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64" r:id="rId2"/>
    <p:sldId id="257" r:id="rId3"/>
    <p:sldId id="258" r:id="rId4"/>
    <p:sldId id="259" r:id="rId5"/>
    <p:sldId id="260" r:id="rId6"/>
    <p:sldId id="261" r:id="rId7"/>
    <p:sldId id="262" r:id="rId8"/>
    <p:sldId id="280" r:id="rId9"/>
    <p:sldId id="265" r:id="rId10"/>
    <p:sldId id="266" r:id="rId11"/>
    <p:sldId id="267" r:id="rId12"/>
    <p:sldId id="268" r:id="rId13"/>
    <p:sldId id="281" r:id="rId14"/>
    <p:sldId id="269" r:id="rId15"/>
    <p:sldId id="270" r:id="rId16"/>
    <p:sldId id="271" r:id="rId17"/>
    <p:sldId id="272" r:id="rId18"/>
    <p:sldId id="273" r:id="rId19"/>
    <p:sldId id="282" r:id="rId20"/>
    <p:sldId id="274" r:id="rId21"/>
    <p:sldId id="275" r:id="rId22"/>
    <p:sldId id="278" r:id="rId23"/>
    <p:sldId id="277" r:id="rId24"/>
    <p:sldId id="279" r:id="rId25"/>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77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3" d="100"/>
          <a:sy n="93" d="100"/>
        </p:scale>
        <p:origin x="726" y="72"/>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14F398-E279-4563-97D7-CD45B0F01439}" type="datetimeFigureOut">
              <a:rPr lang="zh-CN" altLang="en-US" smtClean="0"/>
              <a:pPr/>
              <a:t>2017/7/13 Thursday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30D575-0996-4A75-BB26-7F3A64A10107}"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FD833F6-39CB-47A6-A5EC-FEA82D01737A}" type="slidenum">
              <a:rPr lang="zh-CN" altLang="en-US" smtClean="0"/>
              <a:pPr/>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5174216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5ACECF-13A4-49C3-B819-E09F9EC134DA}" type="slidenum">
              <a:rPr lang="zh-CN" altLang="en-US" smtClean="0"/>
              <a:pPr/>
              <a:t>21</a:t>
            </a:fld>
            <a:endParaRPr lang="zh-CN" altLang="en-US"/>
          </a:p>
        </p:txBody>
      </p:sp>
    </p:spTree>
    <p:extLst>
      <p:ext uri="{BB962C8B-B14F-4D97-AF65-F5344CB8AC3E}">
        <p14:creationId xmlns:p14="http://schemas.microsoft.com/office/powerpoint/2010/main" val="37787883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71052-D2CD-4509-9529-09D0CAC893E6}" type="slidenum">
              <a:rPr lang="zh-CN" altLang="en-US" smtClean="0"/>
              <a:pPr/>
              <a:t>23</a:t>
            </a:fld>
            <a:endParaRPr lang="zh-CN" altLang="en-US"/>
          </a:p>
        </p:txBody>
      </p:sp>
    </p:spTree>
    <p:extLst>
      <p:ext uri="{BB962C8B-B14F-4D97-AF65-F5344CB8AC3E}">
        <p14:creationId xmlns:p14="http://schemas.microsoft.com/office/powerpoint/2010/main" val="1943632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pPr/>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7CBE41-6C63-4A16-873F-5A51AEDA08C3}" type="slidenum">
              <a:rPr lang="zh-CN" altLang="en-US" smtClean="0"/>
              <a:pPr/>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6B569D-5846-405D-B3A8-120868F6DA68}" type="slidenum">
              <a:rPr lang="zh-CN" altLang="en-US" smtClean="0"/>
              <a:pPr/>
              <a:t>6</a:t>
            </a:fld>
            <a:endParaRPr lang="zh-CN" altLang="en-US"/>
          </a:p>
        </p:txBody>
      </p:sp>
    </p:spTree>
    <p:extLst>
      <p:ext uri="{BB962C8B-B14F-4D97-AF65-F5344CB8AC3E}">
        <p14:creationId xmlns:p14="http://schemas.microsoft.com/office/powerpoint/2010/main" val="810513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pPr/>
              <a:t>9</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a:t>
            </a:r>
            <a:r>
              <a:rPr lang="zh-CN" altLang="en-US" dirty="0" smtClean="0"/>
              <a:t>使用提示</a:t>
            </a:r>
            <a:r>
              <a:rPr lang="en-US" altLang="zh-CN" dirty="0" smtClean="0"/>
              <a:t>】SWOT</a:t>
            </a:r>
            <a:r>
              <a:rPr lang="zh-CN" altLang="en-US" dirty="0" smtClean="0"/>
              <a:t>常用的分析工具使用排版</a:t>
            </a:r>
            <a:endParaRPr lang="zh-CN" altLang="en-US" dirty="0"/>
          </a:p>
        </p:txBody>
      </p:sp>
      <p:sp>
        <p:nvSpPr>
          <p:cNvPr id="4" name="灯片编号占位符 3"/>
          <p:cNvSpPr>
            <a:spLocks noGrp="1"/>
          </p:cNvSpPr>
          <p:nvPr>
            <p:ph type="sldNum" sz="quarter" idx="10"/>
          </p:nvPr>
        </p:nvSpPr>
        <p:spPr/>
        <p:txBody>
          <a:bodyPr/>
          <a:lstStyle/>
          <a:p>
            <a:fld id="{27EA6ADC-6613-48FA-ADBC-552AAF629859}" type="slidenum">
              <a:rPr lang="zh-CN" altLang="en-US" smtClean="0"/>
              <a:pPr/>
              <a:t>10</a:t>
            </a:fld>
            <a:endParaRPr lang="zh-CN" altLang="en-US"/>
          </a:p>
        </p:txBody>
      </p:sp>
    </p:spTree>
    <p:extLst>
      <p:ext uri="{BB962C8B-B14F-4D97-AF65-F5344CB8AC3E}">
        <p14:creationId xmlns:p14="http://schemas.microsoft.com/office/powerpoint/2010/main" val="2767912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251520" y="232284"/>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algn="dist"/>
            <a:r>
              <a:rPr lang="zh-CN" altLang="zh-CN" sz="1600" b="0" kern="1200" dirty="0" smtClean="0">
                <a:solidFill>
                  <a:schemeClr val="accent1"/>
                </a:solidFill>
                <a:latin typeface="微软雅黑" pitchFamily="34" charset="-122"/>
                <a:ea typeface="微软雅黑" pitchFamily="34" charset="-122"/>
                <a:cs typeface="+mn-cs"/>
              </a:rPr>
              <a:t>明年工作计划</a:t>
            </a:r>
            <a:endParaRPr lang="zh-CN" altLang="zh-CN" sz="1600" b="0" kern="1200" dirty="0">
              <a:solidFill>
                <a:schemeClr val="accent1"/>
              </a:solidFill>
              <a:latin typeface="微软雅黑" pitchFamily="34" charset="-122"/>
              <a:ea typeface="微软雅黑" pitchFamily="34" charset="-122"/>
              <a:cs typeface="+mn-cs"/>
            </a:endParaRP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p:transition spd="med" advClick="0" advTm="0">
    <p:rand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med"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p:transition spd="med"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p:transition spd="med"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p:transition spd="med" advClick="0"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p:transition spd="med" advClick="0"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med" advClick="0" advTm="0">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F5BB56-9B96-4394-98D1-089DE868BDAA}" type="slidenum">
              <a:rPr lang="zh-CN" altLang="en-US" smtClean="0"/>
              <a:pPr/>
              <a:t>‹#›</a:t>
            </a:fld>
            <a:endParaRPr lang="zh-CN" altLang="en-US"/>
          </a:p>
        </p:txBody>
      </p:sp>
    </p:spTree>
  </p:cSld>
  <p:clrMapOvr>
    <a:masterClrMapping/>
  </p:clrMapOvr>
  <p:transition spd="med" advClick="0" advTm="0">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251520" y="232284"/>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dirty="0" smtClean="0">
                <a:solidFill>
                  <a:schemeClr val="accent1"/>
                </a:solidFill>
                <a:latin typeface="微软雅黑" pitchFamily="34" charset="-122"/>
                <a:ea typeface="微软雅黑" pitchFamily="34" charset="-122"/>
              </a:rPr>
              <a:t>年度工作概述</a:t>
            </a:r>
            <a:endParaRPr lang="zh-CN" altLang="zh-CN" sz="1600" dirty="0">
              <a:solidFill>
                <a:schemeClr val="accent1"/>
              </a:solidFill>
              <a:latin typeface="微软雅黑" pitchFamily="34" charset="-122"/>
              <a:ea typeface="微软雅黑" pitchFamily="34" charset="-122"/>
            </a:endParaRP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p:transition spd="med" advClick="0" advTm="0">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251520" y="232284"/>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smtClean="0">
                <a:solidFill>
                  <a:schemeClr val="accent1"/>
                </a:solidFill>
                <a:latin typeface="微软雅黑" pitchFamily="34" charset="-122"/>
                <a:ea typeface="微软雅黑" pitchFamily="34" charset="-122"/>
                <a:cs typeface="+mn-cs"/>
              </a:rPr>
              <a:t>工作完成情况</a:t>
            </a:r>
            <a:endParaRPr lang="zh-CN" altLang="zh-CN" sz="1600" b="0" kern="1200" dirty="0">
              <a:solidFill>
                <a:schemeClr val="accent1"/>
              </a:solidFill>
              <a:latin typeface="微软雅黑" pitchFamily="34" charset="-122"/>
              <a:ea typeface="微软雅黑" pitchFamily="34" charset="-122"/>
              <a:cs typeface="+mn-cs"/>
            </a:endParaRP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p:transition spd="med" advClick="0" advTm="0">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02115E-07FC-47AE-8678-8B681C689199}" type="datetimeFigureOut">
              <a:rPr lang="zh-CN" altLang="en-US" smtClean="0"/>
              <a:pPr/>
              <a:t>2017/7/13 Thursday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F5BB56-9B96-4394-98D1-089DE868BDAA}" type="slidenum">
              <a:rPr lang="zh-CN" altLang="en-US" smtClean="0"/>
              <a:pPr/>
              <a:t>‹#›</a:t>
            </a:fld>
            <a:endParaRPr lang="zh-CN" altLang="en-US"/>
          </a:p>
        </p:txBody>
      </p:sp>
      <p:sp>
        <p:nvSpPr>
          <p:cNvPr id="5" name="矩形 4"/>
          <p:cNvSpPr/>
          <p:nvPr userDrawn="1"/>
        </p:nvSpPr>
        <p:spPr>
          <a:xfrm>
            <a:off x="251520" y="232284"/>
            <a:ext cx="144049" cy="5040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6" name="文本框 37"/>
          <p:cNvSpPr txBox="1"/>
          <p:nvPr userDrawn="1"/>
        </p:nvSpPr>
        <p:spPr>
          <a:xfrm>
            <a:off x="467576" y="232284"/>
            <a:ext cx="1836172" cy="315475"/>
          </a:xfrm>
          <a:prstGeom prst="rect">
            <a:avLst/>
          </a:prstGeom>
          <a:noFill/>
        </p:spPr>
        <p:txBody>
          <a:bodyPr wrap="square" lIns="68584" tIns="34292" rIns="68584" bIns="34292" rtlCol="0">
            <a:spAutoFit/>
          </a:bodyPr>
          <a:lstStyle/>
          <a:p>
            <a:pPr lvl="0" algn="dist"/>
            <a:r>
              <a:rPr lang="zh-CN" altLang="zh-CN" sz="1600" b="0" kern="1200" dirty="0" smtClean="0">
                <a:solidFill>
                  <a:schemeClr val="accent1"/>
                </a:solidFill>
                <a:latin typeface="微软雅黑" pitchFamily="34" charset="-122"/>
                <a:ea typeface="微软雅黑" pitchFamily="34" charset="-122"/>
                <a:cs typeface="+mn-cs"/>
              </a:rPr>
              <a:t>成功项目展示</a:t>
            </a:r>
            <a:endParaRPr lang="zh-CN" altLang="zh-CN" sz="1600" b="0" kern="1200" dirty="0">
              <a:solidFill>
                <a:schemeClr val="accent1"/>
              </a:solidFill>
              <a:latin typeface="微软雅黑" pitchFamily="34" charset="-122"/>
              <a:ea typeface="微软雅黑" pitchFamily="34" charset="-122"/>
              <a:cs typeface="+mn-cs"/>
            </a:endParaRPr>
          </a:p>
        </p:txBody>
      </p:sp>
      <p:sp>
        <p:nvSpPr>
          <p:cNvPr id="7" name="文本框 38"/>
          <p:cNvSpPr txBox="1"/>
          <p:nvPr userDrawn="1"/>
        </p:nvSpPr>
        <p:spPr>
          <a:xfrm>
            <a:off x="431540" y="556320"/>
            <a:ext cx="2039271" cy="207753"/>
          </a:xfrm>
          <a:prstGeom prst="rect">
            <a:avLst/>
          </a:prstGeom>
          <a:noFill/>
        </p:spPr>
        <p:txBody>
          <a:bodyPr wrap="square" lIns="68584" tIns="34292" rIns="68584" bIns="34292" rtlCol="0">
            <a:spAutoFit/>
          </a:bodyPr>
          <a:lstStyle/>
          <a:p>
            <a:pPr algn="dist" defTabSz="685795"/>
            <a:r>
              <a:rPr lang="en-US" altLang="zh-CN" sz="900" dirty="0">
                <a:solidFill>
                  <a:schemeClr val="tx1">
                    <a:lumMod val="50000"/>
                    <a:lumOff val="50000"/>
                  </a:schemeClr>
                </a:solidFill>
                <a:cs typeface="+mn-ea"/>
                <a:sym typeface="+mn-lt"/>
              </a:rPr>
              <a:t>ADD RELATED TITLE WORDS</a:t>
            </a:r>
            <a:endParaRPr lang="zh-CN" altLang="en-US" sz="900" dirty="0">
              <a:solidFill>
                <a:schemeClr val="tx1">
                  <a:lumMod val="50000"/>
                  <a:lumOff val="50000"/>
                </a:schemeClr>
              </a:solidFill>
              <a:cs typeface="+mn-ea"/>
              <a:sym typeface="+mn-lt"/>
            </a:endParaRPr>
          </a:p>
        </p:txBody>
      </p:sp>
    </p:spTree>
  </p:cSld>
  <p:clrMapOvr>
    <a:masterClrMapping/>
  </p:clrMapOvr>
  <p:transition spd="med" advClick="0" advTm="0">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ags" Target="../tags/tag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2702115E-07FC-47AE-8678-8B681C689199}" type="datetimeFigureOut">
              <a:rPr lang="zh-CN" altLang="en-US" smtClean="0"/>
              <a:pPr/>
              <a:t>2017/7/13 Thursday</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D7F5BB56-9B96-4394-98D1-089DE868BDAA}" type="slidenum">
              <a:rPr lang="zh-CN" altLang="en-US" smtClean="0"/>
              <a:pPr/>
              <a:t>‹#›</a:t>
            </a:fld>
            <a:endParaRPr lang="zh-CN" altLang="en-US"/>
          </a:p>
        </p:txBody>
      </p:sp>
      <p:sp>
        <p:nvSpPr>
          <p:cNvPr id="8" name="PA_淘宝店chenying0907 3"/>
          <p:cNvSpPr/>
          <p:nvPr userDrawn="1">
            <p:custDataLst>
              <p:tags r:id="rId21"/>
            </p:custDataLst>
          </p:nvPr>
        </p:nvSpPr>
        <p:spPr>
          <a:xfrm>
            <a:off x="114300" y="128627"/>
            <a:ext cx="8915400" cy="4873542"/>
          </a:xfrm>
          <a:prstGeom prst="rect">
            <a:avLst/>
          </a:prstGeom>
          <a:solidFill>
            <a:srgbClr val="FFFFFF"/>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PA_淘宝店chenying0907 6"/>
          <p:cNvSpPr/>
          <p:nvPr userDrawn="1">
            <p:custDataLst>
              <p:tags r:id="rId22"/>
            </p:custDataLst>
          </p:nvPr>
        </p:nvSpPr>
        <p:spPr>
          <a:xfrm>
            <a:off x="242887" y="227535"/>
            <a:ext cx="8694284" cy="4647047"/>
          </a:xfrm>
          <a:prstGeom prst="rect">
            <a:avLst/>
          </a:prstGeom>
          <a:solidFill>
            <a:srgbClr val="FFFFFF"/>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6" r:id="rId8"/>
    <p:sldLayoutId id="2147483667" r:id="rId9"/>
    <p:sldLayoutId id="2147483668"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Lst>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9" grpId="0" animBg="1" autoUpdateAnimBg="0"/>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file:///D:\&#36719;&#20214;\&#12304;&#38899;&#20048;&#32032;&#26448;&#24211;&#12305;\&#32431;&#38899;&#20048;%20-%20&#29233;&#30340;&#21327;&#22863;&#26354;%20-%20concerto%20pour%20unr%20j.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6.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e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图片1.png"/>
          <p:cNvPicPr>
            <a:picLocks noChangeAspect="1" noChangeArrowheads="1"/>
          </p:cNvPicPr>
          <p:nvPr/>
        </p:nvPicPr>
        <p:blipFill>
          <a:blip r:embed="rId3" cstate="print"/>
          <a:srcRect/>
          <a:stretch>
            <a:fillRect/>
          </a:stretch>
        </p:blipFill>
        <p:spPr bwMode="auto">
          <a:xfrm>
            <a:off x="1327249" y="400703"/>
            <a:ext cx="6377099" cy="4116057"/>
          </a:xfrm>
          <a:prstGeom prst="rect">
            <a:avLst/>
          </a:prstGeom>
          <a:noFill/>
        </p:spPr>
      </p:pic>
      <p:sp>
        <p:nvSpPr>
          <p:cNvPr id="5" name="TextBox 4"/>
          <p:cNvSpPr txBox="1"/>
          <p:nvPr/>
        </p:nvSpPr>
        <p:spPr>
          <a:xfrm>
            <a:off x="2555776" y="1924472"/>
            <a:ext cx="3816424" cy="461665"/>
          </a:xfrm>
          <a:prstGeom prst="rect">
            <a:avLst/>
          </a:prstGeom>
          <a:noFill/>
        </p:spPr>
        <p:txBody>
          <a:bodyPr wrap="square" rtlCol="0">
            <a:spAutoFit/>
          </a:bodyPr>
          <a:lstStyle/>
          <a:p>
            <a:r>
              <a:rPr lang="zh-CN" altLang="en-US" sz="2400" dirty="0" smtClean="0">
                <a:solidFill>
                  <a:schemeClr val="accent1"/>
                </a:solidFill>
                <a:latin typeface="微软雅黑" pitchFamily="34" charset="-122"/>
                <a:ea typeface="微软雅黑" pitchFamily="34" charset="-122"/>
              </a:rPr>
              <a:t>粉色树叶文艺简约</a:t>
            </a:r>
            <a:r>
              <a:rPr lang="en-US" altLang="zh-CN" sz="2400" dirty="0" smtClean="0">
                <a:solidFill>
                  <a:schemeClr val="accent1"/>
                </a:solidFill>
                <a:latin typeface="微软雅黑" pitchFamily="34" charset="-122"/>
                <a:ea typeface="微软雅黑" pitchFamily="34" charset="-122"/>
              </a:rPr>
              <a:t>PPT</a:t>
            </a:r>
            <a:r>
              <a:rPr lang="zh-CN" altLang="en-US" sz="2400" dirty="0" smtClean="0">
                <a:solidFill>
                  <a:schemeClr val="accent1"/>
                </a:solidFill>
                <a:latin typeface="微软雅黑" pitchFamily="34" charset="-122"/>
                <a:ea typeface="微软雅黑" pitchFamily="34" charset="-122"/>
              </a:rPr>
              <a:t>模板</a:t>
            </a:r>
            <a:endParaRPr lang="zh-CN" altLang="en-US" sz="2400" dirty="0">
              <a:solidFill>
                <a:schemeClr val="accent1"/>
              </a:solidFill>
              <a:latin typeface="微软雅黑" pitchFamily="34" charset="-122"/>
              <a:ea typeface="微软雅黑" pitchFamily="34" charset="-122"/>
            </a:endParaRPr>
          </a:p>
        </p:txBody>
      </p:sp>
      <p:sp>
        <p:nvSpPr>
          <p:cNvPr id="6" name="TextBox 5"/>
          <p:cNvSpPr txBox="1"/>
          <p:nvPr/>
        </p:nvSpPr>
        <p:spPr>
          <a:xfrm>
            <a:off x="2555776" y="2500536"/>
            <a:ext cx="3888432" cy="246221"/>
          </a:xfrm>
          <a:prstGeom prst="rect">
            <a:avLst/>
          </a:prstGeom>
          <a:noFill/>
          <a:effectLst/>
        </p:spPr>
        <p:txBody>
          <a:bodyPr wrap="square" rtlCol="0">
            <a:spAutoFit/>
          </a:bodyPr>
          <a:lstStyle/>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适用于总结计划</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述职报告</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商业计划书</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毕业答辩</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教育总结</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培训等</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2663788" y="2428528"/>
            <a:ext cx="3564396" cy="0"/>
          </a:xfrm>
          <a:prstGeom prst="line">
            <a:avLst/>
          </a:prstGeom>
          <a:ln>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555776" y="2804537"/>
            <a:ext cx="2772308" cy="246221"/>
          </a:xfrm>
          <a:prstGeom prst="rect">
            <a:avLst/>
          </a:prstGeom>
          <a:noFill/>
          <a:effectLst/>
        </p:spPr>
        <p:txBody>
          <a:bodyPr wrap="square" rtlCol="0">
            <a:spAutoFit/>
          </a:bodyPr>
          <a:lstStyle/>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汇报人：千库网      时间：</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月</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8" name="纯音乐 - 爱的协奏曲 - concerto pour unr j.mp3">
            <a:hlinkClick r:id="" action="ppaction://media"/>
          </p:cNvPr>
          <p:cNvPicPr>
            <a:picLocks noRot="1" noChangeAspect="1"/>
          </p:cNvPicPr>
          <p:nvPr>
            <a:audioFile r:link="rId1"/>
          </p:nvPr>
        </p:nvPicPr>
        <p:blipFill>
          <a:blip r:embed="rId4" cstate="print"/>
          <a:stretch>
            <a:fillRect/>
          </a:stretch>
        </p:blipFill>
        <p:spPr>
          <a:xfrm>
            <a:off x="-304800" y="124272"/>
            <a:ext cx="304800" cy="304800"/>
          </a:xfrm>
          <a:prstGeom prst="rect">
            <a:avLst/>
          </a:prstGeom>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par>
                          <p:cTn id="7" fill="hold">
                            <p:stCondLst>
                              <p:cond delay="0"/>
                            </p:stCondLst>
                            <p:childTnLst>
                              <p:par>
                                <p:cTn id="8" presetID="50" presetClass="entr" presetSubtype="0" decel="100000" fill="hold" nodeType="afterEffect">
                                  <p:stCondLst>
                                    <p:cond delay="0"/>
                                  </p:stCondLst>
                                  <p:childTnLst>
                                    <p:set>
                                      <p:cBhvr>
                                        <p:cTn id="9" dur="1" fill="hold">
                                          <p:stCondLst>
                                            <p:cond delay="0"/>
                                          </p:stCondLst>
                                        </p:cTn>
                                        <p:tgtEl>
                                          <p:spTgt spid="1026"/>
                                        </p:tgtEl>
                                        <p:attrNameLst>
                                          <p:attrName>style.visibility</p:attrName>
                                        </p:attrNameLst>
                                      </p:cBhvr>
                                      <p:to>
                                        <p:strVal val="visible"/>
                                      </p:to>
                                    </p:set>
                                    <p:anim calcmode="lin" valueType="num">
                                      <p:cBhvr>
                                        <p:cTn id="10" dur="1000" fill="hold"/>
                                        <p:tgtEl>
                                          <p:spTgt spid="1026"/>
                                        </p:tgtEl>
                                        <p:attrNameLst>
                                          <p:attrName>ppt_w</p:attrName>
                                        </p:attrNameLst>
                                      </p:cBhvr>
                                      <p:tavLst>
                                        <p:tav tm="0">
                                          <p:val>
                                            <p:strVal val="#ppt_w+.3"/>
                                          </p:val>
                                        </p:tav>
                                        <p:tav tm="100000">
                                          <p:val>
                                            <p:strVal val="#ppt_w"/>
                                          </p:val>
                                        </p:tav>
                                      </p:tavLst>
                                    </p:anim>
                                    <p:anim calcmode="lin" valueType="num">
                                      <p:cBhvr>
                                        <p:cTn id="11" dur="1000" fill="hold"/>
                                        <p:tgtEl>
                                          <p:spTgt spid="1026"/>
                                        </p:tgtEl>
                                        <p:attrNameLst>
                                          <p:attrName>ppt_h</p:attrName>
                                        </p:attrNameLst>
                                      </p:cBhvr>
                                      <p:tavLst>
                                        <p:tav tm="0">
                                          <p:val>
                                            <p:strVal val="#ppt_h"/>
                                          </p:val>
                                        </p:tav>
                                        <p:tav tm="100000">
                                          <p:val>
                                            <p:strVal val="#ppt_h"/>
                                          </p:val>
                                        </p:tav>
                                      </p:tavLst>
                                    </p:anim>
                                    <p:animEffect transition="in" filter="fade">
                                      <p:cBhvr>
                                        <p:cTn id="12" dur="1000"/>
                                        <p:tgtEl>
                                          <p:spTgt spid="1026"/>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
                                        </p:tgtEl>
                                        <p:attrNameLst>
                                          <p:attrName>ppt_y</p:attrName>
                                        </p:attrNameLst>
                                      </p:cBhvr>
                                      <p:tavLst>
                                        <p:tav tm="0">
                                          <p:val>
                                            <p:strVal val="#ppt_y"/>
                                          </p:val>
                                        </p:tav>
                                        <p:tav tm="100000">
                                          <p:val>
                                            <p:strVal val="#ppt_y"/>
                                          </p:val>
                                        </p:tav>
                                      </p:tavLst>
                                    </p:anim>
                                    <p:anim calcmode="lin" valueType="num">
                                      <p:cBhvr>
                                        <p:cTn id="18"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
                                        </p:tgtEl>
                                      </p:cBhvr>
                                    </p:animEffect>
                                  </p:childTnLst>
                                </p:cTn>
                              </p:par>
                            </p:childTnLst>
                          </p:cTn>
                        </p:par>
                        <p:par>
                          <p:cTn id="21" fill="hold">
                            <p:stCondLst>
                              <p:cond delay="2100"/>
                            </p:stCondLst>
                            <p:childTnLst>
                              <p:par>
                                <p:cTn id="22" presetID="22" presetClass="entr" presetSubtype="8"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childTnLst>
                          </p:cTn>
                        </p:par>
                        <p:par>
                          <p:cTn id="25" fill="hold">
                            <p:stCondLst>
                              <p:cond delay="26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31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33" repeatCount="indefinite" fill="hold" display="0">
                  <p:stCondLst>
                    <p:cond delay="indefinite"/>
                  </p:stCondLst>
                  <p:endCondLst>
                    <p:cond evt="onPrev" delay="0">
                      <p:tgtEl>
                        <p:sldTgt/>
                      </p:tgtEl>
                    </p:cond>
                    <p:cond evt="onStopAudio" delay="0">
                      <p:tgtEl>
                        <p:sldTgt/>
                      </p:tgtEl>
                    </p:cond>
                  </p:endCondLst>
                </p:cTn>
                <p:tgtEl>
                  <p:spTgt spid="8"/>
                </p:tgtEl>
              </p:cMediaNode>
            </p:audio>
          </p:childTnLst>
        </p:cTn>
      </p:par>
    </p:tnLst>
    <p:bldLst>
      <p:bldP spid="5" grpId="0"/>
      <p:bldP spid="6"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072252" y="1844781"/>
            <a:ext cx="1731168" cy="1731702"/>
          </a:xfrm>
          <a:prstGeom prst="ellipse">
            <a:avLst/>
          </a:prstGeom>
          <a:solidFill>
            <a:schemeClr val="accent2"/>
          </a:solidFill>
          <a:ln w="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bg1"/>
                </a:solidFill>
                <a:latin typeface="微软雅黑 Light" panose="020B0502040204020203" pitchFamily="34" charset="-122"/>
                <a:ea typeface="微软雅黑 Light" panose="020B0502040204020203" pitchFamily="34" charset="-122"/>
              </a:rPr>
              <a:t>SWOT</a:t>
            </a:r>
            <a:endParaRPr lang="zh-CN" altLang="en-US" sz="2400" b="1" dirty="0">
              <a:solidFill>
                <a:schemeClr val="bg1"/>
              </a:solidFill>
              <a:latin typeface="微软雅黑 Light" panose="020B0502040204020203" pitchFamily="34" charset="-122"/>
              <a:ea typeface="微软雅黑 Light" panose="020B0502040204020203" pitchFamily="34" charset="-122"/>
            </a:endParaRPr>
          </a:p>
        </p:txBody>
      </p:sp>
      <p:sp>
        <p:nvSpPr>
          <p:cNvPr id="16" name="椭圆 15"/>
          <p:cNvSpPr/>
          <p:nvPr/>
        </p:nvSpPr>
        <p:spPr>
          <a:xfrm>
            <a:off x="3764653" y="999641"/>
            <a:ext cx="371863" cy="371978"/>
          </a:xfrm>
          <a:prstGeom prst="ellipse">
            <a:avLst/>
          </a:prstGeom>
          <a:solidFill>
            <a:schemeClr val="accent1"/>
          </a:solidFill>
          <a:ln w="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panose="020B0604020202020204" pitchFamily="34" charset="0"/>
                <a:cs typeface="Arial" panose="020B0604020202020204" pitchFamily="34" charset="0"/>
              </a:rPr>
              <a:t>S</a:t>
            </a:r>
            <a:endParaRPr lang="zh-CN" altLang="en-US" b="1" dirty="0">
              <a:solidFill>
                <a:schemeClr val="bg1"/>
              </a:solidFill>
              <a:latin typeface="Arial" panose="020B0604020202020204" pitchFamily="34" charset="0"/>
              <a:cs typeface="Arial" panose="020B0604020202020204" pitchFamily="34" charset="0"/>
            </a:endParaRPr>
          </a:p>
        </p:txBody>
      </p:sp>
      <p:sp>
        <p:nvSpPr>
          <p:cNvPr id="17" name="椭圆 16"/>
          <p:cNvSpPr/>
          <p:nvPr/>
        </p:nvSpPr>
        <p:spPr>
          <a:xfrm>
            <a:off x="3764653" y="2032651"/>
            <a:ext cx="371863" cy="371978"/>
          </a:xfrm>
          <a:prstGeom prst="ellipse">
            <a:avLst/>
          </a:prstGeom>
          <a:solidFill>
            <a:schemeClr val="accent1"/>
          </a:solidFill>
          <a:ln w="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panose="020B0604020202020204" pitchFamily="34" charset="0"/>
                <a:cs typeface="Arial" panose="020B0604020202020204" pitchFamily="34" charset="0"/>
              </a:rPr>
              <a:t>W</a:t>
            </a:r>
            <a:endParaRPr lang="zh-CN" altLang="en-US" b="1" dirty="0">
              <a:solidFill>
                <a:schemeClr val="bg1"/>
              </a:solidFill>
              <a:latin typeface="Arial" panose="020B0604020202020204" pitchFamily="34" charset="0"/>
              <a:cs typeface="Arial" panose="020B0604020202020204" pitchFamily="34" charset="0"/>
            </a:endParaRPr>
          </a:p>
        </p:txBody>
      </p:sp>
      <p:sp>
        <p:nvSpPr>
          <p:cNvPr id="18" name="椭圆 17"/>
          <p:cNvSpPr/>
          <p:nvPr/>
        </p:nvSpPr>
        <p:spPr>
          <a:xfrm>
            <a:off x="3764653" y="3030056"/>
            <a:ext cx="371863" cy="371978"/>
          </a:xfrm>
          <a:prstGeom prst="ellipse">
            <a:avLst/>
          </a:prstGeom>
          <a:solidFill>
            <a:schemeClr val="accent1"/>
          </a:solidFill>
          <a:ln w="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panose="020B0604020202020204" pitchFamily="34" charset="0"/>
                <a:cs typeface="Arial" panose="020B0604020202020204" pitchFamily="34" charset="0"/>
              </a:rPr>
              <a:t>O</a:t>
            </a:r>
            <a:endParaRPr lang="zh-CN" altLang="en-US" b="1" dirty="0">
              <a:solidFill>
                <a:schemeClr val="bg1"/>
              </a:solidFill>
              <a:latin typeface="Arial" panose="020B0604020202020204" pitchFamily="34" charset="0"/>
              <a:cs typeface="Arial" panose="020B0604020202020204" pitchFamily="34" charset="0"/>
            </a:endParaRPr>
          </a:p>
        </p:txBody>
      </p:sp>
      <p:sp>
        <p:nvSpPr>
          <p:cNvPr id="19" name="椭圆 18"/>
          <p:cNvSpPr/>
          <p:nvPr/>
        </p:nvSpPr>
        <p:spPr>
          <a:xfrm>
            <a:off x="3764653" y="4027461"/>
            <a:ext cx="371863" cy="371978"/>
          </a:xfrm>
          <a:prstGeom prst="ellipse">
            <a:avLst/>
          </a:prstGeom>
          <a:solidFill>
            <a:schemeClr val="accent1"/>
          </a:solidFill>
          <a:ln w="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bg1"/>
                </a:solidFill>
                <a:latin typeface="Arial" panose="020B0604020202020204" pitchFamily="34" charset="0"/>
                <a:cs typeface="Arial" panose="020B0604020202020204" pitchFamily="34" charset="0"/>
              </a:rPr>
              <a:t>T</a:t>
            </a:r>
            <a:endParaRPr lang="zh-CN" altLang="en-US" b="1" dirty="0">
              <a:solidFill>
                <a:schemeClr val="bg1"/>
              </a:solidFill>
              <a:latin typeface="Arial" panose="020B0604020202020204" pitchFamily="34" charset="0"/>
              <a:cs typeface="Arial" panose="020B0604020202020204" pitchFamily="34" charset="0"/>
            </a:endParaRPr>
          </a:p>
        </p:txBody>
      </p:sp>
      <p:sp>
        <p:nvSpPr>
          <p:cNvPr id="20" name="左大括号 19"/>
          <p:cNvSpPr/>
          <p:nvPr/>
        </p:nvSpPr>
        <p:spPr>
          <a:xfrm>
            <a:off x="2990243" y="1188243"/>
            <a:ext cx="717982" cy="3044777"/>
          </a:xfrm>
          <a:prstGeom prst="leftBrace">
            <a:avLst>
              <a:gd name="adj1" fmla="val 105986"/>
              <a:gd name="adj2" fmla="val 50000"/>
            </a:avLst>
          </a:prstGeom>
          <a:ln w="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矩形 20"/>
          <p:cNvSpPr/>
          <p:nvPr/>
        </p:nvSpPr>
        <p:spPr>
          <a:xfrm>
            <a:off x="4136515" y="845162"/>
            <a:ext cx="3783857" cy="556884"/>
          </a:xfrm>
          <a:prstGeom prst="rect">
            <a:avLst/>
          </a:prstGeom>
        </p:spPr>
        <p:txBody>
          <a:bodyPr wrap="square">
            <a:spAutoFit/>
          </a:bodyPr>
          <a:lstStyle/>
          <a:p>
            <a:pPr algn="just">
              <a:lnSpc>
                <a:spcPct val="130000"/>
              </a:lnSpc>
            </a:pPr>
            <a:r>
              <a:rPr lang="zh-CN" altLang="en-US" sz="800" b="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b="0" dirty="0">
              <a:solidFill>
                <a:schemeClr val="tx1">
                  <a:lumMod val="50000"/>
                  <a:lumOff val="50000"/>
                </a:schemeClr>
              </a:solidFill>
              <a:latin typeface="微软雅黑" pitchFamily="34" charset="-122"/>
              <a:ea typeface="微软雅黑" pitchFamily="34" charset="-122"/>
            </a:endParaRPr>
          </a:p>
        </p:txBody>
      </p:sp>
      <p:sp>
        <p:nvSpPr>
          <p:cNvPr id="23" name="矩形 22"/>
          <p:cNvSpPr/>
          <p:nvPr/>
        </p:nvSpPr>
        <p:spPr>
          <a:xfrm>
            <a:off x="4136515" y="1911482"/>
            <a:ext cx="3783857" cy="556884"/>
          </a:xfrm>
          <a:prstGeom prst="rect">
            <a:avLst/>
          </a:prstGeom>
        </p:spPr>
        <p:txBody>
          <a:bodyPr wrap="square">
            <a:spAutoFit/>
          </a:bodyPr>
          <a:lstStyle/>
          <a:p>
            <a:pPr algn="just">
              <a:lnSpc>
                <a:spcPct val="130000"/>
              </a:lnSpc>
            </a:pPr>
            <a:r>
              <a:rPr lang="zh-CN" altLang="en-US" sz="800" b="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b="0" dirty="0">
              <a:solidFill>
                <a:schemeClr val="tx1">
                  <a:lumMod val="50000"/>
                  <a:lumOff val="50000"/>
                </a:schemeClr>
              </a:solidFill>
              <a:latin typeface="微软雅黑" pitchFamily="34" charset="-122"/>
              <a:ea typeface="微软雅黑" pitchFamily="34" charset="-122"/>
            </a:endParaRPr>
          </a:p>
        </p:txBody>
      </p:sp>
      <p:sp>
        <p:nvSpPr>
          <p:cNvPr id="24" name="矩形 23"/>
          <p:cNvSpPr/>
          <p:nvPr/>
        </p:nvSpPr>
        <p:spPr>
          <a:xfrm>
            <a:off x="4136515" y="2905297"/>
            <a:ext cx="3783857" cy="556884"/>
          </a:xfrm>
          <a:prstGeom prst="rect">
            <a:avLst/>
          </a:prstGeom>
        </p:spPr>
        <p:txBody>
          <a:bodyPr wrap="square">
            <a:spAutoFit/>
          </a:bodyPr>
          <a:lstStyle/>
          <a:p>
            <a:pPr algn="just">
              <a:lnSpc>
                <a:spcPct val="130000"/>
              </a:lnSpc>
            </a:pPr>
            <a:r>
              <a:rPr lang="zh-CN" altLang="en-US" sz="800" b="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b="0" dirty="0">
              <a:solidFill>
                <a:schemeClr val="tx1">
                  <a:lumMod val="50000"/>
                  <a:lumOff val="50000"/>
                </a:schemeClr>
              </a:solidFill>
              <a:latin typeface="微软雅黑" pitchFamily="34" charset="-122"/>
              <a:ea typeface="微软雅黑" pitchFamily="34" charset="-122"/>
            </a:endParaRPr>
          </a:p>
        </p:txBody>
      </p:sp>
      <p:sp>
        <p:nvSpPr>
          <p:cNvPr id="25" name="矩形 24"/>
          <p:cNvSpPr/>
          <p:nvPr/>
        </p:nvSpPr>
        <p:spPr>
          <a:xfrm>
            <a:off x="4136515" y="3897395"/>
            <a:ext cx="3783857" cy="556884"/>
          </a:xfrm>
          <a:prstGeom prst="rect">
            <a:avLst/>
          </a:prstGeom>
        </p:spPr>
        <p:txBody>
          <a:bodyPr wrap="square">
            <a:spAutoFit/>
          </a:bodyPr>
          <a:lstStyle/>
          <a:p>
            <a:pPr algn="just">
              <a:lnSpc>
                <a:spcPct val="130000"/>
              </a:lnSpc>
            </a:pPr>
            <a:r>
              <a:rPr lang="zh-CN" altLang="en-US" sz="800" b="0" dirty="0" smtClean="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b="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7732855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par>
                          <p:cTn id="41" fill="hold">
                            <p:stCondLst>
                              <p:cond delay="2500"/>
                            </p:stCondLst>
                            <p:childTnLst>
                              <p:par>
                                <p:cTn id="42" presetID="53" presetClass="entr" presetSubtype="16"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18" grpId="0" animBg="1"/>
      <p:bldP spid="19" grpId="0" animBg="1"/>
      <p:bldP spid="20" grpId="0" animBg="1"/>
      <p:bldP spid="21"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p:nvPr/>
        </p:nvCxnSpPr>
        <p:spPr>
          <a:xfrm flipH="1">
            <a:off x="2506901" y="2795796"/>
            <a:ext cx="2019844" cy="0"/>
          </a:xfrm>
          <a:prstGeom prst="line">
            <a:avLst/>
          </a:prstGeom>
          <a:ln w="1905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 name="Down Arrow Callout 133"/>
          <p:cNvSpPr/>
          <p:nvPr/>
        </p:nvSpPr>
        <p:spPr>
          <a:xfrm>
            <a:off x="2470530" y="1392182"/>
            <a:ext cx="2092586" cy="1317178"/>
          </a:xfrm>
          <a:prstGeom prst="downArrowCallout">
            <a:avLst>
              <a:gd name="adj1" fmla="val 25776"/>
              <a:gd name="adj2" fmla="val 9254"/>
              <a:gd name="adj3" fmla="val 9254"/>
              <a:gd name="adj4" fmla="val 9074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 name="Sev01"/>
          <p:cNvSpPr>
            <a:spLocks noChangeAspect="1"/>
          </p:cNvSpPr>
          <p:nvPr/>
        </p:nvSpPr>
        <p:spPr>
          <a:xfrm>
            <a:off x="3422001" y="2709360"/>
            <a:ext cx="189645" cy="189704"/>
          </a:xfrm>
          <a:prstGeom prst="ellipse">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cxnSp>
        <p:nvCxnSpPr>
          <p:cNvPr id="8" name="Straight Connector 141"/>
          <p:cNvCxnSpPr/>
          <p:nvPr/>
        </p:nvCxnSpPr>
        <p:spPr>
          <a:xfrm flipH="1">
            <a:off x="4596702" y="2795796"/>
            <a:ext cx="2019844" cy="0"/>
          </a:xfrm>
          <a:prstGeom prst="line">
            <a:avLst/>
          </a:prstGeom>
          <a:ln w="1905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Down Arrow Callout 144"/>
          <p:cNvSpPr/>
          <p:nvPr/>
        </p:nvSpPr>
        <p:spPr>
          <a:xfrm flipV="1">
            <a:off x="4560331" y="2904833"/>
            <a:ext cx="2092586" cy="1317178"/>
          </a:xfrm>
          <a:prstGeom prst="downArrowCallout">
            <a:avLst>
              <a:gd name="adj1" fmla="val 25776"/>
              <a:gd name="adj2" fmla="val 9254"/>
              <a:gd name="adj3" fmla="val 9254"/>
              <a:gd name="adj4" fmla="val 9074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3" name="Sev01"/>
          <p:cNvSpPr>
            <a:spLocks noChangeAspect="1"/>
          </p:cNvSpPr>
          <p:nvPr/>
        </p:nvSpPr>
        <p:spPr>
          <a:xfrm>
            <a:off x="5511802" y="2709360"/>
            <a:ext cx="189645" cy="189704"/>
          </a:xfrm>
          <a:prstGeom prst="ellipse">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14" name="Sev01"/>
          <p:cNvSpPr>
            <a:spLocks noChangeAspect="1"/>
          </p:cNvSpPr>
          <p:nvPr/>
        </p:nvSpPr>
        <p:spPr>
          <a:xfrm>
            <a:off x="7352709" y="2984510"/>
            <a:ext cx="693003" cy="693216"/>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cxnSp>
        <p:nvCxnSpPr>
          <p:cNvPr id="15" name="Straight Connector 149"/>
          <p:cNvCxnSpPr/>
          <p:nvPr/>
        </p:nvCxnSpPr>
        <p:spPr>
          <a:xfrm flipH="1">
            <a:off x="6689289" y="2795796"/>
            <a:ext cx="2019844" cy="0"/>
          </a:xfrm>
          <a:prstGeom prst="line">
            <a:avLst/>
          </a:prstGeom>
          <a:ln w="1905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8" name="Down Arrow Callout 152"/>
          <p:cNvSpPr/>
          <p:nvPr/>
        </p:nvSpPr>
        <p:spPr>
          <a:xfrm>
            <a:off x="6652918" y="1392182"/>
            <a:ext cx="2092586" cy="1317178"/>
          </a:xfrm>
          <a:prstGeom prst="downArrowCallout">
            <a:avLst>
              <a:gd name="adj1" fmla="val 25776"/>
              <a:gd name="adj2" fmla="val 9254"/>
              <a:gd name="adj3" fmla="val 9254"/>
              <a:gd name="adj4" fmla="val 9074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1" name="Sev01"/>
          <p:cNvSpPr>
            <a:spLocks noChangeAspect="1"/>
          </p:cNvSpPr>
          <p:nvPr/>
        </p:nvSpPr>
        <p:spPr>
          <a:xfrm>
            <a:off x="7604388" y="2709360"/>
            <a:ext cx="189645" cy="189704"/>
          </a:xfrm>
          <a:prstGeom prst="ellipse">
            <a:avLst/>
          </a:prstGeom>
          <a:solidFill>
            <a:schemeClr val="bg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22" name="Sev01"/>
          <p:cNvSpPr>
            <a:spLocks noChangeAspect="1"/>
          </p:cNvSpPr>
          <p:nvPr/>
        </p:nvSpPr>
        <p:spPr>
          <a:xfrm>
            <a:off x="5260123" y="1929795"/>
            <a:ext cx="693003" cy="693216"/>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24" name="Sev01"/>
          <p:cNvSpPr>
            <a:spLocks noChangeAspect="1"/>
          </p:cNvSpPr>
          <p:nvPr/>
        </p:nvSpPr>
        <p:spPr>
          <a:xfrm>
            <a:off x="3163462" y="2984510"/>
            <a:ext cx="693003" cy="693216"/>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cxnSp>
        <p:nvCxnSpPr>
          <p:cNvPr id="26" name="Straight Connector 141"/>
          <p:cNvCxnSpPr/>
          <p:nvPr/>
        </p:nvCxnSpPr>
        <p:spPr>
          <a:xfrm flipH="1">
            <a:off x="396993" y="2795796"/>
            <a:ext cx="2019844" cy="0"/>
          </a:xfrm>
          <a:prstGeom prst="line">
            <a:avLst/>
          </a:prstGeom>
          <a:ln w="1905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8" name="Down Arrow Callout 144"/>
          <p:cNvSpPr/>
          <p:nvPr/>
        </p:nvSpPr>
        <p:spPr>
          <a:xfrm flipV="1">
            <a:off x="360621" y="2904833"/>
            <a:ext cx="2092586" cy="1317178"/>
          </a:xfrm>
          <a:prstGeom prst="downArrowCallout">
            <a:avLst>
              <a:gd name="adj1" fmla="val 25776"/>
              <a:gd name="adj2" fmla="val 9254"/>
              <a:gd name="adj3" fmla="val 9254"/>
              <a:gd name="adj4" fmla="val 9074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31" name="Sev01"/>
          <p:cNvSpPr>
            <a:spLocks noChangeAspect="1"/>
          </p:cNvSpPr>
          <p:nvPr/>
        </p:nvSpPr>
        <p:spPr>
          <a:xfrm>
            <a:off x="1312092" y="2709360"/>
            <a:ext cx="189645" cy="189704"/>
          </a:xfrm>
          <a:prstGeom prst="ellipse">
            <a:avLst/>
          </a:prstGeom>
          <a:solidFill>
            <a:schemeClr val="bg1"/>
          </a:solid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32" name="Sev01"/>
          <p:cNvSpPr>
            <a:spLocks noChangeAspect="1"/>
          </p:cNvSpPr>
          <p:nvPr/>
        </p:nvSpPr>
        <p:spPr>
          <a:xfrm>
            <a:off x="1060413" y="1929795"/>
            <a:ext cx="693003" cy="693216"/>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23" name="Freeform 62"/>
          <p:cNvSpPr>
            <a:spLocks noEditPoints="1"/>
          </p:cNvSpPr>
          <p:nvPr/>
        </p:nvSpPr>
        <p:spPr bwMode="auto">
          <a:xfrm>
            <a:off x="3285946" y="3131029"/>
            <a:ext cx="448722" cy="400178"/>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chemeClr val="accent3"/>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3" name="Group 71"/>
          <p:cNvGrpSpPr>
            <a:grpSpLocks noChangeAspect="1"/>
          </p:cNvGrpSpPr>
          <p:nvPr/>
        </p:nvGrpSpPr>
        <p:grpSpPr bwMode="auto">
          <a:xfrm>
            <a:off x="5397219" y="2072985"/>
            <a:ext cx="432468" cy="432158"/>
            <a:chOff x="3349" y="1673"/>
            <a:chExt cx="977" cy="976"/>
          </a:xfrm>
          <a:solidFill>
            <a:schemeClr val="accent3"/>
          </a:solidFill>
        </p:grpSpPr>
        <p:sp>
          <p:nvSpPr>
            <p:cNvPr id="27" name="Freeform 72"/>
            <p:cNvSpPr>
              <a:spLocks noEditPoints="1"/>
            </p:cNvSpPr>
            <p:nvPr/>
          </p:nvSpPr>
          <p:spPr bwMode="auto">
            <a:xfrm>
              <a:off x="3349" y="1673"/>
              <a:ext cx="977" cy="976"/>
            </a:xfrm>
            <a:custGeom>
              <a:avLst/>
              <a:gdLst>
                <a:gd name="T0" fmla="*/ 338 w 411"/>
                <a:gd name="T1" fmla="*/ 69 h 410"/>
                <a:gd name="T2" fmla="*/ 104 w 411"/>
                <a:gd name="T3" fmla="*/ 59 h 410"/>
                <a:gd name="T4" fmla="*/ 70 w 411"/>
                <a:gd name="T5" fmla="*/ 74 h 410"/>
                <a:gd name="T6" fmla="*/ 92 w 411"/>
                <a:gd name="T7" fmla="*/ 63 h 410"/>
                <a:gd name="T8" fmla="*/ 112 w 411"/>
                <a:gd name="T9" fmla="*/ 47 h 410"/>
                <a:gd name="T10" fmla="*/ 99 w 411"/>
                <a:gd name="T11" fmla="*/ 363 h 410"/>
                <a:gd name="T12" fmla="*/ 84 w 411"/>
                <a:gd name="T13" fmla="*/ 342 h 410"/>
                <a:gd name="T14" fmla="*/ 26 w 411"/>
                <a:gd name="T15" fmla="*/ 171 h 410"/>
                <a:gd name="T16" fmla="*/ 56 w 411"/>
                <a:gd name="T17" fmla="*/ 224 h 410"/>
                <a:gd name="T18" fmla="*/ 87 w 411"/>
                <a:gd name="T19" fmla="*/ 278 h 410"/>
                <a:gd name="T20" fmla="*/ 123 w 411"/>
                <a:gd name="T21" fmla="*/ 339 h 410"/>
                <a:gd name="T22" fmla="*/ 145 w 411"/>
                <a:gd name="T23" fmla="*/ 381 h 410"/>
                <a:gd name="T24" fmla="*/ 145 w 411"/>
                <a:gd name="T25" fmla="*/ 358 h 410"/>
                <a:gd name="T26" fmla="*/ 155 w 411"/>
                <a:gd name="T27" fmla="*/ 307 h 410"/>
                <a:gd name="T28" fmla="*/ 160 w 411"/>
                <a:gd name="T29" fmla="*/ 264 h 410"/>
                <a:gd name="T30" fmla="*/ 134 w 411"/>
                <a:gd name="T31" fmla="*/ 240 h 410"/>
                <a:gd name="T32" fmla="*/ 83 w 411"/>
                <a:gd name="T33" fmla="*/ 223 h 410"/>
                <a:gd name="T34" fmla="*/ 62 w 411"/>
                <a:gd name="T35" fmla="*/ 218 h 410"/>
                <a:gd name="T36" fmla="*/ 63 w 411"/>
                <a:gd name="T37" fmla="*/ 185 h 410"/>
                <a:gd name="T38" fmla="*/ 85 w 411"/>
                <a:gd name="T39" fmla="*/ 184 h 410"/>
                <a:gd name="T40" fmla="*/ 124 w 411"/>
                <a:gd name="T41" fmla="*/ 161 h 410"/>
                <a:gd name="T42" fmla="*/ 137 w 411"/>
                <a:gd name="T43" fmla="*/ 132 h 410"/>
                <a:gd name="T44" fmla="*/ 117 w 411"/>
                <a:gd name="T45" fmla="*/ 111 h 410"/>
                <a:gd name="T46" fmla="*/ 91 w 411"/>
                <a:gd name="T47" fmla="*/ 110 h 410"/>
                <a:gd name="T48" fmla="*/ 134 w 411"/>
                <a:gd name="T49" fmla="*/ 89 h 410"/>
                <a:gd name="T50" fmla="*/ 144 w 411"/>
                <a:gd name="T51" fmla="*/ 101 h 410"/>
                <a:gd name="T52" fmla="*/ 123 w 411"/>
                <a:gd name="T53" fmla="*/ 64 h 410"/>
                <a:gd name="T54" fmla="*/ 116 w 411"/>
                <a:gd name="T55" fmla="*/ 65 h 410"/>
                <a:gd name="T56" fmla="*/ 159 w 411"/>
                <a:gd name="T57" fmla="*/ 34 h 410"/>
                <a:gd name="T58" fmla="*/ 140 w 411"/>
                <a:gd name="T59" fmla="*/ 26 h 410"/>
                <a:gd name="T60" fmla="*/ 330 w 411"/>
                <a:gd name="T61" fmla="*/ 64 h 410"/>
                <a:gd name="T62" fmla="*/ 303 w 411"/>
                <a:gd name="T63" fmla="*/ 76 h 410"/>
                <a:gd name="T64" fmla="*/ 287 w 411"/>
                <a:gd name="T65" fmla="*/ 73 h 410"/>
                <a:gd name="T66" fmla="*/ 243 w 411"/>
                <a:gd name="T67" fmla="*/ 73 h 410"/>
                <a:gd name="T68" fmla="*/ 248 w 411"/>
                <a:gd name="T69" fmla="*/ 111 h 410"/>
                <a:gd name="T70" fmla="*/ 267 w 411"/>
                <a:gd name="T71" fmla="*/ 98 h 410"/>
                <a:gd name="T72" fmla="*/ 252 w 411"/>
                <a:gd name="T73" fmla="*/ 116 h 410"/>
                <a:gd name="T74" fmla="*/ 215 w 411"/>
                <a:gd name="T75" fmla="*/ 141 h 410"/>
                <a:gd name="T76" fmla="*/ 219 w 411"/>
                <a:gd name="T77" fmla="*/ 158 h 410"/>
                <a:gd name="T78" fmla="*/ 249 w 411"/>
                <a:gd name="T79" fmla="*/ 159 h 410"/>
                <a:gd name="T80" fmla="*/ 264 w 411"/>
                <a:gd name="T81" fmla="*/ 157 h 410"/>
                <a:gd name="T82" fmla="*/ 267 w 411"/>
                <a:gd name="T83" fmla="*/ 180 h 410"/>
                <a:gd name="T84" fmla="*/ 216 w 411"/>
                <a:gd name="T85" fmla="*/ 169 h 410"/>
                <a:gd name="T86" fmla="*/ 186 w 411"/>
                <a:gd name="T87" fmla="*/ 209 h 410"/>
                <a:gd name="T88" fmla="*/ 219 w 411"/>
                <a:gd name="T89" fmla="*/ 243 h 410"/>
                <a:gd name="T90" fmla="*/ 242 w 411"/>
                <a:gd name="T91" fmla="*/ 306 h 410"/>
                <a:gd name="T92" fmla="*/ 275 w 411"/>
                <a:gd name="T93" fmla="*/ 324 h 410"/>
                <a:gd name="T94" fmla="*/ 292 w 411"/>
                <a:gd name="T95" fmla="*/ 263 h 410"/>
                <a:gd name="T96" fmla="*/ 306 w 411"/>
                <a:gd name="T97" fmla="*/ 230 h 410"/>
                <a:gd name="T98" fmla="*/ 323 w 411"/>
                <a:gd name="T99" fmla="*/ 198 h 410"/>
                <a:gd name="T100" fmla="*/ 330 w 411"/>
                <a:gd name="T101" fmla="*/ 196 h 410"/>
                <a:gd name="T102" fmla="*/ 347 w 411"/>
                <a:gd name="T103" fmla="*/ 236 h 410"/>
                <a:gd name="T104" fmla="*/ 379 w 411"/>
                <a:gd name="T105" fmla="*/ 221 h 410"/>
                <a:gd name="T106" fmla="*/ 385 w 411"/>
                <a:gd name="T107" fmla="*/ 243 h 410"/>
                <a:gd name="T108" fmla="*/ 379 w 411"/>
                <a:gd name="T109" fmla="*/ 257 h 410"/>
                <a:gd name="T110" fmla="*/ 380 w 411"/>
                <a:gd name="T111" fmla="*/ 271 h 410"/>
                <a:gd name="T112" fmla="*/ 340 w 411"/>
                <a:gd name="T113" fmla="*/ 320 h 410"/>
                <a:gd name="T114" fmla="*/ 293 w 411"/>
                <a:gd name="T115" fmla="*/ 358 h 410"/>
                <a:gd name="T116" fmla="*/ 280 w 411"/>
                <a:gd name="T117" fmla="*/ 188 h 410"/>
                <a:gd name="T118" fmla="*/ 287 w 411"/>
                <a:gd name="T119" fmla="*/ 210 h 410"/>
                <a:gd name="T120" fmla="*/ 278 w 411"/>
                <a:gd name="T121" fmla="*/ 154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1" h="410">
                  <a:moveTo>
                    <a:pt x="205" y="0"/>
                  </a:moveTo>
                  <a:cubicBezTo>
                    <a:pt x="92" y="0"/>
                    <a:pt x="0" y="92"/>
                    <a:pt x="0" y="205"/>
                  </a:cubicBezTo>
                  <a:cubicBezTo>
                    <a:pt x="0" y="318"/>
                    <a:pt x="92" y="410"/>
                    <a:pt x="205" y="410"/>
                  </a:cubicBezTo>
                  <a:cubicBezTo>
                    <a:pt x="318" y="410"/>
                    <a:pt x="411" y="318"/>
                    <a:pt x="411" y="205"/>
                  </a:cubicBezTo>
                  <a:cubicBezTo>
                    <a:pt x="411" y="92"/>
                    <a:pt x="318" y="0"/>
                    <a:pt x="205" y="0"/>
                  </a:cubicBezTo>
                  <a:close/>
                  <a:moveTo>
                    <a:pt x="394" y="219"/>
                  </a:moveTo>
                  <a:cubicBezTo>
                    <a:pt x="394" y="219"/>
                    <a:pt x="394" y="219"/>
                    <a:pt x="394" y="218"/>
                  </a:cubicBezTo>
                  <a:cubicBezTo>
                    <a:pt x="394" y="218"/>
                    <a:pt x="393" y="217"/>
                    <a:pt x="393" y="217"/>
                  </a:cubicBezTo>
                  <a:cubicBezTo>
                    <a:pt x="392" y="214"/>
                    <a:pt x="393" y="213"/>
                    <a:pt x="395" y="212"/>
                  </a:cubicBezTo>
                  <a:cubicBezTo>
                    <a:pt x="395" y="212"/>
                    <a:pt x="395" y="211"/>
                    <a:pt x="395" y="211"/>
                  </a:cubicBezTo>
                  <a:cubicBezTo>
                    <a:pt x="395" y="211"/>
                    <a:pt x="395" y="211"/>
                    <a:pt x="396" y="211"/>
                  </a:cubicBezTo>
                  <a:cubicBezTo>
                    <a:pt x="395" y="214"/>
                    <a:pt x="395" y="217"/>
                    <a:pt x="395" y="220"/>
                  </a:cubicBezTo>
                  <a:cubicBezTo>
                    <a:pt x="395" y="220"/>
                    <a:pt x="394" y="219"/>
                    <a:pt x="394" y="219"/>
                  </a:cubicBezTo>
                  <a:close/>
                  <a:moveTo>
                    <a:pt x="339" y="70"/>
                  </a:moveTo>
                  <a:cubicBezTo>
                    <a:pt x="339" y="70"/>
                    <a:pt x="338" y="70"/>
                    <a:pt x="338" y="69"/>
                  </a:cubicBezTo>
                  <a:cubicBezTo>
                    <a:pt x="339" y="69"/>
                    <a:pt x="339" y="70"/>
                    <a:pt x="339" y="70"/>
                  </a:cubicBezTo>
                  <a:close/>
                  <a:moveTo>
                    <a:pt x="115" y="44"/>
                  </a:moveTo>
                  <a:cubicBezTo>
                    <a:pt x="116" y="45"/>
                    <a:pt x="116" y="46"/>
                    <a:pt x="116" y="47"/>
                  </a:cubicBezTo>
                  <a:cubicBezTo>
                    <a:pt x="116" y="48"/>
                    <a:pt x="115" y="48"/>
                    <a:pt x="115" y="49"/>
                  </a:cubicBezTo>
                  <a:cubicBezTo>
                    <a:pt x="117" y="50"/>
                    <a:pt x="120" y="50"/>
                    <a:pt x="120" y="52"/>
                  </a:cubicBezTo>
                  <a:cubicBezTo>
                    <a:pt x="120" y="53"/>
                    <a:pt x="119" y="56"/>
                    <a:pt x="118" y="57"/>
                  </a:cubicBezTo>
                  <a:cubicBezTo>
                    <a:pt x="118" y="57"/>
                    <a:pt x="118" y="61"/>
                    <a:pt x="116" y="63"/>
                  </a:cubicBezTo>
                  <a:cubicBezTo>
                    <a:pt x="116" y="63"/>
                    <a:pt x="116" y="63"/>
                    <a:pt x="116" y="63"/>
                  </a:cubicBezTo>
                  <a:cubicBezTo>
                    <a:pt x="117" y="62"/>
                    <a:pt x="116" y="61"/>
                    <a:pt x="116" y="61"/>
                  </a:cubicBezTo>
                  <a:cubicBezTo>
                    <a:pt x="116" y="61"/>
                    <a:pt x="115" y="61"/>
                    <a:pt x="115" y="61"/>
                  </a:cubicBezTo>
                  <a:cubicBezTo>
                    <a:pt x="114" y="61"/>
                    <a:pt x="115" y="59"/>
                    <a:pt x="115" y="58"/>
                  </a:cubicBezTo>
                  <a:cubicBezTo>
                    <a:pt x="115" y="58"/>
                    <a:pt x="115" y="57"/>
                    <a:pt x="115" y="56"/>
                  </a:cubicBezTo>
                  <a:cubicBezTo>
                    <a:pt x="114" y="56"/>
                    <a:pt x="113" y="57"/>
                    <a:pt x="112" y="57"/>
                  </a:cubicBezTo>
                  <a:cubicBezTo>
                    <a:pt x="111" y="59"/>
                    <a:pt x="113" y="59"/>
                    <a:pt x="112" y="61"/>
                  </a:cubicBezTo>
                  <a:cubicBezTo>
                    <a:pt x="108" y="63"/>
                    <a:pt x="107" y="59"/>
                    <a:pt x="104" y="59"/>
                  </a:cubicBezTo>
                  <a:cubicBezTo>
                    <a:pt x="103" y="59"/>
                    <a:pt x="102" y="60"/>
                    <a:pt x="101" y="60"/>
                  </a:cubicBezTo>
                  <a:cubicBezTo>
                    <a:pt x="100" y="61"/>
                    <a:pt x="98" y="62"/>
                    <a:pt x="97" y="64"/>
                  </a:cubicBezTo>
                  <a:cubicBezTo>
                    <a:pt x="97" y="65"/>
                    <a:pt x="98" y="66"/>
                    <a:pt x="99" y="66"/>
                  </a:cubicBezTo>
                  <a:cubicBezTo>
                    <a:pt x="100" y="67"/>
                    <a:pt x="100" y="68"/>
                    <a:pt x="100" y="69"/>
                  </a:cubicBezTo>
                  <a:cubicBezTo>
                    <a:pt x="102" y="69"/>
                    <a:pt x="102" y="69"/>
                    <a:pt x="103" y="70"/>
                  </a:cubicBezTo>
                  <a:cubicBezTo>
                    <a:pt x="103" y="71"/>
                    <a:pt x="103" y="71"/>
                    <a:pt x="103" y="73"/>
                  </a:cubicBezTo>
                  <a:cubicBezTo>
                    <a:pt x="103" y="74"/>
                    <a:pt x="105" y="75"/>
                    <a:pt x="104" y="77"/>
                  </a:cubicBezTo>
                  <a:cubicBezTo>
                    <a:pt x="103" y="78"/>
                    <a:pt x="100" y="80"/>
                    <a:pt x="98" y="80"/>
                  </a:cubicBezTo>
                  <a:cubicBezTo>
                    <a:pt x="96" y="80"/>
                    <a:pt x="94" y="79"/>
                    <a:pt x="91" y="79"/>
                  </a:cubicBezTo>
                  <a:cubicBezTo>
                    <a:pt x="89" y="79"/>
                    <a:pt x="87" y="79"/>
                    <a:pt x="87" y="79"/>
                  </a:cubicBezTo>
                  <a:cubicBezTo>
                    <a:pt x="85" y="78"/>
                    <a:pt x="85" y="76"/>
                    <a:pt x="84" y="76"/>
                  </a:cubicBezTo>
                  <a:cubicBezTo>
                    <a:pt x="82" y="76"/>
                    <a:pt x="81" y="78"/>
                    <a:pt x="78" y="78"/>
                  </a:cubicBezTo>
                  <a:cubicBezTo>
                    <a:pt x="77" y="78"/>
                    <a:pt x="76" y="77"/>
                    <a:pt x="75" y="77"/>
                  </a:cubicBezTo>
                  <a:cubicBezTo>
                    <a:pt x="73" y="77"/>
                    <a:pt x="72" y="77"/>
                    <a:pt x="71" y="76"/>
                  </a:cubicBezTo>
                  <a:cubicBezTo>
                    <a:pt x="70" y="76"/>
                    <a:pt x="72" y="74"/>
                    <a:pt x="70" y="74"/>
                  </a:cubicBezTo>
                  <a:cubicBezTo>
                    <a:pt x="71" y="73"/>
                    <a:pt x="69" y="74"/>
                    <a:pt x="69" y="73"/>
                  </a:cubicBezTo>
                  <a:cubicBezTo>
                    <a:pt x="69" y="73"/>
                    <a:pt x="69" y="73"/>
                    <a:pt x="68" y="73"/>
                  </a:cubicBezTo>
                  <a:cubicBezTo>
                    <a:pt x="69" y="72"/>
                    <a:pt x="70" y="71"/>
                    <a:pt x="71" y="70"/>
                  </a:cubicBezTo>
                  <a:cubicBezTo>
                    <a:pt x="71" y="71"/>
                    <a:pt x="71" y="71"/>
                    <a:pt x="72" y="71"/>
                  </a:cubicBezTo>
                  <a:cubicBezTo>
                    <a:pt x="72" y="71"/>
                    <a:pt x="72" y="72"/>
                    <a:pt x="72" y="72"/>
                  </a:cubicBezTo>
                  <a:cubicBezTo>
                    <a:pt x="73" y="73"/>
                    <a:pt x="76" y="74"/>
                    <a:pt x="79" y="74"/>
                  </a:cubicBezTo>
                  <a:cubicBezTo>
                    <a:pt x="80" y="74"/>
                    <a:pt x="81" y="74"/>
                    <a:pt x="82" y="73"/>
                  </a:cubicBezTo>
                  <a:cubicBezTo>
                    <a:pt x="84" y="73"/>
                    <a:pt x="85" y="73"/>
                    <a:pt x="86" y="73"/>
                  </a:cubicBezTo>
                  <a:cubicBezTo>
                    <a:pt x="87" y="73"/>
                    <a:pt x="87" y="75"/>
                    <a:pt x="89" y="75"/>
                  </a:cubicBezTo>
                  <a:cubicBezTo>
                    <a:pt x="90" y="76"/>
                    <a:pt x="92" y="75"/>
                    <a:pt x="93" y="74"/>
                  </a:cubicBezTo>
                  <a:cubicBezTo>
                    <a:pt x="94" y="74"/>
                    <a:pt x="94" y="74"/>
                    <a:pt x="95" y="73"/>
                  </a:cubicBezTo>
                  <a:cubicBezTo>
                    <a:pt x="96" y="71"/>
                    <a:pt x="93" y="69"/>
                    <a:pt x="92" y="67"/>
                  </a:cubicBezTo>
                  <a:cubicBezTo>
                    <a:pt x="92" y="67"/>
                    <a:pt x="92" y="66"/>
                    <a:pt x="92" y="66"/>
                  </a:cubicBezTo>
                  <a:cubicBezTo>
                    <a:pt x="92" y="66"/>
                    <a:pt x="92" y="65"/>
                    <a:pt x="92" y="65"/>
                  </a:cubicBezTo>
                  <a:cubicBezTo>
                    <a:pt x="92" y="65"/>
                    <a:pt x="92" y="64"/>
                    <a:pt x="92" y="63"/>
                  </a:cubicBezTo>
                  <a:cubicBezTo>
                    <a:pt x="92" y="63"/>
                    <a:pt x="92" y="63"/>
                    <a:pt x="92" y="63"/>
                  </a:cubicBezTo>
                  <a:cubicBezTo>
                    <a:pt x="92" y="62"/>
                    <a:pt x="92" y="61"/>
                    <a:pt x="92" y="60"/>
                  </a:cubicBezTo>
                  <a:cubicBezTo>
                    <a:pt x="90" y="60"/>
                    <a:pt x="89" y="60"/>
                    <a:pt x="88" y="59"/>
                  </a:cubicBezTo>
                  <a:cubicBezTo>
                    <a:pt x="87" y="59"/>
                    <a:pt x="85" y="59"/>
                    <a:pt x="84" y="59"/>
                  </a:cubicBezTo>
                  <a:cubicBezTo>
                    <a:pt x="84" y="59"/>
                    <a:pt x="84" y="59"/>
                    <a:pt x="84" y="59"/>
                  </a:cubicBezTo>
                  <a:cubicBezTo>
                    <a:pt x="85" y="57"/>
                    <a:pt x="87" y="56"/>
                    <a:pt x="89" y="55"/>
                  </a:cubicBezTo>
                  <a:cubicBezTo>
                    <a:pt x="89" y="55"/>
                    <a:pt x="89" y="55"/>
                    <a:pt x="90" y="55"/>
                  </a:cubicBezTo>
                  <a:cubicBezTo>
                    <a:pt x="92" y="54"/>
                    <a:pt x="96" y="56"/>
                    <a:pt x="98" y="54"/>
                  </a:cubicBezTo>
                  <a:cubicBezTo>
                    <a:pt x="100" y="51"/>
                    <a:pt x="97" y="51"/>
                    <a:pt x="96" y="50"/>
                  </a:cubicBezTo>
                  <a:cubicBezTo>
                    <a:pt x="96" y="50"/>
                    <a:pt x="96" y="50"/>
                    <a:pt x="96" y="50"/>
                  </a:cubicBezTo>
                  <a:cubicBezTo>
                    <a:pt x="98" y="48"/>
                    <a:pt x="101" y="46"/>
                    <a:pt x="103" y="45"/>
                  </a:cubicBezTo>
                  <a:cubicBezTo>
                    <a:pt x="103" y="45"/>
                    <a:pt x="103" y="45"/>
                    <a:pt x="103" y="45"/>
                  </a:cubicBezTo>
                  <a:cubicBezTo>
                    <a:pt x="105" y="45"/>
                    <a:pt x="106" y="45"/>
                    <a:pt x="107" y="45"/>
                  </a:cubicBezTo>
                  <a:cubicBezTo>
                    <a:pt x="108" y="46"/>
                    <a:pt x="108" y="48"/>
                    <a:pt x="109" y="48"/>
                  </a:cubicBezTo>
                  <a:cubicBezTo>
                    <a:pt x="109" y="48"/>
                    <a:pt x="111" y="49"/>
                    <a:pt x="112" y="47"/>
                  </a:cubicBezTo>
                  <a:cubicBezTo>
                    <a:pt x="113" y="45"/>
                    <a:pt x="111" y="44"/>
                    <a:pt x="111" y="43"/>
                  </a:cubicBezTo>
                  <a:cubicBezTo>
                    <a:pt x="110" y="42"/>
                    <a:pt x="110" y="42"/>
                    <a:pt x="109" y="41"/>
                  </a:cubicBezTo>
                  <a:cubicBezTo>
                    <a:pt x="109" y="41"/>
                    <a:pt x="109" y="41"/>
                    <a:pt x="108" y="41"/>
                  </a:cubicBezTo>
                  <a:cubicBezTo>
                    <a:pt x="113" y="39"/>
                    <a:pt x="117" y="36"/>
                    <a:pt x="122" y="34"/>
                  </a:cubicBezTo>
                  <a:cubicBezTo>
                    <a:pt x="122" y="34"/>
                    <a:pt x="122" y="34"/>
                    <a:pt x="122" y="34"/>
                  </a:cubicBezTo>
                  <a:cubicBezTo>
                    <a:pt x="121" y="36"/>
                    <a:pt x="121" y="37"/>
                    <a:pt x="121" y="39"/>
                  </a:cubicBezTo>
                  <a:cubicBezTo>
                    <a:pt x="121" y="40"/>
                    <a:pt x="121" y="41"/>
                    <a:pt x="120" y="41"/>
                  </a:cubicBezTo>
                  <a:cubicBezTo>
                    <a:pt x="119" y="42"/>
                    <a:pt x="117" y="40"/>
                    <a:pt x="115" y="41"/>
                  </a:cubicBezTo>
                  <a:cubicBezTo>
                    <a:pt x="114" y="43"/>
                    <a:pt x="115" y="44"/>
                    <a:pt x="115" y="44"/>
                  </a:cubicBezTo>
                  <a:close/>
                  <a:moveTo>
                    <a:pt x="90" y="357"/>
                  </a:moveTo>
                  <a:cubicBezTo>
                    <a:pt x="91" y="357"/>
                    <a:pt x="91" y="357"/>
                    <a:pt x="92" y="357"/>
                  </a:cubicBezTo>
                  <a:cubicBezTo>
                    <a:pt x="92" y="358"/>
                    <a:pt x="93" y="358"/>
                    <a:pt x="93" y="359"/>
                  </a:cubicBezTo>
                  <a:cubicBezTo>
                    <a:pt x="92" y="358"/>
                    <a:pt x="91" y="357"/>
                    <a:pt x="90" y="357"/>
                  </a:cubicBezTo>
                  <a:close/>
                  <a:moveTo>
                    <a:pt x="98" y="362"/>
                  </a:moveTo>
                  <a:cubicBezTo>
                    <a:pt x="98" y="362"/>
                    <a:pt x="99" y="362"/>
                    <a:pt x="99" y="363"/>
                  </a:cubicBezTo>
                  <a:cubicBezTo>
                    <a:pt x="100" y="363"/>
                    <a:pt x="101" y="364"/>
                    <a:pt x="101" y="364"/>
                  </a:cubicBezTo>
                  <a:cubicBezTo>
                    <a:pt x="100" y="364"/>
                    <a:pt x="99" y="363"/>
                    <a:pt x="98" y="362"/>
                  </a:cubicBezTo>
                  <a:close/>
                  <a:moveTo>
                    <a:pt x="108" y="369"/>
                  </a:moveTo>
                  <a:cubicBezTo>
                    <a:pt x="109" y="369"/>
                    <a:pt x="109" y="368"/>
                    <a:pt x="109" y="368"/>
                  </a:cubicBezTo>
                  <a:cubicBezTo>
                    <a:pt x="109" y="367"/>
                    <a:pt x="109" y="367"/>
                    <a:pt x="109" y="366"/>
                  </a:cubicBezTo>
                  <a:cubicBezTo>
                    <a:pt x="107" y="364"/>
                    <a:pt x="103" y="362"/>
                    <a:pt x="101" y="361"/>
                  </a:cubicBezTo>
                  <a:cubicBezTo>
                    <a:pt x="98" y="358"/>
                    <a:pt x="96" y="356"/>
                    <a:pt x="94" y="355"/>
                  </a:cubicBezTo>
                  <a:cubicBezTo>
                    <a:pt x="92" y="355"/>
                    <a:pt x="92" y="355"/>
                    <a:pt x="91" y="355"/>
                  </a:cubicBezTo>
                  <a:cubicBezTo>
                    <a:pt x="90" y="354"/>
                    <a:pt x="90" y="354"/>
                    <a:pt x="90" y="354"/>
                  </a:cubicBezTo>
                  <a:cubicBezTo>
                    <a:pt x="89" y="353"/>
                    <a:pt x="90" y="353"/>
                    <a:pt x="89" y="352"/>
                  </a:cubicBezTo>
                  <a:cubicBezTo>
                    <a:pt x="89" y="351"/>
                    <a:pt x="87" y="351"/>
                    <a:pt x="87" y="350"/>
                  </a:cubicBezTo>
                  <a:cubicBezTo>
                    <a:pt x="86" y="348"/>
                    <a:pt x="87" y="348"/>
                    <a:pt x="87" y="347"/>
                  </a:cubicBezTo>
                  <a:cubicBezTo>
                    <a:pt x="86" y="346"/>
                    <a:pt x="86" y="345"/>
                    <a:pt x="86" y="344"/>
                  </a:cubicBezTo>
                  <a:cubicBezTo>
                    <a:pt x="86" y="343"/>
                    <a:pt x="86" y="343"/>
                    <a:pt x="85" y="342"/>
                  </a:cubicBezTo>
                  <a:cubicBezTo>
                    <a:pt x="84" y="342"/>
                    <a:pt x="84" y="342"/>
                    <a:pt x="84" y="342"/>
                  </a:cubicBezTo>
                  <a:cubicBezTo>
                    <a:pt x="83" y="343"/>
                    <a:pt x="83" y="343"/>
                    <a:pt x="83" y="344"/>
                  </a:cubicBezTo>
                  <a:cubicBezTo>
                    <a:pt x="82" y="344"/>
                    <a:pt x="82" y="344"/>
                    <a:pt x="82" y="345"/>
                  </a:cubicBezTo>
                  <a:cubicBezTo>
                    <a:pt x="82" y="346"/>
                    <a:pt x="84" y="348"/>
                    <a:pt x="84" y="349"/>
                  </a:cubicBezTo>
                  <a:cubicBezTo>
                    <a:pt x="84" y="349"/>
                    <a:pt x="82" y="349"/>
                    <a:pt x="82" y="350"/>
                  </a:cubicBezTo>
                  <a:cubicBezTo>
                    <a:pt x="41" y="315"/>
                    <a:pt x="15" y="264"/>
                    <a:pt x="15" y="207"/>
                  </a:cubicBezTo>
                  <a:cubicBezTo>
                    <a:pt x="16" y="205"/>
                    <a:pt x="18" y="204"/>
                    <a:pt x="18" y="203"/>
                  </a:cubicBezTo>
                  <a:cubicBezTo>
                    <a:pt x="18" y="202"/>
                    <a:pt x="18" y="202"/>
                    <a:pt x="18" y="201"/>
                  </a:cubicBezTo>
                  <a:cubicBezTo>
                    <a:pt x="18" y="198"/>
                    <a:pt x="17" y="198"/>
                    <a:pt x="15" y="196"/>
                  </a:cubicBezTo>
                  <a:cubicBezTo>
                    <a:pt x="16" y="182"/>
                    <a:pt x="18" y="168"/>
                    <a:pt x="22" y="155"/>
                  </a:cubicBezTo>
                  <a:cubicBezTo>
                    <a:pt x="22" y="156"/>
                    <a:pt x="22" y="156"/>
                    <a:pt x="22" y="157"/>
                  </a:cubicBezTo>
                  <a:cubicBezTo>
                    <a:pt x="22" y="158"/>
                    <a:pt x="22" y="160"/>
                    <a:pt x="22" y="161"/>
                  </a:cubicBezTo>
                  <a:cubicBezTo>
                    <a:pt x="24" y="162"/>
                    <a:pt x="25" y="164"/>
                    <a:pt x="25" y="166"/>
                  </a:cubicBezTo>
                  <a:cubicBezTo>
                    <a:pt x="25" y="166"/>
                    <a:pt x="26" y="167"/>
                    <a:pt x="26" y="168"/>
                  </a:cubicBezTo>
                  <a:cubicBezTo>
                    <a:pt x="26" y="168"/>
                    <a:pt x="25" y="169"/>
                    <a:pt x="25" y="169"/>
                  </a:cubicBezTo>
                  <a:cubicBezTo>
                    <a:pt x="25" y="170"/>
                    <a:pt x="26" y="170"/>
                    <a:pt x="26" y="171"/>
                  </a:cubicBezTo>
                  <a:cubicBezTo>
                    <a:pt x="26" y="172"/>
                    <a:pt x="27" y="172"/>
                    <a:pt x="28" y="172"/>
                  </a:cubicBezTo>
                  <a:cubicBezTo>
                    <a:pt x="28" y="174"/>
                    <a:pt x="29" y="174"/>
                    <a:pt x="29" y="175"/>
                  </a:cubicBezTo>
                  <a:cubicBezTo>
                    <a:pt x="30" y="176"/>
                    <a:pt x="30" y="178"/>
                    <a:pt x="31" y="178"/>
                  </a:cubicBezTo>
                  <a:cubicBezTo>
                    <a:pt x="30" y="178"/>
                    <a:pt x="31" y="177"/>
                    <a:pt x="31" y="177"/>
                  </a:cubicBezTo>
                  <a:cubicBezTo>
                    <a:pt x="33" y="180"/>
                    <a:pt x="33" y="183"/>
                    <a:pt x="34" y="187"/>
                  </a:cubicBezTo>
                  <a:cubicBezTo>
                    <a:pt x="34" y="190"/>
                    <a:pt x="36" y="193"/>
                    <a:pt x="36" y="195"/>
                  </a:cubicBezTo>
                  <a:cubicBezTo>
                    <a:pt x="37" y="196"/>
                    <a:pt x="37" y="197"/>
                    <a:pt x="37" y="198"/>
                  </a:cubicBezTo>
                  <a:cubicBezTo>
                    <a:pt x="37" y="199"/>
                    <a:pt x="36" y="200"/>
                    <a:pt x="36" y="202"/>
                  </a:cubicBezTo>
                  <a:cubicBezTo>
                    <a:pt x="35" y="204"/>
                    <a:pt x="39" y="209"/>
                    <a:pt x="40" y="210"/>
                  </a:cubicBezTo>
                  <a:cubicBezTo>
                    <a:pt x="41" y="211"/>
                    <a:pt x="42" y="212"/>
                    <a:pt x="43" y="212"/>
                  </a:cubicBezTo>
                  <a:cubicBezTo>
                    <a:pt x="43" y="213"/>
                    <a:pt x="44" y="213"/>
                    <a:pt x="44" y="213"/>
                  </a:cubicBezTo>
                  <a:cubicBezTo>
                    <a:pt x="45" y="214"/>
                    <a:pt x="46" y="216"/>
                    <a:pt x="47" y="216"/>
                  </a:cubicBezTo>
                  <a:cubicBezTo>
                    <a:pt x="49" y="217"/>
                    <a:pt x="51" y="217"/>
                    <a:pt x="53" y="218"/>
                  </a:cubicBezTo>
                  <a:cubicBezTo>
                    <a:pt x="54" y="219"/>
                    <a:pt x="54" y="220"/>
                    <a:pt x="54" y="221"/>
                  </a:cubicBezTo>
                  <a:cubicBezTo>
                    <a:pt x="55" y="222"/>
                    <a:pt x="56" y="223"/>
                    <a:pt x="56" y="224"/>
                  </a:cubicBezTo>
                  <a:cubicBezTo>
                    <a:pt x="58" y="225"/>
                    <a:pt x="59" y="226"/>
                    <a:pt x="60" y="227"/>
                  </a:cubicBezTo>
                  <a:cubicBezTo>
                    <a:pt x="61" y="228"/>
                    <a:pt x="61" y="228"/>
                    <a:pt x="61" y="230"/>
                  </a:cubicBezTo>
                  <a:cubicBezTo>
                    <a:pt x="62" y="231"/>
                    <a:pt x="62" y="232"/>
                    <a:pt x="62" y="232"/>
                  </a:cubicBezTo>
                  <a:cubicBezTo>
                    <a:pt x="62" y="233"/>
                    <a:pt x="61" y="234"/>
                    <a:pt x="62" y="235"/>
                  </a:cubicBezTo>
                  <a:cubicBezTo>
                    <a:pt x="62" y="236"/>
                    <a:pt x="63" y="237"/>
                    <a:pt x="64" y="238"/>
                  </a:cubicBezTo>
                  <a:cubicBezTo>
                    <a:pt x="64" y="238"/>
                    <a:pt x="64" y="239"/>
                    <a:pt x="64" y="239"/>
                  </a:cubicBezTo>
                  <a:cubicBezTo>
                    <a:pt x="65" y="240"/>
                    <a:pt x="65" y="241"/>
                    <a:pt x="66" y="242"/>
                  </a:cubicBezTo>
                  <a:cubicBezTo>
                    <a:pt x="67" y="242"/>
                    <a:pt x="67" y="243"/>
                    <a:pt x="68" y="244"/>
                  </a:cubicBezTo>
                  <a:cubicBezTo>
                    <a:pt x="69" y="244"/>
                    <a:pt x="69" y="242"/>
                    <a:pt x="71" y="242"/>
                  </a:cubicBezTo>
                  <a:cubicBezTo>
                    <a:pt x="72" y="244"/>
                    <a:pt x="73" y="246"/>
                    <a:pt x="75" y="247"/>
                  </a:cubicBezTo>
                  <a:cubicBezTo>
                    <a:pt x="75" y="247"/>
                    <a:pt x="76" y="248"/>
                    <a:pt x="76" y="248"/>
                  </a:cubicBezTo>
                  <a:cubicBezTo>
                    <a:pt x="74" y="253"/>
                    <a:pt x="72" y="259"/>
                    <a:pt x="77" y="265"/>
                  </a:cubicBezTo>
                  <a:cubicBezTo>
                    <a:pt x="77" y="266"/>
                    <a:pt x="76" y="268"/>
                    <a:pt x="77" y="269"/>
                  </a:cubicBezTo>
                  <a:cubicBezTo>
                    <a:pt x="77" y="271"/>
                    <a:pt x="80" y="272"/>
                    <a:pt x="82" y="274"/>
                  </a:cubicBezTo>
                  <a:cubicBezTo>
                    <a:pt x="84" y="275"/>
                    <a:pt x="86" y="276"/>
                    <a:pt x="87" y="278"/>
                  </a:cubicBezTo>
                  <a:cubicBezTo>
                    <a:pt x="88" y="279"/>
                    <a:pt x="89" y="281"/>
                    <a:pt x="89" y="282"/>
                  </a:cubicBezTo>
                  <a:cubicBezTo>
                    <a:pt x="90" y="282"/>
                    <a:pt x="91" y="283"/>
                    <a:pt x="91" y="283"/>
                  </a:cubicBezTo>
                  <a:cubicBezTo>
                    <a:pt x="92" y="284"/>
                    <a:pt x="93" y="284"/>
                    <a:pt x="93" y="285"/>
                  </a:cubicBezTo>
                  <a:cubicBezTo>
                    <a:pt x="94" y="286"/>
                    <a:pt x="95" y="287"/>
                    <a:pt x="95" y="288"/>
                  </a:cubicBezTo>
                  <a:cubicBezTo>
                    <a:pt x="99" y="290"/>
                    <a:pt x="104" y="290"/>
                    <a:pt x="107" y="292"/>
                  </a:cubicBezTo>
                  <a:cubicBezTo>
                    <a:pt x="109" y="294"/>
                    <a:pt x="109" y="295"/>
                    <a:pt x="110" y="298"/>
                  </a:cubicBezTo>
                  <a:cubicBezTo>
                    <a:pt x="111" y="299"/>
                    <a:pt x="111" y="300"/>
                    <a:pt x="112" y="302"/>
                  </a:cubicBezTo>
                  <a:cubicBezTo>
                    <a:pt x="113" y="306"/>
                    <a:pt x="114" y="311"/>
                    <a:pt x="116" y="315"/>
                  </a:cubicBezTo>
                  <a:cubicBezTo>
                    <a:pt x="116" y="317"/>
                    <a:pt x="117" y="318"/>
                    <a:pt x="118" y="320"/>
                  </a:cubicBezTo>
                  <a:cubicBezTo>
                    <a:pt x="118" y="321"/>
                    <a:pt x="118" y="321"/>
                    <a:pt x="118" y="322"/>
                  </a:cubicBezTo>
                  <a:cubicBezTo>
                    <a:pt x="119" y="324"/>
                    <a:pt x="120" y="325"/>
                    <a:pt x="121" y="326"/>
                  </a:cubicBezTo>
                  <a:cubicBezTo>
                    <a:pt x="121" y="327"/>
                    <a:pt x="121" y="329"/>
                    <a:pt x="121" y="329"/>
                  </a:cubicBezTo>
                  <a:cubicBezTo>
                    <a:pt x="121" y="330"/>
                    <a:pt x="122" y="331"/>
                    <a:pt x="122" y="332"/>
                  </a:cubicBezTo>
                  <a:cubicBezTo>
                    <a:pt x="122" y="333"/>
                    <a:pt x="122" y="335"/>
                    <a:pt x="122" y="336"/>
                  </a:cubicBezTo>
                  <a:cubicBezTo>
                    <a:pt x="122" y="337"/>
                    <a:pt x="123" y="338"/>
                    <a:pt x="123" y="339"/>
                  </a:cubicBezTo>
                  <a:cubicBezTo>
                    <a:pt x="124" y="340"/>
                    <a:pt x="124" y="341"/>
                    <a:pt x="124" y="341"/>
                  </a:cubicBezTo>
                  <a:cubicBezTo>
                    <a:pt x="125" y="342"/>
                    <a:pt x="126" y="344"/>
                    <a:pt x="127" y="345"/>
                  </a:cubicBezTo>
                  <a:cubicBezTo>
                    <a:pt x="127" y="345"/>
                    <a:pt x="127" y="346"/>
                    <a:pt x="127" y="347"/>
                  </a:cubicBezTo>
                  <a:cubicBezTo>
                    <a:pt x="127" y="347"/>
                    <a:pt x="128" y="348"/>
                    <a:pt x="128" y="349"/>
                  </a:cubicBezTo>
                  <a:cubicBezTo>
                    <a:pt x="128" y="350"/>
                    <a:pt x="128" y="351"/>
                    <a:pt x="128" y="352"/>
                  </a:cubicBezTo>
                  <a:cubicBezTo>
                    <a:pt x="129" y="353"/>
                    <a:pt x="129" y="355"/>
                    <a:pt x="129" y="356"/>
                  </a:cubicBezTo>
                  <a:cubicBezTo>
                    <a:pt x="130" y="357"/>
                    <a:pt x="131" y="359"/>
                    <a:pt x="132" y="360"/>
                  </a:cubicBezTo>
                  <a:cubicBezTo>
                    <a:pt x="132" y="361"/>
                    <a:pt x="132" y="362"/>
                    <a:pt x="132" y="363"/>
                  </a:cubicBezTo>
                  <a:cubicBezTo>
                    <a:pt x="133" y="364"/>
                    <a:pt x="134" y="364"/>
                    <a:pt x="135" y="365"/>
                  </a:cubicBezTo>
                  <a:cubicBezTo>
                    <a:pt x="135" y="366"/>
                    <a:pt x="135" y="367"/>
                    <a:pt x="135" y="368"/>
                  </a:cubicBezTo>
                  <a:cubicBezTo>
                    <a:pt x="135" y="371"/>
                    <a:pt x="137" y="372"/>
                    <a:pt x="138" y="374"/>
                  </a:cubicBezTo>
                  <a:cubicBezTo>
                    <a:pt x="139" y="376"/>
                    <a:pt x="140" y="377"/>
                    <a:pt x="141" y="378"/>
                  </a:cubicBezTo>
                  <a:cubicBezTo>
                    <a:pt x="141" y="378"/>
                    <a:pt x="142" y="379"/>
                    <a:pt x="142" y="379"/>
                  </a:cubicBezTo>
                  <a:cubicBezTo>
                    <a:pt x="142" y="379"/>
                    <a:pt x="142" y="379"/>
                    <a:pt x="143" y="380"/>
                  </a:cubicBezTo>
                  <a:cubicBezTo>
                    <a:pt x="143" y="380"/>
                    <a:pt x="144" y="380"/>
                    <a:pt x="145" y="381"/>
                  </a:cubicBezTo>
                  <a:cubicBezTo>
                    <a:pt x="146" y="381"/>
                    <a:pt x="147" y="381"/>
                    <a:pt x="147" y="382"/>
                  </a:cubicBezTo>
                  <a:cubicBezTo>
                    <a:pt x="148" y="382"/>
                    <a:pt x="148" y="382"/>
                    <a:pt x="148" y="382"/>
                  </a:cubicBezTo>
                  <a:cubicBezTo>
                    <a:pt x="150" y="383"/>
                    <a:pt x="151" y="383"/>
                    <a:pt x="152" y="384"/>
                  </a:cubicBezTo>
                  <a:cubicBezTo>
                    <a:pt x="154" y="384"/>
                    <a:pt x="154" y="384"/>
                    <a:pt x="156" y="384"/>
                  </a:cubicBezTo>
                  <a:cubicBezTo>
                    <a:pt x="157" y="384"/>
                    <a:pt x="158" y="384"/>
                    <a:pt x="158" y="384"/>
                  </a:cubicBezTo>
                  <a:cubicBezTo>
                    <a:pt x="159" y="383"/>
                    <a:pt x="160" y="382"/>
                    <a:pt x="159" y="381"/>
                  </a:cubicBezTo>
                  <a:cubicBezTo>
                    <a:pt x="156" y="379"/>
                    <a:pt x="153" y="379"/>
                    <a:pt x="152" y="376"/>
                  </a:cubicBezTo>
                  <a:cubicBezTo>
                    <a:pt x="151" y="375"/>
                    <a:pt x="151" y="374"/>
                    <a:pt x="150" y="371"/>
                  </a:cubicBezTo>
                  <a:cubicBezTo>
                    <a:pt x="150" y="371"/>
                    <a:pt x="149" y="370"/>
                    <a:pt x="149" y="369"/>
                  </a:cubicBezTo>
                  <a:cubicBezTo>
                    <a:pt x="149" y="368"/>
                    <a:pt x="149" y="368"/>
                    <a:pt x="149" y="367"/>
                  </a:cubicBezTo>
                  <a:cubicBezTo>
                    <a:pt x="149" y="367"/>
                    <a:pt x="148" y="366"/>
                    <a:pt x="148" y="366"/>
                  </a:cubicBezTo>
                  <a:cubicBezTo>
                    <a:pt x="148" y="364"/>
                    <a:pt x="150" y="363"/>
                    <a:pt x="149" y="362"/>
                  </a:cubicBezTo>
                  <a:cubicBezTo>
                    <a:pt x="149" y="361"/>
                    <a:pt x="148" y="361"/>
                    <a:pt x="148" y="361"/>
                  </a:cubicBezTo>
                  <a:cubicBezTo>
                    <a:pt x="148" y="361"/>
                    <a:pt x="147" y="360"/>
                    <a:pt x="147" y="360"/>
                  </a:cubicBezTo>
                  <a:cubicBezTo>
                    <a:pt x="146" y="359"/>
                    <a:pt x="145" y="359"/>
                    <a:pt x="145" y="358"/>
                  </a:cubicBezTo>
                  <a:cubicBezTo>
                    <a:pt x="145" y="355"/>
                    <a:pt x="146" y="352"/>
                    <a:pt x="146" y="348"/>
                  </a:cubicBezTo>
                  <a:cubicBezTo>
                    <a:pt x="145" y="347"/>
                    <a:pt x="143" y="347"/>
                    <a:pt x="143" y="345"/>
                  </a:cubicBezTo>
                  <a:cubicBezTo>
                    <a:pt x="143" y="345"/>
                    <a:pt x="145" y="345"/>
                    <a:pt x="145" y="344"/>
                  </a:cubicBezTo>
                  <a:cubicBezTo>
                    <a:pt x="146" y="343"/>
                    <a:pt x="145" y="341"/>
                    <a:pt x="145" y="340"/>
                  </a:cubicBezTo>
                  <a:cubicBezTo>
                    <a:pt x="145" y="339"/>
                    <a:pt x="146" y="338"/>
                    <a:pt x="146" y="337"/>
                  </a:cubicBezTo>
                  <a:cubicBezTo>
                    <a:pt x="147" y="337"/>
                    <a:pt x="149" y="336"/>
                    <a:pt x="150" y="336"/>
                  </a:cubicBezTo>
                  <a:cubicBezTo>
                    <a:pt x="150" y="334"/>
                    <a:pt x="151" y="332"/>
                    <a:pt x="150" y="330"/>
                  </a:cubicBezTo>
                  <a:cubicBezTo>
                    <a:pt x="149" y="328"/>
                    <a:pt x="148" y="328"/>
                    <a:pt x="147" y="326"/>
                  </a:cubicBezTo>
                  <a:cubicBezTo>
                    <a:pt x="149" y="326"/>
                    <a:pt x="152" y="325"/>
                    <a:pt x="152" y="324"/>
                  </a:cubicBezTo>
                  <a:cubicBezTo>
                    <a:pt x="153" y="324"/>
                    <a:pt x="152" y="323"/>
                    <a:pt x="152" y="323"/>
                  </a:cubicBezTo>
                  <a:cubicBezTo>
                    <a:pt x="153" y="321"/>
                    <a:pt x="153" y="319"/>
                    <a:pt x="154" y="318"/>
                  </a:cubicBezTo>
                  <a:cubicBezTo>
                    <a:pt x="154" y="317"/>
                    <a:pt x="155" y="316"/>
                    <a:pt x="155" y="316"/>
                  </a:cubicBezTo>
                  <a:cubicBezTo>
                    <a:pt x="155" y="314"/>
                    <a:pt x="154" y="311"/>
                    <a:pt x="155" y="310"/>
                  </a:cubicBezTo>
                  <a:cubicBezTo>
                    <a:pt x="155" y="309"/>
                    <a:pt x="155" y="309"/>
                    <a:pt x="155" y="309"/>
                  </a:cubicBezTo>
                  <a:cubicBezTo>
                    <a:pt x="155" y="308"/>
                    <a:pt x="155" y="307"/>
                    <a:pt x="155" y="307"/>
                  </a:cubicBezTo>
                  <a:cubicBezTo>
                    <a:pt x="155" y="305"/>
                    <a:pt x="154" y="304"/>
                    <a:pt x="153" y="303"/>
                  </a:cubicBezTo>
                  <a:cubicBezTo>
                    <a:pt x="153" y="302"/>
                    <a:pt x="153" y="300"/>
                    <a:pt x="154" y="299"/>
                  </a:cubicBezTo>
                  <a:cubicBezTo>
                    <a:pt x="154" y="298"/>
                    <a:pt x="155" y="298"/>
                    <a:pt x="155" y="298"/>
                  </a:cubicBezTo>
                  <a:cubicBezTo>
                    <a:pt x="155" y="298"/>
                    <a:pt x="155" y="297"/>
                    <a:pt x="155" y="297"/>
                  </a:cubicBezTo>
                  <a:cubicBezTo>
                    <a:pt x="156" y="297"/>
                    <a:pt x="156" y="297"/>
                    <a:pt x="156" y="296"/>
                  </a:cubicBezTo>
                  <a:cubicBezTo>
                    <a:pt x="157" y="296"/>
                    <a:pt x="157" y="295"/>
                    <a:pt x="157" y="295"/>
                  </a:cubicBezTo>
                  <a:cubicBezTo>
                    <a:pt x="157" y="295"/>
                    <a:pt x="158" y="295"/>
                    <a:pt x="158" y="295"/>
                  </a:cubicBezTo>
                  <a:cubicBezTo>
                    <a:pt x="159" y="294"/>
                    <a:pt x="159" y="294"/>
                    <a:pt x="159" y="293"/>
                  </a:cubicBezTo>
                  <a:cubicBezTo>
                    <a:pt x="160" y="293"/>
                    <a:pt x="161" y="292"/>
                    <a:pt x="161" y="292"/>
                  </a:cubicBezTo>
                  <a:cubicBezTo>
                    <a:pt x="161" y="291"/>
                    <a:pt x="162" y="290"/>
                    <a:pt x="162" y="289"/>
                  </a:cubicBezTo>
                  <a:cubicBezTo>
                    <a:pt x="162" y="288"/>
                    <a:pt x="162" y="286"/>
                    <a:pt x="162" y="285"/>
                  </a:cubicBezTo>
                  <a:cubicBezTo>
                    <a:pt x="162" y="282"/>
                    <a:pt x="163" y="281"/>
                    <a:pt x="162" y="279"/>
                  </a:cubicBezTo>
                  <a:cubicBezTo>
                    <a:pt x="162" y="276"/>
                    <a:pt x="162" y="275"/>
                    <a:pt x="161" y="272"/>
                  </a:cubicBezTo>
                  <a:cubicBezTo>
                    <a:pt x="161" y="271"/>
                    <a:pt x="159" y="269"/>
                    <a:pt x="159" y="267"/>
                  </a:cubicBezTo>
                  <a:cubicBezTo>
                    <a:pt x="159" y="266"/>
                    <a:pt x="160" y="265"/>
                    <a:pt x="160" y="264"/>
                  </a:cubicBezTo>
                  <a:cubicBezTo>
                    <a:pt x="161" y="262"/>
                    <a:pt x="162" y="259"/>
                    <a:pt x="162" y="257"/>
                  </a:cubicBezTo>
                  <a:cubicBezTo>
                    <a:pt x="162" y="256"/>
                    <a:pt x="163" y="254"/>
                    <a:pt x="163" y="253"/>
                  </a:cubicBezTo>
                  <a:cubicBezTo>
                    <a:pt x="163" y="251"/>
                    <a:pt x="161" y="248"/>
                    <a:pt x="161" y="247"/>
                  </a:cubicBezTo>
                  <a:cubicBezTo>
                    <a:pt x="160" y="247"/>
                    <a:pt x="160" y="247"/>
                    <a:pt x="160" y="247"/>
                  </a:cubicBezTo>
                  <a:cubicBezTo>
                    <a:pt x="159" y="246"/>
                    <a:pt x="156" y="244"/>
                    <a:pt x="155" y="244"/>
                  </a:cubicBezTo>
                  <a:cubicBezTo>
                    <a:pt x="154" y="244"/>
                    <a:pt x="154" y="244"/>
                    <a:pt x="154" y="244"/>
                  </a:cubicBezTo>
                  <a:cubicBezTo>
                    <a:pt x="153" y="243"/>
                    <a:pt x="153" y="243"/>
                    <a:pt x="152" y="242"/>
                  </a:cubicBezTo>
                  <a:cubicBezTo>
                    <a:pt x="151" y="242"/>
                    <a:pt x="150" y="242"/>
                    <a:pt x="150" y="242"/>
                  </a:cubicBezTo>
                  <a:cubicBezTo>
                    <a:pt x="149" y="242"/>
                    <a:pt x="149" y="242"/>
                    <a:pt x="149" y="242"/>
                  </a:cubicBezTo>
                  <a:cubicBezTo>
                    <a:pt x="148" y="242"/>
                    <a:pt x="148" y="242"/>
                    <a:pt x="147" y="242"/>
                  </a:cubicBezTo>
                  <a:cubicBezTo>
                    <a:pt x="145" y="242"/>
                    <a:pt x="145" y="242"/>
                    <a:pt x="143" y="243"/>
                  </a:cubicBezTo>
                  <a:cubicBezTo>
                    <a:pt x="142" y="243"/>
                    <a:pt x="140" y="242"/>
                    <a:pt x="139" y="242"/>
                  </a:cubicBezTo>
                  <a:cubicBezTo>
                    <a:pt x="139" y="242"/>
                    <a:pt x="139" y="242"/>
                    <a:pt x="138" y="242"/>
                  </a:cubicBezTo>
                  <a:cubicBezTo>
                    <a:pt x="137" y="241"/>
                    <a:pt x="136" y="240"/>
                    <a:pt x="135" y="240"/>
                  </a:cubicBezTo>
                  <a:cubicBezTo>
                    <a:pt x="135" y="240"/>
                    <a:pt x="134" y="240"/>
                    <a:pt x="134" y="240"/>
                  </a:cubicBezTo>
                  <a:cubicBezTo>
                    <a:pt x="133" y="240"/>
                    <a:pt x="132" y="240"/>
                    <a:pt x="131" y="240"/>
                  </a:cubicBezTo>
                  <a:cubicBezTo>
                    <a:pt x="129" y="240"/>
                    <a:pt x="128" y="238"/>
                    <a:pt x="127" y="235"/>
                  </a:cubicBezTo>
                  <a:cubicBezTo>
                    <a:pt x="127" y="234"/>
                    <a:pt x="126" y="233"/>
                    <a:pt x="126" y="232"/>
                  </a:cubicBezTo>
                  <a:cubicBezTo>
                    <a:pt x="125" y="231"/>
                    <a:pt x="123" y="231"/>
                    <a:pt x="122" y="230"/>
                  </a:cubicBezTo>
                  <a:cubicBezTo>
                    <a:pt x="121" y="229"/>
                    <a:pt x="120" y="228"/>
                    <a:pt x="118" y="228"/>
                  </a:cubicBezTo>
                  <a:cubicBezTo>
                    <a:pt x="116" y="228"/>
                    <a:pt x="115" y="229"/>
                    <a:pt x="113" y="229"/>
                  </a:cubicBezTo>
                  <a:cubicBezTo>
                    <a:pt x="111" y="229"/>
                    <a:pt x="109" y="228"/>
                    <a:pt x="108" y="227"/>
                  </a:cubicBezTo>
                  <a:cubicBezTo>
                    <a:pt x="106" y="227"/>
                    <a:pt x="104" y="226"/>
                    <a:pt x="103" y="225"/>
                  </a:cubicBezTo>
                  <a:cubicBezTo>
                    <a:pt x="102" y="223"/>
                    <a:pt x="102" y="220"/>
                    <a:pt x="99" y="221"/>
                  </a:cubicBezTo>
                  <a:cubicBezTo>
                    <a:pt x="98" y="221"/>
                    <a:pt x="95" y="224"/>
                    <a:pt x="93" y="225"/>
                  </a:cubicBezTo>
                  <a:cubicBezTo>
                    <a:pt x="92" y="225"/>
                    <a:pt x="91" y="225"/>
                    <a:pt x="89" y="226"/>
                  </a:cubicBezTo>
                  <a:cubicBezTo>
                    <a:pt x="89" y="225"/>
                    <a:pt x="89" y="226"/>
                    <a:pt x="88" y="225"/>
                  </a:cubicBezTo>
                  <a:cubicBezTo>
                    <a:pt x="88" y="225"/>
                    <a:pt x="87" y="225"/>
                    <a:pt x="87" y="224"/>
                  </a:cubicBezTo>
                  <a:cubicBezTo>
                    <a:pt x="87" y="224"/>
                    <a:pt x="86" y="224"/>
                    <a:pt x="86" y="224"/>
                  </a:cubicBezTo>
                  <a:cubicBezTo>
                    <a:pt x="85" y="224"/>
                    <a:pt x="84" y="224"/>
                    <a:pt x="83" y="223"/>
                  </a:cubicBezTo>
                  <a:cubicBezTo>
                    <a:pt x="80" y="223"/>
                    <a:pt x="80" y="225"/>
                    <a:pt x="78" y="227"/>
                  </a:cubicBezTo>
                  <a:cubicBezTo>
                    <a:pt x="78" y="228"/>
                    <a:pt x="77" y="228"/>
                    <a:pt x="76" y="228"/>
                  </a:cubicBezTo>
                  <a:cubicBezTo>
                    <a:pt x="76" y="229"/>
                    <a:pt x="75" y="229"/>
                    <a:pt x="75" y="230"/>
                  </a:cubicBezTo>
                  <a:cubicBezTo>
                    <a:pt x="74" y="231"/>
                    <a:pt x="75" y="233"/>
                    <a:pt x="74" y="235"/>
                  </a:cubicBezTo>
                  <a:cubicBezTo>
                    <a:pt x="75" y="237"/>
                    <a:pt x="74" y="239"/>
                    <a:pt x="74" y="241"/>
                  </a:cubicBezTo>
                  <a:cubicBezTo>
                    <a:pt x="74" y="241"/>
                    <a:pt x="74" y="241"/>
                    <a:pt x="74" y="241"/>
                  </a:cubicBezTo>
                  <a:cubicBezTo>
                    <a:pt x="74" y="242"/>
                    <a:pt x="74" y="242"/>
                    <a:pt x="74" y="243"/>
                  </a:cubicBezTo>
                  <a:cubicBezTo>
                    <a:pt x="74" y="243"/>
                    <a:pt x="74" y="243"/>
                    <a:pt x="74" y="243"/>
                  </a:cubicBezTo>
                  <a:cubicBezTo>
                    <a:pt x="73" y="242"/>
                    <a:pt x="74" y="241"/>
                    <a:pt x="73" y="241"/>
                  </a:cubicBezTo>
                  <a:cubicBezTo>
                    <a:pt x="73" y="240"/>
                    <a:pt x="73" y="240"/>
                    <a:pt x="72" y="239"/>
                  </a:cubicBezTo>
                  <a:cubicBezTo>
                    <a:pt x="71" y="239"/>
                    <a:pt x="69" y="240"/>
                    <a:pt x="68" y="239"/>
                  </a:cubicBezTo>
                  <a:cubicBezTo>
                    <a:pt x="67" y="238"/>
                    <a:pt x="65" y="235"/>
                    <a:pt x="66" y="232"/>
                  </a:cubicBezTo>
                  <a:cubicBezTo>
                    <a:pt x="66" y="229"/>
                    <a:pt x="68" y="227"/>
                    <a:pt x="68" y="225"/>
                  </a:cubicBezTo>
                  <a:cubicBezTo>
                    <a:pt x="68" y="224"/>
                    <a:pt x="67" y="221"/>
                    <a:pt x="66" y="221"/>
                  </a:cubicBezTo>
                  <a:cubicBezTo>
                    <a:pt x="65" y="220"/>
                    <a:pt x="62" y="221"/>
                    <a:pt x="62" y="218"/>
                  </a:cubicBezTo>
                  <a:cubicBezTo>
                    <a:pt x="62" y="217"/>
                    <a:pt x="63" y="215"/>
                    <a:pt x="64" y="214"/>
                  </a:cubicBezTo>
                  <a:cubicBezTo>
                    <a:pt x="64" y="213"/>
                    <a:pt x="64" y="212"/>
                    <a:pt x="65" y="211"/>
                  </a:cubicBezTo>
                  <a:cubicBezTo>
                    <a:pt x="65" y="210"/>
                    <a:pt x="67" y="208"/>
                    <a:pt x="66" y="207"/>
                  </a:cubicBezTo>
                  <a:cubicBezTo>
                    <a:pt x="64" y="206"/>
                    <a:pt x="62" y="206"/>
                    <a:pt x="61" y="207"/>
                  </a:cubicBezTo>
                  <a:cubicBezTo>
                    <a:pt x="60" y="208"/>
                    <a:pt x="60" y="209"/>
                    <a:pt x="60" y="209"/>
                  </a:cubicBezTo>
                  <a:cubicBezTo>
                    <a:pt x="59" y="210"/>
                    <a:pt x="59" y="210"/>
                    <a:pt x="58" y="211"/>
                  </a:cubicBezTo>
                  <a:cubicBezTo>
                    <a:pt x="57" y="211"/>
                    <a:pt x="56" y="210"/>
                    <a:pt x="55" y="210"/>
                  </a:cubicBezTo>
                  <a:cubicBezTo>
                    <a:pt x="54" y="210"/>
                    <a:pt x="54" y="211"/>
                    <a:pt x="53" y="211"/>
                  </a:cubicBezTo>
                  <a:cubicBezTo>
                    <a:pt x="51" y="210"/>
                    <a:pt x="51" y="207"/>
                    <a:pt x="51" y="205"/>
                  </a:cubicBezTo>
                  <a:cubicBezTo>
                    <a:pt x="50" y="204"/>
                    <a:pt x="50" y="203"/>
                    <a:pt x="50" y="201"/>
                  </a:cubicBezTo>
                  <a:cubicBezTo>
                    <a:pt x="50" y="201"/>
                    <a:pt x="50" y="200"/>
                    <a:pt x="50" y="199"/>
                  </a:cubicBezTo>
                  <a:cubicBezTo>
                    <a:pt x="51" y="195"/>
                    <a:pt x="52" y="194"/>
                    <a:pt x="53" y="192"/>
                  </a:cubicBezTo>
                  <a:cubicBezTo>
                    <a:pt x="53" y="191"/>
                    <a:pt x="53" y="190"/>
                    <a:pt x="54" y="188"/>
                  </a:cubicBezTo>
                  <a:cubicBezTo>
                    <a:pt x="54" y="187"/>
                    <a:pt x="57" y="186"/>
                    <a:pt x="58" y="186"/>
                  </a:cubicBezTo>
                  <a:cubicBezTo>
                    <a:pt x="60" y="185"/>
                    <a:pt x="62" y="185"/>
                    <a:pt x="63" y="185"/>
                  </a:cubicBezTo>
                  <a:cubicBezTo>
                    <a:pt x="64" y="185"/>
                    <a:pt x="64" y="186"/>
                    <a:pt x="64" y="187"/>
                  </a:cubicBezTo>
                  <a:cubicBezTo>
                    <a:pt x="65" y="187"/>
                    <a:pt x="66" y="188"/>
                    <a:pt x="67" y="188"/>
                  </a:cubicBezTo>
                  <a:cubicBezTo>
                    <a:pt x="69" y="188"/>
                    <a:pt x="70" y="186"/>
                    <a:pt x="71" y="186"/>
                  </a:cubicBezTo>
                  <a:cubicBezTo>
                    <a:pt x="73" y="186"/>
                    <a:pt x="75" y="188"/>
                    <a:pt x="75" y="188"/>
                  </a:cubicBezTo>
                  <a:cubicBezTo>
                    <a:pt x="76" y="189"/>
                    <a:pt x="76" y="190"/>
                    <a:pt x="77" y="191"/>
                  </a:cubicBezTo>
                  <a:cubicBezTo>
                    <a:pt x="77" y="193"/>
                    <a:pt x="77" y="194"/>
                    <a:pt x="77" y="195"/>
                  </a:cubicBezTo>
                  <a:cubicBezTo>
                    <a:pt x="77" y="196"/>
                    <a:pt x="78" y="197"/>
                    <a:pt x="78" y="198"/>
                  </a:cubicBezTo>
                  <a:cubicBezTo>
                    <a:pt x="78" y="199"/>
                    <a:pt x="78" y="199"/>
                    <a:pt x="78" y="200"/>
                  </a:cubicBezTo>
                  <a:cubicBezTo>
                    <a:pt x="78" y="200"/>
                    <a:pt x="78" y="201"/>
                    <a:pt x="79" y="201"/>
                  </a:cubicBezTo>
                  <a:cubicBezTo>
                    <a:pt x="80" y="201"/>
                    <a:pt x="80" y="200"/>
                    <a:pt x="80" y="200"/>
                  </a:cubicBezTo>
                  <a:cubicBezTo>
                    <a:pt x="81" y="200"/>
                    <a:pt x="80" y="199"/>
                    <a:pt x="80" y="199"/>
                  </a:cubicBezTo>
                  <a:cubicBezTo>
                    <a:pt x="80" y="199"/>
                    <a:pt x="81" y="196"/>
                    <a:pt x="81" y="194"/>
                  </a:cubicBezTo>
                  <a:cubicBezTo>
                    <a:pt x="81" y="194"/>
                    <a:pt x="81" y="193"/>
                    <a:pt x="81" y="193"/>
                  </a:cubicBezTo>
                  <a:cubicBezTo>
                    <a:pt x="81" y="192"/>
                    <a:pt x="81" y="191"/>
                    <a:pt x="81" y="190"/>
                  </a:cubicBezTo>
                  <a:cubicBezTo>
                    <a:pt x="82" y="187"/>
                    <a:pt x="83" y="185"/>
                    <a:pt x="85" y="184"/>
                  </a:cubicBezTo>
                  <a:cubicBezTo>
                    <a:pt x="85" y="184"/>
                    <a:pt x="85" y="185"/>
                    <a:pt x="86" y="184"/>
                  </a:cubicBezTo>
                  <a:cubicBezTo>
                    <a:pt x="87" y="184"/>
                    <a:pt x="88" y="183"/>
                    <a:pt x="89" y="183"/>
                  </a:cubicBezTo>
                  <a:cubicBezTo>
                    <a:pt x="89" y="182"/>
                    <a:pt x="89" y="183"/>
                    <a:pt x="89" y="182"/>
                  </a:cubicBezTo>
                  <a:cubicBezTo>
                    <a:pt x="91" y="182"/>
                    <a:pt x="93" y="180"/>
                    <a:pt x="94" y="178"/>
                  </a:cubicBezTo>
                  <a:cubicBezTo>
                    <a:pt x="95" y="177"/>
                    <a:pt x="94" y="175"/>
                    <a:pt x="95" y="174"/>
                  </a:cubicBezTo>
                  <a:cubicBezTo>
                    <a:pt x="95" y="173"/>
                    <a:pt x="97" y="174"/>
                    <a:pt x="97" y="172"/>
                  </a:cubicBezTo>
                  <a:cubicBezTo>
                    <a:pt x="97" y="172"/>
                    <a:pt x="97" y="171"/>
                    <a:pt x="98" y="170"/>
                  </a:cubicBezTo>
                  <a:cubicBezTo>
                    <a:pt x="102" y="167"/>
                    <a:pt x="107" y="162"/>
                    <a:pt x="112" y="161"/>
                  </a:cubicBezTo>
                  <a:cubicBezTo>
                    <a:pt x="112" y="161"/>
                    <a:pt x="113" y="161"/>
                    <a:pt x="114" y="161"/>
                  </a:cubicBezTo>
                  <a:cubicBezTo>
                    <a:pt x="115" y="161"/>
                    <a:pt x="115" y="161"/>
                    <a:pt x="116" y="161"/>
                  </a:cubicBezTo>
                  <a:cubicBezTo>
                    <a:pt x="117" y="161"/>
                    <a:pt x="117" y="162"/>
                    <a:pt x="118" y="162"/>
                  </a:cubicBezTo>
                  <a:cubicBezTo>
                    <a:pt x="119" y="162"/>
                    <a:pt x="121" y="162"/>
                    <a:pt x="122" y="162"/>
                  </a:cubicBezTo>
                  <a:cubicBezTo>
                    <a:pt x="122" y="162"/>
                    <a:pt x="123" y="162"/>
                    <a:pt x="123" y="161"/>
                  </a:cubicBezTo>
                  <a:cubicBezTo>
                    <a:pt x="123" y="161"/>
                    <a:pt x="123" y="161"/>
                    <a:pt x="124" y="161"/>
                  </a:cubicBezTo>
                  <a:cubicBezTo>
                    <a:pt x="124" y="161"/>
                    <a:pt x="124" y="161"/>
                    <a:pt x="124" y="161"/>
                  </a:cubicBezTo>
                  <a:cubicBezTo>
                    <a:pt x="127" y="160"/>
                    <a:pt x="130" y="160"/>
                    <a:pt x="131" y="157"/>
                  </a:cubicBezTo>
                  <a:cubicBezTo>
                    <a:pt x="131" y="156"/>
                    <a:pt x="130" y="156"/>
                    <a:pt x="130" y="156"/>
                  </a:cubicBezTo>
                  <a:cubicBezTo>
                    <a:pt x="128" y="154"/>
                    <a:pt x="126" y="157"/>
                    <a:pt x="125" y="156"/>
                  </a:cubicBezTo>
                  <a:cubicBezTo>
                    <a:pt x="122" y="154"/>
                    <a:pt x="126" y="150"/>
                    <a:pt x="124" y="147"/>
                  </a:cubicBezTo>
                  <a:cubicBezTo>
                    <a:pt x="123" y="146"/>
                    <a:pt x="121" y="148"/>
                    <a:pt x="120" y="148"/>
                  </a:cubicBezTo>
                  <a:cubicBezTo>
                    <a:pt x="118" y="149"/>
                    <a:pt x="116" y="150"/>
                    <a:pt x="116" y="148"/>
                  </a:cubicBezTo>
                  <a:cubicBezTo>
                    <a:pt x="117" y="146"/>
                    <a:pt x="118" y="146"/>
                    <a:pt x="119" y="146"/>
                  </a:cubicBezTo>
                  <a:cubicBezTo>
                    <a:pt x="120" y="145"/>
                    <a:pt x="122" y="144"/>
                    <a:pt x="123" y="144"/>
                  </a:cubicBezTo>
                  <a:cubicBezTo>
                    <a:pt x="126" y="144"/>
                    <a:pt x="129" y="146"/>
                    <a:pt x="132" y="146"/>
                  </a:cubicBezTo>
                  <a:cubicBezTo>
                    <a:pt x="132" y="146"/>
                    <a:pt x="133" y="146"/>
                    <a:pt x="133" y="146"/>
                  </a:cubicBezTo>
                  <a:cubicBezTo>
                    <a:pt x="134" y="145"/>
                    <a:pt x="134" y="146"/>
                    <a:pt x="135" y="146"/>
                  </a:cubicBezTo>
                  <a:cubicBezTo>
                    <a:pt x="136" y="145"/>
                    <a:pt x="137" y="144"/>
                    <a:pt x="139" y="143"/>
                  </a:cubicBezTo>
                  <a:cubicBezTo>
                    <a:pt x="140" y="143"/>
                    <a:pt x="142" y="143"/>
                    <a:pt x="142" y="141"/>
                  </a:cubicBezTo>
                  <a:cubicBezTo>
                    <a:pt x="143" y="139"/>
                    <a:pt x="141" y="138"/>
                    <a:pt x="141" y="137"/>
                  </a:cubicBezTo>
                  <a:cubicBezTo>
                    <a:pt x="139" y="135"/>
                    <a:pt x="138" y="133"/>
                    <a:pt x="137" y="132"/>
                  </a:cubicBezTo>
                  <a:cubicBezTo>
                    <a:pt x="137" y="131"/>
                    <a:pt x="136" y="130"/>
                    <a:pt x="136" y="129"/>
                  </a:cubicBezTo>
                  <a:cubicBezTo>
                    <a:pt x="136" y="127"/>
                    <a:pt x="137" y="126"/>
                    <a:pt x="137" y="125"/>
                  </a:cubicBezTo>
                  <a:cubicBezTo>
                    <a:pt x="137" y="125"/>
                    <a:pt x="137" y="124"/>
                    <a:pt x="137" y="123"/>
                  </a:cubicBezTo>
                  <a:cubicBezTo>
                    <a:pt x="137" y="122"/>
                    <a:pt x="137" y="122"/>
                    <a:pt x="137" y="121"/>
                  </a:cubicBezTo>
                  <a:cubicBezTo>
                    <a:pt x="137" y="119"/>
                    <a:pt x="137" y="118"/>
                    <a:pt x="136" y="117"/>
                  </a:cubicBezTo>
                  <a:cubicBezTo>
                    <a:pt x="134" y="117"/>
                    <a:pt x="132" y="120"/>
                    <a:pt x="130" y="120"/>
                  </a:cubicBezTo>
                  <a:cubicBezTo>
                    <a:pt x="130" y="120"/>
                    <a:pt x="130" y="119"/>
                    <a:pt x="130" y="119"/>
                  </a:cubicBezTo>
                  <a:cubicBezTo>
                    <a:pt x="128" y="118"/>
                    <a:pt x="128" y="117"/>
                    <a:pt x="128" y="115"/>
                  </a:cubicBezTo>
                  <a:cubicBezTo>
                    <a:pt x="129" y="114"/>
                    <a:pt x="129" y="112"/>
                    <a:pt x="129" y="111"/>
                  </a:cubicBezTo>
                  <a:cubicBezTo>
                    <a:pt x="129" y="110"/>
                    <a:pt x="128" y="109"/>
                    <a:pt x="127" y="108"/>
                  </a:cubicBezTo>
                  <a:cubicBezTo>
                    <a:pt x="127" y="107"/>
                    <a:pt x="127" y="106"/>
                    <a:pt x="126" y="105"/>
                  </a:cubicBezTo>
                  <a:cubicBezTo>
                    <a:pt x="125" y="105"/>
                    <a:pt x="124" y="105"/>
                    <a:pt x="123" y="105"/>
                  </a:cubicBezTo>
                  <a:cubicBezTo>
                    <a:pt x="122" y="105"/>
                    <a:pt x="121" y="105"/>
                    <a:pt x="120" y="105"/>
                  </a:cubicBezTo>
                  <a:cubicBezTo>
                    <a:pt x="119" y="106"/>
                    <a:pt x="119" y="107"/>
                    <a:pt x="118" y="108"/>
                  </a:cubicBezTo>
                  <a:cubicBezTo>
                    <a:pt x="118" y="109"/>
                    <a:pt x="117" y="111"/>
                    <a:pt x="117" y="111"/>
                  </a:cubicBezTo>
                  <a:cubicBezTo>
                    <a:pt x="116" y="113"/>
                    <a:pt x="114" y="113"/>
                    <a:pt x="114" y="115"/>
                  </a:cubicBezTo>
                  <a:cubicBezTo>
                    <a:pt x="114" y="117"/>
                    <a:pt x="114" y="121"/>
                    <a:pt x="112" y="124"/>
                  </a:cubicBezTo>
                  <a:cubicBezTo>
                    <a:pt x="111" y="125"/>
                    <a:pt x="109" y="125"/>
                    <a:pt x="108" y="127"/>
                  </a:cubicBezTo>
                  <a:cubicBezTo>
                    <a:pt x="106" y="130"/>
                    <a:pt x="106" y="136"/>
                    <a:pt x="102" y="135"/>
                  </a:cubicBezTo>
                  <a:cubicBezTo>
                    <a:pt x="101" y="133"/>
                    <a:pt x="101" y="130"/>
                    <a:pt x="102" y="126"/>
                  </a:cubicBezTo>
                  <a:cubicBezTo>
                    <a:pt x="101" y="124"/>
                    <a:pt x="100" y="124"/>
                    <a:pt x="99" y="123"/>
                  </a:cubicBezTo>
                  <a:cubicBezTo>
                    <a:pt x="99" y="123"/>
                    <a:pt x="99" y="123"/>
                    <a:pt x="99" y="123"/>
                  </a:cubicBezTo>
                  <a:cubicBezTo>
                    <a:pt x="98" y="122"/>
                    <a:pt x="97" y="122"/>
                    <a:pt x="97" y="122"/>
                  </a:cubicBezTo>
                  <a:cubicBezTo>
                    <a:pt x="97" y="122"/>
                    <a:pt x="97" y="121"/>
                    <a:pt x="97" y="121"/>
                  </a:cubicBezTo>
                  <a:cubicBezTo>
                    <a:pt x="96" y="119"/>
                    <a:pt x="96" y="119"/>
                    <a:pt x="95" y="118"/>
                  </a:cubicBezTo>
                  <a:cubicBezTo>
                    <a:pt x="95" y="116"/>
                    <a:pt x="95" y="116"/>
                    <a:pt x="94" y="116"/>
                  </a:cubicBezTo>
                  <a:cubicBezTo>
                    <a:pt x="94" y="116"/>
                    <a:pt x="94" y="115"/>
                    <a:pt x="94" y="115"/>
                  </a:cubicBezTo>
                  <a:cubicBezTo>
                    <a:pt x="94" y="115"/>
                    <a:pt x="93" y="115"/>
                    <a:pt x="93" y="114"/>
                  </a:cubicBezTo>
                  <a:cubicBezTo>
                    <a:pt x="92" y="114"/>
                    <a:pt x="91" y="114"/>
                    <a:pt x="91" y="113"/>
                  </a:cubicBezTo>
                  <a:cubicBezTo>
                    <a:pt x="90" y="112"/>
                    <a:pt x="91" y="111"/>
                    <a:pt x="91" y="110"/>
                  </a:cubicBezTo>
                  <a:cubicBezTo>
                    <a:pt x="89" y="108"/>
                    <a:pt x="88" y="106"/>
                    <a:pt x="91" y="103"/>
                  </a:cubicBezTo>
                  <a:cubicBezTo>
                    <a:pt x="92" y="102"/>
                    <a:pt x="94" y="101"/>
                    <a:pt x="96" y="100"/>
                  </a:cubicBezTo>
                  <a:cubicBezTo>
                    <a:pt x="97" y="99"/>
                    <a:pt x="97" y="98"/>
                    <a:pt x="98" y="98"/>
                  </a:cubicBezTo>
                  <a:cubicBezTo>
                    <a:pt x="99" y="97"/>
                    <a:pt x="101" y="96"/>
                    <a:pt x="101" y="96"/>
                  </a:cubicBezTo>
                  <a:cubicBezTo>
                    <a:pt x="104" y="95"/>
                    <a:pt x="106" y="96"/>
                    <a:pt x="108" y="95"/>
                  </a:cubicBezTo>
                  <a:cubicBezTo>
                    <a:pt x="109" y="96"/>
                    <a:pt x="108" y="98"/>
                    <a:pt x="109" y="99"/>
                  </a:cubicBezTo>
                  <a:cubicBezTo>
                    <a:pt x="110" y="100"/>
                    <a:pt x="112" y="99"/>
                    <a:pt x="113" y="97"/>
                  </a:cubicBezTo>
                  <a:cubicBezTo>
                    <a:pt x="114" y="95"/>
                    <a:pt x="112" y="95"/>
                    <a:pt x="113" y="93"/>
                  </a:cubicBezTo>
                  <a:cubicBezTo>
                    <a:pt x="115" y="91"/>
                    <a:pt x="120" y="91"/>
                    <a:pt x="121" y="88"/>
                  </a:cubicBezTo>
                  <a:cubicBezTo>
                    <a:pt x="121" y="87"/>
                    <a:pt x="121" y="86"/>
                    <a:pt x="121" y="85"/>
                  </a:cubicBezTo>
                  <a:cubicBezTo>
                    <a:pt x="121" y="84"/>
                    <a:pt x="121" y="82"/>
                    <a:pt x="122" y="80"/>
                  </a:cubicBezTo>
                  <a:cubicBezTo>
                    <a:pt x="123" y="79"/>
                    <a:pt x="126" y="78"/>
                    <a:pt x="127" y="78"/>
                  </a:cubicBezTo>
                  <a:cubicBezTo>
                    <a:pt x="130" y="77"/>
                    <a:pt x="131" y="80"/>
                    <a:pt x="132" y="81"/>
                  </a:cubicBezTo>
                  <a:cubicBezTo>
                    <a:pt x="132" y="82"/>
                    <a:pt x="132" y="82"/>
                    <a:pt x="132" y="83"/>
                  </a:cubicBezTo>
                  <a:cubicBezTo>
                    <a:pt x="134" y="85"/>
                    <a:pt x="135" y="86"/>
                    <a:pt x="134" y="89"/>
                  </a:cubicBezTo>
                  <a:cubicBezTo>
                    <a:pt x="133" y="90"/>
                    <a:pt x="132" y="92"/>
                    <a:pt x="130" y="93"/>
                  </a:cubicBezTo>
                  <a:cubicBezTo>
                    <a:pt x="130" y="95"/>
                    <a:pt x="129" y="96"/>
                    <a:pt x="128" y="96"/>
                  </a:cubicBezTo>
                  <a:cubicBezTo>
                    <a:pt x="125" y="97"/>
                    <a:pt x="121" y="96"/>
                    <a:pt x="121" y="101"/>
                  </a:cubicBezTo>
                  <a:cubicBezTo>
                    <a:pt x="122" y="102"/>
                    <a:pt x="124" y="101"/>
                    <a:pt x="125" y="102"/>
                  </a:cubicBezTo>
                  <a:cubicBezTo>
                    <a:pt x="127" y="102"/>
                    <a:pt x="129" y="104"/>
                    <a:pt x="130" y="105"/>
                  </a:cubicBezTo>
                  <a:cubicBezTo>
                    <a:pt x="130" y="106"/>
                    <a:pt x="130" y="106"/>
                    <a:pt x="131" y="107"/>
                  </a:cubicBezTo>
                  <a:cubicBezTo>
                    <a:pt x="132" y="107"/>
                    <a:pt x="133" y="108"/>
                    <a:pt x="134" y="108"/>
                  </a:cubicBezTo>
                  <a:cubicBezTo>
                    <a:pt x="135" y="109"/>
                    <a:pt x="136" y="110"/>
                    <a:pt x="137" y="109"/>
                  </a:cubicBezTo>
                  <a:cubicBezTo>
                    <a:pt x="138" y="106"/>
                    <a:pt x="133" y="106"/>
                    <a:pt x="135" y="103"/>
                  </a:cubicBezTo>
                  <a:cubicBezTo>
                    <a:pt x="137" y="102"/>
                    <a:pt x="139" y="107"/>
                    <a:pt x="141" y="104"/>
                  </a:cubicBezTo>
                  <a:cubicBezTo>
                    <a:pt x="142" y="101"/>
                    <a:pt x="138" y="100"/>
                    <a:pt x="140" y="97"/>
                  </a:cubicBezTo>
                  <a:cubicBezTo>
                    <a:pt x="140" y="97"/>
                    <a:pt x="140" y="96"/>
                    <a:pt x="141" y="96"/>
                  </a:cubicBezTo>
                  <a:cubicBezTo>
                    <a:pt x="142" y="97"/>
                    <a:pt x="142" y="98"/>
                    <a:pt x="142" y="98"/>
                  </a:cubicBezTo>
                  <a:cubicBezTo>
                    <a:pt x="142" y="98"/>
                    <a:pt x="143" y="98"/>
                    <a:pt x="143" y="99"/>
                  </a:cubicBezTo>
                  <a:cubicBezTo>
                    <a:pt x="143" y="99"/>
                    <a:pt x="143" y="101"/>
                    <a:pt x="144" y="101"/>
                  </a:cubicBezTo>
                  <a:cubicBezTo>
                    <a:pt x="145" y="101"/>
                    <a:pt x="146" y="100"/>
                    <a:pt x="147" y="99"/>
                  </a:cubicBezTo>
                  <a:cubicBezTo>
                    <a:pt x="148" y="98"/>
                    <a:pt x="149" y="97"/>
                    <a:pt x="149" y="96"/>
                  </a:cubicBezTo>
                  <a:cubicBezTo>
                    <a:pt x="149" y="95"/>
                    <a:pt x="149" y="95"/>
                    <a:pt x="149" y="95"/>
                  </a:cubicBezTo>
                  <a:cubicBezTo>
                    <a:pt x="149" y="95"/>
                    <a:pt x="149" y="94"/>
                    <a:pt x="149" y="94"/>
                  </a:cubicBezTo>
                  <a:cubicBezTo>
                    <a:pt x="149" y="92"/>
                    <a:pt x="146" y="90"/>
                    <a:pt x="146" y="88"/>
                  </a:cubicBezTo>
                  <a:cubicBezTo>
                    <a:pt x="145" y="88"/>
                    <a:pt x="144" y="87"/>
                    <a:pt x="144" y="86"/>
                  </a:cubicBezTo>
                  <a:cubicBezTo>
                    <a:pt x="144" y="84"/>
                    <a:pt x="145" y="83"/>
                    <a:pt x="145" y="82"/>
                  </a:cubicBezTo>
                  <a:cubicBezTo>
                    <a:pt x="144" y="79"/>
                    <a:pt x="141" y="79"/>
                    <a:pt x="141" y="76"/>
                  </a:cubicBezTo>
                  <a:cubicBezTo>
                    <a:pt x="141" y="74"/>
                    <a:pt x="142" y="73"/>
                    <a:pt x="141" y="72"/>
                  </a:cubicBezTo>
                  <a:cubicBezTo>
                    <a:pt x="140" y="71"/>
                    <a:pt x="138" y="71"/>
                    <a:pt x="137" y="70"/>
                  </a:cubicBezTo>
                  <a:cubicBezTo>
                    <a:pt x="137" y="69"/>
                    <a:pt x="137" y="68"/>
                    <a:pt x="137" y="66"/>
                  </a:cubicBezTo>
                  <a:cubicBezTo>
                    <a:pt x="136" y="66"/>
                    <a:pt x="135" y="66"/>
                    <a:pt x="133" y="66"/>
                  </a:cubicBezTo>
                  <a:cubicBezTo>
                    <a:pt x="133" y="66"/>
                    <a:pt x="132" y="66"/>
                    <a:pt x="131" y="66"/>
                  </a:cubicBezTo>
                  <a:cubicBezTo>
                    <a:pt x="130" y="66"/>
                    <a:pt x="130" y="65"/>
                    <a:pt x="129" y="65"/>
                  </a:cubicBezTo>
                  <a:cubicBezTo>
                    <a:pt x="127" y="65"/>
                    <a:pt x="124" y="64"/>
                    <a:pt x="123" y="64"/>
                  </a:cubicBezTo>
                  <a:cubicBezTo>
                    <a:pt x="122" y="64"/>
                    <a:pt x="121" y="65"/>
                    <a:pt x="120" y="65"/>
                  </a:cubicBezTo>
                  <a:cubicBezTo>
                    <a:pt x="119" y="66"/>
                    <a:pt x="117" y="68"/>
                    <a:pt x="116" y="70"/>
                  </a:cubicBezTo>
                  <a:cubicBezTo>
                    <a:pt x="116" y="71"/>
                    <a:pt x="116" y="72"/>
                    <a:pt x="116" y="73"/>
                  </a:cubicBezTo>
                  <a:cubicBezTo>
                    <a:pt x="117" y="74"/>
                    <a:pt x="117" y="76"/>
                    <a:pt x="117" y="78"/>
                  </a:cubicBezTo>
                  <a:cubicBezTo>
                    <a:pt x="117" y="79"/>
                    <a:pt x="119" y="79"/>
                    <a:pt x="118" y="81"/>
                  </a:cubicBezTo>
                  <a:cubicBezTo>
                    <a:pt x="117" y="82"/>
                    <a:pt x="117" y="83"/>
                    <a:pt x="116" y="83"/>
                  </a:cubicBezTo>
                  <a:cubicBezTo>
                    <a:pt x="115" y="85"/>
                    <a:pt x="114" y="87"/>
                    <a:pt x="112" y="87"/>
                  </a:cubicBezTo>
                  <a:cubicBezTo>
                    <a:pt x="111" y="87"/>
                    <a:pt x="111" y="86"/>
                    <a:pt x="111" y="85"/>
                  </a:cubicBezTo>
                  <a:cubicBezTo>
                    <a:pt x="110" y="85"/>
                    <a:pt x="109" y="85"/>
                    <a:pt x="109" y="84"/>
                  </a:cubicBezTo>
                  <a:cubicBezTo>
                    <a:pt x="109" y="83"/>
                    <a:pt x="109" y="82"/>
                    <a:pt x="108" y="80"/>
                  </a:cubicBezTo>
                  <a:cubicBezTo>
                    <a:pt x="109" y="79"/>
                    <a:pt x="108" y="78"/>
                    <a:pt x="108" y="76"/>
                  </a:cubicBezTo>
                  <a:cubicBezTo>
                    <a:pt x="109" y="75"/>
                    <a:pt x="110" y="75"/>
                    <a:pt x="111" y="74"/>
                  </a:cubicBezTo>
                  <a:cubicBezTo>
                    <a:pt x="111" y="71"/>
                    <a:pt x="108" y="71"/>
                    <a:pt x="109" y="68"/>
                  </a:cubicBezTo>
                  <a:cubicBezTo>
                    <a:pt x="110" y="67"/>
                    <a:pt x="111" y="67"/>
                    <a:pt x="112" y="66"/>
                  </a:cubicBezTo>
                  <a:cubicBezTo>
                    <a:pt x="113" y="66"/>
                    <a:pt x="114" y="66"/>
                    <a:pt x="116" y="65"/>
                  </a:cubicBezTo>
                  <a:cubicBezTo>
                    <a:pt x="116" y="65"/>
                    <a:pt x="116" y="65"/>
                    <a:pt x="116" y="65"/>
                  </a:cubicBezTo>
                  <a:cubicBezTo>
                    <a:pt x="116" y="65"/>
                    <a:pt x="117" y="65"/>
                    <a:pt x="117" y="65"/>
                  </a:cubicBezTo>
                  <a:cubicBezTo>
                    <a:pt x="117" y="64"/>
                    <a:pt x="117" y="64"/>
                    <a:pt x="117" y="64"/>
                  </a:cubicBezTo>
                  <a:cubicBezTo>
                    <a:pt x="117" y="64"/>
                    <a:pt x="117" y="64"/>
                    <a:pt x="117" y="64"/>
                  </a:cubicBezTo>
                  <a:cubicBezTo>
                    <a:pt x="119" y="62"/>
                    <a:pt x="120" y="58"/>
                    <a:pt x="121" y="57"/>
                  </a:cubicBezTo>
                  <a:cubicBezTo>
                    <a:pt x="123" y="57"/>
                    <a:pt x="125" y="57"/>
                    <a:pt x="127" y="57"/>
                  </a:cubicBezTo>
                  <a:cubicBezTo>
                    <a:pt x="129" y="57"/>
                    <a:pt x="133" y="56"/>
                    <a:pt x="134" y="56"/>
                  </a:cubicBezTo>
                  <a:cubicBezTo>
                    <a:pt x="135" y="55"/>
                    <a:pt x="137" y="53"/>
                    <a:pt x="137" y="52"/>
                  </a:cubicBezTo>
                  <a:cubicBezTo>
                    <a:pt x="138" y="51"/>
                    <a:pt x="140" y="50"/>
                    <a:pt x="140" y="49"/>
                  </a:cubicBezTo>
                  <a:cubicBezTo>
                    <a:pt x="141" y="49"/>
                    <a:pt x="141" y="49"/>
                    <a:pt x="141" y="48"/>
                  </a:cubicBezTo>
                  <a:cubicBezTo>
                    <a:pt x="142" y="47"/>
                    <a:pt x="144" y="45"/>
                    <a:pt x="145" y="44"/>
                  </a:cubicBezTo>
                  <a:cubicBezTo>
                    <a:pt x="146" y="44"/>
                    <a:pt x="147" y="43"/>
                    <a:pt x="147" y="43"/>
                  </a:cubicBezTo>
                  <a:cubicBezTo>
                    <a:pt x="149" y="42"/>
                    <a:pt x="150" y="40"/>
                    <a:pt x="151" y="38"/>
                  </a:cubicBezTo>
                  <a:cubicBezTo>
                    <a:pt x="151" y="38"/>
                    <a:pt x="152" y="38"/>
                    <a:pt x="152" y="38"/>
                  </a:cubicBezTo>
                  <a:cubicBezTo>
                    <a:pt x="155" y="36"/>
                    <a:pt x="157" y="35"/>
                    <a:pt x="159" y="34"/>
                  </a:cubicBezTo>
                  <a:cubicBezTo>
                    <a:pt x="160" y="33"/>
                    <a:pt x="161" y="33"/>
                    <a:pt x="162" y="32"/>
                  </a:cubicBezTo>
                  <a:cubicBezTo>
                    <a:pt x="163" y="32"/>
                    <a:pt x="164" y="31"/>
                    <a:pt x="165" y="31"/>
                  </a:cubicBezTo>
                  <a:cubicBezTo>
                    <a:pt x="166" y="30"/>
                    <a:pt x="167" y="30"/>
                    <a:pt x="167" y="30"/>
                  </a:cubicBezTo>
                  <a:cubicBezTo>
                    <a:pt x="168" y="30"/>
                    <a:pt x="168" y="29"/>
                    <a:pt x="168" y="29"/>
                  </a:cubicBezTo>
                  <a:cubicBezTo>
                    <a:pt x="169" y="29"/>
                    <a:pt x="169" y="29"/>
                    <a:pt x="169" y="29"/>
                  </a:cubicBezTo>
                  <a:cubicBezTo>
                    <a:pt x="169" y="29"/>
                    <a:pt x="170" y="29"/>
                    <a:pt x="170" y="28"/>
                  </a:cubicBezTo>
                  <a:cubicBezTo>
                    <a:pt x="171" y="28"/>
                    <a:pt x="172" y="27"/>
                    <a:pt x="172" y="26"/>
                  </a:cubicBezTo>
                  <a:cubicBezTo>
                    <a:pt x="172" y="25"/>
                    <a:pt x="171" y="24"/>
                    <a:pt x="170" y="24"/>
                  </a:cubicBezTo>
                  <a:cubicBezTo>
                    <a:pt x="169" y="23"/>
                    <a:pt x="168" y="24"/>
                    <a:pt x="167" y="24"/>
                  </a:cubicBezTo>
                  <a:cubicBezTo>
                    <a:pt x="165" y="24"/>
                    <a:pt x="162" y="23"/>
                    <a:pt x="160" y="23"/>
                  </a:cubicBezTo>
                  <a:cubicBezTo>
                    <a:pt x="158" y="23"/>
                    <a:pt x="157" y="24"/>
                    <a:pt x="156" y="24"/>
                  </a:cubicBezTo>
                  <a:cubicBezTo>
                    <a:pt x="154" y="24"/>
                    <a:pt x="154" y="23"/>
                    <a:pt x="153" y="23"/>
                  </a:cubicBezTo>
                  <a:cubicBezTo>
                    <a:pt x="152" y="23"/>
                    <a:pt x="151" y="24"/>
                    <a:pt x="150" y="24"/>
                  </a:cubicBezTo>
                  <a:cubicBezTo>
                    <a:pt x="146" y="25"/>
                    <a:pt x="144" y="26"/>
                    <a:pt x="141" y="27"/>
                  </a:cubicBezTo>
                  <a:cubicBezTo>
                    <a:pt x="141" y="26"/>
                    <a:pt x="141" y="26"/>
                    <a:pt x="140" y="26"/>
                  </a:cubicBezTo>
                  <a:cubicBezTo>
                    <a:pt x="161" y="19"/>
                    <a:pt x="182" y="15"/>
                    <a:pt x="205" y="15"/>
                  </a:cubicBezTo>
                  <a:cubicBezTo>
                    <a:pt x="245" y="15"/>
                    <a:pt x="281" y="27"/>
                    <a:pt x="312" y="47"/>
                  </a:cubicBezTo>
                  <a:cubicBezTo>
                    <a:pt x="310" y="48"/>
                    <a:pt x="310" y="49"/>
                    <a:pt x="309" y="50"/>
                  </a:cubicBezTo>
                  <a:cubicBezTo>
                    <a:pt x="308" y="51"/>
                    <a:pt x="307" y="52"/>
                    <a:pt x="307" y="52"/>
                  </a:cubicBezTo>
                  <a:cubicBezTo>
                    <a:pt x="306" y="53"/>
                    <a:pt x="307" y="53"/>
                    <a:pt x="306" y="54"/>
                  </a:cubicBezTo>
                  <a:cubicBezTo>
                    <a:pt x="306" y="56"/>
                    <a:pt x="304" y="58"/>
                    <a:pt x="304" y="59"/>
                  </a:cubicBezTo>
                  <a:cubicBezTo>
                    <a:pt x="304" y="59"/>
                    <a:pt x="305" y="60"/>
                    <a:pt x="304" y="60"/>
                  </a:cubicBezTo>
                  <a:cubicBezTo>
                    <a:pt x="306" y="62"/>
                    <a:pt x="308" y="64"/>
                    <a:pt x="309" y="65"/>
                  </a:cubicBezTo>
                  <a:cubicBezTo>
                    <a:pt x="311" y="66"/>
                    <a:pt x="314" y="66"/>
                    <a:pt x="315" y="65"/>
                  </a:cubicBezTo>
                  <a:cubicBezTo>
                    <a:pt x="314" y="62"/>
                    <a:pt x="313" y="63"/>
                    <a:pt x="312" y="61"/>
                  </a:cubicBezTo>
                  <a:cubicBezTo>
                    <a:pt x="312" y="59"/>
                    <a:pt x="312" y="56"/>
                    <a:pt x="312" y="55"/>
                  </a:cubicBezTo>
                  <a:cubicBezTo>
                    <a:pt x="312" y="55"/>
                    <a:pt x="313" y="54"/>
                    <a:pt x="314" y="53"/>
                  </a:cubicBezTo>
                  <a:cubicBezTo>
                    <a:pt x="314" y="52"/>
                    <a:pt x="315" y="51"/>
                    <a:pt x="316" y="50"/>
                  </a:cubicBezTo>
                  <a:cubicBezTo>
                    <a:pt x="321" y="54"/>
                    <a:pt x="326" y="58"/>
                    <a:pt x="331" y="62"/>
                  </a:cubicBezTo>
                  <a:cubicBezTo>
                    <a:pt x="330" y="63"/>
                    <a:pt x="330" y="63"/>
                    <a:pt x="330" y="64"/>
                  </a:cubicBezTo>
                  <a:cubicBezTo>
                    <a:pt x="329" y="66"/>
                    <a:pt x="330" y="68"/>
                    <a:pt x="330" y="69"/>
                  </a:cubicBezTo>
                  <a:cubicBezTo>
                    <a:pt x="330" y="70"/>
                    <a:pt x="331" y="71"/>
                    <a:pt x="331" y="72"/>
                  </a:cubicBezTo>
                  <a:cubicBezTo>
                    <a:pt x="330" y="71"/>
                    <a:pt x="330" y="71"/>
                    <a:pt x="329" y="71"/>
                  </a:cubicBezTo>
                  <a:cubicBezTo>
                    <a:pt x="329" y="70"/>
                    <a:pt x="329" y="70"/>
                    <a:pt x="328" y="69"/>
                  </a:cubicBezTo>
                  <a:cubicBezTo>
                    <a:pt x="328" y="69"/>
                    <a:pt x="327" y="69"/>
                    <a:pt x="327" y="69"/>
                  </a:cubicBezTo>
                  <a:cubicBezTo>
                    <a:pt x="325" y="68"/>
                    <a:pt x="324" y="68"/>
                    <a:pt x="322" y="68"/>
                  </a:cubicBezTo>
                  <a:cubicBezTo>
                    <a:pt x="321" y="68"/>
                    <a:pt x="319" y="66"/>
                    <a:pt x="318" y="67"/>
                  </a:cubicBezTo>
                  <a:cubicBezTo>
                    <a:pt x="318" y="70"/>
                    <a:pt x="320" y="69"/>
                    <a:pt x="320" y="71"/>
                  </a:cubicBezTo>
                  <a:cubicBezTo>
                    <a:pt x="319" y="73"/>
                    <a:pt x="318" y="72"/>
                    <a:pt x="316" y="72"/>
                  </a:cubicBezTo>
                  <a:cubicBezTo>
                    <a:pt x="315" y="72"/>
                    <a:pt x="313" y="72"/>
                    <a:pt x="311" y="72"/>
                  </a:cubicBezTo>
                  <a:cubicBezTo>
                    <a:pt x="310" y="72"/>
                    <a:pt x="309" y="73"/>
                    <a:pt x="308" y="73"/>
                  </a:cubicBezTo>
                  <a:cubicBezTo>
                    <a:pt x="308" y="74"/>
                    <a:pt x="307" y="74"/>
                    <a:pt x="306" y="74"/>
                  </a:cubicBezTo>
                  <a:cubicBezTo>
                    <a:pt x="305" y="74"/>
                    <a:pt x="305" y="75"/>
                    <a:pt x="304" y="75"/>
                  </a:cubicBezTo>
                  <a:cubicBezTo>
                    <a:pt x="304" y="75"/>
                    <a:pt x="303" y="75"/>
                    <a:pt x="303" y="75"/>
                  </a:cubicBezTo>
                  <a:cubicBezTo>
                    <a:pt x="303" y="76"/>
                    <a:pt x="303" y="76"/>
                    <a:pt x="303" y="76"/>
                  </a:cubicBezTo>
                  <a:cubicBezTo>
                    <a:pt x="303" y="76"/>
                    <a:pt x="302" y="76"/>
                    <a:pt x="302" y="76"/>
                  </a:cubicBezTo>
                  <a:cubicBezTo>
                    <a:pt x="301" y="77"/>
                    <a:pt x="301" y="79"/>
                    <a:pt x="298" y="79"/>
                  </a:cubicBezTo>
                  <a:cubicBezTo>
                    <a:pt x="297" y="78"/>
                    <a:pt x="298" y="75"/>
                    <a:pt x="295" y="75"/>
                  </a:cubicBezTo>
                  <a:cubicBezTo>
                    <a:pt x="293" y="75"/>
                    <a:pt x="295" y="79"/>
                    <a:pt x="293" y="79"/>
                  </a:cubicBezTo>
                  <a:cubicBezTo>
                    <a:pt x="292" y="80"/>
                    <a:pt x="291" y="79"/>
                    <a:pt x="290" y="80"/>
                  </a:cubicBezTo>
                  <a:cubicBezTo>
                    <a:pt x="290" y="80"/>
                    <a:pt x="288" y="82"/>
                    <a:pt x="288" y="82"/>
                  </a:cubicBezTo>
                  <a:cubicBezTo>
                    <a:pt x="288" y="83"/>
                    <a:pt x="288" y="83"/>
                    <a:pt x="287" y="84"/>
                  </a:cubicBezTo>
                  <a:cubicBezTo>
                    <a:pt x="287" y="84"/>
                    <a:pt x="287" y="84"/>
                    <a:pt x="286" y="85"/>
                  </a:cubicBezTo>
                  <a:cubicBezTo>
                    <a:pt x="286" y="86"/>
                    <a:pt x="285" y="88"/>
                    <a:pt x="284" y="88"/>
                  </a:cubicBezTo>
                  <a:cubicBezTo>
                    <a:pt x="283" y="88"/>
                    <a:pt x="279" y="85"/>
                    <a:pt x="280" y="82"/>
                  </a:cubicBezTo>
                  <a:cubicBezTo>
                    <a:pt x="280" y="81"/>
                    <a:pt x="279" y="81"/>
                    <a:pt x="279" y="80"/>
                  </a:cubicBezTo>
                  <a:cubicBezTo>
                    <a:pt x="278" y="80"/>
                    <a:pt x="277" y="80"/>
                    <a:pt x="277" y="78"/>
                  </a:cubicBezTo>
                  <a:cubicBezTo>
                    <a:pt x="279" y="78"/>
                    <a:pt x="281" y="80"/>
                    <a:pt x="283" y="80"/>
                  </a:cubicBezTo>
                  <a:cubicBezTo>
                    <a:pt x="286" y="80"/>
                    <a:pt x="289" y="79"/>
                    <a:pt x="289" y="77"/>
                  </a:cubicBezTo>
                  <a:cubicBezTo>
                    <a:pt x="289" y="76"/>
                    <a:pt x="288" y="74"/>
                    <a:pt x="287" y="73"/>
                  </a:cubicBezTo>
                  <a:cubicBezTo>
                    <a:pt x="287" y="73"/>
                    <a:pt x="286" y="73"/>
                    <a:pt x="286" y="73"/>
                  </a:cubicBezTo>
                  <a:cubicBezTo>
                    <a:pt x="286" y="73"/>
                    <a:pt x="286" y="73"/>
                    <a:pt x="286" y="72"/>
                  </a:cubicBezTo>
                  <a:cubicBezTo>
                    <a:pt x="284" y="71"/>
                    <a:pt x="281" y="70"/>
                    <a:pt x="279" y="69"/>
                  </a:cubicBezTo>
                  <a:cubicBezTo>
                    <a:pt x="279" y="69"/>
                    <a:pt x="279" y="69"/>
                    <a:pt x="278" y="68"/>
                  </a:cubicBezTo>
                  <a:cubicBezTo>
                    <a:pt x="277" y="68"/>
                    <a:pt x="276" y="68"/>
                    <a:pt x="276" y="68"/>
                  </a:cubicBezTo>
                  <a:cubicBezTo>
                    <a:pt x="275" y="68"/>
                    <a:pt x="275" y="67"/>
                    <a:pt x="275" y="67"/>
                  </a:cubicBezTo>
                  <a:cubicBezTo>
                    <a:pt x="275" y="67"/>
                    <a:pt x="274" y="67"/>
                    <a:pt x="274" y="66"/>
                  </a:cubicBezTo>
                  <a:cubicBezTo>
                    <a:pt x="273" y="66"/>
                    <a:pt x="273" y="66"/>
                    <a:pt x="273" y="66"/>
                  </a:cubicBezTo>
                  <a:cubicBezTo>
                    <a:pt x="273" y="66"/>
                    <a:pt x="273" y="66"/>
                    <a:pt x="272" y="65"/>
                  </a:cubicBezTo>
                  <a:cubicBezTo>
                    <a:pt x="272" y="65"/>
                    <a:pt x="272" y="65"/>
                    <a:pt x="272" y="64"/>
                  </a:cubicBezTo>
                  <a:cubicBezTo>
                    <a:pt x="270" y="63"/>
                    <a:pt x="269" y="61"/>
                    <a:pt x="268" y="61"/>
                  </a:cubicBezTo>
                  <a:cubicBezTo>
                    <a:pt x="264" y="61"/>
                    <a:pt x="259" y="61"/>
                    <a:pt x="257" y="62"/>
                  </a:cubicBezTo>
                  <a:cubicBezTo>
                    <a:pt x="256" y="63"/>
                    <a:pt x="254" y="63"/>
                    <a:pt x="253" y="63"/>
                  </a:cubicBezTo>
                  <a:cubicBezTo>
                    <a:pt x="251" y="64"/>
                    <a:pt x="250" y="67"/>
                    <a:pt x="248" y="68"/>
                  </a:cubicBezTo>
                  <a:cubicBezTo>
                    <a:pt x="246" y="70"/>
                    <a:pt x="244" y="70"/>
                    <a:pt x="243" y="73"/>
                  </a:cubicBezTo>
                  <a:cubicBezTo>
                    <a:pt x="244" y="74"/>
                    <a:pt x="247" y="73"/>
                    <a:pt x="247" y="75"/>
                  </a:cubicBezTo>
                  <a:cubicBezTo>
                    <a:pt x="244" y="79"/>
                    <a:pt x="241" y="82"/>
                    <a:pt x="238" y="85"/>
                  </a:cubicBezTo>
                  <a:cubicBezTo>
                    <a:pt x="235" y="86"/>
                    <a:pt x="233" y="89"/>
                    <a:pt x="231" y="91"/>
                  </a:cubicBezTo>
                  <a:cubicBezTo>
                    <a:pt x="230" y="92"/>
                    <a:pt x="229" y="92"/>
                    <a:pt x="228" y="93"/>
                  </a:cubicBezTo>
                  <a:cubicBezTo>
                    <a:pt x="227" y="99"/>
                    <a:pt x="228" y="104"/>
                    <a:pt x="231" y="106"/>
                  </a:cubicBezTo>
                  <a:cubicBezTo>
                    <a:pt x="231" y="106"/>
                    <a:pt x="232" y="106"/>
                    <a:pt x="232" y="106"/>
                  </a:cubicBezTo>
                  <a:cubicBezTo>
                    <a:pt x="233" y="106"/>
                    <a:pt x="233" y="105"/>
                    <a:pt x="234" y="105"/>
                  </a:cubicBezTo>
                  <a:cubicBezTo>
                    <a:pt x="235" y="105"/>
                    <a:pt x="235" y="105"/>
                    <a:pt x="236" y="105"/>
                  </a:cubicBezTo>
                  <a:cubicBezTo>
                    <a:pt x="236" y="105"/>
                    <a:pt x="236" y="104"/>
                    <a:pt x="237" y="104"/>
                  </a:cubicBezTo>
                  <a:cubicBezTo>
                    <a:pt x="237" y="104"/>
                    <a:pt x="238" y="104"/>
                    <a:pt x="238" y="104"/>
                  </a:cubicBezTo>
                  <a:cubicBezTo>
                    <a:pt x="239" y="104"/>
                    <a:pt x="239" y="106"/>
                    <a:pt x="239" y="106"/>
                  </a:cubicBezTo>
                  <a:cubicBezTo>
                    <a:pt x="240" y="107"/>
                    <a:pt x="240" y="108"/>
                    <a:pt x="240" y="109"/>
                  </a:cubicBezTo>
                  <a:cubicBezTo>
                    <a:pt x="241" y="110"/>
                    <a:pt x="242" y="112"/>
                    <a:pt x="243" y="113"/>
                  </a:cubicBezTo>
                  <a:cubicBezTo>
                    <a:pt x="244" y="113"/>
                    <a:pt x="245" y="112"/>
                    <a:pt x="246" y="111"/>
                  </a:cubicBezTo>
                  <a:cubicBezTo>
                    <a:pt x="247" y="111"/>
                    <a:pt x="248" y="112"/>
                    <a:pt x="248" y="111"/>
                  </a:cubicBezTo>
                  <a:cubicBezTo>
                    <a:pt x="249" y="109"/>
                    <a:pt x="248" y="107"/>
                    <a:pt x="249" y="105"/>
                  </a:cubicBezTo>
                  <a:cubicBezTo>
                    <a:pt x="249" y="103"/>
                    <a:pt x="251" y="104"/>
                    <a:pt x="252" y="102"/>
                  </a:cubicBezTo>
                  <a:cubicBezTo>
                    <a:pt x="250" y="100"/>
                    <a:pt x="249" y="100"/>
                    <a:pt x="249" y="98"/>
                  </a:cubicBezTo>
                  <a:cubicBezTo>
                    <a:pt x="249" y="97"/>
                    <a:pt x="249" y="96"/>
                    <a:pt x="249" y="94"/>
                  </a:cubicBezTo>
                  <a:cubicBezTo>
                    <a:pt x="250" y="91"/>
                    <a:pt x="251" y="89"/>
                    <a:pt x="253" y="88"/>
                  </a:cubicBezTo>
                  <a:cubicBezTo>
                    <a:pt x="255" y="87"/>
                    <a:pt x="255" y="87"/>
                    <a:pt x="256" y="86"/>
                  </a:cubicBezTo>
                  <a:cubicBezTo>
                    <a:pt x="256" y="85"/>
                    <a:pt x="256" y="83"/>
                    <a:pt x="257" y="82"/>
                  </a:cubicBezTo>
                  <a:cubicBezTo>
                    <a:pt x="257" y="82"/>
                    <a:pt x="257" y="82"/>
                    <a:pt x="257" y="82"/>
                  </a:cubicBezTo>
                  <a:cubicBezTo>
                    <a:pt x="258" y="80"/>
                    <a:pt x="262" y="79"/>
                    <a:pt x="262" y="82"/>
                  </a:cubicBezTo>
                  <a:cubicBezTo>
                    <a:pt x="262" y="83"/>
                    <a:pt x="262" y="83"/>
                    <a:pt x="261" y="84"/>
                  </a:cubicBezTo>
                  <a:cubicBezTo>
                    <a:pt x="260" y="87"/>
                    <a:pt x="258" y="89"/>
                    <a:pt x="257" y="91"/>
                  </a:cubicBezTo>
                  <a:cubicBezTo>
                    <a:pt x="257" y="92"/>
                    <a:pt x="257" y="94"/>
                    <a:pt x="257" y="96"/>
                  </a:cubicBezTo>
                  <a:cubicBezTo>
                    <a:pt x="259" y="97"/>
                    <a:pt x="259" y="100"/>
                    <a:pt x="261" y="100"/>
                  </a:cubicBezTo>
                  <a:cubicBezTo>
                    <a:pt x="262" y="100"/>
                    <a:pt x="263" y="99"/>
                    <a:pt x="265" y="98"/>
                  </a:cubicBezTo>
                  <a:cubicBezTo>
                    <a:pt x="265" y="98"/>
                    <a:pt x="266" y="98"/>
                    <a:pt x="267" y="98"/>
                  </a:cubicBezTo>
                  <a:cubicBezTo>
                    <a:pt x="267" y="98"/>
                    <a:pt x="267" y="97"/>
                    <a:pt x="267" y="97"/>
                  </a:cubicBezTo>
                  <a:cubicBezTo>
                    <a:pt x="268" y="97"/>
                    <a:pt x="268" y="97"/>
                    <a:pt x="268" y="97"/>
                  </a:cubicBezTo>
                  <a:cubicBezTo>
                    <a:pt x="270" y="96"/>
                    <a:pt x="270" y="96"/>
                    <a:pt x="271" y="95"/>
                  </a:cubicBezTo>
                  <a:cubicBezTo>
                    <a:pt x="273" y="95"/>
                    <a:pt x="273" y="95"/>
                    <a:pt x="274" y="96"/>
                  </a:cubicBezTo>
                  <a:cubicBezTo>
                    <a:pt x="274" y="96"/>
                    <a:pt x="275" y="96"/>
                    <a:pt x="275" y="97"/>
                  </a:cubicBezTo>
                  <a:cubicBezTo>
                    <a:pt x="274" y="99"/>
                    <a:pt x="273" y="99"/>
                    <a:pt x="271" y="100"/>
                  </a:cubicBezTo>
                  <a:cubicBezTo>
                    <a:pt x="271" y="100"/>
                    <a:pt x="271" y="101"/>
                    <a:pt x="270" y="101"/>
                  </a:cubicBezTo>
                  <a:cubicBezTo>
                    <a:pt x="270" y="101"/>
                    <a:pt x="269" y="101"/>
                    <a:pt x="269" y="101"/>
                  </a:cubicBezTo>
                  <a:cubicBezTo>
                    <a:pt x="268" y="101"/>
                    <a:pt x="267" y="102"/>
                    <a:pt x="266" y="102"/>
                  </a:cubicBezTo>
                  <a:cubicBezTo>
                    <a:pt x="265" y="102"/>
                    <a:pt x="265" y="103"/>
                    <a:pt x="264" y="103"/>
                  </a:cubicBezTo>
                  <a:cubicBezTo>
                    <a:pt x="263" y="104"/>
                    <a:pt x="261" y="103"/>
                    <a:pt x="261" y="104"/>
                  </a:cubicBezTo>
                  <a:cubicBezTo>
                    <a:pt x="261" y="105"/>
                    <a:pt x="262" y="107"/>
                    <a:pt x="260" y="108"/>
                  </a:cubicBezTo>
                  <a:cubicBezTo>
                    <a:pt x="259" y="109"/>
                    <a:pt x="259" y="108"/>
                    <a:pt x="257" y="108"/>
                  </a:cubicBezTo>
                  <a:cubicBezTo>
                    <a:pt x="256" y="109"/>
                    <a:pt x="256" y="111"/>
                    <a:pt x="255" y="112"/>
                  </a:cubicBezTo>
                  <a:cubicBezTo>
                    <a:pt x="255" y="113"/>
                    <a:pt x="253" y="115"/>
                    <a:pt x="252" y="116"/>
                  </a:cubicBezTo>
                  <a:cubicBezTo>
                    <a:pt x="251" y="117"/>
                    <a:pt x="249" y="117"/>
                    <a:pt x="247" y="118"/>
                  </a:cubicBezTo>
                  <a:cubicBezTo>
                    <a:pt x="247" y="118"/>
                    <a:pt x="246" y="118"/>
                    <a:pt x="246" y="119"/>
                  </a:cubicBezTo>
                  <a:cubicBezTo>
                    <a:pt x="245" y="119"/>
                    <a:pt x="244" y="118"/>
                    <a:pt x="243" y="119"/>
                  </a:cubicBezTo>
                  <a:cubicBezTo>
                    <a:pt x="242" y="119"/>
                    <a:pt x="241" y="119"/>
                    <a:pt x="240" y="119"/>
                  </a:cubicBezTo>
                  <a:cubicBezTo>
                    <a:pt x="239" y="120"/>
                    <a:pt x="237" y="120"/>
                    <a:pt x="235" y="120"/>
                  </a:cubicBezTo>
                  <a:cubicBezTo>
                    <a:pt x="234" y="120"/>
                    <a:pt x="234" y="120"/>
                    <a:pt x="232" y="121"/>
                  </a:cubicBezTo>
                  <a:cubicBezTo>
                    <a:pt x="231" y="121"/>
                    <a:pt x="229" y="121"/>
                    <a:pt x="228" y="121"/>
                  </a:cubicBezTo>
                  <a:cubicBezTo>
                    <a:pt x="228" y="122"/>
                    <a:pt x="227" y="123"/>
                    <a:pt x="227" y="123"/>
                  </a:cubicBezTo>
                  <a:cubicBezTo>
                    <a:pt x="226" y="124"/>
                    <a:pt x="226" y="125"/>
                    <a:pt x="226" y="125"/>
                  </a:cubicBezTo>
                  <a:cubicBezTo>
                    <a:pt x="225" y="126"/>
                    <a:pt x="224" y="127"/>
                    <a:pt x="223" y="127"/>
                  </a:cubicBezTo>
                  <a:cubicBezTo>
                    <a:pt x="221" y="129"/>
                    <a:pt x="219" y="130"/>
                    <a:pt x="218" y="132"/>
                  </a:cubicBezTo>
                  <a:cubicBezTo>
                    <a:pt x="217" y="132"/>
                    <a:pt x="215" y="133"/>
                    <a:pt x="214" y="134"/>
                  </a:cubicBezTo>
                  <a:cubicBezTo>
                    <a:pt x="213" y="133"/>
                    <a:pt x="210" y="134"/>
                    <a:pt x="210" y="135"/>
                  </a:cubicBezTo>
                  <a:cubicBezTo>
                    <a:pt x="210" y="137"/>
                    <a:pt x="212" y="137"/>
                    <a:pt x="214" y="139"/>
                  </a:cubicBezTo>
                  <a:cubicBezTo>
                    <a:pt x="214" y="140"/>
                    <a:pt x="214" y="141"/>
                    <a:pt x="215" y="141"/>
                  </a:cubicBezTo>
                  <a:cubicBezTo>
                    <a:pt x="216" y="142"/>
                    <a:pt x="216" y="143"/>
                    <a:pt x="216" y="143"/>
                  </a:cubicBezTo>
                  <a:cubicBezTo>
                    <a:pt x="217" y="145"/>
                    <a:pt x="217" y="148"/>
                    <a:pt x="214" y="149"/>
                  </a:cubicBezTo>
                  <a:cubicBezTo>
                    <a:pt x="211" y="148"/>
                    <a:pt x="205" y="148"/>
                    <a:pt x="202" y="149"/>
                  </a:cubicBezTo>
                  <a:cubicBezTo>
                    <a:pt x="202" y="149"/>
                    <a:pt x="202" y="149"/>
                    <a:pt x="201" y="150"/>
                  </a:cubicBezTo>
                  <a:cubicBezTo>
                    <a:pt x="201" y="152"/>
                    <a:pt x="202" y="154"/>
                    <a:pt x="202" y="157"/>
                  </a:cubicBezTo>
                  <a:cubicBezTo>
                    <a:pt x="202" y="158"/>
                    <a:pt x="201" y="159"/>
                    <a:pt x="201" y="160"/>
                  </a:cubicBezTo>
                  <a:cubicBezTo>
                    <a:pt x="201" y="162"/>
                    <a:pt x="201" y="164"/>
                    <a:pt x="202" y="166"/>
                  </a:cubicBezTo>
                  <a:cubicBezTo>
                    <a:pt x="203" y="166"/>
                    <a:pt x="204" y="166"/>
                    <a:pt x="205" y="166"/>
                  </a:cubicBezTo>
                  <a:cubicBezTo>
                    <a:pt x="206" y="166"/>
                    <a:pt x="207" y="168"/>
                    <a:pt x="208" y="168"/>
                  </a:cubicBezTo>
                  <a:cubicBezTo>
                    <a:pt x="209" y="167"/>
                    <a:pt x="210" y="166"/>
                    <a:pt x="213" y="167"/>
                  </a:cubicBezTo>
                  <a:cubicBezTo>
                    <a:pt x="213" y="166"/>
                    <a:pt x="214" y="166"/>
                    <a:pt x="214" y="165"/>
                  </a:cubicBezTo>
                  <a:cubicBezTo>
                    <a:pt x="215" y="165"/>
                    <a:pt x="215" y="165"/>
                    <a:pt x="215" y="165"/>
                  </a:cubicBezTo>
                  <a:cubicBezTo>
                    <a:pt x="216" y="164"/>
                    <a:pt x="217" y="164"/>
                    <a:pt x="217" y="163"/>
                  </a:cubicBezTo>
                  <a:cubicBezTo>
                    <a:pt x="218" y="163"/>
                    <a:pt x="218" y="162"/>
                    <a:pt x="218" y="162"/>
                  </a:cubicBezTo>
                  <a:cubicBezTo>
                    <a:pt x="218" y="161"/>
                    <a:pt x="218" y="160"/>
                    <a:pt x="219" y="158"/>
                  </a:cubicBezTo>
                  <a:cubicBezTo>
                    <a:pt x="220" y="157"/>
                    <a:pt x="220" y="156"/>
                    <a:pt x="221" y="155"/>
                  </a:cubicBezTo>
                  <a:cubicBezTo>
                    <a:pt x="222" y="155"/>
                    <a:pt x="222" y="154"/>
                    <a:pt x="223" y="154"/>
                  </a:cubicBezTo>
                  <a:cubicBezTo>
                    <a:pt x="223" y="154"/>
                    <a:pt x="223" y="153"/>
                    <a:pt x="224" y="153"/>
                  </a:cubicBezTo>
                  <a:cubicBezTo>
                    <a:pt x="224" y="151"/>
                    <a:pt x="225" y="149"/>
                    <a:pt x="226" y="149"/>
                  </a:cubicBezTo>
                  <a:cubicBezTo>
                    <a:pt x="227" y="149"/>
                    <a:pt x="228" y="150"/>
                    <a:pt x="229" y="150"/>
                  </a:cubicBezTo>
                  <a:cubicBezTo>
                    <a:pt x="231" y="149"/>
                    <a:pt x="232" y="147"/>
                    <a:pt x="235" y="147"/>
                  </a:cubicBezTo>
                  <a:cubicBezTo>
                    <a:pt x="236" y="148"/>
                    <a:pt x="237" y="149"/>
                    <a:pt x="238" y="150"/>
                  </a:cubicBezTo>
                  <a:cubicBezTo>
                    <a:pt x="238" y="153"/>
                    <a:pt x="239" y="154"/>
                    <a:pt x="241" y="155"/>
                  </a:cubicBezTo>
                  <a:cubicBezTo>
                    <a:pt x="244" y="157"/>
                    <a:pt x="246" y="158"/>
                    <a:pt x="247" y="161"/>
                  </a:cubicBezTo>
                  <a:cubicBezTo>
                    <a:pt x="246" y="162"/>
                    <a:pt x="246" y="162"/>
                    <a:pt x="245" y="163"/>
                  </a:cubicBezTo>
                  <a:cubicBezTo>
                    <a:pt x="245" y="164"/>
                    <a:pt x="244" y="163"/>
                    <a:pt x="244" y="164"/>
                  </a:cubicBezTo>
                  <a:cubicBezTo>
                    <a:pt x="244" y="165"/>
                    <a:pt x="244" y="166"/>
                    <a:pt x="245" y="166"/>
                  </a:cubicBezTo>
                  <a:cubicBezTo>
                    <a:pt x="246" y="166"/>
                    <a:pt x="246" y="165"/>
                    <a:pt x="247" y="164"/>
                  </a:cubicBezTo>
                  <a:cubicBezTo>
                    <a:pt x="247" y="163"/>
                    <a:pt x="248" y="163"/>
                    <a:pt x="249" y="162"/>
                  </a:cubicBezTo>
                  <a:cubicBezTo>
                    <a:pt x="249" y="161"/>
                    <a:pt x="249" y="160"/>
                    <a:pt x="249" y="159"/>
                  </a:cubicBezTo>
                  <a:cubicBezTo>
                    <a:pt x="249" y="158"/>
                    <a:pt x="251" y="159"/>
                    <a:pt x="251" y="158"/>
                  </a:cubicBezTo>
                  <a:cubicBezTo>
                    <a:pt x="250" y="156"/>
                    <a:pt x="248" y="155"/>
                    <a:pt x="246" y="154"/>
                  </a:cubicBezTo>
                  <a:cubicBezTo>
                    <a:pt x="246" y="154"/>
                    <a:pt x="246" y="153"/>
                    <a:pt x="246" y="153"/>
                  </a:cubicBezTo>
                  <a:cubicBezTo>
                    <a:pt x="246" y="153"/>
                    <a:pt x="246" y="153"/>
                    <a:pt x="245" y="153"/>
                  </a:cubicBezTo>
                  <a:cubicBezTo>
                    <a:pt x="244" y="152"/>
                    <a:pt x="244" y="152"/>
                    <a:pt x="243" y="150"/>
                  </a:cubicBezTo>
                  <a:cubicBezTo>
                    <a:pt x="242" y="149"/>
                    <a:pt x="239" y="147"/>
                    <a:pt x="241" y="144"/>
                  </a:cubicBezTo>
                  <a:cubicBezTo>
                    <a:pt x="244" y="144"/>
                    <a:pt x="245" y="148"/>
                    <a:pt x="248" y="149"/>
                  </a:cubicBezTo>
                  <a:cubicBezTo>
                    <a:pt x="249" y="150"/>
                    <a:pt x="249" y="150"/>
                    <a:pt x="250" y="151"/>
                  </a:cubicBezTo>
                  <a:cubicBezTo>
                    <a:pt x="252" y="152"/>
                    <a:pt x="253" y="153"/>
                    <a:pt x="253" y="154"/>
                  </a:cubicBezTo>
                  <a:cubicBezTo>
                    <a:pt x="254" y="155"/>
                    <a:pt x="253" y="156"/>
                    <a:pt x="253" y="157"/>
                  </a:cubicBezTo>
                  <a:cubicBezTo>
                    <a:pt x="254" y="159"/>
                    <a:pt x="255" y="160"/>
                    <a:pt x="255" y="161"/>
                  </a:cubicBezTo>
                  <a:cubicBezTo>
                    <a:pt x="256" y="163"/>
                    <a:pt x="256" y="166"/>
                    <a:pt x="259" y="167"/>
                  </a:cubicBezTo>
                  <a:cubicBezTo>
                    <a:pt x="261" y="166"/>
                    <a:pt x="263" y="166"/>
                    <a:pt x="263" y="164"/>
                  </a:cubicBezTo>
                  <a:cubicBezTo>
                    <a:pt x="264" y="162"/>
                    <a:pt x="261" y="161"/>
                    <a:pt x="261" y="159"/>
                  </a:cubicBezTo>
                  <a:cubicBezTo>
                    <a:pt x="261" y="158"/>
                    <a:pt x="263" y="156"/>
                    <a:pt x="264" y="157"/>
                  </a:cubicBezTo>
                  <a:cubicBezTo>
                    <a:pt x="266" y="157"/>
                    <a:pt x="266" y="158"/>
                    <a:pt x="267" y="159"/>
                  </a:cubicBezTo>
                  <a:cubicBezTo>
                    <a:pt x="268" y="161"/>
                    <a:pt x="267" y="164"/>
                    <a:pt x="268" y="165"/>
                  </a:cubicBezTo>
                  <a:cubicBezTo>
                    <a:pt x="269" y="165"/>
                    <a:pt x="269" y="166"/>
                    <a:pt x="269" y="166"/>
                  </a:cubicBezTo>
                  <a:cubicBezTo>
                    <a:pt x="270" y="166"/>
                    <a:pt x="270" y="167"/>
                    <a:pt x="270" y="167"/>
                  </a:cubicBezTo>
                  <a:cubicBezTo>
                    <a:pt x="271" y="167"/>
                    <a:pt x="271" y="168"/>
                    <a:pt x="272" y="168"/>
                  </a:cubicBezTo>
                  <a:cubicBezTo>
                    <a:pt x="273" y="169"/>
                    <a:pt x="274" y="168"/>
                    <a:pt x="276" y="167"/>
                  </a:cubicBezTo>
                  <a:cubicBezTo>
                    <a:pt x="277" y="168"/>
                    <a:pt x="278" y="169"/>
                    <a:pt x="279" y="169"/>
                  </a:cubicBezTo>
                  <a:cubicBezTo>
                    <a:pt x="281" y="169"/>
                    <a:pt x="282" y="167"/>
                    <a:pt x="283" y="168"/>
                  </a:cubicBezTo>
                  <a:cubicBezTo>
                    <a:pt x="284" y="168"/>
                    <a:pt x="283" y="169"/>
                    <a:pt x="283" y="170"/>
                  </a:cubicBezTo>
                  <a:cubicBezTo>
                    <a:pt x="284" y="174"/>
                    <a:pt x="283" y="176"/>
                    <a:pt x="282" y="179"/>
                  </a:cubicBezTo>
                  <a:cubicBezTo>
                    <a:pt x="281" y="180"/>
                    <a:pt x="281" y="181"/>
                    <a:pt x="280" y="181"/>
                  </a:cubicBezTo>
                  <a:cubicBezTo>
                    <a:pt x="278" y="181"/>
                    <a:pt x="277" y="181"/>
                    <a:pt x="275" y="181"/>
                  </a:cubicBezTo>
                  <a:cubicBezTo>
                    <a:pt x="275" y="181"/>
                    <a:pt x="274" y="181"/>
                    <a:pt x="273" y="181"/>
                  </a:cubicBezTo>
                  <a:cubicBezTo>
                    <a:pt x="271" y="182"/>
                    <a:pt x="269" y="181"/>
                    <a:pt x="268" y="181"/>
                  </a:cubicBezTo>
                  <a:cubicBezTo>
                    <a:pt x="268" y="181"/>
                    <a:pt x="267" y="180"/>
                    <a:pt x="267" y="180"/>
                  </a:cubicBezTo>
                  <a:cubicBezTo>
                    <a:pt x="266" y="180"/>
                    <a:pt x="266" y="180"/>
                    <a:pt x="265" y="180"/>
                  </a:cubicBezTo>
                  <a:cubicBezTo>
                    <a:pt x="264" y="180"/>
                    <a:pt x="264" y="179"/>
                    <a:pt x="263" y="179"/>
                  </a:cubicBezTo>
                  <a:cubicBezTo>
                    <a:pt x="260" y="178"/>
                    <a:pt x="258" y="177"/>
                    <a:pt x="257" y="177"/>
                  </a:cubicBezTo>
                  <a:cubicBezTo>
                    <a:pt x="256" y="177"/>
                    <a:pt x="255" y="179"/>
                    <a:pt x="254" y="179"/>
                  </a:cubicBezTo>
                  <a:cubicBezTo>
                    <a:pt x="255" y="182"/>
                    <a:pt x="253" y="183"/>
                    <a:pt x="250" y="182"/>
                  </a:cubicBezTo>
                  <a:cubicBezTo>
                    <a:pt x="248" y="181"/>
                    <a:pt x="247" y="181"/>
                    <a:pt x="246" y="180"/>
                  </a:cubicBezTo>
                  <a:cubicBezTo>
                    <a:pt x="246" y="179"/>
                    <a:pt x="245" y="178"/>
                    <a:pt x="244" y="178"/>
                  </a:cubicBezTo>
                  <a:cubicBezTo>
                    <a:pt x="243" y="177"/>
                    <a:pt x="240" y="177"/>
                    <a:pt x="240" y="177"/>
                  </a:cubicBezTo>
                  <a:cubicBezTo>
                    <a:pt x="239" y="176"/>
                    <a:pt x="237" y="175"/>
                    <a:pt x="237" y="173"/>
                  </a:cubicBezTo>
                  <a:cubicBezTo>
                    <a:pt x="238" y="172"/>
                    <a:pt x="238" y="168"/>
                    <a:pt x="238" y="166"/>
                  </a:cubicBezTo>
                  <a:cubicBezTo>
                    <a:pt x="237" y="165"/>
                    <a:pt x="235" y="166"/>
                    <a:pt x="233" y="166"/>
                  </a:cubicBezTo>
                  <a:cubicBezTo>
                    <a:pt x="230" y="166"/>
                    <a:pt x="228" y="166"/>
                    <a:pt x="225" y="166"/>
                  </a:cubicBezTo>
                  <a:cubicBezTo>
                    <a:pt x="224" y="166"/>
                    <a:pt x="222" y="166"/>
                    <a:pt x="221" y="166"/>
                  </a:cubicBezTo>
                  <a:cubicBezTo>
                    <a:pt x="220" y="167"/>
                    <a:pt x="220" y="167"/>
                    <a:pt x="219" y="167"/>
                  </a:cubicBezTo>
                  <a:cubicBezTo>
                    <a:pt x="218" y="168"/>
                    <a:pt x="217" y="168"/>
                    <a:pt x="216" y="169"/>
                  </a:cubicBezTo>
                  <a:cubicBezTo>
                    <a:pt x="215" y="169"/>
                    <a:pt x="215" y="170"/>
                    <a:pt x="214" y="170"/>
                  </a:cubicBezTo>
                  <a:cubicBezTo>
                    <a:pt x="212" y="170"/>
                    <a:pt x="211" y="170"/>
                    <a:pt x="210" y="170"/>
                  </a:cubicBezTo>
                  <a:cubicBezTo>
                    <a:pt x="209" y="170"/>
                    <a:pt x="209" y="169"/>
                    <a:pt x="208" y="169"/>
                  </a:cubicBezTo>
                  <a:cubicBezTo>
                    <a:pt x="206" y="170"/>
                    <a:pt x="206" y="173"/>
                    <a:pt x="205" y="174"/>
                  </a:cubicBezTo>
                  <a:cubicBezTo>
                    <a:pt x="204" y="174"/>
                    <a:pt x="203" y="175"/>
                    <a:pt x="203" y="175"/>
                  </a:cubicBezTo>
                  <a:cubicBezTo>
                    <a:pt x="201" y="176"/>
                    <a:pt x="201" y="177"/>
                    <a:pt x="200" y="179"/>
                  </a:cubicBezTo>
                  <a:cubicBezTo>
                    <a:pt x="200" y="179"/>
                    <a:pt x="200" y="180"/>
                    <a:pt x="199" y="181"/>
                  </a:cubicBezTo>
                  <a:cubicBezTo>
                    <a:pt x="199" y="181"/>
                    <a:pt x="200" y="183"/>
                    <a:pt x="200" y="184"/>
                  </a:cubicBezTo>
                  <a:cubicBezTo>
                    <a:pt x="199" y="186"/>
                    <a:pt x="197" y="188"/>
                    <a:pt x="195" y="189"/>
                  </a:cubicBezTo>
                  <a:cubicBezTo>
                    <a:pt x="195" y="190"/>
                    <a:pt x="195" y="190"/>
                    <a:pt x="194" y="190"/>
                  </a:cubicBezTo>
                  <a:cubicBezTo>
                    <a:pt x="193" y="191"/>
                    <a:pt x="192" y="192"/>
                    <a:pt x="191" y="193"/>
                  </a:cubicBezTo>
                  <a:cubicBezTo>
                    <a:pt x="191" y="194"/>
                    <a:pt x="190" y="195"/>
                    <a:pt x="190" y="196"/>
                  </a:cubicBezTo>
                  <a:cubicBezTo>
                    <a:pt x="189" y="197"/>
                    <a:pt x="188" y="198"/>
                    <a:pt x="188" y="200"/>
                  </a:cubicBezTo>
                  <a:cubicBezTo>
                    <a:pt x="187" y="202"/>
                    <a:pt x="186" y="202"/>
                    <a:pt x="186" y="204"/>
                  </a:cubicBezTo>
                  <a:cubicBezTo>
                    <a:pt x="185" y="207"/>
                    <a:pt x="186" y="207"/>
                    <a:pt x="186" y="209"/>
                  </a:cubicBezTo>
                  <a:cubicBezTo>
                    <a:pt x="187" y="211"/>
                    <a:pt x="188" y="214"/>
                    <a:pt x="187" y="217"/>
                  </a:cubicBezTo>
                  <a:cubicBezTo>
                    <a:pt x="187" y="218"/>
                    <a:pt x="186" y="220"/>
                    <a:pt x="186" y="222"/>
                  </a:cubicBezTo>
                  <a:cubicBezTo>
                    <a:pt x="186" y="222"/>
                    <a:pt x="187" y="226"/>
                    <a:pt x="187" y="226"/>
                  </a:cubicBezTo>
                  <a:cubicBezTo>
                    <a:pt x="187" y="227"/>
                    <a:pt x="188" y="228"/>
                    <a:pt x="188" y="228"/>
                  </a:cubicBezTo>
                  <a:cubicBezTo>
                    <a:pt x="189" y="228"/>
                    <a:pt x="189" y="229"/>
                    <a:pt x="189" y="229"/>
                  </a:cubicBezTo>
                  <a:cubicBezTo>
                    <a:pt x="189" y="229"/>
                    <a:pt x="189" y="229"/>
                    <a:pt x="189" y="229"/>
                  </a:cubicBezTo>
                  <a:cubicBezTo>
                    <a:pt x="190" y="230"/>
                    <a:pt x="189" y="230"/>
                    <a:pt x="190" y="230"/>
                  </a:cubicBezTo>
                  <a:cubicBezTo>
                    <a:pt x="190" y="230"/>
                    <a:pt x="190" y="230"/>
                    <a:pt x="190" y="231"/>
                  </a:cubicBezTo>
                  <a:cubicBezTo>
                    <a:pt x="191" y="231"/>
                    <a:pt x="191" y="232"/>
                    <a:pt x="192" y="233"/>
                  </a:cubicBezTo>
                  <a:cubicBezTo>
                    <a:pt x="192" y="234"/>
                    <a:pt x="193" y="236"/>
                    <a:pt x="193" y="238"/>
                  </a:cubicBezTo>
                  <a:cubicBezTo>
                    <a:pt x="194" y="239"/>
                    <a:pt x="197" y="241"/>
                    <a:pt x="198" y="242"/>
                  </a:cubicBezTo>
                  <a:cubicBezTo>
                    <a:pt x="200" y="244"/>
                    <a:pt x="202" y="246"/>
                    <a:pt x="204" y="246"/>
                  </a:cubicBezTo>
                  <a:cubicBezTo>
                    <a:pt x="205" y="246"/>
                    <a:pt x="206" y="244"/>
                    <a:pt x="208" y="244"/>
                  </a:cubicBezTo>
                  <a:cubicBezTo>
                    <a:pt x="209" y="244"/>
                    <a:pt x="210" y="245"/>
                    <a:pt x="212" y="245"/>
                  </a:cubicBezTo>
                  <a:cubicBezTo>
                    <a:pt x="214" y="244"/>
                    <a:pt x="217" y="243"/>
                    <a:pt x="219" y="243"/>
                  </a:cubicBezTo>
                  <a:cubicBezTo>
                    <a:pt x="221" y="242"/>
                    <a:pt x="223" y="241"/>
                    <a:pt x="224" y="241"/>
                  </a:cubicBezTo>
                  <a:cubicBezTo>
                    <a:pt x="227" y="241"/>
                    <a:pt x="227" y="244"/>
                    <a:pt x="229" y="246"/>
                  </a:cubicBezTo>
                  <a:cubicBezTo>
                    <a:pt x="231" y="246"/>
                    <a:pt x="232" y="246"/>
                    <a:pt x="233" y="246"/>
                  </a:cubicBezTo>
                  <a:cubicBezTo>
                    <a:pt x="236" y="248"/>
                    <a:pt x="236" y="249"/>
                    <a:pt x="235" y="252"/>
                  </a:cubicBezTo>
                  <a:cubicBezTo>
                    <a:pt x="235" y="253"/>
                    <a:pt x="235" y="254"/>
                    <a:pt x="235" y="255"/>
                  </a:cubicBezTo>
                  <a:cubicBezTo>
                    <a:pt x="235" y="256"/>
                    <a:pt x="234" y="258"/>
                    <a:pt x="234" y="259"/>
                  </a:cubicBezTo>
                  <a:cubicBezTo>
                    <a:pt x="234" y="261"/>
                    <a:pt x="236" y="262"/>
                    <a:pt x="237" y="264"/>
                  </a:cubicBezTo>
                  <a:cubicBezTo>
                    <a:pt x="239" y="267"/>
                    <a:pt x="240" y="270"/>
                    <a:pt x="241" y="273"/>
                  </a:cubicBezTo>
                  <a:cubicBezTo>
                    <a:pt x="242" y="275"/>
                    <a:pt x="242" y="277"/>
                    <a:pt x="242" y="280"/>
                  </a:cubicBezTo>
                  <a:cubicBezTo>
                    <a:pt x="242" y="281"/>
                    <a:pt x="243" y="283"/>
                    <a:pt x="243" y="284"/>
                  </a:cubicBezTo>
                  <a:cubicBezTo>
                    <a:pt x="243" y="286"/>
                    <a:pt x="241" y="287"/>
                    <a:pt x="241" y="289"/>
                  </a:cubicBezTo>
                  <a:cubicBezTo>
                    <a:pt x="241" y="290"/>
                    <a:pt x="241" y="291"/>
                    <a:pt x="241" y="292"/>
                  </a:cubicBezTo>
                  <a:cubicBezTo>
                    <a:pt x="240" y="293"/>
                    <a:pt x="239" y="293"/>
                    <a:pt x="239" y="294"/>
                  </a:cubicBezTo>
                  <a:cubicBezTo>
                    <a:pt x="239" y="296"/>
                    <a:pt x="240" y="298"/>
                    <a:pt x="239" y="300"/>
                  </a:cubicBezTo>
                  <a:cubicBezTo>
                    <a:pt x="241" y="301"/>
                    <a:pt x="241" y="304"/>
                    <a:pt x="242" y="306"/>
                  </a:cubicBezTo>
                  <a:cubicBezTo>
                    <a:pt x="242" y="307"/>
                    <a:pt x="243" y="308"/>
                    <a:pt x="243" y="309"/>
                  </a:cubicBezTo>
                  <a:cubicBezTo>
                    <a:pt x="244" y="312"/>
                    <a:pt x="244" y="316"/>
                    <a:pt x="245" y="320"/>
                  </a:cubicBezTo>
                  <a:cubicBezTo>
                    <a:pt x="245" y="322"/>
                    <a:pt x="246" y="323"/>
                    <a:pt x="246" y="325"/>
                  </a:cubicBezTo>
                  <a:cubicBezTo>
                    <a:pt x="247" y="326"/>
                    <a:pt x="248" y="326"/>
                    <a:pt x="248" y="327"/>
                  </a:cubicBezTo>
                  <a:cubicBezTo>
                    <a:pt x="248" y="328"/>
                    <a:pt x="248" y="330"/>
                    <a:pt x="249" y="331"/>
                  </a:cubicBezTo>
                  <a:cubicBezTo>
                    <a:pt x="249" y="332"/>
                    <a:pt x="250" y="333"/>
                    <a:pt x="250" y="334"/>
                  </a:cubicBezTo>
                  <a:cubicBezTo>
                    <a:pt x="250" y="335"/>
                    <a:pt x="249" y="336"/>
                    <a:pt x="249" y="338"/>
                  </a:cubicBezTo>
                  <a:cubicBezTo>
                    <a:pt x="249" y="338"/>
                    <a:pt x="250" y="340"/>
                    <a:pt x="251" y="340"/>
                  </a:cubicBezTo>
                  <a:cubicBezTo>
                    <a:pt x="253" y="341"/>
                    <a:pt x="256" y="339"/>
                    <a:pt x="258" y="339"/>
                  </a:cubicBezTo>
                  <a:cubicBezTo>
                    <a:pt x="261" y="339"/>
                    <a:pt x="262" y="339"/>
                    <a:pt x="263" y="338"/>
                  </a:cubicBezTo>
                  <a:cubicBezTo>
                    <a:pt x="265" y="338"/>
                    <a:pt x="265" y="338"/>
                    <a:pt x="266" y="336"/>
                  </a:cubicBezTo>
                  <a:cubicBezTo>
                    <a:pt x="268" y="335"/>
                    <a:pt x="269" y="334"/>
                    <a:pt x="270" y="332"/>
                  </a:cubicBezTo>
                  <a:cubicBezTo>
                    <a:pt x="271" y="331"/>
                    <a:pt x="271" y="331"/>
                    <a:pt x="271" y="330"/>
                  </a:cubicBezTo>
                  <a:cubicBezTo>
                    <a:pt x="272" y="330"/>
                    <a:pt x="272" y="329"/>
                    <a:pt x="272" y="328"/>
                  </a:cubicBezTo>
                  <a:cubicBezTo>
                    <a:pt x="274" y="326"/>
                    <a:pt x="275" y="326"/>
                    <a:pt x="275" y="324"/>
                  </a:cubicBezTo>
                  <a:cubicBezTo>
                    <a:pt x="275" y="322"/>
                    <a:pt x="276" y="320"/>
                    <a:pt x="276" y="318"/>
                  </a:cubicBezTo>
                  <a:cubicBezTo>
                    <a:pt x="277" y="317"/>
                    <a:pt x="279" y="317"/>
                    <a:pt x="280" y="315"/>
                  </a:cubicBezTo>
                  <a:cubicBezTo>
                    <a:pt x="281" y="311"/>
                    <a:pt x="280" y="308"/>
                    <a:pt x="279" y="305"/>
                  </a:cubicBezTo>
                  <a:cubicBezTo>
                    <a:pt x="280" y="303"/>
                    <a:pt x="281" y="301"/>
                    <a:pt x="283" y="300"/>
                  </a:cubicBezTo>
                  <a:cubicBezTo>
                    <a:pt x="285" y="299"/>
                    <a:pt x="286" y="299"/>
                    <a:pt x="287" y="298"/>
                  </a:cubicBezTo>
                  <a:cubicBezTo>
                    <a:pt x="287" y="298"/>
                    <a:pt x="287" y="297"/>
                    <a:pt x="287" y="297"/>
                  </a:cubicBezTo>
                  <a:cubicBezTo>
                    <a:pt x="288" y="297"/>
                    <a:pt x="288" y="297"/>
                    <a:pt x="288" y="297"/>
                  </a:cubicBezTo>
                  <a:cubicBezTo>
                    <a:pt x="289" y="296"/>
                    <a:pt x="290" y="295"/>
                    <a:pt x="290" y="295"/>
                  </a:cubicBezTo>
                  <a:cubicBezTo>
                    <a:pt x="290" y="293"/>
                    <a:pt x="290" y="292"/>
                    <a:pt x="291" y="290"/>
                  </a:cubicBezTo>
                  <a:cubicBezTo>
                    <a:pt x="291" y="287"/>
                    <a:pt x="291" y="285"/>
                    <a:pt x="291" y="281"/>
                  </a:cubicBezTo>
                  <a:cubicBezTo>
                    <a:pt x="290" y="280"/>
                    <a:pt x="289" y="279"/>
                    <a:pt x="289" y="278"/>
                  </a:cubicBezTo>
                  <a:cubicBezTo>
                    <a:pt x="289" y="277"/>
                    <a:pt x="290" y="275"/>
                    <a:pt x="290" y="274"/>
                  </a:cubicBezTo>
                  <a:cubicBezTo>
                    <a:pt x="290" y="272"/>
                    <a:pt x="289" y="271"/>
                    <a:pt x="289" y="270"/>
                  </a:cubicBezTo>
                  <a:cubicBezTo>
                    <a:pt x="289" y="269"/>
                    <a:pt x="290" y="267"/>
                    <a:pt x="290" y="266"/>
                  </a:cubicBezTo>
                  <a:cubicBezTo>
                    <a:pt x="291" y="264"/>
                    <a:pt x="291" y="264"/>
                    <a:pt x="292" y="263"/>
                  </a:cubicBezTo>
                  <a:cubicBezTo>
                    <a:pt x="293" y="262"/>
                    <a:pt x="294" y="261"/>
                    <a:pt x="294" y="260"/>
                  </a:cubicBezTo>
                  <a:cubicBezTo>
                    <a:pt x="295" y="259"/>
                    <a:pt x="295" y="259"/>
                    <a:pt x="295" y="258"/>
                  </a:cubicBezTo>
                  <a:cubicBezTo>
                    <a:pt x="295" y="258"/>
                    <a:pt x="296" y="257"/>
                    <a:pt x="296" y="257"/>
                  </a:cubicBezTo>
                  <a:cubicBezTo>
                    <a:pt x="297" y="256"/>
                    <a:pt x="297" y="255"/>
                    <a:pt x="298" y="254"/>
                  </a:cubicBezTo>
                  <a:cubicBezTo>
                    <a:pt x="299" y="254"/>
                    <a:pt x="299" y="254"/>
                    <a:pt x="299" y="253"/>
                  </a:cubicBezTo>
                  <a:cubicBezTo>
                    <a:pt x="300" y="253"/>
                    <a:pt x="300" y="253"/>
                    <a:pt x="300" y="253"/>
                  </a:cubicBezTo>
                  <a:cubicBezTo>
                    <a:pt x="300" y="252"/>
                    <a:pt x="300" y="253"/>
                    <a:pt x="301" y="252"/>
                  </a:cubicBezTo>
                  <a:cubicBezTo>
                    <a:pt x="303" y="251"/>
                    <a:pt x="304" y="248"/>
                    <a:pt x="306" y="246"/>
                  </a:cubicBezTo>
                  <a:cubicBezTo>
                    <a:pt x="306" y="246"/>
                    <a:pt x="307" y="245"/>
                    <a:pt x="307" y="244"/>
                  </a:cubicBezTo>
                  <a:cubicBezTo>
                    <a:pt x="307" y="243"/>
                    <a:pt x="307" y="243"/>
                    <a:pt x="308" y="242"/>
                  </a:cubicBezTo>
                  <a:cubicBezTo>
                    <a:pt x="308" y="241"/>
                    <a:pt x="308" y="240"/>
                    <a:pt x="309" y="239"/>
                  </a:cubicBezTo>
                  <a:cubicBezTo>
                    <a:pt x="309" y="238"/>
                    <a:pt x="310" y="236"/>
                    <a:pt x="311" y="235"/>
                  </a:cubicBezTo>
                  <a:cubicBezTo>
                    <a:pt x="311" y="233"/>
                    <a:pt x="312" y="231"/>
                    <a:pt x="311" y="229"/>
                  </a:cubicBezTo>
                  <a:cubicBezTo>
                    <a:pt x="310" y="229"/>
                    <a:pt x="310" y="229"/>
                    <a:pt x="309" y="229"/>
                  </a:cubicBezTo>
                  <a:cubicBezTo>
                    <a:pt x="308" y="230"/>
                    <a:pt x="307" y="230"/>
                    <a:pt x="306" y="230"/>
                  </a:cubicBezTo>
                  <a:cubicBezTo>
                    <a:pt x="305" y="230"/>
                    <a:pt x="305" y="231"/>
                    <a:pt x="304" y="231"/>
                  </a:cubicBezTo>
                  <a:cubicBezTo>
                    <a:pt x="302" y="231"/>
                    <a:pt x="301" y="231"/>
                    <a:pt x="299" y="231"/>
                  </a:cubicBezTo>
                  <a:cubicBezTo>
                    <a:pt x="298" y="230"/>
                    <a:pt x="298" y="229"/>
                    <a:pt x="297" y="228"/>
                  </a:cubicBezTo>
                  <a:cubicBezTo>
                    <a:pt x="298" y="227"/>
                    <a:pt x="299" y="227"/>
                    <a:pt x="301" y="226"/>
                  </a:cubicBezTo>
                  <a:cubicBezTo>
                    <a:pt x="301" y="225"/>
                    <a:pt x="302" y="224"/>
                    <a:pt x="304" y="223"/>
                  </a:cubicBezTo>
                  <a:cubicBezTo>
                    <a:pt x="304" y="223"/>
                    <a:pt x="305" y="223"/>
                    <a:pt x="306" y="223"/>
                  </a:cubicBezTo>
                  <a:cubicBezTo>
                    <a:pt x="308" y="222"/>
                    <a:pt x="309" y="222"/>
                    <a:pt x="310" y="222"/>
                  </a:cubicBezTo>
                  <a:cubicBezTo>
                    <a:pt x="312" y="220"/>
                    <a:pt x="313" y="220"/>
                    <a:pt x="314" y="218"/>
                  </a:cubicBezTo>
                  <a:cubicBezTo>
                    <a:pt x="316" y="216"/>
                    <a:pt x="316" y="216"/>
                    <a:pt x="317" y="216"/>
                  </a:cubicBezTo>
                  <a:cubicBezTo>
                    <a:pt x="317" y="215"/>
                    <a:pt x="318" y="215"/>
                    <a:pt x="318" y="215"/>
                  </a:cubicBezTo>
                  <a:cubicBezTo>
                    <a:pt x="319" y="214"/>
                    <a:pt x="320" y="214"/>
                    <a:pt x="320" y="213"/>
                  </a:cubicBezTo>
                  <a:cubicBezTo>
                    <a:pt x="321" y="213"/>
                    <a:pt x="321" y="212"/>
                    <a:pt x="322" y="211"/>
                  </a:cubicBezTo>
                  <a:cubicBezTo>
                    <a:pt x="323" y="210"/>
                    <a:pt x="324" y="209"/>
                    <a:pt x="324" y="209"/>
                  </a:cubicBezTo>
                  <a:cubicBezTo>
                    <a:pt x="328" y="205"/>
                    <a:pt x="329" y="203"/>
                    <a:pt x="326" y="200"/>
                  </a:cubicBezTo>
                  <a:cubicBezTo>
                    <a:pt x="325" y="199"/>
                    <a:pt x="324" y="199"/>
                    <a:pt x="323" y="198"/>
                  </a:cubicBezTo>
                  <a:cubicBezTo>
                    <a:pt x="322" y="198"/>
                    <a:pt x="320" y="197"/>
                    <a:pt x="319" y="197"/>
                  </a:cubicBezTo>
                  <a:cubicBezTo>
                    <a:pt x="318" y="197"/>
                    <a:pt x="317" y="198"/>
                    <a:pt x="316" y="198"/>
                  </a:cubicBezTo>
                  <a:cubicBezTo>
                    <a:pt x="313" y="198"/>
                    <a:pt x="312" y="197"/>
                    <a:pt x="310" y="196"/>
                  </a:cubicBezTo>
                  <a:cubicBezTo>
                    <a:pt x="310" y="194"/>
                    <a:pt x="309" y="192"/>
                    <a:pt x="308" y="190"/>
                  </a:cubicBezTo>
                  <a:cubicBezTo>
                    <a:pt x="308" y="190"/>
                    <a:pt x="307" y="189"/>
                    <a:pt x="307" y="188"/>
                  </a:cubicBezTo>
                  <a:cubicBezTo>
                    <a:pt x="307" y="187"/>
                    <a:pt x="306" y="186"/>
                    <a:pt x="306" y="185"/>
                  </a:cubicBezTo>
                  <a:cubicBezTo>
                    <a:pt x="307" y="184"/>
                    <a:pt x="308" y="184"/>
                    <a:pt x="309" y="184"/>
                  </a:cubicBezTo>
                  <a:cubicBezTo>
                    <a:pt x="310" y="184"/>
                    <a:pt x="311" y="186"/>
                    <a:pt x="311" y="187"/>
                  </a:cubicBezTo>
                  <a:cubicBezTo>
                    <a:pt x="312" y="188"/>
                    <a:pt x="312" y="189"/>
                    <a:pt x="313" y="190"/>
                  </a:cubicBezTo>
                  <a:cubicBezTo>
                    <a:pt x="313" y="190"/>
                    <a:pt x="314" y="191"/>
                    <a:pt x="314" y="191"/>
                  </a:cubicBezTo>
                  <a:cubicBezTo>
                    <a:pt x="315" y="192"/>
                    <a:pt x="316" y="193"/>
                    <a:pt x="317" y="193"/>
                  </a:cubicBezTo>
                  <a:cubicBezTo>
                    <a:pt x="318" y="193"/>
                    <a:pt x="320" y="192"/>
                    <a:pt x="322" y="192"/>
                  </a:cubicBezTo>
                  <a:cubicBezTo>
                    <a:pt x="323" y="192"/>
                    <a:pt x="324" y="194"/>
                    <a:pt x="325" y="194"/>
                  </a:cubicBezTo>
                  <a:cubicBezTo>
                    <a:pt x="325" y="195"/>
                    <a:pt x="327" y="196"/>
                    <a:pt x="327" y="196"/>
                  </a:cubicBezTo>
                  <a:cubicBezTo>
                    <a:pt x="328" y="196"/>
                    <a:pt x="329" y="195"/>
                    <a:pt x="330" y="196"/>
                  </a:cubicBezTo>
                  <a:cubicBezTo>
                    <a:pt x="330" y="196"/>
                    <a:pt x="331" y="196"/>
                    <a:pt x="331" y="196"/>
                  </a:cubicBezTo>
                  <a:cubicBezTo>
                    <a:pt x="331" y="196"/>
                    <a:pt x="330" y="197"/>
                    <a:pt x="330" y="197"/>
                  </a:cubicBezTo>
                  <a:cubicBezTo>
                    <a:pt x="331" y="199"/>
                    <a:pt x="332" y="200"/>
                    <a:pt x="333" y="201"/>
                  </a:cubicBezTo>
                  <a:cubicBezTo>
                    <a:pt x="333" y="202"/>
                    <a:pt x="334" y="202"/>
                    <a:pt x="334" y="203"/>
                  </a:cubicBezTo>
                  <a:cubicBezTo>
                    <a:pt x="334" y="204"/>
                    <a:pt x="334" y="205"/>
                    <a:pt x="334" y="206"/>
                  </a:cubicBezTo>
                  <a:cubicBezTo>
                    <a:pt x="335" y="206"/>
                    <a:pt x="335" y="207"/>
                    <a:pt x="336" y="208"/>
                  </a:cubicBezTo>
                  <a:cubicBezTo>
                    <a:pt x="337" y="208"/>
                    <a:pt x="338" y="207"/>
                    <a:pt x="339" y="208"/>
                  </a:cubicBezTo>
                  <a:cubicBezTo>
                    <a:pt x="340" y="209"/>
                    <a:pt x="339" y="210"/>
                    <a:pt x="339" y="211"/>
                  </a:cubicBezTo>
                  <a:cubicBezTo>
                    <a:pt x="339" y="211"/>
                    <a:pt x="339" y="212"/>
                    <a:pt x="339" y="212"/>
                  </a:cubicBezTo>
                  <a:cubicBezTo>
                    <a:pt x="340" y="214"/>
                    <a:pt x="339" y="216"/>
                    <a:pt x="340" y="217"/>
                  </a:cubicBezTo>
                  <a:cubicBezTo>
                    <a:pt x="340" y="219"/>
                    <a:pt x="341" y="221"/>
                    <a:pt x="341" y="223"/>
                  </a:cubicBezTo>
                  <a:cubicBezTo>
                    <a:pt x="341" y="225"/>
                    <a:pt x="341" y="228"/>
                    <a:pt x="342" y="229"/>
                  </a:cubicBezTo>
                  <a:cubicBezTo>
                    <a:pt x="343" y="231"/>
                    <a:pt x="343" y="233"/>
                    <a:pt x="343" y="234"/>
                  </a:cubicBezTo>
                  <a:cubicBezTo>
                    <a:pt x="344" y="236"/>
                    <a:pt x="344" y="237"/>
                    <a:pt x="345" y="237"/>
                  </a:cubicBezTo>
                  <a:cubicBezTo>
                    <a:pt x="346" y="237"/>
                    <a:pt x="346" y="237"/>
                    <a:pt x="347" y="236"/>
                  </a:cubicBezTo>
                  <a:cubicBezTo>
                    <a:pt x="347" y="235"/>
                    <a:pt x="348" y="235"/>
                    <a:pt x="349" y="235"/>
                  </a:cubicBezTo>
                  <a:cubicBezTo>
                    <a:pt x="349" y="234"/>
                    <a:pt x="349" y="233"/>
                    <a:pt x="349" y="233"/>
                  </a:cubicBezTo>
                  <a:cubicBezTo>
                    <a:pt x="349" y="232"/>
                    <a:pt x="349" y="232"/>
                    <a:pt x="349" y="232"/>
                  </a:cubicBezTo>
                  <a:cubicBezTo>
                    <a:pt x="349" y="232"/>
                    <a:pt x="350" y="229"/>
                    <a:pt x="350" y="228"/>
                  </a:cubicBezTo>
                  <a:cubicBezTo>
                    <a:pt x="350" y="226"/>
                    <a:pt x="350" y="224"/>
                    <a:pt x="350" y="222"/>
                  </a:cubicBezTo>
                  <a:cubicBezTo>
                    <a:pt x="352" y="220"/>
                    <a:pt x="353" y="219"/>
                    <a:pt x="355" y="218"/>
                  </a:cubicBezTo>
                  <a:cubicBezTo>
                    <a:pt x="355" y="217"/>
                    <a:pt x="356" y="217"/>
                    <a:pt x="356" y="216"/>
                  </a:cubicBezTo>
                  <a:cubicBezTo>
                    <a:pt x="358" y="215"/>
                    <a:pt x="360" y="212"/>
                    <a:pt x="362" y="211"/>
                  </a:cubicBezTo>
                  <a:cubicBezTo>
                    <a:pt x="363" y="210"/>
                    <a:pt x="364" y="209"/>
                    <a:pt x="365" y="208"/>
                  </a:cubicBezTo>
                  <a:cubicBezTo>
                    <a:pt x="367" y="208"/>
                    <a:pt x="368" y="206"/>
                    <a:pt x="370" y="206"/>
                  </a:cubicBezTo>
                  <a:cubicBezTo>
                    <a:pt x="371" y="207"/>
                    <a:pt x="371" y="209"/>
                    <a:pt x="371" y="210"/>
                  </a:cubicBezTo>
                  <a:cubicBezTo>
                    <a:pt x="373" y="212"/>
                    <a:pt x="374" y="213"/>
                    <a:pt x="374" y="216"/>
                  </a:cubicBezTo>
                  <a:cubicBezTo>
                    <a:pt x="375" y="217"/>
                    <a:pt x="376" y="216"/>
                    <a:pt x="377" y="217"/>
                  </a:cubicBezTo>
                  <a:cubicBezTo>
                    <a:pt x="377" y="217"/>
                    <a:pt x="378" y="218"/>
                    <a:pt x="378" y="219"/>
                  </a:cubicBezTo>
                  <a:cubicBezTo>
                    <a:pt x="378" y="219"/>
                    <a:pt x="379" y="220"/>
                    <a:pt x="379" y="221"/>
                  </a:cubicBezTo>
                  <a:cubicBezTo>
                    <a:pt x="379" y="221"/>
                    <a:pt x="379" y="222"/>
                    <a:pt x="379" y="223"/>
                  </a:cubicBezTo>
                  <a:cubicBezTo>
                    <a:pt x="380" y="224"/>
                    <a:pt x="379" y="224"/>
                    <a:pt x="380" y="225"/>
                  </a:cubicBezTo>
                  <a:cubicBezTo>
                    <a:pt x="380" y="226"/>
                    <a:pt x="380" y="227"/>
                    <a:pt x="380" y="227"/>
                  </a:cubicBezTo>
                  <a:cubicBezTo>
                    <a:pt x="380" y="228"/>
                    <a:pt x="380" y="229"/>
                    <a:pt x="380" y="230"/>
                  </a:cubicBezTo>
                  <a:cubicBezTo>
                    <a:pt x="380" y="232"/>
                    <a:pt x="381" y="232"/>
                    <a:pt x="381" y="233"/>
                  </a:cubicBezTo>
                  <a:cubicBezTo>
                    <a:pt x="380" y="235"/>
                    <a:pt x="379" y="236"/>
                    <a:pt x="380" y="238"/>
                  </a:cubicBezTo>
                  <a:cubicBezTo>
                    <a:pt x="380" y="240"/>
                    <a:pt x="381" y="241"/>
                    <a:pt x="382" y="243"/>
                  </a:cubicBezTo>
                  <a:cubicBezTo>
                    <a:pt x="382" y="244"/>
                    <a:pt x="382" y="245"/>
                    <a:pt x="382" y="246"/>
                  </a:cubicBezTo>
                  <a:cubicBezTo>
                    <a:pt x="382" y="247"/>
                    <a:pt x="382" y="247"/>
                    <a:pt x="382" y="248"/>
                  </a:cubicBezTo>
                  <a:cubicBezTo>
                    <a:pt x="382" y="249"/>
                    <a:pt x="382" y="250"/>
                    <a:pt x="383" y="250"/>
                  </a:cubicBezTo>
                  <a:cubicBezTo>
                    <a:pt x="383" y="251"/>
                    <a:pt x="383" y="251"/>
                    <a:pt x="383" y="251"/>
                  </a:cubicBezTo>
                  <a:cubicBezTo>
                    <a:pt x="384" y="253"/>
                    <a:pt x="385" y="254"/>
                    <a:pt x="386" y="254"/>
                  </a:cubicBezTo>
                  <a:cubicBezTo>
                    <a:pt x="387" y="252"/>
                    <a:pt x="386" y="251"/>
                    <a:pt x="386" y="250"/>
                  </a:cubicBezTo>
                  <a:cubicBezTo>
                    <a:pt x="386" y="249"/>
                    <a:pt x="387" y="248"/>
                    <a:pt x="387" y="247"/>
                  </a:cubicBezTo>
                  <a:cubicBezTo>
                    <a:pt x="386" y="246"/>
                    <a:pt x="385" y="245"/>
                    <a:pt x="385" y="243"/>
                  </a:cubicBezTo>
                  <a:cubicBezTo>
                    <a:pt x="384" y="243"/>
                    <a:pt x="384" y="242"/>
                    <a:pt x="383" y="241"/>
                  </a:cubicBezTo>
                  <a:cubicBezTo>
                    <a:pt x="383" y="241"/>
                    <a:pt x="383" y="240"/>
                    <a:pt x="382" y="240"/>
                  </a:cubicBezTo>
                  <a:cubicBezTo>
                    <a:pt x="382" y="240"/>
                    <a:pt x="382" y="239"/>
                    <a:pt x="382" y="238"/>
                  </a:cubicBezTo>
                  <a:cubicBezTo>
                    <a:pt x="381" y="236"/>
                    <a:pt x="382" y="234"/>
                    <a:pt x="382" y="232"/>
                  </a:cubicBezTo>
                  <a:cubicBezTo>
                    <a:pt x="383" y="231"/>
                    <a:pt x="383" y="229"/>
                    <a:pt x="384" y="229"/>
                  </a:cubicBezTo>
                  <a:cubicBezTo>
                    <a:pt x="385" y="229"/>
                    <a:pt x="386" y="230"/>
                    <a:pt x="386" y="232"/>
                  </a:cubicBezTo>
                  <a:cubicBezTo>
                    <a:pt x="387" y="233"/>
                    <a:pt x="388" y="235"/>
                    <a:pt x="389" y="235"/>
                  </a:cubicBezTo>
                  <a:cubicBezTo>
                    <a:pt x="389" y="235"/>
                    <a:pt x="389" y="236"/>
                    <a:pt x="389" y="236"/>
                  </a:cubicBezTo>
                  <a:cubicBezTo>
                    <a:pt x="390" y="237"/>
                    <a:pt x="392" y="236"/>
                    <a:pt x="393" y="235"/>
                  </a:cubicBezTo>
                  <a:cubicBezTo>
                    <a:pt x="391" y="247"/>
                    <a:pt x="388" y="259"/>
                    <a:pt x="384" y="271"/>
                  </a:cubicBezTo>
                  <a:cubicBezTo>
                    <a:pt x="383" y="270"/>
                    <a:pt x="382" y="270"/>
                    <a:pt x="382" y="269"/>
                  </a:cubicBezTo>
                  <a:cubicBezTo>
                    <a:pt x="382" y="268"/>
                    <a:pt x="383" y="267"/>
                    <a:pt x="383" y="266"/>
                  </a:cubicBezTo>
                  <a:cubicBezTo>
                    <a:pt x="383" y="264"/>
                    <a:pt x="382" y="263"/>
                    <a:pt x="381" y="262"/>
                  </a:cubicBezTo>
                  <a:cubicBezTo>
                    <a:pt x="381" y="261"/>
                    <a:pt x="381" y="261"/>
                    <a:pt x="381" y="260"/>
                  </a:cubicBezTo>
                  <a:cubicBezTo>
                    <a:pt x="380" y="259"/>
                    <a:pt x="379" y="258"/>
                    <a:pt x="379" y="257"/>
                  </a:cubicBezTo>
                  <a:cubicBezTo>
                    <a:pt x="378" y="257"/>
                    <a:pt x="378" y="256"/>
                    <a:pt x="377" y="255"/>
                  </a:cubicBezTo>
                  <a:cubicBezTo>
                    <a:pt x="377" y="255"/>
                    <a:pt x="377" y="254"/>
                    <a:pt x="377" y="254"/>
                  </a:cubicBezTo>
                  <a:cubicBezTo>
                    <a:pt x="377" y="254"/>
                    <a:pt x="377" y="254"/>
                    <a:pt x="377" y="254"/>
                  </a:cubicBezTo>
                  <a:cubicBezTo>
                    <a:pt x="376" y="252"/>
                    <a:pt x="375" y="251"/>
                    <a:pt x="375" y="250"/>
                  </a:cubicBezTo>
                  <a:cubicBezTo>
                    <a:pt x="374" y="250"/>
                    <a:pt x="373" y="249"/>
                    <a:pt x="372" y="249"/>
                  </a:cubicBezTo>
                  <a:cubicBezTo>
                    <a:pt x="372" y="249"/>
                    <a:pt x="372" y="249"/>
                    <a:pt x="372" y="249"/>
                  </a:cubicBezTo>
                  <a:cubicBezTo>
                    <a:pt x="372" y="250"/>
                    <a:pt x="372" y="250"/>
                    <a:pt x="372" y="250"/>
                  </a:cubicBezTo>
                  <a:cubicBezTo>
                    <a:pt x="372" y="252"/>
                    <a:pt x="373" y="254"/>
                    <a:pt x="374" y="256"/>
                  </a:cubicBezTo>
                  <a:cubicBezTo>
                    <a:pt x="374" y="257"/>
                    <a:pt x="374" y="258"/>
                    <a:pt x="374" y="258"/>
                  </a:cubicBezTo>
                  <a:cubicBezTo>
                    <a:pt x="374" y="260"/>
                    <a:pt x="376" y="261"/>
                    <a:pt x="376" y="262"/>
                  </a:cubicBezTo>
                  <a:cubicBezTo>
                    <a:pt x="377" y="263"/>
                    <a:pt x="377" y="264"/>
                    <a:pt x="377" y="265"/>
                  </a:cubicBezTo>
                  <a:cubicBezTo>
                    <a:pt x="378" y="266"/>
                    <a:pt x="378" y="267"/>
                    <a:pt x="379" y="268"/>
                  </a:cubicBezTo>
                  <a:cubicBezTo>
                    <a:pt x="379" y="269"/>
                    <a:pt x="379" y="269"/>
                    <a:pt x="379" y="270"/>
                  </a:cubicBezTo>
                  <a:cubicBezTo>
                    <a:pt x="380" y="270"/>
                    <a:pt x="380" y="271"/>
                    <a:pt x="380" y="271"/>
                  </a:cubicBezTo>
                  <a:cubicBezTo>
                    <a:pt x="380" y="271"/>
                    <a:pt x="380" y="271"/>
                    <a:pt x="380" y="271"/>
                  </a:cubicBezTo>
                  <a:cubicBezTo>
                    <a:pt x="380" y="271"/>
                    <a:pt x="380" y="272"/>
                    <a:pt x="380" y="272"/>
                  </a:cubicBezTo>
                  <a:cubicBezTo>
                    <a:pt x="380" y="272"/>
                    <a:pt x="381" y="272"/>
                    <a:pt x="381" y="272"/>
                  </a:cubicBezTo>
                  <a:cubicBezTo>
                    <a:pt x="382" y="273"/>
                    <a:pt x="382" y="273"/>
                    <a:pt x="383" y="274"/>
                  </a:cubicBezTo>
                  <a:cubicBezTo>
                    <a:pt x="376" y="292"/>
                    <a:pt x="366" y="310"/>
                    <a:pt x="353" y="325"/>
                  </a:cubicBezTo>
                  <a:cubicBezTo>
                    <a:pt x="353" y="324"/>
                    <a:pt x="352" y="324"/>
                    <a:pt x="351" y="323"/>
                  </a:cubicBezTo>
                  <a:cubicBezTo>
                    <a:pt x="351" y="321"/>
                    <a:pt x="351" y="317"/>
                    <a:pt x="349" y="318"/>
                  </a:cubicBezTo>
                  <a:cubicBezTo>
                    <a:pt x="348" y="318"/>
                    <a:pt x="348" y="320"/>
                    <a:pt x="348" y="321"/>
                  </a:cubicBezTo>
                  <a:cubicBezTo>
                    <a:pt x="348" y="322"/>
                    <a:pt x="347" y="323"/>
                    <a:pt x="347" y="324"/>
                  </a:cubicBezTo>
                  <a:cubicBezTo>
                    <a:pt x="347" y="325"/>
                    <a:pt x="347" y="325"/>
                    <a:pt x="347" y="326"/>
                  </a:cubicBezTo>
                  <a:cubicBezTo>
                    <a:pt x="346" y="327"/>
                    <a:pt x="346" y="328"/>
                    <a:pt x="345" y="329"/>
                  </a:cubicBezTo>
                  <a:cubicBezTo>
                    <a:pt x="344" y="330"/>
                    <a:pt x="345" y="331"/>
                    <a:pt x="343" y="331"/>
                  </a:cubicBezTo>
                  <a:cubicBezTo>
                    <a:pt x="342" y="332"/>
                    <a:pt x="341" y="329"/>
                    <a:pt x="339" y="328"/>
                  </a:cubicBezTo>
                  <a:cubicBezTo>
                    <a:pt x="339" y="328"/>
                    <a:pt x="338" y="328"/>
                    <a:pt x="338" y="327"/>
                  </a:cubicBezTo>
                  <a:cubicBezTo>
                    <a:pt x="336" y="326"/>
                    <a:pt x="337" y="324"/>
                    <a:pt x="338" y="323"/>
                  </a:cubicBezTo>
                  <a:cubicBezTo>
                    <a:pt x="339" y="322"/>
                    <a:pt x="340" y="321"/>
                    <a:pt x="340" y="320"/>
                  </a:cubicBezTo>
                  <a:cubicBezTo>
                    <a:pt x="339" y="319"/>
                    <a:pt x="337" y="319"/>
                    <a:pt x="336" y="319"/>
                  </a:cubicBezTo>
                  <a:cubicBezTo>
                    <a:pt x="334" y="318"/>
                    <a:pt x="332" y="318"/>
                    <a:pt x="330" y="319"/>
                  </a:cubicBezTo>
                  <a:cubicBezTo>
                    <a:pt x="329" y="319"/>
                    <a:pt x="329" y="320"/>
                    <a:pt x="328" y="320"/>
                  </a:cubicBezTo>
                  <a:cubicBezTo>
                    <a:pt x="327" y="322"/>
                    <a:pt x="326" y="324"/>
                    <a:pt x="325" y="325"/>
                  </a:cubicBezTo>
                  <a:cubicBezTo>
                    <a:pt x="323" y="325"/>
                    <a:pt x="322" y="324"/>
                    <a:pt x="321" y="324"/>
                  </a:cubicBezTo>
                  <a:cubicBezTo>
                    <a:pt x="319" y="324"/>
                    <a:pt x="315" y="329"/>
                    <a:pt x="313" y="330"/>
                  </a:cubicBezTo>
                  <a:cubicBezTo>
                    <a:pt x="313" y="331"/>
                    <a:pt x="312" y="331"/>
                    <a:pt x="312" y="331"/>
                  </a:cubicBezTo>
                  <a:cubicBezTo>
                    <a:pt x="311" y="332"/>
                    <a:pt x="311" y="332"/>
                    <a:pt x="311" y="332"/>
                  </a:cubicBezTo>
                  <a:cubicBezTo>
                    <a:pt x="310" y="334"/>
                    <a:pt x="311" y="334"/>
                    <a:pt x="310" y="335"/>
                  </a:cubicBezTo>
                  <a:cubicBezTo>
                    <a:pt x="310" y="336"/>
                    <a:pt x="309" y="337"/>
                    <a:pt x="308" y="338"/>
                  </a:cubicBezTo>
                  <a:cubicBezTo>
                    <a:pt x="306" y="338"/>
                    <a:pt x="305" y="338"/>
                    <a:pt x="304" y="338"/>
                  </a:cubicBezTo>
                  <a:cubicBezTo>
                    <a:pt x="302" y="339"/>
                    <a:pt x="300" y="340"/>
                    <a:pt x="298" y="341"/>
                  </a:cubicBezTo>
                  <a:cubicBezTo>
                    <a:pt x="297" y="343"/>
                    <a:pt x="295" y="344"/>
                    <a:pt x="294" y="346"/>
                  </a:cubicBezTo>
                  <a:cubicBezTo>
                    <a:pt x="293" y="349"/>
                    <a:pt x="292" y="353"/>
                    <a:pt x="292" y="355"/>
                  </a:cubicBezTo>
                  <a:cubicBezTo>
                    <a:pt x="292" y="356"/>
                    <a:pt x="293" y="357"/>
                    <a:pt x="293" y="358"/>
                  </a:cubicBezTo>
                  <a:cubicBezTo>
                    <a:pt x="293" y="359"/>
                    <a:pt x="293" y="359"/>
                    <a:pt x="293" y="359"/>
                  </a:cubicBezTo>
                  <a:cubicBezTo>
                    <a:pt x="293" y="360"/>
                    <a:pt x="294" y="360"/>
                    <a:pt x="294" y="361"/>
                  </a:cubicBezTo>
                  <a:cubicBezTo>
                    <a:pt x="294" y="361"/>
                    <a:pt x="293" y="362"/>
                    <a:pt x="293" y="363"/>
                  </a:cubicBezTo>
                  <a:cubicBezTo>
                    <a:pt x="293" y="364"/>
                    <a:pt x="293" y="365"/>
                    <a:pt x="293" y="366"/>
                  </a:cubicBezTo>
                  <a:cubicBezTo>
                    <a:pt x="293" y="369"/>
                    <a:pt x="292" y="370"/>
                    <a:pt x="291" y="372"/>
                  </a:cubicBezTo>
                  <a:cubicBezTo>
                    <a:pt x="292" y="373"/>
                    <a:pt x="292" y="374"/>
                    <a:pt x="293" y="374"/>
                  </a:cubicBezTo>
                  <a:cubicBezTo>
                    <a:pt x="267" y="388"/>
                    <a:pt x="237" y="395"/>
                    <a:pt x="205" y="395"/>
                  </a:cubicBezTo>
                  <a:cubicBezTo>
                    <a:pt x="170" y="395"/>
                    <a:pt x="137" y="386"/>
                    <a:pt x="108" y="369"/>
                  </a:cubicBezTo>
                  <a:close/>
                  <a:moveTo>
                    <a:pt x="285" y="203"/>
                  </a:moveTo>
                  <a:cubicBezTo>
                    <a:pt x="285" y="202"/>
                    <a:pt x="284" y="201"/>
                    <a:pt x="284" y="201"/>
                  </a:cubicBezTo>
                  <a:cubicBezTo>
                    <a:pt x="284" y="200"/>
                    <a:pt x="284" y="198"/>
                    <a:pt x="283" y="197"/>
                  </a:cubicBezTo>
                  <a:cubicBezTo>
                    <a:pt x="283" y="197"/>
                    <a:pt x="283" y="195"/>
                    <a:pt x="282" y="195"/>
                  </a:cubicBezTo>
                  <a:cubicBezTo>
                    <a:pt x="281" y="194"/>
                    <a:pt x="280" y="191"/>
                    <a:pt x="279" y="189"/>
                  </a:cubicBezTo>
                  <a:cubicBezTo>
                    <a:pt x="279" y="189"/>
                    <a:pt x="280" y="188"/>
                    <a:pt x="280" y="188"/>
                  </a:cubicBezTo>
                  <a:cubicBezTo>
                    <a:pt x="280" y="188"/>
                    <a:pt x="280" y="188"/>
                    <a:pt x="280" y="188"/>
                  </a:cubicBezTo>
                  <a:cubicBezTo>
                    <a:pt x="282" y="188"/>
                    <a:pt x="282" y="189"/>
                    <a:pt x="283" y="190"/>
                  </a:cubicBezTo>
                  <a:cubicBezTo>
                    <a:pt x="283" y="190"/>
                    <a:pt x="284" y="190"/>
                    <a:pt x="284" y="190"/>
                  </a:cubicBezTo>
                  <a:cubicBezTo>
                    <a:pt x="284" y="191"/>
                    <a:pt x="285" y="192"/>
                    <a:pt x="286" y="194"/>
                  </a:cubicBezTo>
                  <a:cubicBezTo>
                    <a:pt x="286" y="194"/>
                    <a:pt x="286" y="196"/>
                    <a:pt x="287" y="197"/>
                  </a:cubicBezTo>
                  <a:cubicBezTo>
                    <a:pt x="288" y="198"/>
                    <a:pt x="290" y="200"/>
                    <a:pt x="290" y="201"/>
                  </a:cubicBezTo>
                  <a:cubicBezTo>
                    <a:pt x="290" y="202"/>
                    <a:pt x="289" y="204"/>
                    <a:pt x="290" y="205"/>
                  </a:cubicBezTo>
                  <a:cubicBezTo>
                    <a:pt x="290" y="205"/>
                    <a:pt x="290" y="207"/>
                    <a:pt x="290" y="207"/>
                  </a:cubicBezTo>
                  <a:cubicBezTo>
                    <a:pt x="291" y="209"/>
                    <a:pt x="293" y="210"/>
                    <a:pt x="294" y="211"/>
                  </a:cubicBezTo>
                  <a:cubicBezTo>
                    <a:pt x="294" y="211"/>
                    <a:pt x="294" y="212"/>
                    <a:pt x="294" y="213"/>
                  </a:cubicBezTo>
                  <a:cubicBezTo>
                    <a:pt x="295" y="214"/>
                    <a:pt x="295" y="215"/>
                    <a:pt x="296" y="216"/>
                  </a:cubicBezTo>
                  <a:cubicBezTo>
                    <a:pt x="296" y="217"/>
                    <a:pt x="297" y="218"/>
                    <a:pt x="297" y="219"/>
                  </a:cubicBezTo>
                  <a:cubicBezTo>
                    <a:pt x="298" y="221"/>
                    <a:pt x="299" y="223"/>
                    <a:pt x="297" y="225"/>
                  </a:cubicBezTo>
                  <a:cubicBezTo>
                    <a:pt x="295" y="225"/>
                    <a:pt x="294" y="222"/>
                    <a:pt x="293" y="221"/>
                  </a:cubicBezTo>
                  <a:cubicBezTo>
                    <a:pt x="292" y="219"/>
                    <a:pt x="290" y="218"/>
                    <a:pt x="290" y="215"/>
                  </a:cubicBezTo>
                  <a:cubicBezTo>
                    <a:pt x="289" y="213"/>
                    <a:pt x="288" y="211"/>
                    <a:pt x="287" y="210"/>
                  </a:cubicBezTo>
                  <a:cubicBezTo>
                    <a:pt x="287" y="207"/>
                    <a:pt x="286" y="204"/>
                    <a:pt x="285" y="203"/>
                  </a:cubicBezTo>
                  <a:close/>
                  <a:moveTo>
                    <a:pt x="281" y="142"/>
                  </a:moveTo>
                  <a:cubicBezTo>
                    <a:pt x="282" y="141"/>
                    <a:pt x="283" y="141"/>
                    <a:pt x="284" y="140"/>
                  </a:cubicBezTo>
                  <a:cubicBezTo>
                    <a:pt x="285" y="140"/>
                    <a:pt x="286" y="139"/>
                    <a:pt x="287" y="139"/>
                  </a:cubicBezTo>
                  <a:cubicBezTo>
                    <a:pt x="287" y="138"/>
                    <a:pt x="289" y="138"/>
                    <a:pt x="289" y="139"/>
                  </a:cubicBezTo>
                  <a:cubicBezTo>
                    <a:pt x="290" y="142"/>
                    <a:pt x="286" y="142"/>
                    <a:pt x="286" y="145"/>
                  </a:cubicBezTo>
                  <a:cubicBezTo>
                    <a:pt x="286" y="146"/>
                    <a:pt x="287" y="146"/>
                    <a:pt x="288" y="147"/>
                  </a:cubicBezTo>
                  <a:cubicBezTo>
                    <a:pt x="289" y="148"/>
                    <a:pt x="290" y="149"/>
                    <a:pt x="291" y="150"/>
                  </a:cubicBezTo>
                  <a:cubicBezTo>
                    <a:pt x="291" y="150"/>
                    <a:pt x="292" y="150"/>
                    <a:pt x="293" y="151"/>
                  </a:cubicBezTo>
                  <a:cubicBezTo>
                    <a:pt x="293" y="151"/>
                    <a:pt x="294" y="152"/>
                    <a:pt x="294" y="153"/>
                  </a:cubicBezTo>
                  <a:cubicBezTo>
                    <a:pt x="294" y="156"/>
                    <a:pt x="289" y="157"/>
                    <a:pt x="287" y="155"/>
                  </a:cubicBezTo>
                  <a:cubicBezTo>
                    <a:pt x="286" y="155"/>
                    <a:pt x="286" y="155"/>
                    <a:pt x="286" y="155"/>
                  </a:cubicBezTo>
                  <a:cubicBezTo>
                    <a:pt x="286" y="155"/>
                    <a:pt x="286" y="155"/>
                    <a:pt x="285" y="155"/>
                  </a:cubicBezTo>
                  <a:cubicBezTo>
                    <a:pt x="284" y="154"/>
                    <a:pt x="283" y="154"/>
                    <a:pt x="282" y="153"/>
                  </a:cubicBezTo>
                  <a:cubicBezTo>
                    <a:pt x="281" y="153"/>
                    <a:pt x="279" y="153"/>
                    <a:pt x="278" y="154"/>
                  </a:cubicBezTo>
                  <a:cubicBezTo>
                    <a:pt x="277" y="154"/>
                    <a:pt x="276" y="155"/>
                    <a:pt x="276" y="155"/>
                  </a:cubicBezTo>
                  <a:cubicBezTo>
                    <a:pt x="274" y="155"/>
                    <a:pt x="273" y="155"/>
                    <a:pt x="271" y="155"/>
                  </a:cubicBezTo>
                  <a:cubicBezTo>
                    <a:pt x="271" y="154"/>
                    <a:pt x="270" y="154"/>
                    <a:pt x="269" y="153"/>
                  </a:cubicBezTo>
                  <a:cubicBezTo>
                    <a:pt x="269" y="151"/>
                    <a:pt x="270" y="148"/>
                    <a:pt x="271" y="146"/>
                  </a:cubicBezTo>
                  <a:cubicBezTo>
                    <a:pt x="272" y="143"/>
                    <a:pt x="274" y="140"/>
                    <a:pt x="277" y="142"/>
                  </a:cubicBezTo>
                  <a:cubicBezTo>
                    <a:pt x="278" y="143"/>
                    <a:pt x="278" y="144"/>
                    <a:pt x="278" y="146"/>
                  </a:cubicBezTo>
                  <a:cubicBezTo>
                    <a:pt x="278" y="146"/>
                    <a:pt x="279" y="147"/>
                    <a:pt x="279" y="147"/>
                  </a:cubicBezTo>
                  <a:cubicBezTo>
                    <a:pt x="281" y="147"/>
                    <a:pt x="282" y="146"/>
                    <a:pt x="283" y="145"/>
                  </a:cubicBezTo>
                  <a:cubicBezTo>
                    <a:pt x="284" y="143"/>
                    <a:pt x="281" y="144"/>
                    <a:pt x="281"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3"/>
            <p:cNvSpPr>
              <a:spLocks/>
            </p:cNvSpPr>
            <p:nvPr/>
          </p:nvSpPr>
          <p:spPr bwMode="auto">
            <a:xfrm>
              <a:off x="4046" y="2354"/>
              <a:ext cx="35" cy="74"/>
            </a:xfrm>
            <a:custGeom>
              <a:avLst/>
              <a:gdLst>
                <a:gd name="T0" fmla="*/ 1 w 15"/>
                <a:gd name="T1" fmla="*/ 29 h 31"/>
                <a:gd name="T2" fmla="*/ 4 w 15"/>
                <a:gd name="T3" fmla="*/ 31 h 31"/>
                <a:gd name="T4" fmla="*/ 8 w 15"/>
                <a:gd name="T5" fmla="*/ 26 h 31"/>
                <a:gd name="T6" fmla="*/ 10 w 15"/>
                <a:gd name="T7" fmla="*/ 19 h 31"/>
                <a:gd name="T8" fmla="*/ 11 w 15"/>
                <a:gd name="T9" fmla="*/ 15 h 31"/>
                <a:gd name="T10" fmla="*/ 12 w 15"/>
                <a:gd name="T11" fmla="*/ 13 h 31"/>
                <a:gd name="T12" fmla="*/ 13 w 15"/>
                <a:gd name="T13" fmla="*/ 11 h 31"/>
                <a:gd name="T14" fmla="*/ 14 w 15"/>
                <a:gd name="T15" fmla="*/ 6 h 31"/>
                <a:gd name="T16" fmla="*/ 13 w 15"/>
                <a:gd name="T17" fmla="*/ 0 h 31"/>
                <a:gd name="T18" fmla="*/ 12 w 15"/>
                <a:gd name="T19" fmla="*/ 0 h 31"/>
                <a:gd name="T20" fmla="*/ 11 w 15"/>
                <a:gd name="T21" fmla="*/ 1 h 31"/>
                <a:gd name="T22" fmla="*/ 9 w 15"/>
                <a:gd name="T23" fmla="*/ 4 h 31"/>
                <a:gd name="T24" fmla="*/ 9 w 15"/>
                <a:gd name="T25" fmla="*/ 5 h 31"/>
                <a:gd name="T26" fmla="*/ 5 w 15"/>
                <a:gd name="T27" fmla="*/ 8 h 31"/>
                <a:gd name="T28" fmla="*/ 3 w 15"/>
                <a:gd name="T29" fmla="*/ 9 h 31"/>
                <a:gd name="T30" fmla="*/ 3 w 15"/>
                <a:gd name="T31" fmla="*/ 10 h 31"/>
                <a:gd name="T32" fmla="*/ 3 w 15"/>
                <a:gd name="T33" fmla="*/ 17 h 31"/>
                <a:gd name="T34" fmla="*/ 0 w 15"/>
                <a:gd name="T35" fmla="*/ 23 h 31"/>
                <a:gd name="T36" fmla="*/ 1 w 15"/>
                <a:gd name="T37" fmla="*/ 28 h 31"/>
                <a:gd name="T38" fmla="*/ 1 w 15"/>
                <a:gd name="T39"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31">
                  <a:moveTo>
                    <a:pt x="1" y="29"/>
                  </a:moveTo>
                  <a:cubicBezTo>
                    <a:pt x="2" y="30"/>
                    <a:pt x="3" y="31"/>
                    <a:pt x="4" y="31"/>
                  </a:cubicBezTo>
                  <a:cubicBezTo>
                    <a:pt x="6" y="31"/>
                    <a:pt x="7" y="29"/>
                    <a:pt x="8" y="26"/>
                  </a:cubicBezTo>
                  <a:cubicBezTo>
                    <a:pt x="9" y="24"/>
                    <a:pt x="10" y="21"/>
                    <a:pt x="10" y="19"/>
                  </a:cubicBezTo>
                  <a:cubicBezTo>
                    <a:pt x="10" y="18"/>
                    <a:pt x="11" y="17"/>
                    <a:pt x="11" y="15"/>
                  </a:cubicBezTo>
                  <a:cubicBezTo>
                    <a:pt x="11" y="15"/>
                    <a:pt x="12" y="14"/>
                    <a:pt x="12" y="13"/>
                  </a:cubicBezTo>
                  <a:cubicBezTo>
                    <a:pt x="12" y="13"/>
                    <a:pt x="12" y="12"/>
                    <a:pt x="13" y="11"/>
                  </a:cubicBezTo>
                  <a:cubicBezTo>
                    <a:pt x="13" y="9"/>
                    <a:pt x="13" y="7"/>
                    <a:pt x="14" y="6"/>
                  </a:cubicBezTo>
                  <a:cubicBezTo>
                    <a:pt x="14" y="4"/>
                    <a:pt x="15" y="1"/>
                    <a:pt x="13" y="0"/>
                  </a:cubicBezTo>
                  <a:cubicBezTo>
                    <a:pt x="12" y="0"/>
                    <a:pt x="12" y="0"/>
                    <a:pt x="12" y="0"/>
                  </a:cubicBezTo>
                  <a:cubicBezTo>
                    <a:pt x="12" y="1"/>
                    <a:pt x="12" y="0"/>
                    <a:pt x="11" y="1"/>
                  </a:cubicBezTo>
                  <a:cubicBezTo>
                    <a:pt x="11" y="3"/>
                    <a:pt x="10" y="4"/>
                    <a:pt x="9" y="4"/>
                  </a:cubicBezTo>
                  <a:cubicBezTo>
                    <a:pt x="9" y="5"/>
                    <a:pt x="9" y="5"/>
                    <a:pt x="9" y="5"/>
                  </a:cubicBezTo>
                  <a:cubicBezTo>
                    <a:pt x="8" y="7"/>
                    <a:pt x="7" y="7"/>
                    <a:pt x="5" y="8"/>
                  </a:cubicBezTo>
                  <a:cubicBezTo>
                    <a:pt x="5" y="8"/>
                    <a:pt x="3" y="9"/>
                    <a:pt x="3" y="9"/>
                  </a:cubicBezTo>
                  <a:cubicBezTo>
                    <a:pt x="3" y="9"/>
                    <a:pt x="3" y="10"/>
                    <a:pt x="3" y="10"/>
                  </a:cubicBezTo>
                  <a:cubicBezTo>
                    <a:pt x="2" y="12"/>
                    <a:pt x="2" y="14"/>
                    <a:pt x="3" y="17"/>
                  </a:cubicBezTo>
                  <a:cubicBezTo>
                    <a:pt x="2" y="19"/>
                    <a:pt x="0" y="20"/>
                    <a:pt x="0" y="23"/>
                  </a:cubicBezTo>
                  <a:cubicBezTo>
                    <a:pt x="0" y="25"/>
                    <a:pt x="1" y="27"/>
                    <a:pt x="1" y="28"/>
                  </a:cubicBezTo>
                  <a:cubicBezTo>
                    <a:pt x="1" y="28"/>
                    <a:pt x="1" y="29"/>
                    <a:pt x="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4"/>
            <p:cNvSpPr>
              <a:spLocks/>
            </p:cNvSpPr>
            <p:nvPr/>
          </p:nvSpPr>
          <p:spPr bwMode="auto">
            <a:xfrm>
              <a:off x="3710" y="1726"/>
              <a:ext cx="172" cy="169"/>
            </a:xfrm>
            <a:custGeom>
              <a:avLst/>
              <a:gdLst>
                <a:gd name="T0" fmla="*/ 36 w 72"/>
                <a:gd name="T1" fmla="*/ 57 h 71"/>
                <a:gd name="T2" fmla="*/ 41 w 72"/>
                <a:gd name="T3" fmla="*/ 55 h 71"/>
                <a:gd name="T4" fmla="*/ 46 w 72"/>
                <a:gd name="T5" fmla="*/ 52 h 71"/>
                <a:gd name="T6" fmla="*/ 50 w 72"/>
                <a:gd name="T7" fmla="*/ 48 h 71"/>
                <a:gd name="T8" fmla="*/ 53 w 72"/>
                <a:gd name="T9" fmla="*/ 47 h 71"/>
                <a:gd name="T10" fmla="*/ 57 w 72"/>
                <a:gd name="T11" fmla="*/ 46 h 71"/>
                <a:gd name="T12" fmla="*/ 62 w 72"/>
                <a:gd name="T13" fmla="*/ 41 h 71"/>
                <a:gd name="T14" fmla="*/ 64 w 72"/>
                <a:gd name="T15" fmla="*/ 35 h 71"/>
                <a:gd name="T16" fmla="*/ 66 w 72"/>
                <a:gd name="T17" fmla="*/ 26 h 71"/>
                <a:gd name="T18" fmla="*/ 66 w 72"/>
                <a:gd name="T19" fmla="*/ 18 h 71"/>
                <a:gd name="T20" fmla="*/ 69 w 72"/>
                <a:gd name="T21" fmla="*/ 15 h 71"/>
                <a:gd name="T22" fmla="*/ 72 w 72"/>
                <a:gd name="T23" fmla="*/ 11 h 71"/>
                <a:gd name="T24" fmla="*/ 69 w 72"/>
                <a:gd name="T25" fmla="*/ 8 h 71"/>
                <a:gd name="T26" fmla="*/ 66 w 72"/>
                <a:gd name="T27" fmla="*/ 8 h 71"/>
                <a:gd name="T28" fmla="*/ 66 w 72"/>
                <a:gd name="T29" fmla="*/ 5 h 71"/>
                <a:gd name="T30" fmla="*/ 60 w 72"/>
                <a:gd name="T31" fmla="*/ 1 h 71"/>
                <a:gd name="T32" fmla="*/ 56 w 72"/>
                <a:gd name="T33" fmla="*/ 1 h 71"/>
                <a:gd name="T34" fmla="*/ 46 w 72"/>
                <a:gd name="T35" fmla="*/ 1 h 71"/>
                <a:gd name="T36" fmla="*/ 40 w 72"/>
                <a:gd name="T37" fmla="*/ 4 h 71"/>
                <a:gd name="T38" fmla="*/ 36 w 72"/>
                <a:gd name="T39" fmla="*/ 6 h 71"/>
                <a:gd name="T40" fmla="*/ 34 w 72"/>
                <a:gd name="T41" fmla="*/ 9 h 71"/>
                <a:gd name="T42" fmla="*/ 32 w 72"/>
                <a:gd name="T43" fmla="*/ 7 h 71"/>
                <a:gd name="T44" fmla="*/ 25 w 72"/>
                <a:gd name="T45" fmla="*/ 8 h 71"/>
                <a:gd name="T46" fmla="*/ 21 w 72"/>
                <a:gd name="T47" fmla="*/ 9 h 71"/>
                <a:gd name="T48" fmla="*/ 16 w 72"/>
                <a:gd name="T49" fmla="*/ 11 h 71"/>
                <a:gd name="T50" fmla="*/ 13 w 72"/>
                <a:gd name="T51" fmla="*/ 13 h 71"/>
                <a:gd name="T52" fmla="*/ 11 w 72"/>
                <a:gd name="T53" fmla="*/ 14 h 71"/>
                <a:gd name="T54" fmla="*/ 10 w 72"/>
                <a:gd name="T55" fmla="*/ 18 h 71"/>
                <a:gd name="T56" fmla="*/ 2 w 72"/>
                <a:gd name="T57" fmla="*/ 21 h 71"/>
                <a:gd name="T58" fmla="*/ 1 w 72"/>
                <a:gd name="T59" fmla="*/ 25 h 71"/>
                <a:gd name="T60" fmla="*/ 2 w 72"/>
                <a:gd name="T61" fmla="*/ 29 h 71"/>
                <a:gd name="T62" fmla="*/ 9 w 72"/>
                <a:gd name="T63" fmla="*/ 28 h 71"/>
                <a:gd name="T64" fmla="*/ 14 w 72"/>
                <a:gd name="T65" fmla="*/ 29 h 71"/>
                <a:gd name="T66" fmla="*/ 17 w 72"/>
                <a:gd name="T67" fmla="*/ 32 h 71"/>
                <a:gd name="T68" fmla="*/ 17 w 72"/>
                <a:gd name="T69" fmla="*/ 33 h 71"/>
                <a:gd name="T70" fmla="*/ 18 w 72"/>
                <a:gd name="T71" fmla="*/ 35 h 71"/>
                <a:gd name="T72" fmla="*/ 21 w 72"/>
                <a:gd name="T73" fmla="*/ 41 h 71"/>
                <a:gd name="T74" fmla="*/ 23 w 72"/>
                <a:gd name="T75" fmla="*/ 47 h 71"/>
                <a:gd name="T76" fmla="*/ 20 w 72"/>
                <a:gd name="T77" fmla="*/ 50 h 71"/>
                <a:gd name="T78" fmla="*/ 18 w 72"/>
                <a:gd name="T79" fmla="*/ 55 h 71"/>
                <a:gd name="T80" fmla="*/ 18 w 72"/>
                <a:gd name="T81" fmla="*/ 59 h 71"/>
                <a:gd name="T82" fmla="*/ 20 w 72"/>
                <a:gd name="T83" fmla="*/ 63 h 71"/>
                <a:gd name="T84" fmla="*/ 22 w 72"/>
                <a:gd name="T85" fmla="*/ 67 h 71"/>
                <a:gd name="T86" fmla="*/ 26 w 72"/>
                <a:gd name="T87" fmla="*/ 69 h 71"/>
                <a:gd name="T88" fmla="*/ 31 w 72"/>
                <a:gd name="T89" fmla="*/ 68 h 71"/>
                <a:gd name="T90" fmla="*/ 33 w 72"/>
                <a:gd name="T91" fmla="*/ 64 h 71"/>
                <a:gd name="T92" fmla="*/ 35 w 72"/>
                <a:gd name="T93" fmla="*/ 6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 h="71">
                  <a:moveTo>
                    <a:pt x="35" y="61"/>
                  </a:moveTo>
                  <a:cubicBezTo>
                    <a:pt x="35" y="60"/>
                    <a:pt x="36" y="58"/>
                    <a:pt x="36" y="57"/>
                  </a:cubicBezTo>
                  <a:cubicBezTo>
                    <a:pt x="37" y="57"/>
                    <a:pt x="37" y="56"/>
                    <a:pt x="38" y="56"/>
                  </a:cubicBezTo>
                  <a:cubicBezTo>
                    <a:pt x="39" y="55"/>
                    <a:pt x="40" y="56"/>
                    <a:pt x="41" y="55"/>
                  </a:cubicBezTo>
                  <a:cubicBezTo>
                    <a:pt x="42" y="55"/>
                    <a:pt x="43" y="54"/>
                    <a:pt x="43" y="53"/>
                  </a:cubicBezTo>
                  <a:cubicBezTo>
                    <a:pt x="44" y="53"/>
                    <a:pt x="45" y="52"/>
                    <a:pt x="46" y="52"/>
                  </a:cubicBezTo>
                  <a:cubicBezTo>
                    <a:pt x="47" y="51"/>
                    <a:pt x="47" y="50"/>
                    <a:pt x="48" y="50"/>
                  </a:cubicBezTo>
                  <a:cubicBezTo>
                    <a:pt x="49" y="49"/>
                    <a:pt x="49" y="48"/>
                    <a:pt x="50" y="48"/>
                  </a:cubicBezTo>
                  <a:cubicBezTo>
                    <a:pt x="50" y="48"/>
                    <a:pt x="51" y="48"/>
                    <a:pt x="52" y="48"/>
                  </a:cubicBezTo>
                  <a:cubicBezTo>
                    <a:pt x="52" y="48"/>
                    <a:pt x="53" y="47"/>
                    <a:pt x="53" y="47"/>
                  </a:cubicBezTo>
                  <a:cubicBezTo>
                    <a:pt x="54" y="47"/>
                    <a:pt x="56" y="47"/>
                    <a:pt x="57" y="47"/>
                  </a:cubicBezTo>
                  <a:cubicBezTo>
                    <a:pt x="57" y="47"/>
                    <a:pt x="57" y="46"/>
                    <a:pt x="57" y="46"/>
                  </a:cubicBezTo>
                  <a:cubicBezTo>
                    <a:pt x="59" y="46"/>
                    <a:pt x="59" y="45"/>
                    <a:pt x="60" y="43"/>
                  </a:cubicBezTo>
                  <a:cubicBezTo>
                    <a:pt x="61" y="42"/>
                    <a:pt x="62" y="42"/>
                    <a:pt x="62" y="41"/>
                  </a:cubicBezTo>
                  <a:cubicBezTo>
                    <a:pt x="63" y="40"/>
                    <a:pt x="62" y="39"/>
                    <a:pt x="62" y="39"/>
                  </a:cubicBezTo>
                  <a:cubicBezTo>
                    <a:pt x="62" y="37"/>
                    <a:pt x="63" y="37"/>
                    <a:pt x="64" y="35"/>
                  </a:cubicBezTo>
                  <a:cubicBezTo>
                    <a:pt x="64" y="34"/>
                    <a:pt x="64" y="32"/>
                    <a:pt x="65" y="30"/>
                  </a:cubicBezTo>
                  <a:cubicBezTo>
                    <a:pt x="65" y="29"/>
                    <a:pt x="65" y="27"/>
                    <a:pt x="66" y="26"/>
                  </a:cubicBezTo>
                  <a:cubicBezTo>
                    <a:pt x="66" y="25"/>
                    <a:pt x="65" y="24"/>
                    <a:pt x="64" y="23"/>
                  </a:cubicBezTo>
                  <a:cubicBezTo>
                    <a:pt x="65" y="22"/>
                    <a:pt x="66" y="20"/>
                    <a:pt x="66" y="18"/>
                  </a:cubicBezTo>
                  <a:cubicBezTo>
                    <a:pt x="67" y="17"/>
                    <a:pt x="68" y="16"/>
                    <a:pt x="68" y="16"/>
                  </a:cubicBezTo>
                  <a:cubicBezTo>
                    <a:pt x="68" y="15"/>
                    <a:pt x="69" y="15"/>
                    <a:pt x="69" y="15"/>
                  </a:cubicBezTo>
                  <a:cubicBezTo>
                    <a:pt x="69" y="15"/>
                    <a:pt x="69" y="15"/>
                    <a:pt x="69" y="14"/>
                  </a:cubicBezTo>
                  <a:cubicBezTo>
                    <a:pt x="70" y="13"/>
                    <a:pt x="71" y="13"/>
                    <a:pt x="72" y="11"/>
                  </a:cubicBezTo>
                  <a:cubicBezTo>
                    <a:pt x="72" y="10"/>
                    <a:pt x="72" y="9"/>
                    <a:pt x="72" y="7"/>
                  </a:cubicBezTo>
                  <a:cubicBezTo>
                    <a:pt x="71" y="7"/>
                    <a:pt x="70" y="7"/>
                    <a:pt x="69" y="8"/>
                  </a:cubicBezTo>
                  <a:cubicBezTo>
                    <a:pt x="69" y="8"/>
                    <a:pt x="68" y="8"/>
                    <a:pt x="68" y="8"/>
                  </a:cubicBezTo>
                  <a:cubicBezTo>
                    <a:pt x="68" y="8"/>
                    <a:pt x="67" y="8"/>
                    <a:pt x="66" y="8"/>
                  </a:cubicBezTo>
                  <a:cubicBezTo>
                    <a:pt x="66" y="8"/>
                    <a:pt x="64" y="9"/>
                    <a:pt x="64" y="8"/>
                  </a:cubicBezTo>
                  <a:cubicBezTo>
                    <a:pt x="64" y="7"/>
                    <a:pt x="66" y="6"/>
                    <a:pt x="66" y="5"/>
                  </a:cubicBezTo>
                  <a:cubicBezTo>
                    <a:pt x="65" y="3"/>
                    <a:pt x="64" y="3"/>
                    <a:pt x="63" y="2"/>
                  </a:cubicBezTo>
                  <a:cubicBezTo>
                    <a:pt x="62" y="2"/>
                    <a:pt x="61" y="1"/>
                    <a:pt x="60" y="1"/>
                  </a:cubicBezTo>
                  <a:cubicBezTo>
                    <a:pt x="60" y="1"/>
                    <a:pt x="59" y="2"/>
                    <a:pt x="59" y="1"/>
                  </a:cubicBezTo>
                  <a:cubicBezTo>
                    <a:pt x="58" y="1"/>
                    <a:pt x="57" y="1"/>
                    <a:pt x="56" y="1"/>
                  </a:cubicBezTo>
                  <a:cubicBezTo>
                    <a:pt x="55" y="0"/>
                    <a:pt x="53" y="1"/>
                    <a:pt x="51" y="1"/>
                  </a:cubicBezTo>
                  <a:cubicBezTo>
                    <a:pt x="50" y="1"/>
                    <a:pt x="48" y="1"/>
                    <a:pt x="46" y="1"/>
                  </a:cubicBezTo>
                  <a:cubicBezTo>
                    <a:pt x="45" y="2"/>
                    <a:pt x="43" y="4"/>
                    <a:pt x="42" y="4"/>
                  </a:cubicBezTo>
                  <a:cubicBezTo>
                    <a:pt x="41" y="4"/>
                    <a:pt x="41" y="4"/>
                    <a:pt x="40" y="4"/>
                  </a:cubicBezTo>
                  <a:cubicBezTo>
                    <a:pt x="39" y="3"/>
                    <a:pt x="38" y="4"/>
                    <a:pt x="37" y="5"/>
                  </a:cubicBezTo>
                  <a:cubicBezTo>
                    <a:pt x="37" y="5"/>
                    <a:pt x="36" y="5"/>
                    <a:pt x="36" y="6"/>
                  </a:cubicBezTo>
                  <a:cubicBezTo>
                    <a:pt x="35" y="6"/>
                    <a:pt x="34" y="7"/>
                    <a:pt x="34" y="7"/>
                  </a:cubicBezTo>
                  <a:cubicBezTo>
                    <a:pt x="33" y="8"/>
                    <a:pt x="35" y="8"/>
                    <a:pt x="34" y="9"/>
                  </a:cubicBezTo>
                  <a:cubicBezTo>
                    <a:pt x="35" y="9"/>
                    <a:pt x="34" y="10"/>
                    <a:pt x="34" y="10"/>
                  </a:cubicBezTo>
                  <a:cubicBezTo>
                    <a:pt x="33" y="10"/>
                    <a:pt x="33" y="8"/>
                    <a:pt x="32" y="7"/>
                  </a:cubicBezTo>
                  <a:cubicBezTo>
                    <a:pt x="31" y="7"/>
                    <a:pt x="30" y="7"/>
                    <a:pt x="29" y="8"/>
                  </a:cubicBezTo>
                  <a:cubicBezTo>
                    <a:pt x="28" y="8"/>
                    <a:pt x="26" y="8"/>
                    <a:pt x="25" y="8"/>
                  </a:cubicBezTo>
                  <a:cubicBezTo>
                    <a:pt x="25" y="8"/>
                    <a:pt x="24" y="9"/>
                    <a:pt x="23" y="9"/>
                  </a:cubicBezTo>
                  <a:cubicBezTo>
                    <a:pt x="22" y="9"/>
                    <a:pt x="22" y="9"/>
                    <a:pt x="21" y="9"/>
                  </a:cubicBezTo>
                  <a:cubicBezTo>
                    <a:pt x="20" y="9"/>
                    <a:pt x="19" y="9"/>
                    <a:pt x="19" y="10"/>
                  </a:cubicBezTo>
                  <a:cubicBezTo>
                    <a:pt x="18" y="10"/>
                    <a:pt x="17" y="10"/>
                    <a:pt x="16" y="11"/>
                  </a:cubicBezTo>
                  <a:cubicBezTo>
                    <a:pt x="15" y="11"/>
                    <a:pt x="15" y="12"/>
                    <a:pt x="14" y="12"/>
                  </a:cubicBezTo>
                  <a:cubicBezTo>
                    <a:pt x="14" y="12"/>
                    <a:pt x="14" y="13"/>
                    <a:pt x="13" y="13"/>
                  </a:cubicBezTo>
                  <a:cubicBezTo>
                    <a:pt x="13" y="13"/>
                    <a:pt x="13" y="13"/>
                    <a:pt x="12" y="13"/>
                  </a:cubicBezTo>
                  <a:cubicBezTo>
                    <a:pt x="12" y="13"/>
                    <a:pt x="12" y="14"/>
                    <a:pt x="11" y="14"/>
                  </a:cubicBezTo>
                  <a:cubicBezTo>
                    <a:pt x="10" y="14"/>
                    <a:pt x="9" y="15"/>
                    <a:pt x="9" y="16"/>
                  </a:cubicBezTo>
                  <a:cubicBezTo>
                    <a:pt x="9" y="17"/>
                    <a:pt x="11" y="16"/>
                    <a:pt x="10" y="18"/>
                  </a:cubicBezTo>
                  <a:cubicBezTo>
                    <a:pt x="10" y="20"/>
                    <a:pt x="8" y="19"/>
                    <a:pt x="6" y="20"/>
                  </a:cubicBezTo>
                  <a:cubicBezTo>
                    <a:pt x="5" y="20"/>
                    <a:pt x="3" y="21"/>
                    <a:pt x="2" y="21"/>
                  </a:cubicBezTo>
                  <a:cubicBezTo>
                    <a:pt x="2" y="22"/>
                    <a:pt x="2" y="22"/>
                    <a:pt x="1" y="22"/>
                  </a:cubicBezTo>
                  <a:cubicBezTo>
                    <a:pt x="1" y="24"/>
                    <a:pt x="2" y="24"/>
                    <a:pt x="1" y="25"/>
                  </a:cubicBezTo>
                  <a:cubicBezTo>
                    <a:pt x="1" y="26"/>
                    <a:pt x="0" y="26"/>
                    <a:pt x="0" y="28"/>
                  </a:cubicBezTo>
                  <a:cubicBezTo>
                    <a:pt x="1" y="28"/>
                    <a:pt x="1" y="29"/>
                    <a:pt x="2" y="29"/>
                  </a:cubicBezTo>
                  <a:cubicBezTo>
                    <a:pt x="3" y="29"/>
                    <a:pt x="4" y="29"/>
                    <a:pt x="5" y="29"/>
                  </a:cubicBezTo>
                  <a:cubicBezTo>
                    <a:pt x="6" y="28"/>
                    <a:pt x="8" y="29"/>
                    <a:pt x="9" y="28"/>
                  </a:cubicBezTo>
                  <a:cubicBezTo>
                    <a:pt x="11" y="28"/>
                    <a:pt x="13" y="28"/>
                    <a:pt x="14" y="28"/>
                  </a:cubicBezTo>
                  <a:cubicBezTo>
                    <a:pt x="14" y="28"/>
                    <a:pt x="14" y="29"/>
                    <a:pt x="14" y="29"/>
                  </a:cubicBezTo>
                  <a:cubicBezTo>
                    <a:pt x="14" y="29"/>
                    <a:pt x="15" y="29"/>
                    <a:pt x="15" y="29"/>
                  </a:cubicBezTo>
                  <a:cubicBezTo>
                    <a:pt x="16" y="30"/>
                    <a:pt x="17" y="31"/>
                    <a:pt x="17" y="32"/>
                  </a:cubicBezTo>
                  <a:cubicBezTo>
                    <a:pt x="17" y="32"/>
                    <a:pt x="17" y="32"/>
                    <a:pt x="17" y="33"/>
                  </a:cubicBezTo>
                  <a:cubicBezTo>
                    <a:pt x="17" y="33"/>
                    <a:pt x="17" y="33"/>
                    <a:pt x="17" y="33"/>
                  </a:cubicBezTo>
                  <a:cubicBezTo>
                    <a:pt x="18" y="34"/>
                    <a:pt x="17" y="34"/>
                    <a:pt x="17" y="34"/>
                  </a:cubicBezTo>
                  <a:cubicBezTo>
                    <a:pt x="18" y="35"/>
                    <a:pt x="18" y="35"/>
                    <a:pt x="18" y="35"/>
                  </a:cubicBezTo>
                  <a:cubicBezTo>
                    <a:pt x="18" y="37"/>
                    <a:pt x="17" y="39"/>
                    <a:pt x="17" y="40"/>
                  </a:cubicBezTo>
                  <a:cubicBezTo>
                    <a:pt x="19" y="40"/>
                    <a:pt x="20" y="40"/>
                    <a:pt x="21" y="41"/>
                  </a:cubicBezTo>
                  <a:cubicBezTo>
                    <a:pt x="22" y="41"/>
                    <a:pt x="22" y="41"/>
                    <a:pt x="23" y="42"/>
                  </a:cubicBezTo>
                  <a:cubicBezTo>
                    <a:pt x="24" y="43"/>
                    <a:pt x="23" y="45"/>
                    <a:pt x="23" y="47"/>
                  </a:cubicBezTo>
                  <a:cubicBezTo>
                    <a:pt x="22" y="48"/>
                    <a:pt x="22" y="48"/>
                    <a:pt x="21" y="48"/>
                  </a:cubicBezTo>
                  <a:cubicBezTo>
                    <a:pt x="21" y="49"/>
                    <a:pt x="20" y="50"/>
                    <a:pt x="20" y="50"/>
                  </a:cubicBezTo>
                  <a:cubicBezTo>
                    <a:pt x="20" y="50"/>
                    <a:pt x="19" y="50"/>
                    <a:pt x="19" y="51"/>
                  </a:cubicBezTo>
                  <a:cubicBezTo>
                    <a:pt x="18" y="52"/>
                    <a:pt x="18" y="53"/>
                    <a:pt x="18" y="55"/>
                  </a:cubicBezTo>
                  <a:cubicBezTo>
                    <a:pt x="18" y="55"/>
                    <a:pt x="18" y="56"/>
                    <a:pt x="18" y="57"/>
                  </a:cubicBezTo>
                  <a:cubicBezTo>
                    <a:pt x="18" y="58"/>
                    <a:pt x="18" y="59"/>
                    <a:pt x="18" y="59"/>
                  </a:cubicBezTo>
                  <a:cubicBezTo>
                    <a:pt x="19" y="60"/>
                    <a:pt x="19" y="61"/>
                    <a:pt x="19" y="62"/>
                  </a:cubicBezTo>
                  <a:cubicBezTo>
                    <a:pt x="20" y="62"/>
                    <a:pt x="20" y="63"/>
                    <a:pt x="20" y="63"/>
                  </a:cubicBezTo>
                  <a:cubicBezTo>
                    <a:pt x="20" y="64"/>
                    <a:pt x="20" y="64"/>
                    <a:pt x="21" y="64"/>
                  </a:cubicBezTo>
                  <a:cubicBezTo>
                    <a:pt x="21" y="65"/>
                    <a:pt x="22" y="66"/>
                    <a:pt x="22" y="67"/>
                  </a:cubicBezTo>
                  <a:cubicBezTo>
                    <a:pt x="23" y="68"/>
                    <a:pt x="23" y="68"/>
                    <a:pt x="24" y="69"/>
                  </a:cubicBezTo>
                  <a:cubicBezTo>
                    <a:pt x="25" y="69"/>
                    <a:pt x="26" y="69"/>
                    <a:pt x="26" y="69"/>
                  </a:cubicBezTo>
                  <a:cubicBezTo>
                    <a:pt x="28" y="69"/>
                    <a:pt x="28" y="71"/>
                    <a:pt x="30" y="71"/>
                  </a:cubicBezTo>
                  <a:cubicBezTo>
                    <a:pt x="31" y="70"/>
                    <a:pt x="31" y="69"/>
                    <a:pt x="31" y="68"/>
                  </a:cubicBezTo>
                  <a:cubicBezTo>
                    <a:pt x="32" y="67"/>
                    <a:pt x="32" y="66"/>
                    <a:pt x="33" y="65"/>
                  </a:cubicBezTo>
                  <a:cubicBezTo>
                    <a:pt x="33" y="65"/>
                    <a:pt x="33" y="64"/>
                    <a:pt x="33" y="64"/>
                  </a:cubicBezTo>
                  <a:cubicBezTo>
                    <a:pt x="33" y="63"/>
                    <a:pt x="34" y="63"/>
                    <a:pt x="34" y="63"/>
                  </a:cubicBezTo>
                  <a:cubicBezTo>
                    <a:pt x="34" y="62"/>
                    <a:pt x="34" y="61"/>
                    <a:pt x="3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5"/>
            <p:cNvSpPr>
              <a:spLocks/>
            </p:cNvSpPr>
            <p:nvPr/>
          </p:nvSpPr>
          <p:spPr bwMode="auto">
            <a:xfrm>
              <a:off x="3591" y="1790"/>
              <a:ext cx="24" cy="21"/>
            </a:xfrm>
            <a:custGeom>
              <a:avLst/>
              <a:gdLst>
                <a:gd name="T0" fmla="*/ 8 w 10"/>
                <a:gd name="T1" fmla="*/ 1 h 9"/>
                <a:gd name="T2" fmla="*/ 6 w 10"/>
                <a:gd name="T3" fmla="*/ 1 h 9"/>
                <a:gd name="T4" fmla="*/ 4 w 10"/>
                <a:gd name="T5" fmla="*/ 0 h 9"/>
                <a:gd name="T6" fmla="*/ 0 w 10"/>
                <a:gd name="T7" fmla="*/ 2 h 9"/>
                <a:gd name="T8" fmla="*/ 0 w 10"/>
                <a:gd name="T9" fmla="*/ 6 h 9"/>
                <a:gd name="T10" fmla="*/ 4 w 10"/>
                <a:gd name="T11" fmla="*/ 8 h 9"/>
                <a:gd name="T12" fmla="*/ 7 w 10"/>
                <a:gd name="T13" fmla="*/ 8 h 9"/>
                <a:gd name="T14" fmla="*/ 8 w 10"/>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9">
                  <a:moveTo>
                    <a:pt x="8" y="1"/>
                  </a:moveTo>
                  <a:cubicBezTo>
                    <a:pt x="8" y="1"/>
                    <a:pt x="7" y="1"/>
                    <a:pt x="6" y="1"/>
                  </a:cubicBezTo>
                  <a:cubicBezTo>
                    <a:pt x="5" y="1"/>
                    <a:pt x="4" y="0"/>
                    <a:pt x="4" y="0"/>
                  </a:cubicBezTo>
                  <a:cubicBezTo>
                    <a:pt x="3" y="1"/>
                    <a:pt x="1" y="1"/>
                    <a:pt x="0" y="2"/>
                  </a:cubicBezTo>
                  <a:cubicBezTo>
                    <a:pt x="0" y="4"/>
                    <a:pt x="0" y="5"/>
                    <a:pt x="0" y="6"/>
                  </a:cubicBezTo>
                  <a:cubicBezTo>
                    <a:pt x="3" y="6"/>
                    <a:pt x="2" y="8"/>
                    <a:pt x="4" y="8"/>
                  </a:cubicBezTo>
                  <a:cubicBezTo>
                    <a:pt x="4" y="9"/>
                    <a:pt x="6" y="9"/>
                    <a:pt x="7" y="8"/>
                  </a:cubicBezTo>
                  <a:cubicBezTo>
                    <a:pt x="9" y="5"/>
                    <a:pt x="10" y="2"/>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6"/>
            <p:cNvSpPr>
              <a:spLocks/>
            </p:cNvSpPr>
            <p:nvPr/>
          </p:nvSpPr>
          <p:spPr bwMode="auto">
            <a:xfrm>
              <a:off x="3824" y="1947"/>
              <a:ext cx="17" cy="29"/>
            </a:xfrm>
            <a:custGeom>
              <a:avLst/>
              <a:gdLst>
                <a:gd name="T0" fmla="*/ 7 w 7"/>
                <a:gd name="T1" fmla="*/ 2 h 12"/>
                <a:gd name="T2" fmla="*/ 5 w 7"/>
                <a:gd name="T3" fmla="*/ 0 h 12"/>
                <a:gd name="T4" fmla="*/ 3 w 7"/>
                <a:gd name="T5" fmla="*/ 1 h 12"/>
                <a:gd name="T6" fmla="*/ 3 w 7"/>
                <a:gd name="T7" fmla="*/ 2 h 12"/>
                <a:gd name="T8" fmla="*/ 2 w 7"/>
                <a:gd name="T9" fmla="*/ 2 h 12"/>
                <a:gd name="T10" fmla="*/ 2 w 7"/>
                <a:gd name="T11" fmla="*/ 5 h 12"/>
                <a:gd name="T12" fmla="*/ 1 w 7"/>
                <a:gd name="T13" fmla="*/ 7 h 12"/>
                <a:gd name="T14" fmla="*/ 0 w 7"/>
                <a:gd name="T15" fmla="*/ 9 h 12"/>
                <a:gd name="T16" fmla="*/ 5 w 7"/>
                <a:gd name="T17" fmla="*/ 10 h 12"/>
                <a:gd name="T18" fmla="*/ 6 w 7"/>
                <a:gd name="T19" fmla="*/ 9 h 12"/>
                <a:gd name="T20" fmla="*/ 7 w 7"/>
                <a:gd name="T21" fmla="*/ 7 h 12"/>
                <a:gd name="T22" fmla="*/ 6 w 7"/>
                <a:gd name="T23" fmla="*/ 4 h 12"/>
                <a:gd name="T24" fmla="*/ 7 w 7"/>
                <a:gd name="T25"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2">
                  <a:moveTo>
                    <a:pt x="7" y="2"/>
                  </a:moveTo>
                  <a:cubicBezTo>
                    <a:pt x="6" y="1"/>
                    <a:pt x="6" y="0"/>
                    <a:pt x="5" y="0"/>
                  </a:cubicBezTo>
                  <a:cubicBezTo>
                    <a:pt x="5" y="0"/>
                    <a:pt x="4" y="0"/>
                    <a:pt x="3" y="1"/>
                  </a:cubicBezTo>
                  <a:cubicBezTo>
                    <a:pt x="3" y="1"/>
                    <a:pt x="3" y="1"/>
                    <a:pt x="3" y="2"/>
                  </a:cubicBezTo>
                  <a:cubicBezTo>
                    <a:pt x="3" y="2"/>
                    <a:pt x="2" y="2"/>
                    <a:pt x="2" y="2"/>
                  </a:cubicBezTo>
                  <a:cubicBezTo>
                    <a:pt x="2" y="3"/>
                    <a:pt x="2" y="4"/>
                    <a:pt x="2" y="5"/>
                  </a:cubicBezTo>
                  <a:cubicBezTo>
                    <a:pt x="1" y="5"/>
                    <a:pt x="1" y="6"/>
                    <a:pt x="1" y="7"/>
                  </a:cubicBezTo>
                  <a:cubicBezTo>
                    <a:pt x="0" y="8"/>
                    <a:pt x="0" y="8"/>
                    <a:pt x="0" y="9"/>
                  </a:cubicBezTo>
                  <a:cubicBezTo>
                    <a:pt x="0" y="12"/>
                    <a:pt x="4" y="11"/>
                    <a:pt x="5" y="10"/>
                  </a:cubicBezTo>
                  <a:cubicBezTo>
                    <a:pt x="6" y="9"/>
                    <a:pt x="6" y="9"/>
                    <a:pt x="6" y="9"/>
                  </a:cubicBezTo>
                  <a:cubicBezTo>
                    <a:pt x="6" y="8"/>
                    <a:pt x="7" y="8"/>
                    <a:pt x="7" y="7"/>
                  </a:cubicBezTo>
                  <a:cubicBezTo>
                    <a:pt x="6" y="7"/>
                    <a:pt x="6" y="5"/>
                    <a:pt x="6" y="4"/>
                  </a:cubicBezTo>
                  <a:cubicBezTo>
                    <a:pt x="6" y="3"/>
                    <a:pt x="7"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7"/>
            <p:cNvSpPr>
              <a:spLocks/>
            </p:cNvSpPr>
            <p:nvPr/>
          </p:nvSpPr>
          <p:spPr bwMode="auto">
            <a:xfrm>
              <a:off x="3663" y="2021"/>
              <a:ext cx="28" cy="31"/>
            </a:xfrm>
            <a:custGeom>
              <a:avLst/>
              <a:gdLst>
                <a:gd name="T0" fmla="*/ 10 w 12"/>
                <a:gd name="T1" fmla="*/ 7 h 13"/>
                <a:gd name="T2" fmla="*/ 8 w 12"/>
                <a:gd name="T3" fmla="*/ 3 h 13"/>
                <a:gd name="T4" fmla="*/ 7 w 12"/>
                <a:gd name="T5" fmla="*/ 0 h 13"/>
                <a:gd name="T6" fmla="*/ 6 w 12"/>
                <a:gd name="T7" fmla="*/ 0 h 13"/>
                <a:gd name="T8" fmla="*/ 4 w 12"/>
                <a:gd name="T9" fmla="*/ 3 h 13"/>
                <a:gd name="T10" fmla="*/ 0 w 12"/>
                <a:gd name="T11" fmla="*/ 7 h 13"/>
                <a:gd name="T12" fmla="*/ 5 w 12"/>
                <a:gd name="T13" fmla="*/ 9 h 13"/>
                <a:gd name="T14" fmla="*/ 11 w 12"/>
                <a:gd name="T15" fmla="*/ 12 h 13"/>
                <a:gd name="T16" fmla="*/ 11 w 12"/>
                <a:gd name="T17" fmla="*/ 8 h 13"/>
                <a:gd name="T18" fmla="*/ 10 w 12"/>
                <a:gd name="T19"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10" y="7"/>
                  </a:moveTo>
                  <a:cubicBezTo>
                    <a:pt x="9" y="6"/>
                    <a:pt x="9" y="4"/>
                    <a:pt x="8" y="3"/>
                  </a:cubicBezTo>
                  <a:cubicBezTo>
                    <a:pt x="8" y="2"/>
                    <a:pt x="8" y="0"/>
                    <a:pt x="7" y="0"/>
                  </a:cubicBezTo>
                  <a:cubicBezTo>
                    <a:pt x="7" y="0"/>
                    <a:pt x="6" y="0"/>
                    <a:pt x="6" y="0"/>
                  </a:cubicBezTo>
                  <a:cubicBezTo>
                    <a:pt x="5" y="0"/>
                    <a:pt x="5" y="1"/>
                    <a:pt x="4" y="3"/>
                  </a:cubicBezTo>
                  <a:cubicBezTo>
                    <a:pt x="3" y="4"/>
                    <a:pt x="1" y="5"/>
                    <a:pt x="0" y="7"/>
                  </a:cubicBezTo>
                  <a:cubicBezTo>
                    <a:pt x="0" y="9"/>
                    <a:pt x="3" y="8"/>
                    <a:pt x="5" y="9"/>
                  </a:cubicBezTo>
                  <a:cubicBezTo>
                    <a:pt x="7" y="10"/>
                    <a:pt x="9" y="13"/>
                    <a:pt x="11" y="12"/>
                  </a:cubicBezTo>
                  <a:cubicBezTo>
                    <a:pt x="12" y="10"/>
                    <a:pt x="11" y="9"/>
                    <a:pt x="11" y="8"/>
                  </a:cubicBezTo>
                  <a:cubicBezTo>
                    <a:pt x="11" y="8"/>
                    <a:pt x="10" y="7"/>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
            <p:cNvSpPr>
              <a:spLocks/>
            </p:cNvSpPr>
            <p:nvPr/>
          </p:nvSpPr>
          <p:spPr bwMode="auto">
            <a:xfrm>
              <a:off x="3817" y="1859"/>
              <a:ext cx="46" cy="26"/>
            </a:xfrm>
            <a:custGeom>
              <a:avLst/>
              <a:gdLst>
                <a:gd name="T0" fmla="*/ 10 w 19"/>
                <a:gd name="T1" fmla="*/ 11 h 11"/>
                <a:gd name="T2" fmla="*/ 13 w 19"/>
                <a:gd name="T3" fmla="*/ 9 h 11"/>
                <a:gd name="T4" fmla="*/ 17 w 19"/>
                <a:gd name="T5" fmla="*/ 7 h 11"/>
                <a:gd name="T6" fmla="*/ 19 w 19"/>
                <a:gd name="T7" fmla="*/ 4 h 11"/>
                <a:gd name="T8" fmla="*/ 16 w 19"/>
                <a:gd name="T9" fmla="*/ 0 h 11"/>
                <a:gd name="T10" fmla="*/ 9 w 19"/>
                <a:gd name="T11" fmla="*/ 1 h 11"/>
                <a:gd name="T12" fmla="*/ 6 w 19"/>
                <a:gd name="T13" fmla="*/ 3 h 11"/>
                <a:gd name="T14" fmla="*/ 5 w 19"/>
                <a:gd name="T15" fmla="*/ 2 h 11"/>
                <a:gd name="T16" fmla="*/ 3 w 19"/>
                <a:gd name="T17" fmla="*/ 1 h 11"/>
                <a:gd name="T18" fmla="*/ 0 w 19"/>
                <a:gd name="T19" fmla="*/ 5 h 11"/>
                <a:gd name="T20" fmla="*/ 4 w 19"/>
                <a:gd name="T21" fmla="*/ 10 h 11"/>
                <a:gd name="T22" fmla="*/ 10 w 19"/>
                <a:gd name="T2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1"/>
                  </a:moveTo>
                  <a:cubicBezTo>
                    <a:pt x="11" y="11"/>
                    <a:pt x="12" y="10"/>
                    <a:pt x="13" y="9"/>
                  </a:cubicBezTo>
                  <a:cubicBezTo>
                    <a:pt x="15" y="8"/>
                    <a:pt x="16" y="7"/>
                    <a:pt x="17" y="7"/>
                  </a:cubicBezTo>
                  <a:cubicBezTo>
                    <a:pt x="18" y="6"/>
                    <a:pt x="19" y="5"/>
                    <a:pt x="19" y="4"/>
                  </a:cubicBezTo>
                  <a:cubicBezTo>
                    <a:pt x="19" y="2"/>
                    <a:pt x="17" y="1"/>
                    <a:pt x="16" y="0"/>
                  </a:cubicBezTo>
                  <a:cubicBezTo>
                    <a:pt x="14" y="0"/>
                    <a:pt x="11" y="1"/>
                    <a:pt x="9" y="1"/>
                  </a:cubicBezTo>
                  <a:cubicBezTo>
                    <a:pt x="7" y="1"/>
                    <a:pt x="7" y="3"/>
                    <a:pt x="6" y="3"/>
                  </a:cubicBezTo>
                  <a:cubicBezTo>
                    <a:pt x="5" y="3"/>
                    <a:pt x="5" y="2"/>
                    <a:pt x="5" y="2"/>
                  </a:cubicBezTo>
                  <a:cubicBezTo>
                    <a:pt x="4" y="1"/>
                    <a:pt x="4" y="1"/>
                    <a:pt x="3" y="1"/>
                  </a:cubicBezTo>
                  <a:cubicBezTo>
                    <a:pt x="1" y="2"/>
                    <a:pt x="0" y="3"/>
                    <a:pt x="0" y="5"/>
                  </a:cubicBezTo>
                  <a:cubicBezTo>
                    <a:pt x="0" y="8"/>
                    <a:pt x="2" y="9"/>
                    <a:pt x="4" y="10"/>
                  </a:cubicBezTo>
                  <a:cubicBezTo>
                    <a:pt x="6" y="10"/>
                    <a:pt x="8"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9"/>
            <p:cNvSpPr>
              <a:spLocks/>
            </p:cNvSpPr>
            <p:nvPr/>
          </p:nvSpPr>
          <p:spPr bwMode="auto">
            <a:xfrm>
              <a:off x="3836" y="1919"/>
              <a:ext cx="43" cy="66"/>
            </a:xfrm>
            <a:custGeom>
              <a:avLst/>
              <a:gdLst>
                <a:gd name="T0" fmla="*/ 14 w 18"/>
                <a:gd name="T1" fmla="*/ 17 h 28"/>
                <a:gd name="T2" fmla="*/ 14 w 18"/>
                <a:gd name="T3" fmla="*/ 16 h 28"/>
                <a:gd name="T4" fmla="*/ 11 w 18"/>
                <a:gd name="T5" fmla="*/ 12 h 28"/>
                <a:gd name="T6" fmla="*/ 10 w 18"/>
                <a:gd name="T7" fmla="*/ 6 h 28"/>
                <a:gd name="T8" fmla="*/ 8 w 18"/>
                <a:gd name="T9" fmla="*/ 3 h 28"/>
                <a:gd name="T10" fmla="*/ 7 w 18"/>
                <a:gd name="T11" fmla="*/ 1 h 28"/>
                <a:gd name="T12" fmla="*/ 2 w 18"/>
                <a:gd name="T13" fmla="*/ 2 h 28"/>
                <a:gd name="T14" fmla="*/ 0 w 18"/>
                <a:gd name="T15" fmla="*/ 6 h 28"/>
                <a:gd name="T16" fmla="*/ 4 w 18"/>
                <a:gd name="T17" fmla="*/ 13 h 28"/>
                <a:gd name="T18" fmla="*/ 8 w 18"/>
                <a:gd name="T19" fmla="*/ 16 h 28"/>
                <a:gd name="T20" fmla="*/ 5 w 18"/>
                <a:gd name="T21" fmla="*/ 18 h 28"/>
                <a:gd name="T22" fmla="*/ 4 w 18"/>
                <a:gd name="T23" fmla="*/ 21 h 28"/>
                <a:gd name="T24" fmla="*/ 4 w 18"/>
                <a:gd name="T25" fmla="*/ 22 h 28"/>
                <a:gd name="T26" fmla="*/ 3 w 18"/>
                <a:gd name="T27" fmla="*/ 26 h 28"/>
                <a:gd name="T28" fmla="*/ 4 w 18"/>
                <a:gd name="T29" fmla="*/ 27 h 28"/>
                <a:gd name="T30" fmla="*/ 9 w 18"/>
                <a:gd name="T31" fmla="*/ 25 h 28"/>
                <a:gd name="T32" fmla="*/ 12 w 18"/>
                <a:gd name="T33" fmla="*/ 25 h 28"/>
                <a:gd name="T34" fmla="*/ 13 w 18"/>
                <a:gd name="T35" fmla="*/ 24 h 28"/>
                <a:gd name="T36" fmla="*/ 15 w 18"/>
                <a:gd name="T37" fmla="*/ 24 h 28"/>
                <a:gd name="T38" fmla="*/ 14 w 18"/>
                <a:gd name="T39"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8">
                  <a:moveTo>
                    <a:pt x="14" y="17"/>
                  </a:moveTo>
                  <a:cubicBezTo>
                    <a:pt x="14" y="16"/>
                    <a:pt x="14" y="16"/>
                    <a:pt x="14" y="16"/>
                  </a:cubicBezTo>
                  <a:cubicBezTo>
                    <a:pt x="13" y="15"/>
                    <a:pt x="12" y="14"/>
                    <a:pt x="11" y="12"/>
                  </a:cubicBezTo>
                  <a:cubicBezTo>
                    <a:pt x="10" y="10"/>
                    <a:pt x="8" y="8"/>
                    <a:pt x="10" y="6"/>
                  </a:cubicBezTo>
                  <a:cubicBezTo>
                    <a:pt x="10" y="4"/>
                    <a:pt x="8" y="4"/>
                    <a:pt x="8" y="3"/>
                  </a:cubicBezTo>
                  <a:cubicBezTo>
                    <a:pt x="7" y="2"/>
                    <a:pt x="8" y="2"/>
                    <a:pt x="7" y="1"/>
                  </a:cubicBezTo>
                  <a:cubicBezTo>
                    <a:pt x="6" y="0"/>
                    <a:pt x="4" y="1"/>
                    <a:pt x="2" y="2"/>
                  </a:cubicBezTo>
                  <a:cubicBezTo>
                    <a:pt x="1" y="3"/>
                    <a:pt x="0" y="5"/>
                    <a:pt x="0" y="6"/>
                  </a:cubicBezTo>
                  <a:cubicBezTo>
                    <a:pt x="0" y="9"/>
                    <a:pt x="3" y="11"/>
                    <a:pt x="4" y="13"/>
                  </a:cubicBezTo>
                  <a:cubicBezTo>
                    <a:pt x="6" y="13"/>
                    <a:pt x="8" y="13"/>
                    <a:pt x="8" y="16"/>
                  </a:cubicBezTo>
                  <a:cubicBezTo>
                    <a:pt x="7" y="17"/>
                    <a:pt x="6" y="17"/>
                    <a:pt x="5" y="18"/>
                  </a:cubicBezTo>
                  <a:cubicBezTo>
                    <a:pt x="5" y="19"/>
                    <a:pt x="4" y="20"/>
                    <a:pt x="4" y="21"/>
                  </a:cubicBezTo>
                  <a:cubicBezTo>
                    <a:pt x="3" y="21"/>
                    <a:pt x="4" y="22"/>
                    <a:pt x="4" y="22"/>
                  </a:cubicBezTo>
                  <a:cubicBezTo>
                    <a:pt x="3" y="23"/>
                    <a:pt x="2" y="24"/>
                    <a:pt x="3" y="26"/>
                  </a:cubicBezTo>
                  <a:cubicBezTo>
                    <a:pt x="3" y="26"/>
                    <a:pt x="4" y="27"/>
                    <a:pt x="4" y="27"/>
                  </a:cubicBezTo>
                  <a:cubicBezTo>
                    <a:pt x="5" y="28"/>
                    <a:pt x="7" y="26"/>
                    <a:pt x="9" y="25"/>
                  </a:cubicBezTo>
                  <a:cubicBezTo>
                    <a:pt x="10" y="25"/>
                    <a:pt x="11" y="26"/>
                    <a:pt x="12" y="25"/>
                  </a:cubicBezTo>
                  <a:cubicBezTo>
                    <a:pt x="12" y="25"/>
                    <a:pt x="13" y="25"/>
                    <a:pt x="13" y="24"/>
                  </a:cubicBezTo>
                  <a:cubicBezTo>
                    <a:pt x="14" y="24"/>
                    <a:pt x="15" y="24"/>
                    <a:pt x="15" y="24"/>
                  </a:cubicBezTo>
                  <a:cubicBezTo>
                    <a:pt x="18" y="21"/>
                    <a:pt x="17" y="19"/>
                    <a:pt x="1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80"/>
            <p:cNvSpPr>
              <a:spLocks/>
            </p:cNvSpPr>
            <p:nvPr/>
          </p:nvSpPr>
          <p:spPr bwMode="auto">
            <a:xfrm>
              <a:off x="3520" y="2159"/>
              <a:ext cx="31" cy="31"/>
            </a:xfrm>
            <a:custGeom>
              <a:avLst/>
              <a:gdLst>
                <a:gd name="T0" fmla="*/ 9 w 13"/>
                <a:gd name="T1" fmla="*/ 6 h 13"/>
                <a:gd name="T2" fmla="*/ 8 w 13"/>
                <a:gd name="T3" fmla="*/ 5 h 13"/>
                <a:gd name="T4" fmla="*/ 7 w 13"/>
                <a:gd name="T5" fmla="*/ 4 h 13"/>
                <a:gd name="T6" fmla="*/ 6 w 13"/>
                <a:gd name="T7" fmla="*/ 3 h 13"/>
                <a:gd name="T8" fmla="*/ 3 w 13"/>
                <a:gd name="T9" fmla="*/ 1 h 13"/>
                <a:gd name="T10" fmla="*/ 0 w 13"/>
                <a:gd name="T11" fmla="*/ 2 h 13"/>
                <a:gd name="T12" fmla="*/ 6 w 13"/>
                <a:gd name="T13" fmla="*/ 7 h 13"/>
                <a:gd name="T14" fmla="*/ 8 w 13"/>
                <a:gd name="T15" fmla="*/ 10 h 13"/>
                <a:gd name="T16" fmla="*/ 9 w 13"/>
                <a:gd name="T17" fmla="*/ 12 h 13"/>
                <a:gd name="T18" fmla="*/ 13 w 13"/>
                <a:gd name="T19" fmla="*/ 11 h 13"/>
                <a:gd name="T20" fmla="*/ 10 w 13"/>
                <a:gd name="T21" fmla="*/ 7 h 13"/>
                <a:gd name="T22" fmla="*/ 9 w 13"/>
                <a:gd name="T23"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3">
                  <a:moveTo>
                    <a:pt x="9" y="6"/>
                  </a:moveTo>
                  <a:cubicBezTo>
                    <a:pt x="9" y="5"/>
                    <a:pt x="9" y="5"/>
                    <a:pt x="8" y="5"/>
                  </a:cubicBezTo>
                  <a:cubicBezTo>
                    <a:pt x="8" y="5"/>
                    <a:pt x="8" y="4"/>
                    <a:pt x="7" y="4"/>
                  </a:cubicBezTo>
                  <a:cubicBezTo>
                    <a:pt x="7" y="3"/>
                    <a:pt x="7" y="3"/>
                    <a:pt x="6" y="3"/>
                  </a:cubicBezTo>
                  <a:cubicBezTo>
                    <a:pt x="6" y="2"/>
                    <a:pt x="4" y="1"/>
                    <a:pt x="3" y="1"/>
                  </a:cubicBezTo>
                  <a:cubicBezTo>
                    <a:pt x="2" y="0"/>
                    <a:pt x="0" y="1"/>
                    <a:pt x="0" y="2"/>
                  </a:cubicBezTo>
                  <a:cubicBezTo>
                    <a:pt x="1" y="5"/>
                    <a:pt x="4" y="5"/>
                    <a:pt x="6" y="7"/>
                  </a:cubicBezTo>
                  <a:cubicBezTo>
                    <a:pt x="7" y="8"/>
                    <a:pt x="8" y="9"/>
                    <a:pt x="8" y="10"/>
                  </a:cubicBezTo>
                  <a:cubicBezTo>
                    <a:pt x="9" y="11"/>
                    <a:pt x="9" y="11"/>
                    <a:pt x="9" y="12"/>
                  </a:cubicBezTo>
                  <a:cubicBezTo>
                    <a:pt x="11" y="12"/>
                    <a:pt x="12" y="13"/>
                    <a:pt x="13" y="11"/>
                  </a:cubicBezTo>
                  <a:cubicBezTo>
                    <a:pt x="13" y="10"/>
                    <a:pt x="11" y="9"/>
                    <a:pt x="10" y="7"/>
                  </a:cubicBezTo>
                  <a:cubicBezTo>
                    <a:pt x="10" y="7"/>
                    <a:pt x="10" y="6"/>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1"/>
            <p:cNvSpPr>
              <a:spLocks/>
            </p:cNvSpPr>
            <p:nvPr/>
          </p:nvSpPr>
          <p:spPr bwMode="auto">
            <a:xfrm>
              <a:off x="3965" y="1759"/>
              <a:ext cx="59" cy="45"/>
            </a:xfrm>
            <a:custGeom>
              <a:avLst/>
              <a:gdLst>
                <a:gd name="T0" fmla="*/ 3 w 25"/>
                <a:gd name="T1" fmla="*/ 16 h 19"/>
                <a:gd name="T2" fmla="*/ 6 w 25"/>
                <a:gd name="T3" fmla="*/ 17 h 19"/>
                <a:gd name="T4" fmla="*/ 10 w 25"/>
                <a:gd name="T5" fmla="*/ 17 h 19"/>
                <a:gd name="T6" fmla="*/ 12 w 25"/>
                <a:gd name="T7" fmla="*/ 14 h 19"/>
                <a:gd name="T8" fmla="*/ 13 w 25"/>
                <a:gd name="T9" fmla="*/ 13 h 19"/>
                <a:gd name="T10" fmla="*/ 16 w 25"/>
                <a:gd name="T11" fmla="*/ 16 h 19"/>
                <a:gd name="T12" fmla="*/ 20 w 25"/>
                <a:gd name="T13" fmla="*/ 14 h 19"/>
                <a:gd name="T14" fmla="*/ 16 w 25"/>
                <a:gd name="T15" fmla="*/ 11 h 19"/>
                <a:gd name="T16" fmla="*/ 12 w 25"/>
                <a:gd name="T17" fmla="*/ 7 h 19"/>
                <a:gd name="T18" fmla="*/ 22 w 25"/>
                <a:gd name="T19" fmla="*/ 8 h 19"/>
                <a:gd name="T20" fmla="*/ 25 w 25"/>
                <a:gd name="T21" fmla="*/ 5 h 19"/>
                <a:gd name="T22" fmla="*/ 11 w 25"/>
                <a:gd name="T23" fmla="*/ 2 h 19"/>
                <a:gd name="T24" fmla="*/ 9 w 25"/>
                <a:gd name="T25" fmla="*/ 4 h 19"/>
                <a:gd name="T26" fmla="*/ 8 w 25"/>
                <a:gd name="T27" fmla="*/ 3 h 19"/>
                <a:gd name="T28" fmla="*/ 5 w 25"/>
                <a:gd name="T29" fmla="*/ 4 h 19"/>
                <a:gd name="T30" fmla="*/ 2 w 25"/>
                <a:gd name="T31" fmla="*/ 4 h 19"/>
                <a:gd name="T32" fmla="*/ 0 w 25"/>
                <a:gd name="T33" fmla="*/ 7 h 19"/>
                <a:gd name="T34" fmla="*/ 2 w 25"/>
                <a:gd name="T35" fmla="*/ 12 h 19"/>
                <a:gd name="T36" fmla="*/ 3 w 25"/>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19">
                  <a:moveTo>
                    <a:pt x="3" y="16"/>
                  </a:moveTo>
                  <a:cubicBezTo>
                    <a:pt x="4" y="17"/>
                    <a:pt x="5" y="17"/>
                    <a:pt x="6" y="17"/>
                  </a:cubicBezTo>
                  <a:cubicBezTo>
                    <a:pt x="8" y="19"/>
                    <a:pt x="9" y="19"/>
                    <a:pt x="10" y="17"/>
                  </a:cubicBezTo>
                  <a:cubicBezTo>
                    <a:pt x="11" y="16"/>
                    <a:pt x="11" y="16"/>
                    <a:pt x="12" y="14"/>
                  </a:cubicBezTo>
                  <a:cubicBezTo>
                    <a:pt x="12" y="14"/>
                    <a:pt x="12" y="12"/>
                    <a:pt x="13" y="13"/>
                  </a:cubicBezTo>
                  <a:cubicBezTo>
                    <a:pt x="15" y="13"/>
                    <a:pt x="15" y="15"/>
                    <a:pt x="16" y="16"/>
                  </a:cubicBezTo>
                  <a:cubicBezTo>
                    <a:pt x="18" y="16"/>
                    <a:pt x="20" y="16"/>
                    <a:pt x="20" y="14"/>
                  </a:cubicBezTo>
                  <a:cubicBezTo>
                    <a:pt x="19" y="13"/>
                    <a:pt x="18" y="12"/>
                    <a:pt x="16" y="11"/>
                  </a:cubicBezTo>
                  <a:cubicBezTo>
                    <a:pt x="15" y="10"/>
                    <a:pt x="13" y="10"/>
                    <a:pt x="12" y="7"/>
                  </a:cubicBezTo>
                  <a:cubicBezTo>
                    <a:pt x="16" y="7"/>
                    <a:pt x="19" y="9"/>
                    <a:pt x="22" y="8"/>
                  </a:cubicBezTo>
                  <a:cubicBezTo>
                    <a:pt x="23" y="7"/>
                    <a:pt x="25" y="6"/>
                    <a:pt x="25" y="5"/>
                  </a:cubicBezTo>
                  <a:cubicBezTo>
                    <a:pt x="23" y="0"/>
                    <a:pt x="14" y="1"/>
                    <a:pt x="11" y="2"/>
                  </a:cubicBezTo>
                  <a:cubicBezTo>
                    <a:pt x="10" y="3"/>
                    <a:pt x="10" y="3"/>
                    <a:pt x="9" y="4"/>
                  </a:cubicBezTo>
                  <a:cubicBezTo>
                    <a:pt x="9" y="4"/>
                    <a:pt x="8" y="3"/>
                    <a:pt x="8" y="3"/>
                  </a:cubicBezTo>
                  <a:cubicBezTo>
                    <a:pt x="7" y="3"/>
                    <a:pt x="6" y="4"/>
                    <a:pt x="5" y="4"/>
                  </a:cubicBezTo>
                  <a:cubicBezTo>
                    <a:pt x="4" y="4"/>
                    <a:pt x="3" y="4"/>
                    <a:pt x="2" y="4"/>
                  </a:cubicBezTo>
                  <a:cubicBezTo>
                    <a:pt x="1" y="4"/>
                    <a:pt x="0" y="6"/>
                    <a:pt x="0" y="7"/>
                  </a:cubicBezTo>
                  <a:cubicBezTo>
                    <a:pt x="0" y="9"/>
                    <a:pt x="1" y="10"/>
                    <a:pt x="2" y="12"/>
                  </a:cubicBezTo>
                  <a:cubicBezTo>
                    <a:pt x="3" y="13"/>
                    <a:pt x="3" y="15"/>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82"/>
            <p:cNvSpPr>
              <a:spLocks/>
            </p:cNvSpPr>
            <p:nvPr/>
          </p:nvSpPr>
          <p:spPr bwMode="auto">
            <a:xfrm>
              <a:off x="3553" y="2187"/>
              <a:ext cx="19" cy="19"/>
            </a:xfrm>
            <a:custGeom>
              <a:avLst/>
              <a:gdLst>
                <a:gd name="T0" fmla="*/ 0 w 8"/>
                <a:gd name="T1" fmla="*/ 5 h 8"/>
                <a:gd name="T2" fmla="*/ 5 w 8"/>
                <a:gd name="T3" fmla="*/ 7 h 8"/>
                <a:gd name="T4" fmla="*/ 8 w 8"/>
                <a:gd name="T5" fmla="*/ 6 h 8"/>
                <a:gd name="T6" fmla="*/ 0 w 8"/>
                <a:gd name="T7" fmla="*/ 5 h 8"/>
              </a:gdLst>
              <a:ahLst/>
              <a:cxnLst>
                <a:cxn ang="0">
                  <a:pos x="T0" y="T1"/>
                </a:cxn>
                <a:cxn ang="0">
                  <a:pos x="T2" y="T3"/>
                </a:cxn>
                <a:cxn ang="0">
                  <a:pos x="T4" y="T5"/>
                </a:cxn>
                <a:cxn ang="0">
                  <a:pos x="T6" y="T7"/>
                </a:cxn>
              </a:cxnLst>
              <a:rect l="0" t="0" r="r" b="b"/>
              <a:pathLst>
                <a:path w="8" h="8">
                  <a:moveTo>
                    <a:pt x="0" y="5"/>
                  </a:moveTo>
                  <a:cubicBezTo>
                    <a:pt x="1" y="6"/>
                    <a:pt x="4" y="7"/>
                    <a:pt x="5" y="7"/>
                  </a:cubicBezTo>
                  <a:cubicBezTo>
                    <a:pt x="6" y="7"/>
                    <a:pt x="8" y="8"/>
                    <a:pt x="8" y="6"/>
                  </a:cubicBezTo>
                  <a:cubicBezTo>
                    <a:pt x="7" y="3"/>
                    <a:pt x="1"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86"/>
          <p:cNvSpPr>
            <a:spLocks noEditPoints="1"/>
          </p:cNvSpPr>
          <p:nvPr/>
        </p:nvSpPr>
        <p:spPr bwMode="auto">
          <a:xfrm>
            <a:off x="1180963" y="2072984"/>
            <a:ext cx="451903" cy="406837"/>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45" name="Freeform 96"/>
          <p:cNvSpPr>
            <a:spLocks noEditPoints="1"/>
          </p:cNvSpPr>
          <p:nvPr/>
        </p:nvSpPr>
        <p:spPr bwMode="auto">
          <a:xfrm>
            <a:off x="7520929" y="3194112"/>
            <a:ext cx="375612" cy="293069"/>
          </a:xfrm>
          <a:custGeom>
            <a:avLst/>
            <a:gdLst>
              <a:gd name="T0" fmla="*/ 293 w 293"/>
              <a:gd name="T1" fmla="*/ 212 h 228"/>
              <a:gd name="T2" fmla="*/ 293 w 293"/>
              <a:gd name="T3" fmla="*/ 212 h 228"/>
              <a:gd name="T4" fmla="*/ 293 w 293"/>
              <a:gd name="T5" fmla="*/ 17 h 228"/>
              <a:gd name="T6" fmla="*/ 293 w 293"/>
              <a:gd name="T7" fmla="*/ 17 h 228"/>
              <a:gd name="T8" fmla="*/ 292 w 293"/>
              <a:gd name="T9" fmla="*/ 11 h 228"/>
              <a:gd name="T10" fmla="*/ 276 w 293"/>
              <a:gd name="T11" fmla="*/ 0 h 228"/>
              <a:gd name="T12" fmla="*/ 146 w 293"/>
              <a:gd name="T13" fmla="*/ 0 h 228"/>
              <a:gd name="T14" fmla="*/ 16 w 293"/>
              <a:gd name="T15" fmla="*/ 0 h 228"/>
              <a:gd name="T16" fmla="*/ 1 w 293"/>
              <a:gd name="T17" fmla="*/ 11 h 228"/>
              <a:gd name="T18" fmla="*/ 0 w 293"/>
              <a:gd name="T19" fmla="*/ 18 h 228"/>
              <a:gd name="T20" fmla="*/ 0 w 293"/>
              <a:gd name="T21" fmla="*/ 211 h 228"/>
              <a:gd name="T22" fmla="*/ 1 w 293"/>
              <a:gd name="T23" fmla="*/ 217 h 228"/>
              <a:gd name="T24" fmla="*/ 16 w 293"/>
              <a:gd name="T25" fmla="*/ 228 h 228"/>
              <a:gd name="T26" fmla="*/ 146 w 293"/>
              <a:gd name="T27" fmla="*/ 228 h 228"/>
              <a:gd name="T28" fmla="*/ 276 w 293"/>
              <a:gd name="T29" fmla="*/ 228 h 228"/>
              <a:gd name="T30" fmla="*/ 292 w 293"/>
              <a:gd name="T31" fmla="*/ 217 h 228"/>
              <a:gd name="T32" fmla="*/ 293 w 293"/>
              <a:gd name="T33" fmla="*/ 213 h 228"/>
              <a:gd name="T34" fmla="*/ 293 w 293"/>
              <a:gd name="T35" fmla="*/ 213 h 228"/>
              <a:gd name="T36" fmla="*/ 293 w 293"/>
              <a:gd name="T37" fmla="*/ 212 h 228"/>
              <a:gd name="T38" fmla="*/ 276 w 293"/>
              <a:gd name="T39" fmla="*/ 190 h 228"/>
              <a:gd name="T40" fmla="*/ 222 w 293"/>
              <a:gd name="T41" fmla="*/ 145 h 228"/>
              <a:gd name="T42" fmla="*/ 185 w 293"/>
              <a:gd name="T43" fmla="*/ 114 h 228"/>
              <a:gd name="T44" fmla="*/ 222 w 293"/>
              <a:gd name="T45" fmla="*/ 84 h 228"/>
              <a:gd name="T46" fmla="*/ 276 w 293"/>
              <a:gd name="T47" fmla="*/ 38 h 228"/>
              <a:gd name="T48" fmla="*/ 276 w 293"/>
              <a:gd name="T49" fmla="*/ 190 h 228"/>
              <a:gd name="T50" fmla="*/ 276 w 293"/>
              <a:gd name="T51" fmla="*/ 17 h 228"/>
              <a:gd name="T52" fmla="*/ 211 w 293"/>
              <a:gd name="T53" fmla="*/ 71 h 228"/>
              <a:gd name="T54" fmla="*/ 169 w 293"/>
              <a:gd name="T55" fmla="*/ 106 h 228"/>
              <a:gd name="T56" fmla="*/ 146 w 293"/>
              <a:gd name="T57" fmla="*/ 116 h 228"/>
              <a:gd name="T58" fmla="*/ 123 w 293"/>
              <a:gd name="T59" fmla="*/ 106 h 228"/>
              <a:gd name="T60" fmla="*/ 81 w 293"/>
              <a:gd name="T61" fmla="*/ 71 h 228"/>
              <a:gd name="T62" fmla="*/ 16 w 293"/>
              <a:gd name="T63" fmla="*/ 17 h 228"/>
              <a:gd name="T64" fmla="*/ 16 w 293"/>
              <a:gd name="T65" fmla="*/ 17 h 228"/>
              <a:gd name="T66" fmla="*/ 146 w 293"/>
              <a:gd name="T67" fmla="*/ 17 h 228"/>
              <a:gd name="T68" fmla="*/ 276 w 293"/>
              <a:gd name="T69" fmla="*/ 17 h 228"/>
              <a:gd name="T70" fmla="*/ 16 w 293"/>
              <a:gd name="T71" fmla="*/ 38 h 228"/>
              <a:gd name="T72" fmla="*/ 71 w 293"/>
              <a:gd name="T73" fmla="*/ 84 h 228"/>
              <a:gd name="T74" fmla="*/ 107 w 293"/>
              <a:gd name="T75" fmla="*/ 114 h 228"/>
              <a:gd name="T76" fmla="*/ 71 w 293"/>
              <a:gd name="T77" fmla="*/ 145 h 228"/>
              <a:gd name="T78" fmla="*/ 16 w 293"/>
              <a:gd name="T79" fmla="*/ 190 h 228"/>
              <a:gd name="T80" fmla="*/ 16 w 293"/>
              <a:gd name="T81" fmla="*/ 38 h 228"/>
              <a:gd name="T82" fmla="*/ 146 w 293"/>
              <a:gd name="T83" fmla="*/ 212 h 228"/>
              <a:gd name="T84" fmla="*/ 16 w 293"/>
              <a:gd name="T85" fmla="*/ 212 h 228"/>
              <a:gd name="T86" fmla="*/ 16 w 293"/>
              <a:gd name="T87" fmla="*/ 212 h 228"/>
              <a:gd name="T88" fmla="*/ 81 w 293"/>
              <a:gd name="T89" fmla="*/ 158 h 228"/>
              <a:gd name="T90" fmla="*/ 120 w 293"/>
              <a:gd name="T91" fmla="*/ 125 h 228"/>
              <a:gd name="T92" fmla="*/ 146 w 293"/>
              <a:gd name="T93" fmla="*/ 133 h 228"/>
              <a:gd name="T94" fmla="*/ 172 w 293"/>
              <a:gd name="T95" fmla="*/ 125 h 228"/>
              <a:gd name="T96" fmla="*/ 211 w 293"/>
              <a:gd name="T97" fmla="*/ 158 h 228"/>
              <a:gd name="T98" fmla="*/ 276 w 293"/>
              <a:gd name="T99" fmla="*/ 212 h 228"/>
              <a:gd name="T100" fmla="*/ 146 w 293"/>
              <a:gd name="T101" fmla="*/ 21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3" h="228">
                <a:moveTo>
                  <a:pt x="293" y="212"/>
                </a:moveTo>
                <a:cubicBezTo>
                  <a:pt x="293" y="212"/>
                  <a:pt x="293" y="212"/>
                  <a:pt x="293" y="212"/>
                </a:cubicBezTo>
                <a:cubicBezTo>
                  <a:pt x="293" y="17"/>
                  <a:pt x="293" y="17"/>
                  <a:pt x="293" y="17"/>
                </a:cubicBezTo>
                <a:cubicBezTo>
                  <a:pt x="293" y="17"/>
                  <a:pt x="293" y="17"/>
                  <a:pt x="293" y="17"/>
                </a:cubicBezTo>
                <a:cubicBezTo>
                  <a:pt x="293" y="15"/>
                  <a:pt x="292" y="13"/>
                  <a:pt x="292" y="11"/>
                </a:cubicBezTo>
                <a:cubicBezTo>
                  <a:pt x="289" y="5"/>
                  <a:pt x="283" y="0"/>
                  <a:pt x="276" y="0"/>
                </a:cubicBezTo>
                <a:cubicBezTo>
                  <a:pt x="146" y="0"/>
                  <a:pt x="146" y="0"/>
                  <a:pt x="146" y="0"/>
                </a:cubicBezTo>
                <a:cubicBezTo>
                  <a:pt x="16" y="0"/>
                  <a:pt x="16" y="0"/>
                  <a:pt x="16" y="0"/>
                </a:cubicBezTo>
                <a:cubicBezTo>
                  <a:pt x="9" y="0"/>
                  <a:pt x="3" y="5"/>
                  <a:pt x="1" y="11"/>
                </a:cubicBezTo>
                <a:cubicBezTo>
                  <a:pt x="0" y="13"/>
                  <a:pt x="0" y="15"/>
                  <a:pt x="0" y="18"/>
                </a:cubicBezTo>
                <a:cubicBezTo>
                  <a:pt x="0" y="211"/>
                  <a:pt x="0" y="211"/>
                  <a:pt x="0" y="211"/>
                </a:cubicBezTo>
                <a:cubicBezTo>
                  <a:pt x="0" y="213"/>
                  <a:pt x="0" y="215"/>
                  <a:pt x="1" y="217"/>
                </a:cubicBezTo>
                <a:cubicBezTo>
                  <a:pt x="3" y="224"/>
                  <a:pt x="9" y="228"/>
                  <a:pt x="16" y="228"/>
                </a:cubicBezTo>
                <a:cubicBezTo>
                  <a:pt x="146" y="228"/>
                  <a:pt x="146" y="228"/>
                  <a:pt x="146" y="228"/>
                </a:cubicBezTo>
                <a:cubicBezTo>
                  <a:pt x="276" y="228"/>
                  <a:pt x="276" y="228"/>
                  <a:pt x="276" y="228"/>
                </a:cubicBezTo>
                <a:cubicBezTo>
                  <a:pt x="283" y="228"/>
                  <a:pt x="289" y="224"/>
                  <a:pt x="292" y="217"/>
                </a:cubicBezTo>
                <a:cubicBezTo>
                  <a:pt x="292" y="216"/>
                  <a:pt x="292" y="214"/>
                  <a:pt x="293" y="213"/>
                </a:cubicBezTo>
                <a:cubicBezTo>
                  <a:pt x="293" y="213"/>
                  <a:pt x="293" y="213"/>
                  <a:pt x="293" y="213"/>
                </a:cubicBezTo>
                <a:cubicBezTo>
                  <a:pt x="293" y="212"/>
                  <a:pt x="293" y="212"/>
                  <a:pt x="293" y="212"/>
                </a:cubicBezTo>
                <a:close/>
                <a:moveTo>
                  <a:pt x="276" y="190"/>
                </a:moveTo>
                <a:cubicBezTo>
                  <a:pt x="222" y="145"/>
                  <a:pt x="222" y="145"/>
                  <a:pt x="222" y="145"/>
                </a:cubicBezTo>
                <a:cubicBezTo>
                  <a:pt x="185" y="114"/>
                  <a:pt x="185" y="114"/>
                  <a:pt x="185" y="114"/>
                </a:cubicBezTo>
                <a:cubicBezTo>
                  <a:pt x="222" y="84"/>
                  <a:pt x="222" y="84"/>
                  <a:pt x="222" y="84"/>
                </a:cubicBezTo>
                <a:cubicBezTo>
                  <a:pt x="276" y="38"/>
                  <a:pt x="276" y="38"/>
                  <a:pt x="276" y="38"/>
                </a:cubicBezTo>
                <a:lnTo>
                  <a:pt x="276" y="190"/>
                </a:lnTo>
                <a:close/>
                <a:moveTo>
                  <a:pt x="276" y="17"/>
                </a:moveTo>
                <a:cubicBezTo>
                  <a:pt x="211" y="71"/>
                  <a:pt x="211" y="71"/>
                  <a:pt x="211" y="71"/>
                </a:cubicBezTo>
                <a:cubicBezTo>
                  <a:pt x="169" y="106"/>
                  <a:pt x="169" y="106"/>
                  <a:pt x="169" y="106"/>
                </a:cubicBezTo>
                <a:cubicBezTo>
                  <a:pt x="163" y="112"/>
                  <a:pt x="155" y="116"/>
                  <a:pt x="146" y="116"/>
                </a:cubicBezTo>
                <a:cubicBezTo>
                  <a:pt x="137" y="116"/>
                  <a:pt x="129" y="112"/>
                  <a:pt x="123" y="106"/>
                </a:cubicBezTo>
                <a:cubicBezTo>
                  <a:pt x="81" y="71"/>
                  <a:pt x="81" y="71"/>
                  <a:pt x="81" y="71"/>
                </a:cubicBezTo>
                <a:cubicBezTo>
                  <a:pt x="16" y="17"/>
                  <a:pt x="16" y="17"/>
                  <a:pt x="16" y="17"/>
                </a:cubicBezTo>
                <a:cubicBezTo>
                  <a:pt x="16" y="17"/>
                  <a:pt x="16" y="17"/>
                  <a:pt x="16" y="17"/>
                </a:cubicBezTo>
                <a:cubicBezTo>
                  <a:pt x="146" y="17"/>
                  <a:pt x="146" y="17"/>
                  <a:pt x="146" y="17"/>
                </a:cubicBezTo>
                <a:lnTo>
                  <a:pt x="276" y="17"/>
                </a:lnTo>
                <a:close/>
                <a:moveTo>
                  <a:pt x="16" y="38"/>
                </a:moveTo>
                <a:cubicBezTo>
                  <a:pt x="71" y="84"/>
                  <a:pt x="71" y="84"/>
                  <a:pt x="71" y="84"/>
                </a:cubicBezTo>
                <a:cubicBezTo>
                  <a:pt x="107" y="114"/>
                  <a:pt x="107" y="114"/>
                  <a:pt x="107" y="114"/>
                </a:cubicBezTo>
                <a:cubicBezTo>
                  <a:pt x="71" y="145"/>
                  <a:pt x="71" y="145"/>
                  <a:pt x="71" y="145"/>
                </a:cubicBezTo>
                <a:cubicBezTo>
                  <a:pt x="16" y="190"/>
                  <a:pt x="16" y="190"/>
                  <a:pt x="16" y="190"/>
                </a:cubicBezTo>
                <a:lnTo>
                  <a:pt x="16" y="38"/>
                </a:lnTo>
                <a:close/>
                <a:moveTo>
                  <a:pt x="146" y="212"/>
                </a:moveTo>
                <a:cubicBezTo>
                  <a:pt x="16" y="212"/>
                  <a:pt x="16" y="212"/>
                  <a:pt x="16" y="212"/>
                </a:cubicBezTo>
                <a:cubicBezTo>
                  <a:pt x="16" y="212"/>
                  <a:pt x="16" y="212"/>
                  <a:pt x="16" y="212"/>
                </a:cubicBezTo>
                <a:cubicBezTo>
                  <a:pt x="81" y="158"/>
                  <a:pt x="81" y="158"/>
                  <a:pt x="81" y="158"/>
                </a:cubicBezTo>
                <a:cubicBezTo>
                  <a:pt x="120" y="125"/>
                  <a:pt x="120" y="125"/>
                  <a:pt x="120" y="125"/>
                </a:cubicBezTo>
                <a:cubicBezTo>
                  <a:pt x="128" y="130"/>
                  <a:pt x="137" y="133"/>
                  <a:pt x="146" y="133"/>
                </a:cubicBezTo>
                <a:cubicBezTo>
                  <a:pt x="155" y="133"/>
                  <a:pt x="164" y="130"/>
                  <a:pt x="172" y="125"/>
                </a:cubicBezTo>
                <a:cubicBezTo>
                  <a:pt x="211" y="158"/>
                  <a:pt x="211" y="158"/>
                  <a:pt x="211" y="158"/>
                </a:cubicBezTo>
                <a:cubicBezTo>
                  <a:pt x="276" y="212"/>
                  <a:pt x="276" y="212"/>
                  <a:pt x="276" y="212"/>
                </a:cubicBezTo>
                <a:lnTo>
                  <a:pt x="146" y="212"/>
                </a:ln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5" name="组合 4"/>
          <p:cNvGrpSpPr/>
          <p:nvPr/>
        </p:nvGrpSpPr>
        <p:grpSpPr>
          <a:xfrm>
            <a:off x="450057" y="3124982"/>
            <a:ext cx="1914524" cy="701555"/>
            <a:chOff x="600075" y="4165361"/>
            <a:chExt cx="2552699" cy="935120"/>
          </a:xfrm>
        </p:grpSpPr>
        <p:sp>
          <p:nvSpPr>
            <p:cNvPr id="47" name="文本框 46"/>
            <p:cNvSpPr txBox="1"/>
            <p:nvPr/>
          </p:nvSpPr>
          <p:spPr>
            <a:xfrm>
              <a:off x="1100458" y="4165361"/>
              <a:ext cx="1666250" cy="348706"/>
            </a:xfrm>
            <a:prstGeom prst="rect">
              <a:avLst/>
            </a:prstGeom>
            <a:noFill/>
          </p:spPr>
          <p:txBody>
            <a:bodyPr wrap="square" rtlCol="0">
              <a:spAutoFit/>
            </a:bodyPr>
            <a:lstStyle/>
            <a:p>
              <a:r>
                <a:rPr lang="zh-CN" altLang="en-US" sz="1050" b="1" dirty="0">
                  <a:solidFill>
                    <a:schemeClr val="bg1"/>
                  </a:solidFill>
                  <a:latin typeface="微软雅黑" panose="020B0503020204020204" pitchFamily="34" charset="-122"/>
                  <a:ea typeface="微软雅黑" panose="020B0503020204020204" pitchFamily="34" charset="-122"/>
                </a:rPr>
                <a:t>请输入标题</a:t>
              </a:r>
            </a:p>
          </p:txBody>
        </p:sp>
        <p:sp>
          <p:nvSpPr>
            <p:cNvPr id="48" name="文本框 47"/>
            <p:cNvSpPr txBox="1"/>
            <p:nvPr/>
          </p:nvSpPr>
          <p:spPr>
            <a:xfrm>
              <a:off x="600075" y="4520841"/>
              <a:ext cx="2552699" cy="579640"/>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6" name="组合 48"/>
          <p:cNvGrpSpPr/>
          <p:nvPr/>
        </p:nvGrpSpPr>
        <p:grpSpPr>
          <a:xfrm>
            <a:off x="4647117" y="3124982"/>
            <a:ext cx="1914524" cy="701555"/>
            <a:chOff x="600075" y="4165361"/>
            <a:chExt cx="2552699" cy="935120"/>
          </a:xfrm>
        </p:grpSpPr>
        <p:sp>
          <p:nvSpPr>
            <p:cNvPr id="50" name="文本框 49"/>
            <p:cNvSpPr txBox="1"/>
            <p:nvPr/>
          </p:nvSpPr>
          <p:spPr>
            <a:xfrm>
              <a:off x="1100458" y="4165361"/>
              <a:ext cx="1666250" cy="348706"/>
            </a:xfrm>
            <a:prstGeom prst="rect">
              <a:avLst/>
            </a:prstGeom>
            <a:noFill/>
          </p:spPr>
          <p:txBody>
            <a:bodyPr wrap="square" rtlCol="0">
              <a:spAutoFit/>
            </a:bodyPr>
            <a:lstStyle/>
            <a:p>
              <a:r>
                <a:rPr lang="zh-CN" altLang="en-US" sz="1050" b="1" dirty="0">
                  <a:solidFill>
                    <a:schemeClr val="bg1"/>
                  </a:solidFill>
                  <a:latin typeface="微软雅黑" panose="020B0503020204020204" pitchFamily="34" charset="-122"/>
                  <a:ea typeface="微软雅黑" panose="020B0503020204020204" pitchFamily="34" charset="-122"/>
                </a:rPr>
                <a:t>请输入标题</a:t>
              </a:r>
            </a:p>
          </p:txBody>
        </p:sp>
        <p:sp>
          <p:nvSpPr>
            <p:cNvPr id="51" name="文本框 50"/>
            <p:cNvSpPr txBox="1"/>
            <p:nvPr/>
          </p:nvSpPr>
          <p:spPr>
            <a:xfrm>
              <a:off x="600075" y="4520841"/>
              <a:ext cx="2552699" cy="579640"/>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9" name="组合 52"/>
          <p:cNvGrpSpPr/>
          <p:nvPr/>
        </p:nvGrpSpPr>
        <p:grpSpPr>
          <a:xfrm>
            <a:off x="2546239" y="1473848"/>
            <a:ext cx="1914524" cy="701555"/>
            <a:chOff x="600075" y="4165361"/>
            <a:chExt cx="2552699" cy="935120"/>
          </a:xfrm>
        </p:grpSpPr>
        <p:sp>
          <p:nvSpPr>
            <p:cNvPr id="54" name="文本框 53"/>
            <p:cNvSpPr txBox="1"/>
            <p:nvPr/>
          </p:nvSpPr>
          <p:spPr>
            <a:xfrm>
              <a:off x="1100458" y="4165361"/>
              <a:ext cx="1666250" cy="348706"/>
            </a:xfrm>
            <a:prstGeom prst="rect">
              <a:avLst/>
            </a:prstGeom>
            <a:noFill/>
          </p:spPr>
          <p:txBody>
            <a:bodyPr wrap="square" rtlCol="0">
              <a:spAutoFit/>
            </a:bodyPr>
            <a:lstStyle/>
            <a:p>
              <a:r>
                <a:rPr lang="zh-CN" altLang="en-US" sz="1050" b="1" dirty="0">
                  <a:solidFill>
                    <a:schemeClr val="bg1"/>
                  </a:solidFill>
                  <a:latin typeface="微软雅黑" panose="020B0503020204020204" pitchFamily="34" charset="-122"/>
                  <a:ea typeface="微软雅黑" panose="020B0503020204020204" pitchFamily="34" charset="-122"/>
                </a:rPr>
                <a:t>请输入标题</a:t>
              </a:r>
            </a:p>
          </p:txBody>
        </p:sp>
        <p:sp>
          <p:nvSpPr>
            <p:cNvPr id="55" name="文本框 54"/>
            <p:cNvSpPr txBox="1"/>
            <p:nvPr/>
          </p:nvSpPr>
          <p:spPr>
            <a:xfrm>
              <a:off x="600075" y="4520841"/>
              <a:ext cx="2552699" cy="579640"/>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11" name="组合 55"/>
          <p:cNvGrpSpPr/>
          <p:nvPr/>
        </p:nvGrpSpPr>
        <p:grpSpPr>
          <a:xfrm>
            <a:off x="6741948" y="1473848"/>
            <a:ext cx="1914524" cy="701555"/>
            <a:chOff x="600075" y="4165361"/>
            <a:chExt cx="2552699" cy="935120"/>
          </a:xfrm>
        </p:grpSpPr>
        <p:sp>
          <p:nvSpPr>
            <p:cNvPr id="57" name="文本框 56"/>
            <p:cNvSpPr txBox="1"/>
            <p:nvPr/>
          </p:nvSpPr>
          <p:spPr>
            <a:xfrm>
              <a:off x="1100458" y="4165361"/>
              <a:ext cx="1666250" cy="348706"/>
            </a:xfrm>
            <a:prstGeom prst="rect">
              <a:avLst/>
            </a:prstGeom>
            <a:noFill/>
          </p:spPr>
          <p:txBody>
            <a:bodyPr wrap="square" rtlCol="0">
              <a:spAutoFit/>
            </a:bodyPr>
            <a:lstStyle/>
            <a:p>
              <a:r>
                <a:rPr lang="zh-CN" altLang="en-US" sz="1050" b="1" dirty="0">
                  <a:solidFill>
                    <a:schemeClr val="bg1"/>
                  </a:solidFill>
                  <a:latin typeface="微软雅黑" panose="020B0503020204020204" pitchFamily="34" charset="-122"/>
                  <a:ea typeface="微软雅黑" panose="020B0503020204020204" pitchFamily="34" charset="-122"/>
                </a:rPr>
                <a:t>请输入标题</a:t>
              </a:r>
            </a:p>
          </p:txBody>
        </p:sp>
        <p:sp>
          <p:nvSpPr>
            <p:cNvPr id="58" name="文本框 57"/>
            <p:cNvSpPr txBox="1"/>
            <p:nvPr/>
          </p:nvSpPr>
          <p:spPr>
            <a:xfrm>
              <a:off x="600075" y="4520841"/>
              <a:ext cx="2552699" cy="579640"/>
            </a:xfrm>
            <a:prstGeom prst="rect">
              <a:avLst/>
            </a:prstGeom>
            <a:noFill/>
          </p:spPr>
          <p:txBody>
            <a:bodyPr wrap="square" rtlCol="0">
              <a:spAutoFit/>
            </a:bodyPr>
            <a:lstStyle/>
            <a:p>
              <a:pPr algn="just">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105730840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par>
                                <p:cTn id="8" presetID="53"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53"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Effect transition="in" filter="fade">
                                      <p:cBhvr>
                                        <p:cTn id="17" dur="500"/>
                                        <p:tgtEl>
                                          <p:spTgt spid="24"/>
                                        </p:tgtEl>
                                      </p:cBhvr>
                                    </p:animEffect>
                                  </p:childTnLst>
                                </p:cTn>
                              </p:par>
                              <p:par>
                                <p:cTn id="18" presetID="47"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anim calcmode="lin" valueType="num">
                                      <p:cBhvr>
                                        <p:cTn id="21" dur="500" fill="hold"/>
                                        <p:tgtEl>
                                          <p:spTgt spid="4"/>
                                        </p:tgtEl>
                                        <p:attrNameLst>
                                          <p:attrName>ppt_x</p:attrName>
                                        </p:attrNameLst>
                                      </p:cBhvr>
                                      <p:tavLst>
                                        <p:tav tm="0">
                                          <p:val>
                                            <p:strVal val="#ppt_x"/>
                                          </p:val>
                                        </p:tav>
                                        <p:tav tm="100000">
                                          <p:val>
                                            <p:strVal val="#ppt_x"/>
                                          </p:val>
                                        </p:tav>
                                      </p:tavLst>
                                    </p:anim>
                                    <p:anim calcmode="lin" valueType="num">
                                      <p:cBhvr>
                                        <p:cTn id="22" dur="500" fill="hold"/>
                                        <p:tgtEl>
                                          <p:spTgt spid="4"/>
                                        </p:tgtEl>
                                        <p:attrNameLst>
                                          <p:attrName>ppt_y</p:attrName>
                                        </p:attrNameLst>
                                      </p:cBhvr>
                                      <p:tavLst>
                                        <p:tav tm="0">
                                          <p:val>
                                            <p:strVal val="#ppt_y-.1"/>
                                          </p:val>
                                        </p:tav>
                                        <p:tav tm="100000">
                                          <p:val>
                                            <p:strVal val="#ppt_y"/>
                                          </p:val>
                                        </p:tav>
                                      </p:tavLst>
                                    </p:anim>
                                  </p:childTnLst>
                                </p:cTn>
                              </p:par>
                              <p:par>
                                <p:cTn id="23" presetID="18" presetClass="entr" presetSubtype="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downRight)">
                                      <p:cBhvr>
                                        <p:cTn id="25" dur="500"/>
                                        <p:tgtEl>
                                          <p:spTgt spid="8"/>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par>
                                <p:cTn id="41" presetID="18" presetClass="entr" presetSubtype="6"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strips(downRight)">
                                      <p:cBhvr>
                                        <p:cTn id="43" dur="500"/>
                                        <p:tgtEl>
                                          <p:spTgt spid="15"/>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anim calcmode="lin" valueType="num">
                                      <p:cBhvr>
                                        <p:cTn id="57" dur="500" fill="hold"/>
                                        <p:tgtEl>
                                          <p:spTgt spid="18"/>
                                        </p:tgtEl>
                                        <p:attrNameLst>
                                          <p:attrName>ppt_x</p:attrName>
                                        </p:attrNameLst>
                                      </p:cBhvr>
                                      <p:tavLst>
                                        <p:tav tm="0">
                                          <p:val>
                                            <p:strVal val="#ppt_x"/>
                                          </p:val>
                                        </p:tav>
                                        <p:tav tm="100000">
                                          <p:val>
                                            <p:strVal val="#ppt_x"/>
                                          </p:val>
                                        </p:tav>
                                      </p:tavLst>
                                    </p:anim>
                                    <p:anim calcmode="lin" valueType="num">
                                      <p:cBhvr>
                                        <p:cTn id="58" dur="500" fill="hold"/>
                                        <p:tgtEl>
                                          <p:spTgt spid="18"/>
                                        </p:tgtEl>
                                        <p:attrNameLst>
                                          <p:attrName>ppt_y</p:attrName>
                                        </p:attrNameLst>
                                      </p:cBhvr>
                                      <p:tavLst>
                                        <p:tav tm="0">
                                          <p:val>
                                            <p:strVal val="#ppt_y-.1"/>
                                          </p:val>
                                        </p:tav>
                                        <p:tav tm="100000">
                                          <p:val>
                                            <p:strVal val="#ppt_y"/>
                                          </p:val>
                                        </p:tav>
                                      </p:tavLst>
                                    </p:anim>
                                  </p:childTnLst>
                                </p:cTn>
                              </p:par>
                              <p:par>
                                <p:cTn id="59" presetID="18" presetClass="entr" presetSubtype="6" fill="hold"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strips(downRight)">
                                      <p:cBhvr>
                                        <p:cTn id="61" dur="500"/>
                                        <p:tgtEl>
                                          <p:spTgt spid="26"/>
                                        </p:tgtEl>
                                      </p:cBhvr>
                                    </p:animEffect>
                                  </p:childTnLst>
                                </p:cTn>
                              </p:par>
                              <p:par>
                                <p:cTn id="62" presetID="53"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Effect transition="in" filter="fade">
                                      <p:cBhvr>
                                        <p:cTn id="66" dur="500"/>
                                        <p:tgtEl>
                                          <p:spTgt spid="31"/>
                                        </p:tgtEl>
                                      </p:cBhvr>
                                    </p:animEffect>
                                  </p:childTnLst>
                                </p:cTn>
                              </p:par>
                              <p:par>
                                <p:cTn id="67" presetID="53"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par>
                                <p:cTn id="72" presetID="42" presetClass="entr" presetSubtype="0"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anim calcmode="lin" valueType="num">
                                      <p:cBhvr>
                                        <p:cTn id="75" dur="500" fill="hold"/>
                                        <p:tgtEl>
                                          <p:spTgt spid="28"/>
                                        </p:tgtEl>
                                        <p:attrNameLst>
                                          <p:attrName>ppt_x</p:attrName>
                                        </p:attrNameLst>
                                      </p:cBhvr>
                                      <p:tavLst>
                                        <p:tav tm="0">
                                          <p:val>
                                            <p:strVal val="#ppt_x"/>
                                          </p:val>
                                        </p:tav>
                                        <p:tav tm="100000">
                                          <p:val>
                                            <p:strVal val="#ppt_x"/>
                                          </p:val>
                                        </p:tav>
                                      </p:tavLst>
                                    </p:anim>
                                    <p:anim calcmode="lin" valueType="num">
                                      <p:cBhvr>
                                        <p:cTn id="76" dur="500" fill="hold"/>
                                        <p:tgtEl>
                                          <p:spTgt spid="28"/>
                                        </p:tgtEl>
                                        <p:attrNameLst>
                                          <p:attrName>ppt_y</p:attrName>
                                        </p:attrNameLst>
                                      </p:cBhvr>
                                      <p:tavLst>
                                        <p:tav tm="0">
                                          <p:val>
                                            <p:strVal val="#ppt_y+.1"/>
                                          </p:val>
                                        </p:tav>
                                        <p:tav tm="100000">
                                          <p:val>
                                            <p:strVal val="#ppt_y"/>
                                          </p:val>
                                        </p:tav>
                                      </p:tavLst>
                                    </p:anim>
                                  </p:childTnLst>
                                </p:cTn>
                              </p:par>
                              <p:par>
                                <p:cTn id="77" presetID="53" presetClass="entr" presetSubtype="16" fill="hold" grpId="0" nodeType="withEffect">
                                  <p:stCondLst>
                                    <p:cond delay="250"/>
                                  </p:stCondLst>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animEffect transition="in" filter="fade">
                                      <p:cBhvr>
                                        <p:cTn id="81" dur="500"/>
                                        <p:tgtEl>
                                          <p:spTgt spid="44"/>
                                        </p:tgtEl>
                                      </p:cBhvr>
                                    </p:animEffect>
                                  </p:childTnLst>
                                </p:cTn>
                              </p:par>
                              <p:par>
                                <p:cTn id="82" presetID="53" presetClass="entr" presetSubtype="16" fill="hold" grpId="0" nodeType="withEffect">
                                  <p:stCondLst>
                                    <p:cond delay="250"/>
                                  </p:stCondLst>
                                  <p:childTnLst>
                                    <p:set>
                                      <p:cBhvr>
                                        <p:cTn id="83" dur="1" fill="hold">
                                          <p:stCondLst>
                                            <p:cond delay="0"/>
                                          </p:stCondLst>
                                        </p:cTn>
                                        <p:tgtEl>
                                          <p:spTgt spid="23"/>
                                        </p:tgtEl>
                                        <p:attrNameLst>
                                          <p:attrName>style.visibility</p:attrName>
                                        </p:attrNameLst>
                                      </p:cBhvr>
                                      <p:to>
                                        <p:strVal val="visible"/>
                                      </p:to>
                                    </p:set>
                                    <p:anim calcmode="lin" valueType="num">
                                      <p:cBhvr>
                                        <p:cTn id="84" dur="500" fill="hold"/>
                                        <p:tgtEl>
                                          <p:spTgt spid="23"/>
                                        </p:tgtEl>
                                        <p:attrNameLst>
                                          <p:attrName>ppt_w</p:attrName>
                                        </p:attrNameLst>
                                      </p:cBhvr>
                                      <p:tavLst>
                                        <p:tav tm="0">
                                          <p:val>
                                            <p:fltVal val="0"/>
                                          </p:val>
                                        </p:tav>
                                        <p:tav tm="100000">
                                          <p:val>
                                            <p:strVal val="#ppt_w"/>
                                          </p:val>
                                        </p:tav>
                                      </p:tavLst>
                                    </p:anim>
                                    <p:anim calcmode="lin" valueType="num">
                                      <p:cBhvr>
                                        <p:cTn id="85" dur="500" fill="hold"/>
                                        <p:tgtEl>
                                          <p:spTgt spid="23"/>
                                        </p:tgtEl>
                                        <p:attrNameLst>
                                          <p:attrName>ppt_h</p:attrName>
                                        </p:attrNameLst>
                                      </p:cBhvr>
                                      <p:tavLst>
                                        <p:tav tm="0">
                                          <p:val>
                                            <p:fltVal val="0"/>
                                          </p:val>
                                        </p:tav>
                                        <p:tav tm="100000">
                                          <p:val>
                                            <p:strVal val="#ppt_h"/>
                                          </p:val>
                                        </p:tav>
                                      </p:tavLst>
                                    </p:anim>
                                    <p:animEffect transition="in" filter="fade">
                                      <p:cBhvr>
                                        <p:cTn id="86" dur="500"/>
                                        <p:tgtEl>
                                          <p:spTgt spid="23"/>
                                        </p:tgtEl>
                                      </p:cBhvr>
                                    </p:animEffect>
                                  </p:childTnLst>
                                </p:cTn>
                              </p:par>
                              <p:par>
                                <p:cTn id="87" presetID="53" presetClass="entr" presetSubtype="16" fill="hold" nodeType="withEffect">
                                  <p:stCondLst>
                                    <p:cond delay="250"/>
                                  </p:stCondLst>
                                  <p:childTnLst>
                                    <p:set>
                                      <p:cBhvr>
                                        <p:cTn id="88" dur="1" fill="hold">
                                          <p:stCondLst>
                                            <p:cond delay="0"/>
                                          </p:stCondLst>
                                        </p:cTn>
                                        <p:tgtEl>
                                          <p:spTgt spid="3"/>
                                        </p:tgtEl>
                                        <p:attrNameLst>
                                          <p:attrName>style.visibility</p:attrName>
                                        </p:attrNameLst>
                                      </p:cBhvr>
                                      <p:to>
                                        <p:strVal val="visible"/>
                                      </p:to>
                                    </p:set>
                                    <p:anim calcmode="lin" valueType="num">
                                      <p:cBhvr>
                                        <p:cTn id="89" dur="500" fill="hold"/>
                                        <p:tgtEl>
                                          <p:spTgt spid="3"/>
                                        </p:tgtEl>
                                        <p:attrNameLst>
                                          <p:attrName>ppt_w</p:attrName>
                                        </p:attrNameLst>
                                      </p:cBhvr>
                                      <p:tavLst>
                                        <p:tav tm="0">
                                          <p:val>
                                            <p:fltVal val="0"/>
                                          </p:val>
                                        </p:tav>
                                        <p:tav tm="100000">
                                          <p:val>
                                            <p:strVal val="#ppt_w"/>
                                          </p:val>
                                        </p:tav>
                                      </p:tavLst>
                                    </p:anim>
                                    <p:anim calcmode="lin" valueType="num">
                                      <p:cBhvr>
                                        <p:cTn id="90" dur="500" fill="hold"/>
                                        <p:tgtEl>
                                          <p:spTgt spid="3"/>
                                        </p:tgtEl>
                                        <p:attrNameLst>
                                          <p:attrName>ppt_h</p:attrName>
                                        </p:attrNameLst>
                                      </p:cBhvr>
                                      <p:tavLst>
                                        <p:tav tm="0">
                                          <p:val>
                                            <p:fltVal val="0"/>
                                          </p:val>
                                        </p:tav>
                                        <p:tav tm="100000">
                                          <p:val>
                                            <p:strVal val="#ppt_h"/>
                                          </p:val>
                                        </p:tav>
                                      </p:tavLst>
                                    </p:anim>
                                    <p:animEffect transition="in" filter="fade">
                                      <p:cBhvr>
                                        <p:cTn id="91" dur="500"/>
                                        <p:tgtEl>
                                          <p:spTgt spid="3"/>
                                        </p:tgtEl>
                                      </p:cBhvr>
                                    </p:animEffect>
                                  </p:childTnLst>
                                </p:cTn>
                              </p:par>
                              <p:par>
                                <p:cTn id="92" presetID="53" presetClass="entr" presetSubtype="16" fill="hold" grpId="0" nodeType="withEffect">
                                  <p:stCondLst>
                                    <p:cond delay="250"/>
                                  </p:stCondLst>
                                  <p:childTnLst>
                                    <p:set>
                                      <p:cBhvr>
                                        <p:cTn id="93" dur="1" fill="hold">
                                          <p:stCondLst>
                                            <p:cond delay="0"/>
                                          </p:stCondLst>
                                        </p:cTn>
                                        <p:tgtEl>
                                          <p:spTgt spid="45"/>
                                        </p:tgtEl>
                                        <p:attrNameLst>
                                          <p:attrName>style.visibility</p:attrName>
                                        </p:attrNameLst>
                                      </p:cBhvr>
                                      <p:to>
                                        <p:strVal val="visible"/>
                                      </p:to>
                                    </p:set>
                                    <p:anim calcmode="lin" valueType="num">
                                      <p:cBhvr>
                                        <p:cTn id="94" dur="500" fill="hold"/>
                                        <p:tgtEl>
                                          <p:spTgt spid="45"/>
                                        </p:tgtEl>
                                        <p:attrNameLst>
                                          <p:attrName>ppt_w</p:attrName>
                                        </p:attrNameLst>
                                      </p:cBhvr>
                                      <p:tavLst>
                                        <p:tav tm="0">
                                          <p:val>
                                            <p:fltVal val="0"/>
                                          </p:val>
                                        </p:tav>
                                        <p:tav tm="100000">
                                          <p:val>
                                            <p:strVal val="#ppt_w"/>
                                          </p:val>
                                        </p:tav>
                                      </p:tavLst>
                                    </p:anim>
                                    <p:anim calcmode="lin" valueType="num">
                                      <p:cBhvr>
                                        <p:cTn id="95" dur="500" fill="hold"/>
                                        <p:tgtEl>
                                          <p:spTgt spid="45"/>
                                        </p:tgtEl>
                                        <p:attrNameLst>
                                          <p:attrName>ppt_h</p:attrName>
                                        </p:attrNameLst>
                                      </p:cBhvr>
                                      <p:tavLst>
                                        <p:tav tm="0">
                                          <p:val>
                                            <p:fltVal val="0"/>
                                          </p:val>
                                        </p:tav>
                                        <p:tav tm="100000">
                                          <p:val>
                                            <p:strVal val="#ppt_h"/>
                                          </p:val>
                                        </p:tav>
                                      </p:tavLst>
                                    </p:anim>
                                    <p:animEffect transition="in" filter="fade">
                                      <p:cBhvr>
                                        <p:cTn id="96" dur="500"/>
                                        <p:tgtEl>
                                          <p:spTgt spid="45"/>
                                        </p:tgtEl>
                                      </p:cBhvr>
                                    </p:animEffect>
                                  </p:childTnLst>
                                </p:cTn>
                              </p:par>
                              <p:par>
                                <p:cTn id="97" presetID="2" presetClass="entr" presetSubtype="4" fill="hold" nodeType="withEffect">
                                  <p:stCondLst>
                                    <p:cond delay="50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ppt_x"/>
                                          </p:val>
                                        </p:tav>
                                        <p:tav tm="100000">
                                          <p:val>
                                            <p:strVal val="#ppt_x"/>
                                          </p:val>
                                        </p:tav>
                                      </p:tavLst>
                                    </p:anim>
                                    <p:anim calcmode="lin" valueType="num">
                                      <p:cBhvr additive="base">
                                        <p:cTn id="100" dur="500" fill="hold"/>
                                        <p:tgtEl>
                                          <p:spTgt spid="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750"/>
                                  </p:stCondLst>
                                  <p:childTnLst>
                                    <p:set>
                                      <p:cBhvr>
                                        <p:cTn id="102" dur="1" fill="hold">
                                          <p:stCondLst>
                                            <p:cond delay="0"/>
                                          </p:stCondLst>
                                        </p:cTn>
                                        <p:tgtEl>
                                          <p:spTgt spid="9"/>
                                        </p:tgtEl>
                                        <p:attrNameLst>
                                          <p:attrName>style.visibility</p:attrName>
                                        </p:attrNameLst>
                                      </p:cBhvr>
                                      <p:to>
                                        <p:strVal val="visible"/>
                                      </p:to>
                                    </p:set>
                                    <p:anim calcmode="lin" valueType="num">
                                      <p:cBhvr additive="base">
                                        <p:cTn id="103" dur="500" fill="hold"/>
                                        <p:tgtEl>
                                          <p:spTgt spid="9"/>
                                        </p:tgtEl>
                                        <p:attrNameLst>
                                          <p:attrName>ppt_x</p:attrName>
                                        </p:attrNameLst>
                                      </p:cBhvr>
                                      <p:tavLst>
                                        <p:tav tm="0">
                                          <p:val>
                                            <p:strVal val="#ppt_x"/>
                                          </p:val>
                                        </p:tav>
                                        <p:tav tm="100000">
                                          <p:val>
                                            <p:strVal val="#ppt_x"/>
                                          </p:val>
                                        </p:tav>
                                      </p:tavLst>
                                    </p:anim>
                                    <p:anim calcmode="lin" valueType="num">
                                      <p:cBhvr additive="base">
                                        <p:cTn id="104" dur="500" fill="hold"/>
                                        <p:tgtEl>
                                          <p:spTgt spid="9"/>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1000"/>
                                  </p:stCondLst>
                                  <p:childTnLst>
                                    <p:set>
                                      <p:cBhvr>
                                        <p:cTn id="106" dur="1" fill="hold">
                                          <p:stCondLst>
                                            <p:cond delay="0"/>
                                          </p:stCondLst>
                                        </p:cTn>
                                        <p:tgtEl>
                                          <p:spTgt spid="6"/>
                                        </p:tgtEl>
                                        <p:attrNameLst>
                                          <p:attrName>style.visibility</p:attrName>
                                        </p:attrNameLst>
                                      </p:cBhvr>
                                      <p:to>
                                        <p:strVal val="visible"/>
                                      </p:to>
                                    </p:set>
                                    <p:anim calcmode="lin" valueType="num">
                                      <p:cBhvr additive="base">
                                        <p:cTn id="107" dur="500" fill="hold"/>
                                        <p:tgtEl>
                                          <p:spTgt spid="6"/>
                                        </p:tgtEl>
                                        <p:attrNameLst>
                                          <p:attrName>ppt_x</p:attrName>
                                        </p:attrNameLst>
                                      </p:cBhvr>
                                      <p:tavLst>
                                        <p:tav tm="0">
                                          <p:val>
                                            <p:strVal val="#ppt_x"/>
                                          </p:val>
                                        </p:tav>
                                        <p:tav tm="100000">
                                          <p:val>
                                            <p:strVal val="#ppt_x"/>
                                          </p:val>
                                        </p:tav>
                                      </p:tavLst>
                                    </p:anim>
                                    <p:anim calcmode="lin" valueType="num">
                                      <p:cBhvr additive="base">
                                        <p:cTn id="108" dur="500" fill="hold"/>
                                        <p:tgtEl>
                                          <p:spTgt spid="6"/>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1250"/>
                                  </p:stCondLst>
                                  <p:childTnLst>
                                    <p:set>
                                      <p:cBhvr>
                                        <p:cTn id="110" dur="1" fill="hold">
                                          <p:stCondLst>
                                            <p:cond delay="0"/>
                                          </p:stCondLst>
                                        </p:cTn>
                                        <p:tgtEl>
                                          <p:spTgt spid="11"/>
                                        </p:tgtEl>
                                        <p:attrNameLst>
                                          <p:attrName>style.visibility</p:attrName>
                                        </p:attrNameLst>
                                      </p:cBhvr>
                                      <p:to>
                                        <p:strVal val="visible"/>
                                      </p:to>
                                    </p:set>
                                    <p:anim calcmode="lin" valueType="num">
                                      <p:cBhvr additive="base">
                                        <p:cTn id="111" dur="500" fill="hold"/>
                                        <p:tgtEl>
                                          <p:spTgt spid="11"/>
                                        </p:tgtEl>
                                        <p:attrNameLst>
                                          <p:attrName>ppt_x</p:attrName>
                                        </p:attrNameLst>
                                      </p:cBhvr>
                                      <p:tavLst>
                                        <p:tav tm="0">
                                          <p:val>
                                            <p:strVal val="#ppt_x"/>
                                          </p:val>
                                        </p:tav>
                                        <p:tav tm="100000">
                                          <p:val>
                                            <p:strVal val="#ppt_x"/>
                                          </p:val>
                                        </p:tav>
                                      </p:tavLst>
                                    </p:anim>
                                    <p:anim calcmode="lin" valueType="num">
                                      <p:cBhvr additive="base">
                                        <p:cTn id="1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3" grpId="0" animBg="1"/>
      <p:bldP spid="14" grpId="0" animBg="1"/>
      <p:bldP spid="18" grpId="0" animBg="1"/>
      <p:bldP spid="21" grpId="0" animBg="1"/>
      <p:bldP spid="22" grpId="0" animBg="1"/>
      <p:bldP spid="24" grpId="0" animBg="1"/>
      <p:bldP spid="28" grpId="0" animBg="1"/>
      <p:bldP spid="31" grpId="0" animBg="1"/>
      <p:bldP spid="32" grpId="0" animBg="1"/>
      <p:bldP spid="23" grpId="0" animBg="1"/>
      <p:bldP spid="44" grpId="0" animBg="1"/>
      <p:bldP spid="4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8"/>
          <p:cNvGrpSpPr/>
          <p:nvPr/>
        </p:nvGrpSpPr>
        <p:grpSpPr>
          <a:xfrm>
            <a:off x="2967651" y="1172065"/>
            <a:ext cx="2250763" cy="1094938"/>
            <a:chOff x="2862870" y="1133088"/>
            <a:chExt cx="2764517" cy="1344451"/>
          </a:xfrm>
        </p:grpSpPr>
        <p:grpSp>
          <p:nvGrpSpPr>
            <p:cNvPr id="3" name="组合 29"/>
            <p:cNvGrpSpPr/>
            <p:nvPr/>
          </p:nvGrpSpPr>
          <p:grpSpPr>
            <a:xfrm>
              <a:off x="2862870" y="1133088"/>
              <a:ext cx="2764517" cy="1344451"/>
              <a:chOff x="-170041" y="712948"/>
              <a:chExt cx="4348339" cy="2114702"/>
            </a:xfrm>
          </p:grpSpPr>
          <p:sp>
            <p:nvSpPr>
              <p:cNvPr id="32"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chemeClr val="accent1"/>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kern="0">
                  <a:solidFill>
                    <a:sysClr val="window" lastClr="FFFFFF"/>
                  </a:solidFill>
                  <a:latin typeface="Calibri"/>
                  <a:ea typeface="宋体"/>
                </a:endParaRPr>
              </a:p>
            </p:txBody>
          </p:sp>
          <p:grpSp>
            <p:nvGrpSpPr>
              <p:cNvPr id="4" name="组合 32"/>
              <p:cNvGrpSpPr/>
              <p:nvPr/>
            </p:nvGrpSpPr>
            <p:grpSpPr>
              <a:xfrm rot="3364155">
                <a:off x="1819210" y="-967637"/>
                <a:ext cx="369838" cy="4348339"/>
                <a:chOff x="1601672" y="-1118831"/>
                <a:chExt cx="154347" cy="9144000"/>
              </a:xfrm>
            </p:grpSpPr>
            <p:pic>
              <p:nvPicPr>
                <p:cNvPr id="34" name="Picture 3"/>
                <p:cNvPicPr>
                  <a:picLocks noChangeAspect="1" noChangeArrowheads="1"/>
                </p:cNvPicPr>
                <p:nvPr/>
              </p:nvPicPr>
              <p:blipFill rotWithShape="1">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 name="矩形 34"/>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31" name="TextBox 30"/>
            <p:cNvSpPr txBox="1"/>
            <p:nvPr/>
          </p:nvSpPr>
          <p:spPr>
            <a:xfrm>
              <a:off x="3778779" y="1520305"/>
              <a:ext cx="770234" cy="642649"/>
            </a:xfrm>
            <a:prstGeom prst="rect">
              <a:avLst/>
            </a:prstGeom>
            <a:noFill/>
          </p:spPr>
          <p:txBody>
            <a:bodyPr wrap="none" rtlCol="0">
              <a:spAutoFit/>
            </a:bodyPr>
            <a:lstStyle/>
            <a:p>
              <a:r>
                <a:rPr lang="en-US" altLang="zh-CN" sz="2800" b="0" dirty="0">
                  <a:solidFill>
                    <a:schemeClr val="bg1"/>
                  </a:solidFill>
                  <a:latin typeface="微软雅黑" panose="020B0503020204020204" pitchFamily="34" charset="-122"/>
                  <a:ea typeface="微软雅黑" panose="020B0503020204020204" pitchFamily="34" charset="-122"/>
                </a:rPr>
                <a:t>01</a:t>
              </a:r>
              <a:endParaRPr lang="zh-CN" altLang="en-US" sz="2800" b="0" dirty="0">
                <a:solidFill>
                  <a:schemeClr val="bg1"/>
                </a:solidFill>
                <a:latin typeface="微软雅黑" panose="020B0503020204020204" pitchFamily="34" charset="-122"/>
                <a:ea typeface="微软雅黑" panose="020B0503020204020204" pitchFamily="34" charset="-122"/>
              </a:endParaRPr>
            </a:p>
          </p:txBody>
        </p:sp>
      </p:grpSp>
      <p:sp>
        <p:nvSpPr>
          <p:cNvPr id="37" name="矩形 36"/>
          <p:cNvSpPr/>
          <p:nvPr/>
        </p:nvSpPr>
        <p:spPr>
          <a:xfrm>
            <a:off x="395536" y="1276400"/>
            <a:ext cx="2605766" cy="2448271"/>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38" name="TextBox 37"/>
          <p:cNvSpPr txBox="1"/>
          <p:nvPr/>
        </p:nvSpPr>
        <p:spPr>
          <a:xfrm>
            <a:off x="4537007" y="1257038"/>
            <a:ext cx="4254568" cy="614912"/>
          </a:xfrm>
          <a:prstGeom prst="rect">
            <a:avLst/>
          </a:prstGeom>
          <a:noFill/>
        </p:spPr>
        <p:txBody>
          <a:bodyPr wrap="square" rtlCol="0">
            <a:spAutoFit/>
          </a:bodyPr>
          <a:lstStyle/>
          <a:p>
            <a:pPr algn="just">
              <a:lnSpc>
                <a:spcPct val="130000"/>
              </a:lnSpc>
            </a:pPr>
            <a:r>
              <a:rPr lang="zh-CN" altLang="en-US" sz="900" b="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b="0" dirty="0">
              <a:solidFill>
                <a:schemeClr val="tx1">
                  <a:lumMod val="50000"/>
                  <a:lumOff val="50000"/>
                </a:schemeClr>
              </a:solidFill>
              <a:latin typeface="微软雅黑" pitchFamily="34" charset="-122"/>
              <a:ea typeface="微软雅黑" pitchFamily="34" charset="-122"/>
            </a:endParaRPr>
          </a:p>
        </p:txBody>
      </p:sp>
      <p:grpSp>
        <p:nvGrpSpPr>
          <p:cNvPr id="5" name="组合 38"/>
          <p:cNvGrpSpPr/>
          <p:nvPr/>
        </p:nvGrpSpPr>
        <p:grpSpPr>
          <a:xfrm>
            <a:off x="2967651" y="2772759"/>
            <a:ext cx="2250763" cy="1094938"/>
            <a:chOff x="2862870" y="1133088"/>
            <a:chExt cx="2764517" cy="1344451"/>
          </a:xfrm>
        </p:grpSpPr>
        <p:grpSp>
          <p:nvGrpSpPr>
            <p:cNvPr id="6" name="组合 39"/>
            <p:cNvGrpSpPr/>
            <p:nvPr/>
          </p:nvGrpSpPr>
          <p:grpSpPr>
            <a:xfrm>
              <a:off x="2862870" y="1133088"/>
              <a:ext cx="2764517" cy="1344451"/>
              <a:chOff x="-170041" y="712948"/>
              <a:chExt cx="4348339" cy="2114702"/>
            </a:xfrm>
          </p:grpSpPr>
          <p:sp>
            <p:nvSpPr>
              <p:cNvPr id="42"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chemeClr val="accent2"/>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kern="0">
                  <a:solidFill>
                    <a:sysClr val="window" lastClr="FFFFFF"/>
                  </a:solidFill>
                  <a:latin typeface="Calibri"/>
                  <a:ea typeface="宋体"/>
                </a:endParaRPr>
              </a:p>
            </p:txBody>
          </p:sp>
          <p:grpSp>
            <p:nvGrpSpPr>
              <p:cNvPr id="7" name="组合 42"/>
              <p:cNvGrpSpPr/>
              <p:nvPr/>
            </p:nvGrpSpPr>
            <p:grpSpPr>
              <a:xfrm rot="3364155">
                <a:off x="1819210" y="-967637"/>
                <a:ext cx="369838" cy="4348339"/>
                <a:chOff x="1601672" y="-1118831"/>
                <a:chExt cx="154347" cy="9144000"/>
              </a:xfrm>
            </p:grpSpPr>
            <p:pic>
              <p:nvPicPr>
                <p:cNvPr id="44" name="Picture 3"/>
                <p:cNvPicPr>
                  <a:picLocks noChangeAspect="1" noChangeArrowheads="1"/>
                </p:cNvPicPr>
                <p:nvPr/>
              </p:nvPicPr>
              <p:blipFill rotWithShape="1">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 name="矩形 44"/>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41" name="TextBox 40"/>
            <p:cNvSpPr txBox="1"/>
            <p:nvPr/>
          </p:nvSpPr>
          <p:spPr>
            <a:xfrm>
              <a:off x="3778779" y="1520305"/>
              <a:ext cx="770234" cy="642649"/>
            </a:xfrm>
            <a:prstGeom prst="rect">
              <a:avLst/>
            </a:prstGeom>
            <a:noFill/>
          </p:spPr>
          <p:txBody>
            <a:bodyPr wrap="none" rtlCol="0">
              <a:spAutoFit/>
            </a:bodyPr>
            <a:lstStyle/>
            <a:p>
              <a:r>
                <a:rPr lang="en-US" altLang="zh-CN" sz="2800" b="0" dirty="0">
                  <a:solidFill>
                    <a:schemeClr val="bg1"/>
                  </a:solidFill>
                  <a:latin typeface="微软雅黑" panose="020B0503020204020204" pitchFamily="34" charset="-122"/>
                  <a:ea typeface="微软雅黑" panose="020B0503020204020204" pitchFamily="34" charset="-122"/>
                </a:rPr>
                <a:t>02</a:t>
              </a:r>
              <a:endParaRPr lang="zh-CN" altLang="en-US" sz="2800" b="0" dirty="0">
                <a:solidFill>
                  <a:schemeClr val="bg1"/>
                </a:solidFill>
                <a:latin typeface="微软雅黑" panose="020B0503020204020204" pitchFamily="34" charset="-122"/>
                <a:ea typeface="微软雅黑" panose="020B0503020204020204" pitchFamily="34" charset="-122"/>
              </a:endParaRPr>
            </a:p>
          </p:txBody>
        </p:sp>
      </p:grpSp>
      <p:sp>
        <p:nvSpPr>
          <p:cNvPr id="72" name="TextBox 71"/>
          <p:cNvSpPr txBox="1"/>
          <p:nvPr/>
        </p:nvSpPr>
        <p:spPr>
          <a:xfrm>
            <a:off x="4537007" y="2857732"/>
            <a:ext cx="4254568" cy="614912"/>
          </a:xfrm>
          <a:prstGeom prst="rect">
            <a:avLst/>
          </a:prstGeom>
          <a:noFill/>
        </p:spPr>
        <p:txBody>
          <a:bodyPr wrap="square" rtlCol="0">
            <a:spAutoFit/>
          </a:bodyPr>
          <a:lstStyle/>
          <a:p>
            <a:pPr algn="just">
              <a:lnSpc>
                <a:spcPct val="130000"/>
              </a:lnSpc>
            </a:pPr>
            <a:r>
              <a:rPr lang="zh-CN" altLang="en-US" sz="900" b="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900" b="0" dirty="0">
              <a:solidFill>
                <a:schemeClr val="tx1">
                  <a:lumMod val="50000"/>
                  <a:lumOff val="50000"/>
                </a:schemeClr>
              </a:solidFill>
              <a:latin typeface="微软雅黑" pitchFamily="34" charset="-122"/>
              <a:ea typeface="微软雅黑" pitchFamily="34" charset="-122"/>
            </a:endParaRPr>
          </a:p>
        </p:txBody>
      </p:sp>
      <p:sp>
        <p:nvSpPr>
          <p:cNvPr id="73" name="矩形 72"/>
          <p:cNvSpPr/>
          <p:nvPr/>
        </p:nvSpPr>
        <p:spPr>
          <a:xfrm>
            <a:off x="1331640" y="4211345"/>
            <a:ext cx="6336704" cy="3780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0" dirty="0">
                <a:latin typeface="微软雅黑" pitchFamily="34" charset="-122"/>
                <a:ea typeface="微软雅黑" pitchFamily="34" charset="-122"/>
              </a:rPr>
              <a:t>您的内容打在这里您的内容打在这里您的内容打在这里</a:t>
            </a:r>
            <a:endParaRPr lang="zh-CN" altLang="en-US" sz="1400" b="0" dirty="0"/>
          </a:p>
        </p:txBody>
      </p:sp>
    </p:spTree>
    <p:extLst>
      <p:ext uri="{BB962C8B-B14F-4D97-AF65-F5344CB8AC3E}">
        <p14:creationId xmlns:p14="http://schemas.microsoft.com/office/powerpoint/2010/main" val="450011527"/>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ppt_x</p:attrName>
                                        </p:attrNameLst>
                                      </p:cBhvr>
                                      <p:tavLst>
                                        <p:tav tm="0">
                                          <p:val>
                                            <p:strVal val="#ppt_x"/>
                                          </p:val>
                                        </p:tav>
                                        <p:tav tm="100000">
                                          <p:val>
                                            <p:strVal val="#ppt_x"/>
                                          </p:val>
                                        </p:tav>
                                      </p:tavLst>
                                    </p:anim>
                                    <p:anim calcmode="lin" valueType="num">
                                      <p:cBhvr>
                                        <p:cTn id="9" dur="5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anim calcmode="lin" valueType="num">
                                      <p:cBhvr>
                                        <p:cTn id="32" dur="500" fill="hold"/>
                                        <p:tgtEl>
                                          <p:spTgt spid="73"/>
                                        </p:tgtEl>
                                        <p:attrNameLst>
                                          <p:attrName>ppt_x</p:attrName>
                                        </p:attrNameLst>
                                      </p:cBhvr>
                                      <p:tavLst>
                                        <p:tav tm="0">
                                          <p:val>
                                            <p:strVal val="#ppt_x"/>
                                          </p:val>
                                        </p:tav>
                                        <p:tav tm="100000">
                                          <p:val>
                                            <p:strVal val="#ppt_x"/>
                                          </p:val>
                                        </p:tav>
                                      </p:tavLst>
                                    </p:anim>
                                    <p:anim calcmode="lin" valueType="num">
                                      <p:cBhvr>
                                        <p:cTn id="33" dur="5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72" grpId="0"/>
      <p:bldP spid="7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C:\Users\Administrator\Desktop\图片1.png"/>
          <p:cNvPicPr>
            <a:picLocks noChangeAspect="1" noChangeArrowheads="1"/>
          </p:cNvPicPr>
          <p:nvPr/>
        </p:nvPicPr>
        <p:blipFill>
          <a:blip r:embed="rId2" cstate="print"/>
          <a:srcRect/>
          <a:stretch>
            <a:fillRect/>
          </a:stretch>
        </p:blipFill>
        <p:spPr bwMode="auto">
          <a:xfrm>
            <a:off x="1439652" y="412304"/>
            <a:ext cx="6377099" cy="4116057"/>
          </a:xfrm>
          <a:prstGeom prst="rect">
            <a:avLst/>
          </a:prstGeom>
          <a:noFill/>
        </p:spPr>
      </p:pic>
      <p:sp>
        <p:nvSpPr>
          <p:cNvPr id="4" name="TextBox 3"/>
          <p:cNvSpPr txBox="1"/>
          <p:nvPr/>
        </p:nvSpPr>
        <p:spPr>
          <a:xfrm>
            <a:off x="4103948" y="1960476"/>
            <a:ext cx="761170" cy="346249"/>
          </a:xfrm>
          <a:prstGeom prst="rect">
            <a:avLst/>
          </a:prstGeom>
          <a:noFill/>
        </p:spPr>
        <p:txBody>
          <a:bodyPr wrap="none" lIns="68580" tIns="34290" rIns="68580" bIns="34290" rtlCol="0">
            <a:spAutoFit/>
          </a:bodyPr>
          <a:lstStyle/>
          <a:p>
            <a:r>
              <a:rPr lang="en-US" altLang="zh-CN" b="1" dirty="0" smtClean="0">
                <a:solidFill>
                  <a:schemeClr val="accent1"/>
                </a:solidFill>
                <a:latin typeface="微软雅黑" pitchFamily="34" charset="-122"/>
                <a:ea typeface="微软雅黑" pitchFamily="34" charset="-122"/>
              </a:rPr>
              <a:t>Part3</a:t>
            </a:r>
            <a:endParaRPr lang="zh-CN" altLang="en-US" b="1" dirty="0">
              <a:solidFill>
                <a:schemeClr val="accent1"/>
              </a:solidFill>
              <a:latin typeface="微软雅黑" pitchFamily="34" charset="-122"/>
              <a:ea typeface="微软雅黑" pitchFamily="34" charset="-122"/>
            </a:endParaRPr>
          </a:p>
        </p:txBody>
      </p:sp>
      <p:grpSp>
        <p:nvGrpSpPr>
          <p:cNvPr id="2" name="Group 14"/>
          <p:cNvGrpSpPr/>
          <p:nvPr/>
        </p:nvGrpSpPr>
        <p:grpSpPr>
          <a:xfrm>
            <a:off x="3167844" y="2342729"/>
            <a:ext cx="2664296" cy="360040"/>
            <a:chOff x="5349226" y="2010956"/>
            <a:chExt cx="4272984" cy="670899"/>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itchFamily="34" charset="-122"/>
                <a:ea typeface="微软雅黑" pitchFamily="34" charset="-122"/>
              </a:endParaRPr>
            </a:p>
          </p:txBody>
        </p:sp>
        <p:sp>
          <p:nvSpPr>
            <p:cNvPr id="7" name="TextBox 6"/>
            <p:cNvSpPr txBox="1"/>
            <p:nvPr/>
          </p:nvSpPr>
          <p:spPr>
            <a:xfrm>
              <a:off x="6574865" y="2120675"/>
              <a:ext cx="1776998" cy="516160"/>
            </a:xfrm>
            <a:prstGeom prst="rect">
              <a:avLst/>
            </a:prstGeom>
            <a:grpFill/>
          </p:spPr>
          <p:txBody>
            <a:bodyPr wrap="none" rtlCol="0">
              <a:spAutoFit/>
            </a:bodyPr>
            <a:lstStyle/>
            <a:p>
              <a:pPr lvl="0"/>
              <a:r>
                <a:rPr lang="zh-CN" altLang="zh-CN" sz="1200" b="1" dirty="0" smtClean="0">
                  <a:solidFill>
                    <a:schemeClr val="bg1"/>
                  </a:solidFill>
                  <a:latin typeface="微软雅黑" pitchFamily="34" charset="-122"/>
                  <a:ea typeface="微软雅黑" pitchFamily="34" charset="-122"/>
                </a:rPr>
                <a:t>成功项目展示</a:t>
              </a:r>
              <a:endParaRPr lang="zh-CN" altLang="zh-CN" sz="1200" b="1" dirty="0">
                <a:solidFill>
                  <a:schemeClr val="bg1"/>
                </a:solidFill>
                <a:latin typeface="微软雅黑" pitchFamily="34" charset="-122"/>
                <a:ea typeface="微软雅黑" pitchFamily="34" charset="-122"/>
              </a:endParaRPr>
            </a:p>
          </p:txBody>
        </p:sp>
      </p:grpSp>
      <p:sp>
        <p:nvSpPr>
          <p:cNvPr id="9" name="文本框 7"/>
          <p:cNvSpPr txBox="1">
            <a:spLocks noChangeArrowheads="1"/>
          </p:cNvSpPr>
          <p:nvPr/>
        </p:nvSpPr>
        <p:spPr bwMode="auto">
          <a:xfrm>
            <a:off x="3311860" y="2816588"/>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smtClean="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ndParaRPr>
          </a:p>
        </p:txBody>
      </p:sp>
      <p:sp>
        <p:nvSpPr>
          <p:cNvPr id="11" name="文本框 7"/>
          <p:cNvSpPr txBox="1">
            <a:spLocks noChangeArrowheads="1"/>
          </p:cNvSpPr>
          <p:nvPr/>
        </p:nvSpPr>
        <p:spPr bwMode="auto">
          <a:xfrm>
            <a:off x="4716016" y="2816588"/>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smtClean="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500"/>
                            </p:stCondLst>
                            <p:childTnLst>
                              <p:par>
                                <p:cTn id="15" presetID="1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left)">
                                      <p:cBhvr>
                                        <p:cTn id="18" dur="500"/>
                                        <p:tgtEl>
                                          <p:spTgt spid="2"/>
                                        </p:tgtEl>
                                      </p:cBhvr>
                                    </p:animEffect>
                                  </p:childTnLst>
                                </p:cTn>
                              </p:par>
                            </p:childTnLst>
                          </p:cTn>
                        </p:par>
                        <p:par>
                          <p:cTn id="19" fill="hold">
                            <p:stCondLst>
                              <p:cond delay="2000"/>
                            </p:stCondLst>
                            <p:childTnLst>
                              <p:par>
                                <p:cTn id="20" presetID="12" presetClass="entr" presetSubtype="1"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p:tgtEl>
                                          <p:spTgt spid="9"/>
                                        </p:tgtEl>
                                        <p:attrNameLst>
                                          <p:attrName>ppt_y</p:attrName>
                                        </p:attrNameLst>
                                      </p:cBhvr>
                                      <p:tavLst>
                                        <p:tav tm="0">
                                          <p:val>
                                            <p:strVal val="#ppt_y-#ppt_h*1.125000"/>
                                          </p:val>
                                        </p:tav>
                                        <p:tav tm="100000">
                                          <p:val>
                                            <p:strVal val="#ppt_y"/>
                                          </p:val>
                                        </p:tav>
                                      </p:tavLst>
                                    </p:anim>
                                    <p:animEffect transition="in" filter="wipe(down)">
                                      <p:cBhvr>
                                        <p:cTn id="23" dur="500"/>
                                        <p:tgtEl>
                                          <p:spTgt spid="9"/>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p:tgtEl>
                                          <p:spTgt spid="11"/>
                                        </p:tgtEl>
                                        <p:attrNameLst>
                                          <p:attrName>ppt_y</p:attrName>
                                        </p:attrNameLst>
                                      </p:cBhvr>
                                      <p:tavLst>
                                        <p:tav tm="0">
                                          <p:val>
                                            <p:strVal val="#ppt_y-#ppt_h*1.125000"/>
                                          </p:val>
                                        </p:tav>
                                        <p:tav tm="100000">
                                          <p:val>
                                            <p:strVal val="#ppt_y"/>
                                          </p:val>
                                        </p:tav>
                                      </p:tavLst>
                                    </p:anim>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1"/>
          <p:cNvSpPr/>
          <p:nvPr/>
        </p:nvSpPr>
        <p:spPr>
          <a:xfrm rot="19913209">
            <a:off x="4455067" y="3564271"/>
            <a:ext cx="862473" cy="107915"/>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accent1">
              <a:lumMod val="20000"/>
              <a:lumOff val="80000"/>
            </a:schemeClr>
          </a:solidFill>
          <a:ln w="25400" cap="flat" cmpd="sng" algn="ctr">
            <a:solidFill>
              <a:schemeClr val="accent1">
                <a:lumMod val="20000"/>
                <a:lumOff val="80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58" name="矩形 1"/>
          <p:cNvSpPr/>
          <p:nvPr/>
        </p:nvSpPr>
        <p:spPr>
          <a:xfrm rot="708470">
            <a:off x="3207089" y="2932482"/>
            <a:ext cx="2138295" cy="21583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accent1">
              <a:lumMod val="20000"/>
              <a:lumOff val="80000"/>
            </a:schemeClr>
          </a:solidFill>
          <a:ln w="25400" cap="flat" cmpd="sng" algn="ctr">
            <a:solidFill>
              <a:schemeClr val="accent1">
                <a:lumMod val="20000"/>
                <a:lumOff val="80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59" name="矩形 1"/>
          <p:cNvSpPr/>
          <p:nvPr/>
        </p:nvSpPr>
        <p:spPr>
          <a:xfrm rot="293950">
            <a:off x="3275892" y="1642800"/>
            <a:ext cx="2848883" cy="221162"/>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accent1">
              <a:lumMod val="20000"/>
              <a:lumOff val="80000"/>
            </a:schemeClr>
          </a:solidFill>
          <a:ln w="25400" cap="flat" cmpd="sng" algn="ctr">
            <a:solidFill>
              <a:schemeClr val="accent1">
                <a:lumMod val="20000"/>
                <a:lumOff val="80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60" name="椭圆 59"/>
          <p:cNvSpPr/>
          <p:nvPr/>
        </p:nvSpPr>
        <p:spPr>
          <a:xfrm>
            <a:off x="2627061" y="1131941"/>
            <a:ext cx="694953" cy="713922"/>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200" b="0" kern="0" dirty="0">
                <a:ln w="18415" cmpd="sng">
                  <a:noFill/>
                  <a:prstDash val="solid"/>
                </a:ln>
                <a:solidFill>
                  <a:srgbClr val="FFFFFF"/>
                </a:solidFill>
                <a:latin typeface="Arial Rounded MT Bold" pitchFamily="34" charset="0"/>
                <a:ea typeface="微软雅黑" pitchFamily="34" charset="-122"/>
                <a:cs typeface="Times New Roman" pitchFamily="18" charset="0"/>
              </a:rPr>
              <a:t>01</a:t>
            </a:r>
          </a:p>
        </p:txBody>
      </p:sp>
      <p:sp>
        <p:nvSpPr>
          <p:cNvPr id="61" name="矩形 1"/>
          <p:cNvSpPr/>
          <p:nvPr/>
        </p:nvSpPr>
        <p:spPr>
          <a:xfrm rot="20453418">
            <a:off x="2671178" y="2200181"/>
            <a:ext cx="3418338" cy="282218"/>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accent1">
              <a:lumMod val="20000"/>
              <a:lumOff val="80000"/>
            </a:schemeClr>
          </a:solidFill>
          <a:ln w="25400" cap="flat" cmpd="sng" algn="ctr">
            <a:solidFill>
              <a:schemeClr val="accent1">
                <a:lumMod val="20000"/>
                <a:lumOff val="80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62" name="椭圆 61"/>
          <p:cNvSpPr/>
          <p:nvPr/>
        </p:nvSpPr>
        <p:spPr>
          <a:xfrm>
            <a:off x="2187891" y="2359988"/>
            <a:ext cx="998364" cy="1021710"/>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03</a:t>
            </a:r>
          </a:p>
        </p:txBody>
      </p:sp>
      <p:sp>
        <p:nvSpPr>
          <p:cNvPr id="63" name="椭圆 62"/>
          <p:cNvSpPr/>
          <p:nvPr/>
        </p:nvSpPr>
        <p:spPr>
          <a:xfrm>
            <a:off x="5953282" y="1203970"/>
            <a:ext cx="998364" cy="967163"/>
          </a:xfrm>
          <a:prstGeom prst="ellipse">
            <a:avLst/>
          </a:prstGeom>
          <a:solidFill>
            <a:schemeClr val="accent2"/>
          </a:solidFill>
          <a:ln w="57150" cap="flat" cmpd="sng" algn="ctr">
            <a:solidFill>
              <a:schemeClr val="accent2">
                <a:lumMod val="20000"/>
                <a:lumOff val="8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02</a:t>
            </a:r>
          </a:p>
        </p:txBody>
      </p:sp>
      <p:sp>
        <p:nvSpPr>
          <p:cNvPr id="64" name="椭圆 63"/>
          <p:cNvSpPr/>
          <p:nvPr/>
        </p:nvSpPr>
        <p:spPr>
          <a:xfrm>
            <a:off x="5265970" y="2930564"/>
            <a:ext cx="674183" cy="650403"/>
          </a:xfrm>
          <a:prstGeom prst="ellipse">
            <a:avLst/>
          </a:prstGeom>
          <a:solidFill>
            <a:schemeClr val="accent2"/>
          </a:solidFill>
          <a:ln w="57150" cap="flat" cmpd="sng" algn="ctr">
            <a:solidFill>
              <a:schemeClr val="accent2">
                <a:lumMod val="20000"/>
                <a:lumOff val="8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2800" b="0" kern="0" dirty="0">
                <a:ln w="18415" cmpd="sng">
                  <a:noFill/>
                  <a:prstDash val="solid"/>
                </a:ln>
                <a:solidFill>
                  <a:srgbClr val="FFFFFF"/>
                </a:solidFill>
                <a:latin typeface="Arial Rounded MT Bold" pitchFamily="34" charset="0"/>
                <a:ea typeface="微软雅黑" pitchFamily="34" charset="-122"/>
                <a:cs typeface="Times New Roman" pitchFamily="18" charset="0"/>
              </a:rPr>
              <a:t>04</a:t>
            </a:r>
          </a:p>
        </p:txBody>
      </p:sp>
      <p:sp>
        <p:nvSpPr>
          <p:cNvPr id="65" name="椭圆 64"/>
          <p:cNvSpPr/>
          <p:nvPr/>
        </p:nvSpPr>
        <p:spPr>
          <a:xfrm>
            <a:off x="3574063" y="3186215"/>
            <a:ext cx="998364" cy="944488"/>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05</a:t>
            </a:r>
          </a:p>
        </p:txBody>
      </p:sp>
      <p:sp>
        <p:nvSpPr>
          <p:cNvPr id="66" name="KSO_GT1"/>
          <p:cNvSpPr txBox="1"/>
          <p:nvPr/>
        </p:nvSpPr>
        <p:spPr>
          <a:xfrm>
            <a:off x="1855394" y="1813497"/>
            <a:ext cx="2117624" cy="546316"/>
          </a:xfrm>
          <a:prstGeom prst="rect">
            <a:avLst/>
          </a:prstGeom>
          <a:noFill/>
        </p:spPr>
        <p:txBody>
          <a:bodyPr wrap="square" lIns="0" tIns="0" rIns="0" bIns="0" rtlCol="0" anchor="ctr" anchorCtr="1">
            <a:noAutofit/>
          </a:bodyPr>
          <a:lstStyle/>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p:txBody>
      </p:sp>
      <p:sp>
        <p:nvSpPr>
          <p:cNvPr id="67" name="KSO_GT3"/>
          <p:cNvSpPr txBox="1"/>
          <p:nvPr/>
        </p:nvSpPr>
        <p:spPr>
          <a:xfrm>
            <a:off x="1251179" y="3538864"/>
            <a:ext cx="2117623" cy="546316"/>
          </a:xfrm>
          <a:prstGeom prst="rect">
            <a:avLst/>
          </a:prstGeom>
          <a:noFill/>
        </p:spPr>
        <p:txBody>
          <a:bodyPr wrap="square" lIns="0" tIns="0" rIns="0" bIns="0" rtlCol="0" anchor="ctr" anchorCtr="1">
            <a:noAutofit/>
          </a:bodyPr>
          <a:lstStyle/>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p:txBody>
      </p:sp>
      <p:sp>
        <p:nvSpPr>
          <p:cNvPr id="68" name="KSO_GT2"/>
          <p:cNvSpPr txBox="1"/>
          <p:nvPr/>
        </p:nvSpPr>
        <p:spPr>
          <a:xfrm>
            <a:off x="5705869" y="2291878"/>
            <a:ext cx="2117624" cy="546316"/>
          </a:xfrm>
          <a:prstGeom prst="rect">
            <a:avLst/>
          </a:prstGeom>
          <a:noFill/>
        </p:spPr>
        <p:txBody>
          <a:bodyPr wrap="square" lIns="0" tIns="0" rIns="0" bIns="0" rtlCol="0" anchor="ctr" anchorCtr="1">
            <a:noAutofit/>
          </a:bodyPr>
          <a:lstStyle/>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p:txBody>
      </p:sp>
      <p:sp>
        <p:nvSpPr>
          <p:cNvPr id="69" name="KSO_GT4"/>
          <p:cNvSpPr txBox="1"/>
          <p:nvPr/>
        </p:nvSpPr>
        <p:spPr>
          <a:xfrm>
            <a:off x="5940153" y="3091400"/>
            <a:ext cx="1992301" cy="705658"/>
          </a:xfrm>
          <a:prstGeom prst="rect">
            <a:avLst/>
          </a:prstGeom>
          <a:noFill/>
        </p:spPr>
        <p:txBody>
          <a:bodyPr wrap="square" lIns="0" tIns="0" rIns="0" bIns="0" rtlCol="0" anchor="ctr" anchorCtr="1">
            <a:noAutofit/>
          </a:bodyPr>
          <a:lstStyle/>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p:txBody>
      </p:sp>
      <p:sp>
        <p:nvSpPr>
          <p:cNvPr id="70" name="KSO_GT5"/>
          <p:cNvSpPr txBox="1"/>
          <p:nvPr/>
        </p:nvSpPr>
        <p:spPr>
          <a:xfrm>
            <a:off x="3059832" y="4259164"/>
            <a:ext cx="2004694" cy="546317"/>
          </a:xfrm>
          <a:prstGeom prst="rect">
            <a:avLst/>
          </a:prstGeom>
          <a:noFill/>
        </p:spPr>
        <p:txBody>
          <a:bodyPr wrap="square" lIns="0" tIns="0" rIns="0" bIns="0" rtlCol="0" anchor="ctr" anchorCtr="1">
            <a:noAutofit/>
          </a:bodyPr>
          <a:lstStyle/>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000" b="0"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p>
        </p:txBody>
      </p:sp>
    </p:spTree>
    <p:extLst>
      <p:ext uri="{BB962C8B-B14F-4D97-AF65-F5344CB8AC3E}">
        <p14:creationId xmlns:p14="http://schemas.microsoft.com/office/powerpoint/2010/main" val="377022992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heel(1)">
                                      <p:cBhvr>
                                        <p:cTn id="7" dur="1000"/>
                                        <p:tgtEl>
                                          <p:spTgt spid="60"/>
                                        </p:tgtEl>
                                      </p:cBhvr>
                                    </p:animEffect>
                                  </p:childTnLst>
                                </p:cTn>
                              </p:par>
                            </p:childTnLst>
                          </p:cTn>
                        </p:par>
                        <p:par>
                          <p:cTn id="8" fill="hold">
                            <p:stCondLst>
                              <p:cond delay="1000"/>
                            </p:stCondLst>
                            <p:childTnLst>
                              <p:par>
                                <p:cTn id="9" presetID="30"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800" decel="100000"/>
                                        <p:tgtEl>
                                          <p:spTgt spid="66"/>
                                        </p:tgtEl>
                                      </p:cBhvr>
                                    </p:animEffect>
                                    <p:anim calcmode="lin" valueType="num">
                                      <p:cBhvr>
                                        <p:cTn id="12" dur="800" decel="100000" fill="hold"/>
                                        <p:tgtEl>
                                          <p:spTgt spid="66"/>
                                        </p:tgtEl>
                                        <p:attrNameLst>
                                          <p:attrName>style.rotation</p:attrName>
                                        </p:attrNameLst>
                                      </p:cBhvr>
                                      <p:tavLst>
                                        <p:tav tm="0">
                                          <p:val>
                                            <p:fltVal val="-90"/>
                                          </p:val>
                                        </p:tav>
                                        <p:tav tm="100000">
                                          <p:val>
                                            <p:fltVal val="0"/>
                                          </p:val>
                                        </p:tav>
                                      </p:tavLst>
                                    </p:anim>
                                    <p:anim calcmode="lin" valueType="num">
                                      <p:cBhvr>
                                        <p:cTn id="13" dur="800" decel="100000" fill="hold"/>
                                        <p:tgtEl>
                                          <p:spTgt spid="66"/>
                                        </p:tgtEl>
                                        <p:attrNameLst>
                                          <p:attrName>ppt_x</p:attrName>
                                        </p:attrNameLst>
                                      </p:cBhvr>
                                      <p:tavLst>
                                        <p:tav tm="0">
                                          <p:val>
                                            <p:strVal val="#ppt_x+0.4"/>
                                          </p:val>
                                        </p:tav>
                                        <p:tav tm="100000">
                                          <p:val>
                                            <p:strVal val="#ppt_x-0.05"/>
                                          </p:val>
                                        </p:tav>
                                      </p:tavLst>
                                    </p:anim>
                                    <p:anim calcmode="lin" valueType="num">
                                      <p:cBhvr>
                                        <p:cTn id="14" dur="800" decel="100000" fill="hold"/>
                                        <p:tgtEl>
                                          <p:spTgt spid="66"/>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66"/>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66"/>
                                        </p:tgtEl>
                                        <p:attrNameLst>
                                          <p:attrName>ppt_y</p:attrName>
                                        </p:attrNameLst>
                                      </p:cBhvr>
                                      <p:tavLst>
                                        <p:tav tm="0">
                                          <p:val>
                                            <p:strVal val="#ppt_y+0.1"/>
                                          </p:val>
                                        </p:tav>
                                        <p:tav tm="100000">
                                          <p:val>
                                            <p:strVal val="#ppt_y"/>
                                          </p:val>
                                        </p:tav>
                                      </p:tavLst>
                                    </p:anim>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wipe(left)">
                                      <p:cBhvr>
                                        <p:cTn id="20" dur="500"/>
                                        <p:tgtEl>
                                          <p:spTgt spid="59"/>
                                        </p:tgtEl>
                                      </p:cBhvr>
                                    </p:animEffect>
                                  </p:childTnLst>
                                </p:cTn>
                              </p:par>
                            </p:childTnLst>
                          </p:cTn>
                        </p:par>
                        <p:par>
                          <p:cTn id="21" fill="hold">
                            <p:stCondLst>
                              <p:cond delay="2500"/>
                            </p:stCondLst>
                            <p:childTnLst>
                              <p:par>
                                <p:cTn id="22" presetID="21" presetClass="entr" presetSubtype="1" fill="hold" grpId="0"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heel(1)">
                                      <p:cBhvr>
                                        <p:cTn id="24" dur="1000"/>
                                        <p:tgtEl>
                                          <p:spTgt spid="63"/>
                                        </p:tgtEl>
                                      </p:cBhvr>
                                    </p:animEffect>
                                  </p:childTnLst>
                                </p:cTn>
                              </p:par>
                            </p:childTnLst>
                          </p:cTn>
                        </p:par>
                        <p:par>
                          <p:cTn id="25" fill="hold">
                            <p:stCondLst>
                              <p:cond delay="3500"/>
                            </p:stCondLst>
                            <p:childTnLst>
                              <p:par>
                                <p:cTn id="26" presetID="30" presetClass="entr" presetSubtype="0" fill="hold" grpId="0" nodeType="after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800" decel="100000"/>
                                        <p:tgtEl>
                                          <p:spTgt spid="68"/>
                                        </p:tgtEl>
                                      </p:cBhvr>
                                    </p:animEffect>
                                    <p:anim calcmode="lin" valueType="num">
                                      <p:cBhvr>
                                        <p:cTn id="29" dur="800" decel="100000" fill="hold"/>
                                        <p:tgtEl>
                                          <p:spTgt spid="68"/>
                                        </p:tgtEl>
                                        <p:attrNameLst>
                                          <p:attrName>style.rotation</p:attrName>
                                        </p:attrNameLst>
                                      </p:cBhvr>
                                      <p:tavLst>
                                        <p:tav tm="0">
                                          <p:val>
                                            <p:fltVal val="-90"/>
                                          </p:val>
                                        </p:tav>
                                        <p:tav tm="100000">
                                          <p:val>
                                            <p:fltVal val="0"/>
                                          </p:val>
                                        </p:tav>
                                      </p:tavLst>
                                    </p:anim>
                                    <p:anim calcmode="lin" valueType="num">
                                      <p:cBhvr>
                                        <p:cTn id="30" dur="800" decel="100000" fill="hold"/>
                                        <p:tgtEl>
                                          <p:spTgt spid="68"/>
                                        </p:tgtEl>
                                        <p:attrNameLst>
                                          <p:attrName>ppt_x</p:attrName>
                                        </p:attrNameLst>
                                      </p:cBhvr>
                                      <p:tavLst>
                                        <p:tav tm="0">
                                          <p:val>
                                            <p:strVal val="#ppt_x+0.4"/>
                                          </p:val>
                                        </p:tav>
                                        <p:tav tm="100000">
                                          <p:val>
                                            <p:strVal val="#ppt_x-0.05"/>
                                          </p:val>
                                        </p:tav>
                                      </p:tavLst>
                                    </p:anim>
                                    <p:anim calcmode="lin" valueType="num">
                                      <p:cBhvr>
                                        <p:cTn id="31" dur="800" decel="100000" fill="hold"/>
                                        <p:tgtEl>
                                          <p:spTgt spid="68"/>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68"/>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68"/>
                                        </p:tgtEl>
                                        <p:attrNameLst>
                                          <p:attrName>ppt_y</p:attrName>
                                        </p:attrNameLst>
                                      </p:cBhvr>
                                      <p:tavLst>
                                        <p:tav tm="0">
                                          <p:val>
                                            <p:strVal val="#ppt_y+0.1"/>
                                          </p:val>
                                        </p:tav>
                                        <p:tav tm="100000">
                                          <p:val>
                                            <p:strVal val="#ppt_y"/>
                                          </p:val>
                                        </p:tav>
                                      </p:tavLst>
                                    </p:anim>
                                  </p:childTnLst>
                                </p:cTn>
                              </p:par>
                            </p:childTnLst>
                          </p:cTn>
                        </p:par>
                        <p:par>
                          <p:cTn id="34" fill="hold">
                            <p:stCondLst>
                              <p:cond delay="4500"/>
                            </p:stCondLst>
                            <p:childTnLst>
                              <p:par>
                                <p:cTn id="35" presetID="22" presetClass="entr" presetSubtype="2"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right)">
                                      <p:cBhvr>
                                        <p:cTn id="37" dur="500"/>
                                        <p:tgtEl>
                                          <p:spTgt spid="61"/>
                                        </p:tgtEl>
                                      </p:cBhvr>
                                    </p:animEffect>
                                  </p:childTnLst>
                                </p:cTn>
                              </p:par>
                            </p:childTnLst>
                          </p:cTn>
                        </p:par>
                        <p:par>
                          <p:cTn id="38" fill="hold">
                            <p:stCondLst>
                              <p:cond delay="5000"/>
                            </p:stCondLst>
                            <p:childTnLst>
                              <p:par>
                                <p:cTn id="39" presetID="21" presetClass="entr" presetSubtype="1"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heel(1)">
                                      <p:cBhvr>
                                        <p:cTn id="41" dur="1000"/>
                                        <p:tgtEl>
                                          <p:spTgt spid="62"/>
                                        </p:tgtEl>
                                      </p:cBhvr>
                                    </p:animEffect>
                                  </p:childTnLst>
                                </p:cTn>
                              </p:par>
                            </p:childTnLst>
                          </p:cTn>
                        </p:par>
                        <p:par>
                          <p:cTn id="42" fill="hold">
                            <p:stCondLst>
                              <p:cond delay="6000"/>
                            </p:stCondLst>
                            <p:childTnLst>
                              <p:par>
                                <p:cTn id="43" presetID="30"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Effect transition="in" filter="fade">
                                      <p:cBhvr>
                                        <p:cTn id="45" dur="800" decel="100000"/>
                                        <p:tgtEl>
                                          <p:spTgt spid="67"/>
                                        </p:tgtEl>
                                      </p:cBhvr>
                                    </p:animEffect>
                                    <p:anim calcmode="lin" valueType="num">
                                      <p:cBhvr>
                                        <p:cTn id="46" dur="800" decel="100000" fill="hold"/>
                                        <p:tgtEl>
                                          <p:spTgt spid="67"/>
                                        </p:tgtEl>
                                        <p:attrNameLst>
                                          <p:attrName>style.rotation</p:attrName>
                                        </p:attrNameLst>
                                      </p:cBhvr>
                                      <p:tavLst>
                                        <p:tav tm="0">
                                          <p:val>
                                            <p:fltVal val="-90"/>
                                          </p:val>
                                        </p:tav>
                                        <p:tav tm="100000">
                                          <p:val>
                                            <p:fltVal val="0"/>
                                          </p:val>
                                        </p:tav>
                                      </p:tavLst>
                                    </p:anim>
                                    <p:anim calcmode="lin" valueType="num">
                                      <p:cBhvr>
                                        <p:cTn id="47" dur="800" decel="100000" fill="hold"/>
                                        <p:tgtEl>
                                          <p:spTgt spid="67"/>
                                        </p:tgtEl>
                                        <p:attrNameLst>
                                          <p:attrName>ppt_x</p:attrName>
                                        </p:attrNameLst>
                                      </p:cBhvr>
                                      <p:tavLst>
                                        <p:tav tm="0">
                                          <p:val>
                                            <p:strVal val="#ppt_x+0.4"/>
                                          </p:val>
                                        </p:tav>
                                        <p:tav tm="100000">
                                          <p:val>
                                            <p:strVal val="#ppt_x-0.05"/>
                                          </p:val>
                                        </p:tav>
                                      </p:tavLst>
                                    </p:anim>
                                    <p:anim calcmode="lin" valueType="num">
                                      <p:cBhvr>
                                        <p:cTn id="48" dur="800" decel="100000" fill="hold"/>
                                        <p:tgtEl>
                                          <p:spTgt spid="67"/>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67"/>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67"/>
                                        </p:tgtEl>
                                        <p:attrNameLst>
                                          <p:attrName>ppt_y</p:attrName>
                                        </p:attrNameLst>
                                      </p:cBhvr>
                                      <p:tavLst>
                                        <p:tav tm="0">
                                          <p:val>
                                            <p:strVal val="#ppt_y+0.1"/>
                                          </p:val>
                                        </p:tav>
                                        <p:tav tm="100000">
                                          <p:val>
                                            <p:strVal val="#ppt_y"/>
                                          </p:val>
                                        </p:tav>
                                      </p:tavLst>
                                    </p:anim>
                                  </p:childTnLst>
                                </p:cTn>
                              </p:par>
                            </p:childTnLst>
                          </p:cTn>
                        </p:par>
                        <p:par>
                          <p:cTn id="51" fill="hold">
                            <p:stCondLst>
                              <p:cond delay="7000"/>
                            </p:stCondLst>
                            <p:childTnLst>
                              <p:par>
                                <p:cTn id="52" presetID="22" presetClass="entr" presetSubtype="8"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wipe(left)">
                                      <p:cBhvr>
                                        <p:cTn id="54" dur="500"/>
                                        <p:tgtEl>
                                          <p:spTgt spid="58"/>
                                        </p:tgtEl>
                                      </p:cBhvr>
                                    </p:animEffect>
                                  </p:childTnLst>
                                </p:cTn>
                              </p:par>
                            </p:childTnLst>
                          </p:cTn>
                        </p:par>
                        <p:par>
                          <p:cTn id="55" fill="hold">
                            <p:stCondLst>
                              <p:cond delay="7500"/>
                            </p:stCondLst>
                            <p:childTnLst>
                              <p:par>
                                <p:cTn id="56" presetID="21"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heel(1)">
                                      <p:cBhvr>
                                        <p:cTn id="58" dur="1000"/>
                                        <p:tgtEl>
                                          <p:spTgt spid="64"/>
                                        </p:tgtEl>
                                      </p:cBhvr>
                                    </p:animEffect>
                                  </p:childTnLst>
                                </p:cTn>
                              </p:par>
                            </p:childTnLst>
                          </p:cTn>
                        </p:par>
                        <p:par>
                          <p:cTn id="59" fill="hold">
                            <p:stCondLst>
                              <p:cond delay="8500"/>
                            </p:stCondLst>
                            <p:childTnLst>
                              <p:par>
                                <p:cTn id="60" presetID="30"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800" decel="100000"/>
                                        <p:tgtEl>
                                          <p:spTgt spid="69"/>
                                        </p:tgtEl>
                                      </p:cBhvr>
                                    </p:animEffect>
                                    <p:anim calcmode="lin" valueType="num">
                                      <p:cBhvr>
                                        <p:cTn id="63" dur="800" decel="100000" fill="hold"/>
                                        <p:tgtEl>
                                          <p:spTgt spid="69"/>
                                        </p:tgtEl>
                                        <p:attrNameLst>
                                          <p:attrName>style.rotation</p:attrName>
                                        </p:attrNameLst>
                                      </p:cBhvr>
                                      <p:tavLst>
                                        <p:tav tm="0">
                                          <p:val>
                                            <p:fltVal val="-90"/>
                                          </p:val>
                                        </p:tav>
                                        <p:tav tm="100000">
                                          <p:val>
                                            <p:fltVal val="0"/>
                                          </p:val>
                                        </p:tav>
                                      </p:tavLst>
                                    </p:anim>
                                    <p:anim calcmode="lin" valueType="num">
                                      <p:cBhvr>
                                        <p:cTn id="64" dur="800" decel="100000" fill="hold"/>
                                        <p:tgtEl>
                                          <p:spTgt spid="69"/>
                                        </p:tgtEl>
                                        <p:attrNameLst>
                                          <p:attrName>ppt_x</p:attrName>
                                        </p:attrNameLst>
                                      </p:cBhvr>
                                      <p:tavLst>
                                        <p:tav tm="0">
                                          <p:val>
                                            <p:strVal val="#ppt_x+0.4"/>
                                          </p:val>
                                        </p:tav>
                                        <p:tav tm="100000">
                                          <p:val>
                                            <p:strVal val="#ppt_x-0.05"/>
                                          </p:val>
                                        </p:tav>
                                      </p:tavLst>
                                    </p:anim>
                                    <p:anim calcmode="lin" valueType="num">
                                      <p:cBhvr>
                                        <p:cTn id="65" dur="800" decel="100000" fill="hold"/>
                                        <p:tgtEl>
                                          <p:spTgt spid="69"/>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69"/>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69"/>
                                        </p:tgtEl>
                                        <p:attrNameLst>
                                          <p:attrName>ppt_y</p:attrName>
                                        </p:attrNameLst>
                                      </p:cBhvr>
                                      <p:tavLst>
                                        <p:tav tm="0">
                                          <p:val>
                                            <p:strVal val="#ppt_y+0.1"/>
                                          </p:val>
                                        </p:tav>
                                        <p:tav tm="100000">
                                          <p:val>
                                            <p:strVal val="#ppt_y"/>
                                          </p:val>
                                        </p:tav>
                                      </p:tavLst>
                                    </p:anim>
                                  </p:childTnLst>
                                </p:cTn>
                              </p:par>
                            </p:childTnLst>
                          </p:cTn>
                        </p:par>
                        <p:par>
                          <p:cTn id="68" fill="hold">
                            <p:stCondLst>
                              <p:cond delay="9500"/>
                            </p:stCondLst>
                            <p:childTnLst>
                              <p:par>
                                <p:cTn id="69" presetID="22" presetClass="entr" presetSubtype="2"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right)">
                                      <p:cBhvr>
                                        <p:cTn id="71" dur="500"/>
                                        <p:tgtEl>
                                          <p:spTgt spid="57"/>
                                        </p:tgtEl>
                                      </p:cBhvr>
                                    </p:animEffect>
                                  </p:childTnLst>
                                </p:cTn>
                              </p:par>
                            </p:childTnLst>
                          </p:cTn>
                        </p:par>
                        <p:par>
                          <p:cTn id="72" fill="hold">
                            <p:stCondLst>
                              <p:cond delay="10000"/>
                            </p:stCondLst>
                            <p:childTnLst>
                              <p:par>
                                <p:cTn id="73" presetID="21" presetClass="entr" presetSubtype="1"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heel(1)">
                                      <p:cBhvr>
                                        <p:cTn id="75" dur="1000"/>
                                        <p:tgtEl>
                                          <p:spTgt spid="65"/>
                                        </p:tgtEl>
                                      </p:cBhvr>
                                    </p:animEffect>
                                  </p:childTnLst>
                                </p:cTn>
                              </p:par>
                            </p:childTnLst>
                          </p:cTn>
                        </p:par>
                        <p:par>
                          <p:cTn id="76" fill="hold">
                            <p:stCondLst>
                              <p:cond delay="11000"/>
                            </p:stCondLst>
                            <p:childTnLst>
                              <p:par>
                                <p:cTn id="77" presetID="30" presetClass="entr" presetSubtype="0" fill="hold" grpId="0" nodeType="afterEffect">
                                  <p:stCondLst>
                                    <p:cond delay="0"/>
                                  </p:stCondLst>
                                  <p:childTnLst>
                                    <p:set>
                                      <p:cBhvr>
                                        <p:cTn id="78" dur="1" fill="hold">
                                          <p:stCondLst>
                                            <p:cond delay="0"/>
                                          </p:stCondLst>
                                        </p:cTn>
                                        <p:tgtEl>
                                          <p:spTgt spid="70"/>
                                        </p:tgtEl>
                                        <p:attrNameLst>
                                          <p:attrName>style.visibility</p:attrName>
                                        </p:attrNameLst>
                                      </p:cBhvr>
                                      <p:to>
                                        <p:strVal val="visible"/>
                                      </p:to>
                                    </p:set>
                                    <p:animEffect transition="in" filter="fade">
                                      <p:cBhvr>
                                        <p:cTn id="79" dur="800" decel="100000"/>
                                        <p:tgtEl>
                                          <p:spTgt spid="70"/>
                                        </p:tgtEl>
                                      </p:cBhvr>
                                    </p:animEffect>
                                    <p:anim calcmode="lin" valueType="num">
                                      <p:cBhvr>
                                        <p:cTn id="80" dur="800" decel="100000" fill="hold"/>
                                        <p:tgtEl>
                                          <p:spTgt spid="70"/>
                                        </p:tgtEl>
                                        <p:attrNameLst>
                                          <p:attrName>style.rotation</p:attrName>
                                        </p:attrNameLst>
                                      </p:cBhvr>
                                      <p:tavLst>
                                        <p:tav tm="0">
                                          <p:val>
                                            <p:fltVal val="-90"/>
                                          </p:val>
                                        </p:tav>
                                        <p:tav tm="100000">
                                          <p:val>
                                            <p:fltVal val="0"/>
                                          </p:val>
                                        </p:tav>
                                      </p:tavLst>
                                    </p:anim>
                                    <p:anim calcmode="lin" valueType="num">
                                      <p:cBhvr>
                                        <p:cTn id="81" dur="800" decel="100000" fill="hold"/>
                                        <p:tgtEl>
                                          <p:spTgt spid="70"/>
                                        </p:tgtEl>
                                        <p:attrNameLst>
                                          <p:attrName>ppt_x</p:attrName>
                                        </p:attrNameLst>
                                      </p:cBhvr>
                                      <p:tavLst>
                                        <p:tav tm="0">
                                          <p:val>
                                            <p:strVal val="#ppt_x+0.4"/>
                                          </p:val>
                                        </p:tav>
                                        <p:tav tm="100000">
                                          <p:val>
                                            <p:strVal val="#ppt_x-0.05"/>
                                          </p:val>
                                        </p:tav>
                                      </p:tavLst>
                                    </p:anim>
                                    <p:anim calcmode="lin" valueType="num">
                                      <p:cBhvr>
                                        <p:cTn id="82" dur="800" decel="100000" fill="hold"/>
                                        <p:tgtEl>
                                          <p:spTgt spid="70"/>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70"/>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7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2"/>
          <p:cNvSpPr/>
          <p:nvPr/>
        </p:nvSpPr>
        <p:spPr>
          <a:xfrm>
            <a:off x="5763092" y="1482391"/>
            <a:ext cx="748047" cy="213153"/>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sp>
        <p:nvSpPr>
          <p:cNvPr id="53" name="椭圆 2"/>
          <p:cNvSpPr/>
          <p:nvPr/>
        </p:nvSpPr>
        <p:spPr>
          <a:xfrm flipV="1">
            <a:off x="5763092" y="4078417"/>
            <a:ext cx="748047" cy="213153"/>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sp>
        <p:nvSpPr>
          <p:cNvPr id="54" name="椭圆 2"/>
          <p:cNvSpPr/>
          <p:nvPr/>
        </p:nvSpPr>
        <p:spPr>
          <a:xfrm flipH="1">
            <a:off x="2625747" y="1495029"/>
            <a:ext cx="748047" cy="213153"/>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endParaRPr lang="zh-CN" altLang="en-US" sz="1350" b="0" kern="0" dirty="0">
              <a:solidFill>
                <a:schemeClr val="tx1">
                  <a:lumMod val="50000"/>
                </a:schemeClr>
              </a:solidFill>
              <a:latin typeface="Calibri"/>
              <a:ea typeface="微软雅黑" pitchFamily="34" charset="-122"/>
            </a:endParaRPr>
          </a:p>
        </p:txBody>
      </p:sp>
      <p:sp>
        <p:nvSpPr>
          <p:cNvPr id="55" name="椭圆 2"/>
          <p:cNvSpPr/>
          <p:nvPr/>
        </p:nvSpPr>
        <p:spPr>
          <a:xfrm flipH="1" flipV="1">
            <a:off x="2625747" y="4078417"/>
            <a:ext cx="748047" cy="213153"/>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cxnSp>
        <p:nvCxnSpPr>
          <p:cNvPr id="56" name="直接连接符 55"/>
          <p:cNvCxnSpPr/>
          <p:nvPr/>
        </p:nvCxnSpPr>
        <p:spPr>
          <a:xfrm>
            <a:off x="2925599" y="1611925"/>
            <a:ext cx="1227390" cy="835184"/>
          </a:xfrm>
          <a:prstGeom prst="line">
            <a:avLst/>
          </a:prstGeom>
          <a:noFill/>
          <a:ln w="9525" cap="flat" cmpd="sng" algn="ctr">
            <a:solidFill>
              <a:sysClr val="window" lastClr="FFFFFF"/>
            </a:solidFill>
            <a:prstDash val="solid"/>
          </a:ln>
          <a:effectLst/>
        </p:spPr>
      </p:cxnSp>
      <p:cxnSp>
        <p:nvCxnSpPr>
          <p:cNvPr id="57" name="直接连接符 56"/>
          <p:cNvCxnSpPr/>
          <p:nvPr/>
        </p:nvCxnSpPr>
        <p:spPr>
          <a:xfrm flipH="1">
            <a:off x="4983894" y="1611925"/>
            <a:ext cx="1227389" cy="835184"/>
          </a:xfrm>
          <a:prstGeom prst="line">
            <a:avLst/>
          </a:prstGeom>
          <a:noFill/>
          <a:ln w="9525" cap="flat" cmpd="sng" algn="ctr">
            <a:solidFill>
              <a:sysClr val="window" lastClr="FFFFFF"/>
            </a:solidFill>
            <a:prstDash val="solid"/>
          </a:ln>
          <a:effectLst/>
        </p:spPr>
      </p:cxnSp>
      <p:cxnSp>
        <p:nvCxnSpPr>
          <p:cNvPr id="58" name="直接连接符 57"/>
          <p:cNvCxnSpPr/>
          <p:nvPr/>
        </p:nvCxnSpPr>
        <p:spPr>
          <a:xfrm flipV="1">
            <a:off x="2925599" y="3326416"/>
            <a:ext cx="1227390" cy="830097"/>
          </a:xfrm>
          <a:prstGeom prst="line">
            <a:avLst/>
          </a:prstGeom>
          <a:noFill/>
          <a:ln w="9525" cap="flat" cmpd="sng" algn="ctr">
            <a:solidFill>
              <a:sysClr val="window" lastClr="FFFFFF"/>
            </a:solidFill>
            <a:prstDash val="solid"/>
          </a:ln>
          <a:effectLst/>
        </p:spPr>
      </p:cxnSp>
      <p:cxnSp>
        <p:nvCxnSpPr>
          <p:cNvPr id="59" name="直接连接符 58"/>
          <p:cNvCxnSpPr/>
          <p:nvPr/>
        </p:nvCxnSpPr>
        <p:spPr>
          <a:xfrm flipH="1" flipV="1">
            <a:off x="4983894" y="3326416"/>
            <a:ext cx="1153221" cy="830097"/>
          </a:xfrm>
          <a:prstGeom prst="line">
            <a:avLst/>
          </a:prstGeom>
          <a:noFill/>
          <a:ln w="9525" cap="flat" cmpd="sng" algn="ctr">
            <a:solidFill>
              <a:sysClr val="window" lastClr="FFFFFF"/>
            </a:solidFill>
            <a:prstDash val="solid"/>
          </a:ln>
          <a:effectLst/>
        </p:spPr>
      </p:cxnSp>
      <p:sp>
        <p:nvSpPr>
          <p:cNvPr id="60" name="KSO_GT1.4"/>
          <p:cNvSpPr/>
          <p:nvPr/>
        </p:nvSpPr>
        <p:spPr>
          <a:xfrm rot="2479457" flipV="1">
            <a:off x="4323797" y="3334777"/>
            <a:ext cx="2047772" cy="967494"/>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1"/>
          </a:solidFill>
          <a:ln w="25400" cap="flat" cmpd="sng" algn="ctr">
            <a:noFill/>
            <a:prstDash val="solid"/>
          </a:ln>
          <a:effectLst/>
        </p:spPr>
        <p:txBody>
          <a:bodyPr rot="0" spcFirstLastPara="0" vertOverflow="overflow" horzOverflow="overflow" vert="vert" wrap="square" lIns="459000" tIns="324000" rIns="68580" bIns="324000" numCol="1" spcCol="0" rtlCol="0" fromWordArt="0" anchor="ctr" anchorCtr="0" forceAA="0" compatLnSpc="1">
            <a:prstTxWarp prst="textNoShape">
              <a:avLst/>
            </a:prstTxWarp>
            <a:noAutofit/>
          </a:bodyPr>
          <a:lstStyle/>
          <a:p>
            <a:pPr algn="ctr"/>
            <a:r>
              <a:rPr lang="zh-CN" altLang="en-US" b="0" kern="0" dirty="0">
                <a:solidFill>
                  <a:schemeClr val="bg1"/>
                </a:solidFill>
                <a:latin typeface="微软雅黑" pitchFamily="34" charset="-122"/>
                <a:ea typeface="微软雅黑" pitchFamily="34" charset="-122"/>
              </a:rPr>
              <a:t>标题</a:t>
            </a:r>
          </a:p>
        </p:txBody>
      </p:sp>
      <p:sp>
        <p:nvSpPr>
          <p:cNvPr id="92" name="KSO_GT1.3"/>
          <p:cNvSpPr/>
          <p:nvPr/>
        </p:nvSpPr>
        <p:spPr>
          <a:xfrm rot="19120543" flipH="1" flipV="1">
            <a:off x="2765309" y="3344477"/>
            <a:ext cx="2047772" cy="967494"/>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2"/>
          </a:solidFill>
          <a:ln w="25400" cap="flat" cmpd="sng" algn="ctr">
            <a:noFill/>
            <a:prstDash val="solid"/>
          </a:ln>
          <a:effectLst/>
        </p:spPr>
        <p:txBody>
          <a:bodyPr rot="0" spcFirstLastPara="0" vertOverflow="overflow" horzOverflow="overflow" vert="vert270" wrap="square" lIns="0" tIns="324000" rIns="459000" bIns="324000" numCol="1" spcCol="0" rtlCol="0" fromWordArt="0" anchor="ctr" anchorCtr="0" forceAA="0" compatLnSpc="1">
            <a:prstTxWarp prst="textNoShape">
              <a:avLst/>
            </a:prstTxWarp>
            <a:noAutofit/>
          </a:bodyPr>
          <a:lstStyle/>
          <a:p>
            <a:pPr algn="ctr"/>
            <a:r>
              <a:rPr lang="zh-CN" altLang="en-US" b="0" kern="0" dirty="0">
                <a:solidFill>
                  <a:schemeClr val="bg1"/>
                </a:solidFill>
                <a:latin typeface="微软雅黑" pitchFamily="34" charset="-122"/>
                <a:ea typeface="微软雅黑" pitchFamily="34" charset="-122"/>
              </a:rPr>
              <a:t>标题</a:t>
            </a:r>
          </a:p>
        </p:txBody>
      </p:sp>
      <p:sp>
        <p:nvSpPr>
          <p:cNvPr id="93" name="KSO_GT1.2"/>
          <p:cNvSpPr/>
          <p:nvPr/>
        </p:nvSpPr>
        <p:spPr>
          <a:xfrm rot="19120543">
            <a:off x="4323797" y="1471691"/>
            <a:ext cx="2047772" cy="967494"/>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2"/>
          </a:solidFill>
          <a:ln w="25400" cap="flat" cmpd="sng" algn="ctr">
            <a:noFill/>
            <a:prstDash val="solid"/>
          </a:ln>
          <a:effectLst/>
        </p:spPr>
        <p:txBody>
          <a:bodyPr rot="0" spcFirstLastPara="0" vertOverflow="overflow" horzOverflow="overflow" vert="vert" wrap="square" lIns="0" tIns="324000" rIns="459000" bIns="324000" numCol="1" spcCol="0" rtlCol="0" fromWordArt="0" anchor="ctr" anchorCtr="0" forceAA="0" compatLnSpc="1">
            <a:prstTxWarp prst="textNoShape">
              <a:avLst/>
            </a:prstTxWarp>
            <a:noAutofit/>
          </a:bodyPr>
          <a:lstStyle/>
          <a:p>
            <a:pPr algn="ctr">
              <a:defRPr/>
            </a:pPr>
            <a:r>
              <a:rPr lang="zh-CN" altLang="en-US" b="0" kern="0" dirty="0">
                <a:solidFill>
                  <a:sysClr val="window" lastClr="FFFFFF"/>
                </a:solidFill>
                <a:latin typeface="微软雅黑" pitchFamily="34" charset="-122"/>
                <a:ea typeface="微软雅黑" pitchFamily="34" charset="-122"/>
              </a:rPr>
              <a:t>标题</a:t>
            </a:r>
          </a:p>
        </p:txBody>
      </p:sp>
      <p:sp>
        <p:nvSpPr>
          <p:cNvPr id="94" name="KSO_GT1.1"/>
          <p:cNvSpPr/>
          <p:nvPr/>
        </p:nvSpPr>
        <p:spPr>
          <a:xfrm rot="2479457" flipH="1">
            <a:off x="2765309" y="1471691"/>
            <a:ext cx="2047772" cy="967494"/>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chemeClr val="accent1"/>
          </a:solidFill>
          <a:ln w="25400" cap="flat" cmpd="sng" algn="ctr">
            <a:noFill/>
            <a:prstDash val="solid"/>
          </a:ln>
          <a:effectLst/>
        </p:spPr>
        <p:txBody>
          <a:bodyPr rot="0" spcFirstLastPara="0" vertOverflow="overflow" horzOverflow="overflow" vert="vert270" wrap="square" lIns="459000" tIns="324000" rIns="68580" bIns="324000" numCol="1" spcCol="0" rtlCol="0" fromWordArt="0" anchor="ctr" anchorCtr="0" forceAA="0" compatLnSpc="1">
            <a:prstTxWarp prst="textNoShape">
              <a:avLst/>
            </a:prstTxWarp>
            <a:noAutofit/>
          </a:bodyPr>
          <a:lstStyle/>
          <a:p>
            <a:pPr algn="ctr">
              <a:defRPr/>
            </a:pPr>
            <a:r>
              <a:rPr lang="zh-CN" altLang="en-US" b="0" kern="0" dirty="0">
                <a:solidFill>
                  <a:sysClr val="window" lastClr="FFFFFF"/>
                </a:solidFill>
                <a:latin typeface="微软雅黑" pitchFamily="34" charset="-122"/>
                <a:ea typeface="微软雅黑" pitchFamily="34" charset="-122"/>
              </a:rPr>
              <a:t>标题</a:t>
            </a:r>
          </a:p>
        </p:txBody>
      </p:sp>
      <p:sp>
        <p:nvSpPr>
          <p:cNvPr id="95" name="KSO_GT1"/>
          <p:cNvSpPr txBox="1"/>
          <p:nvPr/>
        </p:nvSpPr>
        <p:spPr>
          <a:xfrm>
            <a:off x="3308048" y="2697990"/>
            <a:ext cx="2472833" cy="381258"/>
          </a:xfrm>
          <a:prstGeom prst="rect">
            <a:avLst/>
          </a:prstGeom>
          <a:noFill/>
        </p:spPr>
        <p:txBody>
          <a:bodyPr wrap="square" rtlCol="0">
            <a:spAutoFit/>
          </a:bodyPr>
          <a:lstStyle/>
          <a:p>
            <a:pPr algn="ctr">
              <a:lnSpc>
                <a:spcPct val="130000"/>
              </a:lnSpc>
              <a:defRPr/>
            </a:pPr>
            <a:r>
              <a:rPr lang="zh-CN" altLang="en-US" sz="1600" b="0" kern="0" dirty="0">
                <a:solidFill>
                  <a:schemeClr val="tx1">
                    <a:lumMod val="75000"/>
                    <a:lumOff val="25000"/>
                  </a:schemeClr>
                </a:solidFill>
                <a:latin typeface="微软雅黑" pitchFamily="34" charset="-122"/>
                <a:ea typeface="微软雅黑" pitchFamily="34" charset="-122"/>
              </a:rPr>
              <a:t>请在此处输入您的标题</a:t>
            </a:r>
          </a:p>
        </p:txBody>
      </p:sp>
      <p:sp>
        <p:nvSpPr>
          <p:cNvPr id="96" name="KSO_GT1.4.1"/>
          <p:cNvSpPr txBox="1"/>
          <p:nvPr/>
        </p:nvSpPr>
        <p:spPr>
          <a:xfrm>
            <a:off x="6004807" y="3279867"/>
            <a:ext cx="1610399" cy="746623"/>
          </a:xfrm>
          <a:prstGeom prst="rect">
            <a:avLst/>
          </a:prstGeom>
          <a:noFill/>
        </p:spPr>
        <p:txBody>
          <a:bodyPr wrap="square" lIns="0" tIns="0" rIns="0" bIns="0" rtlCol="0" anchor="b" anchorCtr="0">
            <a:noAutofit/>
          </a:bodyPr>
          <a:lstStyle/>
          <a:p>
            <a:pPr algn="just">
              <a:lnSpc>
                <a:spcPct val="130000"/>
              </a:lnSpc>
              <a:defRPr/>
            </a:pPr>
            <a:r>
              <a:rPr lang="zh-CN" altLang="en-US" sz="900" b="0" kern="0" dirty="0">
                <a:solidFill>
                  <a:schemeClr val="tx1">
                    <a:lumMod val="50000"/>
                    <a:lumOff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900" b="0" kern="0" dirty="0">
              <a:solidFill>
                <a:schemeClr val="tx1">
                  <a:lumMod val="50000"/>
                  <a:lumOff val="50000"/>
                </a:schemeClr>
              </a:solidFill>
              <a:latin typeface="微软雅黑" pitchFamily="34" charset="-122"/>
              <a:ea typeface="微软雅黑" pitchFamily="34" charset="-122"/>
            </a:endParaRPr>
          </a:p>
        </p:txBody>
      </p:sp>
      <p:sp>
        <p:nvSpPr>
          <p:cNvPr id="97" name="KSO_GN4"/>
          <p:cNvSpPr txBox="1"/>
          <p:nvPr/>
        </p:nvSpPr>
        <p:spPr>
          <a:xfrm>
            <a:off x="7711905" y="3300268"/>
            <a:ext cx="360000" cy="270083"/>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sz="1800" b="0" dirty="0">
                <a:solidFill>
                  <a:schemeClr val="tx1">
                    <a:lumMod val="75000"/>
                    <a:lumOff val="25000"/>
                  </a:schemeClr>
                </a:solidFill>
              </a:rPr>
              <a:t>04</a:t>
            </a:r>
            <a:endParaRPr lang="zh-CN" altLang="en-US" sz="1800" b="0" dirty="0">
              <a:solidFill>
                <a:schemeClr val="tx1">
                  <a:lumMod val="75000"/>
                  <a:lumOff val="25000"/>
                </a:schemeClr>
              </a:solidFill>
            </a:endParaRPr>
          </a:p>
        </p:txBody>
      </p:sp>
      <p:sp>
        <p:nvSpPr>
          <p:cNvPr id="98" name="KSO_GT1.3.1"/>
          <p:cNvSpPr txBox="1"/>
          <p:nvPr/>
        </p:nvSpPr>
        <p:spPr>
          <a:xfrm>
            <a:off x="1521381" y="3279867"/>
            <a:ext cx="1610398" cy="746623"/>
          </a:xfrm>
          <a:prstGeom prst="rect">
            <a:avLst/>
          </a:prstGeom>
          <a:noFill/>
        </p:spPr>
        <p:txBody>
          <a:bodyPr wrap="square" lIns="0" tIns="0" rIns="0" bIns="0" rtlCol="0" anchor="b" anchorCtr="0">
            <a:noAutofit/>
          </a:bodyPr>
          <a:lstStyle/>
          <a:p>
            <a:pPr algn="just">
              <a:lnSpc>
                <a:spcPct val="130000"/>
              </a:lnSpc>
              <a:defRPr/>
            </a:pPr>
            <a:r>
              <a:rPr lang="zh-CN" altLang="en-US" sz="900" b="0" kern="0" dirty="0">
                <a:solidFill>
                  <a:schemeClr val="tx1">
                    <a:lumMod val="50000"/>
                    <a:lumOff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900" b="0" kern="0" dirty="0">
              <a:solidFill>
                <a:schemeClr val="tx1">
                  <a:lumMod val="50000"/>
                  <a:lumOff val="50000"/>
                </a:schemeClr>
              </a:solidFill>
              <a:latin typeface="微软雅黑" pitchFamily="34" charset="-122"/>
              <a:ea typeface="微软雅黑" pitchFamily="34" charset="-122"/>
            </a:endParaRPr>
          </a:p>
        </p:txBody>
      </p:sp>
      <p:sp>
        <p:nvSpPr>
          <p:cNvPr id="99" name="KSO_GN3"/>
          <p:cNvSpPr txBox="1"/>
          <p:nvPr/>
        </p:nvSpPr>
        <p:spPr>
          <a:xfrm>
            <a:off x="1093402" y="3300468"/>
            <a:ext cx="360000" cy="270083"/>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sz="1800" b="0" dirty="0">
                <a:solidFill>
                  <a:schemeClr val="tx1">
                    <a:lumMod val="75000"/>
                    <a:lumOff val="25000"/>
                  </a:schemeClr>
                </a:solidFill>
              </a:rPr>
              <a:t>03</a:t>
            </a:r>
            <a:endParaRPr lang="zh-CN" altLang="en-US" sz="1800" b="0" dirty="0">
              <a:solidFill>
                <a:schemeClr val="tx1">
                  <a:lumMod val="75000"/>
                  <a:lumOff val="25000"/>
                </a:schemeClr>
              </a:solidFill>
            </a:endParaRPr>
          </a:p>
        </p:txBody>
      </p:sp>
      <p:sp>
        <p:nvSpPr>
          <p:cNvPr id="100" name="KSO_GT1.2.1"/>
          <p:cNvSpPr txBox="1"/>
          <p:nvPr/>
        </p:nvSpPr>
        <p:spPr>
          <a:xfrm>
            <a:off x="6004807" y="1743577"/>
            <a:ext cx="1610399" cy="819268"/>
          </a:xfrm>
          <a:prstGeom prst="rect">
            <a:avLst/>
          </a:prstGeom>
          <a:noFill/>
        </p:spPr>
        <p:txBody>
          <a:bodyPr wrap="square" lIns="0" tIns="0" rIns="0" bIns="0" rtlCol="0" anchor="t" anchorCtr="0">
            <a:noAutofit/>
          </a:bodyPr>
          <a:lstStyle/>
          <a:p>
            <a:pPr algn="just">
              <a:lnSpc>
                <a:spcPct val="130000"/>
              </a:lnSpc>
              <a:defRPr/>
            </a:pPr>
            <a:r>
              <a:rPr lang="zh-CN" altLang="en-US" sz="900" b="0" kern="0" dirty="0">
                <a:solidFill>
                  <a:schemeClr val="tx1">
                    <a:lumMod val="50000"/>
                    <a:lumOff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900" b="0" kern="0" dirty="0">
              <a:solidFill>
                <a:schemeClr val="tx1">
                  <a:lumMod val="50000"/>
                  <a:lumOff val="50000"/>
                </a:schemeClr>
              </a:solidFill>
              <a:latin typeface="微软雅黑" pitchFamily="34" charset="-122"/>
              <a:ea typeface="微软雅黑" pitchFamily="34" charset="-122"/>
            </a:endParaRPr>
          </a:p>
        </p:txBody>
      </p:sp>
      <p:sp>
        <p:nvSpPr>
          <p:cNvPr id="101" name="KSO_GN2"/>
          <p:cNvSpPr txBox="1"/>
          <p:nvPr/>
        </p:nvSpPr>
        <p:spPr>
          <a:xfrm>
            <a:off x="7718097" y="1737208"/>
            <a:ext cx="360000" cy="270083"/>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sz="1800" b="0" dirty="0">
                <a:solidFill>
                  <a:schemeClr val="tx1">
                    <a:lumMod val="75000"/>
                    <a:lumOff val="25000"/>
                  </a:schemeClr>
                </a:solidFill>
              </a:rPr>
              <a:t>02</a:t>
            </a:r>
            <a:endParaRPr lang="zh-CN" altLang="en-US" sz="1800" b="0" dirty="0">
              <a:solidFill>
                <a:schemeClr val="tx1">
                  <a:lumMod val="75000"/>
                  <a:lumOff val="25000"/>
                </a:schemeClr>
              </a:solidFill>
            </a:endParaRPr>
          </a:p>
        </p:txBody>
      </p:sp>
      <p:sp>
        <p:nvSpPr>
          <p:cNvPr id="102" name="KSO_GT1.1.1"/>
          <p:cNvSpPr txBox="1"/>
          <p:nvPr/>
        </p:nvSpPr>
        <p:spPr>
          <a:xfrm>
            <a:off x="1521381" y="1739604"/>
            <a:ext cx="1610398" cy="958386"/>
          </a:xfrm>
          <a:prstGeom prst="rect">
            <a:avLst/>
          </a:prstGeom>
          <a:noFill/>
        </p:spPr>
        <p:txBody>
          <a:bodyPr wrap="square" lIns="0" tIns="0" rIns="0" bIns="0" rtlCol="0" anchor="t" anchorCtr="0">
            <a:noAutofit/>
          </a:bodyPr>
          <a:lstStyle/>
          <a:p>
            <a:pPr algn="just">
              <a:lnSpc>
                <a:spcPct val="130000"/>
              </a:lnSpc>
              <a:defRPr/>
            </a:pPr>
            <a:r>
              <a:rPr lang="zh-CN" altLang="en-US" sz="900" b="0" kern="0" dirty="0">
                <a:solidFill>
                  <a:schemeClr val="tx1">
                    <a:lumMod val="50000"/>
                    <a:lumOff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900" b="0" kern="0" dirty="0">
              <a:solidFill>
                <a:schemeClr val="tx1">
                  <a:lumMod val="50000"/>
                  <a:lumOff val="50000"/>
                </a:schemeClr>
              </a:solidFill>
              <a:latin typeface="微软雅黑" pitchFamily="34" charset="-122"/>
              <a:ea typeface="微软雅黑" pitchFamily="34" charset="-122"/>
            </a:endParaRPr>
          </a:p>
        </p:txBody>
      </p:sp>
      <p:sp>
        <p:nvSpPr>
          <p:cNvPr id="103" name="KSO_GN1"/>
          <p:cNvSpPr txBox="1"/>
          <p:nvPr/>
        </p:nvSpPr>
        <p:spPr>
          <a:xfrm>
            <a:off x="1088477" y="1738079"/>
            <a:ext cx="360000" cy="270083"/>
          </a:xfrm>
          <a:prstGeom prst="rect">
            <a:avLst/>
          </a:prstGeom>
          <a:noFill/>
        </p:spPr>
        <p:txBody>
          <a:bodyPr wrap="square" lIns="0" tIns="0" rIns="0" bIns="0" rtlCol="0" anchor="t" anchorCtr="0">
            <a:noAutofit/>
          </a:bodyPr>
          <a:lstStyle/>
          <a:p>
            <a:pPr>
              <a:defRPr/>
            </a:pPr>
            <a:r>
              <a:rPr lang="en-US" altLang="zh-CN" b="0" kern="0" dirty="0">
                <a:solidFill>
                  <a:schemeClr val="tx1">
                    <a:lumMod val="75000"/>
                    <a:lumOff val="25000"/>
                  </a:schemeClr>
                </a:solidFill>
                <a:ea typeface="微软雅黑" pitchFamily="34" charset="-122"/>
                <a:cs typeface="Arial" pitchFamily="34" charset="0"/>
              </a:rPr>
              <a:t>01</a:t>
            </a:r>
            <a:endParaRPr lang="zh-CN" altLang="en-US" b="0" kern="0" dirty="0">
              <a:solidFill>
                <a:schemeClr val="tx1">
                  <a:lumMod val="75000"/>
                  <a:lumOff val="25000"/>
                </a:schemeClr>
              </a:solidFill>
              <a:ea typeface="微软雅黑" pitchFamily="34" charset="-122"/>
              <a:cs typeface="Arial" pitchFamily="34" charset="0"/>
            </a:endParaRPr>
          </a:p>
        </p:txBody>
      </p:sp>
      <p:cxnSp>
        <p:nvCxnSpPr>
          <p:cNvPr id="104" name="直接连接符 103"/>
          <p:cNvCxnSpPr/>
          <p:nvPr/>
        </p:nvCxnSpPr>
        <p:spPr>
          <a:xfrm>
            <a:off x="5995992" y="1706027"/>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1103842" y="1698481"/>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995992" y="4075479"/>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1084438" y="4075479"/>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525338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left)">
                                      <p:cBhvr>
                                        <p:cTn id="7" dur="500"/>
                                        <p:tgtEl>
                                          <p:spTgt spid="10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500"/>
                                        <p:tgtEl>
                                          <p:spTgt spid="5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wipe(up)">
                                      <p:cBhvr>
                                        <p:cTn id="15" dur="500"/>
                                        <p:tgtEl>
                                          <p:spTgt spid="9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p:cTn id="19" dur="500" fill="hold"/>
                                        <p:tgtEl>
                                          <p:spTgt spid="103"/>
                                        </p:tgtEl>
                                        <p:attrNameLst>
                                          <p:attrName>ppt_w</p:attrName>
                                        </p:attrNameLst>
                                      </p:cBhvr>
                                      <p:tavLst>
                                        <p:tav tm="0">
                                          <p:val>
                                            <p:fltVal val="0"/>
                                          </p:val>
                                        </p:tav>
                                        <p:tav tm="100000">
                                          <p:val>
                                            <p:strVal val="#ppt_w"/>
                                          </p:val>
                                        </p:tav>
                                      </p:tavLst>
                                    </p:anim>
                                    <p:anim calcmode="lin" valueType="num">
                                      <p:cBhvr>
                                        <p:cTn id="20" dur="500" fill="hold"/>
                                        <p:tgtEl>
                                          <p:spTgt spid="103"/>
                                        </p:tgtEl>
                                        <p:attrNameLst>
                                          <p:attrName>ppt_h</p:attrName>
                                        </p:attrNameLst>
                                      </p:cBhvr>
                                      <p:tavLst>
                                        <p:tav tm="0">
                                          <p:val>
                                            <p:fltVal val="0"/>
                                          </p:val>
                                        </p:tav>
                                        <p:tav tm="100000">
                                          <p:val>
                                            <p:strVal val="#ppt_h"/>
                                          </p:val>
                                        </p:tav>
                                      </p:tavLst>
                                    </p:anim>
                                    <p:animEffect transition="in" filter="fade">
                                      <p:cBhvr>
                                        <p:cTn id="21" dur="500"/>
                                        <p:tgtEl>
                                          <p:spTgt spid="103"/>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102"/>
                                        </p:tgtEl>
                                        <p:attrNameLst>
                                          <p:attrName>style.visibility</p:attrName>
                                        </p:attrNameLst>
                                      </p:cBhvr>
                                      <p:to>
                                        <p:strVal val="visible"/>
                                      </p:to>
                                    </p:set>
                                    <p:animEffect transition="in" filter="barn(inVertical)">
                                      <p:cBhvr>
                                        <p:cTn id="25" dur="500"/>
                                        <p:tgtEl>
                                          <p:spTgt spid="102"/>
                                        </p:tgtEl>
                                      </p:cBhvr>
                                    </p:animEffect>
                                  </p:childTnLst>
                                </p:cTn>
                              </p:par>
                            </p:childTnLst>
                          </p:cTn>
                        </p:par>
                        <p:par>
                          <p:cTn id="26" fill="hold">
                            <p:stCondLst>
                              <p:cond delay="2500"/>
                            </p:stCondLst>
                            <p:childTnLst>
                              <p:par>
                                <p:cTn id="27" presetID="22" presetClass="entr" presetSubtype="2" fill="hold" nodeType="afterEffect">
                                  <p:stCondLst>
                                    <p:cond delay="0"/>
                                  </p:stCondLst>
                                  <p:childTnLst>
                                    <p:set>
                                      <p:cBhvr>
                                        <p:cTn id="28" dur="1" fill="hold">
                                          <p:stCondLst>
                                            <p:cond delay="0"/>
                                          </p:stCondLst>
                                        </p:cTn>
                                        <p:tgtEl>
                                          <p:spTgt spid="104"/>
                                        </p:tgtEl>
                                        <p:attrNameLst>
                                          <p:attrName>style.visibility</p:attrName>
                                        </p:attrNameLst>
                                      </p:cBhvr>
                                      <p:to>
                                        <p:strVal val="visible"/>
                                      </p:to>
                                    </p:set>
                                    <p:animEffect transition="in" filter="wipe(right)">
                                      <p:cBhvr>
                                        <p:cTn id="29" dur="500"/>
                                        <p:tgtEl>
                                          <p:spTgt spid="104"/>
                                        </p:tgtEl>
                                      </p:cBhvr>
                                    </p:animEffect>
                                  </p:childTnLst>
                                </p:cTn>
                              </p:par>
                            </p:childTnLst>
                          </p:cTn>
                        </p:par>
                        <p:par>
                          <p:cTn id="30" fill="hold">
                            <p:stCondLst>
                              <p:cond delay="3000"/>
                            </p:stCondLst>
                            <p:childTnLst>
                              <p:par>
                                <p:cTn id="31" presetID="22" presetClass="entr" presetSubtype="2"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right)">
                                      <p:cBhvr>
                                        <p:cTn id="33" dur="500"/>
                                        <p:tgtEl>
                                          <p:spTgt spid="52"/>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up)">
                                      <p:cBhvr>
                                        <p:cTn id="37" dur="500"/>
                                        <p:tgtEl>
                                          <p:spTgt spid="93"/>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p:cTn id="41" dur="500" fill="hold"/>
                                        <p:tgtEl>
                                          <p:spTgt spid="101"/>
                                        </p:tgtEl>
                                        <p:attrNameLst>
                                          <p:attrName>ppt_w</p:attrName>
                                        </p:attrNameLst>
                                      </p:cBhvr>
                                      <p:tavLst>
                                        <p:tav tm="0">
                                          <p:val>
                                            <p:fltVal val="0"/>
                                          </p:val>
                                        </p:tav>
                                        <p:tav tm="100000">
                                          <p:val>
                                            <p:strVal val="#ppt_w"/>
                                          </p:val>
                                        </p:tav>
                                      </p:tavLst>
                                    </p:anim>
                                    <p:anim calcmode="lin" valueType="num">
                                      <p:cBhvr>
                                        <p:cTn id="42" dur="500" fill="hold"/>
                                        <p:tgtEl>
                                          <p:spTgt spid="101"/>
                                        </p:tgtEl>
                                        <p:attrNameLst>
                                          <p:attrName>ppt_h</p:attrName>
                                        </p:attrNameLst>
                                      </p:cBhvr>
                                      <p:tavLst>
                                        <p:tav tm="0">
                                          <p:val>
                                            <p:fltVal val="0"/>
                                          </p:val>
                                        </p:tav>
                                        <p:tav tm="100000">
                                          <p:val>
                                            <p:strVal val="#ppt_h"/>
                                          </p:val>
                                        </p:tav>
                                      </p:tavLst>
                                    </p:anim>
                                    <p:animEffect transition="in" filter="fade">
                                      <p:cBhvr>
                                        <p:cTn id="43" dur="500"/>
                                        <p:tgtEl>
                                          <p:spTgt spid="101"/>
                                        </p:tgtEl>
                                      </p:cBhvr>
                                    </p:animEffect>
                                  </p:childTnLst>
                                </p:cTn>
                              </p:par>
                            </p:childTnLst>
                          </p:cTn>
                        </p:par>
                        <p:par>
                          <p:cTn id="44" fill="hold">
                            <p:stCondLst>
                              <p:cond delay="4500"/>
                            </p:stCondLst>
                            <p:childTnLst>
                              <p:par>
                                <p:cTn id="45" presetID="16" presetClass="entr" presetSubtype="21" fill="hold" grpId="0" nodeType="afterEffect">
                                  <p:stCondLst>
                                    <p:cond delay="0"/>
                                  </p:stCondLst>
                                  <p:childTnLst>
                                    <p:set>
                                      <p:cBhvr>
                                        <p:cTn id="46" dur="1" fill="hold">
                                          <p:stCondLst>
                                            <p:cond delay="0"/>
                                          </p:stCondLst>
                                        </p:cTn>
                                        <p:tgtEl>
                                          <p:spTgt spid="100"/>
                                        </p:tgtEl>
                                        <p:attrNameLst>
                                          <p:attrName>style.visibility</p:attrName>
                                        </p:attrNameLst>
                                      </p:cBhvr>
                                      <p:to>
                                        <p:strVal val="visible"/>
                                      </p:to>
                                    </p:set>
                                    <p:animEffect transition="in" filter="barn(inVertical)">
                                      <p:cBhvr>
                                        <p:cTn id="47" dur="500"/>
                                        <p:tgtEl>
                                          <p:spTgt spid="100"/>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wipe(left)">
                                      <p:cBhvr>
                                        <p:cTn id="51" dur="500"/>
                                        <p:tgtEl>
                                          <p:spTgt spid="107"/>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92"/>
                                        </p:tgtEl>
                                        <p:attrNameLst>
                                          <p:attrName>style.visibility</p:attrName>
                                        </p:attrNameLst>
                                      </p:cBhvr>
                                      <p:to>
                                        <p:strVal val="visible"/>
                                      </p:to>
                                    </p:set>
                                    <p:animEffect transition="in" filter="wipe(down)">
                                      <p:cBhvr>
                                        <p:cTn id="59" dur="500"/>
                                        <p:tgtEl>
                                          <p:spTgt spid="92"/>
                                        </p:tgtEl>
                                      </p:cBhvr>
                                    </p:animEffect>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99"/>
                                        </p:tgtEl>
                                        <p:attrNameLst>
                                          <p:attrName>style.visibility</p:attrName>
                                        </p:attrNameLst>
                                      </p:cBhvr>
                                      <p:to>
                                        <p:strVal val="visible"/>
                                      </p:to>
                                    </p:set>
                                    <p:anim calcmode="lin" valueType="num">
                                      <p:cBhvr>
                                        <p:cTn id="63" dur="500" fill="hold"/>
                                        <p:tgtEl>
                                          <p:spTgt spid="99"/>
                                        </p:tgtEl>
                                        <p:attrNameLst>
                                          <p:attrName>ppt_w</p:attrName>
                                        </p:attrNameLst>
                                      </p:cBhvr>
                                      <p:tavLst>
                                        <p:tav tm="0">
                                          <p:val>
                                            <p:fltVal val="0"/>
                                          </p:val>
                                        </p:tav>
                                        <p:tav tm="100000">
                                          <p:val>
                                            <p:strVal val="#ppt_w"/>
                                          </p:val>
                                        </p:tav>
                                      </p:tavLst>
                                    </p:anim>
                                    <p:anim calcmode="lin" valueType="num">
                                      <p:cBhvr>
                                        <p:cTn id="64" dur="500" fill="hold"/>
                                        <p:tgtEl>
                                          <p:spTgt spid="99"/>
                                        </p:tgtEl>
                                        <p:attrNameLst>
                                          <p:attrName>ppt_h</p:attrName>
                                        </p:attrNameLst>
                                      </p:cBhvr>
                                      <p:tavLst>
                                        <p:tav tm="0">
                                          <p:val>
                                            <p:fltVal val="0"/>
                                          </p:val>
                                        </p:tav>
                                        <p:tav tm="100000">
                                          <p:val>
                                            <p:strVal val="#ppt_h"/>
                                          </p:val>
                                        </p:tav>
                                      </p:tavLst>
                                    </p:anim>
                                    <p:animEffect transition="in" filter="fade">
                                      <p:cBhvr>
                                        <p:cTn id="65" dur="500"/>
                                        <p:tgtEl>
                                          <p:spTgt spid="99"/>
                                        </p:tgtEl>
                                      </p:cBhvr>
                                    </p:animEffect>
                                  </p:childTnLst>
                                </p:cTn>
                              </p:par>
                            </p:childTnLst>
                          </p:cTn>
                        </p:par>
                        <p:par>
                          <p:cTn id="66" fill="hold">
                            <p:stCondLst>
                              <p:cond delay="7000"/>
                            </p:stCondLst>
                            <p:childTnLst>
                              <p:par>
                                <p:cTn id="67" presetID="16" presetClass="entr" presetSubtype="21" fill="hold" grpId="0" nodeType="afterEffect">
                                  <p:stCondLst>
                                    <p:cond delay="0"/>
                                  </p:stCondLst>
                                  <p:childTnLst>
                                    <p:set>
                                      <p:cBhvr>
                                        <p:cTn id="68" dur="1" fill="hold">
                                          <p:stCondLst>
                                            <p:cond delay="0"/>
                                          </p:stCondLst>
                                        </p:cTn>
                                        <p:tgtEl>
                                          <p:spTgt spid="98"/>
                                        </p:tgtEl>
                                        <p:attrNameLst>
                                          <p:attrName>style.visibility</p:attrName>
                                        </p:attrNameLst>
                                      </p:cBhvr>
                                      <p:to>
                                        <p:strVal val="visible"/>
                                      </p:to>
                                    </p:set>
                                    <p:animEffect transition="in" filter="barn(inVertical)">
                                      <p:cBhvr>
                                        <p:cTn id="69" dur="500"/>
                                        <p:tgtEl>
                                          <p:spTgt spid="98"/>
                                        </p:tgtEl>
                                      </p:cBhvr>
                                    </p:animEffect>
                                  </p:childTnLst>
                                </p:cTn>
                              </p:par>
                            </p:childTnLst>
                          </p:cTn>
                        </p:par>
                        <p:par>
                          <p:cTn id="70" fill="hold">
                            <p:stCondLst>
                              <p:cond delay="7500"/>
                            </p:stCondLst>
                            <p:childTnLst>
                              <p:par>
                                <p:cTn id="71" presetID="22" presetClass="entr" presetSubtype="2" fill="hold" nodeType="afterEffect">
                                  <p:stCondLst>
                                    <p:cond delay="0"/>
                                  </p:stCondLst>
                                  <p:childTnLst>
                                    <p:set>
                                      <p:cBhvr>
                                        <p:cTn id="72" dur="1" fill="hold">
                                          <p:stCondLst>
                                            <p:cond delay="0"/>
                                          </p:stCondLst>
                                        </p:cTn>
                                        <p:tgtEl>
                                          <p:spTgt spid="106"/>
                                        </p:tgtEl>
                                        <p:attrNameLst>
                                          <p:attrName>style.visibility</p:attrName>
                                        </p:attrNameLst>
                                      </p:cBhvr>
                                      <p:to>
                                        <p:strVal val="visible"/>
                                      </p:to>
                                    </p:set>
                                    <p:animEffect transition="in" filter="wipe(right)">
                                      <p:cBhvr>
                                        <p:cTn id="73" dur="500"/>
                                        <p:tgtEl>
                                          <p:spTgt spid="106"/>
                                        </p:tgtEl>
                                      </p:cBhvr>
                                    </p:animEffect>
                                  </p:childTnLst>
                                </p:cTn>
                              </p:par>
                            </p:childTnLst>
                          </p:cTn>
                        </p:par>
                        <p:par>
                          <p:cTn id="74" fill="hold">
                            <p:stCondLst>
                              <p:cond delay="8000"/>
                            </p:stCondLst>
                            <p:childTnLst>
                              <p:par>
                                <p:cTn id="75" presetID="22" presetClass="entr" presetSubtype="2"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right)">
                                      <p:cBhvr>
                                        <p:cTn id="77" dur="500"/>
                                        <p:tgtEl>
                                          <p:spTgt spid="53"/>
                                        </p:tgtEl>
                                      </p:cBhvr>
                                    </p:animEffect>
                                  </p:childTnLst>
                                </p:cTn>
                              </p:par>
                            </p:childTnLst>
                          </p:cTn>
                        </p:par>
                        <p:par>
                          <p:cTn id="78" fill="hold">
                            <p:stCondLst>
                              <p:cond delay="8500"/>
                            </p:stCondLst>
                            <p:childTnLst>
                              <p:par>
                                <p:cTn id="79" presetID="22" presetClass="entr" presetSubtype="4" fill="hold" grpId="0" nodeType="afterEffect">
                                  <p:stCondLst>
                                    <p:cond delay="0"/>
                                  </p:stCondLst>
                                  <p:childTnLst>
                                    <p:set>
                                      <p:cBhvr>
                                        <p:cTn id="80" dur="1" fill="hold">
                                          <p:stCondLst>
                                            <p:cond delay="0"/>
                                          </p:stCondLst>
                                        </p:cTn>
                                        <p:tgtEl>
                                          <p:spTgt spid="60"/>
                                        </p:tgtEl>
                                        <p:attrNameLst>
                                          <p:attrName>style.visibility</p:attrName>
                                        </p:attrNameLst>
                                      </p:cBhvr>
                                      <p:to>
                                        <p:strVal val="visible"/>
                                      </p:to>
                                    </p:set>
                                    <p:animEffect transition="in" filter="wipe(down)">
                                      <p:cBhvr>
                                        <p:cTn id="81" dur="500"/>
                                        <p:tgtEl>
                                          <p:spTgt spid="60"/>
                                        </p:tgtEl>
                                      </p:cBhvr>
                                    </p:animEffect>
                                  </p:childTnLst>
                                </p:cTn>
                              </p:par>
                            </p:childTnLst>
                          </p:cTn>
                        </p:par>
                        <p:par>
                          <p:cTn id="82" fill="hold">
                            <p:stCondLst>
                              <p:cond delay="9000"/>
                            </p:stCondLst>
                            <p:childTnLst>
                              <p:par>
                                <p:cTn id="83" presetID="53" presetClass="entr" presetSubtype="16" fill="hold" grpId="0" nodeType="afterEffect">
                                  <p:stCondLst>
                                    <p:cond delay="0"/>
                                  </p:stCondLst>
                                  <p:childTnLst>
                                    <p:set>
                                      <p:cBhvr>
                                        <p:cTn id="84" dur="1" fill="hold">
                                          <p:stCondLst>
                                            <p:cond delay="0"/>
                                          </p:stCondLst>
                                        </p:cTn>
                                        <p:tgtEl>
                                          <p:spTgt spid="97"/>
                                        </p:tgtEl>
                                        <p:attrNameLst>
                                          <p:attrName>style.visibility</p:attrName>
                                        </p:attrNameLst>
                                      </p:cBhvr>
                                      <p:to>
                                        <p:strVal val="visible"/>
                                      </p:to>
                                    </p:set>
                                    <p:anim calcmode="lin" valueType="num">
                                      <p:cBhvr>
                                        <p:cTn id="85" dur="500" fill="hold"/>
                                        <p:tgtEl>
                                          <p:spTgt spid="97"/>
                                        </p:tgtEl>
                                        <p:attrNameLst>
                                          <p:attrName>ppt_w</p:attrName>
                                        </p:attrNameLst>
                                      </p:cBhvr>
                                      <p:tavLst>
                                        <p:tav tm="0">
                                          <p:val>
                                            <p:fltVal val="0"/>
                                          </p:val>
                                        </p:tav>
                                        <p:tav tm="100000">
                                          <p:val>
                                            <p:strVal val="#ppt_w"/>
                                          </p:val>
                                        </p:tav>
                                      </p:tavLst>
                                    </p:anim>
                                    <p:anim calcmode="lin" valueType="num">
                                      <p:cBhvr>
                                        <p:cTn id="86" dur="500" fill="hold"/>
                                        <p:tgtEl>
                                          <p:spTgt spid="97"/>
                                        </p:tgtEl>
                                        <p:attrNameLst>
                                          <p:attrName>ppt_h</p:attrName>
                                        </p:attrNameLst>
                                      </p:cBhvr>
                                      <p:tavLst>
                                        <p:tav tm="0">
                                          <p:val>
                                            <p:fltVal val="0"/>
                                          </p:val>
                                        </p:tav>
                                        <p:tav tm="100000">
                                          <p:val>
                                            <p:strVal val="#ppt_h"/>
                                          </p:val>
                                        </p:tav>
                                      </p:tavLst>
                                    </p:anim>
                                    <p:animEffect transition="in" filter="fade">
                                      <p:cBhvr>
                                        <p:cTn id="87" dur="500"/>
                                        <p:tgtEl>
                                          <p:spTgt spid="97"/>
                                        </p:tgtEl>
                                      </p:cBhvr>
                                    </p:animEffect>
                                  </p:childTnLst>
                                </p:cTn>
                              </p:par>
                            </p:childTnLst>
                          </p:cTn>
                        </p:par>
                        <p:par>
                          <p:cTn id="88" fill="hold">
                            <p:stCondLst>
                              <p:cond delay="9500"/>
                            </p:stCondLst>
                            <p:childTnLst>
                              <p:par>
                                <p:cTn id="89" presetID="16" presetClass="entr" presetSubtype="21" fill="hold" grpId="0" nodeType="afterEffect">
                                  <p:stCondLst>
                                    <p:cond delay="0"/>
                                  </p:stCondLst>
                                  <p:childTnLst>
                                    <p:set>
                                      <p:cBhvr>
                                        <p:cTn id="90" dur="1" fill="hold">
                                          <p:stCondLst>
                                            <p:cond delay="0"/>
                                          </p:stCondLst>
                                        </p:cTn>
                                        <p:tgtEl>
                                          <p:spTgt spid="96"/>
                                        </p:tgtEl>
                                        <p:attrNameLst>
                                          <p:attrName>style.visibility</p:attrName>
                                        </p:attrNameLst>
                                      </p:cBhvr>
                                      <p:to>
                                        <p:strVal val="visible"/>
                                      </p:to>
                                    </p:set>
                                    <p:animEffect transition="in" filter="barn(inVertical)">
                                      <p:cBhvr>
                                        <p:cTn id="91" dur="500"/>
                                        <p:tgtEl>
                                          <p:spTgt spid="96"/>
                                        </p:tgtEl>
                                      </p:cBhvr>
                                    </p:animEffect>
                                  </p:childTnLst>
                                </p:cTn>
                              </p:par>
                            </p:childTnLst>
                          </p:cTn>
                        </p:par>
                        <p:par>
                          <p:cTn id="92" fill="hold">
                            <p:stCondLst>
                              <p:cond delay="10000"/>
                            </p:stCondLst>
                            <p:childTnLst>
                              <p:par>
                                <p:cTn id="93" presetID="16" presetClass="entr" presetSubtype="21" fill="hold" grpId="0" nodeType="afterEffect">
                                  <p:stCondLst>
                                    <p:cond delay="0"/>
                                  </p:stCondLst>
                                  <p:childTnLst>
                                    <p:set>
                                      <p:cBhvr>
                                        <p:cTn id="94" dur="1" fill="hold">
                                          <p:stCondLst>
                                            <p:cond delay="0"/>
                                          </p:stCondLst>
                                        </p:cTn>
                                        <p:tgtEl>
                                          <p:spTgt spid="95"/>
                                        </p:tgtEl>
                                        <p:attrNameLst>
                                          <p:attrName>style.visibility</p:attrName>
                                        </p:attrNameLst>
                                      </p:cBhvr>
                                      <p:to>
                                        <p:strVal val="visible"/>
                                      </p:to>
                                    </p:set>
                                    <p:animEffect transition="in" filter="barn(inVertical)">
                                      <p:cBhvr>
                                        <p:cTn id="95"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60" grpId="0" animBg="1"/>
      <p:bldP spid="92" grpId="0" animBg="1"/>
      <p:bldP spid="93" grpId="0" animBg="1"/>
      <p:bldP spid="94" grpId="0" animBg="1"/>
      <p:bldP spid="95" grpId="0"/>
      <p:bldP spid="96" grpId="0"/>
      <p:bldP spid="97" grpId="0"/>
      <p:bldP spid="98" grpId="0"/>
      <p:bldP spid="99" grpId="0"/>
      <p:bldP spid="100" grpId="0"/>
      <p:bldP spid="101" grpId="0"/>
      <p:bldP spid="102" grpId="0"/>
      <p:bldP spid="10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任意多边形 15"/>
          <p:cNvSpPr/>
          <p:nvPr/>
        </p:nvSpPr>
        <p:spPr>
          <a:xfrm flipH="1" flipV="1">
            <a:off x="5997180" y="1688133"/>
            <a:ext cx="1463675" cy="2901258"/>
          </a:xfrm>
          <a:custGeom>
            <a:avLst/>
            <a:gdLst>
              <a:gd name="connsiteX0" fmla="*/ 1078872 w 1463567"/>
              <a:gd name="connsiteY0" fmla="*/ 3868332 h 3868332"/>
              <a:gd name="connsiteX1" fmla="*/ 944604 w 1463567"/>
              <a:gd name="connsiteY1" fmla="*/ 3660444 h 3868332"/>
              <a:gd name="connsiteX2" fmla="*/ 944604 w 1463567"/>
              <a:gd name="connsiteY2" fmla="*/ 2441320 h 3868332"/>
              <a:gd name="connsiteX3" fmla="*/ 894894 w 1463567"/>
              <a:gd name="connsiteY3" fmla="*/ 2441320 h 3868332"/>
              <a:gd name="connsiteX4" fmla="*/ 894894 w 1463567"/>
              <a:gd name="connsiteY4" fmla="*/ 2728639 h 3868332"/>
              <a:gd name="connsiteX5" fmla="*/ 760626 w 1463567"/>
              <a:gd name="connsiteY5" fmla="*/ 2936527 h 3868332"/>
              <a:gd name="connsiteX6" fmla="*/ 626359 w 1463567"/>
              <a:gd name="connsiteY6" fmla="*/ 2728639 h 3868332"/>
              <a:gd name="connsiteX7" fmla="*/ 626359 w 1463567"/>
              <a:gd name="connsiteY7" fmla="*/ 2441320 h 3868332"/>
              <a:gd name="connsiteX8" fmla="*/ 581826 w 1463567"/>
              <a:gd name="connsiteY8" fmla="*/ 2441320 h 3868332"/>
              <a:gd name="connsiteX9" fmla="*/ 581826 w 1463567"/>
              <a:gd name="connsiteY9" fmla="*/ 2604700 h 3868332"/>
              <a:gd name="connsiteX10" fmla="*/ 447558 w 1463567"/>
              <a:gd name="connsiteY10" fmla="*/ 2812588 h 3868332"/>
              <a:gd name="connsiteX11" fmla="*/ 313291 w 1463567"/>
              <a:gd name="connsiteY11" fmla="*/ 2604700 h 3868332"/>
              <a:gd name="connsiteX12" fmla="*/ 313291 w 1463567"/>
              <a:gd name="connsiteY12" fmla="*/ 2441320 h 3868332"/>
              <a:gd name="connsiteX13" fmla="*/ 268535 w 1463567"/>
              <a:gd name="connsiteY13" fmla="*/ 2441320 h 3868332"/>
              <a:gd name="connsiteX14" fmla="*/ 268535 w 1463567"/>
              <a:gd name="connsiteY14" fmla="*/ 2579912 h 3868332"/>
              <a:gd name="connsiteX15" fmla="*/ 134268 w 1463567"/>
              <a:gd name="connsiteY15" fmla="*/ 2787800 h 3868332"/>
              <a:gd name="connsiteX16" fmla="*/ 0 w 1463567"/>
              <a:gd name="connsiteY16" fmla="*/ 2579912 h 3868332"/>
              <a:gd name="connsiteX17" fmla="*/ 0 w 1463567"/>
              <a:gd name="connsiteY17" fmla="*/ 2441320 h 3868332"/>
              <a:gd name="connsiteX18" fmla="*/ 0 w 1463567"/>
              <a:gd name="connsiteY18" fmla="*/ 1748359 h 3868332"/>
              <a:gd name="connsiteX19" fmla="*/ 0 w 1463567"/>
              <a:gd name="connsiteY19" fmla="*/ 652016 h 3868332"/>
              <a:gd name="connsiteX20" fmla="*/ 0 w 1463567"/>
              <a:gd name="connsiteY20" fmla="*/ 639623 h 3868332"/>
              <a:gd name="connsiteX21" fmla="*/ 775 w 1463567"/>
              <a:gd name="connsiteY21" fmla="*/ 639623 h 3868332"/>
              <a:gd name="connsiteX22" fmla="*/ 140804 w 1463567"/>
              <a:gd name="connsiteY22" fmla="*/ 31009 h 3868332"/>
              <a:gd name="connsiteX23" fmla="*/ 151525 w 1463567"/>
              <a:gd name="connsiteY23" fmla="*/ 0 h 3868332"/>
              <a:gd name="connsiteX24" fmla="*/ 1306670 w 1463567"/>
              <a:gd name="connsiteY24" fmla="*/ 0 h 3868332"/>
              <a:gd name="connsiteX25" fmla="*/ 1298731 w 1463567"/>
              <a:gd name="connsiteY25" fmla="*/ 8479 h 3868332"/>
              <a:gd name="connsiteX26" fmla="*/ 1254308 w 1463567"/>
              <a:gd name="connsiteY26" fmla="*/ 639623 h 3868332"/>
              <a:gd name="connsiteX27" fmla="*/ 1255593 w 1463567"/>
              <a:gd name="connsiteY27" fmla="*/ 639623 h 3868332"/>
              <a:gd name="connsiteX28" fmla="*/ 1452533 w 1463567"/>
              <a:gd name="connsiteY28" fmla="*/ 1345815 h 3868332"/>
              <a:gd name="connsiteX29" fmla="*/ 1382490 w 1463567"/>
              <a:gd name="connsiteY29" fmla="*/ 1619081 h 3868332"/>
              <a:gd name="connsiteX30" fmla="*/ 1213139 w 1463567"/>
              <a:gd name="connsiteY30" fmla="*/ 1526562 h 3868332"/>
              <a:gd name="connsiteX31" fmla="*/ 1213139 w 1463567"/>
              <a:gd name="connsiteY31" fmla="*/ 2357371 h 3868332"/>
              <a:gd name="connsiteX32" fmla="*/ 1213139 w 1463567"/>
              <a:gd name="connsiteY32" fmla="*/ 2441320 h 3868332"/>
              <a:gd name="connsiteX33" fmla="*/ 1213139 w 1463567"/>
              <a:gd name="connsiteY33" fmla="*/ 3660444 h 3868332"/>
              <a:gd name="connsiteX34" fmla="*/ 1078872 w 1463567"/>
              <a:gd name="connsiteY34" fmla="*/ 3868332 h 386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463567" h="3868332">
                <a:moveTo>
                  <a:pt x="1078872" y="3868332"/>
                </a:moveTo>
                <a:cubicBezTo>
                  <a:pt x="1004718" y="3868332"/>
                  <a:pt x="944604" y="3775258"/>
                  <a:pt x="944604" y="3660444"/>
                </a:cubicBezTo>
                <a:lnTo>
                  <a:pt x="944604" y="2441320"/>
                </a:lnTo>
                <a:lnTo>
                  <a:pt x="894894" y="2441320"/>
                </a:lnTo>
                <a:lnTo>
                  <a:pt x="894894" y="2728639"/>
                </a:lnTo>
                <a:cubicBezTo>
                  <a:pt x="894894" y="2843453"/>
                  <a:pt x="834780" y="2936527"/>
                  <a:pt x="760626" y="2936527"/>
                </a:cubicBezTo>
                <a:cubicBezTo>
                  <a:pt x="686472" y="2936527"/>
                  <a:pt x="626359" y="2843453"/>
                  <a:pt x="626359" y="2728639"/>
                </a:cubicBezTo>
                <a:lnTo>
                  <a:pt x="626359" y="2441320"/>
                </a:lnTo>
                <a:lnTo>
                  <a:pt x="581826" y="2441320"/>
                </a:lnTo>
                <a:lnTo>
                  <a:pt x="581826" y="2604700"/>
                </a:lnTo>
                <a:cubicBezTo>
                  <a:pt x="581826" y="2719513"/>
                  <a:pt x="521712" y="2812588"/>
                  <a:pt x="447558" y="2812588"/>
                </a:cubicBezTo>
                <a:cubicBezTo>
                  <a:pt x="373404" y="2812588"/>
                  <a:pt x="313291" y="2719513"/>
                  <a:pt x="313291" y="2604700"/>
                </a:cubicBezTo>
                <a:lnTo>
                  <a:pt x="313291" y="2441320"/>
                </a:lnTo>
                <a:lnTo>
                  <a:pt x="268535" y="2441320"/>
                </a:lnTo>
                <a:lnTo>
                  <a:pt x="268535" y="2579912"/>
                </a:lnTo>
                <a:cubicBezTo>
                  <a:pt x="268535" y="2694725"/>
                  <a:pt x="208422" y="2787800"/>
                  <a:pt x="134268" y="2787800"/>
                </a:cubicBezTo>
                <a:cubicBezTo>
                  <a:pt x="60114" y="2787800"/>
                  <a:pt x="0" y="2694725"/>
                  <a:pt x="0" y="2579912"/>
                </a:cubicBezTo>
                <a:lnTo>
                  <a:pt x="0" y="2441320"/>
                </a:lnTo>
                <a:lnTo>
                  <a:pt x="0" y="1748359"/>
                </a:lnTo>
                <a:lnTo>
                  <a:pt x="0" y="652016"/>
                </a:lnTo>
                <a:lnTo>
                  <a:pt x="0" y="639623"/>
                </a:lnTo>
                <a:lnTo>
                  <a:pt x="775" y="639623"/>
                </a:lnTo>
                <a:cubicBezTo>
                  <a:pt x="27870" y="159053"/>
                  <a:pt x="85133" y="178489"/>
                  <a:pt x="140804" y="31009"/>
                </a:cubicBezTo>
                <a:lnTo>
                  <a:pt x="151525" y="0"/>
                </a:lnTo>
                <a:lnTo>
                  <a:pt x="1306670" y="0"/>
                </a:lnTo>
                <a:lnTo>
                  <a:pt x="1298731" y="8479"/>
                </a:lnTo>
                <a:cubicBezTo>
                  <a:pt x="1163068" y="195525"/>
                  <a:pt x="1250447" y="421704"/>
                  <a:pt x="1254308" y="639623"/>
                </a:cubicBezTo>
                <a:lnTo>
                  <a:pt x="1255593" y="639623"/>
                </a:lnTo>
                <a:lnTo>
                  <a:pt x="1452533" y="1345815"/>
                </a:lnTo>
                <a:cubicBezTo>
                  <a:pt x="1481928" y="1451223"/>
                  <a:pt x="1450569" y="1573568"/>
                  <a:pt x="1382490" y="1619081"/>
                </a:cubicBezTo>
                <a:cubicBezTo>
                  <a:pt x="1318265" y="1662018"/>
                  <a:pt x="1244305" y="1621237"/>
                  <a:pt x="1213139" y="1526562"/>
                </a:cubicBezTo>
                <a:lnTo>
                  <a:pt x="1213139" y="2357371"/>
                </a:lnTo>
                <a:lnTo>
                  <a:pt x="1213139" y="2441320"/>
                </a:lnTo>
                <a:lnTo>
                  <a:pt x="1213139" y="3660444"/>
                </a:lnTo>
                <a:cubicBezTo>
                  <a:pt x="1213139" y="3775258"/>
                  <a:pt x="1153026" y="3868332"/>
                  <a:pt x="1078872" y="3868332"/>
                </a:cubicBezTo>
                <a:close/>
              </a:path>
            </a:pathLst>
          </a:custGeom>
          <a:solidFill>
            <a:schemeClr val="accent1"/>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17" name="任意多边形 16"/>
          <p:cNvSpPr/>
          <p:nvPr/>
        </p:nvSpPr>
        <p:spPr>
          <a:xfrm flipH="1" flipV="1">
            <a:off x="4908153" y="2393200"/>
            <a:ext cx="1601788" cy="2196191"/>
          </a:xfrm>
          <a:custGeom>
            <a:avLst/>
            <a:gdLst>
              <a:gd name="connsiteX0" fmla="*/ 1180842 w 1601896"/>
              <a:gd name="connsiteY0" fmla="*/ 2927585 h 2927585"/>
              <a:gd name="connsiteX1" fmla="*/ 1033884 w 1601896"/>
              <a:gd name="connsiteY1" fmla="*/ 2769366 h 2927585"/>
              <a:gd name="connsiteX2" fmla="*/ 1033884 w 1601896"/>
              <a:gd name="connsiteY2" fmla="*/ 1841516 h 2927585"/>
              <a:gd name="connsiteX3" fmla="*/ 979475 w 1601896"/>
              <a:gd name="connsiteY3" fmla="*/ 1841516 h 2927585"/>
              <a:gd name="connsiteX4" fmla="*/ 979475 w 1601896"/>
              <a:gd name="connsiteY4" fmla="*/ 2060188 h 2927585"/>
              <a:gd name="connsiteX5" fmla="*/ 832517 w 1601896"/>
              <a:gd name="connsiteY5" fmla="*/ 2218408 h 2927585"/>
              <a:gd name="connsiteX6" fmla="*/ 685559 w 1601896"/>
              <a:gd name="connsiteY6" fmla="*/ 2060188 h 2927585"/>
              <a:gd name="connsiteX7" fmla="*/ 685559 w 1601896"/>
              <a:gd name="connsiteY7" fmla="*/ 1841516 h 2927585"/>
              <a:gd name="connsiteX8" fmla="*/ 636818 w 1601896"/>
              <a:gd name="connsiteY8" fmla="*/ 1841516 h 2927585"/>
              <a:gd name="connsiteX9" fmla="*/ 636818 w 1601896"/>
              <a:gd name="connsiteY9" fmla="*/ 1965861 h 2927585"/>
              <a:gd name="connsiteX10" fmla="*/ 489860 w 1601896"/>
              <a:gd name="connsiteY10" fmla="*/ 2124080 h 2927585"/>
              <a:gd name="connsiteX11" fmla="*/ 342902 w 1601896"/>
              <a:gd name="connsiteY11" fmla="*/ 1965861 h 2927585"/>
              <a:gd name="connsiteX12" fmla="*/ 342902 w 1601896"/>
              <a:gd name="connsiteY12" fmla="*/ 1841516 h 2927585"/>
              <a:gd name="connsiteX13" fmla="*/ 293916 w 1601896"/>
              <a:gd name="connsiteY13" fmla="*/ 1841516 h 2927585"/>
              <a:gd name="connsiteX14" fmla="*/ 293916 w 1601896"/>
              <a:gd name="connsiteY14" fmla="*/ 1946995 h 2927585"/>
              <a:gd name="connsiteX15" fmla="*/ 146958 w 1601896"/>
              <a:gd name="connsiteY15" fmla="*/ 2105214 h 2927585"/>
              <a:gd name="connsiteX16" fmla="*/ 0 w 1601896"/>
              <a:gd name="connsiteY16" fmla="*/ 1946995 h 2927585"/>
              <a:gd name="connsiteX17" fmla="*/ 0 w 1601896"/>
              <a:gd name="connsiteY17" fmla="*/ 1841516 h 2927585"/>
              <a:gd name="connsiteX18" fmla="*/ 0 w 1601896"/>
              <a:gd name="connsiteY18" fmla="*/ 1314118 h 2927585"/>
              <a:gd name="connsiteX19" fmla="*/ 0 w 1601896"/>
              <a:gd name="connsiteY19" fmla="*/ 479714 h 2927585"/>
              <a:gd name="connsiteX20" fmla="*/ 0 w 1601896"/>
              <a:gd name="connsiteY20" fmla="*/ 470282 h 2927585"/>
              <a:gd name="connsiteX21" fmla="*/ 848 w 1601896"/>
              <a:gd name="connsiteY21" fmla="*/ 470282 h 2927585"/>
              <a:gd name="connsiteX22" fmla="*/ 154112 w 1601896"/>
              <a:gd name="connsiteY22" fmla="*/ 7078 h 2927585"/>
              <a:gd name="connsiteX23" fmla="*/ 157308 w 1601896"/>
              <a:gd name="connsiteY23" fmla="*/ 0 h 2927585"/>
              <a:gd name="connsiteX24" fmla="*/ 1413509 w 1601896"/>
              <a:gd name="connsiteY24" fmla="*/ 0 h 2927585"/>
              <a:gd name="connsiteX25" fmla="*/ 1371813 w 1601896"/>
              <a:gd name="connsiteY25" fmla="*/ 52660 h 2927585"/>
              <a:gd name="connsiteX26" fmla="*/ 1372860 w 1601896"/>
              <a:gd name="connsiteY26" fmla="*/ 470282 h 2927585"/>
              <a:gd name="connsiteX27" fmla="*/ 1374267 w 1601896"/>
              <a:gd name="connsiteY27" fmla="*/ 470282 h 2927585"/>
              <a:gd name="connsiteX28" fmla="*/ 1589820 w 1601896"/>
              <a:gd name="connsiteY28" fmla="*/ 1007750 h 2927585"/>
              <a:gd name="connsiteX29" fmla="*/ 1513157 w 1601896"/>
              <a:gd name="connsiteY29" fmla="*/ 1215727 h 2927585"/>
              <a:gd name="connsiteX30" fmla="*/ 1327800 w 1601896"/>
              <a:gd name="connsiteY30" fmla="*/ 1145312 h 2927585"/>
              <a:gd name="connsiteX31" fmla="*/ 1327800 w 1601896"/>
              <a:gd name="connsiteY31" fmla="*/ 1777624 h 2927585"/>
              <a:gd name="connsiteX32" fmla="*/ 1327800 w 1601896"/>
              <a:gd name="connsiteY32" fmla="*/ 1841516 h 2927585"/>
              <a:gd name="connsiteX33" fmla="*/ 1327800 w 1601896"/>
              <a:gd name="connsiteY33" fmla="*/ 2769366 h 2927585"/>
              <a:gd name="connsiteX34" fmla="*/ 1180842 w 1601896"/>
              <a:gd name="connsiteY34" fmla="*/ 2927585 h 2927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01896" h="2927585">
                <a:moveTo>
                  <a:pt x="1180842" y="2927585"/>
                </a:moveTo>
                <a:cubicBezTo>
                  <a:pt x="1099679" y="2927585"/>
                  <a:pt x="1033884" y="2856748"/>
                  <a:pt x="1033884" y="2769366"/>
                </a:cubicBezTo>
                <a:lnTo>
                  <a:pt x="1033884" y="1841516"/>
                </a:lnTo>
                <a:lnTo>
                  <a:pt x="979475" y="1841516"/>
                </a:lnTo>
                <a:lnTo>
                  <a:pt x="979475" y="2060188"/>
                </a:lnTo>
                <a:cubicBezTo>
                  <a:pt x="979475" y="2147571"/>
                  <a:pt x="913680" y="2218408"/>
                  <a:pt x="832517" y="2218408"/>
                </a:cubicBezTo>
                <a:cubicBezTo>
                  <a:pt x="751354" y="2218408"/>
                  <a:pt x="685559" y="2147571"/>
                  <a:pt x="685559" y="2060188"/>
                </a:cubicBezTo>
                <a:lnTo>
                  <a:pt x="685559" y="1841516"/>
                </a:lnTo>
                <a:lnTo>
                  <a:pt x="636818" y="1841516"/>
                </a:lnTo>
                <a:lnTo>
                  <a:pt x="636818" y="1965861"/>
                </a:lnTo>
                <a:cubicBezTo>
                  <a:pt x="636818" y="2053243"/>
                  <a:pt x="571022" y="2124080"/>
                  <a:pt x="489860" y="2124080"/>
                </a:cubicBezTo>
                <a:cubicBezTo>
                  <a:pt x="408697" y="2124080"/>
                  <a:pt x="342902" y="2053243"/>
                  <a:pt x="342902" y="1965861"/>
                </a:cubicBezTo>
                <a:lnTo>
                  <a:pt x="342902" y="1841516"/>
                </a:lnTo>
                <a:lnTo>
                  <a:pt x="293916" y="1841516"/>
                </a:lnTo>
                <a:lnTo>
                  <a:pt x="293916" y="1946995"/>
                </a:lnTo>
                <a:cubicBezTo>
                  <a:pt x="293916" y="2034377"/>
                  <a:pt x="228121" y="2105214"/>
                  <a:pt x="146958" y="2105214"/>
                </a:cubicBezTo>
                <a:cubicBezTo>
                  <a:pt x="65795" y="2105214"/>
                  <a:pt x="0" y="2034377"/>
                  <a:pt x="0" y="1946995"/>
                </a:cubicBezTo>
                <a:lnTo>
                  <a:pt x="0" y="1841516"/>
                </a:lnTo>
                <a:lnTo>
                  <a:pt x="0" y="1314118"/>
                </a:lnTo>
                <a:lnTo>
                  <a:pt x="0" y="479714"/>
                </a:lnTo>
                <a:lnTo>
                  <a:pt x="0" y="470282"/>
                </a:lnTo>
                <a:lnTo>
                  <a:pt x="848" y="470282"/>
                </a:lnTo>
                <a:cubicBezTo>
                  <a:pt x="30505" y="104530"/>
                  <a:pt x="93179" y="119322"/>
                  <a:pt x="154112" y="7078"/>
                </a:cubicBezTo>
                <a:lnTo>
                  <a:pt x="157308" y="0"/>
                </a:lnTo>
                <a:lnTo>
                  <a:pt x="1413509" y="0"/>
                </a:lnTo>
                <a:lnTo>
                  <a:pt x="1371813" y="52660"/>
                </a:lnTo>
                <a:cubicBezTo>
                  <a:pt x="1298456" y="181343"/>
                  <a:pt x="1369238" y="328121"/>
                  <a:pt x="1372860" y="470282"/>
                </a:cubicBezTo>
                <a:lnTo>
                  <a:pt x="1374267" y="470282"/>
                </a:lnTo>
                <a:lnTo>
                  <a:pt x="1589820" y="1007750"/>
                </a:lnTo>
                <a:cubicBezTo>
                  <a:pt x="1621993" y="1087974"/>
                  <a:pt x="1587670" y="1181088"/>
                  <a:pt x="1513157" y="1215727"/>
                </a:cubicBezTo>
                <a:cubicBezTo>
                  <a:pt x="1442862" y="1248406"/>
                  <a:pt x="1361911" y="1217368"/>
                  <a:pt x="1327800" y="1145312"/>
                </a:cubicBezTo>
                <a:lnTo>
                  <a:pt x="1327800" y="1777624"/>
                </a:lnTo>
                <a:lnTo>
                  <a:pt x="1327800" y="1841516"/>
                </a:lnTo>
                <a:lnTo>
                  <a:pt x="1327800" y="2769366"/>
                </a:lnTo>
                <a:cubicBezTo>
                  <a:pt x="1327800" y="2856748"/>
                  <a:pt x="1262005" y="2927585"/>
                  <a:pt x="1180842" y="2927585"/>
                </a:cubicBezTo>
                <a:close/>
              </a:path>
            </a:pathLst>
          </a:custGeom>
          <a:solidFill>
            <a:schemeClr val="accent2"/>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4" name="任意多边形 23"/>
          <p:cNvSpPr/>
          <p:nvPr/>
        </p:nvSpPr>
        <p:spPr>
          <a:xfrm flipH="1" flipV="1">
            <a:off x="4128692" y="3143526"/>
            <a:ext cx="1163637" cy="1445865"/>
          </a:xfrm>
          <a:custGeom>
            <a:avLst/>
            <a:gdLst>
              <a:gd name="connsiteX0" fmla="*/ 858248 w 1164274"/>
              <a:gd name="connsiteY0" fmla="*/ 1921542 h 1921542"/>
              <a:gd name="connsiteX1" fmla="*/ 751437 w 1164274"/>
              <a:gd name="connsiteY1" fmla="*/ 1816439 h 1921542"/>
              <a:gd name="connsiteX2" fmla="*/ 751437 w 1164274"/>
              <a:gd name="connsiteY2" fmla="*/ 1200080 h 1921542"/>
              <a:gd name="connsiteX3" fmla="*/ 711892 w 1164274"/>
              <a:gd name="connsiteY3" fmla="*/ 1200080 h 1921542"/>
              <a:gd name="connsiteX4" fmla="*/ 711892 w 1164274"/>
              <a:gd name="connsiteY4" fmla="*/ 1345342 h 1921542"/>
              <a:gd name="connsiteX5" fmla="*/ 605082 w 1164274"/>
              <a:gd name="connsiteY5" fmla="*/ 1450445 h 1921542"/>
              <a:gd name="connsiteX6" fmla="*/ 498271 w 1164274"/>
              <a:gd name="connsiteY6" fmla="*/ 1345342 h 1921542"/>
              <a:gd name="connsiteX7" fmla="*/ 498271 w 1164274"/>
              <a:gd name="connsiteY7" fmla="*/ 1200080 h 1921542"/>
              <a:gd name="connsiteX8" fmla="*/ 462845 w 1164274"/>
              <a:gd name="connsiteY8" fmla="*/ 1200080 h 1921542"/>
              <a:gd name="connsiteX9" fmla="*/ 462845 w 1164274"/>
              <a:gd name="connsiteY9" fmla="*/ 1282681 h 1921542"/>
              <a:gd name="connsiteX10" fmla="*/ 356035 w 1164274"/>
              <a:gd name="connsiteY10" fmla="*/ 1387784 h 1921542"/>
              <a:gd name="connsiteX11" fmla="*/ 249225 w 1164274"/>
              <a:gd name="connsiteY11" fmla="*/ 1282681 h 1921542"/>
              <a:gd name="connsiteX12" fmla="*/ 249225 w 1164274"/>
              <a:gd name="connsiteY12" fmla="*/ 1200080 h 1921542"/>
              <a:gd name="connsiteX13" fmla="*/ 213621 w 1164274"/>
              <a:gd name="connsiteY13" fmla="*/ 1200080 h 1921542"/>
              <a:gd name="connsiteX14" fmla="*/ 213621 w 1164274"/>
              <a:gd name="connsiteY14" fmla="*/ 1270149 h 1921542"/>
              <a:gd name="connsiteX15" fmla="*/ 106811 w 1164274"/>
              <a:gd name="connsiteY15" fmla="*/ 1375252 h 1921542"/>
              <a:gd name="connsiteX16" fmla="*/ 0 w 1164274"/>
              <a:gd name="connsiteY16" fmla="*/ 1270149 h 1921542"/>
              <a:gd name="connsiteX17" fmla="*/ 0 w 1164274"/>
              <a:gd name="connsiteY17" fmla="*/ 1200080 h 1921542"/>
              <a:gd name="connsiteX18" fmla="*/ 0 w 1164274"/>
              <a:gd name="connsiteY18" fmla="*/ 849736 h 1921542"/>
              <a:gd name="connsiteX19" fmla="*/ 0 w 1164274"/>
              <a:gd name="connsiteY19" fmla="*/ 295452 h 1921542"/>
              <a:gd name="connsiteX20" fmla="*/ 0 w 1164274"/>
              <a:gd name="connsiteY20" fmla="*/ 289187 h 1921542"/>
              <a:gd name="connsiteX21" fmla="*/ 616 w 1164274"/>
              <a:gd name="connsiteY21" fmla="*/ 289187 h 1921542"/>
              <a:gd name="connsiteX22" fmla="*/ 93026 w 1164274"/>
              <a:gd name="connsiteY22" fmla="*/ 9258 h 1921542"/>
              <a:gd name="connsiteX23" fmla="*/ 99354 w 1164274"/>
              <a:gd name="connsiteY23" fmla="*/ 0 h 1921542"/>
              <a:gd name="connsiteX24" fmla="*/ 1007240 w 1164274"/>
              <a:gd name="connsiteY24" fmla="*/ 0 h 1921542"/>
              <a:gd name="connsiteX25" fmla="*/ 997047 w 1164274"/>
              <a:gd name="connsiteY25" fmla="*/ 11766 h 1921542"/>
              <a:gd name="connsiteX26" fmla="*/ 997808 w 1164274"/>
              <a:gd name="connsiteY26" fmla="*/ 289187 h 1921542"/>
              <a:gd name="connsiteX27" fmla="*/ 998831 w 1164274"/>
              <a:gd name="connsiteY27" fmla="*/ 289187 h 1921542"/>
              <a:gd name="connsiteX28" fmla="*/ 1155497 w 1164274"/>
              <a:gd name="connsiteY28" fmla="*/ 646220 h 1921542"/>
              <a:gd name="connsiteX29" fmla="*/ 1099778 w 1164274"/>
              <a:gd name="connsiteY29" fmla="*/ 784376 h 1921542"/>
              <a:gd name="connsiteX30" fmla="*/ 965058 w 1164274"/>
              <a:gd name="connsiteY30" fmla="*/ 737601 h 1921542"/>
              <a:gd name="connsiteX31" fmla="*/ 965058 w 1164274"/>
              <a:gd name="connsiteY31" fmla="*/ 1157638 h 1921542"/>
              <a:gd name="connsiteX32" fmla="*/ 965058 w 1164274"/>
              <a:gd name="connsiteY32" fmla="*/ 1200080 h 1921542"/>
              <a:gd name="connsiteX33" fmla="*/ 965058 w 1164274"/>
              <a:gd name="connsiteY33" fmla="*/ 1816439 h 1921542"/>
              <a:gd name="connsiteX34" fmla="*/ 858248 w 1164274"/>
              <a:gd name="connsiteY34" fmla="*/ 1921542 h 192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64274" h="1921542">
                <a:moveTo>
                  <a:pt x="858248" y="1921542"/>
                </a:moveTo>
                <a:cubicBezTo>
                  <a:pt x="799258" y="1921542"/>
                  <a:pt x="751437" y="1874486"/>
                  <a:pt x="751437" y="1816439"/>
                </a:cubicBezTo>
                <a:lnTo>
                  <a:pt x="751437" y="1200080"/>
                </a:lnTo>
                <a:lnTo>
                  <a:pt x="711892" y="1200080"/>
                </a:lnTo>
                <a:lnTo>
                  <a:pt x="711892" y="1345342"/>
                </a:lnTo>
                <a:cubicBezTo>
                  <a:pt x="711892" y="1403389"/>
                  <a:pt x="664072" y="1450445"/>
                  <a:pt x="605082" y="1450445"/>
                </a:cubicBezTo>
                <a:cubicBezTo>
                  <a:pt x="546092" y="1450445"/>
                  <a:pt x="498271" y="1403389"/>
                  <a:pt x="498271" y="1345342"/>
                </a:cubicBezTo>
                <a:lnTo>
                  <a:pt x="498271" y="1200080"/>
                </a:lnTo>
                <a:lnTo>
                  <a:pt x="462845" y="1200080"/>
                </a:lnTo>
                <a:lnTo>
                  <a:pt x="462845" y="1282681"/>
                </a:lnTo>
                <a:cubicBezTo>
                  <a:pt x="462845" y="1340728"/>
                  <a:pt x="415025" y="1387784"/>
                  <a:pt x="356035" y="1387784"/>
                </a:cubicBezTo>
                <a:cubicBezTo>
                  <a:pt x="297045" y="1387784"/>
                  <a:pt x="249225" y="1340728"/>
                  <a:pt x="249225" y="1282681"/>
                </a:cubicBezTo>
                <a:lnTo>
                  <a:pt x="249225" y="1200080"/>
                </a:lnTo>
                <a:lnTo>
                  <a:pt x="213621" y="1200080"/>
                </a:lnTo>
                <a:lnTo>
                  <a:pt x="213621" y="1270149"/>
                </a:lnTo>
                <a:cubicBezTo>
                  <a:pt x="213621" y="1328196"/>
                  <a:pt x="165801" y="1375252"/>
                  <a:pt x="106811" y="1375252"/>
                </a:cubicBezTo>
                <a:cubicBezTo>
                  <a:pt x="47821" y="1375252"/>
                  <a:pt x="0" y="1328196"/>
                  <a:pt x="0" y="1270149"/>
                </a:cubicBezTo>
                <a:lnTo>
                  <a:pt x="0" y="1200080"/>
                </a:lnTo>
                <a:lnTo>
                  <a:pt x="0" y="849736"/>
                </a:lnTo>
                <a:lnTo>
                  <a:pt x="0" y="295452"/>
                </a:lnTo>
                <a:lnTo>
                  <a:pt x="0" y="289187"/>
                </a:lnTo>
                <a:lnTo>
                  <a:pt x="616" y="289187"/>
                </a:lnTo>
                <a:cubicBezTo>
                  <a:pt x="19092" y="80932"/>
                  <a:pt x="55198" y="58400"/>
                  <a:pt x="93026" y="9258"/>
                </a:cubicBezTo>
                <a:lnTo>
                  <a:pt x="99354" y="0"/>
                </a:lnTo>
                <a:lnTo>
                  <a:pt x="1007240" y="0"/>
                </a:lnTo>
                <a:lnTo>
                  <a:pt x="997047" y="11766"/>
                </a:lnTo>
                <a:cubicBezTo>
                  <a:pt x="943731" y="97248"/>
                  <a:pt x="995176" y="194752"/>
                  <a:pt x="997808" y="289187"/>
                </a:cubicBezTo>
                <a:lnTo>
                  <a:pt x="998831" y="289187"/>
                </a:lnTo>
                <a:lnTo>
                  <a:pt x="1155497" y="646220"/>
                </a:lnTo>
                <a:cubicBezTo>
                  <a:pt x="1178881" y="699512"/>
                  <a:pt x="1153935" y="761366"/>
                  <a:pt x="1099778" y="784376"/>
                </a:cubicBezTo>
                <a:cubicBezTo>
                  <a:pt x="1048686" y="806085"/>
                  <a:pt x="989851" y="785467"/>
                  <a:pt x="965058" y="737601"/>
                </a:cubicBezTo>
                <a:lnTo>
                  <a:pt x="965058" y="1157638"/>
                </a:lnTo>
                <a:lnTo>
                  <a:pt x="965058" y="1200080"/>
                </a:lnTo>
                <a:lnTo>
                  <a:pt x="965058" y="1816439"/>
                </a:lnTo>
                <a:cubicBezTo>
                  <a:pt x="965058" y="1874486"/>
                  <a:pt x="917238" y="1921542"/>
                  <a:pt x="858248" y="1921542"/>
                </a:cubicBezTo>
                <a:close/>
              </a:path>
            </a:pathLst>
          </a:custGeom>
          <a:solidFill>
            <a:schemeClr val="accent1"/>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5" name="任意多边形 24"/>
          <p:cNvSpPr/>
          <p:nvPr/>
        </p:nvSpPr>
        <p:spPr>
          <a:xfrm flipH="1" flipV="1">
            <a:off x="3646093" y="3704483"/>
            <a:ext cx="719137" cy="884907"/>
          </a:xfrm>
          <a:custGeom>
            <a:avLst/>
            <a:gdLst>
              <a:gd name="connsiteX0" fmla="*/ 530896 w 720198"/>
              <a:gd name="connsiteY0" fmla="*/ 1093431 h 1093431"/>
              <a:gd name="connsiteX1" fmla="*/ 464825 w 720198"/>
              <a:gd name="connsiteY1" fmla="*/ 1032050 h 1093431"/>
              <a:gd name="connsiteX2" fmla="*/ 464825 w 720198"/>
              <a:gd name="connsiteY2" fmla="*/ 672092 h 1093431"/>
              <a:gd name="connsiteX3" fmla="*/ 440363 w 720198"/>
              <a:gd name="connsiteY3" fmla="*/ 672092 h 1093431"/>
              <a:gd name="connsiteX4" fmla="*/ 440363 w 720198"/>
              <a:gd name="connsiteY4" fmla="*/ 756926 h 1093431"/>
              <a:gd name="connsiteX5" fmla="*/ 374292 w 720198"/>
              <a:gd name="connsiteY5" fmla="*/ 818307 h 1093431"/>
              <a:gd name="connsiteX6" fmla="*/ 308221 w 720198"/>
              <a:gd name="connsiteY6" fmla="*/ 756926 h 1093431"/>
              <a:gd name="connsiteX7" fmla="*/ 308221 w 720198"/>
              <a:gd name="connsiteY7" fmla="*/ 672092 h 1093431"/>
              <a:gd name="connsiteX8" fmla="*/ 286307 w 720198"/>
              <a:gd name="connsiteY8" fmla="*/ 672092 h 1093431"/>
              <a:gd name="connsiteX9" fmla="*/ 286307 w 720198"/>
              <a:gd name="connsiteY9" fmla="*/ 720331 h 1093431"/>
              <a:gd name="connsiteX10" fmla="*/ 220237 w 720198"/>
              <a:gd name="connsiteY10" fmla="*/ 781712 h 1093431"/>
              <a:gd name="connsiteX11" fmla="*/ 154166 w 720198"/>
              <a:gd name="connsiteY11" fmla="*/ 720331 h 1093431"/>
              <a:gd name="connsiteX12" fmla="*/ 154166 w 720198"/>
              <a:gd name="connsiteY12" fmla="*/ 672092 h 1093431"/>
              <a:gd name="connsiteX13" fmla="*/ 132142 w 720198"/>
              <a:gd name="connsiteY13" fmla="*/ 672092 h 1093431"/>
              <a:gd name="connsiteX14" fmla="*/ 132142 w 720198"/>
              <a:gd name="connsiteY14" fmla="*/ 713012 h 1093431"/>
              <a:gd name="connsiteX15" fmla="*/ 66071 w 720198"/>
              <a:gd name="connsiteY15" fmla="*/ 774393 h 1093431"/>
              <a:gd name="connsiteX16" fmla="*/ 0 w 720198"/>
              <a:gd name="connsiteY16" fmla="*/ 713012 h 1093431"/>
              <a:gd name="connsiteX17" fmla="*/ 0 w 720198"/>
              <a:gd name="connsiteY17" fmla="*/ 672092 h 1093431"/>
              <a:gd name="connsiteX18" fmla="*/ 0 w 720198"/>
              <a:gd name="connsiteY18" fmla="*/ 467489 h 1093431"/>
              <a:gd name="connsiteX19" fmla="*/ 0 w 720198"/>
              <a:gd name="connsiteY19" fmla="*/ 143782 h 1093431"/>
              <a:gd name="connsiteX20" fmla="*/ 0 w 720198"/>
              <a:gd name="connsiteY20" fmla="*/ 140123 h 1093431"/>
              <a:gd name="connsiteX21" fmla="*/ 381 w 720198"/>
              <a:gd name="connsiteY21" fmla="*/ 140123 h 1093431"/>
              <a:gd name="connsiteX22" fmla="*/ 34864 w 720198"/>
              <a:gd name="connsiteY22" fmla="*/ 4755 h 1093431"/>
              <a:gd name="connsiteX23" fmla="*/ 38700 w 720198"/>
              <a:gd name="connsiteY23" fmla="*/ 0 h 1093431"/>
              <a:gd name="connsiteX24" fmla="*/ 610475 w 720198"/>
              <a:gd name="connsiteY24" fmla="*/ 0 h 1093431"/>
              <a:gd name="connsiteX25" fmla="*/ 601857 w 720198"/>
              <a:gd name="connsiteY25" fmla="*/ 30043 h 1093431"/>
              <a:gd name="connsiteX26" fmla="*/ 617226 w 720198"/>
              <a:gd name="connsiteY26" fmla="*/ 140123 h 1093431"/>
              <a:gd name="connsiteX27" fmla="*/ 617858 w 720198"/>
              <a:gd name="connsiteY27" fmla="*/ 140123 h 1093431"/>
              <a:gd name="connsiteX28" fmla="*/ 714769 w 720198"/>
              <a:gd name="connsiteY28" fmla="*/ 348633 h 1093431"/>
              <a:gd name="connsiteX29" fmla="*/ 680302 w 720198"/>
              <a:gd name="connsiteY29" fmla="*/ 429318 h 1093431"/>
              <a:gd name="connsiteX30" fmla="*/ 596967 w 720198"/>
              <a:gd name="connsiteY30" fmla="*/ 402001 h 1093431"/>
              <a:gd name="connsiteX31" fmla="*/ 596967 w 720198"/>
              <a:gd name="connsiteY31" fmla="*/ 647305 h 1093431"/>
              <a:gd name="connsiteX32" fmla="*/ 596967 w 720198"/>
              <a:gd name="connsiteY32" fmla="*/ 672092 h 1093431"/>
              <a:gd name="connsiteX33" fmla="*/ 596967 w 720198"/>
              <a:gd name="connsiteY33" fmla="*/ 1032050 h 1093431"/>
              <a:gd name="connsiteX34" fmla="*/ 530896 w 720198"/>
              <a:gd name="connsiteY34" fmla="*/ 1093431 h 109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20198" h="1093431">
                <a:moveTo>
                  <a:pt x="530896" y="1093431"/>
                </a:moveTo>
                <a:cubicBezTo>
                  <a:pt x="494406" y="1093431"/>
                  <a:pt x="464825" y="1065950"/>
                  <a:pt x="464825" y="1032050"/>
                </a:cubicBezTo>
                <a:lnTo>
                  <a:pt x="464825" y="672092"/>
                </a:lnTo>
                <a:lnTo>
                  <a:pt x="440363" y="672092"/>
                </a:lnTo>
                <a:lnTo>
                  <a:pt x="440363" y="756926"/>
                </a:lnTo>
                <a:cubicBezTo>
                  <a:pt x="440363" y="790826"/>
                  <a:pt x="410782" y="818307"/>
                  <a:pt x="374292" y="818307"/>
                </a:cubicBezTo>
                <a:cubicBezTo>
                  <a:pt x="337802" y="818307"/>
                  <a:pt x="308221" y="790826"/>
                  <a:pt x="308221" y="756926"/>
                </a:cubicBezTo>
                <a:lnTo>
                  <a:pt x="308221" y="672092"/>
                </a:lnTo>
                <a:lnTo>
                  <a:pt x="286307" y="672092"/>
                </a:lnTo>
                <a:lnTo>
                  <a:pt x="286307" y="720331"/>
                </a:lnTo>
                <a:cubicBezTo>
                  <a:pt x="286307" y="754231"/>
                  <a:pt x="256726" y="781712"/>
                  <a:pt x="220237" y="781712"/>
                </a:cubicBezTo>
                <a:cubicBezTo>
                  <a:pt x="183747" y="781712"/>
                  <a:pt x="154166" y="754231"/>
                  <a:pt x="154166" y="720331"/>
                </a:cubicBezTo>
                <a:lnTo>
                  <a:pt x="154166" y="672092"/>
                </a:lnTo>
                <a:lnTo>
                  <a:pt x="132142" y="672092"/>
                </a:lnTo>
                <a:lnTo>
                  <a:pt x="132142" y="713012"/>
                </a:lnTo>
                <a:cubicBezTo>
                  <a:pt x="132142" y="746912"/>
                  <a:pt x="102561" y="774393"/>
                  <a:pt x="66071" y="774393"/>
                </a:cubicBezTo>
                <a:cubicBezTo>
                  <a:pt x="29581" y="774393"/>
                  <a:pt x="0" y="746912"/>
                  <a:pt x="0" y="713012"/>
                </a:cubicBezTo>
                <a:lnTo>
                  <a:pt x="0" y="672092"/>
                </a:lnTo>
                <a:lnTo>
                  <a:pt x="0" y="467489"/>
                </a:lnTo>
                <a:lnTo>
                  <a:pt x="0" y="143782"/>
                </a:lnTo>
                <a:lnTo>
                  <a:pt x="0" y="140123"/>
                </a:lnTo>
                <a:lnTo>
                  <a:pt x="381" y="140123"/>
                </a:lnTo>
                <a:cubicBezTo>
                  <a:pt x="8000" y="59042"/>
                  <a:pt x="20466" y="26166"/>
                  <a:pt x="34864" y="4755"/>
                </a:cubicBezTo>
                <a:lnTo>
                  <a:pt x="38700" y="0"/>
                </a:lnTo>
                <a:lnTo>
                  <a:pt x="610475" y="0"/>
                </a:lnTo>
                <a:lnTo>
                  <a:pt x="601857" y="30043"/>
                </a:lnTo>
                <a:cubicBezTo>
                  <a:pt x="601634" y="65792"/>
                  <a:pt x="616140" y="103356"/>
                  <a:pt x="617226" y="140123"/>
                </a:cubicBezTo>
                <a:lnTo>
                  <a:pt x="617858" y="140123"/>
                </a:lnTo>
                <a:lnTo>
                  <a:pt x="714769" y="348633"/>
                </a:lnTo>
                <a:cubicBezTo>
                  <a:pt x="729233" y="379756"/>
                  <a:pt x="713802" y="415880"/>
                  <a:pt x="680302" y="429318"/>
                </a:cubicBezTo>
                <a:cubicBezTo>
                  <a:pt x="648698" y="441996"/>
                  <a:pt x="612303" y="429955"/>
                  <a:pt x="596967" y="402001"/>
                </a:cubicBezTo>
                <a:lnTo>
                  <a:pt x="596967" y="647305"/>
                </a:lnTo>
                <a:lnTo>
                  <a:pt x="596967" y="672092"/>
                </a:lnTo>
                <a:lnTo>
                  <a:pt x="596967" y="1032050"/>
                </a:lnTo>
                <a:cubicBezTo>
                  <a:pt x="596967" y="1065950"/>
                  <a:pt x="567386" y="1093431"/>
                  <a:pt x="530896" y="1093431"/>
                </a:cubicBezTo>
                <a:close/>
              </a:path>
            </a:pathLst>
          </a:custGeom>
          <a:solidFill>
            <a:schemeClr val="accent2"/>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6" name="KSO_GT1"/>
          <p:cNvSpPr txBox="1"/>
          <p:nvPr/>
        </p:nvSpPr>
        <p:spPr>
          <a:xfrm>
            <a:off x="3606405" y="1308206"/>
            <a:ext cx="2543175" cy="609788"/>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7" name="KSO_GT2"/>
          <p:cNvSpPr txBox="1"/>
          <p:nvPr/>
        </p:nvSpPr>
        <p:spPr>
          <a:xfrm>
            <a:off x="2530078" y="2097834"/>
            <a:ext cx="2541588" cy="609788"/>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8" name="KSO_GT3"/>
          <p:cNvSpPr txBox="1"/>
          <p:nvPr/>
        </p:nvSpPr>
        <p:spPr>
          <a:xfrm>
            <a:off x="1674417" y="2854114"/>
            <a:ext cx="2541587" cy="609788"/>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9" name="KSO_GT4"/>
          <p:cNvSpPr txBox="1"/>
          <p:nvPr/>
        </p:nvSpPr>
        <p:spPr>
          <a:xfrm>
            <a:off x="1115616" y="3610394"/>
            <a:ext cx="2482850" cy="609788"/>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30" name="KSO_GN1"/>
          <p:cNvSpPr txBox="1"/>
          <p:nvPr/>
        </p:nvSpPr>
        <p:spPr>
          <a:xfrm>
            <a:off x="5884468" y="1189107"/>
            <a:ext cx="935037" cy="584775"/>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000" b="0" kern="0" dirty="0">
                <a:solidFill>
                  <a:schemeClr val="tx1">
                    <a:lumMod val="50000"/>
                    <a:lumOff val="50000"/>
                  </a:schemeClr>
                </a:solidFill>
                <a:latin typeface="Arial" pitchFamily="34" charset="0"/>
                <a:ea typeface="Gungsuh" pitchFamily="18" charset="-127"/>
                <a:cs typeface="Arial" pitchFamily="34" charset="0"/>
              </a:rPr>
              <a:t>1</a:t>
            </a:r>
            <a:endParaRPr lang="zh-CN" altLang="en-US" sz="4000" b="0" kern="0" dirty="0">
              <a:solidFill>
                <a:schemeClr val="tx1">
                  <a:lumMod val="50000"/>
                  <a:lumOff val="50000"/>
                </a:schemeClr>
              </a:solidFill>
              <a:latin typeface="Arial" pitchFamily="34" charset="0"/>
              <a:ea typeface="Gungsuh" pitchFamily="18" charset="-127"/>
              <a:cs typeface="Arial" pitchFamily="34" charset="0"/>
            </a:endParaRPr>
          </a:p>
        </p:txBody>
      </p:sp>
      <p:sp>
        <p:nvSpPr>
          <p:cNvPr id="31" name="KSO_GN2"/>
          <p:cNvSpPr txBox="1"/>
          <p:nvPr/>
        </p:nvSpPr>
        <p:spPr>
          <a:xfrm>
            <a:off x="4869632" y="1909409"/>
            <a:ext cx="935038" cy="584775"/>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000" b="0" kern="0" dirty="0">
                <a:solidFill>
                  <a:schemeClr val="tx1">
                    <a:lumMod val="50000"/>
                    <a:lumOff val="50000"/>
                  </a:schemeClr>
                </a:solidFill>
                <a:latin typeface="Arial" pitchFamily="34" charset="0"/>
                <a:ea typeface="Gungsuh" pitchFamily="18" charset="-127"/>
                <a:cs typeface="Arial" pitchFamily="34" charset="0"/>
              </a:rPr>
              <a:t>2</a:t>
            </a:r>
            <a:endParaRPr lang="zh-CN" altLang="en-US" sz="4000" b="0" kern="0" dirty="0">
              <a:solidFill>
                <a:schemeClr val="tx1">
                  <a:lumMod val="50000"/>
                  <a:lumOff val="50000"/>
                </a:schemeClr>
              </a:solidFill>
              <a:latin typeface="Arial" pitchFamily="34" charset="0"/>
              <a:ea typeface="Gungsuh" pitchFamily="18" charset="-127"/>
              <a:cs typeface="Arial" pitchFamily="34" charset="0"/>
            </a:endParaRPr>
          </a:p>
        </p:txBody>
      </p:sp>
      <p:sp>
        <p:nvSpPr>
          <p:cNvPr id="40" name="KSO_GN3"/>
          <p:cNvSpPr txBox="1"/>
          <p:nvPr/>
        </p:nvSpPr>
        <p:spPr>
          <a:xfrm>
            <a:off x="3950893" y="2629712"/>
            <a:ext cx="936625" cy="584775"/>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000" b="0" kern="0" dirty="0">
                <a:solidFill>
                  <a:schemeClr val="tx1">
                    <a:lumMod val="50000"/>
                    <a:lumOff val="50000"/>
                  </a:schemeClr>
                </a:solidFill>
                <a:latin typeface="Arial" pitchFamily="34" charset="0"/>
                <a:ea typeface="Gungsuh" pitchFamily="18" charset="-127"/>
                <a:cs typeface="Arial" pitchFamily="34" charset="0"/>
              </a:rPr>
              <a:t>3</a:t>
            </a:r>
            <a:endParaRPr lang="zh-CN" altLang="en-US" sz="4000" b="0" kern="0" dirty="0">
              <a:solidFill>
                <a:schemeClr val="tx1">
                  <a:lumMod val="50000"/>
                  <a:lumOff val="50000"/>
                </a:schemeClr>
              </a:solidFill>
              <a:latin typeface="Arial" pitchFamily="34" charset="0"/>
              <a:ea typeface="Gungsuh" pitchFamily="18" charset="-127"/>
              <a:cs typeface="Arial" pitchFamily="34" charset="0"/>
            </a:endParaRPr>
          </a:p>
        </p:txBody>
      </p:sp>
      <p:sp>
        <p:nvSpPr>
          <p:cNvPr id="41" name="KSO_GN4"/>
          <p:cNvSpPr txBox="1"/>
          <p:nvPr/>
        </p:nvSpPr>
        <p:spPr>
          <a:xfrm>
            <a:off x="3284391" y="3170751"/>
            <a:ext cx="936625" cy="584775"/>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000" b="0" kern="0" dirty="0">
                <a:solidFill>
                  <a:schemeClr val="tx1">
                    <a:lumMod val="50000"/>
                    <a:lumOff val="50000"/>
                  </a:schemeClr>
                </a:solidFill>
                <a:latin typeface="Arial" pitchFamily="34" charset="0"/>
                <a:ea typeface="Gungsuh" pitchFamily="18" charset="-127"/>
                <a:cs typeface="Arial" pitchFamily="34" charset="0"/>
              </a:rPr>
              <a:t>4</a:t>
            </a:r>
            <a:endParaRPr lang="zh-CN" altLang="en-US" sz="4000" b="0" kern="0" dirty="0">
              <a:solidFill>
                <a:schemeClr val="tx1">
                  <a:lumMod val="50000"/>
                  <a:lumOff val="50000"/>
                </a:schemeClr>
              </a:solidFill>
              <a:latin typeface="Arial" pitchFamily="34" charset="0"/>
              <a:ea typeface="Gungsuh" pitchFamily="18" charset="-127"/>
              <a:cs typeface="Arial" pitchFamily="34" charset="0"/>
            </a:endParaRPr>
          </a:p>
        </p:txBody>
      </p:sp>
    </p:spTree>
    <p:extLst>
      <p:ext uri="{BB962C8B-B14F-4D97-AF65-F5344CB8AC3E}">
        <p14:creationId xmlns:p14="http://schemas.microsoft.com/office/powerpoint/2010/main" val="268291526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right)">
                                      <p:cBhvr>
                                        <p:cTn id="17" dur="500"/>
                                        <p:tgtEl>
                                          <p:spTgt spid="26"/>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down)">
                                      <p:cBhvr>
                                        <p:cTn id="21" dur="500"/>
                                        <p:tgtEl>
                                          <p:spTgt spid="1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right)">
                                      <p:cBhvr>
                                        <p:cTn id="31" dur="500"/>
                                        <p:tgtEl>
                                          <p:spTgt spid="27"/>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down)">
                                      <p:cBhvr>
                                        <p:cTn id="35" dur="500"/>
                                        <p:tgtEl>
                                          <p:spTgt spid="24"/>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Effect transition="in" filter="fade">
                                      <p:cBhvr>
                                        <p:cTn id="41" dur="500"/>
                                        <p:tgtEl>
                                          <p:spTgt spid="40"/>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right)">
                                      <p:cBhvr>
                                        <p:cTn id="45" dur="500"/>
                                        <p:tgtEl>
                                          <p:spTgt spid="28"/>
                                        </p:tgtEl>
                                      </p:cBhvr>
                                    </p:animEffect>
                                  </p:childTnLst>
                                </p:cTn>
                              </p:par>
                            </p:childTnLst>
                          </p:cTn>
                        </p:par>
                        <p:par>
                          <p:cTn id="46" fill="hold">
                            <p:stCondLst>
                              <p:cond delay="4500"/>
                            </p:stCondLst>
                            <p:childTnLst>
                              <p:par>
                                <p:cTn id="47" presetID="22" presetClass="entr" presetSubtype="4"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down)">
                                      <p:cBhvr>
                                        <p:cTn id="49" dur="500"/>
                                        <p:tgtEl>
                                          <p:spTgt spid="25"/>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right)">
                                      <p:cBhvr>
                                        <p:cTn id="5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4" grpId="0" animBg="1"/>
      <p:bldP spid="25" grpId="0" animBg="1"/>
      <p:bldP spid="26" grpId="0"/>
      <p:bldP spid="27" grpId="0"/>
      <p:bldP spid="28" grpId="0"/>
      <p:bldP spid="29" grpId="0"/>
      <p:bldP spid="30" grpId="0"/>
      <p:bldP spid="31" grpId="0"/>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2"/>
          <p:cNvSpPr>
            <a:spLocks/>
          </p:cNvSpPr>
          <p:nvPr/>
        </p:nvSpPr>
        <p:spPr bwMode="auto">
          <a:xfrm>
            <a:off x="1134481" y="2212260"/>
            <a:ext cx="1111250" cy="858706"/>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noFill/>
          </a:ln>
          <a:extLst/>
        </p:spPr>
        <p:txBody>
          <a:bodyPr/>
          <a:lstStyle/>
          <a:p>
            <a:endParaRPr lang="zh-CN" altLang="en-US" b="0" dirty="0">
              <a:solidFill>
                <a:srgbClr val="47494B"/>
              </a:solidFill>
              <a:ea typeface="微软雅黑" pitchFamily="34" charset="-122"/>
            </a:endParaRPr>
          </a:p>
        </p:txBody>
      </p:sp>
      <p:grpSp>
        <p:nvGrpSpPr>
          <p:cNvPr id="2" name="组合 18"/>
          <p:cNvGrpSpPr/>
          <p:nvPr/>
        </p:nvGrpSpPr>
        <p:grpSpPr>
          <a:xfrm>
            <a:off x="1302756" y="2257518"/>
            <a:ext cx="857250" cy="571676"/>
            <a:chOff x="1283891" y="1695061"/>
            <a:chExt cx="857250" cy="571500"/>
          </a:xfrm>
          <a:solidFill>
            <a:schemeClr val="accent2">
              <a:lumMod val="20000"/>
              <a:lumOff val="80000"/>
            </a:schemeClr>
          </a:solidFill>
        </p:grpSpPr>
        <p:sp>
          <p:nvSpPr>
            <p:cNvPr id="20" name="Freeform 13"/>
            <p:cNvSpPr>
              <a:spLocks/>
            </p:cNvSpPr>
            <p:nvPr/>
          </p:nvSpPr>
          <p:spPr bwMode="auto">
            <a:xfrm>
              <a:off x="1283891"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grpSp>
          <p:nvGrpSpPr>
            <p:cNvPr id="3" name="组合 20"/>
            <p:cNvGrpSpPr/>
            <p:nvPr/>
          </p:nvGrpSpPr>
          <p:grpSpPr>
            <a:xfrm>
              <a:off x="1320404" y="1695061"/>
              <a:ext cx="820737" cy="522685"/>
              <a:chOff x="1320404" y="1695061"/>
              <a:chExt cx="820737" cy="522685"/>
            </a:xfrm>
            <a:grpFill/>
          </p:grpSpPr>
          <p:sp>
            <p:nvSpPr>
              <p:cNvPr id="22" name="Freeform 14"/>
              <p:cNvSpPr>
                <a:spLocks/>
              </p:cNvSpPr>
              <p:nvPr/>
            </p:nvSpPr>
            <p:spPr bwMode="auto">
              <a:xfrm>
                <a:off x="1910954"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23" name="Freeform 15"/>
              <p:cNvSpPr>
                <a:spLocks/>
              </p:cNvSpPr>
              <p:nvPr/>
            </p:nvSpPr>
            <p:spPr bwMode="auto">
              <a:xfrm>
                <a:off x="1637904"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24" name="Freeform 16"/>
              <p:cNvSpPr>
                <a:spLocks/>
              </p:cNvSpPr>
              <p:nvPr/>
            </p:nvSpPr>
            <p:spPr bwMode="auto">
              <a:xfrm>
                <a:off x="1391842"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25" name="Freeform 17"/>
              <p:cNvSpPr>
                <a:spLocks/>
              </p:cNvSpPr>
              <p:nvPr/>
            </p:nvSpPr>
            <p:spPr bwMode="auto">
              <a:xfrm>
                <a:off x="1320404" y="2114161"/>
                <a:ext cx="474663"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26" name="Freeform 18"/>
              <p:cNvSpPr>
                <a:spLocks/>
              </p:cNvSpPr>
              <p:nvPr/>
            </p:nvSpPr>
            <p:spPr bwMode="auto">
              <a:xfrm>
                <a:off x="1512491"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27" name="Freeform 19"/>
              <p:cNvSpPr>
                <a:spLocks/>
              </p:cNvSpPr>
              <p:nvPr/>
            </p:nvSpPr>
            <p:spPr bwMode="auto">
              <a:xfrm>
                <a:off x="1823641"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grpSp>
      </p:grpSp>
      <p:cxnSp>
        <p:nvCxnSpPr>
          <p:cNvPr id="37" name="直接连接符 36"/>
          <p:cNvCxnSpPr/>
          <p:nvPr/>
        </p:nvCxnSpPr>
        <p:spPr>
          <a:xfrm>
            <a:off x="1134483" y="3070964"/>
            <a:ext cx="1514475"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1738763" y="2732819"/>
            <a:ext cx="902811" cy="307777"/>
          </a:xfrm>
          <a:prstGeom prst="rect">
            <a:avLst/>
          </a:prstGeom>
        </p:spPr>
        <p:txBody>
          <a:bodyPr wrap="none">
            <a:spAutoFit/>
          </a:bodyPr>
          <a:lstStyle/>
          <a:p>
            <a:pPr algn="just">
              <a:defRPr/>
            </a:pPr>
            <a:r>
              <a:rPr lang="zh-CN" altLang="en-US" sz="1400" b="0" dirty="0">
                <a:solidFill>
                  <a:schemeClr val="tx1">
                    <a:lumMod val="75000"/>
                    <a:lumOff val="25000"/>
                  </a:schemeClr>
                </a:solidFill>
                <a:latin typeface="微软雅黑" panose="020B0503020204020204" pitchFamily="34" charset="-122"/>
                <a:ea typeface="微软雅黑" panose="020B0503020204020204" pitchFamily="34" charset="-122"/>
              </a:rPr>
              <a:t>标题内容</a:t>
            </a:r>
          </a:p>
        </p:txBody>
      </p:sp>
      <p:sp>
        <p:nvSpPr>
          <p:cNvPr id="39" name="Freeform 12"/>
          <p:cNvSpPr>
            <a:spLocks/>
          </p:cNvSpPr>
          <p:nvPr/>
        </p:nvSpPr>
        <p:spPr bwMode="auto">
          <a:xfrm>
            <a:off x="2915816" y="2212260"/>
            <a:ext cx="1111250" cy="858706"/>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noFill/>
          </a:ln>
          <a:extLst/>
        </p:spPr>
        <p:txBody>
          <a:bodyPr/>
          <a:lstStyle/>
          <a:p>
            <a:endParaRPr lang="zh-CN" altLang="en-US" b="0" dirty="0">
              <a:solidFill>
                <a:srgbClr val="47494B"/>
              </a:solidFill>
              <a:ea typeface="微软雅黑" pitchFamily="34" charset="-122"/>
            </a:endParaRPr>
          </a:p>
        </p:txBody>
      </p:sp>
      <p:grpSp>
        <p:nvGrpSpPr>
          <p:cNvPr id="4" name="组合 39"/>
          <p:cNvGrpSpPr/>
          <p:nvPr/>
        </p:nvGrpSpPr>
        <p:grpSpPr>
          <a:xfrm>
            <a:off x="3088693" y="2257518"/>
            <a:ext cx="855664" cy="571676"/>
            <a:chOff x="3069828" y="1695061"/>
            <a:chExt cx="855664" cy="571500"/>
          </a:xfrm>
          <a:solidFill>
            <a:schemeClr val="accent2">
              <a:lumMod val="20000"/>
              <a:lumOff val="80000"/>
            </a:schemeClr>
          </a:solidFill>
        </p:grpSpPr>
        <p:sp>
          <p:nvSpPr>
            <p:cNvPr id="41" name="Freeform 13"/>
            <p:cNvSpPr>
              <a:spLocks/>
            </p:cNvSpPr>
            <p:nvPr/>
          </p:nvSpPr>
          <p:spPr bwMode="auto">
            <a:xfrm>
              <a:off x="3069828"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42" name="Freeform 14"/>
            <p:cNvSpPr>
              <a:spLocks/>
            </p:cNvSpPr>
            <p:nvPr/>
          </p:nvSpPr>
          <p:spPr bwMode="auto">
            <a:xfrm>
              <a:off x="3695304" y="1695061"/>
              <a:ext cx="119063"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43" name="Freeform 15"/>
            <p:cNvSpPr>
              <a:spLocks/>
            </p:cNvSpPr>
            <p:nvPr/>
          </p:nvSpPr>
          <p:spPr bwMode="auto">
            <a:xfrm>
              <a:off x="3423842" y="1715302"/>
              <a:ext cx="141287"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44" name="Freeform 16"/>
            <p:cNvSpPr>
              <a:spLocks/>
            </p:cNvSpPr>
            <p:nvPr/>
          </p:nvSpPr>
          <p:spPr bwMode="auto">
            <a:xfrm>
              <a:off x="3176191" y="1798645"/>
              <a:ext cx="188912"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45" name="Freeform 17"/>
            <p:cNvSpPr>
              <a:spLocks/>
            </p:cNvSpPr>
            <p:nvPr/>
          </p:nvSpPr>
          <p:spPr bwMode="auto">
            <a:xfrm>
              <a:off x="3104753"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46" name="Freeform 18"/>
            <p:cNvSpPr>
              <a:spLocks/>
            </p:cNvSpPr>
            <p:nvPr/>
          </p:nvSpPr>
          <p:spPr bwMode="auto">
            <a:xfrm>
              <a:off x="329842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47" name="Freeform 19"/>
            <p:cNvSpPr>
              <a:spLocks/>
            </p:cNvSpPr>
            <p:nvPr/>
          </p:nvSpPr>
          <p:spPr bwMode="auto">
            <a:xfrm>
              <a:off x="3609579" y="1815314"/>
              <a:ext cx="315913"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grpSp>
      <p:cxnSp>
        <p:nvCxnSpPr>
          <p:cNvPr id="48" name="直接连接符 47"/>
          <p:cNvCxnSpPr/>
          <p:nvPr/>
        </p:nvCxnSpPr>
        <p:spPr>
          <a:xfrm>
            <a:off x="2918831" y="3070964"/>
            <a:ext cx="1516062"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3523906" y="2732819"/>
            <a:ext cx="902811" cy="307777"/>
          </a:xfrm>
          <a:prstGeom prst="rect">
            <a:avLst/>
          </a:prstGeom>
        </p:spPr>
        <p:txBody>
          <a:bodyPr wrap="none">
            <a:spAutoFit/>
          </a:bodyPr>
          <a:lstStyle/>
          <a:p>
            <a:pPr algn="just">
              <a:defRPr/>
            </a:pPr>
            <a:r>
              <a:rPr lang="zh-CN" altLang="en-US" sz="1400" b="0" dirty="0">
                <a:solidFill>
                  <a:schemeClr val="tx1">
                    <a:lumMod val="75000"/>
                    <a:lumOff val="25000"/>
                  </a:schemeClr>
                </a:solidFill>
                <a:latin typeface="微软雅黑" panose="020B0503020204020204" pitchFamily="34" charset="-122"/>
                <a:ea typeface="微软雅黑" panose="020B0503020204020204" pitchFamily="34" charset="-122"/>
              </a:rPr>
              <a:t>标题内容</a:t>
            </a:r>
          </a:p>
        </p:txBody>
      </p:sp>
      <p:sp>
        <p:nvSpPr>
          <p:cNvPr id="50" name="Freeform 12"/>
          <p:cNvSpPr>
            <a:spLocks/>
          </p:cNvSpPr>
          <p:nvPr/>
        </p:nvSpPr>
        <p:spPr bwMode="auto">
          <a:xfrm>
            <a:off x="4704768" y="2212260"/>
            <a:ext cx="1111250" cy="858706"/>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noFill/>
          </a:ln>
          <a:extLst/>
        </p:spPr>
        <p:txBody>
          <a:bodyPr/>
          <a:lstStyle/>
          <a:p>
            <a:endParaRPr lang="zh-CN" altLang="en-US" b="0" dirty="0">
              <a:solidFill>
                <a:srgbClr val="47494B"/>
              </a:solidFill>
              <a:ea typeface="微软雅黑" pitchFamily="34" charset="-122"/>
            </a:endParaRPr>
          </a:p>
        </p:txBody>
      </p:sp>
      <p:grpSp>
        <p:nvGrpSpPr>
          <p:cNvPr id="5" name="组合 50"/>
          <p:cNvGrpSpPr/>
          <p:nvPr/>
        </p:nvGrpSpPr>
        <p:grpSpPr>
          <a:xfrm>
            <a:off x="4832562" y="2275382"/>
            <a:ext cx="855662" cy="571676"/>
            <a:chOff x="4855766" y="1695061"/>
            <a:chExt cx="855662" cy="571500"/>
          </a:xfrm>
          <a:solidFill>
            <a:schemeClr val="accent2">
              <a:lumMod val="20000"/>
              <a:lumOff val="80000"/>
            </a:schemeClr>
          </a:solidFill>
        </p:grpSpPr>
        <p:sp>
          <p:nvSpPr>
            <p:cNvPr id="52" name="Freeform 13"/>
            <p:cNvSpPr>
              <a:spLocks/>
            </p:cNvSpPr>
            <p:nvPr/>
          </p:nvSpPr>
          <p:spPr bwMode="auto">
            <a:xfrm>
              <a:off x="4855766" y="1720064"/>
              <a:ext cx="842962"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3" name="Freeform 14"/>
            <p:cNvSpPr>
              <a:spLocks/>
            </p:cNvSpPr>
            <p:nvPr/>
          </p:nvSpPr>
          <p:spPr bwMode="auto">
            <a:xfrm>
              <a:off x="5481242"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4" name="Freeform 15"/>
            <p:cNvSpPr>
              <a:spLocks/>
            </p:cNvSpPr>
            <p:nvPr/>
          </p:nvSpPr>
          <p:spPr bwMode="auto">
            <a:xfrm>
              <a:off x="5208192"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5" name="Freeform 16"/>
            <p:cNvSpPr>
              <a:spLocks/>
            </p:cNvSpPr>
            <p:nvPr/>
          </p:nvSpPr>
          <p:spPr bwMode="auto">
            <a:xfrm>
              <a:off x="4962129"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6" name="Freeform 17"/>
            <p:cNvSpPr>
              <a:spLocks/>
            </p:cNvSpPr>
            <p:nvPr/>
          </p:nvSpPr>
          <p:spPr bwMode="auto">
            <a:xfrm>
              <a:off x="4890691" y="2114161"/>
              <a:ext cx="474662"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7" name="Freeform 18"/>
            <p:cNvSpPr>
              <a:spLocks/>
            </p:cNvSpPr>
            <p:nvPr/>
          </p:nvSpPr>
          <p:spPr bwMode="auto">
            <a:xfrm>
              <a:off x="508277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8" name="Freeform 19"/>
            <p:cNvSpPr>
              <a:spLocks/>
            </p:cNvSpPr>
            <p:nvPr/>
          </p:nvSpPr>
          <p:spPr bwMode="auto">
            <a:xfrm>
              <a:off x="5393928"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grpSp>
      <p:cxnSp>
        <p:nvCxnSpPr>
          <p:cNvPr id="59" name="直接连接符 58"/>
          <p:cNvCxnSpPr/>
          <p:nvPr/>
        </p:nvCxnSpPr>
        <p:spPr>
          <a:xfrm>
            <a:off x="4704769" y="3070964"/>
            <a:ext cx="1514475"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5309050" y="2732819"/>
            <a:ext cx="902811" cy="307777"/>
          </a:xfrm>
          <a:prstGeom prst="rect">
            <a:avLst/>
          </a:prstGeom>
        </p:spPr>
        <p:txBody>
          <a:bodyPr wrap="none">
            <a:spAutoFit/>
          </a:bodyPr>
          <a:lstStyle/>
          <a:p>
            <a:pPr algn="just">
              <a:defRPr/>
            </a:pPr>
            <a:r>
              <a:rPr lang="zh-CN" altLang="en-US" sz="1400" b="0" dirty="0">
                <a:solidFill>
                  <a:schemeClr val="tx1">
                    <a:lumMod val="75000"/>
                    <a:lumOff val="25000"/>
                  </a:schemeClr>
                </a:solidFill>
                <a:latin typeface="微软雅黑" panose="020B0503020204020204" pitchFamily="34" charset="-122"/>
                <a:ea typeface="微软雅黑" panose="020B0503020204020204" pitchFamily="34" charset="-122"/>
              </a:rPr>
              <a:t>标题内容</a:t>
            </a:r>
          </a:p>
        </p:txBody>
      </p:sp>
      <p:sp>
        <p:nvSpPr>
          <p:cNvPr id="61" name="Freeform 12"/>
          <p:cNvSpPr>
            <a:spLocks/>
          </p:cNvSpPr>
          <p:nvPr/>
        </p:nvSpPr>
        <p:spPr bwMode="auto">
          <a:xfrm>
            <a:off x="6448797" y="2212260"/>
            <a:ext cx="1111250" cy="858706"/>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chemeClr val="accent2"/>
          </a:solidFill>
          <a:ln>
            <a:noFill/>
          </a:ln>
          <a:extLst/>
        </p:spPr>
        <p:txBody>
          <a:bodyPr/>
          <a:lstStyle/>
          <a:p>
            <a:endParaRPr lang="zh-CN" altLang="en-US" b="0" dirty="0">
              <a:solidFill>
                <a:srgbClr val="47494B"/>
              </a:solidFill>
              <a:ea typeface="微软雅黑" pitchFamily="34" charset="-122"/>
            </a:endParaRPr>
          </a:p>
        </p:txBody>
      </p:sp>
      <p:grpSp>
        <p:nvGrpSpPr>
          <p:cNvPr id="6" name="组合 61"/>
          <p:cNvGrpSpPr/>
          <p:nvPr/>
        </p:nvGrpSpPr>
        <p:grpSpPr>
          <a:xfrm>
            <a:off x="6658981" y="2257518"/>
            <a:ext cx="857250" cy="571676"/>
            <a:chOff x="6640116" y="1695061"/>
            <a:chExt cx="857250" cy="571500"/>
          </a:xfrm>
          <a:solidFill>
            <a:schemeClr val="accent2">
              <a:lumMod val="20000"/>
              <a:lumOff val="80000"/>
            </a:schemeClr>
          </a:solidFill>
        </p:grpSpPr>
        <p:sp>
          <p:nvSpPr>
            <p:cNvPr id="63" name="Freeform 13"/>
            <p:cNvSpPr>
              <a:spLocks/>
            </p:cNvSpPr>
            <p:nvPr/>
          </p:nvSpPr>
          <p:spPr bwMode="auto">
            <a:xfrm>
              <a:off x="6640116"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64" name="Freeform 14"/>
            <p:cNvSpPr>
              <a:spLocks/>
            </p:cNvSpPr>
            <p:nvPr/>
          </p:nvSpPr>
          <p:spPr bwMode="auto">
            <a:xfrm>
              <a:off x="7267179"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65" name="Freeform 15"/>
            <p:cNvSpPr>
              <a:spLocks/>
            </p:cNvSpPr>
            <p:nvPr/>
          </p:nvSpPr>
          <p:spPr bwMode="auto">
            <a:xfrm>
              <a:off x="6994129"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66" name="Freeform 16"/>
            <p:cNvSpPr>
              <a:spLocks/>
            </p:cNvSpPr>
            <p:nvPr/>
          </p:nvSpPr>
          <p:spPr bwMode="auto">
            <a:xfrm>
              <a:off x="6746479" y="1798645"/>
              <a:ext cx="188913"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67" name="Freeform 17"/>
            <p:cNvSpPr>
              <a:spLocks/>
            </p:cNvSpPr>
            <p:nvPr/>
          </p:nvSpPr>
          <p:spPr bwMode="auto">
            <a:xfrm>
              <a:off x="6675041"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68" name="Freeform 18"/>
            <p:cNvSpPr>
              <a:spLocks/>
            </p:cNvSpPr>
            <p:nvPr/>
          </p:nvSpPr>
          <p:spPr bwMode="auto">
            <a:xfrm>
              <a:off x="6868716"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sp>
          <p:nvSpPr>
            <p:cNvPr id="69" name="Freeform 19"/>
            <p:cNvSpPr>
              <a:spLocks/>
            </p:cNvSpPr>
            <p:nvPr/>
          </p:nvSpPr>
          <p:spPr bwMode="auto">
            <a:xfrm>
              <a:off x="7179866"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grpFill/>
            <a:ln>
              <a:noFill/>
            </a:ln>
            <a:extLst/>
          </p:spPr>
          <p:txBody>
            <a:bodyPr/>
            <a:lstStyle/>
            <a:p>
              <a:pPr>
                <a:defRPr/>
              </a:pPr>
              <a:endParaRPr lang="zh-CN" altLang="en-US" b="0" dirty="0">
                <a:solidFill>
                  <a:srgbClr val="47494B"/>
                </a:solidFill>
                <a:ea typeface="微软雅黑" pitchFamily="34" charset="-122"/>
              </a:endParaRPr>
            </a:p>
          </p:txBody>
        </p:sp>
      </p:grpSp>
      <p:cxnSp>
        <p:nvCxnSpPr>
          <p:cNvPr id="70" name="直接连接符 69"/>
          <p:cNvCxnSpPr/>
          <p:nvPr/>
        </p:nvCxnSpPr>
        <p:spPr>
          <a:xfrm>
            <a:off x="6490708" y="3070964"/>
            <a:ext cx="1514475" cy="0"/>
          </a:xfrm>
          <a:prstGeom prst="line">
            <a:avLst/>
          </a:prstGeom>
          <a:ln w="254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7094988" y="2732819"/>
            <a:ext cx="902811" cy="307777"/>
          </a:xfrm>
          <a:prstGeom prst="rect">
            <a:avLst/>
          </a:prstGeom>
        </p:spPr>
        <p:txBody>
          <a:bodyPr wrap="none">
            <a:spAutoFit/>
          </a:bodyPr>
          <a:lstStyle/>
          <a:p>
            <a:pPr algn="just">
              <a:defRPr/>
            </a:pPr>
            <a:r>
              <a:rPr lang="zh-CN" altLang="en-US" sz="1400" b="0" dirty="0">
                <a:solidFill>
                  <a:schemeClr val="tx1">
                    <a:lumMod val="75000"/>
                    <a:lumOff val="25000"/>
                  </a:schemeClr>
                </a:solidFill>
                <a:latin typeface="微软雅黑" panose="020B0503020204020204" pitchFamily="34" charset="-122"/>
                <a:ea typeface="微软雅黑" panose="020B0503020204020204" pitchFamily="34" charset="-122"/>
              </a:rPr>
              <a:t>标题内容</a:t>
            </a:r>
          </a:p>
        </p:txBody>
      </p:sp>
      <p:sp>
        <p:nvSpPr>
          <p:cNvPr id="72" name="文本框 164"/>
          <p:cNvSpPr txBox="1"/>
          <p:nvPr/>
        </p:nvSpPr>
        <p:spPr>
          <a:xfrm>
            <a:off x="1134483" y="3253776"/>
            <a:ext cx="1514475" cy="614912"/>
          </a:xfrm>
          <a:prstGeom prst="rect">
            <a:avLst/>
          </a:prstGeom>
          <a:noFill/>
        </p:spPr>
        <p:txBody>
          <a:bodyPr>
            <a:spAutoFit/>
          </a:bodyPr>
          <a:lstStyle/>
          <a:p>
            <a:pPr algn="just">
              <a:lnSpc>
                <a:spcPct val="130000"/>
              </a:lnSpc>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73" name="文本框 165"/>
          <p:cNvSpPr txBox="1"/>
          <p:nvPr/>
        </p:nvSpPr>
        <p:spPr>
          <a:xfrm>
            <a:off x="2918831" y="3253776"/>
            <a:ext cx="1516062" cy="614912"/>
          </a:xfrm>
          <a:prstGeom prst="rect">
            <a:avLst/>
          </a:prstGeom>
          <a:noFill/>
        </p:spPr>
        <p:txBody>
          <a:bodyPr>
            <a:spAutoFit/>
          </a:bodyPr>
          <a:lstStyle/>
          <a:p>
            <a:pPr algn="just">
              <a:lnSpc>
                <a:spcPct val="130000"/>
              </a:lnSpc>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74" name="文本框 166"/>
          <p:cNvSpPr txBox="1"/>
          <p:nvPr/>
        </p:nvSpPr>
        <p:spPr>
          <a:xfrm>
            <a:off x="4704769" y="3253776"/>
            <a:ext cx="1514475" cy="614912"/>
          </a:xfrm>
          <a:prstGeom prst="rect">
            <a:avLst/>
          </a:prstGeom>
          <a:noFill/>
        </p:spPr>
        <p:txBody>
          <a:bodyPr>
            <a:spAutoFit/>
          </a:bodyPr>
          <a:lstStyle/>
          <a:p>
            <a:pPr algn="just">
              <a:lnSpc>
                <a:spcPct val="130000"/>
              </a:lnSpc>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75" name="文本框 167"/>
          <p:cNvSpPr txBox="1"/>
          <p:nvPr/>
        </p:nvSpPr>
        <p:spPr>
          <a:xfrm>
            <a:off x="6490708" y="3253775"/>
            <a:ext cx="1514475" cy="614912"/>
          </a:xfrm>
          <a:prstGeom prst="rect">
            <a:avLst/>
          </a:prstGeom>
          <a:noFill/>
        </p:spPr>
        <p:txBody>
          <a:bodyPr>
            <a:spAutoFit/>
          </a:bodyPr>
          <a:lstStyle/>
          <a:p>
            <a:pPr algn="just">
              <a:lnSpc>
                <a:spcPct val="130000"/>
              </a:lnSpc>
              <a:defRPr/>
            </a:pPr>
            <a:r>
              <a:rPr lang="zh-CN" altLang="en-US" sz="900" b="0" kern="0" dirty="0">
                <a:solidFill>
                  <a:schemeClr val="tx1">
                    <a:lumMod val="75000"/>
                    <a:lumOff val="25000"/>
                  </a:schemeClr>
                </a:solidFill>
                <a:latin typeface="微软雅黑" pitchFamily="34" charset="-122"/>
                <a:ea typeface="微软雅黑" pitchFamily="34" charset="-122"/>
                <a:cs typeface="Arial" pitchFamily="34" charset="0"/>
              </a:rPr>
              <a:t>请在此处输入您的文本，或者将您的文本粘贴到此处。</a:t>
            </a:r>
          </a:p>
        </p:txBody>
      </p:sp>
    </p:spTree>
    <p:extLst>
      <p:ext uri="{BB962C8B-B14F-4D97-AF65-F5344CB8AC3E}">
        <p14:creationId xmlns:p14="http://schemas.microsoft.com/office/powerpoint/2010/main" val="248623755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barn(inVertical)">
                                      <p:cBhvr>
                                        <p:cTn id="19" dur="500"/>
                                        <p:tgtEl>
                                          <p:spTgt spid="38"/>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72"/>
                                        </p:tgtEl>
                                        <p:attrNameLst>
                                          <p:attrName>style.visibility</p:attrName>
                                        </p:attrNameLst>
                                      </p:cBhvr>
                                      <p:to>
                                        <p:strVal val="visible"/>
                                      </p:to>
                                    </p:set>
                                    <p:anim calcmode="lin" valueType="num">
                                      <p:cBhvr additive="base">
                                        <p:cTn id="23" dur="500" fill="hold"/>
                                        <p:tgtEl>
                                          <p:spTgt spid="72"/>
                                        </p:tgtEl>
                                        <p:attrNameLst>
                                          <p:attrName>ppt_x</p:attrName>
                                        </p:attrNameLst>
                                      </p:cBhvr>
                                      <p:tavLst>
                                        <p:tav tm="0">
                                          <p:val>
                                            <p:strVal val="#ppt_x"/>
                                          </p:val>
                                        </p:tav>
                                        <p:tav tm="100000">
                                          <p:val>
                                            <p:strVal val="#ppt_x"/>
                                          </p:val>
                                        </p:tav>
                                      </p:tavLst>
                                    </p:anim>
                                    <p:anim calcmode="lin" valueType="num">
                                      <p:cBhvr additive="base">
                                        <p:cTn id="24" dur="500" fill="hold"/>
                                        <p:tgtEl>
                                          <p:spTgt spid="72"/>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down)">
                                      <p:cBhvr>
                                        <p:cTn id="32" dur="500"/>
                                        <p:tgtEl>
                                          <p:spTgt spid="4"/>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left)">
                                      <p:cBhvr>
                                        <p:cTn id="36" dur="500"/>
                                        <p:tgtEl>
                                          <p:spTgt spid="48"/>
                                        </p:tgtEl>
                                      </p:cBhvr>
                                    </p:animEffect>
                                  </p:childTnLst>
                                </p:cTn>
                              </p:par>
                            </p:childTnLst>
                          </p:cTn>
                        </p:par>
                        <p:par>
                          <p:cTn id="37" fill="hold">
                            <p:stCondLst>
                              <p:cond delay="4000"/>
                            </p:stCondLst>
                            <p:childTnLst>
                              <p:par>
                                <p:cTn id="38" presetID="16" presetClass="entr" presetSubtype="21" fill="hold" grpId="0" nodeType="after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barn(inVertical)">
                                      <p:cBhvr>
                                        <p:cTn id="40" dur="500"/>
                                        <p:tgtEl>
                                          <p:spTgt spid="49"/>
                                        </p:tgtEl>
                                      </p:cBhvr>
                                    </p:animEffect>
                                  </p:childTnLst>
                                </p:cTn>
                              </p:par>
                            </p:childTnLst>
                          </p:cTn>
                        </p:par>
                        <p:par>
                          <p:cTn id="41" fill="hold">
                            <p:stCondLst>
                              <p:cond delay="4500"/>
                            </p:stCondLst>
                            <p:childTnLst>
                              <p:par>
                                <p:cTn id="42" presetID="2" presetClass="entr" presetSubtype="4" fill="hold" grpId="0" nodeType="afterEffect">
                                  <p:stCondLst>
                                    <p:cond delay="0"/>
                                  </p:stCondLst>
                                  <p:childTnLst>
                                    <p:set>
                                      <p:cBhvr>
                                        <p:cTn id="43" dur="1" fill="hold">
                                          <p:stCondLst>
                                            <p:cond delay="0"/>
                                          </p:stCondLst>
                                        </p:cTn>
                                        <p:tgtEl>
                                          <p:spTgt spid="73"/>
                                        </p:tgtEl>
                                        <p:attrNameLst>
                                          <p:attrName>style.visibility</p:attrName>
                                        </p:attrNameLst>
                                      </p:cBhvr>
                                      <p:to>
                                        <p:strVal val="visible"/>
                                      </p:to>
                                    </p:set>
                                    <p:anim calcmode="lin" valueType="num">
                                      <p:cBhvr additive="base">
                                        <p:cTn id="44" dur="500" fill="hold"/>
                                        <p:tgtEl>
                                          <p:spTgt spid="73"/>
                                        </p:tgtEl>
                                        <p:attrNameLst>
                                          <p:attrName>ppt_x</p:attrName>
                                        </p:attrNameLst>
                                      </p:cBhvr>
                                      <p:tavLst>
                                        <p:tav tm="0">
                                          <p:val>
                                            <p:strVal val="#ppt_x"/>
                                          </p:val>
                                        </p:tav>
                                        <p:tav tm="100000">
                                          <p:val>
                                            <p:strVal val="#ppt_x"/>
                                          </p:val>
                                        </p:tav>
                                      </p:tavLst>
                                    </p:anim>
                                    <p:anim calcmode="lin" valueType="num">
                                      <p:cBhvr additive="base">
                                        <p:cTn id="45" dur="500" fill="hold"/>
                                        <p:tgtEl>
                                          <p:spTgt spid="73"/>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2" presetClass="entr" presetSubtype="4"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down)">
                                      <p:cBhvr>
                                        <p:cTn id="49" dur="500"/>
                                        <p:tgtEl>
                                          <p:spTgt spid="50"/>
                                        </p:tgtEl>
                                      </p:cBhvr>
                                    </p:animEffect>
                                  </p:childTnLst>
                                </p:cTn>
                              </p:par>
                            </p:childTnLst>
                          </p:cTn>
                        </p:par>
                        <p:par>
                          <p:cTn id="50" fill="hold">
                            <p:stCondLst>
                              <p:cond delay="5500"/>
                            </p:stCondLst>
                            <p:childTnLst>
                              <p:par>
                                <p:cTn id="51" presetID="22" presetClass="entr" presetSubtype="4"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down)">
                                      <p:cBhvr>
                                        <p:cTn id="53" dur="500"/>
                                        <p:tgtEl>
                                          <p:spTgt spid="5"/>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wipe(left)">
                                      <p:cBhvr>
                                        <p:cTn id="57" dur="500"/>
                                        <p:tgtEl>
                                          <p:spTgt spid="59"/>
                                        </p:tgtEl>
                                      </p:cBhvr>
                                    </p:animEffect>
                                  </p:childTnLst>
                                </p:cTn>
                              </p:par>
                            </p:childTnLst>
                          </p:cTn>
                        </p:par>
                        <p:par>
                          <p:cTn id="58" fill="hold">
                            <p:stCondLst>
                              <p:cond delay="6500"/>
                            </p:stCondLst>
                            <p:childTnLst>
                              <p:par>
                                <p:cTn id="59" presetID="16" presetClass="entr" presetSubtype="21"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barn(inVertical)">
                                      <p:cBhvr>
                                        <p:cTn id="61" dur="500"/>
                                        <p:tgtEl>
                                          <p:spTgt spid="60"/>
                                        </p:tgtEl>
                                      </p:cBhvr>
                                    </p:animEffect>
                                  </p:childTnLst>
                                </p:cTn>
                              </p:par>
                            </p:childTnLst>
                          </p:cTn>
                        </p:par>
                        <p:par>
                          <p:cTn id="62" fill="hold">
                            <p:stCondLst>
                              <p:cond delay="7000"/>
                            </p:stCondLst>
                            <p:childTnLst>
                              <p:par>
                                <p:cTn id="63" presetID="2" presetClass="entr" presetSubtype="4" fill="hold" grpId="0" nodeType="afterEffect">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cBhvr additive="base">
                                        <p:cTn id="65" dur="500" fill="hold"/>
                                        <p:tgtEl>
                                          <p:spTgt spid="74"/>
                                        </p:tgtEl>
                                        <p:attrNameLst>
                                          <p:attrName>ppt_x</p:attrName>
                                        </p:attrNameLst>
                                      </p:cBhvr>
                                      <p:tavLst>
                                        <p:tav tm="0">
                                          <p:val>
                                            <p:strVal val="#ppt_x"/>
                                          </p:val>
                                        </p:tav>
                                        <p:tav tm="100000">
                                          <p:val>
                                            <p:strVal val="#ppt_x"/>
                                          </p:val>
                                        </p:tav>
                                      </p:tavLst>
                                    </p:anim>
                                    <p:anim calcmode="lin" valueType="num">
                                      <p:cBhvr additive="base">
                                        <p:cTn id="66" dur="500" fill="hold"/>
                                        <p:tgtEl>
                                          <p:spTgt spid="74"/>
                                        </p:tgtEl>
                                        <p:attrNameLst>
                                          <p:attrName>ppt_y</p:attrName>
                                        </p:attrNameLst>
                                      </p:cBhvr>
                                      <p:tavLst>
                                        <p:tav tm="0">
                                          <p:val>
                                            <p:strVal val="1+#ppt_h/2"/>
                                          </p:val>
                                        </p:tav>
                                        <p:tav tm="100000">
                                          <p:val>
                                            <p:strVal val="#ppt_y"/>
                                          </p:val>
                                        </p:tav>
                                      </p:tavLst>
                                    </p:anim>
                                  </p:childTnLst>
                                </p:cTn>
                              </p:par>
                            </p:childTnLst>
                          </p:cTn>
                        </p:par>
                        <p:par>
                          <p:cTn id="67" fill="hold">
                            <p:stCondLst>
                              <p:cond delay="7500"/>
                            </p:stCondLst>
                            <p:childTnLst>
                              <p:par>
                                <p:cTn id="68" presetID="22" presetClass="entr" presetSubtype="4" fill="hold" grpId="0" nodeType="after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wipe(down)">
                                      <p:cBhvr>
                                        <p:cTn id="70" dur="500"/>
                                        <p:tgtEl>
                                          <p:spTgt spid="61"/>
                                        </p:tgtEl>
                                      </p:cBhvr>
                                    </p:animEffect>
                                  </p:childTnLst>
                                </p:cTn>
                              </p:par>
                            </p:childTnLst>
                          </p:cTn>
                        </p:par>
                        <p:par>
                          <p:cTn id="71" fill="hold">
                            <p:stCondLst>
                              <p:cond delay="8000"/>
                            </p:stCondLst>
                            <p:childTnLst>
                              <p:par>
                                <p:cTn id="72" presetID="22" presetClass="entr" presetSubtype="4" fill="hold" nodeType="after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wipe(down)">
                                      <p:cBhvr>
                                        <p:cTn id="74" dur="500"/>
                                        <p:tgtEl>
                                          <p:spTgt spid="6"/>
                                        </p:tgtEl>
                                      </p:cBhvr>
                                    </p:animEffect>
                                  </p:childTnLst>
                                </p:cTn>
                              </p:par>
                            </p:childTnLst>
                          </p:cTn>
                        </p:par>
                        <p:par>
                          <p:cTn id="75" fill="hold">
                            <p:stCondLst>
                              <p:cond delay="8500"/>
                            </p:stCondLst>
                            <p:childTnLst>
                              <p:par>
                                <p:cTn id="76" presetID="22" presetClass="entr" presetSubtype="8" fill="hold"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wipe(left)">
                                      <p:cBhvr>
                                        <p:cTn id="78" dur="500"/>
                                        <p:tgtEl>
                                          <p:spTgt spid="70"/>
                                        </p:tgtEl>
                                      </p:cBhvr>
                                    </p:animEffect>
                                  </p:childTnLst>
                                </p:cTn>
                              </p:par>
                            </p:childTnLst>
                          </p:cTn>
                        </p:par>
                        <p:par>
                          <p:cTn id="79" fill="hold">
                            <p:stCondLst>
                              <p:cond delay="9000"/>
                            </p:stCondLst>
                            <p:childTnLst>
                              <p:par>
                                <p:cTn id="80" presetID="16" presetClass="entr" presetSubtype="21" fill="hold" grpId="0" nodeType="after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barn(inVertical)">
                                      <p:cBhvr>
                                        <p:cTn id="82" dur="500"/>
                                        <p:tgtEl>
                                          <p:spTgt spid="71"/>
                                        </p:tgtEl>
                                      </p:cBhvr>
                                    </p:animEffect>
                                  </p:childTnLst>
                                </p:cTn>
                              </p:par>
                            </p:childTnLst>
                          </p:cTn>
                        </p:par>
                        <p:par>
                          <p:cTn id="83" fill="hold">
                            <p:stCondLst>
                              <p:cond delay="9500"/>
                            </p:stCondLst>
                            <p:childTnLst>
                              <p:par>
                                <p:cTn id="84" presetID="2" presetClass="entr" presetSubtype="4" fill="hold" grpId="0" nodeType="afterEffect">
                                  <p:stCondLst>
                                    <p:cond delay="0"/>
                                  </p:stCondLst>
                                  <p:childTnLst>
                                    <p:set>
                                      <p:cBhvr>
                                        <p:cTn id="85" dur="1" fill="hold">
                                          <p:stCondLst>
                                            <p:cond delay="0"/>
                                          </p:stCondLst>
                                        </p:cTn>
                                        <p:tgtEl>
                                          <p:spTgt spid="75"/>
                                        </p:tgtEl>
                                        <p:attrNameLst>
                                          <p:attrName>style.visibility</p:attrName>
                                        </p:attrNameLst>
                                      </p:cBhvr>
                                      <p:to>
                                        <p:strVal val="visible"/>
                                      </p:to>
                                    </p:set>
                                    <p:anim calcmode="lin" valueType="num">
                                      <p:cBhvr additive="base">
                                        <p:cTn id="86" dur="500" fill="hold"/>
                                        <p:tgtEl>
                                          <p:spTgt spid="75"/>
                                        </p:tgtEl>
                                        <p:attrNameLst>
                                          <p:attrName>ppt_x</p:attrName>
                                        </p:attrNameLst>
                                      </p:cBhvr>
                                      <p:tavLst>
                                        <p:tav tm="0">
                                          <p:val>
                                            <p:strVal val="#ppt_x"/>
                                          </p:val>
                                        </p:tav>
                                        <p:tav tm="100000">
                                          <p:val>
                                            <p:strVal val="#ppt_x"/>
                                          </p:val>
                                        </p:tav>
                                      </p:tavLst>
                                    </p:anim>
                                    <p:anim calcmode="lin" valueType="num">
                                      <p:cBhvr additive="base">
                                        <p:cTn id="87"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8" grpId="0"/>
      <p:bldP spid="39" grpId="0" animBg="1"/>
      <p:bldP spid="49" grpId="0"/>
      <p:bldP spid="50" grpId="0" animBg="1"/>
      <p:bldP spid="60" grpId="0"/>
      <p:bldP spid="61" grpId="0" animBg="1"/>
      <p:bldP spid="71" grpId="0"/>
      <p:bldP spid="72" grpId="0"/>
      <p:bldP spid="73" grpId="0"/>
      <p:bldP spid="74" grpId="0"/>
      <p:bldP spid="7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23425" y="-886538"/>
            <a:ext cx="569742" cy="780998"/>
          </a:xfrm>
          <a:prstGeom prst="rect">
            <a:avLst/>
          </a:prstGeom>
          <a:gradFill>
            <a:gsLst>
              <a:gs pos="0">
                <a:srgbClr val="1B2C45"/>
              </a:gs>
              <a:gs pos="100000">
                <a:srgbClr val="254E8C"/>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6" name="矩形 5"/>
          <p:cNvSpPr/>
          <p:nvPr/>
        </p:nvSpPr>
        <p:spPr>
          <a:xfrm>
            <a:off x="1626805" y="-886539"/>
            <a:ext cx="569742" cy="780998"/>
          </a:xfrm>
          <a:prstGeom prst="rect">
            <a:avLst/>
          </a:prstGeom>
          <a:gradFill>
            <a:gsLst>
              <a:gs pos="0">
                <a:srgbClr val="DDDDDD"/>
              </a:gs>
              <a:gs pos="100000">
                <a:srgbClr val="FEFEFE"/>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prstClr val="white"/>
              </a:solidFill>
            </a:endParaRPr>
          </a:p>
        </p:txBody>
      </p:sp>
      <p:sp>
        <p:nvSpPr>
          <p:cNvPr id="7" name="任意多边形 6"/>
          <p:cNvSpPr/>
          <p:nvPr/>
        </p:nvSpPr>
        <p:spPr>
          <a:xfrm>
            <a:off x="3" y="5105955"/>
            <a:ext cx="9143998" cy="53425"/>
          </a:xfrm>
          <a:custGeom>
            <a:avLst/>
            <a:gdLst>
              <a:gd name="connsiteX0" fmla="*/ 8131581 w 12191997"/>
              <a:gd name="connsiteY0" fmla="*/ 0 h 71211"/>
              <a:gd name="connsiteX1" fmla="*/ 8802015 w 12191997"/>
              <a:gd name="connsiteY1" fmla="*/ 0 h 71211"/>
              <a:gd name="connsiteX2" fmla="*/ 8839826 w 12191997"/>
              <a:gd name="connsiteY2" fmla="*/ 0 h 71211"/>
              <a:gd name="connsiteX3" fmla="*/ 9472449 w 12191997"/>
              <a:gd name="connsiteY3" fmla="*/ 0 h 71211"/>
              <a:gd name="connsiteX4" fmla="*/ 9510260 w 12191997"/>
              <a:gd name="connsiteY4" fmla="*/ 0 h 71211"/>
              <a:gd name="connsiteX5" fmla="*/ 10142883 w 12191997"/>
              <a:gd name="connsiteY5" fmla="*/ 0 h 71211"/>
              <a:gd name="connsiteX6" fmla="*/ 10180694 w 12191997"/>
              <a:gd name="connsiteY6" fmla="*/ 0 h 71211"/>
              <a:gd name="connsiteX7" fmla="*/ 10813317 w 12191997"/>
              <a:gd name="connsiteY7" fmla="*/ 0 h 71211"/>
              <a:gd name="connsiteX8" fmla="*/ 10851128 w 12191997"/>
              <a:gd name="connsiteY8" fmla="*/ 0 h 71211"/>
              <a:gd name="connsiteX9" fmla="*/ 11483752 w 12191997"/>
              <a:gd name="connsiteY9" fmla="*/ 0 h 71211"/>
              <a:gd name="connsiteX10" fmla="*/ 11521562 w 12191997"/>
              <a:gd name="connsiteY10" fmla="*/ 0 h 71211"/>
              <a:gd name="connsiteX11" fmla="*/ 12191997 w 12191997"/>
              <a:gd name="connsiteY11" fmla="*/ 0 h 71211"/>
              <a:gd name="connsiteX12" fmla="*/ 12191997 w 12191997"/>
              <a:gd name="connsiteY12" fmla="*/ 71211 h 71211"/>
              <a:gd name="connsiteX13" fmla="*/ 11521562 w 12191997"/>
              <a:gd name="connsiteY13" fmla="*/ 71211 h 71211"/>
              <a:gd name="connsiteX14" fmla="*/ 11483752 w 12191997"/>
              <a:gd name="connsiteY14" fmla="*/ 71211 h 71211"/>
              <a:gd name="connsiteX15" fmla="*/ 10851128 w 12191997"/>
              <a:gd name="connsiteY15" fmla="*/ 71211 h 71211"/>
              <a:gd name="connsiteX16" fmla="*/ 10813317 w 12191997"/>
              <a:gd name="connsiteY16" fmla="*/ 71211 h 71211"/>
              <a:gd name="connsiteX17" fmla="*/ 10180694 w 12191997"/>
              <a:gd name="connsiteY17" fmla="*/ 71211 h 71211"/>
              <a:gd name="connsiteX18" fmla="*/ 10142883 w 12191997"/>
              <a:gd name="connsiteY18" fmla="*/ 71211 h 71211"/>
              <a:gd name="connsiteX19" fmla="*/ 9510260 w 12191997"/>
              <a:gd name="connsiteY19" fmla="*/ 71211 h 71211"/>
              <a:gd name="connsiteX20" fmla="*/ 9472449 w 12191997"/>
              <a:gd name="connsiteY20" fmla="*/ 71211 h 71211"/>
              <a:gd name="connsiteX21" fmla="*/ 8839826 w 12191997"/>
              <a:gd name="connsiteY21" fmla="*/ 71211 h 71211"/>
              <a:gd name="connsiteX22" fmla="*/ 8802015 w 12191997"/>
              <a:gd name="connsiteY22" fmla="*/ 71211 h 71211"/>
              <a:gd name="connsiteX23" fmla="*/ 8131581 w 12191997"/>
              <a:gd name="connsiteY23" fmla="*/ 71211 h 71211"/>
              <a:gd name="connsiteX24" fmla="*/ 4065791 w 12191997"/>
              <a:gd name="connsiteY24" fmla="*/ 0 h 71211"/>
              <a:gd name="connsiteX25" fmla="*/ 4736223 w 12191997"/>
              <a:gd name="connsiteY25" fmla="*/ 0 h 71211"/>
              <a:gd name="connsiteX26" fmla="*/ 4774034 w 12191997"/>
              <a:gd name="connsiteY26" fmla="*/ 0 h 71211"/>
              <a:gd name="connsiteX27" fmla="*/ 5406658 w 12191997"/>
              <a:gd name="connsiteY27" fmla="*/ 0 h 71211"/>
              <a:gd name="connsiteX28" fmla="*/ 5444468 w 12191997"/>
              <a:gd name="connsiteY28" fmla="*/ 0 h 71211"/>
              <a:gd name="connsiteX29" fmla="*/ 6077091 w 12191997"/>
              <a:gd name="connsiteY29" fmla="*/ 0 h 71211"/>
              <a:gd name="connsiteX30" fmla="*/ 6114902 w 12191997"/>
              <a:gd name="connsiteY30" fmla="*/ 0 h 71211"/>
              <a:gd name="connsiteX31" fmla="*/ 6747525 w 12191997"/>
              <a:gd name="connsiteY31" fmla="*/ 0 h 71211"/>
              <a:gd name="connsiteX32" fmla="*/ 6785336 w 12191997"/>
              <a:gd name="connsiteY32" fmla="*/ 0 h 71211"/>
              <a:gd name="connsiteX33" fmla="*/ 7417960 w 12191997"/>
              <a:gd name="connsiteY33" fmla="*/ 0 h 71211"/>
              <a:gd name="connsiteX34" fmla="*/ 7455770 w 12191997"/>
              <a:gd name="connsiteY34" fmla="*/ 0 h 71211"/>
              <a:gd name="connsiteX35" fmla="*/ 8126205 w 12191997"/>
              <a:gd name="connsiteY35" fmla="*/ 0 h 71211"/>
              <a:gd name="connsiteX36" fmla="*/ 8126205 w 12191997"/>
              <a:gd name="connsiteY36" fmla="*/ 71211 h 71211"/>
              <a:gd name="connsiteX37" fmla="*/ 7455770 w 12191997"/>
              <a:gd name="connsiteY37" fmla="*/ 71211 h 71211"/>
              <a:gd name="connsiteX38" fmla="*/ 7417960 w 12191997"/>
              <a:gd name="connsiteY38" fmla="*/ 71211 h 71211"/>
              <a:gd name="connsiteX39" fmla="*/ 6785336 w 12191997"/>
              <a:gd name="connsiteY39" fmla="*/ 71211 h 71211"/>
              <a:gd name="connsiteX40" fmla="*/ 6747525 w 12191997"/>
              <a:gd name="connsiteY40" fmla="*/ 71211 h 71211"/>
              <a:gd name="connsiteX41" fmla="*/ 6114902 w 12191997"/>
              <a:gd name="connsiteY41" fmla="*/ 71211 h 71211"/>
              <a:gd name="connsiteX42" fmla="*/ 6077091 w 12191997"/>
              <a:gd name="connsiteY42" fmla="*/ 71211 h 71211"/>
              <a:gd name="connsiteX43" fmla="*/ 5444468 w 12191997"/>
              <a:gd name="connsiteY43" fmla="*/ 71211 h 71211"/>
              <a:gd name="connsiteX44" fmla="*/ 5406658 w 12191997"/>
              <a:gd name="connsiteY44" fmla="*/ 71211 h 71211"/>
              <a:gd name="connsiteX45" fmla="*/ 4774034 w 12191997"/>
              <a:gd name="connsiteY45" fmla="*/ 71211 h 71211"/>
              <a:gd name="connsiteX46" fmla="*/ 4736223 w 12191997"/>
              <a:gd name="connsiteY46" fmla="*/ 71211 h 71211"/>
              <a:gd name="connsiteX47" fmla="*/ 4065791 w 12191997"/>
              <a:gd name="connsiteY47" fmla="*/ 71211 h 71211"/>
              <a:gd name="connsiteX48" fmla="*/ 0 w 12191997"/>
              <a:gd name="connsiteY48" fmla="*/ 0 h 71211"/>
              <a:gd name="connsiteX49" fmla="*/ 670434 w 12191997"/>
              <a:gd name="connsiteY49" fmla="*/ 0 h 71211"/>
              <a:gd name="connsiteX50" fmla="*/ 708245 w 12191997"/>
              <a:gd name="connsiteY50" fmla="*/ 0 h 71211"/>
              <a:gd name="connsiteX51" fmla="*/ 1340868 w 12191997"/>
              <a:gd name="connsiteY51" fmla="*/ 0 h 71211"/>
              <a:gd name="connsiteX52" fmla="*/ 1378679 w 12191997"/>
              <a:gd name="connsiteY52" fmla="*/ 0 h 71211"/>
              <a:gd name="connsiteX53" fmla="*/ 2011301 w 12191997"/>
              <a:gd name="connsiteY53" fmla="*/ 0 h 71211"/>
              <a:gd name="connsiteX54" fmla="*/ 2049112 w 12191997"/>
              <a:gd name="connsiteY54" fmla="*/ 0 h 71211"/>
              <a:gd name="connsiteX55" fmla="*/ 2681735 w 12191997"/>
              <a:gd name="connsiteY55" fmla="*/ 0 h 71211"/>
              <a:gd name="connsiteX56" fmla="*/ 2719547 w 12191997"/>
              <a:gd name="connsiteY56" fmla="*/ 0 h 71211"/>
              <a:gd name="connsiteX57" fmla="*/ 3352170 w 12191997"/>
              <a:gd name="connsiteY57" fmla="*/ 0 h 71211"/>
              <a:gd name="connsiteX58" fmla="*/ 3389981 w 12191997"/>
              <a:gd name="connsiteY58" fmla="*/ 0 h 71211"/>
              <a:gd name="connsiteX59" fmla="*/ 4060415 w 12191997"/>
              <a:gd name="connsiteY59" fmla="*/ 0 h 71211"/>
              <a:gd name="connsiteX60" fmla="*/ 4060415 w 12191997"/>
              <a:gd name="connsiteY60" fmla="*/ 71211 h 71211"/>
              <a:gd name="connsiteX61" fmla="*/ 3389981 w 12191997"/>
              <a:gd name="connsiteY61" fmla="*/ 71211 h 71211"/>
              <a:gd name="connsiteX62" fmla="*/ 3352170 w 12191997"/>
              <a:gd name="connsiteY62" fmla="*/ 71211 h 71211"/>
              <a:gd name="connsiteX63" fmla="*/ 2719547 w 12191997"/>
              <a:gd name="connsiteY63" fmla="*/ 71211 h 71211"/>
              <a:gd name="connsiteX64" fmla="*/ 2681735 w 12191997"/>
              <a:gd name="connsiteY64" fmla="*/ 71211 h 71211"/>
              <a:gd name="connsiteX65" fmla="*/ 2049112 w 12191997"/>
              <a:gd name="connsiteY65" fmla="*/ 71211 h 71211"/>
              <a:gd name="connsiteX66" fmla="*/ 2011301 w 12191997"/>
              <a:gd name="connsiteY66" fmla="*/ 71211 h 71211"/>
              <a:gd name="connsiteX67" fmla="*/ 1378679 w 12191997"/>
              <a:gd name="connsiteY67" fmla="*/ 71211 h 71211"/>
              <a:gd name="connsiteX68" fmla="*/ 1340868 w 12191997"/>
              <a:gd name="connsiteY68" fmla="*/ 71211 h 71211"/>
              <a:gd name="connsiteX69" fmla="*/ 708245 w 12191997"/>
              <a:gd name="connsiteY69" fmla="*/ 71211 h 71211"/>
              <a:gd name="connsiteX70" fmla="*/ 670434 w 12191997"/>
              <a:gd name="connsiteY70" fmla="*/ 71211 h 71211"/>
              <a:gd name="connsiteX71" fmla="*/ 0 w 12191997"/>
              <a:gd name="connsiteY71" fmla="*/ 71211 h 7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2191997" h="71211">
                <a:moveTo>
                  <a:pt x="8131581" y="0"/>
                </a:moveTo>
                <a:lnTo>
                  <a:pt x="8802015" y="0"/>
                </a:lnTo>
                <a:lnTo>
                  <a:pt x="8839826" y="0"/>
                </a:lnTo>
                <a:lnTo>
                  <a:pt x="9472449" y="0"/>
                </a:lnTo>
                <a:lnTo>
                  <a:pt x="9510260" y="0"/>
                </a:lnTo>
                <a:lnTo>
                  <a:pt x="10142883" y="0"/>
                </a:lnTo>
                <a:lnTo>
                  <a:pt x="10180694" y="0"/>
                </a:lnTo>
                <a:lnTo>
                  <a:pt x="10813317" y="0"/>
                </a:lnTo>
                <a:lnTo>
                  <a:pt x="10851128" y="0"/>
                </a:lnTo>
                <a:lnTo>
                  <a:pt x="11483752" y="0"/>
                </a:lnTo>
                <a:lnTo>
                  <a:pt x="11521562" y="0"/>
                </a:lnTo>
                <a:lnTo>
                  <a:pt x="12191997" y="0"/>
                </a:lnTo>
                <a:lnTo>
                  <a:pt x="12191997" y="71211"/>
                </a:lnTo>
                <a:lnTo>
                  <a:pt x="11521562" y="71211"/>
                </a:lnTo>
                <a:lnTo>
                  <a:pt x="11483752" y="71211"/>
                </a:lnTo>
                <a:lnTo>
                  <a:pt x="10851128" y="71211"/>
                </a:lnTo>
                <a:lnTo>
                  <a:pt x="10813317" y="71211"/>
                </a:lnTo>
                <a:lnTo>
                  <a:pt x="10180694" y="71211"/>
                </a:lnTo>
                <a:lnTo>
                  <a:pt x="10142883" y="71211"/>
                </a:lnTo>
                <a:lnTo>
                  <a:pt x="9510260" y="71211"/>
                </a:lnTo>
                <a:lnTo>
                  <a:pt x="9472449" y="71211"/>
                </a:lnTo>
                <a:lnTo>
                  <a:pt x="8839826" y="71211"/>
                </a:lnTo>
                <a:lnTo>
                  <a:pt x="8802015" y="71211"/>
                </a:lnTo>
                <a:lnTo>
                  <a:pt x="8131581" y="71211"/>
                </a:lnTo>
                <a:close/>
                <a:moveTo>
                  <a:pt x="4065791" y="0"/>
                </a:moveTo>
                <a:lnTo>
                  <a:pt x="4736223" y="0"/>
                </a:lnTo>
                <a:lnTo>
                  <a:pt x="4774034" y="0"/>
                </a:lnTo>
                <a:lnTo>
                  <a:pt x="5406658" y="0"/>
                </a:lnTo>
                <a:lnTo>
                  <a:pt x="5444468" y="0"/>
                </a:lnTo>
                <a:lnTo>
                  <a:pt x="6077091" y="0"/>
                </a:lnTo>
                <a:lnTo>
                  <a:pt x="6114902" y="0"/>
                </a:lnTo>
                <a:lnTo>
                  <a:pt x="6747525" y="0"/>
                </a:lnTo>
                <a:lnTo>
                  <a:pt x="6785336" y="0"/>
                </a:lnTo>
                <a:lnTo>
                  <a:pt x="7417960" y="0"/>
                </a:lnTo>
                <a:lnTo>
                  <a:pt x="7455770" y="0"/>
                </a:lnTo>
                <a:lnTo>
                  <a:pt x="8126205" y="0"/>
                </a:lnTo>
                <a:lnTo>
                  <a:pt x="8126205" y="71211"/>
                </a:lnTo>
                <a:lnTo>
                  <a:pt x="7455770" y="71211"/>
                </a:lnTo>
                <a:lnTo>
                  <a:pt x="7417960" y="71211"/>
                </a:lnTo>
                <a:lnTo>
                  <a:pt x="6785336" y="71211"/>
                </a:lnTo>
                <a:lnTo>
                  <a:pt x="6747525" y="71211"/>
                </a:lnTo>
                <a:lnTo>
                  <a:pt x="6114902" y="71211"/>
                </a:lnTo>
                <a:lnTo>
                  <a:pt x="6077091" y="71211"/>
                </a:lnTo>
                <a:lnTo>
                  <a:pt x="5444468" y="71211"/>
                </a:lnTo>
                <a:lnTo>
                  <a:pt x="5406658" y="71211"/>
                </a:lnTo>
                <a:lnTo>
                  <a:pt x="4774034" y="71211"/>
                </a:lnTo>
                <a:lnTo>
                  <a:pt x="4736223" y="71211"/>
                </a:lnTo>
                <a:lnTo>
                  <a:pt x="4065791" y="71211"/>
                </a:lnTo>
                <a:close/>
                <a:moveTo>
                  <a:pt x="0" y="0"/>
                </a:moveTo>
                <a:lnTo>
                  <a:pt x="670434" y="0"/>
                </a:lnTo>
                <a:lnTo>
                  <a:pt x="708245" y="0"/>
                </a:lnTo>
                <a:lnTo>
                  <a:pt x="1340868" y="0"/>
                </a:lnTo>
                <a:lnTo>
                  <a:pt x="1378679" y="0"/>
                </a:lnTo>
                <a:lnTo>
                  <a:pt x="2011301" y="0"/>
                </a:lnTo>
                <a:lnTo>
                  <a:pt x="2049112" y="0"/>
                </a:lnTo>
                <a:lnTo>
                  <a:pt x="2681735" y="0"/>
                </a:lnTo>
                <a:lnTo>
                  <a:pt x="2719547" y="0"/>
                </a:lnTo>
                <a:lnTo>
                  <a:pt x="3352170" y="0"/>
                </a:lnTo>
                <a:lnTo>
                  <a:pt x="3389981" y="0"/>
                </a:lnTo>
                <a:lnTo>
                  <a:pt x="4060415" y="0"/>
                </a:lnTo>
                <a:lnTo>
                  <a:pt x="4060415" y="71211"/>
                </a:lnTo>
                <a:lnTo>
                  <a:pt x="3389981" y="71211"/>
                </a:lnTo>
                <a:lnTo>
                  <a:pt x="3352170" y="71211"/>
                </a:lnTo>
                <a:lnTo>
                  <a:pt x="2719547" y="71211"/>
                </a:lnTo>
                <a:lnTo>
                  <a:pt x="2681735" y="71211"/>
                </a:lnTo>
                <a:lnTo>
                  <a:pt x="2049112" y="71211"/>
                </a:lnTo>
                <a:lnTo>
                  <a:pt x="2011301" y="71211"/>
                </a:lnTo>
                <a:lnTo>
                  <a:pt x="1378679" y="71211"/>
                </a:lnTo>
                <a:lnTo>
                  <a:pt x="1340868" y="71211"/>
                </a:lnTo>
                <a:lnTo>
                  <a:pt x="708245" y="71211"/>
                </a:lnTo>
                <a:lnTo>
                  <a:pt x="670434" y="71211"/>
                </a:lnTo>
                <a:lnTo>
                  <a:pt x="0" y="71211"/>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Autofit/>
          </a:bodyPr>
          <a:lstStyle/>
          <a:p>
            <a:pPr algn="ctr"/>
            <a:endParaRPr lang="zh-CN" altLang="en-US"/>
          </a:p>
        </p:txBody>
      </p:sp>
      <p:sp>
        <p:nvSpPr>
          <p:cNvPr id="8" name="Line 14"/>
          <p:cNvSpPr>
            <a:spLocks noChangeShapeType="1"/>
          </p:cNvSpPr>
          <p:nvPr/>
        </p:nvSpPr>
        <p:spPr bwMode="auto">
          <a:xfrm rot="10800000">
            <a:off x="4573191" y="138706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a:solidFill>
                <a:prstClr val="black"/>
              </a:solidFill>
              <a:latin typeface="微软雅黑" pitchFamily="34" charset="-122"/>
              <a:ea typeface="微软雅黑" pitchFamily="34" charset="-122"/>
            </a:endParaRPr>
          </a:p>
        </p:txBody>
      </p:sp>
      <p:sp>
        <p:nvSpPr>
          <p:cNvPr id="9" name="Line 15"/>
          <p:cNvSpPr>
            <a:spLocks noChangeShapeType="1"/>
          </p:cNvSpPr>
          <p:nvPr/>
        </p:nvSpPr>
        <p:spPr bwMode="auto">
          <a:xfrm rot="10800000">
            <a:off x="4573191" y="1387062"/>
            <a:ext cx="0" cy="0"/>
          </a:xfrm>
          <a:prstGeom prst="line">
            <a:avLst/>
          </a:prstGeom>
          <a:noFill/>
          <a:ln w="1588" cap="flat">
            <a:solidFill>
              <a:srgbClr val="88867A"/>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id-ID">
              <a:solidFill>
                <a:prstClr val="black"/>
              </a:solidFill>
              <a:latin typeface="微软雅黑" pitchFamily="34" charset="-122"/>
              <a:ea typeface="微软雅黑" pitchFamily="34" charset="-122"/>
            </a:endParaRPr>
          </a:p>
        </p:txBody>
      </p:sp>
      <p:grpSp>
        <p:nvGrpSpPr>
          <p:cNvPr id="2" name="Group 86"/>
          <p:cNvGrpSpPr/>
          <p:nvPr/>
        </p:nvGrpSpPr>
        <p:grpSpPr>
          <a:xfrm>
            <a:off x="3487342" y="880356"/>
            <a:ext cx="2201465" cy="3577742"/>
            <a:chOff x="4649788" y="967712"/>
            <a:chExt cx="2935287" cy="4768850"/>
          </a:xfrm>
        </p:grpSpPr>
        <p:sp>
          <p:nvSpPr>
            <p:cNvPr id="11" name="Freeform 13"/>
            <p:cNvSpPr>
              <a:spLocks noEditPoints="1"/>
            </p:cNvSpPr>
            <p:nvPr/>
          </p:nvSpPr>
          <p:spPr bwMode="auto">
            <a:xfrm rot="10800000">
              <a:off x="4649788" y="2266287"/>
              <a:ext cx="2935287" cy="3470275"/>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solidFill>
              <a:srgbClr val="4E5B6F">
                <a:alpha val="15000"/>
              </a:srgbClr>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2" name="Freeform 16"/>
            <p:cNvSpPr>
              <a:spLocks noEditPoints="1"/>
            </p:cNvSpPr>
            <p:nvPr/>
          </p:nvSpPr>
          <p:spPr bwMode="auto">
            <a:xfrm rot="10800000">
              <a:off x="5346701" y="967712"/>
              <a:ext cx="1500187" cy="1203325"/>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solidFill>
              <a:srgbClr val="4E5B6F">
                <a:alpha val="15000"/>
              </a:srgbClr>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grpSp>
      <p:cxnSp>
        <p:nvCxnSpPr>
          <p:cNvPr id="13" name="Elbow Connector 89"/>
          <p:cNvCxnSpPr>
            <a:stCxn id="18" idx="14"/>
          </p:cNvCxnSpPr>
          <p:nvPr/>
        </p:nvCxnSpPr>
        <p:spPr>
          <a:xfrm rot="10800000">
            <a:off x="2663405" y="1848958"/>
            <a:ext cx="1292104" cy="1020451"/>
          </a:xfrm>
          <a:prstGeom prst="bentConnector3">
            <a:avLst>
              <a:gd name="adj1" fmla="val 50000"/>
            </a:avLst>
          </a:prstGeom>
          <a:noFill/>
          <a:ln w="31750" cap="flat" cmpd="sng" algn="ctr">
            <a:solidFill>
              <a:schemeClr val="accent1"/>
            </a:solidFill>
            <a:prstDash val="solid"/>
            <a:miter lim="800000"/>
            <a:tailEnd type="oval" w="lg" len="lg"/>
          </a:ln>
          <a:effectLst/>
        </p:spPr>
      </p:cxnSp>
      <p:cxnSp>
        <p:nvCxnSpPr>
          <p:cNvPr id="14" name="Elbow Connector 90"/>
          <p:cNvCxnSpPr/>
          <p:nvPr/>
        </p:nvCxnSpPr>
        <p:spPr>
          <a:xfrm rot="10800000" flipV="1">
            <a:off x="2388216" y="3615732"/>
            <a:ext cx="1444592" cy="355252"/>
          </a:xfrm>
          <a:prstGeom prst="bentConnector3">
            <a:avLst>
              <a:gd name="adj1" fmla="val 50000"/>
            </a:avLst>
          </a:prstGeom>
          <a:noFill/>
          <a:ln w="31750" cap="flat" cmpd="sng" algn="ctr">
            <a:solidFill>
              <a:schemeClr val="accent3"/>
            </a:solidFill>
            <a:prstDash val="solid"/>
            <a:miter lim="800000"/>
            <a:tailEnd type="oval" w="lg" len="lg"/>
          </a:ln>
          <a:effectLst/>
        </p:spPr>
      </p:cxnSp>
      <p:cxnSp>
        <p:nvCxnSpPr>
          <p:cNvPr id="15" name="Elbow Connector 91"/>
          <p:cNvCxnSpPr>
            <a:stCxn id="21" idx="12"/>
          </p:cNvCxnSpPr>
          <p:nvPr/>
        </p:nvCxnSpPr>
        <p:spPr>
          <a:xfrm rot="10800000" flipH="1">
            <a:off x="5222838" y="2018829"/>
            <a:ext cx="945002" cy="850316"/>
          </a:xfrm>
          <a:prstGeom prst="bentConnector3">
            <a:avLst>
              <a:gd name="adj1" fmla="val 54401"/>
            </a:avLst>
          </a:prstGeom>
          <a:noFill/>
          <a:ln w="31750" cap="flat" cmpd="sng" algn="ctr">
            <a:solidFill>
              <a:schemeClr val="accent2"/>
            </a:solidFill>
            <a:prstDash val="solid"/>
            <a:miter lim="800000"/>
            <a:tailEnd type="oval" w="lg" len="lg"/>
          </a:ln>
          <a:effectLst/>
        </p:spPr>
      </p:cxnSp>
      <p:cxnSp>
        <p:nvCxnSpPr>
          <p:cNvPr id="16" name="Elbow Connector 92"/>
          <p:cNvCxnSpPr/>
          <p:nvPr/>
        </p:nvCxnSpPr>
        <p:spPr>
          <a:xfrm>
            <a:off x="5222838" y="3739420"/>
            <a:ext cx="1173200" cy="267763"/>
          </a:xfrm>
          <a:prstGeom prst="bentConnector3">
            <a:avLst>
              <a:gd name="adj1" fmla="val 50000"/>
            </a:avLst>
          </a:prstGeom>
          <a:noFill/>
          <a:ln w="31750" cap="flat" cmpd="sng" algn="ctr">
            <a:solidFill>
              <a:schemeClr val="accent4"/>
            </a:solidFill>
            <a:prstDash val="solid"/>
            <a:miter lim="800000"/>
            <a:tailEnd type="oval" w="lg" len="lg"/>
          </a:ln>
          <a:effectLst/>
        </p:spPr>
      </p:cxnSp>
      <p:grpSp>
        <p:nvGrpSpPr>
          <p:cNvPr id="3" name="Group 93"/>
          <p:cNvGrpSpPr/>
          <p:nvPr/>
        </p:nvGrpSpPr>
        <p:grpSpPr>
          <a:xfrm>
            <a:off x="3815953" y="2128516"/>
            <a:ext cx="881063" cy="1005198"/>
            <a:chOff x="5087938" y="2631412"/>
            <a:chExt cx="1174750" cy="1339850"/>
          </a:xfrm>
          <a:solidFill>
            <a:schemeClr val="accent1"/>
          </a:solidFill>
        </p:grpSpPr>
        <p:sp>
          <p:nvSpPr>
            <p:cNvPr id="18" name="Freeform 19"/>
            <p:cNvSpPr>
              <a:spLocks/>
            </p:cNvSpPr>
            <p:nvPr/>
          </p:nvSpPr>
          <p:spPr bwMode="auto">
            <a:xfrm rot="10800000">
              <a:off x="5087938" y="2631412"/>
              <a:ext cx="1174750" cy="1339850"/>
            </a:xfrm>
            <a:custGeom>
              <a:avLst/>
              <a:gdLst>
                <a:gd name="T0" fmla="*/ 336 w 423"/>
                <a:gd name="T1" fmla="*/ 0 h 483"/>
                <a:gd name="T2" fmla="*/ 313 w 423"/>
                <a:gd name="T3" fmla="*/ 42 h 483"/>
                <a:gd name="T4" fmla="*/ 262 w 423"/>
                <a:gd name="T5" fmla="*/ 62 h 483"/>
                <a:gd name="T6" fmla="*/ 210 w 423"/>
                <a:gd name="T7" fmla="*/ 42 h 483"/>
                <a:gd name="T8" fmla="*/ 187 w 423"/>
                <a:gd name="T9" fmla="*/ 0 h 483"/>
                <a:gd name="T10" fmla="*/ 63 w 423"/>
                <a:gd name="T11" fmla="*/ 0 h 483"/>
                <a:gd name="T12" fmla="*/ 63 w 423"/>
                <a:gd name="T13" fmla="*/ 190 h 483"/>
                <a:gd name="T14" fmla="*/ 55 w 423"/>
                <a:gd name="T15" fmla="*/ 190 h 483"/>
                <a:gd name="T16" fmla="*/ 0 w 423"/>
                <a:gd name="T17" fmla="*/ 250 h 483"/>
                <a:gd name="T18" fmla="*/ 55 w 423"/>
                <a:gd name="T19" fmla="*/ 309 h 483"/>
                <a:gd name="T20" fmla="*/ 63 w 423"/>
                <a:gd name="T21" fmla="*/ 310 h 483"/>
                <a:gd name="T22" fmla="*/ 63 w 423"/>
                <a:gd name="T23" fmla="*/ 483 h 483"/>
                <a:gd name="T24" fmla="*/ 216 w 423"/>
                <a:gd name="T25" fmla="*/ 483 h 483"/>
                <a:gd name="T26" fmla="*/ 319 w 423"/>
                <a:gd name="T27" fmla="*/ 195 h 483"/>
                <a:gd name="T28" fmla="*/ 356 w 423"/>
                <a:gd name="T29" fmla="*/ 127 h 483"/>
                <a:gd name="T30" fmla="*/ 423 w 423"/>
                <a:gd name="T31" fmla="*/ 0 h 483"/>
                <a:gd name="T32" fmla="*/ 336 w 423"/>
                <a:gd name="T33" fmla="*/ 0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483">
                  <a:moveTo>
                    <a:pt x="336" y="0"/>
                  </a:moveTo>
                  <a:cubicBezTo>
                    <a:pt x="334" y="16"/>
                    <a:pt x="326" y="31"/>
                    <a:pt x="313" y="42"/>
                  </a:cubicBezTo>
                  <a:cubicBezTo>
                    <a:pt x="299" y="55"/>
                    <a:pt x="281" y="62"/>
                    <a:pt x="262" y="62"/>
                  </a:cubicBezTo>
                  <a:cubicBezTo>
                    <a:pt x="242" y="62"/>
                    <a:pt x="224" y="55"/>
                    <a:pt x="210" y="42"/>
                  </a:cubicBezTo>
                  <a:cubicBezTo>
                    <a:pt x="198" y="31"/>
                    <a:pt x="190" y="16"/>
                    <a:pt x="187" y="0"/>
                  </a:cubicBezTo>
                  <a:cubicBezTo>
                    <a:pt x="63" y="0"/>
                    <a:pt x="63" y="0"/>
                    <a:pt x="63" y="0"/>
                  </a:cubicBezTo>
                  <a:cubicBezTo>
                    <a:pt x="63" y="190"/>
                    <a:pt x="63" y="190"/>
                    <a:pt x="63" y="190"/>
                  </a:cubicBezTo>
                  <a:cubicBezTo>
                    <a:pt x="55" y="190"/>
                    <a:pt x="55" y="190"/>
                    <a:pt x="55" y="190"/>
                  </a:cubicBezTo>
                  <a:cubicBezTo>
                    <a:pt x="24" y="193"/>
                    <a:pt x="0" y="219"/>
                    <a:pt x="0" y="250"/>
                  </a:cubicBezTo>
                  <a:cubicBezTo>
                    <a:pt x="0" y="281"/>
                    <a:pt x="24" y="307"/>
                    <a:pt x="55" y="309"/>
                  </a:cubicBezTo>
                  <a:cubicBezTo>
                    <a:pt x="63" y="310"/>
                    <a:pt x="63" y="310"/>
                    <a:pt x="63" y="310"/>
                  </a:cubicBezTo>
                  <a:cubicBezTo>
                    <a:pt x="63" y="483"/>
                    <a:pt x="63" y="483"/>
                    <a:pt x="63" y="483"/>
                  </a:cubicBezTo>
                  <a:cubicBezTo>
                    <a:pt x="216" y="483"/>
                    <a:pt x="216" y="483"/>
                    <a:pt x="216" y="483"/>
                  </a:cubicBezTo>
                  <a:cubicBezTo>
                    <a:pt x="231" y="419"/>
                    <a:pt x="260" y="321"/>
                    <a:pt x="319" y="195"/>
                  </a:cubicBezTo>
                  <a:cubicBezTo>
                    <a:pt x="328" y="175"/>
                    <a:pt x="341" y="153"/>
                    <a:pt x="356" y="127"/>
                  </a:cubicBezTo>
                  <a:cubicBezTo>
                    <a:pt x="378" y="90"/>
                    <a:pt x="404" y="45"/>
                    <a:pt x="423" y="0"/>
                  </a:cubicBezTo>
                  <a:lnTo>
                    <a:pt x="336" y="0"/>
                  </a:lnTo>
                  <a:close/>
                </a:path>
              </a:pathLst>
            </a:custGeom>
            <a:grp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19" name="TextBox 95"/>
            <p:cNvSpPr txBox="1"/>
            <p:nvPr/>
          </p:nvSpPr>
          <p:spPr>
            <a:xfrm>
              <a:off x="5474252" y="3256239"/>
              <a:ext cx="542490" cy="410243"/>
            </a:xfrm>
            <a:prstGeom prst="rect">
              <a:avLst/>
            </a:prstGeom>
            <a:grpFill/>
          </p:spPr>
          <p:txBody>
            <a:bodyPr wrap="square" rtlCol="0">
              <a:spAutoFit/>
            </a:bodyPr>
            <a:lstStyle/>
            <a:p>
              <a:pPr algn="ctr" defTabSz="685800">
                <a:defRPr/>
              </a:pPr>
              <a:r>
                <a:rPr lang="id-ID" sz="1400" kern="0" dirty="0" smtClean="0">
                  <a:solidFill>
                    <a:prstClr val="white"/>
                  </a:solidFill>
                  <a:latin typeface="微软雅黑" pitchFamily="34" charset="-122"/>
                  <a:ea typeface="微软雅黑" pitchFamily="34" charset="-122"/>
                </a:rPr>
                <a:t>01</a:t>
              </a:r>
              <a:endParaRPr lang="en-US" sz="1400" kern="0" dirty="0" smtClean="0">
                <a:solidFill>
                  <a:prstClr val="white"/>
                </a:solidFill>
                <a:latin typeface="微软雅黑" pitchFamily="34" charset="-122"/>
                <a:ea typeface="微软雅黑" pitchFamily="34" charset="-122"/>
              </a:endParaRPr>
            </a:p>
          </p:txBody>
        </p:sp>
      </p:grpSp>
      <p:grpSp>
        <p:nvGrpSpPr>
          <p:cNvPr id="4" name="Group 96"/>
          <p:cNvGrpSpPr/>
          <p:nvPr/>
        </p:nvGrpSpPr>
        <p:grpSpPr>
          <a:xfrm>
            <a:off x="4600575" y="2128516"/>
            <a:ext cx="759619" cy="1133825"/>
            <a:chOff x="6134100" y="2631412"/>
            <a:chExt cx="1012825" cy="1511300"/>
          </a:xfrm>
          <a:solidFill>
            <a:schemeClr val="accent2"/>
          </a:solidFill>
        </p:grpSpPr>
        <p:sp>
          <p:nvSpPr>
            <p:cNvPr id="21" name="Freeform 20"/>
            <p:cNvSpPr>
              <a:spLocks/>
            </p:cNvSpPr>
            <p:nvPr/>
          </p:nvSpPr>
          <p:spPr bwMode="auto">
            <a:xfrm rot="10800000">
              <a:off x="6134100" y="2631412"/>
              <a:ext cx="1012825" cy="1511300"/>
            </a:xfrm>
            <a:custGeom>
              <a:avLst/>
              <a:gdLst>
                <a:gd name="T0" fmla="*/ 365 w 365"/>
                <a:gd name="T1" fmla="*/ 387 h 545"/>
                <a:gd name="T2" fmla="*/ 323 w 365"/>
                <a:gd name="T3" fmla="*/ 363 h 545"/>
                <a:gd name="T4" fmla="*/ 303 w 365"/>
                <a:gd name="T5" fmla="*/ 312 h 545"/>
                <a:gd name="T6" fmla="*/ 323 w 365"/>
                <a:gd name="T7" fmla="*/ 260 h 545"/>
                <a:gd name="T8" fmla="*/ 365 w 365"/>
                <a:gd name="T9" fmla="*/ 237 h 545"/>
                <a:gd name="T10" fmla="*/ 365 w 365"/>
                <a:gd name="T11" fmla="*/ 62 h 545"/>
                <a:gd name="T12" fmla="*/ 231 w 365"/>
                <a:gd name="T13" fmla="*/ 62 h 545"/>
                <a:gd name="T14" fmla="*/ 230 w 365"/>
                <a:gd name="T15" fmla="*/ 55 h 545"/>
                <a:gd name="T16" fmla="*/ 170 w 365"/>
                <a:gd name="T17" fmla="*/ 0 h 545"/>
                <a:gd name="T18" fmla="*/ 111 w 365"/>
                <a:gd name="T19" fmla="*/ 55 h 545"/>
                <a:gd name="T20" fmla="*/ 110 w 365"/>
                <a:gd name="T21" fmla="*/ 62 h 545"/>
                <a:gd name="T22" fmla="*/ 0 w 365"/>
                <a:gd name="T23" fmla="*/ 62 h 545"/>
                <a:gd name="T24" fmla="*/ 66 w 365"/>
                <a:gd name="T25" fmla="*/ 189 h 545"/>
                <a:gd name="T26" fmla="*/ 103 w 365"/>
                <a:gd name="T27" fmla="*/ 257 h 545"/>
                <a:gd name="T28" fmla="*/ 206 w 365"/>
                <a:gd name="T29" fmla="*/ 545 h 545"/>
                <a:gd name="T30" fmla="*/ 365 w 365"/>
                <a:gd name="T31" fmla="*/ 545 h 545"/>
                <a:gd name="T32" fmla="*/ 365 w 365"/>
                <a:gd name="T33" fmla="*/ 387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5" h="545">
                  <a:moveTo>
                    <a:pt x="365" y="387"/>
                  </a:moveTo>
                  <a:cubicBezTo>
                    <a:pt x="349" y="384"/>
                    <a:pt x="335" y="376"/>
                    <a:pt x="323" y="363"/>
                  </a:cubicBezTo>
                  <a:cubicBezTo>
                    <a:pt x="310" y="349"/>
                    <a:pt x="303" y="331"/>
                    <a:pt x="303" y="312"/>
                  </a:cubicBezTo>
                  <a:cubicBezTo>
                    <a:pt x="303" y="293"/>
                    <a:pt x="310" y="274"/>
                    <a:pt x="323" y="260"/>
                  </a:cubicBezTo>
                  <a:cubicBezTo>
                    <a:pt x="335" y="248"/>
                    <a:pt x="349" y="240"/>
                    <a:pt x="365" y="237"/>
                  </a:cubicBezTo>
                  <a:cubicBezTo>
                    <a:pt x="365" y="62"/>
                    <a:pt x="365" y="62"/>
                    <a:pt x="365" y="62"/>
                  </a:cubicBezTo>
                  <a:cubicBezTo>
                    <a:pt x="231" y="62"/>
                    <a:pt x="231" y="62"/>
                    <a:pt x="231" y="62"/>
                  </a:cubicBezTo>
                  <a:cubicBezTo>
                    <a:pt x="230" y="55"/>
                    <a:pt x="230" y="55"/>
                    <a:pt x="230" y="55"/>
                  </a:cubicBezTo>
                  <a:cubicBezTo>
                    <a:pt x="228" y="24"/>
                    <a:pt x="201" y="0"/>
                    <a:pt x="170" y="0"/>
                  </a:cubicBezTo>
                  <a:cubicBezTo>
                    <a:pt x="140" y="0"/>
                    <a:pt x="113" y="24"/>
                    <a:pt x="111" y="55"/>
                  </a:cubicBezTo>
                  <a:cubicBezTo>
                    <a:pt x="110" y="62"/>
                    <a:pt x="110" y="62"/>
                    <a:pt x="110" y="62"/>
                  </a:cubicBezTo>
                  <a:cubicBezTo>
                    <a:pt x="0" y="62"/>
                    <a:pt x="0" y="62"/>
                    <a:pt x="0" y="62"/>
                  </a:cubicBezTo>
                  <a:cubicBezTo>
                    <a:pt x="19" y="107"/>
                    <a:pt x="45" y="152"/>
                    <a:pt x="66" y="189"/>
                  </a:cubicBezTo>
                  <a:cubicBezTo>
                    <a:pt x="81" y="215"/>
                    <a:pt x="94" y="237"/>
                    <a:pt x="103" y="257"/>
                  </a:cubicBezTo>
                  <a:cubicBezTo>
                    <a:pt x="162" y="383"/>
                    <a:pt x="192" y="481"/>
                    <a:pt x="206" y="545"/>
                  </a:cubicBezTo>
                  <a:cubicBezTo>
                    <a:pt x="365" y="545"/>
                    <a:pt x="365" y="545"/>
                    <a:pt x="365" y="545"/>
                  </a:cubicBezTo>
                  <a:lnTo>
                    <a:pt x="365" y="387"/>
                  </a:lnTo>
                  <a:close/>
                </a:path>
              </a:pathLst>
            </a:custGeom>
            <a:grp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2" name="TextBox 98"/>
            <p:cNvSpPr txBox="1"/>
            <p:nvPr/>
          </p:nvSpPr>
          <p:spPr>
            <a:xfrm>
              <a:off x="6294788" y="3256239"/>
              <a:ext cx="542490" cy="410243"/>
            </a:xfrm>
            <a:prstGeom prst="rect">
              <a:avLst/>
            </a:prstGeom>
            <a:grpFill/>
          </p:spPr>
          <p:txBody>
            <a:bodyPr wrap="square" rtlCol="0">
              <a:spAutoFit/>
            </a:bodyPr>
            <a:lstStyle/>
            <a:p>
              <a:pPr algn="ctr" defTabSz="685800">
                <a:defRPr/>
              </a:pPr>
              <a:r>
                <a:rPr lang="id-ID" sz="1400" kern="0" dirty="0" smtClean="0">
                  <a:solidFill>
                    <a:prstClr val="white"/>
                  </a:solidFill>
                  <a:latin typeface="微软雅黑" pitchFamily="34" charset="-122"/>
                  <a:ea typeface="微软雅黑" pitchFamily="34" charset="-122"/>
                </a:rPr>
                <a:t>02</a:t>
              </a:r>
              <a:endParaRPr lang="en-US" sz="1400" kern="0" dirty="0" smtClean="0">
                <a:solidFill>
                  <a:prstClr val="white"/>
                </a:solidFill>
                <a:latin typeface="微软雅黑" pitchFamily="34" charset="-122"/>
                <a:ea typeface="微软雅黑" pitchFamily="34" charset="-122"/>
              </a:endParaRPr>
            </a:p>
          </p:txBody>
        </p:sp>
      </p:grpSp>
      <p:grpSp>
        <p:nvGrpSpPr>
          <p:cNvPr id="10" name="Group 99"/>
          <p:cNvGrpSpPr/>
          <p:nvPr/>
        </p:nvGrpSpPr>
        <p:grpSpPr>
          <a:xfrm>
            <a:off x="3762376" y="3037244"/>
            <a:ext cx="802481" cy="1145735"/>
            <a:chOff x="5016500" y="3842674"/>
            <a:chExt cx="1069975" cy="1527175"/>
          </a:xfrm>
          <a:solidFill>
            <a:schemeClr val="accent3"/>
          </a:solidFill>
        </p:grpSpPr>
        <p:sp>
          <p:nvSpPr>
            <p:cNvPr id="24" name="Freeform 18"/>
            <p:cNvSpPr>
              <a:spLocks/>
            </p:cNvSpPr>
            <p:nvPr/>
          </p:nvSpPr>
          <p:spPr bwMode="auto">
            <a:xfrm rot="10800000">
              <a:off x="5016500" y="3842674"/>
              <a:ext cx="1069975" cy="1527175"/>
            </a:xfrm>
            <a:custGeom>
              <a:avLst/>
              <a:gdLst>
                <a:gd name="T0" fmla="*/ 0 w 386"/>
                <a:gd name="T1" fmla="*/ 164 h 551"/>
                <a:gd name="T2" fmla="*/ 42 w 386"/>
                <a:gd name="T3" fmla="*/ 187 h 551"/>
                <a:gd name="T4" fmla="*/ 62 w 386"/>
                <a:gd name="T5" fmla="*/ 239 h 551"/>
                <a:gd name="T6" fmla="*/ 42 w 386"/>
                <a:gd name="T7" fmla="*/ 291 h 551"/>
                <a:gd name="T8" fmla="*/ 0 w 386"/>
                <a:gd name="T9" fmla="*/ 314 h 551"/>
                <a:gd name="T10" fmla="*/ 0 w 386"/>
                <a:gd name="T11" fmla="*/ 488 h 551"/>
                <a:gd name="T12" fmla="*/ 139 w 386"/>
                <a:gd name="T13" fmla="*/ 488 h 551"/>
                <a:gd name="T14" fmla="*/ 139 w 386"/>
                <a:gd name="T15" fmla="*/ 496 h 551"/>
                <a:gd name="T16" fmla="*/ 199 w 386"/>
                <a:gd name="T17" fmla="*/ 551 h 551"/>
                <a:gd name="T18" fmla="*/ 258 w 386"/>
                <a:gd name="T19" fmla="*/ 496 h 551"/>
                <a:gd name="T20" fmla="*/ 259 w 386"/>
                <a:gd name="T21" fmla="*/ 488 h 551"/>
                <a:gd name="T22" fmla="*/ 366 w 386"/>
                <a:gd name="T23" fmla="*/ 488 h 551"/>
                <a:gd name="T24" fmla="*/ 386 w 386"/>
                <a:gd name="T25" fmla="*/ 397 h 551"/>
                <a:gd name="T26" fmla="*/ 0 w 386"/>
                <a:gd name="T27" fmla="*/ 0 h 551"/>
                <a:gd name="T28" fmla="*/ 0 w 386"/>
                <a:gd name="T29" fmla="*/ 164 h 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6" h="551">
                  <a:moveTo>
                    <a:pt x="0" y="164"/>
                  </a:moveTo>
                  <a:cubicBezTo>
                    <a:pt x="16" y="167"/>
                    <a:pt x="31" y="175"/>
                    <a:pt x="42" y="187"/>
                  </a:cubicBezTo>
                  <a:cubicBezTo>
                    <a:pt x="55" y="201"/>
                    <a:pt x="62" y="220"/>
                    <a:pt x="62" y="239"/>
                  </a:cubicBezTo>
                  <a:cubicBezTo>
                    <a:pt x="62" y="258"/>
                    <a:pt x="55" y="276"/>
                    <a:pt x="42" y="291"/>
                  </a:cubicBezTo>
                  <a:cubicBezTo>
                    <a:pt x="31" y="303"/>
                    <a:pt x="16" y="311"/>
                    <a:pt x="0" y="314"/>
                  </a:cubicBezTo>
                  <a:cubicBezTo>
                    <a:pt x="0" y="488"/>
                    <a:pt x="0" y="488"/>
                    <a:pt x="0" y="488"/>
                  </a:cubicBezTo>
                  <a:cubicBezTo>
                    <a:pt x="139" y="488"/>
                    <a:pt x="139" y="488"/>
                    <a:pt x="139" y="488"/>
                  </a:cubicBezTo>
                  <a:cubicBezTo>
                    <a:pt x="139" y="496"/>
                    <a:pt x="139" y="496"/>
                    <a:pt x="139" y="496"/>
                  </a:cubicBezTo>
                  <a:cubicBezTo>
                    <a:pt x="142" y="527"/>
                    <a:pt x="168" y="551"/>
                    <a:pt x="199" y="551"/>
                  </a:cubicBezTo>
                  <a:cubicBezTo>
                    <a:pt x="230" y="551"/>
                    <a:pt x="256" y="527"/>
                    <a:pt x="258" y="496"/>
                  </a:cubicBezTo>
                  <a:cubicBezTo>
                    <a:pt x="259" y="488"/>
                    <a:pt x="259" y="488"/>
                    <a:pt x="259" y="488"/>
                  </a:cubicBezTo>
                  <a:cubicBezTo>
                    <a:pt x="366" y="488"/>
                    <a:pt x="366" y="488"/>
                    <a:pt x="366" y="488"/>
                  </a:cubicBezTo>
                  <a:cubicBezTo>
                    <a:pt x="378" y="457"/>
                    <a:pt x="386" y="426"/>
                    <a:pt x="386" y="397"/>
                  </a:cubicBezTo>
                  <a:cubicBezTo>
                    <a:pt x="386" y="182"/>
                    <a:pt x="214" y="6"/>
                    <a:pt x="0" y="0"/>
                  </a:cubicBezTo>
                  <a:lnTo>
                    <a:pt x="0" y="164"/>
                  </a:lnTo>
                  <a:close/>
                </a:path>
              </a:pathLst>
            </a:custGeom>
            <a:grp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5" name="TextBox 101"/>
            <p:cNvSpPr txBox="1"/>
            <p:nvPr/>
          </p:nvSpPr>
          <p:spPr>
            <a:xfrm>
              <a:off x="5211441" y="4386949"/>
              <a:ext cx="542490" cy="410243"/>
            </a:xfrm>
            <a:prstGeom prst="rect">
              <a:avLst/>
            </a:prstGeom>
            <a:grpFill/>
          </p:spPr>
          <p:txBody>
            <a:bodyPr wrap="square" rtlCol="0">
              <a:spAutoFit/>
            </a:bodyPr>
            <a:lstStyle/>
            <a:p>
              <a:pPr algn="ctr" defTabSz="685800">
                <a:defRPr/>
              </a:pPr>
              <a:r>
                <a:rPr lang="id-ID" sz="1400" kern="0" dirty="0" smtClean="0">
                  <a:solidFill>
                    <a:prstClr val="white"/>
                  </a:solidFill>
                  <a:latin typeface="微软雅黑" pitchFamily="34" charset="-122"/>
                  <a:ea typeface="微软雅黑" pitchFamily="34" charset="-122"/>
                </a:rPr>
                <a:t>04</a:t>
              </a:r>
              <a:endParaRPr lang="en-US" sz="1400" kern="0" dirty="0" smtClean="0">
                <a:solidFill>
                  <a:prstClr val="white"/>
                </a:solidFill>
                <a:latin typeface="微软雅黑" pitchFamily="34" charset="-122"/>
                <a:ea typeface="微软雅黑" pitchFamily="34" charset="-122"/>
              </a:endParaRPr>
            </a:p>
          </p:txBody>
        </p:sp>
      </p:grpSp>
      <p:grpSp>
        <p:nvGrpSpPr>
          <p:cNvPr id="17" name="Group 102"/>
          <p:cNvGrpSpPr/>
          <p:nvPr/>
        </p:nvGrpSpPr>
        <p:grpSpPr>
          <a:xfrm>
            <a:off x="4469607" y="3167061"/>
            <a:ext cx="945356" cy="1015917"/>
            <a:chOff x="5959475" y="4015711"/>
            <a:chExt cx="1260475" cy="1354138"/>
          </a:xfrm>
        </p:grpSpPr>
        <p:sp>
          <p:nvSpPr>
            <p:cNvPr id="27" name="Freeform 17"/>
            <p:cNvSpPr>
              <a:spLocks/>
            </p:cNvSpPr>
            <p:nvPr/>
          </p:nvSpPr>
          <p:spPr bwMode="auto">
            <a:xfrm rot="10800000">
              <a:off x="5959475" y="4015711"/>
              <a:ext cx="1260475" cy="1354138"/>
            </a:xfrm>
            <a:custGeom>
              <a:avLst/>
              <a:gdLst>
                <a:gd name="T0" fmla="*/ 122 w 454"/>
                <a:gd name="T1" fmla="*/ 489 h 489"/>
                <a:gd name="T2" fmla="*/ 145 w 454"/>
                <a:gd name="T3" fmla="*/ 447 h 489"/>
                <a:gd name="T4" fmla="*/ 196 w 454"/>
                <a:gd name="T5" fmla="*/ 426 h 489"/>
                <a:gd name="T6" fmla="*/ 248 w 454"/>
                <a:gd name="T7" fmla="*/ 447 h 489"/>
                <a:gd name="T8" fmla="*/ 271 w 454"/>
                <a:gd name="T9" fmla="*/ 489 h 489"/>
                <a:gd name="T10" fmla="*/ 391 w 454"/>
                <a:gd name="T11" fmla="*/ 489 h 489"/>
                <a:gd name="T12" fmla="*/ 391 w 454"/>
                <a:gd name="T13" fmla="*/ 299 h 489"/>
                <a:gd name="T14" fmla="*/ 399 w 454"/>
                <a:gd name="T15" fmla="*/ 298 h 489"/>
                <a:gd name="T16" fmla="*/ 454 w 454"/>
                <a:gd name="T17" fmla="*/ 239 h 489"/>
                <a:gd name="T18" fmla="*/ 399 w 454"/>
                <a:gd name="T19" fmla="*/ 179 h 489"/>
                <a:gd name="T20" fmla="*/ 391 w 454"/>
                <a:gd name="T21" fmla="*/ 179 h 489"/>
                <a:gd name="T22" fmla="*/ 391 w 454"/>
                <a:gd name="T23" fmla="*/ 0 h 489"/>
                <a:gd name="T24" fmla="*/ 0 w 454"/>
                <a:gd name="T25" fmla="*/ 397 h 489"/>
                <a:gd name="T26" fmla="*/ 19 w 454"/>
                <a:gd name="T27" fmla="*/ 489 h 489"/>
                <a:gd name="T28" fmla="*/ 122 w 454"/>
                <a:gd name="T29" fmla="*/ 489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4" h="489">
                  <a:moveTo>
                    <a:pt x="122" y="489"/>
                  </a:moveTo>
                  <a:cubicBezTo>
                    <a:pt x="125" y="473"/>
                    <a:pt x="133" y="458"/>
                    <a:pt x="145" y="447"/>
                  </a:cubicBezTo>
                  <a:cubicBezTo>
                    <a:pt x="159" y="434"/>
                    <a:pt x="177" y="426"/>
                    <a:pt x="196" y="426"/>
                  </a:cubicBezTo>
                  <a:cubicBezTo>
                    <a:pt x="216" y="426"/>
                    <a:pt x="234" y="434"/>
                    <a:pt x="248" y="447"/>
                  </a:cubicBezTo>
                  <a:cubicBezTo>
                    <a:pt x="260" y="458"/>
                    <a:pt x="268" y="473"/>
                    <a:pt x="271" y="489"/>
                  </a:cubicBezTo>
                  <a:cubicBezTo>
                    <a:pt x="391" y="489"/>
                    <a:pt x="391" y="489"/>
                    <a:pt x="391" y="489"/>
                  </a:cubicBezTo>
                  <a:cubicBezTo>
                    <a:pt x="391" y="299"/>
                    <a:pt x="391" y="299"/>
                    <a:pt x="391" y="299"/>
                  </a:cubicBezTo>
                  <a:cubicBezTo>
                    <a:pt x="399" y="298"/>
                    <a:pt x="399" y="298"/>
                    <a:pt x="399" y="298"/>
                  </a:cubicBezTo>
                  <a:cubicBezTo>
                    <a:pt x="430" y="296"/>
                    <a:pt x="454" y="270"/>
                    <a:pt x="454" y="239"/>
                  </a:cubicBezTo>
                  <a:cubicBezTo>
                    <a:pt x="454" y="208"/>
                    <a:pt x="430" y="182"/>
                    <a:pt x="399" y="179"/>
                  </a:cubicBezTo>
                  <a:cubicBezTo>
                    <a:pt x="391" y="179"/>
                    <a:pt x="391" y="179"/>
                    <a:pt x="391" y="179"/>
                  </a:cubicBezTo>
                  <a:cubicBezTo>
                    <a:pt x="391" y="0"/>
                    <a:pt x="391" y="0"/>
                    <a:pt x="391" y="0"/>
                  </a:cubicBezTo>
                  <a:cubicBezTo>
                    <a:pt x="175" y="3"/>
                    <a:pt x="0" y="180"/>
                    <a:pt x="0" y="397"/>
                  </a:cubicBezTo>
                  <a:cubicBezTo>
                    <a:pt x="0" y="426"/>
                    <a:pt x="7" y="457"/>
                    <a:pt x="19" y="489"/>
                  </a:cubicBezTo>
                  <a:lnTo>
                    <a:pt x="122" y="489"/>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prstClr val="black"/>
                </a:solidFill>
                <a:latin typeface="微软雅黑" pitchFamily="34" charset="-122"/>
                <a:ea typeface="微软雅黑" pitchFamily="34" charset="-122"/>
              </a:endParaRPr>
            </a:p>
          </p:txBody>
        </p:sp>
        <p:sp>
          <p:nvSpPr>
            <p:cNvPr id="28" name="TextBox 104"/>
            <p:cNvSpPr txBox="1"/>
            <p:nvPr/>
          </p:nvSpPr>
          <p:spPr>
            <a:xfrm>
              <a:off x="6446650" y="4386948"/>
              <a:ext cx="542489" cy="410243"/>
            </a:xfrm>
            <a:prstGeom prst="rect">
              <a:avLst/>
            </a:prstGeom>
            <a:noFill/>
          </p:spPr>
          <p:txBody>
            <a:bodyPr wrap="square" rtlCol="0">
              <a:spAutoFit/>
            </a:bodyPr>
            <a:lstStyle/>
            <a:p>
              <a:pPr algn="ctr" defTabSz="685800">
                <a:defRPr/>
              </a:pPr>
              <a:r>
                <a:rPr lang="id-ID" sz="1400" kern="0" dirty="0" smtClean="0">
                  <a:solidFill>
                    <a:prstClr val="white"/>
                  </a:solidFill>
                  <a:latin typeface="微软雅黑" pitchFamily="34" charset="-122"/>
                  <a:ea typeface="微软雅黑" pitchFamily="34" charset="-122"/>
                </a:rPr>
                <a:t>03</a:t>
              </a:r>
              <a:endParaRPr lang="en-US" sz="1400" kern="0" dirty="0" smtClean="0">
                <a:solidFill>
                  <a:prstClr val="white"/>
                </a:solidFill>
                <a:latin typeface="微软雅黑" pitchFamily="34" charset="-122"/>
                <a:ea typeface="微软雅黑" pitchFamily="34" charset="-122"/>
              </a:endParaRPr>
            </a:p>
          </p:txBody>
        </p:sp>
      </p:grpSp>
      <p:grpSp>
        <p:nvGrpSpPr>
          <p:cNvPr id="20" name="Group 105"/>
          <p:cNvGrpSpPr/>
          <p:nvPr/>
        </p:nvGrpSpPr>
        <p:grpSpPr>
          <a:xfrm>
            <a:off x="6252892" y="1625870"/>
            <a:ext cx="1631484" cy="1141255"/>
            <a:chOff x="8337180" y="1961424"/>
            <a:chExt cx="2175309" cy="1521204"/>
          </a:xfrm>
        </p:grpSpPr>
        <p:sp>
          <p:nvSpPr>
            <p:cNvPr id="30" name="Content Placeholder 19"/>
            <p:cNvSpPr txBox="1">
              <a:spLocks/>
            </p:cNvSpPr>
            <p:nvPr/>
          </p:nvSpPr>
          <p:spPr>
            <a:xfrm>
              <a:off x="8379302" y="2508775"/>
              <a:ext cx="1852237" cy="97385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lnSpc>
                  <a:spcPct val="150000"/>
                </a:lnSpc>
                <a:spcBef>
                  <a:spcPts val="0"/>
                </a:spcBef>
                <a:buNone/>
                <a:defRPr/>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31" name="TextBox 107"/>
            <p:cNvSpPr txBox="1"/>
            <p:nvPr/>
          </p:nvSpPr>
          <p:spPr>
            <a:xfrm>
              <a:off x="8337180" y="2018190"/>
              <a:ext cx="1977966" cy="369218"/>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grpSp>
          <p:nvGrpSpPr>
            <p:cNvPr id="23" name="Group 108"/>
            <p:cNvGrpSpPr/>
            <p:nvPr/>
          </p:nvGrpSpPr>
          <p:grpSpPr>
            <a:xfrm>
              <a:off x="9873105" y="1961424"/>
              <a:ext cx="639384" cy="522365"/>
              <a:chOff x="9938474" y="1797050"/>
              <a:chExt cx="841375" cy="687388"/>
            </a:xfrm>
            <a:solidFill>
              <a:srgbClr val="7FD13B"/>
            </a:solidFill>
          </p:grpSpPr>
          <p:sp>
            <p:nvSpPr>
              <p:cNvPr id="33" name="Freeform 24"/>
              <p:cNvSpPr>
                <a:spLocks/>
              </p:cNvSpPr>
              <p:nvPr/>
            </p:nvSpPr>
            <p:spPr bwMode="auto">
              <a:xfrm>
                <a:off x="10400816" y="2177976"/>
                <a:ext cx="282574" cy="68263"/>
              </a:xfrm>
              <a:custGeom>
                <a:avLst/>
                <a:gdLst>
                  <a:gd name="T0" fmla="*/ 37 w 806"/>
                  <a:gd name="T1" fmla="*/ 73 h 196"/>
                  <a:gd name="T2" fmla="*/ 314 w 806"/>
                  <a:gd name="T3" fmla="*/ 73 h 196"/>
                  <a:gd name="T4" fmla="*/ 746 w 806"/>
                  <a:gd name="T5" fmla="*/ 191 h 196"/>
                  <a:gd name="T6" fmla="*/ 764 w 806"/>
                  <a:gd name="T7" fmla="*/ 196 h 196"/>
                  <a:gd name="T8" fmla="*/ 796 w 806"/>
                  <a:gd name="T9" fmla="*/ 179 h 196"/>
                  <a:gd name="T10" fmla="*/ 783 w 806"/>
                  <a:gd name="T11" fmla="*/ 128 h 196"/>
                  <a:gd name="T12" fmla="*/ 314 w 806"/>
                  <a:gd name="T13" fmla="*/ 0 h 196"/>
                  <a:gd name="T14" fmla="*/ 37 w 806"/>
                  <a:gd name="T15" fmla="*/ 0 h 196"/>
                  <a:gd name="T16" fmla="*/ 0 w 806"/>
                  <a:gd name="T17" fmla="*/ 36 h 196"/>
                  <a:gd name="T18" fmla="*/ 37 w 806"/>
                  <a:gd name="T19" fmla="*/ 73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6" h="196">
                    <a:moveTo>
                      <a:pt x="37" y="73"/>
                    </a:moveTo>
                    <a:cubicBezTo>
                      <a:pt x="314" y="73"/>
                      <a:pt x="314" y="73"/>
                      <a:pt x="314" y="73"/>
                    </a:cubicBezTo>
                    <a:cubicBezTo>
                      <a:pt x="466" y="73"/>
                      <a:pt x="615" y="114"/>
                      <a:pt x="746" y="191"/>
                    </a:cubicBezTo>
                    <a:cubicBezTo>
                      <a:pt x="751" y="195"/>
                      <a:pt x="758" y="196"/>
                      <a:pt x="764" y="196"/>
                    </a:cubicBezTo>
                    <a:cubicBezTo>
                      <a:pt x="777" y="196"/>
                      <a:pt x="789" y="190"/>
                      <a:pt x="796" y="179"/>
                    </a:cubicBezTo>
                    <a:cubicBezTo>
                      <a:pt x="806" y="161"/>
                      <a:pt x="800" y="139"/>
                      <a:pt x="783" y="128"/>
                    </a:cubicBezTo>
                    <a:cubicBezTo>
                      <a:pt x="641" y="44"/>
                      <a:pt x="479" y="0"/>
                      <a:pt x="314" y="0"/>
                    </a:cubicBezTo>
                    <a:cubicBezTo>
                      <a:pt x="37" y="0"/>
                      <a:pt x="37" y="0"/>
                      <a:pt x="37" y="0"/>
                    </a:cubicBezTo>
                    <a:cubicBezTo>
                      <a:pt x="17" y="0"/>
                      <a:pt x="0" y="16"/>
                      <a:pt x="0" y="36"/>
                    </a:cubicBezTo>
                    <a:cubicBezTo>
                      <a:pt x="0" y="57"/>
                      <a:pt x="17" y="73"/>
                      <a:pt x="37" y="73"/>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sp>
            <p:nvSpPr>
              <p:cNvPr id="34" name="Freeform 25"/>
              <p:cNvSpPr>
                <a:spLocks/>
              </p:cNvSpPr>
              <p:nvPr/>
            </p:nvSpPr>
            <p:spPr bwMode="auto">
              <a:xfrm>
                <a:off x="10400816" y="2052562"/>
                <a:ext cx="282574" cy="69850"/>
              </a:xfrm>
              <a:custGeom>
                <a:avLst/>
                <a:gdLst>
                  <a:gd name="T0" fmla="*/ 37 w 806"/>
                  <a:gd name="T1" fmla="*/ 73 h 197"/>
                  <a:gd name="T2" fmla="*/ 314 w 806"/>
                  <a:gd name="T3" fmla="*/ 73 h 197"/>
                  <a:gd name="T4" fmla="*/ 746 w 806"/>
                  <a:gd name="T5" fmla="*/ 192 h 197"/>
                  <a:gd name="T6" fmla="*/ 764 w 806"/>
                  <a:gd name="T7" fmla="*/ 197 h 197"/>
                  <a:gd name="T8" fmla="*/ 796 w 806"/>
                  <a:gd name="T9" fmla="*/ 179 h 197"/>
                  <a:gd name="T10" fmla="*/ 783 w 806"/>
                  <a:gd name="T11" fmla="*/ 129 h 197"/>
                  <a:gd name="T12" fmla="*/ 314 w 806"/>
                  <a:gd name="T13" fmla="*/ 0 h 197"/>
                  <a:gd name="T14" fmla="*/ 37 w 806"/>
                  <a:gd name="T15" fmla="*/ 0 h 197"/>
                  <a:gd name="T16" fmla="*/ 0 w 806"/>
                  <a:gd name="T17" fmla="*/ 37 h 197"/>
                  <a:gd name="T18" fmla="*/ 37 w 806"/>
                  <a:gd name="T19" fmla="*/ 7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6" h="197">
                    <a:moveTo>
                      <a:pt x="37" y="73"/>
                    </a:moveTo>
                    <a:cubicBezTo>
                      <a:pt x="314" y="73"/>
                      <a:pt x="314" y="73"/>
                      <a:pt x="314" y="73"/>
                    </a:cubicBezTo>
                    <a:cubicBezTo>
                      <a:pt x="466" y="73"/>
                      <a:pt x="615" y="114"/>
                      <a:pt x="746" y="192"/>
                    </a:cubicBezTo>
                    <a:cubicBezTo>
                      <a:pt x="751" y="195"/>
                      <a:pt x="758" y="197"/>
                      <a:pt x="764" y="197"/>
                    </a:cubicBezTo>
                    <a:cubicBezTo>
                      <a:pt x="777" y="197"/>
                      <a:pt x="789" y="191"/>
                      <a:pt x="796" y="179"/>
                    </a:cubicBezTo>
                    <a:cubicBezTo>
                      <a:pt x="806" y="162"/>
                      <a:pt x="800" y="139"/>
                      <a:pt x="783" y="129"/>
                    </a:cubicBezTo>
                    <a:cubicBezTo>
                      <a:pt x="641" y="45"/>
                      <a:pt x="479" y="0"/>
                      <a:pt x="314" y="0"/>
                    </a:cubicBezTo>
                    <a:cubicBezTo>
                      <a:pt x="37" y="0"/>
                      <a:pt x="37" y="0"/>
                      <a:pt x="37" y="0"/>
                    </a:cubicBezTo>
                    <a:cubicBezTo>
                      <a:pt x="17" y="0"/>
                      <a:pt x="0" y="17"/>
                      <a:pt x="0" y="37"/>
                    </a:cubicBezTo>
                    <a:cubicBezTo>
                      <a:pt x="0" y="57"/>
                      <a:pt x="17" y="73"/>
                      <a:pt x="37" y="73"/>
                    </a:cubicBez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sp>
            <p:nvSpPr>
              <p:cNvPr id="35" name="Freeform 26"/>
              <p:cNvSpPr>
                <a:spLocks/>
              </p:cNvSpPr>
              <p:nvPr/>
            </p:nvSpPr>
            <p:spPr bwMode="auto">
              <a:xfrm>
                <a:off x="10400816" y="2052562"/>
                <a:ext cx="282574" cy="69850"/>
              </a:xfrm>
              <a:custGeom>
                <a:avLst/>
                <a:gdLst>
                  <a:gd name="T0" fmla="*/ 37 w 806"/>
                  <a:gd name="T1" fmla="*/ 73 h 197"/>
                  <a:gd name="T2" fmla="*/ 314 w 806"/>
                  <a:gd name="T3" fmla="*/ 73 h 197"/>
                  <a:gd name="T4" fmla="*/ 746 w 806"/>
                  <a:gd name="T5" fmla="*/ 192 h 197"/>
                  <a:gd name="T6" fmla="*/ 764 w 806"/>
                  <a:gd name="T7" fmla="*/ 197 h 197"/>
                  <a:gd name="T8" fmla="*/ 796 w 806"/>
                  <a:gd name="T9" fmla="*/ 179 h 197"/>
                  <a:gd name="T10" fmla="*/ 783 w 806"/>
                  <a:gd name="T11" fmla="*/ 129 h 197"/>
                  <a:gd name="T12" fmla="*/ 314 w 806"/>
                  <a:gd name="T13" fmla="*/ 0 h 197"/>
                  <a:gd name="T14" fmla="*/ 37 w 806"/>
                  <a:gd name="T15" fmla="*/ 0 h 197"/>
                  <a:gd name="T16" fmla="*/ 0 w 806"/>
                  <a:gd name="T17" fmla="*/ 36 h 197"/>
                  <a:gd name="T18" fmla="*/ 37 w 806"/>
                  <a:gd name="T19" fmla="*/ 7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6" h="197">
                    <a:moveTo>
                      <a:pt x="37" y="73"/>
                    </a:moveTo>
                    <a:cubicBezTo>
                      <a:pt x="314" y="73"/>
                      <a:pt x="314" y="73"/>
                      <a:pt x="314" y="73"/>
                    </a:cubicBezTo>
                    <a:cubicBezTo>
                      <a:pt x="466" y="73"/>
                      <a:pt x="615" y="114"/>
                      <a:pt x="746" y="192"/>
                    </a:cubicBezTo>
                    <a:cubicBezTo>
                      <a:pt x="751" y="195"/>
                      <a:pt x="758" y="197"/>
                      <a:pt x="764" y="197"/>
                    </a:cubicBezTo>
                    <a:cubicBezTo>
                      <a:pt x="777" y="197"/>
                      <a:pt x="789" y="190"/>
                      <a:pt x="796" y="179"/>
                    </a:cubicBezTo>
                    <a:cubicBezTo>
                      <a:pt x="806" y="161"/>
                      <a:pt x="800" y="139"/>
                      <a:pt x="783" y="129"/>
                    </a:cubicBezTo>
                    <a:cubicBezTo>
                      <a:pt x="641" y="44"/>
                      <a:pt x="479" y="0"/>
                      <a:pt x="314" y="0"/>
                    </a:cubicBezTo>
                    <a:cubicBezTo>
                      <a:pt x="37" y="0"/>
                      <a:pt x="37" y="0"/>
                      <a:pt x="37" y="0"/>
                    </a:cubicBezTo>
                    <a:cubicBezTo>
                      <a:pt x="17" y="0"/>
                      <a:pt x="0" y="16"/>
                      <a:pt x="0" y="36"/>
                    </a:cubicBezTo>
                    <a:cubicBezTo>
                      <a:pt x="0" y="57"/>
                      <a:pt x="17" y="73"/>
                      <a:pt x="37" y="7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sp>
            <p:nvSpPr>
              <p:cNvPr id="36" name="Freeform 27"/>
              <p:cNvSpPr>
                <a:spLocks/>
              </p:cNvSpPr>
              <p:nvPr/>
            </p:nvSpPr>
            <p:spPr bwMode="auto">
              <a:xfrm>
                <a:off x="10400816" y="2168449"/>
                <a:ext cx="282574" cy="69850"/>
              </a:xfrm>
              <a:custGeom>
                <a:avLst/>
                <a:gdLst>
                  <a:gd name="T0" fmla="*/ 314 w 806"/>
                  <a:gd name="T1" fmla="*/ 73 h 197"/>
                  <a:gd name="T2" fmla="*/ 746 w 806"/>
                  <a:gd name="T3" fmla="*/ 192 h 197"/>
                  <a:gd name="T4" fmla="*/ 764 w 806"/>
                  <a:gd name="T5" fmla="*/ 197 h 197"/>
                  <a:gd name="T6" fmla="*/ 796 w 806"/>
                  <a:gd name="T7" fmla="*/ 179 h 197"/>
                  <a:gd name="T8" fmla="*/ 783 w 806"/>
                  <a:gd name="T9" fmla="*/ 129 h 197"/>
                  <a:gd name="T10" fmla="*/ 314 w 806"/>
                  <a:gd name="T11" fmla="*/ 0 h 197"/>
                  <a:gd name="T12" fmla="*/ 37 w 806"/>
                  <a:gd name="T13" fmla="*/ 0 h 197"/>
                  <a:gd name="T14" fmla="*/ 0 w 806"/>
                  <a:gd name="T15" fmla="*/ 37 h 197"/>
                  <a:gd name="T16" fmla="*/ 37 w 806"/>
                  <a:gd name="T17" fmla="*/ 73 h 197"/>
                  <a:gd name="T18" fmla="*/ 314 w 806"/>
                  <a:gd name="T19" fmla="*/ 7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6" h="197">
                    <a:moveTo>
                      <a:pt x="314" y="73"/>
                    </a:moveTo>
                    <a:cubicBezTo>
                      <a:pt x="466" y="73"/>
                      <a:pt x="615" y="114"/>
                      <a:pt x="746" y="192"/>
                    </a:cubicBezTo>
                    <a:cubicBezTo>
                      <a:pt x="751" y="195"/>
                      <a:pt x="758" y="197"/>
                      <a:pt x="764" y="197"/>
                    </a:cubicBezTo>
                    <a:cubicBezTo>
                      <a:pt x="777" y="197"/>
                      <a:pt x="789" y="190"/>
                      <a:pt x="796" y="179"/>
                    </a:cubicBezTo>
                    <a:cubicBezTo>
                      <a:pt x="806" y="161"/>
                      <a:pt x="800" y="139"/>
                      <a:pt x="783" y="129"/>
                    </a:cubicBezTo>
                    <a:cubicBezTo>
                      <a:pt x="641" y="44"/>
                      <a:pt x="479" y="0"/>
                      <a:pt x="314" y="0"/>
                    </a:cubicBezTo>
                    <a:cubicBezTo>
                      <a:pt x="37" y="0"/>
                      <a:pt x="37" y="0"/>
                      <a:pt x="37" y="0"/>
                    </a:cubicBezTo>
                    <a:cubicBezTo>
                      <a:pt x="17" y="0"/>
                      <a:pt x="0" y="16"/>
                      <a:pt x="0" y="37"/>
                    </a:cubicBezTo>
                    <a:cubicBezTo>
                      <a:pt x="0" y="57"/>
                      <a:pt x="17" y="73"/>
                      <a:pt x="37" y="73"/>
                    </a:cubicBezTo>
                    <a:lnTo>
                      <a:pt x="314" y="7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sp>
            <p:nvSpPr>
              <p:cNvPr id="37" name="Freeform 28"/>
              <p:cNvSpPr>
                <a:spLocks noEditPoints="1"/>
              </p:cNvSpPr>
              <p:nvPr/>
            </p:nvSpPr>
            <p:spPr bwMode="auto">
              <a:xfrm>
                <a:off x="9938474" y="1797050"/>
                <a:ext cx="841375" cy="687388"/>
              </a:xfrm>
              <a:custGeom>
                <a:avLst/>
                <a:gdLst>
                  <a:gd name="T0" fmla="*/ 2075 w 2393"/>
                  <a:gd name="T1" fmla="*/ 3 h 1963"/>
                  <a:gd name="T2" fmla="*/ 2041 w 2393"/>
                  <a:gd name="T3" fmla="*/ 1 h 1963"/>
                  <a:gd name="T4" fmla="*/ 2018 w 2393"/>
                  <a:gd name="T5" fmla="*/ 0 h 1963"/>
                  <a:gd name="T6" fmla="*/ 1663 w 2393"/>
                  <a:gd name="T7" fmla="*/ 69 h 1963"/>
                  <a:gd name="T8" fmla="*/ 1223 w 2393"/>
                  <a:gd name="T9" fmla="*/ 392 h 1963"/>
                  <a:gd name="T10" fmla="*/ 1197 w 2393"/>
                  <a:gd name="T11" fmla="*/ 406 h 1963"/>
                  <a:gd name="T12" fmla="*/ 501 w 2393"/>
                  <a:gd name="T13" fmla="*/ 226 h 1963"/>
                  <a:gd name="T14" fmla="*/ 0 w 2393"/>
                  <a:gd name="T15" fmla="*/ 226 h 1963"/>
                  <a:gd name="T16" fmla="*/ 0 w 2393"/>
                  <a:gd name="T17" fmla="*/ 1761 h 1963"/>
                  <a:gd name="T18" fmla="*/ 501 w 2393"/>
                  <a:gd name="T19" fmla="*/ 1761 h 1963"/>
                  <a:gd name="T20" fmla="*/ 1159 w 2393"/>
                  <a:gd name="T21" fmla="*/ 1941 h 1963"/>
                  <a:gd name="T22" fmla="*/ 1160 w 2393"/>
                  <a:gd name="T23" fmla="*/ 1942 h 1963"/>
                  <a:gd name="T24" fmla="*/ 1197 w 2393"/>
                  <a:gd name="T25" fmla="*/ 1963 h 1963"/>
                  <a:gd name="T26" fmla="*/ 1234 w 2393"/>
                  <a:gd name="T27" fmla="*/ 1941 h 1963"/>
                  <a:gd name="T28" fmla="*/ 1892 w 2393"/>
                  <a:gd name="T29" fmla="*/ 1761 h 1963"/>
                  <a:gd name="T30" fmla="*/ 2393 w 2393"/>
                  <a:gd name="T31" fmla="*/ 1761 h 1963"/>
                  <a:gd name="T32" fmla="*/ 2393 w 2393"/>
                  <a:gd name="T33" fmla="*/ 226 h 1963"/>
                  <a:gd name="T34" fmla="*/ 2075 w 2393"/>
                  <a:gd name="T35" fmla="*/ 226 h 1963"/>
                  <a:gd name="T36" fmla="*/ 2075 w 2393"/>
                  <a:gd name="T37" fmla="*/ 3 h 1963"/>
                  <a:gd name="T38" fmla="*/ 2247 w 2393"/>
                  <a:gd name="T39" fmla="*/ 1614 h 1963"/>
                  <a:gd name="T40" fmla="*/ 1892 w 2393"/>
                  <a:gd name="T41" fmla="*/ 1614 h 1963"/>
                  <a:gd name="T42" fmla="*/ 1312 w 2393"/>
                  <a:gd name="T43" fmla="*/ 1737 h 1963"/>
                  <a:gd name="T44" fmla="*/ 1929 w 2393"/>
                  <a:gd name="T45" fmla="*/ 1454 h 1963"/>
                  <a:gd name="T46" fmla="*/ 2032 w 2393"/>
                  <a:gd name="T47" fmla="*/ 1461 h 1963"/>
                  <a:gd name="T48" fmla="*/ 2075 w 2393"/>
                  <a:gd name="T49" fmla="*/ 1469 h 1963"/>
                  <a:gd name="T50" fmla="*/ 2075 w 2393"/>
                  <a:gd name="T51" fmla="*/ 373 h 1963"/>
                  <a:gd name="T52" fmla="*/ 2247 w 2393"/>
                  <a:gd name="T53" fmla="*/ 373 h 1963"/>
                  <a:gd name="T54" fmla="*/ 2247 w 2393"/>
                  <a:gd name="T55" fmla="*/ 1614 h 1963"/>
                  <a:gd name="T56" fmla="*/ 146 w 2393"/>
                  <a:gd name="T57" fmla="*/ 373 h 1963"/>
                  <a:gd name="T58" fmla="*/ 501 w 2393"/>
                  <a:gd name="T59" fmla="*/ 373 h 1963"/>
                  <a:gd name="T60" fmla="*/ 1123 w 2393"/>
                  <a:gd name="T61" fmla="*/ 533 h 1963"/>
                  <a:gd name="T62" fmla="*/ 1123 w 2393"/>
                  <a:gd name="T63" fmla="*/ 1756 h 1963"/>
                  <a:gd name="T64" fmla="*/ 501 w 2393"/>
                  <a:gd name="T65" fmla="*/ 1614 h 1963"/>
                  <a:gd name="T66" fmla="*/ 146 w 2393"/>
                  <a:gd name="T67" fmla="*/ 1614 h 1963"/>
                  <a:gd name="T68" fmla="*/ 146 w 2393"/>
                  <a:gd name="T69" fmla="*/ 373 h 1963"/>
                  <a:gd name="T70" fmla="*/ 1689 w 2393"/>
                  <a:gd name="T71" fmla="*/ 137 h 1963"/>
                  <a:gd name="T72" fmla="*/ 2002 w 2393"/>
                  <a:gd name="T73" fmla="*/ 73 h 1963"/>
                  <a:gd name="T74" fmla="*/ 2002 w 2393"/>
                  <a:gd name="T75" fmla="*/ 1384 h 1963"/>
                  <a:gd name="T76" fmla="*/ 1929 w 2393"/>
                  <a:gd name="T77" fmla="*/ 1381 h 1963"/>
                  <a:gd name="T78" fmla="*/ 1569 w 2393"/>
                  <a:gd name="T79" fmla="*/ 1455 h 1963"/>
                  <a:gd name="T80" fmla="*/ 1233 w 2393"/>
                  <a:gd name="T81" fmla="*/ 1718 h 1963"/>
                  <a:gd name="T82" fmla="*/ 1233 w 2393"/>
                  <a:gd name="T83" fmla="*/ 501 h 1963"/>
                  <a:gd name="T84" fmla="*/ 1689 w 2393"/>
                  <a:gd name="T85" fmla="*/ 137 h 1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93" h="1963">
                    <a:moveTo>
                      <a:pt x="2075" y="3"/>
                    </a:moveTo>
                    <a:cubicBezTo>
                      <a:pt x="2041" y="1"/>
                      <a:pt x="2041" y="1"/>
                      <a:pt x="2041" y="1"/>
                    </a:cubicBezTo>
                    <a:cubicBezTo>
                      <a:pt x="2040" y="1"/>
                      <a:pt x="2032" y="0"/>
                      <a:pt x="2018" y="0"/>
                    </a:cubicBezTo>
                    <a:cubicBezTo>
                      <a:pt x="1965" y="0"/>
                      <a:pt x="1825" y="7"/>
                      <a:pt x="1663" y="69"/>
                    </a:cubicBezTo>
                    <a:cubicBezTo>
                      <a:pt x="1487" y="136"/>
                      <a:pt x="1340" y="244"/>
                      <a:pt x="1223" y="392"/>
                    </a:cubicBezTo>
                    <a:cubicBezTo>
                      <a:pt x="1214" y="397"/>
                      <a:pt x="1205" y="401"/>
                      <a:pt x="1197" y="406"/>
                    </a:cubicBezTo>
                    <a:cubicBezTo>
                      <a:pt x="984" y="288"/>
                      <a:pt x="744" y="226"/>
                      <a:pt x="501" y="226"/>
                    </a:cubicBezTo>
                    <a:cubicBezTo>
                      <a:pt x="0" y="226"/>
                      <a:pt x="0" y="226"/>
                      <a:pt x="0" y="226"/>
                    </a:cubicBezTo>
                    <a:cubicBezTo>
                      <a:pt x="0" y="1761"/>
                      <a:pt x="0" y="1761"/>
                      <a:pt x="0" y="1761"/>
                    </a:cubicBezTo>
                    <a:cubicBezTo>
                      <a:pt x="501" y="1761"/>
                      <a:pt x="501" y="1761"/>
                      <a:pt x="501" y="1761"/>
                    </a:cubicBezTo>
                    <a:cubicBezTo>
                      <a:pt x="732" y="1761"/>
                      <a:pt x="960" y="1823"/>
                      <a:pt x="1159" y="1941"/>
                    </a:cubicBezTo>
                    <a:cubicBezTo>
                      <a:pt x="1160" y="1942"/>
                      <a:pt x="1160" y="1942"/>
                      <a:pt x="1160" y="1942"/>
                    </a:cubicBezTo>
                    <a:cubicBezTo>
                      <a:pt x="1197" y="1963"/>
                      <a:pt x="1197" y="1963"/>
                      <a:pt x="1197" y="1963"/>
                    </a:cubicBezTo>
                    <a:cubicBezTo>
                      <a:pt x="1234" y="1941"/>
                      <a:pt x="1234" y="1941"/>
                      <a:pt x="1234" y="1941"/>
                    </a:cubicBezTo>
                    <a:cubicBezTo>
                      <a:pt x="1433" y="1823"/>
                      <a:pt x="1661" y="1761"/>
                      <a:pt x="1892" y="1761"/>
                    </a:cubicBezTo>
                    <a:cubicBezTo>
                      <a:pt x="2393" y="1761"/>
                      <a:pt x="2393" y="1761"/>
                      <a:pt x="2393" y="1761"/>
                    </a:cubicBezTo>
                    <a:cubicBezTo>
                      <a:pt x="2393" y="226"/>
                      <a:pt x="2393" y="226"/>
                      <a:pt x="2393" y="226"/>
                    </a:cubicBezTo>
                    <a:cubicBezTo>
                      <a:pt x="2075" y="226"/>
                      <a:pt x="2075" y="226"/>
                      <a:pt x="2075" y="226"/>
                    </a:cubicBezTo>
                    <a:lnTo>
                      <a:pt x="2075" y="3"/>
                    </a:lnTo>
                    <a:close/>
                    <a:moveTo>
                      <a:pt x="2247" y="1614"/>
                    </a:moveTo>
                    <a:cubicBezTo>
                      <a:pt x="1892" y="1614"/>
                      <a:pt x="1892" y="1614"/>
                      <a:pt x="1892" y="1614"/>
                    </a:cubicBezTo>
                    <a:cubicBezTo>
                      <a:pt x="1692" y="1614"/>
                      <a:pt x="1495" y="1656"/>
                      <a:pt x="1312" y="1737"/>
                    </a:cubicBezTo>
                    <a:cubicBezTo>
                      <a:pt x="1519" y="1494"/>
                      <a:pt x="1781" y="1454"/>
                      <a:pt x="1929" y="1454"/>
                    </a:cubicBezTo>
                    <a:cubicBezTo>
                      <a:pt x="1992" y="1454"/>
                      <a:pt x="2031" y="1461"/>
                      <a:pt x="2032" y="1461"/>
                    </a:cubicBezTo>
                    <a:cubicBezTo>
                      <a:pt x="2075" y="1469"/>
                      <a:pt x="2075" y="1469"/>
                      <a:pt x="2075" y="1469"/>
                    </a:cubicBezTo>
                    <a:cubicBezTo>
                      <a:pt x="2075" y="373"/>
                      <a:pt x="2075" y="373"/>
                      <a:pt x="2075" y="373"/>
                    </a:cubicBezTo>
                    <a:cubicBezTo>
                      <a:pt x="2247" y="373"/>
                      <a:pt x="2247" y="373"/>
                      <a:pt x="2247" y="373"/>
                    </a:cubicBezTo>
                    <a:lnTo>
                      <a:pt x="2247" y="1614"/>
                    </a:lnTo>
                    <a:close/>
                    <a:moveTo>
                      <a:pt x="146" y="373"/>
                    </a:moveTo>
                    <a:cubicBezTo>
                      <a:pt x="501" y="373"/>
                      <a:pt x="501" y="373"/>
                      <a:pt x="501" y="373"/>
                    </a:cubicBezTo>
                    <a:cubicBezTo>
                      <a:pt x="718" y="373"/>
                      <a:pt x="933" y="428"/>
                      <a:pt x="1123" y="533"/>
                    </a:cubicBezTo>
                    <a:cubicBezTo>
                      <a:pt x="1123" y="1756"/>
                      <a:pt x="1123" y="1756"/>
                      <a:pt x="1123" y="1756"/>
                    </a:cubicBezTo>
                    <a:cubicBezTo>
                      <a:pt x="930" y="1663"/>
                      <a:pt x="717" y="1614"/>
                      <a:pt x="501" y="1614"/>
                    </a:cubicBezTo>
                    <a:cubicBezTo>
                      <a:pt x="146" y="1614"/>
                      <a:pt x="146" y="1614"/>
                      <a:pt x="146" y="1614"/>
                    </a:cubicBezTo>
                    <a:lnTo>
                      <a:pt x="146" y="373"/>
                    </a:lnTo>
                    <a:close/>
                    <a:moveTo>
                      <a:pt x="1689" y="137"/>
                    </a:moveTo>
                    <a:cubicBezTo>
                      <a:pt x="1826" y="85"/>
                      <a:pt x="1945" y="75"/>
                      <a:pt x="2002" y="73"/>
                    </a:cubicBezTo>
                    <a:cubicBezTo>
                      <a:pt x="2002" y="1384"/>
                      <a:pt x="2002" y="1384"/>
                      <a:pt x="2002" y="1384"/>
                    </a:cubicBezTo>
                    <a:cubicBezTo>
                      <a:pt x="1983" y="1382"/>
                      <a:pt x="1958" y="1381"/>
                      <a:pt x="1929" y="1381"/>
                    </a:cubicBezTo>
                    <a:cubicBezTo>
                      <a:pt x="1842" y="1381"/>
                      <a:pt x="1709" y="1394"/>
                      <a:pt x="1569" y="1455"/>
                    </a:cubicBezTo>
                    <a:cubicBezTo>
                      <a:pt x="1438" y="1512"/>
                      <a:pt x="1325" y="1601"/>
                      <a:pt x="1233" y="1718"/>
                    </a:cubicBezTo>
                    <a:cubicBezTo>
                      <a:pt x="1233" y="501"/>
                      <a:pt x="1233" y="501"/>
                      <a:pt x="1233" y="501"/>
                    </a:cubicBezTo>
                    <a:cubicBezTo>
                      <a:pt x="1348" y="331"/>
                      <a:pt x="1502" y="208"/>
                      <a:pt x="1689" y="13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grpSp>
      </p:grpSp>
      <p:grpSp>
        <p:nvGrpSpPr>
          <p:cNvPr id="26" name="Group 114"/>
          <p:cNvGrpSpPr/>
          <p:nvPr/>
        </p:nvGrpSpPr>
        <p:grpSpPr>
          <a:xfrm>
            <a:off x="827666" y="3172650"/>
            <a:ext cx="1505969" cy="1225851"/>
            <a:chOff x="1103554" y="4552204"/>
            <a:chExt cx="2007959" cy="1633963"/>
          </a:xfrm>
        </p:grpSpPr>
        <p:sp>
          <p:nvSpPr>
            <p:cNvPr id="39" name="Content Placeholder 19"/>
            <p:cNvSpPr txBox="1">
              <a:spLocks/>
            </p:cNvSpPr>
            <p:nvPr/>
          </p:nvSpPr>
          <p:spPr>
            <a:xfrm>
              <a:off x="1113978" y="5039756"/>
              <a:ext cx="1977966" cy="11464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685800">
                <a:lnSpc>
                  <a:spcPct val="150000"/>
                </a:lnSpc>
                <a:spcBef>
                  <a:spcPts val="0"/>
                </a:spcBef>
                <a:buNone/>
                <a:defRPr/>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40" name="TextBox 116"/>
            <p:cNvSpPr txBox="1"/>
            <p:nvPr/>
          </p:nvSpPr>
          <p:spPr>
            <a:xfrm>
              <a:off x="1133547" y="4648092"/>
              <a:ext cx="1977966" cy="369218"/>
            </a:xfrm>
            <a:prstGeom prst="rect">
              <a:avLst/>
            </a:prstGeom>
            <a:noFill/>
          </p:spPr>
          <p:txBody>
            <a:bodyPr wrap="square" rtlCol="0">
              <a:spAutoFit/>
            </a:bodyPr>
            <a:lstStyle/>
            <a:p>
              <a:pPr algn="r"/>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grpSp>
          <p:nvGrpSpPr>
            <p:cNvPr id="29" name="Group 117"/>
            <p:cNvGrpSpPr/>
            <p:nvPr/>
          </p:nvGrpSpPr>
          <p:grpSpPr>
            <a:xfrm>
              <a:off x="1103554" y="4552204"/>
              <a:ext cx="623960" cy="467874"/>
              <a:chOff x="2740154" y="2484540"/>
              <a:chExt cx="3508879" cy="2631119"/>
            </a:xfrm>
            <a:solidFill>
              <a:srgbClr val="00ADDC"/>
            </a:solidFill>
          </p:grpSpPr>
          <p:sp>
            <p:nvSpPr>
              <p:cNvPr id="42" name="Freeform 15"/>
              <p:cNvSpPr>
                <a:spLocks noEditPoints="1"/>
              </p:cNvSpPr>
              <p:nvPr/>
            </p:nvSpPr>
            <p:spPr bwMode="auto">
              <a:xfrm>
                <a:off x="2740154" y="2484540"/>
                <a:ext cx="3028949" cy="2616187"/>
              </a:xfrm>
              <a:custGeom>
                <a:avLst/>
                <a:gdLst>
                  <a:gd name="T0" fmla="*/ 92 w 805"/>
                  <a:gd name="T1" fmla="*/ 695 h 695"/>
                  <a:gd name="T2" fmla="*/ 56 w 805"/>
                  <a:gd name="T3" fmla="*/ 665 h 695"/>
                  <a:gd name="T4" fmla="*/ 55 w 805"/>
                  <a:gd name="T5" fmla="*/ 663 h 695"/>
                  <a:gd name="T6" fmla="*/ 69 w 805"/>
                  <a:gd name="T7" fmla="*/ 628 h 695"/>
                  <a:gd name="T8" fmla="*/ 71 w 805"/>
                  <a:gd name="T9" fmla="*/ 625 h 695"/>
                  <a:gd name="T10" fmla="*/ 83 w 805"/>
                  <a:gd name="T11" fmla="*/ 612 h 695"/>
                  <a:gd name="T12" fmla="*/ 142 w 805"/>
                  <a:gd name="T13" fmla="*/ 516 h 695"/>
                  <a:gd name="T14" fmla="*/ 0 w 805"/>
                  <a:gd name="T15" fmla="*/ 293 h 695"/>
                  <a:gd name="T16" fmla="*/ 403 w 805"/>
                  <a:gd name="T17" fmla="*/ 0 h 695"/>
                  <a:gd name="T18" fmla="*/ 805 w 805"/>
                  <a:gd name="T19" fmla="*/ 293 h 695"/>
                  <a:gd name="T20" fmla="*/ 403 w 805"/>
                  <a:gd name="T21" fmla="*/ 585 h 695"/>
                  <a:gd name="T22" fmla="*/ 346 w 805"/>
                  <a:gd name="T23" fmla="*/ 583 h 695"/>
                  <a:gd name="T24" fmla="*/ 147 w 805"/>
                  <a:gd name="T25" fmla="*/ 685 h 695"/>
                  <a:gd name="T26" fmla="*/ 96 w 805"/>
                  <a:gd name="T27" fmla="*/ 695 h 695"/>
                  <a:gd name="T28" fmla="*/ 92 w 805"/>
                  <a:gd name="T29" fmla="*/ 695 h 695"/>
                  <a:gd name="T30" fmla="*/ 90 w 805"/>
                  <a:gd name="T31" fmla="*/ 659 h 695"/>
                  <a:gd name="T32" fmla="*/ 92 w 805"/>
                  <a:gd name="T33" fmla="*/ 660 h 695"/>
                  <a:gd name="T34" fmla="*/ 138 w 805"/>
                  <a:gd name="T35" fmla="*/ 652 h 695"/>
                  <a:gd name="T36" fmla="*/ 329 w 805"/>
                  <a:gd name="T37" fmla="*/ 551 h 695"/>
                  <a:gd name="T38" fmla="*/ 334 w 805"/>
                  <a:gd name="T39" fmla="*/ 546 h 695"/>
                  <a:gd name="T40" fmla="*/ 342 w 805"/>
                  <a:gd name="T41" fmla="*/ 547 h 695"/>
                  <a:gd name="T42" fmla="*/ 403 w 805"/>
                  <a:gd name="T43" fmla="*/ 550 h 695"/>
                  <a:gd name="T44" fmla="*/ 770 w 805"/>
                  <a:gd name="T45" fmla="*/ 293 h 695"/>
                  <a:gd name="T46" fmla="*/ 403 w 805"/>
                  <a:gd name="T47" fmla="*/ 35 h 695"/>
                  <a:gd name="T48" fmla="*/ 35 w 805"/>
                  <a:gd name="T49" fmla="*/ 293 h 695"/>
                  <a:gd name="T50" fmla="*/ 171 w 805"/>
                  <a:gd name="T51" fmla="*/ 493 h 695"/>
                  <a:gd name="T52" fmla="*/ 183 w 805"/>
                  <a:gd name="T53" fmla="*/ 500 h 695"/>
                  <a:gd name="T54" fmla="*/ 180 w 805"/>
                  <a:gd name="T55" fmla="*/ 513 h 695"/>
                  <a:gd name="T56" fmla="*/ 108 w 805"/>
                  <a:gd name="T57" fmla="*/ 636 h 695"/>
                  <a:gd name="T58" fmla="*/ 97 w 805"/>
                  <a:gd name="T59" fmla="*/ 648 h 695"/>
                  <a:gd name="T60" fmla="*/ 95 w 805"/>
                  <a:gd name="T61" fmla="*/ 651 h 695"/>
                  <a:gd name="T62" fmla="*/ 90 w 805"/>
                  <a:gd name="T63" fmla="*/ 657 h 695"/>
                  <a:gd name="T64" fmla="*/ 90 w 805"/>
                  <a:gd name="T65" fmla="*/ 659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5" h="695">
                    <a:moveTo>
                      <a:pt x="92" y="695"/>
                    </a:moveTo>
                    <a:cubicBezTo>
                      <a:pt x="75" y="695"/>
                      <a:pt x="59" y="683"/>
                      <a:pt x="56" y="665"/>
                    </a:cubicBezTo>
                    <a:cubicBezTo>
                      <a:pt x="55" y="663"/>
                      <a:pt x="55" y="663"/>
                      <a:pt x="55" y="663"/>
                    </a:cubicBezTo>
                    <a:cubicBezTo>
                      <a:pt x="53" y="646"/>
                      <a:pt x="62" y="635"/>
                      <a:pt x="69" y="628"/>
                    </a:cubicBezTo>
                    <a:cubicBezTo>
                      <a:pt x="71" y="625"/>
                      <a:pt x="71" y="625"/>
                      <a:pt x="71" y="625"/>
                    </a:cubicBezTo>
                    <a:cubicBezTo>
                      <a:pt x="75" y="620"/>
                      <a:pt x="79" y="616"/>
                      <a:pt x="83" y="612"/>
                    </a:cubicBezTo>
                    <a:cubicBezTo>
                      <a:pt x="104" y="589"/>
                      <a:pt x="126" y="565"/>
                      <a:pt x="142" y="516"/>
                    </a:cubicBezTo>
                    <a:cubicBezTo>
                      <a:pt x="51" y="461"/>
                      <a:pt x="0" y="380"/>
                      <a:pt x="0" y="293"/>
                    </a:cubicBezTo>
                    <a:cubicBezTo>
                      <a:pt x="0" y="131"/>
                      <a:pt x="180" y="0"/>
                      <a:pt x="403" y="0"/>
                    </a:cubicBezTo>
                    <a:cubicBezTo>
                      <a:pt x="625" y="0"/>
                      <a:pt x="805" y="131"/>
                      <a:pt x="805" y="293"/>
                    </a:cubicBezTo>
                    <a:cubicBezTo>
                      <a:pt x="805" y="454"/>
                      <a:pt x="625" y="585"/>
                      <a:pt x="403" y="585"/>
                    </a:cubicBezTo>
                    <a:cubicBezTo>
                      <a:pt x="384" y="585"/>
                      <a:pt x="365" y="584"/>
                      <a:pt x="346" y="583"/>
                    </a:cubicBezTo>
                    <a:cubicBezTo>
                      <a:pt x="289" y="632"/>
                      <a:pt x="222" y="666"/>
                      <a:pt x="147" y="685"/>
                    </a:cubicBezTo>
                    <a:cubicBezTo>
                      <a:pt x="132" y="689"/>
                      <a:pt x="115" y="693"/>
                      <a:pt x="96" y="695"/>
                    </a:cubicBezTo>
                    <a:lnTo>
                      <a:pt x="92" y="695"/>
                    </a:lnTo>
                    <a:close/>
                    <a:moveTo>
                      <a:pt x="90" y="659"/>
                    </a:moveTo>
                    <a:cubicBezTo>
                      <a:pt x="91" y="660"/>
                      <a:pt x="91" y="660"/>
                      <a:pt x="92" y="660"/>
                    </a:cubicBezTo>
                    <a:cubicBezTo>
                      <a:pt x="109" y="658"/>
                      <a:pt x="125" y="655"/>
                      <a:pt x="138" y="652"/>
                    </a:cubicBezTo>
                    <a:cubicBezTo>
                      <a:pt x="210" y="633"/>
                      <a:pt x="274" y="599"/>
                      <a:pt x="329" y="551"/>
                    </a:cubicBezTo>
                    <a:cubicBezTo>
                      <a:pt x="334" y="546"/>
                      <a:pt x="334" y="546"/>
                      <a:pt x="334" y="546"/>
                    </a:cubicBezTo>
                    <a:cubicBezTo>
                      <a:pt x="342" y="547"/>
                      <a:pt x="342" y="547"/>
                      <a:pt x="342" y="547"/>
                    </a:cubicBezTo>
                    <a:cubicBezTo>
                      <a:pt x="363" y="549"/>
                      <a:pt x="383" y="550"/>
                      <a:pt x="403" y="550"/>
                    </a:cubicBezTo>
                    <a:cubicBezTo>
                      <a:pt x="605" y="550"/>
                      <a:pt x="770" y="435"/>
                      <a:pt x="770" y="293"/>
                    </a:cubicBezTo>
                    <a:cubicBezTo>
                      <a:pt x="770" y="151"/>
                      <a:pt x="605" y="35"/>
                      <a:pt x="403" y="35"/>
                    </a:cubicBezTo>
                    <a:cubicBezTo>
                      <a:pt x="200" y="35"/>
                      <a:pt x="35" y="151"/>
                      <a:pt x="35" y="293"/>
                    </a:cubicBezTo>
                    <a:cubicBezTo>
                      <a:pt x="35" y="371"/>
                      <a:pt x="85" y="444"/>
                      <a:pt x="171" y="493"/>
                    </a:cubicBezTo>
                    <a:cubicBezTo>
                      <a:pt x="183" y="500"/>
                      <a:pt x="183" y="500"/>
                      <a:pt x="183" y="500"/>
                    </a:cubicBezTo>
                    <a:cubicBezTo>
                      <a:pt x="180" y="513"/>
                      <a:pt x="180" y="513"/>
                      <a:pt x="180" y="513"/>
                    </a:cubicBezTo>
                    <a:cubicBezTo>
                      <a:pt x="161" y="579"/>
                      <a:pt x="133" y="609"/>
                      <a:pt x="108" y="636"/>
                    </a:cubicBezTo>
                    <a:cubicBezTo>
                      <a:pt x="105" y="640"/>
                      <a:pt x="101" y="644"/>
                      <a:pt x="97" y="648"/>
                    </a:cubicBezTo>
                    <a:cubicBezTo>
                      <a:pt x="95" y="651"/>
                      <a:pt x="95" y="651"/>
                      <a:pt x="95" y="651"/>
                    </a:cubicBezTo>
                    <a:cubicBezTo>
                      <a:pt x="93" y="653"/>
                      <a:pt x="90" y="656"/>
                      <a:pt x="90" y="657"/>
                    </a:cubicBezTo>
                    <a:lnTo>
                      <a:pt x="90" y="659"/>
                    </a:ln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sp>
            <p:nvSpPr>
              <p:cNvPr id="43" name="Freeform 16"/>
              <p:cNvSpPr>
                <a:spLocks/>
              </p:cNvSpPr>
              <p:nvPr/>
            </p:nvSpPr>
            <p:spPr bwMode="auto">
              <a:xfrm>
                <a:off x="4359913" y="3317027"/>
                <a:ext cx="1889120" cy="1798632"/>
              </a:xfrm>
              <a:custGeom>
                <a:avLst/>
                <a:gdLst>
                  <a:gd name="T0" fmla="*/ 448 w 502"/>
                  <a:gd name="T1" fmla="*/ 425 h 478"/>
                  <a:gd name="T2" fmla="*/ 439 w 502"/>
                  <a:gd name="T3" fmla="*/ 416 h 478"/>
                  <a:gd name="T4" fmla="*/ 395 w 502"/>
                  <a:gd name="T5" fmla="*/ 343 h 478"/>
                  <a:gd name="T6" fmla="*/ 502 w 502"/>
                  <a:gd name="T7" fmla="*/ 175 h 478"/>
                  <a:gd name="T8" fmla="*/ 381 w 502"/>
                  <a:gd name="T9" fmla="*/ 0 h 478"/>
                  <a:gd name="T10" fmla="*/ 383 w 502"/>
                  <a:gd name="T11" fmla="*/ 29 h 478"/>
                  <a:gd name="T12" fmla="*/ 383 w 502"/>
                  <a:gd name="T13" fmla="*/ 31 h 478"/>
                  <a:gd name="T14" fmla="*/ 475 w 502"/>
                  <a:gd name="T15" fmla="*/ 175 h 478"/>
                  <a:gd name="T16" fmla="*/ 373 w 502"/>
                  <a:gd name="T17" fmla="*/ 326 h 478"/>
                  <a:gd name="T18" fmla="*/ 364 w 502"/>
                  <a:gd name="T19" fmla="*/ 331 h 478"/>
                  <a:gd name="T20" fmla="*/ 367 w 502"/>
                  <a:gd name="T21" fmla="*/ 341 h 478"/>
                  <a:gd name="T22" fmla="*/ 420 w 502"/>
                  <a:gd name="T23" fmla="*/ 434 h 478"/>
                  <a:gd name="T24" fmla="*/ 428 w 502"/>
                  <a:gd name="T25" fmla="*/ 443 h 478"/>
                  <a:gd name="T26" fmla="*/ 430 w 502"/>
                  <a:gd name="T27" fmla="*/ 445 h 478"/>
                  <a:gd name="T28" fmla="*/ 434 w 502"/>
                  <a:gd name="T29" fmla="*/ 450 h 478"/>
                  <a:gd name="T30" fmla="*/ 434 w 502"/>
                  <a:gd name="T31" fmla="*/ 451 h 478"/>
                  <a:gd name="T32" fmla="*/ 433 w 502"/>
                  <a:gd name="T33" fmla="*/ 452 h 478"/>
                  <a:gd name="T34" fmla="*/ 398 w 502"/>
                  <a:gd name="T35" fmla="*/ 445 h 478"/>
                  <a:gd name="T36" fmla="*/ 254 w 502"/>
                  <a:gd name="T37" fmla="*/ 370 h 478"/>
                  <a:gd name="T38" fmla="*/ 250 w 502"/>
                  <a:gd name="T39" fmla="*/ 366 h 478"/>
                  <a:gd name="T40" fmla="*/ 244 w 502"/>
                  <a:gd name="T41" fmla="*/ 367 h 478"/>
                  <a:gd name="T42" fmla="*/ 199 w 502"/>
                  <a:gd name="T43" fmla="*/ 369 h 478"/>
                  <a:gd name="T44" fmla="*/ 45 w 502"/>
                  <a:gd name="T45" fmla="*/ 336 h 478"/>
                  <a:gd name="T46" fmla="*/ 0 w 502"/>
                  <a:gd name="T47" fmla="*/ 342 h 478"/>
                  <a:gd name="T48" fmla="*/ 199 w 502"/>
                  <a:gd name="T49" fmla="*/ 396 h 478"/>
                  <a:gd name="T50" fmla="*/ 241 w 502"/>
                  <a:gd name="T51" fmla="*/ 393 h 478"/>
                  <a:gd name="T52" fmla="*/ 391 w 502"/>
                  <a:gd name="T53" fmla="*/ 471 h 478"/>
                  <a:gd name="T54" fmla="*/ 430 w 502"/>
                  <a:gd name="T55" fmla="*/ 478 h 478"/>
                  <a:gd name="T56" fmla="*/ 433 w 502"/>
                  <a:gd name="T57" fmla="*/ 478 h 478"/>
                  <a:gd name="T58" fmla="*/ 460 w 502"/>
                  <a:gd name="T59" fmla="*/ 456 h 478"/>
                  <a:gd name="T60" fmla="*/ 460 w 502"/>
                  <a:gd name="T61" fmla="*/ 454 h 478"/>
                  <a:gd name="T62" fmla="*/ 450 w 502"/>
                  <a:gd name="T63" fmla="*/ 427 h 478"/>
                  <a:gd name="T64" fmla="*/ 448 w 502"/>
                  <a:gd name="T65" fmla="*/ 425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2" h="478">
                    <a:moveTo>
                      <a:pt x="448" y="425"/>
                    </a:moveTo>
                    <a:cubicBezTo>
                      <a:pt x="445" y="422"/>
                      <a:pt x="442" y="419"/>
                      <a:pt x="439" y="416"/>
                    </a:cubicBezTo>
                    <a:cubicBezTo>
                      <a:pt x="423" y="398"/>
                      <a:pt x="407" y="381"/>
                      <a:pt x="395" y="343"/>
                    </a:cubicBezTo>
                    <a:cubicBezTo>
                      <a:pt x="463" y="302"/>
                      <a:pt x="502" y="241"/>
                      <a:pt x="502" y="175"/>
                    </a:cubicBezTo>
                    <a:cubicBezTo>
                      <a:pt x="502" y="104"/>
                      <a:pt x="454" y="40"/>
                      <a:pt x="381" y="0"/>
                    </a:cubicBezTo>
                    <a:cubicBezTo>
                      <a:pt x="383" y="9"/>
                      <a:pt x="383" y="19"/>
                      <a:pt x="383" y="29"/>
                    </a:cubicBezTo>
                    <a:cubicBezTo>
                      <a:pt x="383" y="30"/>
                      <a:pt x="383" y="30"/>
                      <a:pt x="383" y="31"/>
                    </a:cubicBezTo>
                    <a:cubicBezTo>
                      <a:pt x="440" y="66"/>
                      <a:pt x="475" y="118"/>
                      <a:pt x="475" y="175"/>
                    </a:cubicBezTo>
                    <a:cubicBezTo>
                      <a:pt x="475" y="234"/>
                      <a:pt x="438" y="289"/>
                      <a:pt x="373" y="326"/>
                    </a:cubicBezTo>
                    <a:cubicBezTo>
                      <a:pt x="364" y="331"/>
                      <a:pt x="364" y="331"/>
                      <a:pt x="364" y="331"/>
                    </a:cubicBezTo>
                    <a:cubicBezTo>
                      <a:pt x="367" y="341"/>
                      <a:pt x="367" y="341"/>
                      <a:pt x="367" y="341"/>
                    </a:cubicBezTo>
                    <a:cubicBezTo>
                      <a:pt x="381" y="391"/>
                      <a:pt x="402" y="414"/>
                      <a:pt x="420" y="434"/>
                    </a:cubicBezTo>
                    <a:cubicBezTo>
                      <a:pt x="423" y="437"/>
                      <a:pt x="426" y="440"/>
                      <a:pt x="428" y="443"/>
                    </a:cubicBezTo>
                    <a:cubicBezTo>
                      <a:pt x="430" y="445"/>
                      <a:pt x="430" y="445"/>
                      <a:pt x="430" y="445"/>
                    </a:cubicBezTo>
                    <a:cubicBezTo>
                      <a:pt x="432" y="446"/>
                      <a:pt x="434" y="449"/>
                      <a:pt x="434" y="450"/>
                    </a:cubicBezTo>
                    <a:cubicBezTo>
                      <a:pt x="434" y="451"/>
                      <a:pt x="434" y="451"/>
                      <a:pt x="434" y="451"/>
                    </a:cubicBezTo>
                    <a:cubicBezTo>
                      <a:pt x="433" y="452"/>
                      <a:pt x="433" y="452"/>
                      <a:pt x="433" y="452"/>
                    </a:cubicBezTo>
                    <a:cubicBezTo>
                      <a:pt x="419" y="450"/>
                      <a:pt x="408" y="448"/>
                      <a:pt x="398" y="445"/>
                    </a:cubicBezTo>
                    <a:cubicBezTo>
                      <a:pt x="344" y="431"/>
                      <a:pt x="295" y="406"/>
                      <a:pt x="254" y="370"/>
                    </a:cubicBezTo>
                    <a:cubicBezTo>
                      <a:pt x="250" y="366"/>
                      <a:pt x="250" y="366"/>
                      <a:pt x="250" y="366"/>
                    </a:cubicBezTo>
                    <a:cubicBezTo>
                      <a:pt x="244" y="367"/>
                      <a:pt x="244" y="367"/>
                      <a:pt x="244" y="367"/>
                    </a:cubicBezTo>
                    <a:cubicBezTo>
                      <a:pt x="229" y="368"/>
                      <a:pt x="213" y="369"/>
                      <a:pt x="199" y="369"/>
                    </a:cubicBezTo>
                    <a:cubicBezTo>
                      <a:pt x="142" y="369"/>
                      <a:pt x="89" y="357"/>
                      <a:pt x="45" y="336"/>
                    </a:cubicBezTo>
                    <a:cubicBezTo>
                      <a:pt x="30" y="339"/>
                      <a:pt x="15" y="340"/>
                      <a:pt x="0" y="342"/>
                    </a:cubicBezTo>
                    <a:cubicBezTo>
                      <a:pt x="53" y="375"/>
                      <a:pt x="123" y="396"/>
                      <a:pt x="199" y="396"/>
                    </a:cubicBezTo>
                    <a:cubicBezTo>
                      <a:pt x="212" y="396"/>
                      <a:pt x="227" y="395"/>
                      <a:pt x="241" y="393"/>
                    </a:cubicBezTo>
                    <a:cubicBezTo>
                      <a:pt x="284" y="430"/>
                      <a:pt x="335" y="456"/>
                      <a:pt x="391" y="471"/>
                    </a:cubicBezTo>
                    <a:cubicBezTo>
                      <a:pt x="402" y="474"/>
                      <a:pt x="415" y="476"/>
                      <a:pt x="430" y="478"/>
                    </a:cubicBezTo>
                    <a:cubicBezTo>
                      <a:pt x="433" y="478"/>
                      <a:pt x="433" y="478"/>
                      <a:pt x="433" y="478"/>
                    </a:cubicBezTo>
                    <a:cubicBezTo>
                      <a:pt x="446" y="478"/>
                      <a:pt x="457" y="469"/>
                      <a:pt x="460" y="456"/>
                    </a:cubicBezTo>
                    <a:cubicBezTo>
                      <a:pt x="460" y="454"/>
                      <a:pt x="460" y="454"/>
                      <a:pt x="460" y="454"/>
                    </a:cubicBezTo>
                    <a:cubicBezTo>
                      <a:pt x="462" y="441"/>
                      <a:pt x="455" y="433"/>
                      <a:pt x="450" y="427"/>
                    </a:cubicBezTo>
                    <a:lnTo>
                      <a:pt x="448" y="425"/>
                    </a:lnTo>
                    <a:close/>
                  </a:path>
                </a:pathLst>
              </a:custGeom>
              <a:solidFill>
                <a:srgbClr val="6CAE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grpSp>
      </p:grpSp>
      <p:grpSp>
        <p:nvGrpSpPr>
          <p:cNvPr id="32" name="Group 120"/>
          <p:cNvGrpSpPr/>
          <p:nvPr/>
        </p:nvGrpSpPr>
        <p:grpSpPr>
          <a:xfrm>
            <a:off x="1043819" y="1440142"/>
            <a:ext cx="1541555" cy="1308441"/>
            <a:chOff x="1391759" y="1713863"/>
            <a:chExt cx="2055406" cy="1744050"/>
          </a:xfrm>
        </p:grpSpPr>
        <p:sp>
          <p:nvSpPr>
            <p:cNvPr id="45" name="Content Placeholder 19"/>
            <p:cNvSpPr txBox="1">
              <a:spLocks/>
            </p:cNvSpPr>
            <p:nvPr/>
          </p:nvSpPr>
          <p:spPr>
            <a:xfrm>
              <a:off x="1391759" y="2311502"/>
              <a:ext cx="2055404" cy="11464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defTabSz="685800">
                <a:lnSpc>
                  <a:spcPct val="150000"/>
                </a:lnSpc>
                <a:spcBef>
                  <a:spcPts val="0"/>
                </a:spcBef>
                <a:buNone/>
                <a:defRPr/>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46" name="TextBox 122"/>
            <p:cNvSpPr txBox="1"/>
            <p:nvPr/>
          </p:nvSpPr>
          <p:spPr>
            <a:xfrm>
              <a:off x="1469198" y="1974605"/>
              <a:ext cx="1977967" cy="369218"/>
            </a:xfrm>
            <a:prstGeom prst="rect">
              <a:avLst/>
            </a:prstGeom>
            <a:noFill/>
          </p:spPr>
          <p:txBody>
            <a:bodyPr wrap="square" rtlCol="0">
              <a:spAutoFit/>
            </a:bodyPr>
            <a:lstStyle/>
            <a:p>
              <a:pPr algn="r"/>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grpSp>
          <p:nvGrpSpPr>
            <p:cNvPr id="38" name="Group 123"/>
            <p:cNvGrpSpPr/>
            <p:nvPr/>
          </p:nvGrpSpPr>
          <p:grpSpPr>
            <a:xfrm>
              <a:off x="1515818" y="1713863"/>
              <a:ext cx="541624" cy="612605"/>
              <a:chOff x="1508755" y="1591206"/>
              <a:chExt cx="557213" cy="630237"/>
            </a:xfrm>
            <a:solidFill>
              <a:srgbClr val="EA157A"/>
            </a:solidFill>
          </p:grpSpPr>
          <p:sp>
            <p:nvSpPr>
              <p:cNvPr id="48" name="Freeform 32"/>
              <p:cNvSpPr>
                <a:spLocks noEditPoints="1"/>
              </p:cNvSpPr>
              <p:nvPr/>
            </p:nvSpPr>
            <p:spPr bwMode="auto">
              <a:xfrm>
                <a:off x="1537330" y="1889656"/>
                <a:ext cx="528638" cy="269875"/>
              </a:xfrm>
              <a:custGeom>
                <a:avLst/>
                <a:gdLst>
                  <a:gd name="T0" fmla="*/ 185 w 203"/>
                  <a:gd name="T1" fmla="*/ 16 h 104"/>
                  <a:gd name="T2" fmla="*/ 169 w 203"/>
                  <a:gd name="T3" fmla="*/ 10 h 104"/>
                  <a:gd name="T4" fmla="*/ 170 w 203"/>
                  <a:gd name="T5" fmla="*/ 0 h 104"/>
                  <a:gd name="T6" fmla="*/ 0 w 203"/>
                  <a:gd name="T7" fmla="*/ 0 h 104"/>
                  <a:gd name="T8" fmla="*/ 50 w 203"/>
                  <a:gd name="T9" fmla="*/ 104 h 104"/>
                  <a:gd name="T10" fmla="*/ 119 w 203"/>
                  <a:gd name="T11" fmla="*/ 104 h 104"/>
                  <a:gd name="T12" fmla="*/ 146 w 203"/>
                  <a:gd name="T13" fmla="*/ 79 h 104"/>
                  <a:gd name="T14" fmla="*/ 154 w 203"/>
                  <a:gd name="T15" fmla="*/ 80 h 104"/>
                  <a:gd name="T16" fmla="*/ 192 w 203"/>
                  <a:gd name="T17" fmla="*/ 62 h 104"/>
                  <a:gd name="T18" fmla="*/ 185 w 203"/>
                  <a:gd name="T19" fmla="*/ 16 h 104"/>
                  <a:gd name="T20" fmla="*/ 177 w 203"/>
                  <a:gd name="T21" fmla="*/ 51 h 104"/>
                  <a:gd name="T22" fmla="*/ 156 w 203"/>
                  <a:gd name="T23" fmla="*/ 62 h 104"/>
                  <a:gd name="T24" fmla="*/ 167 w 203"/>
                  <a:gd name="T25" fmla="*/ 28 h 104"/>
                  <a:gd name="T26" fmla="*/ 174 w 203"/>
                  <a:gd name="T27" fmla="*/ 31 h 104"/>
                  <a:gd name="T28" fmla="*/ 177 w 203"/>
                  <a:gd name="T29" fmla="*/ 5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3" h="104">
                    <a:moveTo>
                      <a:pt x="185" y="16"/>
                    </a:moveTo>
                    <a:cubicBezTo>
                      <a:pt x="180" y="12"/>
                      <a:pt x="175" y="10"/>
                      <a:pt x="169" y="10"/>
                    </a:cubicBezTo>
                    <a:cubicBezTo>
                      <a:pt x="169" y="6"/>
                      <a:pt x="170" y="3"/>
                      <a:pt x="170" y="0"/>
                    </a:cubicBezTo>
                    <a:cubicBezTo>
                      <a:pt x="0" y="0"/>
                      <a:pt x="0" y="0"/>
                      <a:pt x="0" y="0"/>
                    </a:cubicBezTo>
                    <a:cubicBezTo>
                      <a:pt x="0" y="46"/>
                      <a:pt x="21" y="86"/>
                      <a:pt x="50" y="104"/>
                    </a:cubicBezTo>
                    <a:cubicBezTo>
                      <a:pt x="119" y="104"/>
                      <a:pt x="119" y="104"/>
                      <a:pt x="119" y="104"/>
                    </a:cubicBezTo>
                    <a:cubicBezTo>
                      <a:pt x="129" y="98"/>
                      <a:pt x="138" y="90"/>
                      <a:pt x="146" y="79"/>
                    </a:cubicBezTo>
                    <a:cubicBezTo>
                      <a:pt x="148" y="80"/>
                      <a:pt x="151" y="80"/>
                      <a:pt x="154" y="80"/>
                    </a:cubicBezTo>
                    <a:cubicBezTo>
                      <a:pt x="168" y="80"/>
                      <a:pt x="184" y="72"/>
                      <a:pt x="192" y="62"/>
                    </a:cubicBezTo>
                    <a:cubicBezTo>
                      <a:pt x="203" y="47"/>
                      <a:pt x="200" y="27"/>
                      <a:pt x="185" y="16"/>
                    </a:cubicBezTo>
                    <a:close/>
                    <a:moveTo>
                      <a:pt x="177" y="51"/>
                    </a:moveTo>
                    <a:cubicBezTo>
                      <a:pt x="173" y="56"/>
                      <a:pt x="164" y="61"/>
                      <a:pt x="156" y="62"/>
                    </a:cubicBezTo>
                    <a:cubicBezTo>
                      <a:pt x="161" y="52"/>
                      <a:pt x="165" y="40"/>
                      <a:pt x="167" y="28"/>
                    </a:cubicBezTo>
                    <a:cubicBezTo>
                      <a:pt x="170" y="28"/>
                      <a:pt x="172" y="29"/>
                      <a:pt x="174" y="31"/>
                    </a:cubicBezTo>
                    <a:cubicBezTo>
                      <a:pt x="180" y="35"/>
                      <a:pt x="182" y="44"/>
                      <a:pt x="177" y="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sp>
            <p:nvSpPr>
              <p:cNvPr id="49" name="Freeform 33"/>
              <p:cNvSpPr>
                <a:spLocks/>
              </p:cNvSpPr>
              <p:nvPr/>
            </p:nvSpPr>
            <p:spPr bwMode="auto">
              <a:xfrm>
                <a:off x="1508755" y="2178581"/>
                <a:ext cx="496888" cy="42862"/>
              </a:xfrm>
              <a:custGeom>
                <a:avLst/>
                <a:gdLst>
                  <a:gd name="T0" fmla="*/ 0 w 191"/>
                  <a:gd name="T1" fmla="*/ 1 h 17"/>
                  <a:gd name="T2" fmla="*/ 16 w 191"/>
                  <a:gd name="T3" fmla="*/ 17 h 17"/>
                  <a:gd name="T4" fmla="*/ 176 w 191"/>
                  <a:gd name="T5" fmla="*/ 17 h 17"/>
                  <a:gd name="T6" fmla="*/ 191 w 191"/>
                  <a:gd name="T7" fmla="*/ 1 h 17"/>
                  <a:gd name="T8" fmla="*/ 191 w 191"/>
                  <a:gd name="T9" fmla="*/ 0 h 17"/>
                  <a:gd name="T10" fmla="*/ 0 w 191"/>
                  <a:gd name="T11" fmla="*/ 0 h 17"/>
                  <a:gd name="T12" fmla="*/ 0 w 191"/>
                  <a:gd name="T13" fmla="*/ 1 h 17"/>
                </a:gdLst>
                <a:ahLst/>
                <a:cxnLst>
                  <a:cxn ang="0">
                    <a:pos x="T0" y="T1"/>
                  </a:cxn>
                  <a:cxn ang="0">
                    <a:pos x="T2" y="T3"/>
                  </a:cxn>
                  <a:cxn ang="0">
                    <a:pos x="T4" y="T5"/>
                  </a:cxn>
                  <a:cxn ang="0">
                    <a:pos x="T6" y="T7"/>
                  </a:cxn>
                  <a:cxn ang="0">
                    <a:pos x="T8" y="T9"/>
                  </a:cxn>
                  <a:cxn ang="0">
                    <a:pos x="T10" y="T11"/>
                  </a:cxn>
                  <a:cxn ang="0">
                    <a:pos x="T12" y="T13"/>
                  </a:cxn>
                </a:cxnLst>
                <a:rect l="0" t="0" r="r" b="b"/>
                <a:pathLst>
                  <a:path w="191" h="17">
                    <a:moveTo>
                      <a:pt x="0" y="1"/>
                    </a:moveTo>
                    <a:cubicBezTo>
                      <a:pt x="0" y="10"/>
                      <a:pt x="7" y="17"/>
                      <a:pt x="16" y="17"/>
                    </a:cubicBezTo>
                    <a:cubicBezTo>
                      <a:pt x="176" y="17"/>
                      <a:pt x="176" y="17"/>
                      <a:pt x="176" y="17"/>
                    </a:cubicBezTo>
                    <a:cubicBezTo>
                      <a:pt x="184" y="17"/>
                      <a:pt x="191" y="10"/>
                      <a:pt x="191" y="1"/>
                    </a:cubicBezTo>
                    <a:cubicBezTo>
                      <a:pt x="191" y="0"/>
                      <a:pt x="191" y="0"/>
                      <a:pt x="191" y="0"/>
                    </a:cubicBezTo>
                    <a:cubicBezTo>
                      <a:pt x="0" y="0"/>
                      <a:pt x="0" y="0"/>
                      <a:pt x="0" y="0"/>
                    </a:cubicBezTo>
                    <a:lnTo>
                      <a:pt x="0" y="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sp>
            <p:nvSpPr>
              <p:cNvPr id="50" name="Freeform 34"/>
              <p:cNvSpPr>
                <a:spLocks/>
              </p:cNvSpPr>
              <p:nvPr/>
            </p:nvSpPr>
            <p:spPr bwMode="auto">
              <a:xfrm>
                <a:off x="1642104" y="1654705"/>
                <a:ext cx="44450" cy="169862"/>
              </a:xfrm>
              <a:custGeom>
                <a:avLst/>
                <a:gdLst>
                  <a:gd name="T0" fmla="*/ 7 w 17"/>
                  <a:gd name="T1" fmla="*/ 56 h 66"/>
                  <a:gd name="T2" fmla="*/ 0 w 17"/>
                  <a:gd name="T3" fmla="*/ 66 h 66"/>
                  <a:gd name="T4" fmla="*/ 7 w 17"/>
                  <a:gd name="T5" fmla="*/ 66 h 66"/>
                  <a:gd name="T6" fmla="*/ 11 w 17"/>
                  <a:gd name="T7" fmla="*/ 62 h 66"/>
                  <a:gd name="T8" fmla="*/ 17 w 17"/>
                  <a:gd name="T9" fmla="*/ 53 h 66"/>
                  <a:gd name="T10" fmla="*/ 11 w 17"/>
                  <a:gd name="T11" fmla="*/ 43 h 66"/>
                  <a:gd name="T12" fmla="*/ 7 w 17"/>
                  <a:gd name="T13" fmla="*/ 40 h 66"/>
                  <a:gd name="T14" fmla="*/ 11 w 17"/>
                  <a:gd name="T15" fmla="*/ 36 h 66"/>
                  <a:gd name="T16" fmla="*/ 17 w 17"/>
                  <a:gd name="T17" fmla="*/ 27 h 66"/>
                  <a:gd name="T18" fmla="*/ 11 w 17"/>
                  <a:gd name="T19" fmla="*/ 17 h 66"/>
                  <a:gd name="T20" fmla="*/ 7 w 17"/>
                  <a:gd name="T21" fmla="*/ 13 h 66"/>
                  <a:gd name="T22" fmla="*/ 11 w 17"/>
                  <a:gd name="T23" fmla="*/ 10 h 66"/>
                  <a:gd name="T24" fmla="*/ 17 w 17"/>
                  <a:gd name="T25" fmla="*/ 0 h 66"/>
                  <a:gd name="T26" fmla="*/ 10 w 17"/>
                  <a:gd name="T27" fmla="*/ 0 h 66"/>
                  <a:gd name="T28" fmla="*/ 7 w 17"/>
                  <a:gd name="T29" fmla="*/ 4 h 66"/>
                  <a:gd name="T30" fmla="*/ 0 w 17"/>
                  <a:gd name="T31" fmla="*/ 13 h 66"/>
                  <a:gd name="T32" fmla="*/ 7 w 17"/>
                  <a:gd name="T33" fmla="*/ 23 h 66"/>
                  <a:gd name="T34" fmla="*/ 10 w 17"/>
                  <a:gd name="T35" fmla="*/ 27 h 66"/>
                  <a:gd name="T36" fmla="*/ 7 w 17"/>
                  <a:gd name="T37" fmla="*/ 30 h 66"/>
                  <a:gd name="T38" fmla="*/ 0 w 17"/>
                  <a:gd name="T39" fmla="*/ 40 h 66"/>
                  <a:gd name="T40" fmla="*/ 7 w 17"/>
                  <a:gd name="T41" fmla="*/ 49 h 66"/>
                  <a:gd name="T42" fmla="*/ 10 w 17"/>
                  <a:gd name="T43" fmla="*/ 53 h 66"/>
                  <a:gd name="T44" fmla="*/ 7 w 17"/>
                  <a:gd name="T45" fmla="*/ 5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66">
                    <a:moveTo>
                      <a:pt x="7" y="56"/>
                    </a:moveTo>
                    <a:cubicBezTo>
                      <a:pt x="4" y="58"/>
                      <a:pt x="0" y="60"/>
                      <a:pt x="0" y="66"/>
                    </a:cubicBezTo>
                    <a:cubicBezTo>
                      <a:pt x="7" y="66"/>
                      <a:pt x="7" y="66"/>
                      <a:pt x="7" y="66"/>
                    </a:cubicBezTo>
                    <a:cubicBezTo>
                      <a:pt x="7" y="64"/>
                      <a:pt x="8" y="64"/>
                      <a:pt x="11" y="62"/>
                    </a:cubicBezTo>
                    <a:cubicBezTo>
                      <a:pt x="14" y="60"/>
                      <a:pt x="17" y="58"/>
                      <a:pt x="17" y="53"/>
                    </a:cubicBezTo>
                    <a:cubicBezTo>
                      <a:pt x="17" y="47"/>
                      <a:pt x="14" y="45"/>
                      <a:pt x="11" y="43"/>
                    </a:cubicBezTo>
                    <a:cubicBezTo>
                      <a:pt x="8" y="41"/>
                      <a:pt x="7" y="41"/>
                      <a:pt x="7" y="40"/>
                    </a:cubicBezTo>
                    <a:cubicBezTo>
                      <a:pt x="7" y="38"/>
                      <a:pt x="8" y="38"/>
                      <a:pt x="11" y="36"/>
                    </a:cubicBezTo>
                    <a:cubicBezTo>
                      <a:pt x="14" y="34"/>
                      <a:pt x="17" y="32"/>
                      <a:pt x="17" y="27"/>
                    </a:cubicBezTo>
                    <a:cubicBezTo>
                      <a:pt x="17" y="21"/>
                      <a:pt x="14" y="19"/>
                      <a:pt x="11" y="17"/>
                    </a:cubicBezTo>
                    <a:cubicBezTo>
                      <a:pt x="8" y="15"/>
                      <a:pt x="7" y="15"/>
                      <a:pt x="7" y="13"/>
                    </a:cubicBezTo>
                    <a:cubicBezTo>
                      <a:pt x="7" y="12"/>
                      <a:pt x="8" y="12"/>
                      <a:pt x="11" y="10"/>
                    </a:cubicBezTo>
                    <a:cubicBezTo>
                      <a:pt x="14" y="8"/>
                      <a:pt x="17" y="6"/>
                      <a:pt x="17" y="0"/>
                    </a:cubicBezTo>
                    <a:cubicBezTo>
                      <a:pt x="10" y="0"/>
                      <a:pt x="10" y="0"/>
                      <a:pt x="10" y="0"/>
                    </a:cubicBezTo>
                    <a:cubicBezTo>
                      <a:pt x="10" y="2"/>
                      <a:pt x="9" y="2"/>
                      <a:pt x="7" y="4"/>
                    </a:cubicBezTo>
                    <a:cubicBezTo>
                      <a:pt x="4" y="6"/>
                      <a:pt x="0" y="8"/>
                      <a:pt x="0" y="13"/>
                    </a:cubicBezTo>
                    <a:cubicBezTo>
                      <a:pt x="0" y="19"/>
                      <a:pt x="4" y="21"/>
                      <a:pt x="7" y="23"/>
                    </a:cubicBezTo>
                    <a:cubicBezTo>
                      <a:pt x="9" y="25"/>
                      <a:pt x="10" y="25"/>
                      <a:pt x="10" y="27"/>
                    </a:cubicBezTo>
                    <a:cubicBezTo>
                      <a:pt x="10" y="28"/>
                      <a:pt x="9" y="28"/>
                      <a:pt x="7" y="30"/>
                    </a:cubicBezTo>
                    <a:cubicBezTo>
                      <a:pt x="4" y="32"/>
                      <a:pt x="0" y="34"/>
                      <a:pt x="0" y="40"/>
                    </a:cubicBezTo>
                    <a:cubicBezTo>
                      <a:pt x="0" y="45"/>
                      <a:pt x="4" y="47"/>
                      <a:pt x="7" y="49"/>
                    </a:cubicBezTo>
                    <a:cubicBezTo>
                      <a:pt x="9" y="51"/>
                      <a:pt x="10" y="51"/>
                      <a:pt x="10" y="53"/>
                    </a:cubicBezTo>
                    <a:cubicBezTo>
                      <a:pt x="10" y="54"/>
                      <a:pt x="9" y="54"/>
                      <a:pt x="7" y="5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sp>
            <p:nvSpPr>
              <p:cNvPr id="51" name="Freeform 35"/>
              <p:cNvSpPr>
                <a:spLocks/>
              </p:cNvSpPr>
              <p:nvPr/>
            </p:nvSpPr>
            <p:spPr bwMode="auto">
              <a:xfrm>
                <a:off x="1737355" y="1591206"/>
                <a:ext cx="47625" cy="171450"/>
              </a:xfrm>
              <a:custGeom>
                <a:avLst/>
                <a:gdLst>
                  <a:gd name="T0" fmla="*/ 7 w 18"/>
                  <a:gd name="T1" fmla="*/ 56 h 66"/>
                  <a:gd name="T2" fmla="*/ 0 w 18"/>
                  <a:gd name="T3" fmla="*/ 66 h 66"/>
                  <a:gd name="T4" fmla="*/ 8 w 18"/>
                  <a:gd name="T5" fmla="*/ 66 h 66"/>
                  <a:gd name="T6" fmla="*/ 11 w 18"/>
                  <a:gd name="T7" fmla="*/ 62 h 66"/>
                  <a:gd name="T8" fmla="*/ 18 w 18"/>
                  <a:gd name="T9" fmla="*/ 53 h 66"/>
                  <a:gd name="T10" fmla="*/ 11 w 18"/>
                  <a:gd name="T11" fmla="*/ 43 h 66"/>
                  <a:gd name="T12" fmla="*/ 8 w 18"/>
                  <a:gd name="T13" fmla="*/ 40 h 66"/>
                  <a:gd name="T14" fmla="*/ 11 w 18"/>
                  <a:gd name="T15" fmla="*/ 36 h 66"/>
                  <a:gd name="T16" fmla="*/ 18 w 18"/>
                  <a:gd name="T17" fmla="*/ 27 h 66"/>
                  <a:gd name="T18" fmla="*/ 11 w 18"/>
                  <a:gd name="T19" fmla="*/ 17 h 66"/>
                  <a:gd name="T20" fmla="*/ 8 w 18"/>
                  <a:gd name="T21" fmla="*/ 13 h 66"/>
                  <a:gd name="T22" fmla="*/ 11 w 18"/>
                  <a:gd name="T23" fmla="*/ 10 h 66"/>
                  <a:gd name="T24" fmla="*/ 18 w 18"/>
                  <a:gd name="T25" fmla="*/ 0 h 66"/>
                  <a:gd name="T26" fmla="*/ 11 w 18"/>
                  <a:gd name="T27" fmla="*/ 0 h 66"/>
                  <a:gd name="T28" fmla="*/ 7 w 18"/>
                  <a:gd name="T29" fmla="*/ 4 h 66"/>
                  <a:gd name="T30" fmla="*/ 0 w 18"/>
                  <a:gd name="T31" fmla="*/ 13 h 66"/>
                  <a:gd name="T32" fmla="*/ 7 w 18"/>
                  <a:gd name="T33" fmla="*/ 23 h 66"/>
                  <a:gd name="T34" fmla="*/ 11 w 18"/>
                  <a:gd name="T35" fmla="*/ 27 h 66"/>
                  <a:gd name="T36" fmla="*/ 7 w 18"/>
                  <a:gd name="T37" fmla="*/ 30 h 66"/>
                  <a:gd name="T38" fmla="*/ 0 w 18"/>
                  <a:gd name="T39" fmla="*/ 40 h 66"/>
                  <a:gd name="T40" fmla="*/ 7 w 18"/>
                  <a:gd name="T41" fmla="*/ 49 h 66"/>
                  <a:gd name="T42" fmla="*/ 11 w 18"/>
                  <a:gd name="T43" fmla="*/ 53 h 66"/>
                  <a:gd name="T44" fmla="*/ 7 w 18"/>
                  <a:gd name="T45" fmla="*/ 5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 h="66">
                    <a:moveTo>
                      <a:pt x="7" y="56"/>
                    </a:moveTo>
                    <a:cubicBezTo>
                      <a:pt x="4" y="58"/>
                      <a:pt x="0" y="60"/>
                      <a:pt x="0" y="66"/>
                    </a:cubicBezTo>
                    <a:cubicBezTo>
                      <a:pt x="8" y="66"/>
                      <a:pt x="8" y="66"/>
                      <a:pt x="8" y="66"/>
                    </a:cubicBezTo>
                    <a:cubicBezTo>
                      <a:pt x="8" y="64"/>
                      <a:pt x="8" y="64"/>
                      <a:pt x="11" y="62"/>
                    </a:cubicBezTo>
                    <a:cubicBezTo>
                      <a:pt x="14" y="60"/>
                      <a:pt x="18" y="58"/>
                      <a:pt x="18" y="53"/>
                    </a:cubicBezTo>
                    <a:cubicBezTo>
                      <a:pt x="18" y="47"/>
                      <a:pt x="14" y="45"/>
                      <a:pt x="11" y="43"/>
                    </a:cubicBezTo>
                    <a:cubicBezTo>
                      <a:pt x="8" y="41"/>
                      <a:pt x="8" y="41"/>
                      <a:pt x="8" y="40"/>
                    </a:cubicBezTo>
                    <a:cubicBezTo>
                      <a:pt x="8" y="38"/>
                      <a:pt x="8" y="38"/>
                      <a:pt x="11" y="36"/>
                    </a:cubicBezTo>
                    <a:cubicBezTo>
                      <a:pt x="14" y="34"/>
                      <a:pt x="18" y="32"/>
                      <a:pt x="18" y="27"/>
                    </a:cubicBezTo>
                    <a:cubicBezTo>
                      <a:pt x="18" y="21"/>
                      <a:pt x="14" y="19"/>
                      <a:pt x="11" y="17"/>
                    </a:cubicBezTo>
                    <a:cubicBezTo>
                      <a:pt x="8" y="15"/>
                      <a:pt x="8" y="15"/>
                      <a:pt x="8" y="13"/>
                    </a:cubicBezTo>
                    <a:cubicBezTo>
                      <a:pt x="8" y="12"/>
                      <a:pt x="8" y="12"/>
                      <a:pt x="11" y="10"/>
                    </a:cubicBezTo>
                    <a:cubicBezTo>
                      <a:pt x="14" y="8"/>
                      <a:pt x="18" y="6"/>
                      <a:pt x="18" y="0"/>
                    </a:cubicBezTo>
                    <a:cubicBezTo>
                      <a:pt x="11" y="0"/>
                      <a:pt x="11" y="0"/>
                      <a:pt x="11" y="0"/>
                    </a:cubicBezTo>
                    <a:cubicBezTo>
                      <a:pt x="11" y="2"/>
                      <a:pt x="10" y="2"/>
                      <a:pt x="7" y="4"/>
                    </a:cubicBezTo>
                    <a:cubicBezTo>
                      <a:pt x="4" y="6"/>
                      <a:pt x="0" y="8"/>
                      <a:pt x="0" y="13"/>
                    </a:cubicBezTo>
                    <a:cubicBezTo>
                      <a:pt x="0" y="19"/>
                      <a:pt x="4" y="21"/>
                      <a:pt x="7" y="23"/>
                    </a:cubicBezTo>
                    <a:cubicBezTo>
                      <a:pt x="10" y="25"/>
                      <a:pt x="11" y="25"/>
                      <a:pt x="11" y="27"/>
                    </a:cubicBezTo>
                    <a:cubicBezTo>
                      <a:pt x="11" y="28"/>
                      <a:pt x="10" y="28"/>
                      <a:pt x="7" y="30"/>
                    </a:cubicBezTo>
                    <a:cubicBezTo>
                      <a:pt x="4" y="32"/>
                      <a:pt x="0" y="34"/>
                      <a:pt x="0" y="40"/>
                    </a:cubicBezTo>
                    <a:cubicBezTo>
                      <a:pt x="0" y="45"/>
                      <a:pt x="4" y="47"/>
                      <a:pt x="7" y="49"/>
                    </a:cubicBezTo>
                    <a:cubicBezTo>
                      <a:pt x="10" y="51"/>
                      <a:pt x="11" y="51"/>
                      <a:pt x="11" y="53"/>
                    </a:cubicBezTo>
                    <a:cubicBezTo>
                      <a:pt x="11" y="54"/>
                      <a:pt x="10" y="54"/>
                      <a:pt x="7" y="5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sp>
            <p:nvSpPr>
              <p:cNvPr id="52" name="Freeform 36"/>
              <p:cNvSpPr>
                <a:spLocks/>
              </p:cNvSpPr>
              <p:nvPr/>
            </p:nvSpPr>
            <p:spPr bwMode="auto">
              <a:xfrm>
                <a:off x="1837367" y="1675343"/>
                <a:ext cx="44450" cy="171450"/>
              </a:xfrm>
              <a:custGeom>
                <a:avLst/>
                <a:gdLst>
                  <a:gd name="T0" fmla="*/ 6 w 17"/>
                  <a:gd name="T1" fmla="*/ 56 h 66"/>
                  <a:gd name="T2" fmla="*/ 0 w 17"/>
                  <a:gd name="T3" fmla="*/ 66 h 66"/>
                  <a:gd name="T4" fmla="*/ 7 w 17"/>
                  <a:gd name="T5" fmla="*/ 66 h 66"/>
                  <a:gd name="T6" fmla="*/ 10 w 17"/>
                  <a:gd name="T7" fmla="*/ 62 h 66"/>
                  <a:gd name="T8" fmla="*/ 17 w 17"/>
                  <a:gd name="T9" fmla="*/ 53 h 66"/>
                  <a:gd name="T10" fmla="*/ 10 w 17"/>
                  <a:gd name="T11" fmla="*/ 43 h 66"/>
                  <a:gd name="T12" fmla="*/ 7 w 17"/>
                  <a:gd name="T13" fmla="*/ 40 h 66"/>
                  <a:gd name="T14" fmla="*/ 10 w 17"/>
                  <a:gd name="T15" fmla="*/ 36 h 66"/>
                  <a:gd name="T16" fmla="*/ 17 w 17"/>
                  <a:gd name="T17" fmla="*/ 27 h 66"/>
                  <a:gd name="T18" fmla="*/ 10 w 17"/>
                  <a:gd name="T19" fmla="*/ 17 h 66"/>
                  <a:gd name="T20" fmla="*/ 7 w 17"/>
                  <a:gd name="T21" fmla="*/ 13 h 66"/>
                  <a:gd name="T22" fmla="*/ 10 w 17"/>
                  <a:gd name="T23" fmla="*/ 10 h 66"/>
                  <a:gd name="T24" fmla="*/ 17 w 17"/>
                  <a:gd name="T25" fmla="*/ 0 h 66"/>
                  <a:gd name="T26" fmla="*/ 10 w 17"/>
                  <a:gd name="T27" fmla="*/ 0 h 66"/>
                  <a:gd name="T28" fmla="*/ 6 w 17"/>
                  <a:gd name="T29" fmla="*/ 4 h 66"/>
                  <a:gd name="T30" fmla="*/ 0 w 17"/>
                  <a:gd name="T31" fmla="*/ 13 h 66"/>
                  <a:gd name="T32" fmla="*/ 6 w 17"/>
                  <a:gd name="T33" fmla="*/ 23 h 66"/>
                  <a:gd name="T34" fmla="*/ 10 w 17"/>
                  <a:gd name="T35" fmla="*/ 27 h 66"/>
                  <a:gd name="T36" fmla="*/ 6 w 17"/>
                  <a:gd name="T37" fmla="*/ 30 h 66"/>
                  <a:gd name="T38" fmla="*/ 0 w 17"/>
                  <a:gd name="T39" fmla="*/ 40 h 66"/>
                  <a:gd name="T40" fmla="*/ 6 w 17"/>
                  <a:gd name="T41" fmla="*/ 49 h 66"/>
                  <a:gd name="T42" fmla="*/ 10 w 17"/>
                  <a:gd name="T43" fmla="*/ 53 h 66"/>
                  <a:gd name="T44" fmla="*/ 6 w 17"/>
                  <a:gd name="T45" fmla="*/ 5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66">
                    <a:moveTo>
                      <a:pt x="6" y="56"/>
                    </a:moveTo>
                    <a:cubicBezTo>
                      <a:pt x="3" y="58"/>
                      <a:pt x="0" y="60"/>
                      <a:pt x="0" y="66"/>
                    </a:cubicBezTo>
                    <a:cubicBezTo>
                      <a:pt x="7" y="66"/>
                      <a:pt x="7" y="66"/>
                      <a:pt x="7" y="66"/>
                    </a:cubicBezTo>
                    <a:cubicBezTo>
                      <a:pt x="7" y="64"/>
                      <a:pt x="8" y="64"/>
                      <a:pt x="10" y="62"/>
                    </a:cubicBezTo>
                    <a:cubicBezTo>
                      <a:pt x="13" y="60"/>
                      <a:pt x="17" y="58"/>
                      <a:pt x="17" y="53"/>
                    </a:cubicBezTo>
                    <a:cubicBezTo>
                      <a:pt x="17" y="47"/>
                      <a:pt x="13" y="45"/>
                      <a:pt x="10" y="43"/>
                    </a:cubicBezTo>
                    <a:cubicBezTo>
                      <a:pt x="8" y="41"/>
                      <a:pt x="7" y="41"/>
                      <a:pt x="7" y="40"/>
                    </a:cubicBezTo>
                    <a:cubicBezTo>
                      <a:pt x="7" y="38"/>
                      <a:pt x="8" y="38"/>
                      <a:pt x="10" y="36"/>
                    </a:cubicBezTo>
                    <a:cubicBezTo>
                      <a:pt x="13" y="34"/>
                      <a:pt x="17" y="32"/>
                      <a:pt x="17" y="27"/>
                    </a:cubicBezTo>
                    <a:cubicBezTo>
                      <a:pt x="17" y="21"/>
                      <a:pt x="13" y="19"/>
                      <a:pt x="10" y="17"/>
                    </a:cubicBezTo>
                    <a:cubicBezTo>
                      <a:pt x="8" y="15"/>
                      <a:pt x="7" y="15"/>
                      <a:pt x="7" y="13"/>
                    </a:cubicBezTo>
                    <a:cubicBezTo>
                      <a:pt x="7" y="12"/>
                      <a:pt x="8" y="12"/>
                      <a:pt x="10" y="10"/>
                    </a:cubicBezTo>
                    <a:cubicBezTo>
                      <a:pt x="13" y="8"/>
                      <a:pt x="17" y="6"/>
                      <a:pt x="17" y="0"/>
                    </a:cubicBezTo>
                    <a:cubicBezTo>
                      <a:pt x="10" y="0"/>
                      <a:pt x="10" y="0"/>
                      <a:pt x="10" y="0"/>
                    </a:cubicBezTo>
                    <a:cubicBezTo>
                      <a:pt x="10" y="2"/>
                      <a:pt x="9" y="2"/>
                      <a:pt x="6" y="4"/>
                    </a:cubicBezTo>
                    <a:cubicBezTo>
                      <a:pt x="3" y="6"/>
                      <a:pt x="0" y="8"/>
                      <a:pt x="0" y="13"/>
                    </a:cubicBezTo>
                    <a:cubicBezTo>
                      <a:pt x="0" y="19"/>
                      <a:pt x="3" y="21"/>
                      <a:pt x="6" y="23"/>
                    </a:cubicBezTo>
                    <a:cubicBezTo>
                      <a:pt x="9" y="25"/>
                      <a:pt x="10" y="25"/>
                      <a:pt x="10" y="27"/>
                    </a:cubicBezTo>
                    <a:cubicBezTo>
                      <a:pt x="10" y="28"/>
                      <a:pt x="9" y="28"/>
                      <a:pt x="6" y="30"/>
                    </a:cubicBezTo>
                    <a:cubicBezTo>
                      <a:pt x="3" y="32"/>
                      <a:pt x="0" y="34"/>
                      <a:pt x="0" y="40"/>
                    </a:cubicBezTo>
                    <a:cubicBezTo>
                      <a:pt x="0" y="45"/>
                      <a:pt x="3" y="47"/>
                      <a:pt x="6" y="49"/>
                    </a:cubicBezTo>
                    <a:cubicBezTo>
                      <a:pt x="9" y="51"/>
                      <a:pt x="10" y="51"/>
                      <a:pt x="10" y="53"/>
                    </a:cubicBezTo>
                    <a:cubicBezTo>
                      <a:pt x="10" y="54"/>
                      <a:pt x="9" y="54"/>
                      <a:pt x="6" y="5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grpSp>
      </p:grpSp>
      <p:grpSp>
        <p:nvGrpSpPr>
          <p:cNvPr id="41" name="Group 129"/>
          <p:cNvGrpSpPr/>
          <p:nvPr/>
        </p:nvGrpSpPr>
        <p:grpSpPr>
          <a:xfrm>
            <a:off x="6512742" y="3140198"/>
            <a:ext cx="1483475" cy="1108287"/>
            <a:chOff x="8683656" y="4575274"/>
            <a:chExt cx="1977966" cy="1477260"/>
          </a:xfrm>
        </p:grpSpPr>
        <p:sp>
          <p:nvSpPr>
            <p:cNvPr id="54" name="Content Placeholder 19"/>
            <p:cNvSpPr txBox="1">
              <a:spLocks/>
            </p:cNvSpPr>
            <p:nvPr/>
          </p:nvSpPr>
          <p:spPr>
            <a:xfrm>
              <a:off x="8683656" y="5078681"/>
              <a:ext cx="1977966" cy="97385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lnSpc>
                  <a:spcPct val="150000"/>
                </a:lnSpc>
                <a:spcBef>
                  <a:spcPts val="0"/>
                </a:spcBef>
                <a:buNone/>
                <a:defRPr/>
              </a:pPr>
              <a:r>
                <a:rPr lang="zh-CN" altLang="en-US" sz="800" dirty="0">
                  <a:solidFill>
                    <a:schemeClr val="tx1">
                      <a:lumMod val="50000"/>
                      <a:lumOff val="50000"/>
                    </a:schemeClr>
                  </a:solidFill>
                  <a:latin typeface="微软雅黑" pitchFamily="34" charset="-122"/>
                  <a:ea typeface="微软雅黑" pitchFamily="34" charset="-122"/>
                </a:rPr>
                <a:t>输入你的文字信息输入你的文字信息输入你的文字信息输入你的文字信息输入你的文字信息</a:t>
              </a:r>
              <a:endParaRPr lang="id-ID" sz="800" dirty="0">
                <a:solidFill>
                  <a:schemeClr val="tx1">
                    <a:lumMod val="50000"/>
                    <a:lumOff val="50000"/>
                  </a:schemeClr>
                </a:solidFill>
                <a:latin typeface="微软雅黑" pitchFamily="34" charset="-122"/>
                <a:ea typeface="微软雅黑" pitchFamily="34" charset="-122"/>
              </a:endParaRPr>
            </a:p>
          </p:txBody>
        </p:sp>
        <p:sp>
          <p:nvSpPr>
            <p:cNvPr id="55" name="TextBox 131"/>
            <p:cNvSpPr txBox="1"/>
            <p:nvPr/>
          </p:nvSpPr>
          <p:spPr>
            <a:xfrm>
              <a:off x="8683656" y="4703596"/>
              <a:ext cx="1977966" cy="369218"/>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grpSp>
          <p:nvGrpSpPr>
            <p:cNvPr id="44" name="Group 132"/>
            <p:cNvGrpSpPr/>
            <p:nvPr/>
          </p:nvGrpSpPr>
          <p:grpSpPr>
            <a:xfrm>
              <a:off x="10128445" y="4575274"/>
              <a:ext cx="508194" cy="507058"/>
              <a:chOff x="4572490" y="3695700"/>
              <a:chExt cx="709609" cy="708025"/>
            </a:xfrm>
            <a:solidFill>
              <a:srgbClr val="FEB80A"/>
            </a:solidFill>
          </p:grpSpPr>
          <p:sp>
            <p:nvSpPr>
              <p:cNvPr id="57" name="Freeform 12"/>
              <p:cNvSpPr>
                <a:spLocks noEditPoints="1"/>
              </p:cNvSpPr>
              <p:nvPr/>
            </p:nvSpPr>
            <p:spPr bwMode="auto">
              <a:xfrm>
                <a:off x="4572490" y="3695700"/>
                <a:ext cx="709609" cy="708025"/>
              </a:xfrm>
              <a:custGeom>
                <a:avLst/>
                <a:gdLst>
                  <a:gd name="T0" fmla="*/ 454 w 1188"/>
                  <a:gd name="T1" fmla="*/ 908 h 1187"/>
                  <a:gd name="T2" fmla="*/ 454 w 1188"/>
                  <a:gd name="T3" fmla="*/ 908 h 1187"/>
                  <a:gd name="T4" fmla="*/ 698 w 1188"/>
                  <a:gd name="T5" fmla="*/ 837 h 1187"/>
                  <a:gd name="T6" fmla="*/ 723 w 1188"/>
                  <a:gd name="T7" fmla="*/ 861 h 1187"/>
                  <a:gd name="T8" fmla="*/ 694 w 1188"/>
                  <a:gd name="T9" fmla="*/ 890 h 1187"/>
                  <a:gd name="T10" fmla="*/ 950 w 1188"/>
                  <a:gd name="T11" fmla="*/ 1147 h 1187"/>
                  <a:gd name="T12" fmla="*/ 1049 w 1188"/>
                  <a:gd name="T13" fmla="*/ 1187 h 1187"/>
                  <a:gd name="T14" fmla="*/ 1147 w 1188"/>
                  <a:gd name="T15" fmla="*/ 1147 h 1187"/>
                  <a:gd name="T16" fmla="*/ 1188 w 1188"/>
                  <a:gd name="T17" fmla="*/ 1048 h 1187"/>
                  <a:gd name="T18" fmla="*/ 1147 w 1188"/>
                  <a:gd name="T19" fmla="*/ 950 h 1187"/>
                  <a:gd name="T20" fmla="*/ 890 w 1188"/>
                  <a:gd name="T21" fmla="*/ 693 h 1187"/>
                  <a:gd name="T22" fmla="*/ 861 w 1188"/>
                  <a:gd name="T23" fmla="*/ 722 h 1187"/>
                  <a:gd name="T24" fmla="*/ 837 w 1188"/>
                  <a:gd name="T25" fmla="*/ 698 h 1187"/>
                  <a:gd name="T26" fmla="*/ 907 w 1188"/>
                  <a:gd name="T27" fmla="*/ 422 h 1187"/>
                  <a:gd name="T28" fmla="*/ 775 w 1188"/>
                  <a:gd name="T29" fmla="*/ 133 h 1187"/>
                  <a:gd name="T30" fmla="*/ 454 w 1188"/>
                  <a:gd name="T31" fmla="*/ 0 h 1187"/>
                  <a:gd name="T32" fmla="*/ 133 w 1188"/>
                  <a:gd name="T33" fmla="*/ 133 h 1187"/>
                  <a:gd name="T34" fmla="*/ 0 w 1188"/>
                  <a:gd name="T35" fmla="*/ 454 h 1187"/>
                  <a:gd name="T36" fmla="*/ 133 w 1188"/>
                  <a:gd name="T37" fmla="*/ 775 h 1187"/>
                  <a:gd name="T38" fmla="*/ 454 w 1188"/>
                  <a:gd name="T39" fmla="*/ 908 h 1187"/>
                  <a:gd name="T40" fmla="*/ 1116 w 1188"/>
                  <a:gd name="T41" fmla="*/ 1048 h 1187"/>
                  <a:gd name="T42" fmla="*/ 1096 w 1188"/>
                  <a:gd name="T43" fmla="*/ 1096 h 1187"/>
                  <a:gd name="T44" fmla="*/ 1049 w 1188"/>
                  <a:gd name="T45" fmla="*/ 1115 h 1187"/>
                  <a:gd name="T46" fmla="*/ 1001 w 1188"/>
                  <a:gd name="T47" fmla="*/ 1096 h 1187"/>
                  <a:gd name="T48" fmla="*/ 802 w 1188"/>
                  <a:gd name="T49" fmla="*/ 897 h 1187"/>
                  <a:gd name="T50" fmla="*/ 897 w 1188"/>
                  <a:gd name="T51" fmla="*/ 802 h 1187"/>
                  <a:gd name="T52" fmla="*/ 1096 w 1188"/>
                  <a:gd name="T53" fmla="*/ 1001 h 1187"/>
                  <a:gd name="T54" fmla="*/ 1116 w 1188"/>
                  <a:gd name="T55" fmla="*/ 1048 h 1187"/>
                  <a:gd name="T56" fmla="*/ 774 w 1188"/>
                  <a:gd name="T57" fmla="*/ 810 h 1187"/>
                  <a:gd name="T58" fmla="*/ 756 w 1188"/>
                  <a:gd name="T59" fmla="*/ 793 h 1187"/>
                  <a:gd name="T60" fmla="*/ 756 w 1188"/>
                  <a:gd name="T61" fmla="*/ 793 h 1187"/>
                  <a:gd name="T62" fmla="*/ 765 w 1188"/>
                  <a:gd name="T63" fmla="*/ 785 h 1187"/>
                  <a:gd name="T64" fmla="*/ 767 w 1188"/>
                  <a:gd name="T65" fmla="*/ 783 h 1187"/>
                  <a:gd name="T66" fmla="*/ 775 w 1188"/>
                  <a:gd name="T67" fmla="*/ 775 h 1187"/>
                  <a:gd name="T68" fmla="*/ 784 w 1188"/>
                  <a:gd name="T69" fmla="*/ 766 h 1187"/>
                  <a:gd name="T70" fmla="*/ 785 w 1188"/>
                  <a:gd name="T71" fmla="*/ 765 h 1187"/>
                  <a:gd name="T72" fmla="*/ 793 w 1188"/>
                  <a:gd name="T73" fmla="*/ 756 h 1187"/>
                  <a:gd name="T74" fmla="*/ 793 w 1188"/>
                  <a:gd name="T75" fmla="*/ 756 h 1187"/>
                  <a:gd name="T76" fmla="*/ 810 w 1188"/>
                  <a:gd name="T77" fmla="*/ 773 h 1187"/>
                  <a:gd name="T78" fmla="*/ 774 w 1188"/>
                  <a:gd name="T79" fmla="*/ 810 h 1187"/>
                  <a:gd name="T80" fmla="*/ 184 w 1188"/>
                  <a:gd name="T81" fmla="*/ 184 h 1187"/>
                  <a:gd name="T82" fmla="*/ 454 w 1188"/>
                  <a:gd name="T83" fmla="*/ 72 h 1187"/>
                  <a:gd name="T84" fmla="*/ 724 w 1188"/>
                  <a:gd name="T85" fmla="*/ 184 h 1187"/>
                  <a:gd name="T86" fmla="*/ 835 w 1188"/>
                  <a:gd name="T87" fmla="*/ 427 h 1187"/>
                  <a:gd name="T88" fmla="*/ 762 w 1188"/>
                  <a:gd name="T89" fmla="*/ 681 h 1187"/>
                  <a:gd name="T90" fmla="*/ 762 w 1188"/>
                  <a:gd name="T91" fmla="*/ 681 h 1187"/>
                  <a:gd name="T92" fmla="*/ 724 w 1188"/>
                  <a:gd name="T93" fmla="*/ 724 h 1187"/>
                  <a:gd name="T94" fmla="*/ 711 w 1188"/>
                  <a:gd name="T95" fmla="*/ 737 h 1187"/>
                  <a:gd name="T96" fmla="*/ 681 w 1188"/>
                  <a:gd name="T97" fmla="*/ 761 h 1187"/>
                  <a:gd name="T98" fmla="*/ 454 w 1188"/>
                  <a:gd name="T99" fmla="*/ 836 h 1187"/>
                  <a:gd name="T100" fmla="*/ 184 w 1188"/>
                  <a:gd name="T101" fmla="*/ 724 h 1187"/>
                  <a:gd name="T102" fmla="*/ 184 w 1188"/>
                  <a:gd name="T103" fmla="*/ 184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88" h="1187">
                    <a:moveTo>
                      <a:pt x="454" y="908"/>
                    </a:moveTo>
                    <a:cubicBezTo>
                      <a:pt x="454" y="908"/>
                      <a:pt x="454" y="908"/>
                      <a:pt x="454" y="908"/>
                    </a:cubicBezTo>
                    <a:cubicBezTo>
                      <a:pt x="542" y="908"/>
                      <a:pt x="626" y="883"/>
                      <a:pt x="698" y="837"/>
                    </a:cubicBezTo>
                    <a:cubicBezTo>
                      <a:pt x="723" y="861"/>
                      <a:pt x="723" y="861"/>
                      <a:pt x="723" y="861"/>
                    </a:cubicBezTo>
                    <a:cubicBezTo>
                      <a:pt x="694" y="890"/>
                      <a:pt x="694" y="890"/>
                      <a:pt x="694" y="890"/>
                    </a:cubicBezTo>
                    <a:cubicBezTo>
                      <a:pt x="950" y="1147"/>
                      <a:pt x="950" y="1147"/>
                      <a:pt x="950" y="1147"/>
                    </a:cubicBezTo>
                    <a:cubicBezTo>
                      <a:pt x="977" y="1173"/>
                      <a:pt x="1012" y="1187"/>
                      <a:pt x="1049" y="1187"/>
                    </a:cubicBezTo>
                    <a:cubicBezTo>
                      <a:pt x="1086" y="1187"/>
                      <a:pt x="1121" y="1173"/>
                      <a:pt x="1147" y="1147"/>
                    </a:cubicBezTo>
                    <a:cubicBezTo>
                      <a:pt x="1173" y="1120"/>
                      <a:pt x="1188" y="1086"/>
                      <a:pt x="1188" y="1048"/>
                    </a:cubicBezTo>
                    <a:cubicBezTo>
                      <a:pt x="1188" y="1011"/>
                      <a:pt x="1173" y="976"/>
                      <a:pt x="1147" y="950"/>
                    </a:cubicBezTo>
                    <a:cubicBezTo>
                      <a:pt x="890" y="693"/>
                      <a:pt x="890" y="693"/>
                      <a:pt x="890" y="693"/>
                    </a:cubicBezTo>
                    <a:cubicBezTo>
                      <a:pt x="861" y="722"/>
                      <a:pt x="861" y="722"/>
                      <a:pt x="861" y="722"/>
                    </a:cubicBezTo>
                    <a:cubicBezTo>
                      <a:pt x="837" y="698"/>
                      <a:pt x="837" y="698"/>
                      <a:pt x="837" y="698"/>
                    </a:cubicBezTo>
                    <a:cubicBezTo>
                      <a:pt x="889" y="616"/>
                      <a:pt x="914" y="520"/>
                      <a:pt x="907" y="422"/>
                    </a:cubicBezTo>
                    <a:cubicBezTo>
                      <a:pt x="899" y="313"/>
                      <a:pt x="853" y="210"/>
                      <a:pt x="775" y="133"/>
                    </a:cubicBezTo>
                    <a:cubicBezTo>
                      <a:pt x="689" y="47"/>
                      <a:pt x="576" y="0"/>
                      <a:pt x="454" y="0"/>
                    </a:cubicBezTo>
                    <a:cubicBezTo>
                      <a:pt x="333" y="0"/>
                      <a:pt x="219" y="47"/>
                      <a:pt x="133" y="133"/>
                    </a:cubicBezTo>
                    <a:cubicBezTo>
                      <a:pt x="48" y="219"/>
                      <a:pt x="0" y="333"/>
                      <a:pt x="0" y="454"/>
                    </a:cubicBezTo>
                    <a:cubicBezTo>
                      <a:pt x="0" y="575"/>
                      <a:pt x="48" y="689"/>
                      <a:pt x="133" y="775"/>
                    </a:cubicBezTo>
                    <a:cubicBezTo>
                      <a:pt x="219" y="861"/>
                      <a:pt x="333" y="908"/>
                      <a:pt x="454" y="908"/>
                    </a:cubicBezTo>
                    <a:close/>
                    <a:moveTo>
                      <a:pt x="1116" y="1048"/>
                    </a:moveTo>
                    <a:cubicBezTo>
                      <a:pt x="1116" y="1066"/>
                      <a:pt x="1109" y="1083"/>
                      <a:pt x="1096" y="1096"/>
                    </a:cubicBezTo>
                    <a:cubicBezTo>
                      <a:pt x="1083" y="1108"/>
                      <a:pt x="1067" y="1115"/>
                      <a:pt x="1049" y="1115"/>
                    </a:cubicBezTo>
                    <a:cubicBezTo>
                      <a:pt x="1031" y="1115"/>
                      <a:pt x="1014" y="1108"/>
                      <a:pt x="1001" y="1096"/>
                    </a:cubicBezTo>
                    <a:cubicBezTo>
                      <a:pt x="802" y="897"/>
                      <a:pt x="802" y="897"/>
                      <a:pt x="802" y="897"/>
                    </a:cubicBezTo>
                    <a:cubicBezTo>
                      <a:pt x="897" y="802"/>
                      <a:pt x="897" y="802"/>
                      <a:pt x="897" y="802"/>
                    </a:cubicBezTo>
                    <a:cubicBezTo>
                      <a:pt x="1096" y="1001"/>
                      <a:pt x="1096" y="1001"/>
                      <a:pt x="1096" y="1001"/>
                    </a:cubicBezTo>
                    <a:cubicBezTo>
                      <a:pt x="1109" y="1014"/>
                      <a:pt x="1116" y="1031"/>
                      <a:pt x="1116" y="1048"/>
                    </a:cubicBezTo>
                    <a:close/>
                    <a:moveTo>
                      <a:pt x="774" y="810"/>
                    </a:moveTo>
                    <a:cubicBezTo>
                      <a:pt x="756" y="793"/>
                      <a:pt x="756" y="793"/>
                      <a:pt x="756" y="793"/>
                    </a:cubicBezTo>
                    <a:cubicBezTo>
                      <a:pt x="756" y="793"/>
                      <a:pt x="756" y="793"/>
                      <a:pt x="756" y="793"/>
                    </a:cubicBezTo>
                    <a:cubicBezTo>
                      <a:pt x="759" y="790"/>
                      <a:pt x="762" y="787"/>
                      <a:pt x="765" y="785"/>
                    </a:cubicBezTo>
                    <a:cubicBezTo>
                      <a:pt x="766" y="784"/>
                      <a:pt x="766" y="784"/>
                      <a:pt x="767" y="783"/>
                    </a:cubicBezTo>
                    <a:cubicBezTo>
                      <a:pt x="770" y="780"/>
                      <a:pt x="772" y="778"/>
                      <a:pt x="775" y="775"/>
                    </a:cubicBezTo>
                    <a:cubicBezTo>
                      <a:pt x="778" y="772"/>
                      <a:pt x="781" y="769"/>
                      <a:pt x="784" y="766"/>
                    </a:cubicBezTo>
                    <a:cubicBezTo>
                      <a:pt x="784" y="766"/>
                      <a:pt x="785" y="765"/>
                      <a:pt x="785" y="765"/>
                    </a:cubicBezTo>
                    <a:cubicBezTo>
                      <a:pt x="788" y="762"/>
                      <a:pt x="790" y="759"/>
                      <a:pt x="793" y="756"/>
                    </a:cubicBezTo>
                    <a:cubicBezTo>
                      <a:pt x="793" y="756"/>
                      <a:pt x="793" y="756"/>
                      <a:pt x="793" y="756"/>
                    </a:cubicBezTo>
                    <a:cubicBezTo>
                      <a:pt x="810" y="773"/>
                      <a:pt x="810" y="773"/>
                      <a:pt x="810" y="773"/>
                    </a:cubicBezTo>
                    <a:lnTo>
                      <a:pt x="774" y="810"/>
                    </a:lnTo>
                    <a:close/>
                    <a:moveTo>
                      <a:pt x="184" y="184"/>
                    </a:moveTo>
                    <a:cubicBezTo>
                      <a:pt x="256" y="112"/>
                      <a:pt x="352" y="72"/>
                      <a:pt x="454" y="72"/>
                    </a:cubicBezTo>
                    <a:cubicBezTo>
                      <a:pt x="556" y="72"/>
                      <a:pt x="652" y="112"/>
                      <a:pt x="724" y="184"/>
                    </a:cubicBezTo>
                    <a:cubicBezTo>
                      <a:pt x="789" y="249"/>
                      <a:pt x="829" y="335"/>
                      <a:pt x="835" y="427"/>
                    </a:cubicBezTo>
                    <a:cubicBezTo>
                      <a:pt x="842" y="518"/>
                      <a:pt x="815" y="608"/>
                      <a:pt x="762" y="681"/>
                    </a:cubicBezTo>
                    <a:cubicBezTo>
                      <a:pt x="762" y="681"/>
                      <a:pt x="762" y="681"/>
                      <a:pt x="762" y="681"/>
                    </a:cubicBezTo>
                    <a:cubicBezTo>
                      <a:pt x="750" y="696"/>
                      <a:pt x="738" y="711"/>
                      <a:pt x="724" y="724"/>
                    </a:cubicBezTo>
                    <a:cubicBezTo>
                      <a:pt x="720" y="728"/>
                      <a:pt x="716" y="733"/>
                      <a:pt x="711" y="737"/>
                    </a:cubicBezTo>
                    <a:cubicBezTo>
                      <a:pt x="701" y="745"/>
                      <a:pt x="692" y="754"/>
                      <a:pt x="681" y="761"/>
                    </a:cubicBezTo>
                    <a:cubicBezTo>
                      <a:pt x="615" y="810"/>
                      <a:pt x="537" y="836"/>
                      <a:pt x="454" y="836"/>
                    </a:cubicBezTo>
                    <a:cubicBezTo>
                      <a:pt x="352" y="836"/>
                      <a:pt x="256" y="796"/>
                      <a:pt x="184" y="724"/>
                    </a:cubicBezTo>
                    <a:cubicBezTo>
                      <a:pt x="35" y="575"/>
                      <a:pt x="35" y="333"/>
                      <a:pt x="184" y="18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sp>
            <p:nvSpPr>
              <p:cNvPr id="58" name="Freeform 13"/>
              <p:cNvSpPr>
                <a:spLocks noEditPoints="1"/>
              </p:cNvSpPr>
              <p:nvPr/>
            </p:nvSpPr>
            <p:spPr bwMode="auto">
              <a:xfrm>
                <a:off x="4642344" y="3781426"/>
                <a:ext cx="404810" cy="369888"/>
              </a:xfrm>
              <a:custGeom>
                <a:avLst/>
                <a:gdLst>
                  <a:gd name="T0" fmla="*/ 320 w 677"/>
                  <a:gd name="T1" fmla="*/ 617 h 618"/>
                  <a:gd name="T2" fmla="*/ 320 w 677"/>
                  <a:gd name="T3" fmla="*/ 618 h 618"/>
                  <a:gd name="T4" fmla="*/ 338 w 677"/>
                  <a:gd name="T5" fmla="*/ 618 h 618"/>
                  <a:gd name="T6" fmla="*/ 522 w 677"/>
                  <a:gd name="T7" fmla="*/ 557 h 618"/>
                  <a:gd name="T8" fmla="*/ 556 w 677"/>
                  <a:gd name="T9" fmla="*/ 527 h 618"/>
                  <a:gd name="T10" fmla="*/ 587 w 677"/>
                  <a:gd name="T11" fmla="*/ 492 h 618"/>
                  <a:gd name="T12" fmla="*/ 556 w 677"/>
                  <a:gd name="T13" fmla="*/ 91 h 618"/>
                  <a:gd name="T14" fmla="*/ 338 w 677"/>
                  <a:gd name="T15" fmla="*/ 0 h 618"/>
                  <a:gd name="T16" fmla="*/ 120 w 677"/>
                  <a:gd name="T17" fmla="*/ 91 h 618"/>
                  <a:gd name="T18" fmla="*/ 120 w 677"/>
                  <a:gd name="T19" fmla="*/ 527 h 618"/>
                  <a:gd name="T20" fmla="*/ 320 w 677"/>
                  <a:gd name="T21" fmla="*/ 617 h 618"/>
                  <a:gd name="T22" fmla="*/ 146 w 677"/>
                  <a:gd name="T23" fmla="*/ 116 h 618"/>
                  <a:gd name="T24" fmla="*/ 338 w 677"/>
                  <a:gd name="T25" fmla="*/ 36 h 618"/>
                  <a:gd name="T26" fmla="*/ 531 w 677"/>
                  <a:gd name="T27" fmla="*/ 116 h 618"/>
                  <a:gd name="T28" fmla="*/ 558 w 677"/>
                  <a:gd name="T29" fmla="*/ 471 h 618"/>
                  <a:gd name="T30" fmla="*/ 531 w 677"/>
                  <a:gd name="T31" fmla="*/ 502 h 618"/>
                  <a:gd name="T32" fmla="*/ 500 w 677"/>
                  <a:gd name="T33" fmla="*/ 528 h 618"/>
                  <a:gd name="T34" fmla="*/ 340 w 677"/>
                  <a:gd name="T35" fmla="*/ 582 h 618"/>
                  <a:gd name="T36" fmla="*/ 338 w 677"/>
                  <a:gd name="T37" fmla="*/ 582 h 618"/>
                  <a:gd name="T38" fmla="*/ 146 w 677"/>
                  <a:gd name="T39" fmla="*/ 502 h 618"/>
                  <a:gd name="T40" fmla="*/ 146 w 677"/>
                  <a:gd name="T41" fmla="*/ 116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77" h="618">
                    <a:moveTo>
                      <a:pt x="320" y="617"/>
                    </a:moveTo>
                    <a:cubicBezTo>
                      <a:pt x="320" y="618"/>
                      <a:pt x="320" y="618"/>
                      <a:pt x="320" y="618"/>
                    </a:cubicBezTo>
                    <a:cubicBezTo>
                      <a:pt x="338" y="618"/>
                      <a:pt x="338" y="618"/>
                      <a:pt x="338" y="618"/>
                    </a:cubicBezTo>
                    <a:cubicBezTo>
                      <a:pt x="405" y="618"/>
                      <a:pt x="468" y="597"/>
                      <a:pt x="522" y="557"/>
                    </a:cubicBezTo>
                    <a:cubicBezTo>
                      <a:pt x="534" y="548"/>
                      <a:pt x="546" y="538"/>
                      <a:pt x="556" y="527"/>
                    </a:cubicBezTo>
                    <a:cubicBezTo>
                      <a:pt x="567" y="516"/>
                      <a:pt x="577" y="505"/>
                      <a:pt x="587" y="492"/>
                    </a:cubicBezTo>
                    <a:cubicBezTo>
                      <a:pt x="677" y="371"/>
                      <a:pt x="664" y="198"/>
                      <a:pt x="556" y="91"/>
                    </a:cubicBezTo>
                    <a:cubicBezTo>
                      <a:pt x="498" y="33"/>
                      <a:pt x="421" y="0"/>
                      <a:pt x="338" y="0"/>
                    </a:cubicBezTo>
                    <a:cubicBezTo>
                      <a:pt x="256" y="0"/>
                      <a:pt x="178" y="33"/>
                      <a:pt x="120" y="91"/>
                    </a:cubicBezTo>
                    <a:cubicBezTo>
                      <a:pt x="0" y="211"/>
                      <a:pt x="0" y="407"/>
                      <a:pt x="120" y="527"/>
                    </a:cubicBezTo>
                    <a:cubicBezTo>
                      <a:pt x="174" y="581"/>
                      <a:pt x="245" y="613"/>
                      <a:pt x="320" y="617"/>
                    </a:cubicBezTo>
                    <a:close/>
                    <a:moveTo>
                      <a:pt x="146" y="116"/>
                    </a:moveTo>
                    <a:cubicBezTo>
                      <a:pt x="197" y="65"/>
                      <a:pt x="265" y="36"/>
                      <a:pt x="338" y="36"/>
                    </a:cubicBezTo>
                    <a:cubicBezTo>
                      <a:pt x="411" y="36"/>
                      <a:pt x="480" y="65"/>
                      <a:pt x="531" y="116"/>
                    </a:cubicBezTo>
                    <a:cubicBezTo>
                      <a:pt x="626" y="211"/>
                      <a:pt x="637" y="363"/>
                      <a:pt x="558" y="471"/>
                    </a:cubicBezTo>
                    <a:cubicBezTo>
                      <a:pt x="550" y="482"/>
                      <a:pt x="541" y="492"/>
                      <a:pt x="531" y="502"/>
                    </a:cubicBezTo>
                    <a:cubicBezTo>
                      <a:pt x="521" y="511"/>
                      <a:pt x="511" y="520"/>
                      <a:pt x="500" y="528"/>
                    </a:cubicBezTo>
                    <a:cubicBezTo>
                      <a:pt x="454" y="563"/>
                      <a:pt x="398" y="581"/>
                      <a:pt x="340" y="582"/>
                    </a:cubicBezTo>
                    <a:cubicBezTo>
                      <a:pt x="338" y="582"/>
                      <a:pt x="338" y="582"/>
                      <a:pt x="338" y="582"/>
                    </a:cubicBezTo>
                    <a:cubicBezTo>
                      <a:pt x="265" y="582"/>
                      <a:pt x="197" y="553"/>
                      <a:pt x="146" y="502"/>
                    </a:cubicBezTo>
                    <a:cubicBezTo>
                      <a:pt x="39" y="395"/>
                      <a:pt x="39" y="223"/>
                      <a:pt x="146" y="116"/>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defRPr/>
                </a:pPr>
                <a:endParaRPr lang="id-ID" sz="1400" kern="0" dirty="0" smtClean="0">
                  <a:solidFill>
                    <a:schemeClr val="tx1">
                      <a:lumMod val="50000"/>
                      <a:lumOff val="50000"/>
                    </a:schemeClr>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218569362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par>
                                <p:cTn id="21" presetID="53" presetClass="entr" presetSubtype="16"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par>
                                <p:cTn id="26" presetID="53" presetClass="entr" presetSubtype="16"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par>
                                <p:cTn id="31" presetID="53" presetClass="entr" presetSubtype="16"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2000"/>
                            </p:stCondLst>
                            <p:childTnLst>
                              <p:par>
                                <p:cTn id="37" presetID="22" presetClass="entr" presetSubtype="2"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right)">
                                      <p:cBhvr>
                                        <p:cTn id="39" dur="500"/>
                                        <p:tgtEl>
                                          <p:spTgt spid="13"/>
                                        </p:tgtEl>
                                      </p:cBhvr>
                                    </p:animEffect>
                                  </p:childTnLst>
                                </p:cTn>
                              </p:par>
                              <p:par>
                                <p:cTn id="40" presetID="22" presetClass="entr" presetSubtype="2"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right)">
                                      <p:cBhvr>
                                        <p:cTn id="42" dur="500"/>
                                        <p:tgtEl>
                                          <p:spTgt spid="14"/>
                                        </p:tgtEl>
                                      </p:cBhvr>
                                    </p:animEffect>
                                  </p:childTnLst>
                                </p:cTn>
                              </p:par>
                              <p:par>
                                <p:cTn id="43" presetID="22" presetClass="entr" presetSubtype="8" fill="hold"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500"/>
                                        <p:tgtEl>
                                          <p:spTgt spid="15"/>
                                        </p:tgtEl>
                                      </p:cBhvr>
                                    </p:animEffect>
                                  </p:childTnLst>
                                </p:cTn>
                              </p:par>
                              <p:par>
                                <p:cTn id="46" presetID="22" presetClass="entr" presetSubtype="8"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par>
                          <p:cTn id="49" fill="hold">
                            <p:stCondLst>
                              <p:cond delay="2500"/>
                            </p:stCondLst>
                            <p:childTnLst>
                              <p:par>
                                <p:cTn id="50" presetID="10" presetClass="entr" presetSubtype="0"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childTnLst>
                                </p:cTn>
                              </p:par>
                              <p:par>
                                <p:cTn id="53" presetID="10"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10" presetClass="entr" presetSubtype="0" fill="hold"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C:\Users\Administrator\Desktop\图片1.png"/>
          <p:cNvPicPr>
            <a:picLocks noChangeAspect="1" noChangeArrowheads="1"/>
          </p:cNvPicPr>
          <p:nvPr/>
        </p:nvPicPr>
        <p:blipFill>
          <a:blip r:embed="rId2" cstate="print"/>
          <a:srcRect/>
          <a:stretch>
            <a:fillRect/>
          </a:stretch>
        </p:blipFill>
        <p:spPr bwMode="auto">
          <a:xfrm>
            <a:off x="1439652" y="412304"/>
            <a:ext cx="6377099" cy="4116057"/>
          </a:xfrm>
          <a:prstGeom prst="rect">
            <a:avLst/>
          </a:prstGeom>
          <a:noFill/>
        </p:spPr>
      </p:pic>
      <p:sp>
        <p:nvSpPr>
          <p:cNvPr id="4" name="TextBox 3"/>
          <p:cNvSpPr txBox="1"/>
          <p:nvPr/>
        </p:nvSpPr>
        <p:spPr>
          <a:xfrm>
            <a:off x="4103948" y="1960476"/>
            <a:ext cx="830099" cy="346249"/>
          </a:xfrm>
          <a:prstGeom prst="rect">
            <a:avLst/>
          </a:prstGeom>
          <a:noFill/>
        </p:spPr>
        <p:txBody>
          <a:bodyPr wrap="none" lIns="68580" tIns="34290" rIns="68580" bIns="34290" rtlCol="0">
            <a:spAutoFit/>
          </a:bodyPr>
          <a:lstStyle/>
          <a:p>
            <a:r>
              <a:rPr lang="en-US" altLang="zh-CN" b="1" dirty="0" smtClean="0">
                <a:solidFill>
                  <a:schemeClr val="accent1"/>
                </a:solidFill>
                <a:latin typeface="微软雅黑" pitchFamily="34" charset="-122"/>
                <a:ea typeface="微软雅黑" pitchFamily="34" charset="-122"/>
              </a:rPr>
              <a:t>Part 4</a:t>
            </a:r>
            <a:endParaRPr lang="zh-CN" altLang="en-US" b="1" dirty="0">
              <a:solidFill>
                <a:schemeClr val="accent1"/>
              </a:solidFill>
              <a:latin typeface="微软雅黑" pitchFamily="34" charset="-122"/>
              <a:ea typeface="微软雅黑" pitchFamily="34" charset="-122"/>
            </a:endParaRPr>
          </a:p>
        </p:txBody>
      </p:sp>
      <p:grpSp>
        <p:nvGrpSpPr>
          <p:cNvPr id="2" name="Group 14"/>
          <p:cNvGrpSpPr/>
          <p:nvPr/>
        </p:nvGrpSpPr>
        <p:grpSpPr>
          <a:xfrm>
            <a:off x="3167844" y="2342729"/>
            <a:ext cx="2664296" cy="366658"/>
            <a:chOff x="5349226" y="2010956"/>
            <a:chExt cx="4272984" cy="683231"/>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itchFamily="34" charset="-122"/>
                <a:ea typeface="微软雅黑" pitchFamily="34" charset="-122"/>
              </a:endParaRPr>
            </a:p>
          </p:txBody>
        </p:sp>
        <p:sp>
          <p:nvSpPr>
            <p:cNvPr id="7" name="TextBox 6"/>
            <p:cNvSpPr txBox="1"/>
            <p:nvPr/>
          </p:nvSpPr>
          <p:spPr>
            <a:xfrm>
              <a:off x="6500201" y="2120675"/>
              <a:ext cx="2313607" cy="573512"/>
            </a:xfrm>
            <a:prstGeom prst="rect">
              <a:avLst/>
            </a:prstGeom>
            <a:grpFill/>
          </p:spPr>
          <p:txBody>
            <a:bodyPr wrap="square" rtlCol="0">
              <a:spAutoFit/>
            </a:bodyPr>
            <a:lstStyle/>
            <a:p>
              <a:r>
                <a:rPr lang="zh-CN" altLang="zh-CN" sz="1400" b="1" dirty="0" smtClean="0">
                  <a:solidFill>
                    <a:schemeClr val="bg1"/>
                  </a:solidFill>
                  <a:latin typeface="微软雅黑" pitchFamily="34" charset="-122"/>
                  <a:ea typeface="微软雅黑" pitchFamily="34" charset="-122"/>
                </a:rPr>
                <a:t>明年工作计划</a:t>
              </a:r>
              <a:endParaRPr lang="zh-CN" altLang="zh-CN" sz="1400" b="1" dirty="0">
                <a:solidFill>
                  <a:schemeClr val="bg1"/>
                </a:solidFill>
                <a:latin typeface="微软雅黑" pitchFamily="34" charset="-122"/>
                <a:ea typeface="微软雅黑" pitchFamily="34" charset="-122"/>
              </a:endParaRPr>
            </a:p>
          </p:txBody>
        </p:sp>
      </p:grpSp>
      <p:sp>
        <p:nvSpPr>
          <p:cNvPr id="9" name="文本框 7"/>
          <p:cNvSpPr txBox="1">
            <a:spLocks noChangeArrowheads="1"/>
          </p:cNvSpPr>
          <p:nvPr/>
        </p:nvSpPr>
        <p:spPr bwMode="auto">
          <a:xfrm>
            <a:off x="3311860" y="2816588"/>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smtClean="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ndParaRPr>
          </a:p>
        </p:txBody>
      </p:sp>
      <p:sp>
        <p:nvSpPr>
          <p:cNvPr id="11" name="文本框 7"/>
          <p:cNvSpPr txBox="1">
            <a:spLocks noChangeArrowheads="1"/>
          </p:cNvSpPr>
          <p:nvPr/>
        </p:nvSpPr>
        <p:spPr bwMode="auto">
          <a:xfrm>
            <a:off x="4716016" y="2816588"/>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smtClean="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500"/>
                            </p:stCondLst>
                            <p:childTnLst>
                              <p:par>
                                <p:cTn id="15" presetID="1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left)">
                                      <p:cBhvr>
                                        <p:cTn id="18" dur="500"/>
                                        <p:tgtEl>
                                          <p:spTgt spid="2"/>
                                        </p:tgtEl>
                                      </p:cBhvr>
                                    </p:animEffect>
                                  </p:childTnLst>
                                </p:cTn>
                              </p:par>
                            </p:childTnLst>
                          </p:cTn>
                        </p:par>
                        <p:par>
                          <p:cTn id="19" fill="hold">
                            <p:stCondLst>
                              <p:cond delay="2000"/>
                            </p:stCondLst>
                            <p:childTnLst>
                              <p:par>
                                <p:cTn id="20" presetID="12" presetClass="entr" presetSubtype="1"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p:tgtEl>
                                          <p:spTgt spid="9"/>
                                        </p:tgtEl>
                                        <p:attrNameLst>
                                          <p:attrName>ppt_y</p:attrName>
                                        </p:attrNameLst>
                                      </p:cBhvr>
                                      <p:tavLst>
                                        <p:tav tm="0">
                                          <p:val>
                                            <p:strVal val="#ppt_y-#ppt_h*1.125000"/>
                                          </p:val>
                                        </p:tav>
                                        <p:tav tm="100000">
                                          <p:val>
                                            <p:strVal val="#ppt_y"/>
                                          </p:val>
                                        </p:tav>
                                      </p:tavLst>
                                    </p:anim>
                                    <p:animEffect transition="in" filter="wipe(down)">
                                      <p:cBhvr>
                                        <p:cTn id="23" dur="500"/>
                                        <p:tgtEl>
                                          <p:spTgt spid="9"/>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p:tgtEl>
                                          <p:spTgt spid="11"/>
                                        </p:tgtEl>
                                        <p:attrNameLst>
                                          <p:attrName>ppt_y</p:attrName>
                                        </p:attrNameLst>
                                      </p:cBhvr>
                                      <p:tavLst>
                                        <p:tav tm="0">
                                          <p:val>
                                            <p:strVal val="#ppt_y-#ppt_h*1.125000"/>
                                          </p:val>
                                        </p:tav>
                                        <p:tav tm="100000">
                                          <p:val>
                                            <p:strVal val="#ppt_y"/>
                                          </p:val>
                                        </p:tav>
                                      </p:tavLst>
                                    </p:anim>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extBox 80"/>
          <p:cNvSpPr txBox="1"/>
          <p:nvPr/>
        </p:nvSpPr>
        <p:spPr>
          <a:xfrm>
            <a:off x="3527884" y="1475438"/>
            <a:ext cx="905504" cy="377026"/>
          </a:xfrm>
          <a:prstGeom prst="rect">
            <a:avLst/>
          </a:prstGeom>
          <a:noFill/>
        </p:spPr>
        <p:txBody>
          <a:bodyPr wrap="none" lIns="68580" tIns="34290" rIns="68580" bIns="34290" rtlCol="0">
            <a:spAutoFit/>
          </a:bodyPr>
          <a:lstStyle/>
          <a:p>
            <a:r>
              <a:rPr lang="en-US" altLang="zh-CN" sz="2000" b="1" dirty="0" smtClean="0">
                <a:solidFill>
                  <a:schemeClr val="accent1"/>
                </a:solidFill>
                <a:latin typeface="微软雅黑" pitchFamily="34" charset="-122"/>
                <a:ea typeface="微软雅黑" pitchFamily="34" charset="-122"/>
              </a:rPr>
              <a:t>Part 1</a:t>
            </a:r>
            <a:endParaRPr lang="zh-CN" altLang="en-US" sz="2000" b="1" dirty="0">
              <a:solidFill>
                <a:schemeClr val="accent1"/>
              </a:solidFill>
              <a:latin typeface="微软雅黑" pitchFamily="34" charset="-122"/>
              <a:ea typeface="微软雅黑" pitchFamily="34" charset="-122"/>
            </a:endParaRPr>
          </a:p>
        </p:txBody>
      </p:sp>
      <p:sp>
        <p:nvSpPr>
          <p:cNvPr id="82" name="TextBox 81"/>
          <p:cNvSpPr txBox="1"/>
          <p:nvPr/>
        </p:nvSpPr>
        <p:spPr>
          <a:xfrm>
            <a:off x="7596336" y="2176500"/>
            <a:ext cx="830099" cy="346249"/>
          </a:xfrm>
          <a:prstGeom prst="rect">
            <a:avLst/>
          </a:prstGeom>
          <a:noFill/>
        </p:spPr>
        <p:txBody>
          <a:bodyPr wrap="none" lIns="68580" tIns="34290" rIns="68580" bIns="34290" rtlCol="0">
            <a:spAutoFit/>
          </a:bodyPr>
          <a:lstStyle/>
          <a:p>
            <a:r>
              <a:rPr lang="en-US" altLang="zh-CN" b="1" dirty="0" smtClean="0">
                <a:solidFill>
                  <a:schemeClr val="accent2"/>
                </a:solidFill>
                <a:latin typeface="微软雅黑" pitchFamily="34" charset="-122"/>
                <a:ea typeface="微软雅黑" pitchFamily="34" charset="-122"/>
              </a:rPr>
              <a:t>Part 2</a:t>
            </a:r>
            <a:endParaRPr lang="zh-CN" altLang="en-US" b="1" dirty="0">
              <a:solidFill>
                <a:schemeClr val="accent2"/>
              </a:solidFill>
              <a:latin typeface="微软雅黑" pitchFamily="34" charset="-122"/>
              <a:ea typeface="微软雅黑" pitchFamily="34" charset="-122"/>
            </a:endParaRPr>
          </a:p>
        </p:txBody>
      </p:sp>
      <p:sp>
        <p:nvSpPr>
          <p:cNvPr id="83" name="TextBox 82"/>
          <p:cNvSpPr txBox="1"/>
          <p:nvPr/>
        </p:nvSpPr>
        <p:spPr>
          <a:xfrm>
            <a:off x="3563888" y="2897307"/>
            <a:ext cx="830099" cy="346249"/>
          </a:xfrm>
          <a:prstGeom prst="rect">
            <a:avLst/>
          </a:prstGeom>
          <a:noFill/>
        </p:spPr>
        <p:txBody>
          <a:bodyPr wrap="none" lIns="68580" tIns="34290" rIns="68580" bIns="34290" rtlCol="0">
            <a:spAutoFit/>
          </a:bodyPr>
          <a:lstStyle/>
          <a:p>
            <a:r>
              <a:rPr lang="en-US" altLang="zh-CN" b="1" dirty="0" smtClean="0">
                <a:solidFill>
                  <a:schemeClr val="accent3"/>
                </a:solidFill>
                <a:latin typeface="微软雅黑" pitchFamily="34" charset="-122"/>
                <a:ea typeface="微软雅黑" pitchFamily="34" charset="-122"/>
              </a:rPr>
              <a:t>Part 3</a:t>
            </a:r>
            <a:endParaRPr lang="zh-CN" altLang="en-US" b="1" dirty="0">
              <a:solidFill>
                <a:schemeClr val="accent3"/>
              </a:solidFill>
              <a:latin typeface="微软雅黑" pitchFamily="34" charset="-122"/>
              <a:ea typeface="微软雅黑" pitchFamily="34" charset="-122"/>
            </a:endParaRPr>
          </a:p>
        </p:txBody>
      </p:sp>
      <p:grpSp>
        <p:nvGrpSpPr>
          <p:cNvPr id="2" name="Group 14"/>
          <p:cNvGrpSpPr/>
          <p:nvPr/>
        </p:nvGrpSpPr>
        <p:grpSpPr>
          <a:xfrm>
            <a:off x="4497985" y="1439434"/>
            <a:ext cx="2916324" cy="366658"/>
            <a:chOff x="5349226" y="2010956"/>
            <a:chExt cx="4272984" cy="683231"/>
          </a:xfrm>
          <a:solidFill>
            <a:schemeClr val="accent1"/>
          </a:solidFill>
        </p:grpSpPr>
        <p:sp>
          <p:nvSpPr>
            <p:cNvPr id="94"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itchFamily="34" charset="-122"/>
                <a:ea typeface="微软雅黑" pitchFamily="34" charset="-122"/>
              </a:endParaRPr>
            </a:p>
          </p:txBody>
        </p:sp>
        <p:sp>
          <p:nvSpPr>
            <p:cNvPr id="95" name="TextBox 94"/>
            <p:cNvSpPr txBox="1"/>
            <p:nvPr/>
          </p:nvSpPr>
          <p:spPr>
            <a:xfrm>
              <a:off x="6095999" y="2120675"/>
              <a:ext cx="1848906" cy="573512"/>
            </a:xfrm>
            <a:prstGeom prst="rect">
              <a:avLst/>
            </a:prstGeom>
            <a:grpFill/>
          </p:spPr>
          <p:txBody>
            <a:bodyPr wrap="none" rtlCol="0">
              <a:spAutoFit/>
            </a:bodyPr>
            <a:lstStyle/>
            <a:p>
              <a:pPr lvl="0"/>
              <a:r>
                <a:rPr lang="zh-CN" altLang="zh-CN" sz="1400" b="1" dirty="0" smtClean="0">
                  <a:solidFill>
                    <a:schemeClr val="bg1"/>
                  </a:solidFill>
                  <a:latin typeface="微软雅黑" pitchFamily="34" charset="-122"/>
                  <a:ea typeface="微软雅黑" pitchFamily="34" charset="-122"/>
                </a:rPr>
                <a:t>年度工作概述</a:t>
              </a:r>
              <a:endParaRPr lang="zh-CN" altLang="zh-CN" sz="1400" b="1" dirty="0">
                <a:solidFill>
                  <a:schemeClr val="bg1"/>
                </a:solidFill>
                <a:latin typeface="微软雅黑" pitchFamily="34" charset="-122"/>
                <a:ea typeface="微软雅黑" pitchFamily="34" charset="-122"/>
              </a:endParaRPr>
            </a:p>
          </p:txBody>
        </p:sp>
      </p:grpSp>
      <p:grpSp>
        <p:nvGrpSpPr>
          <p:cNvPr id="3" name="Group 15"/>
          <p:cNvGrpSpPr/>
          <p:nvPr/>
        </p:nvGrpSpPr>
        <p:grpSpPr>
          <a:xfrm>
            <a:off x="4513383" y="2140496"/>
            <a:ext cx="2916706" cy="367178"/>
            <a:chOff x="2569789" y="3646467"/>
            <a:chExt cx="4272984" cy="684200"/>
          </a:xfrm>
          <a:solidFill>
            <a:schemeClr val="accent2"/>
          </a:solidFill>
        </p:grpSpPr>
        <p:sp>
          <p:nvSpPr>
            <p:cNvPr id="97" name="燕尾形 20"/>
            <p:cNvSpPr/>
            <p:nvPr/>
          </p:nvSpPr>
          <p:spPr>
            <a:xfrm>
              <a:off x="2569789" y="3646467"/>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itchFamily="34" charset="-122"/>
                <a:ea typeface="微软雅黑" pitchFamily="34" charset="-122"/>
              </a:endParaRPr>
            </a:p>
          </p:txBody>
        </p:sp>
        <p:sp>
          <p:nvSpPr>
            <p:cNvPr id="98" name="TextBox 97"/>
            <p:cNvSpPr txBox="1"/>
            <p:nvPr/>
          </p:nvSpPr>
          <p:spPr>
            <a:xfrm>
              <a:off x="4271798" y="3757155"/>
              <a:ext cx="1848664" cy="573512"/>
            </a:xfrm>
            <a:prstGeom prst="rect">
              <a:avLst/>
            </a:prstGeom>
            <a:grpFill/>
          </p:spPr>
          <p:txBody>
            <a:bodyPr wrap="none" rtlCol="0">
              <a:spAutoFit/>
            </a:bodyPr>
            <a:lstStyle/>
            <a:p>
              <a:pPr lvl="0"/>
              <a:r>
                <a:rPr lang="zh-CN" altLang="zh-CN" sz="1400" b="1" dirty="0" smtClean="0">
                  <a:solidFill>
                    <a:schemeClr val="bg1"/>
                  </a:solidFill>
                  <a:latin typeface="微软雅黑" pitchFamily="34" charset="-122"/>
                  <a:ea typeface="微软雅黑" pitchFamily="34" charset="-122"/>
                </a:rPr>
                <a:t>工作完成情况</a:t>
              </a:r>
              <a:endParaRPr lang="zh-CN" altLang="zh-CN" sz="1400" b="1" dirty="0">
                <a:solidFill>
                  <a:schemeClr val="bg1"/>
                </a:solidFill>
                <a:latin typeface="微软雅黑" pitchFamily="34" charset="-122"/>
                <a:ea typeface="微软雅黑" pitchFamily="34" charset="-122"/>
              </a:endParaRPr>
            </a:p>
          </p:txBody>
        </p:sp>
      </p:grpSp>
      <p:grpSp>
        <p:nvGrpSpPr>
          <p:cNvPr id="4" name="Group 17"/>
          <p:cNvGrpSpPr/>
          <p:nvPr/>
        </p:nvGrpSpPr>
        <p:grpSpPr>
          <a:xfrm>
            <a:off x="4461981" y="2860576"/>
            <a:ext cx="2916324" cy="367178"/>
            <a:chOff x="5349226" y="5365450"/>
            <a:chExt cx="4272984" cy="684200"/>
          </a:xfrm>
          <a:solidFill>
            <a:schemeClr val="accent3"/>
          </a:solidFill>
        </p:grpSpPr>
        <p:sp>
          <p:nvSpPr>
            <p:cNvPr id="100" name="燕尾形 23"/>
            <p:cNvSpPr/>
            <p:nvPr/>
          </p:nvSpPr>
          <p:spPr>
            <a:xfrm rot="10800000">
              <a:off x="5349226" y="5365450"/>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itchFamily="34" charset="-122"/>
                <a:ea typeface="微软雅黑" pitchFamily="34" charset="-122"/>
              </a:endParaRPr>
            </a:p>
          </p:txBody>
        </p:sp>
        <p:sp>
          <p:nvSpPr>
            <p:cNvPr id="101" name="TextBox 100"/>
            <p:cNvSpPr txBox="1"/>
            <p:nvPr/>
          </p:nvSpPr>
          <p:spPr>
            <a:xfrm>
              <a:off x="6320538" y="5476138"/>
              <a:ext cx="1848906" cy="573512"/>
            </a:xfrm>
            <a:prstGeom prst="rect">
              <a:avLst/>
            </a:prstGeom>
            <a:grpFill/>
          </p:spPr>
          <p:txBody>
            <a:bodyPr wrap="none" rtlCol="0">
              <a:spAutoFit/>
            </a:bodyPr>
            <a:lstStyle/>
            <a:p>
              <a:pPr lvl="0"/>
              <a:r>
                <a:rPr lang="zh-CN" altLang="zh-CN" sz="1400" b="1" dirty="0" smtClean="0">
                  <a:solidFill>
                    <a:schemeClr val="bg1"/>
                  </a:solidFill>
                  <a:latin typeface="微软雅黑" pitchFamily="34" charset="-122"/>
                  <a:ea typeface="微软雅黑" pitchFamily="34" charset="-122"/>
                </a:rPr>
                <a:t>成功项目展示</a:t>
              </a:r>
              <a:endParaRPr lang="zh-CN" altLang="zh-CN" sz="1400" b="1" dirty="0">
                <a:solidFill>
                  <a:schemeClr val="bg1"/>
                </a:solidFill>
                <a:latin typeface="微软雅黑" pitchFamily="34" charset="-122"/>
                <a:ea typeface="微软雅黑" pitchFamily="34" charset="-122"/>
              </a:endParaRPr>
            </a:p>
          </p:txBody>
        </p:sp>
      </p:grpSp>
      <p:sp>
        <p:nvSpPr>
          <p:cNvPr id="49" name="TextBox 48"/>
          <p:cNvSpPr txBox="1"/>
          <p:nvPr/>
        </p:nvSpPr>
        <p:spPr>
          <a:xfrm>
            <a:off x="7668344" y="3653391"/>
            <a:ext cx="830099" cy="346249"/>
          </a:xfrm>
          <a:prstGeom prst="rect">
            <a:avLst/>
          </a:prstGeom>
          <a:noFill/>
        </p:spPr>
        <p:txBody>
          <a:bodyPr wrap="none" lIns="68580" tIns="34290" rIns="68580" bIns="34290" rtlCol="0">
            <a:spAutoFit/>
          </a:bodyPr>
          <a:lstStyle/>
          <a:p>
            <a:r>
              <a:rPr lang="en-US" altLang="zh-CN" b="1" dirty="0" smtClean="0">
                <a:solidFill>
                  <a:schemeClr val="accent4"/>
                </a:solidFill>
                <a:latin typeface="微软雅黑" pitchFamily="34" charset="-122"/>
                <a:ea typeface="微软雅黑" pitchFamily="34" charset="-122"/>
              </a:rPr>
              <a:t>Part 4</a:t>
            </a:r>
            <a:endParaRPr lang="zh-CN" altLang="en-US" b="1" dirty="0">
              <a:solidFill>
                <a:schemeClr val="accent4"/>
              </a:solidFill>
              <a:latin typeface="微软雅黑" pitchFamily="34" charset="-122"/>
              <a:ea typeface="微软雅黑" pitchFamily="34" charset="-122"/>
            </a:endParaRPr>
          </a:p>
        </p:txBody>
      </p:sp>
      <p:grpSp>
        <p:nvGrpSpPr>
          <p:cNvPr id="5" name="Group 15"/>
          <p:cNvGrpSpPr/>
          <p:nvPr/>
        </p:nvGrpSpPr>
        <p:grpSpPr>
          <a:xfrm>
            <a:off x="4571618" y="3616659"/>
            <a:ext cx="2916706" cy="367179"/>
            <a:chOff x="2569789" y="3646467"/>
            <a:chExt cx="4272984" cy="684202"/>
          </a:xfrm>
          <a:solidFill>
            <a:schemeClr val="accent4"/>
          </a:solidFill>
        </p:grpSpPr>
        <p:sp>
          <p:nvSpPr>
            <p:cNvPr id="51" name="燕尾形 20"/>
            <p:cNvSpPr/>
            <p:nvPr/>
          </p:nvSpPr>
          <p:spPr>
            <a:xfrm>
              <a:off x="2569789" y="3646467"/>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itchFamily="34" charset="-122"/>
                <a:ea typeface="微软雅黑" pitchFamily="34" charset="-122"/>
              </a:endParaRPr>
            </a:p>
          </p:txBody>
        </p:sp>
        <p:sp>
          <p:nvSpPr>
            <p:cNvPr id="52" name="TextBox 51"/>
            <p:cNvSpPr txBox="1"/>
            <p:nvPr/>
          </p:nvSpPr>
          <p:spPr>
            <a:xfrm>
              <a:off x="4092008" y="3757157"/>
              <a:ext cx="1848664" cy="573512"/>
            </a:xfrm>
            <a:prstGeom prst="rect">
              <a:avLst/>
            </a:prstGeom>
            <a:grpFill/>
          </p:spPr>
          <p:txBody>
            <a:bodyPr wrap="none" rtlCol="0">
              <a:spAutoFit/>
            </a:bodyPr>
            <a:lstStyle/>
            <a:p>
              <a:r>
                <a:rPr lang="zh-CN" altLang="zh-CN" sz="1400" b="1" dirty="0" smtClean="0">
                  <a:solidFill>
                    <a:schemeClr val="bg1"/>
                  </a:solidFill>
                  <a:latin typeface="微软雅黑" pitchFamily="34" charset="-122"/>
                  <a:ea typeface="微软雅黑" pitchFamily="34" charset="-122"/>
                </a:rPr>
                <a:t>明年工作计划</a:t>
              </a:r>
              <a:endParaRPr lang="zh-CN" altLang="zh-CN" sz="1400" b="1" dirty="0">
                <a:solidFill>
                  <a:schemeClr val="bg1"/>
                </a:solidFill>
                <a:latin typeface="微软雅黑" pitchFamily="34" charset="-122"/>
                <a:ea typeface="微软雅黑" pitchFamily="34" charset="-122"/>
              </a:endParaRPr>
            </a:p>
          </p:txBody>
        </p:sp>
      </p:grpSp>
      <p:pic>
        <p:nvPicPr>
          <p:cNvPr id="19" name="Picture 2" descr="C:\Users\Administrator\Desktop\图片1.png"/>
          <p:cNvPicPr>
            <a:picLocks noChangeAspect="1" noChangeArrowheads="1"/>
          </p:cNvPicPr>
          <p:nvPr/>
        </p:nvPicPr>
        <p:blipFill>
          <a:blip r:embed="rId3" cstate="print"/>
          <a:srcRect/>
          <a:stretch>
            <a:fillRect/>
          </a:stretch>
        </p:blipFill>
        <p:spPr bwMode="auto">
          <a:xfrm rot="5400000">
            <a:off x="50678" y="1441237"/>
            <a:ext cx="3282003" cy="2304256"/>
          </a:xfrm>
          <a:prstGeom prst="rect">
            <a:avLst/>
          </a:prstGeom>
          <a:noFill/>
        </p:spPr>
      </p:pic>
      <p:sp>
        <p:nvSpPr>
          <p:cNvPr id="30" name="TextBox 29"/>
          <p:cNvSpPr txBox="1">
            <a:spLocks noChangeArrowheads="1"/>
          </p:cNvSpPr>
          <p:nvPr/>
        </p:nvSpPr>
        <p:spPr bwMode="auto">
          <a:xfrm>
            <a:off x="1403648" y="2068488"/>
            <a:ext cx="396044" cy="954107"/>
          </a:xfrm>
          <a:prstGeom prst="rect">
            <a:avLst/>
          </a:prstGeom>
          <a:noFill/>
          <a:ln w="9525">
            <a:noFill/>
            <a:miter lim="800000"/>
          </a:ln>
        </p:spPr>
        <p:txBody>
          <a:bodyPr wrap="square">
            <a:spAutoFit/>
          </a:bodyPr>
          <a:lstStyle/>
          <a:p>
            <a:r>
              <a:rPr lang="zh-CN" altLang="en-US" sz="2800" b="1" dirty="0" smtClean="0">
                <a:solidFill>
                  <a:schemeClr val="accent1"/>
                </a:solidFill>
                <a:latin typeface="微软雅黑" panose="020B0503020204020204" pitchFamily="34" charset="-122"/>
                <a:ea typeface="微软雅黑" panose="020B0503020204020204" pitchFamily="34" charset="-122"/>
              </a:rPr>
              <a:t>目录</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325965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3"/>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childTnLst>
                          </p:cTn>
                        </p:par>
                        <p:par>
                          <p:cTn id="20" fill="hold">
                            <p:stCondLst>
                              <p:cond delay="2000"/>
                            </p:stCondLst>
                            <p:childTnLst>
                              <p:par>
                                <p:cTn id="21" presetID="12" presetClass="entr" presetSubtype="2"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p:tgtEl>
                                          <p:spTgt spid="2"/>
                                        </p:tgtEl>
                                        <p:attrNameLst>
                                          <p:attrName>ppt_x</p:attrName>
                                        </p:attrNameLst>
                                      </p:cBhvr>
                                      <p:tavLst>
                                        <p:tav tm="0">
                                          <p:val>
                                            <p:strVal val="#ppt_x+#ppt_w*1.125000"/>
                                          </p:val>
                                        </p:tav>
                                        <p:tav tm="100000">
                                          <p:val>
                                            <p:strVal val="#ppt_x"/>
                                          </p:val>
                                        </p:tav>
                                      </p:tavLst>
                                    </p:anim>
                                    <p:animEffect transition="in" filter="wipe(left)">
                                      <p:cBhvr>
                                        <p:cTn id="24" dur="500"/>
                                        <p:tgtEl>
                                          <p:spTgt spid="2"/>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fade">
                                      <p:cBhvr>
                                        <p:cTn id="28" dur="500"/>
                                        <p:tgtEl>
                                          <p:spTgt spid="82"/>
                                        </p:tgtEl>
                                      </p:cBhvr>
                                    </p:animEffect>
                                  </p:childTnLst>
                                </p:cTn>
                              </p:par>
                            </p:childTnLst>
                          </p:cTn>
                        </p:par>
                        <p:par>
                          <p:cTn id="29" fill="hold">
                            <p:stCondLst>
                              <p:cond delay="3000"/>
                            </p:stCondLst>
                            <p:childTnLst>
                              <p:par>
                                <p:cTn id="30" presetID="12" presetClass="entr" presetSubtype="8"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p:tgtEl>
                                          <p:spTgt spid="3"/>
                                        </p:tgtEl>
                                        <p:attrNameLst>
                                          <p:attrName>ppt_x</p:attrName>
                                        </p:attrNameLst>
                                      </p:cBhvr>
                                      <p:tavLst>
                                        <p:tav tm="0">
                                          <p:val>
                                            <p:strVal val="#ppt_x-#ppt_w*1.125000"/>
                                          </p:val>
                                        </p:tav>
                                        <p:tav tm="100000">
                                          <p:val>
                                            <p:strVal val="#ppt_x"/>
                                          </p:val>
                                        </p:tav>
                                      </p:tavLst>
                                    </p:anim>
                                    <p:animEffect transition="in" filter="wipe(right)">
                                      <p:cBhvr>
                                        <p:cTn id="33" dur="500"/>
                                        <p:tgtEl>
                                          <p:spTgt spid="3"/>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fade">
                                      <p:cBhvr>
                                        <p:cTn id="37" dur="500"/>
                                        <p:tgtEl>
                                          <p:spTgt spid="83"/>
                                        </p:tgtEl>
                                      </p:cBhvr>
                                    </p:animEffect>
                                  </p:childTnLst>
                                </p:cTn>
                              </p:par>
                            </p:childTnLst>
                          </p:cTn>
                        </p:par>
                        <p:par>
                          <p:cTn id="38" fill="hold">
                            <p:stCondLst>
                              <p:cond delay="4000"/>
                            </p:stCondLst>
                            <p:childTnLst>
                              <p:par>
                                <p:cTn id="39" presetID="12" presetClass="entr" presetSubtype="2"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p:tgtEl>
                                          <p:spTgt spid="4"/>
                                        </p:tgtEl>
                                        <p:attrNameLst>
                                          <p:attrName>ppt_x</p:attrName>
                                        </p:attrNameLst>
                                      </p:cBhvr>
                                      <p:tavLst>
                                        <p:tav tm="0">
                                          <p:val>
                                            <p:strVal val="#ppt_x+#ppt_w*1.125000"/>
                                          </p:val>
                                        </p:tav>
                                        <p:tav tm="100000">
                                          <p:val>
                                            <p:strVal val="#ppt_x"/>
                                          </p:val>
                                        </p:tav>
                                      </p:tavLst>
                                    </p:anim>
                                    <p:animEffect transition="in" filter="wipe(left)">
                                      <p:cBhvr>
                                        <p:cTn id="42" dur="500"/>
                                        <p:tgtEl>
                                          <p:spTgt spid="4"/>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500"/>
                                        <p:tgtEl>
                                          <p:spTgt spid="49"/>
                                        </p:tgtEl>
                                      </p:cBhvr>
                                    </p:animEffect>
                                  </p:childTnLst>
                                </p:cTn>
                              </p:par>
                            </p:childTnLst>
                          </p:cTn>
                        </p:par>
                        <p:par>
                          <p:cTn id="47" fill="hold">
                            <p:stCondLst>
                              <p:cond delay="5000"/>
                            </p:stCondLst>
                            <p:childTnLst>
                              <p:par>
                                <p:cTn id="48" presetID="12" presetClass="entr" presetSubtype="8" fill="hold" nodeType="after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500"/>
                                        <p:tgtEl>
                                          <p:spTgt spid="5"/>
                                        </p:tgtEl>
                                        <p:attrNameLst>
                                          <p:attrName>ppt_x</p:attrName>
                                        </p:attrNameLst>
                                      </p:cBhvr>
                                      <p:tavLst>
                                        <p:tav tm="0">
                                          <p:val>
                                            <p:strVal val="#ppt_x-#ppt_w*1.125000"/>
                                          </p:val>
                                        </p:tav>
                                        <p:tav tm="100000">
                                          <p:val>
                                            <p:strVal val="#ppt_x"/>
                                          </p:val>
                                        </p:tav>
                                      </p:tavLst>
                                    </p:anim>
                                    <p:animEffect transition="in" filter="wipe(right)">
                                      <p:cBhvr>
                                        <p:cTn id="5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4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81848" y="1269801"/>
            <a:ext cx="2540481" cy="2540074"/>
            <a:chOff x="4642306" y="2163198"/>
            <a:chExt cx="3572551" cy="3570877"/>
          </a:xfrm>
        </p:grpSpPr>
        <p:sp>
          <p:nvSpPr>
            <p:cNvPr id="30722" name="Freeform 5"/>
            <p:cNvSpPr>
              <a:spLocks/>
            </p:cNvSpPr>
            <p:nvPr/>
          </p:nvSpPr>
          <p:spPr bwMode="auto">
            <a:xfrm>
              <a:off x="6467086" y="3258066"/>
              <a:ext cx="1747771" cy="2460941"/>
            </a:xfrm>
            <a:custGeom>
              <a:avLst/>
              <a:gdLst>
                <a:gd name="T0" fmla="*/ 2147483647 w 1467"/>
                <a:gd name="T1" fmla="*/ 2147483647 h 2068"/>
                <a:gd name="T2" fmla="*/ 2147483647 w 1467"/>
                <a:gd name="T3" fmla="*/ 2147483647 h 2068"/>
                <a:gd name="T4" fmla="*/ 2147483647 w 1467"/>
                <a:gd name="T5" fmla="*/ 2147483647 h 2068"/>
                <a:gd name="T6" fmla="*/ 2147483647 w 1467"/>
                <a:gd name="T7" fmla="*/ 2147483647 h 2068"/>
                <a:gd name="T8" fmla="*/ 2147483647 w 1467"/>
                <a:gd name="T9" fmla="*/ 2147483647 h 2068"/>
                <a:gd name="T10" fmla="*/ 2147483647 w 1467"/>
                <a:gd name="T11" fmla="*/ 2147483647 h 2068"/>
                <a:gd name="T12" fmla="*/ 2147483647 w 1467"/>
                <a:gd name="T13" fmla="*/ 2147483647 h 2068"/>
                <a:gd name="T14" fmla="*/ 2147483647 w 1467"/>
                <a:gd name="T15" fmla="*/ 1436382298 h 2068"/>
                <a:gd name="T16" fmla="*/ 0 w 1467"/>
                <a:gd name="T17" fmla="*/ 0 h 2068"/>
                <a:gd name="T18" fmla="*/ 2147483647 w 1467"/>
                <a:gd name="T19" fmla="*/ 0 h 2068"/>
                <a:gd name="T20" fmla="*/ 2147483647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chemeClr val="accent3"/>
            </a:solidFill>
            <a:ln>
              <a:noFill/>
            </a:ln>
            <a:extLst/>
          </p:spPr>
          <p:txBody>
            <a:bodyPr/>
            <a:lstStyle/>
            <a:p>
              <a:endParaRPr lang="zh-CN" altLang="en-US" sz="1280"/>
            </a:p>
          </p:txBody>
        </p:sp>
        <p:sp>
          <p:nvSpPr>
            <p:cNvPr id="30723" name="Freeform 6"/>
            <p:cNvSpPr>
              <a:spLocks/>
            </p:cNvSpPr>
            <p:nvPr/>
          </p:nvSpPr>
          <p:spPr bwMode="auto">
            <a:xfrm>
              <a:off x="5740523" y="2163198"/>
              <a:ext cx="2459267" cy="1746097"/>
            </a:xfrm>
            <a:custGeom>
              <a:avLst/>
              <a:gdLst>
                <a:gd name="T0" fmla="*/ 2147483647 w 2067"/>
                <a:gd name="T1" fmla="*/ 0 h 1468"/>
                <a:gd name="T2" fmla="*/ 2147483647 w 2067"/>
                <a:gd name="T3" fmla="*/ 0 h 1468"/>
                <a:gd name="T4" fmla="*/ 2147483647 w 2067"/>
                <a:gd name="T5" fmla="*/ 2147483647 h 1468"/>
                <a:gd name="T6" fmla="*/ 2147483647 w 2067"/>
                <a:gd name="T7" fmla="*/ 2147483647 h 1468"/>
                <a:gd name="T8" fmla="*/ 2147483647 w 2067"/>
                <a:gd name="T9" fmla="*/ 2147483647 h 1468"/>
                <a:gd name="T10" fmla="*/ 2147483647 w 2067"/>
                <a:gd name="T11" fmla="*/ 2147483647 h 1468"/>
                <a:gd name="T12" fmla="*/ 2147483647 w 2067"/>
                <a:gd name="T13" fmla="*/ 2147483647 h 1468"/>
                <a:gd name="T14" fmla="*/ 1435817242 w 2067"/>
                <a:gd name="T15" fmla="*/ 2147483647 h 1468"/>
                <a:gd name="T16" fmla="*/ 0 w 2067"/>
                <a:gd name="T17" fmla="*/ 2147483647 h 1468"/>
                <a:gd name="T18" fmla="*/ 0 w 2067"/>
                <a:gd name="T19" fmla="*/ 2147483647 h 1468"/>
                <a:gd name="T20" fmla="*/ 2147483647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chemeClr val="accent4"/>
            </a:solidFill>
            <a:ln>
              <a:noFill/>
            </a:ln>
            <a:extLst/>
          </p:spPr>
          <p:txBody>
            <a:bodyPr/>
            <a:lstStyle/>
            <a:p>
              <a:endParaRPr lang="zh-CN" altLang="en-US" sz="1280"/>
            </a:p>
          </p:txBody>
        </p:sp>
        <p:sp>
          <p:nvSpPr>
            <p:cNvPr id="30724" name="Freeform 7"/>
            <p:cNvSpPr>
              <a:spLocks/>
            </p:cNvSpPr>
            <p:nvPr/>
          </p:nvSpPr>
          <p:spPr bwMode="auto">
            <a:xfrm>
              <a:off x="4642306" y="2178266"/>
              <a:ext cx="1747771" cy="2459267"/>
            </a:xfrm>
            <a:custGeom>
              <a:avLst/>
              <a:gdLst>
                <a:gd name="T0" fmla="*/ 0 w 1467"/>
                <a:gd name="T1" fmla="*/ 2147483647 h 2068"/>
                <a:gd name="T2" fmla="*/ 0 w 1467"/>
                <a:gd name="T3" fmla="*/ 2147483647 h 2068"/>
                <a:gd name="T4" fmla="*/ 2147483647 w 1467"/>
                <a:gd name="T5" fmla="*/ 0 h 2068"/>
                <a:gd name="T6" fmla="*/ 2147483647 w 1467"/>
                <a:gd name="T7" fmla="*/ 0 h 2068"/>
                <a:gd name="T8" fmla="*/ 2147483647 w 1467"/>
                <a:gd name="T9" fmla="*/ 2147483647 h 2068"/>
                <a:gd name="T10" fmla="*/ 2147483647 w 1467"/>
                <a:gd name="T11" fmla="*/ 2147483647 h 2068"/>
                <a:gd name="T12" fmla="*/ 2147483647 w 1467"/>
                <a:gd name="T13" fmla="*/ 2147483647 h 2068"/>
                <a:gd name="T14" fmla="*/ 2147483647 w 1467"/>
                <a:gd name="T15" fmla="*/ 2147483647 h 2068"/>
                <a:gd name="T16" fmla="*/ 2147483647 w 1467"/>
                <a:gd name="T17" fmla="*/ 2147483647 h 2068"/>
                <a:gd name="T18" fmla="*/ 2147483647 w 1467"/>
                <a:gd name="T19" fmla="*/ 2147483647 h 2068"/>
                <a:gd name="T20" fmla="*/ 0 w 1467"/>
                <a:gd name="T21" fmla="*/ 214748364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chemeClr val="accent1"/>
            </a:solidFill>
            <a:ln>
              <a:noFill/>
            </a:ln>
            <a:extLst/>
          </p:spPr>
          <p:txBody>
            <a:bodyPr/>
            <a:lstStyle/>
            <a:p>
              <a:endParaRPr lang="zh-CN" altLang="en-US" sz="1280"/>
            </a:p>
          </p:txBody>
        </p:sp>
        <p:sp>
          <p:nvSpPr>
            <p:cNvPr id="30725" name="Freeform 8"/>
            <p:cNvSpPr>
              <a:spLocks/>
            </p:cNvSpPr>
            <p:nvPr/>
          </p:nvSpPr>
          <p:spPr bwMode="auto">
            <a:xfrm>
              <a:off x="4659048" y="3987978"/>
              <a:ext cx="2460941" cy="1746097"/>
            </a:xfrm>
            <a:custGeom>
              <a:avLst/>
              <a:gdLst>
                <a:gd name="T0" fmla="*/ 2147483647 w 2068"/>
                <a:gd name="T1" fmla="*/ 2147483647 h 1468"/>
                <a:gd name="T2" fmla="*/ 2147483647 w 2068"/>
                <a:gd name="T3" fmla="*/ 2147483647 h 1468"/>
                <a:gd name="T4" fmla="*/ 0 w 2068"/>
                <a:gd name="T5" fmla="*/ 2147483647 h 1468"/>
                <a:gd name="T6" fmla="*/ 0 w 2068"/>
                <a:gd name="T7" fmla="*/ 2147483647 h 1468"/>
                <a:gd name="T8" fmla="*/ 2147483647 w 2068"/>
                <a:gd name="T9" fmla="*/ 2147483647 h 1468"/>
                <a:gd name="T10" fmla="*/ 2147483647 w 2068"/>
                <a:gd name="T11" fmla="*/ 2147483647 h 1468"/>
                <a:gd name="T12" fmla="*/ 2147483647 w 2068"/>
                <a:gd name="T13" fmla="*/ 2147483647 h 1468"/>
                <a:gd name="T14" fmla="*/ 2147483647 w 2068"/>
                <a:gd name="T15" fmla="*/ 2147483647 h 1468"/>
                <a:gd name="T16" fmla="*/ 2147483647 w 2068"/>
                <a:gd name="T17" fmla="*/ 0 h 1468"/>
                <a:gd name="T18" fmla="*/ 2147483647 w 2068"/>
                <a:gd name="T19" fmla="*/ 2147483647 h 1468"/>
                <a:gd name="T20" fmla="*/ 2147483647 w 2068"/>
                <a:gd name="T21" fmla="*/ 2147483647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chemeClr val="accent2"/>
            </a:solidFill>
            <a:ln>
              <a:noFill/>
            </a:ln>
            <a:extLst/>
          </p:spPr>
          <p:txBody>
            <a:bodyPr/>
            <a:lstStyle/>
            <a:p>
              <a:endParaRPr lang="zh-CN" altLang="en-US" sz="1280"/>
            </a:p>
          </p:txBody>
        </p:sp>
      </p:grpSp>
      <p:sp>
        <p:nvSpPr>
          <p:cNvPr id="30726" name="矩形 24"/>
          <p:cNvSpPr>
            <a:spLocks noChangeArrowheads="1"/>
          </p:cNvSpPr>
          <p:nvPr/>
        </p:nvSpPr>
        <p:spPr bwMode="auto">
          <a:xfrm>
            <a:off x="3579466" y="1522260"/>
            <a:ext cx="431528" cy="41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01</a:t>
            </a:r>
            <a:endParaRPr lang="zh-CN" altLang="en-US" sz="2100" dirty="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7" name="矩形 25"/>
          <p:cNvSpPr>
            <a:spLocks noChangeArrowheads="1"/>
          </p:cNvSpPr>
          <p:nvPr/>
        </p:nvSpPr>
        <p:spPr bwMode="auto">
          <a:xfrm>
            <a:off x="5404469" y="1460336"/>
            <a:ext cx="463588" cy="41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02</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8" name="矩形 26"/>
          <p:cNvSpPr>
            <a:spLocks noChangeArrowheads="1"/>
          </p:cNvSpPr>
          <p:nvPr/>
        </p:nvSpPr>
        <p:spPr bwMode="auto">
          <a:xfrm>
            <a:off x="5352088" y="3290666"/>
            <a:ext cx="471604" cy="41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03</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30729" name="矩形 27"/>
          <p:cNvSpPr>
            <a:spLocks noChangeArrowheads="1"/>
          </p:cNvSpPr>
          <p:nvPr/>
        </p:nvSpPr>
        <p:spPr bwMode="auto">
          <a:xfrm>
            <a:off x="3547322" y="3231124"/>
            <a:ext cx="463588" cy="415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rPr>
              <a:t>04</a:t>
            </a:r>
            <a:endParaRPr lang="zh-CN" altLang="en-US" sz="2100">
              <a:solidFill>
                <a:schemeClr val="bg1"/>
              </a:solidFill>
              <a:latin typeface="Impact" panose="020B0806030902050204" pitchFamily="34" charset="0"/>
              <a:ea typeface="Malgun Gothic" panose="020B0503020000020004" pitchFamily="34" charset="-127"/>
              <a:cs typeface="Adobe Naskh Medium" panose="01010101010101010101" pitchFamily="50" charset="-78"/>
            </a:endParaRPr>
          </a:p>
        </p:txBody>
      </p:sp>
      <p:sp>
        <p:nvSpPr>
          <p:cNvPr id="17" name="文本框 16"/>
          <p:cNvSpPr txBox="1">
            <a:spLocks noChangeArrowheads="1"/>
          </p:cNvSpPr>
          <p:nvPr/>
        </p:nvSpPr>
        <p:spPr bwMode="auto">
          <a:xfrm>
            <a:off x="673876" y="1496819"/>
            <a:ext cx="2443029"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0" name="文本框 19"/>
          <p:cNvSpPr txBox="1"/>
          <p:nvPr/>
        </p:nvSpPr>
        <p:spPr>
          <a:xfrm>
            <a:off x="707582" y="1131939"/>
            <a:ext cx="2157294" cy="276999"/>
          </a:xfrm>
          <a:prstGeom prst="rect">
            <a:avLst/>
          </a:prstGeom>
          <a:noFill/>
        </p:spPr>
        <p:txBody>
          <a:bodyPr>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1" name="文本框 20"/>
          <p:cNvSpPr txBox="1">
            <a:spLocks noChangeArrowheads="1"/>
          </p:cNvSpPr>
          <p:nvPr/>
        </p:nvSpPr>
        <p:spPr bwMode="auto">
          <a:xfrm>
            <a:off x="6233428" y="1496819"/>
            <a:ext cx="2443029"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6267134" y="1131939"/>
            <a:ext cx="2157294" cy="276999"/>
          </a:xfrm>
          <a:prstGeom prst="rect">
            <a:avLst/>
          </a:prstGeom>
          <a:noFill/>
        </p:spPr>
        <p:txBody>
          <a:bodyPr>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3" name="文本框 22"/>
          <p:cNvSpPr txBox="1">
            <a:spLocks noChangeArrowheads="1"/>
          </p:cNvSpPr>
          <p:nvPr/>
        </p:nvSpPr>
        <p:spPr bwMode="auto">
          <a:xfrm>
            <a:off x="673876" y="3383097"/>
            <a:ext cx="2443029"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4" name="文本框 23"/>
          <p:cNvSpPr txBox="1"/>
          <p:nvPr/>
        </p:nvSpPr>
        <p:spPr>
          <a:xfrm>
            <a:off x="707582" y="3018217"/>
            <a:ext cx="2157294" cy="276999"/>
          </a:xfrm>
          <a:prstGeom prst="rect">
            <a:avLst/>
          </a:prstGeom>
          <a:noFill/>
        </p:spPr>
        <p:txBody>
          <a:bodyPr>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5" name="文本框 24"/>
          <p:cNvSpPr txBox="1">
            <a:spLocks noChangeArrowheads="1"/>
          </p:cNvSpPr>
          <p:nvPr/>
        </p:nvSpPr>
        <p:spPr bwMode="auto">
          <a:xfrm>
            <a:off x="6233428" y="3383097"/>
            <a:ext cx="2443029"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6" name="文本框 25"/>
          <p:cNvSpPr txBox="1"/>
          <p:nvPr/>
        </p:nvSpPr>
        <p:spPr>
          <a:xfrm>
            <a:off x="6267134" y="3018217"/>
            <a:ext cx="2157294" cy="276999"/>
          </a:xfrm>
          <a:prstGeom prst="rect">
            <a:avLst/>
          </a:prstGeom>
          <a:noFill/>
        </p:spPr>
        <p:txBody>
          <a:bodyPr>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1111058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500"/>
                                        <p:tgtEl>
                                          <p:spTgt spid="2"/>
                                        </p:tgtEl>
                                      </p:cBhvr>
                                    </p:animEffect>
                                  </p:childTnLst>
                                </p:cTn>
                              </p:par>
                              <p:par>
                                <p:cTn id="8" presetID="8" presetClass="emph" presetSubtype="0" fill="hold" nodeType="withEffect">
                                  <p:stCondLst>
                                    <p:cond delay="0"/>
                                  </p:stCondLst>
                                  <p:childTnLst>
                                    <p:animRot by="21600000">
                                      <p:cBhvr>
                                        <p:cTn id="9" dur="500" fill="hold"/>
                                        <p:tgtEl>
                                          <p:spTgt spid="2"/>
                                        </p:tgtEl>
                                        <p:attrNameLst>
                                          <p:attrName>r</p:attrName>
                                        </p:attrNameLst>
                                      </p:cBhvr>
                                    </p:animRo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726"/>
                                        </p:tgtEl>
                                        <p:attrNameLst>
                                          <p:attrName>style.visibility</p:attrName>
                                        </p:attrNameLst>
                                      </p:cBhvr>
                                      <p:to>
                                        <p:strVal val="visible"/>
                                      </p:to>
                                    </p:set>
                                    <p:anim calcmode="lin" valueType="num">
                                      <p:cBhvr>
                                        <p:cTn id="13" dur="500" fill="hold"/>
                                        <p:tgtEl>
                                          <p:spTgt spid="30726"/>
                                        </p:tgtEl>
                                        <p:attrNameLst>
                                          <p:attrName>ppt_w</p:attrName>
                                        </p:attrNameLst>
                                      </p:cBhvr>
                                      <p:tavLst>
                                        <p:tav tm="0">
                                          <p:val>
                                            <p:fltVal val="0"/>
                                          </p:val>
                                        </p:tav>
                                        <p:tav tm="100000">
                                          <p:val>
                                            <p:strVal val="#ppt_w"/>
                                          </p:val>
                                        </p:tav>
                                      </p:tavLst>
                                    </p:anim>
                                    <p:anim calcmode="lin" valueType="num">
                                      <p:cBhvr>
                                        <p:cTn id="14" dur="500" fill="hold"/>
                                        <p:tgtEl>
                                          <p:spTgt spid="30726"/>
                                        </p:tgtEl>
                                        <p:attrNameLst>
                                          <p:attrName>ppt_h</p:attrName>
                                        </p:attrNameLst>
                                      </p:cBhvr>
                                      <p:tavLst>
                                        <p:tav tm="0">
                                          <p:val>
                                            <p:fltVal val="0"/>
                                          </p:val>
                                        </p:tav>
                                        <p:tav tm="100000">
                                          <p:val>
                                            <p:strVal val="#ppt_h"/>
                                          </p:val>
                                        </p:tav>
                                      </p:tavLst>
                                    </p:anim>
                                    <p:animEffect transition="in" filter="fade">
                                      <p:cBhvr>
                                        <p:cTn id="15" dur="500"/>
                                        <p:tgtEl>
                                          <p:spTgt spid="30726"/>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500"/>
                                        <p:tgtEl>
                                          <p:spTgt spid="20"/>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anim calcmode="lin" valueType="num">
                                      <p:cBhvr>
                                        <p:cTn id="23" dur="500" fill="hold"/>
                                        <p:tgtEl>
                                          <p:spTgt spid="17"/>
                                        </p:tgtEl>
                                        <p:attrNameLst>
                                          <p:attrName>ppt_x</p:attrName>
                                        </p:attrNameLst>
                                      </p:cBhvr>
                                      <p:tavLst>
                                        <p:tav tm="0">
                                          <p:val>
                                            <p:strVal val="#ppt_x"/>
                                          </p:val>
                                        </p:tav>
                                        <p:tav tm="100000">
                                          <p:val>
                                            <p:strVal val="#ppt_x"/>
                                          </p:val>
                                        </p:tav>
                                      </p:tavLst>
                                    </p:anim>
                                    <p:anim calcmode="lin" valueType="num">
                                      <p:cBhvr>
                                        <p:cTn id="24" dur="5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30727"/>
                                        </p:tgtEl>
                                        <p:attrNameLst>
                                          <p:attrName>style.visibility</p:attrName>
                                        </p:attrNameLst>
                                      </p:cBhvr>
                                      <p:to>
                                        <p:strVal val="visible"/>
                                      </p:to>
                                    </p:set>
                                    <p:anim calcmode="lin" valueType="num">
                                      <p:cBhvr>
                                        <p:cTn id="28" dur="500" fill="hold"/>
                                        <p:tgtEl>
                                          <p:spTgt spid="30727"/>
                                        </p:tgtEl>
                                        <p:attrNameLst>
                                          <p:attrName>ppt_w</p:attrName>
                                        </p:attrNameLst>
                                      </p:cBhvr>
                                      <p:tavLst>
                                        <p:tav tm="0">
                                          <p:val>
                                            <p:fltVal val="0"/>
                                          </p:val>
                                        </p:tav>
                                        <p:tav tm="100000">
                                          <p:val>
                                            <p:strVal val="#ppt_w"/>
                                          </p:val>
                                        </p:tav>
                                      </p:tavLst>
                                    </p:anim>
                                    <p:anim calcmode="lin" valueType="num">
                                      <p:cBhvr>
                                        <p:cTn id="29" dur="500" fill="hold"/>
                                        <p:tgtEl>
                                          <p:spTgt spid="30727"/>
                                        </p:tgtEl>
                                        <p:attrNameLst>
                                          <p:attrName>ppt_h</p:attrName>
                                        </p:attrNameLst>
                                      </p:cBhvr>
                                      <p:tavLst>
                                        <p:tav tm="0">
                                          <p:val>
                                            <p:fltVal val="0"/>
                                          </p:val>
                                        </p:tav>
                                        <p:tav tm="100000">
                                          <p:val>
                                            <p:strVal val="#ppt_h"/>
                                          </p:val>
                                        </p:tav>
                                      </p:tavLst>
                                    </p:anim>
                                    <p:animEffect transition="in" filter="fade">
                                      <p:cBhvr>
                                        <p:cTn id="30" dur="500"/>
                                        <p:tgtEl>
                                          <p:spTgt spid="30727"/>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up)">
                                      <p:cBhvr>
                                        <p:cTn id="34" dur="500"/>
                                        <p:tgtEl>
                                          <p:spTgt spid="22"/>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anim calcmode="lin" valueType="num">
                                      <p:cBhvr>
                                        <p:cTn id="38" dur="500" fill="hold"/>
                                        <p:tgtEl>
                                          <p:spTgt spid="21"/>
                                        </p:tgtEl>
                                        <p:attrNameLst>
                                          <p:attrName>ppt_x</p:attrName>
                                        </p:attrNameLst>
                                      </p:cBhvr>
                                      <p:tavLst>
                                        <p:tav tm="0">
                                          <p:val>
                                            <p:strVal val="#ppt_x"/>
                                          </p:val>
                                        </p:tav>
                                        <p:tav tm="100000">
                                          <p:val>
                                            <p:strVal val="#ppt_x"/>
                                          </p:val>
                                        </p:tav>
                                      </p:tavLst>
                                    </p:anim>
                                    <p:anim calcmode="lin" valueType="num">
                                      <p:cBhvr>
                                        <p:cTn id="39" dur="5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30729"/>
                                        </p:tgtEl>
                                        <p:attrNameLst>
                                          <p:attrName>style.visibility</p:attrName>
                                        </p:attrNameLst>
                                      </p:cBhvr>
                                      <p:to>
                                        <p:strVal val="visible"/>
                                      </p:to>
                                    </p:set>
                                    <p:anim calcmode="lin" valueType="num">
                                      <p:cBhvr>
                                        <p:cTn id="43" dur="500" fill="hold"/>
                                        <p:tgtEl>
                                          <p:spTgt spid="30729"/>
                                        </p:tgtEl>
                                        <p:attrNameLst>
                                          <p:attrName>ppt_w</p:attrName>
                                        </p:attrNameLst>
                                      </p:cBhvr>
                                      <p:tavLst>
                                        <p:tav tm="0">
                                          <p:val>
                                            <p:fltVal val="0"/>
                                          </p:val>
                                        </p:tav>
                                        <p:tav tm="100000">
                                          <p:val>
                                            <p:strVal val="#ppt_w"/>
                                          </p:val>
                                        </p:tav>
                                      </p:tavLst>
                                    </p:anim>
                                    <p:anim calcmode="lin" valueType="num">
                                      <p:cBhvr>
                                        <p:cTn id="44" dur="500" fill="hold"/>
                                        <p:tgtEl>
                                          <p:spTgt spid="30729"/>
                                        </p:tgtEl>
                                        <p:attrNameLst>
                                          <p:attrName>ppt_h</p:attrName>
                                        </p:attrNameLst>
                                      </p:cBhvr>
                                      <p:tavLst>
                                        <p:tav tm="0">
                                          <p:val>
                                            <p:fltVal val="0"/>
                                          </p:val>
                                        </p:tav>
                                        <p:tav tm="100000">
                                          <p:val>
                                            <p:strVal val="#ppt_h"/>
                                          </p:val>
                                        </p:tav>
                                      </p:tavLst>
                                    </p:anim>
                                    <p:animEffect transition="in" filter="fade">
                                      <p:cBhvr>
                                        <p:cTn id="45" dur="500"/>
                                        <p:tgtEl>
                                          <p:spTgt spid="30729"/>
                                        </p:tgtEl>
                                      </p:cBhvr>
                                    </p:animEffect>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anim calcmode="lin" valueType="num">
                                      <p:cBhvr>
                                        <p:cTn id="53" dur="500" fill="hold"/>
                                        <p:tgtEl>
                                          <p:spTgt spid="23"/>
                                        </p:tgtEl>
                                        <p:attrNameLst>
                                          <p:attrName>ppt_x</p:attrName>
                                        </p:attrNameLst>
                                      </p:cBhvr>
                                      <p:tavLst>
                                        <p:tav tm="0">
                                          <p:val>
                                            <p:strVal val="#ppt_x"/>
                                          </p:val>
                                        </p:tav>
                                        <p:tav tm="100000">
                                          <p:val>
                                            <p:strVal val="#ppt_x"/>
                                          </p:val>
                                        </p:tav>
                                      </p:tavLst>
                                    </p:anim>
                                    <p:anim calcmode="lin" valueType="num">
                                      <p:cBhvr>
                                        <p:cTn id="54" dur="5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30728"/>
                                        </p:tgtEl>
                                        <p:attrNameLst>
                                          <p:attrName>style.visibility</p:attrName>
                                        </p:attrNameLst>
                                      </p:cBhvr>
                                      <p:to>
                                        <p:strVal val="visible"/>
                                      </p:to>
                                    </p:set>
                                    <p:anim calcmode="lin" valueType="num">
                                      <p:cBhvr>
                                        <p:cTn id="58" dur="500" fill="hold"/>
                                        <p:tgtEl>
                                          <p:spTgt spid="30728"/>
                                        </p:tgtEl>
                                        <p:attrNameLst>
                                          <p:attrName>ppt_w</p:attrName>
                                        </p:attrNameLst>
                                      </p:cBhvr>
                                      <p:tavLst>
                                        <p:tav tm="0">
                                          <p:val>
                                            <p:fltVal val="0"/>
                                          </p:val>
                                        </p:tav>
                                        <p:tav tm="100000">
                                          <p:val>
                                            <p:strVal val="#ppt_w"/>
                                          </p:val>
                                        </p:tav>
                                      </p:tavLst>
                                    </p:anim>
                                    <p:anim calcmode="lin" valueType="num">
                                      <p:cBhvr>
                                        <p:cTn id="59" dur="500" fill="hold"/>
                                        <p:tgtEl>
                                          <p:spTgt spid="30728"/>
                                        </p:tgtEl>
                                        <p:attrNameLst>
                                          <p:attrName>ppt_h</p:attrName>
                                        </p:attrNameLst>
                                      </p:cBhvr>
                                      <p:tavLst>
                                        <p:tav tm="0">
                                          <p:val>
                                            <p:fltVal val="0"/>
                                          </p:val>
                                        </p:tav>
                                        <p:tav tm="100000">
                                          <p:val>
                                            <p:strVal val="#ppt_h"/>
                                          </p:val>
                                        </p:tav>
                                      </p:tavLst>
                                    </p:anim>
                                    <p:animEffect transition="in" filter="fade">
                                      <p:cBhvr>
                                        <p:cTn id="60" dur="500"/>
                                        <p:tgtEl>
                                          <p:spTgt spid="30728"/>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up)">
                                      <p:cBhvr>
                                        <p:cTn id="64" dur="500"/>
                                        <p:tgtEl>
                                          <p:spTgt spid="26"/>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500"/>
                                        <p:tgtEl>
                                          <p:spTgt spid="25"/>
                                        </p:tgtEl>
                                      </p:cBhvr>
                                    </p:animEffect>
                                    <p:anim calcmode="lin" valueType="num">
                                      <p:cBhvr>
                                        <p:cTn id="68" dur="500" fill="hold"/>
                                        <p:tgtEl>
                                          <p:spTgt spid="25"/>
                                        </p:tgtEl>
                                        <p:attrNameLst>
                                          <p:attrName>ppt_x</p:attrName>
                                        </p:attrNameLst>
                                      </p:cBhvr>
                                      <p:tavLst>
                                        <p:tav tm="0">
                                          <p:val>
                                            <p:strVal val="#ppt_x"/>
                                          </p:val>
                                        </p:tav>
                                        <p:tav tm="100000">
                                          <p:val>
                                            <p:strVal val="#ppt_x"/>
                                          </p:val>
                                        </p:tav>
                                      </p:tavLst>
                                    </p:anim>
                                    <p:anim calcmode="lin" valueType="num">
                                      <p:cBhvr>
                                        <p:cTn id="69"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6" grpId="0"/>
      <p:bldP spid="30727" grpId="0"/>
      <p:bldP spid="30728" grpId="0"/>
      <p:bldP spid="30729" grpId="0"/>
      <p:bldP spid="17" grpId="0"/>
      <p:bldP spid="20" grpId="0"/>
      <p:bldP spid="21" grpId="0"/>
      <p:bldP spid="22" grpId="0"/>
      <p:bldP spid="23" grpId="0"/>
      <p:bldP spid="24"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
          <p:cNvSpPr>
            <a:spLocks/>
          </p:cNvSpPr>
          <p:nvPr/>
        </p:nvSpPr>
        <p:spPr bwMode="auto">
          <a:xfrm>
            <a:off x="3875154" y="1302813"/>
            <a:ext cx="664999" cy="649326"/>
          </a:xfrm>
          <a:custGeom>
            <a:avLst/>
            <a:gdLst>
              <a:gd name="T0" fmla="*/ 158 w 524"/>
              <a:gd name="T1" fmla="*/ 0 h 423"/>
              <a:gd name="T2" fmla="*/ 365 w 524"/>
              <a:gd name="T3" fmla="*/ 0 h 423"/>
              <a:gd name="T4" fmla="*/ 366 w 524"/>
              <a:gd name="T5" fmla="*/ 0 h 423"/>
              <a:gd name="T6" fmla="*/ 366 w 524"/>
              <a:gd name="T7" fmla="*/ 0 h 423"/>
              <a:gd name="T8" fmla="*/ 523 w 524"/>
              <a:gd name="T9" fmla="*/ 157 h 423"/>
              <a:gd name="T10" fmla="*/ 524 w 524"/>
              <a:gd name="T11" fmla="*/ 423 h 423"/>
              <a:gd name="T12" fmla="*/ 388 w 524"/>
              <a:gd name="T13" fmla="*/ 321 h 423"/>
              <a:gd name="T14" fmla="*/ 158 w 524"/>
              <a:gd name="T15" fmla="*/ 316 h 423"/>
              <a:gd name="T16" fmla="*/ 0 w 524"/>
              <a:gd name="T17" fmla="*/ 158 h 423"/>
              <a:gd name="T18" fmla="*/ 158 w 524"/>
              <a:gd name="T19"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423">
                <a:moveTo>
                  <a:pt x="158" y="0"/>
                </a:moveTo>
                <a:cubicBezTo>
                  <a:pt x="365" y="0"/>
                  <a:pt x="365" y="0"/>
                  <a:pt x="365" y="0"/>
                </a:cubicBezTo>
                <a:cubicBezTo>
                  <a:pt x="365" y="0"/>
                  <a:pt x="365" y="0"/>
                  <a:pt x="366" y="0"/>
                </a:cubicBezTo>
                <a:cubicBezTo>
                  <a:pt x="366" y="0"/>
                  <a:pt x="366" y="0"/>
                  <a:pt x="366" y="0"/>
                </a:cubicBezTo>
                <a:cubicBezTo>
                  <a:pt x="453" y="0"/>
                  <a:pt x="523" y="71"/>
                  <a:pt x="523" y="157"/>
                </a:cubicBezTo>
                <a:cubicBezTo>
                  <a:pt x="523" y="244"/>
                  <a:pt x="524" y="423"/>
                  <a:pt x="524" y="423"/>
                </a:cubicBezTo>
                <a:cubicBezTo>
                  <a:pt x="524" y="423"/>
                  <a:pt x="484" y="335"/>
                  <a:pt x="388" y="321"/>
                </a:cubicBezTo>
                <a:cubicBezTo>
                  <a:pt x="376" y="319"/>
                  <a:pt x="158" y="316"/>
                  <a:pt x="158" y="316"/>
                </a:cubicBezTo>
                <a:cubicBezTo>
                  <a:pt x="70" y="316"/>
                  <a:pt x="0" y="246"/>
                  <a:pt x="0" y="158"/>
                </a:cubicBezTo>
                <a:cubicBezTo>
                  <a:pt x="0" y="71"/>
                  <a:pt x="70" y="0"/>
                  <a:pt x="158" y="0"/>
                </a:cubicBezTo>
              </a:path>
            </a:pathLst>
          </a:custGeom>
          <a:solidFill>
            <a:schemeClr val="accent1"/>
          </a:solidFill>
          <a:ln>
            <a:noFill/>
          </a:ln>
          <a:effectLst/>
        </p:spPr>
        <p:txBody>
          <a:bodyPr lIns="68563" tIns="34281" rIns="68563" bIns="34281" anchor="ctr"/>
          <a:lstStyle/>
          <a:p>
            <a:pPr algn="ctr" defTabSz="914197">
              <a:defRPr/>
            </a:pPr>
            <a:endParaRPr lang="en-AU" sz="1100" kern="0" dirty="0">
              <a:solidFill>
                <a:schemeClr val="bg1"/>
              </a:solidFill>
              <a:latin typeface="Roboto Bold" charset="0"/>
            </a:endParaRPr>
          </a:p>
        </p:txBody>
      </p:sp>
      <p:sp>
        <p:nvSpPr>
          <p:cNvPr id="4" name="Freeform 8"/>
          <p:cNvSpPr>
            <a:spLocks/>
          </p:cNvSpPr>
          <p:nvPr/>
        </p:nvSpPr>
        <p:spPr bwMode="auto">
          <a:xfrm>
            <a:off x="3381563" y="1871175"/>
            <a:ext cx="1158589" cy="1128781"/>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chemeClr val="accent1"/>
          </a:solidFill>
          <a:ln>
            <a:noFill/>
          </a:ln>
          <a:effectLst/>
        </p:spPr>
        <p:txBody>
          <a:bodyPr lIns="68563" tIns="34281" rIns="68563" bIns="34281" anchor="ctr"/>
          <a:lstStyle/>
          <a:p>
            <a:pPr algn="ctr" defTabSz="914197">
              <a:defRPr/>
            </a:pPr>
            <a:endParaRPr lang="en-AU" sz="2199" kern="0" dirty="0">
              <a:solidFill>
                <a:schemeClr val="bg1"/>
              </a:solidFill>
              <a:latin typeface="Roboto Bold" charset="0"/>
            </a:endParaRPr>
          </a:p>
        </p:txBody>
      </p:sp>
      <p:sp>
        <p:nvSpPr>
          <p:cNvPr id="5" name="Freeform 9"/>
          <p:cNvSpPr>
            <a:spLocks/>
          </p:cNvSpPr>
          <p:nvPr/>
        </p:nvSpPr>
        <p:spPr bwMode="auto">
          <a:xfrm>
            <a:off x="3381563" y="2828495"/>
            <a:ext cx="1158589" cy="1128782"/>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chemeClr val="accent1"/>
          </a:solidFill>
          <a:ln>
            <a:noFill/>
          </a:ln>
          <a:effectLst/>
        </p:spPr>
        <p:txBody>
          <a:bodyPr lIns="68563" tIns="34281" rIns="68563" bIns="34281" anchor="ctr"/>
          <a:lstStyle/>
          <a:p>
            <a:pPr algn="ctr" defTabSz="914197">
              <a:defRPr/>
            </a:pPr>
            <a:endParaRPr lang="en-AU" sz="2600" kern="0" dirty="0">
              <a:solidFill>
                <a:schemeClr val="bg1"/>
              </a:solidFill>
              <a:latin typeface="Roboto Bold" charset="0"/>
            </a:endParaRPr>
          </a:p>
        </p:txBody>
      </p:sp>
      <p:sp>
        <p:nvSpPr>
          <p:cNvPr id="6" name="Freeform 10"/>
          <p:cNvSpPr>
            <a:spLocks/>
          </p:cNvSpPr>
          <p:nvPr/>
        </p:nvSpPr>
        <p:spPr bwMode="auto">
          <a:xfrm>
            <a:off x="4562372" y="2830082"/>
            <a:ext cx="1460139" cy="1420900"/>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chemeClr val="accent2"/>
          </a:solidFill>
          <a:ln>
            <a:noFill/>
          </a:ln>
          <a:effectLst/>
          <a:extLst/>
        </p:spPr>
        <p:txBody>
          <a:bodyPr lIns="68563" tIns="34281" rIns="68563" bIns="34281" anchor="ctr"/>
          <a:lstStyle/>
          <a:p>
            <a:pPr algn="ctr" defTabSz="914197">
              <a:defRPr/>
            </a:pPr>
            <a:endParaRPr lang="en-AU" sz="2999" kern="0" dirty="0">
              <a:solidFill>
                <a:schemeClr val="bg1"/>
              </a:solidFill>
              <a:latin typeface="Roboto Bold" charset="0"/>
            </a:endParaRPr>
          </a:p>
        </p:txBody>
      </p:sp>
      <p:sp>
        <p:nvSpPr>
          <p:cNvPr id="7" name="Freeform 6"/>
          <p:cNvSpPr>
            <a:spLocks/>
          </p:cNvSpPr>
          <p:nvPr/>
        </p:nvSpPr>
        <p:spPr bwMode="auto">
          <a:xfrm>
            <a:off x="4562372" y="1059909"/>
            <a:ext cx="969723" cy="944622"/>
          </a:xfrm>
          <a:custGeom>
            <a:avLst/>
            <a:gdLst>
              <a:gd name="T0" fmla="*/ 534 w 764"/>
              <a:gd name="T1" fmla="*/ 0 h 615"/>
              <a:gd name="T2" fmla="*/ 232 w 764"/>
              <a:gd name="T3" fmla="*/ 0 h 615"/>
              <a:gd name="T4" fmla="*/ 231 w 764"/>
              <a:gd name="T5" fmla="*/ 0 h 615"/>
              <a:gd name="T6" fmla="*/ 230 w 764"/>
              <a:gd name="T7" fmla="*/ 0 h 615"/>
              <a:gd name="T8" fmla="*/ 2 w 764"/>
              <a:gd name="T9" fmla="*/ 229 h 615"/>
              <a:gd name="T10" fmla="*/ 0 w 764"/>
              <a:gd name="T11" fmla="*/ 615 h 615"/>
              <a:gd name="T12" fmla="*/ 198 w 764"/>
              <a:gd name="T13" fmla="*/ 466 h 615"/>
              <a:gd name="T14" fmla="*/ 534 w 764"/>
              <a:gd name="T15" fmla="*/ 460 h 615"/>
              <a:gd name="T16" fmla="*/ 764 w 764"/>
              <a:gd name="T17" fmla="*/ 230 h 615"/>
              <a:gd name="T18" fmla="*/ 534 w 764"/>
              <a:gd name="T19" fmla="*/ 0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4" h="615">
                <a:moveTo>
                  <a:pt x="534" y="0"/>
                </a:moveTo>
                <a:cubicBezTo>
                  <a:pt x="232" y="0"/>
                  <a:pt x="232" y="0"/>
                  <a:pt x="232" y="0"/>
                </a:cubicBezTo>
                <a:cubicBezTo>
                  <a:pt x="232" y="0"/>
                  <a:pt x="231" y="0"/>
                  <a:pt x="231" y="0"/>
                </a:cubicBezTo>
                <a:cubicBezTo>
                  <a:pt x="231" y="0"/>
                  <a:pt x="231" y="0"/>
                  <a:pt x="230" y="0"/>
                </a:cubicBezTo>
                <a:cubicBezTo>
                  <a:pt x="104" y="0"/>
                  <a:pt x="2" y="102"/>
                  <a:pt x="2" y="229"/>
                </a:cubicBezTo>
                <a:cubicBezTo>
                  <a:pt x="2" y="355"/>
                  <a:pt x="0" y="615"/>
                  <a:pt x="0" y="615"/>
                </a:cubicBezTo>
                <a:cubicBezTo>
                  <a:pt x="0" y="615"/>
                  <a:pt x="58" y="487"/>
                  <a:pt x="198" y="466"/>
                </a:cubicBezTo>
                <a:cubicBezTo>
                  <a:pt x="216" y="464"/>
                  <a:pt x="534" y="460"/>
                  <a:pt x="534" y="460"/>
                </a:cubicBezTo>
                <a:cubicBezTo>
                  <a:pt x="661" y="460"/>
                  <a:pt x="764" y="357"/>
                  <a:pt x="764" y="230"/>
                </a:cubicBezTo>
                <a:cubicBezTo>
                  <a:pt x="764" y="103"/>
                  <a:pt x="661" y="0"/>
                  <a:pt x="534" y="0"/>
                </a:cubicBezTo>
              </a:path>
            </a:pathLst>
          </a:custGeom>
          <a:solidFill>
            <a:schemeClr val="accent2"/>
          </a:solidFill>
          <a:ln>
            <a:noFill/>
          </a:ln>
          <a:effectLst/>
        </p:spPr>
        <p:txBody>
          <a:bodyPr lIns="68563" tIns="34281" rIns="68563" bIns="34281" anchor="ctr"/>
          <a:lstStyle/>
          <a:p>
            <a:pPr algn="ctr" defTabSz="914197">
              <a:defRPr/>
            </a:pPr>
            <a:endParaRPr lang="en-AU" sz="1500" kern="0" dirty="0">
              <a:solidFill>
                <a:schemeClr val="bg1"/>
              </a:solidFill>
              <a:latin typeface="Roboto Bold" charset="0"/>
            </a:endParaRPr>
          </a:p>
        </p:txBody>
      </p:sp>
      <p:sp>
        <p:nvSpPr>
          <p:cNvPr id="8" name="Freeform 5"/>
          <p:cNvSpPr>
            <a:spLocks/>
          </p:cNvSpPr>
          <p:nvPr/>
        </p:nvSpPr>
        <p:spPr bwMode="auto">
          <a:xfrm>
            <a:off x="4562369" y="1871175"/>
            <a:ext cx="1160176" cy="1128781"/>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solidFill>
            <a:schemeClr val="accent2"/>
          </a:solidFill>
          <a:ln>
            <a:noFill/>
          </a:ln>
          <a:effectLst/>
        </p:spPr>
        <p:txBody>
          <a:bodyPr lIns="68563" tIns="34281" rIns="68563" bIns="34281" anchor="ctr"/>
          <a:lstStyle/>
          <a:p>
            <a:pPr algn="ctr" defTabSz="914197">
              <a:defRPr/>
            </a:pPr>
            <a:endParaRPr lang="en-AU" sz="2199" kern="0" dirty="0">
              <a:solidFill>
                <a:schemeClr val="bg1"/>
              </a:solidFill>
              <a:latin typeface="Roboto Bold" charset="0"/>
            </a:endParaRPr>
          </a:p>
        </p:txBody>
      </p:sp>
      <p:sp>
        <p:nvSpPr>
          <p:cNvPr id="40" name="椭圆 39"/>
          <p:cNvSpPr/>
          <p:nvPr/>
        </p:nvSpPr>
        <p:spPr>
          <a:xfrm>
            <a:off x="2910583" y="1176913"/>
            <a:ext cx="208845" cy="20890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2" name="椭圆 41"/>
          <p:cNvSpPr/>
          <p:nvPr/>
        </p:nvSpPr>
        <p:spPr>
          <a:xfrm>
            <a:off x="2910583" y="2145755"/>
            <a:ext cx="208845" cy="20890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3" name="椭圆 42"/>
          <p:cNvSpPr/>
          <p:nvPr/>
        </p:nvSpPr>
        <p:spPr>
          <a:xfrm>
            <a:off x="2910583" y="2989191"/>
            <a:ext cx="208845" cy="20890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7" name="椭圆 46"/>
          <p:cNvSpPr/>
          <p:nvPr/>
        </p:nvSpPr>
        <p:spPr>
          <a:xfrm>
            <a:off x="6262970" y="1176913"/>
            <a:ext cx="208845" cy="20890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8" name="椭圆 47"/>
          <p:cNvSpPr/>
          <p:nvPr/>
        </p:nvSpPr>
        <p:spPr>
          <a:xfrm>
            <a:off x="6262970" y="2145755"/>
            <a:ext cx="208845" cy="20890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49" name="椭圆 48"/>
          <p:cNvSpPr/>
          <p:nvPr/>
        </p:nvSpPr>
        <p:spPr>
          <a:xfrm>
            <a:off x="6262970" y="2989191"/>
            <a:ext cx="208845" cy="20890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solidFill>
                <a:srgbClr val="4BC1DC"/>
              </a:solidFill>
              <a:latin typeface="+mj-ea"/>
              <a:ea typeface="+mj-ea"/>
            </a:endParaRPr>
          </a:p>
        </p:txBody>
      </p:sp>
      <p:sp>
        <p:nvSpPr>
          <p:cNvPr id="21" name="TextBox 41"/>
          <p:cNvSpPr txBox="1"/>
          <p:nvPr/>
        </p:nvSpPr>
        <p:spPr>
          <a:xfrm>
            <a:off x="6645514" y="3310364"/>
            <a:ext cx="2030942" cy="526058"/>
          </a:xfrm>
          <a:prstGeom prst="rect">
            <a:avLst/>
          </a:prstGeom>
          <a:noFill/>
        </p:spPr>
        <p:txBody>
          <a:bodyPr wrap="square" lIns="60911" tIns="30456" rIns="60911" bIns="30456"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3" name="TextBox 170"/>
          <p:cNvSpPr txBox="1"/>
          <p:nvPr/>
        </p:nvSpPr>
        <p:spPr>
          <a:xfrm>
            <a:off x="6645515" y="3002720"/>
            <a:ext cx="1727948" cy="253900"/>
          </a:xfrm>
          <a:prstGeom prst="rect">
            <a:avLst/>
          </a:prstGeom>
          <a:noFill/>
        </p:spPr>
        <p:txBody>
          <a:bodyPr wrap="square" lIns="68565" tIns="34282" rIns="68565" bIns="34282" rtlCol="0">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4" name="TextBox 41"/>
          <p:cNvSpPr txBox="1"/>
          <p:nvPr/>
        </p:nvSpPr>
        <p:spPr>
          <a:xfrm>
            <a:off x="689717" y="3310364"/>
            <a:ext cx="2030942" cy="526058"/>
          </a:xfrm>
          <a:prstGeom prst="rect">
            <a:avLst/>
          </a:prstGeom>
          <a:noFill/>
        </p:spPr>
        <p:txBody>
          <a:bodyPr wrap="square" lIns="60911" tIns="30456" rIns="60911" bIns="30456" rtlCol="0">
            <a:spAutoFit/>
          </a:bodyPr>
          <a:lstStyle/>
          <a:p>
            <a:pPr algn="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6" name="TextBox 170"/>
          <p:cNvSpPr txBox="1"/>
          <p:nvPr/>
        </p:nvSpPr>
        <p:spPr>
          <a:xfrm>
            <a:off x="936128" y="3002720"/>
            <a:ext cx="1727948" cy="253900"/>
          </a:xfrm>
          <a:prstGeom prst="rect">
            <a:avLst/>
          </a:prstGeom>
          <a:noFill/>
        </p:spPr>
        <p:txBody>
          <a:bodyPr wrap="square" lIns="68565" tIns="34282" rIns="68565" bIns="34282" rtlCol="0">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29" name="TextBox 41"/>
          <p:cNvSpPr txBox="1"/>
          <p:nvPr/>
        </p:nvSpPr>
        <p:spPr>
          <a:xfrm>
            <a:off x="6645514" y="2416118"/>
            <a:ext cx="2030942" cy="526058"/>
          </a:xfrm>
          <a:prstGeom prst="rect">
            <a:avLst/>
          </a:prstGeom>
          <a:noFill/>
        </p:spPr>
        <p:txBody>
          <a:bodyPr wrap="square" lIns="60911" tIns="30456" rIns="60911" bIns="30456"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0" name="TextBox 170"/>
          <p:cNvSpPr txBox="1"/>
          <p:nvPr/>
        </p:nvSpPr>
        <p:spPr>
          <a:xfrm>
            <a:off x="6645515" y="2108475"/>
            <a:ext cx="1727948" cy="253900"/>
          </a:xfrm>
          <a:prstGeom prst="rect">
            <a:avLst/>
          </a:prstGeom>
          <a:noFill/>
        </p:spPr>
        <p:txBody>
          <a:bodyPr wrap="square" lIns="68565" tIns="34282" rIns="68565" bIns="34282" rtlCol="0">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31" name="TextBox 41"/>
          <p:cNvSpPr txBox="1"/>
          <p:nvPr/>
        </p:nvSpPr>
        <p:spPr>
          <a:xfrm>
            <a:off x="689717" y="2416118"/>
            <a:ext cx="2030942" cy="526058"/>
          </a:xfrm>
          <a:prstGeom prst="rect">
            <a:avLst/>
          </a:prstGeom>
          <a:noFill/>
        </p:spPr>
        <p:txBody>
          <a:bodyPr wrap="square" lIns="60911" tIns="30456" rIns="60911" bIns="30456" rtlCol="0">
            <a:spAutoFit/>
          </a:bodyPr>
          <a:lstStyle/>
          <a:p>
            <a:pPr algn="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2" name="TextBox 170"/>
          <p:cNvSpPr txBox="1"/>
          <p:nvPr/>
        </p:nvSpPr>
        <p:spPr>
          <a:xfrm>
            <a:off x="936128" y="2108475"/>
            <a:ext cx="1727948" cy="253900"/>
          </a:xfrm>
          <a:prstGeom prst="rect">
            <a:avLst/>
          </a:prstGeom>
          <a:noFill/>
        </p:spPr>
        <p:txBody>
          <a:bodyPr wrap="square" lIns="68565" tIns="34282" rIns="68565" bIns="34282" rtlCol="0">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33" name="TextBox 41"/>
          <p:cNvSpPr txBox="1"/>
          <p:nvPr/>
        </p:nvSpPr>
        <p:spPr>
          <a:xfrm>
            <a:off x="6645514" y="1490674"/>
            <a:ext cx="2030942" cy="526058"/>
          </a:xfrm>
          <a:prstGeom prst="rect">
            <a:avLst/>
          </a:prstGeom>
          <a:noFill/>
        </p:spPr>
        <p:txBody>
          <a:bodyPr wrap="square" lIns="60911" tIns="30456" rIns="60911" bIns="30456" rtlCol="0">
            <a:spAutoFit/>
          </a:bodyPr>
          <a:lstStyle/>
          <a:p>
            <a:pP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4" name="TextBox 170"/>
          <p:cNvSpPr txBox="1"/>
          <p:nvPr/>
        </p:nvSpPr>
        <p:spPr>
          <a:xfrm>
            <a:off x="6645515" y="1183030"/>
            <a:ext cx="1727948" cy="253900"/>
          </a:xfrm>
          <a:prstGeom prst="rect">
            <a:avLst/>
          </a:prstGeom>
          <a:noFill/>
        </p:spPr>
        <p:txBody>
          <a:bodyPr wrap="square" lIns="68565" tIns="34282" rIns="68565" bIns="34282" rtlCol="0">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
        <p:nvSpPr>
          <p:cNvPr id="35" name="TextBox 41"/>
          <p:cNvSpPr txBox="1"/>
          <p:nvPr/>
        </p:nvSpPr>
        <p:spPr>
          <a:xfrm>
            <a:off x="689717" y="1490674"/>
            <a:ext cx="2030942" cy="526058"/>
          </a:xfrm>
          <a:prstGeom prst="rect">
            <a:avLst/>
          </a:prstGeom>
          <a:noFill/>
        </p:spPr>
        <p:txBody>
          <a:bodyPr wrap="square" lIns="60911" tIns="30456" rIns="60911" bIns="30456" rtlCol="0">
            <a:spAutoFit/>
          </a:bodyPr>
          <a:lstStyle/>
          <a:p>
            <a:pPr algn="r">
              <a:lnSpc>
                <a:spcPct val="130000"/>
              </a:lnSpc>
            </a:pPr>
            <a:r>
              <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a:t>
            </a:r>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字</a:t>
            </a:r>
            <a:endParaRPr lang="en-GB" altLang="zh-CN" sz="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6" name="TextBox 170"/>
          <p:cNvSpPr txBox="1"/>
          <p:nvPr/>
        </p:nvSpPr>
        <p:spPr>
          <a:xfrm>
            <a:off x="936128" y="1183030"/>
            <a:ext cx="1727948" cy="253900"/>
          </a:xfrm>
          <a:prstGeom prst="rect">
            <a:avLst/>
          </a:prstGeom>
          <a:noFill/>
        </p:spPr>
        <p:txBody>
          <a:bodyPr wrap="square" lIns="68565" tIns="34282" rIns="68565" bIns="34282" rtlCol="0">
            <a:spAutoFit/>
          </a:bodyPr>
          <a:lstStyle/>
          <a:p>
            <a:r>
              <a:rPr lang="zh-CN" altLang="en-US" sz="1200" dirty="0" smtClean="0">
                <a:solidFill>
                  <a:schemeClr val="tx1">
                    <a:lumMod val="75000"/>
                    <a:lumOff val="25000"/>
                  </a:schemeClr>
                </a:solidFill>
                <a:latin typeface="微软雅黑" pitchFamily="34" charset="-122"/>
                <a:ea typeface="微软雅黑" pitchFamily="34" charset="-122"/>
              </a:rPr>
              <a:t>输入文字信息</a:t>
            </a:r>
            <a:endParaRPr lang="id-ID" altLang="zh-CN" sz="12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101010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right)">
                                      <p:cBhvr>
                                        <p:cTn id="23" dur="500"/>
                                        <p:tgtEl>
                                          <p:spTgt spid="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12" presetClass="entr" presetSubtype="4"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p:tgtEl>
                                          <p:spTgt spid="40"/>
                                        </p:tgtEl>
                                        <p:attrNameLst>
                                          <p:attrName>ppt_y</p:attrName>
                                        </p:attrNameLst>
                                      </p:cBhvr>
                                      <p:tavLst>
                                        <p:tav tm="0">
                                          <p:val>
                                            <p:strVal val="#ppt_y+#ppt_h*1.125000"/>
                                          </p:val>
                                        </p:tav>
                                        <p:tav tm="100000">
                                          <p:val>
                                            <p:strVal val="#ppt_y"/>
                                          </p:val>
                                        </p:tav>
                                      </p:tavLst>
                                    </p:anim>
                                    <p:animEffect transition="in" filter="wipe(up)">
                                      <p:cBhvr>
                                        <p:cTn id="32" dur="500"/>
                                        <p:tgtEl>
                                          <p:spTgt spid="40"/>
                                        </p:tgtEl>
                                      </p:cBhvr>
                                    </p:animEffect>
                                  </p:childTnLst>
                                </p:cTn>
                              </p:par>
                              <p:par>
                                <p:cTn id="33" presetID="12" presetClass="entr" presetSubtype="4"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p:tgtEl>
                                          <p:spTgt spid="42"/>
                                        </p:tgtEl>
                                        <p:attrNameLst>
                                          <p:attrName>ppt_y</p:attrName>
                                        </p:attrNameLst>
                                      </p:cBhvr>
                                      <p:tavLst>
                                        <p:tav tm="0">
                                          <p:val>
                                            <p:strVal val="#ppt_y+#ppt_h*1.125000"/>
                                          </p:val>
                                        </p:tav>
                                        <p:tav tm="100000">
                                          <p:val>
                                            <p:strVal val="#ppt_y"/>
                                          </p:val>
                                        </p:tav>
                                      </p:tavLst>
                                    </p:anim>
                                    <p:animEffect transition="in" filter="wipe(up)">
                                      <p:cBhvr>
                                        <p:cTn id="36" dur="500"/>
                                        <p:tgtEl>
                                          <p:spTgt spid="42"/>
                                        </p:tgtEl>
                                      </p:cBhvr>
                                    </p:animEffect>
                                  </p:childTnLst>
                                </p:cTn>
                              </p:par>
                              <p:par>
                                <p:cTn id="37" presetID="12" presetClass="entr" presetSubtype="4"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p:tgtEl>
                                          <p:spTgt spid="43"/>
                                        </p:tgtEl>
                                        <p:attrNameLst>
                                          <p:attrName>ppt_y</p:attrName>
                                        </p:attrNameLst>
                                      </p:cBhvr>
                                      <p:tavLst>
                                        <p:tav tm="0">
                                          <p:val>
                                            <p:strVal val="#ppt_y+#ppt_h*1.125000"/>
                                          </p:val>
                                        </p:tav>
                                        <p:tav tm="100000">
                                          <p:val>
                                            <p:strVal val="#ppt_y"/>
                                          </p:val>
                                        </p:tav>
                                      </p:tavLst>
                                    </p:anim>
                                    <p:animEffect transition="in" filter="wipe(up)">
                                      <p:cBhvr>
                                        <p:cTn id="40" dur="500"/>
                                        <p:tgtEl>
                                          <p:spTgt spid="43"/>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p:tgtEl>
                                          <p:spTgt spid="49"/>
                                        </p:tgtEl>
                                        <p:attrNameLst>
                                          <p:attrName>ppt_y</p:attrName>
                                        </p:attrNameLst>
                                      </p:cBhvr>
                                      <p:tavLst>
                                        <p:tav tm="0">
                                          <p:val>
                                            <p:strVal val="#ppt_y+#ppt_h*1.125000"/>
                                          </p:val>
                                        </p:tav>
                                        <p:tav tm="100000">
                                          <p:val>
                                            <p:strVal val="#ppt_y"/>
                                          </p:val>
                                        </p:tav>
                                      </p:tavLst>
                                    </p:anim>
                                    <p:animEffect transition="in" filter="wipe(up)">
                                      <p:cBhvr>
                                        <p:cTn id="44" dur="500"/>
                                        <p:tgtEl>
                                          <p:spTgt spid="49"/>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up)">
                                      <p:cBhvr>
                                        <p:cTn id="48" dur="500"/>
                                        <p:tgtEl>
                                          <p:spTgt spid="48"/>
                                        </p:tgtEl>
                                      </p:cBhvr>
                                    </p:animEffect>
                                  </p:childTnLst>
                                </p:cTn>
                              </p:par>
                              <p:par>
                                <p:cTn id="49" presetID="12" presetClass="entr" presetSubtype="4"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p:tgtEl>
                                          <p:spTgt spid="47"/>
                                        </p:tgtEl>
                                        <p:attrNameLst>
                                          <p:attrName>ppt_y</p:attrName>
                                        </p:attrNameLst>
                                      </p:cBhvr>
                                      <p:tavLst>
                                        <p:tav tm="0">
                                          <p:val>
                                            <p:strVal val="#ppt_y+#ppt_h*1.125000"/>
                                          </p:val>
                                        </p:tav>
                                        <p:tav tm="100000">
                                          <p:val>
                                            <p:strVal val="#ppt_y"/>
                                          </p:val>
                                        </p:tav>
                                      </p:tavLst>
                                    </p:anim>
                                    <p:animEffect transition="in" filter="wipe(up)">
                                      <p:cBhvr>
                                        <p:cTn id="52" dur="500"/>
                                        <p:tgtEl>
                                          <p:spTgt spid="47"/>
                                        </p:tgtEl>
                                      </p:cBhvr>
                                    </p:animEffect>
                                  </p:childTnLst>
                                </p:cTn>
                              </p:par>
                            </p:childTnLst>
                          </p:cTn>
                        </p:par>
                        <p:par>
                          <p:cTn id="53" fill="hold">
                            <p:stCondLst>
                              <p:cond delay="3500"/>
                            </p:stCondLst>
                            <p:childTnLst>
                              <p:par>
                                <p:cTn id="54" presetID="47"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anim calcmode="lin" valueType="num">
                                      <p:cBhvr>
                                        <p:cTn id="57" dur="500" fill="hold"/>
                                        <p:tgtEl>
                                          <p:spTgt spid="26"/>
                                        </p:tgtEl>
                                        <p:attrNameLst>
                                          <p:attrName>ppt_x</p:attrName>
                                        </p:attrNameLst>
                                      </p:cBhvr>
                                      <p:tavLst>
                                        <p:tav tm="0">
                                          <p:val>
                                            <p:strVal val="#ppt_x"/>
                                          </p:val>
                                        </p:tav>
                                        <p:tav tm="100000">
                                          <p:val>
                                            <p:strVal val="#ppt_x"/>
                                          </p:val>
                                        </p:tav>
                                      </p:tavLst>
                                    </p:anim>
                                    <p:anim calcmode="lin" valueType="num">
                                      <p:cBhvr>
                                        <p:cTn id="58" dur="500" fill="hold"/>
                                        <p:tgtEl>
                                          <p:spTgt spid="26"/>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500"/>
                                        <p:tgtEl>
                                          <p:spTgt spid="24"/>
                                        </p:tgtEl>
                                      </p:cBhvr>
                                    </p:animEffect>
                                    <p:anim calcmode="lin" valueType="num">
                                      <p:cBhvr>
                                        <p:cTn id="62" dur="500" fill="hold"/>
                                        <p:tgtEl>
                                          <p:spTgt spid="24"/>
                                        </p:tgtEl>
                                        <p:attrNameLst>
                                          <p:attrName>ppt_x</p:attrName>
                                        </p:attrNameLst>
                                      </p:cBhvr>
                                      <p:tavLst>
                                        <p:tav tm="0">
                                          <p:val>
                                            <p:strVal val="#ppt_x"/>
                                          </p:val>
                                        </p:tav>
                                        <p:tav tm="100000">
                                          <p:val>
                                            <p:strVal val="#ppt_x"/>
                                          </p:val>
                                        </p:tav>
                                      </p:tavLst>
                                    </p:anim>
                                    <p:anim calcmode="lin" valueType="num">
                                      <p:cBhvr>
                                        <p:cTn id="63" dur="50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47"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500"/>
                                        <p:tgtEl>
                                          <p:spTgt spid="23"/>
                                        </p:tgtEl>
                                      </p:cBhvr>
                                    </p:animEffect>
                                    <p:anim calcmode="lin" valueType="num">
                                      <p:cBhvr>
                                        <p:cTn id="68" dur="500" fill="hold"/>
                                        <p:tgtEl>
                                          <p:spTgt spid="23"/>
                                        </p:tgtEl>
                                        <p:attrNameLst>
                                          <p:attrName>ppt_x</p:attrName>
                                        </p:attrNameLst>
                                      </p:cBhvr>
                                      <p:tavLst>
                                        <p:tav tm="0">
                                          <p:val>
                                            <p:strVal val="#ppt_x"/>
                                          </p:val>
                                        </p:tav>
                                        <p:tav tm="100000">
                                          <p:val>
                                            <p:strVal val="#ppt_x"/>
                                          </p:val>
                                        </p:tav>
                                      </p:tavLst>
                                    </p:anim>
                                    <p:anim calcmode="lin" valueType="num">
                                      <p:cBhvr>
                                        <p:cTn id="69" dur="500" fill="hold"/>
                                        <p:tgtEl>
                                          <p:spTgt spid="2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500"/>
                                        <p:tgtEl>
                                          <p:spTgt spid="21"/>
                                        </p:tgtEl>
                                      </p:cBhvr>
                                    </p:animEffect>
                                    <p:anim calcmode="lin" valueType="num">
                                      <p:cBhvr>
                                        <p:cTn id="73" dur="500" fill="hold"/>
                                        <p:tgtEl>
                                          <p:spTgt spid="21"/>
                                        </p:tgtEl>
                                        <p:attrNameLst>
                                          <p:attrName>ppt_x</p:attrName>
                                        </p:attrNameLst>
                                      </p:cBhvr>
                                      <p:tavLst>
                                        <p:tav tm="0">
                                          <p:val>
                                            <p:strVal val="#ppt_x"/>
                                          </p:val>
                                        </p:tav>
                                        <p:tav tm="100000">
                                          <p:val>
                                            <p:strVal val="#ppt_x"/>
                                          </p:val>
                                        </p:tav>
                                      </p:tavLst>
                                    </p:anim>
                                    <p:anim calcmode="lin" valueType="num">
                                      <p:cBhvr>
                                        <p:cTn id="74" dur="500" fill="hold"/>
                                        <p:tgtEl>
                                          <p:spTgt spid="21"/>
                                        </p:tgtEl>
                                        <p:attrNameLst>
                                          <p:attrName>ppt_y</p:attrName>
                                        </p:attrNameLst>
                                      </p:cBhvr>
                                      <p:tavLst>
                                        <p:tav tm="0">
                                          <p:val>
                                            <p:strVal val="#ppt_y+.1"/>
                                          </p:val>
                                        </p:tav>
                                        <p:tav tm="100000">
                                          <p:val>
                                            <p:strVal val="#ppt_y"/>
                                          </p:val>
                                        </p:tav>
                                      </p:tavLst>
                                    </p:anim>
                                  </p:childTnLst>
                                </p:cTn>
                              </p:par>
                            </p:childTnLst>
                          </p:cTn>
                        </p:par>
                        <p:par>
                          <p:cTn id="75" fill="hold">
                            <p:stCondLst>
                              <p:cond delay="4500"/>
                            </p:stCondLst>
                            <p:childTnLst>
                              <p:par>
                                <p:cTn id="76" presetID="47" presetClass="entr" presetSubtype="0" fill="hold" grpId="0" nodeType="after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anim calcmode="lin" valueType="num">
                                      <p:cBhvr>
                                        <p:cTn id="79" dur="500" fill="hold"/>
                                        <p:tgtEl>
                                          <p:spTgt spid="32"/>
                                        </p:tgtEl>
                                        <p:attrNameLst>
                                          <p:attrName>ppt_x</p:attrName>
                                        </p:attrNameLst>
                                      </p:cBhvr>
                                      <p:tavLst>
                                        <p:tav tm="0">
                                          <p:val>
                                            <p:strVal val="#ppt_x"/>
                                          </p:val>
                                        </p:tav>
                                        <p:tav tm="100000">
                                          <p:val>
                                            <p:strVal val="#ppt_x"/>
                                          </p:val>
                                        </p:tav>
                                      </p:tavLst>
                                    </p:anim>
                                    <p:anim calcmode="lin" valueType="num">
                                      <p:cBhvr>
                                        <p:cTn id="80" dur="500" fill="hold"/>
                                        <p:tgtEl>
                                          <p:spTgt spid="3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anim calcmode="lin" valueType="num">
                                      <p:cBhvr>
                                        <p:cTn id="84" dur="500" fill="hold"/>
                                        <p:tgtEl>
                                          <p:spTgt spid="31"/>
                                        </p:tgtEl>
                                        <p:attrNameLst>
                                          <p:attrName>ppt_x</p:attrName>
                                        </p:attrNameLst>
                                      </p:cBhvr>
                                      <p:tavLst>
                                        <p:tav tm="0">
                                          <p:val>
                                            <p:strVal val="#ppt_x"/>
                                          </p:val>
                                        </p:tav>
                                        <p:tav tm="100000">
                                          <p:val>
                                            <p:strVal val="#ppt_x"/>
                                          </p:val>
                                        </p:tav>
                                      </p:tavLst>
                                    </p:anim>
                                    <p:anim calcmode="lin" valueType="num">
                                      <p:cBhvr>
                                        <p:cTn id="85" dur="500" fill="hold"/>
                                        <p:tgtEl>
                                          <p:spTgt spid="31"/>
                                        </p:tgtEl>
                                        <p:attrNameLst>
                                          <p:attrName>ppt_y</p:attrName>
                                        </p:attrNameLst>
                                      </p:cBhvr>
                                      <p:tavLst>
                                        <p:tav tm="0">
                                          <p:val>
                                            <p:strVal val="#ppt_y+.1"/>
                                          </p:val>
                                        </p:tav>
                                        <p:tav tm="100000">
                                          <p:val>
                                            <p:strVal val="#ppt_y"/>
                                          </p:val>
                                        </p:tav>
                                      </p:tavLst>
                                    </p:anim>
                                  </p:childTnLst>
                                </p:cTn>
                              </p:par>
                            </p:childTnLst>
                          </p:cTn>
                        </p:par>
                        <p:par>
                          <p:cTn id="86" fill="hold">
                            <p:stCondLst>
                              <p:cond delay="5000"/>
                            </p:stCondLst>
                            <p:childTnLst>
                              <p:par>
                                <p:cTn id="87" presetID="47" presetClass="entr" presetSubtype="0"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500"/>
                                        <p:tgtEl>
                                          <p:spTgt spid="30"/>
                                        </p:tgtEl>
                                      </p:cBhvr>
                                    </p:animEffect>
                                    <p:anim calcmode="lin" valueType="num">
                                      <p:cBhvr>
                                        <p:cTn id="90" dur="500" fill="hold"/>
                                        <p:tgtEl>
                                          <p:spTgt spid="30"/>
                                        </p:tgtEl>
                                        <p:attrNameLst>
                                          <p:attrName>ppt_x</p:attrName>
                                        </p:attrNameLst>
                                      </p:cBhvr>
                                      <p:tavLst>
                                        <p:tav tm="0">
                                          <p:val>
                                            <p:strVal val="#ppt_x"/>
                                          </p:val>
                                        </p:tav>
                                        <p:tav tm="100000">
                                          <p:val>
                                            <p:strVal val="#ppt_x"/>
                                          </p:val>
                                        </p:tav>
                                      </p:tavLst>
                                    </p:anim>
                                    <p:anim calcmode="lin" valueType="num">
                                      <p:cBhvr>
                                        <p:cTn id="91" dur="500" fill="hold"/>
                                        <p:tgtEl>
                                          <p:spTgt spid="30"/>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29"/>
                                        </p:tgtEl>
                                        <p:attrNameLst>
                                          <p:attrName>style.visibility</p:attrName>
                                        </p:attrNameLst>
                                      </p:cBhvr>
                                      <p:to>
                                        <p:strVal val="visible"/>
                                      </p:to>
                                    </p:set>
                                    <p:animEffect transition="in" filter="fade">
                                      <p:cBhvr>
                                        <p:cTn id="94" dur="500"/>
                                        <p:tgtEl>
                                          <p:spTgt spid="29"/>
                                        </p:tgtEl>
                                      </p:cBhvr>
                                    </p:animEffect>
                                    <p:anim calcmode="lin" valueType="num">
                                      <p:cBhvr>
                                        <p:cTn id="95" dur="500" fill="hold"/>
                                        <p:tgtEl>
                                          <p:spTgt spid="29"/>
                                        </p:tgtEl>
                                        <p:attrNameLst>
                                          <p:attrName>ppt_x</p:attrName>
                                        </p:attrNameLst>
                                      </p:cBhvr>
                                      <p:tavLst>
                                        <p:tav tm="0">
                                          <p:val>
                                            <p:strVal val="#ppt_x"/>
                                          </p:val>
                                        </p:tav>
                                        <p:tav tm="100000">
                                          <p:val>
                                            <p:strVal val="#ppt_x"/>
                                          </p:val>
                                        </p:tav>
                                      </p:tavLst>
                                    </p:anim>
                                    <p:anim calcmode="lin" valueType="num">
                                      <p:cBhvr>
                                        <p:cTn id="96" dur="500" fill="hold"/>
                                        <p:tgtEl>
                                          <p:spTgt spid="29"/>
                                        </p:tgtEl>
                                        <p:attrNameLst>
                                          <p:attrName>ppt_y</p:attrName>
                                        </p:attrNameLst>
                                      </p:cBhvr>
                                      <p:tavLst>
                                        <p:tav tm="0">
                                          <p:val>
                                            <p:strVal val="#ppt_y+.1"/>
                                          </p:val>
                                        </p:tav>
                                        <p:tav tm="100000">
                                          <p:val>
                                            <p:strVal val="#ppt_y"/>
                                          </p:val>
                                        </p:tav>
                                      </p:tavLst>
                                    </p:anim>
                                  </p:childTnLst>
                                </p:cTn>
                              </p:par>
                            </p:childTnLst>
                          </p:cTn>
                        </p:par>
                        <p:par>
                          <p:cTn id="97" fill="hold">
                            <p:stCondLst>
                              <p:cond delay="5500"/>
                            </p:stCondLst>
                            <p:childTnLst>
                              <p:par>
                                <p:cTn id="98" presetID="47" presetClass="entr" presetSubtype="0" fill="hold" grpId="0" nodeType="after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fade">
                                      <p:cBhvr>
                                        <p:cTn id="100" dur="500"/>
                                        <p:tgtEl>
                                          <p:spTgt spid="36"/>
                                        </p:tgtEl>
                                      </p:cBhvr>
                                    </p:animEffect>
                                    <p:anim calcmode="lin" valueType="num">
                                      <p:cBhvr>
                                        <p:cTn id="101" dur="500" fill="hold"/>
                                        <p:tgtEl>
                                          <p:spTgt spid="36"/>
                                        </p:tgtEl>
                                        <p:attrNameLst>
                                          <p:attrName>ppt_x</p:attrName>
                                        </p:attrNameLst>
                                      </p:cBhvr>
                                      <p:tavLst>
                                        <p:tav tm="0">
                                          <p:val>
                                            <p:strVal val="#ppt_x"/>
                                          </p:val>
                                        </p:tav>
                                        <p:tav tm="100000">
                                          <p:val>
                                            <p:strVal val="#ppt_x"/>
                                          </p:val>
                                        </p:tav>
                                      </p:tavLst>
                                    </p:anim>
                                    <p:anim calcmode="lin" valueType="num">
                                      <p:cBhvr>
                                        <p:cTn id="102" dur="500" fill="hold"/>
                                        <p:tgtEl>
                                          <p:spTgt spid="36"/>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Effect transition="in" filter="fade">
                                      <p:cBhvr>
                                        <p:cTn id="105" dur="500"/>
                                        <p:tgtEl>
                                          <p:spTgt spid="35"/>
                                        </p:tgtEl>
                                      </p:cBhvr>
                                    </p:animEffect>
                                    <p:anim calcmode="lin" valueType="num">
                                      <p:cBhvr>
                                        <p:cTn id="106" dur="500" fill="hold"/>
                                        <p:tgtEl>
                                          <p:spTgt spid="35"/>
                                        </p:tgtEl>
                                        <p:attrNameLst>
                                          <p:attrName>ppt_x</p:attrName>
                                        </p:attrNameLst>
                                      </p:cBhvr>
                                      <p:tavLst>
                                        <p:tav tm="0">
                                          <p:val>
                                            <p:strVal val="#ppt_x"/>
                                          </p:val>
                                        </p:tav>
                                        <p:tav tm="100000">
                                          <p:val>
                                            <p:strVal val="#ppt_x"/>
                                          </p:val>
                                        </p:tav>
                                      </p:tavLst>
                                    </p:anim>
                                    <p:anim calcmode="lin" valueType="num">
                                      <p:cBhvr>
                                        <p:cTn id="107" dur="500" fill="hold"/>
                                        <p:tgtEl>
                                          <p:spTgt spid="35"/>
                                        </p:tgtEl>
                                        <p:attrNameLst>
                                          <p:attrName>ppt_y</p:attrName>
                                        </p:attrNameLst>
                                      </p:cBhvr>
                                      <p:tavLst>
                                        <p:tav tm="0">
                                          <p:val>
                                            <p:strVal val="#ppt_y+.1"/>
                                          </p:val>
                                        </p:tav>
                                        <p:tav tm="100000">
                                          <p:val>
                                            <p:strVal val="#ppt_y"/>
                                          </p:val>
                                        </p:tav>
                                      </p:tavLst>
                                    </p:anim>
                                  </p:childTnLst>
                                </p:cTn>
                              </p:par>
                            </p:childTnLst>
                          </p:cTn>
                        </p:par>
                        <p:par>
                          <p:cTn id="108" fill="hold">
                            <p:stCondLst>
                              <p:cond delay="6000"/>
                            </p:stCondLst>
                            <p:childTnLst>
                              <p:par>
                                <p:cTn id="109" presetID="47" presetClass="entr" presetSubtype="0" fill="hold" grpId="0" nodeType="after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500"/>
                                        <p:tgtEl>
                                          <p:spTgt spid="34"/>
                                        </p:tgtEl>
                                      </p:cBhvr>
                                    </p:animEffect>
                                    <p:anim calcmode="lin" valueType="num">
                                      <p:cBhvr>
                                        <p:cTn id="112" dur="500" fill="hold"/>
                                        <p:tgtEl>
                                          <p:spTgt spid="34"/>
                                        </p:tgtEl>
                                        <p:attrNameLst>
                                          <p:attrName>ppt_x</p:attrName>
                                        </p:attrNameLst>
                                      </p:cBhvr>
                                      <p:tavLst>
                                        <p:tav tm="0">
                                          <p:val>
                                            <p:strVal val="#ppt_x"/>
                                          </p:val>
                                        </p:tav>
                                        <p:tav tm="100000">
                                          <p:val>
                                            <p:strVal val="#ppt_x"/>
                                          </p:val>
                                        </p:tav>
                                      </p:tavLst>
                                    </p:anim>
                                    <p:anim calcmode="lin" valueType="num">
                                      <p:cBhvr>
                                        <p:cTn id="113" dur="500" fill="hold"/>
                                        <p:tgtEl>
                                          <p:spTgt spid="34"/>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33"/>
                                        </p:tgtEl>
                                        <p:attrNameLst>
                                          <p:attrName>style.visibility</p:attrName>
                                        </p:attrNameLst>
                                      </p:cBhvr>
                                      <p:to>
                                        <p:strVal val="visible"/>
                                      </p:to>
                                    </p:set>
                                    <p:animEffect transition="in" filter="fade">
                                      <p:cBhvr>
                                        <p:cTn id="116" dur="500"/>
                                        <p:tgtEl>
                                          <p:spTgt spid="33"/>
                                        </p:tgtEl>
                                      </p:cBhvr>
                                    </p:animEffect>
                                    <p:anim calcmode="lin" valueType="num">
                                      <p:cBhvr>
                                        <p:cTn id="117" dur="500" fill="hold"/>
                                        <p:tgtEl>
                                          <p:spTgt spid="33"/>
                                        </p:tgtEl>
                                        <p:attrNameLst>
                                          <p:attrName>ppt_x</p:attrName>
                                        </p:attrNameLst>
                                      </p:cBhvr>
                                      <p:tavLst>
                                        <p:tav tm="0">
                                          <p:val>
                                            <p:strVal val="#ppt_x"/>
                                          </p:val>
                                        </p:tav>
                                        <p:tav tm="100000">
                                          <p:val>
                                            <p:strVal val="#ppt_x"/>
                                          </p:val>
                                        </p:tav>
                                      </p:tavLst>
                                    </p:anim>
                                    <p:anim calcmode="lin" valueType="num">
                                      <p:cBhvr>
                                        <p:cTn id="118"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40" grpId="0" animBg="1"/>
      <p:bldP spid="42" grpId="0" animBg="1"/>
      <p:bldP spid="43" grpId="0" animBg="1"/>
      <p:bldP spid="47" grpId="0" animBg="1"/>
      <p:bldP spid="48" grpId="0" animBg="1"/>
      <p:bldP spid="49" grpId="0" animBg="1"/>
      <p:bldP spid="21" grpId="0"/>
      <p:bldP spid="23" grpId="0"/>
      <p:bldP spid="24" grpId="0"/>
      <p:bldP spid="26" grpId="0"/>
      <p:bldP spid="29" grpId="0"/>
      <p:bldP spid="30" grpId="0"/>
      <p:bldP spid="31" grpId="0"/>
      <p:bldP spid="32" grpId="0"/>
      <p:bldP spid="33" grpId="0"/>
      <p:bldP spid="34" grpId="0"/>
      <p:bldP spid="3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4"/>
          <p:cNvGrpSpPr/>
          <p:nvPr/>
        </p:nvGrpSpPr>
        <p:grpSpPr>
          <a:xfrm>
            <a:off x="5699339" y="1711112"/>
            <a:ext cx="1410197" cy="1709480"/>
            <a:chOff x="9683156" y="2245342"/>
            <a:chExt cx="1880262" cy="2278603"/>
          </a:xfrm>
          <a:effectLst>
            <a:outerShdw blurRad="368300" dir="13500000" sy="23000" kx="1200000" algn="br" rotWithShape="0">
              <a:prstClr val="black">
                <a:alpha val="25000"/>
              </a:prstClr>
            </a:outerShdw>
          </a:effectLst>
        </p:grpSpPr>
        <p:sp>
          <p:nvSpPr>
            <p:cNvPr id="46" name="Freeform 45"/>
            <p:cNvSpPr/>
            <p:nvPr/>
          </p:nvSpPr>
          <p:spPr bwMode="auto">
            <a:xfrm>
              <a:off x="9697382"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chemeClr val="accent4"/>
            </a:solidFill>
            <a:ln>
              <a:noFill/>
            </a:ln>
          </p:spPr>
          <p:txBody>
            <a:bodyPr vert="horz" wrap="square" lIns="91440" tIns="45720" rIns="91440" bIns="45720" numCol="1" anchor="t" anchorCtr="0" compatLnSpc="1"/>
            <a:lstStyle/>
            <a:p>
              <a:endParaRPr lang="id-ID"/>
            </a:p>
          </p:txBody>
        </p:sp>
        <p:sp>
          <p:nvSpPr>
            <p:cNvPr id="47" name="Oval 6"/>
            <p:cNvSpPr>
              <a:spLocks noChangeArrowheads="1"/>
            </p:cNvSpPr>
            <p:nvPr/>
          </p:nvSpPr>
          <p:spPr bwMode="auto">
            <a:xfrm>
              <a:off x="9683156"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1440" tIns="45720" rIns="91440" bIns="45720" numCol="1" anchor="t" anchorCtr="0" compatLnSpc="1"/>
            <a:lstStyle/>
            <a:p>
              <a:endParaRPr lang="id-ID"/>
            </a:p>
          </p:txBody>
        </p:sp>
      </p:grpSp>
      <p:grpSp>
        <p:nvGrpSpPr>
          <p:cNvPr id="3" name="Group 47"/>
          <p:cNvGrpSpPr/>
          <p:nvPr/>
        </p:nvGrpSpPr>
        <p:grpSpPr>
          <a:xfrm>
            <a:off x="4349444" y="2161474"/>
            <a:ext cx="1410197" cy="1709480"/>
            <a:chOff x="9683156" y="2245342"/>
            <a:chExt cx="1880262" cy="2278603"/>
          </a:xfrm>
          <a:effectLst>
            <a:outerShdw blurRad="368300" dir="13500000" sy="23000" kx="1200000" algn="br" rotWithShape="0">
              <a:prstClr val="black">
                <a:alpha val="25000"/>
              </a:prstClr>
            </a:outerShdw>
          </a:effectLst>
        </p:grpSpPr>
        <p:sp>
          <p:nvSpPr>
            <p:cNvPr id="49" name="Freeform 48"/>
            <p:cNvSpPr/>
            <p:nvPr/>
          </p:nvSpPr>
          <p:spPr bwMode="auto">
            <a:xfrm>
              <a:off x="9697382"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chemeClr val="accent3"/>
            </a:solidFill>
            <a:ln>
              <a:noFill/>
            </a:ln>
          </p:spPr>
          <p:txBody>
            <a:bodyPr vert="horz" wrap="square" lIns="91440" tIns="45720" rIns="91440" bIns="45720" numCol="1" anchor="t" anchorCtr="0" compatLnSpc="1"/>
            <a:lstStyle/>
            <a:p>
              <a:endParaRPr lang="id-ID"/>
            </a:p>
          </p:txBody>
        </p:sp>
        <p:sp>
          <p:nvSpPr>
            <p:cNvPr id="50" name="Oval 6"/>
            <p:cNvSpPr>
              <a:spLocks noChangeArrowheads="1"/>
            </p:cNvSpPr>
            <p:nvPr/>
          </p:nvSpPr>
          <p:spPr bwMode="auto">
            <a:xfrm>
              <a:off x="9683156"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1440" tIns="45720" rIns="91440" bIns="45720" numCol="1" anchor="t" anchorCtr="0" compatLnSpc="1"/>
            <a:lstStyle/>
            <a:p>
              <a:endParaRPr lang="id-ID"/>
            </a:p>
          </p:txBody>
        </p:sp>
      </p:grpSp>
      <p:grpSp>
        <p:nvGrpSpPr>
          <p:cNvPr id="4" name="Group 50"/>
          <p:cNvGrpSpPr/>
          <p:nvPr/>
        </p:nvGrpSpPr>
        <p:grpSpPr>
          <a:xfrm>
            <a:off x="2949917" y="2456319"/>
            <a:ext cx="1410197" cy="1709480"/>
            <a:chOff x="4666657" y="2245342"/>
            <a:chExt cx="1880262" cy="2278603"/>
          </a:xfrm>
          <a:effectLst>
            <a:outerShdw blurRad="368300" dir="13500000" sy="23000" kx="1200000" algn="br" rotWithShape="0">
              <a:prstClr val="black">
                <a:alpha val="25000"/>
              </a:prstClr>
            </a:outerShdw>
          </a:effectLst>
        </p:grpSpPr>
        <p:sp>
          <p:nvSpPr>
            <p:cNvPr id="52" name="Freeform 51"/>
            <p:cNvSpPr/>
            <p:nvPr/>
          </p:nvSpPr>
          <p:spPr bwMode="auto">
            <a:xfrm>
              <a:off x="4680883"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chemeClr val="accent2"/>
            </a:solidFill>
            <a:ln>
              <a:noFill/>
            </a:ln>
          </p:spPr>
          <p:txBody>
            <a:bodyPr vert="horz" wrap="square" lIns="91440" tIns="45720" rIns="91440" bIns="45720" numCol="1" anchor="t" anchorCtr="0" compatLnSpc="1"/>
            <a:lstStyle/>
            <a:p>
              <a:endParaRPr lang="id-ID"/>
            </a:p>
          </p:txBody>
        </p:sp>
        <p:sp>
          <p:nvSpPr>
            <p:cNvPr id="54" name="Oval 6"/>
            <p:cNvSpPr>
              <a:spLocks noChangeArrowheads="1"/>
            </p:cNvSpPr>
            <p:nvPr/>
          </p:nvSpPr>
          <p:spPr bwMode="auto">
            <a:xfrm>
              <a:off x="4666657"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1440" tIns="45720" rIns="91440" bIns="45720" numCol="1" anchor="t" anchorCtr="0" compatLnSpc="1"/>
            <a:lstStyle/>
            <a:p>
              <a:endParaRPr lang="id-ID"/>
            </a:p>
          </p:txBody>
        </p:sp>
      </p:grpSp>
      <p:grpSp>
        <p:nvGrpSpPr>
          <p:cNvPr id="5" name="Group 54"/>
          <p:cNvGrpSpPr/>
          <p:nvPr/>
        </p:nvGrpSpPr>
        <p:grpSpPr>
          <a:xfrm>
            <a:off x="1539721" y="2787187"/>
            <a:ext cx="1410197" cy="1709480"/>
            <a:chOff x="7146332" y="2245342"/>
            <a:chExt cx="1880262" cy="2278603"/>
          </a:xfrm>
          <a:effectLst>
            <a:outerShdw blurRad="368300" dir="13500000" sy="23000" kx="1200000" algn="br" rotWithShape="0">
              <a:prstClr val="black">
                <a:alpha val="25000"/>
              </a:prstClr>
            </a:outerShdw>
          </a:effectLst>
        </p:grpSpPr>
        <p:sp>
          <p:nvSpPr>
            <p:cNvPr id="56" name="Freeform 55"/>
            <p:cNvSpPr/>
            <p:nvPr/>
          </p:nvSpPr>
          <p:spPr bwMode="auto">
            <a:xfrm>
              <a:off x="7160558" y="2584406"/>
              <a:ext cx="1851810" cy="1939539"/>
            </a:xfrm>
            <a:custGeom>
              <a:avLst/>
              <a:gdLst>
                <a:gd name="T0" fmla="*/ 1516 w 1562"/>
                <a:gd name="T1" fmla="*/ 0 h 1636"/>
                <a:gd name="T2" fmla="*/ 1562 w 1562"/>
                <a:gd name="T3" fmla="*/ 11 h 1636"/>
                <a:gd name="T4" fmla="*/ 781 w 1562"/>
                <a:gd name="T5" fmla="*/ 1636 h 1636"/>
                <a:gd name="T6" fmla="*/ 0 w 1562"/>
                <a:gd name="T7" fmla="*/ 11 h 1636"/>
                <a:gd name="T8" fmla="*/ 57 w 1562"/>
                <a:gd name="T9" fmla="*/ 0 h 1636"/>
                <a:gd name="T10" fmla="*/ 1516 w 1562"/>
                <a:gd name="T11" fmla="*/ 0 h 1636"/>
              </a:gdLst>
              <a:ahLst/>
              <a:cxnLst>
                <a:cxn ang="0">
                  <a:pos x="T0" y="T1"/>
                </a:cxn>
                <a:cxn ang="0">
                  <a:pos x="T2" y="T3"/>
                </a:cxn>
                <a:cxn ang="0">
                  <a:pos x="T4" y="T5"/>
                </a:cxn>
                <a:cxn ang="0">
                  <a:pos x="T6" y="T7"/>
                </a:cxn>
                <a:cxn ang="0">
                  <a:pos x="T8" y="T9"/>
                </a:cxn>
                <a:cxn ang="0">
                  <a:pos x="T10" y="T11"/>
                </a:cxn>
              </a:cxnLst>
              <a:rect l="0" t="0" r="r" b="b"/>
              <a:pathLst>
                <a:path w="1562" h="1636">
                  <a:moveTo>
                    <a:pt x="1516" y="0"/>
                  </a:moveTo>
                  <a:lnTo>
                    <a:pt x="1562" y="11"/>
                  </a:lnTo>
                  <a:lnTo>
                    <a:pt x="781" y="1636"/>
                  </a:lnTo>
                  <a:lnTo>
                    <a:pt x="0" y="11"/>
                  </a:lnTo>
                  <a:lnTo>
                    <a:pt x="57" y="0"/>
                  </a:lnTo>
                  <a:lnTo>
                    <a:pt x="1516" y="0"/>
                  </a:lnTo>
                  <a:close/>
                </a:path>
              </a:pathLst>
            </a:custGeom>
            <a:solidFill>
              <a:schemeClr val="accent1"/>
            </a:solidFill>
            <a:ln>
              <a:noFill/>
            </a:ln>
          </p:spPr>
          <p:txBody>
            <a:bodyPr vert="horz" wrap="square" lIns="91440" tIns="45720" rIns="91440" bIns="45720" numCol="1" anchor="t" anchorCtr="0" compatLnSpc="1"/>
            <a:lstStyle/>
            <a:p>
              <a:endParaRPr lang="id-ID"/>
            </a:p>
          </p:txBody>
        </p:sp>
        <p:sp>
          <p:nvSpPr>
            <p:cNvPr id="57" name="Oval 6"/>
            <p:cNvSpPr>
              <a:spLocks noChangeArrowheads="1"/>
            </p:cNvSpPr>
            <p:nvPr/>
          </p:nvSpPr>
          <p:spPr bwMode="auto">
            <a:xfrm>
              <a:off x="7146332" y="2245342"/>
              <a:ext cx="1880262" cy="610552"/>
            </a:xfrm>
            <a:prstGeom prst="ellipse">
              <a:avLst/>
            </a:prstGeom>
            <a:gradFill>
              <a:gsLst>
                <a:gs pos="0">
                  <a:schemeClr val="bg1"/>
                </a:gs>
                <a:gs pos="53000">
                  <a:schemeClr val="bg1">
                    <a:lumMod val="95000"/>
                  </a:schemeClr>
                </a:gs>
                <a:gs pos="100000">
                  <a:schemeClr val="bg1">
                    <a:lumMod val="85000"/>
                  </a:schemeClr>
                </a:gs>
              </a:gsLst>
              <a:lin ang="16800000" scaled="0"/>
            </a:gradFill>
            <a:ln>
              <a:noFill/>
            </a:ln>
          </p:spPr>
          <p:txBody>
            <a:bodyPr vert="horz" wrap="square" lIns="91440" tIns="45720" rIns="91440" bIns="45720" numCol="1" anchor="t" anchorCtr="0" compatLnSpc="1"/>
            <a:lstStyle/>
            <a:p>
              <a:endParaRPr lang="id-ID"/>
            </a:p>
          </p:txBody>
        </p:sp>
      </p:grpSp>
      <p:grpSp>
        <p:nvGrpSpPr>
          <p:cNvPr id="6" name="Group 57"/>
          <p:cNvGrpSpPr/>
          <p:nvPr/>
        </p:nvGrpSpPr>
        <p:grpSpPr>
          <a:xfrm flipV="1">
            <a:off x="2400150" y="3530013"/>
            <a:ext cx="195968" cy="875534"/>
            <a:chOff x="1374514" y="1504950"/>
            <a:chExt cx="261290" cy="1167018"/>
          </a:xfrm>
        </p:grpSpPr>
        <p:cxnSp>
          <p:nvCxnSpPr>
            <p:cNvPr id="59" name="Straight Connector 58"/>
            <p:cNvCxnSpPr/>
            <p:nvPr/>
          </p:nvCxnSpPr>
          <p:spPr>
            <a:xfrm flipH="1" flipV="1">
              <a:off x="1374514" y="1504950"/>
              <a:ext cx="2" cy="1167018"/>
            </a:xfrm>
            <a:prstGeom prst="line">
              <a:avLst/>
            </a:prstGeom>
            <a:ln>
              <a:solidFill>
                <a:srgbClr val="F2F2F2"/>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374514" y="1504950"/>
              <a:ext cx="261290" cy="0"/>
            </a:xfrm>
            <a:prstGeom prst="line">
              <a:avLst/>
            </a:prstGeom>
            <a:ln>
              <a:solidFill>
                <a:srgbClr val="F2F2F2"/>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7" name="Group 60"/>
          <p:cNvGrpSpPr/>
          <p:nvPr/>
        </p:nvGrpSpPr>
        <p:grpSpPr>
          <a:xfrm flipV="1">
            <a:off x="3831455" y="3300618"/>
            <a:ext cx="195968" cy="875534"/>
            <a:chOff x="1374514" y="1504950"/>
            <a:chExt cx="261290" cy="1167018"/>
          </a:xfrm>
        </p:grpSpPr>
        <p:cxnSp>
          <p:nvCxnSpPr>
            <p:cNvPr id="62" name="Straight Connector 61"/>
            <p:cNvCxnSpPr/>
            <p:nvPr/>
          </p:nvCxnSpPr>
          <p:spPr>
            <a:xfrm flipH="1" flipV="1">
              <a:off x="1374514" y="1504950"/>
              <a:ext cx="2" cy="1167018"/>
            </a:xfrm>
            <a:prstGeom prst="line">
              <a:avLst/>
            </a:prstGeom>
            <a:ln>
              <a:solidFill>
                <a:srgbClr val="F2F2F2"/>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1374514" y="1504950"/>
              <a:ext cx="261290" cy="0"/>
            </a:xfrm>
            <a:prstGeom prst="line">
              <a:avLst/>
            </a:prstGeom>
            <a:ln>
              <a:solidFill>
                <a:srgbClr val="F2F2F2"/>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8" name="Group 63"/>
          <p:cNvGrpSpPr/>
          <p:nvPr/>
        </p:nvGrpSpPr>
        <p:grpSpPr>
          <a:xfrm flipV="1">
            <a:off x="5241652" y="3075508"/>
            <a:ext cx="195968" cy="875534"/>
            <a:chOff x="1374514" y="1504950"/>
            <a:chExt cx="261290" cy="1167018"/>
          </a:xfrm>
        </p:grpSpPr>
        <p:cxnSp>
          <p:nvCxnSpPr>
            <p:cNvPr id="65" name="Straight Connector 64"/>
            <p:cNvCxnSpPr/>
            <p:nvPr/>
          </p:nvCxnSpPr>
          <p:spPr>
            <a:xfrm flipH="1" flipV="1">
              <a:off x="1374514" y="1504950"/>
              <a:ext cx="2" cy="1167018"/>
            </a:xfrm>
            <a:prstGeom prst="line">
              <a:avLst/>
            </a:prstGeom>
            <a:ln>
              <a:solidFill>
                <a:srgbClr val="F2F2F2"/>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1374514" y="1504950"/>
              <a:ext cx="261290" cy="0"/>
            </a:xfrm>
            <a:prstGeom prst="line">
              <a:avLst/>
            </a:prstGeom>
            <a:ln>
              <a:solidFill>
                <a:srgbClr val="F2F2F2"/>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9" name="Group 68"/>
          <p:cNvGrpSpPr/>
          <p:nvPr/>
        </p:nvGrpSpPr>
        <p:grpSpPr>
          <a:xfrm flipV="1">
            <a:off x="6684916" y="2471598"/>
            <a:ext cx="195968" cy="875534"/>
            <a:chOff x="1374514" y="1504950"/>
            <a:chExt cx="261290" cy="1167018"/>
          </a:xfrm>
        </p:grpSpPr>
        <p:cxnSp>
          <p:nvCxnSpPr>
            <p:cNvPr id="70" name="Straight Connector 69"/>
            <p:cNvCxnSpPr/>
            <p:nvPr/>
          </p:nvCxnSpPr>
          <p:spPr>
            <a:xfrm flipH="1" flipV="1">
              <a:off x="1374514" y="1504950"/>
              <a:ext cx="2" cy="1167018"/>
            </a:xfrm>
            <a:prstGeom prst="line">
              <a:avLst/>
            </a:prstGeom>
            <a:ln>
              <a:solidFill>
                <a:srgbClr val="F2F2F2"/>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1374514" y="1504950"/>
              <a:ext cx="261290" cy="0"/>
            </a:xfrm>
            <a:prstGeom prst="line">
              <a:avLst/>
            </a:prstGeom>
            <a:ln>
              <a:solidFill>
                <a:srgbClr val="F2F2F2"/>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72" name="Text Placeholder 32"/>
          <p:cNvSpPr txBox="1"/>
          <p:nvPr/>
        </p:nvSpPr>
        <p:spPr>
          <a:xfrm flipH="1">
            <a:off x="4148163" y="3974525"/>
            <a:ext cx="1294771" cy="42001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5000"/>
              </a:lnSpc>
              <a:spcBef>
                <a:spcPts val="0"/>
              </a:spcBef>
              <a:buNone/>
            </a:pPr>
            <a:r>
              <a:rPr lang="zh-CN" altLang="en-US" sz="900" dirty="0" smtClean="0">
                <a:solidFill>
                  <a:schemeClr val="tx1">
                    <a:lumMod val="50000"/>
                    <a:lumOff val="50000"/>
                  </a:schemeClr>
                </a:solidFill>
                <a:latin typeface="微软雅黑"/>
                <a:ea typeface="微软雅黑"/>
                <a:sym typeface="微软雅黑" pitchFamily="34" charset="-122"/>
              </a:rPr>
              <a:t>在此录入上述图表的综合描述说明，在此录入上述图表的综合描述说明</a:t>
            </a:r>
            <a:endParaRPr lang="en-US" altLang="zh-CN" sz="90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sp>
        <p:nvSpPr>
          <p:cNvPr id="73" name="Text Placeholder 32"/>
          <p:cNvSpPr txBox="1"/>
          <p:nvPr/>
        </p:nvSpPr>
        <p:spPr>
          <a:xfrm flipH="1">
            <a:off x="2708871" y="4256965"/>
            <a:ext cx="1294771" cy="42001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5000"/>
              </a:lnSpc>
              <a:spcBef>
                <a:spcPts val="0"/>
              </a:spcBef>
              <a:buNone/>
            </a:pPr>
            <a:r>
              <a:rPr lang="zh-CN" altLang="en-US" sz="900" dirty="0" smtClean="0">
                <a:solidFill>
                  <a:schemeClr val="tx1">
                    <a:lumMod val="50000"/>
                    <a:lumOff val="50000"/>
                  </a:schemeClr>
                </a:solidFill>
                <a:latin typeface="微软雅黑"/>
                <a:ea typeface="微软雅黑"/>
                <a:sym typeface="微软雅黑" pitchFamily="34" charset="-122"/>
              </a:rPr>
              <a:t>在此录入上述图表的综合描述说明，在此录入上述图表的综合描述说明</a:t>
            </a:r>
            <a:endParaRPr lang="en-US" sz="90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sp>
        <p:nvSpPr>
          <p:cNvPr id="74" name="Text Placeholder 32"/>
          <p:cNvSpPr txBox="1"/>
          <p:nvPr/>
        </p:nvSpPr>
        <p:spPr>
          <a:xfrm flipH="1">
            <a:off x="5587456" y="3769115"/>
            <a:ext cx="1294771" cy="42001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5000"/>
              </a:lnSpc>
              <a:spcBef>
                <a:spcPts val="0"/>
              </a:spcBef>
              <a:buNone/>
            </a:pPr>
            <a:r>
              <a:rPr lang="zh-CN" altLang="en-US" sz="900" dirty="0" smtClean="0">
                <a:solidFill>
                  <a:schemeClr val="tx1">
                    <a:lumMod val="50000"/>
                    <a:lumOff val="50000"/>
                  </a:schemeClr>
                </a:solidFill>
                <a:latin typeface="微软雅黑"/>
                <a:ea typeface="微软雅黑"/>
                <a:sym typeface="微软雅黑" pitchFamily="34" charset="-122"/>
              </a:rPr>
              <a:t>在此录入上述图表的综合描述说明，在此录入上述图表的综合描述说明</a:t>
            </a:r>
            <a:endParaRPr lang="en-US" altLang="zh-CN" sz="90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sp>
        <p:nvSpPr>
          <p:cNvPr id="75" name="Text Placeholder 32"/>
          <p:cNvSpPr txBox="1"/>
          <p:nvPr/>
        </p:nvSpPr>
        <p:spPr>
          <a:xfrm flipH="1">
            <a:off x="7056522" y="3163063"/>
            <a:ext cx="1294771" cy="42001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5000"/>
              </a:lnSpc>
              <a:spcBef>
                <a:spcPts val="0"/>
              </a:spcBef>
              <a:buNone/>
            </a:pPr>
            <a:r>
              <a:rPr lang="zh-CN" altLang="en-US" sz="900" dirty="0" smtClean="0">
                <a:solidFill>
                  <a:schemeClr val="tx1">
                    <a:lumMod val="50000"/>
                    <a:lumOff val="50000"/>
                  </a:schemeClr>
                </a:solidFill>
                <a:latin typeface="微软雅黑"/>
                <a:ea typeface="微软雅黑"/>
                <a:sym typeface="微软雅黑" pitchFamily="34" charset="-122"/>
              </a:rPr>
              <a:t>在此录入上述图表的综合描述说明，在此录入上述图表的综合描述说明</a:t>
            </a:r>
            <a:endParaRPr lang="en-US" altLang="zh-CN" sz="900" dirty="0">
              <a:solidFill>
                <a:srgbClr val="657284"/>
              </a:solidFill>
              <a:latin typeface="Roboto Light" panose="02000000000000000000" pitchFamily="2" charset="0"/>
              <a:ea typeface="Roboto Light" panose="02000000000000000000" pitchFamily="2" charset="0"/>
              <a:cs typeface="Roboto Light" panose="02000000000000000000" pitchFamily="2" charset="0"/>
            </a:endParaRPr>
          </a:p>
        </p:txBody>
      </p:sp>
      <p:sp>
        <p:nvSpPr>
          <p:cNvPr id="76" name="AutoShape 3"/>
          <p:cNvSpPr>
            <a:spLocks noChangeAspect="1" noChangeArrowheads="1" noTextEdit="1"/>
          </p:cNvSpPr>
          <p:nvPr/>
        </p:nvSpPr>
        <p:spPr bwMode="auto">
          <a:xfrm>
            <a:off x="1613381" y="1857800"/>
            <a:ext cx="1217781" cy="135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en-US"/>
          </a:p>
        </p:txBody>
      </p:sp>
      <p:sp>
        <p:nvSpPr>
          <p:cNvPr id="77" name="Freeform 17"/>
          <p:cNvSpPr>
            <a:spLocks noEditPoints="1"/>
          </p:cNvSpPr>
          <p:nvPr/>
        </p:nvSpPr>
        <p:spPr bwMode="auto">
          <a:xfrm>
            <a:off x="1612755" y="1857487"/>
            <a:ext cx="1218407" cy="1353125"/>
          </a:xfrm>
          <a:custGeom>
            <a:avLst/>
            <a:gdLst>
              <a:gd name="T0" fmla="*/ 2258 w 2497"/>
              <a:gd name="T1" fmla="*/ 799 h 2773"/>
              <a:gd name="T2" fmla="*/ 1940 w 2497"/>
              <a:gd name="T3" fmla="*/ 965 h 2773"/>
              <a:gd name="T4" fmla="*/ 2164 w 2497"/>
              <a:gd name="T5" fmla="*/ 679 h 2773"/>
              <a:gd name="T6" fmla="*/ 2235 w 2497"/>
              <a:gd name="T7" fmla="*/ 517 h 2773"/>
              <a:gd name="T8" fmla="*/ 1949 w 2497"/>
              <a:gd name="T9" fmla="*/ 315 h 2773"/>
              <a:gd name="T10" fmla="*/ 1873 w 2497"/>
              <a:gd name="T11" fmla="*/ 546 h 2773"/>
              <a:gd name="T12" fmla="*/ 1846 w 2497"/>
              <a:gd name="T13" fmla="*/ 777 h 2773"/>
              <a:gd name="T14" fmla="*/ 1493 w 2497"/>
              <a:gd name="T15" fmla="*/ 726 h 2773"/>
              <a:gd name="T16" fmla="*/ 1518 w 2497"/>
              <a:gd name="T17" fmla="*/ 299 h 2773"/>
              <a:gd name="T18" fmla="*/ 1436 w 2497"/>
              <a:gd name="T19" fmla="*/ 182 h 2773"/>
              <a:gd name="T20" fmla="*/ 1301 w 2497"/>
              <a:gd name="T21" fmla="*/ 143 h 2773"/>
              <a:gd name="T22" fmla="*/ 1061 w 2497"/>
              <a:gd name="T23" fmla="*/ 117 h 2773"/>
              <a:gd name="T24" fmla="*/ 839 w 2497"/>
              <a:gd name="T25" fmla="*/ 107 h 2773"/>
              <a:gd name="T26" fmla="*/ 930 w 2497"/>
              <a:gd name="T27" fmla="*/ 465 h 2773"/>
              <a:gd name="T28" fmla="*/ 810 w 2497"/>
              <a:gd name="T29" fmla="*/ 645 h 2773"/>
              <a:gd name="T30" fmla="*/ 603 w 2497"/>
              <a:gd name="T31" fmla="*/ 684 h 2773"/>
              <a:gd name="T32" fmla="*/ 401 w 2497"/>
              <a:gd name="T33" fmla="*/ 722 h 2773"/>
              <a:gd name="T34" fmla="*/ 1050 w 2497"/>
              <a:gd name="T35" fmla="*/ 1018 h 2773"/>
              <a:gd name="T36" fmla="*/ 788 w 2497"/>
              <a:gd name="T37" fmla="*/ 973 h 2773"/>
              <a:gd name="T38" fmla="*/ 317 w 2497"/>
              <a:gd name="T39" fmla="*/ 941 h 2773"/>
              <a:gd name="T40" fmla="*/ 161 w 2497"/>
              <a:gd name="T41" fmla="*/ 918 h 2773"/>
              <a:gd name="T42" fmla="*/ 267 w 2497"/>
              <a:gd name="T43" fmla="*/ 1172 h 2773"/>
              <a:gd name="T44" fmla="*/ 529 w 2497"/>
              <a:gd name="T45" fmla="*/ 1136 h 2773"/>
              <a:gd name="T46" fmla="*/ 774 w 2497"/>
              <a:gd name="T47" fmla="*/ 1274 h 2773"/>
              <a:gd name="T48" fmla="*/ 660 w 2497"/>
              <a:gd name="T49" fmla="*/ 2011 h 2773"/>
              <a:gd name="T50" fmla="*/ 448 w 2497"/>
              <a:gd name="T51" fmla="*/ 2284 h 2773"/>
              <a:gd name="T52" fmla="*/ 772 w 2497"/>
              <a:gd name="T53" fmla="*/ 2047 h 2773"/>
              <a:gd name="T54" fmla="*/ 681 w 2497"/>
              <a:gd name="T55" fmla="*/ 2287 h 2773"/>
              <a:gd name="T56" fmla="*/ 664 w 2497"/>
              <a:gd name="T57" fmla="*/ 2549 h 2773"/>
              <a:gd name="T58" fmla="*/ 803 w 2497"/>
              <a:gd name="T59" fmla="*/ 2243 h 2773"/>
              <a:gd name="T60" fmla="*/ 852 w 2497"/>
              <a:gd name="T61" fmla="*/ 2197 h 2773"/>
              <a:gd name="T62" fmla="*/ 1033 w 2497"/>
              <a:gd name="T63" fmla="*/ 2333 h 2773"/>
              <a:gd name="T64" fmla="*/ 1020 w 2497"/>
              <a:gd name="T65" fmla="*/ 2056 h 2773"/>
              <a:gd name="T66" fmla="*/ 1155 w 2497"/>
              <a:gd name="T67" fmla="*/ 2160 h 2773"/>
              <a:gd name="T68" fmla="*/ 1122 w 2497"/>
              <a:gd name="T69" fmla="*/ 2692 h 2773"/>
              <a:gd name="T70" fmla="*/ 1246 w 2497"/>
              <a:gd name="T71" fmla="*/ 2364 h 2773"/>
              <a:gd name="T72" fmla="*/ 1356 w 2497"/>
              <a:gd name="T73" fmla="*/ 2340 h 2773"/>
              <a:gd name="T74" fmla="*/ 1371 w 2497"/>
              <a:gd name="T75" fmla="*/ 2620 h 2773"/>
              <a:gd name="T76" fmla="*/ 1513 w 2497"/>
              <a:gd name="T77" fmla="*/ 2568 h 2773"/>
              <a:gd name="T78" fmla="*/ 1546 w 2497"/>
              <a:gd name="T79" fmla="*/ 2316 h 2773"/>
              <a:gd name="T80" fmla="*/ 1327 w 2497"/>
              <a:gd name="T81" fmla="*/ 2065 h 2773"/>
              <a:gd name="T82" fmla="*/ 1517 w 2497"/>
              <a:gd name="T83" fmla="*/ 2179 h 2773"/>
              <a:gd name="T84" fmla="*/ 1629 w 2497"/>
              <a:gd name="T85" fmla="*/ 2366 h 2773"/>
              <a:gd name="T86" fmla="*/ 1766 w 2497"/>
              <a:gd name="T87" fmla="*/ 2269 h 2773"/>
              <a:gd name="T88" fmla="*/ 1894 w 2497"/>
              <a:gd name="T89" fmla="*/ 2303 h 2773"/>
              <a:gd name="T90" fmla="*/ 1655 w 2497"/>
              <a:gd name="T91" fmla="*/ 2085 h 2773"/>
              <a:gd name="T92" fmla="*/ 1459 w 2497"/>
              <a:gd name="T93" fmla="*/ 1915 h 2773"/>
              <a:gd name="T94" fmla="*/ 2073 w 2497"/>
              <a:gd name="T95" fmla="*/ 2218 h 2773"/>
              <a:gd name="T96" fmla="*/ 2192 w 2497"/>
              <a:gd name="T97" fmla="*/ 2072 h 2773"/>
              <a:gd name="T98" fmla="*/ 2155 w 2497"/>
              <a:gd name="T99" fmla="*/ 1925 h 2773"/>
              <a:gd name="T100" fmla="*/ 1686 w 2497"/>
              <a:gd name="T101" fmla="*/ 1885 h 2773"/>
              <a:gd name="T102" fmla="*/ 1668 w 2497"/>
              <a:gd name="T103" fmla="*/ 1194 h 2773"/>
              <a:gd name="T104" fmla="*/ 1863 w 2497"/>
              <a:gd name="T105" fmla="*/ 1146 h 2773"/>
              <a:gd name="T106" fmla="*/ 2250 w 2497"/>
              <a:gd name="T107" fmla="*/ 1078 h 2773"/>
              <a:gd name="T108" fmla="*/ 824 w 2497"/>
              <a:gd name="T109" fmla="*/ 992 h 2773"/>
              <a:gd name="T110" fmla="*/ 1368 w 2497"/>
              <a:gd name="T111" fmla="*/ 1101 h 2773"/>
              <a:gd name="T112" fmla="*/ 1199 w 2497"/>
              <a:gd name="T113" fmla="*/ 775 h 2773"/>
              <a:gd name="T114" fmla="*/ 1166 w 2497"/>
              <a:gd name="T115" fmla="*/ 722 h 2773"/>
              <a:gd name="T116" fmla="*/ 1366 w 2497"/>
              <a:gd name="T117" fmla="*/ 826 h 2773"/>
              <a:gd name="T118" fmla="*/ 1047 w 2497"/>
              <a:gd name="T119" fmla="*/ 628 h 2773"/>
              <a:gd name="T120" fmla="*/ 814 w 2497"/>
              <a:gd name="T121" fmla="*/ 799 h 2773"/>
              <a:gd name="T122" fmla="*/ 594 w 2497"/>
              <a:gd name="T123" fmla="*/ 749 h 2773"/>
              <a:gd name="T124" fmla="*/ 1466 w 2497"/>
              <a:gd name="T125" fmla="*/ 1166 h 2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97" h="2773">
                <a:moveTo>
                  <a:pt x="2446" y="1021"/>
                </a:moveTo>
                <a:cubicBezTo>
                  <a:pt x="2446" y="1021"/>
                  <a:pt x="2446" y="1020"/>
                  <a:pt x="2447" y="1020"/>
                </a:cubicBezTo>
                <a:cubicBezTo>
                  <a:pt x="2447" y="1020"/>
                  <a:pt x="2448" y="1020"/>
                  <a:pt x="2448" y="1020"/>
                </a:cubicBezTo>
                <a:cubicBezTo>
                  <a:pt x="2449" y="1020"/>
                  <a:pt x="2449" y="1020"/>
                  <a:pt x="2449" y="1020"/>
                </a:cubicBezTo>
                <a:cubicBezTo>
                  <a:pt x="2449" y="1020"/>
                  <a:pt x="2450" y="1019"/>
                  <a:pt x="2450" y="1019"/>
                </a:cubicBezTo>
                <a:cubicBezTo>
                  <a:pt x="2450" y="1019"/>
                  <a:pt x="2451" y="1019"/>
                  <a:pt x="2452" y="1019"/>
                </a:cubicBezTo>
                <a:cubicBezTo>
                  <a:pt x="2452" y="1018"/>
                  <a:pt x="2453" y="1018"/>
                  <a:pt x="2453" y="1018"/>
                </a:cubicBezTo>
                <a:cubicBezTo>
                  <a:pt x="2454" y="1017"/>
                  <a:pt x="2455" y="1017"/>
                  <a:pt x="2455" y="1017"/>
                </a:cubicBezTo>
                <a:cubicBezTo>
                  <a:pt x="2456" y="1016"/>
                  <a:pt x="2456" y="1016"/>
                  <a:pt x="2457" y="1016"/>
                </a:cubicBezTo>
                <a:cubicBezTo>
                  <a:pt x="2458" y="1015"/>
                  <a:pt x="2460" y="1014"/>
                  <a:pt x="2461" y="1013"/>
                </a:cubicBezTo>
                <a:cubicBezTo>
                  <a:pt x="2462" y="1013"/>
                  <a:pt x="2463" y="1012"/>
                  <a:pt x="2465" y="1011"/>
                </a:cubicBezTo>
                <a:cubicBezTo>
                  <a:pt x="2466" y="1010"/>
                  <a:pt x="2467" y="1009"/>
                  <a:pt x="2468" y="1008"/>
                </a:cubicBezTo>
                <a:cubicBezTo>
                  <a:pt x="2469" y="1007"/>
                  <a:pt x="2470" y="1006"/>
                  <a:pt x="2471" y="1006"/>
                </a:cubicBezTo>
                <a:cubicBezTo>
                  <a:pt x="2489" y="1002"/>
                  <a:pt x="2485" y="992"/>
                  <a:pt x="2497" y="983"/>
                </a:cubicBezTo>
                <a:cubicBezTo>
                  <a:pt x="2481" y="984"/>
                  <a:pt x="2466" y="988"/>
                  <a:pt x="2470" y="1004"/>
                </a:cubicBezTo>
                <a:cubicBezTo>
                  <a:pt x="2470" y="1004"/>
                  <a:pt x="2470" y="1004"/>
                  <a:pt x="2470" y="1004"/>
                </a:cubicBezTo>
                <a:cubicBezTo>
                  <a:pt x="2469" y="1005"/>
                  <a:pt x="2468" y="1006"/>
                  <a:pt x="2467" y="1007"/>
                </a:cubicBezTo>
                <a:cubicBezTo>
                  <a:pt x="2466" y="1008"/>
                  <a:pt x="2464" y="1008"/>
                  <a:pt x="2463" y="1009"/>
                </a:cubicBezTo>
                <a:cubicBezTo>
                  <a:pt x="2462" y="1010"/>
                  <a:pt x="2461" y="1011"/>
                  <a:pt x="2460" y="1012"/>
                </a:cubicBezTo>
                <a:cubicBezTo>
                  <a:pt x="2458" y="1013"/>
                  <a:pt x="2457" y="1013"/>
                  <a:pt x="2456" y="1014"/>
                </a:cubicBezTo>
                <a:cubicBezTo>
                  <a:pt x="2455" y="1014"/>
                  <a:pt x="2455" y="1015"/>
                  <a:pt x="2454" y="1015"/>
                </a:cubicBezTo>
                <a:cubicBezTo>
                  <a:pt x="2454" y="1015"/>
                  <a:pt x="2453" y="1016"/>
                  <a:pt x="2453" y="1016"/>
                </a:cubicBezTo>
                <a:cubicBezTo>
                  <a:pt x="2452" y="1016"/>
                  <a:pt x="2451" y="1017"/>
                  <a:pt x="2451" y="1017"/>
                </a:cubicBezTo>
                <a:cubicBezTo>
                  <a:pt x="2450" y="1017"/>
                  <a:pt x="2450" y="1017"/>
                  <a:pt x="2449" y="1018"/>
                </a:cubicBezTo>
                <a:cubicBezTo>
                  <a:pt x="2449" y="1018"/>
                  <a:pt x="2449" y="1018"/>
                  <a:pt x="2449" y="1018"/>
                </a:cubicBezTo>
                <a:cubicBezTo>
                  <a:pt x="2448" y="1018"/>
                  <a:pt x="2448" y="1018"/>
                  <a:pt x="2448" y="1018"/>
                </a:cubicBezTo>
                <a:cubicBezTo>
                  <a:pt x="2447" y="1018"/>
                  <a:pt x="2447" y="1019"/>
                  <a:pt x="2447" y="1019"/>
                </a:cubicBezTo>
                <a:cubicBezTo>
                  <a:pt x="2446" y="1019"/>
                  <a:pt x="2445" y="1020"/>
                  <a:pt x="2444" y="1020"/>
                </a:cubicBezTo>
                <a:cubicBezTo>
                  <a:pt x="2444" y="1020"/>
                  <a:pt x="2444" y="1021"/>
                  <a:pt x="2443" y="1021"/>
                </a:cubicBezTo>
                <a:cubicBezTo>
                  <a:pt x="2443" y="1021"/>
                  <a:pt x="2443" y="1021"/>
                  <a:pt x="2443" y="1021"/>
                </a:cubicBezTo>
                <a:cubicBezTo>
                  <a:pt x="2442" y="1021"/>
                  <a:pt x="2441" y="1020"/>
                  <a:pt x="2441" y="1020"/>
                </a:cubicBezTo>
                <a:cubicBezTo>
                  <a:pt x="2440" y="1020"/>
                  <a:pt x="2439" y="1020"/>
                  <a:pt x="2439" y="1020"/>
                </a:cubicBezTo>
                <a:cubicBezTo>
                  <a:pt x="2437" y="1020"/>
                  <a:pt x="2436" y="1019"/>
                  <a:pt x="2434" y="1019"/>
                </a:cubicBezTo>
                <a:cubicBezTo>
                  <a:pt x="2434" y="1019"/>
                  <a:pt x="2433" y="1019"/>
                  <a:pt x="2432" y="1018"/>
                </a:cubicBezTo>
                <a:cubicBezTo>
                  <a:pt x="2431" y="1018"/>
                  <a:pt x="2431" y="1018"/>
                  <a:pt x="2431" y="1018"/>
                </a:cubicBezTo>
                <a:cubicBezTo>
                  <a:pt x="2430" y="1017"/>
                  <a:pt x="2430" y="1017"/>
                  <a:pt x="2430" y="1017"/>
                </a:cubicBezTo>
                <a:cubicBezTo>
                  <a:pt x="2429" y="1017"/>
                  <a:pt x="2429" y="1017"/>
                  <a:pt x="2429" y="1017"/>
                </a:cubicBezTo>
                <a:cubicBezTo>
                  <a:pt x="2428" y="1016"/>
                  <a:pt x="2427" y="1016"/>
                  <a:pt x="2427" y="1016"/>
                </a:cubicBezTo>
                <a:cubicBezTo>
                  <a:pt x="2426" y="1015"/>
                  <a:pt x="2425" y="1015"/>
                  <a:pt x="2424" y="1014"/>
                </a:cubicBezTo>
                <a:cubicBezTo>
                  <a:pt x="2422" y="1013"/>
                  <a:pt x="2421" y="1013"/>
                  <a:pt x="2420" y="1012"/>
                </a:cubicBezTo>
                <a:cubicBezTo>
                  <a:pt x="2416" y="1009"/>
                  <a:pt x="2413" y="1006"/>
                  <a:pt x="2409" y="1004"/>
                </a:cubicBezTo>
                <a:cubicBezTo>
                  <a:pt x="2408" y="1004"/>
                  <a:pt x="2408" y="1004"/>
                  <a:pt x="2407" y="1003"/>
                </a:cubicBezTo>
                <a:cubicBezTo>
                  <a:pt x="2407" y="1003"/>
                  <a:pt x="2407" y="1003"/>
                  <a:pt x="2406" y="1003"/>
                </a:cubicBezTo>
                <a:cubicBezTo>
                  <a:pt x="2405" y="1003"/>
                  <a:pt x="2404" y="1002"/>
                  <a:pt x="2403" y="1002"/>
                </a:cubicBezTo>
                <a:cubicBezTo>
                  <a:pt x="2402" y="1002"/>
                  <a:pt x="2401" y="1002"/>
                  <a:pt x="2400" y="1002"/>
                </a:cubicBezTo>
                <a:cubicBezTo>
                  <a:pt x="2403" y="1000"/>
                  <a:pt x="2407" y="999"/>
                  <a:pt x="2410" y="997"/>
                </a:cubicBezTo>
                <a:cubicBezTo>
                  <a:pt x="2418" y="993"/>
                  <a:pt x="2425" y="988"/>
                  <a:pt x="2431" y="984"/>
                </a:cubicBezTo>
                <a:cubicBezTo>
                  <a:pt x="2432" y="983"/>
                  <a:pt x="2433" y="982"/>
                  <a:pt x="2434" y="982"/>
                </a:cubicBezTo>
                <a:cubicBezTo>
                  <a:pt x="2434" y="982"/>
                  <a:pt x="2434" y="981"/>
                  <a:pt x="2435" y="981"/>
                </a:cubicBezTo>
                <a:cubicBezTo>
                  <a:pt x="2435" y="981"/>
                  <a:pt x="2436" y="981"/>
                  <a:pt x="2436" y="980"/>
                </a:cubicBezTo>
                <a:cubicBezTo>
                  <a:pt x="2437" y="979"/>
                  <a:pt x="2439" y="978"/>
                  <a:pt x="2440" y="977"/>
                </a:cubicBezTo>
                <a:cubicBezTo>
                  <a:pt x="2443" y="975"/>
                  <a:pt x="2445" y="973"/>
                  <a:pt x="2448" y="970"/>
                </a:cubicBezTo>
                <a:cubicBezTo>
                  <a:pt x="2452" y="966"/>
                  <a:pt x="2456" y="963"/>
                  <a:pt x="2459" y="960"/>
                </a:cubicBezTo>
                <a:cubicBezTo>
                  <a:pt x="2462" y="956"/>
                  <a:pt x="2465" y="954"/>
                  <a:pt x="2467" y="952"/>
                </a:cubicBezTo>
                <a:cubicBezTo>
                  <a:pt x="2468" y="951"/>
                  <a:pt x="2469" y="950"/>
                  <a:pt x="2469" y="950"/>
                </a:cubicBezTo>
                <a:cubicBezTo>
                  <a:pt x="2469" y="950"/>
                  <a:pt x="2465" y="953"/>
                  <a:pt x="2458" y="959"/>
                </a:cubicBezTo>
                <a:cubicBezTo>
                  <a:pt x="2455" y="961"/>
                  <a:pt x="2451" y="965"/>
                  <a:pt x="2446" y="969"/>
                </a:cubicBezTo>
                <a:cubicBezTo>
                  <a:pt x="2443" y="970"/>
                  <a:pt x="2441" y="972"/>
                  <a:pt x="2438" y="974"/>
                </a:cubicBezTo>
                <a:cubicBezTo>
                  <a:pt x="2436" y="975"/>
                  <a:pt x="2435" y="976"/>
                  <a:pt x="2433" y="978"/>
                </a:cubicBezTo>
                <a:cubicBezTo>
                  <a:pt x="2432" y="979"/>
                  <a:pt x="2431" y="980"/>
                  <a:pt x="2429" y="981"/>
                </a:cubicBezTo>
                <a:cubicBezTo>
                  <a:pt x="2423" y="985"/>
                  <a:pt x="2416" y="990"/>
                  <a:pt x="2408" y="994"/>
                </a:cubicBezTo>
                <a:cubicBezTo>
                  <a:pt x="2401" y="998"/>
                  <a:pt x="2392" y="1001"/>
                  <a:pt x="2383" y="1003"/>
                </a:cubicBezTo>
                <a:cubicBezTo>
                  <a:pt x="2381" y="1004"/>
                  <a:pt x="2381" y="1004"/>
                  <a:pt x="2381" y="1004"/>
                </a:cubicBezTo>
                <a:cubicBezTo>
                  <a:pt x="2381" y="1004"/>
                  <a:pt x="2381" y="1004"/>
                  <a:pt x="2381" y="1004"/>
                </a:cubicBezTo>
                <a:cubicBezTo>
                  <a:pt x="2381" y="1004"/>
                  <a:pt x="2381" y="1004"/>
                  <a:pt x="2381" y="1004"/>
                </a:cubicBezTo>
                <a:cubicBezTo>
                  <a:pt x="2381" y="1004"/>
                  <a:pt x="2381" y="1004"/>
                  <a:pt x="2381" y="1004"/>
                </a:cubicBezTo>
                <a:cubicBezTo>
                  <a:pt x="2381" y="1004"/>
                  <a:pt x="2381" y="1004"/>
                  <a:pt x="2381" y="1004"/>
                </a:cubicBezTo>
                <a:cubicBezTo>
                  <a:pt x="2380" y="1004"/>
                  <a:pt x="2380" y="1004"/>
                  <a:pt x="2380" y="1004"/>
                </a:cubicBezTo>
                <a:cubicBezTo>
                  <a:pt x="2379" y="1004"/>
                  <a:pt x="2377" y="1005"/>
                  <a:pt x="2376" y="1005"/>
                </a:cubicBezTo>
                <a:cubicBezTo>
                  <a:pt x="2376" y="1005"/>
                  <a:pt x="2375" y="1005"/>
                  <a:pt x="2375" y="1005"/>
                </a:cubicBezTo>
                <a:cubicBezTo>
                  <a:pt x="2376" y="1005"/>
                  <a:pt x="2377" y="1004"/>
                  <a:pt x="2378" y="1004"/>
                </a:cubicBezTo>
                <a:cubicBezTo>
                  <a:pt x="2378" y="1004"/>
                  <a:pt x="2379" y="1003"/>
                  <a:pt x="2379" y="1003"/>
                </a:cubicBezTo>
                <a:cubicBezTo>
                  <a:pt x="2380" y="1003"/>
                  <a:pt x="2380" y="1003"/>
                  <a:pt x="2380" y="1002"/>
                </a:cubicBezTo>
                <a:cubicBezTo>
                  <a:pt x="2380" y="1002"/>
                  <a:pt x="2381" y="1002"/>
                  <a:pt x="2381" y="1002"/>
                </a:cubicBezTo>
                <a:cubicBezTo>
                  <a:pt x="2383" y="1000"/>
                  <a:pt x="2385" y="997"/>
                  <a:pt x="2387" y="994"/>
                </a:cubicBezTo>
                <a:cubicBezTo>
                  <a:pt x="2388" y="994"/>
                  <a:pt x="2388" y="993"/>
                  <a:pt x="2389" y="992"/>
                </a:cubicBezTo>
                <a:cubicBezTo>
                  <a:pt x="2389" y="992"/>
                  <a:pt x="2390" y="991"/>
                  <a:pt x="2390" y="990"/>
                </a:cubicBezTo>
                <a:cubicBezTo>
                  <a:pt x="2391" y="989"/>
                  <a:pt x="2392" y="987"/>
                  <a:pt x="2393" y="986"/>
                </a:cubicBezTo>
                <a:cubicBezTo>
                  <a:pt x="2393" y="986"/>
                  <a:pt x="2393" y="986"/>
                  <a:pt x="2394" y="986"/>
                </a:cubicBezTo>
                <a:cubicBezTo>
                  <a:pt x="2413" y="974"/>
                  <a:pt x="2422" y="961"/>
                  <a:pt x="2410" y="946"/>
                </a:cubicBezTo>
                <a:cubicBezTo>
                  <a:pt x="2402" y="961"/>
                  <a:pt x="2385" y="968"/>
                  <a:pt x="2392" y="984"/>
                </a:cubicBezTo>
                <a:cubicBezTo>
                  <a:pt x="2392" y="985"/>
                  <a:pt x="2392" y="985"/>
                  <a:pt x="2392" y="985"/>
                </a:cubicBezTo>
                <a:cubicBezTo>
                  <a:pt x="2391" y="987"/>
                  <a:pt x="2390" y="988"/>
                  <a:pt x="2389" y="990"/>
                </a:cubicBezTo>
                <a:cubicBezTo>
                  <a:pt x="2388" y="990"/>
                  <a:pt x="2388" y="991"/>
                  <a:pt x="2387" y="992"/>
                </a:cubicBezTo>
                <a:cubicBezTo>
                  <a:pt x="2387" y="992"/>
                  <a:pt x="2386" y="993"/>
                  <a:pt x="2386" y="994"/>
                </a:cubicBezTo>
                <a:cubicBezTo>
                  <a:pt x="2384" y="996"/>
                  <a:pt x="2382" y="999"/>
                  <a:pt x="2380" y="1001"/>
                </a:cubicBezTo>
                <a:cubicBezTo>
                  <a:pt x="2379" y="1001"/>
                  <a:pt x="2379" y="1001"/>
                  <a:pt x="2379" y="1001"/>
                </a:cubicBezTo>
                <a:cubicBezTo>
                  <a:pt x="2379" y="1001"/>
                  <a:pt x="2378" y="1002"/>
                  <a:pt x="2378" y="1002"/>
                </a:cubicBezTo>
                <a:cubicBezTo>
                  <a:pt x="2378" y="1002"/>
                  <a:pt x="2377" y="1003"/>
                  <a:pt x="2377" y="1003"/>
                </a:cubicBezTo>
                <a:cubicBezTo>
                  <a:pt x="2376" y="1004"/>
                  <a:pt x="2375" y="1004"/>
                  <a:pt x="2374" y="1005"/>
                </a:cubicBezTo>
                <a:cubicBezTo>
                  <a:pt x="2374" y="1005"/>
                  <a:pt x="2374" y="1005"/>
                  <a:pt x="2373" y="1005"/>
                </a:cubicBezTo>
                <a:cubicBezTo>
                  <a:pt x="2373" y="1005"/>
                  <a:pt x="2373" y="1005"/>
                  <a:pt x="2373" y="1005"/>
                </a:cubicBezTo>
                <a:cubicBezTo>
                  <a:pt x="2372" y="1006"/>
                  <a:pt x="2371" y="1006"/>
                  <a:pt x="2370" y="1006"/>
                </a:cubicBezTo>
                <a:cubicBezTo>
                  <a:pt x="2365" y="1006"/>
                  <a:pt x="2360" y="1007"/>
                  <a:pt x="2356" y="1007"/>
                </a:cubicBezTo>
                <a:cubicBezTo>
                  <a:pt x="2346" y="1008"/>
                  <a:pt x="2336" y="1008"/>
                  <a:pt x="2326" y="1009"/>
                </a:cubicBezTo>
                <a:cubicBezTo>
                  <a:pt x="2325" y="1009"/>
                  <a:pt x="2324" y="1010"/>
                  <a:pt x="2323" y="1010"/>
                </a:cubicBezTo>
                <a:cubicBezTo>
                  <a:pt x="2322" y="1010"/>
                  <a:pt x="2322" y="1010"/>
                  <a:pt x="2322" y="1010"/>
                </a:cubicBezTo>
                <a:cubicBezTo>
                  <a:pt x="2322" y="1010"/>
                  <a:pt x="2322" y="1010"/>
                  <a:pt x="2322" y="1010"/>
                </a:cubicBezTo>
                <a:cubicBezTo>
                  <a:pt x="2322" y="1010"/>
                  <a:pt x="2322" y="1010"/>
                  <a:pt x="2322" y="1010"/>
                </a:cubicBezTo>
                <a:cubicBezTo>
                  <a:pt x="2321" y="1010"/>
                  <a:pt x="2321" y="1010"/>
                  <a:pt x="2321" y="1010"/>
                </a:cubicBezTo>
                <a:cubicBezTo>
                  <a:pt x="2322" y="1010"/>
                  <a:pt x="2322" y="1010"/>
                  <a:pt x="2323" y="1010"/>
                </a:cubicBezTo>
                <a:cubicBezTo>
                  <a:pt x="2323" y="1009"/>
                  <a:pt x="2324" y="1009"/>
                  <a:pt x="2324" y="1009"/>
                </a:cubicBezTo>
                <a:cubicBezTo>
                  <a:pt x="2325" y="1008"/>
                  <a:pt x="2326" y="1008"/>
                  <a:pt x="2326" y="1008"/>
                </a:cubicBezTo>
                <a:cubicBezTo>
                  <a:pt x="2327" y="1007"/>
                  <a:pt x="2327" y="1007"/>
                  <a:pt x="2328" y="1006"/>
                </a:cubicBezTo>
                <a:cubicBezTo>
                  <a:pt x="2328" y="1006"/>
                  <a:pt x="2329" y="1006"/>
                  <a:pt x="2329" y="1005"/>
                </a:cubicBezTo>
                <a:cubicBezTo>
                  <a:pt x="2329" y="1005"/>
                  <a:pt x="2330" y="1005"/>
                  <a:pt x="2330" y="1004"/>
                </a:cubicBezTo>
                <a:cubicBezTo>
                  <a:pt x="2332" y="1002"/>
                  <a:pt x="2335" y="998"/>
                  <a:pt x="2337" y="995"/>
                </a:cubicBezTo>
                <a:cubicBezTo>
                  <a:pt x="2338" y="993"/>
                  <a:pt x="2339" y="991"/>
                  <a:pt x="2340" y="989"/>
                </a:cubicBezTo>
                <a:cubicBezTo>
                  <a:pt x="2341" y="988"/>
                  <a:pt x="2342" y="986"/>
                  <a:pt x="2344" y="984"/>
                </a:cubicBezTo>
                <a:cubicBezTo>
                  <a:pt x="2346" y="980"/>
                  <a:pt x="2348" y="976"/>
                  <a:pt x="2351" y="972"/>
                </a:cubicBezTo>
                <a:cubicBezTo>
                  <a:pt x="2351" y="972"/>
                  <a:pt x="2351" y="972"/>
                  <a:pt x="2351" y="972"/>
                </a:cubicBezTo>
                <a:cubicBezTo>
                  <a:pt x="2351" y="972"/>
                  <a:pt x="2351" y="972"/>
                  <a:pt x="2351" y="972"/>
                </a:cubicBezTo>
                <a:cubicBezTo>
                  <a:pt x="2352" y="971"/>
                  <a:pt x="2352" y="971"/>
                  <a:pt x="2352" y="971"/>
                </a:cubicBezTo>
                <a:cubicBezTo>
                  <a:pt x="2352" y="971"/>
                  <a:pt x="2353" y="971"/>
                  <a:pt x="2353" y="970"/>
                </a:cubicBezTo>
                <a:cubicBezTo>
                  <a:pt x="2354" y="970"/>
                  <a:pt x="2354" y="970"/>
                  <a:pt x="2354" y="969"/>
                </a:cubicBezTo>
                <a:cubicBezTo>
                  <a:pt x="2355" y="969"/>
                  <a:pt x="2355" y="969"/>
                  <a:pt x="2355" y="969"/>
                </a:cubicBezTo>
                <a:cubicBezTo>
                  <a:pt x="2355" y="969"/>
                  <a:pt x="2355" y="969"/>
                  <a:pt x="2356" y="968"/>
                </a:cubicBezTo>
                <a:cubicBezTo>
                  <a:pt x="2356" y="968"/>
                  <a:pt x="2357" y="968"/>
                  <a:pt x="2357" y="967"/>
                </a:cubicBezTo>
                <a:cubicBezTo>
                  <a:pt x="2358" y="967"/>
                  <a:pt x="2359" y="966"/>
                  <a:pt x="2359" y="965"/>
                </a:cubicBezTo>
                <a:cubicBezTo>
                  <a:pt x="2360" y="964"/>
                  <a:pt x="2361" y="963"/>
                  <a:pt x="2362" y="962"/>
                </a:cubicBezTo>
                <a:cubicBezTo>
                  <a:pt x="2363" y="962"/>
                  <a:pt x="2363" y="961"/>
                  <a:pt x="2364" y="960"/>
                </a:cubicBezTo>
                <a:cubicBezTo>
                  <a:pt x="2364" y="959"/>
                  <a:pt x="2365" y="959"/>
                  <a:pt x="2365" y="958"/>
                </a:cubicBezTo>
                <a:cubicBezTo>
                  <a:pt x="2365" y="958"/>
                  <a:pt x="2365" y="958"/>
                  <a:pt x="2365" y="958"/>
                </a:cubicBezTo>
                <a:cubicBezTo>
                  <a:pt x="2381" y="957"/>
                  <a:pt x="2376" y="944"/>
                  <a:pt x="2377" y="936"/>
                </a:cubicBezTo>
                <a:cubicBezTo>
                  <a:pt x="2371" y="939"/>
                  <a:pt x="2364" y="940"/>
                  <a:pt x="2361" y="946"/>
                </a:cubicBezTo>
                <a:cubicBezTo>
                  <a:pt x="2359" y="949"/>
                  <a:pt x="2361" y="954"/>
                  <a:pt x="2364" y="957"/>
                </a:cubicBezTo>
                <a:cubicBezTo>
                  <a:pt x="2364" y="958"/>
                  <a:pt x="2363" y="959"/>
                  <a:pt x="2363" y="959"/>
                </a:cubicBezTo>
                <a:cubicBezTo>
                  <a:pt x="2362" y="960"/>
                  <a:pt x="2361" y="961"/>
                  <a:pt x="2360" y="962"/>
                </a:cubicBezTo>
                <a:cubicBezTo>
                  <a:pt x="2360" y="963"/>
                  <a:pt x="2359" y="963"/>
                  <a:pt x="2358" y="964"/>
                </a:cubicBezTo>
                <a:cubicBezTo>
                  <a:pt x="2357" y="965"/>
                  <a:pt x="2357" y="966"/>
                  <a:pt x="2356" y="966"/>
                </a:cubicBezTo>
                <a:cubicBezTo>
                  <a:pt x="2355" y="967"/>
                  <a:pt x="2355" y="967"/>
                  <a:pt x="2355" y="967"/>
                </a:cubicBezTo>
                <a:cubicBezTo>
                  <a:pt x="2354" y="968"/>
                  <a:pt x="2354" y="968"/>
                  <a:pt x="2354" y="968"/>
                </a:cubicBezTo>
                <a:cubicBezTo>
                  <a:pt x="2354" y="968"/>
                  <a:pt x="2354" y="968"/>
                  <a:pt x="2353" y="968"/>
                </a:cubicBezTo>
                <a:cubicBezTo>
                  <a:pt x="2353" y="969"/>
                  <a:pt x="2353" y="969"/>
                  <a:pt x="2352" y="969"/>
                </a:cubicBezTo>
                <a:cubicBezTo>
                  <a:pt x="2354" y="967"/>
                  <a:pt x="2355" y="965"/>
                  <a:pt x="2356" y="963"/>
                </a:cubicBezTo>
                <a:cubicBezTo>
                  <a:pt x="2356" y="963"/>
                  <a:pt x="2356" y="963"/>
                  <a:pt x="2356" y="962"/>
                </a:cubicBezTo>
                <a:cubicBezTo>
                  <a:pt x="2357" y="962"/>
                  <a:pt x="2357" y="962"/>
                  <a:pt x="2357" y="961"/>
                </a:cubicBezTo>
                <a:cubicBezTo>
                  <a:pt x="2357" y="961"/>
                  <a:pt x="2358" y="960"/>
                  <a:pt x="2358" y="959"/>
                </a:cubicBezTo>
                <a:cubicBezTo>
                  <a:pt x="2358" y="958"/>
                  <a:pt x="2359" y="957"/>
                  <a:pt x="2359" y="956"/>
                </a:cubicBezTo>
                <a:cubicBezTo>
                  <a:pt x="2360" y="955"/>
                  <a:pt x="2360" y="954"/>
                  <a:pt x="2360" y="954"/>
                </a:cubicBezTo>
                <a:cubicBezTo>
                  <a:pt x="2360" y="954"/>
                  <a:pt x="2359" y="955"/>
                  <a:pt x="2358" y="956"/>
                </a:cubicBezTo>
                <a:cubicBezTo>
                  <a:pt x="2357" y="957"/>
                  <a:pt x="2357" y="958"/>
                  <a:pt x="2356" y="959"/>
                </a:cubicBezTo>
                <a:cubicBezTo>
                  <a:pt x="2355" y="960"/>
                  <a:pt x="2355" y="960"/>
                  <a:pt x="2354" y="961"/>
                </a:cubicBezTo>
                <a:cubicBezTo>
                  <a:pt x="2354" y="961"/>
                  <a:pt x="2354" y="961"/>
                  <a:pt x="2354" y="962"/>
                </a:cubicBezTo>
                <a:cubicBezTo>
                  <a:pt x="2354" y="962"/>
                  <a:pt x="2353" y="962"/>
                  <a:pt x="2353" y="963"/>
                </a:cubicBezTo>
                <a:cubicBezTo>
                  <a:pt x="2350" y="968"/>
                  <a:pt x="2346" y="974"/>
                  <a:pt x="2342" y="981"/>
                </a:cubicBezTo>
                <a:cubicBezTo>
                  <a:pt x="2342" y="981"/>
                  <a:pt x="2342" y="981"/>
                  <a:pt x="2342" y="981"/>
                </a:cubicBezTo>
                <a:cubicBezTo>
                  <a:pt x="2342" y="980"/>
                  <a:pt x="2342" y="980"/>
                  <a:pt x="2342" y="980"/>
                </a:cubicBezTo>
                <a:cubicBezTo>
                  <a:pt x="2342" y="980"/>
                  <a:pt x="2342" y="979"/>
                  <a:pt x="2342" y="979"/>
                </a:cubicBezTo>
                <a:cubicBezTo>
                  <a:pt x="2342" y="979"/>
                  <a:pt x="2342" y="979"/>
                  <a:pt x="2342" y="979"/>
                </a:cubicBezTo>
                <a:cubicBezTo>
                  <a:pt x="2342" y="978"/>
                  <a:pt x="2341" y="978"/>
                  <a:pt x="2341" y="977"/>
                </a:cubicBezTo>
                <a:cubicBezTo>
                  <a:pt x="2341" y="976"/>
                  <a:pt x="2341" y="976"/>
                  <a:pt x="2340" y="975"/>
                </a:cubicBezTo>
                <a:cubicBezTo>
                  <a:pt x="2340" y="975"/>
                  <a:pt x="2339" y="974"/>
                  <a:pt x="2339" y="973"/>
                </a:cubicBezTo>
                <a:cubicBezTo>
                  <a:pt x="2338" y="972"/>
                  <a:pt x="2338" y="972"/>
                  <a:pt x="2337" y="971"/>
                </a:cubicBezTo>
                <a:cubicBezTo>
                  <a:pt x="2337" y="971"/>
                  <a:pt x="2337" y="970"/>
                  <a:pt x="2336" y="970"/>
                </a:cubicBezTo>
                <a:cubicBezTo>
                  <a:pt x="2336" y="970"/>
                  <a:pt x="2336" y="970"/>
                  <a:pt x="2336" y="970"/>
                </a:cubicBezTo>
                <a:cubicBezTo>
                  <a:pt x="2335" y="969"/>
                  <a:pt x="2335" y="969"/>
                  <a:pt x="2335" y="969"/>
                </a:cubicBezTo>
                <a:cubicBezTo>
                  <a:pt x="2343" y="957"/>
                  <a:pt x="2329" y="955"/>
                  <a:pt x="2321" y="951"/>
                </a:cubicBezTo>
                <a:cubicBezTo>
                  <a:pt x="2312" y="966"/>
                  <a:pt x="2314" y="975"/>
                  <a:pt x="2333" y="971"/>
                </a:cubicBezTo>
                <a:cubicBezTo>
                  <a:pt x="2333" y="971"/>
                  <a:pt x="2334" y="971"/>
                  <a:pt x="2334" y="971"/>
                </a:cubicBezTo>
                <a:cubicBezTo>
                  <a:pt x="2334" y="971"/>
                  <a:pt x="2335" y="972"/>
                  <a:pt x="2335" y="973"/>
                </a:cubicBezTo>
                <a:cubicBezTo>
                  <a:pt x="2336" y="973"/>
                  <a:pt x="2336" y="974"/>
                  <a:pt x="2337" y="975"/>
                </a:cubicBezTo>
                <a:cubicBezTo>
                  <a:pt x="2337" y="975"/>
                  <a:pt x="2337" y="976"/>
                  <a:pt x="2338" y="976"/>
                </a:cubicBezTo>
                <a:cubicBezTo>
                  <a:pt x="2338" y="977"/>
                  <a:pt x="2339" y="978"/>
                  <a:pt x="2339" y="978"/>
                </a:cubicBezTo>
                <a:cubicBezTo>
                  <a:pt x="2339" y="979"/>
                  <a:pt x="2339" y="979"/>
                  <a:pt x="2340" y="980"/>
                </a:cubicBezTo>
                <a:cubicBezTo>
                  <a:pt x="2340" y="980"/>
                  <a:pt x="2340" y="980"/>
                  <a:pt x="2340" y="980"/>
                </a:cubicBezTo>
                <a:cubicBezTo>
                  <a:pt x="2340" y="981"/>
                  <a:pt x="2340" y="981"/>
                  <a:pt x="2340" y="981"/>
                </a:cubicBezTo>
                <a:cubicBezTo>
                  <a:pt x="2340" y="981"/>
                  <a:pt x="2340" y="981"/>
                  <a:pt x="2340" y="981"/>
                </a:cubicBezTo>
                <a:cubicBezTo>
                  <a:pt x="2341" y="982"/>
                  <a:pt x="2341" y="982"/>
                  <a:pt x="2341" y="982"/>
                </a:cubicBezTo>
                <a:cubicBezTo>
                  <a:pt x="2341" y="982"/>
                  <a:pt x="2341" y="982"/>
                  <a:pt x="2341" y="982"/>
                </a:cubicBezTo>
                <a:cubicBezTo>
                  <a:pt x="2341" y="983"/>
                  <a:pt x="2341" y="983"/>
                  <a:pt x="2341" y="983"/>
                </a:cubicBezTo>
                <a:cubicBezTo>
                  <a:pt x="2340" y="985"/>
                  <a:pt x="2339" y="987"/>
                  <a:pt x="2338" y="989"/>
                </a:cubicBezTo>
                <a:cubicBezTo>
                  <a:pt x="2336" y="991"/>
                  <a:pt x="2335" y="992"/>
                  <a:pt x="2334" y="994"/>
                </a:cubicBezTo>
                <a:cubicBezTo>
                  <a:pt x="2332" y="998"/>
                  <a:pt x="2330" y="1001"/>
                  <a:pt x="2328" y="1003"/>
                </a:cubicBezTo>
                <a:cubicBezTo>
                  <a:pt x="2327" y="1003"/>
                  <a:pt x="2327" y="1004"/>
                  <a:pt x="2327" y="1004"/>
                </a:cubicBezTo>
                <a:cubicBezTo>
                  <a:pt x="2327" y="1004"/>
                  <a:pt x="2326" y="1004"/>
                  <a:pt x="2326" y="1005"/>
                </a:cubicBezTo>
                <a:cubicBezTo>
                  <a:pt x="2326" y="1005"/>
                  <a:pt x="2325" y="1006"/>
                  <a:pt x="2325" y="1006"/>
                </a:cubicBezTo>
                <a:cubicBezTo>
                  <a:pt x="2324" y="1007"/>
                  <a:pt x="2324" y="1007"/>
                  <a:pt x="2323" y="1008"/>
                </a:cubicBezTo>
                <a:cubicBezTo>
                  <a:pt x="2323" y="1008"/>
                  <a:pt x="2323" y="1008"/>
                  <a:pt x="2322" y="1009"/>
                </a:cubicBezTo>
                <a:cubicBezTo>
                  <a:pt x="2322" y="1009"/>
                  <a:pt x="2321" y="1009"/>
                  <a:pt x="2321" y="1010"/>
                </a:cubicBezTo>
                <a:cubicBezTo>
                  <a:pt x="2321" y="1010"/>
                  <a:pt x="2320" y="1010"/>
                  <a:pt x="2320" y="1010"/>
                </a:cubicBezTo>
                <a:cubicBezTo>
                  <a:pt x="2320" y="1010"/>
                  <a:pt x="2320" y="1010"/>
                  <a:pt x="2320" y="1010"/>
                </a:cubicBezTo>
                <a:cubicBezTo>
                  <a:pt x="2319" y="1011"/>
                  <a:pt x="2319" y="1011"/>
                  <a:pt x="2319" y="1011"/>
                </a:cubicBezTo>
                <a:cubicBezTo>
                  <a:pt x="2317" y="1011"/>
                  <a:pt x="2317" y="1011"/>
                  <a:pt x="2317" y="1011"/>
                </a:cubicBezTo>
                <a:cubicBezTo>
                  <a:pt x="2315" y="1011"/>
                  <a:pt x="2315" y="1011"/>
                  <a:pt x="2315" y="1011"/>
                </a:cubicBezTo>
                <a:cubicBezTo>
                  <a:pt x="2314" y="1012"/>
                  <a:pt x="2313" y="1012"/>
                  <a:pt x="2311" y="1012"/>
                </a:cubicBezTo>
                <a:cubicBezTo>
                  <a:pt x="2306" y="1014"/>
                  <a:pt x="2302" y="1015"/>
                  <a:pt x="2297" y="1017"/>
                </a:cubicBezTo>
                <a:cubicBezTo>
                  <a:pt x="2287" y="1021"/>
                  <a:pt x="2278" y="1025"/>
                  <a:pt x="2269" y="1029"/>
                </a:cubicBezTo>
                <a:cubicBezTo>
                  <a:pt x="2260" y="1033"/>
                  <a:pt x="2252" y="1037"/>
                  <a:pt x="2244" y="1041"/>
                </a:cubicBezTo>
                <a:cubicBezTo>
                  <a:pt x="2240" y="1043"/>
                  <a:pt x="2237" y="1044"/>
                  <a:pt x="2233" y="1046"/>
                </a:cubicBezTo>
                <a:cubicBezTo>
                  <a:pt x="2233" y="1046"/>
                  <a:pt x="2233" y="1046"/>
                  <a:pt x="2233" y="1046"/>
                </a:cubicBezTo>
                <a:cubicBezTo>
                  <a:pt x="2234" y="1045"/>
                  <a:pt x="2234" y="1045"/>
                  <a:pt x="2235" y="1044"/>
                </a:cubicBezTo>
                <a:cubicBezTo>
                  <a:pt x="2236" y="1043"/>
                  <a:pt x="2237" y="1042"/>
                  <a:pt x="2238" y="1041"/>
                </a:cubicBezTo>
                <a:cubicBezTo>
                  <a:pt x="2239" y="1040"/>
                  <a:pt x="2239" y="1039"/>
                  <a:pt x="2240" y="1037"/>
                </a:cubicBezTo>
                <a:cubicBezTo>
                  <a:pt x="2241" y="1036"/>
                  <a:pt x="2242" y="1035"/>
                  <a:pt x="2243" y="1034"/>
                </a:cubicBezTo>
                <a:cubicBezTo>
                  <a:pt x="2243" y="1033"/>
                  <a:pt x="2244" y="1032"/>
                  <a:pt x="2244" y="1031"/>
                </a:cubicBezTo>
                <a:cubicBezTo>
                  <a:pt x="2261" y="1022"/>
                  <a:pt x="2253" y="1015"/>
                  <a:pt x="2261" y="1003"/>
                </a:cubicBezTo>
                <a:cubicBezTo>
                  <a:pt x="2255" y="1006"/>
                  <a:pt x="2249" y="1009"/>
                  <a:pt x="2245" y="1012"/>
                </a:cubicBezTo>
                <a:cubicBezTo>
                  <a:pt x="2251" y="1001"/>
                  <a:pt x="2260" y="990"/>
                  <a:pt x="2270" y="980"/>
                </a:cubicBezTo>
                <a:cubicBezTo>
                  <a:pt x="2258" y="985"/>
                  <a:pt x="2247" y="995"/>
                  <a:pt x="2237" y="1003"/>
                </a:cubicBezTo>
                <a:cubicBezTo>
                  <a:pt x="2226" y="1013"/>
                  <a:pt x="2219" y="1025"/>
                  <a:pt x="2213" y="1035"/>
                </a:cubicBezTo>
                <a:cubicBezTo>
                  <a:pt x="2192" y="1051"/>
                  <a:pt x="2164" y="1053"/>
                  <a:pt x="2139" y="1047"/>
                </a:cubicBezTo>
                <a:cubicBezTo>
                  <a:pt x="2129" y="1041"/>
                  <a:pt x="2114" y="1035"/>
                  <a:pt x="2105" y="1033"/>
                </a:cubicBezTo>
                <a:cubicBezTo>
                  <a:pt x="2089" y="1029"/>
                  <a:pt x="2082" y="1020"/>
                  <a:pt x="2066" y="1015"/>
                </a:cubicBezTo>
                <a:cubicBezTo>
                  <a:pt x="2062" y="1014"/>
                  <a:pt x="2058" y="1012"/>
                  <a:pt x="2054" y="1011"/>
                </a:cubicBezTo>
                <a:cubicBezTo>
                  <a:pt x="2055" y="1011"/>
                  <a:pt x="2056" y="1010"/>
                  <a:pt x="2057" y="1010"/>
                </a:cubicBezTo>
                <a:cubicBezTo>
                  <a:pt x="2063" y="1007"/>
                  <a:pt x="2069" y="1003"/>
                  <a:pt x="2076" y="999"/>
                </a:cubicBezTo>
                <a:cubicBezTo>
                  <a:pt x="2076" y="999"/>
                  <a:pt x="2076" y="999"/>
                  <a:pt x="2076" y="999"/>
                </a:cubicBezTo>
                <a:cubicBezTo>
                  <a:pt x="2077" y="1000"/>
                  <a:pt x="2078" y="1000"/>
                  <a:pt x="2079" y="1000"/>
                </a:cubicBezTo>
                <a:cubicBezTo>
                  <a:pt x="2080" y="1000"/>
                  <a:pt x="2080" y="1001"/>
                  <a:pt x="2081" y="1001"/>
                </a:cubicBezTo>
                <a:cubicBezTo>
                  <a:pt x="2082" y="1001"/>
                  <a:pt x="2082" y="1001"/>
                  <a:pt x="2083" y="1001"/>
                </a:cubicBezTo>
                <a:cubicBezTo>
                  <a:pt x="2084" y="1001"/>
                  <a:pt x="2086" y="1002"/>
                  <a:pt x="2088" y="1002"/>
                </a:cubicBezTo>
                <a:cubicBezTo>
                  <a:pt x="2089" y="1002"/>
                  <a:pt x="2091" y="1003"/>
                  <a:pt x="2093" y="1003"/>
                </a:cubicBezTo>
                <a:cubicBezTo>
                  <a:pt x="2097" y="1004"/>
                  <a:pt x="2101" y="1004"/>
                  <a:pt x="2105" y="1005"/>
                </a:cubicBezTo>
                <a:cubicBezTo>
                  <a:pt x="2109" y="1006"/>
                  <a:pt x="2113" y="1007"/>
                  <a:pt x="2116" y="1008"/>
                </a:cubicBezTo>
                <a:cubicBezTo>
                  <a:pt x="2118" y="1009"/>
                  <a:pt x="2120" y="1009"/>
                  <a:pt x="2122" y="1010"/>
                </a:cubicBezTo>
                <a:cubicBezTo>
                  <a:pt x="2123" y="1010"/>
                  <a:pt x="2125" y="1011"/>
                  <a:pt x="2126" y="1011"/>
                </a:cubicBezTo>
                <a:cubicBezTo>
                  <a:pt x="2127" y="1012"/>
                  <a:pt x="2127" y="1012"/>
                  <a:pt x="2127" y="1012"/>
                </a:cubicBezTo>
                <a:cubicBezTo>
                  <a:pt x="2127" y="1012"/>
                  <a:pt x="2128" y="1012"/>
                  <a:pt x="2128" y="1012"/>
                </a:cubicBezTo>
                <a:cubicBezTo>
                  <a:pt x="2128" y="1012"/>
                  <a:pt x="2128" y="1013"/>
                  <a:pt x="2129" y="1013"/>
                </a:cubicBezTo>
                <a:cubicBezTo>
                  <a:pt x="2129" y="1014"/>
                  <a:pt x="2129" y="1014"/>
                  <a:pt x="2129" y="1014"/>
                </a:cubicBezTo>
                <a:cubicBezTo>
                  <a:pt x="2130" y="1014"/>
                  <a:pt x="2130" y="1014"/>
                  <a:pt x="2130" y="1014"/>
                </a:cubicBezTo>
                <a:cubicBezTo>
                  <a:pt x="2130" y="1014"/>
                  <a:pt x="2130" y="1014"/>
                  <a:pt x="2130" y="1015"/>
                </a:cubicBezTo>
                <a:cubicBezTo>
                  <a:pt x="2131" y="1015"/>
                  <a:pt x="2132" y="1015"/>
                  <a:pt x="2132" y="1016"/>
                </a:cubicBezTo>
                <a:cubicBezTo>
                  <a:pt x="2133" y="1016"/>
                  <a:pt x="2134" y="1016"/>
                  <a:pt x="2135" y="1017"/>
                </a:cubicBezTo>
                <a:cubicBezTo>
                  <a:pt x="2136" y="1017"/>
                  <a:pt x="2137" y="1017"/>
                  <a:pt x="2137" y="1018"/>
                </a:cubicBezTo>
                <a:cubicBezTo>
                  <a:pt x="2138" y="1018"/>
                  <a:pt x="2139" y="1018"/>
                  <a:pt x="2140" y="1018"/>
                </a:cubicBezTo>
                <a:cubicBezTo>
                  <a:pt x="2140" y="1018"/>
                  <a:pt x="2140" y="1019"/>
                  <a:pt x="2140" y="1019"/>
                </a:cubicBezTo>
                <a:cubicBezTo>
                  <a:pt x="2140" y="1019"/>
                  <a:pt x="2140" y="1019"/>
                  <a:pt x="2140" y="1019"/>
                </a:cubicBezTo>
                <a:cubicBezTo>
                  <a:pt x="2151" y="1028"/>
                  <a:pt x="2161" y="1025"/>
                  <a:pt x="2173" y="1022"/>
                </a:cubicBezTo>
                <a:cubicBezTo>
                  <a:pt x="2164" y="1011"/>
                  <a:pt x="2153" y="1012"/>
                  <a:pt x="2143" y="1017"/>
                </a:cubicBezTo>
                <a:cubicBezTo>
                  <a:pt x="2142" y="1016"/>
                  <a:pt x="2141" y="1016"/>
                  <a:pt x="2140" y="1016"/>
                </a:cubicBezTo>
                <a:cubicBezTo>
                  <a:pt x="2140" y="1016"/>
                  <a:pt x="2139" y="1015"/>
                  <a:pt x="2138" y="1015"/>
                </a:cubicBezTo>
                <a:cubicBezTo>
                  <a:pt x="2137" y="1015"/>
                  <a:pt x="2136" y="1015"/>
                  <a:pt x="2135" y="1014"/>
                </a:cubicBezTo>
                <a:cubicBezTo>
                  <a:pt x="2135" y="1014"/>
                  <a:pt x="2134" y="1014"/>
                  <a:pt x="2133" y="1013"/>
                </a:cubicBezTo>
                <a:cubicBezTo>
                  <a:pt x="2133" y="1013"/>
                  <a:pt x="2133" y="1013"/>
                  <a:pt x="2132" y="1013"/>
                </a:cubicBezTo>
                <a:cubicBezTo>
                  <a:pt x="2133" y="1013"/>
                  <a:pt x="2133" y="1013"/>
                  <a:pt x="2134" y="1013"/>
                </a:cubicBezTo>
                <a:cubicBezTo>
                  <a:pt x="2135" y="1013"/>
                  <a:pt x="2136" y="1013"/>
                  <a:pt x="2136" y="1013"/>
                </a:cubicBezTo>
                <a:cubicBezTo>
                  <a:pt x="2136" y="1013"/>
                  <a:pt x="2135" y="1013"/>
                  <a:pt x="2134" y="1012"/>
                </a:cubicBezTo>
                <a:cubicBezTo>
                  <a:pt x="2133" y="1012"/>
                  <a:pt x="2132" y="1011"/>
                  <a:pt x="2131" y="1010"/>
                </a:cubicBezTo>
                <a:cubicBezTo>
                  <a:pt x="2130" y="1010"/>
                  <a:pt x="2130" y="1010"/>
                  <a:pt x="2129" y="1010"/>
                </a:cubicBezTo>
                <a:cubicBezTo>
                  <a:pt x="2129" y="1009"/>
                  <a:pt x="2128" y="1009"/>
                  <a:pt x="2128" y="1009"/>
                </a:cubicBezTo>
                <a:cubicBezTo>
                  <a:pt x="2127" y="1009"/>
                  <a:pt x="2127" y="1009"/>
                  <a:pt x="2127" y="1009"/>
                </a:cubicBezTo>
                <a:cubicBezTo>
                  <a:pt x="2125" y="1008"/>
                  <a:pt x="2124" y="1008"/>
                  <a:pt x="2122" y="1007"/>
                </a:cubicBezTo>
                <a:cubicBezTo>
                  <a:pt x="2120" y="1007"/>
                  <a:pt x="2118" y="1006"/>
                  <a:pt x="2117" y="1006"/>
                </a:cubicBezTo>
                <a:cubicBezTo>
                  <a:pt x="2113" y="1005"/>
                  <a:pt x="2109" y="1004"/>
                  <a:pt x="2105" y="1003"/>
                </a:cubicBezTo>
                <a:cubicBezTo>
                  <a:pt x="2101" y="1002"/>
                  <a:pt x="2097" y="1001"/>
                  <a:pt x="2093" y="1000"/>
                </a:cubicBezTo>
                <a:cubicBezTo>
                  <a:pt x="2091" y="1000"/>
                  <a:pt x="2090" y="999"/>
                  <a:pt x="2088" y="999"/>
                </a:cubicBezTo>
                <a:cubicBezTo>
                  <a:pt x="2086" y="999"/>
                  <a:pt x="2085" y="999"/>
                  <a:pt x="2083" y="998"/>
                </a:cubicBezTo>
                <a:cubicBezTo>
                  <a:pt x="2082" y="998"/>
                  <a:pt x="2082" y="998"/>
                  <a:pt x="2081" y="998"/>
                </a:cubicBezTo>
                <a:cubicBezTo>
                  <a:pt x="2080" y="998"/>
                  <a:pt x="2080" y="998"/>
                  <a:pt x="2079" y="998"/>
                </a:cubicBezTo>
                <a:cubicBezTo>
                  <a:pt x="2078" y="998"/>
                  <a:pt x="2078" y="998"/>
                  <a:pt x="2077" y="998"/>
                </a:cubicBezTo>
                <a:cubicBezTo>
                  <a:pt x="2086" y="993"/>
                  <a:pt x="2095" y="986"/>
                  <a:pt x="2104" y="978"/>
                </a:cubicBezTo>
                <a:cubicBezTo>
                  <a:pt x="2106" y="977"/>
                  <a:pt x="2108" y="975"/>
                  <a:pt x="2110" y="973"/>
                </a:cubicBezTo>
                <a:cubicBezTo>
                  <a:pt x="2112" y="971"/>
                  <a:pt x="2114" y="970"/>
                  <a:pt x="2116" y="968"/>
                </a:cubicBezTo>
                <a:cubicBezTo>
                  <a:pt x="2120" y="964"/>
                  <a:pt x="2124" y="960"/>
                  <a:pt x="2127" y="956"/>
                </a:cubicBezTo>
                <a:cubicBezTo>
                  <a:pt x="2133" y="950"/>
                  <a:pt x="2139" y="943"/>
                  <a:pt x="2146" y="937"/>
                </a:cubicBezTo>
                <a:cubicBezTo>
                  <a:pt x="2146" y="937"/>
                  <a:pt x="2147" y="937"/>
                  <a:pt x="2148" y="937"/>
                </a:cubicBezTo>
                <a:cubicBezTo>
                  <a:pt x="2148" y="937"/>
                  <a:pt x="2148" y="937"/>
                  <a:pt x="2149" y="937"/>
                </a:cubicBezTo>
                <a:cubicBezTo>
                  <a:pt x="2149" y="937"/>
                  <a:pt x="2149" y="937"/>
                  <a:pt x="2150" y="937"/>
                </a:cubicBezTo>
                <a:cubicBezTo>
                  <a:pt x="2150" y="937"/>
                  <a:pt x="2151" y="937"/>
                  <a:pt x="2151" y="937"/>
                </a:cubicBezTo>
                <a:cubicBezTo>
                  <a:pt x="2152" y="937"/>
                  <a:pt x="2152" y="937"/>
                  <a:pt x="2152" y="937"/>
                </a:cubicBezTo>
                <a:cubicBezTo>
                  <a:pt x="2152" y="937"/>
                  <a:pt x="2153" y="937"/>
                  <a:pt x="2153" y="937"/>
                </a:cubicBezTo>
                <a:cubicBezTo>
                  <a:pt x="2153" y="937"/>
                  <a:pt x="2154" y="936"/>
                  <a:pt x="2155" y="936"/>
                </a:cubicBezTo>
                <a:cubicBezTo>
                  <a:pt x="2155" y="936"/>
                  <a:pt x="2156" y="936"/>
                  <a:pt x="2156" y="936"/>
                </a:cubicBezTo>
                <a:cubicBezTo>
                  <a:pt x="2157" y="936"/>
                  <a:pt x="2157" y="936"/>
                  <a:pt x="2157" y="936"/>
                </a:cubicBezTo>
                <a:cubicBezTo>
                  <a:pt x="2158" y="936"/>
                  <a:pt x="2158" y="936"/>
                  <a:pt x="2158" y="936"/>
                </a:cubicBezTo>
                <a:cubicBezTo>
                  <a:pt x="2159" y="936"/>
                  <a:pt x="2160" y="936"/>
                  <a:pt x="2160" y="936"/>
                </a:cubicBezTo>
                <a:cubicBezTo>
                  <a:pt x="2162" y="936"/>
                  <a:pt x="2163" y="936"/>
                  <a:pt x="2165" y="936"/>
                </a:cubicBezTo>
                <a:cubicBezTo>
                  <a:pt x="2166" y="936"/>
                  <a:pt x="2167" y="937"/>
                  <a:pt x="2169" y="937"/>
                </a:cubicBezTo>
                <a:cubicBezTo>
                  <a:pt x="2170" y="937"/>
                  <a:pt x="2172" y="937"/>
                  <a:pt x="2173" y="938"/>
                </a:cubicBezTo>
                <a:cubicBezTo>
                  <a:pt x="2174" y="938"/>
                  <a:pt x="2176" y="939"/>
                  <a:pt x="2177" y="939"/>
                </a:cubicBezTo>
                <a:cubicBezTo>
                  <a:pt x="2178" y="947"/>
                  <a:pt x="2182" y="956"/>
                  <a:pt x="2188" y="959"/>
                </a:cubicBezTo>
                <a:cubicBezTo>
                  <a:pt x="2195" y="964"/>
                  <a:pt x="2202" y="956"/>
                  <a:pt x="2209" y="953"/>
                </a:cubicBezTo>
                <a:cubicBezTo>
                  <a:pt x="2199" y="943"/>
                  <a:pt x="2189" y="918"/>
                  <a:pt x="2177" y="936"/>
                </a:cubicBezTo>
                <a:cubicBezTo>
                  <a:pt x="2176" y="936"/>
                  <a:pt x="2176" y="936"/>
                  <a:pt x="2176" y="936"/>
                </a:cubicBezTo>
                <a:cubicBezTo>
                  <a:pt x="2176" y="935"/>
                  <a:pt x="2176" y="935"/>
                  <a:pt x="2176" y="934"/>
                </a:cubicBezTo>
                <a:cubicBezTo>
                  <a:pt x="2176" y="936"/>
                  <a:pt x="2176" y="936"/>
                  <a:pt x="2176" y="936"/>
                </a:cubicBezTo>
                <a:cubicBezTo>
                  <a:pt x="2175" y="936"/>
                  <a:pt x="2174" y="935"/>
                  <a:pt x="2174" y="935"/>
                </a:cubicBezTo>
                <a:cubicBezTo>
                  <a:pt x="2172" y="935"/>
                  <a:pt x="2171" y="934"/>
                  <a:pt x="2169" y="934"/>
                </a:cubicBezTo>
                <a:cubicBezTo>
                  <a:pt x="2168" y="934"/>
                  <a:pt x="2166" y="934"/>
                  <a:pt x="2164" y="933"/>
                </a:cubicBezTo>
                <a:cubicBezTo>
                  <a:pt x="2163" y="933"/>
                  <a:pt x="2161" y="933"/>
                  <a:pt x="2160" y="933"/>
                </a:cubicBezTo>
                <a:cubicBezTo>
                  <a:pt x="2159" y="933"/>
                  <a:pt x="2159" y="933"/>
                  <a:pt x="2158" y="933"/>
                </a:cubicBezTo>
                <a:cubicBezTo>
                  <a:pt x="2158" y="933"/>
                  <a:pt x="2157" y="933"/>
                  <a:pt x="2157" y="933"/>
                </a:cubicBezTo>
                <a:cubicBezTo>
                  <a:pt x="2157" y="933"/>
                  <a:pt x="2156" y="933"/>
                  <a:pt x="2156" y="933"/>
                </a:cubicBezTo>
                <a:cubicBezTo>
                  <a:pt x="2155" y="934"/>
                  <a:pt x="2155" y="934"/>
                  <a:pt x="2154" y="934"/>
                </a:cubicBezTo>
                <a:cubicBezTo>
                  <a:pt x="2153" y="934"/>
                  <a:pt x="2153" y="934"/>
                  <a:pt x="2152" y="934"/>
                </a:cubicBezTo>
                <a:cubicBezTo>
                  <a:pt x="2152" y="934"/>
                  <a:pt x="2152" y="934"/>
                  <a:pt x="2151" y="934"/>
                </a:cubicBezTo>
                <a:cubicBezTo>
                  <a:pt x="2151" y="934"/>
                  <a:pt x="2151" y="934"/>
                  <a:pt x="2151" y="934"/>
                </a:cubicBezTo>
                <a:cubicBezTo>
                  <a:pt x="2150" y="935"/>
                  <a:pt x="2150" y="935"/>
                  <a:pt x="2149" y="935"/>
                </a:cubicBezTo>
                <a:cubicBezTo>
                  <a:pt x="2149" y="935"/>
                  <a:pt x="2149" y="935"/>
                  <a:pt x="2148" y="936"/>
                </a:cubicBezTo>
                <a:cubicBezTo>
                  <a:pt x="2148" y="936"/>
                  <a:pt x="2148" y="936"/>
                  <a:pt x="2147" y="936"/>
                </a:cubicBezTo>
                <a:cubicBezTo>
                  <a:pt x="2147" y="936"/>
                  <a:pt x="2146" y="937"/>
                  <a:pt x="2146" y="937"/>
                </a:cubicBezTo>
                <a:cubicBezTo>
                  <a:pt x="2148" y="935"/>
                  <a:pt x="2149" y="934"/>
                  <a:pt x="2151" y="933"/>
                </a:cubicBezTo>
                <a:cubicBezTo>
                  <a:pt x="2152" y="932"/>
                  <a:pt x="2153" y="931"/>
                  <a:pt x="2154" y="930"/>
                </a:cubicBezTo>
                <a:cubicBezTo>
                  <a:pt x="2155" y="929"/>
                  <a:pt x="2156" y="928"/>
                  <a:pt x="2157" y="927"/>
                </a:cubicBezTo>
                <a:cubicBezTo>
                  <a:pt x="2158" y="927"/>
                  <a:pt x="2159" y="926"/>
                  <a:pt x="2160" y="925"/>
                </a:cubicBezTo>
                <a:cubicBezTo>
                  <a:pt x="2163" y="922"/>
                  <a:pt x="2163" y="922"/>
                  <a:pt x="2163" y="922"/>
                </a:cubicBezTo>
                <a:cubicBezTo>
                  <a:pt x="2168" y="919"/>
                  <a:pt x="2172" y="916"/>
                  <a:pt x="2177" y="913"/>
                </a:cubicBezTo>
                <a:cubicBezTo>
                  <a:pt x="2186" y="907"/>
                  <a:pt x="2195" y="902"/>
                  <a:pt x="2203" y="897"/>
                </a:cubicBezTo>
                <a:cubicBezTo>
                  <a:pt x="2212" y="892"/>
                  <a:pt x="2221" y="887"/>
                  <a:pt x="2229" y="882"/>
                </a:cubicBezTo>
                <a:cubicBezTo>
                  <a:pt x="2237" y="877"/>
                  <a:pt x="2244" y="872"/>
                  <a:pt x="2251" y="867"/>
                </a:cubicBezTo>
                <a:cubicBezTo>
                  <a:pt x="2254" y="864"/>
                  <a:pt x="2257" y="862"/>
                  <a:pt x="2260" y="859"/>
                </a:cubicBezTo>
                <a:cubicBezTo>
                  <a:pt x="2261" y="858"/>
                  <a:pt x="2262" y="856"/>
                  <a:pt x="2264" y="855"/>
                </a:cubicBezTo>
                <a:cubicBezTo>
                  <a:pt x="2265" y="854"/>
                  <a:pt x="2266" y="852"/>
                  <a:pt x="2267" y="851"/>
                </a:cubicBezTo>
                <a:cubicBezTo>
                  <a:pt x="2272" y="846"/>
                  <a:pt x="2275" y="841"/>
                  <a:pt x="2278" y="837"/>
                </a:cubicBezTo>
                <a:cubicBezTo>
                  <a:pt x="2280" y="835"/>
                  <a:pt x="2281" y="833"/>
                  <a:pt x="2282" y="831"/>
                </a:cubicBezTo>
                <a:cubicBezTo>
                  <a:pt x="2283" y="829"/>
                  <a:pt x="2284" y="828"/>
                  <a:pt x="2284" y="827"/>
                </a:cubicBezTo>
                <a:cubicBezTo>
                  <a:pt x="2285" y="824"/>
                  <a:pt x="2286" y="823"/>
                  <a:pt x="2286" y="823"/>
                </a:cubicBezTo>
                <a:cubicBezTo>
                  <a:pt x="2286" y="823"/>
                  <a:pt x="2285" y="824"/>
                  <a:pt x="2284" y="826"/>
                </a:cubicBezTo>
                <a:cubicBezTo>
                  <a:pt x="2283" y="827"/>
                  <a:pt x="2282" y="829"/>
                  <a:pt x="2281" y="830"/>
                </a:cubicBezTo>
                <a:cubicBezTo>
                  <a:pt x="2280" y="832"/>
                  <a:pt x="2278" y="834"/>
                  <a:pt x="2277" y="836"/>
                </a:cubicBezTo>
                <a:cubicBezTo>
                  <a:pt x="2274" y="839"/>
                  <a:pt x="2270" y="844"/>
                  <a:pt x="2265" y="848"/>
                </a:cubicBezTo>
                <a:cubicBezTo>
                  <a:pt x="2264" y="850"/>
                  <a:pt x="2263" y="851"/>
                  <a:pt x="2261" y="852"/>
                </a:cubicBezTo>
                <a:cubicBezTo>
                  <a:pt x="2260" y="853"/>
                  <a:pt x="2259" y="854"/>
                  <a:pt x="2257" y="855"/>
                </a:cubicBezTo>
                <a:cubicBezTo>
                  <a:pt x="2256" y="856"/>
                  <a:pt x="2256" y="857"/>
                  <a:pt x="2255" y="857"/>
                </a:cubicBezTo>
                <a:cubicBezTo>
                  <a:pt x="2254" y="858"/>
                  <a:pt x="2254" y="859"/>
                  <a:pt x="2253" y="859"/>
                </a:cubicBezTo>
                <a:cubicBezTo>
                  <a:pt x="2251" y="860"/>
                  <a:pt x="2250" y="862"/>
                  <a:pt x="2248" y="863"/>
                </a:cubicBezTo>
                <a:cubicBezTo>
                  <a:pt x="2248" y="863"/>
                  <a:pt x="2248" y="863"/>
                  <a:pt x="2248" y="863"/>
                </a:cubicBezTo>
                <a:cubicBezTo>
                  <a:pt x="2248" y="863"/>
                  <a:pt x="2248" y="863"/>
                  <a:pt x="2248" y="863"/>
                </a:cubicBezTo>
                <a:cubicBezTo>
                  <a:pt x="2249" y="862"/>
                  <a:pt x="2249" y="860"/>
                  <a:pt x="2250" y="859"/>
                </a:cubicBezTo>
                <a:cubicBezTo>
                  <a:pt x="2250" y="858"/>
                  <a:pt x="2251" y="857"/>
                  <a:pt x="2251" y="855"/>
                </a:cubicBezTo>
                <a:cubicBezTo>
                  <a:pt x="2251" y="854"/>
                  <a:pt x="2252" y="853"/>
                  <a:pt x="2252" y="851"/>
                </a:cubicBezTo>
                <a:cubicBezTo>
                  <a:pt x="2252" y="851"/>
                  <a:pt x="2252" y="851"/>
                  <a:pt x="2252" y="851"/>
                </a:cubicBezTo>
                <a:cubicBezTo>
                  <a:pt x="2253" y="851"/>
                  <a:pt x="2253" y="851"/>
                  <a:pt x="2253" y="851"/>
                </a:cubicBezTo>
                <a:cubicBezTo>
                  <a:pt x="2265" y="836"/>
                  <a:pt x="2262" y="819"/>
                  <a:pt x="2258" y="799"/>
                </a:cubicBezTo>
                <a:cubicBezTo>
                  <a:pt x="2244" y="810"/>
                  <a:pt x="2245" y="828"/>
                  <a:pt x="2250" y="846"/>
                </a:cubicBezTo>
                <a:cubicBezTo>
                  <a:pt x="2250" y="847"/>
                  <a:pt x="2249" y="849"/>
                  <a:pt x="2249" y="850"/>
                </a:cubicBezTo>
                <a:cubicBezTo>
                  <a:pt x="2249" y="851"/>
                  <a:pt x="2248" y="853"/>
                  <a:pt x="2248" y="854"/>
                </a:cubicBezTo>
                <a:cubicBezTo>
                  <a:pt x="2248" y="855"/>
                  <a:pt x="2247" y="856"/>
                  <a:pt x="2247" y="857"/>
                </a:cubicBezTo>
                <a:cubicBezTo>
                  <a:pt x="2246" y="859"/>
                  <a:pt x="2246" y="860"/>
                  <a:pt x="2245" y="861"/>
                </a:cubicBezTo>
                <a:cubicBezTo>
                  <a:pt x="2245" y="862"/>
                  <a:pt x="2244" y="863"/>
                  <a:pt x="2244" y="864"/>
                </a:cubicBezTo>
                <a:cubicBezTo>
                  <a:pt x="2244" y="864"/>
                  <a:pt x="2244" y="864"/>
                  <a:pt x="2244" y="864"/>
                </a:cubicBezTo>
                <a:cubicBezTo>
                  <a:pt x="2243" y="864"/>
                  <a:pt x="2243" y="865"/>
                  <a:pt x="2243" y="865"/>
                </a:cubicBezTo>
                <a:cubicBezTo>
                  <a:pt x="2243" y="865"/>
                  <a:pt x="2243" y="866"/>
                  <a:pt x="2243" y="866"/>
                </a:cubicBezTo>
                <a:cubicBezTo>
                  <a:pt x="2243" y="866"/>
                  <a:pt x="2243" y="867"/>
                  <a:pt x="2243" y="867"/>
                </a:cubicBezTo>
                <a:cubicBezTo>
                  <a:pt x="2238" y="871"/>
                  <a:pt x="2232" y="874"/>
                  <a:pt x="2227" y="878"/>
                </a:cubicBezTo>
                <a:cubicBezTo>
                  <a:pt x="2219" y="883"/>
                  <a:pt x="2210" y="888"/>
                  <a:pt x="2201" y="893"/>
                </a:cubicBezTo>
                <a:cubicBezTo>
                  <a:pt x="2193" y="898"/>
                  <a:pt x="2183" y="903"/>
                  <a:pt x="2174" y="909"/>
                </a:cubicBezTo>
                <a:cubicBezTo>
                  <a:pt x="2170" y="912"/>
                  <a:pt x="2165" y="915"/>
                  <a:pt x="2161" y="919"/>
                </a:cubicBezTo>
                <a:cubicBezTo>
                  <a:pt x="2158" y="921"/>
                  <a:pt x="2158" y="921"/>
                  <a:pt x="2158" y="921"/>
                </a:cubicBezTo>
                <a:cubicBezTo>
                  <a:pt x="2157" y="922"/>
                  <a:pt x="2156" y="923"/>
                  <a:pt x="2154" y="924"/>
                </a:cubicBezTo>
                <a:cubicBezTo>
                  <a:pt x="2153" y="924"/>
                  <a:pt x="2152" y="925"/>
                  <a:pt x="2151" y="926"/>
                </a:cubicBezTo>
                <a:cubicBezTo>
                  <a:pt x="2150" y="927"/>
                  <a:pt x="2149" y="928"/>
                  <a:pt x="2148" y="929"/>
                </a:cubicBezTo>
                <a:cubicBezTo>
                  <a:pt x="2140" y="936"/>
                  <a:pt x="2132" y="945"/>
                  <a:pt x="2124" y="952"/>
                </a:cubicBezTo>
                <a:cubicBezTo>
                  <a:pt x="2122" y="955"/>
                  <a:pt x="2120" y="957"/>
                  <a:pt x="2118" y="959"/>
                </a:cubicBezTo>
                <a:cubicBezTo>
                  <a:pt x="2118" y="959"/>
                  <a:pt x="2118" y="959"/>
                  <a:pt x="2118" y="958"/>
                </a:cubicBezTo>
                <a:cubicBezTo>
                  <a:pt x="2118" y="958"/>
                  <a:pt x="2119" y="957"/>
                  <a:pt x="2119" y="956"/>
                </a:cubicBezTo>
                <a:cubicBezTo>
                  <a:pt x="2119" y="956"/>
                  <a:pt x="2120" y="955"/>
                  <a:pt x="2120" y="954"/>
                </a:cubicBezTo>
                <a:cubicBezTo>
                  <a:pt x="2120" y="953"/>
                  <a:pt x="2120" y="952"/>
                  <a:pt x="2121" y="951"/>
                </a:cubicBezTo>
                <a:cubicBezTo>
                  <a:pt x="2121" y="951"/>
                  <a:pt x="2121" y="950"/>
                  <a:pt x="2121" y="950"/>
                </a:cubicBezTo>
                <a:cubicBezTo>
                  <a:pt x="2121" y="949"/>
                  <a:pt x="2121" y="949"/>
                  <a:pt x="2121" y="948"/>
                </a:cubicBezTo>
                <a:cubicBezTo>
                  <a:pt x="2122" y="946"/>
                  <a:pt x="2122" y="943"/>
                  <a:pt x="2123" y="941"/>
                </a:cubicBezTo>
                <a:cubicBezTo>
                  <a:pt x="2123" y="938"/>
                  <a:pt x="2124" y="935"/>
                  <a:pt x="2124" y="933"/>
                </a:cubicBezTo>
                <a:cubicBezTo>
                  <a:pt x="2125" y="927"/>
                  <a:pt x="2126" y="921"/>
                  <a:pt x="2127" y="915"/>
                </a:cubicBezTo>
                <a:cubicBezTo>
                  <a:pt x="2128" y="909"/>
                  <a:pt x="2128" y="904"/>
                  <a:pt x="2129" y="898"/>
                </a:cubicBezTo>
                <a:cubicBezTo>
                  <a:pt x="2130" y="898"/>
                  <a:pt x="2130" y="898"/>
                  <a:pt x="2130" y="898"/>
                </a:cubicBezTo>
                <a:cubicBezTo>
                  <a:pt x="2131" y="898"/>
                  <a:pt x="2132" y="898"/>
                  <a:pt x="2133" y="897"/>
                </a:cubicBezTo>
                <a:cubicBezTo>
                  <a:pt x="2133" y="897"/>
                  <a:pt x="2134" y="897"/>
                  <a:pt x="2134" y="897"/>
                </a:cubicBezTo>
                <a:cubicBezTo>
                  <a:pt x="2134" y="897"/>
                  <a:pt x="2135" y="897"/>
                  <a:pt x="2135" y="897"/>
                </a:cubicBezTo>
                <a:cubicBezTo>
                  <a:pt x="2135" y="896"/>
                  <a:pt x="2135" y="896"/>
                  <a:pt x="2135" y="896"/>
                </a:cubicBezTo>
                <a:cubicBezTo>
                  <a:pt x="2136" y="896"/>
                  <a:pt x="2137" y="895"/>
                  <a:pt x="2139" y="895"/>
                </a:cubicBezTo>
                <a:cubicBezTo>
                  <a:pt x="2140" y="894"/>
                  <a:pt x="2141" y="893"/>
                  <a:pt x="2142" y="893"/>
                </a:cubicBezTo>
                <a:cubicBezTo>
                  <a:pt x="2144" y="891"/>
                  <a:pt x="2147" y="890"/>
                  <a:pt x="2149" y="888"/>
                </a:cubicBezTo>
                <a:cubicBezTo>
                  <a:pt x="2150" y="888"/>
                  <a:pt x="2150" y="888"/>
                  <a:pt x="2150" y="888"/>
                </a:cubicBezTo>
                <a:cubicBezTo>
                  <a:pt x="2150" y="888"/>
                  <a:pt x="2150" y="888"/>
                  <a:pt x="2150" y="888"/>
                </a:cubicBezTo>
                <a:cubicBezTo>
                  <a:pt x="2167" y="900"/>
                  <a:pt x="2178" y="878"/>
                  <a:pt x="2176" y="863"/>
                </a:cubicBezTo>
                <a:cubicBezTo>
                  <a:pt x="2167" y="868"/>
                  <a:pt x="2148" y="869"/>
                  <a:pt x="2149" y="885"/>
                </a:cubicBezTo>
                <a:cubicBezTo>
                  <a:pt x="2149" y="886"/>
                  <a:pt x="2149" y="886"/>
                  <a:pt x="2148" y="886"/>
                </a:cubicBezTo>
                <a:cubicBezTo>
                  <a:pt x="2146" y="888"/>
                  <a:pt x="2143" y="889"/>
                  <a:pt x="2141" y="890"/>
                </a:cubicBezTo>
                <a:cubicBezTo>
                  <a:pt x="2140" y="891"/>
                  <a:pt x="2139" y="892"/>
                  <a:pt x="2137" y="892"/>
                </a:cubicBezTo>
                <a:cubicBezTo>
                  <a:pt x="2136" y="893"/>
                  <a:pt x="2135" y="893"/>
                  <a:pt x="2134" y="894"/>
                </a:cubicBezTo>
                <a:cubicBezTo>
                  <a:pt x="2134" y="894"/>
                  <a:pt x="2134" y="894"/>
                  <a:pt x="2134" y="894"/>
                </a:cubicBezTo>
                <a:cubicBezTo>
                  <a:pt x="2133" y="894"/>
                  <a:pt x="2133" y="895"/>
                  <a:pt x="2133" y="895"/>
                </a:cubicBezTo>
                <a:cubicBezTo>
                  <a:pt x="2133" y="895"/>
                  <a:pt x="2132" y="895"/>
                  <a:pt x="2132" y="896"/>
                </a:cubicBezTo>
                <a:cubicBezTo>
                  <a:pt x="2131" y="896"/>
                  <a:pt x="2131" y="897"/>
                  <a:pt x="2130" y="897"/>
                </a:cubicBezTo>
                <a:cubicBezTo>
                  <a:pt x="2130" y="897"/>
                  <a:pt x="2130" y="897"/>
                  <a:pt x="2129" y="898"/>
                </a:cubicBezTo>
                <a:cubicBezTo>
                  <a:pt x="2129" y="897"/>
                  <a:pt x="2129" y="897"/>
                  <a:pt x="2129" y="897"/>
                </a:cubicBezTo>
                <a:cubicBezTo>
                  <a:pt x="2130" y="894"/>
                  <a:pt x="2130" y="892"/>
                  <a:pt x="2131" y="889"/>
                </a:cubicBezTo>
                <a:cubicBezTo>
                  <a:pt x="2131" y="887"/>
                  <a:pt x="2132" y="884"/>
                  <a:pt x="2132" y="882"/>
                </a:cubicBezTo>
                <a:cubicBezTo>
                  <a:pt x="2132" y="881"/>
                  <a:pt x="2132" y="881"/>
                  <a:pt x="2133" y="880"/>
                </a:cubicBezTo>
                <a:cubicBezTo>
                  <a:pt x="2133" y="880"/>
                  <a:pt x="2133" y="879"/>
                  <a:pt x="2133" y="879"/>
                </a:cubicBezTo>
                <a:cubicBezTo>
                  <a:pt x="2133" y="878"/>
                  <a:pt x="2133" y="877"/>
                  <a:pt x="2133" y="876"/>
                </a:cubicBezTo>
                <a:cubicBezTo>
                  <a:pt x="2133" y="874"/>
                  <a:pt x="2134" y="872"/>
                  <a:pt x="2134" y="871"/>
                </a:cubicBezTo>
                <a:cubicBezTo>
                  <a:pt x="2134" y="869"/>
                  <a:pt x="2135" y="867"/>
                  <a:pt x="2135" y="867"/>
                </a:cubicBezTo>
                <a:cubicBezTo>
                  <a:pt x="2135" y="867"/>
                  <a:pt x="2134" y="868"/>
                  <a:pt x="2133" y="871"/>
                </a:cubicBezTo>
                <a:cubicBezTo>
                  <a:pt x="2133" y="871"/>
                  <a:pt x="2133" y="872"/>
                  <a:pt x="2132" y="873"/>
                </a:cubicBezTo>
                <a:cubicBezTo>
                  <a:pt x="2132" y="874"/>
                  <a:pt x="2132" y="874"/>
                  <a:pt x="2131" y="875"/>
                </a:cubicBezTo>
                <a:cubicBezTo>
                  <a:pt x="2131" y="876"/>
                  <a:pt x="2131" y="877"/>
                  <a:pt x="2131" y="878"/>
                </a:cubicBezTo>
                <a:cubicBezTo>
                  <a:pt x="2130" y="878"/>
                  <a:pt x="2130" y="879"/>
                  <a:pt x="2130" y="879"/>
                </a:cubicBezTo>
                <a:cubicBezTo>
                  <a:pt x="2130" y="880"/>
                  <a:pt x="2130" y="881"/>
                  <a:pt x="2130" y="881"/>
                </a:cubicBezTo>
                <a:cubicBezTo>
                  <a:pt x="2129" y="883"/>
                  <a:pt x="2129" y="886"/>
                  <a:pt x="2128" y="888"/>
                </a:cubicBezTo>
                <a:cubicBezTo>
                  <a:pt x="2128" y="891"/>
                  <a:pt x="2128" y="894"/>
                  <a:pt x="2127" y="896"/>
                </a:cubicBezTo>
                <a:cubicBezTo>
                  <a:pt x="2126" y="902"/>
                  <a:pt x="2125" y="908"/>
                  <a:pt x="2124" y="914"/>
                </a:cubicBezTo>
                <a:cubicBezTo>
                  <a:pt x="2124" y="916"/>
                  <a:pt x="2124" y="918"/>
                  <a:pt x="2124" y="920"/>
                </a:cubicBezTo>
                <a:cubicBezTo>
                  <a:pt x="2124" y="919"/>
                  <a:pt x="2123" y="919"/>
                  <a:pt x="2123" y="919"/>
                </a:cubicBezTo>
                <a:cubicBezTo>
                  <a:pt x="2123" y="919"/>
                  <a:pt x="2123" y="918"/>
                  <a:pt x="2123" y="918"/>
                </a:cubicBezTo>
                <a:cubicBezTo>
                  <a:pt x="2123" y="917"/>
                  <a:pt x="2122" y="917"/>
                  <a:pt x="2122" y="917"/>
                </a:cubicBezTo>
                <a:cubicBezTo>
                  <a:pt x="2122" y="916"/>
                  <a:pt x="2122" y="916"/>
                  <a:pt x="2121" y="916"/>
                </a:cubicBezTo>
                <a:cubicBezTo>
                  <a:pt x="2119" y="913"/>
                  <a:pt x="2117" y="910"/>
                  <a:pt x="2113" y="907"/>
                </a:cubicBezTo>
                <a:cubicBezTo>
                  <a:pt x="2111" y="905"/>
                  <a:pt x="2108" y="903"/>
                  <a:pt x="2106" y="900"/>
                </a:cubicBezTo>
                <a:cubicBezTo>
                  <a:pt x="2106" y="900"/>
                  <a:pt x="2106" y="900"/>
                  <a:pt x="2107" y="900"/>
                </a:cubicBezTo>
                <a:cubicBezTo>
                  <a:pt x="2107" y="896"/>
                  <a:pt x="2107" y="896"/>
                  <a:pt x="2107" y="896"/>
                </a:cubicBezTo>
                <a:cubicBezTo>
                  <a:pt x="2111" y="880"/>
                  <a:pt x="2100" y="863"/>
                  <a:pt x="2084" y="862"/>
                </a:cubicBezTo>
                <a:cubicBezTo>
                  <a:pt x="2087" y="876"/>
                  <a:pt x="2085" y="901"/>
                  <a:pt x="2102" y="900"/>
                </a:cubicBezTo>
                <a:cubicBezTo>
                  <a:pt x="2103" y="901"/>
                  <a:pt x="2103" y="901"/>
                  <a:pt x="2103" y="901"/>
                </a:cubicBezTo>
                <a:cubicBezTo>
                  <a:pt x="2106" y="904"/>
                  <a:pt x="2109" y="907"/>
                  <a:pt x="2112" y="910"/>
                </a:cubicBezTo>
                <a:cubicBezTo>
                  <a:pt x="2115" y="912"/>
                  <a:pt x="2118" y="915"/>
                  <a:pt x="2120" y="917"/>
                </a:cubicBezTo>
                <a:cubicBezTo>
                  <a:pt x="2120" y="918"/>
                  <a:pt x="2120" y="918"/>
                  <a:pt x="2120" y="918"/>
                </a:cubicBezTo>
                <a:cubicBezTo>
                  <a:pt x="2120" y="919"/>
                  <a:pt x="2121" y="919"/>
                  <a:pt x="2121" y="919"/>
                </a:cubicBezTo>
                <a:cubicBezTo>
                  <a:pt x="2121" y="920"/>
                  <a:pt x="2121" y="920"/>
                  <a:pt x="2122" y="920"/>
                </a:cubicBezTo>
                <a:cubicBezTo>
                  <a:pt x="2122" y="920"/>
                  <a:pt x="2122" y="921"/>
                  <a:pt x="2122" y="921"/>
                </a:cubicBezTo>
                <a:cubicBezTo>
                  <a:pt x="2123" y="922"/>
                  <a:pt x="2123" y="922"/>
                  <a:pt x="2123" y="923"/>
                </a:cubicBezTo>
                <a:cubicBezTo>
                  <a:pt x="2123" y="926"/>
                  <a:pt x="2122" y="929"/>
                  <a:pt x="2122" y="932"/>
                </a:cubicBezTo>
                <a:cubicBezTo>
                  <a:pt x="2121" y="935"/>
                  <a:pt x="2121" y="937"/>
                  <a:pt x="2120" y="940"/>
                </a:cubicBezTo>
                <a:cubicBezTo>
                  <a:pt x="2120" y="943"/>
                  <a:pt x="2120" y="945"/>
                  <a:pt x="2119" y="947"/>
                </a:cubicBezTo>
                <a:cubicBezTo>
                  <a:pt x="2119" y="948"/>
                  <a:pt x="2119" y="949"/>
                  <a:pt x="2118" y="950"/>
                </a:cubicBezTo>
                <a:cubicBezTo>
                  <a:pt x="2118" y="951"/>
                  <a:pt x="2118" y="952"/>
                  <a:pt x="2118" y="953"/>
                </a:cubicBezTo>
                <a:cubicBezTo>
                  <a:pt x="2118" y="955"/>
                  <a:pt x="2118" y="957"/>
                  <a:pt x="2117" y="958"/>
                </a:cubicBezTo>
                <a:cubicBezTo>
                  <a:pt x="2117" y="959"/>
                  <a:pt x="2117" y="959"/>
                  <a:pt x="2117" y="960"/>
                </a:cubicBezTo>
                <a:cubicBezTo>
                  <a:pt x="2116" y="961"/>
                  <a:pt x="2114" y="963"/>
                  <a:pt x="2113" y="964"/>
                </a:cubicBezTo>
                <a:cubicBezTo>
                  <a:pt x="2111" y="966"/>
                  <a:pt x="2109" y="968"/>
                  <a:pt x="2107" y="969"/>
                </a:cubicBezTo>
                <a:cubicBezTo>
                  <a:pt x="2105" y="971"/>
                  <a:pt x="2103" y="973"/>
                  <a:pt x="2102" y="975"/>
                </a:cubicBezTo>
                <a:cubicBezTo>
                  <a:pt x="2091" y="984"/>
                  <a:pt x="2080" y="992"/>
                  <a:pt x="2069" y="998"/>
                </a:cubicBezTo>
                <a:cubicBezTo>
                  <a:pt x="2069" y="998"/>
                  <a:pt x="2069" y="997"/>
                  <a:pt x="2069" y="997"/>
                </a:cubicBezTo>
                <a:cubicBezTo>
                  <a:pt x="2069" y="996"/>
                  <a:pt x="2069" y="995"/>
                  <a:pt x="2069" y="994"/>
                </a:cubicBezTo>
                <a:cubicBezTo>
                  <a:pt x="2069" y="993"/>
                  <a:pt x="2069" y="992"/>
                  <a:pt x="2069" y="991"/>
                </a:cubicBezTo>
                <a:cubicBezTo>
                  <a:pt x="2069" y="990"/>
                  <a:pt x="2069" y="989"/>
                  <a:pt x="2069" y="988"/>
                </a:cubicBezTo>
                <a:cubicBezTo>
                  <a:pt x="2069" y="988"/>
                  <a:pt x="2069" y="988"/>
                  <a:pt x="2069" y="987"/>
                </a:cubicBezTo>
                <a:cubicBezTo>
                  <a:pt x="2069" y="988"/>
                  <a:pt x="2069" y="988"/>
                  <a:pt x="2069" y="988"/>
                </a:cubicBezTo>
                <a:cubicBezTo>
                  <a:pt x="2075" y="974"/>
                  <a:pt x="2067" y="962"/>
                  <a:pt x="2056" y="949"/>
                </a:cubicBezTo>
                <a:cubicBezTo>
                  <a:pt x="2047" y="960"/>
                  <a:pt x="2054" y="973"/>
                  <a:pt x="2065" y="985"/>
                </a:cubicBezTo>
                <a:cubicBezTo>
                  <a:pt x="2065" y="986"/>
                  <a:pt x="2065" y="987"/>
                  <a:pt x="2066" y="988"/>
                </a:cubicBezTo>
                <a:cubicBezTo>
                  <a:pt x="2066" y="989"/>
                  <a:pt x="2066" y="990"/>
                  <a:pt x="2066" y="991"/>
                </a:cubicBezTo>
                <a:cubicBezTo>
                  <a:pt x="2066" y="992"/>
                  <a:pt x="2066" y="993"/>
                  <a:pt x="2066" y="994"/>
                </a:cubicBezTo>
                <a:cubicBezTo>
                  <a:pt x="2066" y="995"/>
                  <a:pt x="2066" y="996"/>
                  <a:pt x="2066" y="997"/>
                </a:cubicBezTo>
                <a:cubicBezTo>
                  <a:pt x="2066" y="997"/>
                  <a:pt x="2066" y="998"/>
                  <a:pt x="2066" y="999"/>
                </a:cubicBezTo>
                <a:cubicBezTo>
                  <a:pt x="2065" y="999"/>
                  <a:pt x="2065" y="999"/>
                  <a:pt x="2065" y="1000"/>
                </a:cubicBezTo>
                <a:cubicBezTo>
                  <a:pt x="2065" y="1000"/>
                  <a:pt x="2065" y="1000"/>
                  <a:pt x="2065" y="1000"/>
                </a:cubicBezTo>
                <a:cubicBezTo>
                  <a:pt x="2062" y="1002"/>
                  <a:pt x="2059" y="1004"/>
                  <a:pt x="2056" y="1005"/>
                </a:cubicBezTo>
                <a:cubicBezTo>
                  <a:pt x="2054" y="1006"/>
                  <a:pt x="2052" y="1007"/>
                  <a:pt x="2050" y="1008"/>
                </a:cubicBezTo>
                <a:cubicBezTo>
                  <a:pt x="2049" y="1008"/>
                  <a:pt x="2049" y="1009"/>
                  <a:pt x="2048" y="1009"/>
                </a:cubicBezTo>
                <a:cubicBezTo>
                  <a:pt x="2036" y="1005"/>
                  <a:pt x="2025" y="1002"/>
                  <a:pt x="2011" y="1002"/>
                </a:cubicBezTo>
                <a:cubicBezTo>
                  <a:pt x="2008" y="995"/>
                  <a:pt x="2005" y="986"/>
                  <a:pt x="1996" y="992"/>
                </a:cubicBezTo>
                <a:cubicBezTo>
                  <a:pt x="1996" y="992"/>
                  <a:pt x="1995" y="992"/>
                  <a:pt x="1995" y="992"/>
                </a:cubicBezTo>
                <a:cubicBezTo>
                  <a:pt x="1995" y="991"/>
                  <a:pt x="1995" y="991"/>
                  <a:pt x="1994" y="991"/>
                </a:cubicBezTo>
                <a:cubicBezTo>
                  <a:pt x="1993" y="990"/>
                  <a:pt x="1992" y="990"/>
                  <a:pt x="1992" y="989"/>
                </a:cubicBezTo>
                <a:cubicBezTo>
                  <a:pt x="1991" y="989"/>
                  <a:pt x="1990" y="989"/>
                  <a:pt x="1989" y="988"/>
                </a:cubicBezTo>
                <a:cubicBezTo>
                  <a:pt x="1988" y="988"/>
                  <a:pt x="1987" y="988"/>
                  <a:pt x="1986" y="988"/>
                </a:cubicBezTo>
                <a:cubicBezTo>
                  <a:pt x="1986" y="987"/>
                  <a:pt x="1985" y="987"/>
                  <a:pt x="1985" y="987"/>
                </a:cubicBezTo>
                <a:cubicBezTo>
                  <a:pt x="1985" y="987"/>
                  <a:pt x="1985" y="987"/>
                  <a:pt x="1984" y="987"/>
                </a:cubicBezTo>
                <a:cubicBezTo>
                  <a:pt x="1984" y="987"/>
                  <a:pt x="1984" y="987"/>
                  <a:pt x="1984" y="987"/>
                </a:cubicBezTo>
                <a:cubicBezTo>
                  <a:pt x="1983" y="987"/>
                  <a:pt x="1983" y="987"/>
                  <a:pt x="1982" y="987"/>
                </a:cubicBezTo>
                <a:cubicBezTo>
                  <a:pt x="1982" y="987"/>
                  <a:pt x="1982" y="987"/>
                  <a:pt x="1981" y="987"/>
                </a:cubicBezTo>
                <a:cubicBezTo>
                  <a:pt x="1981" y="987"/>
                  <a:pt x="1981" y="987"/>
                  <a:pt x="1981" y="987"/>
                </a:cubicBezTo>
                <a:cubicBezTo>
                  <a:pt x="1981" y="987"/>
                  <a:pt x="1980" y="987"/>
                  <a:pt x="1980" y="987"/>
                </a:cubicBezTo>
                <a:cubicBezTo>
                  <a:pt x="1980" y="987"/>
                  <a:pt x="1980" y="987"/>
                  <a:pt x="1980" y="987"/>
                </a:cubicBezTo>
                <a:cubicBezTo>
                  <a:pt x="1977" y="984"/>
                  <a:pt x="1974" y="982"/>
                  <a:pt x="1970" y="979"/>
                </a:cubicBezTo>
                <a:cubicBezTo>
                  <a:pt x="1969" y="978"/>
                  <a:pt x="1967" y="977"/>
                  <a:pt x="1966" y="976"/>
                </a:cubicBezTo>
                <a:cubicBezTo>
                  <a:pt x="1964" y="975"/>
                  <a:pt x="1963" y="974"/>
                  <a:pt x="1961" y="973"/>
                </a:cubicBezTo>
                <a:cubicBezTo>
                  <a:pt x="1958" y="971"/>
                  <a:pt x="1956" y="969"/>
                  <a:pt x="1953" y="968"/>
                </a:cubicBezTo>
                <a:cubicBezTo>
                  <a:pt x="1953" y="968"/>
                  <a:pt x="1952" y="968"/>
                  <a:pt x="1952" y="967"/>
                </a:cubicBezTo>
                <a:cubicBezTo>
                  <a:pt x="1952" y="967"/>
                  <a:pt x="1951" y="967"/>
                  <a:pt x="1951" y="967"/>
                </a:cubicBezTo>
                <a:cubicBezTo>
                  <a:pt x="1950" y="967"/>
                  <a:pt x="1950" y="967"/>
                  <a:pt x="1949" y="967"/>
                </a:cubicBezTo>
                <a:cubicBezTo>
                  <a:pt x="1948" y="967"/>
                  <a:pt x="1948" y="967"/>
                  <a:pt x="1947" y="967"/>
                </a:cubicBezTo>
                <a:cubicBezTo>
                  <a:pt x="1947" y="967"/>
                  <a:pt x="1946" y="967"/>
                  <a:pt x="1946" y="967"/>
                </a:cubicBezTo>
                <a:cubicBezTo>
                  <a:pt x="1945" y="967"/>
                  <a:pt x="1945" y="967"/>
                  <a:pt x="1945" y="967"/>
                </a:cubicBezTo>
                <a:cubicBezTo>
                  <a:pt x="1945" y="967"/>
                  <a:pt x="1945" y="967"/>
                  <a:pt x="1945" y="967"/>
                </a:cubicBezTo>
                <a:cubicBezTo>
                  <a:pt x="1945" y="967"/>
                  <a:pt x="1945" y="967"/>
                  <a:pt x="1945" y="967"/>
                </a:cubicBezTo>
                <a:cubicBezTo>
                  <a:pt x="1945" y="967"/>
                  <a:pt x="1945" y="967"/>
                  <a:pt x="1945" y="967"/>
                </a:cubicBezTo>
                <a:cubicBezTo>
                  <a:pt x="1946" y="967"/>
                  <a:pt x="1946" y="967"/>
                  <a:pt x="1946" y="967"/>
                </a:cubicBezTo>
                <a:cubicBezTo>
                  <a:pt x="1947" y="966"/>
                  <a:pt x="1947" y="966"/>
                  <a:pt x="1948" y="965"/>
                </a:cubicBezTo>
                <a:cubicBezTo>
                  <a:pt x="1956" y="961"/>
                  <a:pt x="1962" y="956"/>
                  <a:pt x="1969" y="952"/>
                </a:cubicBezTo>
                <a:cubicBezTo>
                  <a:pt x="1972" y="950"/>
                  <a:pt x="1976" y="947"/>
                  <a:pt x="1979" y="946"/>
                </a:cubicBezTo>
                <a:cubicBezTo>
                  <a:pt x="1980" y="945"/>
                  <a:pt x="1981" y="944"/>
                  <a:pt x="1982" y="944"/>
                </a:cubicBezTo>
                <a:cubicBezTo>
                  <a:pt x="1982" y="944"/>
                  <a:pt x="1982" y="944"/>
                  <a:pt x="1982" y="944"/>
                </a:cubicBezTo>
                <a:cubicBezTo>
                  <a:pt x="1982" y="944"/>
                  <a:pt x="1982" y="944"/>
                  <a:pt x="1983" y="944"/>
                </a:cubicBezTo>
                <a:cubicBezTo>
                  <a:pt x="1983" y="944"/>
                  <a:pt x="1984" y="944"/>
                  <a:pt x="1985" y="944"/>
                </a:cubicBezTo>
                <a:cubicBezTo>
                  <a:pt x="1985" y="944"/>
                  <a:pt x="1986" y="945"/>
                  <a:pt x="1986" y="945"/>
                </a:cubicBezTo>
                <a:cubicBezTo>
                  <a:pt x="1987" y="945"/>
                  <a:pt x="1987" y="945"/>
                  <a:pt x="1987" y="945"/>
                </a:cubicBezTo>
                <a:cubicBezTo>
                  <a:pt x="1987" y="945"/>
                  <a:pt x="1988" y="945"/>
                  <a:pt x="1988" y="945"/>
                </a:cubicBezTo>
                <a:cubicBezTo>
                  <a:pt x="1990" y="946"/>
                  <a:pt x="1992" y="947"/>
                  <a:pt x="1995" y="948"/>
                </a:cubicBezTo>
                <a:cubicBezTo>
                  <a:pt x="1996" y="948"/>
                  <a:pt x="1996" y="949"/>
                  <a:pt x="1997" y="949"/>
                </a:cubicBezTo>
                <a:cubicBezTo>
                  <a:pt x="1997" y="950"/>
                  <a:pt x="1998" y="950"/>
                  <a:pt x="1999" y="950"/>
                </a:cubicBezTo>
                <a:cubicBezTo>
                  <a:pt x="2000" y="951"/>
                  <a:pt x="2001" y="952"/>
                  <a:pt x="2002" y="953"/>
                </a:cubicBezTo>
                <a:cubicBezTo>
                  <a:pt x="2003" y="953"/>
                  <a:pt x="2003" y="953"/>
                  <a:pt x="2003" y="953"/>
                </a:cubicBezTo>
                <a:cubicBezTo>
                  <a:pt x="2005" y="972"/>
                  <a:pt x="2019" y="970"/>
                  <a:pt x="2031" y="980"/>
                </a:cubicBezTo>
                <a:cubicBezTo>
                  <a:pt x="2033" y="959"/>
                  <a:pt x="2021" y="951"/>
                  <a:pt x="2003" y="951"/>
                </a:cubicBezTo>
                <a:cubicBezTo>
                  <a:pt x="2003" y="951"/>
                  <a:pt x="2003" y="951"/>
                  <a:pt x="2003" y="951"/>
                </a:cubicBezTo>
                <a:cubicBezTo>
                  <a:pt x="2002" y="951"/>
                  <a:pt x="2001" y="950"/>
                  <a:pt x="1999" y="949"/>
                </a:cubicBezTo>
                <a:cubicBezTo>
                  <a:pt x="1999" y="949"/>
                  <a:pt x="1998" y="948"/>
                  <a:pt x="1998" y="948"/>
                </a:cubicBezTo>
                <a:cubicBezTo>
                  <a:pt x="1997" y="947"/>
                  <a:pt x="1996" y="947"/>
                  <a:pt x="1996" y="947"/>
                </a:cubicBezTo>
                <a:cubicBezTo>
                  <a:pt x="1993" y="945"/>
                  <a:pt x="1991" y="944"/>
                  <a:pt x="1988" y="944"/>
                </a:cubicBezTo>
                <a:cubicBezTo>
                  <a:pt x="1988" y="943"/>
                  <a:pt x="1988" y="943"/>
                  <a:pt x="1987" y="943"/>
                </a:cubicBezTo>
                <a:cubicBezTo>
                  <a:pt x="1987" y="943"/>
                  <a:pt x="1987" y="943"/>
                  <a:pt x="1987" y="943"/>
                </a:cubicBezTo>
                <a:cubicBezTo>
                  <a:pt x="1986" y="943"/>
                  <a:pt x="1986" y="943"/>
                  <a:pt x="1985" y="943"/>
                </a:cubicBezTo>
                <a:cubicBezTo>
                  <a:pt x="1984" y="943"/>
                  <a:pt x="1984" y="943"/>
                  <a:pt x="1983" y="943"/>
                </a:cubicBezTo>
                <a:cubicBezTo>
                  <a:pt x="1983" y="943"/>
                  <a:pt x="1984" y="943"/>
                  <a:pt x="1984" y="943"/>
                </a:cubicBezTo>
                <a:cubicBezTo>
                  <a:pt x="1985" y="942"/>
                  <a:pt x="1986" y="942"/>
                  <a:pt x="1987" y="942"/>
                </a:cubicBezTo>
                <a:cubicBezTo>
                  <a:pt x="1987" y="941"/>
                  <a:pt x="1987" y="941"/>
                  <a:pt x="1987" y="941"/>
                </a:cubicBezTo>
                <a:cubicBezTo>
                  <a:pt x="1988" y="941"/>
                  <a:pt x="1988" y="941"/>
                  <a:pt x="1988" y="941"/>
                </a:cubicBezTo>
                <a:cubicBezTo>
                  <a:pt x="1988" y="941"/>
                  <a:pt x="1988" y="941"/>
                  <a:pt x="1988" y="941"/>
                </a:cubicBezTo>
                <a:cubicBezTo>
                  <a:pt x="1988" y="941"/>
                  <a:pt x="1988" y="941"/>
                  <a:pt x="1988" y="941"/>
                </a:cubicBezTo>
                <a:cubicBezTo>
                  <a:pt x="1988" y="941"/>
                  <a:pt x="1988" y="941"/>
                  <a:pt x="1988" y="941"/>
                </a:cubicBezTo>
                <a:cubicBezTo>
                  <a:pt x="1989" y="941"/>
                  <a:pt x="1989" y="941"/>
                  <a:pt x="1989" y="941"/>
                </a:cubicBezTo>
                <a:cubicBezTo>
                  <a:pt x="1996" y="938"/>
                  <a:pt x="2003" y="937"/>
                  <a:pt x="2010" y="936"/>
                </a:cubicBezTo>
                <a:cubicBezTo>
                  <a:pt x="2017" y="936"/>
                  <a:pt x="2023" y="936"/>
                  <a:pt x="2029" y="937"/>
                </a:cubicBezTo>
                <a:cubicBezTo>
                  <a:pt x="2031" y="937"/>
                  <a:pt x="2032" y="938"/>
                  <a:pt x="2034" y="938"/>
                </a:cubicBezTo>
                <a:cubicBezTo>
                  <a:pt x="2035" y="938"/>
                  <a:pt x="2037" y="938"/>
                  <a:pt x="2038" y="939"/>
                </a:cubicBezTo>
                <a:cubicBezTo>
                  <a:pt x="2041" y="939"/>
                  <a:pt x="2043" y="939"/>
                  <a:pt x="2046" y="940"/>
                </a:cubicBezTo>
                <a:cubicBezTo>
                  <a:pt x="2051" y="941"/>
                  <a:pt x="2055" y="942"/>
                  <a:pt x="2058" y="942"/>
                </a:cubicBezTo>
                <a:cubicBezTo>
                  <a:pt x="2065" y="944"/>
                  <a:pt x="2069" y="945"/>
                  <a:pt x="2069" y="945"/>
                </a:cubicBezTo>
                <a:cubicBezTo>
                  <a:pt x="2069" y="945"/>
                  <a:pt x="2068" y="944"/>
                  <a:pt x="2066" y="944"/>
                </a:cubicBezTo>
                <a:cubicBezTo>
                  <a:pt x="2065" y="943"/>
                  <a:pt x="2062" y="942"/>
                  <a:pt x="2059" y="941"/>
                </a:cubicBezTo>
                <a:cubicBezTo>
                  <a:pt x="2055" y="940"/>
                  <a:pt x="2051" y="938"/>
                  <a:pt x="2046" y="937"/>
                </a:cubicBezTo>
                <a:cubicBezTo>
                  <a:pt x="2044" y="936"/>
                  <a:pt x="2041" y="936"/>
                  <a:pt x="2039" y="935"/>
                </a:cubicBezTo>
                <a:cubicBezTo>
                  <a:pt x="2037" y="935"/>
                  <a:pt x="2036" y="934"/>
                  <a:pt x="2034" y="934"/>
                </a:cubicBezTo>
                <a:cubicBezTo>
                  <a:pt x="2034" y="934"/>
                  <a:pt x="2034" y="934"/>
                  <a:pt x="2033" y="934"/>
                </a:cubicBezTo>
                <a:cubicBezTo>
                  <a:pt x="2033" y="934"/>
                  <a:pt x="2032" y="934"/>
                  <a:pt x="2032" y="934"/>
                </a:cubicBezTo>
                <a:cubicBezTo>
                  <a:pt x="2031" y="934"/>
                  <a:pt x="2031" y="934"/>
                  <a:pt x="2030" y="934"/>
                </a:cubicBezTo>
                <a:cubicBezTo>
                  <a:pt x="2024" y="933"/>
                  <a:pt x="2017" y="932"/>
                  <a:pt x="2010" y="933"/>
                </a:cubicBezTo>
                <a:cubicBezTo>
                  <a:pt x="2007" y="933"/>
                  <a:pt x="2004" y="933"/>
                  <a:pt x="2001" y="934"/>
                </a:cubicBezTo>
                <a:cubicBezTo>
                  <a:pt x="2002" y="933"/>
                  <a:pt x="2003" y="932"/>
                  <a:pt x="2003" y="931"/>
                </a:cubicBezTo>
                <a:cubicBezTo>
                  <a:pt x="2004" y="931"/>
                  <a:pt x="2004" y="930"/>
                  <a:pt x="2005" y="929"/>
                </a:cubicBezTo>
                <a:cubicBezTo>
                  <a:pt x="2005" y="929"/>
                  <a:pt x="2005" y="928"/>
                  <a:pt x="2006" y="928"/>
                </a:cubicBezTo>
                <a:cubicBezTo>
                  <a:pt x="2006" y="927"/>
                  <a:pt x="2006" y="927"/>
                  <a:pt x="2006" y="926"/>
                </a:cubicBezTo>
                <a:cubicBezTo>
                  <a:pt x="2008" y="923"/>
                  <a:pt x="2009" y="918"/>
                  <a:pt x="2011" y="913"/>
                </a:cubicBezTo>
                <a:cubicBezTo>
                  <a:pt x="2011" y="912"/>
                  <a:pt x="2012" y="911"/>
                  <a:pt x="2012" y="910"/>
                </a:cubicBezTo>
                <a:cubicBezTo>
                  <a:pt x="2012" y="909"/>
                  <a:pt x="2013" y="907"/>
                  <a:pt x="2013" y="906"/>
                </a:cubicBezTo>
                <a:cubicBezTo>
                  <a:pt x="2014" y="906"/>
                  <a:pt x="2014" y="905"/>
                  <a:pt x="2014" y="904"/>
                </a:cubicBezTo>
                <a:cubicBezTo>
                  <a:pt x="2015" y="904"/>
                  <a:pt x="2015" y="904"/>
                  <a:pt x="2015" y="904"/>
                </a:cubicBezTo>
                <a:cubicBezTo>
                  <a:pt x="2015" y="903"/>
                  <a:pt x="2015" y="903"/>
                  <a:pt x="2015" y="903"/>
                </a:cubicBezTo>
                <a:cubicBezTo>
                  <a:pt x="2016" y="901"/>
                  <a:pt x="2016" y="901"/>
                  <a:pt x="2016" y="901"/>
                </a:cubicBezTo>
                <a:cubicBezTo>
                  <a:pt x="2017" y="900"/>
                  <a:pt x="2017" y="900"/>
                  <a:pt x="2017" y="899"/>
                </a:cubicBezTo>
                <a:cubicBezTo>
                  <a:pt x="2018" y="898"/>
                  <a:pt x="2019" y="897"/>
                  <a:pt x="2020" y="896"/>
                </a:cubicBezTo>
                <a:cubicBezTo>
                  <a:pt x="2020" y="896"/>
                  <a:pt x="2021" y="895"/>
                  <a:pt x="2021" y="895"/>
                </a:cubicBezTo>
                <a:cubicBezTo>
                  <a:pt x="2021" y="894"/>
                  <a:pt x="2022" y="894"/>
                  <a:pt x="2022" y="893"/>
                </a:cubicBezTo>
                <a:cubicBezTo>
                  <a:pt x="2022" y="893"/>
                  <a:pt x="2023" y="893"/>
                  <a:pt x="2023" y="893"/>
                </a:cubicBezTo>
                <a:cubicBezTo>
                  <a:pt x="2023" y="893"/>
                  <a:pt x="2023" y="893"/>
                  <a:pt x="2024" y="893"/>
                </a:cubicBezTo>
                <a:cubicBezTo>
                  <a:pt x="2024" y="893"/>
                  <a:pt x="2025" y="893"/>
                  <a:pt x="2026" y="893"/>
                </a:cubicBezTo>
                <a:cubicBezTo>
                  <a:pt x="2026" y="893"/>
                  <a:pt x="2026" y="893"/>
                  <a:pt x="2027" y="893"/>
                </a:cubicBezTo>
                <a:cubicBezTo>
                  <a:pt x="2027" y="893"/>
                  <a:pt x="2027" y="893"/>
                  <a:pt x="2027" y="893"/>
                </a:cubicBezTo>
                <a:cubicBezTo>
                  <a:pt x="2027" y="893"/>
                  <a:pt x="2028" y="893"/>
                  <a:pt x="2028" y="893"/>
                </a:cubicBezTo>
                <a:cubicBezTo>
                  <a:pt x="2028" y="893"/>
                  <a:pt x="2029" y="893"/>
                  <a:pt x="2029" y="893"/>
                </a:cubicBezTo>
                <a:cubicBezTo>
                  <a:pt x="2030" y="893"/>
                  <a:pt x="2030" y="893"/>
                  <a:pt x="2031" y="893"/>
                </a:cubicBezTo>
                <a:cubicBezTo>
                  <a:pt x="2031" y="893"/>
                  <a:pt x="2032" y="893"/>
                  <a:pt x="2032" y="893"/>
                </a:cubicBezTo>
                <a:cubicBezTo>
                  <a:pt x="2033" y="893"/>
                  <a:pt x="2033" y="892"/>
                  <a:pt x="2034" y="892"/>
                </a:cubicBezTo>
                <a:cubicBezTo>
                  <a:pt x="2035" y="893"/>
                  <a:pt x="2036" y="893"/>
                  <a:pt x="2037" y="893"/>
                </a:cubicBezTo>
                <a:cubicBezTo>
                  <a:pt x="2038" y="893"/>
                  <a:pt x="2040" y="893"/>
                  <a:pt x="2041" y="893"/>
                </a:cubicBezTo>
                <a:cubicBezTo>
                  <a:pt x="2042" y="893"/>
                  <a:pt x="2043" y="894"/>
                  <a:pt x="2044" y="894"/>
                </a:cubicBezTo>
                <a:cubicBezTo>
                  <a:pt x="2045" y="894"/>
                  <a:pt x="2046" y="894"/>
                  <a:pt x="2047" y="895"/>
                </a:cubicBezTo>
                <a:cubicBezTo>
                  <a:pt x="2047" y="895"/>
                  <a:pt x="2047" y="895"/>
                  <a:pt x="2047" y="895"/>
                </a:cubicBezTo>
                <a:cubicBezTo>
                  <a:pt x="2051" y="912"/>
                  <a:pt x="2063" y="908"/>
                  <a:pt x="2075" y="900"/>
                </a:cubicBezTo>
                <a:cubicBezTo>
                  <a:pt x="2063" y="898"/>
                  <a:pt x="2061" y="886"/>
                  <a:pt x="2047" y="893"/>
                </a:cubicBezTo>
                <a:cubicBezTo>
                  <a:pt x="2046" y="892"/>
                  <a:pt x="2046" y="892"/>
                  <a:pt x="2045" y="892"/>
                </a:cubicBezTo>
                <a:cubicBezTo>
                  <a:pt x="2044" y="892"/>
                  <a:pt x="2042" y="891"/>
                  <a:pt x="2041" y="891"/>
                </a:cubicBezTo>
                <a:cubicBezTo>
                  <a:pt x="2040" y="891"/>
                  <a:pt x="2039" y="891"/>
                  <a:pt x="2037" y="891"/>
                </a:cubicBezTo>
                <a:cubicBezTo>
                  <a:pt x="2036" y="891"/>
                  <a:pt x="2035" y="891"/>
                  <a:pt x="2034" y="890"/>
                </a:cubicBezTo>
                <a:cubicBezTo>
                  <a:pt x="2033" y="890"/>
                  <a:pt x="2033" y="891"/>
                  <a:pt x="2032" y="891"/>
                </a:cubicBezTo>
                <a:cubicBezTo>
                  <a:pt x="2032" y="891"/>
                  <a:pt x="2031" y="891"/>
                  <a:pt x="2031" y="891"/>
                </a:cubicBezTo>
                <a:cubicBezTo>
                  <a:pt x="2030" y="891"/>
                  <a:pt x="2030" y="891"/>
                  <a:pt x="2029" y="891"/>
                </a:cubicBezTo>
                <a:cubicBezTo>
                  <a:pt x="2029" y="891"/>
                  <a:pt x="2028" y="891"/>
                  <a:pt x="2028" y="891"/>
                </a:cubicBezTo>
                <a:cubicBezTo>
                  <a:pt x="2027" y="891"/>
                  <a:pt x="2027" y="891"/>
                  <a:pt x="2027" y="891"/>
                </a:cubicBezTo>
                <a:cubicBezTo>
                  <a:pt x="2027" y="891"/>
                  <a:pt x="2027" y="891"/>
                  <a:pt x="2026" y="891"/>
                </a:cubicBezTo>
                <a:cubicBezTo>
                  <a:pt x="2026" y="891"/>
                  <a:pt x="2026" y="891"/>
                  <a:pt x="2025" y="892"/>
                </a:cubicBezTo>
                <a:cubicBezTo>
                  <a:pt x="2025" y="892"/>
                  <a:pt x="2025" y="892"/>
                  <a:pt x="2024" y="892"/>
                </a:cubicBezTo>
                <a:cubicBezTo>
                  <a:pt x="2024" y="892"/>
                  <a:pt x="2024" y="892"/>
                  <a:pt x="2023" y="892"/>
                </a:cubicBezTo>
                <a:cubicBezTo>
                  <a:pt x="2023" y="892"/>
                  <a:pt x="2023" y="892"/>
                  <a:pt x="2023" y="892"/>
                </a:cubicBezTo>
                <a:cubicBezTo>
                  <a:pt x="2023" y="892"/>
                  <a:pt x="2024" y="892"/>
                  <a:pt x="2024" y="892"/>
                </a:cubicBezTo>
                <a:cubicBezTo>
                  <a:pt x="2024" y="891"/>
                  <a:pt x="2024" y="891"/>
                  <a:pt x="2024" y="891"/>
                </a:cubicBezTo>
                <a:cubicBezTo>
                  <a:pt x="2025" y="891"/>
                  <a:pt x="2025" y="891"/>
                  <a:pt x="2025" y="891"/>
                </a:cubicBezTo>
                <a:cubicBezTo>
                  <a:pt x="2026" y="890"/>
                  <a:pt x="2026" y="890"/>
                  <a:pt x="2027" y="890"/>
                </a:cubicBezTo>
                <a:cubicBezTo>
                  <a:pt x="2027" y="889"/>
                  <a:pt x="2028" y="889"/>
                  <a:pt x="2028" y="888"/>
                </a:cubicBezTo>
                <a:cubicBezTo>
                  <a:pt x="2029" y="888"/>
                  <a:pt x="2029" y="888"/>
                  <a:pt x="2030" y="887"/>
                </a:cubicBezTo>
                <a:cubicBezTo>
                  <a:pt x="2030" y="887"/>
                  <a:pt x="2031" y="887"/>
                  <a:pt x="2031" y="886"/>
                </a:cubicBezTo>
                <a:cubicBezTo>
                  <a:pt x="2032" y="886"/>
                  <a:pt x="2033" y="885"/>
                  <a:pt x="2034" y="885"/>
                </a:cubicBezTo>
                <a:cubicBezTo>
                  <a:pt x="2035" y="884"/>
                  <a:pt x="2035" y="884"/>
                  <a:pt x="2036" y="884"/>
                </a:cubicBezTo>
                <a:cubicBezTo>
                  <a:pt x="2036" y="884"/>
                  <a:pt x="2037" y="883"/>
                  <a:pt x="2037" y="883"/>
                </a:cubicBezTo>
                <a:cubicBezTo>
                  <a:pt x="2038" y="883"/>
                  <a:pt x="2039" y="882"/>
                  <a:pt x="2040" y="882"/>
                </a:cubicBezTo>
                <a:cubicBezTo>
                  <a:pt x="2041" y="882"/>
                  <a:pt x="2042" y="882"/>
                  <a:pt x="2043" y="881"/>
                </a:cubicBezTo>
                <a:cubicBezTo>
                  <a:pt x="2043" y="881"/>
                  <a:pt x="2044" y="881"/>
                  <a:pt x="2045" y="880"/>
                </a:cubicBezTo>
                <a:cubicBezTo>
                  <a:pt x="2047" y="880"/>
                  <a:pt x="2048" y="879"/>
                  <a:pt x="2049" y="879"/>
                </a:cubicBezTo>
                <a:cubicBezTo>
                  <a:pt x="2050" y="879"/>
                  <a:pt x="2051" y="879"/>
                  <a:pt x="2052" y="878"/>
                </a:cubicBezTo>
                <a:cubicBezTo>
                  <a:pt x="2052" y="878"/>
                  <a:pt x="2053" y="878"/>
                  <a:pt x="2053" y="878"/>
                </a:cubicBezTo>
                <a:cubicBezTo>
                  <a:pt x="2053" y="878"/>
                  <a:pt x="2052" y="878"/>
                  <a:pt x="2052" y="878"/>
                </a:cubicBezTo>
                <a:cubicBezTo>
                  <a:pt x="2051" y="878"/>
                  <a:pt x="2051" y="878"/>
                  <a:pt x="2051" y="878"/>
                </a:cubicBezTo>
                <a:cubicBezTo>
                  <a:pt x="2050" y="878"/>
                  <a:pt x="2050" y="878"/>
                  <a:pt x="2049" y="878"/>
                </a:cubicBezTo>
                <a:cubicBezTo>
                  <a:pt x="2048" y="878"/>
                  <a:pt x="2046" y="878"/>
                  <a:pt x="2045" y="878"/>
                </a:cubicBezTo>
                <a:cubicBezTo>
                  <a:pt x="2044" y="879"/>
                  <a:pt x="2043" y="879"/>
                  <a:pt x="2042" y="879"/>
                </a:cubicBezTo>
                <a:cubicBezTo>
                  <a:pt x="2041" y="879"/>
                  <a:pt x="2041" y="879"/>
                  <a:pt x="2041" y="879"/>
                </a:cubicBezTo>
                <a:cubicBezTo>
                  <a:pt x="2040" y="879"/>
                  <a:pt x="2040" y="880"/>
                  <a:pt x="2039" y="880"/>
                </a:cubicBezTo>
                <a:cubicBezTo>
                  <a:pt x="2038" y="880"/>
                  <a:pt x="2037" y="880"/>
                  <a:pt x="2036" y="881"/>
                </a:cubicBezTo>
                <a:cubicBezTo>
                  <a:pt x="2036" y="881"/>
                  <a:pt x="2035" y="881"/>
                  <a:pt x="2035" y="882"/>
                </a:cubicBezTo>
                <a:cubicBezTo>
                  <a:pt x="2034" y="882"/>
                  <a:pt x="2033" y="882"/>
                  <a:pt x="2033" y="882"/>
                </a:cubicBezTo>
                <a:cubicBezTo>
                  <a:pt x="2032" y="883"/>
                  <a:pt x="2031" y="884"/>
                  <a:pt x="2030" y="884"/>
                </a:cubicBezTo>
                <a:cubicBezTo>
                  <a:pt x="2029" y="885"/>
                  <a:pt x="2029" y="885"/>
                  <a:pt x="2028" y="885"/>
                </a:cubicBezTo>
                <a:cubicBezTo>
                  <a:pt x="2028" y="886"/>
                  <a:pt x="2027" y="886"/>
                  <a:pt x="2027" y="886"/>
                </a:cubicBezTo>
                <a:cubicBezTo>
                  <a:pt x="2026" y="887"/>
                  <a:pt x="2026" y="887"/>
                  <a:pt x="2025" y="888"/>
                </a:cubicBezTo>
                <a:cubicBezTo>
                  <a:pt x="2025" y="888"/>
                  <a:pt x="2024" y="888"/>
                  <a:pt x="2024" y="889"/>
                </a:cubicBezTo>
                <a:cubicBezTo>
                  <a:pt x="2023" y="890"/>
                  <a:pt x="2023" y="890"/>
                  <a:pt x="2023" y="890"/>
                </a:cubicBezTo>
                <a:cubicBezTo>
                  <a:pt x="2022" y="890"/>
                  <a:pt x="2022" y="890"/>
                  <a:pt x="2022" y="890"/>
                </a:cubicBezTo>
                <a:cubicBezTo>
                  <a:pt x="2022" y="891"/>
                  <a:pt x="2021" y="891"/>
                  <a:pt x="2021" y="892"/>
                </a:cubicBezTo>
                <a:cubicBezTo>
                  <a:pt x="2020" y="892"/>
                  <a:pt x="2020" y="893"/>
                  <a:pt x="2019" y="893"/>
                </a:cubicBezTo>
                <a:cubicBezTo>
                  <a:pt x="2019" y="894"/>
                  <a:pt x="2018" y="894"/>
                  <a:pt x="2018" y="895"/>
                </a:cubicBezTo>
                <a:cubicBezTo>
                  <a:pt x="2017" y="896"/>
                  <a:pt x="2016" y="897"/>
                  <a:pt x="2015" y="898"/>
                </a:cubicBezTo>
                <a:cubicBezTo>
                  <a:pt x="2015" y="899"/>
                  <a:pt x="2015" y="899"/>
                  <a:pt x="2014" y="900"/>
                </a:cubicBezTo>
                <a:cubicBezTo>
                  <a:pt x="2013" y="902"/>
                  <a:pt x="2013" y="902"/>
                  <a:pt x="2013" y="902"/>
                </a:cubicBezTo>
                <a:cubicBezTo>
                  <a:pt x="2013" y="902"/>
                  <a:pt x="2013" y="902"/>
                  <a:pt x="2013" y="902"/>
                </a:cubicBezTo>
                <a:cubicBezTo>
                  <a:pt x="2012" y="903"/>
                  <a:pt x="2012" y="903"/>
                  <a:pt x="2012" y="903"/>
                </a:cubicBezTo>
                <a:cubicBezTo>
                  <a:pt x="2012" y="904"/>
                  <a:pt x="2012" y="905"/>
                  <a:pt x="2011" y="905"/>
                </a:cubicBezTo>
                <a:cubicBezTo>
                  <a:pt x="2010" y="908"/>
                  <a:pt x="2009" y="910"/>
                  <a:pt x="2008" y="913"/>
                </a:cubicBezTo>
                <a:cubicBezTo>
                  <a:pt x="2008" y="915"/>
                  <a:pt x="2007" y="917"/>
                  <a:pt x="2006" y="919"/>
                </a:cubicBezTo>
                <a:cubicBezTo>
                  <a:pt x="2005" y="922"/>
                  <a:pt x="2005" y="924"/>
                  <a:pt x="2004" y="925"/>
                </a:cubicBezTo>
                <a:cubicBezTo>
                  <a:pt x="2004" y="926"/>
                  <a:pt x="2003" y="927"/>
                  <a:pt x="2003" y="928"/>
                </a:cubicBezTo>
                <a:cubicBezTo>
                  <a:pt x="2002" y="929"/>
                  <a:pt x="2002" y="930"/>
                  <a:pt x="2002" y="930"/>
                </a:cubicBezTo>
                <a:cubicBezTo>
                  <a:pt x="2001" y="931"/>
                  <a:pt x="2001" y="932"/>
                  <a:pt x="2000" y="932"/>
                </a:cubicBezTo>
                <a:cubicBezTo>
                  <a:pt x="2000" y="933"/>
                  <a:pt x="2000" y="933"/>
                  <a:pt x="1999" y="934"/>
                </a:cubicBezTo>
                <a:cubicBezTo>
                  <a:pt x="1999" y="934"/>
                  <a:pt x="1999" y="934"/>
                  <a:pt x="1999" y="934"/>
                </a:cubicBezTo>
                <a:cubicBezTo>
                  <a:pt x="1996" y="935"/>
                  <a:pt x="1992" y="936"/>
                  <a:pt x="1988" y="937"/>
                </a:cubicBezTo>
                <a:cubicBezTo>
                  <a:pt x="1986" y="938"/>
                  <a:pt x="1986" y="938"/>
                  <a:pt x="1986" y="938"/>
                </a:cubicBezTo>
                <a:cubicBezTo>
                  <a:pt x="1986" y="938"/>
                  <a:pt x="1986" y="938"/>
                  <a:pt x="1986" y="938"/>
                </a:cubicBezTo>
                <a:cubicBezTo>
                  <a:pt x="1986" y="938"/>
                  <a:pt x="1986" y="938"/>
                  <a:pt x="1986" y="938"/>
                </a:cubicBezTo>
                <a:cubicBezTo>
                  <a:pt x="1986" y="938"/>
                  <a:pt x="1986" y="938"/>
                  <a:pt x="1986" y="938"/>
                </a:cubicBezTo>
                <a:cubicBezTo>
                  <a:pt x="1986" y="938"/>
                  <a:pt x="1986" y="938"/>
                  <a:pt x="1986" y="938"/>
                </a:cubicBezTo>
                <a:cubicBezTo>
                  <a:pt x="1985" y="938"/>
                  <a:pt x="1985" y="938"/>
                  <a:pt x="1985" y="938"/>
                </a:cubicBezTo>
                <a:cubicBezTo>
                  <a:pt x="1984" y="939"/>
                  <a:pt x="1983" y="939"/>
                  <a:pt x="1982" y="939"/>
                </a:cubicBezTo>
                <a:cubicBezTo>
                  <a:pt x="1981" y="940"/>
                  <a:pt x="1979" y="941"/>
                  <a:pt x="1977" y="942"/>
                </a:cubicBezTo>
                <a:cubicBezTo>
                  <a:pt x="1974" y="944"/>
                  <a:pt x="1970" y="946"/>
                  <a:pt x="1967" y="949"/>
                </a:cubicBezTo>
                <a:cubicBezTo>
                  <a:pt x="1966" y="949"/>
                  <a:pt x="1966" y="949"/>
                  <a:pt x="1965" y="950"/>
                </a:cubicBezTo>
                <a:cubicBezTo>
                  <a:pt x="1966" y="949"/>
                  <a:pt x="1967" y="947"/>
                  <a:pt x="1967" y="946"/>
                </a:cubicBezTo>
                <a:cubicBezTo>
                  <a:pt x="1967" y="946"/>
                  <a:pt x="1968" y="945"/>
                  <a:pt x="1968" y="944"/>
                </a:cubicBezTo>
                <a:cubicBezTo>
                  <a:pt x="1968" y="943"/>
                  <a:pt x="1969" y="942"/>
                  <a:pt x="1969" y="942"/>
                </a:cubicBezTo>
                <a:cubicBezTo>
                  <a:pt x="1970" y="940"/>
                  <a:pt x="1970" y="938"/>
                  <a:pt x="1971" y="937"/>
                </a:cubicBezTo>
                <a:cubicBezTo>
                  <a:pt x="1971" y="937"/>
                  <a:pt x="1971" y="937"/>
                  <a:pt x="1971" y="937"/>
                </a:cubicBezTo>
                <a:cubicBezTo>
                  <a:pt x="1989" y="925"/>
                  <a:pt x="1994" y="910"/>
                  <a:pt x="1976" y="892"/>
                </a:cubicBezTo>
                <a:cubicBezTo>
                  <a:pt x="1972" y="909"/>
                  <a:pt x="1956" y="916"/>
                  <a:pt x="1969" y="935"/>
                </a:cubicBezTo>
                <a:cubicBezTo>
                  <a:pt x="1969" y="935"/>
                  <a:pt x="1969" y="936"/>
                  <a:pt x="1969" y="936"/>
                </a:cubicBezTo>
                <a:cubicBezTo>
                  <a:pt x="1968" y="938"/>
                  <a:pt x="1968" y="939"/>
                  <a:pt x="1967" y="941"/>
                </a:cubicBezTo>
                <a:cubicBezTo>
                  <a:pt x="1967" y="942"/>
                  <a:pt x="1967" y="942"/>
                  <a:pt x="1966" y="943"/>
                </a:cubicBezTo>
                <a:cubicBezTo>
                  <a:pt x="1966" y="944"/>
                  <a:pt x="1966" y="945"/>
                  <a:pt x="1965" y="945"/>
                </a:cubicBezTo>
                <a:cubicBezTo>
                  <a:pt x="1964" y="948"/>
                  <a:pt x="1962" y="951"/>
                  <a:pt x="1961" y="953"/>
                </a:cubicBezTo>
                <a:cubicBezTo>
                  <a:pt x="1961" y="953"/>
                  <a:pt x="1961" y="953"/>
                  <a:pt x="1960" y="953"/>
                </a:cubicBezTo>
                <a:cubicBezTo>
                  <a:pt x="1956" y="956"/>
                  <a:pt x="1951" y="959"/>
                  <a:pt x="1947" y="962"/>
                </a:cubicBezTo>
                <a:cubicBezTo>
                  <a:pt x="1946" y="962"/>
                  <a:pt x="1945" y="963"/>
                  <a:pt x="1944" y="963"/>
                </a:cubicBezTo>
                <a:cubicBezTo>
                  <a:pt x="1944" y="963"/>
                  <a:pt x="1944" y="963"/>
                  <a:pt x="1944" y="963"/>
                </a:cubicBezTo>
                <a:cubicBezTo>
                  <a:pt x="1944" y="963"/>
                  <a:pt x="1944" y="963"/>
                  <a:pt x="1944" y="963"/>
                </a:cubicBezTo>
                <a:cubicBezTo>
                  <a:pt x="1944" y="963"/>
                  <a:pt x="1944" y="963"/>
                  <a:pt x="1944" y="963"/>
                </a:cubicBezTo>
                <a:cubicBezTo>
                  <a:pt x="1944" y="963"/>
                  <a:pt x="1943" y="963"/>
                  <a:pt x="1943" y="963"/>
                </a:cubicBezTo>
                <a:cubicBezTo>
                  <a:pt x="1943" y="964"/>
                  <a:pt x="1943" y="964"/>
                  <a:pt x="1943" y="964"/>
                </a:cubicBezTo>
                <a:cubicBezTo>
                  <a:pt x="1943" y="964"/>
                  <a:pt x="1943" y="964"/>
                  <a:pt x="1943" y="964"/>
                </a:cubicBezTo>
                <a:cubicBezTo>
                  <a:pt x="1941" y="964"/>
                  <a:pt x="1941" y="964"/>
                  <a:pt x="1941" y="964"/>
                </a:cubicBezTo>
                <a:cubicBezTo>
                  <a:pt x="1940" y="965"/>
                  <a:pt x="1940" y="965"/>
                  <a:pt x="1940" y="965"/>
                </a:cubicBezTo>
                <a:cubicBezTo>
                  <a:pt x="1938" y="966"/>
                  <a:pt x="1938" y="966"/>
                  <a:pt x="1938" y="966"/>
                </a:cubicBezTo>
                <a:cubicBezTo>
                  <a:pt x="1938" y="966"/>
                  <a:pt x="1937" y="966"/>
                  <a:pt x="1936" y="967"/>
                </a:cubicBezTo>
                <a:cubicBezTo>
                  <a:pt x="1932" y="968"/>
                  <a:pt x="1928" y="969"/>
                  <a:pt x="1924" y="970"/>
                </a:cubicBezTo>
                <a:cubicBezTo>
                  <a:pt x="1917" y="972"/>
                  <a:pt x="1909" y="973"/>
                  <a:pt x="1901" y="974"/>
                </a:cubicBezTo>
                <a:cubicBezTo>
                  <a:pt x="1900" y="974"/>
                  <a:pt x="1899" y="974"/>
                  <a:pt x="1898" y="974"/>
                </a:cubicBezTo>
                <a:cubicBezTo>
                  <a:pt x="1898" y="974"/>
                  <a:pt x="1899" y="974"/>
                  <a:pt x="1899" y="973"/>
                </a:cubicBezTo>
                <a:cubicBezTo>
                  <a:pt x="1899" y="973"/>
                  <a:pt x="1900" y="973"/>
                  <a:pt x="1900" y="972"/>
                </a:cubicBezTo>
                <a:cubicBezTo>
                  <a:pt x="1900" y="972"/>
                  <a:pt x="1901" y="972"/>
                  <a:pt x="1901" y="971"/>
                </a:cubicBezTo>
                <a:cubicBezTo>
                  <a:pt x="1901" y="971"/>
                  <a:pt x="1901" y="971"/>
                  <a:pt x="1902" y="970"/>
                </a:cubicBezTo>
                <a:cubicBezTo>
                  <a:pt x="1902" y="970"/>
                  <a:pt x="1903" y="969"/>
                  <a:pt x="1904" y="968"/>
                </a:cubicBezTo>
                <a:cubicBezTo>
                  <a:pt x="1904" y="967"/>
                  <a:pt x="1905" y="966"/>
                  <a:pt x="1906" y="965"/>
                </a:cubicBezTo>
                <a:cubicBezTo>
                  <a:pt x="1906" y="965"/>
                  <a:pt x="1906" y="964"/>
                  <a:pt x="1906" y="964"/>
                </a:cubicBezTo>
                <a:cubicBezTo>
                  <a:pt x="1907" y="963"/>
                  <a:pt x="1907" y="962"/>
                  <a:pt x="1907" y="962"/>
                </a:cubicBezTo>
                <a:cubicBezTo>
                  <a:pt x="1908" y="961"/>
                  <a:pt x="1908" y="960"/>
                  <a:pt x="1908" y="960"/>
                </a:cubicBezTo>
                <a:cubicBezTo>
                  <a:pt x="1908" y="959"/>
                  <a:pt x="1909" y="958"/>
                  <a:pt x="1909" y="958"/>
                </a:cubicBezTo>
                <a:cubicBezTo>
                  <a:pt x="1910" y="955"/>
                  <a:pt x="1911" y="952"/>
                  <a:pt x="1911" y="948"/>
                </a:cubicBezTo>
                <a:cubicBezTo>
                  <a:pt x="1912" y="945"/>
                  <a:pt x="1912" y="941"/>
                  <a:pt x="1913" y="937"/>
                </a:cubicBezTo>
                <a:cubicBezTo>
                  <a:pt x="1913" y="934"/>
                  <a:pt x="1914" y="930"/>
                  <a:pt x="1914" y="926"/>
                </a:cubicBezTo>
                <a:cubicBezTo>
                  <a:pt x="1915" y="922"/>
                  <a:pt x="1915" y="918"/>
                  <a:pt x="1917" y="915"/>
                </a:cubicBezTo>
                <a:cubicBezTo>
                  <a:pt x="1917" y="913"/>
                  <a:pt x="1917" y="913"/>
                  <a:pt x="1917" y="913"/>
                </a:cubicBezTo>
                <a:cubicBezTo>
                  <a:pt x="1917" y="912"/>
                  <a:pt x="1917" y="912"/>
                  <a:pt x="1917" y="912"/>
                </a:cubicBezTo>
                <a:cubicBezTo>
                  <a:pt x="1918" y="911"/>
                  <a:pt x="1918" y="911"/>
                  <a:pt x="1918" y="911"/>
                </a:cubicBezTo>
                <a:cubicBezTo>
                  <a:pt x="1918" y="911"/>
                  <a:pt x="1918" y="911"/>
                  <a:pt x="1918" y="911"/>
                </a:cubicBezTo>
                <a:cubicBezTo>
                  <a:pt x="1918" y="911"/>
                  <a:pt x="1918" y="911"/>
                  <a:pt x="1918" y="911"/>
                </a:cubicBezTo>
                <a:cubicBezTo>
                  <a:pt x="1918" y="911"/>
                  <a:pt x="1918" y="911"/>
                  <a:pt x="1918" y="911"/>
                </a:cubicBezTo>
                <a:cubicBezTo>
                  <a:pt x="1918" y="911"/>
                  <a:pt x="1918" y="911"/>
                  <a:pt x="1918" y="911"/>
                </a:cubicBezTo>
                <a:cubicBezTo>
                  <a:pt x="1918" y="910"/>
                  <a:pt x="1918" y="910"/>
                  <a:pt x="1918" y="910"/>
                </a:cubicBezTo>
                <a:cubicBezTo>
                  <a:pt x="1919" y="909"/>
                  <a:pt x="1919" y="909"/>
                  <a:pt x="1919" y="909"/>
                </a:cubicBezTo>
                <a:cubicBezTo>
                  <a:pt x="1919" y="909"/>
                  <a:pt x="1919" y="908"/>
                  <a:pt x="1919" y="908"/>
                </a:cubicBezTo>
                <a:cubicBezTo>
                  <a:pt x="1920" y="906"/>
                  <a:pt x="1920" y="906"/>
                  <a:pt x="1920" y="906"/>
                </a:cubicBezTo>
                <a:cubicBezTo>
                  <a:pt x="1920" y="906"/>
                  <a:pt x="1921" y="905"/>
                  <a:pt x="1921" y="904"/>
                </a:cubicBezTo>
                <a:cubicBezTo>
                  <a:pt x="1922" y="903"/>
                  <a:pt x="1922" y="902"/>
                  <a:pt x="1923" y="902"/>
                </a:cubicBezTo>
                <a:cubicBezTo>
                  <a:pt x="1923" y="901"/>
                  <a:pt x="1924" y="900"/>
                  <a:pt x="1924" y="899"/>
                </a:cubicBezTo>
                <a:cubicBezTo>
                  <a:pt x="1925" y="898"/>
                  <a:pt x="1925" y="898"/>
                  <a:pt x="1926" y="897"/>
                </a:cubicBezTo>
                <a:cubicBezTo>
                  <a:pt x="1927" y="896"/>
                  <a:pt x="1927" y="896"/>
                  <a:pt x="1928" y="895"/>
                </a:cubicBezTo>
                <a:cubicBezTo>
                  <a:pt x="1928" y="894"/>
                  <a:pt x="1929" y="894"/>
                  <a:pt x="1930" y="893"/>
                </a:cubicBezTo>
                <a:cubicBezTo>
                  <a:pt x="1930" y="892"/>
                  <a:pt x="1931" y="892"/>
                  <a:pt x="1932" y="891"/>
                </a:cubicBezTo>
                <a:cubicBezTo>
                  <a:pt x="1932" y="891"/>
                  <a:pt x="1933" y="890"/>
                  <a:pt x="1934" y="890"/>
                </a:cubicBezTo>
                <a:cubicBezTo>
                  <a:pt x="1934" y="889"/>
                  <a:pt x="1935" y="889"/>
                  <a:pt x="1936" y="888"/>
                </a:cubicBezTo>
                <a:cubicBezTo>
                  <a:pt x="1937" y="887"/>
                  <a:pt x="1938" y="886"/>
                  <a:pt x="1940" y="885"/>
                </a:cubicBezTo>
                <a:cubicBezTo>
                  <a:pt x="1941" y="885"/>
                  <a:pt x="1941" y="885"/>
                  <a:pt x="1942" y="884"/>
                </a:cubicBezTo>
                <a:cubicBezTo>
                  <a:pt x="1943" y="884"/>
                  <a:pt x="1943" y="884"/>
                  <a:pt x="1944" y="883"/>
                </a:cubicBezTo>
                <a:cubicBezTo>
                  <a:pt x="1945" y="883"/>
                  <a:pt x="1947" y="882"/>
                  <a:pt x="1948" y="882"/>
                </a:cubicBezTo>
                <a:cubicBezTo>
                  <a:pt x="1948" y="881"/>
                  <a:pt x="1949" y="881"/>
                  <a:pt x="1949" y="881"/>
                </a:cubicBezTo>
                <a:cubicBezTo>
                  <a:pt x="1950" y="881"/>
                  <a:pt x="1951" y="880"/>
                  <a:pt x="1951" y="880"/>
                </a:cubicBezTo>
                <a:cubicBezTo>
                  <a:pt x="1953" y="879"/>
                  <a:pt x="1955" y="879"/>
                  <a:pt x="1957" y="878"/>
                </a:cubicBezTo>
                <a:cubicBezTo>
                  <a:pt x="1959" y="878"/>
                  <a:pt x="1960" y="878"/>
                  <a:pt x="1961" y="878"/>
                </a:cubicBezTo>
                <a:cubicBezTo>
                  <a:pt x="1962" y="878"/>
                  <a:pt x="1962" y="877"/>
                  <a:pt x="1962" y="877"/>
                </a:cubicBezTo>
                <a:cubicBezTo>
                  <a:pt x="1962" y="877"/>
                  <a:pt x="1962" y="877"/>
                  <a:pt x="1961" y="877"/>
                </a:cubicBezTo>
                <a:cubicBezTo>
                  <a:pt x="1960" y="877"/>
                  <a:pt x="1959" y="877"/>
                  <a:pt x="1957" y="878"/>
                </a:cubicBezTo>
                <a:cubicBezTo>
                  <a:pt x="1955" y="878"/>
                  <a:pt x="1953" y="878"/>
                  <a:pt x="1951" y="878"/>
                </a:cubicBezTo>
                <a:cubicBezTo>
                  <a:pt x="1950" y="879"/>
                  <a:pt x="1949" y="879"/>
                  <a:pt x="1949" y="879"/>
                </a:cubicBezTo>
                <a:cubicBezTo>
                  <a:pt x="1949" y="879"/>
                  <a:pt x="1948" y="879"/>
                  <a:pt x="1948" y="879"/>
                </a:cubicBezTo>
                <a:cubicBezTo>
                  <a:pt x="1949" y="879"/>
                  <a:pt x="1949" y="878"/>
                  <a:pt x="1950" y="878"/>
                </a:cubicBezTo>
                <a:cubicBezTo>
                  <a:pt x="1950" y="877"/>
                  <a:pt x="1951" y="876"/>
                  <a:pt x="1952" y="876"/>
                </a:cubicBezTo>
                <a:cubicBezTo>
                  <a:pt x="1952" y="875"/>
                  <a:pt x="1953" y="874"/>
                  <a:pt x="1953" y="874"/>
                </a:cubicBezTo>
                <a:cubicBezTo>
                  <a:pt x="1954" y="873"/>
                  <a:pt x="1954" y="873"/>
                  <a:pt x="1955" y="872"/>
                </a:cubicBezTo>
                <a:cubicBezTo>
                  <a:pt x="1970" y="872"/>
                  <a:pt x="1968" y="850"/>
                  <a:pt x="1963" y="841"/>
                </a:cubicBezTo>
                <a:cubicBezTo>
                  <a:pt x="1962" y="847"/>
                  <a:pt x="1962" y="850"/>
                  <a:pt x="1958" y="855"/>
                </a:cubicBezTo>
                <a:cubicBezTo>
                  <a:pt x="1955" y="858"/>
                  <a:pt x="1948" y="864"/>
                  <a:pt x="1954" y="868"/>
                </a:cubicBezTo>
                <a:cubicBezTo>
                  <a:pt x="1954" y="868"/>
                  <a:pt x="1954" y="868"/>
                  <a:pt x="1954" y="868"/>
                </a:cubicBezTo>
                <a:cubicBezTo>
                  <a:pt x="1953" y="869"/>
                  <a:pt x="1953" y="871"/>
                  <a:pt x="1953" y="872"/>
                </a:cubicBezTo>
                <a:cubicBezTo>
                  <a:pt x="1953" y="872"/>
                  <a:pt x="1953" y="872"/>
                  <a:pt x="1953" y="872"/>
                </a:cubicBezTo>
                <a:cubicBezTo>
                  <a:pt x="1953" y="872"/>
                  <a:pt x="1952" y="872"/>
                  <a:pt x="1952" y="873"/>
                </a:cubicBezTo>
                <a:cubicBezTo>
                  <a:pt x="1952" y="873"/>
                  <a:pt x="1951" y="874"/>
                  <a:pt x="1950" y="875"/>
                </a:cubicBezTo>
                <a:cubicBezTo>
                  <a:pt x="1950" y="875"/>
                  <a:pt x="1949" y="876"/>
                  <a:pt x="1949" y="876"/>
                </a:cubicBezTo>
                <a:cubicBezTo>
                  <a:pt x="1948" y="877"/>
                  <a:pt x="1947" y="878"/>
                  <a:pt x="1947" y="878"/>
                </a:cubicBezTo>
                <a:cubicBezTo>
                  <a:pt x="1946" y="879"/>
                  <a:pt x="1946" y="879"/>
                  <a:pt x="1945" y="880"/>
                </a:cubicBezTo>
                <a:cubicBezTo>
                  <a:pt x="1945" y="880"/>
                  <a:pt x="1945" y="880"/>
                  <a:pt x="1945" y="880"/>
                </a:cubicBezTo>
                <a:cubicBezTo>
                  <a:pt x="1945" y="880"/>
                  <a:pt x="1945" y="880"/>
                  <a:pt x="1944" y="880"/>
                </a:cubicBezTo>
                <a:cubicBezTo>
                  <a:pt x="1944" y="880"/>
                  <a:pt x="1944" y="880"/>
                  <a:pt x="1944" y="881"/>
                </a:cubicBezTo>
                <a:cubicBezTo>
                  <a:pt x="1944" y="881"/>
                  <a:pt x="1944" y="881"/>
                  <a:pt x="1944" y="881"/>
                </a:cubicBezTo>
                <a:cubicBezTo>
                  <a:pt x="1943" y="881"/>
                  <a:pt x="1943" y="881"/>
                  <a:pt x="1943" y="881"/>
                </a:cubicBezTo>
                <a:cubicBezTo>
                  <a:pt x="1942" y="881"/>
                  <a:pt x="1941" y="882"/>
                  <a:pt x="1941" y="882"/>
                </a:cubicBezTo>
                <a:cubicBezTo>
                  <a:pt x="1940" y="882"/>
                  <a:pt x="1939" y="883"/>
                  <a:pt x="1939" y="883"/>
                </a:cubicBezTo>
                <a:cubicBezTo>
                  <a:pt x="1937" y="884"/>
                  <a:pt x="1936" y="885"/>
                  <a:pt x="1934" y="886"/>
                </a:cubicBezTo>
                <a:cubicBezTo>
                  <a:pt x="1934" y="887"/>
                  <a:pt x="1933" y="887"/>
                  <a:pt x="1932" y="888"/>
                </a:cubicBezTo>
                <a:cubicBezTo>
                  <a:pt x="1931" y="888"/>
                  <a:pt x="1931" y="889"/>
                  <a:pt x="1930" y="889"/>
                </a:cubicBezTo>
                <a:cubicBezTo>
                  <a:pt x="1929" y="890"/>
                  <a:pt x="1929" y="891"/>
                  <a:pt x="1928" y="891"/>
                </a:cubicBezTo>
                <a:cubicBezTo>
                  <a:pt x="1927" y="892"/>
                  <a:pt x="1927" y="893"/>
                  <a:pt x="1926" y="893"/>
                </a:cubicBezTo>
                <a:cubicBezTo>
                  <a:pt x="1925" y="894"/>
                  <a:pt x="1925" y="895"/>
                  <a:pt x="1924" y="895"/>
                </a:cubicBezTo>
                <a:cubicBezTo>
                  <a:pt x="1924" y="896"/>
                  <a:pt x="1923" y="897"/>
                  <a:pt x="1922" y="898"/>
                </a:cubicBezTo>
                <a:cubicBezTo>
                  <a:pt x="1922" y="899"/>
                  <a:pt x="1921" y="899"/>
                  <a:pt x="1921" y="900"/>
                </a:cubicBezTo>
                <a:cubicBezTo>
                  <a:pt x="1920" y="901"/>
                  <a:pt x="1920" y="902"/>
                  <a:pt x="1919" y="903"/>
                </a:cubicBezTo>
                <a:cubicBezTo>
                  <a:pt x="1919" y="903"/>
                  <a:pt x="1918" y="904"/>
                  <a:pt x="1918" y="905"/>
                </a:cubicBezTo>
                <a:cubicBezTo>
                  <a:pt x="1918" y="905"/>
                  <a:pt x="1918" y="905"/>
                  <a:pt x="1918" y="904"/>
                </a:cubicBezTo>
                <a:cubicBezTo>
                  <a:pt x="1918" y="904"/>
                  <a:pt x="1918" y="903"/>
                  <a:pt x="1917" y="903"/>
                </a:cubicBezTo>
                <a:cubicBezTo>
                  <a:pt x="1917" y="902"/>
                  <a:pt x="1917" y="901"/>
                  <a:pt x="1917" y="901"/>
                </a:cubicBezTo>
                <a:cubicBezTo>
                  <a:pt x="1917" y="900"/>
                  <a:pt x="1917" y="900"/>
                  <a:pt x="1917" y="900"/>
                </a:cubicBezTo>
                <a:cubicBezTo>
                  <a:pt x="1917" y="899"/>
                  <a:pt x="1917" y="899"/>
                  <a:pt x="1917" y="899"/>
                </a:cubicBezTo>
                <a:cubicBezTo>
                  <a:pt x="1916" y="898"/>
                  <a:pt x="1916" y="897"/>
                  <a:pt x="1916" y="896"/>
                </a:cubicBezTo>
                <a:cubicBezTo>
                  <a:pt x="1916" y="895"/>
                  <a:pt x="1915" y="894"/>
                  <a:pt x="1914" y="892"/>
                </a:cubicBezTo>
                <a:cubicBezTo>
                  <a:pt x="1914" y="891"/>
                  <a:pt x="1913" y="889"/>
                  <a:pt x="1912" y="888"/>
                </a:cubicBezTo>
                <a:cubicBezTo>
                  <a:pt x="1912" y="888"/>
                  <a:pt x="1912" y="887"/>
                  <a:pt x="1912" y="887"/>
                </a:cubicBezTo>
                <a:cubicBezTo>
                  <a:pt x="1920" y="871"/>
                  <a:pt x="1893" y="861"/>
                  <a:pt x="1882" y="858"/>
                </a:cubicBezTo>
                <a:cubicBezTo>
                  <a:pt x="1889" y="869"/>
                  <a:pt x="1885" y="897"/>
                  <a:pt x="1908" y="889"/>
                </a:cubicBezTo>
                <a:cubicBezTo>
                  <a:pt x="1908" y="887"/>
                  <a:pt x="1908" y="887"/>
                  <a:pt x="1908" y="887"/>
                </a:cubicBezTo>
                <a:cubicBezTo>
                  <a:pt x="1908" y="888"/>
                  <a:pt x="1909" y="889"/>
                  <a:pt x="1910" y="890"/>
                </a:cubicBezTo>
                <a:cubicBezTo>
                  <a:pt x="1910" y="889"/>
                  <a:pt x="1910" y="889"/>
                  <a:pt x="1910" y="889"/>
                </a:cubicBezTo>
                <a:cubicBezTo>
                  <a:pt x="1910" y="889"/>
                  <a:pt x="1911" y="889"/>
                  <a:pt x="1911" y="889"/>
                </a:cubicBezTo>
                <a:cubicBezTo>
                  <a:pt x="1911" y="890"/>
                  <a:pt x="1912" y="892"/>
                  <a:pt x="1913" y="893"/>
                </a:cubicBezTo>
                <a:cubicBezTo>
                  <a:pt x="1913" y="894"/>
                  <a:pt x="1914" y="896"/>
                  <a:pt x="1914" y="897"/>
                </a:cubicBezTo>
                <a:cubicBezTo>
                  <a:pt x="1914" y="898"/>
                  <a:pt x="1914" y="898"/>
                  <a:pt x="1915" y="899"/>
                </a:cubicBezTo>
                <a:cubicBezTo>
                  <a:pt x="1915" y="899"/>
                  <a:pt x="1915" y="900"/>
                  <a:pt x="1915" y="900"/>
                </a:cubicBezTo>
                <a:cubicBezTo>
                  <a:pt x="1915" y="900"/>
                  <a:pt x="1915" y="901"/>
                  <a:pt x="1915" y="901"/>
                </a:cubicBezTo>
                <a:cubicBezTo>
                  <a:pt x="1915" y="902"/>
                  <a:pt x="1915" y="902"/>
                  <a:pt x="1915" y="903"/>
                </a:cubicBezTo>
                <a:cubicBezTo>
                  <a:pt x="1915" y="903"/>
                  <a:pt x="1915" y="904"/>
                  <a:pt x="1915" y="905"/>
                </a:cubicBezTo>
                <a:cubicBezTo>
                  <a:pt x="1916" y="905"/>
                  <a:pt x="1916" y="905"/>
                  <a:pt x="1916" y="905"/>
                </a:cubicBezTo>
                <a:cubicBezTo>
                  <a:pt x="1916" y="906"/>
                  <a:pt x="1916" y="906"/>
                  <a:pt x="1916" y="906"/>
                </a:cubicBezTo>
                <a:cubicBezTo>
                  <a:pt x="1916" y="907"/>
                  <a:pt x="1916" y="907"/>
                  <a:pt x="1916" y="908"/>
                </a:cubicBezTo>
                <a:cubicBezTo>
                  <a:pt x="1916" y="908"/>
                  <a:pt x="1916" y="908"/>
                  <a:pt x="1916" y="909"/>
                </a:cubicBezTo>
                <a:cubicBezTo>
                  <a:pt x="1916" y="910"/>
                  <a:pt x="1916" y="910"/>
                  <a:pt x="1916" y="910"/>
                </a:cubicBezTo>
                <a:cubicBezTo>
                  <a:pt x="1915" y="910"/>
                  <a:pt x="1915" y="910"/>
                  <a:pt x="1915" y="910"/>
                </a:cubicBezTo>
                <a:cubicBezTo>
                  <a:pt x="1915" y="910"/>
                  <a:pt x="1915" y="910"/>
                  <a:pt x="1915" y="910"/>
                </a:cubicBezTo>
                <a:cubicBezTo>
                  <a:pt x="1915" y="911"/>
                  <a:pt x="1915" y="911"/>
                  <a:pt x="1915" y="911"/>
                </a:cubicBezTo>
                <a:cubicBezTo>
                  <a:pt x="1915" y="911"/>
                  <a:pt x="1915" y="911"/>
                  <a:pt x="1915" y="911"/>
                </a:cubicBezTo>
                <a:cubicBezTo>
                  <a:pt x="1915" y="911"/>
                  <a:pt x="1915" y="911"/>
                  <a:pt x="1915" y="911"/>
                </a:cubicBezTo>
                <a:cubicBezTo>
                  <a:pt x="1915" y="912"/>
                  <a:pt x="1915" y="912"/>
                  <a:pt x="1915" y="912"/>
                </a:cubicBezTo>
                <a:cubicBezTo>
                  <a:pt x="1914" y="914"/>
                  <a:pt x="1914" y="914"/>
                  <a:pt x="1914" y="914"/>
                </a:cubicBezTo>
                <a:cubicBezTo>
                  <a:pt x="1913" y="918"/>
                  <a:pt x="1912" y="922"/>
                  <a:pt x="1912" y="926"/>
                </a:cubicBezTo>
                <a:cubicBezTo>
                  <a:pt x="1911" y="930"/>
                  <a:pt x="1911" y="933"/>
                  <a:pt x="1910" y="937"/>
                </a:cubicBezTo>
                <a:cubicBezTo>
                  <a:pt x="1910" y="941"/>
                  <a:pt x="1909" y="944"/>
                  <a:pt x="1909" y="948"/>
                </a:cubicBezTo>
                <a:cubicBezTo>
                  <a:pt x="1908" y="951"/>
                  <a:pt x="1907" y="954"/>
                  <a:pt x="1907" y="957"/>
                </a:cubicBezTo>
                <a:cubicBezTo>
                  <a:pt x="1906" y="958"/>
                  <a:pt x="1906" y="960"/>
                  <a:pt x="1905" y="961"/>
                </a:cubicBezTo>
                <a:cubicBezTo>
                  <a:pt x="1905" y="961"/>
                  <a:pt x="1905" y="962"/>
                  <a:pt x="1904" y="963"/>
                </a:cubicBezTo>
                <a:cubicBezTo>
                  <a:pt x="1904" y="963"/>
                  <a:pt x="1904" y="964"/>
                  <a:pt x="1904" y="964"/>
                </a:cubicBezTo>
                <a:cubicBezTo>
                  <a:pt x="1903" y="967"/>
                  <a:pt x="1902" y="968"/>
                  <a:pt x="1901" y="970"/>
                </a:cubicBezTo>
                <a:cubicBezTo>
                  <a:pt x="1901" y="970"/>
                  <a:pt x="1901" y="971"/>
                  <a:pt x="1900" y="971"/>
                </a:cubicBezTo>
                <a:cubicBezTo>
                  <a:pt x="1900" y="971"/>
                  <a:pt x="1900" y="971"/>
                  <a:pt x="1900" y="972"/>
                </a:cubicBezTo>
                <a:cubicBezTo>
                  <a:pt x="1899" y="972"/>
                  <a:pt x="1899" y="973"/>
                  <a:pt x="1899" y="973"/>
                </a:cubicBezTo>
                <a:cubicBezTo>
                  <a:pt x="1898" y="973"/>
                  <a:pt x="1898" y="974"/>
                  <a:pt x="1898" y="974"/>
                </a:cubicBezTo>
                <a:cubicBezTo>
                  <a:pt x="1892" y="974"/>
                  <a:pt x="1886" y="975"/>
                  <a:pt x="1881" y="976"/>
                </a:cubicBezTo>
                <a:cubicBezTo>
                  <a:pt x="1845" y="961"/>
                  <a:pt x="1810" y="944"/>
                  <a:pt x="1780" y="927"/>
                </a:cubicBezTo>
                <a:cubicBezTo>
                  <a:pt x="1804" y="896"/>
                  <a:pt x="1825" y="869"/>
                  <a:pt x="1850" y="847"/>
                </a:cubicBezTo>
                <a:cubicBezTo>
                  <a:pt x="1882" y="819"/>
                  <a:pt x="1914" y="792"/>
                  <a:pt x="1945" y="764"/>
                </a:cubicBezTo>
                <a:cubicBezTo>
                  <a:pt x="1957" y="761"/>
                  <a:pt x="1970" y="757"/>
                  <a:pt x="1985" y="753"/>
                </a:cubicBezTo>
                <a:cubicBezTo>
                  <a:pt x="1988" y="752"/>
                  <a:pt x="1991" y="751"/>
                  <a:pt x="1994" y="750"/>
                </a:cubicBezTo>
                <a:cubicBezTo>
                  <a:pt x="1994" y="750"/>
                  <a:pt x="1994" y="750"/>
                  <a:pt x="1995" y="750"/>
                </a:cubicBezTo>
                <a:cubicBezTo>
                  <a:pt x="1995" y="750"/>
                  <a:pt x="1996" y="751"/>
                  <a:pt x="1996" y="751"/>
                </a:cubicBezTo>
                <a:cubicBezTo>
                  <a:pt x="1996" y="751"/>
                  <a:pt x="1997" y="751"/>
                  <a:pt x="1997" y="752"/>
                </a:cubicBezTo>
                <a:cubicBezTo>
                  <a:pt x="1997" y="752"/>
                  <a:pt x="1997" y="752"/>
                  <a:pt x="1998" y="752"/>
                </a:cubicBezTo>
                <a:cubicBezTo>
                  <a:pt x="1998" y="752"/>
                  <a:pt x="1998" y="752"/>
                  <a:pt x="1998" y="752"/>
                </a:cubicBezTo>
                <a:cubicBezTo>
                  <a:pt x="1999" y="753"/>
                  <a:pt x="1999" y="753"/>
                  <a:pt x="2000" y="754"/>
                </a:cubicBezTo>
                <a:cubicBezTo>
                  <a:pt x="2001" y="755"/>
                  <a:pt x="2002" y="756"/>
                  <a:pt x="2002" y="756"/>
                </a:cubicBezTo>
                <a:cubicBezTo>
                  <a:pt x="2003" y="757"/>
                  <a:pt x="2004" y="758"/>
                  <a:pt x="2004" y="759"/>
                </a:cubicBezTo>
                <a:cubicBezTo>
                  <a:pt x="2005" y="760"/>
                  <a:pt x="2006" y="761"/>
                  <a:pt x="2007" y="762"/>
                </a:cubicBezTo>
                <a:cubicBezTo>
                  <a:pt x="2007" y="763"/>
                  <a:pt x="2008" y="764"/>
                  <a:pt x="2009" y="765"/>
                </a:cubicBezTo>
                <a:cubicBezTo>
                  <a:pt x="2004" y="773"/>
                  <a:pt x="2013" y="783"/>
                  <a:pt x="2020" y="785"/>
                </a:cubicBezTo>
                <a:cubicBezTo>
                  <a:pt x="2030" y="788"/>
                  <a:pt x="2038" y="784"/>
                  <a:pt x="2044" y="777"/>
                </a:cubicBezTo>
                <a:cubicBezTo>
                  <a:pt x="2026" y="783"/>
                  <a:pt x="2029" y="761"/>
                  <a:pt x="2011" y="764"/>
                </a:cubicBezTo>
                <a:cubicBezTo>
                  <a:pt x="2010" y="763"/>
                  <a:pt x="2009" y="762"/>
                  <a:pt x="2008" y="761"/>
                </a:cubicBezTo>
                <a:cubicBezTo>
                  <a:pt x="2007" y="760"/>
                  <a:pt x="2007" y="759"/>
                  <a:pt x="2006" y="758"/>
                </a:cubicBezTo>
                <a:cubicBezTo>
                  <a:pt x="2005" y="757"/>
                  <a:pt x="2005" y="756"/>
                  <a:pt x="2004" y="755"/>
                </a:cubicBezTo>
                <a:cubicBezTo>
                  <a:pt x="2003" y="754"/>
                  <a:pt x="2002" y="753"/>
                  <a:pt x="2002" y="753"/>
                </a:cubicBezTo>
                <a:cubicBezTo>
                  <a:pt x="2001" y="752"/>
                  <a:pt x="2000" y="751"/>
                  <a:pt x="1999" y="751"/>
                </a:cubicBezTo>
                <a:cubicBezTo>
                  <a:pt x="1999" y="751"/>
                  <a:pt x="1999" y="750"/>
                  <a:pt x="1999" y="750"/>
                </a:cubicBezTo>
                <a:cubicBezTo>
                  <a:pt x="1998" y="750"/>
                  <a:pt x="1998" y="750"/>
                  <a:pt x="1998" y="750"/>
                </a:cubicBezTo>
                <a:cubicBezTo>
                  <a:pt x="1998" y="750"/>
                  <a:pt x="1997" y="750"/>
                  <a:pt x="1997" y="750"/>
                </a:cubicBezTo>
                <a:cubicBezTo>
                  <a:pt x="1996" y="750"/>
                  <a:pt x="1996" y="750"/>
                  <a:pt x="1995" y="750"/>
                </a:cubicBezTo>
                <a:cubicBezTo>
                  <a:pt x="2000" y="748"/>
                  <a:pt x="2004" y="747"/>
                  <a:pt x="2008" y="746"/>
                </a:cubicBezTo>
                <a:cubicBezTo>
                  <a:pt x="2016" y="744"/>
                  <a:pt x="2024" y="741"/>
                  <a:pt x="2032" y="740"/>
                </a:cubicBezTo>
                <a:cubicBezTo>
                  <a:pt x="2034" y="740"/>
                  <a:pt x="2036" y="740"/>
                  <a:pt x="2037" y="740"/>
                </a:cubicBezTo>
                <a:cubicBezTo>
                  <a:pt x="2039" y="740"/>
                  <a:pt x="2039" y="740"/>
                  <a:pt x="2040" y="740"/>
                </a:cubicBezTo>
                <a:cubicBezTo>
                  <a:pt x="2041" y="741"/>
                  <a:pt x="2042" y="741"/>
                  <a:pt x="2043" y="741"/>
                </a:cubicBezTo>
                <a:cubicBezTo>
                  <a:pt x="2047" y="741"/>
                  <a:pt x="2051" y="742"/>
                  <a:pt x="2055" y="743"/>
                </a:cubicBezTo>
                <a:cubicBezTo>
                  <a:pt x="2058" y="744"/>
                  <a:pt x="2061" y="744"/>
                  <a:pt x="2064" y="744"/>
                </a:cubicBezTo>
                <a:cubicBezTo>
                  <a:pt x="2064" y="745"/>
                  <a:pt x="2065" y="745"/>
                  <a:pt x="2065" y="746"/>
                </a:cubicBezTo>
                <a:cubicBezTo>
                  <a:pt x="2065" y="746"/>
                  <a:pt x="2065" y="747"/>
                  <a:pt x="2065" y="747"/>
                </a:cubicBezTo>
                <a:cubicBezTo>
                  <a:pt x="2065" y="748"/>
                  <a:pt x="2065" y="748"/>
                  <a:pt x="2065" y="749"/>
                </a:cubicBezTo>
                <a:cubicBezTo>
                  <a:pt x="2066" y="749"/>
                  <a:pt x="2066" y="750"/>
                  <a:pt x="2066" y="750"/>
                </a:cubicBezTo>
                <a:cubicBezTo>
                  <a:pt x="2066" y="750"/>
                  <a:pt x="2066" y="751"/>
                  <a:pt x="2066" y="751"/>
                </a:cubicBezTo>
                <a:cubicBezTo>
                  <a:pt x="2067" y="752"/>
                  <a:pt x="2067" y="754"/>
                  <a:pt x="2068" y="756"/>
                </a:cubicBezTo>
                <a:cubicBezTo>
                  <a:pt x="2068" y="757"/>
                  <a:pt x="2069" y="759"/>
                  <a:pt x="2069" y="761"/>
                </a:cubicBezTo>
                <a:cubicBezTo>
                  <a:pt x="2070" y="764"/>
                  <a:pt x="2071" y="768"/>
                  <a:pt x="2072" y="772"/>
                </a:cubicBezTo>
                <a:cubicBezTo>
                  <a:pt x="2073" y="774"/>
                  <a:pt x="2073" y="775"/>
                  <a:pt x="2074" y="777"/>
                </a:cubicBezTo>
                <a:cubicBezTo>
                  <a:pt x="2074" y="778"/>
                  <a:pt x="2074" y="779"/>
                  <a:pt x="2073" y="781"/>
                </a:cubicBezTo>
                <a:cubicBezTo>
                  <a:pt x="2073" y="781"/>
                  <a:pt x="2073" y="782"/>
                  <a:pt x="2073" y="782"/>
                </a:cubicBezTo>
                <a:cubicBezTo>
                  <a:pt x="2073" y="783"/>
                  <a:pt x="2073" y="784"/>
                  <a:pt x="2073" y="784"/>
                </a:cubicBezTo>
                <a:cubicBezTo>
                  <a:pt x="2073" y="785"/>
                  <a:pt x="2072" y="787"/>
                  <a:pt x="2072" y="788"/>
                </a:cubicBezTo>
                <a:cubicBezTo>
                  <a:pt x="2072" y="788"/>
                  <a:pt x="2072" y="788"/>
                  <a:pt x="2072" y="789"/>
                </a:cubicBezTo>
                <a:cubicBezTo>
                  <a:pt x="2058" y="796"/>
                  <a:pt x="2064" y="806"/>
                  <a:pt x="2060" y="818"/>
                </a:cubicBezTo>
                <a:cubicBezTo>
                  <a:pt x="2077" y="813"/>
                  <a:pt x="2079" y="802"/>
                  <a:pt x="2074" y="788"/>
                </a:cubicBezTo>
                <a:cubicBezTo>
                  <a:pt x="2074" y="788"/>
                  <a:pt x="2074" y="788"/>
                  <a:pt x="2074" y="788"/>
                </a:cubicBezTo>
                <a:cubicBezTo>
                  <a:pt x="2074" y="787"/>
                  <a:pt x="2074" y="786"/>
                  <a:pt x="2074" y="784"/>
                </a:cubicBezTo>
                <a:cubicBezTo>
                  <a:pt x="2074" y="784"/>
                  <a:pt x="2074" y="783"/>
                  <a:pt x="2075" y="783"/>
                </a:cubicBezTo>
                <a:cubicBezTo>
                  <a:pt x="2075" y="782"/>
                  <a:pt x="2075" y="781"/>
                  <a:pt x="2075" y="781"/>
                </a:cubicBezTo>
                <a:cubicBezTo>
                  <a:pt x="2075" y="780"/>
                  <a:pt x="2075" y="780"/>
                  <a:pt x="2075" y="780"/>
                </a:cubicBezTo>
                <a:cubicBezTo>
                  <a:pt x="2076" y="781"/>
                  <a:pt x="2076" y="782"/>
                  <a:pt x="2077" y="783"/>
                </a:cubicBezTo>
                <a:cubicBezTo>
                  <a:pt x="2079" y="787"/>
                  <a:pt x="2081" y="790"/>
                  <a:pt x="2082" y="792"/>
                </a:cubicBezTo>
                <a:cubicBezTo>
                  <a:pt x="2083" y="793"/>
                  <a:pt x="2083" y="793"/>
                  <a:pt x="2083" y="793"/>
                </a:cubicBezTo>
                <a:cubicBezTo>
                  <a:pt x="2083" y="793"/>
                  <a:pt x="2084" y="794"/>
                  <a:pt x="2084" y="794"/>
                </a:cubicBezTo>
                <a:cubicBezTo>
                  <a:pt x="2084" y="794"/>
                  <a:pt x="2085" y="795"/>
                  <a:pt x="2085" y="795"/>
                </a:cubicBezTo>
                <a:cubicBezTo>
                  <a:pt x="2086" y="796"/>
                  <a:pt x="2087" y="797"/>
                  <a:pt x="2088" y="797"/>
                </a:cubicBezTo>
                <a:cubicBezTo>
                  <a:pt x="2089" y="798"/>
                  <a:pt x="2089" y="798"/>
                  <a:pt x="2090" y="798"/>
                </a:cubicBezTo>
                <a:cubicBezTo>
                  <a:pt x="2090" y="799"/>
                  <a:pt x="2090" y="799"/>
                  <a:pt x="2090" y="799"/>
                </a:cubicBezTo>
                <a:cubicBezTo>
                  <a:pt x="2090" y="799"/>
                  <a:pt x="2090" y="798"/>
                  <a:pt x="2089" y="796"/>
                </a:cubicBezTo>
                <a:cubicBezTo>
                  <a:pt x="2088" y="796"/>
                  <a:pt x="2088" y="795"/>
                  <a:pt x="2087" y="794"/>
                </a:cubicBezTo>
                <a:cubicBezTo>
                  <a:pt x="2087" y="793"/>
                  <a:pt x="2087" y="793"/>
                  <a:pt x="2086" y="792"/>
                </a:cubicBezTo>
                <a:cubicBezTo>
                  <a:pt x="2086" y="792"/>
                  <a:pt x="2086" y="791"/>
                  <a:pt x="2086" y="791"/>
                </a:cubicBezTo>
                <a:cubicBezTo>
                  <a:pt x="2085" y="791"/>
                  <a:pt x="2085" y="791"/>
                  <a:pt x="2085" y="790"/>
                </a:cubicBezTo>
                <a:cubicBezTo>
                  <a:pt x="2085" y="790"/>
                  <a:pt x="2084" y="789"/>
                  <a:pt x="2084" y="789"/>
                </a:cubicBezTo>
                <a:cubicBezTo>
                  <a:pt x="2084" y="789"/>
                  <a:pt x="2084" y="789"/>
                  <a:pt x="2084" y="789"/>
                </a:cubicBezTo>
                <a:cubicBezTo>
                  <a:pt x="2084" y="789"/>
                  <a:pt x="2084" y="789"/>
                  <a:pt x="2085" y="789"/>
                </a:cubicBezTo>
                <a:cubicBezTo>
                  <a:pt x="2085" y="789"/>
                  <a:pt x="2085" y="789"/>
                  <a:pt x="2085" y="789"/>
                </a:cubicBezTo>
                <a:cubicBezTo>
                  <a:pt x="2086" y="790"/>
                  <a:pt x="2087" y="790"/>
                  <a:pt x="2088" y="791"/>
                </a:cubicBezTo>
                <a:cubicBezTo>
                  <a:pt x="2088" y="791"/>
                  <a:pt x="2089" y="792"/>
                  <a:pt x="2090" y="792"/>
                </a:cubicBezTo>
                <a:cubicBezTo>
                  <a:pt x="2091" y="792"/>
                  <a:pt x="2092" y="793"/>
                  <a:pt x="2093" y="793"/>
                </a:cubicBezTo>
                <a:cubicBezTo>
                  <a:pt x="2094" y="793"/>
                  <a:pt x="2095" y="794"/>
                  <a:pt x="2095" y="794"/>
                </a:cubicBezTo>
                <a:cubicBezTo>
                  <a:pt x="2095" y="794"/>
                  <a:pt x="2095" y="794"/>
                  <a:pt x="2095" y="794"/>
                </a:cubicBezTo>
                <a:cubicBezTo>
                  <a:pt x="2095" y="794"/>
                  <a:pt x="2095" y="794"/>
                  <a:pt x="2095" y="794"/>
                </a:cubicBezTo>
                <a:cubicBezTo>
                  <a:pt x="2095" y="794"/>
                  <a:pt x="2096" y="794"/>
                  <a:pt x="2096" y="794"/>
                </a:cubicBezTo>
                <a:cubicBezTo>
                  <a:pt x="2096" y="798"/>
                  <a:pt x="2103" y="804"/>
                  <a:pt x="2108" y="805"/>
                </a:cubicBezTo>
                <a:cubicBezTo>
                  <a:pt x="2115" y="806"/>
                  <a:pt x="2123" y="801"/>
                  <a:pt x="2129" y="798"/>
                </a:cubicBezTo>
                <a:cubicBezTo>
                  <a:pt x="2116" y="796"/>
                  <a:pt x="2110" y="784"/>
                  <a:pt x="2097" y="793"/>
                </a:cubicBezTo>
                <a:cubicBezTo>
                  <a:pt x="2096" y="792"/>
                  <a:pt x="2095" y="792"/>
                  <a:pt x="2094" y="791"/>
                </a:cubicBezTo>
                <a:cubicBezTo>
                  <a:pt x="2093" y="791"/>
                  <a:pt x="2092" y="791"/>
                  <a:pt x="2091" y="790"/>
                </a:cubicBezTo>
                <a:cubicBezTo>
                  <a:pt x="2090" y="790"/>
                  <a:pt x="2089" y="789"/>
                  <a:pt x="2088" y="789"/>
                </a:cubicBezTo>
                <a:cubicBezTo>
                  <a:pt x="2088" y="788"/>
                  <a:pt x="2087" y="788"/>
                  <a:pt x="2086" y="788"/>
                </a:cubicBezTo>
                <a:cubicBezTo>
                  <a:pt x="2086" y="788"/>
                  <a:pt x="2086" y="787"/>
                  <a:pt x="2086" y="787"/>
                </a:cubicBezTo>
                <a:cubicBezTo>
                  <a:pt x="2085" y="787"/>
                  <a:pt x="2085" y="787"/>
                  <a:pt x="2085" y="787"/>
                </a:cubicBezTo>
                <a:cubicBezTo>
                  <a:pt x="2085" y="787"/>
                  <a:pt x="2084" y="787"/>
                  <a:pt x="2084" y="787"/>
                </a:cubicBezTo>
                <a:cubicBezTo>
                  <a:pt x="2083" y="787"/>
                  <a:pt x="2083" y="786"/>
                  <a:pt x="2082" y="786"/>
                </a:cubicBezTo>
                <a:cubicBezTo>
                  <a:pt x="2082" y="786"/>
                  <a:pt x="2082" y="786"/>
                  <a:pt x="2082" y="786"/>
                </a:cubicBezTo>
                <a:cubicBezTo>
                  <a:pt x="2081" y="785"/>
                  <a:pt x="2080" y="783"/>
                  <a:pt x="2080" y="782"/>
                </a:cubicBezTo>
                <a:cubicBezTo>
                  <a:pt x="2079" y="780"/>
                  <a:pt x="2078" y="779"/>
                  <a:pt x="2077" y="777"/>
                </a:cubicBezTo>
                <a:cubicBezTo>
                  <a:pt x="2077" y="775"/>
                  <a:pt x="2076" y="773"/>
                  <a:pt x="2075" y="771"/>
                </a:cubicBezTo>
                <a:cubicBezTo>
                  <a:pt x="2074" y="767"/>
                  <a:pt x="2073" y="764"/>
                  <a:pt x="2072" y="760"/>
                </a:cubicBezTo>
                <a:cubicBezTo>
                  <a:pt x="2072" y="758"/>
                  <a:pt x="2071" y="756"/>
                  <a:pt x="2071" y="755"/>
                </a:cubicBezTo>
                <a:cubicBezTo>
                  <a:pt x="2070" y="753"/>
                  <a:pt x="2070" y="751"/>
                  <a:pt x="2069" y="750"/>
                </a:cubicBezTo>
                <a:cubicBezTo>
                  <a:pt x="2069" y="750"/>
                  <a:pt x="2069" y="749"/>
                  <a:pt x="2069" y="749"/>
                </a:cubicBezTo>
                <a:cubicBezTo>
                  <a:pt x="2069" y="748"/>
                  <a:pt x="2069" y="748"/>
                  <a:pt x="2068" y="748"/>
                </a:cubicBezTo>
                <a:cubicBezTo>
                  <a:pt x="2068" y="747"/>
                  <a:pt x="2068" y="747"/>
                  <a:pt x="2067" y="746"/>
                </a:cubicBezTo>
                <a:cubicBezTo>
                  <a:pt x="2067" y="746"/>
                  <a:pt x="2067" y="745"/>
                  <a:pt x="2066" y="745"/>
                </a:cubicBezTo>
                <a:cubicBezTo>
                  <a:pt x="2066" y="745"/>
                  <a:pt x="2066" y="745"/>
                  <a:pt x="2066" y="745"/>
                </a:cubicBezTo>
                <a:cubicBezTo>
                  <a:pt x="2071" y="745"/>
                  <a:pt x="2075" y="745"/>
                  <a:pt x="2079" y="745"/>
                </a:cubicBezTo>
                <a:cubicBezTo>
                  <a:pt x="2083" y="745"/>
                  <a:pt x="2087" y="745"/>
                  <a:pt x="2091" y="745"/>
                </a:cubicBezTo>
                <a:cubicBezTo>
                  <a:pt x="2094" y="745"/>
                  <a:pt x="2098" y="745"/>
                  <a:pt x="2102" y="744"/>
                </a:cubicBezTo>
                <a:cubicBezTo>
                  <a:pt x="2105" y="744"/>
                  <a:pt x="2108" y="744"/>
                  <a:pt x="2112" y="745"/>
                </a:cubicBezTo>
                <a:cubicBezTo>
                  <a:pt x="2112" y="745"/>
                  <a:pt x="2113" y="745"/>
                  <a:pt x="2114" y="745"/>
                </a:cubicBezTo>
                <a:cubicBezTo>
                  <a:pt x="2114" y="745"/>
                  <a:pt x="2114" y="745"/>
                  <a:pt x="2114" y="745"/>
                </a:cubicBezTo>
                <a:cubicBezTo>
                  <a:pt x="2115" y="745"/>
                  <a:pt x="2115" y="745"/>
                  <a:pt x="2115" y="745"/>
                </a:cubicBezTo>
                <a:cubicBezTo>
                  <a:pt x="2115" y="745"/>
                  <a:pt x="2115" y="745"/>
                  <a:pt x="2115" y="745"/>
                </a:cubicBezTo>
                <a:cubicBezTo>
                  <a:pt x="2115" y="745"/>
                  <a:pt x="2115" y="745"/>
                  <a:pt x="2115" y="745"/>
                </a:cubicBezTo>
                <a:cubicBezTo>
                  <a:pt x="2115" y="745"/>
                  <a:pt x="2115" y="745"/>
                  <a:pt x="2115" y="745"/>
                </a:cubicBezTo>
                <a:cubicBezTo>
                  <a:pt x="2115" y="745"/>
                  <a:pt x="2116" y="745"/>
                  <a:pt x="2116" y="745"/>
                </a:cubicBezTo>
                <a:cubicBezTo>
                  <a:pt x="2116" y="746"/>
                  <a:pt x="2117" y="746"/>
                  <a:pt x="2117" y="746"/>
                </a:cubicBezTo>
                <a:cubicBezTo>
                  <a:pt x="2117" y="746"/>
                  <a:pt x="2118" y="746"/>
                  <a:pt x="2118" y="746"/>
                </a:cubicBezTo>
                <a:cubicBezTo>
                  <a:pt x="2119" y="746"/>
                  <a:pt x="2119" y="747"/>
                  <a:pt x="2120" y="747"/>
                </a:cubicBezTo>
                <a:cubicBezTo>
                  <a:pt x="2121" y="748"/>
                  <a:pt x="2123" y="748"/>
                  <a:pt x="2124" y="749"/>
                </a:cubicBezTo>
                <a:cubicBezTo>
                  <a:pt x="2125" y="750"/>
                  <a:pt x="2127" y="750"/>
                  <a:pt x="2128" y="751"/>
                </a:cubicBezTo>
                <a:cubicBezTo>
                  <a:pt x="2130" y="752"/>
                  <a:pt x="2133" y="753"/>
                  <a:pt x="2135" y="754"/>
                </a:cubicBezTo>
                <a:cubicBezTo>
                  <a:pt x="2135" y="754"/>
                  <a:pt x="2135" y="754"/>
                  <a:pt x="2136" y="754"/>
                </a:cubicBezTo>
                <a:cubicBezTo>
                  <a:pt x="2136" y="754"/>
                  <a:pt x="2136" y="755"/>
                  <a:pt x="2137" y="755"/>
                </a:cubicBezTo>
                <a:cubicBezTo>
                  <a:pt x="2137" y="755"/>
                  <a:pt x="2138" y="756"/>
                  <a:pt x="2138" y="756"/>
                </a:cubicBezTo>
                <a:cubicBezTo>
                  <a:pt x="2139" y="757"/>
                  <a:pt x="2139" y="757"/>
                  <a:pt x="2140" y="758"/>
                </a:cubicBezTo>
                <a:cubicBezTo>
                  <a:pt x="2141" y="759"/>
                  <a:pt x="2142" y="760"/>
                  <a:pt x="2143" y="761"/>
                </a:cubicBezTo>
                <a:cubicBezTo>
                  <a:pt x="2144" y="762"/>
                  <a:pt x="2145" y="763"/>
                  <a:pt x="2146" y="764"/>
                </a:cubicBezTo>
                <a:cubicBezTo>
                  <a:pt x="2146" y="765"/>
                  <a:pt x="2147" y="766"/>
                  <a:pt x="2148" y="768"/>
                </a:cubicBezTo>
                <a:cubicBezTo>
                  <a:pt x="2149" y="769"/>
                  <a:pt x="2150" y="770"/>
                  <a:pt x="2150" y="771"/>
                </a:cubicBezTo>
                <a:cubicBezTo>
                  <a:pt x="2150" y="771"/>
                  <a:pt x="2150" y="771"/>
                  <a:pt x="2150" y="771"/>
                </a:cubicBezTo>
                <a:cubicBezTo>
                  <a:pt x="2139" y="790"/>
                  <a:pt x="2154" y="797"/>
                  <a:pt x="2172" y="799"/>
                </a:cubicBezTo>
                <a:cubicBezTo>
                  <a:pt x="2162" y="787"/>
                  <a:pt x="2171" y="775"/>
                  <a:pt x="2152" y="769"/>
                </a:cubicBezTo>
                <a:cubicBezTo>
                  <a:pt x="2151" y="768"/>
                  <a:pt x="2151" y="767"/>
                  <a:pt x="2150" y="766"/>
                </a:cubicBezTo>
                <a:cubicBezTo>
                  <a:pt x="2150" y="765"/>
                  <a:pt x="2149" y="764"/>
                  <a:pt x="2148" y="762"/>
                </a:cubicBezTo>
                <a:cubicBezTo>
                  <a:pt x="2147" y="761"/>
                  <a:pt x="2146" y="760"/>
                  <a:pt x="2145" y="759"/>
                </a:cubicBezTo>
                <a:cubicBezTo>
                  <a:pt x="2144" y="758"/>
                  <a:pt x="2143" y="758"/>
                  <a:pt x="2143" y="757"/>
                </a:cubicBezTo>
                <a:cubicBezTo>
                  <a:pt x="2144" y="758"/>
                  <a:pt x="2146" y="758"/>
                  <a:pt x="2147" y="759"/>
                </a:cubicBezTo>
                <a:cubicBezTo>
                  <a:pt x="2149" y="759"/>
                  <a:pt x="2151" y="759"/>
                  <a:pt x="2152" y="760"/>
                </a:cubicBezTo>
                <a:cubicBezTo>
                  <a:pt x="2153" y="760"/>
                  <a:pt x="2155" y="760"/>
                  <a:pt x="2156" y="760"/>
                </a:cubicBezTo>
                <a:cubicBezTo>
                  <a:pt x="2158" y="760"/>
                  <a:pt x="2159" y="760"/>
                  <a:pt x="2159" y="760"/>
                </a:cubicBezTo>
                <a:cubicBezTo>
                  <a:pt x="2159" y="760"/>
                  <a:pt x="2158" y="760"/>
                  <a:pt x="2156" y="760"/>
                </a:cubicBezTo>
                <a:cubicBezTo>
                  <a:pt x="2155" y="759"/>
                  <a:pt x="2154" y="759"/>
                  <a:pt x="2152" y="759"/>
                </a:cubicBezTo>
                <a:cubicBezTo>
                  <a:pt x="2151" y="758"/>
                  <a:pt x="2150" y="758"/>
                  <a:pt x="2148" y="757"/>
                </a:cubicBezTo>
                <a:cubicBezTo>
                  <a:pt x="2145" y="756"/>
                  <a:pt x="2141" y="753"/>
                  <a:pt x="2137" y="751"/>
                </a:cubicBezTo>
                <a:cubicBezTo>
                  <a:pt x="2135" y="750"/>
                  <a:pt x="2132" y="748"/>
                  <a:pt x="2130" y="747"/>
                </a:cubicBezTo>
                <a:cubicBezTo>
                  <a:pt x="2129" y="746"/>
                  <a:pt x="2127" y="745"/>
                  <a:pt x="2126" y="745"/>
                </a:cubicBezTo>
                <a:cubicBezTo>
                  <a:pt x="2125" y="744"/>
                  <a:pt x="2123" y="744"/>
                  <a:pt x="2122" y="743"/>
                </a:cubicBezTo>
                <a:cubicBezTo>
                  <a:pt x="2121" y="743"/>
                  <a:pt x="2121" y="742"/>
                  <a:pt x="2120" y="742"/>
                </a:cubicBezTo>
                <a:cubicBezTo>
                  <a:pt x="2119" y="742"/>
                  <a:pt x="2119" y="742"/>
                  <a:pt x="2118" y="742"/>
                </a:cubicBezTo>
                <a:cubicBezTo>
                  <a:pt x="2118" y="741"/>
                  <a:pt x="2118" y="741"/>
                  <a:pt x="2117" y="741"/>
                </a:cubicBezTo>
                <a:cubicBezTo>
                  <a:pt x="2117" y="741"/>
                  <a:pt x="2116" y="741"/>
                  <a:pt x="2116" y="741"/>
                </a:cubicBezTo>
                <a:cubicBezTo>
                  <a:pt x="2116" y="741"/>
                  <a:pt x="2116" y="741"/>
                  <a:pt x="2116" y="741"/>
                </a:cubicBezTo>
                <a:cubicBezTo>
                  <a:pt x="2115" y="741"/>
                  <a:pt x="2116" y="741"/>
                  <a:pt x="2116" y="741"/>
                </a:cubicBezTo>
                <a:cubicBezTo>
                  <a:pt x="2115" y="741"/>
                  <a:pt x="2115" y="741"/>
                  <a:pt x="2115" y="741"/>
                </a:cubicBezTo>
                <a:cubicBezTo>
                  <a:pt x="2115" y="741"/>
                  <a:pt x="2115" y="741"/>
                  <a:pt x="2115" y="741"/>
                </a:cubicBezTo>
                <a:cubicBezTo>
                  <a:pt x="2115" y="741"/>
                  <a:pt x="2115" y="741"/>
                  <a:pt x="2115" y="741"/>
                </a:cubicBezTo>
                <a:cubicBezTo>
                  <a:pt x="2114" y="740"/>
                  <a:pt x="2113" y="740"/>
                  <a:pt x="2112" y="740"/>
                </a:cubicBezTo>
                <a:cubicBezTo>
                  <a:pt x="2111" y="740"/>
                  <a:pt x="2110" y="740"/>
                  <a:pt x="2109" y="740"/>
                </a:cubicBezTo>
                <a:cubicBezTo>
                  <a:pt x="2109" y="740"/>
                  <a:pt x="2109" y="740"/>
                  <a:pt x="2110" y="740"/>
                </a:cubicBezTo>
                <a:cubicBezTo>
                  <a:pt x="2111" y="739"/>
                  <a:pt x="2112" y="738"/>
                  <a:pt x="2114" y="737"/>
                </a:cubicBezTo>
                <a:cubicBezTo>
                  <a:pt x="2114" y="737"/>
                  <a:pt x="2115" y="736"/>
                  <a:pt x="2115" y="736"/>
                </a:cubicBezTo>
                <a:cubicBezTo>
                  <a:pt x="2115" y="735"/>
                  <a:pt x="2116" y="735"/>
                  <a:pt x="2116" y="735"/>
                </a:cubicBezTo>
                <a:cubicBezTo>
                  <a:pt x="2117" y="734"/>
                  <a:pt x="2117" y="734"/>
                  <a:pt x="2117" y="733"/>
                </a:cubicBezTo>
                <a:cubicBezTo>
                  <a:pt x="2118" y="733"/>
                  <a:pt x="2118" y="732"/>
                  <a:pt x="2118" y="732"/>
                </a:cubicBezTo>
                <a:cubicBezTo>
                  <a:pt x="2119" y="731"/>
                  <a:pt x="2119" y="729"/>
                  <a:pt x="2120" y="728"/>
                </a:cubicBezTo>
                <a:cubicBezTo>
                  <a:pt x="2120" y="728"/>
                  <a:pt x="2120" y="727"/>
                  <a:pt x="2120" y="727"/>
                </a:cubicBezTo>
                <a:cubicBezTo>
                  <a:pt x="2120" y="727"/>
                  <a:pt x="2120" y="727"/>
                  <a:pt x="2120" y="726"/>
                </a:cubicBezTo>
                <a:cubicBezTo>
                  <a:pt x="2121" y="726"/>
                  <a:pt x="2121" y="725"/>
                  <a:pt x="2121" y="725"/>
                </a:cubicBezTo>
                <a:cubicBezTo>
                  <a:pt x="2121" y="725"/>
                  <a:pt x="2121" y="724"/>
                  <a:pt x="2121" y="724"/>
                </a:cubicBezTo>
                <a:cubicBezTo>
                  <a:pt x="2121" y="721"/>
                  <a:pt x="2121" y="718"/>
                  <a:pt x="2121" y="715"/>
                </a:cubicBezTo>
                <a:cubicBezTo>
                  <a:pt x="2121" y="714"/>
                  <a:pt x="2121" y="713"/>
                  <a:pt x="2121" y="711"/>
                </a:cubicBezTo>
                <a:cubicBezTo>
                  <a:pt x="2121" y="711"/>
                  <a:pt x="2121" y="710"/>
                  <a:pt x="2122" y="710"/>
                </a:cubicBezTo>
                <a:cubicBezTo>
                  <a:pt x="2122" y="709"/>
                  <a:pt x="2122" y="709"/>
                  <a:pt x="2122" y="709"/>
                </a:cubicBezTo>
                <a:cubicBezTo>
                  <a:pt x="2122" y="709"/>
                  <a:pt x="2122" y="709"/>
                  <a:pt x="2122" y="709"/>
                </a:cubicBezTo>
                <a:cubicBezTo>
                  <a:pt x="2122" y="708"/>
                  <a:pt x="2122" y="708"/>
                  <a:pt x="2122" y="708"/>
                </a:cubicBezTo>
                <a:cubicBezTo>
                  <a:pt x="2123" y="708"/>
                  <a:pt x="2123" y="708"/>
                  <a:pt x="2123" y="708"/>
                </a:cubicBezTo>
                <a:cubicBezTo>
                  <a:pt x="2124" y="705"/>
                  <a:pt x="2126" y="703"/>
                  <a:pt x="2129" y="701"/>
                </a:cubicBezTo>
                <a:cubicBezTo>
                  <a:pt x="2131" y="700"/>
                  <a:pt x="2134" y="698"/>
                  <a:pt x="2136" y="696"/>
                </a:cubicBezTo>
                <a:cubicBezTo>
                  <a:pt x="2139" y="694"/>
                  <a:pt x="2141" y="692"/>
                  <a:pt x="2143" y="690"/>
                </a:cubicBezTo>
                <a:cubicBezTo>
                  <a:pt x="2145" y="688"/>
                  <a:pt x="2146" y="687"/>
                  <a:pt x="2148" y="686"/>
                </a:cubicBezTo>
                <a:cubicBezTo>
                  <a:pt x="2148" y="686"/>
                  <a:pt x="2148" y="685"/>
                  <a:pt x="2149" y="685"/>
                </a:cubicBezTo>
                <a:cubicBezTo>
                  <a:pt x="2149" y="685"/>
                  <a:pt x="2149" y="685"/>
                  <a:pt x="2150" y="685"/>
                </a:cubicBezTo>
                <a:cubicBezTo>
                  <a:pt x="2150" y="685"/>
                  <a:pt x="2150" y="685"/>
                  <a:pt x="2150" y="685"/>
                </a:cubicBezTo>
                <a:cubicBezTo>
                  <a:pt x="2150" y="685"/>
                  <a:pt x="2151" y="685"/>
                  <a:pt x="2151" y="685"/>
                </a:cubicBezTo>
                <a:cubicBezTo>
                  <a:pt x="2151" y="684"/>
                  <a:pt x="2152" y="684"/>
                  <a:pt x="2152" y="684"/>
                </a:cubicBezTo>
                <a:cubicBezTo>
                  <a:pt x="2153" y="684"/>
                  <a:pt x="2153" y="684"/>
                  <a:pt x="2154" y="683"/>
                </a:cubicBezTo>
                <a:cubicBezTo>
                  <a:pt x="2154" y="683"/>
                  <a:pt x="2155" y="683"/>
                  <a:pt x="2155" y="683"/>
                </a:cubicBezTo>
                <a:cubicBezTo>
                  <a:pt x="2156" y="683"/>
                  <a:pt x="2156" y="683"/>
                  <a:pt x="2157" y="682"/>
                </a:cubicBezTo>
                <a:cubicBezTo>
                  <a:pt x="2158" y="682"/>
                  <a:pt x="2159" y="682"/>
                  <a:pt x="2160" y="682"/>
                </a:cubicBezTo>
                <a:cubicBezTo>
                  <a:pt x="2162" y="681"/>
                  <a:pt x="2163" y="681"/>
                  <a:pt x="2164" y="681"/>
                </a:cubicBezTo>
                <a:cubicBezTo>
                  <a:pt x="2165" y="681"/>
                  <a:pt x="2166" y="681"/>
                  <a:pt x="2168" y="681"/>
                </a:cubicBezTo>
                <a:cubicBezTo>
                  <a:pt x="2168" y="681"/>
                  <a:pt x="2168" y="681"/>
                  <a:pt x="2168" y="681"/>
                </a:cubicBezTo>
                <a:cubicBezTo>
                  <a:pt x="2167" y="681"/>
                  <a:pt x="2166" y="681"/>
                  <a:pt x="2165" y="681"/>
                </a:cubicBezTo>
                <a:cubicBezTo>
                  <a:pt x="2170" y="700"/>
                  <a:pt x="2194" y="689"/>
                  <a:pt x="2204" y="680"/>
                </a:cubicBezTo>
                <a:cubicBezTo>
                  <a:pt x="2196" y="680"/>
                  <a:pt x="2168" y="662"/>
                  <a:pt x="2165" y="679"/>
                </a:cubicBezTo>
                <a:cubicBezTo>
                  <a:pt x="2165" y="679"/>
                  <a:pt x="2164" y="679"/>
                  <a:pt x="2164" y="679"/>
                </a:cubicBezTo>
                <a:cubicBezTo>
                  <a:pt x="2163" y="679"/>
                  <a:pt x="2161" y="679"/>
                  <a:pt x="2160" y="680"/>
                </a:cubicBezTo>
                <a:cubicBezTo>
                  <a:pt x="2159" y="680"/>
                  <a:pt x="2158" y="680"/>
                  <a:pt x="2156" y="680"/>
                </a:cubicBezTo>
                <a:cubicBezTo>
                  <a:pt x="2156" y="681"/>
                  <a:pt x="2155" y="681"/>
                  <a:pt x="2155" y="681"/>
                </a:cubicBezTo>
                <a:cubicBezTo>
                  <a:pt x="2154" y="681"/>
                  <a:pt x="2154" y="681"/>
                  <a:pt x="2153" y="681"/>
                </a:cubicBezTo>
                <a:cubicBezTo>
                  <a:pt x="2153" y="682"/>
                  <a:pt x="2152" y="682"/>
                  <a:pt x="2152" y="682"/>
                </a:cubicBezTo>
                <a:cubicBezTo>
                  <a:pt x="2151" y="682"/>
                  <a:pt x="2151" y="682"/>
                  <a:pt x="2151" y="682"/>
                </a:cubicBezTo>
                <a:cubicBezTo>
                  <a:pt x="2152" y="681"/>
                  <a:pt x="2153" y="680"/>
                  <a:pt x="2155" y="678"/>
                </a:cubicBezTo>
                <a:cubicBezTo>
                  <a:pt x="2155" y="678"/>
                  <a:pt x="2155" y="678"/>
                  <a:pt x="2156" y="677"/>
                </a:cubicBezTo>
                <a:cubicBezTo>
                  <a:pt x="2156" y="677"/>
                  <a:pt x="2157" y="676"/>
                  <a:pt x="2157" y="676"/>
                </a:cubicBezTo>
                <a:cubicBezTo>
                  <a:pt x="2158" y="675"/>
                  <a:pt x="2158" y="674"/>
                  <a:pt x="2159" y="674"/>
                </a:cubicBezTo>
                <a:cubicBezTo>
                  <a:pt x="2160" y="672"/>
                  <a:pt x="2161" y="671"/>
                  <a:pt x="2162" y="670"/>
                </a:cubicBezTo>
                <a:cubicBezTo>
                  <a:pt x="2162" y="669"/>
                  <a:pt x="2163" y="669"/>
                  <a:pt x="2163" y="668"/>
                </a:cubicBezTo>
                <a:cubicBezTo>
                  <a:pt x="2163" y="668"/>
                  <a:pt x="2163" y="667"/>
                  <a:pt x="2163" y="667"/>
                </a:cubicBezTo>
                <a:cubicBezTo>
                  <a:pt x="2163" y="667"/>
                  <a:pt x="2163" y="667"/>
                  <a:pt x="2163" y="667"/>
                </a:cubicBezTo>
                <a:cubicBezTo>
                  <a:pt x="2163" y="667"/>
                  <a:pt x="2163" y="667"/>
                  <a:pt x="2163" y="667"/>
                </a:cubicBezTo>
                <a:cubicBezTo>
                  <a:pt x="2163" y="667"/>
                  <a:pt x="2163" y="667"/>
                  <a:pt x="2163" y="667"/>
                </a:cubicBezTo>
                <a:cubicBezTo>
                  <a:pt x="2163" y="667"/>
                  <a:pt x="2163" y="667"/>
                  <a:pt x="2162" y="667"/>
                </a:cubicBezTo>
                <a:cubicBezTo>
                  <a:pt x="2162" y="667"/>
                  <a:pt x="2162" y="667"/>
                  <a:pt x="2162" y="667"/>
                </a:cubicBezTo>
                <a:cubicBezTo>
                  <a:pt x="2162" y="667"/>
                  <a:pt x="2161" y="667"/>
                  <a:pt x="2161" y="667"/>
                </a:cubicBezTo>
                <a:cubicBezTo>
                  <a:pt x="2161" y="668"/>
                  <a:pt x="2162" y="668"/>
                  <a:pt x="2162" y="668"/>
                </a:cubicBezTo>
                <a:cubicBezTo>
                  <a:pt x="2162" y="668"/>
                  <a:pt x="2161"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8"/>
                  <a:pt x="2162" y="668"/>
                </a:cubicBezTo>
                <a:cubicBezTo>
                  <a:pt x="2162" y="668"/>
                  <a:pt x="2162" y="668"/>
                  <a:pt x="2161" y="669"/>
                </a:cubicBezTo>
                <a:cubicBezTo>
                  <a:pt x="2160" y="670"/>
                  <a:pt x="2159" y="671"/>
                  <a:pt x="2157" y="672"/>
                </a:cubicBezTo>
                <a:cubicBezTo>
                  <a:pt x="2156" y="673"/>
                  <a:pt x="2156" y="673"/>
                  <a:pt x="2155" y="674"/>
                </a:cubicBezTo>
                <a:cubicBezTo>
                  <a:pt x="2154" y="674"/>
                  <a:pt x="2154" y="675"/>
                  <a:pt x="2154" y="675"/>
                </a:cubicBezTo>
                <a:cubicBezTo>
                  <a:pt x="2153" y="675"/>
                  <a:pt x="2153" y="676"/>
                  <a:pt x="2152" y="676"/>
                </a:cubicBezTo>
                <a:cubicBezTo>
                  <a:pt x="2149" y="680"/>
                  <a:pt x="2145" y="684"/>
                  <a:pt x="2141" y="688"/>
                </a:cubicBezTo>
                <a:cubicBezTo>
                  <a:pt x="2139" y="690"/>
                  <a:pt x="2137" y="691"/>
                  <a:pt x="2134" y="693"/>
                </a:cubicBezTo>
                <a:cubicBezTo>
                  <a:pt x="2133" y="694"/>
                  <a:pt x="2133" y="695"/>
                  <a:pt x="2132" y="695"/>
                </a:cubicBezTo>
                <a:cubicBezTo>
                  <a:pt x="2132" y="695"/>
                  <a:pt x="2132" y="695"/>
                  <a:pt x="2132" y="694"/>
                </a:cubicBezTo>
                <a:cubicBezTo>
                  <a:pt x="2132" y="694"/>
                  <a:pt x="2133" y="693"/>
                  <a:pt x="2133" y="692"/>
                </a:cubicBezTo>
                <a:cubicBezTo>
                  <a:pt x="2133" y="691"/>
                  <a:pt x="2133" y="690"/>
                  <a:pt x="2134" y="689"/>
                </a:cubicBezTo>
                <a:cubicBezTo>
                  <a:pt x="2134" y="688"/>
                  <a:pt x="2134" y="687"/>
                  <a:pt x="2134" y="686"/>
                </a:cubicBezTo>
                <a:cubicBezTo>
                  <a:pt x="2134" y="686"/>
                  <a:pt x="2134" y="686"/>
                  <a:pt x="2134" y="685"/>
                </a:cubicBezTo>
                <a:cubicBezTo>
                  <a:pt x="2135" y="686"/>
                  <a:pt x="2135" y="686"/>
                  <a:pt x="2135" y="686"/>
                </a:cubicBezTo>
                <a:cubicBezTo>
                  <a:pt x="2143" y="673"/>
                  <a:pt x="2139" y="662"/>
                  <a:pt x="2135" y="649"/>
                </a:cubicBezTo>
                <a:cubicBezTo>
                  <a:pt x="2125" y="659"/>
                  <a:pt x="2127" y="671"/>
                  <a:pt x="2132" y="683"/>
                </a:cubicBezTo>
                <a:cubicBezTo>
                  <a:pt x="2132" y="684"/>
                  <a:pt x="2132" y="685"/>
                  <a:pt x="2132" y="685"/>
                </a:cubicBezTo>
                <a:cubicBezTo>
                  <a:pt x="2132" y="686"/>
                  <a:pt x="2131" y="687"/>
                  <a:pt x="2131" y="688"/>
                </a:cubicBezTo>
                <a:cubicBezTo>
                  <a:pt x="2131" y="689"/>
                  <a:pt x="2131" y="690"/>
                  <a:pt x="2130" y="691"/>
                </a:cubicBezTo>
                <a:cubicBezTo>
                  <a:pt x="2130" y="692"/>
                  <a:pt x="2130" y="693"/>
                  <a:pt x="2130" y="694"/>
                </a:cubicBezTo>
                <a:cubicBezTo>
                  <a:pt x="2129" y="694"/>
                  <a:pt x="2129" y="695"/>
                  <a:pt x="2129" y="696"/>
                </a:cubicBezTo>
                <a:cubicBezTo>
                  <a:pt x="2129" y="696"/>
                  <a:pt x="2129" y="696"/>
                  <a:pt x="2128" y="696"/>
                </a:cubicBezTo>
                <a:cubicBezTo>
                  <a:pt x="2128" y="697"/>
                  <a:pt x="2128" y="697"/>
                  <a:pt x="2128" y="697"/>
                </a:cubicBezTo>
                <a:cubicBezTo>
                  <a:pt x="2128" y="697"/>
                  <a:pt x="2128" y="697"/>
                  <a:pt x="2128" y="698"/>
                </a:cubicBezTo>
                <a:cubicBezTo>
                  <a:pt x="2128" y="698"/>
                  <a:pt x="2127" y="699"/>
                  <a:pt x="2127" y="699"/>
                </a:cubicBezTo>
                <a:cubicBezTo>
                  <a:pt x="2124" y="701"/>
                  <a:pt x="2122" y="703"/>
                  <a:pt x="2120" y="706"/>
                </a:cubicBezTo>
                <a:cubicBezTo>
                  <a:pt x="2120" y="706"/>
                  <a:pt x="2120" y="706"/>
                  <a:pt x="2119" y="707"/>
                </a:cubicBezTo>
                <a:cubicBezTo>
                  <a:pt x="2119" y="707"/>
                  <a:pt x="2119" y="707"/>
                  <a:pt x="2119" y="707"/>
                </a:cubicBezTo>
                <a:cubicBezTo>
                  <a:pt x="2119" y="707"/>
                  <a:pt x="2119" y="708"/>
                  <a:pt x="2119" y="708"/>
                </a:cubicBezTo>
                <a:cubicBezTo>
                  <a:pt x="2119" y="708"/>
                  <a:pt x="2119" y="708"/>
                  <a:pt x="2119" y="708"/>
                </a:cubicBezTo>
                <a:cubicBezTo>
                  <a:pt x="2118" y="709"/>
                  <a:pt x="2118" y="710"/>
                  <a:pt x="2118" y="711"/>
                </a:cubicBezTo>
                <a:cubicBezTo>
                  <a:pt x="2118" y="712"/>
                  <a:pt x="2118" y="714"/>
                  <a:pt x="2118" y="716"/>
                </a:cubicBezTo>
                <a:cubicBezTo>
                  <a:pt x="2118" y="719"/>
                  <a:pt x="2118" y="721"/>
                  <a:pt x="2118" y="724"/>
                </a:cubicBezTo>
                <a:cubicBezTo>
                  <a:pt x="2118" y="724"/>
                  <a:pt x="2118" y="724"/>
                  <a:pt x="2118" y="725"/>
                </a:cubicBezTo>
                <a:cubicBezTo>
                  <a:pt x="2117" y="725"/>
                  <a:pt x="2117" y="725"/>
                  <a:pt x="2117" y="726"/>
                </a:cubicBezTo>
                <a:cubicBezTo>
                  <a:pt x="2117" y="726"/>
                  <a:pt x="2117" y="726"/>
                  <a:pt x="2117" y="726"/>
                </a:cubicBezTo>
                <a:cubicBezTo>
                  <a:pt x="2117" y="727"/>
                  <a:pt x="2117" y="727"/>
                  <a:pt x="2117" y="727"/>
                </a:cubicBezTo>
                <a:cubicBezTo>
                  <a:pt x="2117" y="728"/>
                  <a:pt x="2116" y="729"/>
                  <a:pt x="2115" y="730"/>
                </a:cubicBezTo>
                <a:cubicBezTo>
                  <a:pt x="2115" y="731"/>
                  <a:pt x="2114" y="732"/>
                  <a:pt x="2114" y="733"/>
                </a:cubicBezTo>
                <a:cubicBezTo>
                  <a:pt x="2113" y="733"/>
                  <a:pt x="2113" y="734"/>
                  <a:pt x="2113" y="734"/>
                </a:cubicBezTo>
                <a:cubicBezTo>
                  <a:pt x="2113" y="734"/>
                  <a:pt x="2112" y="735"/>
                  <a:pt x="2112" y="735"/>
                </a:cubicBezTo>
                <a:cubicBezTo>
                  <a:pt x="2111" y="737"/>
                  <a:pt x="2110" y="738"/>
                  <a:pt x="2109" y="739"/>
                </a:cubicBezTo>
                <a:cubicBezTo>
                  <a:pt x="2108" y="739"/>
                  <a:pt x="2108" y="740"/>
                  <a:pt x="2108" y="740"/>
                </a:cubicBezTo>
                <a:cubicBezTo>
                  <a:pt x="2106" y="740"/>
                  <a:pt x="2104" y="740"/>
                  <a:pt x="2101" y="740"/>
                </a:cubicBezTo>
                <a:cubicBezTo>
                  <a:pt x="2098" y="740"/>
                  <a:pt x="2094" y="740"/>
                  <a:pt x="2091" y="741"/>
                </a:cubicBezTo>
                <a:cubicBezTo>
                  <a:pt x="2087" y="741"/>
                  <a:pt x="2083" y="741"/>
                  <a:pt x="2079" y="741"/>
                </a:cubicBezTo>
                <a:cubicBezTo>
                  <a:pt x="2072" y="741"/>
                  <a:pt x="2064" y="740"/>
                  <a:pt x="2056" y="739"/>
                </a:cubicBezTo>
                <a:cubicBezTo>
                  <a:pt x="2052" y="738"/>
                  <a:pt x="2048" y="737"/>
                  <a:pt x="2044" y="736"/>
                </a:cubicBezTo>
                <a:cubicBezTo>
                  <a:pt x="2043" y="736"/>
                  <a:pt x="2042" y="736"/>
                  <a:pt x="2041" y="736"/>
                </a:cubicBezTo>
                <a:cubicBezTo>
                  <a:pt x="2040" y="736"/>
                  <a:pt x="2039" y="736"/>
                  <a:pt x="2038" y="736"/>
                </a:cubicBezTo>
                <a:cubicBezTo>
                  <a:pt x="2035" y="736"/>
                  <a:pt x="2033" y="736"/>
                  <a:pt x="2031" y="736"/>
                </a:cubicBezTo>
                <a:cubicBezTo>
                  <a:pt x="2027" y="736"/>
                  <a:pt x="2023" y="737"/>
                  <a:pt x="2019" y="738"/>
                </a:cubicBezTo>
                <a:cubicBezTo>
                  <a:pt x="2016" y="739"/>
                  <a:pt x="2013" y="740"/>
                  <a:pt x="2010" y="741"/>
                </a:cubicBezTo>
                <a:cubicBezTo>
                  <a:pt x="2011" y="740"/>
                  <a:pt x="2012" y="740"/>
                  <a:pt x="2014" y="739"/>
                </a:cubicBezTo>
                <a:cubicBezTo>
                  <a:pt x="2014" y="739"/>
                  <a:pt x="2015" y="738"/>
                  <a:pt x="2015" y="738"/>
                </a:cubicBezTo>
                <a:cubicBezTo>
                  <a:pt x="2016" y="738"/>
                  <a:pt x="2016" y="737"/>
                  <a:pt x="2017" y="737"/>
                </a:cubicBezTo>
                <a:cubicBezTo>
                  <a:pt x="2017" y="737"/>
                  <a:pt x="2018" y="736"/>
                  <a:pt x="2018" y="736"/>
                </a:cubicBezTo>
                <a:cubicBezTo>
                  <a:pt x="2019" y="735"/>
                  <a:pt x="2019" y="735"/>
                  <a:pt x="2020" y="734"/>
                </a:cubicBezTo>
                <a:cubicBezTo>
                  <a:pt x="2022" y="732"/>
                  <a:pt x="2023" y="730"/>
                  <a:pt x="2024" y="726"/>
                </a:cubicBezTo>
                <a:cubicBezTo>
                  <a:pt x="2024" y="726"/>
                  <a:pt x="2025" y="726"/>
                  <a:pt x="2025" y="725"/>
                </a:cubicBezTo>
                <a:cubicBezTo>
                  <a:pt x="2025" y="725"/>
                  <a:pt x="2025" y="724"/>
                  <a:pt x="2025" y="724"/>
                </a:cubicBezTo>
                <a:cubicBezTo>
                  <a:pt x="2025" y="723"/>
                  <a:pt x="2025" y="723"/>
                  <a:pt x="2025" y="723"/>
                </a:cubicBezTo>
                <a:cubicBezTo>
                  <a:pt x="2025" y="723"/>
                  <a:pt x="2025" y="723"/>
                  <a:pt x="2025" y="723"/>
                </a:cubicBezTo>
                <a:cubicBezTo>
                  <a:pt x="2025" y="722"/>
                  <a:pt x="2025" y="722"/>
                  <a:pt x="2025" y="721"/>
                </a:cubicBezTo>
                <a:cubicBezTo>
                  <a:pt x="2025" y="720"/>
                  <a:pt x="2025" y="718"/>
                  <a:pt x="2025" y="716"/>
                </a:cubicBezTo>
                <a:cubicBezTo>
                  <a:pt x="2025" y="716"/>
                  <a:pt x="2024" y="715"/>
                  <a:pt x="2024" y="714"/>
                </a:cubicBezTo>
                <a:cubicBezTo>
                  <a:pt x="2024" y="713"/>
                  <a:pt x="2024" y="712"/>
                  <a:pt x="2024" y="711"/>
                </a:cubicBezTo>
                <a:cubicBezTo>
                  <a:pt x="2024" y="711"/>
                  <a:pt x="2024" y="710"/>
                  <a:pt x="2024" y="709"/>
                </a:cubicBezTo>
                <a:cubicBezTo>
                  <a:pt x="2024" y="708"/>
                  <a:pt x="2024" y="707"/>
                  <a:pt x="2024" y="706"/>
                </a:cubicBezTo>
                <a:cubicBezTo>
                  <a:pt x="2024" y="706"/>
                  <a:pt x="2024" y="705"/>
                  <a:pt x="2024" y="705"/>
                </a:cubicBezTo>
                <a:cubicBezTo>
                  <a:pt x="2024" y="705"/>
                  <a:pt x="2024" y="705"/>
                  <a:pt x="2024" y="705"/>
                </a:cubicBezTo>
                <a:cubicBezTo>
                  <a:pt x="2024" y="704"/>
                  <a:pt x="2025" y="704"/>
                  <a:pt x="2025" y="704"/>
                </a:cubicBezTo>
                <a:cubicBezTo>
                  <a:pt x="2025" y="704"/>
                  <a:pt x="2025" y="704"/>
                  <a:pt x="2026" y="704"/>
                </a:cubicBezTo>
                <a:cubicBezTo>
                  <a:pt x="2026" y="703"/>
                  <a:pt x="2026" y="703"/>
                  <a:pt x="2026" y="703"/>
                </a:cubicBezTo>
                <a:cubicBezTo>
                  <a:pt x="2026" y="703"/>
                  <a:pt x="2027" y="703"/>
                  <a:pt x="2027" y="702"/>
                </a:cubicBezTo>
                <a:cubicBezTo>
                  <a:pt x="2027" y="702"/>
                  <a:pt x="2028" y="702"/>
                  <a:pt x="2028" y="701"/>
                </a:cubicBezTo>
                <a:cubicBezTo>
                  <a:pt x="2028" y="701"/>
                  <a:pt x="2028" y="701"/>
                  <a:pt x="2029" y="701"/>
                </a:cubicBezTo>
                <a:cubicBezTo>
                  <a:pt x="2029" y="701"/>
                  <a:pt x="2029" y="701"/>
                  <a:pt x="2029" y="701"/>
                </a:cubicBezTo>
                <a:cubicBezTo>
                  <a:pt x="2030" y="700"/>
                  <a:pt x="2030" y="700"/>
                  <a:pt x="2031" y="700"/>
                </a:cubicBezTo>
                <a:cubicBezTo>
                  <a:pt x="2032" y="699"/>
                  <a:pt x="2032" y="699"/>
                  <a:pt x="2033" y="698"/>
                </a:cubicBezTo>
                <a:cubicBezTo>
                  <a:pt x="2034" y="698"/>
                  <a:pt x="2036" y="697"/>
                  <a:pt x="2037" y="697"/>
                </a:cubicBezTo>
                <a:cubicBezTo>
                  <a:pt x="2037" y="697"/>
                  <a:pt x="2037" y="697"/>
                  <a:pt x="2037" y="697"/>
                </a:cubicBezTo>
                <a:cubicBezTo>
                  <a:pt x="2037" y="697"/>
                  <a:pt x="2037" y="697"/>
                  <a:pt x="2037" y="698"/>
                </a:cubicBezTo>
                <a:cubicBezTo>
                  <a:pt x="2038" y="698"/>
                  <a:pt x="2038" y="697"/>
                  <a:pt x="2039" y="697"/>
                </a:cubicBezTo>
                <a:cubicBezTo>
                  <a:pt x="2038" y="698"/>
                  <a:pt x="2038" y="698"/>
                  <a:pt x="2038" y="698"/>
                </a:cubicBezTo>
                <a:cubicBezTo>
                  <a:pt x="2047" y="714"/>
                  <a:pt x="2059" y="696"/>
                  <a:pt x="2068" y="694"/>
                </a:cubicBezTo>
                <a:cubicBezTo>
                  <a:pt x="2061" y="690"/>
                  <a:pt x="2040" y="682"/>
                  <a:pt x="2037" y="695"/>
                </a:cubicBezTo>
                <a:cubicBezTo>
                  <a:pt x="2037" y="695"/>
                  <a:pt x="2036" y="695"/>
                  <a:pt x="2036" y="695"/>
                </a:cubicBezTo>
                <a:cubicBezTo>
                  <a:pt x="2035" y="696"/>
                  <a:pt x="2034" y="696"/>
                  <a:pt x="2033" y="697"/>
                </a:cubicBezTo>
                <a:cubicBezTo>
                  <a:pt x="2032" y="697"/>
                  <a:pt x="2031" y="698"/>
                  <a:pt x="2030" y="698"/>
                </a:cubicBezTo>
                <a:cubicBezTo>
                  <a:pt x="2029" y="699"/>
                  <a:pt x="2029" y="699"/>
                  <a:pt x="2028" y="699"/>
                </a:cubicBezTo>
                <a:cubicBezTo>
                  <a:pt x="2028" y="699"/>
                  <a:pt x="2028" y="700"/>
                  <a:pt x="2028" y="700"/>
                </a:cubicBezTo>
                <a:cubicBezTo>
                  <a:pt x="2028" y="700"/>
                  <a:pt x="2027" y="700"/>
                  <a:pt x="2027" y="700"/>
                </a:cubicBezTo>
                <a:cubicBezTo>
                  <a:pt x="2027" y="701"/>
                  <a:pt x="2026" y="701"/>
                  <a:pt x="2026" y="701"/>
                </a:cubicBezTo>
                <a:cubicBezTo>
                  <a:pt x="2026" y="701"/>
                  <a:pt x="2025" y="702"/>
                  <a:pt x="2025" y="702"/>
                </a:cubicBezTo>
                <a:cubicBezTo>
                  <a:pt x="2025" y="702"/>
                  <a:pt x="2025" y="702"/>
                  <a:pt x="2024" y="702"/>
                </a:cubicBezTo>
                <a:cubicBezTo>
                  <a:pt x="2024" y="703"/>
                  <a:pt x="2024" y="703"/>
                  <a:pt x="2024" y="703"/>
                </a:cubicBezTo>
                <a:cubicBezTo>
                  <a:pt x="2024" y="701"/>
                  <a:pt x="2024" y="699"/>
                  <a:pt x="2025" y="696"/>
                </a:cubicBezTo>
                <a:cubicBezTo>
                  <a:pt x="2025" y="696"/>
                  <a:pt x="2025" y="696"/>
                  <a:pt x="2025" y="695"/>
                </a:cubicBezTo>
                <a:cubicBezTo>
                  <a:pt x="2025" y="694"/>
                  <a:pt x="2025" y="694"/>
                  <a:pt x="2025" y="694"/>
                </a:cubicBezTo>
                <a:cubicBezTo>
                  <a:pt x="2026" y="693"/>
                  <a:pt x="2026" y="692"/>
                  <a:pt x="2026" y="691"/>
                </a:cubicBezTo>
                <a:cubicBezTo>
                  <a:pt x="2026" y="691"/>
                  <a:pt x="2026" y="690"/>
                  <a:pt x="2027" y="689"/>
                </a:cubicBezTo>
                <a:cubicBezTo>
                  <a:pt x="2027" y="688"/>
                  <a:pt x="2027" y="687"/>
                  <a:pt x="2028" y="687"/>
                </a:cubicBezTo>
                <a:cubicBezTo>
                  <a:pt x="2029" y="683"/>
                  <a:pt x="2030" y="680"/>
                  <a:pt x="2032" y="678"/>
                </a:cubicBezTo>
                <a:cubicBezTo>
                  <a:pt x="2032" y="676"/>
                  <a:pt x="2033" y="675"/>
                  <a:pt x="2034" y="674"/>
                </a:cubicBezTo>
                <a:cubicBezTo>
                  <a:pt x="2034" y="674"/>
                  <a:pt x="2034" y="674"/>
                  <a:pt x="2034" y="674"/>
                </a:cubicBezTo>
                <a:cubicBezTo>
                  <a:pt x="2034" y="674"/>
                  <a:pt x="2034" y="674"/>
                  <a:pt x="2034" y="673"/>
                </a:cubicBezTo>
                <a:cubicBezTo>
                  <a:pt x="2035" y="673"/>
                  <a:pt x="2035" y="672"/>
                  <a:pt x="2036" y="672"/>
                </a:cubicBezTo>
                <a:cubicBezTo>
                  <a:pt x="2036" y="671"/>
                  <a:pt x="2036" y="671"/>
                  <a:pt x="2036" y="671"/>
                </a:cubicBezTo>
                <a:cubicBezTo>
                  <a:pt x="2036" y="670"/>
                  <a:pt x="2037" y="670"/>
                  <a:pt x="2037" y="670"/>
                </a:cubicBezTo>
                <a:cubicBezTo>
                  <a:pt x="2038" y="669"/>
                  <a:pt x="2039" y="668"/>
                  <a:pt x="2040" y="667"/>
                </a:cubicBezTo>
                <a:cubicBezTo>
                  <a:pt x="2040" y="666"/>
                  <a:pt x="2041" y="666"/>
                  <a:pt x="2041" y="665"/>
                </a:cubicBezTo>
                <a:cubicBezTo>
                  <a:pt x="2041" y="665"/>
                  <a:pt x="2042" y="665"/>
                  <a:pt x="2042" y="664"/>
                </a:cubicBezTo>
                <a:cubicBezTo>
                  <a:pt x="2042" y="664"/>
                  <a:pt x="2042" y="664"/>
                  <a:pt x="2042" y="664"/>
                </a:cubicBezTo>
                <a:cubicBezTo>
                  <a:pt x="2044" y="662"/>
                  <a:pt x="2046" y="660"/>
                  <a:pt x="2048" y="659"/>
                </a:cubicBezTo>
                <a:cubicBezTo>
                  <a:pt x="2048" y="658"/>
                  <a:pt x="2049" y="657"/>
                  <a:pt x="2050" y="657"/>
                </a:cubicBezTo>
                <a:cubicBezTo>
                  <a:pt x="2051" y="656"/>
                  <a:pt x="2051" y="656"/>
                  <a:pt x="2052" y="655"/>
                </a:cubicBezTo>
                <a:cubicBezTo>
                  <a:pt x="2054" y="653"/>
                  <a:pt x="2056" y="652"/>
                  <a:pt x="2056" y="652"/>
                </a:cubicBezTo>
                <a:cubicBezTo>
                  <a:pt x="2056" y="652"/>
                  <a:pt x="2055" y="652"/>
                  <a:pt x="2054" y="653"/>
                </a:cubicBezTo>
                <a:cubicBezTo>
                  <a:pt x="2054" y="653"/>
                  <a:pt x="2053" y="653"/>
                  <a:pt x="2051" y="654"/>
                </a:cubicBezTo>
                <a:cubicBezTo>
                  <a:pt x="2050" y="654"/>
                  <a:pt x="2050" y="655"/>
                  <a:pt x="2049" y="655"/>
                </a:cubicBezTo>
                <a:cubicBezTo>
                  <a:pt x="2048" y="656"/>
                  <a:pt x="2047" y="656"/>
                  <a:pt x="2046" y="657"/>
                </a:cubicBezTo>
                <a:cubicBezTo>
                  <a:pt x="2045" y="657"/>
                  <a:pt x="2044" y="658"/>
                  <a:pt x="2043" y="659"/>
                </a:cubicBezTo>
                <a:cubicBezTo>
                  <a:pt x="2043" y="659"/>
                  <a:pt x="2042" y="660"/>
                  <a:pt x="2042" y="660"/>
                </a:cubicBezTo>
                <a:cubicBezTo>
                  <a:pt x="2041" y="660"/>
                  <a:pt x="2041" y="661"/>
                  <a:pt x="2040" y="661"/>
                </a:cubicBezTo>
                <a:cubicBezTo>
                  <a:pt x="2040" y="662"/>
                  <a:pt x="2040" y="662"/>
                  <a:pt x="2039" y="662"/>
                </a:cubicBezTo>
                <a:cubicBezTo>
                  <a:pt x="2039" y="662"/>
                  <a:pt x="2039" y="663"/>
                  <a:pt x="2039" y="663"/>
                </a:cubicBezTo>
                <a:cubicBezTo>
                  <a:pt x="2038" y="663"/>
                  <a:pt x="2038" y="664"/>
                  <a:pt x="2037" y="664"/>
                </a:cubicBezTo>
                <a:cubicBezTo>
                  <a:pt x="2037" y="665"/>
                  <a:pt x="2036" y="666"/>
                  <a:pt x="2036" y="666"/>
                </a:cubicBezTo>
                <a:cubicBezTo>
                  <a:pt x="2036" y="666"/>
                  <a:pt x="2036" y="665"/>
                  <a:pt x="2036" y="664"/>
                </a:cubicBezTo>
                <a:cubicBezTo>
                  <a:pt x="2036" y="664"/>
                  <a:pt x="2036" y="663"/>
                  <a:pt x="2036" y="663"/>
                </a:cubicBezTo>
                <a:cubicBezTo>
                  <a:pt x="2054" y="646"/>
                  <a:pt x="2078" y="630"/>
                  <a:pt x="2095" y="610"/>
                </a:cubicBezTo>
                <a:cubicBezTo>
                  <a:pt x="2095" y="610"/>
                  <a:pt x="2095" y="610"/>
                  <a:pt x="2095" y="610"/>
                </a:cubicBezTo>
                <a:cubicBezTo>
                  <a:pt x="2101" y="605"/>
                  <a:pt x="2107" y="600"/>
                  <a:pt x="2113" y="595"/>
                </a:cubicBezTo>
                <a:cubicBezTo>
                  <a:pt x="2113" y="595"/>
                  <a:pt x="2114" y="595"/>
                  <a:pt x="2115" y="594"/>
                </a:cubicBezTo>
                <a:cubicBezTo>
                  <a:pt x="2117" y="594"/>
                  <a:pt x="2118" y="594"/>
                  <a:pt x="2121" y="593"/>
                </a:cubicBezTo>
                <a:cubicBezTo>
                  <a:pt x="2121" y="593"/>
                  <a:pt x="2122" y="593"/>
                  <a:pt x="2122" y="593"/>
                </a:cubicBezTo>
                <a:cubicBezTo>
                  <a:pt x="2123" y="593"/>
                  <a:pt x="2123" y="593"/>
                  <a:pt x="2124" y="593"/>
                </a:cubicBezTo>
                <a:cubicBezTo>
                  <a:pt x="2125" y="593"/>
                  <a:pt x="2126" y="592"/>
                  <a:pt x="2128" y="592"/>
                </a:cubicBezTo>
                <a:cubicBezTo>
                  <a:pt x="2130" y="592"/>
                  <a:pt x="2133" y="592"/>
                  <a:pt x="2136" y="594"/>
                </a:cubicBezTo>
                <a:cubicBezTo>
                  <a:pt x="2136" y="594"/>
                  <a:pt x="2136" y="594"/>
                  <a:pt x="2137" y="594"/>
                </a:cubicBezTo>
                <a:cubicBezTo>
                  <a:pt x="2137" y="594"/>
                  <a:pt x="2137" y="594"/>
                  <a:pt x="2138" y="595"/>
                </a:cubicBezTo>
                <a:cubicBezTo>
                  <a:pt x="2138" y="595"/>
                  <a:pt x="2138" y="595"/>
                  <a:pt x="2138" y="595"/>
                </a:cubicBezTo>
                <a:cubicBezTo>
                  <a:pt x="2139" y="595"/>
                  <a:pt x="2139" y="595"/>
                  <a:pt x="2139" y="595"/>
                </a:cubicBezTo>
                <a:cubicBezTo>
                  <a:pt x="2139" y="595"/>
                  <a:pt x="2139" y="596"/>
                  <a:pt x="2140" y="596"/>
                </a:cubicBezTo>
                <a:cubicBezTo>
                  <a:pt x="2141" y="597"/>
                  <a:pt x="2142" y="598"/>
                  <a:pt x="2144" y="600"/>
                </a:cubicBezTo>
                <a:cubicBezTo>
                  <a:pt x="2144" y="600"/>
                  <a:pt x="2145" y="601"/>
                  <a:pt x="2146" y="602"/>
                </a:cubicBezTo>
                <a:cubicBezTo>
                  <a:pt x="2146" y="602"/>
                  <a:pt x="2147" y="603"/>
                  <a:pt x="2148" y="604"/>
                </a:cubicBezTo>
                <a:cubicBezTo>
                  <a:pt x="2149" y="604"/>
                  <a:pt x="2149" y="605"/>
                  <a:pt x="2150" y="606"/>
                </a:cubicBezTo>
                <a:cubicBezTo>
                  <a:pt x="2151" y="606"/>
                  <a:pt x="2152" y="607"/>
                  <a:pt x="2152" y="608"/>
                </a:cubicBezTo>
                <a:cubicBezTo>
                  <a:pt x="2156" y="610"/>
                  <a:pt x="2159" y="613"/>
                  <a:pt x="2162" y="615"/>
                </a:cubicBezTo>
                <a:cubicBezTo>
                  <a:pt x="2163" y="615"/>
                  <a:pt x="2163" y="615"/>
                  <a:pt x="2164" y="615"/>
                </a:cubicBezTo>
                <a:cubicBezTo>
                  <a:pt x="2165" y="616"/>
                  <a:pt x="2165" y="616"/>
                  <a:pt x="2165" y="616"/>
                </a:cubicBezTo>
                <a:cubicBezTo>
                  <a:pt x="2166" y="616"/>
                  <a:pt x="2167" y="617"/>
                  <a:pt x="2168" y="617"/>
                </a:cubicBezTo>
                <a:cubicBezTo>
                  <a:pt x="2169" y="618"/>
                  <a:pt x="2170" y="618"/>
                  <a:pt x="2171" y="618"/>
                </a:cubicBezTo>
                <a:cubicBezTo>
                  <a:pt x="2171" y="619"/>
                  <a:pt x="2172" y="619"/>
                  <a:pt x="2173" y="619"/>
                </a:cubicBezTo>
                <a:cubicBezTo>
                  <a:pt x="2177" y="621"/>
                  <a:pt x="2181" y="622"/>
                  <a:pt x="2184" y="622"/>
                </a:cubicBezTo>
                <a:cubicBezTo>
                  <a:pt x="2186" y="623"/>
                  <a:pt x="2188" y="623"/>
                  <a:pt x="2189" y="623"/>
                </a:cubicBezTo>
                <a:cubicBezTo>
                  <a:pt x="2190" y="623"/>
                  <a:pt x="2191" y="623"/>
                  <a:pt x="2192" y="623"/>
                </a:cubicBezTo>
                <a:cubicBezTo>
                  <a:pt x="2192" y="623"/>
                  <a:pt x="2192" y="623"/>
                  <a:pt x="2192" y="624"/>
                </a:cubicBezTo>
                <a:cubicBezTo>
                  <a:pt x="2192" y="624"/>
                  <a:pt x="2192" y="624"/>
                  <a:pt x="2192" y="624"/>
                </a:cubicBezTo>
                <a:cubicBezTo>
                  <a:pt x="2193" y="624"/>
                  <a:pt x="2194" y="625"/>
                  <a:pt x="2195" y="625"/>
                </a:cubicBezTo>
                <a:cubicBezTo>
                  <a:pt x="2195" y="626"/>
                  <a:pt x="2196" y="627"/>
                  <a:pt x="2197" y="627"/>
                </a:cubicBezTo>
                <a:cubicBezTo>
                  <a:pt x="2198" y="628"/>
                  <a:pt x="2198" y="629"/>
                  <a:pt x="2199" y="630"/>
                </a:cubicBezTo>
                <a:cubicBezTo>
                  <a:pt x="2200" y="630"/>
                  <a:pt x="2201" y="631"/>
                  <a:pt x="2202" y="632"/>
                </a:cubicBezTo>
                <a:cubicBezTo>
                  <a:pt x="2202" y="633"/>
                  <a:pt x="2203" y="634"/>
                  <a:pt x="2204" y="635"/>
                </a:cubicBezTo>
                <a:cubicBezTo>
                  <a:pt x="2204" y="635"/>
                  <a:pt x="2204" y="635"/>
                  <a:pt x="2204" y="635"/>
                </a:cubicBezTo>
                <a:cubicBezTo>
                  <a:pt x="2199" y="655"/>
                  <a:pt x="2210" y="662"/>
                  <a:pt x="2229" y="658"/>
                </a:cubicBezTo>
                <a:cubicBezTo>
                  <a:pt x="2224" y="646"/>
                  <a:pt x="2222" y="630"/>
                  <a:pt x="2206" y="633"/>
                </a:cubicBezTo>
                <a:cubicBezTo>
                  <a:pt x="2205" y="632"/>
                  <a:pt x="2205" y="632"/>
                  <a:pt x="2205" y="632"/>
                </a:cubicBezTo>
                <a:cubicBezTo>
                  <a:pt x="2205" y="632"/>
                  <a:pt x="2205" y="632"/>
                  <a:pt x="2205" y="632"/>
                </a:cubicBezTo>
                <a:cubicBezTo>
                  <a:pt x="2205" y="631"/>
                  <a:pt x="2204" y="631"/>
                  <a:pt x="2203" y="630"/>
                </a:cubicBezTo>
                <a:cubicBezTo>
                  <a:pt x="2203" y="629"/>
                  <a:pt x="2202" y="628"/>
                  <a:pt x="2201" y="628"/>
                </a:cubicBezTo>
                <a:cubicBezTo>
                  <a:pt x="2200" y="627"/>
                  <a:pt x="2199" y="626"/>
                  <a:pt x="2198" y="625"/>
                </a:cubicBezTo>
                <a:cubicBezTo>
                  <a:pt x="2198" y="625"/>
                  <a:pt x="2197" y="624"/>
                  <a:pt x="2197" y="624"/>
                </a:cubicBezTo>
                <a:cubicBezTo>
                  <a:pt x="2197" y="624"/>
                  <a:pt x="2198" y="624"/>
                  <a:pt x="2199" y="624"/>
                </a:cubicBezTo>
                <a:cubicBezTo>
                  <a:pt x="2200" y="624"/>
                  <a:pt x="2201" y="623"/>
                  <a:pt x="2201" y="623"/>
                </a:cubicBezTo>
                <a:cubicBezTo>
                  <a:pt x="2202" y="623"/>
                  <a:pt x="2202" y="623"/>
                  <a:pt x="2202" y="623"/>
                </a:cubicBezTo>
                <a:cubicBezTo>
                  <a:pt x="2203" y="623"/>
                  <a:pt x="2203" y="623"/>
                  <a:pt x="2203" y="623"/>
                </a:cubicBezTo>
                <a:cubicBezTo>
                  <a:pt x="2204" y="623"/>
                  <a:pt x="2205" y="623"/>
                  <a:pt x="2206" y="623"/>
                </a:cubicBezTo>
                <a:cubicBezTo>
                  <a:pt x="2206" y="623"/>
                  <a:pt x="2207" y="623"/>
                  <a:pt x="2207" y="623"/>
                </a:cubicBezTo>
                <a:cubicBezTo>
                  <a:pt x="2209" y="622"/>
                  <a:pt x="2210" y="622"/>
                  <a:pt x="2211" y="621"/>
                </a:cubicBezTo>
                <a:cubicBezTo>
                  <a:pt x="2212" y="621"/>
                  <a:pt x="2213" y="621"/>
                  <a:pt x="2214" y="620"/>
                </a:cubicBezTo>
                <a:cubicBezTo>
                  <a:pt x="2215" y="620"/>
                  <a:pt x="2215" y="619"/>
                  <a:pt x="2216" y="619"/>
                </a:cubicBezTo>
                <a:cubicBezTo>
                  <a:pt x="2217" y="618"/>
                  <a:pt x="2218" y="618"/>
                  <a:pt x="2219" y="617"/>
                </a:cubicBezTo>
                <a:cubicBezTo>
                  <a:pt x="2220" y="617"/>
                  <a:pt x="2220" y="616"/>
                  <a:pt x="2220" y="616"/>
                </a:cubicBezTo>
                <a:cubicBezTo>
                  <a:pt x="2220" y="616"/>
                  <a:pt x="2219" y="617"/>
                  <a:pt x="2215" y="618"/>
                </a:cubicBezTo>
                <a:cubicBezTo>
                  <a:pt x="2215" y="618"/>
                  <a:pt x="2214" y="618"/>
                  <a:pt x="2213" y="618"/>
                </a:cubicBezTo>
                <a:cubicBezTo>
                  <a:pt x="2212" y="618"/>
                  <a:pt x="2211" y="619"/>
                  <a:pt x="2210" y="619"/>
                </a:cubicBezTo>
                <a:cubicBezTo>
                  <a:pt x="2208" y="619"/>
                  <a:pt x="2205" y="619"/>
                  <a:pt x="2203" y="620"/>
                </a:cubicBezTo>
                <a:cubicBezTo>
                  <a:pt x="2202" y="620"/>
                  <a:pt x="2202" y="620"/>
                  <a:pt x="2202" y="620"/>
                </a:cubicBezTo>
                <a:cubicBezTo>
                  <a:pt x="2201" y="620"/>
                  <a:pt x="2201" y="620"/>
                  <a:pt x="2201" y="620"/>
                </a:cubicBezTo>
                <a:cubicBezTo>
                  <a:pt x="2200" y="620"/>
                  <a:pt x="2199" y="620"/>
                  <a:pt x="2199" y="620"/>
                </a:cubicBezTo>
                <a:cubicBezTo>
                  <a:pt x="2197" y="620"/>
                  <a:pt x="2196" y="620"/>
                  <a:pt x="2194" y="620"/>
                </a:cubicBezTo>
                <a:cubicBezTo>
                  <a:pt x="2194" y="620"/>
                  <a:pt x="2193" y="620"/>
                  <a:pt x="2193" y="620"/>
                </a:cubicBezTo>
                <a:cubicBezTo>
                  <a:pt x="2193" y="620"/>
                  <a:pt x="2192" y="620"/>
                  <a:pt x="2192" y="620"/>
                </a:cubicBezTo>
                <a:cubicBezTo>
                  <a:pt x="2191" y="620"/>
                  <a:pt x="2190" y="620"/>
                  <a:pt x="2190" y="620"/>
                </a:cubicBezTo>
                <a:cubicBezTo>
                  <a:pt x="2189" y="619"/>
                  <a:pt x="2188" y="619"/>
                  <a:pt x="2188" y="619"/>
                </a:cubicBezTo>
                <a:cubicBezTo>
                  <a:pt x="2188" y="619"/>
                  <a:pt x="2188" y="619"/>
                  <a:pt x="2188" y="620"/>
                </a:cubicBezTo>
                <a:cubicBezTo>
                  <a:pt x="2187" y="619"/>
                  <a:pt x="2186" y="619"/>
                  <a:pt x="2184" y="619"/>
                </a:cubicBezTo>
                <a:cubicBezTo>
                  <a:pt x="2181" y="618"/>
                  <a:pt x="2177" y="617"/>
                  <a:pt x="2174" y="616"/>
                </a:cubicBezTo>
                <a:cubicBezTo>
                  <a:pt x="2173" y="616"/>
                  <a:pt x="2172" y="615"/>
                  <a:pt x="2171" y="615"/>
                </a:cubicBezTo>
                <a:cubicBezTo>
                  <a:pt x="2171" y="615"/>
                  <a:pt x="2170" y="614"/>
                  <a:pt x="2169" y="614"/>
                </a:cubicBezTo>
                <a:cubicBezTo>
                  <a:pt x="2168" y="614"/>
                  <a:pt x="2167" y="613"/>
                  <a:pt x="2166" y="613"/>
                </a:cubicBezTo>
                <a:cubicBezTo>
                  <a:pt x="2165" y="612"/>
                  <a:pt x="2165" y="612"/>
                  <a:pt x="2165" y="612"/>
                </a:cubicBezTo>
                <a:cubicBezTo>
                  <a:pt x="2165" y="612"/>
                  <a:pt x="2164" y="612"/>
                  <a:pt x="2164" y="611"/>
                </a:cubicBezTo>
                <a:cubicBezTo>
                  <a:pt x="2162" y="610"/>
                  <a:pt x="2160" y="609"/>
                  <a:pt x="2157" y="607"/>
                </a:cubicBezTo>
                <a:cubicBezTo>
                  <a:pt x="2158" y="607"/>
                  <a:pt x="2158" y="607"/>
                  <a:pt x="2158" y="607"/>
                </a:cubicBezTo>
                <a:cubicBezTo>
                  <a:pt x="2158" y="607"/>
                  <a:pt x="2159" y="607"/>
                  <a:pt x="2159" y="607"/>
                </a:cubicBezTo>
                <a:cubicBezTo>
                  <a:pt x="2159" y="607"/>
                  <a:pt x="2160" y="607"/>
                  <a:pt x="2160" y="607"/>
                </a:cubicBezTo>
                <a:cubicBezTo>
                  <a:pt x="2161" y="607"/>
                  <a:pt x="2161" y="607"/>
                  <a:pt x="2162" y="607"/>
                </a:cubicBezTo>
                <a:cubicBezTo>
                  <a:pt x="2162" y="607"/>
                  <a:pt x="2162" y="607"/>
                  <a:pt x="2162" y="606"/>
                </a:cubicBezTo>
                <a:cubicBezTo>
                  <a:pt x="2163" y="606"/>
                  <a:pt x="2163" y="606"/>
                  <a:pt x="2163" y="606"/>
                </a:cubicBezTo>
                <a:cubicBezTo>
                  <a:pt x="2164" y="606"/>
                  <a:pt x="2164" y="606"/>
                  <a:pt x="2165" y="606"/>
                </a:cubicBezTo>
                <a:cubicBezTo>
                  <a:pt x="2166" y="605"/>
                  <a:pt x="2167" y="605"/>
                  <a:pt x="2168" y="604"/>
                </a:cubicBezTo>
                <a:cubicBezTo>
                  <a:pt x="2169" y="604"/>
                  <a:pt x="2170" y="603"/>
                  <a:pt x="2171" y="602"/>
                </a:cubicBezTo>
                <a:cubicBezTo>
                  <a:pt x="2171" y="602"/>
                  <a:pt x="2171" y="602"/>
                  <a:pt x="2172" y="602"/>
                </a:cubicBezTo>
                <a:cubicBezTo>
                  <a:pt x="2185" y="608"/>
                  <a:pt x="2189" y="585"/>
                  <a:pt x="2190" y="575"/>
                </a:cubicBezTo>
                <a:cubicBezTo>
                  <a:pt x="2183" y="582"/>
                  <a:pt x="2160" y="579"/>
                  <a:pt x="2169" y="599"/>
                </a:cubicBezTo>
                <a:cubicBezTo>
                  <a:pt x="2171" y="599"/>
                  <a:pt x="2171" y="599"/>
                  <a:pt x="2171" y="599"/>
                </a:cubicBezTo>
                <a:cubicBezTo>
                  <a:pt x="2170" y="599"/>
                  <a:pt x="2170" y="599"/>
                  <a:pt x="2169" y="600"/>
                </a:cubicBezTo>
                <a:cubicBezTo>
                  <a:pt x="2169" y="600"/>
                  <a:pt x="2170" y="600"/>
                  <a:pt x="2170" y="601"/>
                </a:cubicBezTo>
                <a:cubicBezTo>
                  <a:pt x="2170" y="601"/>
                  <a:pt x="2170" y="601"/>
                  <a:pt x="2170" y="601"/>
                </a:cubicBezTo>
                <a:cubicBezTo>
                  <a:pt x="2169" y="601"/>
                  <a:pt x="2168" y="602"/>
                  <a:pt x="2167" y="603"/>
                </a:cubicBezTo>
                <a:cubicBezTo>
                  <a:pt x="2166" y="603"/>
                  <a:pt x="2165" y="604"/>
                  <a:pt x="2164" y="604"/>
                </a:cubicBezTo>
                <a:cubicBezTo>
                  <a:pt x="2163" y="604"/>
                  <a:pt x="2163" y="604"/>
                  <a:pt x="2162" y="604"/>
                </a:cubicBezTo>
                <a:cubicBezTo>
                  <a:pt x="2162" y="605"/>
                  <a:pt x="2162" y="605"/>
                  <a:pt x="2162" y="605"/>
                </a:cubicBezTo>
                <a:cubicBezTo>
                  <a:pt x="2161" y="605"/>
                  <a:pt x="2161" y="605"/>
                  <a:pt x="2161" y="605"/>
                </a:cubicBezTo>
                <a:cubicBezTo>
                  <a:pt x="2161" y="605"/>
                  <a:pt x="2160" y="605"/>
                  <a:pt x="2160" y="605"/>
                </a:cubicBezTo>
                <a:cubicBezTo>
                  <a:pt x="2159" y="605"/>
                  <a:pt x="2159" y="605"/>
                  <a:pt x="2158" y="606"/>
                </a:cubicBezTo>
                <a:cubicBezTo>
                  <a:pt x="2158" y="606"/>
                  <a:pt x="2158" y="606"/>
                  <a:pt x="2158" y="606"/>
                </a:cubicBezTo>
                <a:cubicBezTo>
                  <a:pt x="2157" y="606"/>
                  <a:pt x="2157" y="606"/>
                  <a:pt x="2157" y="606"/>
                </a:cubicBezTo>
                <a:cubicBezTo>
                  <a:pt x="2157" y="606"/>
                  <a:pt x="2156" y="606"/>
                  <a:pt x="2156" y="606"/>
                </a:cubicBezTo>
                <a:cubicBezTo>
                  <a:pt x="2156" y="606"/>
                  <a:pt x="2156" y="606"/>
                  <a:pt x="2156" y="606"/>
                </a:cubicBezTo>
                <a:cubicBezTo>
                  <a:pt x="2155" y="606"/>
                  <a:pt x="2155" y="605"/>
                  <a:pt x="2154" y="605"/>
                </a:cubicBezTo>
                <a:cubicBezTo>
                  <a:pt x="2153" y="604"/>
                  <a:pt x="2153" y="604"/>
                  <a:pt x="2152" y="603"/>
                </a:cubicBezTo>
                <a:cubicBezTo>
                  <a:pt x="2151" y="603"/>
                  <a:pt x="2151" y="602"/>
                  <a:pt x="2150" y="601"/>
                </a:cubicBezTo>
                <a:cubicBezTo>
                  <a:pt x="2149" y="601"/>
                  <a:pt x="2148" y="600"/>
                  <a:pt x="2148" y="599"/>
                </a:cubicBezTo>
                <a:cubicBezTo>
                  <a:pt x="2147" y="599"/>
                  <a:pt x="2146" y="598"/>
                  <a:pt x="2146" y="597"/>
                </a:cubicBezTo>
                <a:cubicBezTo>
                  <a:pt x="2144" y="596"/>
                  <a:pt x="2143" y="594"/>
                  <a:pt x="2142" y="593"/>
                </a:cubicBezTo>
                <a:cubicBezTo>
                  <a:pt x="2141" y="593"/>
                  <a:pt x="2141" y="593"/>
                  <a:pt x="2140" y="592"/>
                </a:cubicBezTo>
                <a:cubicBezTo>
                  <a:pt x="2140" y="592"/>
                  <a:pt x="2140" y="592"/>
                  <a:pt x="2140" y="592"/>
                </a:cubicBezTo>
                <a:cubicBezTo>
                  <a:pt x="2139" y="592"/>
                  <a:pt x="2139" y="592"/>
                  <a:pt x="2139" y="592"/>
                </a:cubicBezTo>
                <a:cubicBezTo>
                  <a:pt x="2139" y="591"/>
                  <a:pt x="2138" y="591"/>
                  <a:pt x="2138" y="591"/>
                </a:cubicBezTo>
                <a:cubicBezTo>
                  <a:pt x="2138" y="591"/>
                  <a:pt x="2137" y="590"/>
                  <a:pt x="2137" y="590"/>
                </a:cubicBezTo>
                <a:cubicBezTo>
                  <a:pt x="2133" y="589"/>
                  <a:pt x="2130" y="588"/>
                  <a:pt x="2127" y="589"/>
                </a:cubicBezTo>
                <a:cubicBezTo>
                  <a:pt x="2126" y="589"/>
                  <a:pt x="2126" y="589"/>
                  <a:pt x="2125" y="589"/>
                </a:cubicBezTo>
                <a:cubicBezTo>
                  <a:pt x="2124" y="589"/>
                  <a:pt x="2124" y="589"/>
                  <a:pt x="2123" y="589"/>
                </a:cubicBezTo>
                <a:cubicBezTo>
                  <a:pt x="2122" y="589"/>
                  <a:pt x="2122" y="590"/>
                  <a:pt x="2121" y="590"/>
                </a:cubicBezTo>
                <a:cubicBezTo>
                  <a:pt x="2121" y="590"/>
                  <a:pt x="2120" y="590"/>
                  <a:pt x="2120" y="591"/>
                </a:cubicBezTo>
                <a:cubicBezTo>
                  <a:pt x="2118" y="591"/>
                  <a:pt x="2117" y="592"/>
                  <a:pt x="2116" y="592"/>
                </a:cubicBezTo>
                <a:cubicBezTo>
                  <a:pt x="2118" y="590"/>
                  <a:pt x="2121" y="588"/>
                  <a:pt x="2123" y="587"/>
                </a:cubicBezTo>
                <a:cubicBezTo>
                  <a:pt x="2126" y="584"/>
                  <a:pt x="2129" y="581"/>
                  <a:pt x="2132" y="577"/>
                </a:cubicBezTo>
                <a:cubicBezTo>
                  <a:pt x="2133" y="576"/>
                  <a:pt x="2134" y="574"/>
                  <a:pt x="2136" y="572"/>
                </a:cubicBezTo>
                <a:cubicBezTo>
                  <a:pt x="2136" y="571"/>
                  <a:pt x="2137" y="570"/>
                  <a:pt x="2137" y="569"/>
                </a:cubicBezTo>
                <a:cubicBezTo>
                  <a:pt x="2138" y="568"/>
                  <a:pt x="2138" y="567"/>
                  <a:pt x="2139" y="566"/>
                </a:cubicBezTo>
                <a:cubicBezTo>
                  <a:pt x="2140" y="562"/>
                  <a:pt x="2142" y="558"/>
                  <a:pt x="2143" y="554"/>
                </a:cubicBezTo>
                <a:cubicBezTo>
                  <a:pt x="2146" y="546"/>
                  <a:pt x="2150" y="538"/>
                  <a:pt x="2154" y="532"/>
                </a:cubicBezTo>
                <a:cubicBezTo>
                  <a:pt x="2156" y="528"/>
                  <a:pt x="2158" y="525"/>
                  <a:pt x="2160" y="522"/>
                </a:cubicBezTo>
                <a:cubicBezTo>
                  <a:pt x="2162" y="519"/>
                  <a:pt x="2165" y="516"/>
                  <a:pt x="2167" y="513"/>
                </a:cubicBezTo>
                <a:cubicBezTo>
                  <a:pt x="2168" y="511"/>
                  <a:pt x="2169" y="510"/>
                  <a:pt x="2170" y="508"/>
                </a:cubicBezTo>
                <a:cubicBezTo>
                  <a:pt x="2171" y="508"/>
                  <a:pt x="2171" y="508"/>
                  <a:pt x="2172" y="508"/>
                </a:cubicBezTo>
                <a:cubicBezTo>
                  <a:pt x="2173" y="508"/>
                  <a:pt x="2175" y="507"/>
                  <a:pt x="2177" y="508"/>
                </a:cubicBezTo>
                <a:cubicBezTo>
                  <a:pt x="2177" y="508"/>
                  <a:pt x="2178" y="508"/>
                  <a:pt x="2178" y="508"/>
                </a:cubicBezTo>
                <a:cubicBezTo>
                  <a:pt x="2179" y="508"/>
                  <a:pt x="2179" y="508"/>
                  <a:pt x="2180" y="508"/>
                </a:cubicBezTo>
                <a:cubicBezTo>
                  <a:pt x="2181" y="508"/>
                  <a:pt x="2182" y="508"/>
                  <a:pt x="2183" y="508"/>
                </a:cubicBezTo>
                <a:cubicBezTo>
                  <a:pt x="2184" y="508"/>
                  <a:pt x="2186" y="509"/>
                  <a:pt x="2187" y="509"/>
                </a:cubicBezTo>
                <a:cubicBezTo>
                  <a:pt x="2187" y="509"/>
                  <a:pt x="2187" y="509"/>
                  <a:pt x="2188" y="509"/>
                </a:cubicBezTo>
                <a:cubicBezTo>
                  <a:pt x="2188" y="509"/>
                  <a:pt x="2188" y="510"/>
                  <a:pt x="2188" y="510"/>
                </a:cubicBezTo>
                <a:cubicBezTo>
                  <a:pt x="2189" y="510"/>
                  <a:pt x="2189" y="510"/>
                  <a:pt x="2189" y="510"/>
                </a:cubicBezTo>
                <a:cubicBezTo>
                  <a:pt x="2190" y="510"/>
                  <a:pt x="2190" y="511"/>
                  <a:pt x="2190" y="511"/>
                </a:cubicBezTo>
                <a:cubicBezTo>
                  <a:pt x="2192" y="512"/>
                  <a:pt x="2195" y="515"/>
                  <a:pt x="2197" y="517"/>
                </a:cubicBezTo>
                <a:cubicBezTo>
                  <a:pt x="2199" y="518"/>
                  <a:pt x="2200" y="519"/>
                  <a:pt x="2202" y="520"/>
                </a:cubicBezTo>
                <a:cubicBezTo>
                  <a:pt x="2203" y="520"/>
                  <a:pt x="2204" y="521"/>
                  <a:pt x="2204" y="521"/>
                </a:cubicBezTo>
                <a:cubicBezTo>
                  <a:pt x="2205" y="521"/>
                  <a:pt x="2205" y="521"/>
                  <a:pt x="2205" y="521"/>
                </a:cubicBezTo>
                <a:cubicBezTo>
                  <a:pt x="2205" y="521"/>
                  <a:pt x="2205" y="521"/>
                  <a:pt x="2206" y="521"/>
                </a:cubicBezTo>
                <a:cubicBezTo>
                  <a:pt x="2206" y="522"/>
                  <a:pt x="2206" y="522"/>
                  <a:pt x="2206" y="522"/>
                </a:cubicBezTo>
                <a:cubicBezTo>
                  <a:pt x="2207" y="522"/>
                  <a:pt x="2207" y="522"/>
                  <a:pt x="2207" y="522"/>
                </a:cubicBezTo>
                <a:cubicBezTo>
                  <a:pt x="2211" y="522"/>
                  <a:pt x="2214" y="522"/>
                  <a:pt x="2217" y="521"/>
                </a:cubicBezTo>
                <a:cubicBezTo>
                  <a:pt x="2218" y="521"/>
                  <a:pt x="2219" y="520"/>
                  <a:pt x="2219" y="520"/>
                </a:cubicBezTo>
                <a:cubicBezTo>
                  <a:pt x="2219" y="520"/>
                  <a:pt x="2220" y="521"/>
                  <a:pt x="2220" y="521"/>
                </a:cubicBezTo>
                <a:cubicBezTo>
                  <a:pt x="2220" y="521"/>
                  <a:pt x="2220" y="521"/>
                  <a:pt x="2221" y="521"/>
                </a:cubicBezTo>
                <a:cubicBezTo>
                  <a:pt x="2221" y="521"/>
                  <a:pt x="2221" y="521"/>
                  <a:pt x="2221" y="521"/>
                </a:cubicBezTo>
                <a:cubicBezTo>
                  <a:pt x="2222" y="521"/>
                  <a:pt x="2223" y="522"/>
                  <a:pt x="2224" y="522"/>
                </a:cubicBezTo>
                <a:cubicBezTo>
                  <a:pt x="2224" y="522"/>
                  <a:pt x="2225" y="523"/>
                  <a:pt x="2226" y="523"/>
                </a:cubicBezTo>
                <a:cubicBezTo>
                  <a:pt x="2227" y="524"/>
                  <a:pt x="2228" y="524"/>
                  <a:pt x="2229" y="525"/>
                </a:cubicBezTo>
                <a:cubicBezTo>
                  <a:pt x="2230" y="525"/>
                  <a:pt x="2231" y="526"/>
                  <a:pt x="2232" y="526"/>
                </a:cubicBezTo>
                <a:cubicBezTo>
                  <a:pt x="2233" y="527"/>
                  <a:pt x="2234" y="527"/>
                  <a:pt x="2235" y="528"/>
                </a:cubicBezTo>
                <a:cubicBezTo>
                  <a:pt x="2242" y="541"/>
                  <a:pt x="2252" y="551"/>
                  <a:pt x="2266" y="550"/>
                </a:cubicBezTo>
                <a:cubicBezTo>
                  <a:pt x="2257" y="536"/>
                  <a:pt x="2249" y="525"/>
                  <a:pt x="2234" y="523"/>
                </a:cubicBezTo>
                <a:cubicBezTo>
                  <a:pt x="2234" y="524"/>
                  <a:pt x="2234" y="524"/>
                  <a:pt x="2234" y="524"/>
                </a:cubicBezTo>
                <a:cubicBezTo>
                  <a:pt x="2233" y="524"/>
                  <a:pt x="2233" y="524"/>
                  <a:pt x="2233" y="524"/>
                </a:cubicBezTo>
                <a:cubicBezTo>
                  <a:pt x="2232" y="523"/>
                  <a:pt x="2231" y="522"/>
                  <a:pt x="2230" y="522"/>
                </a:cubicBezTo>
                <a:cubicBezTo>
                  <a:pt x="2229" y="521"/>
                  <a:pt x="2228" y="521"/>
                  <a:pt x="2227" y="521"/>
                </a:cubicBezTo>
                <a:cubicBezTo>
                  <a:pt x="2226" y="520"/>
                  <a:pt x="2225" y="520"/>
                  <a:pt x="2224" y="519"/>
                </a:cubicBezTo>
                <a:cubicBezTo>
                  <a:pt x="2224" y="519"/>
                  <a:pt x="2224" y="519"/>
                  <a:pt x="2223" y="519"/>
                </a:cubicBezTo>
                <a:cubicBezTo>
                  <a:pt x="2224" y="519"/>
                  <a:pt x="2225" y="519"/>
                  <a:pt x="2226" y="518"/>
                </a:cubicBezTo>
                <a:cubicBezTo>
                  <a:pt x="2229" y="518"/>
                  <a:pt x="2232" y="517"/>
                  <a:pt x="2235" y="517"/>
                </a:cubicBezTo>
                <a:cubicBezTo>
                  <a:pt x="2241" y="516"/>
                  <a:pt x="2247" y="515"/>
                  <a:pt x="2252" y="515"/>
                </a:cubicBezTo>
                <a:cubicBezTo>
                  <a:pt x="2252" y="515"/>
                  <a:pt x="2253" y="515"/>
                  <a:pt x="2253" y="515"/>
                </a:cubicBezTo>
                <a:cubicBezTo>
                  <a:pt x="2254" y="515"/>
                  <a:pt x="2255" y="515"/>
                  <a:pt x="2255" y="514"/>
                </a:cubicBezTo>
                <a:cubicBezTo>
                  <a:pt x="2256" y="514"/>
                  <a:pt x="2257" y="514"/>
                  <a:pt x="2258" y="514"/>
                </a:cubicBezTo>
                <a:cubicBezTo>
                  <a:pt x="2260" y="513"/>
                  <a:pt x="2262" y="513"/>
                  <a:pt x="2263" y="513"/>
                </a:cubicBezTo>
                <a:cubicBezTo>
                  <a:pt x="2264" y="512"/>
                  <a:pt x="2264" y="512"/>
                  <a:pt x="2265" y="512"/>
                </a:cubicBezTo>
                <a:cubicBezTo>
                  <a:pt x="2265" y="512"/>
                  <a:pt x="2265" y="512"/>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4" y="513"/>
                  <a:pt x="2265" y="513"/>
                </a:cubicBezTo>
                <a:cubicBezTo>
                  <a:pt x="2265" y="513"/>
                  <a:pt x="2265" y="513"/>
                  <a:pt x="2266" y="513"/>
                </a:cubicBezTo>
                <a:cubicBezTo>
                  <a:pt x="2266" y="513"/>
                  <a:pt x="2266" y="513"/>
                  <a:pt x="2266" y="513"/>
                </a:cubicBezTo>
                <a:cubicBezTo>
                  <a:pt x="2266" y="513"/>
                  <a:pt x="2266" y="513"/>
                  <a:pt x="2266" y="513"/>
                </a:cubicBezTo>
                <a:cubicBezTo>
                  <a:pt x="2266" y="512"/>
                  <a:pt x="2266" y="512"/>
                  <a:pt x="2266" y="512"/>
                </a:cubicBezTo>
                <a:cubicBezTo>
                  <a:pt x="2266" y="512"/>
                  <a:pt x="2266" y="512"/>
                  <a:pt x="2266" y="512"/>
                </a:cubicBezTo>
                <a:cubicBezTo>
                  <a:pt x="2266" y="512"/>
                  <a:pt x="2266" y="512"/>
                  <a:pt x="2266" y="512"/>
                </a:cubicBezTo>
                <a:cubicBezTo>
                  <a:pt x="2265" y="512"/>
                  <a:pt x="2265" y="512"/>
                  <a:pt x="2265" y="512"/>
                </a:cubicBezTo>
                <a:cubicBezTo>
                  <a:pt x="2264" y="511"/>
                  <a:pt x="2263" y="511"/>
                  <a:pt x="2263" y="511"/>
                </a:cubicBezTo>
                <a:cubicBezTo>
                  <a:pt x="2261" y="511"/>
                  <a:pt x="2260" y="511"/>
                  <a:pt x="2258" y="511"/>
                </a:cubicBezTo>
                <a:cubicBezTo>
                  <a:pt x="2257" y="511"/>
                  <a:pt x="2255" y="511"/>
                  <a:pt x="2254" y="511"/>
                </a:cubicBezTo>
                <a:cubicBezTo>
                  <a:pt x="2254" y="511"/>
                  <a:pt x="2253" y="511"/>
                  <a:pt x="2253" y="511"/>
                </a:cubicBezTo>
                <a:cubicBezTo>
                  <a:pt x="2252" y="511"/>
                  <a:pt x="2251" y="511"/>
                  <a:pt x="2251" y="511"/>
                </a:cubicBezTo>
                <a:cubicBezTo>
                  <a:pt x="2249" y="511"/>
                  <a:pt x="2247" y="511"/>
                  <a:pt x="2246" y="512"/>
                </a:cubicBezTo>
                <a:cubicBezTo>
                  <a:pt x="2246" y="512"/>
                  <a:pt x="2246" y="511"/>
                  <a:pt x="2246" y="511"/>
                </a:cubicBezTo>
                <a:cubicBezTo>
                  <a:pt x="2246" y="511"/>
                  <a:pt x="2247" y="511"/>
                  <a:pt x="2247" y="510"/>
                </a:cubicBezTo>
                <a:cubicBezTo>
                  <a:pt x="2248" y="510"/>
                  <a:pt x="2248" y="510"/>
                  <a:pt x="2249" y="509"/>
                </a:cubicBezTo>
                <a:cubicBezTo>
                  <a:pt x="2249" y="509"/>
                  <a:pt x="2250" y="509"/>
                  <a:pt x="2250" y="508"/>
                </a:cubicBezTo>
                <a:cubicBezTo>
                  <a:pt x="2251" y="507"/>
                  <a:pt x="2252" y="507"/>
                  <a:pt x="2253" y="506"/>
                </a:cubicBezTo>
                <a:cubicBezTo>
                  <a:pt x="2254" y="505"/>
                  <a:pt x="2255" y="504"/>
                  <a:pt x="2256" y="503"/>
                </a:cubicBezTo>
                <a:cubicBezTo>
                  <a:pt x="2256" y="503"/>
                  <a:pt x="2256" y="502"/>
                  <a:pt x="2256" y="502"/>
                </a:cubicBezTo>
                <a:cubicBezTo>
                  <a:pt x="2273" y="511"/>
                  <a:pt x="2272" y="474"/>
                  <a:pt x="2276" y="467"/>
                </a:cubicBezTo>
                <a:cubicBezTo>
                  <a:pt x="2263" y="470"/>
                  <a:pt x="2240" y="482"/>
                  <a:pt x="2254" y="500"/>
                </a:cubicBezTo>
                <a:cubicBezTo>
                  <a:pt x="2255" y="499"/>
                  <a:pt x="2256" y="499"/>
                  <a:pt x="2256" y="498"/>
                </a:cubicBezTo>
                <a:cubicBezTo>
                  <a:pt x="2256" y="498"/>
                  <a:pt x="2256" y="498"/>
                  <a:pt x="2256" y="498"/>
                </a:cubicBezTo>
                <a:cubicBezTo>
                  <a:pt x="2255" y="499"/>
                  <a:pt x="2255" y="500"/>
                  <a:pt x="2254" y="501"/>
                </a:cubicBezTo>
                <a:cubicBezTo>
                  <a:pt x="2253" y="502"/>
                  <a:pt x="2252" y="503"/>
                  <a:pt x="2251" y="504"/>
                </a:cubicBezTo>
                <a:cubicBezTo>
                  <a:pt x="2250" y="505"/>
                  <a:pt x="2249" y="506"/>
                  <a:pt x="2249" y="506"/>
                </a:cubicBezTo>
                <a:cubicBezTo>
                  <a:pt x="2248" y="507"/>
                  <a:pt x="2248" y="507"/>
                  <a:pt x="2247" y="507"/>
                </a:cubicBezTo>
                <a:cubicBezTo>
                  <a:pt x="2247" y="508"/>
                  <a:pt x="2246" y="508"/>
                  <a:pt x="2246" y="508"/>
                </a:cubicBezTo>
                <a:cubicBezTo>
                  <a:pt x="2246" y="509"/>
                  <a:pt x="2245" y="509"/>
                  <a:pt x="2245" y="509"/>
                </a:cubicBezTo>
                <a:cubicBezTo>
                  <a:pt x="2244" y="510"/>
                  <a:pt x="2244" y="510"/>
                  <a:pt x="2243" y="510"/>
                </a:cubicBezTo>
                <a:cubicBezTo>
                  <a:pt x="2243" y="510"/>
                  <a:pt x="2243" y="510"/>
                  <a:pt x="2243" y="510"/>
                </a:cubicBezTo>
                <a:cubicBezTo>
                  <a:pt x="2243" y="510"/>
                  <a:pt x="2242" y="511"/>
                  <a:pt x="2242" y="511"/>
                </a:cubicBezTo>
                <a:cubicBezTo>
                  <a:pt x="2242" y="511"/>
                  <a:pt x="2242" y="511"/>
                  <a:pt x="2241" y="512"/>
                </a:cubicBezTo>
                <a:cubicBezTo>
                  <a:pt x="2241" y="512"/>
                  <a:pt x="2241" y="512"/>
                  <a:pt x="2241" y="512"/>
                </a:cubicBezTo>
                <a:cubicBezTo>
                  <a:pt x="2239" y="512"/>
                  <a:pt x="2237" y="513"/>
                  <a:pt x="2234" y="513"/>
                </a:cubicBezTo>
                <a:cubicBezTo>
                  <a:pt x="2231" y="514"/>
                  <a:pt x="2228" y="514"/>
                  <a:pt x="2225" y="515"/>
                </a:cubicBezTo>
                <a:cubicBezTo>
                  <a:pt x="2222" y="516"/>
                  <a:pt x="2219" y="517"/>
                  <a:pt x="2216" y="517"/>
                </a:cubicBezTo>
                <a:cubicBezTo>
                  <a:pt x="2213" y="518"/>
                  <a:pt x="2210" y="519"/>
                  <a:pt x="2207" y="518"/>
                </a:cubicBezTo>
                <a:cubicBezTo>
                  <a:pt x="2207" y="518"/>
                  <a:pt x="2207" y="518"/>
                  <a:pt x="2207" y="518"/>
                </a:cubicBezTo>
                <a:cubicBezTo>
                  <a:pt x="2206" y="518"/>
                  <a:pt x="2206" y="518"/>
                  <a:pt x="2206" y="518"/>
                </a:cubicBezTo>
                <a:cubicBezTo>
                  <a:pt x="2206" y="518"/>
                  <a:pt x="2206" y="518"/>
                  <a:pt x="2206" y="518"/>
                </a:cubicBezTo>
                <a:cubicBezTo>
                  <a:pt x="2205" y="518"/>
                  <a:pt x="2205" y="518"/>
                  <a:pt x="2205" y="518"/>
                </a:cubicBezTo>
                <a:cubicBezTo>
                  <a:pt x="2204" y="517"/>
                  <a:pt x="2204" y="517"/>
                  <a:pt x="2203" y="517"/>
                </a:cubicBezTo>
                <a:cubicBezTo>
                  <a:pt x="2202" y="516"/>
                  <a:pt x="2200" y="515"/>
                  <a:pt x="2199" y="514"/>
                </a:cubicBezTo>
                <a:cubicBezTo>
                  <a:pt x="2197" y="512"/>
                  <a:pt x="2194" y="510"/>
                  <a:pt x="2192" y="508"/>
                </a:cubicBezTo>
                <a:cubicBezTo>
                  <a:pt x="2191" y="508"/>
                  <a:pt x="2191" y="507"/>
                  <a:pt x="2191" y="507"/>
                </a:cubicBezTo>
                <a:cubicBezTo>
                  <a:pt x="2190" y="507"/>
                  <a:pt x="2190" y="507"/>
                  <a:pt x="2190" y="507"/>
                </a:cubicBezTo>
                <a:cubicBezTo>
                  <a:pt x="2189" y="506"/>
                  <a:pt x="2189" y="506"/>
                  <a:pt x="2189" y="506"/>
                </a:cubicBezTo>
                <a:cubicBezTo>
                  <a:pt x="2188" y="506"/>
                  <a:pt x="2188" y="506"/>
                  <a:pt x="2187" y="506"/>
                </a:cubicBezTo>
                <a:cubicBezTo>
                  <a:pt x="2186" y="505"/>
                  <a:pt x="2185" y="505"/>
                  <a:pt x="2183" y="505"/>
                </a:cubicBezTo>
                <a:cubicBezTo>
                  <a:pt x="2183" y="504"/>
                  <a:pt x="2182" y="504"/>
                  <a:pt x="2181" y="504"/>
                </a:cubicBezTo>
                <a:cubicBezTo>
                  <a:pt x="2181" y="504"/>
                  <a:pt x="2180" y="504"/>
                  <a:pt x="2180" y="504"/>
                </a:cubicBezTo>
                <a:cubicBezTo>
                  <a:pt x="2179" y="504"/>
                  <a:pt x="2178" y="504"/>
                  <a:pt x="2178" y="504"/>
                </a:cubicBezTo>
                <a:cubicBezTo>
                  <a:pt x="2177" y="505"/>
                  <a:pt x="2177" y="505"/>
                  <a:pt x="2176" y="505"/>
                </a:cubicBezTo>
                <a:cubicBezTo>
                  <a:pt x="2174" y="505"/>
                  <a:pt x="2173" y="506"/>
                  <a:pt x="2171" y="506"/>
                </a:cubicBezTo>
                <a:cubicBezTo>
                  <a:pt x="2171" y="506"/>
                  <a:pt x="2171" y="506"/>
                  <a:pt x="2171" y="506"/>
                </a:cubicBezTo>
                <a:cubicBezTo>
                  <a:pt x="2171" y="506"/>
                  <a:pt x="2172" y="505"/>
                  <a:pt x="2172" y="504"/>
                </a:cubicBezTo>
                <a:cubicBezTo>
                  <a:pt x="2173" y="503"/>
                  <a:pt x="2173" y="502"/>
                  <a:pt x="2173" y="501"/>
                </a:cubicBezTo>
                <a:cubicBezTo>
                  <a:pt x="2174" y="501"/>
                  <a:pt x="2174" y="501"/>
                  <a:pt x="2174" y="501"/>
                </a:cubicBezTo>
                <a:cubicBezTo>
                  <a:pt x="2174" y="500"/>
                  <a:pt x="2174" y="500"/>
                  <a:pt x="2174" y="500"/>
                </a:cubicBezTo>
                <a:cubicBezTo>
                  <a:pt x="2174" y="500"/>
                  <a:pt x="2174" y="500"/>
                  <a:pt x="2174" y="500"/>
                </a:cubicBezTo>
                <a:cubicBezTo>
                  <a:pt x="2174" y="500"/>
                  <a:pt x="2174" y="500"/>
                  <a:pt x="2174" y="500"/>
                </a:cubicBezTo>
                <a:cubicBezTo>
                  <a:pt x="2174" y="500"/>
                  <a:pt x="2174" y="500"/>
                  <a:pt x="2174" y="500"/>
                </a:cubicBezTo>
                <a:cubicBezTo>
                  <a:pt x="2174" y="499"/>
                  <a:pt x="2174" y="499"/>
                  <a:pt x="2174" y="499"/>
                </a:cubicBezTo>
                <a:cubicBezTo>
                  <a:pt x="2174" y="498"/>
                  <a:pt x="2175" y="498"/>
                  <a:pt x="2175" y="497"/>
                </a:cubicBezTo>
                <a:cubicBezTo>
                  <a:pt x="2175" y="497"/>
                  <a:pt x="2175" y="496"/>
                  <a:pt x="2175" y="496"/>
                </a:cubicBezTo>
                <a:cubicBezTo>
                  <a:pt x="2175" y="495"/>
                  <a:pt x="2175" y="494"/>
                  <a:pt x="2175" y="493"/>
                </a:cubicBezTo>
                <a:cubicBezTo>
                  <a:pt x="2176" y="492"/>
                  <a:pt x="2176" y="490"/>
                  <a:pt x="2176" y="488"/>
                </a:cubicBezTo>
                <a:cubicBezTo>
                  <a:pt x="2176" y="487"/>
                  <a:pt x="2176" y="485"/>
                  <a:pt x="2176" y="483"/>
                </a:cubicBezTo>
                <a:cubicBezTo>
                  <a:pt x="2176" y="480"/>
                  <a:pt x="2176" y="477"/>
                  <a:pt x="2176" y="475"/>
                </a:cubicBezTo>
                <a:cubicBezTo>
                  <a:pt x="2176" y="469"/>
                  <a:pt x="2177" y="464"/>
                  <a:pt x="2177" y="460"/>
                </a:cubicBezTo>
                <a:cubicBezTo>
                  <a:pt x="2177" y="459"/>
                  <a:pt x="2178" y="457"/>
                  <a:pt x="2178" y="455"/>
                </a:cubicBezTo>
                <a:cubicBezTo>
                  <a:pt x="2178" y="454"/>
                  <a:pt x="2179" y="453"/>
                  <a:pt x="2179" y="452"/>
                </a:cubicBezTo>
                <a:cubicBezTo>
                  <a:pt x="2180" y="450"/>
                  <a:pt x="2180" y="449"/>
                  <a:pt x="2180" y="449"/>
                </a:cubicBezTo>
                <a:cubicBezTo>
                  <a:pt x="2180" y="449"/>
                  <a:pt x="2179" y="450"/>
                  <a:pt x="2178" y="451"/>
                </a:cubicBezTo>
                <a:cubicBezTo>
                  <a:pt x="2178" y="452"/>
                  <a:pt x="2177" y="454"/>
                  <a:pt x="2177" y="455"/>
                </a:cubicBezTo>
                <a:cubicBezTo>
                  <a:pt x="2176" y="456"/>
                  <a:pt x="2176" y="458"/>
                  <a:pt x="2175" y="460"/>
                </a:cubicBezTo>
                <a:cubicBezTo>
                  <a:pt x="2175" y="461"/>
                  <a:pt x="2175" y="463"/>
                  <a:pt x="2174" y="465"/>
                </a:cubicBezTo>
                <a:cubicBezTo>
                  <a:pt x="2174" y="464"/>
                  <a:pt x="2174" y="463"/>
                  <a:pt x="2173" y="462"/>
                </a:cubicBezTo>
                <a:cubicBezTo>
                  <a:pt x="2173" y="460"/>
                  <a:pt x="2173" y="459"/>
                  <a:pt x="2172" y="457"/>
                </a:cubicBezTo>
                <a:cubicBezTo>
                  <a:pt x="2171" y="455"/>
                  <a:pt x="2171" y="453"/>
                  <a:pt x="2170" y="452"/>
                </a:cubicBezTo>
                <a:cubicBezTo>
                  <a:pt x="2170" y="451"/>
                  <a:pt x="2169" y="449"/>
                  <a:pt x="2168" y="448"/>
                </a:cubicBezTo>
                <a:cubicBezTo>
                  <a:pt x="2173" y="428"/>
                  <a:pt x="2158" y="427"/>
                  <a:pt x="2153" y="409"/>
                </a:cubicBezTo>
                <a:cubicBezTo>
                  <a:pt x="2145" y="427"/>
                  <a:pt x="2142" y="444"/>
                  <a:pt x="2166" y="448"/>
                </a:cubicBezTo>
                <a:cubicBezTo>
                  <a:pt x="2166" y="448"/>
                  <a:pt x="2166" y="448"/>
                  <a:pt x="2166" y="448"/>
                </a:cubicBezTo>
                <a:cubicBezTo>
                  <a:pt x="2166" y="450"/>
                  <a:pt x="2167" y="451"/>
                  <a:pt x="2168" y="453"/>
                </a:cubicBezTo>
                <a:cubicBezTo>
                  <a:pt x="2168" y="454"/>
                  <a:pt x="2169" y="456"/>
                  <a:pt x="2169" y="457"/>
                </a:cubicBezTo>
                <a:cubicBezTo>
                  <a:pt x="2170" y="459"/>
                  <a:pt x="2171" y="461"/>
                  <a:pt x="2171" y="462"/>
                </a:cubicBezTo>
                <a:cubicBezTo>
                  <a:pt x="2171" y="464"/>
                  <a:pt x="2172" y="466"/>
                  <a:pt x="2172" y="467"/>
                </a:cubicBezTo>
                <a:cubicBezTo>
                  <a:pt x="2172" y="468"/>
                  <a:pt x="2172" y="469"/>
                  <a:pt x="2172" y="470"/>
                </a:cubicBezTo>
                <a:cubicBezTo>
                  <a:pt x="2172" y="470"/>
                  <a:pt x="2173" y="471"/>
                  <a:pt x="2173" y="472"/>
                </a:cubicBezTo>
                <a:cubicBezTo>
                  <a:pt x="2173" y="472"/>
                  <a:pt x="2173" y="473"/>
                  <a:pt x="2173" y="473"/>
                </a:cubicBezTo>
                <a:cubicBezTo>
                  <a:pt x="2173" y="473"/>
                  <a:pt x="2173" y="474"/>
                  <a:pt x="2173" y="474"/>
                </a:cubicBezTo>
                <a:cubicBezTo>
                  <a:pt x="2172" y="477"/>
                  <a:pt x="2172" y="479"/>
                  <a:pt x="2172" y="482"/>
                </a:cubicBezTo>
                <a:cubicBezTo>
                  <a:pt x="2171" y="484"/>
                  <a:pt x="2171" y="486"/>
                  <a:pt x="2171" y="487"/>
                </a:cubicBezTo>
                <a:cubicBezTo>
                  <a:pt x="2171" y="489"/>
                  <a:pt x="2171" y="490"/>
                  <a:pt x="2171" y="492"/>
                </a:cubicBezTo>
                <a:cubicBezTo>
                  <a:pt x="2171" y="493"/>
                  <a:pt x="2171" y="494"/>
                  <a:pt x="2170" y="494"/>
                </a:cubicBezTo>
                <a:cubicBezTo>
                  <a:pt x="2170" y="495"/>
                  <a:pt x="2170" y="495"/>
                  <a:pt x="2170" y="495"/>
                </a:cubicBezTo>
                <a:cubicBezTo>
                  <a:pt x="2170" y="496"/>
                  <a:pt x="2170" y="496"/>
                  <a:pt x="2170" y="497"/>
                </a:cubicBezTo>
                <a:cubicBezTo>
                  <a:pt x="2170" y="497"/>
                  <a:pt x="2170" y="497"/>
                  <a:pt x="2169" y="498"/>
                </a:cubicBezTo>
                <a:cubicBezTo>
                  <a:pt x="2169" y="498"/>
                  <a:pt x="2169" y="498"/>
                  <a:pt x="2169" y="498"/>
                </a:cubicBezTo>
                <a:cubicBezTo>
                  <a:pt x="2169" y="498"/>
                  <a:pt x="2169" y="498"/>
                  <a:pt x="2169" y="498"/>
                </a:cubicBezTo>
                <a:cubicBezTo>
                  <a:pt x="2169" y="498"/>
                  <a:pt x="2169" y="498"/>
                  <a:pt x="2169" y="498"/>
                </a:cubicBezTo>
                <a:cubicBezTo>
                  <a:pt x="2169" y="498"/>
                  <a:pt x="2169" y="498"/>
                  <a:pt x="2169" y="498"/>
                </a:cubicBezTo>
                <a:cubicBezTo>
                  <a:pt x="2169" y="499"/>
                  <a:pt x="2169" y="499"/>
                  <a:pt x="2169" y="499"/>
                </a:cubicBezTo>
                <a:cubicBezTo>
                  <a:pt x="2169" y="500"/>
                  <a:pt x="2168" y="500"/>
                  <a:pt x="2168" y="501"/>
                </a:cubicBezTo>
                <a:cubicBezTo>
                  <a:pt x="2167" y="504"/>
                  <a:pt x="2165" y="507"/>
                  <a:pt x="2163" y="510"/>
                </a:cubicBezTo>
                <a:cubicBezTo>
                  <a:pt x="2161" y="513"/>
                  <a:pt x="2159" y="516"/>
                  <a:pt x="2156" y="519"/>
                </a:cubicBezTo>
                <a:cubicBezTo>
                  <a:pt x="2154" y="522"/>
                  <a:pt x="2152" y="525"/>
                  <a:pt x="2150" y="529"/>
                </a:cubicBezTo>
                <a:cubicBezTo>
                  <a:pt x="2147" y="532"/>
                  <a:pt x="2145" y="536"/>
                  <a:pt x="2143" y="541"/>
                </a:cubicBezTo>
                <a:cubicBezTo>
                  <a:pt x="2143" y="540"/>
                  <a:pt x="2143" y="540"/>
                  <a:pt x="2143" y="540"/>
                </a:cubicBezTo>
                <a:cubicBezTo>
                  <a:pt x="2143" y="540"/>
                  <a:pt x="2143" y="539"/>
                  <a:pt x="2143" y="538"/>
                </a:cubicBezTo>
                <a:cubicBezTo>
                  <a:pt x="2142" y="538"/>
                  <a:pt x="2142" y="537"/>
                  <a:pt x="2142" y="536"/>
                </a:cubicBezTo>
                <a:cubicBezTo>
                  <a:pt x="2142" y="536"/>
                  <a:pt x="2141" y="536"/>
                  <a:pt x="2141" y="535"/>
                </a:cubicBezTo>
                <a:cubicBezTo>
                  <a:pt x="2141" y="535"/>
                  <a:pt x="2140" y="534"/>
                  <a:pt x="2140" y="534"/>
                </a:cubicBezTo>
                <a:cubicBezTo>
                  <a:pt x="2139" y="533"/>
                  <a:pt x="2138" y="531"/>
                  <a:pt x="2137" y="529"/>
                </a:cubicBezTo>
                <a:cubicBezTo>
                  <a:pt x="2136" y="528"/>
                  <a:pt x="2134" y="526"/>
                  <a:pt x="2133" y="524"/>
                </a:cubicBezTo>
                <a:cubicBezTo>
                  <a:pt x="2130" y="521"/>
                  <a:pt x="2127" y="517"/>
                  <a:pt x="2124" y="514"/>
                </a:cubicBezTo>
                <a:cubicBezTo>
                  <a:pt x="2123" y="512"/>
                  <a:pt x="2122" y="510"/>
                  <a:pt x="2121" y="508"/>
                </a:cubicBezTo>
                <a:cubicBezTo>
                  <a:pt x="2119" y="506"/>
                  <a:pt x="2118" y="504"/>
                  <a:pt x="2117" y="502"/>
                </a:cubicBezTo>
                <a:cubicBezTo>
                  <a:pt x="2116" y="500"/>
                  <a:pt x="2116" y="498"/>
                  <a:pt x="2115" y="497"/>
                </a:cubicBezTo>
                <a:cubicBezTo>
                  <a:pt x="2115" y="497"/>
                  <a:pt x="2115" y="497"/>
                  <a:pt x="2115" y="497"/>
                </a:cubicBezTo>
                <a:cubicBezTo>
                  <a:pt x="2115" y="496"/>
                  <a:pt x="2115" y="495"/>
                  <a:pt x="2115" y="495"/>
                </a:cubicBezTo>
                <a:cubicBezTo>
                  <a:pt x="2115" y="494"/>
                  <a:pt x="2115" y="494"/>
                  <a:pt x="2116" y="494"/>
                </a:cubicBezTo>
                <a:cubicBezTo>
                  <a:pt x="2116" y="493"/>
                  <a:pt x="2116" y="493"/>
                  <a:pt x="2116" y="493"/>
                </a:cubicBezTo>
                <a:cubicBezTo>
                  <a:pt x="2116" y="493"/>
                  <a:pt x="2116" y="492"/>
                  <a:pt x="2116" y="492"/>
                </a:cubicBezTo>
                <a:cubicBezTo>
                  <a:pt x="2116" y="491"/>
                  <a:pt x="2116" y="490"/>
                  <a:pt x="2116" y="489"/>
                </a:cubicBezTo>
                <a:cubicBezTo>
                  <a:pt x="2116" y="488"/>
                  <a:pt x="2116" y="487"/>
                  <a:pt x="2116" y="486"/>
                </a:cubicBezTo>
                <a:cubicBezTo>
                  <a:pt x="2116" y="485"/>
                  <a:pt x="2117" y="484"/>
                  <a:pt x="2117" y="483"/>
                </a:cubicBezTo>
                <a:cubicBezTo>
                  <a:pt x="2117" y="481"/>
                  <a:pt x="2117" y="480"/>
                  <a:pt x="2117" y="479"/>
                </a:cubicBezTo>
                <a:cubicBezTo>
                  <a:pt x="2132" y="475"/>
                  <a:pt x="2124" y="460"/>
                  <a:pt x="2130" y="447"/>
                </a:cubicBezTo>
                <a:cubicBezTo>
                  <a:pt x="2124" y="451"/>
                  <a:pt x="2115" y="454"/>
                  <a:pt x="2112" y="460"/>
                </a:cubicBezTo>
                <a:cubicBezTo>
                  <a:pt x="2110" y="466"/>
                  <a:pt x="2112" y="476"/>
                  <a:pt x="2115" y="479"/>
                </a:cubicBezTo>
                <a:cubicBezTo>
                  <a:pt x="2115" y="479"/>
                  <a:pt x="2115" y="480"/>
                  <a:pt x="2115" y="480"/>
                </a:cubicBezTo>
                <a:cubicBezTo>
                  <a:pt x="2115" y="480"/>
                  <a:pt x="2115" y="480"/>
                  <a:pt x="2115" y="480"/>
                </a:cubicBezTo>
                <a:cubicBezTo>
                  <a:pt x="2115" y="480"/>
                  <a:pt x="2115" y="480"/>
                  <a:pt x="2115" y="480"/>
                </a:cubicBezTo>
                <a:cubicBezTo>
                  <a:pt x="2115" y="480"/>
                  <a:pt x="2115" y="481"/>
                  <a:pt x="2115" y="482"/>
                </a:cubicBezTo>
                <a:cubicBezTo>
                  <a:pt x="2114" y="483"/>
                  <a:pt x="2114" y="484"/>
                  <a:pt x="2114" y="485"/>
                </a:cubicBezTo>
                <a:cubicBezTo>
                  <a:pt x="2114" y="487"/>
                  <a:pt x="2114" y="488"/>
                  <a:pt x="2114" y="489"/>
                </a:cubicBezTo>
                <a:cubicBezTo>
                  <a:pt x="2114" y="490"/>
                  <a:pt x="2114" y="491"/>
                  <a:pt x="2114" y="492"/>
                </a:cubicBezTo>
                <a:cubicBezTo>
                  <a:pt x="2114" y="492"/>
                  <a:pt x="2114" y="492"/>
                  <a:pt x="2113" y="493"/>
                </a:cubicBezTo>
                <a:cubicBezTo>
                  <a:pt x="2113" y="493"/>
                  <a:pt x="2113" y="493"/>
                  <a:pt x="2113" y="493"/>
                </a:cubicBezTo>
                <a:cubicBezTo>
                  <a:pt x="2113" y="493"/>
                  <a:pt x="2114" y="493"/>
                  <a:pt x="2114" y="493"/>
                </a:cubicBezTo>
                <a:cubicBezTo>
                  <a:pt x="2113" y="493"/>
                  <a:pt x="2113" y="492"/>
                  <a:pt x="2113" y="491"/>
                </a:cubicBezTo>
                <a:cubicBezTo>
                  <a:pt x="2113" y="491"/>
                  <a:pt x="2112" y="490"/>
                  <a:pt x="2112" y="490"/>
                </a:cubicBezTo>
                <a:cubicBezTo>
                  <a:pt x="2112" y="490"/>
                  <a:pt x="2112" y="489"/>
                  <a:pt x="2112" y="489"/>
                </a:cubicBezTo>
                <a:cubicBezTo>
                  <a:pt x="2112" y="488"/>
                  <a:pt x="2111" y="488"/>
                  <a:pt x="2111" y="487"/>
                </a:cubicBezTo>
                <a:cubicBezTo>
                  <a:pt x="2110" y="486"/>
                  <a:pt x="2110" y="484"/>
                  <a:pt x="2109" y="483"/>
                </a:cubicBezTo>
                <a:cubicBezTo>
                  <a:pt x="2109" y="482"/>
                  <a:pt x="2108" y="480"/>
                  <a:pt x="2108" y="480"/>
                </a:cubicBezTo>
                <a:cubicBezTo>
                  <a:pt x="2108" y="480"/>
                  <a:pt x="2108" y="481"/>
                  <a:pt x="2108" y="481"/>
                </a:cubicBezTo>
                <a:cubicBezTo>
                  <a:pt x="2108" y="482"/>
                  <a:pt x="2108" y="483"/>
                  <a:pt x="2108" y="484"/>
                </a:cubicBezTo>
                <a:cubicBezTo>
                  <a:pt x="2108" y="485"/>
                  <a:pt x="2108" y="486"/>
                  <a:pt x="2108" y="487"/>
                </a:cubicBezTo>
                <a:cubicBezTo>
                  <a:pt x="2109" y="488"/>
                  <a:pt x="2109" y="489"/>
                  <a:pt x="2109" y="490"/>
                </a:cubicBezTo>
                <a:cubicBezTo>
                  <a:pt x="2109" y="490"/>
                  <a:pt x="2109" y="490"/>
                  <a:pt x="2109" y="491"/>
                </a:cubicBezTo>
                <a:cubicBezTo>
                  <a:pt x="2109" y="491"/>
                  <a:pt x="2109" y="492"/>
                  <a:pt x="2110" y="492"/>
                </a:cubicBezTo>
                <a:cubicBezTo>
                  <a:pt x="2111" y="496"/>
                  <a:pt x="2112" y="499"/>
                  <a:pt x="2114" y="503"/>
                </a:cubicBezTo>
                <a:cubicBezTo>
                  <a:pt x="2115" y="505"/>
                  <a:pt x="2116" y="506"/>
                  <a:pt x="2117" y="508"/>
                </a:cubicBezTo>
                <a:cubicBezTo>
                  <a:pt x="2116" y="508"/>
                  <a:pt x="2116" y="507"/>
                  <a:pt x="2116" y="507"/>
                </a:cubicBezTo>
                <a:cubicBezTo>
                  <a:pt x="2115" y="507"/>
                  <a:pt x="2115" y="506"/>
                  <a:pt x="2114" y="506"/>
                </a:cubicBezTo>
                <a:cubicBezTo>
                  <a:pt x="2113" y="506"/>
                  <a:pt x="2113" y="505"/>
                  <a:pt x="2112" y="505"/>
                </a:cubicBezTo>
                <a:cubicBezTo>
                  <a:pt x="2111" y="504"/>
                  <a:pt x="2110" y="504"/>
                  <a:pt x="2108" y="503"/>
                </a:cubicBezTo>
                <a:cubicBezTo>
                  <a:pt x="2109" y="503"/>
                  <a:pt x="2109" y="503"/>
                  <a:pt x="2109" y="503"/>
                </a:cubicBezTo>
                <a:cubicBezTo>
                  <a:pt x="2099" y="488"/>
                  <a:pt x="2088" y="482"/>
                  <a:pt x="2074" y="493"/>
                </a:cubicBezTo>
                <a:cubicBezTo>
                  <a:pt x="2087" y="498"/>
                  <a:pt x="2093" y="511"/>
                  <a:pt x="2107" y="504"/>
                </a:cubicBezTo>
                <a:cubicBezTo>
                  <a:pt x="2107" y="504"/>
                  <a:pt x="2108" y="504"/>
                  <a:pt x="2108" y="504"/>
                </a:cubicBezTo>
                <a:cubicBezTo>
                  <a:pt x="2109" y="505"/>
                  <a:pt x="2110" y="506"/>
                  <a:pt x="2112" y="506"/>
                </a:cubicBezTo>
                <a:cubicBezTo>
                  <a:pt x="2112" y="507"/>
                  <a:pt x="2113" y="507"/>
                  <a:pt x="2113" y="507"/>
                </a:cubicBezTo>
                <a:cubicBezTo>
                  <a:pt x="2114" y="508"/>
                  <a:pt x="2115" y="508"/>
                  <a:pt x="2115" y="508"/>
                </a:cubicBezTo>
                <a:cubicBezTo>
                  <a:pt x="2116" y="509"/>
                  <a:pt x="2118" y="510"/>
                  <a:pt x="2119" y="511"/>
                </a:cubicBezTo>
                <a:cubicBezTo>
                  <a:pt x="2120" y="513"/>
                  <a:pt x="2121" y="514"/>
                  <a:pt x="2122" y="516"/>
                </a:cubicBezTo>
                <a:cubicBezTo>
                  <a:pt x="2125" y="519"/>
                  <a:pt x="2128" y="523"/>
                  <a:pt x="2130" y="526"/>
                </a:cubicBezTo>
                <a:cubicBezTo>
                  <a:pt x="2132" y="528"/>
                  <a:pt x="2133" y="530"/>
                  <a:pt x="2134" y="531"/>
                </a:cubicBezTo>
                <a:cubicBezTo>
                  <a:pt x="2136" y="533"/>
                  <a:pt x="2137" y="535"/>
                  <a:pt x="2138" y="536"/>
                </a:cubicBezTo>
                <a:cubicBezTo>
                  <a:pt x="2138" y="536"/>
                  <a:pt x="2138" y="537"/>
                  <a:pt x="2138" y="537"/>
                </a:cubicBezTo>
                <a:cubicBezTo>
                  <a:pt x="2138" y="537"/>
                  <a:pt x="2139" y="538"/>
                  <a:pt x="2139" y="538"/>
                </a:cubicBezTo>
                <a:cubicBezTo>
                  <a:pt x="2139" y="539"/>
                  <a:pt x="2140" y="539"/>
                  <a:pt x="2140" y="540"/>
                </a:cubicBezTo>
                <a:cubicBezTo>
                  <a:pt x="2141" y="540"/>
                  <a:pt x="2141" y="541"/>
                  <a:pt x="2142" y="541"/>
                </a:cubicBezTo>
                <a:cubicBezTo>
                  <a:pt x="2142" y="542"/>
                  <a:pt x="2142" y="542"/>
                  <a:pt x="2142" y="542"/>
                </a:cubicBezTo>
                <a:cubicBezTo>
                  <a:pt x="2141" y="545"/>
                  <a:pt x="2140" y="548"/>
                  <a:pt x="2139" y="551"/>
                </a:cubicBezTo>
                <a:cubicBezTo>
                  <a:pt x="2137" y="555"/>
                  <a:pt x="2136" y="559"/>
                  <a:pt x="2134" y="563"/>
                </a:cubicBezTo>
                <a:cubicBezTo>
                  <a:pt x="2134" y="564"/>
                  <a:pt x="2133" y="565"/>
                  <a:pt x="2133" y="566"/>
                </a:cubicBezTo>
                <a:cubicBezTo>
                  <a:pt x="2132" y="567"/>
                  <a:pt x="2132" y="568"/>
                  <a:pt x="2131" y="569"/>
                </a:cubicBezTo>
                <a:cubicBezTo>
                  <a:pt x="2130" y="571"/>
                  <a:pt x="2129" y="572"/>
                  <a:pt x="2128" y="574"/>
                </a:cubicBezTo>
                <a:cubicBezTo>
                  <a:pt x="2123" y="580"/>
                  <a:pt x="2117" y="585"/>
                  <a:pt x="2110" y="590"/>
                </a:cubicBezTo>
                <a:cubicBezTo>
                  <a:pt x="2109" y="592"/>
                  <a:pt x="2107" y="593"/>
                  <a:pt x="2105" y="595"/>
                </a:cubicBezTo>
                <a:cubicBezTo>
                  <a:pt x="2107" y="591"/>
                  <a:pt x="2109" y="587"/>
                  <a:pt x="2110" y="584"/>
                </a:cubicBezTo>
                <a:cubicBezTo>
                  <a:pt x="2107" y="587"/>
                  <a:pt x="2104" y="590"/>
                  <a:pt x="2101" y="592"/>
                </a:cubicBezTo>
                <a:cubicBezTo>
                  <a:pt x="2101" y="592"/>
                  <a:pt x="2101" y="592"/>
                  <a:pt x="2101" y="591"/>
                </a:cubicBezTo>
                <a:cubicBezTo>
                  <a:pt x="2100" y="590"/>
                  <a:pt x="2100" y="589"/>
                  <a:pt x="2100" y="587"/>
                </a:cubicBezTo>
                <a:cubicBezTo>
                  <a:pt x="2099" y="586"/>
                  <a:pt x="2099" y="585"/>
                  <a:pt x="2098" y="584"/>
                </a:cubicBezTo>
                <a:cubicBezTo>
                  <a:pt x="2098" y="582"/>
                  <a:pt x="2097" y="581"/>
                  <a:pt x="2097" y="580"/>
                </a:cubicBezTo>
                <a:cubicBezTo>
                  <a:pt x="2096" y="578"/>
                  <a:pt x="2096" y="576"/>
                  <a:pt x="2095" y="575"/>
                </a:cubicBezTo>
                <a:cubicBezTo>
                  <a:pt x="2108" y="561"/>
                  <a:pt x="2087" y="548"/>
                  <a:pt x="2103" y="537"/>
                </a:cubicBezTo>
                <a:cubicBezTo>
                  <a:pt x="2093" y="537"/>
                  <a:pt x="2084" y="541"/>
                  <a:pt x="2082" y="551"/>
                </a:cubicBezTo>
                <a:cubicBezTo>
                  <a:pt x="2080" y="559"/>
                  <a:pt x="2084" y="574"/>
                  <a:pt x="2094" y="576"/>
                </a:cubicBezTo>
                <a:cubicBezTo>
                  <a:pt x="2094" y="577"/>
                  <a:pt x="2095" y="579"/>
                  <a:pt x="2095" y="580"/>
                </a:cubicBezTo>
                <a:cubicBezTo>
                  <a:pt x="2096" y="581"/>
                  <a:pt x="2096" y="583"/>
                  <a:pt x="2096" y="584"/>
                </a:cubicBezTo>
                <a:cubicBezTo>
                  <a:pt x="2097" y="585"/>
                  <a:pt x="2097" y="587"/>
                  <a:pt x="2098" y="588"/>
                </a:cubicBezTo>
                <a:cubicBezTo>
                  <a:pt x="2098" y="589"/>
                  <a:pt x="2098" y="590"/>
                  <a:pt x="2099" y="591"/>
                </a:cubicBezTo>
                <a:cubicBezTo>
                  <a:pt x="2099" y="592"/>
                  <a:pt x="2099" y="593"/>
                  <a:pt x="2099" y="594"/>
                </a:cubicBezTo>
                <a:cubicBezTo>
                  <a:pt x="2081" y="611"/>
                  <a:pt x="2063" y="629"/>
                  <a:pt x="2038" y="640"/>
                </a:cubicBezTo>
                <a:cubicBezTo>
                  <a:pt x="2036" y="635"/>
                  <a:pt x="2032" y="631"/>
                  <a:pt x="2029" y="626"/>
                </a:cubicBezTo>
                <a:cubicBezTo>
                  <a:pt x="2029" y="627"/>
                  <a:pt x="2028" y="627"/>
                  <a:pt x="2027" y="628"/>
                </a:cubicBezTo>
                <a:cubicBezTo>
                  <a:pt x="2021" y="595"/>
                  <a:pt x="2025" y="544"/>
                  <a:pt x="2021" y="516"/>
                </a:cubicBezTo>
                <a:cubicBezTo>
                  <a:pt x="2018" y="515"/>
                  <a:pt x="2016" y="518"/>
                  <a:pt x="2015" y="524"/>
                </a:cubicBezTo>
                <a:cubicBezTo>
                  <a:pt x="2015" y="523"/>
                  <a:pt x="2014" y="522"/>
                  <a:pt x="2014" y="521"/>
                </a:cubicBezTo>
                <a:cubicBezTo>
                  <a:pt x="2014" y="521"/>
                  <a:pt x="2014" y="521"/>
                  <a:pt x="2014" y="521"/>
                </a:cubicBezTo>
                <a:cubicBezTo>
                  <a:pt x="2015" y="520"/>
                  <a:pt x="2015" y="520"/>
                  <a:pt x="2016" y="519"/>
                </a:cubicBezTo>
                <a:cubicBezTo>
                  <a:pt x="2016" y="518"/>
                  <a:pt x="2016" y="518"/>
                  <a:pt x="2016" y="517"/>
                </a:cubicBezTo>
                <a:cubicBezTo>
                  <a:pt x="2017" y="517"/>
                  <a:pt x="2017" y="516"/>
                  <a:pt x="2017" y="516"/>
                </a:cubicBezTo>
                <a:cubicBezTo>
                  <a:pt x="2018" y="515"/>
                  <a:pt x="2018" y="513"/>
                  <a:pt x="2019" y="512"/>
                </a:cubicBezTo>
                <a:cubicBezTo>
                  <a:pt x="2019" y="511"/>
                  <a:pt x="2020" y="510"/>
                  <a:pt x="2021" y="508"/>
                </a:cubicBezTo>
                <a:cubicBezTo>
                  <a:pt x="2022" y="506"/>
                  <a:pt x="2023" y="503"/>
                  <a:pt x="2025" y="500"/>
                </a:cubicBezTo>
                <a:cubicBezTo>
                  <a:pt x="2026" y="497"/>
                  <a:pt x="2028" y="494"/>
                  <a:pt x="2029" y="492"/>
                </a:cubicBezTo>
                <a:cubicBezTo>
                  <a:pt x="2030" y="490"/>
                  <a:pt x="2031" y="489"/>
                  <a:pt x="2032" y="488"/>
                </a:cubicBezTo>
                <a:cubicBezTo>
                  <a:pt x="2032" y="487"/>
                  <a:pt x="2033" y="486"/>
                  <a:pt x="2034" y="484"/>
                </a:cubicBezTo>
                <a:cubicBezTo>
                  <a:pt x="2034" y="484"/>
                  <a:pt x="2034" y="484"/>
                  <a:pt x="2034" y="484"/>
                </a:cubicBezTo>
                <a:cubicBezTo>
                  <a:pt x="2034" y="484"/>
                  <a:pt x="2034" y="484"/>
                  <a:pt x="2034" y="484"/>
                </a:cubicBezTo>
                <a:cubicBezTo>
                  <a:pt x="2035" y="484"/>
                  <a:pt x="2035" y="483"/>
                  <a:pt x="2035" y="483"/>
                </a:cubicBezTo>
                <a:cubicBezTo>
                  <a:pt x="2036" y="483"/>
                  <a:pt x="2036" y="483"/>
                  <a:pt x="2036" y="483"/>
                </a:cubicBezTo>
                <a:cubicBezTo>
                  <a:pt x="2036" y="483"/>
                  <a:pt x="2036" y="483"/>
                  <a:pt x="2036" y="482"/>
                </a:cubicBezTo>
                <a:cubicBezTo>
                  <a:pt x="2036" y="482"/>
                  <a:pt x="2036" y="482"/>
                  <a:pt x="2037" y="482"/>
                </a:cubicBezTo>
                <a:cubicBezTo>
                  <a:pt x="2037" y="482"/>
                  <a:pt x="2037" y="481"/>
                  <a:pt x="2038" y="481"/>
                </a:cubicBezTo>
                <a:cubicBezTo>
                  <a:pt x="2038" y="480"/>
                  <a:pt x="2038" y="480"/>
                  <a:pt x="2039" y="479"/>
                </a:cubicBezTo>
                <a:cubicBezTo>
                  <a:pt x="2039" y="479"/>
                  <a:pt x="2040" y="478"/>
                  <a:pt x="2040" y="477"/>
                </a:cubicBezTo>
                <a:cubicBezTo>
                  <a:pt x="2041" y="477"/>
                  <a:pt x="2041" y="476"/>
                  <a:pt x="2041" y="476"/>
                </a:cubicBezTo>
                <a:cubicBezTo>
                  <a:pt x="2041" y="476"/>
                  <a:pt x="2041" y="475"/>
                  <a:pt x="2041" y="475"/>
                </a:cubicBezTo>
                <a:cubicBezTo>
                  <a:pt x="2042" y="476"/>
                  <a:pt x="2042" y="476"/>
                  <a:pt x="2042" y="476"/>
                </a:cubicBezTo>
                <a:cubicBezTo>
                  <a:pt x="2050" y="469"/>
                  <a:pt x="2051" y="461"/>
                  <a:pt x="2051" y="451"/>
                </a:cubicBezTo>
                <a:cubicBezTo>
                  <a:pt x="2042" y="455"/>
                  <a:pt x="2040" y="464"/>
                  <a:pt x="2041" y="473"/>
                </a:cubicBezTo>
                <a:cubicBezTo>
                  <a:pt x="2040" y="474"/>
                  <a:pt x="2040" y="474"/>
                  <a:pt x="2040" y="475"/>
                </a:cubicBezTo>
                <a:cubicBezTo>
                  <a:pt x="2039" y="475"/>
                  <a:pt x="2039" y="476"/>
                  <a:pt x="2039" y="476"/>
                </a:cubicBezTo>
                <a:cubicBezTo>
                  <a:pt x="2038" y="477"/>
                  <a:pt x="2038" y="478"/>
                  <a:pt x="2037" y="478"/>
                </a:cubicBezTo>
                <a:cubicBezTo>
                  <a:pt x="2037" y="479"/>
                  <a:pt x="2037" y="479"/>
                  <a:pt x="2036" y="480"/>
                </a:cubicBezTo>
                <a:cubicBezTo>
                  <a:pt x="2036" y="480"/>
                  <a:pt x="2036" y="480"/>
                  <a:pt x="2036" y="480"/>
                </a:cubicBezTo>
                <a:cubicBezTo>
                  <a:pt x="2036" y="480"/>
                  <a:pt x="2036" y="480"/>
                  <a:pt x="2036" y="479"/>
                </a:cubicBezTo>
                <a:cubicBezTo>
                  <a:pt x="2037" y="478"/>
                  <a:pt x="2037" y="477"/>
                  <a:pt x="2037" y="477"/>
                </a:cubicBezTo>
                <a:cubicBezTo>
                  <a:pt x="2037" y="477"/>
                  <a:pt x="2037" y="478"/>
                  <a:pt x="2036" y="479"/>
                </a:cubicBezTo>
                <a:cubicBezTo>
                  <a:pt x="2035" y="479"/>
                  <a:pt x="2035" y="480"/>
                  <a:pt x="2034" y="481"/>
                </a:cubicBezTo>
                <a:cubicBezTo>
                  <a:pt x="2034" y="481"/>
                  <a:pt x="2033" y="482"/>
                  <a:pt x="2033" y="482"/>
                </a:cubicBezTo>
                <a:cubicBezTo>
                  <a:pt x="2033" y="482"/>
                  <a:pt x="2033" y="482"/>
                  <a:pt x="2032" y="483"/>
                </a:cubicBezTo>
                <a:cubicBezTo>
                  <a:pt x="2032" y="483"/>
                  <a:pt x="2032" y="483"/>
                  <a:pt x="2032" y="483"/>
                </a:cubicBezTo>
                <a:cubicBezTo>
                  <a:pt x="2031" y="484"/>
                  <a:pt x="2031" y="486"/>
                  <a:pt x="2030" y="487"/>
                </a:cubicBezTo>
                <a:cubicBezTo>
                  <a:pt x="2029" y="488"/>
                  <a:pt x="2028" y="489"/>
                  <a:pt x="2028" y="491"/>
                </a:cubicBezTo>
                <a:cubicBezTo>
                  <a:pt x="2026" y="493"/>
                  <a:pt x="2025" y="496"/>
                  <a:pt x="2023" y="499"/>
                </a:cubicBezTo>
                <a:cubicBezTo>
                  <a:pt x="2022" y="502"/>
                  <a:pt x="2020" y="505"/>
                  <a:pt x="2019" y="507"/>
                </a:cubicBezTo>
                <a:cubicBezTo>
                  <a:pt x="2018" y="509"/>
                  <a:pt x="2017" y="510"/>
                  <a:pt x="2017" y="511"/>
                </a:cubicBezTo>
                <a:cubicBezTo>
                  <a:pt x="2016" y="513"/>
                  <a:pt x="2016" y="514"/>
                  <a:pt x="2015" y="515"/>
                </a:cubicBezTo>
                <a:cubicBezTo>
                  <a:pt x="2015" y="516"/>
                  <a:pt x="2015" y="516"/>
                  <a:pt x="2015" y="517"/>
                </a:cubicBezTo>
                <a:cubicBezTo>
                  <a:pt x="2014" y="517"/>
                  <a:pt x="2014" y="518"/>
                  <a:pt x="2014" y="518"/>
                </a:cubicBezTo>
                <a:cubicBezTo>
                  <a:pt x="2014" y="519"/>
                  <a:pt x="2014" y="519"/>
                  <a:pt x="2014" y="519"/>
                </a:cubicBezTo>
                <a:cubicBezTo>
                  <a:pt x="2012" y="511"/>
                  <a:pt x="2010" y="502"/>
                  <a:pt x="2007" y="493"/>
                </a:cubicBezTo>
                <a:cubicBezTo>
                  <a:pt x="2006" y="491"/>
                  <a:pt x="2006" y="489"/>
                  <a:pt x="2005" y="487"/>
                </a:cubicBezTo>
                <a:cubicBezTo>
                  <a:pt x="2004" y="485"/>
                  <a:pt x="2003" y="483"/>
                  <a:pt x="2002" y="481"/>
                </a:cubicBezTo>
                <a:cubicBezTo>
                  <a:pt x="2001" y="477"/>
                  <a:pt x="1999" y="473"/>
                  <a:pt x="1997" y="469"/>
                </a:cubicBezTo>
                <a:cubicBezTo>
                  <a:pt x="1995" y="462"/>
                  <a:pt x="1992" y="456"/>
                  <a:pt x="1989" y="449"/>
                </a:cubicBezTo>
                <a:cubicBezTo>
                  <a:pt x="1989" y="449"/>
                  <a:pt x="1989" y="449"/>
                  <a:pt x="1990" y="448"/>
                </a:cubicBezTo>
                <a:cubicBezTo>
                  <a:pt x="1990" y="448"/>
                  <a:pt x="1990" y="447"/>
                  <a:pt x="1990" y="447"/>
                </a:cubicBezTo>
                <a:cubicBezTo>
                  <a:pt x="1990" y="447"/>
                  <a:pt x="1990" y="446"/>
                  <a:pt x="1990" y="446"/>
                </a:cubicBezTo>
                <a:cubicBezTo>
                  <a:pt x="1990" y="446"/>
                  <a:pt x="1990" y="445"/>
                  <a:pt x="1990" y="445"/>
                </a:cubicBezTo>
                <a:cubicBezTo>
                  <a:pt x="1990" y="445"/>
                  <a:pt x="1990" y="444"/>
                  <a:pt x="1990" y="444"/>
                </a:cubicBezTo>
                <a:cubicBezTo>
                  <a:pt x="1990" y="444"/>
                  <a:pt x="1990" y="444"/>
                  <a:pt x="1990" y="444"/>
                </a:cubicBezTo>
                <a:cubicBezTo>
                  <a:pt x="1991" y="443"/>
                  <a:pt x="1991" y="443"/>
                  <a:pt x="1991" y="442"/>
                </a:cubicBezTo>
                <a:cubicBezTo>
                  <a:pt x="1991" y="442"/>
                  <a:pt x="1991" y="441"/>
                  <a:pt x="1991" y="441"/>
                </a:cubicBezTo>
                <a:cubicBezTo>
                  <a:pt x="1991" y="441"/>
                  <a:pt x="1991" y="440"/>
                  <a:pt x="1991" y="440"/>
                </a:cubicBezTo>
                <a:cubicBezTo>
                  <a:pt x="1991" y="440"/>
                  <a:pt x="1991" y="439"/>
                  <a:pt x="1991" y="439"/>
                </a:cubicBezTo>
                <a:cubicBezTo>
                  <a:pt x="1991" y="439"/>
                  <a:pt x="1992" y="438"/>
                  <a:pt x="1992" y="438"/>
                </a:cubicBezTo>
                <a:cubicBezTo>
                  <a:pt x="1992" y="437"/>
                  <a:pt x="1992" y="435"/>
                  <a:pt x="1993" y="434"/>
                </a:cubicBezTo>
                <a:cubicBezTo>
                  <a:pt x="1993" y="433"/>
                  <a:pt x="1994" y="432"/>
                  <a:pt x="1994" y="431"/>
                </a:cubicBezTo>
                <a:cubicBezTo>
                  <a:pt x="1995" y="430"/>
                  <a:pt x="1995" y="429"/>
                  <a:pt x="1996" y="428"/>
                </a:cubicBezTo>
                <a:cubicBezTo>
                  <a:pt x="1996" y="427"/>
                  <a:pt x="1997" y="426"/>
                  <a:pt x="1997" y="426"/>
                </a:cubicBezTo>
                <a:cubicBezTo>
                  <a:pt x="2003" y="427"/>
                  <a:pt x="2010" y="426"/>
                  <a:pt x="2013" y="422"/>
                </a:cubicBezTo>
                <a:cubicBezTo>
                  <a:pt x="2018" y="417"/>
                  <a:pt x="2014" y="410"/>
                  <a:pt x="2014" y="404"/>
                </a:cubicBezTo>
                <a:cubicBezTo>
                  <a:pt x="2005" y="409"/>
                  <a:pt x="1986" y="411"/>
                  <a:pt x="1995" y="425"/>
                </a:cubicBezTo>
                <a:cubicBezTo>
                  <a:pt x="1995" y="425"/>
                  <a:pt x="1995" y="425"/>
                  <a:pt x="1995" y="425"/>
                </a:cubicBezTo>
                <a:cubicBezTo>
                  <a:pt x="1995" y="425"/>
                  <a:pt x="1994" y="425"/>
                  <a:pt x="1994" y="425"/>
                </a:cubicBezTo>
                <a:cubicBezTo>
                  <a:pt x="1995" y="425"/>
                  <a:pt x="1995" y="425"/>
                  <a:pt x="1995" y="425"/>
                </a:cubicBezTo>
                <a:cubicBezTo>
                  <a:pt x="1995" y="426"/>
                  <a:pt x="1994" y="426"/>
                  <a:pt x="1994" y="427"/>
                </a:cubicBezTo>
                <a:cubicBezTo>
                  <a:pt x="1994" y="428"/>
                  <a:pt x="1993" y="429"/>
                  <a:pt x="1992" y="430"/>
                </a:cubicBezTo>
                <a:cubicBezTo>
                  <a:pt x="1992" y="431"/>
                  <a:pt x="1991" y="432"/>
                  <a:pt x="1991" y="434"/>
                </a:cubicBezTo>
                <a:cubicBezTo>
                  <a:pt x="1990" y="435"/>
                  <a:pt x="1990" y="436"/>
                  <a:pt x="1990" y="437"/>
                </a:cubicBezTo>
                <a:cubicBezTo>
                  <a:pt x="1990" y="438"/>
                  <a:pt x="1989" y="438"/>
                  <a:pt x="1989" y="439"/>
                </a:cubicBezTo>
                <a:cubicBezTo>
                  <a:pt x="1989" y="439"/>
                  <a:pt x="1989" y="439"/>
                  <a:pt x="1989" y="440"/>
                </a:cubicBezTo>
                <a:cubicBezTo>
                  <a:pt x="1989" y="440"/>
                  <a:pt x="1989" y="440"/>
                  <a:pt x="1989" y="440"/>
                </a:cubicBezTo>
                <a:cubicBezTo>
                  <a:pt x="1989" y="441"/>
                  <a:pt x="1989" y="441"/>
                  <a:pt x="1989" y="442"/>
                </a:cubicBezTo>
                <a:cubicBezTo>
                  <a:pt x="1989" y="442"/>
                  <a:pt x="1989" y="443"/>
                  <a:pt x="1988" y="443"/>
                </a:cubicBezTo>
                <a:cubicBezTo>
                  <a:pt x="1988" y="444"/>
                  <a:pt x="1988" y="444"/>
                  <a:pt x="1988" y="444"/>
                </a:cubicBezTo>
                <a:cubicBezTo>
                  <a:pt x="1988" y="444"/>
                  <a:pt x="1988" y="444"/>
                  <a:pt x="1988" y="445"/>
                </a:cubicBezTo>
                <a:cubicBezTo>
                  <a:pt x="1988" y="445"/>
                  <a:pt x="1988" y="446"/>
                  <a:pt x="1989" y="446"/>
                </a:cubicBezTo>
                <a:cubicBezTo>
                  <a:pt x="1989" y="446"/>
                  <a:pt x="1989" y="447"/>
                  <a:pt x="1989" y="447"/>
                </a:cubicBezTo>
                <a:cubicBezTo>
                  <a:pt x="1989" y="447"/>
                  <a:pt x="1989" y="448"/>
                  <a:pt x="1989" y="448"/>
                </a:cubicBezTo>
                <a:cubicBezTo>
                  <a:pt x="1989" y="448"/>
                  <a:pt x="1989" y="449"/>
                  <a:pt x="1989" y="449"/>
                </a:cubicBezTo>
                <a:cubicBezTo>
                  <a:pt x="1988" y="447"/>
                  <a:pt x="1988" y="446"/>
                  <a:pt x="1987" y="444"/>
                </a:cubicBezTo>
                <a:cubicBezTo>
                  <a:pt x="1987" y="443"/>
                  <a:pt x="1987" y="442"/>
                  <a:pt x="1986" y="441"/>
                </a:cubicBezTo>
                <a:cubicBezTo>
                  <a:pt x="1986" y="440"/>
                  <a:pt x="1986" y="439"/>
                  <a:pt x="1985" y="438"/>
                </a:cubicBezTo>
                <a:cubicBezTo>
                  <a:pt x="1985" y="437"/>
                  <a:pt x="1985" y="436"/>
                  <a:pt x="1984" y="435"/>
                </a:cubicBezTo>
                <a:cubicBezTo>
                  <a:pt x="1983" y="432"/>
                  <a:pt x="1983" y="432"/>
                  <a:pt x="1983" y="432"/>
                </a:cubicBezTo>
                <a:cubicBezTo>
                  <a:pt x="1982" y="427"/>
                  <a:pt x="1981" y="423"/>
                  <a:pt x="1980" y="419"/>
                </a:cubicBezTo>
                <a:cubicBezTo>
                  <a:pt x="1979" y="410"/>
                  <a:pt x="1977" y="402"/>
                  <a:pt x="1976" y="393"/>
                </a:cubicBezTo>
                <a:cubicBezTo>
                  <a:pt x="1974" y="385"/>
                  <a:pt x="1973" y="377"/>
                  <a:pt x="1972" y="369"/>
                </a:cubicBezTo>
                <a:cubicBezTo>
                  <a:pt x="1970" y="362"/>
                  <a:pt x="1968" y="355"/>
                  <a:pt x="1966" y="348"/>
                </a:cubicBezTo>
                <a:cubicBezTo>
                  <a:pt x="1965" y="345"/>
                  <a:pt x="1965" y="342"/>
                  <a:pt x="1963" y="339"/>
                </a:cubicBezTo>
                <a:cubicBezTo>
                  <a:pt x="1963" y="338"/>
                  <a:pt x="1962" y="336"/>
                  <a:pt x="1962" y="335"/>
                </a:cubicBezTo>
                <a:cubicBezTo>
                  <a:pt x="1961" y="333"/>
                  <a:pt x="1961" y="332"/>
                  <a:pt x="1960" y="331"/>
                </a:cubicBezTo>
                <a:cubicBezTo>
                  <a:pt x="1958" y="326"/>
                  <a:pt x="1955" y="322"/>
                  <a:pt x="1953" y="318"/>
                </a:cubicBezTo>
                <a:cubicBezTo>
                  <a:pt x="1952" y="317"/>
                  <a:pt x="1951" y="315"/>
                  <a:pt x="1950" y="314"/>
                </a:cubicBezTo>
                <a:cubicBezTo>
                  <a:pt x="1949" y="313"/>
                  <a:pt x="1948" y="312"/>
                  <a:pt x="1948" y="311"/>
                </a:cubicBezTo>
                <a:cubicBezTo>
                  <a:pt x="1946" y="309"/>
                  <a:pt x="1946" y="309"/>
                  <a:pt x="1946" y="309"/>
                </a:cubicBezTo>
                <a:cubicBezTo>
                  <a:pt x="1946" y="309"/>
                  <a:pt x="1946" y="310"/>
                  <a:pt x="1947" y="311"/>
                </a:cubicBezTo>
                <a:cubicBezTo>
                  <a:pt x="1948" y="312"/>
                  <a:pt x="1949" y="313"/>
                  <a:pt x="1949" y="315"/>
                </a:cubicBezTo>
                <a:cubicBezTo>
                  <a:pt x="1950" y="316"/>
                  <a:pt x="1951" y="317"/>
                  <a:pt x="1952" y="319"/>
                </a:cubicBezTo>
                <a:cubicBezTo>
                  <a:pt x="1954" y="323"/>
                  <a:pt x="1956" y="327"/>
                  <a:pt x="1958" y="332"/>
                </a:cubicBezTo>
                <a:cubicBezTo>
                  <a:pt x="1958" y="333"/>
                  <a:pt x="1959" y="334"/>
                  <a:pt x="1959" y="336"/>
                </a:cubicBezTo>
                <a:cubicBezTo>
                  <a:pt x="1960" y="337"/>
                  <a:pt x="1960" y="339"/>
                  <a:pt x="1960" y="340"/>
                </a:cubicBezTo>
                <a:cubicBezTo>
                  <a:pt x="1961" y="341"/>
                  <a:pt x="1961" y="341"/>
                  <a:pt x="1961" y="342"/>
                </a:cubicBezTo>
                <a:cubicBezTo>
                  <a:pt x="1961" y="343"/>
                  <a:pt x="1962" y="344"/>
                  <a:pt x="1962" y="344"/>
                </a:cubicBezTo>
                <a:cubicBezTo>
                  <a:pt x="1962" y="346"/>
                  <a:pt x="1963" y="347"/>
                  <a:pt x="1963" y="349"/>
                </a:cubicBezTo>
                <a:cubicBezTo>
                  <a:pt x="1963" y="349"/>
                  <a:pt x="1963" y="349"/>
                  <a:pt x="1963" y="349"/>
                </a:cubicBezTo>
                <a:cubicBezTo>
                  <a:pt x="1963" y="349"/>
                  <a:pt x="1963" y="349"/>
                  <a:pt x="1963" y="349"/>
                </a:cubicBezTo>
                <a:cubicBezTo>
                  <a:pt x="1963" y="348"/>
                  <a:pt x="1962" y="348"/>
                  <a:pt x="1961" y="347"/>
                </a:cubicBezTo>
                <a:cubicBezTo>
                  <a:pt x="1961" y="346"/>
                  <a:pt x="1960" y="346"/>
                  <a:pt x="1959" y="345"/>
                </a:cubicBezTo>
                <a:cubicBezTo>
                  <a:pt x="1958" y="344"/>
                  <a:pt x="1957" y="343"/>
                  <a:pt x="1957" y="343"/>
                </a:cubicBezTo>
                <a:cubicBezTo>
                  <a:pt x="1957" y="343"/>
                  <a:pt x="1956" y="343"/>
                  <a:pt x="1956" y="343"/>
                </a:cubicBezTo>
                <a:cubicBezTo>
                  <a:pt x="1957" y="342"/>
                  <a:pt x="1957" y="342"/>
                  <a:pt x="1957" y="342"/>
                </a:cubicBezTo>
                <a:cubicBezTo>
                  <a:pt x="1950" y="329"/>
                  <a:pt x="1938" y="326"/>
                  <a:pt x="1924" y="324"/>
                </a:cubicBezTo>
                <a:cubicBezTo>
                  <a:pt x="1928" y="338"/>
                  <a:pt x="1940" y="342"/>
                  <a:pt x="1953" y="343"/>
                </a:cubicBezTo>
                <a:cubicBezTo>
                  <a:pt x="1953" y="344"/>
                  <a:pt x="1954" y="344"/>
                  <a:pt x="1955" y="345"/>
                </a:cubicBezTo>
                <a:cubicBezTo>
                  <a:pt x="1956" y="345"/>
                  <a:pt x="1957" y="346"/>
                  <a:pt x="1957" y="347"/>
                </a:cubicBezTo>
                <a:cubicBezTo>
                  <a:pt x="1958" y="347"/>
                  <a:pt x="1959" y="348"/>
                  <a:pt x="1959" y="349"/>
                </a:cubicBezTo>
                <a:cubicBezTo>
                  <a:pt x="1960" y="349"/>
                  <a:pt x="1961" y="350"/>
                  <a:pt x="1961" y="351"/>
                </a:cubicBezTo>
                <a:cubicBezTo>
                  <a:pt x="1962" y="351"/>
                  <a:pt x="1962" y="352"/>
                  <a:pt x="1963" y="353"/>
                </a:cubicBezTo>
                <a:cubicBezTo>
                  <a:pt x="1963" y="353"/>
                  <a:pt x="1963" y="353"/>
                  <a:pt x="1963" y="353"/>
                </a:cubicBezTo>
                <a:cubicBezTo>
                  <a:pt x="1963" y="353"/>
                  <a:pt x="1963" y="353"/>
                  <a:pt x="1964" y="353"/>
                </a:cubicBezTo>
                <a:cubicBezTo>
                  <a:pt x="1964" y="354"/>
                  <a:pt x="1964" y="354"/>
                  <a:pt x="1964" y="354"/>
                </a:cubicBezTo>
                <a:cubicBezTo>
                  <a:pt x="1965" y="354"/>
                  <a:pt x="1965" y="354"/>
                  <a:pt x="1965" y="354"/>
                </a:cubicBezTo>
                <a:cubicBezTo>
                  <a:pt x="1966" y="359"/>
                  <a:pt x="1967" y="365"/>
                  <a:pt x="1968" y="370"/>
                </a:cubicBezTo>
                <a:cubicBezTo>
                  <a:pt x="1970" y="378"/>
                  <a:pt x="1971" y="386"/>
                  <a:pt x="1973" y="394"/>
                </a:cubicBezTo>
                <a:cubicBezTo>
                  <a:pt x="1974" y="402"/>
                  <a:pt x="1975" y="411"/>
                  <a:pt x="1977" y="419"/>
                </a:cubicBezTo>
                <a:cubicBezTo>
                  <a:pt x="1978" y="424"/>
                  <a:pt x="1979" y="428"/>
                  <a:pt x="1980" y="432"/>
                </a:cubicBezTo>
                <a:cubicBezTo>
                  <a:pt x="1981" y="436"/>
                  <a:pt x="1981" y="436"/>
                  <a:pt x="1981" y="436"/>
                </a:cubicBezTo>
                <a:cubicBezTo>
                  <a:pt x="1982" y="437"/>
                  <a:pt x="1982" y="438"/>
                  <a:pt x="1982" y="439"/>
                </a:cubicBezTo>
                <a:cubicBezTo>
                  <a:pt x="1982" y="440"/>
                  <a:pt x="1983" y="441"/>
                  <a:pt x="1983" y="442"/>
                </a:cubicBezTo>
                <a:cubicBezTo>
                  <a:pt x="1984" y="443"/>
                  <a:pt x="1984" y="444"/>
                  <a:pt x="1984" y="445"/>
                </a:cubicBezTo>
                <a:cubicBezTo>
                  <a:pt x="1987" y="454"/>
                  <a:pt x="1991" y="462"/>
                  <a:pt x="1994" y="470"/>
                </a:cubicBezTo>
                <a:cubicBezTo>
                  <a:pt x="1995" y="472"/>
                  <a:pt x="1996" y="475"/>
                  <a:pt x="1997" y="477"/>
                </a:cubicBezTo>
                <a:cubicBezTo>
                  <a:pt x="1997" y="477"/>
                  <a:pt x="1997" y="477"/>
                  <a:pt x="1997" y="477"/>
                </a:cubicBezTo>
                <a:cubicBezTo>
                  <a:pt x="1997" y="476"/>
                  <a:pt x="1996" y="476"/>
                  <a:pt x="1996" y="476"/>
                </a:cubicBezTo>
                <a:cubicBezTo>
                  <a:pt x="1995" y="475"/>
                  <a:pt x="1995" y="475"/>
                  <a:pt x="1994" y="474"/>
                </a:cubicBezTo>
                <a:cubicBezTo>
                  <a:pt x="1994" y="474"/>
                  <a:pt x="1993" y="473"/>
                  <a:pt x="1993" y="473"/>
                </a:cubicBezTo>
                <a:cubicBezTo>
                  <a:pt x="1992" y="473"/>
                  <a:pt x="1992" y="472"/>
                  <a:pt x="1992" y="472"/>
                </a:cubicBezTo>
                <a:cubicBezTo>
                  <a:pt x="1991" y="472"/>
                  <a:pt x="1991" y="472"/>
                  <a:pt x="1991" y="471"/>
                </a:cubicBezTo>
                <a:cubicBezTo>
                  <a:pt x="1989" y="470"/>
                  <a:pt x="1988" y="469"/>
                  <a:pt x="1986" y="468"/>
                </a:cubicBezTo>
                <a:cubicBezTo>
                  <a:pt x="1985" y="467"/>
                  <a:pt x="1983" y="466"/>
                  <a:pt x="1981" y="465"/>
                </a:cubicBezTo>
                <a:cubicBezTo>
                  <a:pt x="1978" y="463"/>
                  <a:pt x="1974" y="461"/>
                  <a:pt x="1970" y="458"/>
                </a:cubicBezTo>
                <a:cubicBezTo>
                  <a:pt x="1967" y="456"/>
                  <a:pt x="1963" y="454"/>
                  <a:pt x="1960" y="452"/>
                </a:cubicBezTo>
                <a:cubicBezTo>
                  <a:pt x="1960" y="452"/>
                  <a:pt x="1960" y="451"/>
                  <a:pt x="1960" y="451"/>
                </a:cubicBezTo>
                <a:cubicBezTo>
                  <a:pt x="1960" y="450"/>
                  <a:pt x="1960" y="450"/>
                  <a:pt x="1960" y="449"/>
                </a:cubicBezTo>
                <a:cubicBezTo>
                  <a:pt x="1960" y="449"/>
                  <a:pt x="1960" y="448"/>
                  <a:pt x="1960" y="448"/>
                </a:cubicBezTo>
                <a:cubicBezTo>
                  <a:pt x="1960" y="448"/>
                  <a:pt x="1960" y="447"/>
                  <a:pt x="1960" y="447"/>
                </a:cubicBezTo>
                <a:cubicBezTo>
                  <a:pt x="1960" y="447"/>
                  <a:pt x="1960" y="447"/>
                  <a:pt x="1960" y="446"/>
                </a:cubicBezTo>
                <a:cubicBezTo>
                  <a:pt x="1960" y="446"/>
                  <a:pt x="1960" y="445"/>
                  <a:pt x="1960" y="444"/>
                </a:cubicBezTo>
                <a:cubicBezTo>
                  <a:pt x="1959" y="443"/>
                  <a:pt x="1959" y="441"/>
                  <a:pt x="1959" y="440"/>
                </a:cubicBezTo>
                <a:cubicBezTo>
                  <a:pt x="1959" y="438"/>
                  <a:pt x="1958" y="436"/>
                  <a:pt x="1958" y="433"/>
                </a:cubicBezTo>
                <a:cubicBezTo>
                  <a:pt x="1958" y="433"/>
                  <a:pt x="1958" y="433"/>
                  <a:pt x="1958" y="433"/>
                </a:cubicBezTo>
                <a:cubicBezTo>
                  <a:pt x="1958" y="433"/>
                  <a:pt x="1958" y="433"/>
                  <a:pt x="1958" y="433"/>
                </a:cubicBezTo>
                <a:cubicBezTo>
                  <a:pt x="1969" y="423"/>
                  <a:pt x="1958" y="409"/>
                  <a:pt x="1947" y="406"/>
                </a:cubicBezTo>
                <a:cubicBezTo>
                  <a:pt x="1949" y="414"/>
                  <a:pt x="1945" y="429"/>
                  <a:pt x="1956" y="432"/>
                </a:cubicBezTo>
                <a:cubicBezTo>
                  <a:pt x="1956" y="433"/>
                  <a:pt x="1956" y="433"/>
                  <a:pt x="1956" y="434"/>
                </a:cubicBezTo>
                <a:cubicBezTo>
                  <a:pt x="1957" y="436"/>
                  <a:pt x="1957" y="438"/>
                  <a:pt x="1957" y="441"/>
                </a:cubicBezTo>
                <a:cubicBezTo>
                  <a:pt x="1957" y="442"/>
                  <a:pt x="1958" y="443"/>
                  <a:pt x="1958" y="444"/>
                </a:cubicBezTo>
                <a:cubicBezTo>
                  <a:pt x="1958" y="445"/>
                  <a:pt x="1958" y="446"/>
                  <a:pt x="1958" y="447"/>
                </a:cubicBezTo>
                <a:cubicBezTo>
                  <a:pt x="1958" y="447"/>
                  <a:pt x="1958" y="447"/>
                  <a:pt x="1958" y="447"/>
                </a:cubicBezTo>
                <a:cubicBezTo>
                  <a:pt x="1958" y="448"/>
                  <a:pt x="1958" y="448"/>
                  <a:pt x="1958" y="448"/>
                </a:cubicBezTo>
                <a:cubicBezTo>
                  <a:pt x="1958" y="448"/>
                  <a:pt x="1959" y="449"/>
                  <a:pt x="1959" y="449"/>
                </a:cubicBezTo>
                <a:cubicBezTo>
                  <a:pt x="1959" y="450"/>
                  <a:pt x="1959" y="450"/>
                  <a:pt x="1959" y="451"/>
                </a:cubicBezTo>
                <a:cubicBezTo>
                  <a:pt x="1959" y="451"/>
                  <a:pt x="1959" y="451"/>
                  <a:pt x="1959" y="452"/>
                </a:cubicBezTo>
                <a:cubicBezTo>
                  <a:pt x="1959" y="452"/>
                  <a:pt x="1959" y="452"/>
                  <a:pt x="1959" y="451"/>
                </a:cubicBezTo>
                <a:cubicBezTo>
                  <a:pt x="1958" y="450"/>
                  <a:pt x="1956" y="449"/>
                  <a:pt x="1954" y="448"/>
                </a:cubicBezTo>
                <a:cubicBezTo>
                  <a:pt x="1953" y="447"/>
                  <a:pt x="1951" y="446"/>
                  <a:pt x="1950" y="445"/>
                </a:cubicBezTo>
                <a:cubicBezTo>
                  <a:pt x="1950" y="445"/>
                  <a:pt x="1949" y="445"/>
                  <a:pt x="1949" y="445"/>
                </a:cubicBezTo>
                <a:cubicBezTo>
                  <a:pt x="1949" y="444"/>
                  <a:pt x="1948" y="444"/>
                  <a:pt x="1948" y="444"/>
                </a:cubicBezTo>
                <a:cubicBezTo>
                  <a:pt x="1947" y="443"/>
                  <a:pt x="1947" y="443"/>
                  <a:pt x="1946" y="443"/>
                </a:cubicBezTo>
                <a:cubicBezTo>
                  <a:pt x="1945" y="442"/>
                  <a:pt x="1944" y="441"/>
                  <a:pt x="1943" y="441"/>
                </a:cubicBezTo>
                <a:cubicBezTo>
                  <a:pt x="1941" y="440"/>
                  <a:pt x="1941" y="439"/>
                  <a:pt x="1941" y="439"/>
                </a:cubicBezTo>
                <a:cubicBezTo>
                  <a:pt x="1941" y="439"/>
                  <a:pt x="1941" y="440"/>
                  <a:pt x="1943" y="442"/>
                </a:cubicBezTo>
                <a:cubicBezTo>
                  <a:pt x="1943" y="442"/>
                  <a:pt x="1943" y="442"/>
                  <a:pt x="1944" y="443"/>
                </a:cubicBezTo>
                <a:cubicBezTo>
                  <a:pt x="1944" y="443"/>
                  <a:pt x="1945" y="443"/>
                  <a:pt x="1945" y="444"/>
                </a:cubicBezTo>
                <a:cubicBezTo>
                  <a:pt x="1946" y="444"/>
                  <a:pt x="1946" y="445"/>
                  <a:pt x="1947" y="445"/>
                </a:cubicBezTo>
                <a:cubicBezTo>
                  <a:pt x="1947" y="446"/>
                  <a:pt x="1947" y="446"/>
                  <a:pt x="1948" y="446"/>
                </a:cubicBezTo>
                <a:cubicBezTo>
                  <a:pt x="1948" y="446"/>
                  <a:pt x="1948" y="447"/>
                  <a:pt x="1949" y="447"/>
                </a:cubicBezTo>
                <a:cubicBezTo>
                  <a:pt x="1950" y="448"/>
                  <a:pt x="1952" y="449"/>
                  <a:pt x="1953" y="450"/>
                </a:cubicBezTo>
                <a:cubicBezTo>
                  <a:pt x="1955" y="451"/>
                  <a:pt x="1956" y="452"/>
                  <a:pt x="1958" y="453"/>
                </a:cubicBezTo>
                <a:cubicBezTo>
                  <a:pt x="1962" y="455"/>
                  <a:pt x="1965" y="458"/>
                  <a:pt x="1969" y="460"/>
                </a:cubicBezTo>
                <a:cubicBezTo>
                  <a:pt x="1970" y="461"/>
                  <a:pt x="1972" y="461"/>
                  <a:pt x="1973" y="462"/>
                </a:cubicBezTo>
                <a:cubicBezTo>
                  <a:pt x="1973" y="462"/>
                  <a:pt x="1972" y="462"/>
                  <a:pt x="1972" y="462"/>
                </a:cubicBezTo>
                <a:cubicBezTo>
                  <a:pt x="1972" y="462"/>
                  <a:pt x="1972" y="462"/>
                  <a:pt x="1971" y="462"/>
                </a:cubicBezTo>
                <a:cubicBezTo>
                  <a:pt x="1971" y="462"/>
                  <a:pt x="1971" y="462"/>
                  <a:pt x="1970" y="462"/>
                </a:cubicBezTo>
                <a:cubicBezTo>
                  <a:pt x="1970" y="463"/>
                  <a:pt x="1970" y="463"/>
                  <a:pt x="1970" y="463"/>
                </a:cubicBezTo>
                <a:cubicBezTo>
                  <a:pt x="1967" y="464"/>
                  <a:pt x="1965" y="465"/>
                  <a:pt x="1962" y="467"/>
                </a:cubicBezTo>
                <a:cubicBezTo>
                  <a:pt x="1960" y="468"/>
                  <a:pt x="1958" y="470"/>
                  <a:pt x="1956" y="471"/>
                </a:cubicBezTo>
                <a:cubicBezTo>
                  <a:pt x="1956" y="471"/>
                  <a:pt x="1956" y="470"/>
                  <a:pt x="1956" y="470"/>
                </a:cubicBezTo>
                <a:cubicBezTo>
                  <a:pt x="1953" y="469"/>
                  <a:pt x="1953" y="469"/>
                  <a:pt x="1953" y="469"/>
                </a:cubicBezTo>
                <a:cubicBezTo>
                  <a:pt x="1944" y="462"/>
                  <a:pt x="1930" y="466"/>
                  <a:pt x="1926" y="478"/>
                </a:cubicBezTo>
                <a:cubicBezTo>
                  <a:pt x="1936" y="479"/>
                  <a:pt x="1952" y="487"/>
                  <a:pt x="1955" y="474"/>
                </a:cubicBezTo>
                <a:cubicBezTo>
                  <a:pt x="1955" y="473"/>
                  <a:pt x="1955" y="473"/>
                  <a:pt x="1956" y="473"/>
                </a:cubicBezTo>
                <a:cubicBezTo>
                  <a:pt x="1958" y="472"/>
                  <a:pt x="1961" y="470"/>
                  <a:pt x="1963" y="468"/>
                </a:cubicBezTo>
                <a:cubicBezTo>
                  <a:pt x="1966" y="467"/>
                  <a:pt x="1968" y="465"/>
                  <a:pt x="1970" y="465"/>
                </a:cubicBezTo>
                <a:cubicBezTo>
                  <a:pt x="1971" y="464"/>
                  <a:pt x="1971" y="464"/>
                  <a:pt x="1971" y="464"/>
                </a:cubicBezTo>
                <a:cubicBezTo>
                  <a:pt x="1971" y="464"/>
                  <a:pt x="1972" y="464"/>
                  <a:pt x="1972" y="464"/>
                </a:cubicBezTo>
                <a:cubicBezTo>
                  <a:pt x="1972" y="464"/>
                  <a:pt x="1972" y="464"/>
                  <a:pt x="1973" y="464"/>
                </a:cubicBezTo>
                <a:cubicBezTo>
                  <a:pt x="1973" y="464"/>
                  <a:pt x="1973" y="464"/>
                  <a:pt x="1973" y="464"/>
                </a:cubicBezTo>
                <a:cubicBezTo>
                  <a:pt x="1974" y="463"/>
                  <a:pt x="1974" y="463"/>
                  <a:pt x="1975" y="463"/>
                </a:cubicBezTo>
                <a:cubicBezTo>
                  <a:pt x="1977" y="464"/>
                  <a:pt x="1978" y="466"/>
                  <a:pt x="1980" y="467"/>
                </a:cubicBezTo>
                <a:cubicBezTo>
                  <a:pt x="1982" y="468"/>
                  <a:pt x="1984" y="469"/>
                  <a:pt x="1985" y="470"/>
                </a:cubicBezTo>
                <a:cubicBezTo>
                  <a:pt x="1987" y="471"/>
                  <a:pt x="1988" y="472"/>
                  <a:pt x="1990" y="473"/>
                </a:cubicBezTo>
                <a:cubicBezTo>
                  <a:pt x="1990" y="473"/>
                  <a:pt x="1991" y="474"/>
                  <a:pt x="1992" y="474"/>
                </a:cubicBezTo>
                <a:cubicBezTo>
                  <a:pt x="1992" y="475"/>
                  <a:pt x="1993" y="475"/>
                  <a:pt x="1993" y="475"/>
                </a:cubicBezTo>
                <a:cubicBezTo>
                  <a:pt x="1995" y="476"/>
                  <a:pt x="1996" y="477"/>
                  <a:pt x="1996" y="477"/>
                </a:cubicBezTo>
                <a:cubicBezTo>
                  <a:pt x="1997" y="478"/>
                  <a:pt x="1997" y="478"/>
                  <a:pt x="1998" y="478"/>
                </a:cubicBezTo>
                <a:cubicBezTo>
                  <a:pt x="1998" y="479"/>
                  <a:pt x="1999" y="481"/>
                  <a:pt x="1999" y="482"/>
                </a:cubicBezTo>
                <a:cubicBezTo>
                  <a:pt x="2000" y="484"/>
                  <a:pt x="2001" y="486"/>
                  <a:pt x="2002" y="488"/>
                </a:cubicBezTo>
                <a:cubicBezTo>
                  <a:pt x="2002" y="490"/>
                  <a:pt x="2003" y="492"/>
                  <a:pt x="2004" y="494"/>
                </a:cubicBezTo>
                <a:cubicBezTo>
                  <a:pt x="2007" y="505"/>
                  <a:pt x="2010" y="516"/>
                  <a:pt x="2012" y="526"/>
                </a:cubicBezTo>
                <a:cubicBezTo>
                  <a:pt x="2012" y="526"/>
                  <a:pt x="2012" y="526"/>
                  <a:pt x="2011" y="526"/>
                </a:cubicBezTo>
                <a:cubicBezTo>
                  <a:pt x="2011" y="525"/>
                  <a:pt x="2010" y="525"/>
                  <a:pt x="2009" y="525"/>
                </a:cubicBezTo>
                <a:cubicBezTo>
                  <a:pt x="2009" y="524"/>
                  <a:pt x="2008" y="524"/>
                  <a:pt x="2007" y="524"/>
                </a:cubicBezTo>
                <a:cubicBezTo>
                  <a:pt x="2007" y="524"/>
                  <a:pt x="2006" y="524"/>
                  <a:pt x="2005" y="523"/>
                </a:cubicBezTo>
                <a:cubicBezTo>
                  <a:pt x="2005" y="523"/>
                  <a:pt x="2005" y="523"/>
                  <a:pt x="2005" y="523"/>
                </a:cubicBezTo>
                <a:cubicBezTo>
                  <a:pt x="2005" y="523"/>
                  <a:pt x="2005" y="523"/>
                  <a:pt x="2005" y="523"/>
                </a:cubicBezTo>
                <a:cubicBezTo>
                  <a:pt x="1997" y="514"/>
                  <a:pt x="1988" y="518"/>
                  <a:pt x="1977" y="523"/>
                </a:cubicBezTo>
                <a:cubicBezTo>
                  <a:pt x="1982" y="533"/>
                  <a:pt x="1992" y="531"/>
                  <a:pt x="2002" y="525"/>
                </a:cubicBezTo>
                <a:cubicBezTo>
                  <a:pt x="2003" y="526"/>
                  <a:pt x="2004" y="526"/>
                  <a:pt x="2004" y="526"/>
                </a:cubicBezTo>
                <a:cubicBezTo>
                  <a:pt x="2005" y="526"/>
                  <a:pt x="2006" y="526"/>
                  <a:pt x="2006" y="526"/>
                </a:cubicBezTo>
                <a:cubicBezTo>
                  <a:pt x="2007" y="527"/>
                  <a:pt x="2008" y="527"/>
                  <a:pt x="2008" y="527"/>
                </a:cubicBezTo>
                <a:cubicBezTo>
                  <a:pt x="2009" y="528"/>
                  <a:pt x="2010" y="528"/>
                  <a:pt x="2010" y="528"/>
                </a:cubicBezTo>
                <a:cubicBezTo>
                  <a:pt x="2011" y="528"/>
                  <a:pt x="2011" y="529"/>
                  <a:pt x="2012" y="529"/>
                </a:cubicBezTo>
                <a:cubicBezTo>
                  <a:pt x="2012" y="529"/>
                  <a:pt x="2012" y="529"/>
                  <a:pt x="2012" y="529"/>
                </a:cubicBezTo>
                <a:cubicBezTo>
                  <a:pt x="2012" y="529"/>
                  <a:pt x="2012" y="529"/>
                  <a:pt x="2012" y="529"/>
                </a:cubicBezTo>
                <a:cubicBezTo>
                  <a:pt x="2013" y="530"/>
                  <a:pt x="2013" y="532"/>
                  <a:pt x="2013" y="533"/>
                </a:cubicBezTo>
                <a:cubicBezTo>
                  <a:pt x="2009" y="566"/>
                  <a:pt x="2014" y="636"/>
                  <a:pt x="2012" y="648"/>
                </a:cubicBezTo>
                <a:cubicBezTo>
                  <a:pt x="2005" y="688"/>
                  <a:pt x="1981" y="712"/>
                  <a:pt x="1949" y="735"/>
                </a:cubicBezTo>
                <a:cubicBezTo>
                  <a:pt x="1925" y="753"/>
                  <a:pt x="1920" y="753"/>
                  <a:pt x="1907" y="740"/>
                </a:cubicBezTo>
                <a:cubicBezTo>
                  <a:pt x="1907" y="739"/>
                  <a:pt x="1907" y="738"/>
                  <a:pt x="1907" y="737"/>
                </a:cubicBezTo>
                <a:cubicBezTo>
                  <a:pt x="1907" y="736"/>
                  <a:pt x="1907" y="735"/>
                  <a:pt x="1907" y="734"/>
                </a:cubicBezTo>
                <a:cubicBezTo>
                  <a:pt x="1907" y="733"/>
                  <a:pt x="1907" y="731"/>
                  <a:pt x="1907" y="730"/>
                </a:cubicBezTo>
                <a:cubicBezTo>
                  <a:pt x="1906" y="720"/>
                  <a:pt x="1905" y="709"/>
                  <a:pt x="1904" y="697"/>
                </a:cubicBezTo>
                <a:cubicBezTo>
                  <a:pt x="1904" y="694"/>
                  <a:pt x="1903" y="692"/>
                  <a:pt x="1903" y="689"/>
                </a:cubicBezTo>
                <a:cubicBezTo>
                  <a:pt x="1903" y="689"/>
                  <a:pt x="1903" y="689"/>
                  <a:pt x="1903" y="689"/>
                </a:cubicBezTo>
                <a:cubicBezTo>
                  <a:pt x="1904" y="689"/>
                  <a:pt x="1904" y="688"/>
                  <a:pt x="1904" y="688"/>
                </a:cubicBezTo>
                <a:cubicBezTo>
                  <a:pt x="1905" y="688"/>
                  <a:pt x="1905" y="687"/>
                  <a:pt x="1905" y="687"/>
                </a:cubicBezTo>
                <a:cubicBezTo>
                  <a:pt x="1905" y="687"/>
                  <a:pt x="1905" y="687"/>
                  <a:pt x="1905" y="687"/>
                </a:cubicBezTo>
                <a:cubicBezTo>
                  <a:pt x="1905" y="687"/>
                  <a:pt x="1906" y="687"/>
                  <a:pt x="1906" y="687"/>
                </a:cubicBezTo>
                <a:cubicBezTo>
                  <a:pt x="1906" y="686"/>
                  <a:pt x="1907" y="686"/>
                  <a:pt x="1907" y="685"/>
                </a:cubicBezTo>
                <a:cubicBezTo>
                  <a:pt x="1908" y="685"/>
                  <a:pt x="1909" y="684"/>
                  <a:pt x="1910" y="684"/>
                </a:cubicBezTo>
                <a:cubicBezTo>
                  <a:pt x="1910" y="683"/>
                  <a:pt x="1911" y="683"/>
                  <a:pt x="1912" y="683"/>
                </a:cubicBezTo>
                <a:cubicBezTo>
                  <a:pt x="1913" y="682"/>
                  <a:pt x="1914" y="682"/>
                  <a:pt x="1915" y="681"/>
                </a:cubicBezTo>
                <a:cubicBezTo>
                  <a:pt x="1916" y="681"/>
                  <a:pt x="1917" y="680"/>
                  <a:pt x="1918" y="680"/>
                </a:cubicBezTo>
                <a:cubicBezTo>
                  <a:pt x="1923" y="685"/>
                  <a:pt x="1932" y="679"/>
                  <a:pt x="1935" y="674"/>
                </a:cubicBezTo>
                <a:cubicBezTo>
                  <a:pt x="1939" y="667"/>
                  <a:pt x="1937" y="660"/>
                  <a:pt x="1932" y="654"/>
                </a:cubicBezTo>
                <a:cubicBezTo>
                  <a:pt x="1934" y="669"/>
                  <a:pt x="1918" y="663"/>
                  <a:pt x="1917" y="678"/>
                </a:cubicBezTo>
                <a:cubicBezTo>
                  <a:pt x="1916" y="679"/>
                  <a:pt x="1915" y="679"/>
                  <a:pt x="1914" y="680"/>
                </a:cubicBezTo>
                <a:cubicBezTo>
                  <a:pt x="1913" y="680"/>
                  <a:pt x="1912" y="681"/>
                  <a:pt x="1911" y="681"/>
                </a:cubicBezTo>
                <a:cubicBezTo>
                  <a:pt x="1910" y="682"/>
                  <a:pt x="1910" y="682"/>
                  <a:pt x="1909" y="682"/>
                </a:cubicBezTo>
                <a:cubicBezTo>
                  <a:pt x="1908" y="683"/>
                  <a:pt x="1907" y="683"/>
                  <a:pt x="1906" y="684"/>
                </a:cubicBezTo>
                <a:cubicBezTo>
                  <a:pt x="1906" y="684"/>
                  <a:pt x="1905" y="685"/>
                  <a:pt x="1905" y="685"/>
                </a:cubicBezTo>
                <a:cubicBezTo>
                  <a:pt x="1904" y="686"/>
                  <a:pt x="1904" y="686"/>
                  <a:pt x="1904" y="686"/>
                </a:cubicBezTo>
                <a:cubicBezTo>
                  <a:pt x="1904" y="686"/>
                  <a:pt x="1904" y="686"/>
                  <a:pt x="1904" y="686"/>
                </a:cubicBezTo>
                <a:cubicBezTo>
                  <a:pt x="1904" y="687"/>
                  <a:pt x="1903" y="687"/>
                  <a:pt x="1903" y="687"/>
                </a:cubicBezTo>
                <a:cubicBezTo>
                  <a:pt x="1903" y="688"/>
                  <a:pt x="1903" y="688"/>
                  <a:pt x="1903" y="688"/>
                </a:cubicBezTo>
                <a:cubicBezTo>
                  <a:pt x="1903" y="685"/>
                  <a:pt x="1902" y="681"/>
                  <a:pt x="1902" y="678"/>
                </a:cubicBezTo>
                <a:cubicBezTo>
                  <a:pt x="1901" y="671"/>
                  <a:pt x="1901" y="665"/>
                  <a:pt x="1901" y="659"/>
                </a:cubicBezTo>
                <a:cubicBezTo>
                  <a:pt x="1902" y="657"/>
                  <a:pt x="1902" y="655"/>
                  <a:pt x="1902" y="654"/>
                </a:cubicBezTo>
                <a:cubicBezTo>
                  <a:pt x="1902" y="653"/>
                  <a:pt x="1903" y="652"/>
                  <a:pt x="1903" y="652"/>
                </a:cubicBezTo>
                <a:cubicBezTo>
                  <a:pt x="1903" y="651"/>
                  <a:pt x="1903" y="650"/>
                  <a:pt x="1904" y="649"/>
                </a:cubicBezTo>
                <a:cubicBezTo>
                  <a:pt x="1905" y="646"/>
                  <a:pt x="1906" y="644"/>
                  <a:pt x="1907" y="640"/>
                </a:cubicBezTo>
                <a:cubicBezTo>
                  <a:pt x="1908" y="638"/>
                  <a:pt x="1909" y="636"/>
                  <a:pt x="1910" y="634"/>
                </a:cubicBezTo>
                <a:cubicBezTo>
                  <a:pt x="1910" y="634"/>
                  <a:pt x="1910" y="634"/>
                  <a:pt x="1911" y="633"/>
                </a:cubicBezTo>
                <a:cubicBezTo>
                  <a:pt x="1911" y="633"/>
                  <a:pt x="1912" y="633"/>
                  <a:pt x="1912" y="633"/>
                </a:cubicBezTo>
                <a:cubicBezTo>
                  <a:pt x="1913" y="633"/>
                  <a:pt x="1913" y="633"/>
                  <a:pt x="1914" y="633"/>
                </a:cubicBezTo>
                <a:cubicBezTo>
                  <a:pt x="1914" y="633"/>
                  <a:pt x="1914" y="633"/>
                  <a:pt x="1914" y="633"/>
                </a:cubicBezTo>
                <a:cubicBezTo>
                  <a:pt x="1915" y="633"/>
                  <a:pt x="1915" y="633"/>
                  <a:pt x="1915" y="633"/>
                </a:cubicBezTo>
                <a:cubicBezTo>
                  <a:pt x="1916" y="633"/>
                  <a:pt x="1918" y="633"/>
                  <a:pt x="1919" y="633"/>
                </a:cubicBezTo>
                <a:cubicBezTo>
                  <a:pt x="1921" y="632"/>
                  <a:pt x="1922" y="632"/>
                  <a:pt x="1924" y="632"/>
                </a:cubicBezTo>
                <a:cubicBezTo>
                  <a:pt x="1927" y="632"/>
                  <a:pt x="1930" y="632"/>
                  <a:pt x="1933" y="632"/>
                </a:cubicBezTo>
                <a:cubicBezTo>
                  <a:pt x="1934" y="631"/>
                  <a:pt x="1936" y="631"/>
                  <a:pt x="1937" y="631"/>
                </a:cubicBezTo>
                <a:cubicBezTo>
                  <a:pt x="1938" y="631"/>
                  <a:pt x="1939" y="631"/>
                  <a:pt x="1940" y="632"/>
                </a:cubicBezTo>
                <a:cubicBezTo>
                  <a:pt x="1940" y="632"/>
                  <a:pt x="1941" y="632"/>
                  <a:pt x="1941" y="632"/>
                </a:cubicBezTo>
                <a:cubicBezTo>
                  <a:pt x="1942" y="632"/>
                  <a:pt x="1942" y="633"/>
                  <a:pt x="1943" y="633"/>
                </a:cubicBezTo>
                <a:cubicBezTo>
                  <a:pt x="1944" y="633"/>
                  <a:pt x="1945" y="633"/>
                  <a:pt x="1946" y="634"/>
                </a:cubicBezTo>
                <a:cubicBezTo>
                  <a:pt x="1946" y="634"/>
                  <a:pt x="1946" y="634"/>
                  <a:pt x="1946" y="634"/>
                </a:cubicBezTo>
                <a:cubicBezTo>
                  <a:pt x="1950" y="646"/>
                  <a:pt x="1959" y="643"/>
                  <a:pt x="1968" y="648"/>
                </a:cubicBezTo>
                <a:cubicBezTo>
                  <a:pt x="1967" y="634"/>
                  <a:pt x="1958" y="630"/>
                  <a:pt x="1946" y="633"/>
                </a:cubicBezTo>
                <a:cubicBezTo>
                  <a:pt x="1946" y="633"/>
                  <a:pt x="1946" y="633"/>
                  <a:pt x="1946" y="633"/>
                </a:cubicBezTo>
                <a:cubicBezTo>
                  <a:pt x="1945" y="632"/>
                  <a:pt x="1944" y="632"/>
                  <a:pt x="1943" y="632"/>
                </a:cubicBezTo>
                <a:cubicBezTo>
                  <a:pt x="1943" y="632"/>
                  <a:pt x="1942" y="631"/>
                  <a:pt x="1942" y="631"/>
                </a:cubicBezTo>
                <a:cubicBezTo>
                  <a:pt x="1941" y="631"/>
                  <a:pt x="1941" y="631"/>
                  <a:pt x="1940" y="631"/>
                </a:cubicBezTo>
                <a:cubicBezTo>
                  <a:pt x="1940" y="631"/>
                  <a:pt x="1940" y="631"/>
                  <a:pt x="1939" y="630"/>
                </a:cubicBezTo>
                <a:cubicBezTo>
                  <a:pt x="1941" y="630"/>
                  <a:pt x="1942" y="630"/>
                  <a:pt x="1943" y="630"/>
                </a:cubicBezTo>
                <a:cubicBezTo>
                  <a:pt x="1946" y="629"/>
                  <a:pt x="1948" y="628"/>
                  <a:pt x="1951" y="626"/>
                </a:cubicBezTo>
                <a:cubicBezTo>
                  <a:pt x="1951" y="626"/>
                  <a:pt x="1951" y="626"/>
                  <a:pt x="1951" y="626"/>
                </a:cubicBezTo>
                <a:cubicBezTo>
                  <a:pt x="1952" y="626"/>
                  <a:pt x="1952" y="626"/>
                  <a:pt x="1952" y="626"/>
                </a:cubicBezTo>
                <a:cubicBezTo>
                  <a:pt x="1953" y="625"/>
                  <a:pt x="1953" y="625"/>
                  <a:pt x="1954" y="625"/>
                </a:cubicBezTo>
                <a:cubicBezTo>
                  <a:pt x="1954" y="624"/>
                  <a:pt x="1955" y="623"/>
                  <a:pt x="1956" y="623"/>
                </a:cubicBezTo>
                <a:cubicBezTo>
                  <a:pt x="1956" y="622"/>
                  <a:pt x="1956" y="622"/>
                  <a:pt x="1957" y="622"/>
                </a:cubicBezTo>
                <a:cubicBezTo>
                  <a:pt x="1957" y="621"/>
                  <a:pt x="1957" y="621"/>
                  <a:pt x="1957" y="621"/>
                </a:cubicBezTo>
                <a:cubicBezTo>
                  <a:pt x="1957" y="621"/>
                  <a:pt x="1956" y="622"/>
                  <a:pt x="1955" y="622"/>
                </a:cubicBezTo>
                <a:cubicBezTo>
                  <a:pt x="1954" y="622"/>
                  <a:pt x="1954" y="623"/>
                  <a:pt x="1953" y="623"/>
                </a:cubicBezTo>
                <a:cubicBezTo>
                  <a:pt x="1952" y="623"/>
                  <a:pt x="1952" y="623"/>
                  <a:pt x="1951" y="623"/>
                </a:cubicBezTo>
                <a:cubicBezTo>
                  <a:pt x="1951" y="624"/>
                  <a:pt x="1951" y="624"/>
                  <a:pt x="1950" y="624"/>
                </a:cubicBezTo>
                <a:cubicBezTo>
                  <a:pt x="1950" y="624"/>
                  <a:pt x="1950" y="624"/>
                  <a:pt x="1950" y="624"/>
                </a:cubicBezTo>
                <a:cubicBezTo>
                  <a:pt x="1949" y="624"/>
                  <a:pt x="1949" y="625"/>
                  <a:pt x="1948" y="625"/>
                </a:cubicBezTo>
                <a:cubicBezTo>
                  <a:pt x="1948" y="625"/>
                  <a:pt x="1948" y="625"/>
                  <a:pt x="1948" y="625"/>
                </a:cubicBezTo>
                <a:cubicBezTo>
                  <a:pt x="1948" y="625"/>
                  <a:pt x="1948" y="625"/>
                  <a:pt x="1949" y="624"/>
                </a:cubicBezTo>
                <a:cubicBezTo>
                  <a:pt x="1949" y="624"/>
                  <a:pt x="1949" y="624"/>
                  <a:pt x="1949" y="624"/>
                </a:cubicBezTo>
                <a:cubicBezTo>
                  <a:pt x="1949" y="623"/>
                  <a:pt x="1950" y="623"/>
                  <a:pt x="1950" y="622"/>
                </a:cubicBezTo>
                <a:cubicBezTo>
                  <a:pt x="1951" y="622"/>
                  <a:pt x="1951" y="621"/>
                  <a:pt x="1952" y="620"/>
                </a:cubicBezTo>
                <a:cubicBezTo>
                  <a:pt x="1952" y="620"/>
                  <a:pt x="1953" y="619"/>
                  <a:pt x="1953" y="618"/>
                </a:cubicBezTo>
                <a:cubicBezTo>
                  <a:pt x="1953" y="618"/>
                  <a:pt x="1954" y="617"/>
                  <a:pt x="1954" y="617"/>
                </a:cubicBezTo>
                <a:cubicBezTo>
                  <a:pt x="1954" y="617"/>
                  <a:pt x="1954" y="617"/>
                  <a:pt x="1954" y="617"/>
                </a:cubicBezTo>
                <a:cubicBezTo>
                  <a:pt x="1954" y="617"/>
                  <a:pt x="1954" y="617"/>
                  <a:pt x="1954" y="617"/>
                </a:cubicBezTo>
                <a:cubicBezTo>
                  <a:pt x="1954" y="617"/>
                  <a:pt x="1954" y="617"/>
                  <a:pt x="1954" y="616"/>
                </a:cubicBezTo>
                <a:cubicBezTo>
                  <a:pt x="1958" y="617"/>
                  <a:pt x="1963" y="612"/>
                  <a:pt x="1965" y="608"/>
                </a:cubicBezTo>
                <a:cubicBezTo>
                  <a:pt x="1967" y="603"/>
                  <a:pt x="1964" y="596"/>
                  <a:pt x="1963" y="591"/>
                </a:cubicBezTo>
                <a:cubicBezTo>
                  <a:pt x="1959" y="601"/>
                  <a:pt x="1948" y="604"/>
                  <a:pt x="1953" y="615"/>
                </a:cubicBezTo>
                <a:cubicBezTo>
                  <a:pt x="1953" y="616"/>
                  <a:pt x="1952" y="616"/>
                  <a:pt x="1952" y="617"/>
                </a:cubicBezTo>
                <a:cubicBezTo>
                  <a:pt x="1951" y="618"/>
                  <a:pt x="1951" y="619"/>
                  <a:pt x="1950" y="619"/>
                </a:cubicBezTo>
                <a:cubicBezTo>
                  <a:pt x="1950" y="620"/>
                  <a:pt x="1949" y="621"/>
                  <a:pt x="1949" y="621"/>
                </a:cubicBezTo>
                <a:cubicBezTo>
                  <a:pt x="1948" y="622"/>
                  <a:pt x="1948" y="622"/>
                  <a:pt x="1948" y="623"/>
                </a:cubicBezTo>
                <a:cubicBezTo>
                  <a:pt x="1947" y="623"/>
                  <a:pt x="1947" y="623"/>
                  <a:pt x="1947" y="623"/>
                </a:cubicBezTo>
                <a:cubicBezTo>
                  <a:pt x="1947" y="623"/>
                  <a:pt x="1947" y="624"/>
                  <a:pt x="1947" y="624"/>
                </a:cubicBezTo>
                <a:cubicBezTo>
                  <a:pt x="1947" y="624"/>
                  <a:pt x="1947" y="624"/>
                  <a:pt x="1947" y="625"/>
                </a:cubicBezTo>
                <a:cubicBezTo>
                  <a:pt x="1946" y="625"/>
                  <a:pt x="1946" y="625"/>
                  <a:pt x="1946" y="626"/>
                </a:cubicBezTo>
                <a:cubicBezTo>
                  <a:pt x="1946" y="626"/>
                  <a:pt x="1946" y="626"/>
                  <a:pt x="1946" y="626"/>
                </a:cubicBezTo>
                <a:cubicBezTo>
                  <a:pt x="1945" y="626"/>
                  <a:pt x="1943" y="627"/>
                  <a:pt x="1942" y="627"/>
                </a:cubicBezTo>
                <a:cubicBezTo>
                  <a:pt x="1941" y="628"/>
                  <a:pt x="1939" y="628"/>
                  <a:pt x="1938" y="628"/>
                </a:cubicBezTo>
                <a:cubicBezTo>
                  <a:pt x="1936" y="629"/>
                  <a:pt x="1934" y="629"/>
                  <a:pt x="1933" y="629"/>
                </a:cubicBezTo>
                <a:cubicBezTo>
                  <a:pt x="1930" y="629"/>
                  <a:pt x="1926" y="630"/>
                  <a:pt x="1923" y="630"/>
                </a:cubicBezTo>
                <a:cubicBezTo>
                  <a:pt x="1922" y="630"/>
                  <a:pt x="1920" y="630"/>
                  <a:pt x="1919" y="630"/>
                </a:cubicBezTo>
                <a:cubicBezTo>
                  <a:pt x="1918" y="630"/>
                  <a:pt x="1916" y="630"/>
                  <a:pt x="1915" y="631"/>
                </a:cubicBezTo>
                <a:cubicBezTo>
                  <a:pt x="1915" y="631"/>
                  <a:pt x="1914" y="631"/>
                  <a:pt x="1914" y="631"/>
                </a:cubicBezTo>
                <a:cubicBezTo>
                  <a:pt x="1914" y="631"/>
                  <a:pt x="1913" y="631"/>
                  <a:pt x="1913" y="631"/>
                </a:cubicBezTo>
                <a:cubicBezTo>
                  <a:pt x="1913" y="631"/>
                  <a:pt x="1912" y="631"/>
                  <a:pt x="1912" y="631"/>
                </a:cubicBezTo>
                <a:cubicBezTo>
                  <a:pt x="1911" y="632"/>
                  <a:pt x="1911" y="632"/>
                  <a:pt x="1910" y="632"/>
                </a:cubicBezTo>
                <a:cubicBezTo>
                  <a:pt x="1910" y="632"/>
                  <a:pt x="1910" y="632"/>
                  <a:pt x="1910" y="632"/>
                </a:cubicBezTo>
                <a:cubicBezTo>
                  <a:pt x="1911" y="629"/>
                  <a:pt x="1912" y="625"/>
                  <a:pt x="1913" y="622"/>
                </a:cubicBezTo>
                <a:cubicBezTo>
                  <a:pt x="1914" y="619"/>
                  <a:pt x="1914" y="616"/>
                  <a:pt x="1914" y="613"/>
                </a:cubicBezTo>
                <a:cubicBezTo>
                  <a:pt x="1915" y="610"/>
                  <a:pt x="1915" y="607"/>
                  <a:pt x="1916" y="605"/>
                </a:cubicBezTo>
                <a:cubicBezTo>
                  <a:pt x="1916" y="602"/>
                  <a:pt x="1917" y="599"/>
                  <a:pt x="1917" y="597"/>
                </a:cubicBezTo>
                <a:cubicBezTo>
                  <a:pt x="1918" y="596"/>
                  <a:pt x="1918" y="596"/>
                  <a:pt x="1918" y="595"/>
                </a:cubicBezTo>
                <a:cubicBezTo>
                  <a:pt x="1918" y="595"/>
                  <a:pt x="1918" y="595"/>
                  <a:pt x="1918" y="595"/>
                </a:cubicBezTo>
                <a:cubicBezTo>
                  <a:pt x="1918" y="594"/>
                  <a:pt x="1918" y="594"/>
                  <a:pt x="1918" y="594"/>
                </a:cubicBezTo>
                <a:cubicBezTo>
                  <a:pt x="1918" y="594"/>
                  <a:pt x="1918" y="594"/>
                  <a:pt x="1918" y="594"/>
                </a:cubicBezTo>
                <a:cubicBezTo>
                  <a:pt x="1918" y="594"/>
                  <a:pt x="1918" y="594"/>
                  <a:pt x="1918" y="594"/>
                </a:cubicBezTo>
                <a:cubicBezTo>
                  <a:pt x="1918" y="594"/>
                  <a:pt x="1918" y="594"/>
                  <a:pt x="1918" y="594"/>
                </a:cubicBezTo>
                <a:cubicBezTo>
                  <a:pt x="1918" y="594"/>
                  <a:pt x="1919" y="594"/>
                  <a:pt x="1919" y="593"/>
                </a:cubicBezTo>
                <a:cubicBezTo>
                  <a:pt x="1919" y="593"/>
                  <a:pt x="1919" y="593"/>
                  <a:pt x="1919" y="593"/>
                </a:cubicBezTo>
                <a:cubicBezTo>
                  <a:pt x="1919" y="592"/>
                  <a:pt x="1919" y="592"/>
                  <a:pt x="1920" y="592"/>
                </a:cubicBezTo>
                <a:cubicBezTo>
                  <a:pt x="1920" y="591"/>
                  <a:pt x="1920" y="591"/>
                  <a:pt x="1921" y="590"/>
                </a:cubicBezTo>
                <a:cubicBezTo>
                  <a:pt x="1921" y="589"/>
                  <a:pt x="1922" y="589"/>
                  <a:pt x="1923" y="588"/>
                </a:cubicBezTo>
                <a:cubicBezTo>
                  <a:pt x="1923" y="587"/>
                  <a:pt x="1924" y="586"/>
                  <a:pt x="1925" y="585"/>
                </a:cubicBezTo>
                <a:cubicBezTo>
                  <a:pt x="1926" y="583"/>
                  <a:pt x="1927" y="581"/>
                  <a:pt x="1929" y="580"/>
                </a:cubicBezTo>
                <a:cubicBezTo>
                  <a:pt x="1929" y="580"/>
                  <a:pt x="1929" y="579"/>
                  <a:pt x="1929" y="579"/>
                </a:cubicBezTo>
                <a:cubicBezTo>
                  <a:pt x="1929" y="579"/>
                  <a:pt x="1929" y="579"/>
                  <a:pt x="1930" y="579"/>
                </a:cubicBezTo>
                <a:cubicBezTo>
                  <a:pt x="1930" y="578"/>
                  <a:pt x="1930" y="578"/>
                  <a:pt x="1931" y="578"/>
                </a:cubicBezTo>
                <a:cubicBezTo>
                  <a:pt x="1931" y="577"/>
                  <a:pt x="1932" y="577"/>
                  <a:pt x="1932" y="577"/>
                </a:cubicBezTo>
                <a:cubicBezTo>
                  <a:pt x="1933" y="576"/>
                  <a:pt x="1934" y="575"/>
                  <a:pt x="1935" y="575"/>
                </a:cubicBezTo>
                <a:cubicBezTo>
                  <a:pt x="1936" y="574"/>
                  <a:pt x="1937" y="574"/>
                  <a:pt x="1938" y="573"/>
                </a:cubicBezTo>
                <a:cubicBezTo>
                  <a:pt x="1939" y="573"/>
                  <a:pt x="1940" y="572"/>
                  <a:pt x="1941" y="572"/>
                </a:cubicBezTo>
                <a:cubicBezTo>
                  <a:pt x="1943" y="571"/>
                  <a:pt x="1944" y="571"/>
                  <a:pt x="1945" y="570"/>
                </a:cubicBezTo>
                <a:cubicBezTo>
                  <a:pt x="1945" y="570"/>
                  <a:pt x="1945" y="570"/>
                  <a:pt x="1945" y="570"/>
                </a:cubicBezTo>
                <a:cubicBezTo>
                  <a:pt x="1958" y="582"/>
                  <a:pt x="1965" y="571"/>
                  <a:pt x="1970" y="558"/>
                </a:cubicBezTo>
                <a:cubicBezTo>
                  <a:pt x="1959" y="564"/>
                  <a:pt x="1951" y="555"/>
                  <a:pt x="1943" y="569"/>
                </a:cubicBezTo>
                <a:cubicBezTo>
                  <a:pt x="1942" y="569"/>
                  <a:pt x="1942" y="569"/>
                  <a:pt x="1941" y="570"/>
                </a:cubicBezTo>
                <a:cubicBezTo>
                  <a:pt x="1940" y="570"/>
                  <a:pt x="1938" y="571"/>
                  <a:pt x="1937" y="571"/>
                </a:cubicBezTo>
                <a:cubicBezTo>
                  <a:pt x="1936" y="572"/>
                  <a:pt x="1935" y="572"/>
                  <a:pt x="1934" y="573"/>
                </a:cubicBezTo>
                <a:cubicBezTo>
                  <a:pt x="1933" y="573"/>
                  <a:pt x="1933" y="574"/>
                  <a:pt x="1932" y="574"/>
                </a:cubicBezTo>
                <a:cubicBezTo>
                  <a:pt x="1933" y="573"/>
                  <a:pt x="1934" y="572"/>
                  <a:pt x="1934" y="571"/>
                </a:cubicBezTo>
                <a:cubicBezTo>
                  <a:pt x="1935" y="570"/>
                  <a:pt x="1935" y="568"/>
                  <a:pt x="1936" y="567"/>
                </a:cubicBezTo>
                <a:cubicBezTo>
                  <a:pt x="1936" y="566"/>
                  <a:pt x="1936" y="565"/>
                  <a:pt x="1937" y="565"/>
                </a:cubicBezTo>
                <a:cubicBezTo>
                  <a:pt x="1937" y="563"/>
                  <a:pt x="1937" y="562"/>
                  <a:pt x="1937" y="562"/>
                </a:cubicBezTo>
                <a:cubicBezTo>
                  <a:pt x="1937" y="562"/>
                  <a:pt x="1937" y="563"/>
                  <a:pt x="1936" y="564"/>
                </a:cubicBezTo>
                <a:cubicBezTo>
                  <a:pt x="1936" y="565"/>
                  <a:pt x="1936" y="566"/>
                  <a:pt x="1935" y="567"/>
                </a:cubicBezTo>
                <a:cubicBezTo>
                  <a:pt x="1934" y="568"/>
                  <a:pt x="1934" y="569"/>
                  <a:pt x="1933" y="570"/>
                </a:cubicBezTo>
                <a:cubicBezTo>
                  <a:pt x="1931" y="572"/>
                  <a:pt x="1929" y="575"/>
                  <a:pt x="1926" y="578"/>
                </a:cubicBezTo>
                <a:cubicBezTo>
                  <a:pt x="1925" y="580"/>
                  <a:pt x="1924" y="581"/>
                  <a:pt x="1922" y="583"/>
                </a:cubicBezTo>
                <a:cubicBezTo>
                  <a:pt x="1921" y="584"/>
                  <a:pt x="1921" y="584"/>
                  <a:pt x="1920" y="585"/>
                </a:cubicBezTo>
                <a:cubicBezTo>
                  <a:pt x="1919" y="586"/>
                  <a:pt x="1918" y="587"/>
                  <a:pt x="1918" y="588"/>
                </a:cubicBezTo>
                <a:cubicBezTo>
                  <a:pt x="1917" y="589"/>
                  <a:pt x="1917" y="589"/>
                  <a:pt x="1917" y="590"/>
                </a:cubicBezTo>
                <a:cubicBezTo>
                  <a:pt x="1916" y="590"/>
                  <a:pt x="1916" y="591"/>
                  <a:pt x="1916" y="591"/>
                </a:cubicBezTo>
                <a:cubicBezTo>
                  <a:pt x="1916" y="591"/>
                  <a:pt x="1916" y="592"/>
                  <a:pt x="1916" y="592"/>
                </a:cubicBezTo>
                <a:cubicBezTo>
                  <a:pt x="1915" y="592"/>
                  <a:pt x="1915" y="592"/>
                  <a:pt x="1915" y="593"/>
                </a:cubicBezTo>
                <a:cubicBezTo>
                  <a:pt x="1915" y="593"/>
                  <a:pt x="1915" y="593"/>
                  <a:pt x="1915" y="593"/>
                </a:cubicBezTo>
                <a:cubicBezTo>
                  <a:pt x="1915" y="593"/>
                  <a:pt x="1915" y="593"/>
                  <a:pt x="1915" y="593"/>
                </a:cubicBezTo>
                <a:cubicBezTo>
                  <a:pt x="1915" y="593"/>
                  <a:pt x="1915" y="593"/>
                  <a:pt x="1915" y="593"/>
                </a:cubicBezTo>
                <a:cubicBezTo>
                  <a:pt x="1915" y="593"/>
                  <a:pt x="1915" y="593"/>
                  <a:pt x="1915" y="593"/>
                </a:cubicBezTo>
                <a:cubicBezTo>
                  <a:pt x="1915" y="594"/>
                  <a:pt x="1915" y="594"/>
                  <a:pt x="1915" y="594"/>
                </a:cubicBezTo>
                <a:cubicBezTo>
                  <a:pt x="1914" y="594"/>
                  <a:pt x="1914" y="595"/>
                  <a:pt x="1914" y="596"/>
                </a:cubicBezTo>
                <a:cubicBezTo>
                  <a:pt x="1914" y="596"/>
                  <a:pt x="1914" y="597"/>
                  <a:pt x="1913" y="598"/>
                </a:cubicBezTo>
                <a:cubicBezTo>
                  <a:pt x="1913" y="598"/>
                  <a:pt x="1913" y="598"/>
                  <a:pt x="1913" y="598"/>
                </a:cubicBezTo>
                <a:cubicBezTo>
                  <a:pt x="1913" y="596"/>
                  <a:pt x="1912" y="595"/>
                  <a:pt x="1912" y="594"/>
                </a:cubicBezTo>
                <a:cubicBezTo>
                  <a:pt x="1911" y="594"/>
                  <a:pt x="1911" y="593"/>
                  <a:pt x="1911" y="593"/>
                </a:cubicBezTo>
                <a:cubicBezTo>
                  <a:pt x="1911" y="592"/>
                  <a:pt x="1910" y="592"/>
                  <a:pt x="1910" y="592"/>
                </a:cubicBezTo>
                <a:cubicBezTo>
                  <a:pt x="1910" y="591"/>
                  <a:pt x="1910" y="591"/>
                  <a:pt x="1909" y="591"/>
                </a:cubicBezTo>
                <a:cubicBezTo>
                  <a:pt x="1909" y="590"/>
                  <a:pt x="1909" y="590"/>
                  <a:pt x="1908" y="590"/>
                </a:cubicBezTo>
                <a:cubicBezTo>
                  <a:pt x="1907" y="589"/>
                  <a:pt x="1907" y="588"/>
                  <a:pt x="1906" y="588"/>
                </a:cubicBezTo>
                <a:cubicBezTo>
                  <a:pt x="1905" y="588"/>
                  <a:pt x="1905" y="587"/>
                  <a:pt x="1905" y="587"/>
                </a:cubicBezTo>
                <a:cubicBezTo>
                  <a:pt x="1905" y="587"/>
                  <a:pt x="1904" y="587"/>
                  <a:pt x="1904" y="587"/>
                </a:cubicBezTo>
                <a:cubicBezTo>
                  <a:pt x="1904" y="587"/>
                  <a:pt x="1904" y="587"/>
                  <a:pt x="1903" y="587"/>
                </a:cubicBezTo>
                <a:cubicBezTo>
                  <a:pt x="1903" y="587"/>
                  <a:pt x="1903" y="587"/>
                  <a:pt x="1902" y="586"/>
                </a:cubicBezTo>
                <a:cubicBezTo>
                  <a:pt x="1900" y="586"/>
                  <a:pt x="1898" y="586"/>
                  <a:pt x="1896" y="585"/>
                </a:cubicBezTo>
                <a:cubicBezTo>
                  <a:pt x="1895" y="585"/>
                  <a:pt x="1893" y="585"/>
                  <a:pt x="1892" y="584"/>
                </a:cubicBezTo>
                <a:cubicBezTo>
                  <a:pt x="1892" y="584"/>
                  <a:pt x="1891" y="584"/>
                  <a:pt x="1891" y="584"/>
                </a:cubicBezTo>
                <a:cubicBezTo>
                  <a:pt x="1891" y="583"/>
                  <a:pt x="1891" y="583"/>
                  <a:pt x="1891" y="583"/>
                </a:cubicBezTo>
                <a:cubicBezTo>
                  <a:pt x="1891" y="583"/>
                  <a:pt x="1890" y="583"/>
                  <a:pt x="1890" y="583"/>
                </a:cubicBezTo>
                <a:cubicBezTo>
                  <a:pt x="1890" y="583"/>
                  <a:pt x="1890" y="583"/>
                  <a:pt x="1890" y="583"/>
                </a:cubicBezTo>
                <a:cubicBezTo>
                  <a:pt x="1890" y="583"/>
                  <a:pt x="1890" y="583"/>
                  <a:pt x="1890" y="583"/>
                </a:cubicBezTo>
                <a:cubicBezTo>
                  <a:pt x="1888" y="581"/>
                  <a:pt x="1887" y="579"/>
                  <a:pt x="1886" y="577"/>
                </a:cubicBezTo>
                <a:cubicBezTo>
                  <a:pt x="1885" y="575"/>
                  <a:pt x="1884" y="573"/>
                  <a:pt x="1882" y="570"/>
                </a:cubicBezTo>
                <a:cubicBezTo>
                  <a:pt x="1881" y="568"/>
                  <a:pt x="1880" y="566"/>
                  <a:pt x="1879" y="564"/>
                </a:cubicBezTo>
                <a:cubicBezTo>
                  <a:pt x="1878" y="563"/>
                  <a:pt x="1877" y="561"/>
                  <a:pt x="1876" y="560"/>
                </a:cubicBezTo>
                <a:cubicBezTo>
                  <a:pt x="1876" y="560"/>
                  <a:pt x="1876" y="559"/>
                  <a:pt x="1876" y="559"/>
                </a:cubicBezTo>
                <a:cubicBezTo>
                  <a:pt x="1876" y="559"/>
                  <a:pt x="1876" y="559"/>
                  <a:pt x="1876" y="558"/>
                </a:cubicBezTo>
                <a:cubicBezTo>
                  <a:pt x="1876" y="558"/>
                  <a:pt x="1876" y="558"/>
                  <a:pt x="1876" y="558"/>
                </a:cubicBezTo>
                <a:cubicBezTo>
                  <a:pt x="1876" y="557"/>
                  <a:pt x="1876" y="557"/>
                  <a:pt x="1876" y="557"/>
                </a:cubicBezTo>
                <a:cubicBezTo>
                  <a:pt x="1876" y="557"/>
                  <a:pt x="1876" y="556"/>
                  <a:pt x="1876" y="556"/>
                </a:cubicBezTo>
                <a:cubicBezTo>
                  <a:pt x="1876" y="556"/>
                  <a:pt x="1875" y="555"/>
                  <a:pt x="1875" y="555"/>
                </a:cubicBezTo>
                <a:cubicBezTo>
                  <a:pt x="1875" y="554"/>
                  <a:pt x="1875" y="554"/>
                  <a:pt x="1875" y="553"/>
                </a:cubicBezTo>
                <a:cubicBezTo>
                  <a:pt x="1875" y="553"/>
                  <a:pt x="1875" y="553"/>
                  <a:pt x="1875" y="552"/>
                </a:cubicBezTo>
                <a:cubicBezTo>
                  <a:pt x="1875" y="551"/>
                  <a:pt x="1875" y="550"/>
                  <a:pt x="1875" y="549"/>
                </a:cubicBezTo>
                <a:cubicBezTo>
                  <a:pt x="1875" y="548"/>
                  <a:pt x="1875" y="547"/>
                  <a:pt x="1875" y="546"/>
                </a:cubicBezTo>
                <a:cubicBezTo>
                  <a:pt x="1875" y="545"/>
                  <a:pt x="1875" y="544"/>
                  <a:pt x="1875" y="544"/>
                </a:cubicBezTo>
                <a:cubicBezTo>
                  <a:pt x="1876" y="543"/>
                  <a:pt x="1876" y="543"/>
                  <a:pt x="1876" y="543"/>
                </a:cubicBezTo>
                <a:cubicBezTo>
                  <a:pt x="1875" y="544"/>
                  <a:pt x="1875" y="545"/>
                  <a:pt x="1876" y="546"/>
                </a:cubicBezTo>
                <a:cubicBezTo>
                  <a:pt x="1891" y="544"/>
                  <a:pt x="1886" y="525"/>
                  <a:pt x="1881" y="515"/>
                </a:cubicBezTo>
                <a:cubicBezTo>
                  <a:pt x="1879" y="521"/>
                  <a:pt x="1860" y="540"/>
                  <a:pt x="1873" y="545"/>
                </a:cubicBezTo>
                <a:cubicBezTo>
                  <a:pt x="1873" y="546"/>
                  <a:pt x="1873" y="546"/>
                  <a:pt x="1873" y="546"/>
                </a:cubicBezTo>
                <a:cubicBezTo>
                  <a:pt x="1873" y="547"/>
                  <a:pt x="1873" y="548"/>
                  <a:pt x="1873" y="549"/>
                </a:cubicBezTo>
                <a:cubicBezTo>
                  <a:pt x="1873" y="550"/>
                  <a:pt x="1873" y="551"/>
                  <a:pt x="1873" y="552"/>
                </a:cubicBezTo>
                <a:cubicBezTo>
                  <a:pt x="1873" y="553"/>
                  <a:pt x="1873" y="553"/>
                  <a:pt x="1874" y="554"/>
                </a:cubicBezTo>
                <a:cubicBezTo>
                  <a:pt x="1874" y="554"/>
                  <a:pt x="1874" y="555"/>
                  <a:pt x="1874" y="555"/>
                </a:cubicBezTo>
                <a:cubicBezTo>
                  <a:pt x="1874" y="555"/>
                  <a:pt x="1874" y="556"/>
                  <a:pt x="1874" y="556"/>
                </a:cubicBezTo>
                <a:cubicBezTo>
                  <a:pt x="1874" y="556"/>
                  <a:pt x="1874" y="557"/>
                  <a:pt x="1874" y="557"/>
                </a:cubicBezTo>
                <a:cubicBezTo>
                  <a:pt x="1873" y="556"/>
                  <a:pt x="1872" y="554"/>
                  <a:pt x="1872" y="553"/>
                </a:cubicBezTo>
                <a:cubicBezTo>
                  <a:pt x="1871" y="553"/>
                  <a:pt x="1871" y="553"/>
                  <a:pt x="1871" y="552"/>
                </a:cubicBezTo>
                <a:cubicBezTo>
                  <a:pt x="1871" y="552"/>
                  <a:pt x="1870" y="551"/>
                  <a:pt x="1870" y="551"/>
                </a:cubicBezTo>
                <a:cubicBezTo>
                  <a:pt x="1869" y="551"/>
                  <a:pt x="1869" y="550"/>
                  <a:pt x="1868" y="549"/>
                </a:cubicBezTo>
                <a:cubicBezTo>
                  <a:pt x="1867" y="548"/>
                  <a:pt x="1866" y="547"/>
                  <a:pt x="1866" y="546"/>
                </a:cubicBezTo>
                <a:cubicBezTo>
                  <a:pt x="1865" y="546"/>
                  <a:pt x="1865" y="546"/>
                  <a:pt x="1865" y="545"/>
                </a:cubicBezTo>
                <a:cubicBezTo>
                  <a:pt x="1864" y="545"/>
                  <a:pt x="1864" y="545"/>
                  <a:pt x="1864" y="545"/>
                </a:cubicBezTo>
                <a:cubicBezTo>
                  <a:pt x="1864" y="545"/>
                  <a:pt x="1864" y="545"/>
                  <a:pt x="1864" y="545"/>
                </a:cubicBezTo>
                <a:cubicBezTo>
                  <a:pt x="1864" y="545"/>
                  <a:pt x="1864" y="545"/>
                  <a:pt x="1864" y="545"/>
                </a:cubicBezTo>
                <a:cubicBezTo>
                  <a:pt x="1864" y="545"/>
                  <a:pt x="1864" y="545"/>
                  <a:pt x="1864" y="545"/>
                </a:cubicBezTo>
                <a:cubicBezTo>
                  <a:pt x="1864" y="545"/>
                  <a:pt x="1863" y="545"/>
                  <a:pt x="1863" y="545"/>
                </a:cubicBezTo>
                <a:cubicBezTo>
                  <a:pt x="1863" y="546"/>
                  <a:pt x="1863" y="546"/>
                  <a:pt x="1863" y="546"/>
                </a:cubicBezTo>
                <a:cubicBezTo>
                  <a:pt x="1863"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5" y="546"/>
                  <a:pt x="1865" y="547"/>
                </a:cubicBezTo>
                <a:cubicBezTo>
                  <a:pt x="1865" y="548"/>
                  <a:pt x="1866" y="549"/>
                  <a:pt x="1867" y="550"/>
                </a:cubicBezTo>
                <a:cubicBezTo>
                  <a:pt x="1867" y="551"/>
                  <a:pt x="1868" y="552"/>
                  <a:pt x="1868" y="553"/>
                </a:cubicBezTo>
                <a:cubicBezTo>
                  <a:pt x="1868" y="553"/>
                  <a:pt x="1868" y="553"/>
                  <a:pt x="1869" y="554"/>
                </a:cubicBezTo>
                <a:cubicBezTo>
                  <a:pt x="1869" y="554"/>
                  <a:pt x="1869" y="554"/>
                  <a:pt x="1869" y="555"/>
                </a:cubicBezTo>
                <a:cubicBezTo>
                  <a:pt x="1872" y="558"/>
                  <a:pt x="1874" y="561"/>
                  <a:pt x="1877" y="565"/>
                </a:cubicBezTo>
                <a:cubicBezTo>
                  <a:pt x="1878" y="567"/>
                  <a:pt x="1879" y="569"/>
                  <a:pt x="1880" y="572"/>
                </a:cubicBezTo>
                <a:cubicBezTo>
                  <a:pt x="1881" y="572"/>
                  <a:pt x="1881" y="573"/>
                  <a:pt x="1881" y="574"/>
                </a:cubicBezTo>
                <a:cubicBezTo>
                  <a:pt x="1881" y="574"/>
                  <a:pt x="1881" y="573"/>
                  <a:pt x="1881" y="573"/>
                </a:cubicBezTo>
                <a:cubicBezTo>
                  <a:pt x="1880" y="573"/>
                  <a:pt x="1879" y="573"/>
                  <a:pt x="1879" y="572"/>
                </a:cubicBezTo>
                <a:cubicBezTo>
                  <a:pt x="1878" y="572"/>
                  <a:pt x="1877" y="572"/>
                  <a:pt x="1877" y="571"/>
                </a:cubicBezTo>
                <a:cubicBezTo>
                  <a:pt x="1876" y="571"/>
                  <a:pt x="1875" y="571"/>
                  <a:pt x="1874" y="570"/>
                </a:cubicBezTo>
                <a:cubicBezTo>
                  <a:pt x="1874" y="570"/>
                  <a:pt x="1874" y="570"/>
                  <a:pt x="1874" y="570"/>
                </a:cubicBezTo>
                <a:cubicBezTo>
                  <a:pt x="1874" y="570"/>
                  <a:pt x="1874" y="570"/>
                  <a:pt x="1874" y="570"/>
                </a:cubicBezTo>
                <a:cubicBezTo>
                  <a:pt x="1866" y="562"/>
                  <a:pt x="1856" y="563"/>
                  <a:pt x="1845" y="565"/>
                </a:cubicBezTo>
                <a:cubicBezTo>
                  <a:pt x="1851" y="574"/>
                  <a:pt x="1862" y="574"/>
                  <a:pt x="1871" y="572"/>
                </a:cubicBezTo>
                <a:cubicBezTo>
                  <a:pt x="1872" y="572"/>
                  <a:pt x="1873" y="572"/>
                  <a:pt x="1874" y="572"/>
                </a:cubicBezTo>
                <a:cubicBezTo>
                  <a:pt x="1874" y="573"/>
                  <a:pt x="1875" y="573"/>
                  <a:pt x="1876" y="573"/>
                </a:cubicBezTo>
                <a:cubicBezTo>
                  <a:pt x="1876" y="573"/>
                  <a:pt x="1877" y="574"/>
                  <a:pt x="1878" y="574"/>
                </a:cubicBezTo>
                <a:cubicBezTo>
                  <a:pt x="1878" y="574"/>
                  <a:pt x="1879" y="575"/>
                  <a:pt x="1880" y="575"/>
                </a:cubicBezTo>
                <a:cubicBezTo>
                  <a:pt x="1880" y="576"/>
                  <a:pt x="1881" y="576"/>
                  <a:pt x="1881" y="576"/>
                </a:cubicBezTo>
                <a:cubicBezTo>
                  <a:pt x="1881" y="576"/>
                  <a:pt x="1882" y="576"/>
                  <a:pt x="1882" y="576"/>
                </a:cubicBezTo>
                <a:cubicBezTo>
                  <a:pt x="1882" y="576"/>
                  <a:pt x="1882" y="577"/>
                  <a:pt x="1882" y="577"/>
                </a:cubicBezTo>
                <a:cubicBezTo>
                  <a:pt x="1882" y="577"/>
                  <a:pt x="1883" y="577"/>
                  <a:pt x="1883" y="577"/>
                </a:cubicBezTo>
                <a:cubicBezTo>
                  <a:pt x="1883" y="577"/>
                  <a:pt x="1883" y="578"/>
                  <a:pt x="1883" y="578"/>
                </a:cubicBezTo>
                <a:cubicBezTo>
                  <a:pt x="1885" y="581"/>
                  <a:pt x="1886" y="583"/>
                  <a:pt x="1888" y="585"/>
                </a:cubicBezTo>
                <a:cubicBezTo>
                  <a:pt x="1888" y="585"/>
                  <a:pt x="1888" y="585"/>
                  <a:pt x="1888" y="585"/>
                </a:cubicBezTo>
                <a:cubicBezTo>
                  <a:pt x="1889" y="585"/>
                  <a:pt x="1889" y="585"/>
                  <a:pt x="1889" y="585"/>
                </a:cubicBezTo>
                <a:cubicBezTo>
                  <a:pt x="1889" y="585"/>
                  <a:pt x="1889" y="586"/>
                  <a:pt x="1889" y="586"/>
                </a:cubicBezTo>
                <a:cubicBezTo>
                  <a:pt x="1890" y="586"/>
                  <a:pt x="1890" y="586"/>
                  <a:pt x="1890" y="586"/>
                </a:cubicBezTo>
                <a:cubicBezTo>
                  <a:pt x="1890" y="586"/>
                  <a:pt x="1891" y="587"/>
                  <a:pt x="1892" y="587"/>
                </a:cubicBezTo>
                <a:cubicBezTo>
                  <a:pt x="1893" y="587"/>
                  <a:pt x="1894" y="588"/>
                  <a:pt x="1895" y="588"/>
                </a:cubicBezTo>
                <a:cubicBezTo>
                  <a:pt x="1898" y="588"/>
                  <a:pt x="1900" y="588"/>
                  <a:pt x="1902" y="589"/>
                </a:cubicBezTo>
                <a:cubicBezTo>
                  <a:pt x="1902" y="589"/>
                  <a:pt x="1902" y="589"/>
                  <a:pt x="1902" y="589"/>
                </a:cubicBezTo>
                <a:cubicBezTo>
                  <a:pt x="1903" y="589"/>
                  <a:pt x="1903" y="589"/>
                  <a:pt x="1903" y="589"/>
                </a:cubicBezTo>
                <a:cubicBezTo>
                  <a:pt x="1903" y="589"/>
                  <a:pt x="1904" y="590"/>
                  <a:pt x="1904" y="590"/>
                </a:cubicBezTo>
                <a:cubicBezTo>
                  <a:pt x="1904" y="590"/>
                  <a:pt x="1904" y="590"/>
                  <a:pt x="1904" y="590"/>
                </a:cubicBezTo>
                <a:cubicBezTo>
                  <a:pt x="1905" y="590"/>
                  <a:pt x="1906" y="591"/>
                  <a:pt x="1907" y="592"/>
                </a:cubicBezTo>
                <a:cubicBezTo>
                  <a:pt x="1907" y="592"/>
                  <a:pt x="1908" y="593"/>
                  <a:pt x="1908" y="593"/>
                </a:cubicBezTo>
                <a:cubicBezTo>
                  <a:pt x="1909" y="594"/>
                  <a:pt x="1909" y="594"/>
                  <a:pt x="1909" y="594"/>
                </a:cubicBezTo>
                <a:cubicBezTo>
                  <a:pt x="1909" y="594"/>
                  <a:pt x="1910" y="595"/>
                  <a:pt x="1910" y="595"/>
                </a:cubicBezTo>
                <a:cubicBezTo>
                  <a:pt x="1911" y="596"/>
                  <a:pt x="1912" y="597"/>
                  <a:pt x="1912" y="598"/>
                </a:cubicBezTo>
                <a:cubicBezTo>
                  <a:pt x="1913" y="598"/>
                  <a:pt x="1913" y="599"/>
                  <a:pt x="1913" y="599"/>
                </a:cubicBezTo>
                <a:cubicBezTo>
                  <a:pt x="1913" y="601"/>
                  <a:pt x="1912" y="602"/>
                  <a:pt x="1912" y="604"/>
                </a:cubicBezTo>
                <a:cubicBezTo>
                  <a:pt x="1912" y="607"/>
                  <a:pt x="1911" y="610"/>
                  <a:pt x="1911" y="613"/>
                </a:cubicBezTo>
                <a:cubicBezTo>
                  <a:pt x="1911" y="615"/>
                  <a:pt x="1910" y="618"/>
                  <a:pt x="1909" y="621"/>
                </a:cubicBezTo>
                <a:cubicBezTo>
                  <a:pt x="1908" y="627"/>
                  <a:pt x="1906" y="633"/>
                  <a:pt x="1904" y="639"/>
                </a:cubicBezTo>
                <a:cubicBezTo>
                  <a:pt x="1903" y="642"/>
                  <a:pt x="1901" y="645"/>
                  <a:pt x="1900" y="648"/>
                </a:cubicBezTo>
                <a:cubicBezTo>
                  <a:pt x="1900" y="649"/>
                  <a:pt x="1900" y="650"/>
                  <a:pt x="1899" y="651"/>
                </a:cubicBezTo>
                <a:cubicBezTo>
                  <a:pt x="1899" y="651"/>
                  <a:pt x="1899" y="652"/>
                  <a:pt x="1899" y="653"/>
                </a:cubicBezTo>
                <a:cubicBezTo>
                  <a:pt x="1898" y="655"/>
                  <a:pt x="1898" y="657"/>
                  <a:pt x="1898" y="658"/>
                </a:cubicBezTo>
                <a:cubicBezTo>
                  <a:pt x="1898" y="662"/>
                  <a:pt x="1898" y="665"/>
                  <a:pt x="1898" y="668"/>
                </a:cubicBezTo>
                <a:cubicBezTo>
                  <a:pt x="1898" y="671"/>
                  <a:pt x="1898" y="673"/>
                  <a:pt x="1898" y="675"/>
                </a:cubicBezTo>
                <a:cubicBezTo>
                  <a:pt x="1898" y="674"/>
                  <a:pt x="1898" y="673"/>
                  <a:pt x="1897" y="672"/>
                </a:cubicBezTo>
                <a:cubicBezTo>
                  <a:pt x="1897" y="672"/>
                  <a:pt x="1897" y="672"/>
                  <a:pt x="1897" y="671"/>
                </a:cubicBezTo>
                <a:cubicBezTo>
                  <a:pt x="1897" y="671"/>
                  <a:pt x="1897" y="670"/>
                  <a:pt x="1896" y="670"/>
                </a:cubicBezTo>
                <a:cubicBezTo>
                  <a:pt x="1896" y="669"/>
                  <a:pt x="1896" y="669"/>
                  <a:pt x="1896" y="668"/>
                </a:cubicBezTo>
                <a:cubicBezTo>
                  <a:pt x="1895" y="668"/>
                  <a:pt x="1895" y="667"/>
                  <a:pt x="1895" y="667"/>
                </a:cubicBezTo>
                <a:cubicBezTo>
                  <a:pt x="1893" y="665"/>
                  <a:pt x="1892" y="663"/>
                  <a:pt x="1889" y="662"/>
                </a:cubicBezTo>
                <a:cubicBezTo>
                  <a:pt x="1889" y="662"/>
                  <a:pt x="1889" y="662"/>
                  <a:pt x="1888" y="662"/>
                </a:cubicBezTo>
                <a:cubicBezTo>
                  <a:pt x="1888" y="662"/>
                  <a:pt x="1888" y="661"/>
                  <a:pt x="1887" y="661"/>
                </a:cubicBezTo>
                <a:cubicBezTo>
                  <a:pt x="1887" y="661"/>
                  <a:pt x="1887" y="661"/>
                  <a:pt x="1887" y="661"/>
                </a:cubicBezTo>
                <a:cubicBezTo>
                  <a:pt x="1886" y="661"/>
                  <a:pt x="1886" y="661"/>
                  <a:pt x="1886" y="661"/>
                </a:cubicBezTo>
                <a:cubicBezTo>
                  <a:pt x="1886" y="661"/>
                  <a:pt x="1886" y="661"/>
                  <a:pt x="1885" y="661"/>
                </a:cubicBezTo>
                <a:cubicBezTo>
                  <a:pt x="1884" y="661"/>
                  <a:pt x="1883" y="660"/>
                  <a:pt x="1881" y="660"/>
                </a:cubicBezTo>
                <a:cubicBezTo>
                  <a:pt x="1881" y="660"/>
                  <a:pt x="1880" y="660"/>
                  <a:pt x="1879" y="660"/>
                </a:cubicBezTo>
                <a:cubicBezTo>
                  <a:pt x="1879" y="660"/>
                  <a:pt x="1878" y="660"/>
                  <a:pt x="1877" y="660"/>
                </a:cubicBezTo>
                <a:cubicBezTo>
                  <a:pt x="1877" y="660"/>
                  <a:pt x="1876" y="660"/>
                  <a:pt x="1875" y="660"/>
                </a:cubicBezTo>
                <a:cubicBezTo>
                  <a:pt x="1875" y="660"/>
                  <a:pt x="1874" y="660"/>
                  <a:pt x="1873" y="660"/>
                </a:cubicBezTo>
                <a:cubicBezTo>
                  <a:pt x="1873" y="660"/>
                  <a:pt x="1872" y="659"/>
                  <a:pt x="1872" y="659"/>
                </a:cubicBezTo>
                <a:cubicBezTo>
                  <a:pt x="1872" y="659"/>
                  <a:pt x="1872" y="659"/>
                  <a:pt x="1872" y="659"/>
                </a:cubicBezTo>
                <a:cubicBezTo>
                  <a:pt x="1872" y="659"/>
                  <a:pt x="1872" y="659"/>
                  <a:pt x="1871" y="658"/>
                </a:cubicBezTo>
                <a:cubicBezTo>
                  <a:pt x="1871" y="658"/>
                  <a:pt x="1871" y="658"/>
                  <a:pt x="1871" y="658"/>
                </a:cubicBezTo>
                <a:cubicBezTo>
                  <a:pt x="1871" y="658"/>
                  <a:pt x="1871" y="658"/>
                  <a:pt x="1871" y="657"/>
                </a:cubicBezTo>
                <a:cubicBezTo>
                  <a:pt x="1871" y="657"/>
                  <a:pt x="1871" y="657"/>
                  <a:pt x="1870" y="657"/>
                </a:cubicBezTo>
                <a:cubicBezTo>
                  <a:pt x="1870" y="656"/>
                  <a:pt x="1870" y="656"/>
                  <a:pt x="1870" y="656"/>
                </a:cubicBezTo>
                <a:cubicBezTo>
                  <a:pt x="1870" y="655"/>
                  <a:pt x="1870" y="655"/>
                  <a:pt x="1870" y="655"/>
                </a:cubicBezTo>
                <a:cubicBezTo>
                  <a:pt x="1870" y="655"/>
                  <a:pt x="1869" y="655"/>
                  <a:pt x="1869" y="655"/>
                </a:cubicBezTo>
                <a:cubicBezTo>
                  <a:pt x="1869" y="654"/>
                  <a:pt x="1869" y="654"/>
                  <a:pt x="1869" y="653"/>
                </a:cubicBezTo>
                <a:cubicBezTo>
                  <a:pt x="1869" y="653"/>
                  <a:pt x="1868" y="652"/>
                  <a:pt x="1868" y="651"/>
                </a:cubicBezTo>
                <a:cubicBezTo>
                  <a:pt x="1868" y="650"/>
                  <a:pt x="1868" y="649"/>
                  <a:pt x="1868" y="648"/>
                </a:cubicBezTo>
                <a:cubicBezTo>
                  <a:pt x="1868" y="648"/>
                  <a:pt x="1868" y="648"/>
                  <a:pt x="1868" y="648"/>
                </a:cubicBezTo>
                <a:cubicBezTo>
                  <a:pt x="1868" y="648"/>
                  <a:pt x="1868" y="648"/>
                  <a:pt x="1868" y="648"/>
                </a:cubicBezTo>
                <a:cubicBezTo>
                  <a:pt x="1868" y="648"/>
                  <a:pt x="1868" y="647"/>
                  <a:pt x="1868" y="646"/>
                </a:cubicBezTo>
                <a:cubicBezTo>
                  <a:pt x="1869" y="647"/>
                  <a:pt x="1869" y="647"/>
                  <a:pt x="1869" y="647"/>
                </a:cubicBezTo>
                <a:cubicBezTo>
                  <a:pt x="1883" y="643"/>
                  <a:pt x="1871" y="631"/>
                  <a:pt x="1870" y="623"/>
                </a:cubicBezTo>
                <a:cubicBezTo>
                  <a:pt x="1866" y="628"/>
                  <a:pt x="1857" y="643"/>
                  <a:pt x="1866" y="647"/>
                </a:cubicBezTo>
                <a:cubicBezTo>
                  <a:pt x="1866" y="648"/>
                  <a:pt x="1866" y="648"/>
                  <a:pt x="1866" y="648"/>
                </a:cubicBezTo>
                <a:cubicBezTo>
                  <a:pt x="1867" y="649"/>
                  <a:pt x="1867" y="650"/>
                  <a:pt x="1867" y="651"/>
                </a:cubicBezTo>
                <a:cubicBezTo>
                  <a:pt x="1867" y="652"/>
                  <a:pt x="1867" y="653"/>
                  <a:pt x="1868" y="654"/>
                </a:cubicBezTo>
                <a:cubicBezTo>
                  <a:pt x="1868" y="654"/>
                  <a:pt x="1868" y="655"/>
                  <a:pt x="1868" y="655"/>
                </a:cubicBezTo>
                <a:cubicBezTo>
                  <a:pt x="1868" y="655"/>
                  <a:pt x="1868" y="655"/>
                  <a:pt x="1868" y="656"/>
                </a:cubicBezTo>
                <a:cubicBezTo>
                  <a:pt x="1869" y="656"/>
                  <a:pt x="1869" y="656"/>
                  <a:pt x="1869" y="656"/>
                </a:cubicBezTo>
                <a:cubicBezTo>
                  <a:pt x="1869" y="657"/>
                  <a:pt x="1869" y="657"/>
                  <a:pt x="1869" y="657"/>
                </a:cubicBezTo>
                <a:cubicBezTo>
                  <a:pt x="1869" y="658"/>
                  <a:pt x="1870" y="658"/>
                  <a:pt x="1870" y="658"/>
                </a:cubicBezTo>
                <a:cubicBezTo>
                  <a:pt x="1870" y="658"/>
                  <a:pt x="1870" y="658"/>
                  <a:pt x="1870" y="659"/>
                </a:cubicBezTo>
                <a:cubicBezTo>
                  <a:pt x="1870" y="659"/>
                  <a:pt x="1870" y="659"/>
                  <a:pt x="1870" y="659"/>
                </a:cubicBezTo>
                <a:cubicBezTo>
                  <a:pt x="1869" y="659"/>
                  <a:pt x="1867" y="658"/>
                  <a:pt x="1865" y="657"/>
                </a:cubicBezTo>
                <a:cubicBezTo>
                  <a:pt x="1865" y="657"/>
                  <a:pt x="1865" y="657"/>
                  <a:pt x="1864" y="657"/>
                </a:cubicBezTo>
                <a:cubicBezTo>
                  <a:pt x="1863" y="657"/>
                  <a:pt x="1863" y="657"/>
                  <a:pt x="1863" y="657"/>
                </a:cubicBezTo>
                <a:cubicBezTo>
                  <a:pt x="1863" y="656"/>
                  <a:pt x="1862" y="656"/>
                  <a:pt x="1862" y="656"/>
                </a:cubicBezTo>
                <a:cubicBezTo>
                  <a:pt x="1861" y="655"/>
                  <a:pt x="1860" y="655"/>
                  <a:pt x="1860" y="655"/>
                </a:cubicBezTo>
                <a:cubicBezTo>
                  <a:pt x="1859" y="654"/>
                  <a:pt x="1859" y="654"/>
                  <a:pt x="1858" y="654"/>
                </a:cubicBezTo>
                <a:cubicBezTo>
                  <a:pt x="1856" y="652"/>
                  <a:pt x="1853" y="651"/>
                  <a:pt x="1851" y="649"/>
                </a:cubicBezTo>
                <a:cubicBezTo>
                  <a:pt x="1851" y="649"/>
                  <a:pt x="1850" y="648"/>
                  <a:pt x="1849" y="647"/>
                </a:cubicBezTo>
                <a:cubicBezTo>
                  <a:pt x="1849" y="647"/>
                  <a:pt x="1849" y="647"/>
                  <a:pt x="1849" y="647"/>
                </a:cubicBezTo>
                <a:cubicBezTo>
                  <a:pt x="1849" y="647"/>
                  <a:pt x="1849" y="647"/>
                  <a:pt x="1848" y="646"/>
                </a:cubicBezTo>
                <a:cubicBezTo>
                  <a:pt x="1848" y="646"/>
                  <a:pt x="1848" y="646"/>
                  <a:pt x="1847" y="645"/>
                </a:cubicBezTo>
                <a:cubicBezTo>
                  <a:pt x="1847" y="645"/>
                  <a:pt x="1847" y="645"/>
                  <a:pt x="1847" y="645"/>
                </a:cubicBezTo>
                <a:cubicBezTo>
                  <a:pt x="1847" y="644"/>
                  <a:pt x="1846" y="644"/>
                  <a:pt x="1846" y="644"/>
                </a:cubicBezTo>
                <a:cubicBezTo>
                  <a:pt x="1845" y="643"/>
                  <a:pt x="1845" y="642"/>
                  <a:pt x="1844" y="641"/>
                </a:cubicBezTo>
                <a:cubicBezTo>
                  <a:pt x="1844" y="641"/>
                  <a:pt x="1843" y="640"/>
                  <a:pt x="1843" y="640"/>
                </a:cubicBezTo>
                <a:cubicBezTo>
                  <a:pt x="1843" y="640"/>
                  <a:pt x="1843" y="640"/>
                  <a:pt x="1842" y="639"/>
                </a:cubicBezTo>
                <a:cubicBezTo>
                  <a:pt x="1842" y="639"/>
                  <a:pt x="1842" y="639"/>
                  <a:pt x="1842" y="639"/>
                </a:cubicBezTo>
                <a:cubicBezTo>
                  <a:pt x="1841" y="637"/>
                  <a:pt x="1840" y="635"/>
                  <a:pt x="1839" y="634"/>
                </a:cubicBezTo>
                <a:cubicBezTo>
                  <a:pt x="1838" y="633"/>
                  <a:pt x="1838" y="633"/>
                  <a:pt x="1838" y="632"/>
                </a:cubicBezTo>
                <a:cubicBezTo>
                  <a:pt x="1837" y="631"/>
                  <a:pt x="1837" y="631"/>
                  <a:pt x="1837" y="630"/>
                </a:cubicBezTo>
                <a:cubicBezTo>
                  <a:pt x="1836" y="628"/>
                  <a:pt x="1835" y="627"/>
                  <a:pt x="1835" y="627"/>
                </a:cubicBezTo>
                <a:cubicBezTo>
                  <a:pt x="1835" y="627"/>
                  <a:pt x="1835" y="627"/>
                  <a:pt x="1835" y="628"/>
                </a:cubicBezTo>
                <a:cubicBezTo>
                  <a:pt x="1835" y="628"/>
                  <a:pt x="1836" y="629"/>
                  <a:pt x="1836" y="631"/>
                </a:cubicBezTo>
                <a:cubicBezTo>
                  <a:pt x="1836" y="631"/>
                  <a:pt x="1836" y="632"/>
                  <a:pt x="1836" y="633"/>
                </a:cubicBezTo>
                <a:cubicBezTo>
                  <a:pt x="1837" y="633"/>
                  <a:pt x="1837" y="634"/>
                  <a:pt x="1837" y="635"/>
                </a:cubicBezTo>
                <a:cubicBezTo>
                  <a:pt x="1838" y="636"/>
                  <a:pt x="1838" y="637"/>
                  <a:pt x="1838" y="638"/>
                </a:cubicBezTo>
                <a:cubicBezTo>
                  <a:pt x="1838" y="638"/>
                  <a:pt x="1839" y="638"/>
                  <a:pt x="1839" y="639"/>
                </a:cubicBezTo>
                <a:cubicBezTo>
                  <a:pt x="1839" y="639"/>
                  <a:pt x="1840" y="640"/>
                  <a:pt x="1840" y="640"/>
                </a:cubicBezTo>
                <a:cubicBezTo>
                  <a:pt x="1840" y="640"/>
                  <a:pt x="1840" y="641"/>
                  <a:pt x="1840" y="641"/>
                </a:cubicBezTo>
                <a:cubicBezTo>
                  <a:pt x="1841" y="641"/>
                  <a:pt x="1841" y="641"/>
                  <a:pt x="1841" y="642"/>
                </a:cubicBezTo>
                <a:cubicBezTo>
                  <a:pt x="1841" y="642"/>
                  <a:pt x="1842" y="642"/>
                  <a:pt x="1842" y="643"/>
                </a:cubicBezTo>
                <a:cubicBezTo>
                  <a:pt x="1842" y="643"/>
                  <a:pt x="1843" y="644"/>
                  <a:pt x="1843" y="644"/>
                </a:cubicBezTo>
                <a:cubicBezTo>
                  <a:pt x="1843" y="644"/>
                  <a:pt x="1842" y="644"/>
                  <a:pt x="1841" y="644"/>
                </a:cubicBezTo>
                <a:cubicBezTo>
                  <a:pt x="1841" y="644"/>
                  <a:pt x="1840" y="644"/>
                  <a:pt x="1839" y="644"/>
                </a:cubicBezTo>
                <a:cubicBezTo>
                  <a:pt x="1838" y="644"/>
                  <a:pt x="1837" y="644"/>
                  <a:pt x="1837" y="644"/>
                </a:cubicBezTo>
                <a:cubicBezTo>
                  <a:pt x="1836" y="644"/>
                  <a:pt x="1835" y="644"/>
                  <a:pt x="1835" y="644"/>
                </a:cubicBezTo>
                <a:cubicBezTo>
                  <a:pt x="1835" y="644"/>
                  <a:pt x="1835" y="644"/>
                  <a:pt x="1835" y="644"/>
                </a:cubicBezTo>
                <a:cubicBezTo>
                  <a:pt x="1834" y="644"/>
                  <a:pt x="1834" y="644"/>
                  <a:pt x="1834" y="644"/>
                </a:cubicBezTo>
                <a:cubicBezTo>
                  <a:pt x="1827" y="633"/>
                  <a:pt x="1818" y="640"/>
                  <a:pt x="1810" y="644"/>
                </a:cubicBezTo>
                <a:cubicBezTo>
                  <a:pt x="1818" y="657"/>
                  <a:pt x="1826" y="659"/>
                  <a:pt x="1834" y="646"/>
                </a:cubicBezTo>
                <a:cubicBezTo>
                  <a:pt x="1834" y="646"/>
                  <a:pt x="1834" y="646"/>
                  <a:pt x="1834" y="646"/>
                </a:cubicBezTo>
                <a:cubicBezTo>
                  <a:pt x="1835" y="646"/>
                  <a:pt x="1836" y="646"/>
                  <a:pt x="1837" y="646"/>
                </a:cubicBezTo>
                <a:cubicBezTo>
                  <a:pt x="1837" y="646"/>
                  <a:pt x="1838" y="646"/>
                  <a:pt x="1839" y="646"/>
                </a:cubicBezTo>
                <a:cubicBezTo>
                  <a:pt x="1840" y="646"/>
                  <a:pt x="1840" y="646"/>
                  <a:pt x="1841" y="646"/>
                </a:cubicBezTo>
                <a:cubicBezTo>
                  <a:pt x="1842" y="646"/>
                  <a:pt x="1843" y="646"/>
                  <a:pt x="1843" y="647"/>
                </a:cubicBezTo>
                <a:cubicBezTo>
                  <a:pt x="1844" y="647"/>
                  <a:pt x="1845" y="647"/>
                  <a:pt x="1845" y="647"/>
                </a:cubicBezTo>
                <a:cubicBezTo>
                  <a:pt x="1845" y="647"/>
                  <a:pt x="1845" y="647"/>
                  <a:pt x="1845" y="647"/>
                </a:cubicBezTo>
                <a:cubicBezTo>
                  <a:pt x="1845" y="647"/>
                  <a:pt x="1845" y="647"/>
                  <a:pt x="1845" y="647"/>
                </a:cubicBezTo>
                <a:cubicBezTo>
                  <a:pt x="1846" y="648"/>
                  <a:pt x="1846" y="648"/>
                  <a:pt x="1847" y="648"/>
                </a:cubicBezTo>
                <a:cubicBezTo>
                  <a:pt x="1848" y="649"/>
                  <a:pt x="1849" y="650"/>
                  <a:pt x="1850" y="651"/>
                </a:cubicBezTo>
                <a:cubicBezTo>
                  <a:pt x="1852" y="653"/>
                  <a:pt x="1854" y="655"/>
                  <a:pt x="1857" y="656"/>
                </a:cubicBezTo>
                <a:cubicBezTo>
                  <a:pt x="1857" y="656"/>
                  <a:pt x="1858" y="657"/>
                  <a:pt x="1859" y="657"/>
                </a:cubicBezTo>
                <a:cubicBezTo>
                  <a:pt x="1859" y="657"/>
                  <a:pt x="1860" y="658"/>
                  <a:pt x="1860" y="658"/>
                </a:cubicBezTo>
                <a:cubicBezTo>
                  <a:pt x="1861" y="658"/>
                  <a:pt x="1862" y="659"/>
                  <a:pt x="1862" y="659"/>
                </a:cubicBezTo>
                <a:cubicBezTo>
                  <a:pt x="1863" y="659"/>
                  <a:pt x="1863" y="659"/>
                  <a:pt x="1863" y="659"/>
                </a:cubicBezTo>
                <a:cubicBezTo>
                  <a:pt x="1864" y="660"/>
                  <a:pt x="1864" y="660"/>
                  <a:pt x="1864" y="660"/>
                </a:cubicBezTo>
                <a:cubicBezTo>
                  <a:pt x="1867" y="661"/>
                  <a:pt x="1870" y="662"/>
                  <a:pt x="1873" y="662"/>
                </a:cubicBezTo>
                <a:cubicBezTo>
                  <a:pt x="1874" y="662"/>
                  <a:pt x="1874" y="662"/>
                  <a:pt x="1875" y="663"/>
                </a:cubicBezTo>
                <a:cubicBezTo>
                  <a:pt x="1876" y="663"/>
                  <a:pt x="1876" y="663"/>
                  <a:pt x="1877" y="663"/>
                </a:cubicBezTo>
                <a:cubicBezTo>
                  <a:pt x="1878" y="663"/>
                  <a:pt x="1878" y="663"/>
                  <a:pt x="1879" y="663"/>
                </a:cubicBezTo>
                <a:cubicBezTo>
                  <a:pt x="1880" y="663"/>
                  <a:pt x="1880" y="663"/>
                  <a:pt x="1881" y="663"/>
                </a:cubicBezTo>
                <a:cubicBezTo>
                  <a:pt x="1882" y="663"/>
                  <a:pt x="1884" y="663"/>
                  <a:pt x="1885" y="663"/>
                </a:cubicBezTo>
                <a:cubicBezTo>
                  <a:pt x="1885" y="663"/>
                  <a:pt x="1885" y="663"/>
                  <a:pt x="1886" y="664"/>
                </a:cubicBezTo>
                <a:cubicBezTo>
                  <a:pt x="1886" y="664"/>
                  <a:pt x="1886" y="664"/>
                  <a:pt x="1886" y="664"/>
                </a:cubicBezTo>
                <a:cubicBezTo>
                  <a:pt x="1886" y="664"/>
                  <a:pt x="1886" y="664"/>
                  <a:pt x="1886" y="664"/>
                </a:cubicBezTo>
                <a:cubicBezTo>
                  <a:pt x="1887" y="664"/>
                  <a:pt x="1887" y="664"/>
                  <a:pt x="1887" y="664"/>
                </a:cubicBezTo>
                <a:cubicBezTo>
                  <a:pt x="1887" y="664"/>
                  <a:pt x="1888" y="664"/>
                  <a:pt x="1888" y="664"/>
                </a:cubicBezTo>
                <a:cubicBezTo>
                  <a:pt x="1890" y="665"/>
                  <a:pt x="1891" y="667"/>
                  <a:pt x="1893" y="669"/>
                </a:cubicBezTo>
                <a:cubicBezTo>
                  <a:pt x="1893" y="669"/>
                  <a:pt x="1894" y="670"/>
                  <a:pt x="1894" y="671"/>
                </a:cubicBezTo>
                <a:cubicBezTo>
                  <a:pt x="1894" y="671"/>
                  <a:pt x="1895" y="672"/>
                  <a:pt x="1895" y="672"/>
                </a:cubicBezTo>
                <a:cubicBezTo>
                  <a:pt x="1895" y="672"/>
                  <a:pt x="1895" y="673"/>
                  <a:pt x="1896" y="673"/>
                </a:cubicBezTo>
                <a:cubicBezTo>
                  <a:pt x="1896" y="675"/>
                  <a:pt x="1897" y="676"/>
                  <a:pt x="1898" y="677"/>
                </a:cubicBezTo>
                <a:cubicBezTo>
                  <a:pt x="1898" y="678"/>
                  <a:pt x="1898" y="678"/>
                  <a:pt x="1899" y="679"/>
                </a:cubicBezTo>
                <a:cubicBezTo>
                  <a:pt x="1899" y="685"/>
                  <a:pt x="1900" y="691"/>
                  <a:pt x="1900" y="697"/>
                </a:cubicBezTo>
                <a:cubicBezTo>
                  <a:pt x="1901" y="709"/>
                  <a:pt x="1902" y="721"/>
                  <a:pt x="1903" y="730"/>
                </a:cubicBezTo>
                <a:cubicBezTo>
                  <a:pt x="1903" y="732"/>
                  <a:pt x="1903" y="733"/>
                  <a:pt x="1903" y="734"/>
                </a:cubicBezTo>
                <a:cubicBezTo>
                  <a:pt x="1903" y="735"/>
                  <a:pt x="1904" y="736"/>
                  <a:pt x="1904" y="737"/>
                </a:cubicBezTo>
                <a:cubicBezTo>
                  <a:pt x="1900" y="733"/>
                  <a:pt x="1895" y="727"/>
                  <a:pt x="1889" y="722"/>
                </a:cubicBezTo>
                <a:cubicBezTo>
                  <a:pt x="1859" y="693"/>
                  <a:pt x="1848" y="698"/>
                  <a:pt x="1834" y="661"/>
                </a:cubicBezTo>
                <a:cubicBezTo>
                  <a:pt x="1836" y="704"/>
                  <a:pt x="1908" y="730"/>
                  <a:pt x="1901" y="768"/>
                </a:cubicBezTo>
                <a:cubicBezTo>
                  <a:pt x="1895" y="798"/>
                  <a:pt x="1823" y="830"/>
                  <a:pt x="1802" y="850"/>
                </a:cubicBezTo>
                <a:cubicBezTo>
                  <a:pt x="1776" y="875"/>
                  <a:pt x="1752" y="891"/>
                  <a:pt x="1752" y="891"/>
                </a:cubicBezTo>
                <a:cubicBezTo>
                  <a:pt x="1752" y="891"/>
                  <a:pt x="1745" y="887"/>
                  <a:pt x="1736" y="883"/>
                </a:cubicBezTo>
                <a:cubicBezTo>
                  <a:pt x="1736" y="883"/>
                  <a:pt x="1737" y="883"/>
                  <a:pt x="1737" y="883"/>
                </a:cubicBezTo>
                <a:cubicBezTo>
                  <a:pt x="1738" y="883"/>
                  <a:pt x="1739" y="883"/>
                  <a:pt x="1740" y="883"/>
                </a:cubicBezTo>
                <a:cubicBezTo>
                  <a:pt x="1740" y="883"/>
                  <a:pt x="1740" y="883"/>
                  <a:pt x="1741" y="883"/>
                </a:cubicBezTo>
                <a:cubicBezTo>
                  <a:pt x="1741" y="883"/>
                  <a:pt x="1742" y="883"/>
                  <a:pt x="1742" y="883"/>
                </a:cubicBezTo>
                <a:cubicBezTo>
                  <a:pt x="1743" y="883"/>
                  <a:pt x="1744" y="883"/>
                  <a:pt x="1745" y="883"/>
                </a:cubicBezTo>
                <a:cubicBezTo>
                  <a:pt x="1745" y="883"/>
                  <a:pt x="1746" y="883"/>
                  <a:pt x="1747" y="882"/>
                </a:cubicBezTo>
                <a:cubicBezTo>
                  <a:pt x="1748" y="882"/>
                  <a:pt x="1750" y="882"/>
                  <a:pt x="1751" y="882"/>
                </a:cubicBezTo>
                <a:cubicBezTo>
                  <a:pt x="1753" y="881"/>
                  <a:pt x="1754" y="881"/>
                  <a:pt x="1755" y="881"/>
                </a:cubicBezTo>
                <a:cubicBezTo>
                  <a:pt x="1756" y="880"/>
                  <a:pt x="1757" y="880"/>
                  <a:pt x="1758" y="880"/>
                </a:cubicBezTo>
                <a:cubicBezTo>
                  <a:pt x="1760" y="879"/>
                  <a:pt x="1761" y="878"/>
                  <a:pt x="1762" y="878"/>
                </a:cubicBezTo>
                <a:cubicBezTo>
                  <a:pt x="1763" y="878"/>
                  <a:pt x="1764" y="878"/>
                  <a:pt x="1764" y="878"/>
                </a:cubicBezTo>
                <a:cubicBezTo>
                  <a:pt x="1764" y="878"/>
                  <a:pt x="1761" y="878"/>
                  <a:pt x="1758" y="878"/>
                </a:cubicBezTo>
                <a:cubicBezTo>
                  <a:pt x="1757" y="878"/>
                  <a:pt x="1756" y="879"/>
                  <a:pt x="1755" y="879"/>
                </a:cubicBezTo>
                <a:cubicBezTo>
                  <a:pt x="1753" y="879"/>
                  <a:pt x="1752" y="879"/>
                  <a:pt x="1751" y="879"/>
                </a:cubicBezTo>
                <a:cubicBezTo>
                  <a:pt x="1748" y="879"/>
                  <a:pt x="1745" y="879"/>
                  <a:pt x="1742" y="879"/>
                </a:cubicBezTo>
                <a:cubicBezTo>
                  <a:pt x="1742" y="879"/>
                  <a:pt x="1742" y="879"/>
                  <a:pt x="1741" y="879"/>
                </a:cubicBezTo>
                <a:cubicBezTo>
                  <a:pt x="1741" y="879"/>
                  <a:pt x="1740" y="879"/>
                  <a:pt x="1740" y="879"/>
                </a:cubicBezTo>
                <a:cubicBezTo>
                  <a:pt x="1739" y="879"/>
                  <a:pt x="1738" y="879"/>
                  <a:pt x="1737" y="879"/>
                </a:cubicBezTo>
                <a:cubicBezTo>
                  <a:pt x="1736" y="879"/>
                  <a:pt x="1734" y="879"/>
                  <a:pt x="1732" y="878"/>
                </a:cubicBezTo>
                <a:cubicBezTo>
                  <a:pt x="1732" y="878"/>
                  <a:pt x="1731" y="878"/>
                  <a:pt x="1731" y="878"/>
                </a:cubicBezTo>
                <a:cubicBezTo>
                  <a:pt x="1730" y="878"/>
                  <a:pt x="1730" y="878"/>
                  <a:pt x="1730" y="878"/>
                </a:cubicBezTo>
                <a:cubicBezTo>
                  <a:pt x="1729" y="878"/>
                  <a:pt x="1728" y="878"/>
                  <a:pt x="1727" y="878"/>
                </a:cubicBezTo>
                <a:cubicBezTo>
                  <a:pt x="1726" y="877"/>
                  <a:pt x="1726" y="877"/>
                  <a:pt x="1726" y="877"/>
                </a:cubicBezTo>
                <a:cubicBezTo>
                  <a:pt x="1726" y="877"/>
                  <a:pt x="1726" y="877"/>
                  <a:pt x="1726" y="877"/>
                </a:cubicBezTo>
                <a:cubicBezTo>
                  <a:pt x="1726" y="877"/>
                  <a:pt x="1725" y="877"/>
                  <a:pt x="1725" y="877"/>
                </a:cubicBezTo>
                <a:cubicBezTo>
                  <a:pt x="1714" y="872"/>
                  <a:pt x="1701" y="865"/>
                  <a:pt x="1695" y="862"/>
                </a:cubicBezTo>
                <a:cubicBezTo>
                  <a:pt x="1695" y="862"/>
                  <a:pt x="1695" y="862"/>
                  <a:pt x="1695" y="862"/>
                </a:cubicBezTo>
                <a:cubicBezTo>
                  <a:pt x="1695" y="862"/>
                  <a:pt x="1696" y="862"/>
                  <a:pt x="1697" y="862"/>
                </a:cubicBezTo>
                <a:cubicBezTo>
                  <a:pt x="1697" y="862"/>
                  <a:pt x="1698" y="862"/>
                  <a:pt x="1698" y="862"/>
                </a:cubicBezTo>
                <a:cubicBezTo>
                  <a:pt x="1699" y="862"/>
                  <a:pt x="1699" y="862"/>
                  <a:pt x="1699" y="862"/>
                </a:cubicBezTo>
                <a:cubicBezTo>
                  <a:pt x="1700" y="862"/>
                  <a:pt x="1700" y="861"/>
                  <a:pt x="1700" y="861"/>
                </a:cubicBezTo>
                <a:cubicBezTo>
                  <a:pt x="1701" y="861"/>
                  <a:pt x="1702" y="861"/>
                  <a:pt x="1702" y="861"/>
                </a:cubicBezTo>
                <a:cubicBezTo>
                  <a:pt x="1704" y="861"/>
                  <a:pt x="1705" y="860"/>
                  <a:pt x="1706" y="860"/>
                </a:cubicBezTo>
                <a:cubicBezTo>
                  <a:pt x="1708" y="859"/>
                  <a:pt x="1709" y="859"/>
                  <a:pt x="1710" y="858"/>
                </a:cubicBezTo>
                <a:cubicBezTo>
                  <a:pt x="1711" y="858"/>
                  <a:pt x="1711" y="858"/>
                  <a:pt x="1712" y="858"/>
                </a:cubicBezTo>
                <a:cubicBezTo>
                  <a:pt x="1725" y="865"/>
                  <a:pt x="1737" y="842"/>
                  <a:pt x="1740" y="833"/>
                </a:cubicBezTo>
                <a:cubicBezTo>
                  <a:pt x="1730" y="839"/>
                  <a:pt x="1705" y="834"/>
                  <a:pt x="1710" y="854"/>
                </a:cubicBezTo>
                <a:cubicBezTo>
                  <a:pt x="1712" y="854"/>
                  <a:pt x="1712" y="854"/>
                  <a:pt x="1712" y="854"/>
                </a:cubicBezTo>
                <a:cubicBezTo>
                  <a:pt x="1711" y="855"/>
                  <a:pt x="1710" y="855"/>
                  <a:pt x="1709" y="856"/>
                </a:cubicBezTo>
                <a:cubicBezTo>
                  <a:pt x="1709" y="856"/>
                  <a:pt x="1710" y="856"/>
                  <a:pt x="1710" y="856"/>
                </a:cubicBezTo>
                <a:cubicBezTo>
                  <a:pt x="1710" y="856"/>
                  <a:pt x="1710" y="857"/>
                  <a:pt x="1709" y="857"/>
                </a:cubicBezTo>
                <a:cubicBezTo>
                  <a:pt x="1708" y="857"/>
                  <a:pt x="1707" y="858"/>
                  <a:pt x="1706" y="858"/>
                </a:cubicBezTo>
                <a:cubicBezTo>
                  <a:pt x="1704" y="859"/>
                  <a:pt x="1703" y="859"/>
                  <a:pt x="1702" y="859"/>
                </a:cubicBezTo>
                <a:cubicBezTo>
                  <a:pt x="1701" y="859"/>
                  <a:pt x="1701" y="859"/>
                  <a:pt x="1700" y="860"/>
                </a:cubicBezTo>
                <a:cubicBezTo>
                  <a:pt x="1700" y="860"/>
                  <a:pt x="1699" y="860"/>
                  <a:pt x="1699" y="860"/>
                </a:cubicBezTo>
                <a:cubicBezTo>
                  <a:pt x="1699" y="860"/>
                  <a:pt x="1698" y="860"/>
                  <a:pt x="1698" y="860"/>
                </a:cubicBezTo>
                <a:cubicBezTo>
                  <a:pt x="1698" y="860"/>
                  <a:pt x="1697" y="860"/>
                  <a:pt x="1697" y="860"/>
                </a:cubicBezTo>
                <a:cubicBezTo>
                  <a:pt x="1696" y="860"/>
                  <a:pt x="1695" y="860"/>
                  <a:pt x="1695" y="860"/>
                </a:cubicBezTo>
                <a:cubicBezTo>
                  <a:pt x="1695" y="860"/>
                  <a:pt x="1694" y="860"/>
                  <a:pt x="1694" y="860"/>
                </a:cubicBezTo>
                <a:cubicBezTo>
                  <a:pt x="1694" y="860"/>
                  <a:pt x="1694" y="860"/>
                  <a:pt x="1693" y="860"/>
                </a:cubicBezTo>
                <a:cubicBezTo>
                  <a:pt x="1693" y="860"/>
                  <a:pt x="1693" y="860"/>
                  <a:pt x="1692" y="860"/>
                </a:cubicBezTo>
                <a:cubicBezTo>
                  <a:pt x="1692" y="860"/>
                  <a:pt x="1692" y="861"/>
                  <a:pt x="1692" y="861"/>
                </a:cubicBezTo>
                <a:cubicBezTo>
                  <a:pt x="1691" y="860"/>
                  <a:pt x="1691" y="860"/>
                  <a:pt x="1690" y="859"/>
                </a:cubicBezTo>
                <a:cubicBezTo>
                  <a:pt x="1690" y="859"/>
                  <a:pt x="1689" y="858"/>
                  <a:pt x="1688" y="857"/>
                </a:cubicBezTo>
                <a:cubicBezTo>
                  <a:pt x="1688" y="857"/>
                  <a:pt x="1687" y="856"/>
                  <a:pt x="1686" y="855"/>
                </a:cubicBezTo>
                <a:cubicBezTo>
                  <a:pt x="1686" y="854"/>
                  <a:pt x="1685" y="854"/>
                  <a:pt x="1685" y="853"/>
                </a:cubicBezTo>
                <a:cubicBezTo>
                  <a:pt x="1684" y="852"/>
                  <a:pt x="1683" y="851"/>
                  <a:pt x="1683" y="851"/>
                </a:cubicBezTo>
                <a:cubicBezTo>
                  <a:pt x="1682" y="849"/>
                  <a:pt x="1681" y="847"/>
                  <a:pt x="1679" y="846"/>
                </a:cubicBezTo>
                <a:cubicBezTo>
                  <a:pt x="1679" y="846"/>
                  <a:pt x="1678" y="845"/>
                  <a:pt x="1678" y="845"/>
                </a:cubicBezTo>
                <a:cubicBezTo>
                  <a:pt x="1677" y="845"/>
                  <a:pt x="1677" y="845"/>
                  <a:pt x="1677" y="845"/>
                </a:cubicBezTo>
                <a:cubicBezTo>
                  <a:pt x="1677" y="844"/>
                  <a:pt x="1677" y="844"/>
                  <a:pt x="1677" y="844"/>
                </a:cubicBezTo>
                <a:cubicBezTo>
                  <a:pt x="1676" y="844"/>
                  <a:pt x="1676" y="844"/>
                  <a:pt x="1676" y="843"/>
                </a:cubicBezTo>
                <a:cubicBezTo>
                  <a:pt x="1675" y="843"/>
                  <a:pt x="1675" y="843"/>
                  <a:pt x="1674" y="843"/>
                </a:cubicBezTo>
                <a:cubicBezTo>
                  <a:pt x="1673" y="842"/>
                  <a:pt x="1671" y="841"/>
                  <a:pt x="1670" y="841"/>
                </a:cubicBezTo>
                <a:cubicBezTo>
                  <a:pt x="1692" y="823"/>
                  <a:pt x="1720" y="807"/>
                  <a:pt x="1735" y="786"/>
                </a:cubicBezTo>
                <a:cubicBezTo>
                  <a:pt x="1718" y="801"/>
                  <a:pt x="1701" y="810"/>
                  <a:pt x="1681" y="822"/>
                </a:cubicBezTo>
                <a:cubicBezTo>
                  <a:pt x="1681" y="821"/>
                  <a:pt x="1681" y="821"/>
                  <a:pt x="1681" y="821"/>
                </a:cubicBezTo>
                <a:cubicBezTo>
                  <a:pt x="1682" y="820"/>
                  <a:pt x="1683" y="819"/>
                  <a:pt x="1684" y="818"/>
                </a:cubicBezTo>
                <a:cubicBezTo>
                  <a:pt x="1687" y="814"/>
                  <a:pt x="1690" y="810"/>
                  <a:pt x="1693" y="806"/>
                </a:cubicBezTo>
                <a:cubicBezTo>
                  <a:pt x="1698" y="799"/>
                  <a:pt x="1705" y="792"/>
                  <a:pt x="1711" y="785"/>
                </a:cubicBezTo>
                <a:cubicBezTo>
                  <a:pt x="1715" y="782"/>
                  <a:pt x="1718" y="779"/>
                  <a:pt x="1722" y="776"/>
                </a:cubicBezTo>
                <a:cubicBezTo>
                  <a:pt x="1725" y="774"/>
                  <a:pt x="1729" y="771"/>
                  <a:pt x="1732" y="768"/>
                </a:cubicBezTo>
                <a:cubicBezTo>
                  <a:pt x="1734" y="766"/>
                  <a:pt x="1736" y="765"/>
                  <a:pt x="1737" y="763"/>
                </a:cubicBezTo>
                <a:cubicBezTo>
                  <a:pt x="1738" y="763"/>
                  <a:pt x="1739" y="763"/>
                  <a:pt x="1739" y="763"/>
                </a:cubicBezTo>
                <a:cubicBezTo>
                  <a:pt x="1741" y="763"/>
                  <a:pt x="1743" y="763"/>
                  <a:pt x="1745" y="763"/>
                </a:cubicBezTo>
                <a:cubicBezTo>
                  <a:pt x="1746" y="763"/>
                  <a:pt x="1746" y="763"/>
                  <a:pt x="1747" y="763"/>
                </a:cubicBezTo>
                <a:cubicBezTo>
                  <a:pt x="1748" y="764"/>
                  <a:pt x="1748" y="764"/>
                  <a:pt x="1749" y="764"/>
                </a:cubicBezTo>
                <a:cubicBezTo>
                  <a:pt x="1750" y="764"/>
                  <a:pt x="1751" y="764"/>
                  <a:pt x="1753" y="764"/>
                </a:cubicBezTo>
                <a:cubicBezTo>
                  <a:pt x="1754" y="765"/>
                  <a:pt x="1755" y="765"/>
                  <a:pt x="1756" y="766"/>
                </a:cubicBezTo>
                <a:cubicBezTo>
                  <a:pt x="1757" y="766"/>
                  <a:pt x="1757" y="766"/>
                  <a:pt x="1757" y="766"/>
                </a:cubicBezTo>
                <a:cubicBezTo>
                  <a:pt x="1757" y="766"/>
                  <a:pt x="1758" y="767"/>
                  <a:pt x="1758" y="767"/>
                </a:cubicBezTo>
                <a:cubicBezTo>
                  <a:pt x="1758" y="767"/>
                  <a:pt x="1759" y="767"/>
                  <a:pt x="1759" y="767"/>
                </a:cubicBezTo>
                <a:cubicBezTo>
                  <a:pt x="1759" y="768"/>
                  <a:pt x="1759" y="768"/>
                  <a:pt x="1760" y="768"/>
                </a:cubicBezTo>
                <a:cubicBezTo>
                  <a:pt x="1762" y="770"/>
                  <a:pt x="1764" y="772"/>
                  <a:pt x="1766" y="775"/>
                </a:cubicBezTo>
                <a:cubicBezTo>
                  <a:pt x="1768" y="776"/>
                  <a:pt x="1769" y="777"/>
                  <a:pt x="1771" y="778"/>
                </a:cubicBezTo>
                <a:cubicBezTo>
                  <a:pt x="1772" y="779"/>
                  <a:pt x="1772" y="779"/>
                  <a:pt x="1773" y="780"/>
                </a:cubicBezTo>
                <a:cubicBezTo>
                  <a:pt x="1774" y="780"/>
                  <a:pt x="1774" y="780"/>
                  <a:pt x="1774" y="780"/>
                </a:cubicBezTo>
                <a:cubicBezTo>
                  <a:pt x="1774" y="780"/>
                  <a:pt x="1774" y="780"/>
                  <a:pt x="1775" y="780"/>
                </a:cubicBezTo>
                <a:cubicBezTo>
                  <a:pt x="1775" y="780"/>
                  <a:pt x="1775" y="780"/>
                  <a:pt x="1775" y="780"/>
                </a:cubicBezTo>
                <a:cubicBezTo>
                  <a:pt x="1776" y="780"/>
                  <a:pt x="1776" y="781"/>
                  <a:pt x="1776" y="781"/>
                </a:cubicBezTo>
                <a:cubicBezTo>
                  <a:pt x="1780" y="782"/>
                  <a:pt x="1784" y="781"/>
                  <a:pt x="1788" y="781"/>
                </a:cubicBezTo>
                <a:cubicBezTo>
                  <a:pt x="1789" y="781"/>
                  <a:pt x="1790" y="781"/>
                  <a:pt x="1791" y="780"/>
                </a:cubicBezTo>
                <a:cubicBezTo>
                  <a:pt x="1791" y="781"/>
                  <a:pt x="1791" y="781"/>
                  <a:pt x="1792" y="781"/>
                </a:cubicBezTo>
                <a:cubicBezTo>
                  <a:pt x="1792" y="781"/>
                  <a:pt x="1792" y="781"/>
                  <a:pt x="1792" y="781"/>
                </a:cubicBezTo>
                <a:cubicBezTo>
                  <a:pt x="1792" y="781"/>
                  <a:pt x="1792" y="782"/>
                  <a:pt x="1793" y="782"/>
                </a:cubicBezTo>
                <a:cubicBezTo>
                  <a:pt x="1793" y="782"/>
                  <a:pt x="1794" y="782"/>
                  <a:pt x="1795" y="783"/>
                </a:cubicBezTo>
                <a:cubicBezTo>
                  <a:pt x="1796" y="783"/>
                  <a:pt x="1797" y="784"/>
                  <a:pt x="1798" y="784"/>
                </a:cubicBezTo>
                <a:cubicBezTo>
                  <a:pt x="1799" y="785"/>
                  <a:pt x="1800" y="785"/>
                  <a:pt x="1801" y="786"/>
                </a:cubicBezTo>
                <a:cubicBezTo>
                  <a:pt x="1802" y="786"/>
                  <a:pt x="1803" y="787"/>
                  <a:pt x="1804" y="788"/>
                </a:cubicBezTo>
                <a:cubicBezTo>
                  <a:pt x="1805" y="788"/>
                  <a:pt x="1806" y="789"/>
                  <a:pt x="1807" y="790"/>
                </a:cubicBezTo>
                <a:cubicBezTo>
                  <a:pt x="1811" y="803"/>
                  <a:pt x="1820" y="815"/>
                  <a:pt x="1837" y="815"/>
                </a:cubicBezTo>
                <a:cubicBezTo>
                  <a:pt x="1830" y="801"/>
                  <a:pt x="1824" y="788"/>
                  <a:pt x="1807" y="785"/>
                </a:cubicBezTo>
                <a:cubicBezTo>
                  <a:pt x="1806" y="785"/>
                  <a:pt x="1806" y="785"/>
                  <a:pt x="1806" y="785"/>
                </a:cubicBezTo>
                <a:cubicBezTo>
                  <a:pt x="1806" y="785"/>
                  <a:pt x="1806" y="785"/>
                  <a:pt x="1806" y="785"/>
                </a:cubicBezTo>
                <a:cubicBezTo>
                  <a:pt x="1805" y="785"/>
                  <a:pt x="1804" y="784"/>
                  <a:pt x="1803" y="783"/>
                </a:cubicBezTo>
                <a:cubicBezTo>
                  <a:pt x="1802" y="783"/>
                  <a:pt x="1801" y="782"/>
                  <a:pt x="1800" y="782"/>
                </a:cubicBezTo>
                <a:cubicBezTo>
                  <a:pt x="1799" y="781"/>
                  <a:pt x="1798" y="781"/>
                  <a:pt x="1797" y="780"/>
                </a:cubicBezTo>
                <a:cubicBezTo>
                  <a:pt x="1796" y="780"/>
                  <a:pt x="1796" y="780"/>
                  <a:pt x="1796" y="780"/>
                </a:cubicBezTo>
                <a:cubicBezTo>
                  <a:pt x="1797" y="780"/>
                  <a:pt x="1798" y="779"/>
                  <a:pt x="1800" y="779"/>
                </a:cubicBezTo>
                <a:cubicBezTo>
                  <a:pt x="1803" y="779"/>
                  <a:pt x="1807" y="779"/>
                  <a:pt x="1810" y="778"/>
                </a:cubicBezTo>
                <a:cubicBezTo>
                  <a:pt x="1818" y="778"/>
                  <a:pt x="1824" y="778"/>
                  <a:pt x="1830" y="778"/>
                </a:cubicBezTo>
                <a:cubicBezTo>
                  <a:pt x="1831" y="778"/>
                  <a:pt x="1831" y="778"/>
                  <a:pt x="1832" y="778"/>
                </a:cubicBezTo>
                <a:cubicBezTo>
                  <a:pt x="1833" y="778"/>
                  <a:pt x="1833" y="778"/>
                  <a:pt x="1834" y="778"/>
                </a:cubicBezTo>
                <a:cubicBezTo>
                  <a:pt x="1835" y="778"/>
                  <a:pt x="1837" y="778"/>
                  <a:pt x="1838" y="778"/>
                </a:cubicBezTo>
                <a:cubicBezTo>
                  <a:pt x="1840" y="778"/>
                  <a:pt x="1842" y="777"/>
                  <a:pt x="1844" y="777"/>
                </a:cubicBezTo>
                <a:cubicBezTo>
                  <a:pt x="1845" y="777"/>
                  <a:pt x="1845" y="777"/>
                  <a:pt x="1846" y="777"/>
                </a:cubicBezTo>
                <a:cubicBezTo>
                  <a:pt x="1846" y="777"/>
                  <a:pt x="1846" y="777"/>
                  <a:pt x="1846" y="777"/>
                </a:cubicBezTo>
                <a:cubicBezTo>
                  <a:pt x="1846" y="777"/>
                  <a:pt x="1846" y="777"/>
                  <a:pt x="1846" y="777"/>
                </a:cubicBezTo>
                <a:cubicBezTo>
                  <a:pt x="1846" y="777"/>
                  <a:pt x="1846" y="777"/>
                  <a:pt x="1846" y="777"/>
                </a:cubicBezTo>
                <a:cubicBezTo>
                  <a:pt x="1846" y="777"/>
                  <a:pt x="1846" y="777"/>
                  <a:pt x="1846" y="777"/>
                </a:cubicBezTo>
                <a:cubicBezTo>
                  <a:pt x="1846" y="777"/>
                  <a:pt x="1846" y="777"/>
                  <a:pt x="1846" y="778"/>
                </a:cubicBezTo>
                <a:cubicBezTo>
                  <a:pt x="1846" y="778"/>
                  <a:pt x="1846" y="778"/>
                  <a:pt x="1846" y="778"/>
                </a:cubicBezTo>
                <a:cubicBezTo>
                  <a:pt x="1846" y="778"/>
                  <a:pt x="1846" y="778"/>
                  <a:pt x="1846" y="778"/>
                </a:cubicBezTo>
                <a:cubicBezTo>
                  <a:pt x="1845" y="778"/>
                  <a:pt x="1845" y="778"/>
                  <a:pt x="1845" y="778"/>
                </a:cubicBezTo>
                <a:cubicBezTo>
                  <a:pt x="1845" y="778"/>
                  <a:pt x="1845" y="778"/>
                  <a:pt x="1846" y="778"/>
                </a:cubicBezTo>
                <a:cubicBezTo>
                  <a:pt x="1846" y="778"/>
                  <a:pt x="1846" y="778"/>
                  <a:pt x="1847" y="778"/>
                </a:cubicBezTo>
                <a:cubicBezTo>
                  <a:pt x="1847" y="778"/>
                  <a:pt x="1847" y="778"/>
                  <a:pt x="1847" y="778"/>
                </a:cubicBezTo>
                <a:cubicBezTo>
                  <a:pt x="1847" y="778"/>
                  <a:pt x="1847" y="777"/>
                  <a:pt x="1847" y="777"/>
                </a:cubicBezTo>
                <a:cubicBezTo>
                  <a:pt x="1847" y="777"/>
                  <a:pt x="1847" y="777"/>
                  <a:pt x="1847" y="777"/>
                </a:cubicBezTo>
                <a:cubicBezTo>
                  <a:pt x="1847" y="777"/>
                  <a:pt x="1847" y="777"/>
                  <a:pt x="1847" y="777"/>
                </a:cubicBezTo>
                <a:cubicBezTo>
                  <a:pt x="1847" y="777"/>
                  <a:pt x="1847" y="777"/>
                  <a:pt x="1847" y="777"/>
                </a:cubicBezTo>
                <a:cubicBezTo>
                  <a:pt x="1847" y="777"/>
                  <a:pt x="1847" y="776"/>
                  <a:pt x="1846" y="776"/>
                </a:cubicBezTo>
                <a:cubicBezTo>
                  <a:pt x="1846" y="776"/>
                  <a:pt x="1845" y="776"/>
                  <a:pt x="1844" y="776"/>
                </a:cubicBezTo>
                <a:cubicBezTo>
                  <a:pt x="1842" y="776"/>
                  <a:pt x="1840" y="775"/>
                  <a:pt x="1838" y="775"/>
                </a:cubicBezTo>
                <a:cubicBezTo>
                  <a:pt x="1837" y="775"/>
                  <a:pt x="1836" y="775"/>
                  <a:pt x="1834" y="775"/>
                </a:cubicBezTo>
                <a:cubicBezTo>
                  <a:pt x="1834" y="774"/>
                  <a:pt x="1833" y="774"/>
                  <a:pt x="1832" y="774"/>
                </a:cubicBezTo>
                <a:cubicBezTo>
                  <a:pt x="1832" y="775"/>
                  <a:pt x="1831" y="774"/>
                  <a:pt x="1830" y="774"/>
                </a:cubicBezTo>
                <a:cubicBezTo>
                  <a:pt x="1828" y="774"/>
                  <a:pt x="1826" y="774"/>
                  <a:pt x="1824" y="774"/>
                </a:cubicBezTo>
                <a:cubicBezTo>
                  <a:pt x="1824" y="774"/>
                  <a:pt x="1824" y="774"/>
                  <a:pt x="1824" y="774"/>
                </a:cubicBezTo>
                <a:cubicBezTo>
                  <a:pt x="1825" y="774"/>
                  <a:pt x="1826" y="774"/>
                  <a:pt x="1826" y="773"/>
                </a:cubicBezTo>
                <a:cubicBezTo>
                  <a:pt x="1827" y="773"/>
                  <a:pt x="1828" y="773"/>
                  <a:pt x="1828" y="773"/>
                </a:cubicBezTo>
                <a:cubicBezTo>
                  <a:pt x="1829" y="772"/>
                  <a:pt x="1830" y="772"/>
                  <a:pt x="1830" y="772"/>
                </a:cubicBezTo>
                <a:cubicBezTo>
                  <a:pt x="1831" y="771"/>
                  <a:pt x="1833" y="770"/>
                  <a:pt x="1834" y="769"/>
                </a:cubicBezTo>
                <a:cubicBezTo>
                  <a:pt x="1835" y="768"/>
                  <a:pt x="1837" y="767"/>
                  <a:pt x="1838" y="767"/>
                </a:cubicBezTo>
                <a:cubicBezTo>
                  <a:pt x="1838" y="766"/>
                  <a:pt x="1839" y="766"/>
                  <a:pt x="1839" y="766"/>
                </a:cubicBezTo>
                <a:cubicBezTo>
                  <a:pt x="1856" y="777"/>
                  <a:pt x="1866" y="740"/>
                  <a:pt x="1873" y="732"/>
                </a:cubicBezTo>
                <a:cubicBezTo>
                  <a:pt x="1856" y="734"/>
                  <a:pt x="1826" y="744"/>
                  <a:pt x="1837" y="763"/>
                </a:cubicBezTo>
                <a:cubicBezTo>
                  <a:pt x="1838" y="763"/>
                  <a:pt x="1839" y="762"/>
                  <a:pt x="1840" y="762"/>
                </a:cubicBezTo>
                <a:cubicBezTo>
                  <a:pt x="1840" y="762"/>
                  <a:pt x="1840" y="762"/>
                  <a:pt x="1840" y="762"/>
                </a:cubicBezTo>
                <a:cubicBezTo>
                  <a:pt x="1839" y="763"/>
                  <a:pt x="1838" y="764"/>
                  <a:pt x="1836" y="765"/>
                </a:cubicBezTo>
                <a:cubicBezTo>
                  <a:pt x="1835" y="766"/>
                  <a:pt x="1834" y="766"/>
                  <a:pt x="1833" y="767"/>
                </a:cubicBezTo>
                <a:cubicBezTo>
                  <a:pt x="1831" y="768"/>
                  <a:pt x="1830" y="769"/>
                  <a:pt x="1829" y="769"/>
                </a:cubicBezTo>
                <a:cubicBezTo>
                  <a:pt x="1828" y="770"/>
                  <a:pt x="1828" y="770"/>
                  <a:pt x="1827" y="770"/>
                </a:cubicBezTo>
                <a:cubicBezTo>
                  <a:pt x="1826" y="771"/>
                  <a:pt x="1826" y="771"/>
                  <a:pt x="1825" y="771"/>
                </a:cubicBezTo>
                <a:cubicBezTo>
                  <a:pt x="1825" y="771"/>
                  <a:pt x="1824" y="772"/>
                  <a:pt x="1824" y="772"/>
                </a:cubicBezTo>
                <a:cubicBezTo>
                  <a:pt x="1823" y="772"/>
                  <a:pt x="1822" y="772"/>
                  <a:pt x="1822" y="773"/>
                </a:cubicBezTo>
                <a:cubicBezTo>
                  <a:pt x="1822" y="773"/>
                  <a:pt x="1821" y="773"/>
                  <a:pt x="1821" y="773"/>
                </a:cubicBezTo>
                <a:cubicBezTo>
                  <a:pt x="1821" y="773"/>
                  <a:pt x="1821" y="773"/>
                  <a:pt x="1820" y="773"/>
                </a:cubicBezTo>
                <a:cubicBezTo>
                  <a:pt x="1820" y="773"/>
                  <a:pt x="1819" y="774"/>
                  <a:pt x="1819" y="774"/>
                </a:cubicBezTo>
                <a:cubicBezTo>
                  <a:pt x="1819" y="774"/>
                  <a:pt x="1818" y="774"/>
                  <a:pt x="1818" y="774"/>
                </a:cubicBezTo>
                <a:cubicBezTo>
                  <a:pt x="1816" y="775"/>
                  <a:pt x="1813" y="775"/>
                  <a:pt x="1811" y="775"/>
                </a:cubicBezTo>
                <a:cubicBezTo>
                  <a:pt x="1807" y="775"/>
                  <a:pt x="1803" y="775"/>
                  <a:pt x="1799" y="776"/>
                </a:cubicBezTo>
                <a:cubicBezTo>
                  <a:pt x="1795" y="776"/>
                  <a:pt x="1792" y="777"/>
                  <a:pt x="1788" y="777"/>
                </a:cubicBezTo>
                <a:cubicBezTo>
                  <a:pt x="1784" y="778"/>
                  <a:pt x="1781" y="778"/>
                  <a:pt x="1777" y="777"/>
                </a:cubicBezTo>
                <a:cubicBezTo>
                  <a:pt x="1777" y="777"/>
                  <a:pt x="1777" y="777"/>
                  <a:pt x="1777" y="777"/>
                </a:cubicBezTo>
                <a:cubicBezTo>
                  <a:pt x="1776" y="777"/>
                  <a:pt x="1776" y="777"/>
                  <a:pt x="1776" y="777"/>
                </a:cubicBezTo>
                <a:cubicBezTo>
                  <a:pt x="1776" y="777"/>
                  <a:pt x="1776" y="777"/>
                  <a:pt x="1776" y="777"/>
                </a:cubicBezTo>
                <a:cubicBezTo>
                  <a:pt x="1775" y="776"/>
                  <a:pt x="1775" y="776"/>
                  <a:pt x="1775" y="776"/>
                </a:cubicBezTo>
                <a:cubicBezTo>
                  <a:pt x="1774" y="776"/>
                  <a:pt x="1774" y="776"/>
                  <a:pt x="1773" y="775"/>
                </a:cubicBezTo>
                <a:cubicBezTo>
                  <a:pt x="1772" y="774"/>
                  <a:pt x="1770" y="773"/>
                  <a:pt x="1769" y="772"/>
                </a:cubicBezTo>
                <a:cubicBezTo>
                  <a:pt x="1767" y="770"/>
                  <a:pt x="1765" y="767"/>
                  <a:pt x="1762" y="765"/>
                </a:cubicBezTo>
                <a:cubicBezTo>
                  <a:pt x="1762" y="765"/>
                  <a:pt x="1762" y="765"/>
                  <a:pt x="1761" y="764"/>
                </a:cubicBezTo>
                <a:cubicBezTo>
                  <a:pt x="1761" y="764"/>
                  <a:pt x="1761" y="764"/>
                  <a:pt x="1760" y="764"/>
                </a:cubicBezTo>
                <a:cubicBezTo>
                  <a:pt x="1760" y="763"/>
                  <a:pt x="1760" y="763"/>
                  <a:pt x="1759" y="763"/>
                </a:cubicBezTo>
                <a:cubicBezTo>
                  <a:pt x="1759" y="763"/>
                  <a:pt x="1759" y="763"/>
                  <a:pt x="1758" y="762"/>
                </a:cubicBezTo>
                <a:cubicBezTo>
                  <a:pt x="1757" y="762"/>
                  <a:pt x="1755" y="761"/>
                  <a:pt x="1754" y="761"/>
                </a:cubicBezTo>
                <a:cubicBezTo>
                  <a:pt x="1753" y="761"/>
                  <a:pt x="1752" y="761"/>
                  <a:pt x="1751" y="760"/>
                </a:cubicBezTo>
                <a:cubicBezTo>
                  <a:pt x="1751" y="760"/>
                  <a:pt x="1750" y="760"/>
                  <a:pt x="1749" y="760"/>
                </a:cubicBezTo>
                <a:cubicBezTo>
                  <a:pt x="1749" y="760"/>
                  <a:pt x="1748" y="760"/>
                  <a:pt x="1747" y="760"/>
                </a:cubicBezTo>
                <a:cubicBezTo>
                  <a:pt x="1747" y="760"/>
                  <a:pt x="1746" y="760"/>
                  <a:pt x="1745" y="760"/>
                </a:cubicBezTo>
                <a:cubicBezTo>
                  <a:pt x="1743" y="761"/>
                  <a:pt x="1741" y="761"/>
                  <a:pt x="1739" y="761"/>
                </a:cubicBezTo>
                <a:cubicBezTo>
                  <a:pt x="1739" y="761"/>
                  <a:pt x="1739" y="762"/>
                  <a:pt x="1739" y="762"/>
                </a:cubicBezTo>
                <a:cubicBezTo>
                  <a:pt x="1740" y="761"/>
                  <a:pt x="1740" y="760"/>
                  <a:pt x="1741" y="759"/>
                </a:cubicBezTo>
                <a:cubicBezTo>
                  <a:pt x="1742" y="758"/>
                  <a:pt x="1743" y="757"/>
                  <a:pt x="1743" y="757"/>
                </a:cubicBezTo>
                <a:cubicBezTo>
                  <a:pt x="1744" y="756"/>
                  <a:pt x="1744" y="756"/>
                  <a:pt x="1744" y="756"/>
                </a:cubicBezTo>
                <a:cubicBezTo>
                  <a:pt x="1744" y="756"/>
                  <a:pt x="1744" y="756"/>
                  <a:pt x="1744" y="756"/>
                </a:cubicBezTo>
                <a:cubicBezTo>
                  <a:pt x="1744" y="756"/>
                  <a:pt x="1744" y="756"/>
                  <a:pt x="1744" y="756"/>
                </a:cubicBezTo>
                <a:cubicBezTo>
                  <a:pt x="1744" y="756"/>
                  <a:pt x="1744" y="756"/>
                  <a:pt x="1744" y="756"/>
                </a:cubicBezTo>
                <a:cubicBezTo>
                  <a:pt x="1744" y="755"/>
                  <a:pt x="1744" y="755"/>
                  <a:pt x="1744" y="755"/>
                </a:cubicBezTo>
                <a:cubicBezTo>
                  <a:pt x="1744" y="755"/>
                  <a:pt x="1745" y="754"/>
                  <a:pt x="1745" y="754"/>
                </a:cubicBezTo>
                <a:cubicBezTo>
                  <a:pt x="1745" y="754"/>
                  <a:pt x="1745" y="753"/>
                  <a:pt x="1746" y="753"/>
                </a:cubicBezTo>
                <a:cubicBezTo>
                  <a:pt x="1746" y="752"/>
                  <a:pt x="1746" y="752"/>
                  <a:pt x="1747" y="751"/>
                </a:cubicBezTo>
                <a:cubicBezTo>
                  <a:pt x="1747" y="750"/>
                  <a:pt x="1747" y="750"/>
                  <a:pt x="1748" y="749"/>
                </a:cubicBezTo>
                <a:cubicBezTo>
                  <a:pt x="1749" y="747"/>
                  <a:pt x="1749" y="745"/>
                  <a:pt x="1750" y="744"/>
                </a:cubicBezTo>
                <a:cubicBezTo>
                  <a:pt x="1751" y="742"/>
                  <a:pt x="1751" y="740"/>
                  <a:pt x="1752" y="739"/>
                </a:cubicBezTo>
                <a:cubicBezTo>
                  <a:pt x="1753" y="736"/>
                  <a:pt x="1753" y="733"/>
                  <a:pt x="1754" y="730"/>
                </a:cubicBezTo>
                <a:cubicBezTo>
                  <a:pt x="1756" y="724"/>
                  <a:pt x="1758" y="720"/>
                  <a:pt x="1759" y="716"/>
                </a:cubicBezTo>
                <a:cubicBezTo>
                  <a:pt x="1760" y="714"/>
                  <a:pt x="1761" y="712"/>
                  <a:pt x="1762" y="711"/>
                </a:cubicBezTo>
                <a:cubicBezTo>
                  <a:pt x="1763" y="709"/>
                  <a:pt x="1763" y="708"/>
                  <a:pt x="1764" y="707"/>
                </a:cubicBezTo>
                <a:cubicBezTo>
                  <a:pt x="1765" y="705"/>
                  <a:pt x="1766" y="704"/>
                  <a:pt x="1766" y="704"/>
                </a:cubicBezTo>
                <a:cubicBezTo>
                  <a:pt x="1766" y="704"/>
                  <a:pt x="1765" y="705"/>
                  <a:pt x="1764" y="707"/>
                </a:cubicBezTo>
                <a:cubicBezTo>
                  <a:pt x="1763" y="708"/>
                  <a:pt x="1762" y="709"/>
                  <a:pt x="1761" y="710"/>
                </a:cubicBezTo>
                <a:cubicBezTo>
                  <a:pt x="1760" y="712"/>
                  <a:pt x="1759" y="713"/>
                  <a:pt x="1758" y="715"/>
                </a:cubicBezTo>
                <a:cubicBezTo>
                  <a:pt x="1757" y="716"/>
                  <a:pt x="1756" y="718"/>
                  <a:pt x="1755" y="720"/>
                </a:cubicBezTo>
                <a:cubicBezTo>
                  <a:pt x="1755" y="719"/>
                  <a:pt x="1755" y="718"/>
                  <a:pt x="1755" y="717"/>
                </a:cubicBezTo>
                <a:cubicBezTo>
                  <a:pt x="1755" y="715"/>
                  <a:pt x="1755" y="713"/>
                  <a:pt x="1755" y="712"/>
                </a:cubicBezTo>
                <a:cubicBezTo>
                  <a:pt x="1754" y="710"/>
                  <a:pt x="1754" y="708"/>
                  <a:pt x="1754" y="706"/>
                </a:cubicBezTo>
                <a:cubicBezTo>
                  <a:pt x="1754" y="705"/>
                  <a:pt x="1753" y="704"/>
                  <a:pt x="1753" y="703"/>
                </a:cubicBezTo>
                <a:cubicBezTo>
                  <a:pt x="1765" y="682"/>
                  <a:pt x="1747" y="680"/>
                  <a:pt x="1746" y="662"/>
                </a:cubicBezTo>
                <a:cubicBezTo>
                  <a:pt x="1732" y="679"/>
                  <a:pt x="1724" y="696"/>
                  <a:pt x="1750" y="702"/>
                </a:cubicBezTo>
                <a:cubicBezTo>
                  <a:pt x="1750" y="702"/>
                  <a:pt x="1750" y="702"/>
                  <a:pt x="1750" y="702"/>
                </a:cubicBezTo>
                <a:cubicBezTo>
                  <a:pt x="1750" y="704"/>
                  <a:pt x="1750" y="705"/>
                  <a:pt x="1751" y="707"/>
                </a:cubicBezTo>
                <a:cubicBezTo>
                  <a:pt x="1751" y="709"/>
                  <a:pt x="1751" y="710"/>
                  <a:pt x="1751" y="712"/>
                </a:cubicBezTo>
                <a:cubicBezTo>
                  <a:pt x="1752" y="714"/>
                  <a:pt x="1752" y="715"/>
                  <a:pt x="1752" y="717"/>
                </a:cubicBezTo>
                <a:cubicBezTo>
                  <a:pt x="1752" y="719"/>
                  <a:pt x="1752" y="720"/>
                  <a:pt x="1751" y="722"/>
                </a:cubicBezTo>
                <a:cubicBezTo>
                  <a:pt x="1751" y="723"/>
                  <a:pt x="1751" y="724"/>
                  <a:pt x="1751" y="724"/>
                </a:cubicBezTo>
                <a:cubicBezTo>
                  <a:pt x="1751" y="725"/>
                  <a:pt x="1751" y="726"/>
                  <a:pt x="1751" y="727"/>
                </a:cubicBezTo>
                <a:cubicBezTo>
                  <a:pt x="1751" y="727"/>
                  <a:pt x="1751" y="728"/>
                  <a:pt x="1751" y="728"/>
                </a:cubicBezTo>
                <a:cubicBezTo>
                  <a:pt x="1750" y="728"/>
                  <a:pt x="1750" y="729"/>
                  <a:pt x="1750" y="729"/>
                </a:cubicBezTo>
                <a:cubicBezTo>
                  <a:pt x="1749" y="732"/>
                  <a:pt x="1748" y="734"/>
                  <a:pt x="1746" y="737"/>
                </a:cubicBezTo>
                <a:cubicBezTo>
                  <a:pt x="1746" y="739"/>
                  <a:pt x="1745" y="741"/>
                  <a:pt x="1745" y="742"/>
                </a:cubicBezTo>
                <a:cubicBezTo>
                  <a:pt x="1744" y="744"/>
                  <a:pt x="1743" y="745"/>
                  <a:pt x="1743" y="747"/>
                </a:cubicBezTo>
                <a:cubicBezTo>
                  <a:pt x="1742" y="748"/>
                  <a:pt x="1742" y="749"/>
                  <a:pt x="1742" y="749"/>
                </a:cubicBezTo>
                <a:cubicBezTo>
                  <a:pt x="1741" y="750"/>
                  <a:pt x="1741" y="750"/>
                  <a:pt x="1741" y="750"/>
                </a:cubicBezTo>
                <a:cubicBezTo>
                  <a:pt x="1741" y="751"/>
                  <a:pt x="1741" y="751"/>
                  <a:pt x="1740" y="751"/>
                </a:cubicBezTo>
                <a:cubicBezTo>
                  <a:pt x="1740" y="752"/>
                  <a:pt x="1740" y="752"/>
                  <a:pt x="1740" y="753"/>
                </a:cubicBezTo>
                <a:cubicBezTo>
                  <a:pt x="1739" y="753"/>
                  <a:pt x="1739" y="753"/>
                  <a:pt x="1739" y="753"/>
                </a:cubicBezTo>
                <a:cubicBezTo>
                  <a:pt x="1739" y="753"/>
                  <a:pt x="1739" y="753"/>
                  <a:pt x="1739" y="753"/>
                </a:cubicBezTo>
                <a:cubicBezTo>
                  <a:pt x="1739" y="753"/>
                  <a:pt x="1739" y="753"/>
                  <a:pt x="1739" y="753"/>
                </a:cubicBezTo>
                <a:cubicBezTo>
                  <a:pt x="1739" y="753"/>
                  <a:pt x="1739" y="753"/>
                  <a:pt x="1739" y="753"/>
                </a:cubicBezTo>
                <a:cubicBezTo>
                  <a:pt x="1739" y="754"/>
                  <a:pt x="1739" y="754"/>
                  <a:pt x="1739" y="754"/>
                </a:cubicBezTo>
                <a:cubicBezTo>
                  <a:pt x="1738" y="754"/>
                  <a:pt x="1738" y="755"/>
                  <a:pt x="1737" y="756"/>
                </a:cubicBezTo>
                <a:cubicBezTo>
                  <a:pt x="1734" y="759"/>
                  <a:pt x="1732" y="761"/>
                  <a:pt x="1728" y="764"/>
                </a:cubicBezTo>
                <a:cubicBezTo>
                  <a:pt x="1725" y="767"/>
                  <a:pt x="1722" y="770"/>
                  <a:pt x="1718" y="773"/>
                </a:cubicBezTo>
                <a:cubicBezTo>
                  <a:pt x="1715" y="775"/>
                  <a:pt x="1711" y="779"/>
                  <a:pt x="1708" y="782"/>
                </a:cubicBezTo>
                <a:cubicBezTo>
                  <a:pt x="1704" y="785"/>
                  <a:pt x="1700" y="789"/>
                  <a:pt x="1697" y="793"/>
                </a:cubicBezTo>
                <a:cubicBezTo>
                  <a:pt x="1697" y="793"/>
                  <a:pt x="1697" y="793"/>
                  <a:pt x="1697" y="793"/>
                </a:cubicBezTo>
                <a:cubicBezTo>
                  <a:pt x="1697" y="792"/>
                  <a:pt x="1696" y="792"/>
                  <a:pt x="1696" y="791"/>
                </a:cubicBezTo>
                <a:cubicBezTo>
                  <a:pt x="1696" y="790"/>
                  <a:pt x="1696" y="789"/>
                  <a:pt x="1696" y="789"/>
                </a:cubicBezTo>
                <a:cubicBezTo>
                  <a:pt x="1696" y="788"/>
                  <a:pt x="1696" y="788"/>
                  <a:pt x="1695" y="788"/>
                </a:cubicBezTo>
                <a:cubicBezTo>
                  <a:pt x="1695" y="787"/>
                  <a:pt x="1695" y="787"/>
                  <a:pt x="1695" y="786"/>
                </a:cubicBezTo>
                <a:cubicBezTo>
                  <a:pt x="1694" y="785"/>
                  <a:pt x="1693" y="783"/>
                  <a:pt x="1692" y="781"/>
                </a:cubicBezTo>
                <a:cubicBezTo>
                  <a:pt x="1691" y="779"/>
                  <a:pt x="1690" y="778"/>
                  <a:pt x="1689" y="776"/>
                </a:cubicBezTo>
                <a:cubicBezTo>
                  <a:pt x="1687" y="772"/>
                  <a:pt x="1685" y="768"/>
                  <a:pt x="1683" y="764"/>
                </a:cubicBezTo>
                <a:cubicBezTo>
                  <a:pt x="1682" y="762"/>
                  <a:pt x="1681" y="760"/>
                  <a:pt x="1680" y="758"/>
                </a:cubicBezTo>
                <a:cubicBezTo>
                  <a:pt x="1679" y="756"/>
                  <a:pt x="1678" y="754"/>
                  <a:pt x="1678" y="752"/>
                </a:cubicBezTo>
                <a:cubicBezTo>
                  <a:pt x="1677" y="750"/>
                  <a:pt x="1677" y="748"/>
                  <a:pt x="1676" y="746"/>
                </a:cubicBezTo>
                <a:cubicBezTo>
                  <a:pt x="1676" y="746"/>
                  <a:pt x="1676" y="746"/>
                  <a:pt x="1676" y="746"/>
                </a:cubicBezTo>
                <a:cubicBezTo>
                  <a:pt x="1677" y="745"/>
                  <a:pt x="1677" y="745"/>
                  <a:pt x="1678" y="744"/>
                </a:cubicBezTo>
                <a:cubicBezTo>
                  <a:pt x="1678" y="744"/>
                  <a:pt x="1678" y="743"/>
                  <a:pt x="1678" y="743"/>
                </a:cubicBezTo>
                <a:cubicBezTo>
                  <a:pt x="1678" y="743"/>
                  <a:pt x="1678" y="743"/>
                  <a:pt x="1678" y="742"/>
                </a:cubicBezTo>
                <a:cubicBezTo>
                  <a:pt x="1679" y="742"/>
                  <a:pt x="1679" y="742"/>
                  <a:pt x="1679" y="742"/>
                </a:cubicBezTo>
                <a:cubicBezTo>
                  <a:pt x="1679" y="741"/>
                  <a:pt x="1679" y="740"/>
                  <a:pt x="1680" y="739"/>
                </a:cubicBezTo>
                <a:cubicBezTo>
                  <a:pt x="1680" y="738"/>
                  <a:pt x="1681" y="736"/>
                  <a:pt x="1681" y="735"/>
                </a:cubicBezTo>
                <a:cubicBezTo>
                  <a:pt x="1682" y="734"/>
                  <a:pt x="1682" y="733"/>
                  <a:pt x="1683" y="732"/>
                </a:cubicBezTo>
                <a:cubicBezTo>
                  <a:pt x="1683" y="731"/>
                  <a:pt x="1684" y="730"/>
                  <a:pt x="1685" y="728"/>
                </a:cubicBezTo>
                <a:cubicBezTo>
                  <a:pt x="1703" y="725"/>
                  <a:pt x="1698" y="710"/>
                  <a:pt x="1709" y="697"/>
                </a:cubicBezTo>
                <a:cubicBezTo>
                  <a:pt x="1700" y="701"/>
                  <a:pt x="1689" y="703"/>
                  <a:pt x="1684" y="709"/>
                </a:cubicBezTo>
                <a:cubicBezTo>
                  <a:pt x="1680" y="714"/>
                  <a:pt x="1679" y="725"/>
                  <a:pt x="1682" y="729"/>
                </a:cubicBezTo>
                <a:cubicBezTo>
                  <a:pt x="1682" y="729"/>
                  <a:pt x="1682" y="729"/>
                  <a:pt x="1682" y="729"/>
                </a:cubicBezTo>
                <a:cubicBezTo>
                  <a:pt x="1682" y="729"/>
                  <a:pt x="1682" y="729"/>
                  <a:pt x="1682" y="729"/>
                </a:cubicBezTo>
                <a:cubicBezTo>
                  <a:pt x="1682" y="729"/>
                  <a:pt x="1682" y="729"/>
                  <a:pt x="1682" y="729"/>
                </a:cubicBezTo>
                <a:cubicBezTo>
                  <a:pt x="1681" y="730"/>
                  <a:pt x="1681" y="730"/>
                  <a:pt x="1681" y="731"/>
                </a:cubicBezTo>
                <a:cubicBezTo>
                  <a:pt x="1680" y="732"/>
                  <a:pt x="1680" y="733"/>
                  <a:pt x="1679" y="735"/>
                </a:cubicBezTo>
                <a:cubicBezTo>
                  <a:pt x="1678" y="736"/>
                  <a:pt x="1678" y="737"/>
                  <a:pt x="1678" y="738"/>
                </a:cubicBezTo>
                <a:cubicBezTo>
                  <a:pt x="1677" y="739"/>
                  <a:pt x="1677" y="740"/>
                  <a:pt x="1676" y="741"/>
                </a:cubicBezTo>
                <a:cubicBezTo>
                  <a:pt x="1676" y="741"/>
                  <a:pt x="1676" y="741"/>
                  <a:pt x="1676" y="742"/>
                </a:cubicBezTo>
                <a:cubicBezTo>
                  <a:pt x="1676" y="742"/>
                  <a:pt x="1676" y="742"/>
                  <a:pt x="1676" y="742"/>
                </a:cubicBezTo>
                <a:cubicBezTo>
                  <a:pt x="1676" y="742"/>
                  <a:pt x="1676" y="742"/>
                  <a:pt x="1676" y="742"/>
                </a:cubicBezTo>
                <a:cubicBezTo>
                  <a:pt x="1676" y="742"/>
                  <a:pt x="1676" y="741"/>
                  <a:pt x="1676" y="740"/>
                </a:cubicBezTo>
                <a:cubicBezTo>
                  <a:pt x="1676" y="740"/>
                  <a:pt x="1675" y="739"/>
                  <a:pt x="1675" y="739"/>
                </a:cubicBezTo>
                <a:cubicBezTo>
                  <a:pt x="1676" y="739"/>
                  <a:pt x="1675" y="738"/>
                  <a:pt x="1675" y="738"/>
                </a:cubicBezTo>
                <a:cubicBezTo>
                  <a:pt x="1675" y="737"/>
                  <a:pt x="1675" y="736"/>
                  <a:pt x="1675" y="736"/>
                </a:cubicBezTo>
                <a:cubicBezTo>
                  <a:pt x="1674" y="734"/>
                  <a:pt x="1674" y="733"/>
                  <a:pt x="1674" y="732"/>
                </a:cubicBezTo>
                <a:cubicBezTo>
                  <a:pt x="1674" y="730"/>
                  <a:pt x="1673" y="729"/>
                  <a:pt x="1673" y="729"/>
                </a:cubicBezTo>
                <a:cubicBezTo>
                  <a:pt x="1673" y="729"/>
                  <a:pt x="1673" y="729"/>
                  <a:pt x="1673" y="730"/>
                </a:cubicBezTo>
                <a:cubicBezTo>
                  <a:pt x="1673" y="730"/>
                  <a:pt x="1673" y="731"/>
                  <a:pt x="1672" y="732"/>
                </a:cubicBezTo>
                <a:cubicBezTo>
                  <a:pt x="1672" y="733"/>
                  <a:pt x="1672" y="735"/>
                  <a:pt x="1672" y="736"/>
                </a:cubicBezTo>
                <a:cubicBezTo>
                  <a:pt x="1672" y="737"/>
                  <a:pt x="1672" y="737"/>
                  <a:pt x="1672" y="738"/>
                </a:cubicBezTo>
                <a:cubicBezTo>
                  <a:pt x="1671" y="739"/>
                  <a:pt x="1671" y="739"/>
                  <a:pt x="1672" y="740"/>
                </a:cubicBezTo>
                <a:cubicBezTo>
                  <a:pt x="1672" y="740"/>
                  <a:pt x="1672" y="740"/>
                  <a:pt x="1672" y="741"/>
                </a:cubicBezTo>
                <a:cubicBezTo>
                  <a:pt x="1672" y="744"/>
                  <a:pt x="1673" y="749"/>
                  <a:pt x="1674" y="753"/>
                </a:cubicBezTo>
                <a:cubicBezTo>
                  <a:pt x="1674" y="754"/>
                  <a:pt x="1675" y="756"/>
                  <a:pt x="1675" y="757"/>
                </a:cubicBezTo>
                <a:cubicBezTo>
                  <a:pt x="1675" y="757"/>
                  <a:pt x="1675" y="757"/>
                  <a:pt x="1674" y="757"/>
                </a:cubicBezTo>
                <a:cubicBezTo>
                  <a:pt x="1674" y="756"/>
                  <a:pt x="1673" y="756"/>
                  <a:pt x="1673" y="755"/>
                </a:cubicBezTo>
                <a:cubicBezTo>
                  <a:pt x="1672" y="755"/>
                  <a:pt x="1671" y="754"/>
                  <a:pt x="1671" y="754"/>
                </a:cubicBezTo>
                <a:cubicBezTo>
                  <a:pt x="1670" y="753"/>
                  <a:pt x="1668" y="752"/>
                  <a:pt x="1667" y="752"/>
                </a:cubicBezTo>
                <a:cubicBezTo>
                  <a:pt x="1667" y="752"/>
                  <a:pt x="1667" y="752"/>
                  <a:pt x="1667" y="752"/>
                </a:cubicBezTo>
                <a:cubicBezTo>
                  <a:pt x="1661" y="735"/>
                  <a:pt x="1649" y="728"/>
                  <a:pt x="1630" y="738"/>
                </a:cubicBezTo>
                <a:cubicBezTo>
                  <a:pt x="1644" y="745"/>
                  <a:pt x="1647" y="758"/>
                  <a:pt x="1665" y="752"/>
                </a:cubicBezTo>
                <a:cubicBezTo>
                  <a:pt x="1665" y="753"/>
                  <a:pt x="1666" y="753"/>
                  <a:pt x="1666" y="753"/>
                </a:cubicBezTo>
                <a:cubicBezTo>
                  <a:pt x="1667" y="754"/>
                  <a:pt x="1669" y="755"/>
                  <a:pt x="1670" y="755"/>
                </a:cubicBezTo>
                <a:cubicBezTo>
                  <a:pt x="1670" y="756"/>
                  <a:pt x="1671" y="756"/>
                  <a:pt x="1672" y="757"/>
                </a:cubicBezTo>
                <a:cubicBezTo>
                  <a:pt x="1672" y="757"/>
                  <a:pt x="1673" y="757"/>
                  <a:pt x="1673" y="758"/>
                </a:cubicBezTo>
                <a:cubicBezTo>
                  <a:pt x="1675" y="759"/>
                  <a:pt x="1676" y="760"/>
                  <a:pt x="1677" y="761"/>
                </a:cubicBezTo>
                <a:cubicBezTo>
                  <a:pt x="1678" y="763"/>
                  <a:pt x="1678" y="764"/>
                  <a:pt x="1679" y="766"/>
                </a:cubicBezTo>
                <a:cubicBezTo>
                  <a:pt x="1681" y="770"/>
                  <a:pt x="1684" y="774"/>
                  <a:pt x="1686" y="778"/>
                </a:cubicBezTo>
                <a:cubicBezTo>
                  <a:pt x="1687" y="779"/>
                  <a:pt x="1688" y="781"/>
                  <a:pt x="1689" y="783"/>
                </a:cubicBezTo>
                <a:cubicBezTo>
                  <a:pt x="1690" y="785"/>
                  <a:pt x="1691" y="786"/>
                  <a:pt x="1691" y="788"/>
                </a:cubicBezTo>
                <a:cubicBezTo>
                  <a:pt x="1691" y="788"/>
                  <a:pt x="1692" y="789"/>
                  <a:pt x="1692" y="789"/>
                </a:cubicBezTo>
                <a:cubicBezTo>
                  <a:pt x="1692" y="789"/>
                  <a:pt x="1692" y="790"/>
                  <a:pt x="1692" y="790"/>
                </a:cubicBezTo>
                <a:cubicBezTo>
                  <a:pt x="1693" y="791"/>
                  <a:pt x="1693" y="791"/>
                  <a:pt x="1693" y="792"/>
                </a:cubicBezTo>
                <a:cubicBezTo>
                  <a:pt x="1694" y="793"/>
                  <a:pt x="1694" y="793"/>
                  <a:pt x="1694" y="794"/>
                </a:cubicBezTo>
                <a:cubicBezTo>
                  <a:pt x="1695" y="794"/>
                  <a:pt x="1695" y="795"/>
                  <a:pt x="1695" y="795"/>
                </a:cubicBezTo>
                <a:cubicBezTo>
                  <a:pt x="1693" y="798"/>
                  <a:pt x="1690" y="801"/>
                  <a:pt x="1688" y="804"/>
                </a:cubicBezTo>
                <a:cubicBezTo>
                  <a:pt x="1685" y="808"/>
                  <a:pt x="1682" y="811"/>
                  <a:pt x="1679" y="815"/>
                </a:cubicBezTo>
                <a:cubicBezTo>
                  <a:pt x="1679" y="816"/>
                  <a:pt x="1678" y="817"/>
                  <a:pt x="1677" y="818"/>
                </a:cubicBezTo>
                <a:cubicBezTo>
                  <a:pt x="1676" y="819"/>
                  <a:pt x="1675" y="820"/>
                  <a:pt x="1674" y="820"/>
                </a:cubicBezTo>
                <a:cubicBezTo>
                  <a:pt x="1673" y="822"/>
                  <a:pt x="1671" y="824"/>
                  <a:pt x="1669" y="825"/>
                </a:cubicBezTo>
                <a:cubicBezTo>
                  <a:pt x="1661" y="831"/>
                  <a:pt x="1652" y="835"/>
                  <a:pt x="1644" y="840"/>
                </a:cubicBezTo>
                <a:cubicBezTo>
                  <a:pt x="1639" y="843"/>
                  <a:pt x="1634" y="845"/>
                  <a:pt x="1629" y="847"/>
                </a:cubicBezTo>
                <a:cubicBezTo>
                  <a:pt x="1630" y="847"/>
                  <a:pt x="1630" y="847"/>
                  <a:pt x="1630" y="846"/>
                </a:cubicBezTo>
                <a:cubicBezTo>
                  <a:pt x="1631" y="846"/>
                  <a:pt x="1631" y="845"/>
                  <a:pt x="1631" y="845"/>
                </a:cubicBezTo>
                <a:cubicBezTo>
                  <a:pt x="1631" y="845"/>
                  <a:pt x="1631" y="844"/>
                  <a:pt x="1631" y="844"/>
                </a:cubicBezTo>
                <a:cubicBezTo>
                  <a:pt x="1632" y="844"/>
                  <a:pt x="1632" y="844"/>
                  <a:pt x="1632" y="843"/>
                </a:cubicBezTo>
                <a:cubicBezTo>
                  <a:pt x="1632" y="842"/>
                  <a:pt x="1632" y="841"/>
                  <a:pt x="1632" y="840"/>
                </a:cubicBezTo>
                <a:cubicBezTo>
                  <a:pt x="1632" y="839"/>
                  <a:pt x="1632" y="837"/>
                  <a:pt x="1632" y="836"/>
                </a:cubicBezTo>
                <a:cubicBezTo>
                  <a:pt x="1632" y="835"/>
                  <a:pt x="1632" y="833"/>
                  <a:pt x="1632" y="832"/>
                </a:cubicBezTo>
                <a:cubicBezTo>
                  <a:pt x="1632" y="831"/>
                  <a:pt x="1632" y="829"/>
                  <a:pt x="1631" y="828"/>
                </a:cubicBezTo>
                <a:cubicBezTo>
                  <a:pt x="1631" y="826"/>
                  <a:pt x="1631" y="824"/>
                  <a:pt x="1631" y="823"/>
                </a:cubicBezTo>
                <a:cubicBezTo>
                  <a:pt x="1650" y="810"/>
                  <a:pt x="1629" y="795"/>
                  <a:pt x="1650" y="785"/>
                </a:cubicBezTo>
                <a:cubicBezTo>
                  <a:pt x="1639" y="784"/>
                  <a:pt x="1628" y="787"/>
                  <a:pt x="1622" y="798"/>
                </a:cubicBezTo>
                <a:cubicBezTo>
                  <a:pt x="1618" y="805"/>
                  <a:pt x="1618" y="821"/>
                  <a:pt x="1628" y="824"/>
                </a:cubicBezTo>
                <a:cubicBezTo>
                  <a:pt x="1629" y="825"/>
                  <a:pt x="1629" y="827"/>
                  <a:pt x="1629" y="828"/>
                </a:cubicBezTo>
                <a:cubicBezTo>
                  <a:pt x="1629" y="830"/>
                  <a:pt x="1629" y="831"/>
                  <a:pt x="1629" y="832"/>
                </a:cubicBezTo>
                <a:cubicBezTo>
                  <a:pt x="1630" y="834"/>
                  <a:pt x="1630" y="835"/>
                  <a:pt x="1630" y="836"/>
                </a:cubicBezTo>
                <a:cubicBezTo>
                  <a:pt x="1630" y="837"/>
                  <a:pt x="1630" y="839"/>
                  <a:pt x="1630" y="840"/>
                </a:cubicBezTo>
                <a:cubicBezTo>
                  <a:pt x="1630" y="841"/>
                  <a:pt x="1630" y="842"/>
                  <a:pt x="1629" y="843"/>
                </a:cubicBezTo>
                <a:cubicBezTo>
                  <a:pt x="1629" y="843"/>
                  <a:pt x="1629" y="843"/>
                  <a:pt x="1629" y="844"/>
                </a:cubicBezTo>
                <a:cubicBezTo>
                  <a:pt x="1629" y="844"/>
                  <a:pt x="1629" y="844"/>
                  <a:pt x="1629" y="844"/>
                </a:cubicBezTo>
                <a:cubicBezTo>
                  <a:pt x="1629" y="845"/>
                  <a:pt x="1629" y="845"/>
                  <a:pt x="1629" y="846"/>
                </a:cubicBezTo>
                <a:cubicBezTo>
                  <a:pt x="1628" y="846"/>
                  <a:pt x="1628" y="847"/>
                  <a:pt x="1628" y="848"/>
                </a:cubicBezTo>
                <a:cubicBezTo>
                  <a:pt x="1628" y="848"/>
                  <a:pt x="1628" y="848"/>
                  <a:pt x="1628" y="848"/>
                </a:cubicBezTo>
                <a:cubicBezTo>
                  <a:pt x="1624" y="850"/>
                  <a:pt x="1621" y="852"/>
                  <a:pt x="1618" y="853"/>
                </a:cubicBezTo>
                <a:cubicBezTo>
                  <a:pt x="1606" y="860"/>
                  <a:pt x="1595" y="865"/>
                  <a:pt x="1585" y="871"/>
                </a:cubicBezTo>
                <a:cubicBezTo>
                  <a:pt x="1550" y="877"/>
                  <a:pt x="1511" y="882"/>
                  <a:pt x="1483" y="891"/>
                </a:cubicBezTo>
                <a:cubicBezTo>
                  <a:pt x="1462" y="897"/>
                  <a:pt x="1438" y="900"/>
                  <a:pt x="1403" y="917"/>
                </a:cubicBezTo>
                <a:cubicBezTo>
                  <a:pt x="1399" y="918"/>
                  <a:pt x="1396" y="920"/>
                  <a:pt x="1393" y="922"/>
                </a:cubicBezTo>
                <a:cubicBezTo>
                  <a:pt x="1388" y="908"/>
                  <a:pt x="1380" y="897"/>
                  <a:pt x="1366" y="901"/>
                </a:cubicBezTo>
                <a:cubicBezTo>
                  <a:pt x="1366" y="900"/>
                  <a:pt x="1365" y="900"/>
                  <a:pt x="1365" y="899"/>
                </a:cubicBezTo>
                <a:cubicBezTo>
                  <a:pt x="1363" y="898"/>
                  <a:pt x="1361" y="897"/>
                  <a:pt x="1359" y="896"/>
                </a:cubicBezTo>
                <a:cubicBezTo>
                  <a:pt x="1358" y="895"/>
                  <a:pt x="1356" y="894"/>
                  <a:pt x="1354" y="893"/>
                </a:cubicBezTo>
                <a:cubicBezTo>
                  <a:pt x="1353" y="892"/>
                  <a:pt x="1352" y="892"/>
                  <a:pt x="1351" y="891"/>
                </a:cubicBezTo>
                <a:cubicBezTo>
                  <a:pt x="1351" y="891"/>
                  <a:pt x="1351" y="891"/>
                  <a:pt x="1350" y="891"/>
                </a:cubicBezTo>
                <a:cubicBezTo>
                  <a:pt x="1350" y="891"/>
                  <a:pt x="1349" y="891"/>
                  <a:pt x="1349" y="890"/>
                </a:cubicBezTo>
                <a:cubicBezTo>
                  <a:pt x="1348" y="890"/>
                  <a:pt x="1347" y="890"/>
                  <a:pt x="1346" y="889"/>
                </a:cubicBezTo>
                <a:cubicBezTo>
                  <a:pt x="1346" y="889"/>
                  <a:pt x="1345" y="889"/>
                  <a:pt x="1344" y="889"/>
                </a:cubicBezTo>
                <a:cubicBezTo>
                  <a:pt x="1344" y="889"/>
                  <a:pt x="1343" y="889"/>
                  <a:pt x="1343" y="888"/>
                </a:cubicBezTo>
                <a:cubicBezTo>
                  <a:pt x="1344" y="888"/>
                  <a:pt x="1345" y="888"/>
                  <a:pt x="1346" y="887"/>
                </a:cubicBezTo>
                <a:cubicBezTo>
                  <a:pt x="1348" y="887"/>
                  <a:pt x="1349" y="887"/>
                  <a:pt x="1350" y="886"/>
                </a:cubicBezTo>
                <a:cubicBezTo>
                  <a:pt x="1351" y="886"/>
                  <a:pt x="1353" y="885"/>
                  <a:pt x="1354" y="885"/>
                </a:cubicBezTo>
                <a:cubicBezTo>
                  <a:pt x="1355" y="884"/>
                  <a:pt x="1356" y="883"/>
                  <a:pt x="1357" y="883"/>
                </a:cubicBezTo>
                <a:cubicBezTo>
                  <a:pt x="1359" y="882"/>
                  <a:pt x="1360" y="882"/>
                  <a:pt x="1361" y="881"/>
                </a:cubicBezTo>
                <a:cubicBezTo>
                  <a:pt x="1362" y="880"/>
                  <a:pt x="1363" y="880"/>
                  <a:pt x="1364" y="879"/>
                </a:cubicBezTo>
                <a:cubicBezTo>
                  <a:pt x="1365" y="878"/>
                  <a:pt x="1366" y="878"/>
                  <a:pt x="1367" y="877"/>
                </a:cubicBezTo>
                <a:cubicBezTo>
                  <a:pt x="1368" y="876"/>
                  <a:pt x="1369" y="876"/>
                  <a:pt x="1370" y="875"/>
                </a:cubicBezTo>
                <a:cubicBezTo>
                  <a:pt x="1371" y="874"/>
                  <a:pt x="1372" y="873"/>
                  <a:pt x="1372" y="873"/>
                </a:cubicBezTo>
                <a:cubicBezTo>
                  <a:pt x="1374" y="871"/>
                  <a:pt x="1376" y="870"/>
                  <a:pt x="1377" y="868"/>
                </a:cubicBezTo>
                <a:cubicBezTo>
                  <a:pt x="1378" y="867"/>
                  <a:pt x="1378" y="867"/>
                  <a:pt x="1379" y="866"/>
                </a:cubicBezTo>
                <a:cubicBezTo>
                  <a:pt x="1380" y="865"/>
                  <a:pt x="1380" y="864"/>
                  <a:pt x="1381" y="863"/>
                </a:cubicBezTo>
                <a:cubicBezTo>
                  <a:pt x="1381" y="863"/>
                  <a:pt x="1382" y="863"/>
                  <a:pt x="1382" y="862"/>
                </a:cubicBezTo>
                <a:cubicBezTo>
                  <a:pt x="1382" y="862"/>
                  <a:pt x="1382" y="862"/>
                  <a:pt x="1382" y="862"/>
                </a:cubicBezTo>
                <a:cubicBezTo>
                  <a:pt x="1382" y="862"/>
                  <a:pt x="1382" y="862"/>
                  <a:pt x="1383" y="862"/>
                </a:cubicBezTo>
                <a:cubicBezTo>
                  <a:pt x="1383" y="862"/>
                  <a:pt x="1383" y="861"/>
                  <a:pt x="1383" y="861"/>
                </a:cubicBezTo>
                <a:cubicBezTo>
                  <a:pt x="1383" y="861"/>
                  <a:pt x="1383" y="861"/>
                  <a:pt x="1384" y="861"/>
                </a:cubicBezTo>
                <a:cubicBezTo>
                  <a:pt x="1384" y="860"/>
                  <a:pt x="1385" y="860"/>
                  <a:pt x="1386" y="859"/>
                </a:cubicBezTo>
                <a:cubicBezTo>
                  <a:pt x="1387" y="859"/>
                  <a:pt x="1388" y="858"/>
                  <a:pt x="1389" y="857"/>
                </a:cubicBezTo>
                <a:cubicBezTo>
                  <a:pt x="1389" y="857"/>
                  <a:pt x="1390" y="856"/>
                  <a:pt x="1391" y="856"/>
                </a:cubicBezTo>
                <a:cubicBezTo>
                  <a:pt x="1392" y="855"/>
                  <a:pt x="1394" y="854"/>
                  <a:pt x="1395" y="854"/>
                </a:cubicBezTo>
                <a:cubicBezTo>
                  <a:pt x="1395" y="854"/>
                  <a:pt x="1395" y="854"/>
                  <a:pt x="1396" y="853"/>
                </a:cubicBezTo>
                <a:cubicBezTo>
                  <a:pt x="1396" y="853"/>
                  <a:pt x="1396" y="854"/>
                  <a:pt x="1396" y="854"/>
                </a:cubicBezTo>
                <a:cubicBezTo>
                  <a:pt x="1397" y="853"/>
                  <a:pt x="1399" y="854"/>
                  <a:pt x="1401" y="853"/>
                </a:cubicBezTo>
                <a:cubicBezTo>
                  <a:pt x="1401" y="853"/>
                  <a:pt x="1401" y="853"/>
                  <a:pt x="1401" y="853"/>
                </a:cubicBezTo>
                <a:cubicBezTo>
                  <a:pt x="1406" y="862"/>
                  <a:pt x="1415" y="854"/>
                  <a:pt x="1420" y="851"/>
                </a:cubicBezTo>
                <a:cubicBezTo>
                  <a:pt x="1427" y="848"/>
                  <a:pt x="1431" y="848"/>
                  <a:pt x="1440" y="848"/>
                </a:cubicBezTo>
                <a:cubicBezTo>
                  <a:pt x="1429" y="840"/>
                  <a:pt x="1399" y="832"/>
                  <a:pt x="1396" y="851"/>
                </a:cubicBezTo>
                <a:cubicBezTo>
                  <a:pt x="1395" y="851"/>
                  <a:pt x="1394" y="852"/>
                  <a:pt x="1394" y="852"/>
                </a:cubicBezTo>
                <a:cubicBezTo>
                  <a:pt x="1392" y="853"/>
                  <a:pt x="1391" y="853"/>
                  <a:pt x="1390" y="854"/>
                </a:cubicBezTo>
                <a:cubicBezTo>
                  <a:pt x="1389" y="855"/>
                  <a:pt x="1388" y="855"/>
                  <a:pt x="1387" y="856"/>
                </a:cubicBezTo>
                <a:cubicBezTo>
                  <a:pt x="1386" y="856"/>
                  <a:pt x="1386" y="857"/>
                  <a:pt x="1385" y="857"/>
                </a:cubicBezTo>
                <a:cubicBezTo>
                  <a:pt x="1385" y="857"/>
                  <a:pt x="1385" y="857"/>
                  <a:pt x="1385" y="856"/>
                </a:cubicBezTo>
                <a:cubicBezTo>
                  <a:pt x="1386" y="856"/>
                  <a:pt x="1386" y="855"/>
                  <a:pt x="1386" y="854"/>
                </a:cubicBezTo>
                <a:cubicBezTo>
                  <a:pt x="1388" y="851"/>
                  <a:pt x="1389" y="849"/>
                  <a:pt x="1389" y="847"/>
                </a:cubicBezTo>
                <a:cubicBezTo>
                  <a:pt x="1390" y="845"/>
                  <a:pt x="1390" y="843"/>
                  <a:pt x="1390" y="842"/>
                </a:cubicBezTo>
                <a:cubicBezTo>
                  <a:pt x="1390" y="840"/>
                  <a:pt x="1390" y="840"/>
                  <a:pt x="1390" y="840"/>
                </a:cubicBezTo>
                <a:cubicBezTo>
                  <a:pt x="1390" y="840"/>
                  <a:pt x="1390" y="840"/>
                  <a:pt x="1390" y="842"/>
                </a:cubicBezTo>
                <a:cubicBezTo>
                  <a:pt x="1389" y="843"/>
                  <a:pt x="1389" y="844"/>
                  <a:pt x="1388" y="846"/>
                </a:cubicBezTo>
                <a:cubicBezTo>
                  <a:pt x="1387" y="848"/>
                  <a:pt x="1386" y="851"/>
                  <a:pt x="1384" y="853"/>
                </a:cubicBezTo>
                <a:cubicBezTo>
                  <a:pt x="1384" y="854"/>
                  <a:pt x="1383" y="854"/>
                  <a:pt x="1383" y="855"/>
                </a:cubicBezTo>
                <a:cubicBezTo>
                  <a:pt x="1382" y="856"/>
                  <a:pt x="1382" y="856"/>
                  <a:pt x="1381" y="857"/>
                </a:cubicBezTo>
                <a:cubicBezTo>
                  <a:pt x="1380" y="858"/>
                  <a:pt x="1379" y="860"/>
                  <a:pt x="1378" y="861"/>
                </a:cubicBezTo>
                <a:cubicBezTo>
                  <a:pt x="1378" y="862"/>
                  <a:pt x="1377" y="863"/>
                  <a:pt x="1376" y="864"/>
                </a:cubicBezTo>
                <a:cubicBezTo>
                  <a:pt x="1376" y="864"/>
                  <a:pt x="1375" y="865"/>
                  <a:pt x="1374" y="866"/>
                </a:cubicBezTo>
                <a:cubicBezTo>
                  <a:pt x="1373" y="867"/>
                  <a:pt x="1371" y="869"/>
                  <a:pt x="1370" y="870"/>
                </a:cubicBezTo>
                <a:cubicBezTo>
                  <a:pt x="1369" y="871"/>
                  <a:pt x="1368" y="872"/>
                  <a:pt x="1367" y="872"/>
                </a:cubicBezTo>
                <a:cubicBezTo>
                  <a:pt x="1367" y="873"/>
                  <a:pt x="1366" y="874"/>
                  <a:pt x="1365" y="875"/>
                </a:cubicBezTo>
                <a:cubicBezTo>
                  <a:pt x="1364" y="875"/>
                  <a:pt x="1363" y="876"/>
                  <a:pt x="1362" y="877"/>
                </a:cubicBezTo>
                <a:cubicBezTo>
                  <a:pt x="1361" y="877"/>
                  <a:pt x="1360" y="878"/>
                  <a:pt x="1359" y="878"/>
                </a:cubicBezTo>
                <a:cubicBezTo>
                  <a:pt x="1358" y="879"/>
                  <a:pt x="1357" y="880"/>
                  <a:pt x="1356" y="880"/>
                </a:cubicBezTo>
                <a:cubicBezTo>
                  <a:pt x="1355" y="881"/>
                  <a:pt x="1353" y="881"/>
                  <a:pt x="1352" y="882"/>
                </a:cubicBezTo>
                <a:cubicBezTo>
                  <a:pt x="1351" y="882"/>
                  <a:pt x="1350" y="883"/>
                  <a:pt x="1349" y="883"/>
                </a:cubicBezTo>
                <a:cubicBezTo>
                  <a:pt x="1348" y="884"/>
                  <a:pt x="1346" y="884"/>
                  <a:pt x="1345" y="884"/>
                </a:cubicBezTo>
                <a:cubicBezTo>
                  <a:pt x="1344" y="885"/>
                  <a:pt x="1343" y="885"/>
                  <a:pt x="1342" y="885"/>
                </a:cubicBezTo>
                <a:cubicBezTo>
                  <a:pt x="1340" y="886"/>
                  <a:pt x="1340" y="886"/>
                  <a:pt x="1340" y="886"/>
                </a:cubicBezTo>
                <a:cubicBezTo>
                  <a:pt x="1339" y="886"/>
                  <a:pt x="1338" y="886"/>
                  <a:pt x="1338" y="886"/>
                </a:cubicBezTo>
                <a:cubicBezTo>
                  <a:pt x="1336" y="887"/>
                  <a:pt x="1336" y="887"/>
                  <a:pt x="1336" y="887"/>
                </a:cubicBezTo>
                <a:cubicBezTo>
                  <a:pt x="1335" y="887"/>
                  <a:pt x="1335" y="887"/>
                  <a:pt x="1335" y="887"/>
                </a:cubicBezTo>
                <a:cubicBezTo>
                  <a:pt x="1335" y="887"/>
                  <a:pt x="1335" y="887"/>
                  <a:pt x="1335" y="887"/>
                </a:cubicBezTo>
                <a:cubicBezTo>
                  <a:pt x="1335" y="887"/>
                  <a:pt x="1335" y="887"/>
                  <a:pt x="1335" y="887"/>
                </a:cubicBezTo>
                <a:cubicBezTo>
                  <a:pt x="1334" y="887"/>
                  <a:pt x="1334" y="887"/>
                  <a:pt x="1334" y="887"/>
                </a:cubicBezTo>
                <a:cubicBezTo>
                  <a:pt x="1334" y="887"/>
                  <a:pt x="1334" y="887"/>
                  <a:pt x="1334" y="887"/>
                </a:cubicBezTo>
                <a:cubicBezTo>
                  <a:pt x="1334" y="887"/>
                  <a:pt x="1334" y="887"/>
                  <a:pt x="1334" y="887"/>
                </a:cubicBezTo>
                <a:cubicBezTo>
                  <a:pt x="1332" y="887"/>
                  <a:pt x="1332" y="887"/>
                  <a:pt x="1332" y="887"/>
                </a:cubicBezTo>
                <a:cubicBezTo>
                  <a:pt x="1330" y="887"/>
                  <a:pt x="1330" y="887"/>
                  <a:pt x="1330" y="887"/>
                </a:cubicBezTo>
                <a:cubicBezTo>
                  <a:pt x="1325" y="888"/>
                  <a:pt x="1319" y="888"/>
                  <a:pt x="1314" y="887"/>
                </a:cubicBezTo>
                <a:cubicBezTo>
                  <a:pt x="1309" y="887"/>
                  <a:pt x="1303" y="887"/>
                  <a:pt x="1298" y="886"/>
                </a:cubicBezTo>
                <a:cubicBezTo>
                  <a:pt x="1296" y="886"/>
                  <a:pt x="1293" y="886"/>
                  <a:pt x="1290" y="886"/>
                </a:cubicBezTo>
                <a:cubicBezTo>
                  <a:pt x="1316" y="866"/>
                  <a:pt x="1351" y="856"/>
                  <a:pt x="1378" y="840"/>
                </a:cubicBezTo>
                <a:cubicBezTo>
                  <a:pt x="1414" y="818"/>
                  <a:pt x="1418" y="818"/>
                  <a:pt x="1458" y="823"/>
                </a:cubicBezTo>
                <a:cubicBezTo>
                  <a:pt x="1489" y="828"/>
                  <a:pt x="1542" y="852"/>
                  <a:pt x="1580" y="834"/>
                </a:cubicBezTo>
                <a:cubicBezTo>
                  <a:pt x="1551" y="835"/>
                  <a:pt x="1534" y="829"/>
                  <a:pt x="1514" y="822"/>
                </a:cubicBezTo>
                <a:cubicBezTo>
                  <a:pt x="1557" y="804"/>
                  <a:pt x="1576" y="789"/>
                  <a:pt x="1611" y="786"/>
                </a:cubicBezTo>
                <a:cubicBezTo>
                  <a:pt x="1571" y="778"/>
                  <a:pt x="1516" y="814"/>
                  <a:pt x="1503" y="813"/>
                </a:cubicBezTo>
                <a:cubicBezTo>
                  <a:pt x="1488" y="812"/>
                  <a:pt x="1457" y="807"/>
                  <a:pt x="1444" y="802"/>
                </a:cubicBezTo>
                <a:cubicBezTo>
                  <a:pt x="1406" y="786"/>
                  <a:pt x="1451" y="752"/>
                  <a:pt x="1470" y="729"/>
                </a:cubicBezTo>
                <a:cubicBezTo>
                  <a:pt x="1472" y="729"/>
                  <a:pt x="1473" y="728"/>
                  <a:pt x="1475" y="727"/>
                </a:cubicBezTo>
                <a:cubicBezTo>
                  <a:pt x="1477" y="726"/>
                  <a:pt x="1479" y="725"/>
                  <a:pt x="1481" y="724"/>
                </a:cubicBezTo>
                <a:cubicBezTo>
                  <a:pt x="1481" y="724"/>
                  <a:pt x="1482" y="724"/>
                  <a:pt x="1482" y="724"/>
                </a:cubicBezTo>
                <a:cubicBezTo>
                  <a:pt x="1482" y="725"/>
                  <a:pt x="1483" y="725"/>
                  <a:pt x="1483" y="725"/>
                </a:cubicBezTo>
                <a:cubicBezTo>
                  <a:pt x="1484" y="725"/>
                  <a:pt x="1484" y="725"/>
                  <a:pt x="1484" y="726"/>
                </a:cubicBezTo>
                <a:cubicBezTo>
                  <a:pt x="1484" y="726"/>
                  <a:pt x="1484" y="726"/>
                  <a:pt x="1485" y="726"/>
                </a:cubicBezTo>
                <a:cubicBezTo>
                  <a:pt x="1485" y="726"/>
                  <a:pt x="1485" y="726"/>
                  <a:pt x="1485" y="726"/>
                </a:cubicBezTo>
                <a:cubicBezTo>
                  <a:pt x="1486" y="726"/>
                  <a:pt x="1486" y="726"/>
                  <a:pt x="1487" y="726"/>
                </a:cubicBezTo>
                <a:cubicBezTo>
                  <a:pt x="1488" y="727"/>
                  <a:pt x="1488" y="727"/>
                  <a:pt x="1489" y="727"/>
                </a:cubicBezTo>
                <a:cubicBezTo>
                  <a:pt x="1490" y="727"/>
                  <a:pt x="1491" y="728"/>
                  <a:pt x="1491" y="728"/>
                </a:cubicBezTo>
                <a:cubicBezTo>
                  <a:pt x="1492" y="729"/>
                  <a:pt x="1493" y="729"/>
                  <a:pt x="1494" y="729"/>
                </a:cubicBezTo>
                <a:cubicBezTo>
                  <a:pt x="1494" y="730"/>
                  <a:pt x="1495" y="730"/>
                  <a:pt x="1496" y="731"/>
                </a:cubicBezTo>
                <a:cubicBezTo>
                  <a:pt x="1496" y="731"/>
                  <a:pt x="1496" y="731"/>
                  <a:pt x="1496" y="731"/>
                </a:cubicBezTo>
                <a:cubicBezTo>
                  <a:pt x="1495" y="749"/>
                  <a:pt x="1505" y="750"/>
                  <a:pt x="1519" y="741"/>
                </a:cubicBezTo>
                <a:cubicBezTo>
                  <a:pt x="1514" y="733"/>
                  <a:pt x="1510" y="721"/>
                  <a:pt x="1498" y="729"/>
                </a:cubicBezTo>
                <a:cubicBezTo>
                  <a:pt x="1497" y="728"/>
                  <a:pt x="1497" y="728"/>
                  <a:pt x="1497" y="728"/>
                </a:cubicBezTo>
                <a:cubicBezTo>
                  <a:pt x="1497" y="728"/>
                  <a:pt x="1497" y="728"/>
                  <a:pt x="1497" y="728"/>
                </a:cubicBezTo>
                <a:cubicBezTo>
                  <a:pt x="1496" y="728"/>
                  <a:pt x="1495" y="728"/>
                  <a:pt x="1495" y="727"/>
                </a:cubicBezTo>
                <a:cubicBezTo>
                  <a:pt x="1494" y="727"/>
                  <a:pt x="1493" y="726"/>
                  <a:pt x="1493" y="726"/>
                </a:cubicBezTo>
                <a:cubicBezTo>
                  <a:pt x="1492" y="726"/>
                  <a:pt x="1491" y="725"/>
                  <a:pt x="1490" y="725"/>
                </a:cubicBezTo>
                <a:cubicBezTo>
                  <a:pt x="1489" y="725"/>
                  <a:pt x="1489" y="724"/>
                  <a:pt x="1488" y="724"/>
                </a:cubicBezTo>
                <a:cubicBezTo>
                  <a:pt x="1487" y="724"/>
                  <a:pt x="1486" y="724"/>
                  <a:pt x="1486" y="723"/>
                </a:cubicBezTo>
                <a:cubicBezTo>
                  <a:pt x="1486" y="723"/>
                  <a:pt x="1485" y="723"/>
                  <a:pt x="1485" y="723"/>
                </a:cubicBezTo>
                <a:cubicBezTo>
                  <a:pt x="1485" y="723"/>
                  <a:pt x="1485" y="723"/>
                  <a:pt x="1485" y="723"/>
                </a:cubicBezTo>
                <a:cubicBezTo>
                  <a:pt x="1484" y="723"/>
                  <a:pt x="1484" y="723"/>
                  <a:pt x="1484" y="723"/>
                </a:cubicBezTo>
                <a:cubicBezTo>
                  <a:pt x="1483" y="723"/>
                  <a:pt x="1483" y="723"/>
                  <a:pt x="1482" y="723"/>
                </a:cubicBezTo>
                <a:cubicBezTo>
                  <a:pt x="1482" y="724"/>
                  <a:pt x="1482" y="724"/>
                  <a:pt x="1482" y="724"/>
                </a:cubicBezTo>
                <a:cubicBezTo>
                  <a:pt x="1483" y="723"/>
                  <a:pt x="1485" y="722"/>
                  <a:pt x="1487" y="720"/>
                </a:cubicBezTo>
                <a:cubicBezTo>
                  <a:pt x="1488" y="720"/>
                  <a:pt x="1489" y="719"/>
                  <a:pt x="1489" y="718"/>
                </a:cubicBezTo>
                <a:cubicBezTo>
                  <a:pt x="1490" y="718"/>
                  <a:pt x="1490" y="718"/>
                  <a:pt x="1490" y="718"/>
                </a:cubicBezTo>
                <a:cubicBezTo>
                  <a:pt x="1490" y="717"/>
                  <a:pt x="1490" y="717"/>
                  <a:pt x="1490" y="717"/>
                </a:cubicBezTo>
                <a:cubicBezTo>
                  <a:pt x="1491" y="717"/>
                  <a:pt x="1491" y="717"/>
                  <a:pt x="1491" y="717"/>
                </a:cubicBezTo>
                <a:cubicBezTo>
                  <a:pt x="1491" y="716"/>
                  <a:pt x="1491" y="716"/>
                  <a:pt x="1492" y="715"/>
                </a:cubicBezTo>
                <a:cubicBezTo>
                  <a:pt x="1493" y="714"/>
                  <a:pt x="1495" y="712"/>
                  <a:pt x="1496" y="710"/>
                </a:cubicBezTo>
                <a:cubicBezTo>
                  <a:pt x="1497" y="709"/>
                  <a:pt x="1497" y="708"/>
                  <a:pt x="1498" y="707"/>
                </a:cubicBezTo>
                <a:cubicBezTo>
                  <a:pt x="1498" y="707"/>
                  <a:pt x="1499" y="707"/>
                  <a:pt x="1499" y="707"/>
                </a:cubicBezTo>
                <a:cubicBezTo>
                  <a:pt x="1499" y="707"/>
                  <a:pt x="1500" y="707"/>
                  <a:pt x="1500" y="707"/>
                </a:cubicBezTo>
                <a:cubicBezTo>
                  <a:pt x="1501" y="707"/>
                  <a:pt x="1501" y="707"/>
                  <a:pt x="1501" y="706"/>
                </a:cubicBezTo>
                <a:cubicBezTo>
                  <a:pt x="1502" y="706"/>
                  <a:pt x="1502" y="706"/>
                  <a:pt x="1502" y="706"/>
                </a:cubicBezTo>
                <a:cubicBezTo>
                  <a:pt x="1503" y="706"/>
                  <a:pt x="1503" y="706"/>
                  <a:pt x="1504" y="706"/>
                </a:cubicBezTo>
                <a:cubicBezTo>
                  <a:pt x="1504" y="706"/>
                  <a:pt x="1505" y="706"/>
                  <a:pt x="1506" y="706"/>
                </a:cubicBezTo>
                <a:cubicBezTo>
                  <a:pt x="1506" y="706"/>
                  <a:pt x="1506" y="705"/>
                  <a:pt x="1507" y="705"/>
                </a:cubicBezTo>
                <a:cubicBezTo>
                  <a:pt x="1507" y="705"/>
                  <a:pt x="1507" y="705"/>
                  <a:pt x="1508" y="705"/>
                </a:cubicBezTo>
                <a:cubicBezTo>
                  <a:pt x="1508" y="705"/>
                  <a:pt x="1509" y="705"/>
                  <a:pt x="1510" y="705"/>
                </a:cubicBezTo>
                <a:cubicBezTo>
                  <a:pt x="1511" y="705"/>
                  <a:pt x="1513" y="705"/>
                  <a:pt x="1514" y="705"/>
                </a:cubicBezTo>
                <a:cubicBezTo>
                  <a:pt x="1516" y="705"/>
                  <a:pt x="1517" y="705"/>
                  <a:pt x="1519" y="705"/>
                </a:cubicBezTo>
                <a:cubicBezTo>
                  <a:pt x="1521" y="706"/>
                  <a:pt x="1522" y="706"/>
                  <a:pt x="1524" y="706"/>
                </a:cubicBezTo>
                <a:cubicBezTo>
                  <a:pt x="1525" y="706"/>
                  <a:pt x="1526" y="707"/>
                  <a:pt x="1527" y="707"/>
                </a:cubicBezTo>
                <a:cubicBezTo>
                  <a:pt x="1528" y="714"/>
                  <a:pt x="1532" y="722"/>
                  <a:pt x="1538" y="725"/>
                </a:cubicBezTo>
                <a:cubicBezTo>
                  <a:pt x="1546" y="729"/>
                  <a:pt x="1553" y="721"/>
                  <a:pt x="1561" y="718"/>
                </a:cubicBezTo>
                <a:cubicBezTo>
                  <a:pt x="1551" y="709"/>
                  <a:pt x="1541" y="687"/>
                  <a:pt x="1527" y="704"/>
                </a:cubicBezTo>
                <a:cubicBezTo>
                  <a:pt x="1527" y="704"/>
                  <a:pt x="1527" y="704"/>
                  <a:pt x="1527" y="704"/>
                </a:cubicBezTo>
                <a:cubicBezTo>
                  <a:pt x="1527" y="704"/>
                  <a:pt x="1527" y="703"/>
                  <a:pt x="1527" y="703"/>
                </a:cubicBezTo>
                <a:cubicBezTo>
                  <a:pt x="1526" y="704"/>
                  <a:pt x="1526" y="704"/>
                  <a:pt x="1526" y="704"/>
                </a:cubicBezTo>
                <a:cubicBezTo>
                  <a:pt x="1526" y="704"/>
                  <a:pt x="1525" y="704"/>
                  <a:pt x="1524" y="704"/>
                </a:cubicBezTo>
                <a:cubicBezTo>
                  <a:pt x="1523" y="703"/>
                  <a:pt x="1521" y="703"/>
                  <a:pt x="1519" y="703"/>
                </a:cubicBezTo>
                <a:cubicBezTo>
                  <a:pt x="1518" y="703"/>
                  <a:pt x="1516" y="703"/>
                  <a:pt x="1514" y="703"/>
                </a:cubicBezTo>
                <a:cubicBezTo>
                  <a:pt x="1513" y="703"/>
                  <a:pt x="1511" y="703"/>
                  <a:pt x="1510" y="703"/>
                </a:cubicBezTo>
                <a:cubicBezTo>
                  <a:pt x="1509" y="703"/>
                  <a:pt x="1508" y="703"/>
                  <a:pt x="1508" y="703"/>
                </a:cubicBezTo>
                <a:cubicBezTo>
                  <a:pt x="1507" y="703"/>
                  <a:pt x="1507" y="703"/>
                  <a:pt x="1506" y="703"/>
                </a:cubicBezTo>
                <a:cubicBezTo>
                  <a:pt x="1506" y="703"/>
                  <a:pt x="1506" y="703"/>
                  <a:pt x="1505" y="703"/>
                </a:cubicBezTo>
                <a:cubicBezTo>
                  <a:pt x="1505" y="703"/>
                  <a:pt x="1504" y="703"/>
                  <a:pt x="1503" y="703"/>
                </a:cubicBezTo>
                <a:cubicBezTo>
                  <a:pt x="1503" y="703"/>
                  <a:pt x="1502" y="704"/>
                  <a:pt x="1502" y="704"/>
                </a:cubicBezTo>
                <a:cubicBezTo>
                  <a:pt x="1501" y="704"/>
                  <a:pt x="1501" y="704"/>
                  <a:pt x="1501" y="704"/>
                </a:cubicBezTo>
                <a:cubicBezTo>
                  <a:pt x="1500" y="704"/>
                  <a:pt x="1500" y="704"/>
                  <a:pt x="1500" y="704"/>
                </a:cubicBezTo>
                <a:cubicBezTo>
                  <a:pt x="1500" y="704"/>
                  <a:pt x="1499" y="704"/>
                  <a:pt x="1499" y="705"/>
                </a:cubicBezTo>
                <a:cubicBezTo>
                  <a:pt x="1500" y="702"/>
                  <a:pt x="1501" y="700"/>
                  <a:pt x="1502" y="698"/>
                </a:cubicBezTo>
                <a:cubicBezTo>
                  <a:pt x="1504" y="694"/>
                  <a:pt x="1506" y="690"/>
                  <a:pt x="1508" y="687"/>
                </a:cubicBezTo>
                <a:cubicBezTo>
                  <a:pt x="1510" y="683"/>
                  <a:pt x="1513" y="680"/>
                  <a:pt x="1516" y="677"/>
                </a:cubicBezTo>
                <a:cubicBezTo>
                  <a:pt x="1519" y="675"/>
                  <a:pt x="1522" y="673"/>
                  <a:pt x="1526" y="672"/>
                </a:cubicBezTo>
                <a:cubicBezTo>
                  <a:pt x="1529" y="670"/>
                  <a:pt x="1533" y="669"/>
                  <a:pt x="1537" y="668"/>
                </a:cubicBezTo>
                <a:cubicBezTo>
                  <a:pt x="1544" y="666"/>
                  <a:pt x="1551" y="666"/>
                  <a:pt x="1558" y="665"/>
                </a:cubicBezTo>
                <a:cubicBezTo>
                  <a:pt x="1559" y="665"/>
                  <a:pt x="1561" y="665"/>
                  <a:pt x="1562" y="665"/>
                </a:cubicBezTo>
                <a:cubicBezTo>
                  <a:pt x="1564" y="665"/>
                  <a:pt x="1566" y="665"/>
                  <a:pt x="1567" y="665"/>
                </a:cubicBezTo>
                <a:cubicBezTo>
                  <a:pt x="1569" y="665"/>
                  <a:pt x="1571" y="665"/>
                  <a:pt x="1573" y="665"/>
                </a:cubicBezTo>
                <a:cubicBezTo>
                  <a:pt x="1576" y="668"/>
                  <a:pt x="1580" y="670"/>
                  <a:pt x="1583" y="673"/>
                </a:cubicBezTo>
                <a:cubicBezTo>
                  <a:pt x="1580" y="670"/>
                  <a:pt x="1578" y="668"/>
                  <a:pt x="1576" y="665"/>
                </a:cubicBezTo>
                <a:cubicBezTo>
                  <a:pt x="1581" y="666"/>
                  <a:pt x="1585" y="667"/>
                  <a:pt x="1589" y="668"/>
                </a:cubicBezTo>
                <a:cubicBezTo>
                  <a:pt x="1589" y="668"/>
                  <a:pt x="1589" y="668"/>
                  <a:pt x="1589" y="668"/>
                </a:cubicBezTo>
                <a:cubicBezTo>
                  <a:pt x="1589" y="668"/>
                  <a:pt x="1589" y="668"/>
                  <a:pt x="1589" y="668"/>
                </a:cubicBezTo>
                <a:cubicBezTo>
                  <a:pt x="1589" y="668"/>
                  <a:pt x="1590" y="668"/>
                  <a:pt x="1590" y="668"/>
                </a:cubicBezTo>
                <a:cubicBezTo>
                  <a:pt x="1590" y="668"/>
                  <a:pt x="1590" y="668"/>
                  <a:pt x="1590" y="668"/>
                </a:cubicBezTo>
                <a:cubicBezTo>
                  <a:pt x="1590" y="669"/>
                  <a:pt x="1591" y="669"/>
                  <a:pt x="1591" y="670"/>
                </a:cubicBezTo>
                <a:cubicBezTo>
                  <a:pt x="1592" y="670"/>
                  <a:pt x="1592" y="671"/>
                  <a:pt x="1593" y="671"/>
                </a:cubicBezTo>
                <a:cubicBezTo>
                  <a:pt x="1593" y="672"/>
                  <a:pt x="1594" y="672"/>
                  <a:pt x="1594" y="673"/>
                </a:cubicBezTo>
                <a:cubicBezTo>
                  <a:pt x="1595" y="673"/>
                  <a:pt x="1595" y="674"/>
                  <a:pt x="1596" y="675"/>
                </a:cubicBezTo>
                <a:cubicBezTo>
                  <a:pt x="1596" y="675"/>
                  <a:pt x="1597" y="676"/>
                  <a:pt x="1597" y="676"/>
                </a:cubicBezTo>
                <a:cubicBezTo>
                  <a:pt x="1596" y="687"/>
                  <a:pt x="1599" y="697"/>
                  <a:pt x="1610" y="699"/>
                </a:cubicBezTo>
                <a:cubicBezTo>
                  <a:pt x="1609" y="688"/>
                  <a:pt x="1609" y="678"/>
                  <a:pt x="1598" y="673"/>
                </a:cubicBezTo>
                <a:cubicBezTo>
                  <a:pt x="1598" y="673"/>
                  <a:pt x="1598" y="673"/>
                  <a:pt x="1598" y="673"/>
                </a:cubicBezTo>
                <a:cubicBezTo>
                  <a:pt x="1598" y="673"/>
                  <a:pt x="1598" y="673"/>
                  <a:pt x="1598" y="673"/>
                </a:cubicBezTo>
                <a:cubicBezTo>
                  <a:pt x="1597" y="672"/>
                  <a:pt x="1597" y="672"/>
                  <a:pt x="1596" y="671"/>
                </a:cubicBezTo>
                <a:cubicBezTo>
                  <a:pt x="1596" y="671"/>
                  <a:pt x="1596" y="671"/>
                  <a:pt x="1595" y="670"/>
                </a:cubicBezTo>
                <a:cubicBezTo>
                  <a:pt x="1596" y="671"/>
                  <a:pt x="1597" y="671"/>
                  <a:pt x="1597" y="671"/>
                </a:cubicBezTo>
                <a:cubicBezTo>
                  <a:pt x="1598" y="672"/>
                  <a:pt x="1599" y="672"/>
                  <a:pt x="1599" y="673"/>
                </a:cubicBezTo>
                <a:cubicBezTo>
                  <a:pt x="1599" y="673"/>
                  <a:pt x="1600" y="673"/>
                  <a:pt x="1600" y="673"/>
                </a:cubicBezTo>
                <a:cubicBezTo>
                  <a:pt x="1600" y="673"/>
                  <a:pt x="1600" y="673"/>
                  <a:pt x="1599" y="673"/>
                </a:cubicBezTo>
                <a:cubicBezTo>
                  <a:pt x="1599" y="672"/>
                  <a:pt x="1598" y="672"/>
                  <a:pt x="1597" y="671"/>
                </a:cubicBezTo>
                <a:cubicBezTo>
                  <a:pt x="1596" y="670"/>
                  <a:pt x="1595" y="669"/>
                  <a:pt x="1593" y="668"/>
                </a:cubicBezTo>
                <a:cubicBezTo>
                  <a:pt x="1593" y="668"/>
                  <a:pt x="1593" y="668"/>
                  <a:pt x="1593" y="668"/>
                </a:cubicBezTo>
                <a:cubicBezTo>
                  <a:pt x="1592" y="667"/>
                  <a:pt x="1592" y="667"/>
                  <a:pt x="1592" y="667"/>
                </a:cubicBezTo>
                <a:cubicBezTo>
                  <a:pt x="1591" y="667"/>
                  <a:pt x="1591" y="666"/>
                  <a:pt x="1591" y="666"/>
                </a:cubicBezTo>
                <a:cubicBezTo>
                  <a:pt x="1591" y="666"/>
                  <a:pt x="1591" y="666"/>
                  <a:pt x="1591" y="666"/>
                </a:cubicBezTo>
                <a:cubicBezTo>
                  <a:pt x="1591" y="666"/>
                  <a:pt x="1590" y="666"/>
                  <a:pt x="1590" y="666"/>
                </a:cubicBezTo>
                <a:cubicBezTo>
                  <a:pt x="1590" y="666"/>
                  <a:pt x="1589" y="666"/>
                  <a:pt x="1589" y="665"/>
                </a:cubicBezTo>
                <a:cubicBezTo>
                  <a:pt x="1588" y="665"/>
                  <a:pt x="1588" y="665"/>
                  <a:pt x="1588" y="665"/>
                </a:cubicBezTo>
                <a:cubicBezTo>
                  <a:pt x="1588" y="665"/>
                  <a:pt x="1588" y="665"/>
                  <a:pt x="1588" y="666"/>
                </a:cubicBezTo>
                <a:cubicBezTo>
                  <a:pt x="1585" y="665"/>
                  <a:pt x="1582" y="664"/>
                  <a:pt x="1578" y="663"/>
                </a:cubicBezTo>
                <a:cubicBezTo>
                  <a:pt x="1578" y="663"/>
                  <a:pt x="1579" y="662"/>
                  <a:pt x="1579" y="662"/>
                </a:cubicBezTo>
                <a:cubicBezTo>
                  <a:pt x="1580" y="661"/>
                  <a:pt x="1581" y="661"/>
                  <a:pt x="1581" y="660"/>
                </a:cubicBezTo>
                <a:cubicBezTo>
                  <a:pt x="1582" y="660"/>
                  <a:pt x="1582" y="660"/>
                  <a:pt x="1583" y="660"/>
                </a:cubicBezTo>
                <a:cubicBezTo>
                  <a:pt x="1583" y="660"/>
                  <a:pt x="1583" y="659"/>
                  <a:pt x="1583" y="659"/>
                </a:cubicBezTo>
                <a:cubicBezTo>
                  <a:pt x="1584" y="659"/>
                  <a:pt x="1584" y="659"/>
                  <a:pt x="1584" y="659"/>
                </a:cubicBezTo>
                <a:cubicBezTo>
                  <a:pt x="1584" y="658"/>
                  <a:pt x="1585" y="658"/>
                  <a:pt x="1585" y="657"/>
                </a:cubicBezTo>
                <a:cubicBezTo>
                  <a:pt x="1586" y="657"/>
                  <a:pt x="1586" y="657"/>
                  <a:pt x="1587" y="656"/>
                </a:cubicBezTo>
                <a:cubicBezTo>
                  <a:pt x="1587" y="656"/>
                  <a:pt x="1588" y="656"/>
                  <a:pt x="1588" y="655"/>
                </a:cubicBezTo>
                <a:cubicBezTo>
                  <a:pt x="1589" y="655"/>
                  <a:pt x="1589" y="654"/>
                  <a:pt x="1590" y="654"/>
                </a:cubicBezTo>
                <a:cubicBezTo>
                  <a:pt x="1591" y="653"/>
                  <a:pt x="1592" y="652"/>
                  <a:pt x="1594" y="652"/>
                </a:cubicBezTo>
                <a:cubicBezTo>
                  <a:pt x="1595" y="651"/>
                  <a:pt x="1596" y="650"/>
                  <a:pt x="1598" y="650"/>
                </a:cubicBezTo>
                <a:cubicBezTo>
                  <a:pt x="1599" y="649"/>
                  <a:pt x="1601" y="649"/>
                  <a:pt x="1602" y="648"/>
                </a:cubicBezTo>
                <a:cubicBezTo>
                  <a:pt x="1603" y="648"/>
                  <a:pt x="1605" y="647"/>
                  <a:pt x="1606" y="647"/>
                </a:cubicBezTo>
                <a:cubicBezTo>
                  <a:pt x="1606" y="647"/>
                  <a:pt x="1606" y="647"/>
                  <a:pt x="1606" y="647"/>
                </a:cubicBezTo>
                <a:cubicBezTo>
                  <a:pt x="1622" y="662"/>
                  <a:pt x="1632" y="650"/>
                  <a:pt x="1639" y="633"/>
                </a:cubicBezTo>
                <a:cubicBezTo>
                  <a:pt x="1625" y="640"/>
                  <a:pt x="1615" y="628"/>
                  <a:pt x="1604" y="645"/>
                </a:cubicBezTo>
                <a:cubicBezTo>
                  <a:pt x="1603" y="645"/>
                  <a:pt x="1602" y="645"/>
                  <a:pt x="1601" y="646"/>
                </a:cubicBezTo>
                <a:cubicBezTo>
                  <a:pt x="1600" y="646"/>
                  <a:pt x="1598" y="647"/>
                  <a:pt x="1597" y="647"/>
                </a:cubicBezTo>
                <a:cubicBezTo>
                  <a:pt x="1595" y="648"/>
                  <a:pt x="1594" y="649"/>
                  <a:pt x="1593" y="650"/>
                </a:cubicBezTo>
                <a:cubicBezTo>
                  <a:pt x="1591" y="650"/>
                  <a:pt x="1590" y="651"/>
                  <a:pt x="1589" y="652"/>
                </a:cubicBezTo>
                <a:cubicBezTo>
                  <a:pt x="1588" y="652"/>
                  <a:pt x="1587" y="653"/>
                  <a:pt x="1587" y="653"/>
                </a:cubicBezTo>
                <a:cubicBezTo>
                  <a:pt x="1586" y="653"/>
                  <a:pt x="1586" y="654"/>
                  <a:pt x="1585" y="654"/>
                </a:cubicBezTo>
                <a:cubicBezTo>
                  <a:pt x="1585" y="655"/>
                  <a:pt x="1584" y="655"/>
                  <a:pt x="1584" y="655"/>
                </a:cubicBezTo>
                <a:cubicBezTo>
                  <a:pt x="1583" y="656"/>
                  <a:pt x="1583" y="656"/>
                  <a:pt x="1582" y="657"/>
                </a:cubicBezTo>
                <a:cubicBezTo>
                  <a:pt x="1582" y="657"/>
                  <a:pt x="1582" y="657"/>
                  <a:pt x="1582" y="657"/>
                </a:cubicBezTo>
                <a:cubicBezTo>
                  <a:pt x="1581" y="657"/>
                  <a:pt x="1581" y="658"/>
                  <a:pt x="1581" y="658"/>
                </a:cubicBezTo>
                <a:cubicBezTo>
                  <a:pt x="1581" y="658"/>
                  <a:pt x="1580" y="659"/>
                  <a:pt x="1580" y="659"/>
                </a:cubicBezTo>
                <a:cubicBezTo>
                  <a:pt x="1580" y="659"/>
                  <a:pt x="1580" y="660"/>
                  <a:pt x="1579" y="660"/>
                </a:cubicBezTo>
                <a:cubicBezTo>
                  <a:pt x="1579" y="661"/>
                  <a:pt x="1579" y="661"/>
                  <a:pt x="1579" y="661"/>
                </a:cubicBezTo>
                <a:cubicBezTo>
                  <a:pt x="1578" y="662"/>
                  <a:pt x="1578" y="663"/>
                  <a:pt x="1578" y="663"/>
                </a:cubicBezTo>
                <a:cubicBezTo>
                  <a:pt x="1577" y="663"/>
                  <a:pt x="1577" y="663"/>
                  <a:pt x="1576" y="662"/>
                </a:cubicBezTo>
                <a:cubicBezTo>
                  <a:pt x="1575" y="662"/>
                  <a:pt x="1574" y="662"/>
                  <a:pt x="1573" y="662"/>
                </a:cubicBezTo>
                <a:cubicBezTo>
                  <a:pt x="1568" y="656"/>
                  <a:pt x="1564" y="652"/>
                  <a:pt x="1561" y="647"/>
                </a:cubicBezTo>
                <a:cubicBezTo>
                  <a:pt x="1562" y="645"/>
                  <a:pt x="1563" y="643"/>
                  <a:pt x="1564" y="640"/>
                </a:cubicBezTo>
                <a:cubicBezTo>
                  <a:pt x="1566" y="635"/>
                  <a:pt x="1568" y="630"/>
                  <a:pt x="1570" y="624"/>
                </a:cubicBezTo>
                <a:cubicBezTo>
                  <a:pt x="1571" y="622"/>
                  <a:pt x="1573" y="619"/>
                  <a:pt x="1574" y="616"/>
                </a:cubicBezTo>
                <a:cubicBezTo>
                  <a:pt x="1575" y="614"/>
                  <a:pt x="1576" y="611"/>
                  <a:pt x="1577" y="609"/>
                </a:cubicBezTo>
                <a:cubicBezTo>
                  <a:pt x="1577" y="607"/>
                  <a:pt x="1578" y="606"/>
                  <a:pt x="1579" y="605"/>
                </a:cubicBezTo>
                <a:cubicBezTo>
                  <a:pt x="1579" y="604"/>
                  <a:pt x="1580" y="603"/>
                  <a:pt x="1581" y="602"/>
                </a:cubicBezTo>
                <a:cubicBezTo>
                  <a:pt x="1581" y="602"/>
                  <a:pt x="1581" y="602"/>
                  <a:pt x="1581" y="602"/>
                </a:cubicBezTo>
                <a:cubicBezTo>
                  <a:pt x="1582" y="601"/>
                  <a:pt x="1582" y="601"/>
                  <a:pt x="1582" y="601"/>
                </a:cubicBezTo>
                <a:cubicBezTo>
                  <a:pt x="1582" y="601"/>
                  <a:pt x="1583" y="600"/>
                  <a:pt x="1583" y="600"/>
                </a:cubicBezTo>
                <a:cubicBezTo>
                  <a:pt x="1584" y="599"/>
                  <a:pt x="1585" y="599"/>
                  <a:pt x="1586" y="599"/>
                </a:cubicBezTo>
                <a:cubicBezTo>
                  <a:pt x="1587" y="598"/>
                  <a:pt x="1588" y="598"/>
                  <a:pt x="1589" y="598"/>
                </a:cubicBezTo>
                <a:cubicBezTo>
                  <a:pt x="1590" y="597"/>
                  <a:pt x="1590" y="597"/>
                  <a:pt x="1591" y="597"/>
                </a:cubicBezTo>
                <a:cubicBezTo>
                  <a:pt x="1591" y="597"/>
                  <a:pt x="1591" y="597"/>
                  <a:pt x="1591" y="597"/>
                </a:cubicBezTo>
                <a:cubicBezTo>
                  <a:pt x="1591" y="597"/>
                  <a:pt x="1592" y="597"/>
                  <a:pt x="1592" y="597"/>
                </a:cubicBezTo>
                <a:cubicBezTo>
                  <a:pt x="1592" y="597"/>
                  <a:pt x="1592" y="597"/>
                  <a:pt x="1593" y="597"/>
                </a:cubicBezTo>
                <a:cubicBezTo>
                  <a:pt x="1593" y="597"/>
                  <a:pt x="1593" y="597"/>
                  <a:pt x="1593" y="597"/>
                </a:cubicBezTo>
                <a:cubicBezTo>
                  <a:pt x="1593" y="596"/>
                  <a:pt x="1594" y="596"/>
                  <a:pt x="1594" y="596"/>
                </a:cubicBezTo>
                <a:cubicBezTo>
                  <a:pt x="1595" y="596"/>
                  <a:pt x="1595" y="596"/>
                  <a:pt x="1596" y="596"/>
                </a:cubicBezTo>
                <a:cubicBezTo>
                  <a:pt x="1599" y="595"/>
                  <a:pt x="1600" y="595"/>
                  <a:pt x="1600" y="595"/>
                </a:cubicBezTo>
                <a:cubicBezTo>
                  <a:pt x="1600" y="595"/>
                  <a:pt x="1600" y="595"/>
                  <a:pt x="1599" y="595"/>
                </a:cubicBezTo>
                <a:cubicBezTo>
                  <a:pt x="1598" y="595"/>
                  <a:pt x="1598" y="595"/>
                  <a:pt x="1597" y="595"/>
                </a:cubicBezTo>
                <a:cubicBezTo>
                  <a:pt x="1597" y="595"/>
                  <a:pt x="1597" y="595"/>
                  <a:pt x="1597" y="595"/>
                </a:cubicBezTo>
                <a:cubicBezTo>
                  <a:pt x="1598" y="594"/>
                  <a:pt x="1598" y="594"/>
                  <a:pt x="1599" y="593"/>
                </a:cubicBezTo>
                <a:cubicBezTo>
                  <a:pt x="1600" y="593"/>
                  <a:pt x="1601" y="593"/>
                  <a:pt x="1601" y="592"/>
                </a:cubicBezTo>
                <a:cubicBezTo>
                  <a:pt x="1602" y="592"/>
                  <a:pt x="1602" y="591"/>
                  <a:pt x="1603" y="591"/>
                </a:cubicBezTo>
                <a:cubicBezTo>
                  <a:pt x="1603" y="591"/>
                  <a:pt x="1603" y="591"/>
                  <a:pt x="1603" y="591"/>
                </a:cubicBezTo>
                <a:cubicBezTo>
                  <a:pt x="1604" y="590"/>
                  <a:pt x="1604" y="590"/>
                  <a:pt x="1604" y="590"/>
                </a:cubicBezTo>
                <a:cubicBezTo>
                  <a:pt x="1616" y="596"/>
                  <a:pt x="1619" y="584"/>
                  <a:pt x="1624" y="576"/>
                </a:cubicBezTo>
                <a:cubicBezTo>
                  <a:pt x="1610" y="570"/>
                  <a:pt x="1601" y="573"/>
                  <a:pt x="1603" y="588"/>
                </a:cubicBezTo>
                <a:cubicBezTo>
                  <a:pt x="1602" y="589"/>
                  <a:pt x="1602" y="589"/>
                  <a:pt x="1602" y="589"/>
                </a:cubicBezTo>
                <a:cubicBezTo>
                  <a:pt x="1602" y="589"/>
                  <a:pt x="1601" y="590"/>
                  <a:pt x="1600" y="590"/>
                </a:cubicBezTo>
                <a:cubicBezTo>
                  <a:pt x="1600" y="591"/>
                  <a:pt x="1599" y="591"/>
                  <a:pt x="1598" y="592"/>
                </a:cubicBezTo>
                <a:cubicBezTo>
                  <a:pt x="1597" y="592"/>
                  <a:pt x="1597" y="592"/>
                  <a:pt x="1596" y="593"/>
                </a:cubicBezTo>
                <a:cubicBezTo>
                  <a:pt x="1595" y="593"/>
                  <a:pt x="1595" y="593"/>
                  <a:pt x="1594" y="594"/>
                </a:cubicBezTo>
                <a:cubicBezTo>
                  <a:pt x="1593" y="594"/>
                  <a:pt x="1593" y="594"/>
                  <a:pt x="1592" y="595"/>
                </a:cubicBezTo>
                <a:cubicBezTo>
                  <a:pt x="1592" y="595"/>
                  <a:pt x="1592" y="595"/>
                  <a:pt x="1592" y="595"/>
                </a:cubicBezTo>
                <a:cubicBezTo>
                  <a:pt x="1592" y="595"/>
                  <a:pt x="1591" y="595"/>
                  <a:pt x="1591" y="595"/>
                </a:cubicBezTo>
                <a:cubicBezTo>
                  <a:pt x="1591" y="595"/>
                  <a:pt x="1591" y="595"/>
                  <a:pt x="1591" y="595"/>
                </a:cubicBezTo>
                <a:cubicBezTo>
                  <a:pt x="1590" y="595"/>
                  <a:pt x="1589" y="595"/>
                  <a:pt x="1588" y="595"/>
                </a:cubicBezTo>
                <a:cubicBezTo>
                  <a:pt x="1588" y="596"/>
                  <a:pt x="1587" y="596"/>
                  <a:pt x="1587" y="596"/>
                </a:cubicBezTo>
                <a:cubicBezTo>
                  <a:pt x="1586" y="596"/>
                  <a:pt x="1586" y="596"/>
                  <a:pt x="1585" y="597"/>
                </a:cubicBezTo>
                <a:cubicBezTo>
                  <a:pt x="1584" y="597"/>
                  <a:pt x="1584" y="597"/>
                  <a:pt x="1583" y="598"/>
                </a:cubicBezTo>
                <a:cubicBezTo>
                  <a:pt x="1583" y="598"/>
                  <a:pt x="1582" y="597"/>
                  <a:pt x="1582" y="597"/>
                </a:cubicBezTo>
                <a:cubicBezTo>
                  <a:pt x="1582" y="596"/>
                  <a:pt x="1582" y="596"/>
                  <a:pt x="1581" y="596"/>
                </a:cubicBezTo>
                <a:cubicBezTo>
                  <a:pt x="1581" y="595"/>
                  <a:pt x="1581" y="595"/>
                  <a:pt x="1581" y="594"/>
                </a:cubicBezTo>
                <a:cubicBezTo>
                  <a:pt x="1581" y="594"/>
                  <a:pt x="1580" y="593"/>
                  <a:pt x="1580" y="593"/>
                </a:cubicBezTo>
                <a:cubicBezTo>
                  <a:pt x="1580" y="592"/>
                  <a:pt x="1580" y="592"/>
                  <a:pt x="1580" y="592"/>
                </a:cubicBezTo>
                <a:cubicBezTo>
                  <a:pt x="1579" y="591"/>
                  <a:pt x="1579" y="591"/>
                  <a:pt x="1579" y="591"/>
                </a:cubicBezTo>
                <a:cubicBezTo>
                  <a:pt x="1579" y="590"/>
                  <a:pt x="1578" y="590"/>
                  <a:pt x="1578" y="589"/>
                </a:cubicBezTo>
                <a:cubicBezTo>
                  <a:pt x="1578" y="588"/>
                  <a:pt x="1577" y="588"/>
                  <a:pt x="1577" y="587"/>
                </a:cubicBezTo>
                <a:cubicBezTo>
                  <a:pt x="1577" y="587"/>
                  <a:pt x="1577" y="586"/>
                  <a:pt x="1577" y="586"/>
                </a:cubicBezTo>
                <a:cubicBezTo>
                  <a:pt x="1576" y="586"/>
                  <a:pt x="1576" y="585"/>
                  <a:pt x="1576" y="585"/>
                </a:cubicBezTo>
                <a:cubicBezTo>
                  <a:pt x="1576" y="584"/>
                  <a:pt x="1575" y="583"/>
                  <a:pt x="1575" y="583"/>
                </a:cubicBezTo>
                <a:cubicBezTo>
                  <a:pt x="1575" y="581"/>
                  <a:pt x="1574" y="579"/>
                  <a:pt x="1574" y="578"/>
                </a:cubicBezTo>
                <a:cubicBezTo>
                  <a:pt x="1574" y="578"/>
                  <a:pt x="1575" y="578"/>
                  <a:pt x="1576" y="578"/>
                </a:cubicBezTo>
                <a:cubicBezTo>
                  <a:pt x="1574" y="577"/>
                  <a:pt x="1574" y="577"/>
                  <a:pt x="1574" y="577"/>
                </a:cubicBezTo>
                <a:cubicBezTo>
                  <a:pt x="1574" y="577"/>
                  <a:pt x="1574" y="576"/>
                  <a:pt x="1573" y="576"/>
                </a:cubicBezTo>
                <a:cubicBezTo>
                  <a:pt x="1577" y="571"/>
                  <a:pt x="1582" y="565"/>
                  <a:pt x="1585" y="559"/>
                </a:cubicBezTo>
                <a:cubicBezTo>
                  <a:pt x="1585" y="559"/>
                  <a:pt x="1585" y="559"/>
                  <a:pt x="1585" y="559"/>
                </a:cubicBezTo>
                <a:cubicBezTo>
                  <a:pt x="1589" y="560"/>
                  <a:pt x="1592" y="561"/>
                  <a:pt x="1596" y="562"/>
                </a:cubicBezTo>
                <a:cubicBezTo>
                  <a:pt x="1592" y="560"/>
                  <a:pt x="1589" y="558"/>
                  <a:pt x="1585" y="556"/>
                </a:cubicBezTo>
                <a:cubicBezTo>
                  <a:pt x="1587" y="548"/>
                  <a:pt x="1584" y="538"/>
                  <a:pt x="1587" y="530"/>
                </a:cubicBezTo>
                <a:cubicBezTo>
                  <a:pt x="1579" y="531"/>
                  <a:pt x="1571" y="539"/>
                  <a:pt x="1566" y="547"/>
                </a:cubicBezTo>
                <a:cubicBezTo>
                  <a:pt x="1557" y="544"/>
                  <a:pt x="1547" y="542"/>
                  <a:pt x="1535" y="542"/>
                </a:cubicBezTo>
                <a:cubicBezTo>
                  <a:pt x="1556" y="522"/>
                  <a:pt x="1584" y="517"/>
                  <a:pt x="1617" y="509"/>
                </a:cubicBezTo>
                <a:cubicBezTo>
                  <a:pt x="1534" y="513"/>
                  <a:pt x="1462" y="565"/>
                  <a:pt x="1387" y="612"/>
                </a:cubicBezTo>
                <a:cubicBezTo>
                  <a:pt x="1401" y="584"/>
                  <a:pt x="1419" y="547"/>
                  <a:pt x="1440" y="523"/>
                </a:cubicBezTo>
                <a:cubicBezTo>
                  <a:pt x="1480" y="480"/>
                  <a:pt x="1503" y="476"/>
                  <a:pt x="1549" y="462"/>
                </a:cubicBezTo>
                <a:cubicBezTo>
                  <a:pt x="1534" y="464"/>
                  <a:pt x="1518" y="462"/>
                  <a:pt x="1504" y="465"/>
                </a:cubicBezTo>
                <a:cubicBezTo>
                  <a:pt x="1481" y="470"/>
                  <a:pt x="1467" y="477"/>
                  <a:pt x="1447" y="492"/>
                </a:cubicBezTo>
                <a:cubicBezTo>
                  <a:pt x="1475" y="440"/>
                  <a:pt x="1500" y="430"/>
                  <a:pt x="1525" y="401"/>
                </a:cubicBezTo>
                <a:cubicBezTo>
                  <a:pt x="1494" y="419"/>
                  <a:pt x="1476" y="428"/>
                  <a:pt x="1457" y="451"/>
                </a:cubicBezTo>
                <a:cubicBezTo>
                  <a:pt x="1457" y="450"/>
                  <a:pt x="1457" y="450"/>
                  <a:pt x="1457" y="449"/>
                </a:cubicBezTo>
                <a:cubicBezTo>
                  <a:pt x="1457" y="448"/>
                  <a:pt x="1457" y="447"/>
                  <a:pt x="1458" y="446"/>
                </a:cubicBezTo>
                <a:cubicBezTo>
                  <a:pt x="1459" y="436"/>
                  <a:pt x="1460" y="425"/>
                  <a:pt x="1462" y="412"/>
                </a:cubicBezTo>
                <a:cubicBezTo>
                  <a:pt x="1462" y="410"/>
                  <a:pt x="1463" y="408"/>
                  <a:pt x="1463" y="405"/>
                </a:cubicBezTo>
                <a:cubicBezTo>
                  <a:pt x="1463" y="405"/>
                  <a:pt x="1463" y="405"/>
                  <a:pt x="1463" y="405"/>
                </a:cubicBezTo>
                <a:cubicBezTo>
                  <a:pt x="1464" y="405"/>
                  <a:pt x="1464" y="404"/>
                  <a:pt x="1464" y="404"/>
                </a:cubicBezTo>
                <a:cubicBezTo>
                  <a:pt x="1465" y="404"/>
                  <a:pt x="1465" y="404"/>
                  <a:pt x="1465" y="404"/>
                </a:cubicBezTo>
                <a:cubicBezTo>
                  <a:pt x="1465" y="403"/>
                  <a:pt x="1465" y="403"/>
                  <a:pt x="1466" y="403"/>
                </a:cubicBezTo>
                <a:cubicBezTo>
                  <a:pt x="1466" y="403"/>
                  <a:pt x="1466" y="403"/>
                  <a:pt x="1466" y="403"/>
                </a:cubicBezTo>
                <a:cubicBezTo>
                  <a:pt x="1466" y="403"/>
                  <a:pt x="1467" y="402"/>
                  <a:pt x="1468" y="402"/>
                </a:cubicBezTo>
                <a:cubicBezTo>
                  <a:pt x="1469" y="402"/>
                  <a:pt x="1469" y="401"/>
                  <a:pt x="1470" y="401"/>
                </a:cubicBezTo>
                <a:cubicBezTo>
                  <a:pt x="1471" y="401"/>
                  <a:pt x="1472" y="401"/>
                  <a:pt x="1473" y="400"/>
                </a:cubicBezTo>
                <a:cubicBezTo>
                  <a:pt x="1474" y="400"/>
                  <a:pt x="1475" y="400"/>
                  <a:pt x="1476" y="400"/>
                </a:cubicBezTo>
                <a:cubicBezTo>
                  <a:pt x="1477" y="400"/>
                  <a:pt x="1478" y="399"/>
                  <a:pt x="1479" y="399"/>
                </a:cubicBezTo>
                <a:cubicBezTo>
                  <a:pt x="1483" y="405"/>
                  <a:pt x="1494" y="401"/>
                  <a:pt x="1498" y="397"/>
                </a:cubicBezTo>
                <a:cubicBezTo>
                  <a:pt x="1503" y="391"/>
                  <a:pt x="1502" y="384"/>
                  <a:pt x="1499" y="377"/>
                </a:cubicBezTo>
                <a:cubicBezTo>
                  <a:pt x="1498" y="392"/>
                  <a:pt x="1483" y="383"/>
                  <a:pt x="1479" y="397"/>
                </a:cubicBezTo>
                <a:cubicBezTo>
                  <a:pt x="1478" y="398"/>
                  <a:pt x="1477" y="398"/>
                  <a:pt x="1475" y="398"/>
                </a:cubicBezTo>
                <a:cubicBezTo>
                  <a:pt x="1474" y="399"/>
                  <a:pt x="1473" y="399"/>
                  <a:pt x="1473" y="399"/>
                </a:cubicBezTo>
                <a:cubicBezTo>
                  <a:pt x="1472" y="399"/>
                  <a:pt x="1471" y="399"/>
                  <a:pt x="1470" y="400"/>
                </a:cubicBezTo>
                <a:cubicBezTo>
                  <a:pt x="1469" y="400"/>
                  <a:pt x="1468" y="400"/>
                  <a:pt x="1467" y="401"/>
                </a:cubicBezTo>
                <a:cubicBezTo>
                  <a:pt x="1466" y="401"/>
                  <a:pt x="1466" y="401"/>
                  <a:pt x="1465" y="402"/>
                </a:cubicBezTo>
                <a:cubicBezTo>
                  <a:pt x="1465" y="402"/>
                  <a:pt x="1465" y="402"/>
                  <a:pt x="1465" y="402"/>
                </a:cubicBezTo>
                <a:cubicBezTo>
                  <a:pt x="1464" y="402"/>
                  <a:pt x="1464" y="402"/>
                  <a:pt x="1464" y="402"/>
                </a:cubicBezTo>
                <a:cubicBezTo>
                  <a:pt x="1464" y="403"/>
                  <a:pt x="1464" y="403"/>
                  <a:pt x="1464" y="403"/>
                </a:cubicBezTo>
                <a:cubicBezTo>
                  <a:pt x="1463" y="403"/>
                  <a:pt x="1463" y="404"/>
                  <a:pt x="1463" y="404"/>
                </a:cubicBezTo>
                <a:cubicBezTo>
                  <a:pt x="1463" y="401"/>
                  <a:pt x="1464" y="397"/>
                  <a:pt x="1464" y="394"/>
                </a:cubicBezTo>
                <a:cubicBezTo>
                  <a:pt x="1465" y="387"/>
                  <a:pt x="1466" y="381"/>
                  <a:pt x="1468" y="375"/>
                </a:cubicBezTo>
                <a:cubicBezTo>
                  <a:pt x="1468" y="373"/>
                  <a:pt x="1469" y="372"/>
                  <a:pt x="1470" y="371"/>
                </a:cubicBezTo>
                <a:cubicBezTo>
                  <a:pt x="1470" y="370"/>
                  <a:pt x="1470" y="369"/>
                  <a:pt x="1471" y="369"/>
                </a:cubicBezTo>
                <a:cubicBezTo>
                  <a:pt x="1471" y="368"/>
                  <a:pt x="1471" y="367"/>
                  <a:pt x="1472" y="366"/>
                </a:cubicBezTo>
                <a:cubicBezTo>
                  <a:pt x="1474" y="364"/>
                  <a:pt x="1475" y="361"/>
                  <a:pt x="1477" y="359"/>
                </a:cubicBezTo>
                <a:cubicBezTo>
                  <a:pt x="1479" y="357"/>
                  <a:pt x="1480" y="354"/>
                  <a:pt x="1481" y="352"/>
                </a:cubicBezTo>
                <a:cubicBezTo>
                  <a:pt x="1482" y="352"/>
                  <a:pt x="1482" y="352"/>
                  <a:pt x="1482" y="353"/>
                </a:cubicBezTo>
                <a:cubicBezTo>
                  <a:pt x="1483" y="353"/>
                  <a:pt x="1483" y="353"/>
                  <a:pt x="1484" y="353"/>
                </a:cubicBezTo>
                <a:cubicBezTo>
                  <a:pt x="1484" y="353"/>
                  <a:pt x="1485" y="353"/>
                  <a:pt x="1485" y="353"/>
                </a:cubicBezTo>
                <a:cubicBezTo>
                  <a:pt x="1485" y="353"/>
                  <a:pt x="1486" y="353"/>
                  <a:pt x="1486" y="353"/>
                </a:cubicBezTo>
                <a:cubicBezTo>
                  <a:pt x="1486" y="353"/>
                  <a:pt x="1486" y="353"/>
                  <a:pt x="1487" y="353"/>
                </a:cubicBezTo>
                <a:cubicBezTo>
                  <a:pt x="1488" y="353"/>
                  <a:pt x="1489" y="353"/>
                  <a:pt x="1491" y="353"/>
                </a:cubicBezTo>
                <a:cubicBezTo>
                  <a:pt x="1492" y="354"/>
                  <a:pt x="1493" y="354"/>
                  <a:pt x="1495" y="354"/>
                </a:cubicBezTo>
                <a:cubicBezTo>
                  <a:pt x="1498" y="355"/>
                  <a:pt x="1501" y="355"/>
                  <a:pt x="1504" y="355"/>
                </a:cubicBezTo>
                <a:cubicBezTo>
                  <a:pt x="1506" y="356"/>
                  <a:pt x="1507" y="356"/>
                  <a:pt x="1508" y="356"/>
                </a:cubicBezTo>
                <a:cubicBezTo>
                  <a:pt x="1509" y="356"/>
                  <a:pt x="1510" y="357"/>
                  <a:pt x="1511" y="357"/>
                </a:cubicBezTo>
                <a:cubicBezTo>
                  <a:pt x="1511" y="357"/>
                  <a:pt x="1512" y="358"/>
                  <a:pt x="1512" y="358"/>
                </a:cubicBezTo>
                <a:cubicBezTo>
                  <a:pt x="1513" y="358"/>
                  <a:pt x="1513" y="358"/>
                  <a:pt x="1513" y="359"/>
                </a:cubicBezTo>
                <a:cubicBezTo>
                  <a:pt x="1514" y="359"/>
                  <a:pt x="1515" y="360"/>
                  <a:pt x="1516" y="360"/>
                </a:cubicBezTo>
                <a:cubicBezTo>
                  <a:pt x="1516" y="361"/>
                  <a:pt x="1516" y="361"/>
                  <a:pt x="1517" y="361"/>
                </a:cubicBezTo>
                <a:cubicBezTo>
                  <a:pt x="1517" y="373"/>
                  <a:pt x="1527" y="372"/>
                  <a:pt x="1535" y="379"/>
                </a:cubicBezTo>
                <a:cubicBezTo>
                  <a:pt x="1536" y="365"/>
                  <a:pt x="1529" y="360"/>
                  <a:pt x="1517" y="359"/>
                </a:cubicBezTo>
                <a:cubicBezTo>
                  <a:pt x="1517" y="359"/>
                  <a:pt x="1517" y="359"/>
                  <a:pt x="1517" y="359"/>
                </a:cubicBezTo>
                <a:cubicBezTo>
                  <a:pt x="1516" y="359"/>
                  <a:pt x="1515" y="358"/>
                  <a:pt x="1514" y="358"/>
                </a:cubicBezTo>
                <a:cubicBezTo>
                  <a:pt x="1514" y="357"/>
                  <a:pt x="1513" y="357"/>
                  <a:pt x="1513" y="357"/>
                </a:cubicBezTo>
                <a:cubicBezTo>
                  <a:pt x="1512" y="357"/>
                  <a:pt x="1512" y="356"/>
                  <a:pt x="1512" y="356"/>
                </a:cubicBezTo>
                <a:cubicBezTo>
                  <a:pt x="1511" y="356"/>
                  <a:pt x="1511" y="356"/>
                  <a:pt x="1511" y="356"/>
                </a:cubicBezTo>
                <a:cubicBezTo>
                  <a:pt x="1512" y="356"/>
                  <a:pt x="1513" y="356"/>
                  <a:pt x="1514" y="356"/>
                </a:cubicBezTo>
                <a:cubicBezTo>
                  <a:pt x="1517" y="355"/>
                  <a:pt x="1520" y="355"/>
                  <a:pt x="1522" y="354"/>
                </a:cubicBezTo>
                <a:cubicBezTo>
                  <a:pt x="1523" y="354"/>
                  <a:pt x="1523" y="354"/>
                  <a:pt x="1523" y="354"/>
                </a:cubicBezTo>
                <a:cubicBezTo>
                  <a:pt x="1524" y="354"/>
                  <a:pt x="1524" y="354"/>
                  <a:pt x="1524" y="354"/>
                </a:cubicBezTo>
                <a:cubicBezTo>
                  <a:pt x="1525" y="354"/>
                  <a:pt x="1525" y="353"/>
                  <a:pt x="1526" y="353"/>
                </a:cubicBezTo>
                <a:cubicBezTo>
                  <a:pt x="1527" y="353"/>
                  <a:pt x="1527" y="352"/>
                  <a:pt x="1528" y="352"/>
                </a:cubicBezTo>
                <a:cubicBezTo>
                  <a:pt x="1529" y="351"/>
                  <a:pt x="1529" y="351"/>
                  <a:pt x="1529" y="351"/>
                </a:cubicBezTo>
                <a:cubicBezTo>
                  <a:pt x="1530" y="351"/>
                  <a:pt x="1530" y="351"/>
                  <a:pt x="1530" y="351"/>
                </a:cubicBezTo>
                <a:cubicBezTo>
                  <a:pt x="1530" y="351"/>
                  <a:pt x="1529" y="351"/>
                  <a:pt x="1528" y="351"/>
                </a:cubicBezTo>
                <a:cubicBezTo>
                  <a:pt x="1527" y="351"/>
                  <a:pt x="1526" y="351"/>
                  <a:pt x="1525" y="351"/>
                </a:cubicBezTo>
                <a:cubicBezTo>
                  <a:pt x="1525" y="351"/>
                  <a:pt x="1524" y="351"/>
                  <a:pt x="1524" y="351"/>
                </a:cubicBezTo>
                <a:cubicBezTo>
                  <a:pt x="1523" y="351"/>
                  <a:pt x="1523" y="351"/>
                  <a:pt x="1523" y="352"/>
                </a:cubicBezTo>
                <a:cubicBezTo>
                  <a:pt x="1522" y="352"/>
                  <a:pt x="1522" y="352"/>
                  <a:pt x="1522" y="352"/>
                </a:cubicBezTo>
                <a:cubicBezTo>
                  <a:pt x="1521" y="352"/>
                  <a:pt x="1521" y="352"/>
                  <a:pt x="1520" y="352"/>
                </a:cubicBezTo>
                <a:cubicBezTo>
                  <a:pt x="1520" y="352"/>
                  <a:pt x="1520" y="352"/>
                  <a:pt x="1520" y="352"/>
                </a:cubicBezTo>
                <a:cubicBezTo>
                  <a:pt x="1521" y="352"/>
                  <a:pt x="1521" y="352"/>
                  <a:pt x="1521" y="352"/>
                </a:cubicBezTo>
                <a:cubicBezTo>
                  <a:pt x="1521" y="352"/>
                  <a:pt x="1521" y="352"/>
                  <a:pt x="1521" y="351"/>
                </a:cubicBezTo>
                <a:cubicBezTo>
                  <a:pt x="1522" y="351"/>
                  <a:pt x="1522" y="351"/>
                  <a:pt x="1523" y="350"/>
                </a:cubicBezTo>
                <a:cubicBezTo>
                  <a:pt x="1524" y="350"/>
                  <a:pt x="1524" y="349"/>
                  <a:pt x="1525" y="348"/>
                </a:cubicBezTo>
                <a:cubicBezTo>
                  <a:pt x="1525" y="348"/>
                  <a:pt x="1526" y="347"/>
                  <a:pt x="1527" y="347"/>
                </a:cubicBezTo>
                <a:cubicBezTo>
                  <a:pt x="1527" y="346"/>
                  <a:pt x="1528" y="346"/>
                  <a:pt x="1528" y="345"/>
                </a:cubicBezTo>
                <a:cubicBezTo>
                  <a:pt x="1528" y="346"/>
                  <a:pt x="1528" y="346"/>
                  <a:pt x="1528" y="346"/>
                </a:cubicBezTo>
                <a:cubicBezTo>
                  <a:pt x="1528" y="346"/>
                  <a:pt x="1528" y="345"/>
                  <a:pt x="1528" y="345"/>
                </a:cubicBezTo>
                <a:cubicBezTo>
                  <a:pt x="1528" y="345"/>
                  <a:pt x="1528" y="345"/>
                  <a:pt x="1528" y="345"/>
                </a:cubicBezTo>
                <a:cubicBezTo>
                  <a:pt x="1531" y="346"/>
                  <a:pt x="1538" y="343"/>
                  <a:pt x="1540" y="340"/>
                </a:cubicBezTo>
                <a:cubicBezTo>
                  <a:pt x="1543" y="335"/>
                  <a:pt x="1542" y="328"/>
                  <a:pt x="1542" y="322"/>
                </a:cubicBezTo>
                <a:cubicBezTo>
                  <a:pt x="1536" y="331"/>
                  <a:pt x="1525" y="332"/>
                  <a:pt x="1527" y="344"/>
                </a:cubicBezTo>
                <a:cubicBezTo>
                  <a:pt x="1527" y="344"/>
                  <a:pt x="1526" y="345"/>
                  <a:pt x="1526" y="345"/>
                </a:cubicBezTo>
                <a:cubicBezTo>
                  <a:pt x="1525" y="346"/>
                  <a:pt x="1524" y="347"/>
                  <a:pt x="1524" y="347"/>
                </a:cubicBezTo>
                <a:cubicBezTo>
                  <a:pt x="1523" y="348"/>
                  <a:pt x="1523" y="348"/>
                  <a:pt x="1522" y="349"/>
                </a:cubicBezTo>
                <a:cubicBezTo>
                  <a:pt x="1521" y="349"/>
                  <a:pt x="1521" y="350"/>
                  <a:pt x="1520" y="350"/>
                </a:cubicBezTo>
                <a:cubicBezTo>
                  <a:pt x="1520" y="350"/>
                  <a:pt x="1520" y="350"/>
                  <a:pt x="1520" y="351"/>
                </a:cubicBezTo>
                <a:cubicBezTo>
                  <a:pt x="1520" y="351"/>
                  <a:pt x="1520" y="351"/>
                  <a:pt x="1520" y="351"/>
                </a:cubicBezTo>
                <a:cubicBezTo>
                  <a:pt x="1519" y="351"/>
                  <a:pt x="1519" y="351"/>
                  <a:pt x="1519" y="351"/>
                </a:cubicBezTo>
                <a:cubicBezTo>
                  <a:pt x="1519" y="352"/>
                  <a:pt x="1518" y="352"/>
                  <a:pt x="1518" y="353"/>
                </a:cubicBezTo>
                <a:cubicBezTo>
                  <a:pt x="1518" y="353"/>
                  <a:pt x="1518" y="353"/>
                  <a:pt x="1518" y="353"/>
                </a:cubicBezTo>
                <a:cubicBezTo>
                  <a:pt x="1517" y="353"/>
                  <a:pt x="1515" y="353"/>
                  <a:pt x="1514" y="353"/>
                </a:cubicBezTo>
                <a:cubicBezTo>
                  <a:pt x="1512" y="353"/>
                  <a:pt x="1511" y="353"/>
                  <a:pt x="1509" y="353"/>
                </a:cubicBezTo>
                <a:cubicBezTo>
                  <a:pt x="1508" y="353"/>
                  <a:pt x="1506" y="353"/>
                  <a:pt x="1505" y="353"/>
                </a:cubicBezTo>
                <a:cubicBezTo>
                  <a:pt x="1501" y="353"/>
                  <a:pt x="1498" y="352"/>
                  <a:pt x="1495" y="352"/>
                </a:cubicBezTo>
                <a:cubicBezTo>
                  <a:pt x="1494" y="351"/>
                  <a:pt x="1492" y="351"/>
                  <a:pt x="1491" y="351"/>
                </a:cubicBezTo>
                <a:cubicBezTo>
                  <a:pt x="1490" y="351"/>
                  <a:pt x="1488" y="351"/>
                  <a:pt x="1487" y="351"/>
                </a:cubicBezTo>
                <a:cubicBezTo>
                  <a:pt x="1487" y="351"/>
                  <a:pt x="1486" y="351"/>
                  <a:pt x="1486" y="350"/>
                </a:cubicBezTo>
                <a:cubicBezTo>
                  <a:pt x="1486" y="350"/>
                  <a:pt x="1485" y="350"/>
                  <a:pt x="1485" y="350"/>
                </a:cubicBezTo>
                <a:cubicBezTo>
                  <a:pt x="1485" y="351"/>
                  <a:pt x="1484" y="351"/>
                  <a:pt x="1484" y="351"/>
                </a:cubicBezTo>
                <a:cubicBezTo>
                  <a:pt x="1483" y="351"/>
                  <a:pt x="1483" y="351"/>
                  <a:pt x="1482" y="351"/>
                </a:cubicBezTo>
                <a:cubicBezTo>
                  <a:pt x="1482" y="351"/>
                  <a:pt x="1482" y="351"/>
                  <a:pt x="1482" y="351"/>
                </a:cubicBezTo>
                <a:cubicBezTo>
                  <a:pt x="1484" y="348"/>
                  <a:pt x="1485" y="345"/>
                  <a:pt x="1487" y="342"/>
                </a:cubicBezTo>
                <a:cubicBezTo>
                  <a:pt x="1488" y="339"/>
                  <a:pt x="1489" y="336"/>
                  <a:pt x="1490" y="333"/>
                </a:cubicBezTo>
                <a:cubicBezTo>
                  <a:pt x="1491" y="331"/>
                  <a:pt x="1492" y="328"/>
                  <a:pt x="1493" y="325"/>
                </a:cubicBezTo>
                <a:cubicBezTo>
                  <a:pt x="1494" y="323"/>
                  <a:pt x="1495" y="320"/>
                  <a:pt x="1497" y="318"/>
                </a:cubicBezTo>
                <a:cubicBezTo>
                  <a:pt x="1497" y="318"/>
                  <a:pt x="1497" y="317"/>
                  <a:pt x="1498" y="317"/>
                </a:cubicBezTo>
                <a:cubicBezTo>
                  <a:pt x="1498" y="316"/>
                  <a:pt x="1498" y="316"/>
                  <a:pt x="1498" y="316"/>
                </a:cubicBezTo>
                <a:cubicBezTo>
                  <a:pt x="1498" y="316"/>
                  <a:pt x="1498" y="316"/>
                  <a:pt x="1498" y="316"/>
                </a:cubicBezTo>
                <a:cubicBezTo>
                  <a:pt x="1498" y="316"/>
                  <a:pt x="1498" y="316"/>
                  <a:pt x="1498" y="316"/>
                </a:cubicBezTo>
                <a:cubicBezTo>
                  <a:pt x="1498" y="316"/>
                  <a:pt x="1498" y="316"/>
                  <a:pt x="1498" y="316"/>
                </a:cubicBezTo>
                <a:cubicBezTo>
                  <a:pt x="1498" y="316"/>
                  <a:pt x="1498" y="316"/>
                  <a:pt x="1498" y="316"/>
                </a:cubicBezTo>
                <a:cubicBezTo>
                  <a:pt x="1498" y="316"/>
                  <a:pt x="1498" y="315"/>
                  <a:pt x="1499" y="315"/>
                </a:cubicBezTo>
                <a:cubicBezTo>
                  <a:pt x="1499" y="315"/>
                  <a:pt x="1499" y="315"/>
                  <a:pt x="1499" y="315"/>
                </a:cubicBezTo>
                <a:cubicBezTo>
                  <a:pt x="1499" y="314"/>
                  <a:pt x="1500" y="314"/>
                  <a:pt x="1500" y="314"/>
                </a:cubicBezTo>
                <a:cubicBezTo>
                  <a:pt x="1500" y="314"/>
                  <a:pt x="1501" y="313"/>
                  <a:pt x="1501" y="313"/>
                </a:cubicBezTo>
                <a:cubicBezTo>
                  <a:pt x="1502" y="312"/>
                  <a:pt x="1503" y="311"/>
                  <a:pt x="1504" y="311"/>
                </a:cubicBezTo>
                <a:cubicBezTo>
                  <a:pt x="1505" y="310"/>
                  <a:pt x="1505" y="309"/>
                  <a:pt x="1506" y="308"/>
                </a:cubicBezTo>
                <a:cubicBezTo>
                  <a:pt x="1508" y="307"/>
                  <a:pt x="1510" y="305"/>
                  <a:pt x="1511" y="304"/>
                </a:cubicBezTo>
                <a:cubicBezTo>
                  <a:pt x="1511" y="304"/>
                  <a:pt x="1511" y="304"/>
                  <a:pt x="1511" y="304"/>
                </a:cubicBezTo>
                <a:cubicBezTo>
                  <a:pt x="1512" y="304"/>
                  <a:pt x="1512" y="303"/>
                  <a:pt x="1512" y="303"/>
                </a:cubicBezTo>
                <a:cubicBezTo>
                  <a:pt x="1513" y="303"/>
                  <a:pt x="1513" y="303"/>
                  <a:pt x="1514" y="303"/>
                </a:cubicBezTo>
                <a:cubicBezTo>
                  <a:pt x="1514" y="302"/>
                  <a:pt x="1515" y="302"/>
                  <a:pt x="1515" y="302"/>
                </a:cubicBezTo>
                <a:cubicBezTo>
                  <a:pt x="1516" y="301"/>
                  <a:pt x="1517" y="301"/>
                  <a:pt x="1518" y="301"/>
                </a:cubicBezTo>
                <a:cubicBezTo>
                  <a:pt x="1519" y="300"/>
                  <a:pt x="1521" y="300"/>
                  <a:pt x="1522" y="300"/>
                </a:cubicBezTo>
                <a:cubicBezTo>
                  <a:pt x="1523" y="299"/>
                  <a:pt x="1524" y="299"/>
                  <a:pt x="1525" y="299"/>
                </a:cubicBezTo>
                <a:cubicBezTo>
                  <a:pt x="1526" y="299"/>
                  <a:pt x="1528" y="299"/>
                  <a:pt x="1529" y="298"/>
                </a:cubicBezTo>
                <a:cubicBezTo>
                  <a:pt x="1529" y="298"/>
                  <a:pt x="1529" y="298"/>
                  <a:pt x="1529" y="298"/>
                </a:cubicBezTo>
                <a:cubicBezTo>
                  <a:pt x="1539" y="313"/>
                  <a:pt x="1549" y="304"/>
                  <a:pt x="1556" y="292"/>
                </a:cubicBezTo>
                <a:cubicBezTo>
                  <a:pt x="1544" y="295"/>
                  <a:pt x="1538" y="285"/>
                  <a:pt x="1528" y="297"/>
                </a:cubicBezTo>
                <a:cubicBezTo>
                  <a:pt x="1527" y="297"/>
                  <a:pt x="1526" y="297"/>
                  <a:pt x="1525" y="297"/>
                </a:cubicBezTo>
                <a:cubicBezTo>
                  <a:pt x="1524" y="297"/>
                  <a:pt x="1523" y="297"/>
                  <a:pt x="1521" y="298"/>
                </a:cubicBezTo>
                <a:cubicBezTo>
                  <a:pt x="1520" y="298"/>
                  <a:pt x="1519" y="298"/>
                  <a:pt x="1518" y="299"/>
                </a:cubicBezTo>
                <a:cubicBezTo>
                  <a:pt x="1517" y="299"/>
                  <a:pt x="1516" y="299"/>
                  <a:pt x="1516" y="299"/>
                </a:cubicBezTo>
                <a:cubicBezTo>
                  <a:pt x="1517" y="298"/>
                  <a:pt x="1518" y="298"/>
                  <a:pt x="1518" y="297"/>
                </a:cubicBezTo>
                <a:cubicBezTo>
                  <a:pt x="1519" y="296"/>
                  <a:pt x="1520" y="294"/>
                  <a:pt x="1521" y="294"/>
                </a:cubicBezTo>
                <a:cubicBezTo>
                  <a:pt x="1521" y="293"/>
                  <a:pt x="1522" y="292"/>
                  <a:pt x="1522" y="291"/>
                </a:cubicBezTo>
                <a:cubicBezTo>
                  <a:pt x="1523" y="290"/>
                  <a:pt x="1523" y="289"/>
                  <a:pt x="1523" y="289"/>
                </a:cubicBezTo>
                <a:cubicBezTo>
                  <a:pt x="1523" y="289"/>
                  <a:pt x="1523" y="290"/>
                  <a:pt x="1522" y="291"/>
                </a:cubicBezTo>
                <a:cubicBezTo>
                  <a:pt x="1521" y="292"/>
                  <a:pt x="1521" y="292"/>
                  <a:pt x="1520" y="293"/>
                </a:cubicBezTo>
                <a:cubicBezTo>
                  <a:pt x="1519" y="294"/>
                  <a:pt x="1518" y="295"/>
                  <a:pt x="1517" y="296"/>
                </a:cubicBezTo>
                <a:cubicBezTo>
                  <a:pt x="1515" y="298"/>
                  <a:pt x="1513" y="300"/>
                  <a:pt x="1509" y="302"/>
                </a:cubicBezTo>
                <a:cubicBezTo>
                  <a:pt x="1508" y="303"/>
                  <a:pt x="1506" y="304"/>
                  <a:pt x="1504" y="306"/>
                </a:cubicBezTo>
                <a:cubicBezTo>
                  <a:pt x="1503" y="306"/>
                  <a:pt x="1502" y="307"/>
                  <a:pt x="1501" y="308"/>
                </a:cubicBezTo>
                <a:cubicBezTo>
                  <a:pt x="1500" y="309"/>
                  <a:pt x="1500" y="309"/>
                  <a:pt x="1499" y="310"/>
                </a:cubicBezTo>
                <a:cubicBezTo>
                  <a:pt x="1498" y="311"/>
                  <a:pt x="1498" y="311"/>
                  <a:pt x="1497" y="312"/>
                </a:cubicBezTo>
                <a:cubicBezTo>
                  <a:pt x="1497" y="312"/>
                  <a:pt x="1497" y="312"/>
                  <a:pt x="1496" y="312"/>
                </a:cubicBezTo>
                <a:cubicBezTo>
                  <a:pt x="1496" y="313"/>
                  <a:pt x="1496" y="313"/>
                  <a:pt x="1496" y="313"/>
                </a:cubicBezTo>
                <a:cubicBezTo>
                  <a:pt x="1496" y="313"/>
                  <a:pt x="1495" y="314"/>
                  <a:pt x="1495" y="314"/>
                </a:cubicBezTo>
                <a:cubicBezTo>
                  <a:pt x="1495" y="314"/>
                  <a:pt x="1495" y="314"/>
                  <a:pt x="1495" y="314"/>
                </a:cubicBezTo>
                <a:cubicBezTo>
                  <a:pt x="1495" y="314"/>
                  <a:pt x="1495" y="314"/>
                  <a:pt x="1495" y="314"/>
                </a:cubicBezTo>
                <a:cubicBezTo>
                  <a:pt x="1495" y="314"/>
                  <a:pt x="1495" y="314"/>
                  <a:pt x="1495" y="314"/>
                </a:cubicBezTo>
                <a:cubicBezTo>
                  <a:pt x="1495" y="314"/>
                  <a:pt x="1495" y="314"/>
                  <a:pt x="1495" y="314"/>
                </a:cubicBezTo>
                <a:cubicBezTo>
                  <a:pt x="1495" y="315"/>
                  <a:pt x="1495" y="315"/>
                  <a:pt x="1495" y="315"/>
                </a:cubicBezTo>
                <a:cubicBezTo>
                  <a:pt x="1494" y="315"/>
                  <a:pt x="1494" y="316"/>
                  <a:pt x="1493" y="316"/>
                </a:cubicBezTo>
                <a:cubicBezTo>
                  <a:pt x="1493" y="317"/>
                  <a:pt x="1493" y="318"/>
                  <a:pt x="1492" y="319"/>
                </a:cubicBezTo>
                <a:cubicBezTo>
                  <a:pt x="1492" y="318"/>
                  <a:pt x="1492" y="318"/>
                  <a:pt x="1492" y="318"/>
                </a:cubicBezTo>
                <a:cubicBezTo>
                  <a:pt x="1492" y="317"/>
                  <a:pt x="1492" y="316"/>
                  <a:pt x="1491" y="314"/>
                </a:cubicBezTo>
                <a:cubicBezTo>
                  <a:pt x="1491" y="314"/>
                  <a:pt x="1491" y="313"/>
                  <a:pt x="1491" y="313"/>
                </a:cubicBezTo>
                <a:cubicBezTo>
                  <a:pt x="1491" y="313"/>
                  <a:pt x="1491" y="312"/>
                  <a:pt x="1491" y="312"/>
                </a:cubicBezTo>
                <a:cubicBezTo>
                  <a:pt x="1490" y="311"/>
                  <a:pt x="1490" y="311"/>
                  <a:pt x="1490" y="311"/>
                </a:cubicBezTo>
                <a:cubicBezTo>
                  <a:pt x="1490" y="310"/>
                  <a:pt x="1489" y="310"/>
                  <a:pt x="1489" y="309"/>
                </a:cubicBezTo>
                <a:cubicBezTo>
                  <a:pt x="1489" y="309"/>
                  <a:pt x="1488" y="308"/>
                  <a:pt x="1487" y="307"/>
                </a:cubicBezTo>
                <a:cubicBezTo>
                  <a:pt x="1487" y="307"/>
                  <a:pt x="1487" y="307"/>
                  <a:pt x="1486" y="306"/>
                </a:cubicBezTo>
                <a:cubicBezTo>
                  <a:pt x="1486" y="306"/>
                  <a:pt x="1486" y="306"/>
                  <a:pt x="1486" y="306"/>
                </a:cubicBezTo>
                <a:cubicBezTo>
                  <a:pt x="1485" y="306"/>
                  <a:pt x="1485" y="306"/>
                  <a:pt x="1485" y="306"/>
                </a:cubicBezTo>
                <a:cubicBezTo>
                  <a:pt x="1485" y="305"/>
                  <a:pt x="1484" y="305"/>
                  <a:pt x="1484" y="305"/>
                </a:cubicBezTo>
                <a:cubicBezTo>
                  <a:pt x="1482" y="304"/>
                  <a:pt x="1480" y="303"/>
                  <a:pt x="1478" y="302"/>
                </a:cubicBezTo>
                <a:cubicBezTo>
                  <a:pt x="1477" y="302"/>
                  <a:pt x="1476" y="302"/>
                  <a:pt x="1475" y="301"/>
                </a:cubicBezTo>
                <a:cubicBezTo>
                  <a:pt x="1475" y="301"/>
                  <a:pt x="1474" y="300"/>
                  <a:pt x="1474" y="300"/>
                </a:cubicBezTo>
                <a:cubicBezTo>
                  <a:pt x="1473" y="300"/>
                  <a:pt x="1473" y="300"/>
                  <a:pt x="1473" y="300"/>
                </a:cubicBezTo>
                <a:cubicBezTo>
                  <a:pt x="1473" y="300"/>
                  <a:pt x="1473" y="299"/>
                  <a:pt x="1473" y="299"/>
                </a:cubicBezTo>
                <a:cubicBezTo>
                  <a:pt x="1473" y="299"/>
                  <a:pt x="1473" y="299"/>
                  <a:pt x="1473" y="299"/>
                </a:cubicBezTo>
                <a:cubicBezTo>
                  <a:pt x="1473" y="299"/>
                  <a:pt x="1473" y="299"/>
                  <a:pt x="1473" y="299"/>
                </a:cubicBezTo>
                <a:cubicBezTo>
                  <a:pt x="1471" y="297"/>
                  <a:pt x="1471" y="295"/>
                  <a:pt x="1470" y="292"/>
                </a:cubicBezTo>
                <a:cubicBezTo>
                  <a:pt x="1469" y="290"/>
                  <a:pt x="1469" y="288"/>
                  <a:pt x="1468" y="285"/>
                </a:cubicBezTo>
                <a:cubicBezTo>
                  <a:pt x="1468" y="283"/>
                  <a:pt x="1467" y="280"/>
                  <a:pt x="1466" y="278"/>
                </a:cubicBezTo>
                <a:cubicBezTo>
                  <a:pt x="1465" y="277"/>
                  <a:pt x="1465" y="275"/>
                  <a:pt x="1464" y="274"/>
                </a:cubicBezTo>
                <a:cubicBezTo>
                  <a:pt x="1464" y="273"/>
                  <a:pt x="1464" y="273"/>
                  <a:pt x="1464" y="273"/>
                </a:cubicBezTo>
                <a:cubicBezTo>
                  <a:pt x="1464" y="273"/>
                  <a:pt x="1465" y="272"/>
                  <a:pt x="1465" y="272"/>
                </a:cubicBezTo>
                <a:cubicBezTo>
                  <a:pt x="1465" y="272"/>
                  <a:pt x="1465" y="272"/>
                  <a:pt x="1465" y="271"/>
                </a:cubicBezTo>
                <a:cubicBezTo>
                  <a:pt x="1465" y="271"/>
                  <a:pt x="1465" y="271"/>
                  <a:pt x="1465" y="271"/>
                </a:cubicBezTo>
                <a:cubicBezTo>
                  <a:pt x="1465" y="271"/>
                  <a:pt x="1465" y="270"/>
                  <a:pt x="1465" y="270"/>
                </a:cubicBezTo>
                <a:cubicBezTo>
                  <a:pt x="1465" y="269"/>
                  <a:pt x="1465" y="269"/>
                  <a:pt x="1465" y="269"/>
                </a:cubicBezTo>
                <a:cubicBezTo>
                  <a:pt x="1465" y="268"/>
                  <a:pt x="1465" y="268"/>
                  <a:pt x="1465" y="267"/>
                </a:cubicBezTo>
                <a:cubicBezTo>
                  <a:pt x="1465" y="267"/>
                  <a:pt x="1465" y="266"/>
                  <a:pt x="1465" y="266"/>
                </a:cubicBezTo>
                <a:cubicBezTo>
                  <a:pt x="1465" y="265"/>
                  <a:pt x="1465" y="264"/>
                  <a:pt x="1465" y="263"/>
                </a:cubicBezTo>
                <a:cubicBezTo>
                  <a:pt x="1466" y="262"/>
                  <a:pt x="1466" y="261"/>
                  <a:pt x="1466" y="260"/>
                </a:cubicBezTo>
                <a:cubicBezTo>
                  <a:pt x="1467" y="259"/>
                  <a:pt x="1467" y="258"/>
                  <a:pt x="1467" y="258"/>
                </a:cubicBezTo>
                <a:cubicBezTo>
                  <a:pt x="1467" y="257"/>
                  <a:pt x="1467" y="257"/>
                  <a:pt x="1467" y="257"/>
                </a:cubicBezTo>
                <a:cubicBezTo>
                  <a:pt x="1467" y="258"/>
                  <a:pt x="1467" y="259"/>
                  <a:pt x="1467" y="260"/>
                </a:cubicBezTo>
                <a:cubicBezTo>
                  <a:pt x="1482" y="262"/>
                  <a:pt x="1482" y="241"/>
                  <a:pt x="1479" y="231"/>
                </a:cubicBezTo>
                <a:cubicBezTo>
                  <a:pt x="1475" y="237"/>
                  <a:pt x="1453" y="251"/>
                  <a:pt x="1465" y="259"/>
                </a:cubicBezTo>
                <a:cubicBezTo>
                  <a:pt x="1465" y="259"/>
                  <a:pt x="1465" y="260"/>
                  <a:pt x="1465" y="260"/>
                </a:cubicBezTo>
                <a:cubicBezTo>
                  <a:pt x="1464" y="261"/>
                  <a:pt x="1464" y="262"/>
                  <a:pt x="1464" y="263"/>
                </a:cubicBezTo>
                <a:cubicBezTo>
                  <a:pt x="1464" y="264"/>
                  <a:pt x="1463" y="265"/>
                  <a:pt x="1463" y="266"/>
                </a:cubicBezTo>
                <a:cubicBezTo>
                  <a:pt x="1463" y="266"/>
                  <a:pt x="1463" y="267"/>
                  <a:pt x="1463" y="267"/>
                </a:cubicBezTo>
                <a:cubicBezTo>
                  <a:pt x="1463" y="268"/>
                  <a:pt x="1463" y="268"/>
                  <a:pt x="1463" y="268"/>
                </a:cubicBezTo>
                <a:cubicBezTo>
                  <a:pt x="1463" y="269"/>
                  <a:pt x="1463" y="269"/>
                  <a:pt x="1463" y="270"/>
                </a:cubicBezTo>
                <a:cubicBezTo>
                  <a:pt x="1463" y="270"/>
                  <a:pt x="1463" y="270"/>
                  <a:pt x="1463" y="270"/>
                </a:cubicBezTo>
                <a:cubicBezTo>
                  <a:pt x="1462" y="269"/>
                  <a:pt x="1462" y="268"/>
                  <a:pt x="1461" y="266"/>
                </a:cubicBezTo>
                <a:cubicBezTo>
                  <a:pt x="1461" y="266"/>
                  <a:pt x="1461" y="265"/>
                  <a:pt x="1461" y="265"/>
                </a:cubicBezTo>
                <a:cubicBezTo>
                  <a:pt x="1461" y="265"/>
                  <a:pt x="1460" y="264"/>
                  <a:pt x="1460" y="264"/>
                </a:cubicBezTo>
                <a:cubicBezTo>
                  <a:pt x="1460" y="263"/>
                  <a:pt x="1459" y="262"/>
                  <a:pt x="1459" y="262"/>
                </a:cubicBezTo>
                <a:cubicBezTo>
                  <a:pt x="1458" y="260"/>
                  <a:pt x="1458" y="259"/>
                  <a:pt x="1457" y="258"/>
                </a:cubicBezTo>
                <a:cubicBezTo>
                  <a:pt x="1457" y="258"/>
                  <a:pt x="1457" y="257"/>
                  <a:pt x="1456" y="257"/>
                </a:cubicBezTo>
                <a:cubicBezTo>
                  <a:pt x="1456" y="257"/>
                  <a:pt x="1456"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8"/>
                  <a:pt x="1455" y="258"/>
                  <a:pt x="1455" y="258"/>
                </a:cubicBezTo>
                <a:cubicBezTo>
                  <a:pt x="1455" y="258"/>
                  <a:pt x="1455" y="258"/>
                  <a:pt x="1455" y="258"/>
                </a:cubicBezTo>
                <a:cubicBezTo>
                  <a:pt x="1455" y="258"/>
                  <a:pt x="1455" y="258"/>
                  <a:pt x="1455" y="258"/>
                </a:cubicBezTo>
                <a:cubicBezTo>
                  <a:pt x="1455" y="258"/>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6" y="257"/>
                  <a:pt x="1456" y="257"/>
                  <a:pt x="1456" y="257"/>
                </a:cubicBezTo>
                <a:cubicBezTo>
                  <a:pt x="1456" y="258"/>
                  <a:pt x="1456" y="258"/>
                  <a:pt x="1456" y="259"/>
                </a:cubicBezTo>
                <a:cubicBezTo>
                  <a:pt x="1457" y="260"/>
                  <a:pt x="1457" y="261"/>
                  <a:pt x="1457" y="262"/>
                </a:cubicBezTo>
                <a:cubicBezTo>
                  <a:pt x="1457" y="263"/>
                  <a:pt x="1458" y="264"/>
                  <a:pt x="1458" y="265"/>
                </a:cubicBezTo>
                <a:cubicBezTo>
                  <a:pt x="1458" y="265"/>
                  <a:pt x="1458" y="266"/>
                  <a:pt x="1458" y="266"/>
                </a:cubicBezTo>
                <a:cubicBezTo>
                  <a:pt x="1459" y="266"/>
                  <a:pt x="1459" y="267"/>
                  <a:pt x="1459" y="267"/>
                </a:cubicBezTo>
                <a:cubicBezTo>
                  <a:pt x="1460" y="271"/>
                  <a:pt x="1462" y="275"/>
                  <a:pt x="1464" y="279"/>
                </a:cubicBezTo>
                <a:cubicBezTo>
                  <a:pt x="1464" y="281"/>
                  <a:pt x="1465" y="284"/>
                  <a:pt x="1466" y="286"/>
                </a:cubicBezTo>
                <a:cubicBezTo>
                  <a:pt x="1466" y="287"/>
                  <a:pt x="1466" y="287"/>
                  <a:pt x="1466" y="288"/>
                </a:cubicBezTo>
                <a:cubicBezTo>
                  <a:pt x="1466" y="288"/>
                  <a:pt x="1466" y="288"/>
                  <a:pt x="1466" y="288"/>
                </a:cubicBezTo>
                <a:cubicBezTo>
                  <a:pt x="1465" y="287"/>
                  <a:pt x="1465" y="287"/>
                  <a:pt x="1464" y="286"/>
                </a:cubicBezTo>
                <a:cubicBezTo>
                  <a:pt x="1464" y="286"/>
                  <a:pt x="1463" y="285"/>
                  <a:pt x="1462" y="285"/>
                </a:cubicBezTo>
                <a:cubicBezTo>
                  <a:pt x="1462" y="284"/>
                  <a:pt x="1461" y="284"/>
                  <a:pt x="1460" y="283"/>
                </a:cubicBezTo>
                <a:cubicBezTo>
                  <a:pt x="1460" y="283"/>
                  <a:pt x="1460" y="283"/>
                  <a:pt x="1460" y="283"/>
                </a:cubicBezTo>
                <a:cubicBezTo>
                  <a:pt x="1460" y="283"/>
                  <a:pt x="1460" y="283"/>
                  <a:pt x="1460" y="283"/>
                </a:cubicBezTo>
                <a:cubicBezTo>
                  <a:pt x="1454" y="273"/>
                  <a:pt x="1444" y="272"/>
                  <a:pt x="1433" y="272"/>
                </a:cubicBezTo>
                <a:cubicBezTo>
                  <a:pt x="1437" y="282"/>
                  <a:pt x="1447" y="284"/>
                  <a:pt x="1457" y="284"/>
                </a:cubicBezTo>
                <a:cubicBezTo>
                  <a:pt x="1458" y="284"/>
                  <a:pt x="1459" y="285"/>
                  <a:pt x="1459" y="285"/>
                </a:cubicBezTo>
                <a:cubicBezTo>
                  <a:pt x="1460" y="286"/>
                  <a:pt x="1460" y="286"/>
                  <a:pt x="1461" y="286"/>
                </a:cubicBezTo>
                <a:cubicBezTo>
                  <a:pt x="1462" y="287"/>
                  <a:pt x="1462" y="287"/>
                  <a:pt x="1463" y="288"/>
                </a:cubicBezTo>
                <a:cubicBezTo>
                  <a:pt x="1463" y="288"/>
                  <a:pt x="1464" y="289"/>
                  <a:pt x="1465" y="289"/>
                </a:cubicBezTo>
                <a:cubicBezTo>
                  <a:pt x="1465" y="290"/>
                  <a:pt x="1465" y="290"/>
                  <a:pt x="1466" y="291"/>
                </a:cubicBezTo>
                <a:cubicBezTo>
                  <a:pt x="1466" y="291"/>
                  <a:pt x="1466" y="291"/>
                  <a:pt x="1466" y="291"/>
                </a:cubicBezTo>
                <a:cubicBezTo>
                  <a:pt x="1466" y="291"/>
                  <a:pt x="1466" y="291"/>
                  <a:pt x="1467" y="291"/>
                </a:cubicBezTo>
                <a:cubicBezTo>
                  <a:pt x="1467" y="291"/>
                  <a:pt x="1467" y="291"/>
                  <a:pt x="1467" y="291"/>
                </a:cubicBezTo>
                <a:cubicBezTo>
                  <a:pt x="1467" y="292"/>
                  <a:pt x="1467" y="293"/>
                  <a:pt x="1468" y="293"/>
                </a:cubicBezTo>
                <a:cubicBezTo>
                  <a:pt x="1468" y="295"/>
                  <a:pt x="1469" y="298"/>
                  <a:pt x="1471" y="300"/>
                </a:cubicBezTo>
                <a:cubicBezTo>
                  <a:pt x="1471" y="300"/>
                  <a:pt x="1471" y="301"/>
                  <a:pt x="1471" y="301"/>
                </a:cubicBezTo>
                <a:cubicBezTo>
                  <a:pt x="1471" y="301"/>
                  <a:pt x="1471" y="301"/>
                  <a:pt x="1471" y="301"/>
                </a:cubicBezTo>
                <a:cubicBezTo>
                  <a:pt x="1471" y="301"/>
                  <a:pt x="1472" y="301"/>
                  <a:pt x="1472" y="301"/>
                </a:cubicBezTo>
                <a:cubicBezTo>
                  <a:pt x="1472" y="302"/>
                  <a:pt x="1472" y="302"/>
                  <a:pt x="1472" y="302"/>
                </a:cubicBezTo>
                <a:cubicBezTo>
                  <a:pt x="1472" y="302"/>
                  <a:pt x="1473" y="303"/>
                  <a:pt x="1474" y="303"/>
                </a:cubicBezTo>
                <a:cubicBezTo>
                  <a:pt x="1475" y="304"/>
                  <a:pt x="1476" y="304"/>
                  <a:pt x="1477" y="305"/>
                </a:cubicBezTo>
                <a:cubicBezTo>
                  <a:pt x="1479" y="306"/>
                  <a:pt x="1481" y="306"/>
                  <a:pt x="1483" y="307"/>
                </a:cubicBezTo>
                <a:cubicBezTo>
                  <a:pt x="1483" y="307"/>
                  <a:pt x="1483" y="308"/>
                  <a:pt x="1484" y="308"/>
                </a:cubicBezTo>
                <a:cubicBezTo>
                  <a:pt x="1484" y="308"/>
                  <a:pt x="1484" y="308"/>
                  <a:pt x="1484" y="308"/>
                </a:cubicBezTo>
                <a:cubicBezTo>
                  <a:pt x="1484" y="308"/>
                  <a:pt x="1485" y="308"/>
                  <a:pt x="1485" y="308"/>
                </a:cubicBezTo>
                <a:cubicBezTo>
                  <a:pt x="1485" y="309"/>
                  <a:pt x="1485" y="309"/>
                  <a:pt x="1485" y="309"/>
                </a:cubicBezTo>
                <a:cubicBezTo>
                  <a:pt x="1486" y="310"/>
                  <a:pt x="1487" y="310"/>
                  <a:pt x="1487" y="311"/>
                </a:cubicBezTo>
                <a:cubicBezTo>
                  <a:pt x="1488" y="312"/>
                  <a:pt x="1488" y="312"/>
                  <a:pt x="1488" y="313"/>
                </a:cubicBezTo>
                <a:cubicBezTo>
                  <a:pt x="1489" y="313"/>
                  <a:pt x="1489" y="314"/>
                  <a:pt x="1489" y="314"/>
                </a:cubicBezTo>
                <a:cubicBezTo>
                  <a:pt x="1489" y="314"/>
                  <a:pt x="1489" y="315"/>
                  <a:pt x="1490" y="315"/>
                </a:cubicBezTo>
                <a:cubicBezTo>
                  <a:pt x="1490" y="316"/>
                  <a:pt x="1491" y="317"/>
                  <a:pt x="1491" y="318"/>
                </a:cubicBezTo>
                <a:cubicBezTo>
                  <a:pt x="1492" y="319"/>
                  <a:pt x="1492" y="319"/>
                  <a:pt x="1492" y="320"/>
                </a:cubicBezTo>
                <a:cubicBezTo>
                  <a:pt x="1491" y="321"/>
                  <a:pt x="1490" y="323"/>
                  <a:pt x="1490" y="324"/>
                </a:cubicBezTo>
                <a:cubicBezTo>
                  <a:pt x="1489" y="327"/>
                  <a:pt x="1488" y="330"/>
                  <a:pt x="1487" y="332"/>
                </a:cubicBezTo>
                <a:cubicBezTo>
                  <a:pt x="1486" y="335"/>
                  <a:pt x="1485" y="338"/>
                  <a:pt x="1484" y="340"/>
                </a:cubicBezTo>
                <a:cubicBezTo>
                  <a:pt x="1481" y="346"/>
                  <a:pt x="1478" y="351"/>
                  <a:pt x="1474" y="357"/>
                </a:cubicBezTo>
                <a:cubicBezTo>
                  <a:pt x="1473" y="359"/>
                  <a:pt x="1471" y="362"/>
                  <a:pt x="1469" y="365"/>
                </a:cubicBezTo>
                <a:cubicBezTo>
                  <a:pt x="1468" y="365"/>
                  <a:pt x="1468" y="366"/>
                  <a:pt x="1468" y="367"/>
                </a:cubicBezTo>
                <a:cubicBezTo>
                  <a:pt x="1467" y="368"/>
                  <a:pt x="1467" y="368"/>
                  <a:pt x="1466" y="369"/>
                </a:cubicBezTo>
                <a:cubicBezTo>
                  <a:pt x="1466" y="371"/>
                  <a:pt x="1465" y="372"/>
                  <a:pt x="1464" y="374"/>
                </a:cubicBezTo>
                <a:cubicBezTo>
                  <a:pt x="1463" y="377"/>
                  <a:pt x="1463" y="380"/>
                  <a:pt x="1462" y="384"/>
                </a:cubicBezTo>
                <a:cubicBezTo>
                  <a:pt x="1462" y="386"/>
                  <a:pt x="1461" y="388"/>
                  <a:pt x="1461" y="390"/>
                </a:cubicBezTo>
                <a:cubicBezTo>
                  <a:pt x="1461" y="389"/>
                  <a:pt x="1461" y="389"/>
                  <a:pt x="1461" y="387"/>
                </a:cubicBezTo>
                <a:cubicBezTo>
                  <a:pt x="1461" y="387"/>
                  <a:pt x="1461" y="387"/>
                  <a:pt x="1461" y="386"/>
                </a:cubicBezTo>
                <a:cubicBezTo>
                  <a:pt x="1461" y="386"/>
                  <a:pt x="1461" y="385"/>
                  <a:pt x="1461" y="385"/>
                </a:cubicBezTo>
                <a:cubicBezTo>
                  <a:pt x="1460" y="384"/>
                  <a:pt x="1460" y="384"/>
                  <a:pt x="1460" y="383"/>
                </a:cubicBezTo>
                <a:cubicBezTo>
                  <a:pt x="1460" y="383"/>
                  <a:pt x="1460" y="382"/>
                  <a:pt x="1459" y="382"/>
                </a:cubicBezTo>
                <a:cubicBezTo>
                  <a:pt x="1458" y="380"/>
                  <a:pt x="1457" y="377"/>
                  <a:pt x="1455" y="376"/>
                </a:cubicBezTo>
                <a:cubicBezTo>
                  <a:pt x="1455" y="376"/>
                  <a:pt x="1455" y="375"/>
                  <a:pt x="1454" y="375"/>
                </a:cubicBezTo>
                <a:cubicBezTo>
                  <a:pt x="1454" y="375"/>
                  <a:pt x="1454" y="375"/>
                  <a:pt x="1453" y="375"/>
                </a:cubicBezTo>
                <a:cubicBezTo>
                  <a:pt x="1453" y="374"/>
                  <a:pt x="1453" y="374"/>
                  <a:pt x="1453" y="374"/>
                </a:cubicBezTo>
                <a:cubicBezTo>
                  <a:pt x="1453" y="374"/>
                  <a:pt x="1453" y="374"/>
                  <a:pt x="1453" y="374"/>
                </a:cubicBezTo>
                <a:cubicBezTo>
                  <a:pt x="1452" y="374"/>
                  <a:pt x="1452" y="374"/>
                  <a:pt x="1452" y="374"/>
                </a:cubicBezTo>
                <a:cubicBezTo>
                  <a:pt x="1450" y="373"/>
                  <a:pt x="1449" y="373"/>
                  <a:pt x="1448" y="372"/>
                </a:cubicBezTo>
                <a:cubicBezTo>
                  <a:pt x="1447" y="372"/>
                  <a:pt x="1446" y="372"/>
                  <a:pt x="1446" y="372"/>
                </a:cubicBezTo>
                <a:cubicBezTo>
                  <a:pt x="1445" y="372"/>
                  <a:pt x="1445" y="372"/>
                  <a:pt x="1444" y="371"/>
                </a:cubicBezTo>
                <a:cubicBezTo>
                  <a:pt x="1443" y="371"/>
                  <a:pt x="1443" y="371"/>
                  <a:pt x="1442" y="371"/>
                </a:cubicBezTo>
                <a:cubicBezTo>
                  <a:pt x="1441" y="370"/>
                  <a:pt x="1441" y="370"/>
                  <a:pt x="1440" y="370"/>
                </a:cubicBezTo>
                <a:cubicBezTo>
                  <a:pt x="1440" y="370"/>
                  <a:pt x="1439" y="370"/>
                  <a:pt x="1439" y="369"/>
                </a:cubicBezTo>
                <a:cubicBezTo>
                  <a:pt x="1439" y="369"/>
                  <a:pt x="1439" y="369"/>
                  <a:pt x="1439" y="369"/>
                </a:cubicBezTo>
                <a:cubicBezTo>
                  <a:pt x="1439" y="369"/>
                  <a:pt x="1439" y="369"/>
                  <a:pt x="1439" y="368"/>
                </a:cubicBezTo>
                <a:cubicBezTo>
                  <a:pt x="1439" y="368"/>
                  <a:pt x="1439" y="368"/>
                  <a:pt x="1439" y="368"/>
                </a:cubicBezTo>
                <a:cubicBezTo>
                  <a:pt x="1439" y="368"/>
                  <a:pt x="1438" y="367"/>
                  <a:pt x="1438" y="367"/>
                </a:cubicBezTo>
                <a:cubicBezTo>
                  <a:pt x="1438" y="367"/>
                  <a:pt x="1438" y="367"/>
                  <a:pt x="1438" y="366"/>
                </a:cubicBezTo>
                <a:cubicBezTo>
                  <a:pt x="1438" y="366"/>
                  <a:pt x="1438" y="366"/>
                  <a:pt x="1438" y="365"/>
                </a:cubicBezTo>
                <a:cubicBezTo>
                  <a:pt x="1438" y="365"/>
                  <a:pt x="1438" y="365"/>
                  <a:pt x="1438" y="365"/>
                </a:cubicBezTo>
                <a:cubicBezTo>
                  <a:pt x="1438" y="365"/>
                  <a:pt x="1438" y="364"/>
                  <a:pt x="1438" y="364"/>
                </a:cubicBezTo>
                <a:cubicBezTo>
                  <a:pt x="1438" y="364"/>
                  <a:pt x="1437" y="363"/>
                  <a:pt x="1437" y="363"/>
                </a:cubicBezTo>
                <a:cubicBezTo>
                  <a:pt x="1437" y="362"/>
                  <a:pt x="1437" y="361"/>
                  <a:pt x="1437" y="360"/>
                </a:cubicBezTo>
                <a:cubicBezTo>
                  <a:pt x="1437" y="359"/>
                  <a:pt x="1437" y="359"/>
                  <a:pt x="1437" y="358"/>
                </a:cubicBezTo>
                <a:cubicBezTo>
                  <a:pt x="1437" y="358"/>
                  <a:pt x="1437" y="358"/>
                  <a:pt x="1437" y="357"/>
                </a:cubicBezTo>
                <a:cubicBezTo>
                  <a:pt x="1437" y="358"/>
                  <a:pt x="1438" y="358"/>
                  <a:pt x="1438" y="358"/>
                </a:cubicBezTo>
                <a:cubicBezTo>
                  <a:pt x="1438" y="357"/>
                  <a:pt x="1438" y="357"/>
                  <a:pt x="1438" y="356"/>
                </a:cubicBezTo>
                <a:cubicBezTo>
                  <a:pt x="1439" y="357"/>
                  <a:pt x="1439" y="357"/>
                  <a:pt x="1439" y="357"/>
                </a:cubicBezTo>
                <a:cubicBezTo>
                  <a:pt x="1453" y="355"/>
                  <a:pt x="1444" y="341"/>
                  <a:pt x="1445" y="334"/>
                </a:cubicBezTo>
                <a:cubicBezTo>
                  <a:pt x="1440" y="338"/>
                  <a:pt x="1428" y="350"/>
                  <a:pt x="1436" y="357"/>
                </a:cubicBezTo>
                <a:cubicBezTo>
                  <a:pt x="1436" y="357"/>
                  <a:pt x="1436" y="357"/>
                  <a:pt x="1436" y="358"/>
                </a:cubicBezTo>
                <a:cubicBezTo>
                  <a:pt x="1436" y="359"/>
                  <a:pt x="1436" y="359"/>
                  <a:pt x="1436" y="360"/>
                </a:cubicBezTo>
                <a:cubicBezTo>
                  <a:pt x="1436" y="361"/>
                  <a:pt x="1436" y="362"/>
                  <a:pt x="1436" y="363"/>
                </a:cubicBezTo>
                <a:cubicBezTo>
                  <a:pt x="1436" y="364"/>
                  <a:pt x="1436" y="364"/>
                  <a:pt x="1436" y="364"/>
                </a:cubicBezTo>
                <a:cubicBezTo>
                  <a:pt x="1436" y="365"/>
                  <a:pt x="1436" y="365"/>
                  <a:pt x="1436" y="365"/>
                </a:cubicBezTo>
                <a:cubicBezTo>
                  <a:pt x="1436" y="365"/>
                  <a:pt x="1437" y="365"/>
                  <a:pt x="1437" y="366"/>
                </a:cubicBezTo>
                <a:cubicBezTo>
                  <a:pt x="1437" y="366"/>
                  <a:pt x="1437" y="366"/>
                  <a:pt x="1437" y="367"/>
                </a:cubicBezTo>
                <a:cubicBezTo>
                  <a:pt x="1437" y="367"/>
                  <a:pt x="1437" y="367"/>
                  <a:pt x="1437" y="368"/>
                </a:cubicBezTo>
                <a:cubicBezTo>
                  <a:pt x="1437" y="368"/>
                  <a:pt x="1437" y="368"/>
                  <a:pt x="1437" y="368"/>
                </a:cubicBezTo>
                <a:cubicBezTo>
                  <a:pt x="1437" y="368"/>
                  <a:pt x="1437" y="369"/>
                  <a:pt x="1438" y="369"/>
                </a:cubicBezTo>
                <a:cubicBezTo>
                  <a:pt x="1436" y="368"/>
                  <a:pt x="1434" y="367"/>
                  <a:pt x="1433" y="366"/>
                </a:cubicBezTo>
                <a:cubicBezTo>
                  <a:pt x="1433" y="366"/>
                  <a:pt x="1432" y="366"/>
                  <a:pt x="1432" y="365"/>
                </a:cubicBezTo>
                <a:cubicBezTo>
                  <a:pt x="1431" y="365"/>
                  <a:pt x="1431" y="365"/>
                  <a:pt x="1431" y="365"/>
                </a:cubicBezTo>
                <a:cubicBezTo>
                  <a:pt x="1431" y="364"/>
                  <a:pt x="1430" y="364"/>
                  <a:pt x="1430" y="364"/>
                </a:cubicBezTo>
                <a:cubicBezTo>
                  <a:pt x="1429" y="363"/>
                  <a:pt x="1429" y="363"/>
                  <a:pt x="1428" y="362"/>
                </a:cubicBezTo>
                <a:cubicBezTo>
                  <a:pt x="1428" y="362"/>
                  <a:pt x="1427" y="361"/>
                  <a:pt x="1427" y="361"/>
                </a:cubicBezTo>
                <a:cubicBezTo>
                  <a:pt x="1425" y="359"/>
                  <a:pt x="1423" y="357"/>
                  <a:pt x="1421" y="355"/>
                </a:cubicBezTo>
                <a:cubicBezTo>
                  <a:pt x="1421" y="354"/>
                  <a:pt x="1420" y="353"/>
                  <a:pt x="1419" y="353"/>
                </a:cubicBezTo>
                <a:cubicBezTo>
                  <a:pt x="1420" y="353"/>
                  <a:pt x="1420" y="353"/>
                  <a:pt x="1420" y="353"/>
                </a:cubicBezTo>
                <a:cubicBezTo>
                  <a:pt x="1420" y="353"/>
                  <a:pt x="1419" y="352"/>
                  <a:pt x="1419" y="352"/>
                </a:cubicBezTo>
                <a:cubicBezTo>
                  <a:pt x="1419" y="351"/>
                  <a:pt x="1418" y="351"/>
                  <a:pt x="1418" y="351"/>
                </a:cubicBezTo>
                <a:cubicBezTo>
                  <a:pt x="1418" y="350"/>
                  <a:pt x="1418" y="350"/>
                  <a:pt x="1418" y="350"/>
                </a:cubicBezTo>
                <a:cubicBezTo>
                  <a:pt x="1418" y="349"/>
                  <a:pt x="1417" y="349"/>
                  <a:pt x="1417" y="349"/>
                </a:cubicBezTo>
                <a:cubicBezTo>
                  <a:pt x="1417" y="348"/>
                  <a:pt x="1416" y="347"/>
                  <a:pt x="1416" y="346"/>
                </a:cubicBezTo>
                <a:cubicBezTo>
                  <a:pt x="1415" y="345"/>
                  <a:pt x="1415" y="345"/>
                  <a:pt x="1415" y="344"/>
                </a:cubicBezTo>
                <a:cubicBezTo>
                  <a:pt x="1415" y="344"/>
                  <a:pt x="1415" y="344"/>
                  <a:pt x="1415" y="344"/>
                </a:cubicBezTo>
                <a:cubicBezTo>
                  <a:pt x="1415" y="343"/>
                  <a:pt x="1414" y="343"/>
                  <a:pt x="1414" y="343"/>
                </a:cubicBezTo>
                <a:cubicBezTo>
                  <a:pt x="1414" y="341"/>
                  <a:pt x="1413" y="339"/>
                  <a:pt x="1412" y="338"/>
                </a:cubicBezTo>
                <a:cubicBezTo>
                  <a:pt x="1412" y="337"/>
                  <a:pt x="1412" y="336"/>
                  <a:pt x="1412" y="335"/>
                </a:cubicBezTo>
                <a:cubicBezTo>
                  <a:pt x="1411" y="335"/>
                  <a:pt x="1411" y="334"/>
                  <a:pt x="1411" y="334"/>
                </a:cubicBezTo>
                <a:cubicBezTo>
                  <a:pt x="1410" y="331"/>
                  <a:pt x="1410" y="330"/>
                  <a:pt x="1410" y="330"/>
                </a:cubicBezTo>
                <a:cubicBezTo>
                  <a:pt x="1410" y="330"/>
                  <a:pt x="1410" y="330"/>
                  <a:pt x="1410" y="331"/>
                </a:cubicBezTo>
                <a:cubicBezTo>
                  <a:pt x="1410" y="331"/>
                  <a:pt x="1410" y="332"/>
                  <a:pt x="1410" y="334"/>
                </a:cubicBezTo>
                <a:cubicBezTo>
                  <a:pt x="1410" y="334"/>
                  <a:pt x="1410" y="335"/>
                  <a:pt x="1410" y="336"/>
                </a:cubicBezTo>
                <a:cubicBezTo>
                  <a:pt x="1410" y="337"/>
                  <a:pt x="1410" y="337"/>
                  <a:pt x="1410" y="338"/>
                </a:cubicBezTo>
                <a:cubicBezTo>
                  <a:pt x="1411" y="339"/>
                  <a:pt x="1411" y="340"/>
                  <a:pt x="1411" y="341"/>
                </a:cubicBezTo>
                <a:cubicBezTo>
                  <a:pt x="1411" y="341"/>
                  <a:pt x="1411" y="342"/>
                  <a:pt x="1411" y="342"/>
                </a:cubicBezTo>
                <a:cubicBezTo>
                  <a:pt x="1412" y="343"/>
                  <a:pt x="1412" y="343"/>
                  <a:pt x="1412" y="344"/>
                </a:cubicBezTo>
                <a:cubicBezTo>
                  <a:pt x="1412" y="344"/>
                  <a:pt x="1412" y="344"/>
                  <a:pt x="1412" y="345"/>
                </a:cubicBezTo>
                <a:cubicBezTo>
                  <a:pt x="1412" y="345"/>
                  <a:pt x="1413" y="345"/>
                  <a:pt x="1413" y="345"/>
                </a:cubicBezTo>
                <a:cubicBezTo>
                  <a:pt x="1413" y="346"/>
                  <a:pt x="1413" y="346"/>
                  <a:pt x="1413" y="347"/>
                </a:cubicBezTo>
                <a:cubicBezTo>
                  <a:pt x="1414" y="348"/>
                  <a:pt x="1414" y="348"/>
                  <a:pt x="1414" y="349"/>
                </a:cubicBezTo>
                <a:cubicBezTo>
                  <a:pt x="1414" y="349"/>
                  <a:pt x="1413" y="348"/>
                  <a:pt x="1413" y="348"/>
                </a:cubicBezTo>
                <a:cubicBezTo>
                  <a:pt x="1412" y="348"/>
                  <a:pt x="1411" y="348"/>
                  <a:pt x="1410" y="347"/>
                </a:cubicBezTo>
                <a:cubicBezTo>
                  <a:pt x="1410" y="347"/>
                  <a:pt x="1409" y="347"/>
                  <a:pt x="1408" y="347"/>
                </a:cubicBezTo>
                <a:cubicBezTo>
                  <a:pt x="1407" y="347"/>
                  <a:pt x="1407" y="346"/>
                  <a:pt x="1406" y="346"/>
                </a:cubicBezTo>
                <a:cubicBezTo>
                  <a:pt x="1406" y="346"/>
                  <a:pt x="1406" y="346"/>
                  <a:pt x="1406" y="346"/>
                </a:cubicBezTo>
                <a:cubicBezTo>
                  <a:pt x="1405" y="346"/>
                  <a:pt x="1405" y="346"/>
                  <a:pt x="1405" y="346"/>
                </a:cubicBezTo>
                <a:cubicBezTo>
                  <a:pt x="1401" y="334"/>
                  <a:pt x="1391" y="339"/>
                  <a:pt x="1382" y="341"/>
                </a:cubicBezTo>
                <a:cubicBezTo>
                  <a:pt x="1387" y="355"/>
                  <a:pt x="1395" y="360"/>
                  <a:pt x="1405" y="348"/>
                </a:cubicBezTo>
                <a:cubicBezTo>
                  <a:pt x="1405" y="348"/>
                  <a:pt x="1405" y="348"/>
                  <a:pt x="1405" y="348"/>
                </a:cubicBezTo>
                <a:cubicBezTo>
                  <a:pt x="1406" y="348"/>
                  <a:pt x="1407" y="349"/>
                  <a:pt x="1407" y="349"/>
                </a:cubicBezTo>
                <a:cubicBezTo>
                  <a:pt x="1408" y="349"/>
                  <a:pt x="1409" y="349"/>
                  <a:pt x="1410" y="349"/>
                </a:cubicBezTo>
                <a:cubicBezTo>
                  <a:pt x="1411" y="350"/>
                  <a:pt x="1411" y="350"/>
                  <a:pt x="1412" y="350"/>
                </a:cubicBezTo>
                <a:cubicBezTo>
                  <a:pt x="1413" y="350"/>
                  <a:pt x="1413" y="351"/>
                  <a:pt x="1414" y="351"/>
                </a:cubicBezTo>
                <a:cubicBezTo>
                  <a:pt x="1415" y="351"/>
                  <a:pt x="1415" y="351"/>
                  <a:pt x="1416" y="352"/>
                </a:cubicBezTo>
                <a:cubicBezTo>
                  <a:pt x="1416" y="352"/>
                  <a:pt x="1416" y="352"/>
                  <a:pt x="1416" y="352"/>
                </a:cubicBezTo>
                <a:cubicBezTo>
                  <a:pt x="1416" y="352"/>
                  <a:pt x="1416" y="352"/>
                  <a:pt x="1416" y="352"/>
                </a:cubicBezTo>
                <a:cubicBezTo>
                  <a:pt x="1416" y="352"/>
                  <a:pt x="1417" y="353"/>
                  <a:pt x="1417" y="353"/>
                </a:cubicBezTo>
                <a:cubicBezTo>
                  <a:pt x="1418" y="355"/>
                  <a:pt x="1418" y="356"/>
                  <a:pt x="1419" y="357"/>
                </a:cubicBezTo>
                <a:cubicBezTo>
                  <a:pt x="1421" y="359"/>
                  <a:pt x="1423" y="361"/>
                  <a:pt x="1425" y="363"/>
                </a:cubicBezTo>
                <a:cubicBezTo>
                  <a:pt x="1425" y="363"/>
                  <a:pt x="1426" y="364"/>
                  <a:pt x="1426" y="364"/>
                </a:cubicBezTo>
                <a:cubicBezTo>
                  <a:pt x="1427" y="365"/>
                  <a:pt x="1428" y="365"/>
                  <a:pt x="1428" y="366"/>
                </a:cubicBezTo>
                <a:cubicBezTo>
                  <a:pt x="1429" y="366"/>
                  <a:pt x="1429" y="367"/>
                  <a:pt x="1430" y="367"/>
                </a:cubicBezTo>
                <a:cubicBezTo>
                  <a:pt x="1431" y="368"/>
                  <a:pt x="1431" y="368"/>
                  <a:pt x="1431" y="368"/>
                </a:cubicBezTo>
                <a:cubicBezTo>
                  <a:pt x="1431" y="368"/>
                  <a:pt x="1431" y="368"/>
                  <a:pt x="1432" y="368"/>
                </a:cubicBezTo>
                <a:cubicBezTo>
                  <a:pt x="1434" y="370"/>
                  <a:pt x="1437" y="371"/>
                  <a:pt x="1439" y="372"/>
                </a:cubicBezTo>
                <a:cubicBezTo>
                  <a:pt x="1440" y="373"/>
                  <a:pt x="1441" y="373"/>
                  <a:pt x="1441" y="373"/>
                </a:cubicBezTo>
                <a:cubicBezTo>
                  <a:pt x="1442" y="373"/>
                  <a:pt x="1443" y="374"/>
                  <a:pt x="1443" y="374"/>
                </a:cubicBezTo>
                <a:cubicBezTo>
                  <a:pt x="1444" y="374"/>
                  <a:pt x="1445" y="374"/>
                  <a:pt x="1445" y="374"/>
                </a:cubicBezTo>
                <a:cubicBezTo>
                  <a:pt x="1446" y="375"/>
                  <a:pt x="1446" y="375"/>
                  <a:pt x="1447" y="375"/>
                </a:cubicBezTo>
                <a:cubicBezTo>
                  <a:pt x="1448" y="375"/>
                  <a:pt x="1450" y="376"/>
                  <a:pt x="1451" y="376"/>
                </a:cubicBezTo>
                <a:cubicBezTo>
                  <a:pt x="1451" y="376"/>
                  <a:pt x="1451" y="376"/>
                  <a:pt x="1451" y="376"/>
                </a:cubicBezTo>
                <a:cubicBezTo>
                  <a:pt x="1452" y="377"/>
                  <a:pt x="1452" y="377"/>
                  <a:pt x="1452" y="377"/>
                </a:cubicBezTo>
                <a:cubicBezTo>
                  <a:pt x="1452" y="377"/>
                  <a:pt x="1452" y="377"/>
                  <a:pt x="1452" y="377"/>
                </a:cubicBezTo>
                <a:cubicBezTo>
                  <a:pt x="1452" y="377"/>
                  <a:pt x="1453" y="377"/>
                  <a:pt x="1453" y="377"/>
                </a:cubicBezTo>
                <a:cubicBezTo>
                  <a:pt x="1453" y="377"/>
                  <a:pt x="1453" y="378"/>
                  <a:pt x="1453" y="378"/>
                </a:cubicBezTo>
                <a:cubicBezTo>
                  <a:pt x="1455" y="379"/>
                  <a:pt x="1456" y="381"/>
                  <a:pt x="1457" y="383"/>
                </a:cubicBezTo>
                <a:cubicBezTo>
                  <a:pt x="1458" y="384"/>
                  <a:pt x="1458" y="385"/>
                  <a:pt x="1458" y="385"/>
                </a:cubicBezTo>
                <a:cubicBezTo>
                  <a:pt x="1458" y="386"/>
                  <a:pt x="1458" y="386"/>
                  <a:pt x="1459" y="387"/>
                </a:cubicBezTo>
                <a:cubicBezTo>
                  <a:pt x="1459" y="387"/>
                  <a:pt x="1459" y="387"/>
                  <a:pt x="1459" y="388"/>
                </a:cubicBezTo>
                <a:cubicBezTo>
                  <a:pt x="1460" y="389"/>
                  <a:pt x="1460" y="391"/>
                  <a:pt x="1460" y="392"/>
                </a:cubicBezTo>
                <a:cubicBezTo>
                  <a:pt x="1460" y="393"/>
                  <a:pt x="1461" y="394"/>
                  <a:pt x="1461" y="394"/>
                </a:cubicBezTo>
                <a:cubicBezTo>
                  <a:pt x="1460" y="400"/>
                  <a:pt x="1459" y="406"/>
                  <a:pt x="1458" y="412"/>
                </a:cubicBezTo>
                <a:cubicBezTo>
                  <a:pt x="1457" y="424"/>
                  <a:pt x="1455" y="435"/>
                  <a:pt x="1454" y="445"/>
                </a:cubicBezTo>
                <a:cubicBezTo>
                  <a:pt x="1454" y="446"/>
                  <a:pt x="1454" y="448"/>
                  <a:pt x="1454" y="449"/>
                </a:cubicBezTo>
                <a:cubicBezTo>
                  <a:pt x="1453" y="450"/>
                  <a:pt x="1453" y="451"/>
                  <a:pt x="1453" y="452"/>
                </a:cubicBezTo>
                <a:cubicBezTo>
                  <a:pt x="1453" y="453"/>
                  <a:pt x="1453" y="455"/>
                  <a:pt x="1453" y="456"/>
                </a:cubicBezTo>
                <a:cubicBezTo>
                  <a:pt x="1449" y="461"/>
                  <a:pt x="1445" y="466"/>
                  <a:pt x="1441" y="472"/>
                </a:cubicBezTo>
                <a:cubicBezTo>
                  <a:pt x="1412" y="514"/>
                  <a:pt x="1384" y="570"/>
                  <a:pt x="1351" y="614"/>
                </a:cubicBezTo>
                <a:cubicBezTo>
                  <a:pt x="1359" y="581"/>
                  <a:pt x="1350" y="542"/>
                  <a:pt x="1354" y="508"/>
                </a:cubicBezTo>
                <a:cubicBezTo>
                  <a:pt x="1360" y="511"/>
                  <a:pt x="1366" y="511"/>
                  <a:pt x="1373" y="507"/>
                </a:cubicBezTo>
                <a:cubicBezTo>
                  <a:pt x="1368" y="502"/>
                  <a:pt x="1363" y="498"/>
                  <a:pt x="1357" y="495"/>
                </a:cubicBezTo>
                <a:cubicBezTo>
                  <a:pt x="1357" y="494"/>
                  <a:pt x="1357" y="494"/>
                  <a:pt x="1357" y="494"/>
                </a:cubicBezTo>
                <a:cubicBezTo>
                  <a:pt x="1368" y="458"/>
                  <a:pt x="1391" y="445"/>
                  <a:pt x="1418" y="428"/>
                </a:cubicBezTo>
                <a:cubicBezTo>
                  <a:pt x="1397" y="434"/>
                  <a:pt x="1369" y="447"/>
                  <a:pt x="1351" y="476"/>
                </a:cubicBezTo>
                <a:cubicBezTo>
                  <a:pt x="1350" y="468"/>
                  <a:pt x="1349" y="460"/>
                  <a:pt x="1347" y="452"/>
                </a:cubicBezTo>
                <a:cubicBezTo>
                  <a:pt x="1349" y="444"/>
                  <a:pt x="1346" y="434"/>
                  <a:pt x="1342" y="423"/>
                </a:cubicBezTo>
                <a:cubicBezTo>
                  <a:pt x="1341" y="425"/>
                  <a:pt x="1341" y="427"/>
                  <a:pt x="1340" y="428"/>
                </a:cubicBezTo>
                <a:cubicBezTo>
                  <a:pt x="1333" y="410"/>
                  <a:pt x="1326" y="391"/>
                  <a:pt x="1323" y="374"/>
                </a:cubicBezTo>
                <a:cubicBezTo>
                  <a:pt x="1314" y="319"/>
                  <a:pt x="1330" y="296"/>
                  <a:pt x="1338" y="270"/>
                </a:cubicBezTo>
                <a:cubicBezTo>
                  <a:pt x="1338" y="270"/>
                  <a:pt x="1338" y="270"/>
                  <a:pt x="1338" y="270"/>
                </a:cubicBezTo>
                <a:cubicBezTo>
                  <a:pt x="1338" y="270"/>
                  <a:pt x="1338" y="270"/>
                  <a:pt x="1338" y="270"/>
                </a:cubicBezTo>
                <a:cubicBezTo>
                  <a:pt x="1338" y="269"/>
                  <a:pt x="1339" y="269"/>
                  <a:pt x="1339" y="269"/>
                </a:cubicBezTo>
                <a:cubicBezTo>
                  <a:pt x="1340" y="268"/>
                  <a:pt x="1340" y="268"/>
                  <a:pt x="1341" y="268"/>
                </a:cubicBezTo>
                <a:cubicBezTo>
                  <a:pt x="1341" y="267"/>
                  <a:pt x="1342" y="267"/>
                  <a:pt x="1342" y="267"/>
                </a:cubicBezTo>
                <a:cubicBezTo>
                  <a:pt x="1343" y="266"/>
                  <a:pt x="1344" y="266"/>
                  <a:pt x="1344" y="266"/>
                </a:cubicBezTo>
                <a:cubicBezTo>
                  <a:pt x="1345" y="265"/>
                  <a:pt x="1347" y="264"/>
                  <a:pt x="1348" y="264"/>
                </a:cubicBezTo>
                <a:cubicBezTo>
                  <a:pt x="1349" y="263"/>
                  <a:pt x="1351" y="263"/>
                  <a:pt x="1352" y="262"/>
                </a:cubicBezTo>
                <a:cubicBezTo>
                  <a:pt x="1354" y="262"/>
                  <a:pt x="1355" y="261"/>
                  <a:pt x="1356" y="261"/>
                </a:cubicBezTo>
                <a:cubicBezTo>
                  <a:pt x="1358" y="261"/>
                  <a:pt x="1359" y="260"/>
                  <a:pt x="1361" y="260"/>
                </a:cubicBezTo>
                <a:cubicBezTo>
                  <a:pt x="1361" y="260"/>
                  <a:pt x="1361" y="260"/>
                  <a:pt x="1361" y="260"/>
                </a:cubicBezTo>
                <a:cubicBezTo>
                  <a:pt x="1375" y="276"/>
                  <a:pt x="1386" y="265"/>
                  <a:pt x="1394" y="249"/>
                </a:cubicBezTo>
                <a:cubicBezTo>
                  <a:pt x="1379" y="254"/>
                  <a:pt x="1371" y="242"/>
                  <a:pt x="1359" y="258"/>
                </a:cubicBezTo>
                <a:cubicBezTo>
                  <a:pt x="1358" y="258"/>
                  <a:pt x="1357" y="258"/>
                  <a:pt x="1356" y="258"/>
                </a:cubicBezTo>
                <a:cubicBezTo>
                  <a:pt x="1354" y="259"/>
                  <a:pt x="1353" y="259"/>
                  <a:pt x="1351" y="260"/>
                </a:cubicBezTo>
                <a:cubicBezTo>
                  <a:pt x="1350" y="260"/>
                  <a:pt x="1348" y="261"/>
                  <a:pt x="1347" y="261"/>
                </a:cubicBezTo>
                <a:cubicBezTo>
                  <a:pt x="1346" y="262"/>
                  <a:pt x="1344" y="263"/>
                  <a:pt x="1343" y="263"/>
                </a:cubicBezTo>
                <a:cubicBezTo>
                  <a:pt x="1342" y="264"/>
                  <a:pt x="1342" y="264"/>
                  <a:pt x="1341" y="265"/>
                </a:cubicBezTo>
                <a:cubicBezTo>
                  <a:pt x="1341" y="265"/>
                  <a:pt x="1341" y="265"/>
                  <a:pt x="1341" y="265"/>
                </a:cubicBezTo>
                <a:cubicBezTo>
                  <a:pt x="1343" y="261"/>
                  <a:pt x="1345" y="258"/>
                  <a:pt x="1347" y="255"/>
                </a:cubicBezTo>
                <a:cubicBezTo>
                  <a:pt x="1352" y="247"/>
                  <a:pt x="1358" y="240"/>
                  <a:pt x="1363" y="232"/>
                </a:cubicBezTo>
                <a:cubicBezTo>
                  <a:pt x="1368" y="223"/>
                  <a:pt x="1374" y="215"/>
                  <a:pt x="1378" y="206"/>
                </a:cubicBezTo>
                <a:cubicBezTo>
                  <a:pt x="1381" y="201"/>
                  <a:pt x="1383" y="196"/>
                  <a:pt x="1385" y="191"/>
                </a:cubicBezTo>
                <a:cubicBezTo>
                  <a:pt x="1385" y="190"/>
                  <a:pt x="1385" y="189"/>
                  <a:pt x="1386" y="188"/>
                </a:cubicBezTo>
                <a:cubicBezTo>
                  <a:pt x="1386" y="186"/>
                  <a:pt x="1386" y="186"/>
                  <a:pt x="1386" y="186"/>
                </a:cubicBezTo>
                <a:cubicBezTo>
                  <a:pt x="1387" y="184"/>
                  <a:pt x="1387" y="184"/>
                  <a:pt x="1387" y="184"/>
                </a:cubicBezTo>
                <a:cubicBezTo>
                  <a:pt x="1387" y="183"/>
                  <a:pt x="1387" y="183"/>
                  <a:pt x="1387" y="183"/>
                </a:cubicBezTo>
                <a:cubicBezTo>
                  <a:pt x="1387" y="183"/>
                  <a:pt x="1387" y="183"/>
                  <a:pt x="1387" y="183"/>
                </a:cubicBezTo>
                <a:cubicBezTo>
                  <a:pt x="1388" y="182"/>
                  <a:pt x="1388" y="182"/>
                  <a:pt x="1388" y="182"/>
                </a:cubicBezTo>
                <a:cubicBezTo>
                  <a:pt x="1389" y="182"/>
                  <a:pt x="1389" y="181"/>
                  <a:pt x="1389" y="181"/>
                </a:cubicBezTo>
                <a:cubicBezTo>
                  <a:pt x="1390" y="181"/>
                  <a:pt x="1390" y="180"/>
                  <a:pt x="1391" y="180"/>
                </a:cubicBezTo>
                <a:cubicBezTo>
                  <a:pt x="1391" y="180"/>
                  <a:pt x="1392" y="179"/>
                  <a:pt x="1392" y="179"/>
                </a:cubicBezTo>
                <a:cubicBezTo>
                  <a:pt x="1393" y="179"/>
                  <a:pt x="1394" y="178"/>
                  <a:pt x="1394" y="178"/>
                </a:cubicBezTo>
                <a:cubicBezTo>
                  <a:pt x="1395" y="178"/>
                  <a:pt x="1395" y="178"/>
                  <a:pt x="1395" y="178"/>
                </a:cubicBezTo>
                <a:cubicBezTo>
                  <a:pt x="1396" y="177"/>
                  <a:pt x="1396" y="177"/>
                  <a:pt x="1397" y="177"/>
                </a:cubicBezTo>
                <a:cubicBezTo>
                  <a:pt x="1400" y="175"/>
                  <a:pt x="1403" y="174"/>
                  <a:pt x="1408" y="173"/>
                </a:cubicBezTo>
                <a:cubicBezTo>
                  <a:pt x="1410" y="172"/>
                  <a:pt x="1412" y="172"/>
                  <a:pt x="1414" y="171"/>
                </a:cubicBezTo>
                <a:cubicBezTo>
                  <a:pt x="1417" y="171"/>
                  <a:pt x="1419" y="170"/>
                  <a:pt x="1421" y="169"/>
                </a:cubicBezTo>
                <a:cubicBezTo>
                  <a:pt x="1422" y="169"/>
                  <a:pt x="1422" y="169"/>
                  <a:pt x="1422" y="169"/>
                </a:cubicBezTo>
                <a:cubicBezTo>
                  <a:pt x="1422" y="169"/>
                  <a:pt x="1422" y="169"/>
                  <a:pt x="1422" y="169"/>
                </a:cubicBezTo>
                <a:cubicBezTo>
                  <a:pt x="1423" y="170"/>
                  <a:pt x="1423" y="170"/>
                  <a:pt x="1424" y="171"/>
                </a:cubicBezTo>
                <a:cubicBezTo>
                  <a:pt x="1424" y="171"/>
                  <a:pt x="1424" y="171"/>
                  <a:pt x="1424" y="171"/>
                </a:cubicBezTo>
                <a:cubicBezTo>
                  <a:pt x="1424" y="171"/>
                  <a:pt x="1425" y="172"/>
                  <a:pt x="1425" y="172"/>
                </a:cubicBezTo>
                <a:cubicBezTo>
                  <a:pt x="1425" y="172"/>
                  <a:pt x="1425" y="172"/>
                  <a:pt x="1425" y="172"/>
                </a:cubicBezTo>
                <a:cubicBezTo>
                  <a:pt x="1426" y="172"/>
                  <a:pt x="1427" y="173"/>
                  <a:pt x="1427" y="173"/>
                </a:cubicBezTo>
                <a:cubicBezTo>
                  <a:pt x="1428" y="174"/>
                  <a:pt x="1429" y="174"/>
                  <a:pt x="1430" y="175"/>
                </a:cubicBezTo>
                <a:cubicBezTo>
                  <a:pt x="1430" y="176"/>
                  <a:pt x="1431" y="176"/>
                  <a:pt x="1432" y="177"/>
                </a:cubicBezTo>
                <a:cubicBezTo>
                  <a:pt x="1433" y="178"/>
                  <a:pt x="1433" y="178"/>
                  <a:pt x="1434" y="179"/>
                </a:cubicBezTo>
                <a:cubicBezTo>
                  <a:pt x="1435" y="180"/>
                  <a:pt x="1435" y="181"/>
                  <a:pt x="1436" y="182"/>
                </a:cubicBezTo>
                <a:cubicBezTo>
                  <a:pt x="1436" y="182"/>
                  <a:pt x="1436" y="182"/>
                  <a:pt x="1437" y="182"/>
                </a:cubicBezTo>
                <a:cubicBezTo>
                  <a:pt x="1431" y="201"/>
                  <a:pt x="1441" y="207"/>
                  <a:pt x="1460" y="202"/>
                </a:cubicBezTo>
                <a:cubicBezTo>
                  <a:pt x="1456" y="192"/>
                  <a:pt x="1454" y="176"/>
                  <a:pt x="1438" y="180"/>
                </a:cubicBezTo>
                <a:cubicBezTo>
                  <a:pt x="1438" y="179"/>
                  <a:pt x="1438" y="179"/>
                  <a:pt x="1438" y="179"/>
                </a:cubicBezTo>
                <a:cubicBezTo>
                  <a:pt x="1438" y="179"/>
                  <a:pt x="1438" y="179"/>
                  <a:pt x="1438" y="179"/>
                </a:cubicBezTo>
                <a:cubicBezTo>
                  <a:pt x="1437" y="179"/>
                  <a:pt x="1436" y="178"/>
                  <a:pt x="1436" y="177"/>
                </a:cubicBezTo>
                <a:cubicBezTo>
                  <a:pt x="1435" y="177"/>
                  <a:pt x="1434" y="176"/>
                  <a:pt x="1434" y="175"/>
                </a:cubicBezTo>
                <a:cubicBezTo>
                  <a:pt x="1433" y="174"/>
                  <a:pt x="1432" y="174"/>
                  <a:pt x="1431" y="173"/>
                </a:cubicBezTo>
                <a:cubicBezTo>
                  <a:pt x="1430" y="172"/>
                  <a:pt x="1430" y="172"/>
                  <a:pt x="1429" y="171"/>
                </a:cubicBezTo>
                <a:cubicBezTo>
                  <a:pt x="1428" y="171"/>
                  <a:pt x="1427" y="170"/>
                  <a:pt x="1427" y="170"/>
                </a:cubicBezTo>
                <a:cubicBezTo>
                  <a:pt x="1426" y="170"/>
                  <a:pt x="1426" y="170"/>
                  <a:pt x="1426" y="169"/>
                </a:cubicBezTo>
                <a:cubicBezTo>
                  <a:pt x="1426" y="169"/>
                  <a:pt x="1426" y="169"/>
                  <a:pt x="1426" y="169"/>
                </a:cubicBezTo>
                <a:cubicBezTo>
                  <a:pt x="1425" y="169"/>
                  <a:pt x="1425" y="169"/>
                  <a:pt x="1425" y="169"/>
                </a:cubicBezTo>
                <a:cubicBezTo>
                  <a:pt x="1425" y="169"/>
                  <a:pt x="1424" y="169"/>
                  <a:pt x="1424" y="169"/>
                </a:cubicBezTo>
                <a:cubicBezTo>
                  <a:pt x="1433" y="167"/>
                  <a:pt x="1441" y="165"/>
                  <a:pt x="1447" y="163"/>
                </a:cubicBezTo>
                <a:cubicBezTo>
                  <a:pt x="1447" y="163"/>
                  <a:pt x="1448" y="163"/>
                  <a:pt x="1448" y="163"/>
                </a:cubicBezTo>
                <a:cubicBezTo>
                  <a:pt x="1449" y="163"/>
                  <a:pt x="1449" y="163"/>
                  <a:pt x="1449" y="162"/>
                </a:cubicBezTo>
                <a:cubicBezTo>
                  <a:pt x="1450" y="162"/>
                  <a:pt x="1451" y="162"/>
                  <a:pt x="1452" y="162"/>
                </a:cubicBezTo>
                <a:cubicBezTo>
                  <a:pt x="1453" y="161"/>
                  <a:pt x="1454" y="160"/>
                  <a:pt x="1455" y="160"/>
                </a:cubicBezTo>
                <a:cubicBezTo>
                  <a:pt x="1457" y="159"/>
                  <a:pt x="1458" y="159"/>
                  <a:pt x="1458" y="159"/>
                </a:cubicBezTo>
                <a:cubicBezTo>
                  <a:pt x="1458" y="159"/>
                  <a:pt x="1457" y="159"/>
                  <a:pt x="1455" y="159"/>
                </a:cubicBezTo>
                <a:cubicBezTo>
                  <a:pt x="1454" y="159"/>
                  <a:pt x="1452" y="159"/>
                  <a:pt x="1451" y="159"/>
                </a:cubicBezTo>
                <a:cubicBezTo>
                  <a:pt x="1450" y="159"/>
                  <a:pt x="1450" y="159"/>
                  <a:pt x="1449" y="159"/>
                </a:cubicBezTo>
                <a:cubicBezTo>
                  <a:pt x="1448" y="159"/>
                  <a:pt x="1448" y="160"/>
                  <a:pt x="1447" y="160"/>
                </a:cubicBezTo>
                <a:cubicBezTo>
                  <a:pt x="1447" y="160"/>
                  <a:pt x="1447" y="160"/>
                  <a:pt x="1446" y="160"/>
                </a:cubicBezTo>
                <a:cubicBezTo>
                  <a:pt x="1444" y="161"/>
                  <a:pt x="1442" y="161"/>
                  <a:pt x="1439" y="162"/>
                </a:cubicBezTo>
                <a:cubicBezTo>
                  <a:pt x="1439" y="162"/>
                  <a:pt x="1440" y="161"/>
                  <a:pt x="1440" y="161"/>
                </a:cubicBezTo>
                <a:cubicBezTo>
                  <a:pt x="1440" y="161"/>
                  <a:pt x="1440" y="161"/>
                  <a:pt x="1441" y="161"/>
                </a:cubicBezTo>
                <a:cubicBezTo>
                  <a:pt x="1441" y="160"/>
                  <a:pt x="1441" y="160"/>
                  <a:pt x="1441" y="160"/>
                </a:cubicBezTo>
                <a:cubicBezTo>
                  <a:pt x="1442" y="160"/>
                  <a:pt x="1442" y="159"/>
                  <a:pt x="1442" y="159"/>
                </a:cubicBezTo>
                <a:cubicBezTo>
                  <a:pt x="1443" y="158"/>
                  <a:pt x="1444" y="158"/>
                  <a:pt x="1445" y="157"/>
                </a:cubicBezTo>
                <a:cubicBezTo>
                  <a:pt x="1446" y="157"/>
                  <a:pt x="1447" y="156"/>
                  <a:pt x="1448" y="156"/>
                </a:cubicBezTo>
                <a:cubicBezTo>
                  <a:pt x="1449" y="155"/>
                  <a:pt x="1450" y="155"/>
                  <a:pt x="1452" y="154"/>
                </a:cubicBezTo>
                <a:cubicBezTo>
                  <a:pt x="1452" y="154"/>
                  <a:pt x="1453" y="154"/>
                  <a:pt x="1454" y="153"/>
                </a:cubicBezTo>
                <a:cubicBezTo>
                  <a:pt x="1458" y="157"/>
                  <a:pt x="1463" y="161"/>
                  <a:pt x="1468" y="160"/>
                </a:cubicBezTo>
                <a:cubicBezTo>
                  <a:pt x="1475" y="160"/>
                  <a:pt x="1477" y="152"/>
                  <a:pt x="1480" y="147"/>
                </a:cubicBezTo>
                <a:cubicBezTo>
                  <a:pt x="1470" y="145"/>
                  <a:pt x="1455" y="135"/>
                  <a:pt x="1453" y="152"/>
                </a:cubicBezTo>
                <a:cubicBezTo>
                  <a:pt x="1453" y="152"/>
                  <a:pt x="1453" y="152"/>
                  <a:pt x="1453" y="152"/>
                </a:cubicBezTo>
                <a:cubicBezTo>
                  <a:pt x="1452" y="152"/>
                  <a:pt x="1451" y="152"/>
                  <a:pt x="1451" y="152"/>
                </a:cubicBezTo>
                <a:cubicBezTo>
                  <a:pt x="1450" y="153"/>
                  <a:pt x="1449" y="153"/>
                  <a:pt x="1447" y="154"/>
                </a:cubicBezTo>
                <a:cubicBezTo>
                  <a:pt x="1446" y="154"/>
                  <a:pt x="1445" y="155"/>
                  <a:pt x="1444" y="156"/>
                </a:cubicBezTo>
                <a:cubicBezTo>
                  <a:pt x="1443" y="156"/>
                  <a:pt x="1442" y="157"/>
                  <a:pt x="1441" y="157"/>
                </a:cubicBezTo>
                <a:cubicBezTo>
                  <a:pt x="1441" y="158"/>
                  <a:pt x="1440" y="158"/>
                  <a:pt x="1440" y="159"/>
                </a:cubicBezTo>
                <a:cubicBezTo>
                  <a:pt x="1440" y="159"/>
                  <a:pt x="1440" y="159"/>
                  <a:pt x="1439" y="159"/>
                </a:cubicBezTo>
                <a:cubicBezTo>
                  <a:pt x="1439" y="159"/>
                  <a:pt x="1439" y="159"/>
                  <a:pt x="1439" y="160"/>
                </a:cubicBezTo>
                <a:cubicBezTo>
                  <a:pt x="1438" y="160"/>
                  <a:pt x="1438" y="160"/>
                  <a:pt x="1438" y="161"/>
                </a:cubicBezTo>
                <a:cubicBezTo>
                  <a:pt x="1437" y="161"/>
                  <a:pt x="1437" y="161"/>
                  <a:pt x="1436" y="162"/>
                </a:cubicBezTo>
                <a:cubicBezTo>
                  <a:pt x="1436" y="162"/>
                  <a:pt x="1436" y="162"/>
                  <a:pt x="1436" y="162"/>
                </a:cubicBezTo>
                <a:cubicBezTo>
                  <a:pt x="1436" y="162"/>
                  <a:pt x="1436" y="162"/>
                  <a:pt x="1436" y="162"/>
                </a:cubicBezTo>
                <a:cubicBezTo>
                  <a:pt x="1436" y="163"/>
                  <a:pt x="1435" y="163"/>
                  <a:pt x="1435" y="163"/>
                </a:cubicBezTo>
                <a:cubicBezTo>
                  <a:pt x="1431" y="164"/>
                  <a:pt x="1426" y="165"/>
                  <a:pt x="1421" y="166"/>
                </a:cubicBezTo>
                <a:cubicBezTo>
                  <a:pt x="1418" y="167"/>
                  <a:pt x="1416" y="168"/>
                  <a:pt x="1414" y="168"/>
                </a:cubicBezTo>
                <a:cubicBezTo>
                  <a:pt x="1411" y="169"/>
                  <a:pt x="1409" y="169"/>
                  <a:pt x="1407" y="170"/>
                </a:cubicBezTo>
                <a:cubicBezTo>
                  <a:pt x="1403" y="171"/>
                  <a:pt x="1398" y="172"/>
                  <a:pt x="1395" y="174"/>
                </a:cubicBezTo>
                <a:cubicBezTo>
                  <a:pt x="1395" y="174"/>
                  <a:pt x="1394" y="175"/>
                  <a:pt x="1394" y="175"/>
                </a:cubicBezTo>
                <a:cubicBezTo>
                  <a:pt x="1393" y="175"/>
                  <a:pt x="1393" y="175"/>
                  <a:pt x="1393" y="175"/>
                </a:cubicBezTo>
                <a:cubicBezTo>
                  <a:pt x="1392" y="176"/>
                  <a:pt x="1392" y="177"/>
                  <a:pt x="1391" y="177"/>
                </a:cubicBezTo>
                <a:cubicBezTo>
                  <a:pt x="1390" y="178"/>
                  <a:pt x="1390" y="178"/>
                  <a:pt x="1389" y="179"/>
                </a:cubicBezTo>
                <a:cubicBezTo>
                  <a:pt x="1389" y="179"/>
                  <a:pt x="1389" y="180"/>
                  <a:pt x="1388" y="180"/>
                </a:cubicBezTo>
                <a:cubicBezTo>
                  <a:pt x="1388" y="181"/>
                  <a:pt x="1388" y="181"/>
                  <a:pt x="1388" y="181"/>
                </a:cubicBezTo>
                <a:cubicBezTo>
                  <a:pt x="1388" y="181"/>
                  <a:pt x="1388" y="181"/>
                  <a:pt x="1388" y="181"/>
                </a:cubicBezTo>
                <a:cubicBezTo>
                  <a:pt x="1388" y="181"/>
                  <a:pt x="1388" y="181"/>
                  <a:pt x="1388" y="181"/>
                </a:cubicBezTo>
                <a:cubicBezTo>
                  <a:pt x="1388" y="181"/>
                  <a:pt x="1388" y="181"/>
                  <a:pt x="1388" y="181"/>
                </a:cubicBezTo>
                <a:cubicBezTo>
                  <a:pt x="1388" y="180"/>
                  <a:pt x="1388" y="180"/>
                  <a:pt x="1388" y="180"/>
                </a:cubicBezTo>
                <a:cubicBezTo>
                  <a:pt x="1388" y="179"/>
                  <a:pt x="1389" y="178"/>
                  <a:pt x="1389" y="176"/>
                </a:cubicBezTo>
                <a:cubicBezTo>
                  <a:pt x="1391" y="166"/>
                  <a:pt x="1392" y="155"/>
                  <a:pt x="1393" y="145"/>
                </a:cubicBezTo>
                <a:cubicBezTo>
                  <a:pt x="1393" y="140"/>
                  <a:pt x="1394" y="136"/>
                  <a:pt x="1394" y="131"/>
                </a:cubicBezTo>
                <a:cubicBezTo>
                  <a:pt x="1395" y="129"/>
                  <a:pt x="1395" y="128"/>
                  <a:pt x="1395" y="127"/>
                </a:cubicBezTo>
                <a:cubicBezTo>
                  <a:pt x="1395" y="127"/>
                  <a:pt x="1395" y="127"/>
                  <a:pt x="1395" y="127"/>
                </a:cubicBezTo>
                <a:cubicBezTo>
                  <a:pt x="1396" y="126"/>
                  <a:pt x="1396" y="126"/>
                  <a:pt x="1396" y="126"/>
                </a:cubicBezTo>
                <a:cubicBezTo>
                  <a:pt x="1397" y="125"/>
                  <a:pt x="1397" y="125"/>
                  <a:pt x="1398" y="124"/>
                </a:cubicBezTo>
                <a:cubicBezTo>
                  <a:pt x="1399" y="123"/>
                  <a:pt x="1399" y="123"/>
                  <a:pt x="1400" y="123"/>
                </a:cubicBezTo>
                <a:cubicBezTo>
                  <a:pt x="1400" y="123"/>
                  <a:pt x="1400" y="122"/>
                  <a:pt x="1401" y="122"/>
                </a:cubicBezTo>
                <a:cubicBezTo>
                  <a:pt x="1401" y="122"/>
                  <a:pt x="1401" y="122"/>
                  <a:pt x="1401" y="122"/>
                </a:cubicBezTo>
                <a:cubicBezTo>
                  <a:pt x="1404" y="120"/>
                  <a:pt x="1407" y="118"/>
                  <a:pt x="1410" y="117"/>
                </a:cubicBezTo>
                <a:cubicBezTo>
                  <a:pt x="1411" y="117"/>
                  <a:pt x="1412" y="117"/>
                  <a:pt x="1412" y="116"/>
                </a:cubicBezTo>
                <a:cubicBezTo>
                  <a:pt x="1413" y="116"/>
                  <a:pt x="1414" y="116"/>
                  <a:pt x="1415" y="115"/>
                </a:cubicBezTo>
                <a:cubicBezTo>
                  <a:pt x="1417" y="115"/>
                  <a:pt x="1419" y="114"/>
                  <a:pt x="1421" y="114"/>
                </a:cubicBezTo>
                <a:cubicBezTo>
                  <a:pt x="1421" y="114"/>
                  <a:pt x="1421" y="113"/>
                  <a:pt x="1422" y="113"/>
                </a:cubicBezTo>
                <a:cubicBezTo>
                  <a:pt x="1441" y="127"/>
                  <a:pt x="1450" y="111"/>
                  <a:pt x="1469" y="108"/>
                </a:cubicBezTo>
                <a:cubicBezTo>
                  <a:pt x="1451" y="89"/>
                  <a:pt x="1435" y="94"/>
                  <a:pt x="1420" y="112"/>
                </a:cubicBezTo>
                <a:cubicBezTo>
                  <a:pt x="1420" y="112"/>
                  <a:pt x="1420" y="112"/>
                  <a:pt x="1420" y="112"/>
                </a:cubicBezTo>
                <a:cubicBezTo>
                  <a:pt x="1418" y="112"/>
                  <a:pt x="1416" y="113"/>
                  <a:pt x="1414" y="113"/>
                </a:cubicBezTo>
                <a:cubicBezTo>
                  <a:pt x="1414" y="114"/>
                  <a:pt x="1413" y="114"/>
                  <a:pt x="1412" y="114"/>
                </a:cubicBezTo>
                <a:cubicBezTo>
                  <a:pt x="1411" y="115"/>
                  <a:pt x="1410" y="115"/>
                  <a:pt x="1409" y="115"/>
                </a:cubicBezTo>
                <a:cubicBezTo>
                  <a:pt x="1406" y="117"/>
                  <a:pt x="1403" y="118"/>
                  <a:pt x="1400" y="120"/>
                </a:cubicBezTo>
                <a:cubicBezTo>
                  <a:pt x="1400" y="120"/>
                  <a:pt x="1400" y="120"/>
                  <a:pt x="1399" y="121"/>
                </a:cubicBezTo>
                <a:cubicBezTo>
                  <a:pt x="1399" y="121"/>
                  <a:pt x="1399" y="121"/>
                  <a:pt x="1398" y="121"/>
                </a:cubicBezTo>
                <a:cubicBezTo>
                  <a:pt x="1398" y="122"/>
                  <a:pt x="1398" y="122"/>
                  <a:pt x="1397" y="123"/>
                </a:cubicBezTo>
                <a:cubicBezTo>
                  <a:pt x="1397" y="124"/>
                  <a:pt x="1396" y="124"/>
                  <a:pt x="1396" y="125"/>
                </a:cubicBezTo>
                <a:cubicBezTo>
                  <a:pt x="1396" y="125"/>
                  <a:pt x="1396" y="124"/>
                  <a:pt x="1396" y="124"/>
                </a:cubicBezTo>
                <a:cubicBezTo>
                  <a:pt x="1396" y="123"/>
                  <a:pt x="1397" y="121"/>
                  <a:pt x="1397" y="120"/>
                </a:cubicBezTo>
                <a:cubicBezTo>
                  <a:pt x="1397" y="119"/>
                  <a:pt x="1397" y="119"/>
                  <a:pt x="1397" y="119"/>
                </a:cubicBezTo>
                <a:cubicBezTo>
                  <a:pt x="1397" y="119"/>
                  <a:pt x="1397" y="119"/>
                  <a:pt x="1397" y="119"/>
                </a:cubicBezTo>
                <a:cubicBezTo>
                  <a:pt x="1397" y="119"/>
                  <a:pt x="1397" y="119"/>
                  <a:pt x="1397" y="119"/>
                </a:cubicBezTo>
                <a:cubicBezTo>
                  <a:pt x="1397" y="119"/>
                  <a:pt x="1397" y="119"/>
                  <a:pt x="1397" y="119"/>
                </a:cubicBezTo>
                <a:cubicBezTo>
                  <a:pt x="1397" y="118"/>
                  <a:pt x="1397" y="118"/>
                  <a:pt x="1397" y="118"/>
                </a:cubicBezTo>
                <a:cubicBezTo>
                  <a:pt x="1398" y="117"/>
                  <a:pt x="1398" y="117"/>
                  <a:pt x="1398" y="117"/>
                </a:cubicBezTo>
                <a:cubicBezTo>
                  <a:pt x="1401" y="108"/>
                  <a:pt x="1406" y="100"/>
                  <a:pt x="1411" y="93"/>
                </a:cubicBezTo>
                <a:cubicBezTo>
                  <a:pt x="1416" y="86"/>
                  <a:pt x="1422" y="80"/>
                  <a:pt x="1427" y="75"/>
                </a:cubicBezTo>
                <a:cubicBezTo>
                  <a:pt x="1429" y="74"/>
                  <a:pt x="1430" y="72"/>
                  <a:pt x="1431" y="71"/>
                </a:cubicBezTo>
                <a:cubicBezTo>
                  <a:pt x="1433" y="70"/>
                  <a:pt x="1434" y="69"/>
                  <a:pt x="1435" y="68"/>
                </a:cubicBezTo>
                <a:cubicBezTo>
                  <a:pt x="1438" y="65"/>
                  <a:pt x="1441" y="63"/>
                  <a:pt x="1443" y="61"/>
                </a:cubicBezTo>
                <a:cubicBezTo>
                  <a:pt x="1448" y="57"/>
                  <a:pt x="1452" y="54"/>
                  <a:pt x="1456" y="51"/>
                </a:cubicBezTo>
                <a:cubicBezTo>
                  <a:pt x="1463" y="45"/>
                  <a:pt x="1467" y="42"/>
                  <a:pt x="1467" y="42"/>
                </a:cubicBezTo>
                <a:cubicBezTo>
                  <a:pt x="1467" y="42"/>
                  <a:pt x="1466" y="43"/>
                  <a:pt x="1463" y="44"/>
                </a:cubicBezTo>
                <a:cubicBezTo>
                  <a:pt x="1461" y="45"/>
                  <a:pt x="1458" y="47"/>
                  <a:pt x="1454" y="49"/>
                </a:cubicBezTo>
                <a:cubicBezTo>
                  <a:pt x="1451" y="52"/>
                  <a:pt x="1446" y="55"/>
                  <a:pt x="1441" y="58"/>
                </a:cubicBezTo>
                <a:cubicBezTo>
                  <a:pt x="1438" y="60"/>
                  <a:pt x="1435" y="62"/>
                  <a:pt x="1432" y="64"/>
                </a:cubicBezTo>
                <a:cubicBezTo>
                  <a:pt x="1431" y="65"/>
                  <a:pt x="1430" y="66"/>
                  <a:pt x="1428" y="68"/>
                </a:cubicBezTo>
                <a:cubicBezTo>
                  <a:pt x="1428" y="68"/>
                  <a:pt x="1428" y="68"/>
                  <a:pt x="1427" y="68"/>
                </a:cubicBezTo>
                <a:cubicBezTo>
                  <a:pt x="1427" y="69"/>
                  <a:pt x="1426" y="69"/>
                  <a:pt x="1426" y="69"/>
                </a:cubicBezTo>
                <a:cubicBezTo>
                  <a:pt x="1425" y="70"/>
                  <a:pt x="1425" y="71"/>
                  <a:pt x="1424" y="71"/>
                </a:cubicBezTo>
                <a:cubicBezTo>
                  <a:pt x="1418" y="77"/>
                  <a:pt x="1412" y="83"/>
                  <a:pt x="1407" y="90"/>
                </a:cubicBezTo>
                <a:cubicBezTo>
                  <a:pt x="1405" y="93"/>
                  <a:pt x="1403" y="96"/>
                  <a:pt x="1401" y="99"/>
                </a:cubicBezTo>
                <a:cubicBezTo>
                  <a:pt x="1401" y="98"/>
                  <a:pt x="1401" y="97"/>
                  <a:pt x="1400" y="96"/>
                </a:cubicBezTo>
                <a:cubicBezTo>
                  <a:pt x="1400" y="94"/>
                  <a:pt x="1400" y="93"/>
                  <a:pt x="1400" y="92"/>
                </a:cubicBezTo>
                <a:cubicBezTo>
                  <a:pt x="1399" y="92"/>
                  <a:pt x="1399" y="91"/>
                  <a:pt x="1399" y="90"/>
                </a:cubicBezTo>
                <a:cubicBezTo>
                  <a:pt x="1399" y="90"/>
                  <a:pt x="1398" y="89"/>
                  <a:pt x="1398" y="89"/>
                </a:cubicBezTo>
                <a:cubicBezTo>
                  <a:pt x="1396" y="84"/>
                  <a:pt x="1392" y="79"/>
                  <a:pt x="1389" y="74"/>
                </a:cubicBezTo>
                <a:cubicBezTo>
                  <a:pt x="1388" y="72"/>
                  <a:pt x="1387" y="71"/>
                  <a:pt x="1386" y="69"/>
                </a:cubicBezTo>
                <a:cubicBezTo>
                  <a:pt x="1386" y="68"/>
                  <a:pt x="1385" y="67"/>
                  <a:pt x="1384" y="65"/>
                </a:cubicBezTo>
                <a:cubicBezTo>
                  <a:pt x="1384" y="64"/>
                  <a:pt x="1384" y="64"/>
                  <a:pt x="1383" y="63"/>
                </a:cubicBezTo>
                <a:cubicBezTo>
                  <a:pt x="1383" y="63"/>
                  <a:pt x="1383" y="62"/>
                  <a:pt x="1383" y="62"/>
                </a:cubicBezTo>
                <a:cubicBezTo>
                  <a:pt x="1382" y="61"/>
                  <a:pt x="1382" y="61"/>
                  <a:pt x="1382" y="61"/>
                </a:cubicBezTo>
                <a:cubicBezTo>
                  <a:pt x="1381" y="58"/>
                  <a:pt x="1381" y="58"/>
                  <a:pt x="1381" y="58"/>
                </a:cubicBezTo>
                <a:cubicBezTo>
                  <a:pt x="1381" y="58"/>
                  <a:pt x="1381" y="57"/>
                  <a:pt x="1381" y="56"/>
                </a:cubicBezTo>
                <a:cubicBezTo>
                  <a:pt x="1380" y="54"/>
                  <a:pt x="1380" y="53"/>
                  <a:pt x="1380" y="51"/>
                </a:cubicBezTo>
                <a:cubicBezTo>
                  <a:pt x="1379" y="50"/>
                  <a:pt x="1379" y="49"/>
                  <a:pt x="1379" y="49"/>
                </a:cubicBezTo>
                <a:cubicBezTo>
                  <a:pt x="1379" y="48"/>
                  <a:pt x="1379" y="47"/>
                  <a:pt x="1379" y="46"/>
                </a:cubicBezTo>
                <a:cubicBezTo>
                  <a:pt x="1379" y="46"/>
                  <a:pt x="1379" y="46"/>
                  <a:pt x="1379" y="46"/>
                </a:cubicBezTo>
                <a:cubicBezTo>
                  <a:pt x="1379" y="46"/>
                  <a:pt x="1379" y="45"/>
                  <a:pt x="1380" y="45"/>
                </a:cubicBezTo>
                <a:cubicBezTo>
                  <a:pt x="1380" y="44"/>
                  <a:pt x="1381" y="44"/>
                  <a:pt x="1381" y="43"/>
                </a:cubicBezTo>
                <a:cubicBezTo>
                  <a:pt x="1381" y="43"/>
                  <a:pt x="1382" y="42"/>
                  <a:pt x="1382" y="42"/>
                </a:cubicBezTo>
                <a:cubicBezTo>
                  <a:pt x="1382" y="42"/>
                  <a:pt x="1382" y="41"/>
                  <a:pt x="1382" y="41"/>
                </a:cubicBezTo>
                <a:cubicBezTo>
                  <a:pt x="1383" y="41"/>
                  <a:pt x="1383" y="41"/>
                  <a:pt x="1383" y="40"/>
                </a:cubicBezTo>
                <a:cubicBezTo>
                  <a:pt x="1383" y="40"/>
                  <a:pt x="1383" y="39"/>
                  <a:pt x="1384" y="39"/>
                </a:cubicBezTo>
                <a:cubicBezTo>
                  <a:pt x="1384" y="38"/>
                  <a:pt x="1385" y="38"/>
                  <a:pt x="1385" y="37"/>
                </a:cubicBezTo>
                <a:cubicBezTo>
                  <a:pt x="1385" y="37"/>
                  <a:pt x="1386" y="36"/>
                  <a:pt x="1386" y="36"/>
                </a:cubicBezTo>
                <a:cubicBezTo>
                  <a:pt x="1386" y="35"/>
                  <a:pt x="1387" y="35"/>
                  <a:pt x="1387" y="34"/>
                </a:cubicBezTo>
                <a:cubicBezTo>
                  <a:pt x="1388" y="33"/>
                  <a:pt x="1389" y="32"/>
                  <a:pt x="1390" y="31"/>
                </a:cubicBezTo>
                <a:cubicBezTo>
                  <a:pt x="1391" y="30"/>
                  <a:pt x="1392" y="29"/>
                  <a:pt x="1393" y="28"/>
                </a:cubicBezTo>
                <a:cubicBezTo>
                  <a:pt x="1395" y="27"/>
                  <a:pt x="1396" y="26"/>
                  <a:pt x="1397" y="25"/>
                </a:cubicBezTo>
                <a:cubicBezTo>
                  <a:pt x="1398" y="24"/>
                  <a:pt x="1399" y="24"/>
                  <a:pt x="1401" y="23"/>
                </a:cubicBezTo>
                <a:cubicBezTo>
                  <a:pt x="1401" y="23"/>
                  <a:pt x="1401" y="23"/>
                  <a:pt x="1401" y="23"/>
                </a:cubicBezTo>
                <a:cubicBezTo>
                  <a:pt x="1420" y="33"/>
                  <a:pt x="1426" y="18"/>
                  <a:pt x="1427" y="0"/>
                </a:cubicBezTo>
                <a:cubicBezTo>
                  <a:pt x="1416" y="11"/>
                  <a:pt x="1403" y="3"/>
                  <a:pt x="1398" y="21"/>
                </a:cubicBezTo>
                <a:cubicBezTo>
                  <a:pt x="1397" y="22"/>
                  <a:pt x="1396" y="23"/>
                  <a:pt x="1395" y="23"/>
                </a:cubicBezTo>
                <a:cubicBezTo>
                  <a:pt x="1394" y="24"/>
                  <a:pt x="1393" y="25"/>
                  <a:pt x="1392" y="26"/>
                </a:cubicBezTo>
                <a:cubicBezTo>
                  <a:pt x="1391" y="27"/>
                  <a:pt x="1389" y="28"/>
                  <a:pt x="1388" y="29"/>
                </a:cubicBezTo>
                <a:cubicBezTo>
                  <a:pt x="1387" y="30"/>
                  <a:pt x="1386" y="32"/>
                  <a:pt x="1385" y="33"/>
                </a:cubicBezTo>
                <a:cubicBezTo>
                  <a:pt x="1385" y="33"/>
                  <a:pt x="1385" y="34"/>
                  <a:pt x="1384" y="34"/>
                </a:cubicBezTo>
                <a:cubicBezTo>
                  <a:pt x="1384" y="35"/>
                  <a:pt x="1383" y="35"/>
                  <a:pt x="1383" y="36"/>
                </a:cubicBezTo>
                <a:cubicBezTo>
                  <a:pt x="1382" y="36"/>
                  <a:pt x="1382" y="37"/>
                  <a:pt x="1382" y="38"/>
                </a:cubicBezTo>
                <a:cubicBezTo>
                  <a:pt x="1381" y="38"/>
                  <a:pt x="1381" y="39"/>
                  <a:pt x="1381" y="39"/>
                </a:cubicBezTo>
                <a:cubicBezTo>
                  <a:pt x="1381" y="39"/>
                  <a:pt x="1380" y="40"/>
                  <a:pt x="1380" y="40"/>
                </a:cubicBezTo>
                <a:cubicBezTo>
                  <a:pt x="1380" y="40"/>
                  <a:pt x="1380" y="40"/>
                  <a:pt x="1380" y="41"/>
                </a:cubicBezTo>
                <a:cubicBezTo>
                  <a:pt x="1380" y="41"/>
                  <a:pt x="1380" y="42"/>
                  <a:pt x="1379" y="42"/>
                </a:cubicBezTo>
                <a:cubicBezTo>
                  <a:pt x="1379" y="42"/>
                  <a:pt x="1379" y="43"/>
                  <a:pt x="1379" y="43"/>
                </a:cubicBezTo>
                <a:cubicBezTo>
                  <a:pt x="1379" y="44"/>
                  <a:pt x="1379" y="44"/>
                  <a:pt x="1379" y="44"/>
                </a:cubicBezTo>
                <a:cubicBezTo>
                  <a:pt x="1379" y="44"/>
                  <a:pt x="1379" y="44"/>
                  <a:pt x="1379" y="44"/>
                </a:cubicBezTo>
                <a:cubicBezTo>
                  <a:pt x="1379" y="44"/>
                  <a:pt x="1379" y="44"/>
                  <a:pt x="1379" y="44"/>
                </a:cubicBezTo>
                <a:cubicBezTo>
                  <a:pt x="1379" y="43"/>
                  <a:pt x="1379" y="43"/>
                  <a:pt x="1379" y="43"/>
                </a:cubicBezTo>
                <a:cubicBezTo>
                  <a:pt x="1379" y="41"/>
                  <a:pt x="1379" y="41"/>
                  <a:pt x="1379" y="41"/>
                </a:cubicBezTo>
                <a:cubicBezTo>
                  <a:pt x="1379" y="41"/>
                  <a:pt x="1379" y="40"/>
                  <a:pt x="1379" y="39"/>
                </a:cubicBezTo>
                <a:cubicBezTo>
                  <a:pt x="1379" y="38"/>
                  <a:pt x="1379" y="37"/>
                  <a:pt x="1379" y="37"/>
                </a:cubicBezTo>
                <a:cubicBezTo>
                  <a:pt x="1379" y="36"/>
                  <a:pt x="1379" y="35"/>
                  <a:pt x="1379" y="34"/>
                </a:cubicBezTo>
                <a:cubicBezTo>
                  <a:pt x="1379" y="34"/>
                  <a:pt x="1379" y="33"/>
                  <a:pt x="1379" y="32"/>
                </a:cubicBezTo>
                <a:cubicBezTo>
                  <a:pt x="1379" y="31"/>
                  <a:pt x="1380" y="29"/>
                  <a:pt x="1380" y="28"/>
                </a:cubicBezTo>
                <a:cubicBezTo>
                  <a:pt x="1380" y="27"/>
                  <a:pt x="1380" y="26"/>
                  <a:pt x="1380" y="26"/>
                </a:cubicBezTo>
                <a:cubicBezTo>
                  <a:pt x="1381" y="25"/>
                  <a:pt x="1381" y="24"/>
                  <a:pt x="1381" y="24"/>
                </a:cubicBezTo>
                <a:cubicBezTo>
                  <a:pt x="1381" y="22"/>
                  <a:pt x="1382" y="21"/>
                  <a:pt x="1382" y="20"/>
                </a:cubicBezTo>
                <a:cubicBezTo>
                  <a:pt x="1382" y="19"/>
                  <a:pt x="1383" y="18"/>
                  <a:pt x="1383" y="17"/>
                </a:cubicBezTo>
                <a:cubicBezTo>
                  <a:pt x="1384" y="16"/>
                  <a:pt x="1384" y="15"/>
                  <a:pt x="1384" y="14"/>
                </a:cubicBezTo>
                <a:cubicBezTo>
                  <a:pt x="1385" y="12"/>
                  <a:pt x="1386" y="10"/>
                  <a:pt x="1387" y="9"/>
                </a:cubicBezTo>
                <a:cubicBezTo>
                  <a:pt x="1387" y="7"/>
                  <a:pt x="1388" y="6"/>
                  <a:pt x="1388" y="6"/>
                </a:cubicBezTo>
                <a:cubicBezTo>
                  <a:pt x="1388" y="5"/>
                  <a:pt x="1389" y="5"/>
                  <a:pt x="1389" y="5"/>
                </a:cubicBezTo>
                <a:cubicBezTo>
                  <a:pt x="1389" y="5"/>
                  <a:pt x="1388" y="5"/>
                  <a:pt x="1388" y="5"/>
                </a:cubicBezTo>
                <a:cubicBezTo>
                  <a:pt x="1388" y="6"/>
                  <a:pt x="1387" y="6"/>
                  <a:pt x="1387" y="7"/>
                </a:cubicBezTo>
                <a:cubicBezTo>
                  <a:pt x="1386" y="7"/>
                  <a:pt x="1386" y="7"/>
                  <a:pt x="1386" y="8"/>
                </a:cubicBezTo>
                <a:cubicBezTo>
                  <a:pt x="1385" y="9"/>
                  <a:pt x="1383" y="11"/>
                  <a:pt x="1382" y="13"/>
                </a:cubicBezTo>
                <a:cubicBezTo>
                  <a:pt x="1382" y="13"/>
                  <a:pt x="1381" y="14"/>
                  <a:pt x="1381" y="15"/>
                </a:cubicBezTo>
                <a:cubicBezTo>
                  <a:pt x="1380" y="16"/>
                  <a:pt x="1380" y="17"/>
                  <a:pt x="1380" y="17"/>
                </a:cubicBezTo>
                <a:cubicBezTo>
                  <a:pt x="1380" y="18"/>
                  <a:pt x="1379" y="18"/>
                  <a:pt x="1379" y="19"/>
                </a:cubicBezTo>
                <a:cubicBezTo>
                  <a:pt x="1379" y="20"/>
                  <a:pt x="1378" y="21"/>
                  <a:pt x="1378" y="23"/>
                </a:cubicBezTo>
                <a:cubicBezTo>
                  <a:pt x="1378" y="24"/>
                  <a:pt x="1378" y="24"/>
                  <a:pt x="1377" y="25"/>
                </a:cubicBezTo>
                <a:cubicBezTo>
                  <a:pt x="1377" y="26"/>
                  <a:pt x="1377" y="26"/>
                  <a:pt x="1377" y="27"/>
                </a:cubicBezTo>
                <a:cubicBezTo>
                  <a:pt x="1377" y="29"/>
                  <a:pt x="1376" y="30"/>
                  <a:pt x="1376" y="32"/>
                </a:cubicBezTo>
                <a:cubicBezTo>
                  <a:pt x="1376" y="32"/>
                  <a:pt x="1376" y="33"/>
                  <a:pt x="1376" y="34"/>
                </a:cubicBezTo>
                <a:cubicBezTo>
                  <a:pt x="1376" y="35"/>
                  <a:pt x="1376" y="36"/>
                  <a:pt x="1376" y="36"/>
                </a:cubicBezTo>
                <a:cubicBezTo>
                  <a:pt x="1376" y="37"/>
                  <a:pt x="1375" y="38"/>
                  <a:pt x="1375" y="39"/>
                </a:cubicBezTo>
                <a:cubicBezTo>
                  <a:pt x="1375" y="40"/>
                  <a:pt x="1375" y="41"/>
                  <a:pt x="1375" y="41"/>
                </a:cubicBezTo>
                <a:cubicBezTo>
                  <a:pt x="1375" y="43"/>
                  <a:pt x="1375" y="43"/>
                  <a:pt x="1375" y="43"/>
                </a:cubicBezTo>
                <a:cubicBezTo>
                  <a:pt x="1376" y="44"/>
                  <a:pt x="1376" y="44"/>
                  <a:pt x="1376" y="44"/>
                </a:cubicBezTo>
                <a:cubicBezTo>
                  <a:pt x="1376" y="45"/>
                  <a:pt x="1376" y="46"/>
                  <a:pt x="1376" y="47"/>
                </a:cubicBezTo>
                <a:cubicBezTo>
                  <a:pt x="1376" y="47"/>
                  <a:pt x="1376" y="48"/>
                  <a:pt x="1376" y="49"/>
                </a:cubicBezTo>
                <a:cubicBezTo>
                  <a:pt x="1376" y="50"/>
                  <a:pt x="1376" y="51"/>
                  <a:pt x="1376" y="52"/>
                </a:cubicBezTo>
                <a:cubicBezTo>
                  <a:pt x="1377" y="53"/>
                  <a:pt x="1377" y="55"/>
                  <a:pt x="1378" y="57"/>
                </a:cubicBezTo>
                <a:cubicBezTo>
                  <a:pt x="1378" y="58"/>
                  <a:pt x="1378" y="58"/>
                  <a:pt x="1378" y="59"/>
                </a:cubicBezTo>
                <a:cubicBezTo>
                  <a:pt x="1379" y="62"/>
                  <a:pt x="1379" y="62"/>
                  <a:pt x="1379" y="62"/>
                </a:cubicBezTo>
                <a:cubicBezTo>
                  <a:pt x="1380" y="63"/>
                  <a:pt x="1380" y="63"/>
                  <a:pt x="1380" y="63"/>
                </a:cubicBezTo>
                <a:cubicBezTo>
                  <a:pt x="1380" y="63"/>
                  <a:pt x="1380" y="64"/>
                  <a:pt x="1380" y="64"/>
                </a:cubicBezTo>
                <a:cubicBezTo>
                  <a:pt x="1381" y="65"/>
                  <a:pt x="1381" y="66"/>
                  <a:pt x="1381" y="67"/>
                </a:cubicBezTo>
                <a:cubicBezTo>
                  <a:pt x="1383" y="70"/>
                  <a:pt x="1385" y="73"/>
                  <a:pt x="1386" y="75"/>
                </a:cubicBezTo>
                <a:cubicBezTo>
                  <a:pt x="1388" y="78"/>
                  <a:pt x="1390" y="81"/>
                  <a:pt x="1391" y="83"/>
                </a:cubicBezTo>
                <a:cubicBezTo>
                  <a:pt x="1393" y="86"/>
                  <a:pt x="1394" y="88"/>
                  <a:pt x="1395" y="90"/>
                </a:cubicBezTo>
                <a:cubicBezTo>
                  <a:pt x="1396" y="91"/>
                  <a:pt x="1396" y="92"/>
                  <a:pt x="1397" y="93"/>
                </a:cubicBezTo>
                <a:cubicBezTo>
                  <a:pt x="1397" y="94"/>
                  <a:pt x="1398" y="95"/>
                  <a:pt x="1398" y="96"/>
                </a:cubicBezTo>
                <a:cubicBezTo>
                  <a:pt x="1398" y="97"/>
                  <a:pt x="1399" y="98"/>
                  <a:pt x="1399" y="99"/>
                </a:cubicBezTo>
                <a:cubicBezTo>
                  <a:pt x="1399" y="100"/>
                  <a:pt x="1400" y="101"/>
                  <a:pt x="1400" y="101"/>
                </a:cubicBezTo>
                <a:cubicBezTo>
                  <a:pt x="1400" y="101"/>
                  <a:pt x="1400" y="101"/>
                  <a:pt x="1400" y="101"/>
                </a:cubicBezTo>
                <a:cubicBezTo>
                  <a:pt x="1397" y="106"/>
                  <a:pt x="1395" y="110"/>
                  <a:pt x="1394" y="115"/>
                </a:cubicBezTo>
                <a:cubicBezTo>
                  <a:pt x="1393" y="117"/>
                  <a:pt x="1393" y="117"/>
                  <a:pt x="1393" y="117"/>
                </a:cubicBezTo>
                <a:cubicBezTo>
                  <a:pt x="1393" y="117"/>
                  <a:pt x="1393" y="117"/>
                  <a:pt x="1393" y="117"/>
                </a:cubicBezTo>
                <a:cubicBezTo>
                  <a:pt x="1393" y="117"/>
                  <a:pt x="1393" y="117"/>
                  <a:pt x="1393" y="117"/>
                </a:cubicBezTo>
                <a:cubicBezTo>
                  <a:pt x="1393" y="118"/>
                  <a:pt x="1393" y="118"/>
                  <a:pt x="1393" y="118"/>
                </a:cubicBezTo>
                <a:cubicBezTo>
                  <a:pt x="1393" y="118"/>
                  <a:pt x="1393" y="118"/>
                  <a:pt x="1393" y="118"/>
                </a:cubicBezTo>
                <a:cubicBezTo>
                  <a:pt x="1392" y="119"/>
                  <a:pt x="1392" y="119"/>
                  <a:pt x="1392" y="119"/>
                </a:cubicBezTo>
                <a:cubicBezTo>
                  <a:pt x="1392" y="120"/>
                  <a:pt x="1392" y="121"/>
                  <a:pt x="1391" y="122"/>
                </a:cubicBezTo>
                <a:cubicBezTo>
                  <a:pt x="1391" y="125"/>
                  <a:pt x="1390" y="127"/>
                  <a:pt x="1390" y="130"/>
                </a:cubicBezTo>
                <a:cubicBezTo>
                  <a:pt x="1389" y="135"/>
                  <a:pt x="1388" y="140"/>
                  <a:pt x="1388" y="145"/>
                </a:cubicBezTo>
                <a:cubicBezTo>
                  <a:pt x="1388" y="146"/>
                  <a:pt x="1388" y="146"/>
                  <a:pt x="1388" y="147"/>
                </a:cubicBezTo>
                <a:cubicBezTo>
                  <a:pt x="1387" y="146"/>
                  <a:pt x="1386" y="144"/>
                  <a:pt x="1386" y="143"/>
                </a:cubicBezTo>
                <a:cubicBezTo>
                  <a:pt x="1385" y="142"/>
                  <a:pt x="1385" y="141"/>
                  <a:pt x="1384" y="140"/>
                </a:cubicBezTo>
                <a:cubicBezTo>
                  <a:pt x="1384" y="139"/>
                  <a:pt x="1383" y="138"/>
                  <a:pt x="1383" y="137"/>
                </a:cubicBezTo>
                <a:cubicBezTo>
                  <a:pt x="1382" y="135"/>
                  <a:pt x="1381" y="133"/>
                  <a:pt x="1379" y="131"/>
                </a:cubicBezTo>
                <a:cubicBezTo>
                  <a:pt x="1380" y="131"/>
                  <a:pt x="1380" y="131"/>
                  <a:pt x="1380" y="131"/>
                </a:cubicBezTo>
                <a:cubicBezTo>
                  <a:pt x="1382" y="105"/>
                  <a:pt x="1372" y="87"/>
                  <a:pt x="1339" y="90"/>
                </a:cubicBezTo>
                <a:cubicBezTo>
                  <a:pt x="1353" y="108"/>
                  <a:pt x="1347" y="129"/>
                  <a:pt x="1376" y="131"/>
                </a:cubicBezTo>
                <a:cubicBezTo>
                  <a:pt x="1377" y="132"/>
                  <a:pt x="1377" y="132"/>
                  <a:pt x="1377" y="133"/>
                </a:cubicBezTo>
                <a:cubicBezTo>
                  <a:pt x="1378" y="134"/>
                  <a:pt x="1379" y="136"/>
                  <a:pt x="1380" y="138"/>
                </a:cubicBezTo>
                <a:cubicBezTo>
                  <a:pt x="1381" y="139"/>
                  <a:pt x="1381" y="140"/>
                  <a:pt x="1382" y="141"/>
                </a:cubicBezTo>
                <a:cubicBezTo>
                  <a:pt x="1382" y="142"/>
                  <a:pt x="1383" y="143"/>
                  <a:pt x="1383" y="144"/>
                </a:cubicBezTo>
                <a:cubicBezTo>
                  <a:pt x="1385" y="147"/>
                  <a:pt x="1386" y="151"/>
                  <a:pt x="1387" y="154"/>
                </a:cubicBezTo>
                <a:cubicBezTo>
                  <a:pt x="1387" y="154"/>
                  <a:pt x="1387" y="155"/>
                  <a:pt x="1387" y="155"/>
                </a:cubicBezTo>
                <a:cubicBezTo>
                  <a:pt x="1386" y="162"/>
                  <a:pt x="1386" y="169"/>
                  <a:pt x="1384" y="175"/>
                </a:cubicBezTo>
                <a:cubicBezTo>
                  <a:pt x="1384" y="177"/>
                  <a:pt x="1384" y="178"/>
                  <a:pt x="1383" y="179"/>
                </a:cubicBezTo>
                <a:cubicBezTo>
                  <a:pt x="1383" y="179"/>
                  <a:pt x="1383" y="179"/>
                  <a:pt x="1383" y="179"/>
                </a:cubicBezTo>
                <a:cubicBezTo>
                  <a:pt x="1383" y="180"/>
                  <a:pt x="1383" y="180"/>
                  <a:pt x="1383" y="180"/>
                </a:cubicBezTo>
                <a:cubicBezTo>
                  <a:pt x="1383" y="180"/>
                  <a:pt x="1383" y="180"/>
                  <a:pt x="1383" y="180"/>
                </a:cubicBezTo>
                <a:cubicBezTo>
                  <a:pt x="1383" y="180"/>
                  <a:pt x="1383" y="180"/>
                  <a:pt x="1383" y="180"/>
                </a:cubicBezTo>
                <a:cubicBezTo>
                  <a:pt x="1383" y="180"/>
                  <a:pt x="1383" y="180"/>
                  <a:pt x="1383" y="180"/>
                </a:cubicBezTo>
                <a:cubicBezTo>
                  <a:pt x="1383" y="181"/>
                  <a:pt x="1383" y="181"/>
                  <a:pt x="1383" y="181"/>
                </a:cubicBezTo>
                <a:cubicBezTo>
                  <a:pt x="1382" y="183"/>
                  <a:pt x="1382" y="183"/>
                  <a:pt x="1382" y="183"/>
                </a:cubicBezTo>
                <a:cubicBezTo>
                  <a:pt x="1382" y="184"/>
                  <a:pt x="1382" y="184"/>
                  <a:pt x="1382" y="184"/>
                </a:cubicBezTo>
                <a:cubicBezTo>
                  <a:pt x="1381" y="186"/>
                  <a:pt x="1381" y="186"/>
                  <a:pt x="1381" y="186"/>
                </a:cubicBezTo>
                <a:cubicBezTo>
                  <a:pt x="1381" y="187"/>
                  <a:pt x="1381" y="189"/>
                  <a:pt x="1380" y="190"/>
                </a:cubicBezTo>
                <a:cubicBezTo>
                  <a:pt x="1378" y="195"/>
                  <a:pt x="1376" y="199"/>
                  <a:pt x="1374" y="204"/>
                </a:cubicBezTo>
                <a:cubicBezTo>
                  <a:pt x="1370" y="212"/>
                  <a:pt x="1364" y="221"/>
                  <a:pt x="1359" y="229"/>
                </a:cubicBezTo>
                <a:cubicBezTo>
                  <a:pt x="1358" y="230"/>
                  <a:pt x="1357" y="231"/>
                  <a:pt x="1357" y="232"/>
                </a:cubicBezTo>
                <a:cubicBezTo>
                  <a:pt x="1357" y="232"/>
                  <a:pt x="1357" y="231"/>
                  <a:pt x="1357" y="231"/>
                </a:cubicBezTo>
                <a:cubicBezTo>
                  <a:pt x="1357" y="230"/>
                  <a:pt x="1357" y="230"/>
                  <a:pt x="1357" y="229"/>
                </a:cubicBezTo>
                <a:cubicBezTo>
                  <a:pt x="1357" y="228"/>
                  <a:pt x="1357" y="228"/>
                  <a:pt x="1357" y="227"/>
                </a:cubicBezTo>
                <a:cubicBezTo>
                  <a:pt x="1356" y="227"/>
                  <a:pt x="1356" y="226"/>
                  <a:pt x="1356" y="226"/>
                </a:cubicBezTo>
                <a:cubicBezTo>
                  <a:pt x="1356" y="225"/>
                  <a:pt x="1356" y="223"/>
                  <a:pt x="1356" y="222"/>
                </a:cubicBezTo>
                <a:cubicBezTo>
                  <a:pt x="1355" y="221"/>
                  <a:pt x="1355" y="219"/>
                  <a:pt x="1354" y="218"/>
                </a:cubicBezTo>
                <a:cubicBezTo>
                  <a:pt x="1354" y="217"/>
                  <a:pt x="1354" y="216"/>
                  <a:pt x="1353" y="216"/>
                </a:cubicBezTo>
                <a:cubicBezTo>
                  <a:pt x="1353" y="215"/>
                  <a:pt x="1353" y="214"/>
                  <a:pt x="1352" y="213"/>
                </a:cubicBezTo>
                <a:cubicBezTo>
                  <a:pt x="1352" y="212"/>
                  <a:pt x="1352" y="212"/>
                  <a:pt x="1351" y="211"/>
                </a:cubicBezTo>
                <a:cubicBezTo>
                  <a:pt x="1351" y="210"/>
                  <a:pt x="1350" y="209"/>
                  <a:pt x="1350" y="209"/>
                </a:cubicBezTo>
                <a:cubicBezTo>
                  <a:pt x="1348" y="205"/>
                  <a:pt x="1345" y="202"/>
                  <a:pt x="1342" y="199"/>
                </a:cubicBezTo>
                <a:cubicBezTo>
                  <a:pt x="1339" y="195"/>
                  <a:pt x="1336" y="192"/>
                  <a:pt x="1333" y="188"/>
                </a:cubicBezTo>
                <a:cubicBezTo>
                  <a:pt x="1330" y="185"/>
                  <a:pt x="1326" y="182"/>
                  <a:pt x="1323" y="178"/>
                </a:cubicBezTo>
                <a:cubicBezTo>
                  <a:pt x="1320" y="174"/>
                  <a:pt x="1317" y="170"/>
                  <a:pt x="1314" y="166"/>
                </a:cubicBezTo>
                <a:cubicBezTo>
                  <a:pt x="1313" y="165"/>
                  <a:pt x="1313" y="165"/>
                  <a:pt x="1313" y="165"/>
                </a:cubicBezTo>
                <a:cubicBezTo>
                  <a:pt x="1312" y="163"/>
                  <a:pt x="1312" y="163"/>
                  <a:pt x="1312" y="163"/>
                </a:cubicBezTo>
                <a:cubicBezTo>
                  <a:pt x="1312" y="163"/>
                  <a:pt x="1312" y="163"/>
                  <a:pt x="1312" y="163"/>
                </a:cubicBezTo>
                <a:cubicBezTo>
                  <a:pt x="1312" y="163"/>
                  <a:pt x="1312" y="163"/>
                  <a:pt x="1312" y="163"/>
                </a:cubicBezTo>
                <a:cubicBezTo>
                  <a:pt x="1312" y="163"/>
                  <a:pt x="1312" y="163"/>
                  <a:pt x="1312" y="163"/>
                </a:cubicBezTo>
                <a:cubicBezTo>
                  <a:pt x="1312" y="163"/>
                  <a:pt x="1312" y="163"/>
                  <a:pt x="1312" y="163"/>
                </a:cubicBezTo>
                <a:cubicBezTo>
                  <a:pt x="1312" y="162"/>
                  <a:pt x="1312" y="162"/>
                  <a:pt x="1312" y="162"/>
                </a:cubicBezTo>
                <a:cubicBezTo>
                  <a:pt x="1311" y="162"/>
                  <a:pt x="1311" y="162"/>
                  <a:pt x="1311" y="162"/>
                </a:cubicBezTo>
                <a:cubicBezTo>
                  <a:pt x="1310" y="160"/>
                  <a:pt x="1310" y="160"/>
                  <a:pt x="1310" y="160"/>
                </a:cubicBezTo>
                <a:cubicBezTo>
                  <a:pt x="1310" y="159"/>
                  <a:pt x="1310" y="159"/>
                  <a:pt x="1309" y="158"/>
                </a:cubicBezTo>
                <a:cubicBezTo>
                  <a:pt x="1309" y="157"/>
                  <a:pt x="1309" y="157"/>
                  <a:pt x="1309" y="157"/>
                </a:cubicBezTo>
                <a:cubicBezTo>
                  <a:pt x="1308" y="155"/>
                  <a:pt x="1308" y="154"/>
                  <a:pt x="1307" y="153"/>
                </a:cubicBezTo>
                <a:cubicBezTo>
                  <a:pt x="1307" y="152"/>
                  <a:pt x="1307" y="151"/>
                  <a:pt x="1306" y="150"/>
                </a:cubicBezTo>
                <a:cubicBezTo>
                  <a:pt x="1306" y="149"/>
                  <a:pt x="1306" y="148"/>
                  <a:pt x="1305" y="146"/>
                </a:cubicBezTo>
                <a:cubicBezTo>
                  <a:pt x="1305" y="145"/>
                  <a:pt x="1305" y="144"/>
                  <a:pt x="1305" y="143"/>
                </a:cubicBezTo>
                <a:cubicBezTo>
                  <a:pt x="1304" y="142"/>
                  <a:pt x="1304" y="141"/>
                  <a:pt x="1304" y="139"/>
                </a:cubicBezTo>
                <a:cubicBezTo>
                  <a:pt x="1304" y="138"/>
                  <a:pt x="1304" y="137"/>
                  <a:pt x="1304" y="136"/>
                </a:cubicBezTo>
                <a:cubicBezTo>
                  <a:pt x="1304" y="135"/>
                  <a:pt x="1304" y="134"/>
                  <a:pt x="1304" y="133"/>
                </a:cubicBezTo>
                <a:cubicBezTo>
                  <a:pt x="1303" y="132"/>
                  <a:pt x="1304" y="131"/>
                  <a:pt x="1304" y="129"/>
                </a:cubicBezTo>
                <a:cubicBezTo>
                  <a:pt x="1304" y="128"/>
                  <a:pt x="1304" y="127"/>
                  <a:pt x="1304" y="126"/>
                </a:cubicBezTo>
                <a:cubicBezTo>
                  <a:pt x="1304" y="124"/>
                  <a:pt x="1304" y="122"/>
                  <a:pt x="1304" y="120"/>
                </a:cubicBezTo>
                <a:cubicBezTo>
                  <a:pt x="1305" y="119"/>
                  <a:pt x="1305" y="118"/>
                  <a:pt x="1305" y="117"/>
                </a:cubicBezTo>
                <a:cubicBezTo>
                  <a:pt x="1305" y="116"/>
                  <a:pt x="1305" y="115"/>
                  <a:pt x="1306" y="114"/>
                </a:cubicBezTo>
                <a:cubicBezTo>
                  <a:pt x="1306" y="113"/>
                  <a:pt x="1307" y="111"/>
                  <a:pt x="1307" y="109"/>
                </a:cubicBezTo>
                <a:cubicBezTo>
                  <a:pt x="1307" y="109"/>
                  <a:pt x="1308" y="108"/>
                  <a:pt x="1308" y="107"/>
                </a:cubicBezTo>
                <a:cubicBezTo>
                  <a:pt x="1308" y="106"/>
                  <a:pt x="1308" y="106"/>
                  <a:pt x="1309" y="105"/>
                </a:cubicBezTo>
                <a:cubicBezTo>
                  <a:pt x="1310" y="102"/>
                  <a:pt x="1311" y="100"/>
                  <a:pt x="1312" y="98"/>
                </a:cubicBezTo>
                <a:cubicBezTo>
                  <a:pt x="1313" y="96"/>
                  <a:pt x="1313" y="94"/>
                  <a:pt x="1314" y="93"/>
                </a:cubicBezTo>
                <a:cubicBezTo>
                  <a:pt x="1315" y="92"/>
                  <a:pt x="1315" y="92"/>
                  <a:pt x="1315" y="92"/>
                </a:cubicBezTo>
                <a:cubicBezTo>
                  <a:pt x="1315" y="92"/>
                  <a:pt x="1315" y="92"/>
                  <a:pt x="1314" y="93"/>
                </a:cubicBezTo>
                <a:cubicBezTo>
                  <a:pt x="1313" y="94"/>
                  <a:pt x="1312" y="95"/>
                  <a:pt x="1311" y="97"/>
                </a:cubicBezTo>
                <a:cubicBezTo>
                  <a:pt x="1309" y="99"/>
                  <a:pt x="1308" y="101"/>
                  <a:pt x="1306" y="104"/>
                </a:cubicBezTo>
                <a:cubicBezTo>
                  <a:pt x="1306" y="105"/>
                  <a:pt x="1306" y="105"/>
                  <a:pt x="1305" y="106"/>
                </a:cubicBezTo>
                <a:cubicBezTo>
                  <a:pt x="1305" y="106"/>
                  <a:pt x="1305" y="107"/>
                  <a:pt x="1305" y="107"/>
                </a:cubicBezTo>
                <a:cubicBezTo>
                  <a:pt x="1305" y="106"/>
                  <a:pt x="1305" y="105"/>
                  <a:pt x="1305" y="104"/>
                </a:cubicBezTo>
                <a:cubicBezTo>
                  <a:pt x="1305" y="103"/>
                  <a:pt x="1304" y="102"/>
                  <a:pt x="1304" y="101"/>
                </a:cubicBezTo>
                <a:cubicBezTo>
                  <a:pt x="1304" y="100"/>
                  <a:pt x="1304" y="99"/>
                  <a:pt x="1304" y="97"/>
                </a:cubicBezTo>
                <a:cubicBezTo>
                  <a:pt x="1304" y="97"/>
                  <a:pt x="1303" y="96"/>
                  <a:pt x="1303" y="95"/>
                </a:cubicBezTo>
                <a:cubicBezTo>
                  <a:pt x="1316" y="80"/>
                  <a:pt x="1293" y="64"/>
                  <a:pt x="1280" y="61"/>
                </a:cubicBezTo>
                <a:cubicBezTo>
                  <a:pt x="1285" y="68"/>
                  <a:pt x="1288" y="70"/>
                  <a:pt x="1289" y="77"/>
                </a:cubicBezTo>
                <a:cubicBezTo>
                  <a:pt x="1290" y="83"/>
                  <a:pt x="1290" y="95"/>
                  <a:pt x="1299" y="92"/>
                </a:cubicBezTo>
                <a:cubicBezTo>
                  <a:pt x="1299" y="93"/>
                  <a:pt x="1299" y="93"/>
                  <a:pt x="1299" y="93"/>
                </a:cubicBezTo>
                <a:cubicBezTo>
                  <a:pt x="1299" y="94"/>
                  <a:pt x="1301" y="95"/>
                  <a:pt x="1302" y="97"/>
                </a:cubicBezTo>
                <a:cubicBezTo>
                  <a:pt x="1302" y="97"/>
                  <a:pt x="1302" y="97"/>
                  <a:pt x="1302" y="97"/>
                </a:cubicBezTo>
                <a:cubicBezTo>
                  <a:pt x="1302" y="97"/>
                  <a:pt x="1302" y="97"/>
                  <a:pt x="1302" y="98"/>
                </a:cubicBezTo>
                <a:cubicBezTo>
                  <a:pt x="1302" y="99"/>
                  <a:pt x="1302" y="100"/>
                  <a:pt x="1302" y="101"/>
                </a:cubicBezTo>
                <a:cubicBezTo>
                  <a:pt x="1303" y="102"/>
                  <a:pt x="1303" y="103"/>
                  <a:pt x="1303" y="104"/>
                </a:cubicBezTo>
                <a:cubicBezTo>
                  <a:pt x="1303" y="105"/>
                  <a:pt x="1303" y="106"/>
                  <a:pt x="1303" y="107"/>
                </a:cubicBezTo>
                <a:cubicBezTo>
                  <a:pt x="1303" y="108"/>
                  <a:pt x="1303" y="109"/>
                  <a:pt x="1303" y="110"/>
                </a:cubicBezTo>
                <a:cubicBezTo>
                  <a:pt x="1303" y="110"/>
                  <a:pt x="1303" y="111"/>
                  <a:pt x="1303" y="111"/>
                </a:cubicBezTo>
                <a:cubicBezTo>
                  <a:pt x="1303" y="111"/>
                  <a:pt x="1303" y="111"/>
                  <a:pt x="1303" y="111"/>
                </a:cubicBezTo>
                <a:cubicBezTo>
                  <a:pt x="1303" y="112"/>
                  <a:pt x="1303" y="112"/>
                  <a:pt x="1303" y="112"/>
                </a:cubicBezTo>
                <a:cubicBezTo>
                  <a:pt x="1303" y="112"/>
                  <a:pt x="1303" y="112"/>
                  <a:pt x="1303" y="112"/>
                </a:cubicBezTo>
                <a:cubicBezTo>
                  <a:pt x="1303" y="113"/>
                  <a:pt x="1303" y="113"/>
                  <a:pt x="1303" y="114"/>
                </a:cubicBezTo>
                <a:cubicBezTo>
                  <a:pt x="1302" y="115"/>
                  <a:pt x="1302" y="116"/>
                  <a:pt x="1302" y="117"/>
                </a:cubicBezTo>
                <a:cubicBezTo>
                  <a:pt x="1302" y="118"/>
                  <a:pt x="1302" y="119"/>
                  <a:pt x="1301" y="120"/>
                </a:cubicBezTo>
                <a:cubicBezTo>
                  <a:pt x="1301" y="122"/>
                  <a:pt x="1301" y="124"/>
                  <a:pt x="1301" y="126"/>
                </a:cubicBezTo>
                <a:cubicBezTo>
                  <a:pt x="1300" y="127"/>
                  <a:pt x="1300" y="128"/>
                  <a:pt x="1300" y="129"/>
                </a:cubicBezTo>
                <a:cubicBezTo>
                  <a:pt x="1300" y="130"/>
                  <a:pt x="1300" y="132"/>
                  <a:pt x="1300" y="133"/>
                </a:cubicBezTo>
                <a:cubicBezTo>
                  <a:pt x="1300" y="134"/>
                  <a:pt x="1300" y="135"/>
                  <a:pt x="1301" y="136"/>
                </a:cubicBezTo>
                <a:cubicBezTo>
                  <a:pt x="1301" y="137"/>
                  <a:pt x="1301" y="139"/>
                  <a:pt x="1301" y="140"/>
                </a:cubicBezTo>
                <a:cubicBezTo>
                  <a:pt x="1301" y="141"/>
                  <a:pt x="1301" y="142"/>
                  <a:pt x="1301" y="143"/>
                </a:cubicBezTo>
                <a:cubicBezTo>
                  <a:pt x="1302" y="145"/>
                  <a:pt x="1302" y="146"/>
                  <a:pt x="1302" y="147"/>
                </a:cubicBezTo>
                <a:cubicBezTo>
                  <a:pt x="1303" y="148"/>
                  <a:pt x="1303" y="150"/>
                  <a:pt x="1303" y="151"/>
                </a:cubicBezTo>
                <a:cubicBezTo>
                  <a:pt x="1304" y="152"/>
                  <a:pt x="1304" y="153"/>
                  <a:pt x="1304" y="154"/>
                </a:cubicBezTo>
                <a:cubicBezTo>
                  <a:pt x="1305" y="155"/>
                  <a:pt x="1305" y="156"/>
                  <a:pt x="1306" y="158"/>
                </a:cubicBezTo>
                <a:cubicBezTo>
                  <a:pt x="1305" y="157"/>
                  <a:pt x="1305" y="157"/>
                  <a:pt x="1305" y="157"/>
                </a:cubicBezTo>
                <a:cubicBezTo>
                  <a:pt x="1304" y="157"/>
                  <a:pt x="1304" y="156"/>
                  <a:pt x="1303" y="156"/>
                </a:cubicBezTo>
                <a:cubicBezTo>
                  <a:pt x="1302" y="155"/>
                  <a:pt x="1301" y="155"/>
                  <a:pt x="1301" y="154"/>
                </a:cubicBezTo>
                <a:cubicBezTo>
                  <a:pt x="1300" y="154"/>
                  <a:pt x="1300" y="154"/>
                  <a:pt x="1300" y="154"/>
                </a:cubicBezTo>
                <a:cubicBezTo>
                  <a:pt x="1299" y="154"/>
                  <a:pt x="1299" y="153"/>
                  <a:pt x="1298" y="153"/>
                </a:cubicBezTo>
                <a:cubicBezTo>
                  <a:pt x="1298" y="153"/>
                  <a:pt x="1297" y="153"/>
                  <a:pt x="1296" y="152"/>
                </a:cubicBezTo>
                <a:cubicBezTo>
                  <a:pt x="1294" y="151"/>
                  <a:pt x="1292" y="151"/>
                  <a:pt x="1291" y="150"/>
                </a:cubicBezTo>
                <a:cubicBezTo>
                  <a:pt x="1289" y="150"/>
                  <a:pt x="1287" y="149"/>
                  <a:pt x="1285" y="149"/>
                </a:cubicBezTo>
                <a:cubicBezTo>
                  <a:pt x="1284" y="149"/>
                  <a:pt x="1283" y="149"/>
                  <a:pt x="1283" y="148"/>
                </a:cubicBezTo>
                <a:cubicBezTo>
                  <a:pt x="1274" y="128"/>
                  <a:pt x="1243" y="146"/>
                  <a:pt x="1231" y="154"/>
                </a:cubicBezTo>
                <a:cubicBezTo>
                  <a:pt x="1247" y="156"/>
                  <a:pt x="1271" y="183"/>
                  <a:pt x="1282" y="154"/>
                </a:cubicBezTo>
                <a:cubicBezTo>
                  <a:pt x="1280" y="152"/>
                  <a:pt x="1280" y="152"/>
                  <a:pt x="1280" y="152"/>
                </a:cubicBezTo>
                <a:cubicBezTo>
                  <a:pt x="1281" y="153"/>
                  <a:pt x="1283" y="153"/>
                  <a:pt x="1284" y="153"/>
                </a:cubicBezTo>
                <a:cubicBezTo>
                  <a:pt x="1284" y="152"/>
                  <a:pt x="1284" y="152"/>
                  <a:pt x="1284" y="151"/>
                </a:cubicBezTo>
                <a:cubicBezTo>
                  <a:pt x="1284" y="151"/>
                  <a:pt x="1284" y="151"/>
                  <a:pt x="1284" y="151"/>
                </a:cubicBezTo>
                <a:cubicBezTo>
                  <a:pt x="1286" y="152"/>
                  <a:pt x="1288" y="152"/>
                  <a:pt x="1290" y="153"/>
                </a:cubicBezTo>
                <a:cubicBezTo>
                  <a:pt x="1292" y="153"/>
                  <a:pt x="1293" y="154"/>
                  <a:pt x="1295" y="155"/>
                </a:cubicBezTo>
                <a:cubicBezTo>
                  <a:pt x="1296" y="155"/>
                  <a:pt x="1296" y="155"/>
                  <a:pt x="1297" y="156"/>
                </a:cubicBezTo>
                <a:cubicBezTo>
                  <a:pt x="1298" y="156"/>
                  <a:pt x="1298" y="156"/>
                  <a:pt x="1298" y="156"/>
                </a:cubicBezTo>
                <a:cubicBezTo>
                  <a:pt x="1299" y="156"/>
                  <a:pt x="1299" y="157"/>
                  <a:pt x="1299" y="157"/>
                </a:cubicBezTo>
                <a:cubicBezTo>
                  <a:pt x="1300" y="157"/>
                  <a:pt x="1301" y="158"/>
                  <a:pt x="1301" y="158"/>
                </a:cubicBezTo>
                <a:cubicBezTo>
                  <a:pt x="1302" y="158"/>
                  <a:pt x="1303" y="159"/>
                  <a:pt x="1303" y="159"/>
                </a:cubicBezTo>
                <a:cubicBezTo>
                  <a:pt x="1304" y="159"/>
                  <a:pt x="1304" y="160"/>
                  <a:pt x="1304" y="160"/>
                </a:cubicBezTo>
                <a:cubicBezTo>
                  <a:pt x="1304" y="160"/>
                  <a:pt x="1305" y="160"/>
                  <a:pt x="1305" y="160"/>
                </a:cubicBezTo>
                <a:cubicBezTo>
                  <a:pt x="1306" y="161"/>
                  <a:pt x="1306" y="161"/>
                  <a:pt x="1307" y="161"/>
                </a:cubicBezTo>
                <a:cubicBezTo>
                  <a:pt x="1307" y="161"/>
                  <a:pt x="1307" y="162"/>
                  <a:pt x="1308" y="162"/>
                </a:cubicBezTo>
                <a:cubicBezTo>
                  <a:pt x="1308" y="163"/>
                  <a:pt x="1308" y="163"/>
                  <a:pt x="1308" y="163"/>
                </a:cubicBezTo>
                <a:cubicBezTo>
                  <a:pt x="1309" y="164"/>
                  <a:pt x="1309" y="164"/>
                  <a:pt x="1309" y="164"/>
                </a:cubicBezTo>
                <a:cubicBezTo>
                  <a:pt x="1309" y="164"/>
                  <a:pt x="1309" y="164"/>
                  <a:pt x="1309" y="164"/>
                </a:cubicBezTo>
                <a:cubicBezTo>
                  <a:pt x="1309" y="164"/>
                  <a:pt x="1309" y="164"/>
                  <a:pt x="1309" y="164"/>
                </a:cubicBezTo>
                <a:cubicBezTo>
                  <a:pt x="1309" y="164"/>
                  <a:pt x="1309" y="164"/>
                  <a:pt x="1309" y="164"/>
                </a:cubicBezTo>
                <a:cubicBezTo>
                  <a:pt x="1309" y="165"/>
                  <a:pt x="1309" y="165"/>
                  <a:pt x="1309" y="165"/>
                </a:cubicBezTo>
                <a:cubicBezTo>
                  <a:pt x="1310" y="166"/>
                  <a:pt x="1310" y="166"/>
                  <a:pt x="1310" y="166"/>
                </a:cubicBezTo>
                <a:cubicBezTo>
                  <a:pt x="1311" y="168"/>
                  <a:pt x="1311" y="168"/>
                  <a:pt x="1311" y="168"/>
                </a:cubicBezTo>
                <a:cubicBezTo>
                  <a:pt x="1314" y="172"/>
                  <a:pt x="1317" y="176"/>
                  <a:pt x="1321" y="180"/>
                </a:cubicBezTo>
                <a:cubicBezTo>
                  <a:pt x="1324" y="184"/>
                  <a:pt x="1327" y="187"/>
                  <a:pt x="1331" y="191"/>
                </a:cubicBezTo>
                <a:cubicBezTo>
                  <a:pt x="1334" y="194"/>
                  <a:pt x="1337" y="197"/>
                  <a:pt x="1340" y="201"/>
                </a:cubicBezTo>
                <a:cubicBezTo>
                  <a:pt x="1343" y="204"/>
                  <a:pt x="1345" y="207"/>
                  <a:pt x="1347" y="210"/>
                </a:cubicBezTo>
                <a:cubicBezTo>
                  <a:pt x="1348" y="212"/>
                  <a:pt x="1349" y="213"/>
                  <a:pt x="1350" y="215"/>
                </a:cubicBezTo>
                <a:cubicBezTo>
                  <a:pt x="1350" y="215"/>
                  <a:pt x="1351" y="216"/>
                  <a:pt x="1351" y="217"/>
                </a:cubicBezTo>
                <a:cubicBezTo>
                  <a:pt x="1351" y="218"/>
                  <a:pt x="1352" y="218"/>
                  <a:pt x="1352" y="219"/>
                </a:cubicBezTo>
                <a:cubicBezTo>
                  <a:pt x="1353" y="222"/>
                  <a:pt x="1354" y="224"/>
                  <a:pt x="1355" y="226"/>
                </a:cubicBezTo>
                <a:cubicBezTo>
                  <a:pt x="1355" y="227"/>
                  <a:pt x="1355" y="227"/>
                  <a:pt x="1356" y="228"/>
                </a:cubicBezTo>
                <a:cubicBezTo>
                  <a:pt x="1356" y="228"/>
                  <a:pt x="1356" y="228"/>
                  <a:pt x="1356" y="229"/>
                </a:cubicBezTo>
                <a:cubicBezTo>
                  <a:pt x="1356" y="230"/>
                  <a:pt x="1356" y="230"/>
                  <a:pt x="1356" y="231"/>
                </a:cubicBezTo>
                <a:cubicBezTo>
                  <a:pt x="1357" y="232"/>
                  <a:pt x="1357" y="232"/>
                  <a:pt x="1357" y="232"/>
                </a:cubicBezTo>
                <a:cubicBezTo>
                  <a:pt x="1352" y="239"/>
                  <a:pt x="1348" y="246"/>
                  <a:pt x="1343" y="252"/>
                </a:cubicBezTo>
                <a:cubicBezTo>
                  <a:pt x="1342" y="253"/>
                  <a:pt x="1342" y="255"/>
                  <a:pt x="1341" y="256"/>
                </a:cubicBezTo>
                <a:cubicBezTo>
                  <a:pt x="1342" y="250"/>
                  <a:pt x="1342" y="245"/>
                  <a:pt x="1342" y="238"/>
                </a:cubicBezTo>
                <a:cubicBezTo>
                  <a:pt x="1332" y="278"/>
                  <a:pt x="1314" y="294"/>
                  <a:pt x="1301" y="305"/>
                </a:cubicBezTo>
                <a:cubicBezTo>
                  <a:pt x="1284" y="256"/>
                  <a:pt x="1246" y="223"/>
                  <a:pt x="1259" y="169"/>
                </a:cubicBezTo>
                <a:cubicBezTo>
                  <a:pt x="1221" y="217"/>
                  <a:pt x="1280" y="279"/>
                  <a:pt x="1279" y="304"/>
                </a:cubicBezTo>
                <a:cubicBezTo>
                  <a:pt x="1236" y="294"/>
                  <a:pt x="1231" y="272"/>
                  <a:pt x="1197" y="249"/>
                </a:cubicBezTo>
                <a:cubicBezTo>
                  <a:pt x="1230" y="281"/>
                  <a:pt x="1214" y="287"/>
                  <a:pt x="1270" y="320"/>
                </a:cubicBezTo>
                <a:cubicBezTo>
                  <a:pt x="1289" y="332"/>
                  <a:pt x="1287" y="344"/>
                  <a:pt x="1295" y="383"/>
                </a:cubicBezTo>
                <a:cubicBezTo>
                  <a:pt x="1263" y="371"/>
                  <a:pt x="1233" y="344"/>
                  <a:pt x="1200" y="337"/>
                </a:cubicBezTo>
                <a:cubicBezTo>
                  <a:pt x="1220" y="361"/>
                  <a:pt x="1244" y="374"/>
                  <a:pt x="1268" y="391"/>
                </a:cubicBezTo>
                <a:cubicBezTo>
                  <a:pt x="1261" y="397"/>
                  <a:pt x="1261" y="405"/>
                  <a:pt x="1272" y="414"/>
                </a:cubicBezTo>
                <a:cubicBezTo>
                  <a:pt x="1272" y="414"/>
                  <a:pt x="1272" y="414"/>
                  <a:pt x="1272" y="415"/>
                </a:cubicBezTo>
                <a:cubicBezTo>
                  <a:pt x="1272" y="416"/>
                  <a:pt x="1272" y="417"/>
                  <a:pt x="1271" y="418"/>
                </a:cubicBezTo>
                <a:cubicBezTo>
                  <a:pt x="1271" y="419"/>
                  <a:pt x="1271" y="420"/>
                  <a:pt x="1271" y="421"/>
                </a:cubicBezTo>
                <a:cubicBezTo>
                  <a:pt x="1270" y="422"/>
                  <a:pt x="1270" y="423"/>
                  <a:pt x="1270" y="424"/>
                </a:cubicBezTo>
                <a:cubicBezTo>
                  <a:pt x="1269" y="424"/>
                  <a:pt x="1269" y="425"/>
                  <a:pt x="1269" y="426"/>
                </a:cubicBezTo>
                <a:cubicBezTo>
                  <a:pt x="1268" y="427"/>
                  <a:pt x="1268" y="428"/>
                  <a:pt x="1268" y="428"/>
                </a:cubicBezTo>
                <a:cubicBezTo>
                  <a:pt x="1268" y="429"/>
                  <a:pt x="1268" y="429"/>
                  <a:pt x="1268" y="429"/>
                </a:cubicBezTo>
                <a:cubicBezTo>
                  <a:pt x="1267" y="429"/>
                  <a:pt x="1267" y="429"/>
                  <a:pt x="1267" y="429"/>
                </a:cubicBezTo>
                <a:cubicBezTo>
                  <a:pt x="1267" y="430"/>
                  <a:pt x="1267" y="430"/>
                  <a:pt x="1267" y="430"/>
                </a:cubicBezTo>
                <a:cubicBezTo>
                  <a:pt x="1267" y="431"/>
                  <a:pt x="1266" y="431"/>
                  <a:pt x="1265" y="432"/>
                </a:cubicBezTo>
                <a:cubicBezTo>
                  <a:pt x="1265" y="433"/>
                  <a:pt x="1265" y="433"/>
                  <a:pt x="1264" y="434"/>
                </a:cubicBezTo>
                <a:cubicBezTo>
                  <a:pt x="1264" y="435"/>
                  <a:pt x="1264" y="435"/>
                  <a:pt x="1263" y="436"/>
                </a:cubicBezTo>
                <a:cubicBezTo>
                  <a:pt x="1263" y="437"/>
                  <a:pt x="1263" y="438"/>
                  <a:pt x="1262" y="439"/>
                </a:cubicBezTo>
                <a:cubicBezTo>
                  <a:pt x="1262" y="439"/>
                  <a:pt x="1261" y="439"/>
                  <a:pt x="1261" y="439"/>
                </a:cubicBezTo>
                <a:cubicBezTo>
                  <a:pt x="1260" y="439"/>
                  <a:pt x="1260" y="439"/>
                  <a:pt x="1259" y="438"/>
                </a:cubicBezTo>
                <a:cubicBezTo>
                  <a:pt x="1259" y="438"/>
                  <a:pt x="1258" y="438"/>
                  <a:pt x="1257" y="438"/>
                </a:cubicBezTo>
                <a:cubicBezTo>
                  <a:pt x="1257" y="437"/>
                  <a:pt x="1256" y="437"/>
                  <a:pt x="1255" y="437"/>
                </a:cubicBezTo>
                <a:cubicBezTo>
                  <a:pt x="1255" y="437"/>
                  <a:pt x="1255" y="437"/>
                  <a:pt x="1254" y="437"/>
                </a:cubicBezTo>
                <a:cubicBezTo>
                  <a:pt x="1254" y="436"/>
                  <a:pt x="1253" y="436"/>
                  <a:pt x="1253" y="436"/>
                </a:cubicBezTo>
                <a:cubicBezTo>
                  <a:pt x="1252" y="436"/>
                  <a:pt x="1251" y="436"/>
                  <a:pt x="1250" y="435"/>
                </a:cubicBezTo>
                <a:cubicBezTo>
                  <a:pt x="1250" y="435"/>
                  <a:pt x="1249" y="435"/>
                  <a:pt x="1248" y="435"/>
                </a:cubicBezTo>
                <a:cubicBezTo>
                  <a:pt x="1247" y="434"/>
                  <a:pt x="1247" y="434"/>
                  <a:pt x="1247" y="434"/>
                </a:cubicBezTo>
                <a:cubicBezTo>
                  <a:pt x="1246" y="434"/>
                  <a:pt x="1246" y="434"/>
                  <a:pt x="1245" y="433"/>
                </a:cubicBezTo>
                <a:cubicBezTo>
                  <a:pt x="1244" y="433"/>
                  <a:pt x="1243" y="432"/>
                  <a:pt x="1242" y="432"/>
                </a:cubicBezTo>
                <a:cubicBezTo>
                  <a:pt x="1241" y="431"/>
                  <a:pt x="1239" y="430"/>
                  <a:pt x="1237" y="429"/>
                </a:cubicBezTo>
                <a:cubicBezTo>
                  <a:pt x="1238" y="428"/>
                  <a:pt x="1238" y="428"/>
                  <a:pt x="1239" y="427"/>
                </a:cubicBezTo>
                <a:cubicBezTo>
                  <a:pt x="1237" y="429"/>
                  <a:pt x="1237" y="429"/>
                  <a:pt x="1237" y="429"/>
                </a:cubicBezTo>
                <a:cubicBezTo>
                  <a:pt x="1236" y="428"/>
                  <a:pt x="1236" y="428"/>
                  <a:pt x="1235" y="427"/>
                </a:cubicBezTo>
                <a:cubicBezTo>
                  <a:pt x="1234" y="420"/>
                  <a:pt x="1234" y="410"/>
                  <a:pt x="1231" y="403"/>
                </a:cubicBezTo>
                <a:cubicBezTo>
                  <a:pt x="1226" y="392"/>
                  <a:pt x="1213" y="387"/>
                  <a:pt x="1209" y="375"/>
                </a:cubicBezTo>
                <a:cubicBezTo>
                  <a:pt x="1196" y="392"/>
                  <a:pt x="1204" y="433"/>
                  <a:pt x="1232" y="431"/>
                </a:cubicBezTo>
                <a:cubicBezTo>
                  <a:pt x="1234" y="430"/>
                  <a:pt x="1234" y="430"/>
                  <a:pt x="1234" y="430"/>
                </a:cubicBezTo>
                <a:cubicBezTo>
                  <a:pt x="1234" y="431"/>
                  <a:pt x="1235" y="431"/>
                  <a:pt x="1235" y="431"/>
                </a:cubicBezTo>
                <a:cubicBezTo>
                  <a:pt x="1237" y="433"/>
                  <a:pt x="1239" y="434"/>
                  <a:pt x="1241" y="435"/>
                </a:cubicBezTo>
                <a:cubicBezTo>
                  <a:pt x="1242" y="435"/>
                  <a:pt x="1243" y="436"/>
                  <a:pt x="1244" y="436"/>
                </a:cubicBezTo>
                <a:cubicBezTo>
                  <a:pt x="1244" y="436"/>
                  <a:pt x="1245" y="437"/>
                  <a:pt x="1245" y="437"/>
                </a:cubicBezTo>
                <a:cubicBezTo>
                  <a:pt x="1246" y="437"/>
                  <a:pt x="1246" y="437"/>
                  <a:pt x="1247" y="437"/>
                </a:cubicBezTo>
                <a:cubicBezTo>
                  <a:pt x="1248" y="438"/>
                  <a:pt x="1249" y="438"/>
                  <a:pt x="1249" y="438"/>
                </a:cubicBezTo>
                <a:cubicBezTo>
                  <a:pt x="1250" y="439"/>
                  <a:pt x="1251" y="439"/>
                  <a:pt x="1252" y="439"/>
                </a:cubicBezTo>
                <a:cubicBezTo>
                  <a:pt x="1253" y="439"/>
                  <a:pt x="1253" y="440"/>
                  <a:pt x="1253" y="440"/>
                </a:cubicBezTo>
                <a:cubicBezTo>
                  <a:pt x="1254" y="440"/>
                  <a:pt x="1254" y="440"/>
                  <a:pt x="1255" y="440"/>
                </a:cubicBezTo>
                <a:cubicBezTo>
                  <a:pt x="1255" y="440"/>
                  <a:pt x="1256" y="440"/>
                  <a:pt x="1257" y="440"/>
                </a:cubicBezTo>
                <a:cubicBezTo>
                  <a:pt x="1258" y="440"/>
                  <a:pt x="1258" y="440"/>
                  <a:pt x="1259" y="440"/>
                </a:cubicBezTo>
                <a:cubicBezTo>
                  <a:pt x="1259" y="440"/>
                  <a:pt x="1260" y="440"/>
                  <a:pt x="1261" y="440"/>
                </a:cubicBezTo>
                <a:cubicBezTo>
                  <a:pt x="1261" y="440"/>
                  <a:pt x="1262" y="440"/>
                  <a:pt x="1262" y="440"/>
                </a:cubicBezTo>
                <a:cubicBezTo>
                  <a:pt x="1262" y="440"/>
                  <a:pt x="1262" y="440"/>
                  <a:pt x="1262" y="440"/>
                </a:cubicBezTo>
                <a:cubicBezTo>
                  <a:pt x="1262" y="441"/>
                  <a:pt x="1262" y="442"/>
                  <a:pt x="1262" y="442"/>
                </a:cubicBezTo>
                <a:cubicBezTo>
                  <a:pt x="1262" y="443"/>
                  <a:pt x="1261" y="443"/>
                  <a:pt x="1261" y="444"/>
                </a:cubicBezTo>
                <a:cubicBezTo>
                  <a:pt x="1261" y="444"/>
                  <a:pt x="1261" y="444"/>
                  <a:pt x="1261" y="445"/>
                </a:cubicBezTo>
                <a:cubicBezTo>
                  <a:pt x="1261" y="448"/>
                  <a:pt x="1262" y="452"/>
                  <a:pt x="1263" y="455"/>
                </a:cubicBezTo>
                <a:cubicBezTo>
                  <a:pt x="1265" y="458"/>
                  <a:pt x="1266" y="461"/>
                  <a:pt x="1267" y="465"/>
                </a:cubicBezTo>
                <a:cubicBezTo>
                  <a:pt x="1268" y="468"/>
                  <a:pt x="1270" y="471"/>
                  <a:pt x="1271" y="475"/>
                </a:cubicBezTo>
                <a:cubicBezTo>
                  <a:pt x="1273" y="481"/>
                  <a:pt x="1276" y="488"/>
                  <a:pt x="1278" y="494"/>
                </a:cubicBezTo>
                <a:cubicBezTo>
                  <a:pt x="1272" y="494"/>
                  <a:pt x="1266" y="497"/>
                  <a:pt x="1261" y="500"/>
                </a:cubicBezTo>
                <a:cubicBezTo>
                  <a:pt x="1257" y="492"/>
                  <a:pt x="1250" y="485"/>
                  <a:pt x="1244" y="480"/>
                </a:cubicBezTo>
                <a:cubicBezTo>
                  <a:pt x="1244" y="486"/>
                  <a:pt x="1241" y="498"/>
                  <a:pt x="1240" y="509"/>
                </a:cubicBezTo>
                <a:cubicBezTo>
                  <a:pt x="1233" y="488"/>
                  <a:pt x="1216" y="472"/>
                  <a:pt x="1209" y="451"/>
                </a:cubicBezTo>
                <a:cubicBezTo>
                  <a:pt x="1201" y="427"/>
                  <a:pt x="1205" y="409"/>
                  <a:pt x="1188" y="388"/>
                </a:cubicBezTo>
                <a:cubicBezTo>
                  <a:pt x="1186" y="386"/>
                  <a:pt x="1184" y="384"/>
                  <a:pt x="1182" y="382"/>
                </a:cubicBezTo>
                <a:cubicBezTo>
                  <a:pt x="1178" y="368"/>
                  <a:pt x="1173" y="351"/>
                  <a:pt x="1168" y="334"/>
                </a:cubicBezTo>
                <a:cubicBezTo>
                  <a:pt x="1167" y="331"/>
                  <a:pt x="1166" y="327"/>
                  <a:pt x="1165" y="323"/>
                </a:cubicBezTo>
                <a:cubicBezTo>
                  <a:pt x="1165" y="323"/>
                  <a:pt x="1165" y="323"/>
                  <a:pt x="1165" y="323"/>
                </a:cubicBezTo>
                <a:cubicBezTo>
                  <a:pt x="1166" y="322"/>
                  <a:pt x="1166" y="321"/>
                  <a:pt x="1166" y="321"/>
                </a:cubicBezTo>
                <a:cubicBezTo>
                  <a:pt x="1167" y="320"/>
                  <a:pt x="1167" y="320"/>
                  <a:pt x="1167" y="319"/>
                </a:cubicBezTo>
                <a:cubicBezTo>
                  <a:pt x="1167" y="319"/>
                  <a:pt x="1168" y="319"/>
                  <a:pt x="1168" y="319"/>
                </a:cubicBezTo>
                <a:cubicBezTo>
                  <a:pt x="1168" y="319"/>
                  <a:pt x="1168" y="318"/>
                  <a:pt x="1168" y="318"/>
                </a:cubicBezTo>
                <a:cubicBezTo>
                  <a:pt x="1169" y="317"/>
                  <a:pt x="1169" y="316"/>
                  <a:pt x="1170" y="316"/>
                </a:cubicBezTo>
                <a:cubicBezTo>
                  <a:pt x="1171" y="315"/>
                  <a:pt x="1172" y="314"/>
                  <a:pt x="1173" y="313"/>
                </a:cubicBezTo>
                <a:cubicBezTo>
                  <a:pt x="1174" y="312"/>
                  <a:pt x="1175" y="311"/>
                  <a:pt x="1176" y="310"/>
                </a:cubicBezTo>
                <a:cubicBezTo>
                  <a:pt x="1178" y="309"/>
                  <a:pt x="1179" y="308"/>
                  <a:pt x="1180" y="308"/>
                </a:cubicBezTo>
                <a:cubicBezTo>
                  <a:pt x="1181" y="306"/>
                  <a:pt x="1183" y="305"/>
                  <a:pt x="1184" y="304"/>
                </a:cubicBezTo>
                <a:cubicBezTo>
                  <a:pt x="1194" y="310"/>
                  <a:pt x="1206" y="299"/>
                  <a:pt x="1209" y="290"/>
                </a:cubicBezTo>
                <a:cubicBezTo>
                  <a:pt x="1213" y="278"/>
                  <a:pt x="1208" y="268"/>
                  <a:pt x="1198" y="261"/>
                </a:cubicBezTo>
                <a:cubicBezTo>
                  <a:pt x="1206" y="283"/>
                  <a:pt x="1179" y="280"/>
                  <a:pt x="1183" y="302"/>
                </a:cubicBezTo>
                <a:cubicBezTo>
                  <a:pt x="1182" y="303"/>
                  <a:pt x="1180" y="304"/>
                  <a:pt x="1179" y="306"/>
                </a:cubicBezTo>
                <a:cubicBezTo>
                  <a:pt x="1177" y="307"/>
                  <a:pt x="1176" y="307"/>
                  <a:pt x="1175" y="308"/>
                </a:cubicBezTo>
                <a:cubicBezTo>
                  <a:pt x="1174" y="309"/>
                  <a:pt x="1173" y="310"/>
                  <a:pt x="1172" y="311"/>
                </a:cubicBezTo>
                <a:cubicBezTo>
                  <a:pt x="1170" y="312"/>
                  <a:pt x="1169" y="313"/>
                  <a:pt x="1168" y="314"/>
                </a:cubicBezTo>
                <a:cubicBezTo>
                  <a:pt x="1168" y="315"/>
                  <a:pt x="1167" y="316"/>
                  <a:pt x="1166" y="317"/>
                </a:cubicBezTo>
                <a:cubicBezTo>
                  <a:pt x="1166" y="317"/>
                  <a:pt x="1166" y="317"/>
                  <a:pt x="1166" y="318"/>
                </a:cubicBezTo>
                <a:cubicBezTo>
                  <a:pt x="1165" y="318"/>
                  <a:pt x="1165" y="318"/>
                  <a:pt x="1165" y="318"/>
                </a:cubicBezTo>
                <a:cubicBezTo>
                  <a:pt x="1165" y="319"/>
                  <a:pt x="1165" y="319"/>
                  <a:pt x="1165" y="320"/>
                </a:cubicBezTo>
                <a:cubicBezTo>
                  <a:pt x="1165" y="320"/>
                  <a:pt x="1165" y="321"/>
                  <a:pt x="1165" y="321"/>
                </a:cubicBezTo>
                <a:cubicBezTo>
                  <a:pt x="1163" y="316"/>
                  <a:pt x="1161" y="311"/>
                  <a:pt x="1160" y="306"/>
                </a:cubicBezTo>
                <a:cubicBezTo>
                  <a:pt x="1157" y="296"/>
                  <a:pt x="1154" y="287"/>
                  <a:pt x="1153" y="277"/>
                </a:cubicBezTo>
                <a:cubicBezTo>
                  <a:pt x="1153" y="275"/>
                  <a:pt x="1153" y="272"/>
                  <a:pt x="1153" y="270"/>
                </a:cubicBezTo>
                <a:cubicBezTo>
                  <a:pt x="1153" y="269"/>
                  <a:pt x="1153" y="268"/>
                  <a:pt x="1153" y="266"/>
                </a:cubicBezTo>
                <a:cubicBezTo>
                  <a:pt x="1153" y="265"/>
                  <a:pt x="1153" y="264"/>
                  <a:pt x="1154" y="263"/>
                </a:cubicBezTo>
                <a:cubicBezTo>
                  <a:pt x="1154" y="258"/>
                  <a:pt x="1155" y="253"/>
                  <a:pt x="1156" y="248"/>
                </a:cubicBezTo>
                <a:cubicBezTo>
                  <a:pt x="1157" y="244"/>
                  <a:pt x="1158" y="241"/>
                  <a:pt x="1158" y="237"/>
                </a:cubicBezTo>
                <a:cubicBezTo>
                  <a:pt x="1159" y="237"/>
                  <a:pt x="1159" y="236"/>
                  <a:pt x="1159" y="236"/>
                </a:cubicBezTo>
                <a:cubicBezTo>
                  <a:pt x="1160" y="236"/>
                  <a:pt x="1161" y="236"/>
                  <a:pt x="1162" y="236"/>
                </a:cubicBezTo>
                <a:cubicBezTo>
                  <a:pt x="1162" y="236"/>
                  <a:pt x="1163" y="235"/>
                  <a:pt x="1164" y="235"/>
                </a:cubicBezTo>
                <a:cubicBezTo>
                  <a:pt x="1164" y="235"/>
                  <a:pt x="1165" y="235"/>
                  <a:pt x="1165" y="235"/>
                </a:cubicBezTo>
                <a:cubicBezTo>
                  <a:pt x="1165" y="235"/>
                  <a:pt x="1166" y="234"/>
                  <a:pt x="1166" y="234"/>
                </a:cubicBezTo>
                <a:cubicBezTo>
                  <a:pt x="1168" y="234"/>
                  <a:pt x="1170" y="233"/>
                  <a:pt x="1172" y="232"/>
                </a:cubicBezTo>
                <a:cubicBezTo>
                  <a:pt x="1174" y="232"/>
                  <a:pt x="1176" y="231"/>
                  <a:pt x="1178" y="231"/>
                </a:cubicBezTo>
                <a:cubicBezTo>
                  <a:pt x="1183" y="229"/>
                  <a:pt x="1188" y="228"/>
                  <a:pt x="1193" y="227"/>
                </a:cubicBezTo>
                <a:cubicBezTo>
                  <a:pt x="1195" y="226"/>
                  <a:pt x="1196" y="225"/>
                  <a:pt x="1198" y="225"/>
                </a:cubicBezTo>
                <a:cubicBezTo>
                  <a:pt x="1200" y="225"/>
                  <a:pt x="1201" y="225"/>
                  <a:pt x="1203" y="225"/>
                </a:cubicBezTo>
                <a:cubicBezTo>
                  <a:pt x="1204" y="225"/>
                  <a:pt x="1205" y="225"/>
                  <a:pt x="1205" y="225"/>
                </a:cubicBezTo>
                <a:cubicBezTo>
                  <a:pt x="1206" y="225"/>
                  <a:pt x="1207" y="225"/>
                  <a:pt x="1208" y="225"/>
                </a:cubicBezTo>
                <a:cubicBezTo>
                  <a:pt x="1209" y="226"/>
                  <a:pt x="1211" y="226"/>
                  <a:pt x="1212" y="226"/>
                </a:cubicBezTo>
                <a:cubicBezTo>
                  <a:pt x="1213" y="226"/>
                  <a:pt x="1213" y="226"/>
                  <a:pt x="1213" y="226"/>
                </a:cubicBezTo>
                <a:cubicBezTo>
                  <a:pt x="1222" y="244"/>
                  <a:pt x="1235" y="236"/>
                  <a:pt x="1250" y="240"/>
                </a:cubicBezTo>
                <a:cubicBezTo>
                  <a:pt x="1244" y="220"/>
                  <a:pt x="1230" y="217"/>
                  <a:pt x="1212" y="224"/>
                </a:cubicBezTo>
                <a:cubicBezTo>
                  <a:pt x="1212" y="224"/>
                  <a:pt x="1213" y="225"/>
                  <a:pt x="1213" y="225"/>
                </a:cubicBezTo>
                <a:cubicBezTo>
                  <a:pt x="1211" y="224"/>
                  <a:pt x="1210" y="224"/>
                  <a:pt x="1208" y="224"/>
                </a:cubicBezTo>
                <a:cubicBezTo>
                  <a:pt x="1207" y="224"/>
                  <a:pt x="1206" y="224"/>
                  <a:pt x="1206" y="223"/>
                </a:cubicBezTo>
                <a:cubicBezTo>
                  <a:pt x="1205" y="223"/>
                  <a:pt x="1204" y="223"/>
                  <a:pt x="1203" y="223"/>
                </a:cubicBezTo>
                <a:cubicBezTo>
                  <a:pt x="1203" y="223"/>
                  <a:pt x="1202" y="223"/>
                  <a:pt x="1202" y="223"/>
                </a:cubicBezTo>
                <a:cubicBezTo>
                  <a:pt x="1204" y="222"/>
                  <a:pt x="1205" y="221"/>
                  <a:pt x="1207" y="221"/>
                </a:cubicBezTo>
                <a:cubicBezTo>
                  <a:pt x="1211" y="218"/>
                  <a:pt x="1215" y="216"/>
                  <a:pt x="1218" y="214"/>
                </a:cubicBezTo>
                <a:cubicBezTo>
                  <a:pt x="1218" y="213"/>
                  <a:pt x="1219" y="213"/>
                  <a:pt x="1219" y="213"/>
                </a:cubicBezTo>
                <a:cubicBezTo>
                  <a:pt x="1219" y="212"/>
                  <a:pt x="1220" y="212"/>
                  <a:pt x="1220" y="212"/>
                </a:cubicBezTo>
                <a:cubicBezTo>
                  <a:pt x="1221" y="211"/>
                  <a:pt x="1221" y="210"/>
                  <a:pt x="1222" y="210"/>
                </a:cubicBezTo>
                <a:cubicBezTo>
                  <a:pt x="1223" y="209"/>
                  <a:pt x="1223" y="208"/>
                  <a:pt x="1224" y="207"/>
                </a:cubicBezTo>
                <a:cubicBezTo>
                  <a:pt x="1225" y="206"/>
                  <a:pt x="1225" y="205"/>
                  <a:pt x="1226" y="204"/>
                </a:cubicBezTo>
                <a:cubicBezTo>
                  <a:pt x="1226" y="204"/>
                  <a:pt x="1226" y="204"/>
                  <a:pt x="1226" y="204"/>
                </a:cubicBezTo>
                <a:cubicBezTo>
                  <a:pt x="1226" y="204"/>
                  <a:pt x="1225" y="204"/>
                  <a:pt x="1223" y="206"/>
                </a:cubicBezTo>
                <a:cubicBezTo>
                  <a:pt x="1222" y="206"/>
                  <a:pt x="1221" y="207"/>
                  <a:pt x="1220" y="208"/>
                </a:cubicBezTo>
                <a:cubicBezTo>
                  <a:pt x="1219" y="208"/>
                  <a:pt x="1218" y="208"/>
                  <a:pt x="1217" y="209"/>
                </a:cubicBezTo>
                <a:cubicBezTo>
                  <a:pt x="1217" y="209"/>
                  <a:pt x="1217" y="209"/>
                  <a:pt x="1216" y="210"/>
                </a:cubicBezTo>
                <a:cubicBezTo>
                  <a:pt x="1216" y="210"/>
                  <a:pt x="1216" y="210"/>
                  <a:pt x="1215" y="210"/>
                </a:cubicBezTo>
                <a:cubicBezTo>
                  <a:pt x="1215" y="211"/>
                  <a:pt x="1214" y="211"/>
                  <a:pt x="1213" y="212"/>
                </a:cubicBezTo>
                <a:cubicBezTo>
                  <a:pt x="1213" y="212"/>
                  <a:pt x="1214" y="212"/>
                  <a:pt x="1214" y="212"/>
                </a:cubicBezTo>
                <a:cubicBezTo>
                  <a:pt x="1214" y="211"/>
                  <a:pt x="1214" y="211"/>
                  <a:pt x="1214" y="211"/>
                </a:cubicBezTo>
                <a:cubicBezTo>
                  <a:pt x="1214" y="211"/>
                  <a:pt x="1214" y="211"/>
                  <a:pt x="1214" y="210"/>
                </a:cubicBezTo>
                <a:cubicBezTo>
                  <a:pt x="1215" y="209"/>
                  <a:pt x="1215" y="208"/>
                  <a:pt x="1216" y="207"/>
                </a:cubicBezTo>
                <a:cubicBezTo>
                  <a:pt x="1216" y="206"/>
                  <a:pt x="1217" y="205"/>
                  <a:pt x="1217" y="204"/>
                </a:cubicBezTo>
                <a:cubicBezTo>
                  <a:pt x="1218" y="203"/>
                  <a:pt x="1219" y="201"/>
                  <a:pt x="1219" y="200"/>
                </a:cubicBezTo>
                <a:cubicBezTo>
                  <a:pt x="1219" y="199"/>
                  <a:pt x="1220" y="198"/>
                  <a:pt x="1220" y="198"/>
                </a:cubicBezTo>
                <a:cubicBezTo>
                  <a:pt x="1220" y="198"/>
                  <a:pt x="1220" y="198"/>
                  <a:pt x="1220" y="198"/>
                </a:cubicBezTo>
                <a:cubicBezTo>
                  <a:pt x="1220" y="198"/>
                  <a:pt x="1220" y="198"/>
                  <a:pt x="1220" y="198"/>
                </a:cubicBezTo>
                <a:cubicBezTo>
                  <a:pt x="1220" y="197"/>
                  <a:pt x="1220" y="197"/>
                  <a:pt x="1220" y="197"/>
                </a:cubicBezTo>
                <a:cubicBezTo>
                  <a:pt x="1225" y="197"/>
                  <a:pt x="1233" y="188"/>
                  <a:pt x="1234" y="181"/>
                </a:cubicBezTo>
                <a:cubicBezTo>
                  <a:pt x="1235" y="173"/>
                  <a:pt x="1229" y="164"/>
                  <a:pt x="1225" y="156"/>
                </a:cubicBezTo>
                <a:cubicBezTo>
                  <a:pt x="1223" y="172"/>
                  <a:pt x="1207" y="180"/>
                  <a:pt x="1218" y="195"/>
                </a:cubicBezTo>
                <a:cubicBezTo>
                  <a:pt x="1218" y="197"/>
                  <a:pt x="1217" y="198"/>
                  <a:pt x="1217" y="199"/>
                </a:cubicBezTo>
                <a:cubicBezTo>
                  <a:pt x="1216" y="200"/>
                  <a:pt x="1216" y="202"/>
                  <a:pt x="1215" y="203"/>
                </a:cubicBezTo>
                <a:cubicBezTo>
                  <a:pt x="1215" y="204"/>
                  <a:pt x="1214" y="205"/>
                  <a:pt x="1214" y="206"/>
                </a:cubicBezTo>
                <a:cubicBezTo>
                  <a:pt x="1213" y="207"/>
                  <a:pt x="1213" y="208"/>
                  <a:pt x="1212" y="209"/>
                </a:cubicBezTo>
                <a:cubicBezTo>
                  <a:pt x="1212" y="209"/>
                  <a:pt x="1212" y="210"/>
                  <a:pt x="1212" y="210"/>
                </a:cubicBezTo>
                <a:cubicBezTo>
                  <a:pt x="1212" y="210"/>
                  <a:pt x="1211" y="210"/>
                  <a:pt x="1211" y="210"/>
                </a:cubicBezTo>
                <a:cubicBezTo>
                  <a:pt x="1211" y="211"/>
                  <a:pt x="1211" y="211"/>
                  <a:pt x="1211" y="212"/>
                </a:cubicBezTo>
                <a:cubicBezTo>
                  <a:pt x="1211" y="213"/>
                  <a:pt x="1210" y="213"/>
                  <a:pt x="1210" y="214"/>
                </a:cubicBezTo>
                <a:cubicBezTo>
                  <a:pt x="1210" y="214"/>
                  <a:pt x="1210" y="214"/>
                  <a:pt x="1210" y="214"/>
                </a:cubicBezTo>
                <a:cubicBezTo>
                  <a:pt x="1209" y="215"/>
                  <a:pt x="1207" y="216"/>
                  <a:pt x="1205" y="217"/>
                </a:cubicBezTo>
                <a:cubicBezTo>
                  <a:pt x="1203" y="218"/>
                  <a:pt x="1201" y="219"/>
                  <a:pt x="1198" y="220"/>
                </a:cubicBezTo>
                <a:cubicBezTo>
                  <a:pt x="1196" y="221"/>
                  <a:pt x="1194" y="222"/>
                  <a:pt x="1192" y="223"/>
                </a:cubicBezTo>
                <a:cubicBezTo>
                  <a:pt x="1187" y="224"/>
                  <a:pt x="1182" y="226"/>
                  <a:pt x="1177" y="227"/>
                </a:cubicBezTo>
                <a:cubicBezTo>
                  <a:pt x="1175" y="227"/>
                  <a:pt x="1173" y="228"/>
                  <a:pt x="1171" y="229"/>
                </a:cubicBezTo>
                <a:cubicBezTo>
                  <a:pt x="1169" y="229"/>
                  <a:pt x="1167" y="230"/>
                  <a:pt x="1165" y="231"/>
                </a:cubicBezTo>
                <a:cubicBezTo>
                  <a:pt x="1164" y="231"/>
                  <a:pt x="1164" y="231"/>
                  <a:pt x="1164" y="231"/>
                </a:cubicBezTo>
                <a:cubicBezTo>
                  <a:pt x="1163" y="231"/>
                  <a:pt x="1163" y="231"/>
                  <a:pt x="1162" y="232"/>
                </a:cubicBezTo>
                <a:cubicBezTo>
                  <a:pt x="1162" y="232"/>
                  <a:pt x="1161" y="233"/>
                  <a:pt x="1160" y="233"/>
                </a:cubicBezTo>
                <a:cubicBezTo>
                  <a:pt x="1160" y="233"/>
                  <a:pt x="1159" y="234"/>
                  <a:pt x="1158" y="234"/>
                </a:cubicBezTo>
                <a:cubicBezTo>
                  <a:pt x="1158" y="234"/>
                  <a:pt x="1158" y="234"/>
                  <a:pt x="1158" y="234"/>
                </a:cubicBezTo>
                <a:cubicBezTo>
                  <a:pt x="1159" y="229"/>
                  <a:pt x="1159" y="224"/>
                  <a:pt x="1159" y="218"/>
                </a:cubicBezTo>
                <a:cubicBezTo>
                  <a:pt x="1159" y="214"/>
                  <a:pt x="1159" y="209"/>
                  <a:pt x="1159" y="204"/>
                </a:cubicBezTo>
                <a:cubicBezTo>
                  <a:pt x="1159" y="200"/>
                  <a:pt x="1158" y="195"/>
                  <a:pt x="1158" y="191"/>
                </a:cubicBezTo>
                <a:cubicBezTo>
                  <a:pt x="1158" y="187"/>
                  <a:pt x="1158" y="183"/>
                  <a:pt x="1158" y="179"/>
                </a:cubicBezTo>
                <a:cubicBezTo>
                  <a:pt x="1158" y="178"/>
                  <a:pt x="1159" y="177"/>
                  <a:pt x="1159" y="176"/>
                </a:cubicBezTo>
                <a:cubicBezTo>
                  <a:pt x="1159" y="175"/>
                  <a:pt x="1159" y="175"/>
                  <a:pt x="1159" y="175"/>
                </a:cubicBezTo>
                <a:cubicBezTo>
                  <a:pt x="1159" y="175"/>
                  <a:pt x="1159" y="175"/>
                  <a:pt x="1159" y="175"/>
                </a:cubicBezTo>
                <a:cubicBezTo>
                  <a:pt x="1159" y="175"/>
                  <a:pt x="1159" y="175"/>
                  <a:pt x="1159" y="175"/>
                </a:cubicBezTo>
                <a:cubicBezTo>
                  <a:pt x="1159" y="175"/>
                  <a:pt x="1159" y="175"/>
                  <a:pt x="1159" y="175"/>
                </a:cubicBezTo>
                <a:cubicBezTo>
                  <a:pt x="1159" y="175"/>
                  <a:pt x="1159" y="175"/>
                  <a:pt x="1159" y="175"/>
                </a:cubicBezTo>
                <a:cubicBezTo>
                  <a:pt x="1159" y="174"/>
                  <a:pt x="1159" y="174"/>
                  <a:pt x="1159" y="173"/>
                </a:cubicBezTo>
                <a:cubicBezTo>
                  <a:pt x="1159" y="173"/>
                  <a:pt x="1160" y="172"/>
                  <a:pt x="1160" y="172"/>
                </a:cubicBezTo>
                <a:cubicBezTo>
                  <a:pt x="1160" y="171"/>
                  <a:pt x="1160" y="171"/>
                  <a:pt x="1160" y="171"/>
                </a:cubicBezTo>
                <a:cubicBezTo>
                  <a:pt x="1160" y="170"/>
                  <a:pt x="1161" y="169"/>
                  <a:pt x="1161" y="168"/>
                </a:cubicBezTo>
                <a:cubicBezTo>
                  <a:pt x="1162" y="167"/>
                  <a:pt x="1163" y="165"/>
                  <a:pt x="1164" y="163"/>
                </a:cubicBezTo>
                <a:cubicBezTo>
                  <a:pt x="1164" y="162"/>
                  <a:pt x="1165" y="160"/>
                  <a:pt x="1166" y="159"/>
                </a:cubicBezTo>
                <a:cubicBezTo>
                  <a:pt x="1167" y="155"/>
                  <a:pt x="1169" y="152"/>
                  <a:pt x="1170" y="150"/>
                </a:cubicBezTo>
                <a:cubicBezTo>
                  <a:pt x="1170" y="149"/>
                  <a:pt x="1170" y="149"/>
                  <a:pt x="1170" y="149"/>
                </a:cubicBezTo>
                <a:cubicBezTo>
                  <a:pt x="1171" y="148"/>
                  <a:pt x="1171" y="148"/>
                  <a:pt x="1171" y="148"/>
                </a:cubicBezTo>
                <a:cubicBezTo>
                  <a:pt x="1172" y="147"/>
                  <a:pt x="1172" y="146"/>
                  <a:pt x="1173" y="146"/>
                </a:cubicBezTo>
                <a:cubicBezTo>
                  <a:pt x="1173" y="145"/>
                  <a:pt x="1174" y="144"/>
                  <a:pt x="1174" y="144"/>
                </a:cubicBezTo>
                <a:cubicBezTo>
                  <a:pt x="1176" y="143"/>
                  <a:pt x="1177" y="141"/>
                  <a:pt x="1178" y="140"/>
                </a:cubicBezTo>
                <a:cubicBezTo>
                  <a:pt x="1180" y="139"/>
                  <a:pt x="1181" y="138"/>
                  <a:pt x="1182" y="136"/>
                </a:cubicBezTo>
                <a:cubicBezTo>
                  <a:pt x="1184" y="135"/>
                  <a:pt x="1185" y="134"/>
                  <a:pt x="1187" y="133"/>
                </a:cubicBezTo>
                <a:cubicBezTo>
                  <a:pt x="1188" y="132"/>
                  <a:pt x="1190" y="131"/>
                  <a:pt x="1192" y="130"/>
                </a:cubicBezTo>
                <a:cubicBezTo>
                  <a:pt x="1192" y="130"/>
                  <a:pt x="1192" y="130"/>
                  <a:pt x="1192" y="130"/>
                </a:cubicBezTo>
                <a:cubicBezTo>
                  <a:pt x="1215" y="144"/>
                  <a:pt x="1223" y="126"/>
                  <a:pt x="1226" y="103"/>
                </a:cubicBezTo>
                <a:cubicBezTo>
                  <a:pt x="1211" y="116"/>
                  <a:pt x="1196" y="105"/>
                  <a:pt x="1189" y="128"/>
                </a:cubicBezTo>
                <a:cubicBezTo>
                  <a:pt x="1188" y="129"/>
                  <a:pt x="1186" y="130"/>
                  <a:pt x="1185" y="131"/>
                </a:cubicBezTo>
                <a:cubicBezTo>
                  <a:pt x="1184" y="132"/>
                  <a:pt x="1182" y="133"/>
                  <a:pt x="1181" y="134"/>
                </a:cubicBezTo>
                <a:cubicBezTo>
                  <a:pt x="1179" y="135"/>
                  <a:pt x="1177" y="136"/>
                  <a:pt x="1176" y="138"/>
                </a:cubicBezTo>
                <a:cubicBezTo>
                  <a:pt x="1175" y="138"/>
                  <a:pt x="1175" y="139"/>
                  <a:pt x="1174" y="140"/>
                </a:cubicBezTo>
                <a:cubicBezTo>
                  <a:pt x="1175" y="138"/>
                  <a:pt x="1175" y="136"/>
                  <a:pt x="1176" y="134"/>
                </a:cubicBezTo>
                <a:cubicBezTo>
                  <a:pt x="1176" y="132"/>
                  <a:pt x="1177" y="130"/>
                  <a:pt x="1177" y="129"/>
                </a:cubicBezTo>
                <a:cubicBezTo>
                  <a:pt x="1177" y="127"/>
                  <a:pt x="1178" y="125"/>
                  <a:pt x="1178" y="124"/>
                </a:cubicBezTo>
                <a:cubicBezTo>
                  <a:pt x="1178" y="122"/>
                  <a:pt x="1178" y="120"/>
                  <a:pt x="1178" y="120"/>
                </a:cubicBezTo>
                <a:cubicBezTo>
                  <a:pt x="1178" y="120"/>
                  <a:pt x="1178" y="122"/>
                  <a:pt x="1177" y="124"/>
                </a:cubicBezTo>
                <a:cubicBezTo>
                  <a:pt x="1177" y="125"/>
                  <a:pt x="1176" y="127"/>
                  <a:pt x="1176" y="128"/>
                </a:cubicBezTo>
                <a:cubicBezTo>
                  <a:pt x="1175" y="130"/>
                  <a:pt x="1175" y="132"/>
                  <a:pt x="1174" y="134"/>
                </a:cubicBezTo>
                <a:cubicBezTo>
                  <a:pt x="1172" y="138"/>
                  <a:pt x="1169" y="142"/>
                  <a:pt x="1166" y="148"/>
                </a:cubicBezTo>
                <a:cubicBezTo>
                  <a:pt x="1165" y="150"/>
                  <a:pt x="1163" y="153"/>
                  <a:pt x="1161" y="156"/>
                </a:cubicBezTo>
                <a:cubicBezTo>
                  <a:pt x="1160" y="158"/>
                  <a:pt x="1159" y="159"/>
                  <a:pt x="1159" y="161"/>
                </a:cubicBezTo>
                <a:cubicBezTo>
                  <a:pt x="1158" y="162"/>
                  <a:pt x="1157" y="164"/>
                  <a:pt x="1156" y="166"/>
                </a:cubicBezTo>
                <a:cubicBezTo>
                  <a:pt x="1156" y="167"/>
                  <a:pt x="1155" y="168"/>
                  <a:pt x="1155" y="169"/>
                </a:cubicBezTo>
                <a:cubicBezTo>
                  <a:pt x="1155" y="169"/>
                  <a:pt x="1155" y="170"/>
                  <a:pt x="1154" y="170"/>
                </a:cubicBezTo>
                <a:cubicBezTo>
                  <a:pt x="1154" y="171"/>
                  <a:pt x="1154" y="171"/>
                  <a:pt x="1154" y="172"/>
                </a:cubicBezTo>
                <a:cubicBezTo>
                  <a:pt x="1154" y="172"/>
                  <a:pt x="1154" y="173"/>
                  <a:pt x="1154" y="173"/>
                </a:cubicBezTo>
                <a:cubicBezTo>
                  <a:pt x="1154" y="174"/>
                  <a:pt x="1154" y="174"/>
                  <a:pt x="1154" y="174"/>
                </a:cubicBezTo>
                <a:cubicBezTo>
                  <a:pt x="1153" y="174"/>
                  <a:pt x="1153" y="174"/>
                  <a:pt x="1153" y="174"/>
                </a:cubicBezTo>
                <a:cubicBezTo>
                  <a:pt x="1153" y="174"/>
                  <a:pt x="1153" y="174"/>
                  <a:pt x="1153" y="174"/>
                </a:cubicBezTo>
                <a:cubicBezTo>
                  <a:pt x="1153" y="174"/>
                  <a:pt x="1153" y="174"/>
                  <a:pt x="1153" y="174"/>
                </a:cubicBezTo>
                <a:cubicBezTo>
                  <a:pt x="1153" y="175"/>
                  <a:pt x="1153" y="175"/>
                  <a:pt x="1153" y="175"/>
                </a:cubicBezTo>
                <a:cubicBezTo>
                  <a:pt x="1153" y="176"/>
                  <a:pt x="1153" y="177"/>
                  <a:pt x="1153" y="178"/>
                </a:cubicBezTo>
                <a:cubicBezTo>
                  <a:pt x="1153" y="179"/>
                  <a:pt x="1153" y="181"/>
                  <a:pt x="1153" y="182"/>
                </a:cubicBezTo>
                <a:cubicBezTo>
                  <a:pt x="1152" y="182"/>
                  <a:pt x="1152" y="181"/>
                  <a:pt x="1152" y="181"/>
                </a:cubicBezTo>
                <a:cubicBezTo>
                  <a:pt x="1151" y="180"/>
                  <a:pt x="1150" y="178"/>
                  <a:pt x="1149" y="176"/>
                </a:cubicBezTo>
                <a:cubicBezTo>
                  <a:pt x="1148" y="176"/>
                  <a:pt x="1148" y="175"/>
                  <a:pt x="1147" y="175"/>
                </a:cubicBezTo>
                <a:cubicBezTo>
                  <a:pt x="1147" y="174"/>
                  <a:pt x="1146" y="174"/>
                  <a:pt x="1146" y="173"/>
                </a:cubicBezTo>
                <a:cubicBezTo>
                  <a:pt x="1145" y="173"/>
                  <a:pt x="1145" y="172"/>
                  <a:pt x="1144" y="172"/>
                </a:cubicBezTo>
                <a:cubicBezTo>
                  <a:pt x="1144" y="172"/>
                  <a:pt x="1143" y="171"/>
                  <a:pt x="1142" y="171"/>
                </a:cubicBezTo>
                <a:cubicBezTo>
                  <a:pt x="1141" y="170"/>
                  <a:pt x="1139" y="169"/>
                  <a:pt x="1138" y="169"/>
                </a:cubicBezTo>
                <a:cubicBezTo>
                  <a:pt x="1137" y="169"/>
                  <a:pt x="1137" y="168"/>
                  <a:pt x="1136" y="168"/>
                </a:cubicBezTo>
                <a:cubicBezTo>
                  <a:pt x="1136" y="168"/>
                  <a:pt x="1136" y="168"/>
                  <a:pt x="1135" y="168"/>
                </a:cubicBezTo>
                <a:cubicBezTo>
                  <a:pt x="1135" y="168"/>
                  <a:pt x="1134" y="168"/>
                  <a:pt x="1134" y="168"/>
                </a:cubicBezTo>
                <a:cubicBezTo>
                  <a:pt x="1133" y="168"/>
                  <a:pt x="1133" y="168"/>
                  <a:pt x="1133" y="168"/>
                </a:cubicBezTo>
                <a:cubicBezTo>
                  <a:pt x="1129" y="167"/>
                  <a:pt x="1125" y="168"/>
                  <a:pt x="1122" y="168"/>
                </a:cubicBezTo>
                <a:cubicBezTo>
                  <a:pt x="1120" y="168"/>
                  <a:pt x="1118" y="168"/>
                  <a:pt x="1117" y="168"/>
                </a:cubicBezTo>
                <a:cubicBezTo>
                  <a:pt x="1116" y="167"/>
                  <a:pt x="1115" y="167"/>
                  <a:pt x="1114" y="167"/>
                </a:cubicBezTo>
                <a:cubicBezTo>
                  <a:pt x="1114" y="167"/>
                  <a:pt x="1114" y="167"/>
                  <a:pt x="1114" y="167"/>
                </a:cubicBezTo>
                <a:cubicBezTo>
                  <a:pt x="1114" y="167"/>
                  <a:pt x="1113" y="167"/>
                  <a:pt x="1113" y="167"/>
                </a:cubicBezTo>
                <a:cubicBezTo>
                  <a:pt x="1113" y="166"/>
                  <a:pt x="1113" y="166"/>
                  <a:pt x="1113" y="166"/>
                </a:cubicBezTo>
                <a:cubicBezTo>
                  <a:pt x="1112" y="166"/>
                  <a:pt x="1112" y="166"/>
                  <a:pt x="1112" y="166"/>
                </a:cubicBezTo>
                <a:cubicBezTo>
                  <a:pt x="1109" y="164"/>
                  <a:pt x="1107" y="162"/>
                  <a:pt x="1104" y="159"/>
                </a:cubicBezTo>
                <a:cubicBezTo>
                  <a:pt x="1102" y="156"/>
                  <a:pt x="1100" y="152"/>
                  <a:pt x="1097" y="149"/>
                </a:cubicBezTo>
                <a:cubicBezTo>
                  <a:pt x="1095" y="146"/>
                  <a:pt x="1092" y="144"/>
                  <a:pt x="1090" y="141"/>
                </a:cubicBezTo>
                <a:cubicBezTo>
                  <a:pt x="1088" y="139"/>
                  <a:pt x="1086" y="137"/>
                  <a:pt x="1085" y="136"/>
                </a:cubicBezTo>
                <a:cubicBezTo>
                  <a:pt x="1084" y="135"/>
                  <a:pt x="1084" y="135"/>
                  <a:pt x="1084" y="134"/>
                </a:cubicBezTo>
                <a:cubicBezTo>
                  <a:pt x="1084" y="134"/>
                  <a:pt x="1084" y="134"/>
                  <a:pt x="1084" y="133"/>
                </a:cubicBezTo>
                <a:cubicBezTo>
                  <a:pt x="1084" y="133"/>
                  <a:pt x="1084" y="133"/>
                  <a:pt x="1084" y="132"/>
                </a:cubicBezTo>
                <a:cubicBezTo>
                  <a:pt x="1083" y="132"/>
                  <a:pt x="1083" y="132"/>
                  <a:pt x="1083" y="132"/>
                </a:cubicBezTo>
                <a:cubicBezTo>
                  <a:pt x="1083" y="131"/>
                  <a:pt x="1083" y="130"/>
                  <a:pt x="1083" y="130"/>
                </a:cubicBezTo>
                <a:cubicBezTo>
                  <a:pt x="1082" y="129"/>
                  <a:pt x="1082" y="129"/>
                  <a:pt x="1082" y="128"/>
                </a:cubicBezTo>
                <a:cubicBezTo>
                  <a:pt x="1082" y="127"/>
                  <a:pt x="1081" y="127"/>
                  <a:pt x="1081" y="126"/>
                </a:cubicBezTo>
                <a:cubicBezTo>
                  <a:pt x="1081" y="126"/>
                  <a:pt x="1081" y="125"/>
                  <a:pt x="1081" y="124"/>
                </a:cubicBezTo>
                <a:cubicBezTo>
                  <a:pt x="1080" y="123"/>
                  <a:pt x="1080" y="121"/>
                  <a:pt x="1080" y="120"/>
                </a:cubicBezTo>
                <a:cubicBezTo>
                  <a:pt x="1079" y="118"/>
                  <a:pt x="1079" y="117"/>
                  <a:pt x="1079" y="115"/>
                </a:cubicBezTo>
                <a:cubicBezTo>
                  <a:pt x="1079" y="114"/>
                  <a:pt x="1079" y="113"/>
                  <a:pt x="1078" y="111"/>
                </a:cubicBezTo>
                <a:cubicBezTo>
                  <a:pt x="1079" y="111"/>
                  <a:pt x="1079" y="111"/>
                  <a:pt x="1079" y="111"/>
                </a:cubicBezTo>
                <a:cubicBezTo>
                  <a:pt x="1079" y="112"/>
                  <a:pt x="1079" y="113"/>
                  <a:pt x="1079" y="114"/>
                </a:cubicBezTo>
                <a:cubicBezTo>
                  <a:pt x="1103" y="108"/>
                  <a:pt x="1089" y="79"/>
                  <a:pt x="1078" y="66"/>
                </a:cubicBezTo>
                <a:cubicBezTo>
                  <a:pt x="1077" y="76"/>
                  <a:pt x="1055" y="111"/>
                  <a:pt x="1076" y="114"/>
                </a:cubicBezTo>
                <a:cubicBezTo>
                  <a:pt x="1076" y="115"/>
                  <a:pt x="1076" y="115"/>
                  <a:pt x="1076" y="116"/>
                </a:cubicBezTo>
                <a:cubicBezTo>
                  <a:pt x="1076" y="117"/>
                  <a:pt x="1077" y="119"/>
                  <a:pt x="1077" y="120"/>
                </a:cubicBezTo>
                <a:cubicBezTo>
                  <a:pt x="1077" y="122"/>
                  <a:pt x="1078" y="123"/>
                  <a:pt x="1078" y="125"/>
                </a:cubicBezTo>
                <a:cubicBezTo>
                  <a:pt x="1078" y="126"/>
                  <a:pt x="1079" y="126"/>
                  <a:pt x="1079" y="127"/>
                </a:cubicBezTo>
                <a:cubicBezTo>
                  <a:pt x="1079" y="128"/>
                  <a:pt x="1079" y="128"/>
                  <a:pt x="1079" y="129"/>
                </a:cubicBezTo>
                <a:cubicBezTo>
                  <a:pt x="1080" y="130"/>
                  <a:pt x="1080" y="130"/>
                  <a:pt x="1080" y="131"/>
                </a:cubicBezTo>
                <a:cubicBezTo>
                  <a:pt x="1080" y="131"/>
                  <a:pt x="1080" y="131"/>
                  <a:pt x="1080" y="131"/>
                </a:cubicBezTo>
                <a:cubicBezTo>
                  <a:pt x="1079" y="130"/>
                  <a:pt x="1077" y="128"/>
                  <a:pt x="1076" y="127"/>
                </a:cubicBezTo>
                <a:cubicBezTo>
                  <a:pt x="1075" y="127"/>
                  <a:pt x="1075" y="126"/>
                  <a:pt x="1074" y="126"/>
                </a:cubicBezTo>
                <a:cubicBezTo>
                  <a:pt x="1074" y="125"/>
                  <a:pt x="1073" y="125"/>
                  <a:pt x="1073" y="124"/>
                </a:cubicBezTo>
                <a:cubicBezTo>
                  <a:pt x="1072" y="123"/>
                  <a:pt x="1071" y="123"/>
                  <a:pt x="1070" y="122"/>
                </a:cubicBezTo>
                <a:cubicBezTo>
                  <a:pt x="1068" y="121"/>
                  <a:pt x="1066" y="119"/>
                  <a:pt x="1065" y="118"/>
                </a:cubicBezTo>
                <a:cubicBezTo>
                  <a:pt x="1064" y="118"/>
                  <a:pt x="1063" y="117"/>
                  <a:pt x="1063" y="117"/>
                </a:cubicBezTo>
                <a:cubicBezTo>
                  <a:pt x="1062" y="117"/>
                  <a:pt x="1062" y="117"/>
                  <a:pt x="1061" y="117"/>
                </a:cubicBezTo>
                <a:cubicBezTo>
                  <a:pt x="1061" y="117"/>
                  <a:pt x="1061" y="117"/>
                  <a:pt x="1061" y="117"/>
                </a:cubicBezTo>
                <a:cubicBezTo>
                  <a:pt x="1061" y="117"/>
                  <a:pt x="1061" y="117"/>
                  <a:pt x="1061" y="117"/>
                </a:cubicBezTo>
                <a:cubicBezTo>
                  <a:pt x="1061" y="117"/>
                  <a:pt x="1061" y="117"/>
                  <a:pt x="1061" y="117"/>
                </a:cubicBezTo>
                <a:cubicBezTo>
                  <a:pt x="1061" y="117"/>
                  <a:pt x="1061" y="118"/>
                  <a:pt x="1061" y="118"/>
                </a:cubicBezTo>
                <a:cubicBezTo>
                  <a:pt x="1061" y="118"/>
                  <a:pt x="1061" y="118"/>
                  <a:pt x="1061" y="118"/>
                </a:cubicBezTo>
                <a:cubicBezTo>
                  <a:pt x="1061" y="119"/>
                  <a:pt x="1061" y="119"/>
                  <a:pt x="1062" y="119"/>
                </a:cubicBezTo>
                <a:cubicBezTo>
                  <a:pt x="1062" y="119"/>
                  <a:pt x="1062" y="119"/>
                  <a:pt x="1062" y="119"/>
                </a:cubicBezTo>
                <a:cubicBezTo>
                  <a:pt x="1062" y="119"/>
                  <a:pt x="1062" y="119"/>
                  <a:pt x="1062" y="119"/>
                </a:cubicBezTo>
                <a:cubicBezTo>
                  <a:pt x="1062" y="119"/>
                  <a:pt x="1061" y="118"/>
                  <a:pt x="1061" y="118"/>
                </a:cubicBezTo>
                <a:cubicBezTo>
                  <a:pt x="1061" y="118"/>
                  <a:pt x="1061" y="118"/>
                  <a:pt x="1061" y="118"/>
                </a:cubicBezTo>
                <a:cubicBezTo>
                  <a:pt x="1061" y="118"/>
                  <a:pt x="1062" y="118"/>
                  <a:pt x="1062" y="118"/>
                </a:cubicBezTo>
                <a:cubicBezTo>
                  <a:pt x="1062" y="118"/>
                  <a:pt x="1062" y="118"/>
                  <a:pt x="1062" y="118"/>
                </a:cubicBezTo>
                <a:cubicBezTo>
                  <a:pt x="1062" y="118"/>
                  <a:pt x="1062" y="118"/>
                  <a:pt x="1062" y="118"/>
                </a:cubicBezTo>
                <a:cubicBezTo>
                  <a:pt x="1062" y="118"/>
                  <a:pt x="1062" y="118"/>
                  <a:pt x="1062" y="118"/>
                </a:cubicBezTo>
                <a:cubicBezTo>
                  <a:pt x="1062" y="118"/>
                  <a:pt x="1062" y="118"/>
                  <a:pt x="1062" y="118"/>
                </a:cubicBezTo>
                <a:cubicBezTo>
                  <a:pt x="1063" y="118"/>
                  <a:pt x="1063" y="119"/>
                  <a:pt x="1064" y="119"/>
                </a:cubicBezTo>
                <a:cubicBezTo>
                  <a:pt x="1065" y="121"/>
                  <a:pt x="1066" y="122"/>
                  <a:pt x="1068" y="124"/>
                </a:cubicBezTo>
                <a:cubicBezTo>
                  <a:pt x="1068" y="125"/>
                  <a:pt x="1069" y="126"/>
                  <a:pt x="1070" y="127"/>
                </a:cubicBezTo>
                <a:cubicBezTo>
                  <a:pt x="1070" y="128"/>
                  <a:pt x="1071" y="128"/>
                  <a:pt x="1071" y="128"/>
                </a:cubicBezTo>
                <a:cubicBezTo>
                  <a:pt x="1072" y="129"/>
                  <a:pt x="1072" y="129"/>
                  <a:pt x="1073" y="130"/>
                </a:cubicBezTo>
                <a:cubicBezTo>
                  <a:pt x="1077" y="134"/>
                  <a:pt x="1082" y="139"/>
                  <a:pt x="1087" y="144"/>
                </a:cubicBezTo>
                <a:cubicBezTo>
                  <a:pt x="1089" y="146"/>
                  <a:pt x="1092" y="149"/>
                  <a:pt x="1094" y="152"/>
                </a:cubicBezTo>
                <a:cubicBezTo>
                  <a:pt x="1095" y="153"/>
                  <a:pt x="1096" y="154"/>
                  <a:pt x="1097" y="155"/>
                </a:cubicBezTo>
                <a:cubicBezTo>
                  <a:pt x="1096" y="155"/>
                  <a:pt x="1096" y="155"/>
                  <a:pt x="1096" y="155"/>
                </a:cubicBezTo>
                <a:cubicBezTo>
                  <a:pt x="1095" y="154"/>
                  <a:pt x="1093" y="154"/>
                  <a:pt x="1092" y="154"/>
                </a:cubicBezTo>
                <a:cubicBezTo>
                  <a:pt x="1091" y="153"/>
                  <a:pt x="1090" y="153"/>
                  <a:pt x="1089" y="153"/>
                </a:cubicBezTo>
                <a:cubicBezTo>
                  <a:pt x="1087" y="152"/>
                  <a:pt x="1086" y="152"/>
                  <a:pt x="1085" y="152"/>
                </a:cubicBezTo>
                <a:cubicBezTo>
                  <a:pt x="1085" y="152"/>
                  <a:pt x="1085" y="152"/>
                  <a:pt x="1084" y="152"/>
                </a:cubicBezTo>
                <a:cubicBezTo>
                  <a:pt x="1085" y="151"/>
                  <a:pt x="1085" y="151"/>
                  <a:pt x="1085" y="151"/>
                </a:cubicBezTo>
                <a:cubicBezTo>
                  <a:pt x="1069" y="141"/>
                  <a:pt x="1055" y="146"/>
                  <a:pt x="1039" y="152"/>
                </a:cubicBezTo>
                <a:cubicBezTo>
                  <a:pt x="1051" y="164"/>
                  <a:pt x="1067" y="162"/>
                  <a:pt x="1081" y="155"/>
                </a:cubicBezTo>
                <a:cubicBezTo>
                  <a:pt x="1082" y="155"/>
                  <a:pt x="1083" y="155"/>
                  <a:pt x="1084" y="155"/>
                </a:cubicBezTo>
                <a:cubicBezTo>
                  <a:pt x="1086" y="155"/>
                  <a:pt x="1087" y="156"/>
                  <a:pt x="1088" y="156"/>
                </a:cubicBezTo>
                <a:cubicBezTo>
                  <a:pt x="1089" y="156"/>
                  <a:pt x="1090" y="156"/>
                  <a:pt x="1091" y="157"/>
                </a:cubicBezTo>
                <a:cubicBezTo>
                  <a:pt x="1093" y="157"/>
                  <a:pt x="1094" y="157"/>
                  <a:pt x="1095" y="158"/>
                </a:cubicBezTo>
                <a:cubicBezTo>
                  <a:pt x="1096" y="158"/>
                  <a:pt x="1097" y="158"/>
                  <a:pt x="1097" y="159"/>
                </a:cubicBezTo>
                <a:cubicBezTo>
                  <a:pt x="1098" y="159"/>
                  <a:pt x="1098" y="159"/>
                  <a:pt x="1098" y="159"/>
                </a:cubicBezTo>
                <a:cubicBezTo>
                  <a:pt x="1098" y="159"/>
                  <a:pt x="1098" y="159"/>
                  <a:pt x="1099" y="159"/>
                </a:cubicBezTo>
                <a:cubicBezTo>
                  <a:pt x="1099" y="159"/>
                  <a:pt x="1099" y="159"/>
                  <a:pt x="1100" y="159"/>
                </a:cubicBezTo>
                <a:cubicBezTo>
                  <a:pt x="1100" y="160"/>
                  <a:pt x="1101" y="160"/>
                  <a:pt x="1101" y="161"/>
                </a:cubicBezTo>
                <a:cubicBezTo>
                  <a:pt x="1104" y="164"/>
                  <a:pt x="1107" y="167"/>
                  <a:pt x="1110" y="169"/>
                </a:cubicBezTo>
                <a:cubicBezTo>
                  <a:pt x="1110" y="170"/>
                  <a:pt x="1111" y="170"/>
                  <a:pt x="1111" y="170"/>
                </a:cubicBezTo>
                <a:cubicBezTo>
                  <a:pt x="1112" y="170"/>
                  <a:pt x="1112" y="170"/>
                  <a:pt x="1112" y="170"/>
                </a:cubicBezTo>
                <a:cubicBezTo>
                  <a:pt x="1112" y="170"/>
                  <a:pt x="1112" y="170"/>
                  <a:pt x="1112" y="170"/>
                </a:cubicBezTo>
                <a:cubicBezTo>
                  <a:pt x="1113" y="171"/>
                  <a:pt x="1113" y="171"/>
                  <a:pt x="1113" y="171"/>
                </a:cubicBezTo>
                <a:cubicBezTo>
                  <a:pt x="1114" y="171"/>
                  <a:pt x="1115" y="171"/>
                  <a:pt x="1116" y="172"/>
                </a:cubicBezTo>
                <a:cubicBezTo>
                  <a:pt x="1118" y="172"/>
                  <a:pt x="1120" y="172"/>
                  <a:pt x="1122" y="172"/>
                </a:cubicBezTo>
                <a:cubicBezTo>
                  <a:pt x="1126" y="172"/>
                  <a:pt x="1129" y="171"/>
                  <a:pt x="1132" y="172"/>
                </a:cubicBezTo>
                <a:cubicBezTo>
                  <a:pt x="1133" y="172"/>
                  <a:pt x="1133" y="172"/>
                  <a:pt x="1133" y="172"/>
                </a:cubicBezTo>
                <a:cubicBezTo>
                  <a:pt x="1134" y="172"/>
                  <a:pt x="1134" y="172"/>
                  <a:pt x="1135" y="172"/>
                </a:cubicBezTo>
                <a:cubicBezTo>
                  <a:pt x="1135" y="172"/>
                  <a:pt x="1135" y="172"/>
                  <a:pt x="1136" y="172"/>
                </a:cubicBezTo>
                <a:cubicBezTo>
                  <a:pt x="1136" y="172"/>
                  <a:pt x="1136" y="172"/>
                  <a:pt x="1137" y="173"/>
                </a:cubicBezTo>
                <a:cubicBezTo>
                  <a:pt x="1138" y="173"/>
                  <a:pt x="1139" y="174"/>
                  <a:pt x="1140" y="174"/>
                </a:cubicBezTo>
                <a:cubicBezTo>
                  <a:pt x="1141" y="175"/>
                  <a:pt x="1142" y="176"/>
                  <a:pt x="1143" y="176"/>
                </a:cubicBezTo>
                <a:cubicBezTo>
                  <a:pt x="1144" y="177"/>
                  <a:pt x="1145" y="177"/>
                  <a:pt x="1145" y="177"/>
                </a:cubicBezTo>
                <a:cubicBezTo>
                  <a:pt x="1146" y="178"/>
                  <a:pt x="1146" y="178"/>
                  <a:pt x="1146" y="178"/>
                </a:cubicBezTo>
                <a:cubicBezTo>
                  <a:pt x="1148" y="180"/>
                  <a:pt x="1150" y="181"/>
                  <a:pt x="1151" y="182"/>
                </a:cubicBezTo>
                <a:cubicBezTo>
                  <a:pt x="1152" y="183"/>
                  <a:pt x="1152" y="183"/>
                  <a:pt x="1153" y="183"/>
                </a:cubicBezTo>
                <a:cubicBezTo>
                  <a:pt x="1152" y="186"/>
                  <a:pt x="1152" y="189"/>
                  <a:pt x="1153" y="191"/>
                </a:cubicBezTo>
                <a:cubicBezTo>
                  <a:pt x="1153" y="196"/>
                  <a:pt x="1153" y="200"/>
                  <a:pt x="1153" y="205"/>
                </a:cubicBezTo>
                <a:cubicBezTo>
                  <a:pt x="1154" y="209"/>
                  <a:pt x="1154" y="214"/>
                  <a:pt x="1154" y="218"/>
                </a:cubicBezTo>
                <a:cubicBezTo>
                  <a:pt x="1154" y="228"/>
                  <a:pt x="1153" y="237"/>
                  <a:pt x="1151" y="247"/>
                </a:cubicBezTo>
                <a:cubicBezTo>
                  <a:pt x="1150" y="252"/>
                  <a:pt x="1149" y="257"/>
                  <a:pt x="1148" y="262"/>
                </a:cubicBezTo>
                <a:cubicBezTo>
                  <a:pt x="1148" y="263"/>
                  <a:pt x="1148" y="264"/>
                  <a:pt x="1148" y="266"/>
                </a:cubicBezTo>
                <a:cubicBezTo>
                  <a:pt x="1147" y="267"/>
                  <a:pt x="1147" y="269"/>
                  <a:pt x="1147" y="270"/>
                </a:cubicBezTo>
                <a:cubicBezTo>
                  <a:pt x="1147" y="272"/>
                  <a:pt x="1147" y="275"/>
                  <a:pt x="1148" y="278"/>
                </a:cubicBezTo>
                <a:cubicBezTo>
                  <a:pt x="1148" y="283"/>
                  <a:pt x="1149" y="288"/>
                  <a:pt x="1150" y="293"/>
                </a:cubicBezTo>
                <a:cubicBezTo>
                  <a:pt x="1151" y="296"/>
                  <a:pt x="1152" y="300"/>
                  <a:pt x="1153" y="303"/>
                </a:cubicBezTo>
                <a:cubicBezTo>
                  <a:pt x="1153" y="302"/>
                  <a:pt x="1152" y="301"/>
                  <a:pt x="1151" y="299"/>
                </a:cubicBezTo>
                <a:cubicBezTo>
                  <a:pt x="1151" y="299"/>
                  <a:pt x="1151" y="298"/>
                  <a:pt x="1150" y="297"/>
                </a:cubicBezTo>
                <a:cubicBezTo>
                  <a:pt x="1150" y="297"/>
                  <a:pt x="1149" y="296"/>
                  <a:pt x="1149" y="296"/>
                </a:cubicBezTo>
                <a:cubicBezTo>
                  <a:pt x="1148" y="295"/>
                  <a:pt x="1148" y="294"/>
                  <a:pt x="1147" y="294"/>
                </a:cubicBezTo>
                <a:cubicBezTo>
                  <a:pt x="1147" y="294"/>
                  <a:pt x="1147" y="293"/>
                  <a:pt x="1147" y="293"/>
                </a:cubicBezTo>
                <a:cubicBezTo>
                  <a:pt x="1147" y="292"/>
                  <a:pt x="1148" y="291"/>
                  <a:pt x="1148" y="290"/>
                </a:cubicBezTo>
                <a:cubicBezTo>
                  <a:pt x="1147" y="291"/>
                  <a:pt x="1147" y="292"/>
                  <a:pt x="1146" y="292"/>
                </a:cubicBezTo>
                <a:cubicBezTo>
                  <a:pt x="1146" y="292"/>
                  <a:pt x="1146" y="292"/>
                  <a:pt x="1145" y="292"/>
                </a:cubicBezTo>
                <a:cubicBezTo>
                  <a:pt x="1143" y="290"/>
                  <a:pt x="1140" y="287"/>
                  <a:pt x="1136" y="286"/>
                </a:cubicBezTo>
                <a:cubicBezTo>
                  <a:pt x="1135" y="286"/>
                  <a:pt x="1135" y="286"/>
                  <a:pt x="1134" y="286"/>
                </a:cubicBezTo>
                <a:cubicBezTo>
                  <a:pt x="1134" y="286"/>
                  <a:pt x="1133" y="286"/>
                  <a:pt x="1133" y="286"/>
                </a:cubicBezTo>
                <a:cubicBezTo>
                  <a:pt x="1132" y="286"/>
                  <a:pt x="1132" y="286"/>
                  <a:pt x="1132" y="286"/>
                </a:cubicBezTo>
                <a:cubicBezTo>
                  <a:pt x="1131" y="286"/>
                  <a:pt x="1131" y="286"/>
                  <a:pt x="1131" y="286"/>
                </a:cubicBezTo>
                <a:cubicBezTo>
                  <a:pt x="1130" y="286"/>
                  <a:pt x="1130" y="286"/>
                  <a:pt x="1129" y="286"/>
                </a:cubicBezTo>
                <a:cubicBezTo>
                  <a:pt x="1127" y="286"/>
                  <a:pt x="1125" y="286"/>
                  <a:pt x="1123" y="286"/>
                </a:cubicBezTo>
                <a:cubicBezTo>
                  <a:pt x="1122" y="286"/>
                  <a:pt x="1121" y="287"/>
                  <a:pt x="1120" y="287"/>
                </a:cubicBezTo>
                <a:cubicBezTo>
                  <a:pt x="1119" y="287"/>
                  <a:pt x="1118" y="287"/>
                  <a:pt x="1117" y="287"/>
                </a:cubicBezTo>
                <a:cubicBezTo>
                  <a:pt x="1116" y="287"/>
                  <a:pt x="1115" y="287"/>
                  <a:pt x="1114" y="287"/>
                </a:cubicBezTo>
                <a:cubicBezTo>
                  <a:pt x="1113" y="287"/>
                  <a:pt x="1112" y="287"/>
                  <a:pt x="1111" y="287"/>
                </a:cubicBezTo>
                <a:cubicBezTo>
                  <a:pt x="1110" y="287"/>
                  <a:pt x="1109" y="287"/>
                  <a:pt x="1109" y="287"/>
                </a:cubicBezTo>
                <a:cubicBezTo>
                  <a:pt x="1109" y="287"/>
                  <a:pt x="1109" y="287"/>
                  <a:pt x="1108" y="287"/>
                </a:cubicBezTo>
                <a:cubicBezTo>
                  <a:pt x="1108" y="287"/>
                  <a:pt x="1108" y="286"/>
                  <a:pt x="1108" y="286"/>
                </a:cubicBezTo>
                <a:cubicBezTo>
                  <a:pt x="1107" y="286"/>
                  <a:pt x="1107" y="286"/>
                  <a:pt x="1107" y="285"/>
                </a:cubicBezTo>
                <a:cubicBezTo>
                  <a:pt x="1107" y="285"/>
                  <a:pt x="1107" y="285"/>
                  <a:pt x="1107" y="285"/>
                </a:cubicBezTo>
                <a:cubicBezTo>
                  <a:pt x="1106" y="284"/>
                  <a:pt x="1106" y="284"/>
                  <a:pt x="1106" y="284"/>
                </a:cubicBezTo>
                <a:cubicBezTo>
                  <a:pt x="1105" y="283"/>
                  <a:pt x="1105" y="283"/>
                  <a:pt x="1104" y="282"/>
                </a:cubicBezTo>
                <a:cubicBezTo>
                  <a:pt x="1104" y="282"/>
                  <a:pt x="1104" y="282"/>
                  <a:pt x="1104" y="282"/>
                </a:cubicBezTo>
                <a:cubicBezTo>
                  <a:pt x="1104" y="281"/>
                  <a:pt x="1104" y="281"/>
                  <a:pt x="1103" y="281"/>
                </a:cubicBezTo>
                <a:cubicBezTo>
                  <a:pt x="1103" y="280"/>
                  <a:pt x="1103" y="280"/>
                  <a:pt x="1102" y="279"/>
                </a:cubicBezTo>
                <a:cubicBezTo>
                  <a:pt x="1102" y="278"/>
                  <a:pt x="1101" y="277"/>
                  <a:pt x="1100" y="276"/>
                </a:cubicBezTo>
                <a:cubicBezTo>
                  <a:pt x="1100" y="275"/>
                  <a:pt x="1099" y="273"/>
                  <a:pt x="1099" y="272"/>
                </a:cubicBezTo>
                <a:cubicBezTo>
                  <a:pt x="1099" y="272"/>
                  <a:pt x="1099" y="272"/>
                  <a:pt x="1099" y="272"/>
                </a:cubicBezTo>
                <a:cubicBezTo>
                  <a:pt x="1099" y="272"/>
                  <a:pt x="1100" y="272"/>
                  <a:pt x="1100" y="272"/>
                </a:cubicBezTo>
                <a:cubicBezTo>
                  <a:pt x="1100" y="271"/>
                  <a:pt x="1099" y="270"/>
                  <a:pt x="1099" y="269"/>
                </a:cubicBezTo>
                <a:cubicBezTo>
                  <a:pt x="1101" y="270"/>
                  <a:pt x="1101" y="270"/>
                  <a:pt x="1101" y="270"/>
                </a:cubicBezTo>
                <a:cubicBezTo>
                  <a:pt x="1120" y="258"/>
                  <a:pt x="1098" y="244"/>
                  <a:pt x="1095" y="233"/>
                </a:cubicBezTo>
                <a:cubicBezTo>
                  <a:pt x="1090" y="242"/>
                  <a:pt x="1081" y="267"/>
                  <a:pt x="1097" y="271"/>
                </a:cubicBezTo>
                <a:cubicBezTo>
                  <a:pt x="1097" y="272"/>
                  <a:pt x="1097" y="272"/>
                  <a:pt x="1097" y="273"/>
                </a:cubicBezTo>
                <a:cubicBezTo>
                  <a:pt x="1098" y="274"/>
                  <a:pt x="1098" y="275"/>
                  <a:pt x="1099" y="277"/>
                </a:cubicBezTo>
                <a:cubicBezTo>
                  <a:pt x="1099" y="278"/>
                  <a:pt x="1100" y="279"/>
                  <a:pt x="1101" y="280"/>
                </a:cubicBezTo>
                <a:cubicBezTo>
                  <a:pt x="1101" y="281"/>
                  <a:pt x="1101" y="281"/>
                  <a:pt x="1102" y="282"/>
                </a:cubicBezTo>
                <a:cubicBezTo>
                  <a:pt x="1102" y="282"/>
                  <a:pt x="1102" y="282"/>
                  <a:pt x="1102" y="283"/>
                </a:cubicBezTo>
                <a:cubicBezTo>
                  <a:pt x="1103" y="283"/>
                  <a:pt x="1103" y="283"/>
                  <a:pt x="1103" y="283"/>
                </a:cubicBezTo>
                <a:cubicBezTo>
                  <a:pt x="1103" y="284"/>
                  <a:pt x="1104" y="284"/>
                  <a:pt x="1104" y="285"/>
                </a:cubicBezTo>
                <a:cubicBezTo>
                  <a:pt x="1104" y="285"/>
                  <a:pt x="1105" y="286"/>
                  <a:pt x="1105" y="286"/>
                </a:cubicBezTo>
                <a:cubicBezTo>
                  <a:pt x="1105" y="286"/>
                  <a:pt x="1106" y="287"/>
                  <a:pt x="1106" y="287"/>
                </a:cubicBezTo>
                <a:cubicBezTo>
                  <a:pt x="1106" y="287"/>
                  <a:pt x="1106" y="287"/>
                  <a:pt x="1106" y="287"/>
                </a:cubicBezTo>
                <a:cubicBezTo>
                  <a:pt x="1104" y="287"/>
                  <a:pt x="1101" y="287"/>
                  <a:pt x="1098" y="286"/>
                </a:cubicBezTo>
                <a:cubicBezTo>
                  <a:pt x="1098" y="286"/>
                  <a:pt x="1097" y="286"/>
                  <a:pt x="1097" y="286"/>
                </a:cubicBezTo>
                <a:cubicBezTo>
                  <a:pt x="1095" y="286"/>
                  <a:pt x="1095" y="286"/>
                  <a:pt x="1095" y="286"/>
                </a:cubicBezTo>
                <a:cubicBezTo>
                  <a:pt x="1094" y="286"/>
                  <a:pt x="1093" y="285"/>
                  <a:pt x="1092" y="285"/>
                </a:cubicBezTo>
                <a:cubicBezTo>
                  <a:pt x="1091" y="285"/>
                  <a:pt x="1090" y="285"/>
                  <a:pt x="1089" y="284"/>
                </a:cubicBezTo>
                <a:cubicBezTo>
                  <a:pt x="1088" y="284"/>
                  <a:pt x="1087" y="284"/>
                  <a:pt x="1086" y="283"/>
                </a:cubicBezTo>
                <a:cubicBezTo>
                  <a:pt x="1082" y="282"/>
                  <a:pt x="1078" y="280"/>
                  <a:pt x="1075" y="278"/>
                </a:cubicBezTo>
                <a:cubicBezTo>
                  <a:pt x="1073" y="277"/>
                  <a:pt x="1072" y="277"/>
                  <a:pt x="1071" y="276"/>
                </a:cubicBezTo>
                <a:cubicBezTo>
                  <a:pt x="1071" y="276"/>
                  <a:pt x="1071" y="276"/>
                  <a:pt x="1071" y="276"/>
                </a:cubicBezTo>
                <a:cubicBezTo>
                  <a:pt x="1071" y="276"/>
                  <a:pt x="1070" y="276"/>
                  <a:pt x="1069" y="275"/>
                </a:cubicBezTo>
                <a:cubicBezTo>
                  <a:pt x="1069" y="275"/>
                  <a:pt x="1068" y="274"/>
                  <a:pt x="1067" y="274"/>
                </a:cubicBezTo>
                <a:cubicBezTo>
                  <a:pt x="1067" y="273"/>
                  <a:pt x="1066" y="273"/>
                  <a:pt x="1066" y="273"/>
                </a:cubicBezTo>
                <a:cubicBezTo>
                  <a:pt x="1066" y="273"/>
                  <a:pt x="1065" y="272"/>
                  <a:pt x="1065" y="272"/>
                </a:cubicBezTo>
                <a:cubicBezTo>
                  <a:pt x="1064" y="271"/>
                  <a:pt x="1062" y="270"/>
                  <a:pt x="1061" y="269"/>
                </a:cubicBezTo>
                <a:cubicBezTo>
                  <a:pt x="1060" y="268"/>
                  <a:pt x="1060" y="268"/>
                  <a:pt x="1059" y="267"/>
                </a:cubicBezTo>
                <a:cubicBezTo>
                  <a:pt x="1059" y="267"/>
                  <a:pt x="1058" y="267"/>
                  <a:pt x="1058" y="266"/>
                </a:cubicBezTo>
                <a:cubicBezTo>
                  <a:pt x="1058" y="266"/>
                  <a:pt x="1058" y="266"/>
                  <a:pt x="1057" y="265"/>
                </a:cubicBezTo>
                <a:cubicBezTo>
                  <a:pt x="1055" y="263"/>
                  <a:pt x="1053" y="261"/>
                  <a:pt x="1051" y="259"/>
                </a:cubicBezTo>
                <a:cubicBezTo>
                  <a:pt x="1050" y="258"/>
                  <a:pt x="1049" y="257"/>
                  <a:pt x="1049" y="256"/>
                </a:cubicBezTo>
                <a:cubicBezTo>
                  <a:pt x="1048" y="256"/>
                  <a:pt x="1047" y="255"/>
                  <a:pt x="1047" y="254"/>
                </a:cubicBezTo>
                <a:cubicBezTo>
                  <a:pt x="1044" y="251"/>
                  <a:pt x="1043" y="249"/>
                  <a:pt x="1043" y="249"/>
                </a:cubicBezTo>
                <a:cubicBezTo>
                  <a:pt x="1043" y="249"/>
                  <a:pt x="1043" y="250"/>
                  <a:pt x="1043" y="251"/>
                </a:cubicBezTo>
                <a:cubicBezTo>
                  <a:pt x="1044" y="252"/>
                  <a:pt x="1044" y="253"/>
                  <a:pt x="1045" y="255"/>
                </a:cubicBezTo>
                <a:cubicBezTo>
                  <a:pt x="1046" y="256"/>
                  <a:pt x="1046" y="257"/>
                  <a:pt x="1047" y="258"/>
                </a:cubicBezTo>
                <a:cubicBezTo>
                  <a:pt x="1047" y="259"/>
                  <a:pt x="1048" y="260"/>
                  <a:pt x="1049" y="261"/>
                </a:cubicBezTo>
                <a:cubicBezTo>
                  <a:pt x="1049" y="262"/>
                  <a:pt x="1050" y="263"/>
                  <a:pt x="1051" y="265"/>
                </a:cubicBezTo>
                <a:cubicBezTo>
                  <a:pt x="1052" y="265"/>
                  <a:pt x="1052" y="266"/>
                  <a:pt x="1053" y="266"/>
                </a:cubicBezTo>
                <a:cubicBezTo>
                  <a:pt x="1053" y="267"/>
                  <a:pt x="1054" y="268"/>
                  <a:pt x="1054" y="268"/>
                </a:cubicBezTo>
                <a:cubicBezTo>
                  <a:pt x="1055" y="268"/>
                  <a:pt x="1055" y="269"/>
                  <a:pt x="1055" y="269"/>
                </a:cubicBezTo>
                <a:cubicBezTo>
                  <a:pt x="1056" y="269"/>
                  <a:pt x="1056" y="270"/>
                  <a:pt x="1056" y="270"/>
                </a:cubicBezTo>
                <a:cubicBezTo>
                  <a:pt x="1057" y="271"/>
                  <a:pt x="1058" y="271"/>
                  <a:pt x="1058" y="272"/>
                </a:cubicBezTo>
                <a:cubicBezTo>
                  <a:pt x="1059" y="272"/>
                  <a:pt x="1060" y="273"/>
                  <a:pt x="1061" y="274"/>
                </a:cubicBezTo>
                <a:cubicBezTo>
                  <a:pt x="1060" y="274"/>
                  <a:pt x="1059" y="274"/>
                  <a:pt x="1058" y="274"/>
                </a:cubicBezTo>
                <a:cubicBezTo>
                  <a:pt x="1057" y="274"/>
                  <a:pt x="1056" y="274"/>
                  <a:pt x="1054" y="274"/>
                </a:cubicBezTo>
                <a:cubicBezTo>
                  <a:pt x="1053" y="274"/>
                  <a:pt x="1052" y="275"/>
                  <a:pt x="1050" y="275"/>
                </a:cubicBezTo>
                <a:cubicBezTo>
                  <a:pt x="1050" y="275"/>
                  <a:pt x="1049" y="275"/>
                  <a:pt x="1048" y="275"/>
                </a:cubicBezTo>
                <a:cubicBezTo>
                  <a:pt x="1048" y="275"/>
                  <a:pt x="1048" y="275"/>
                  <a:pt x="1048" y="275"/>
                </a:cubicBezTo>
                <a:cubicBezTo>
                  <a:pt x="1046" y="276"/>
                  <a:pt x="1046" y="276"/>
                  <a:pt x="1046" y="276"/>
                </a:cubicBezTo>
                <a:cubicBezTo>
                  <a:pt x="1033" y="261"/>
                  <a:pt x="1022" y="275"/>
                  <a:pt x="1010" y="282"/>
                </a:cubicBezTo>
                <a:cubicBezTo>
                  <a:pt x="1026" y="300"/>
                  <a:pt x="1040" y="301"/>
                  <a:pt x="1047" y="279"/>
                </a:cubicBezTo>
                <a:cubicBezTo>
                  <a:pt x="1047" y="279"/>
                  <a:pt x="1047" y="279"/>
                  <a:pt x="1047" y="279"/>
                </a:cubicBezTo>
                <a:cubicBezTo>
                  <a:pt x="1049" y="278"/>
                  <a:pt x="1050" y="278"/>
                  <a:pt x="1051" y="278"/>
                </a:cubicBezTo>
                <a:cubicBezTo>
                  <a:pt x="1052" y="278"/>
                  <a:pt x="1053" y="277"/>
                  <a:pt x="1055" y="277"/>
                </a:cubicBezTo>
                <a:cubicBezTo>
                  <a:pt x="1056" y="277"/>
                  <a:pt x="1057" y="277"/>
                  <a:pt x="1058" y="277"/>
                </a:cubicBezTo>
                <a:cubicBezTo>
                  <a:pt x="1059" y="277"/>
                  <a:pt x="1060" y="277"/>
                  <a:pt x="1062" y="277"/>
                </a:cubicBezTo>
                <a:cubicBezTo>
                  <a:pt x="1063" y="277"/>
                  <a:pt x="1064" y="277"/>
                  <a:pt x="1064" y="277"/>
                </a:cubicBezTo>
                <a:cubicBezTo>
                  <a:pt x="1065" y="277"/>
                  <a:pt x="1065" y="277"/>
                  <a:pt x="1065" y="277"/>
                </a:cubicBezTo>
                <a:cubicBezTo>
                  <a:pt x="1065" y="277"/>
                  <a:pt x="1065" y="277"/>
                  <a:pt x="1065" y="277"/>
                </a:cubicBezTo>
                <a:cubicBezTo>
                  <a:pt x="1066" y="278"/>
                  <a:pt x="1067" y="278"/>
                  <a:pt x="1067" y="279"/>
                </a:cubicBezTo>
                <a:cubicBezTo>
                  <a:pt x="1069" y="280"/>
                  <a:pt x="1071" y="281"/>
                  <a:pt x="1073" y="282"/>
                </a:cubicBezTo>
                <a:cubicBezTo>
                  <a:pt x="1076" y="284"/>
                  <a:pt x="1080" y="285"/>
                  <a:pt x="1085" y="287"/>
                </a:cubicBezTo>
                <a:cubicBezTo>
                  <a:pt x="1086" y="287"/>
                  <a:pt x="1087" y="288"/>
                  <a:pt x="1088" y="288"/>
                </a:cubicBezTo>
                <a:cubicBezTo>
                  <a:pt x="1089" y="288"/>
                  <a:pt x="1090" y="289"/>
                  <a:pt x="1091" y="289"/>
                </a:cubicBezTo>
                <a:cubicBezTo>
                  <a:pt x="1092" y="289"/>
                  <a:pt x="1093" y="289"/>
                  <a:pt x="1094" y="290"/>
                </a:cubicBezTo>
                <a:cubicBezTo>
                  <a:pt x="1096" y="290"/>
                  <a:pt x="1096" y="290"/>
                  <a:pt x="1096" y="290"/>
                </a:cubicBezTo>
                <a:cubicBezTo>
                  <a:pt x="1096" y="290"/>
                  <a:pt x="1097" y="290"/>
                  <a:pt x="1098" y="290"/>
                </a:cubicBezTo>
                <a:cubicBezTo>
                  <a:pt x="1099" y="291"/>
                  <a:pt x="1101" y="291"/>
                  <a:pt x="1103" y="291"/>
                </a:cubicBezTo>
                <a:cubicBezTo>
                  <a:pt x="1113" y="300"/>
                  <a:pt x="1123" y="307"/>
                  <a:pt x="1124" y="319"/>
                </a:cubicBezTo>
                <a:cubicBezTo>
                  <a:pt x="1125" y="324"/>
                  <a:pt x="1124" y="335"/>
                  <a:pt x="1133" y="348"/>
                </a:cubicBezTo>
                <a:cubicBezTo>
                  <a:pt x="1151" y="376"/>
                  <a:pt x="1186" y="404"/>
                  <a:pt x="1188" y="447"/>
                </a:cubicBezTo>
                <a:cubicBezTo>
                  <a:pt x="1147" y="447"/>
                  <a:pt x="1136" y="426"/>
                  <a:pt x="1118" y="392"/>
                </a:cubicBezTo>
                <a:cubicBezTo>
                  <a:pt x="1095" y="351"/>
                  <a:pt x="1071" y="353"/>
                  <a:pt x="1032" y="328"/>
                </a:cubicBezTo>
                <a:cubicBezTo>
                  <a:pt x="1008" y="312"/>
                  <a:pt x="988" y="297"/>
                  <a:pt x="963" y="283"/>
                </a:cubicBezTo>
                <a:cubicBezTo>
                  <a:pt x="946" y="274"/>
                  <a:pt x="936" y="259"/>
                  <a:pt x="924" y="246"/>
                </a:cubicBezTo>
                <a:cubicBezTo>
                  <a:pt x="918" y="238"/>
                  <a:pt x="912" y="229"/>
                  <a:pt x="906" y="220"/>
                </a:cubicBezTo>
                <a:cubicBezTo>
                  <a:pt x="903" y="214"/>
                  <a:pt x="899" y="209"/>
                  <a:pt x="895" y="203"/>
                </a:cubicBezTo>
                <a:cubicBezTo>
                  <a:pt x="895" y="203"/>
                  <a:pt x="895" y="202"/>
                  <a:pt x="895" y="201"/>
                </a:cubicBezTo>
                <a:cubicBezTo>
                  <a:pt x="894" y="200"/>
                  <a:pt x="894" y="198"/>
                  <a:pt x="894" y="197"/>
                </a:cubicBezTo>
                <a:cubicBezTo>
                  <a:pt x="893" y="196"/>
                  <a:pt x="893" y="196"/>
                  <a:pt x="893" y="195"/>
                </a:cubicBezTo>
                <a:cubicBezTo>
                  <a:pt x="893" y="195"/>
                  <a:pt x="893" y="194"/>
                  <a:pt x="893" y="194"/>
                </a:cubicBezTo>
                <a:cubicBezTo>
                  <a:pt x="893" y="193"/>
                  <a:pt x="893" y="192"/>
                  <a:pt x="892" y="191"/>
                </a:cubicBezTo>
                <a:cubicBezTo>
                  <a:pt x="892" y="189"/>
                  <a:pt x="892" y="186"/>
                  <a:pt x="893" y="184"/>
                </a:cubicBezTo>
                <a:cubicBezTo>
                  <a:pt x="893" y="184"/>
                  <a:pt x="893" y="184"/>
                  <a:pt x="893" y="184"/>
                </a:cubicBezTo>
                <a:cubicBezTo>
                  <a:pt x="893" y="183"/>
                  <a:pt x="893" y="183"/>
                  <a:pt x="894" y="183"/>
                </a:cubicBezTo>
                <a:cubicBezTo>
                  <a:pt x="894" y="183"/>
                  <a:pt x="894" y="183"/>
                  <a:pt x="894" y="183"/>
                </a:cubicBezTo>
                <a:cubicBezTo>
                  <a:pt x="894" y="182"/>
                  <a:pt x="894" y="182"/>
                  <a:pt x="894" y="182"/>
                </a:cubicBezTo>
                <a:cubicBezTo>
                  <a:pt x="894" y="182"/>
                  <a:pt x="894" y="182"/>
                  <a:pt x="894" y="182"/>
                </a:cubicBezTo>
                <a:cubicBezTo>
                  <a:pt x="895" y="181"/>
                  <a:pt x="896" y="180"/>
                  <a:pt x="897" y="179"/>
                </a:cubicBezTo>
                <a:cubicBezTo>
                  <a:pt x="897" y="179"/>
                  <a:pt x="897" y="178"/>
                  <a:pt x="898" y="178"/>
                </a:cubicBezTo>
                <a:cubicBezTo>
                  <a:pt x="898" y="177"/>
                  <a:pt x="899" y="177"/>
                  <a:pt x="899" y="176"/>
                </a:cubicBezTo>
                <a:cubicBezTo>
                  <a:pt x="900" y="176"/>
                  <a:pt x="900" y="175"/>
                  <a:pt x="900" y="175"/>
                </a:cubicBezTo>
                <a:cubicBezTo>
                  <a:pt x="901" y="174"/>
                  <a:pt x="901" y="174"/>
                  <a:pt x="902" y="173"/>
                </a:cubicBezTo>
                <a:cubicBezTo>
                  <a:pt x="903" y="171"/>
                  <a:pt x="905" y="169"/>
                  <a:pt x="906" y="166"/>
                </a:cubicBezTo>
                <a:cubicBezTo>
                  <a:pt x="906" y="166"/>
                  <a:pt x="906" y="165"/>
                  <a:pt x="906" y="165"/>
                </a:cubicBezTo>
                <a:cubicBezTo>
                  <a:pt x="907" y="164"/>
                  <a:pt x="907" y="164"/>
                  <a:pt x="907" y="164"/>
                </a:cubicBezTo>
                <a:cubicBezTo>
                  <a:pt x="907" y="163"/>
                  <a:pt x="907" y="163"/>
                  <a:pt x="907" y="162"/>
                </a:cubicBezTo>
                <a:cubicBezTo>
                  <a:pt x="908" y="161"/>
                  <a:pt x="908" y="161"/>
                  <a:pt x="908" y="160"/>
                </a:cubicBezTo>
                <a:cubicBezTo>
                  <a:pt x="908" y="159"/>
                  <a:pt x="908" y="159"/>
                  <a:pt x="909" y="158"/>
                </a:cubicBezTo>
                <a:cubicBezTo>
                  <a:pt x="909" y="155"/>
                  <a:pt x="910" y="153"/>
                  <a:pt x="910" y="150"/>
                </a:cubicBezTo>
                <a:cubicBezTo>
                  <a:pt x="910" y="148"/>
                  <a:pt x="910" y="147"/>
                  <a:pt x="910" y="146"/>
                </a:cubicBezTo>
                <a:cubicBezTo>
                  <a:pt x="910" y="145"/>
                  <a:pt x="910" y="144"/>
                  <a:pt x="910" y="144"/>
                </a:cubicBezTo>
                <a:cubicBezTo>
                  <a:pt x="910" y="144"/>
                  <a:pt x="910" y="144"/>
                  <a:pt x="910" y="144"/>
                </a:cubicBezTo>
                <a:cubicBezTo>
                  <a:pt x="910" y="144"/>
                  <a:pt x="910" y="143"/>
                  <a:pt x="910" y="143"/>
                </a:cubicBezTo>
                <a:cubicBezTo>
                  <a:pt x="911" y="143"/>
                  <a:pt x="911" y="142"/>
                  <a:pt x="911" y="142"/>
                </a:cubicBezTo>
                <a:cubicBezTo>
                  <a:pt x="912" y="141"/>
                  <a:pt x="912" y="141"/>
                  <a:pt x="913" y="140"/>
                </a:cubicBezTo>
                <a:cubicBezTo>
                  <a:pt x="913" y="140"/>
                  <a:pt x="913" y="139"/>
                  <a:pt x="914" y="139"/>
                </a:cubicBezTo>
                <a:cubicBezTo>
                  <a:pt x="914" y="138"/>
                  <a:pt x="915" y="138"/>
                  <a:pt x="915" y="137"/>
                </a:cubicBezTo>
                <a:cubicBezTo>
                  <a:pt x="916" y="137"/>
                  <a:pt x="917" y="136"/>
                  <a:pt x="917" y="136"/>
                </a:cubicBezTo>
                <a:cubicBezTo>
                  <a:pt x="917" y="136"/>
                  <a:pt x="917" y="136"/>
                  <a:pt x="917" y="135"/>
                </a:cubicBezTo>
                <a:cubicBezTo>
                  <a:pt x="931" y="142"/>
                  <a:pt x="935" y="135"/>
                  <a:pt x="932" y="119"/>
                </a:cubicBezTo>
                <a:cubicBezTo>
                  <a:pt x="924" y="121"/>
                  <a:pt x="913" y="121"/>
                  <a:pt x="916" y="134"/>
                </a:cubicBezTo>
                <a:cubicBezTo>
                  <a:pt x="915" y="134"/>
                  <a:pt x="915" y="134"/>
                  <a:pt x="915" y="134"/>
                </a:cubicBezTo>
                <a:cubicBezTo>
                  <a:pt x="915" y="134"/>
                  <a:pt x="915" y="134"/>
                  <a:pt x="915" y="134"/>
                </a:cubicBezTo>
                <a:cubicBezTo>
                  <a:pt x="915" y="135"/>
                  <a:pt x="915" y="135"/>
                  <a:pt x="914" y="135"/>
                </a:cubicBezTo>
                <a:cubicBezTo>
                  <a:pt x="914" y="136"/>
                  <a:pt x="913" y="137"/>
                  <a:pt x="912" y="137"/>
                </a:cubicBezTo>
                <a:cubicBezTo>
                  <a:pt x="912" y="138"/>
                  <a:pt x="911" y="138"/>
                  <a:pt x="911" y="139"/>
                </a:cubicBezTo>
                <a:cubicBezTo>
                  <a:pt x="911" y="139"/>
                  <a:pt x="910" y="140"/>
                  <a:pt x="910" y="140"/>
                </a:cubicBezTo>
                <a:cubicBezTo>
                  <a:pt x="910" y="139"/>
                  <a:pt x="910" y="139"/>
                  <a:pt x="910" y="138"/>
                </a:cubicBezTo>
                <a:cubicBezTo>
                  <a:pt x="910" y="137"/>
                  <a:pt x="910" y="137"/>
                  <a:pt x="910" y="136"/>
                </a:cubicBezTo>
                <a:cubicBezTo>
                  <a:pt x="910" y="136"/>
                  <a:pt x="910" y="136"/>
                  <a:pt x="910" y="135"/>
                </a:cubicBezTo>
                <a:cubicBezTo>
                  <a:pt x="910" y="135"/>
                  <a:pt x="909" y="135"/>
                  <a:pt x="909" y="134"/>
                </a:cubicBezTo>
                <a:cubicBezTo>
                  <a:pt x="909" y="134"/>
                  <a:pt x="909" y="133"/>
                  <a:pt x="909" y="133"/>
                </a:cubicBezTo>
                <a:cubicBezTo>
                  <a:pt x="909" y="132"/>
                  <a:pt x="909" y="132"/>
                  <a:pt x="909" y="131"/>
                </a:cubicBezTo>
                <a:cubicBezTo>
                  <a:pt x="908" y="130"/>
                  <a:pt x="908" y="129"/>
                  <a:pt x="908" y="128"/>
                </a:cubicBezTo>
                <a:cubicBezTo>
                  <a:pt x="907" y="127"/>
                  <a:pt x="907" y="127"/>
                  <a:pt x="907" y="126"/>
                </a:cubicBezTo>
                <a:cubicBezTo>
                  <a:pt x="906" y="125"/>
                  <a:pt x="906" y="124"/>
                  <a:pt x="906" y="124"/>
                </a:cubicBezTo>
                <a:cubicBezTo>
                  <a:pt x="905" y="122"/>
                  <a:pt x="905" y="122"/>
                  <a:pt x="904" y="121"/>
                </a:cubicBezTo>
                <a:cubicBezTo>
                  <a:pt x="904" y="120"/>
                  <a:pt x="904" y="120"/>
                  <a:pt x="904" y="120"/>
                </a:cubicBezTo>
                <a:cubicBezTo>
                  <a:pt x="904" y="120"/>
                  <a:pt x="904" y="121"/>
                  <a:pt x="905" y="124"/>
                </a:cubicBezTo>
                <a:cubicBezTo>
                  <a:pt x="905" y="125"/>
                  <a:pt x="905" y="125"/>
                  <a:pt x="906" y="126"/>
                </a:cubicBezTo>
                <a:cubicBezTo>
                  <a:pt x="906" y="127"/>
                  <a:pt x="906" y="128"/>
                  <a:pt x="906" y="129"/>
                </a:cubicBezTo>
                <a:cubicBezTo>
                  <a:pt x="906" y="130"/>
                  <a:pt x="907" y="132"/>
                  <a:pt x="907" y="134"/>
                </a:cubicBezTo>
                <a:cubicBezTo>
                  <a:pt x="907" y="135"/>
                  <a:pt x="907" y="135"/>
                  <a:pt x="907" y="135"/>
                </a:cubicBezTo>
                <a:cubicBezTo>
                  <a:pt x="907" y="136"/>
                  <a:pt x="907" y="136"/>
                  <a:pt x="907" y="136"/>
                </a:cubicBezTo>
                <a:cubicBezTo>
                  <a:pt x="907" y="137"/>
                  <a:pt x="907" y="137"/>
                  <a:pt x="907" y="138"/>
                </a:cubicBezTo>
                <a:cubicBezTo>
                  <a:pt x="908" y="139"/>
                  <a:pt x="908" y="140"/>
                  <a:pt x="908" y="141"/>
                </a:cubicBezTo>
                <a:cubicBezTo>
                  <a:pt x="908" y="142"/>
                  <a:pt x="908" y="142"/>
                  <a:pt x="908" y="142"/>
                </a:cubicBezTo>
                <a:cubicBezTo>
                  <a:pt x="908" y="143"/>
                  <a:pt x="908" y="143"/>
                  <a:pt x="908" y="143"/>
                </a:cubicBezTo>
                <a:cubicBezTo>
                  <a:pt x="908" y="144"/>
                  <a:pt x="908" y="144"/>
                  <a:pt x="908" y="145"/>
                </a:cubicBezTo>
                <a:cubicBezTo>
                  <a:pt x="908" y="146"/>
                  <a:pt x="908" y="146"/>
                  <a:pt x="908" y="146"/>
                </a:cubicBezTo>
                <a:cubicBezTo>
                  <a:pt x="908" y="146"/>
                  <a:pt x="908" y="146"/>
                  <a:pt x="908" y="146"/>
                </a:cubicBezTo>
                <a:cubicBezTo>
                  <a:pt x="908" y="147"/>
                  <a:pt x="908" y="148"/>
                  <a:pt x="908" y="149"/>
                </a:cubicBezTo>
                <a:cubicBezTo>
                  <a:pt x="907" y="152"/>
                  <a:pt x="907" y="154"/>
                  <a:pt x="906" y="157"/>
                </a:cubicBezTo>
                <a:cubicBezTo>
                  <a:pt x="906" y="158"/>
                  <a:pt x="906" y="158"/>
                  <a:pt x="906" y="159"/>
                </a:cubicBezTo>
                <a:cubicBezTo>
                  <a:pt x="905" y="160"/>
                  <a:pt x="905" y="160"/>
                  <a:pt x="905" y="161"/>
                </a:cubicBezTo>
                <a:cubicBezTo>
                  <a:pt x="905" y="162"/>
                  <a:pt x="905" y="162"/>
                  <a:pt x="904" y="163"/>
                </a:cubicBezTo>
                <a:cubicBezTo>
                  <a:pt x="904" y="164"/>
                  <a:pt x="904" y="164"/>
                  <a:pt x="904" y="164"/>
                </a:cubicBezTo>
                <a:cubicBezTo>
                  <a:pt x="904" y="164"/>
                  <a:pt x="904" y="164"/>
                  <a:pt x="904" y="165"/>
                </a:cubicBezTo>
                <a:cubicBezTo>
                  <a:pt x="903" y="166"/>
                  <a:pt x="902" y="168"/>
                  <a:pt x="901" y="169"/>
                </a:cubicBezTo>
                <a:cubicBezTo>
                  <a:pt x="901" y="169"/>
                  <a:pt x="901" y="169"/>
                  <a:pt x="901" y="169"/>
                </a:cubicBezTo>
                <a:cubicBezTo>
                  <a:pt x="901" y="168"/>
                  <a:pt x="901" y="168"/>
                  <a:pt x="901" y="168"/>
                </a:cubicBezTo>
                <a:cubicBezTo>
                  <a:pt x="901" y="168"/>
                  <a:pt x="901" y="167"/>
                  <a:pt x="901" y="167"/>
                </a:cubicBezTo>
                <a:cubicBezTo>
                  <a:pt x="901" y="166"/>
                  <a:pt x="901" y="166"/>
                  <a:pt x="900" y="166"/>
                </a:cubicBezTo>
                <a:cubicBezTo>
                  <a:pt x="900" y="165"/>
                  <a:pt x="900" y="165"/>
                  <a:pt x="900" y="165"/>
                </a:cubicBezTo>
                <a:cubicBezTo>
                  <a:pt x="900" y="165"/>
                  <a:pt x="900" y="165"/>
                  <a:pt x="900" y="164"/>
                </a:cubicBezTo>
                <a:cubicBezTo>
                  <a:pt x="900" y="164"/>
                  <a:pt x="900" y="163"/>
                  <a:pt x="900" y="163"/>
                </a:cubicBezTo>
                <a:cubicBezTo>
                  <a:pt x="899" y="162"/>
                  <a:pt x="899" y="161"/>
                  <a:pt x="898" y="160"/>
                </a:cubicBezTo>
                <a:cubicBezTo>
                  <a:pt x="898" y="159"/>
                  <a:pt x="897" y="159"/>
                  <a:pt x="897" y="158"/>
                </a:cubicBezTo>
                <a:cubicBezTo>
                  <a:pt x="897" y="157"/>
                  <a:pt x="897" y="157"/>
                  <a:pt x="896" y="157"/>
                </a:cubicBezTo>
                <a:cubicBezTo>
                  <a:pt x="900" y="147"/>
                  <a:pt x="884" y="140"/>
                  <a:pt x="878" y="138"/>
                </a:cubicBezTo>
                <a:cubicBezTo>
                  <a:pt x="882" y="145"/>
                  <a:pt x="882" y="163"/>
                  <a:pt x="895" y="158"/>
                </a:cubicBezTo>
                <a:cubicBezTo>
                  <a:pt x="894" y="157"/>
                  <a:pt x="894" y="157"/>
                  <a:pt x="894" y="157"/>
                </a:cubicBezTo>
                <a:cubicBezTo>
                  <a:pt x="895" y="158"/>
                  <a:pt x="895" y="158"/>
                  <a:pt x="895" y="159"/>
                </a:cubicBezTo>
                <a:cubicBezTo>
                  <a:pt x="896" y="158"/>
                  <a:pt x="896" y="158"/>
                  <a:pt x="896" y="158"/>
                </a:cubicBezTo>
                <a:cubicBezTo>
                  <a:pt x="896" y="158"/>
                  <a:pt x="896" y="158"/>
                  <a:pt x="896" y="158"/>
                </a:cubicBezTo>
                <a:cubicBezTo>
                  <a:pt x="896" y="159"/>
                  <a:pt x="897" y="160"/>
                  <a:pt x="897" y="161"/>
                </a:cubicBezTo>
                <a:cubicBezTo>
                  <a:pt x="898" y="162"/>
                  <a:pt x="898" y="163"/>
                  <a:pt x="898" y="163"/>
                </a:cubicBezTo>
                <a:cubicBezTo>
                  <a:pt x="899" y="164"/>
                  <a:pt x="899" y="164"/>
                  <a:pt x="899" y="165"/>
                </a:cubicBezTo>
                <a:cubicBezTo>
                  <a:pt x="899" y="165"/>
                  <a:pt x="899" y="165"/>
                  <a:pt x="899" y="165"/>
                </a:cubicBezTo>
                <a:cubicBezTo>
                  <a:pt x="899" y="165"/>
                  <a:pt x="899" y="166"/>
                  <a:pt x="899" y="166"/>
                </a:cubicBezTo>
                <a:cubicBezTo>
                  <a:pt x="899" y="166"/>
                  <a:pt x="899" y="167"/>
                  <a:pt x="900" y="167"/>
                </a:cubicBezTo>
                <a:cubicBezTo>
                  <a:pt x="900" y="167"/>
                  <a:pt x="900" y="168"/>
                  <a:pt x="900" y="168"/>
                </a:cubicBezTo>
                <a:cubicBezTo>
                  <a:pt x="900" y="168"/>
                  <a:pt x="900" y="168"/>
                  <a:pt x="900" y="169"/>
                </a:cubicBezTo>
                <a:cubicBezTo>
                  <a:pt x="900" y="169"/>
                  <a:pt x="900" y="169"/>
                  <a:pt x="900" y="169"/>
                </a:cubicBezTo>
                <a:cubicBezTo>
                  <a:pt x="900" y="169"/>
                  <a:pt x="900" y="170"/>
                  <a:pt x="900" y="170"/>
                </a:cubicBezTo>
                <a:cubicBezTo>
                  <a:pt x="900" y="170"/>
                  <a:pt x="900" y="170"/>
                  <a:pt x="900" y="170"/>
                </a:cubicBezTo>
                <a:cubicBezTo>
                  <a:pt x="900" y="171"/>
                  <a:pt x="900" y="171"/>
                  <a:pt x="900" y="171"/>
                </a:cubicBezTo>
                <a:cubicBezTo>
                  <a:pt x="899" y="172"/>
                  <a:pt x="899" y="172"/>
                  <a:pt x="899" y="173"/>
                </a:cubicBezTo>
                <a:cubicBezTo>
                  <a:pt x="898" y="173"/>
                  <a:pt x="898" y="174"/>
                  <a:pt x="897" y="174"/>
                </a:cubicBezTo>
                <a:cubicBezTo>
                  <a:pt x="897" y="175"/>
                  <a:pt x="897" y="175"/>
                  <a:pt x="896" y="176"/>
                </a:cubicBezTo>
                <a:cubicBezTo>
                  <a:pt x="896" y="176"/>
                  <a:pt x="895" y="176"/>
                  <a:pt x="895" y="177"/>
                </a:cubicBezTo>
                <a:cubicBezTo>
                  <a:pt x="894" y="178"/>
                  <a:pt x="893" y="179"/>
                  <a:pt x="892" y="180"/>
                </a:cubicBezTo>
                <a:cubicBezTo>
                  <a:pt x="892" y="180"/>
                  <a:pt x="892" y="180"/>
                  <a:pt x="892" y="181"/>
                </a:cubicBezTo>
                <a:cubicBezTo>
                  <a:pt x="892" y="181"/>
                  <a:pt x="892" y="181"/>
                  <a:pt x="892" y="181"/>
                </a:cubicBezTo>
                <a:cubicBezTo>
                  <a:pt x="891" y="181"/>
                  <a:pt x="891" y="181"/>
                  <a:pt x="891" y="181"/>
                </a:cubicBezTo>
                <a:cubicBezTo>
                  <a:pt x="891" y="182"/>
                  <a:pt x="891" y="182"/>
                  <a:pt x="891" y="182"/>
                </a:cubicBezTo>
                <a:cubicBezTo>
                  <a:pt x="891" y="183"/>
                  <a:pt x="891" y="183"/>
                  <a:pt x="891" y="183"/>
                </a:cubicBezTo>
                <a:cubicBezTo>
                  <a:pt x="890" y="186"/>
                  <a:pt x="890" y="188"/>
                  <a:pt x="890" y="191"/>
                </a:cubicBezTo>
                <a:cubicBezTo>
                  <a:pt x="890" y="191"/>
                  <a:pt x="890" y="192"/>
                  <a:pt x="890" y="192"/>
                </a:cubicBezTo>
                <a:cubicBezTo>
                  <a:pt x="890" y="193"/>
                  <a:pt x="891" y="194"/>
                  <a:pt x="891" y="194"/>
                </a:cubicBezTo>
                <a:cubicBezTo>
                  <a:pt x="891" y="195"/>
                  <a:pt x="891" y="195"/>
                  <a:pt x="891" y="196"/>
                </a:cubicBezTo>
                <a:cubicBezTo>
                  <a:pt x="891" y="196"/>
                  <a:pt x="892" y="197"/>
                  <a:pt x="892" y="197"/>
                </a:cubicBezTo>
                <a:cubicBezTo>
                  <a:pt x="892" y="198"/>
                  <a:pt x="893" y="199"/>
                  <a:pt x="893" y="200"/>
                </a:cubicBezTo>
                <a:cubicBezTo>
                  <a:pt x="892" y="198"/>
                  <a:pt x="890" y="196"/>
                  <a:pt x="889" y="194"/>
                </a:cubicBezTo>
                <a:cubicBezTo>
                  <a:pt x="887" y="191"/>
                  <a:pt x="885" y="188"/>
                  <a:pt x="882" y="185"/>
                </a:cubicBezTo>
                <a:cubicBezTo>
                  <a:pt x="881" y="184"/>
                  <a:pt x="880" y="183"/>
                  <a:pt x="878" y="181"/>
                </a:cubicBezTo>
                <a:cubicBezTo>
                  <a:pt x="878" y="181"/>
                  <a:pt x="877" y="180"/>
                  <a:pt x="876" y="180"/>
                </a:cubicBezTo>
                <a:cubicBezTo>
                  <a:pt x="875" y="179"/>
                  <a:pt x="875" y="179"/>
                  <a:pt x="874" y="178"/>
                </a:cubicBezTo>
                <a:cubicBezTo>
                  <a:pt x="871" y="176"/>
                  <a:pt x="868" y="174"/>
                  <a:pt x="865" y="173"/>
                </a:cubicBezTo>
                <a:cubicBezTo>
                  <a:pt x="860" y="169"/>
                  <a:pt x="855" y="165"/>
                  <a:pt x="850" y="161"/>
                </a:cubicBezTo>
                <a:cubicBezTo>
                  <a:pt x="848" y="159"/>
                  <a:pt x="845" y="157"/>
                  <a:pt x="843" y="154"/>
                </a:cubicBezTo>
                <a:cubicBezTo>
                  <a:pt x="841" y="152"/>
                  <a:pt x="839" y="150"/>
                  <a:pt x="837" y="148"/>
                </a:cubicBezTo>
                <a:cubicBezTo>
                  <a:pt x="835" y="147"/>
                  <a:pt x="834" y="145"/>
                  <a:pt x="833" y="144"/>
                </a:cubicBezTo>
                <a:cubicBezTo>
                  <a:pt x="833" y="144"/>
                  <a:pt x="833" y="143"/>
                  <a:pt x="833" y="143"/>
                </a:cubicBezTo>
                <a:cubicBezTo>
                  <a:pt x="832" y="142"/>
                  <a:pt x="832" y="140"/>
                  <a:pt x="832" y="139"/>
                </a:cubicBezTo>
                <a:cubicBezTo>
                  <a:pt x="832" y="138"/>
                  <a:pt x="832" y="138"/>
                  <a:pt x="832" y="138"/>
                </a:cubicBezTo>
                <a:cubicBezTo>
                  <a:pt x="832" y="137"/>
                  <a:pt x="832" y="137"/>
                  <a:pt x="832" y="136"/>
                </a:cubicBezTo>
                <a:cubicBezTo>
                  <a:pt x="832" y="136"/>
                  <a:pt x="832" y="135"/>
                  <a:pt x="832" y="134"/>
                </a:cubicBezTo>
                <a:cubicBezTo>
                  <a:pt x="832" y="133"/>
                  <a:pt x="832" y="132"/>
                  <a:pt x="833" y="131"/>
                </a:cubicBezTo>
                <a:cubicBezTo>
                  <a:pt x="833" y="131"/>
                  <a:pt x="833" y="131"/>
                  <a:pt x="833" y="131"/>
                </a:cubicBezTo>
                <a:cubicBezTo>
                  <a:pt x="833" y="130"/>
                  <a:pt x="833" y="130"/>
                  <a:pt x="833" y="130"/>
                </a:cubicBezTo>
                <a:cubicBezTo>
                  <a:pt x="833" y="130"/>
                  <a:pt x="833" y="129"/>
                  <a:pt x="833" y="129"/>
                </a:cubicBezTo>
                <a:cubicBezTo>
                  <a:pt x="834" y="129"/>
                  <a:pt x="834" y="129"/>
                  <a:pt x="834" y="129"/>
                </a:cubicBezTo>
                <a:cubicBezTo>
                  <a:pt x="835" y="127"/>
                  <a:pt x="836" y="125"/>
                  <a:pt x="837" y="124"/>
                </a:cubicBezTo>
                <a:cubicBezTo>
                  <a:pt x="838" y="123"/>
                  <a:pt x="839" y="122"/>
                  <a:pt x="839" y="121"/>
                </a:cubicBezTo>
                <a:cubicBezTo>
                  <a:pt x="840" y="120"/>
                  <a:pt x="840" y="119"/>
                  <a:pt x="840" y="119"/>
                </a:cubicBezTo>
                <a:cubicBezTo>
                  <a:pt x="840" y="118"/>
                  <a:pt x="840" y="118"/>
                  <a:pt x="840" y="118"/>
                </a:cubicBezTo>
                <a:cubicBezTo>
                  <a:pt x="840" y="118"/>
                  <a:pt x="840" y="118"/>
                  <a:pt x="840" y="118"/>
                </a:cubicBezTo>
                <a:cubicBezTo>
                  <a:pt x="840" y="117"/>
                  <a:pt x="840" y="117"/>
                  <a:pt x="840" y="117"/>
                </a:cubicBezTo>
                <a:cubicBezTo>
                  <a:pt x="840" y="117"/>
                  <a:pt x="840" y="117"/>
                  <a:pt x="840" y="117"/>
                </a:cubicBezTo>
                <a:cubicBezTo>
                  <a:pt x="840" y="114"/>
                  <a:pt x="840" y="111"/>
                  <a:pt x="839" y="108"/>
                </a:cubicBezTo>
                <a:cubicBezTo>
                  <a:pt x="839" y="108"/>
                  <a:pt x="839" y="107"/>
                  <a:pt x="839" y="107"/>
                </a:cubicBezTo>
                <a:cubicBezTo>
                  <a:pt x="839" y="106"/>
                  <a:pt x="839" y="106"/>
                  <a:pt x="839" y="106"/>
                </a:cubicBezTo>
                <a:cubicBezTo>
                  <a:pt x="839" y="106"/>
                  <a:pt x="839" y="106"/>
                  <a:pt x="839" y="106"/>
                </a:cubicBezTo>
                <a:cubicBezTo>
                  <a:pt x="839" y="106"/>
                  <a:pt x="839" y="105"/>
                  <a:pt x="839" y="105"/>
                </a:cubicBezTo>
                <a:cubicBezTo>
                  <a:pt x="839" y="105"/>
                  <a:pt x="839" y="104"/>
                  <a:pt x="840" y="103"/>
                </a:cubicBezTo>
                <a:cubicBezTo>
                  <a:pt x="840" y="103"/>
                  <a:pt x="840" y="102"/>
                  <a:pt x="840" y="101"/>
                </a:cubicBezTo>
                <a:cubicBezTo>
                  <a:pt x="841" y="101"/>
                  <a:pt x="841" y="100"/>
                  <a:pt x="841" y="99"/>
                </a:cubicBezTo>
                <a:cubicBezTo>
                  <a:pt x="841" y="99"/>
                  <a:pt x="842" y="98"/>
                  <a:pt x="842" y="97"/>
                </a:cubicBezTo>
                <a:cubicBezTo>
                  <a:pt x="842" y="97"/>
                  <a:pt x="843" y="96"/>
                  <a:pt x="843" y="95"/>
                </a:cubicBezTo>
                <a:cubicBezTo>
                  <a:pt x="851" y="91"/>
                  <a:pt x="858" y="85"/>
                  <a:pt x="856" y="73"/>
                </a:cubicBezTo>
                <a:cubicBezTo>
                  <a:pt x="848" y="78"/>
                  <a:pt x="840" y="83"/>
                  <a:pt x="840" y="96"/>
                </a:cubicBezTo>
                <a:cubicBezTo>
                  <a:pt x="840" y="96"/>
                  <a:pt x="840" y="96"/>
                  <a:pt x="840" y="96"/>
                </a:cubicBezTo>
                <a:cubicBezTo>
                  <a:pt x="840" y="96"/>
                  <a:pt x="840" y="96"/>
                  <a:pt x="840" y="96"/>
                </a:cubicBezTo>
                <a:cubicBezTo>
                  <a:pt x="840" y="97"/>
                  <a:pt x="840" y="97"/>
                  <a:pt x="839" y="98"/>
                </a:cubicBezTo>
                <a:cubicBezTo>
                  <a:pt x="839" y="99"/>
                  <a:pt x="839" y="100"/>
                  <a:pt x="838" y="100"/>
                </a:cubicBezTo>
                <a:cubicBezTo>
                  <a:pt x="838" y="101"/>
                  <a:pt x="838" y="102"/>
                  <a:pt x="838" y="103"/>
                </a:cubicBezTo>
                <a:cubicBezTo>
                  <a:pt x="838" y="103"/>
                  <a:pt x="838" y="103"/>
                  <a:pt x="838" y="103"/>
                </a:cubicBezTo>
                <a:cubicBezTo>
                  <a:pt x="837" y="102"/>
                  <a:pt x="837" y="101"/>
                  <a:pt x="837" y="101"/>
                </a:cubicBezTo>
                <a:cubicBezTo>
                  <a:pt x="836" y="98"/>
                  <a:pt x="836" y="96"/>
                  <a:pt x="835" y="93"/>
                </a:cubicBezTo>
                <a:cubicBezTo>
                  <a:pt x="834" y="88"/>
                  <a:pt x="834" y="84"/>
                  <a:pt x="833" y="80"/>
                </a:cubicBezTo>
                <a:cubicBezTo>
                  <a:pt x="833" y="79"/>
                  <a:pt x="833" y="79"/>
                  <a:pt x="833" y="78"/>
                </a:cubicBezTo>
                <a:cubicBezTo>
                  <a:pt x="833" y="78"/>
                  <a:pt x="833" y="77"/>
                  <a:pt x="833" y="77"/>
                </a:cubicBezTo>
                <a:cubicBezTo>
                  <a:pt x="832" y="76"/>
                  <a:pt x="832" y="75"/>
                  <a:pt x="832" y="74"/>
                </a:cubicBezTo>
                <a:cubicBezTo>
                  <a:pt x="832" y="73"/>
                  <a:pt x="831" y="71"/>
                  <a:pt x="831" y="70"/>
                </a:cubicBezTo>
                <a:cubicBezTo>
                  <a:pt x="831" y="70"/>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2" y="69"/>
                  <a:pt x="832" y="69"/>
                  <a:pt x="831" y="68"/>
                </a:cubicBezTo>
                <a:cubicBezTo>
                  <a:pt x="831" y="68"/>
                  <a:pt x="831" y="68"/>
                  <a:pt x="831" y="68"/>
                </a:cubicBezTo>
                <a:cubicBezTo>
                  <a:pt x="831" y="68"/>
                  <a:pt x="831" y="68"/>
                  <a:pt x="831" y="68"/>
                </a:cubicBezTo>
                <a:cubicBezTo>
                  <a:pt x="831" y="68"/>
                  <a:pt x="831" y="68"/>
                  <a:pt x="831" y="68"/>
                </a:cubicBezTo>
                <a:cubicBezTo>
                  <a:pt x="831" y="68"/>
                  <a:pt x="831" y="68"/>
                  <a:pt x="831" y="68"/>
                </a:cubicBezTo>
                <a:cubicBezTo>
                  <a:pt x="831" y="68"/>
                  <a:pt x="831" y="68"/>
                  <a:pt x="831" y="68"/>
                </a:cubicBezTo>
                <a:cubicBezTo>
                  <a:pt x="831" y="68"/>
                  <a:pt x="830" y="68"/>
                  <a:pt x="830" y="69"/>
                </a:cubicBezTo>
                <a:cubicBezTo>
                  <a:pt x="830" y="69"/>
                  <a:pt x="830" y="70"/>
                  <a:pt x="830" y="70"/>
                </a:cubicBezTo>
                <a:cubicBezTo>
                  <a:pt x="830" y="72"/>
                  <a:pt x="830" y="73"/>
                  <a:pt x="830" y="75"/>
                </a:cubicBezTo>
                <a:cubicBezTo>
                  <a:pt x="830" y="75"/>
                  <a:pt x="830" y="76"/>
                  <a:pt x="830" y="77"/>
                </a:cubicBezTo>
                <a:cubicBezTo>
                  <a:pt x="830" y="77"/>
                  <a:pt x="830" y="78"/>
                  <a:pt x="831" y="78"/>
                </a:cubicBezTo>
                <a:cubicBezTo>
                  <a:pt x="831" y="79"/>
                  <a:pt x="831" y="79"/>
                  <a:pt x="831" y="80"/>
                </a:cubicBezTo>
                <a:cubicBezTo>
                  <a:pt x="831" y="81"/>
                  <a:pt x="831" y="83"/>
                  <a:pt x="831" y="84"/>
                </a:cubicBezTo>
                <a:cubicBezTo>
                  <a:pt x="831" y="84"/>
                  <a:pt x="831" y="84"/>
                  <a:pt x="831" y="84"/>
                </a:cubicBezTo>
                <a:cubicBezTo>
                  <a:pt x="831" y="83"/>
                  <a:pt x="831" y="83"/>
                  <a:pt x="830" y="83"/>
                </a:cubicBezTo>
                <a:cubicBezTo>
                  <a:pt x="830" y="82"/>
                  <a:pt x="830" y="82"/>
                  <a:pt x="830" y="81"/>
                </a:cubicBezTo>
                <a:cubicBezTo>
                  <a:pt x="829" y="81"/>
                  <a:pt x="829" y="80"/>
                  <a:pt x="829" y="80"/>
                </a:cubicBezTo>
                <a:cubicBezTo>
                  <a:pt x="828" y="79"/>
                  <a:pt x="828" y="78"/>
                  <a:pt x="827" y="77"/>
                </a:cubicBezTo>
                <a:cubicBezTo>
                  <a:pt x="826" y="77"/>
                  <a:pt x="826" y="76"/>
                  <a:pt x="825" y="75"/>
                </a:cubicBezTo>
                <a:cubicBezTo>
                  <a:pt x="825" y="75"/>
                  <a:pt x="824" y="74"/>
                  <a:pt x="824" y="74"/>
                </a:cubicBezTo>
                <a:cubicBezTo>
                  <a:pt x="830" y="62"/>
                  <a:pt x="805" y="57"/>
                  <a:pt x="799" y="53"/>
                </a:cubicBezTo>
                <a:cubicBezTo>
                  <a:pt x="802" y="64"/>
                  <a:pt x="812" y="84"/>
                  <a:pt x="823" y="76"/>
                </a:cubicBezTo>
                <a:cubicBezTo>
                  <a:pt x="822" y="75"/>
                  <a:pt x="822" y="74"/>
                  <a:pt x="821" y="74"/>
                </a:cubicBezTo>
                <a:cubicBezTo>
                  <a:pt x="822" y="74"/>
                  <a:pt x="822" y="74"/>
                  <a:pt x="822" y="74"/>
                </a:cubicBezTo>
                <a:cubicBezTo>
                  <a:pt x="822" y="75"/>
                  <a:pt x="823" y="75"/>
                  <a:pt x="824" y="76"/>
                </a:cubicBezTo>
                <a:cubicBezTo>
                  <a:pt x="824" y="77"/>
                  <a:pt x="825" y="78"/>
                  <a:pt x="826" y="79"/>
                </a:cubicBezTo>
                <a:cubicBezTo>
                  <a:pt x="826" y="79"/>
                  <a:pt x="827" y="80"/>
                  <a:pt x="828" y="81"/>
                </a:cubicBezTo>
                <a:cubicBezTo>
                  <a:pt x="828" y="81"/>
                  <a:pt x="828" y="82"/>
                  <a:pt x="828" y="82"/>
                </a:cubicBezTo>
                <a:cubicBezTo>
                  <a:pt x="829" y="83"/>
                  <a:pt x="829" y="83"/>
                  <a:pt x="829" y="83"/>
                </a:cubicBezTo>
                <a:cubicBezTo>
                  <a:pt x="829" y="84"/>
                  <a:pt x="830" y="84"/>
                  <a:pt x="830" y="85"/>
                </a:cubicBezTo>
                <a:cubicBezTo>
                  <a:pt x="830" y="85"/>
                  <a:pt x="830" y="85"/>
                  <a:pt x="830" y="86"/>
                </a:cubicBezTo>
                <a:cubicBezTo>
                  <a:pt x="830" y="86"/>
                  <a:pt x="831" y="86"/>
                  <a:pt x="831" y="86"/>
                </a:cubicBezTo>
                <a:cubicBezTo>
                  <a:pt x="831" y="86"/>
                  <a:pt x="831" y="87"/>
                  <a:pt x="831" y="87"/>
                </a:cubicBezTo>
                <a:cubicBezTo>
                  <a:pt x="831" y="87"/>
                  <a:pt x="831" y="87"/>
                  <a:pt x="832" y="88"/>
                </a:cubicBezTo>
                <a:cubicBezTo>
                  <a:pt x="832" y="88"/>
                  <a:pt x="832" y="88"/>
                  <a:pt x="832" y="88"/>
                </a:cubicBezTo>
                <a:cubicBezTo>
                  <a:pt x="832" y="90"/>
                  <a:pt x="833" y="92"/>
                  <a:pt x="833" y="93"/>
                </a:cubicBezTo>
                <a:cubicBezTo>
                  <a:pt x="833" y="96"/>
                  <a:pt x="834" y="98"/>
                  <a:pt x="835" y="101"/>
                </a:cubicBezTo>
                <a:cubicBezTo>
                  <a:pt x="835" y="104"/>
                  <a:pt x="836" y="106"/>
                  <a:pt x="837" y="109"/>
                </a:cubicBezTo>
                <a:cubicBezTo>
                  <a:pt x="838" y="111"/>
                  <a:pt x="838" y="114"/>
                  <a:pt x="838" y="116"/>
                </a:cubicBezTo>
                <a:cubicBezTo>
                  <a:pt x="838" y="116"/>
                  <a:pt x="838" y="116"/>
                  <a:pt x="838" y="116"/>
                </a:cubicBezTo>
                <a:cubicBezTo>
                  <a:pt x="838" y="117"/>
                  <a:pt x="838" y="117"/>
                  <a:pt x="838" y="117"/>
                </a:cubicBezTo>
                <a:cubicBezTo>
                  <a:pt x="838" y="117"/>
                  <a:pt x="838" y="117"/>
                  <a:pt x="838" y="117"/>
                </a:cubicBezTo>
                <a:cubicBezTo>
                  <a:pt x="838" y="118"/>
                  <a:pt x="838" y="118"/>
                  <a:pt x="838" y="118"/>
                </a:cubicBezTo>
                <a:cubicBezTo>
                  <a:pt x="837" y="118"/>
                  <a:pt x="837" y="119"/>
                  <a:pt x="837" y="119"/>
                </a:cubicBezTo>
                <a:cubicBezTo>
                  <a:pt x="837" y="120"/>
                  <a:pt x="836" y="121"/>
                  <a:pt x="835" y="122"/>
                </a:cubicBezTo>
                <a:cubicBezTo>
                  <a:pt x="834" y="123"/>
                  <a:pt x="833" y="125"/>
                  <a:pt x="832" y="127"/>
                </a:cubicBezTo>
                <a:cubicBezTo>
                  <a:pt x="832" y="127"/>
                  <a:pt x="831" y="127"/>
                  <a:pt x="831" y="128"/>
                </a:cubicBezTo>
                <a:cubicBezTo>
                  <a:pt x="831" y="128"/>
                  <a:pt x="831" y="128"/>
                  <a:pt x="831" y="128"/>
                </a:cubicBezTo>
                <a:cubicBezTo>
                  <a:pt x="831" y="129"/>
                  <a:pt x="831" y="129"/>
                  <a:pt x="831" y="129"/>
                </a:cubicBezTo>
                <a:cubicBezTo>
                  <a:pt x="831" y="129"/>
                  <a:pt x="830" y="130"/>
                  <a:pt x="830" y="130"/>
                </a:cubicBezTo>
                <a:cubicBezTo>
                  <a:pt x="830" y="131"/>
                  <a:pt x="830" y="132"/>
                  <a:pt x="830" y="133"/>
                </a:cubicBezTo>
                <a:cubicBezTo>
                  <a:pt x="830" y="134"/>
                  <a:pt x="830" y="134"/>
                  <a:pt x="830" y="135"/>
                </a:cubicBezTo>
                <a:cubicBezTo>
                  <a:pt x="830" y="135"/>
                  <a:pt x="830" y="136"/>
                  <a:pt x="830" y="136"/>
                </a:cubicBezTo>
                <a:cubicBezTo>
                  <a:pt x="830" y="137"/>
                  <a:pt x="830" y="137"/>
                  <a:pt x="830" y="138"/>
                </a:cubicBezTo>
                <a:cubicBezTo>
                  <a:pt x="830" y="138"/>
                  <a:pt x="830" y="138"/>
                  <a:pt x="830" y="139"/>
                </a:cubicBezTo>
                <a:cubicBezTo>
                  <a:pt x="831" y="140"/>
                  <a:pt x="831" y="142"/>
                  <a:pt x="832" y="143"/>
                </a:cubicBezTo>
                <a:cubicBezTo>
                  <a:pt x="832" y="143"/>
                  <a:pt x="832" y="143"/>
                  <a:pt x="832" y="143"/>
                </a:cubicBezTo>
                <a:cubicBezTo>
                  <a:pt x="831" y="143"/>
                  <a:pt x="831" y="142"/>
                  <a:pt x="830" y="142"/>
                </a:cubicBezTo>
                <a:cubicBezTo>
                  <a:pt x="829" y="141"/>
                  <a:pt x="829" y="141"/>
                  <a:pt x="828" y="141"/>
                </a:cubicBezTo>
                <a:cubicBezTo>
                  <a:pt x="828" y="140"/>
                  <a:pt x="828" y="140"/>
                  <a:pt x="828" y="140"/>
                </a:cubicBezTo>
                <a:cubicBezTo>
                  <a:pt x="828" y="140"/>
                  <a:pt x="828" y="140"/>
                  <a:pt x="828" y="140"/>
                </a:cubicBezTo>
                <a:cubicBezTo>
                  <a:pt x="828" y="140"/>
                  <a:pt x="828" y="140"/>
                  <a:pt x="828" y="140"/>
                </a:cubicBezTo>
                <a:cubicBezTo>
                  <a:pt x="828" y="140"/>
                  <a:pt x="828" y="140"/>
                  <a:pt x="827" y="140"/>
                </a:cubicBezTo>
                <a:cubicBezTo>
                  <a:pt x="827" y="140"/>
                  <a:pt x="827" y="140"/>
                  <a:pt x="827" y="140"/>
                </a:cubicBezTo>
                <a:cubicBezTo>
                  <a:pt x="827" y="140"/>
                  <a:pt x="827" y="140"/>
                  <a:pt x="826" y="140"/>
                </a:cubicBezTo>
                <a:cubicBezTo>
                  <a:pt x="826" y="139"/>
                  <a:pt x="826" y="139"/>
                  <a:pt x="825" y="139"/>
                </a:cubicBezTo>
                <a:cubicBezTo>
                  <a:pt x="825" y="139"/>
                  <a:pt x="825" y="139"/>
                  <a:pt x="824" y="139"/>
                </a:cubicBezTo>
                <a:cubicBezTo>
                  <a:pt x="824" y="138"/>
                  <a:pt x="823" y="138"/>
                  <a:pt x="823" y="138"/>
                </a:cubicBezTo>
                <a:cubicBezTo>
                  <a:pt x="821" y="137"/>
                  <a:pt x="820" y="137"/>
                  <a:pt x="819" y="137"/>
                </a:cubicBezTo>
                <a:cubicBezTo>
                  <a:pt x="818" y="136"/>
                  <a:pt x="817" y="136"/>
                  <a:pt x="816" y="136"/>
                </a:cubicBezTo>
                <a:cubicBezTo>
                  <a:pt x="814" y="135"/>
                  <a:pt x="812" y="135"/>
                  <a:pt x="810" y="134"/>
                </a:cubicBezTo>
                <a:cubicBezTo>
                  <a:pt x="806" y="134"/>
                  <a:pt x="803" y="133"/>
                  <a:pt x="800" y="132"/>
                </a:cubicBezTo>
                <a:cubicBezTo>
                  <a:pt x="799" y="131"/>
                  <a:pt x="798" y="131"/>
                  <a:pt x="797" y="130"/>
                </a:cubicBezTo>
                <a:cubicBezTo>
                  <a:pt x="796" y="130"/>
                  <a:pt x="795" y="129"/>
                  <a:pt x="794" y="129"/>
                </a:cubicBezTo>
                <a:cubicBezTo>
                  <a:pt x="793" y="128"/>
                  <a:pt x="792" y="128"/>
                  <a:pt x="792" y="128"/>
                </a:cubicBezTo>
                <a:cubicBezTo>
                  <a:pt x="792" y="128"/>
                  <a:pt x="793" y="128"/>
                  <a:pt x="794" y="129"/>
                </a:cubicBezTo>
                <a:cubicBezTo>
                  <a:pt x="795" y="130"/>
                  <a:pt x="796" y="130"/>
                  <a:pt x="797" y="131"/>
                </a:cubicBezTo>
                <a:cubicBezTo>
                  <a:pt x="798" y="132"/>
                  <a:pt x="799" y="132"/>
                  <a:pt x="800" y="133"/>
                </a:cubicBezTo>
                <a:cubicBezTo>
                  <a:pt x="801" y="134"/>
                  <a:pt x="802" y="134"/>
                  <a:pt x="803" y="135"/>
                </a:cubicBezTo>
                <a:cubicBezTo>
                  <a:pt x="803" y="135"/>
                  <a:pt x="802" y="135"/>
                  <a:pt x="802" y="135"/>
                </a:cubicBezTo>
                <a:cubicBezTo>
                  <a:pt x="800" y="135"/>
                  <a:pt x="799" y="135"/>
                  <a:pt x="798" y="135"/>
                </a:cubicBezTo>
                <a:cubicBezTo>
                  <a:pt x="797" y="136"/>
                  <a:pt x="796" y="136"/>
                  <a:pt x="795" y="136"/>
                </a:cubicBezTo>
                <a:cubicBezTo>
                  <a:pt x="794" y="136"/>
                  <a:pt x="793" y="137"/>
                  <a:pt x="792" y="137"/>
                </a:cubicBezTo>
                <a:cubicBezTo>
                  <a:pt x="778" y="130"/>
                  <a:pt x="778" y="142"/>
                  <a:pt x="767" y="144"/>
                </a:cubicBezTo>
                <a:cubicBezTo>
                  <a:pt x="779" y="153"/>
                  <a:pt x="791" y="157"/>
                  <a:pt x="792" y="139"/>
                </a:cubicBezTo>
                <a:cubicBezTo>
                  <a:pt x="792" y="139"/>
                  <a:pt x="793" y="139"/>
                  <a:pt x="793" y="139"/>
                </a:cubicBezTo>
                <a:cubicBezTo>
                  <a:pt x="793" y="139"/>
                  <a:pt x="794" y="138"/>
                  <a:pt x="796" y="138"/>
                </a:cubicBezTo>
                <a:cubicBezTo>
                  <a:pt x="797" y="138"/>
                  <a:pt x="798" y="138"/>
                  <a:pt x="799" y="137"/>
                </a:cubicBezTo>
                <a:cubicBezTo>
                  <a:pt x="800" y="137"/>
                  <a:pt x="801" y="137"/>
                  <a:pt x="802" y="137"/>
                </a:cubicBezTo>
                <a:cubicBezTo>
                  <a:pt x="803" y="137"/>
                  <a:pt x="804" y="137"/>
                  <a:pt x="805" y="137"/>
                </a:cubicBezTo>
                <a:cubicBezTo>
                  <a:pt x="806" y="137"/>
                  <a:pt x="806" y="137"/>
                  <a:pt x="807" y="137"/>
                </a:cubicBezTo>
                <a:cubicBezTo>
                  <a:pt x="807" y="137"/>
                  <a:pt x="808" y="137"/>
                  <a:pt x="808" y="137"/>
                </a:cubicBezTo>
                <a:cubicBezTo>
                  <a:pt x="809" y="137"/>
                  <a:pt x="809" y="137"/>
                  <a:pt x="809" y="137"/>
                </a:cubicBezTo>
                <a:cubicBezTo>
                  <a:pt x="809" y="137"/>
                  <a:pt x="809" y="137"/>
                  <a:pt x="810" y="137"/>
                </a:cubicBezTo>
                <a:cubicBezTo>
                  <a:pt x="811" y="138"/>
                  <a:pt x="813" y="139"/>
                  <a:pt x="816" y="139"/>
                </a:cubicBezTo>
                <a:cubicBezTo>
                  <a:pt x="817" y="140"/>
                  <a:pt x="818" y="140"/>
                  <a:pt x="819" y="140"/>
                </a:cubicBezTo>
                <a:cubicBezTo>
                  <a:pt x="820" y="141"/>
                  <a:pt x="821" y="141"/>
                  <a:pt x="822" y="141"/>
                </a:cubicBezTo>
                <a:cubicBezTo>
                  <a:pt x="823" y="142"/>
                  <a:pt x="823" y="142"/>
                  <a:pt x="824" y="142"/>
                </a:cubicBezTo>
                <a:cubicBezTo>
                  <a:pt x="824" y="142"/>
                  <a:pt x="824" y="142"/>
                  <a:pt x="824" y="142"/>
                </a:cubicBezTo>
                <a:cubicBezTo>
                  <a:pt x="825" y="143"/>
                  <a:pt x="825" y="143"/>
                  <a:pt x="825" y="143"/>
                </a:cubicBezTo>
                <a:cubicBezTo>
                  <a:pt x="825" y="143"/>
                  <a:pt x="826" y="143"/>
                  <a:pt x="826" y="143"/>
                </a:cubicBezTo>
                <a:cubicBezTo>
                  <a:pt x="826" y="143"/>
                  <a:pt x="826" y="143"/>
                  <a:pt x="826" y="143"/>
                </a:cubicBezTo>
                <a:cubicBezTo>
                  <a:pt x="826" y="143"/>
                  <a:pt x="826" y="143"/>
                  <a:pt x="826" y="143"/>
                </a:cubicBezTo>
                <a:cubicBezTo>
                  <a:pt x="826" y="143"/>
                  <a:pt x="826" y="143"/>
                  <a:pt x="826" y="143"/>
                </a:cubicBezTo>
                <a:cubicBezTo>
                  <a:pt x="826" y="143"/>
                  <a:pt x="826" y="143"/>
                  <a:pt x="826" y="143"/>
                </a:cubicBezTo>
                <a:cubicBezTo>
                  <a:pt x="827" y="144"/>
                  <a:pt x="827" y="144"/>
                  <a:pt x="827" y="144"/>
                </a:cubicBezTo>
                <a:cubicBezTo>
                  <a:pt x="827" y="144"/>
                  <a:pt x="828" y="145"/>
                  <a:pt x="828" y="145"/>
                </a:cubicBezTo>
                <a:cubicBezTo>
                  <a:pt x="830" y="146"/>
                  <a:pt x="833" y="148"/>
                  <a:pt x="835" y="150"/>
                </a:cubicBezTo>
                <a:cubicBezTo>
                  <a:pt x="837" y="152"/>
                  <a:pt x="839" y="155"/>
                  <a:pt x="841" y="157"/>
                </a:cubicBezTo>
                <a:cubicBezTo>
                  <a:pt x="843" y="159"/>
                  <a:pt x="846" y="162"/>
                  <a:pt x="848" y="164"/>
                </a:cubicBezTo>
                <a:cubicBezTo>
                  <a:pt x="851" y="166"/>
                  <a:pt x="854" y="168"/>
                  <a:pt x="856" y="171"/>
                </a:cubicBezTo>
                <a:cubicBezTo>
                  <a:pt x="856" y="171"/>
                  <a:pt x="856" y="171"/>
                  <a:pt x="856" y="171"/>
                </a:cubicBezTo>
                <a:cubicBezTo>
                  <a:pt x="856" y="171"/>
                  <a:pt x="856" y="171"/>
                  <a:pt x="855" y="171"/>
                </a:cubicBezTo>
                <a:cubicBezTo>
                  <a:pt x="855" y="171"/>
                  <a:pt x="854" y="171"/>
                  <a:pt x="854" y="171"/>
                </a:cubicBezTo>
                <a:cubicBezTo>
                  <a:pt x="853" y="171"/>
                  <a:pt x="853" y="172"/>
                  <a:pt x="853" y="172"/>
                </a:cubicBezTo>
                <a:cubicBezTo>
                  <a:pt x="853" y="172"/>
                  <a:pt x="853" y="172"/>
                  <a:pt x="852" y="172"/>
                </a:cubicBezTo>
                <a:cubicBezTo>
                  <a:pt x="851" y="173"/>
                  <a:pt x="850" y="173"/>
                  <a:pt x="849" y="174"/>
                </a:cubicBezTo>
                <a:cubicBezTo>
                  <a:pt x="848" y="175"/>
                  <a:pt x="847" y="176"/>
                  <a:pt x="846" y="177"/>
                </a:cubicBezTo>
                <a:cubicBezTo>
                  <a:pt x="844" y="178"/>
                  <a:pt x="842" y="180"/>
                  <a:pt x="839" y="182"/>
                </a:cubicBezTo>
                <a:cubicBezTo>
                  <a:pt x="838" y="183"/>
                  <a:pt x="837" y="183"/>
                  <a:pt x="836" y="184"/>
                </a:cubicBezTo>
                <a:cubicBezTo>
                  <a:pt x="834" y="185"/>
                  <a:pt x="833" y="185"/>
                  <a:pt x="832" y="186"/>
                </a:cubicBezTo>
                <a:cubicBezTo>
                  <a:pt x="831" y="186"/>
                  <a:pt x="829" y="187"/>
                  <a:pt x="828" y="187"/>
                </a:cubicBezTo>
                <a:cubicBezTo>
                  <a:pt x="828" y="187"/>
                  <a:pt x="828" y="187"/>
                  <a:pt x="828" y="187"/>
                </a:cubicBezTo>
                <a:cubicBezTo>
                  <a:pt x="828" y="187"/>
                  <a:pt x="827" y="187"/>
                  <a:pt x="827" y="186"/>
                </a:cubicBezTo>
                <a:cubicBezTo>
                  <a:pt x="827" y="186"/>
                  <a:pt x="826" y="186"/>
                  <a:pt x="826" y="186"/>
                </a:cubicBezTo>
                <a:cubicBezTo>
                  <a:pt x="826" y="186"/>
                  <a:pt x="826" y="186"/>
                  <a:pt x="826" y="186"/>
                </a:cubicBezTo>
                <a:cubicBezTo>
                  <a:pt x="826" y="186"/>
                  <a:pt x="825" y="186"/>
                  <a:pt x="825" y="186"/>
                </a:cubicBezTo>
                <a:cubicBezTo>
                  <a:pt x="825" y="186"/>
                  <a:pt x="824" y="185"/>
                  <a:pt x="823" y="185"/>
                </a:cubicBezTo>
                <a:cubicBezTo>
                  <a:pt x="822" y="185"/>
                  <a:pt x="822" y="185"/>
                  <a:pt x="821" y="184"/>
                </a:cubicBezTo>
                <a:cubicBezTo>
                  <a:pt x="820" y="184"/>
                  <a:pt x="819" y="184"/>
                  <a:pt x="819" y="183"/>
                </a:cubicBezTo>
                <a:cubicBezTo>
                  <a:pt x="818" y="183"/>
                  <a:pt x="817" y="183"/>
                  <a:pt x="816" y="182"/>
                </a:cubicBezTo>
                <a:cubicBezTo>
                  <a:pt x="812" y="170"/>
                  <a:pt x="803" y="174"/>
                  <a:pt x="794" y="167"/>
                </a:cubicBezTo>
                <a:cubicBezTo>
                  <a:pt x="797" y="173"/>
                  <a:pt x="799" y="181"/>
                  <a:pt x="804" y="184"/>
                </a:cubicBezTo>
                <a:cubicBezTo>
                  <a:pt x="807" y="186"/>
                  <a:pt x="814" y="187"/>
                  <a:pt x="816" y="184"/>
                </a:cubicBezTo>
                <a:cubicBezTo>
                  <a:pt x="817" y="184"/>
                  <a:pt x="817" y="184"/>
                  <a:pt x="817" y="184"/>
                </a:cubicBezTo>
                <a:cubicBezTo>
                  <a:pt x="817" y="184"/>
                  <a:pt x="817" y="184"/>
                  <a:pt x="817" y="184"/>
                </a:cubicBezTo>
                <a:cubicBezTo>
                  <a:pt x="817" y="184"/>
                  <a:pt x="817" y="184"/>
                  <a:pt x="817" y="184"/>
                </a:cubicBezTo>
                <a:cubicBezTo>
                  <a:pt x="817" y="185"/>
                  <a:pt x="818" y="185"/>
                  <a:pt x="818" y="185"/>
                </a:cubicBezTo>
                <a:cubicBezTo>
                  <a:pt x="819" y="185"/>
                  <a:pt x="820" y="186"/>
                  <a:pt x="821" y="186"/>
                </a:cubicBezTo>
                <a:cubicBezTo>
                  <a:pt x="821" y="186"/>
                  <a:pt x="822" y="186"/>
                  <a:pt x="823" y="187"/>
                </a:cubicBezTo>
                <a:cubicBezTo>
                  <a:pt x="824" y="187"/>
                  <a:pt x="824" y="187"/>
                  <a:pt x="825" y="187"/>
                </a:cubicBezTo>
                <a:cubicBezTo>
                  <a:pt x="825" y="187"/>
                  <a:pt x="825" y="187"/>
                  <a:pt x="826" y="187"/>
                </a:cubicBezTo>
                <a:cubicBezTo>
                  <a:pt x="826" y="188"/>
                  <a:pt x="826" y="188"/>
                  <a:pt x="826" y="188"/>
                </a:cubicBezTo>
                <a:cubicBezTo>
                  <a:pt x="826" y="188"/>
                  <a:pt x="826" y="188"/>
                  <a:pt x="826" y="188"/>
                </a:cubicBezTo>
                <a:cubicBezTo>
                  <a:pt x="826" y="188"/>
                  <a:pt x="825" y="188"/>
                  <a:pt x="825" y="188"/>
                </a:cubicBezTo>
                <a:cubicBezTo>
                  <a:pt x="824" y="188"/>
                  <a:pt x="824" y="188"/>
                  <a:pt x="824" y="188"/>
                </a:cubicBezTo>
                <a:cubicBezTo>
                  <a:pt x="824" y="188"/>
                  <a:pt x="823" y="188"/>
                  <a:pt x="823" y="188"/>
                </a:cubicBezTo>
                <a:cubicBezTo>
                  <a:pt x="823" y="188"/>
                  <a:pt x="822" y="189"/>
                  <a:pt x="822" y="189"/>
                </a:cubicBezTo>
                <a:cubicBezTo>
                  <a:pt x="821" y="189"/>
                  <a:pt x="820" y="189"/>
                  <a:pt x="820" y="189"/>
                </a:cubicBezTo>
                <a:cubicBezTo>
                  <a:pt x="818" y="190"/>
                  <a:pt x="818" y="190"/>
                  <a:pt x="818" y="190"/>
                </a:cubicBezTo>
                <a:cubicBezTo>
                  <a:pt x="818" y="190"/>
                  <a:pt x="818" y="190"/>
                  <a:pt x="818" y="190"/>
                </a:cubicBezTo>
                <a:cubicBezTo>
                  <a:pt x="819" y="190"/>
                  <a:pt x="819" y="190"/>
                  <a:pt x="820" y="190"/>
                </a:cubicBezTo>
                <a:cubicBezTo>
                  <a:pt x="821" y="191"/>
                  <a:pt x="821" y="191"/>
                  <a:pt x="822" y="191"/>
                </a:cubicBezTo>
                <a:cubicBezTo>
                  <a:pt x="823" y="191"/>
                  <a:pt x="823" y="191"/>
                  <a:pt x="824" y="191"/>
                </a:cubicBezTo>
                <a:cubicBezTo>
                  <a:pt x="824" y="191"/>
                  <a:pt x="824" y="191"/>
                  <a:pt x="825" y="191"/>
                </a:cubicBezTo>
                <a:cubicBezTo>
                  <a:pt x="825" y="191"/>
                  <a:pt x="825" y="191"/>
                  <a:pt x="825" y="191"/>
                </a:cubicBezTo>
                <a:cubicBezTo>
                  <a:pt x="828" y="190"/>
                  <a:pt x="830" y="189"/>
                  <a:pt x="833" y="188"/>
                </a:cubicBezTo>
                <a:cubicBezTo>
                  <a:pt x="834" y="188"/>
                  <a:pt x="835" y="188"/>
                  <a:pt x="836" y="187"/>
                </a:cubicBezTo>
                <a:cubicBezTo>
                  <a:pt x="836" y="187"/>
                  <a:pt x="835" y="188"/>
                  <a:pt x="835" y="188"/>
                </a:cubicBezTo>
                <a:cubicBezTo>
                  <a:pt x="835" y="188"/>
                  <a:pt x="835" y="189"/>
                  <a:pt x="835" y="189"/>
                </a:cubicBezTo>
                <a:cubicBezTo>
                  <a:pt x="834" y="190"/>
                  <a:pt x="834" y="190"/>
                  <a:pt x="834" y="190"/>
                </a:cubicBezTo>
                <a:cubicBezTo>
                  <a:pt x="834" y="191"/>
                  <a:pt x="833" y="192"/>
                  <a:pt x="833" y="193"/>
                </a:cubicBezTo>
                <a:cubicBezTo>
                  <a:pt x="833" y="193"/>
                  <a:pt x="833" y="193"/>
                  <a:pt x="833" y="193"/>
                </a:cubicBezTo>
                <a:cubicBezTo>
                  <a:pt x="823" y="198"/>
                  <a:pt x="820" y="207"/>
                  <a:pt x="828" y="219"/>
                </a:cubicBezTo>
                <a:cubicBezTo>
                  <a:pt x="831" y="209"/>
                  <a:pt x="839" y="207"/>
                  <a:pt x="834" y="194"/>
                </a:cubicBezTo>
                <a:cubicBezTo>
                  <a:pt x="834" y="194"/>
                  <a:pt x="834" y="194"/>
                  <a:pt x="834" y="194"/>
                </a:cubicBezTo>
                <a:cubicBezTo>
                  <a:pt x="834" y="193"/>
                  <a:pt x="835" y="192"/>
                  <a:pt x="835" y="191"/>
                </a:cubicBezTo>
                <a:cubicBezTo>
                  <a:pt x="835" y="191"/>
                  <a:pt x="835" y="190"/>
                  <a:pt x="836" y="190"/>
                </a:cubicBezTo>
                <a:cubicBezTo>
                  <a:pt x="836" y="189"/>
                  <a:pt x="836" y="189"/>
                  <a:pt x="836" y="189"/>
                </a:cubicBezTo>
                <a:cubicBezTo>
                  <a:pt x="837" y="188"/>
                  <a:pt x="837" y="187"/>
                  <a:pt x="838" y="186"/>
                </a:cubicBezTo>
                <a:cubicBezTo>
                  <a:pt x="839" y="185"/>
                  <a:pt x="840" y="185"/>
                  <a:pt x="841" y="184"/>
                </a:cubicBezTo>
                <a:cubicBezTo>
                  <a:pt x="843" y="182"/>
                  <a:pt x="845" y="181"/>
                  <a:pt x="848" y="179"/>
                </a:cubicBezTo>
                <a:cubicBezTo>
                  <a:pt x="849" y="178"/>
                  <a:pt x="850" y="177"/>
                  <a:pt x="851" y="176"/>
                </a:cubicBezTo>
                <a:cubicBezTo>
                  <a:pt x="852" y="176"/>
                  <a:pt x="853" y="175"/>
                  <a:pt x="854" y="175"/>
                </a:cubicBezTo>
                <a:cubicBezTo>
                  <a:pt x="854" y="174"/>
                  <a:pt x="854" y="174"/>
                  <a:pt x="854" y="174"/>
                </a:cubicBezTo>
                <a:cubicBezTo>
                  <a:pt x="855" y="174"/>
                  <a:pt x="855" y="174"/>
                  <a:pt x="855" y="174"/>
                </a:cubicBezTo>
                <a:cubicBezTo>
                  <a:pt x="855" y="173"/>
                  <a:pt x="856" y="173"/>
                  <a:pt x="856" y="173"/>
                </a:cubicBezTo>
                <a:cubicBezTo>
                  <a:pt x="856" y="173"/>
                  <a:pt x="857" y="172"/>
                  <a:pt x="857" y="172"/>
                </a:cubicBezTo>
                <a:cubicBezTo>
                  <a:pt x="857" y="172"/>
                  <a:pt x="858" y="172"/>
                  <a:pt x="858" y="172"/>
                </a:cubicBezTo>
                <a:cubicBezTo>
                  <a:pt x="860" y="173"/>
                  <a:pt x="862" y="174"/>
                  <a:pt x="864" y="176"/>
                </a:cubicBezTo>
                <a:cubicBezTo>
                  <a:pt x="867" y="178"/>
                  <a:pt x="870" y="179"/>
                  <a:pt x="872" y="181"/>
                </a:cubicBezTo>
                <a:cubicBezTo>
                  <a:pt x="873" y="182"/>
                  <a:pt x="874" y="182"/>
                  <a:pt x="874" y="183"/>
                </a:cubicBezTo>
                <a:cubicBezTo>
                  <a:pt x="875" y="183"/>
                  <a:pt x="876" y="184"/>
                  <a:pt x="876" y="184"/>
                </a:cubicBezTo>
                <a:cubicBezTo>
                  <a:pt x="878" y="185"/>
                  <a:pt x="879" y="187"/>
                  <a:pt x="880" y="188"/>
                </a:cubicBezTo>
                <a:cubicBezTo>
                  <a:pt x="885" y="193"/>
                  <a:pt x="888" y="199"/>
                  <a:pt x="892" y="204"/>
                </a:cubicBezTo>
                <a:cubicBezTo>
                  <a:pt x="894" y="208"/>
                  <a:pt x="896" y="211"/>
                  <a:pt x="898" y="214"/>
                </a:cubicBezTo>
                <a:cubicBezTo>
                  <a:pt x="898" y="214"/>
                  <a:pt x="898" y="213"/>
                  <a:pt x="897" y="213"/>
                </a:cubicBezTo>
                <a:cubicBezTo>
                  <a:pt x="897" y="213"/>
                  <a:pt x="897" y="213"/>
                  <a:pt x="897" y="213"/>
                </a:cubicBezTo>
                <a:cubicBezTo>
                  <a:pt x="896" y="213"/>
                  <a:pt x="896" y="213"/>
                  <a:pt x="896" y="213"/>
                </a:cubicBezTo>
                <a:cubicBezTo>
                  <a:pt x="896" y="213"/>
                  <a:pt x="896" y="212"/>
                  <a:pt x="896" y="212"/>
                </a:cubicBezTo>
                <a:cubicBezTo>
                  <a:pt x="895" y="212"/>
                  <a:pt x="894" y="212"/>
                  <a:pt x="893" y="212"/>
                </a:cubicBezTo>
                <a:cubicBezTo>
                  <a:pt x="892" y="212"/>
                  <a:pt x="892" y="212"/>
                  <a:pt x="891" y="213"/>
                </a:cubicBezTo>
                <a:cubicBezTo>
                  <a:pt x="890" y="213"/>
                  <a:pt x="889" y="213"/>
                  <a:pt x="888" y="213"/>
                </a:cubicBezTo>
                <a:cubicBezTo>
                  <a:pt x="887" y="213"/>
                  <a:pt x="886" y="213"/>
                  <a:pt x="886" y="214"/>
                </a:cubicBezTo>
                <a:cubicBezTo>
                  <a:pt x="884" y="214"/>
                  <a:pt x="883" y="214"/>
                  <a:pt x="882" y="214"/>
                </a:cubicBezTo>
                <a:cubicBezTo>
                  <a:pt x="872" y="202"/>
                  <a:pt x="865" y="217"/>
                  <a:pt x="856" y="203"/>
                </a:cubicBezTo>
                <a:cubicBezTo>
                  <a:pt x="857" y="211"/>
                  <a:pt x="860" y="218"/>
                  <a:pt x="867" y="222"/>
                </a:cubicBezTo>
                <a:cubicBezTo>
                  <a:pt x="872" y="224"/>
                  <a:pt x="883" y="223"/>
                  <a:pt x="883" y="216"/>
                </a:cubicBezTo>
                <a:cubicBezTo>
                  <a:pt x="884" y="216"/>
                  <a:pt x="885" y="215"/>
                  <a:pt x="886" y="215"/>
                </a:cubicBezTo>
                <a:cubicBezTo>
                  <a:pt x="887" y="215"/>
                  <a:pt x="888" y="215"/>
                  <a:pt x="889" y="215"/>
                </a:cubicBezTo>
                <a:cubicBezTo>
                  <a:pt x="889" y="214"/>
                  <a:pt x="890" y="214"/>
                  <a:pt x="891" y="214"/>
                </a:cubicBezTo>
                <a:cubicBezTo>
                  <a:pt x="892" y="214"/>
                  <a:pt x="893" y="214"/>
                  <a:pt x="893" y="214"/>
                </a:cubicBezTo>
                <a:cubicBezTo>
                  <a:pt x="894" y="214"/>
                  <a:pt x="895" y="214"/>
                  <a:pt x="896" y="214"/>
                </a:cubicBezTo>
                <a:cubicBezTo>
                  <a:pt x="896" y="214"/>
                  <a:pt x="896" y="214"/>
                  <a:pt x="896" y="214"/>
                </a:cubicBezTo>
                <a:cubicBezTo>
                  <a:pt x="896" y="214"/>
                  <a:pt x="896" y="214"/>
                  <a:pt x="896" y="214"/>
                </a:cubicBezTo>
                <a:cubicBezTo>
                  <a:pt x="897" y="214"/>
                  <a:pt x="897" y="214"/>
                  <a:pt x="897" y="214"/>
                </a:cubicBezTo>
                <a:cubicBezTo>
                  <a:pt x="898" y="214"/>
                  <a:pt x="898" y="215"/>
                  <a:pt x="899" y="215"/>
                </a:cubicBezTo>
                <a:cubicBezTo>
                  <a:pt x="899" y="215"/>
                  <a:pt x="899" y="215"/>
                  <a:pt x="899" y="215"/>
                </a:cubicBezTo>
                <a:cubicBezTo>
                  <a:pt x="901" y="217"/>
                  <a:pt x="902" y="219"/>
                  <a:pt x="903" y="222"/>
                </a:cubicBezTo>
                <a:cubicBezTo>
                  <a:pt x="907" y="226"/>
                  <a:pt x="910" y="231"/>
                  <a:pt x="913" y="235"/>
                </a:cubicBezTo>
                <a:cubicBezTo>
                  <a:pt x="908" y="232"/>
                  <a:pt x="904" y="229"/>
                  <a:pt x="898" y="226"/>
                </a:cubicBezTo>
                <a:cubicBezTo>
                  <a:pt x="908" y="233"/>
                  <a:pt x="917" y="242"/>
                  <a:pt x="914" y="253"/>
                </a:cubicBezTo>
                <a:cubicBezTo>
                  <a:pt x="876" y="241"/>
                  <a:pt x="873" y="248"/>
                  <a:pt x="837" y="263"/>
                </a:cubicBezTo>
                <a:cubicBezTo>
                  <a:pt x="875" y="253"/>
                  <a:pt x="884" y="251"/>
                  <a:pt x="916" y="269"/>
                </a:cubicBezTo>
                <a:cubicBezTo>
                  <a:pt x="928" y="276"/>
                  <a:pt x="934" y="281"/>
                  <a:pt x="943" y="288"/>
                </a:cubicBezTo>
                <a:cubicBezTo>
                  <a:pt x="946" y="290"/>
                  <a:pt x="944" y="297"/>
                  <a:pt x="949" y="301"/>
                </a:cubicBezTo>
                <a:cubicBezTo>
                  <a:pt x="955" y="306"/>
                  <a:pt x="966" y="303"/>
                  <a:pt x="973" y="307"/>
                </a:cubicBezTo>
                <a:cubicBezTo>
                  <a:pt x="986" y="316"/>
                  <a:pt x="991" y="325"/>
                  <a:pt x="1004" y="335"/>
                </a:cubicBezTo>
                <a:cubicBezTo>
                  <a:pt x="1019" y="347"/>
                  <a:pt x="1044" y="350"/>
                  <a:pt x="1059" y="362"/>
                </a:cubicBezTo>
                <a:cubicBezTo>
                  <a:pt x="1089" y="388"/>
                  <a:pt x="1121" y="442"/>
                  <a:pt x="1121" y="442"/>
                </a:cubicBezTo>
                <a:cubicBezTo>
                  <a:pt x="1121" y="442"/>
                  <a:pt x="1113" y="446"/>
                  <a:pt x="1108" y="444"/>
                </a:cubicBezTo>
                <a:cubicBezTo>
                  <a:pt x="1091" y="437"/>
                  <a:pt x="1075" y="429"/>
                  <a:pt x="1065" y="419"/>
                </a:cubicBezTo>
                <a:cubicBezTo>
                  <a:pt x="1045" y="399"/>
                  <a:pt x="1039" y="382"/>
                  <a:pt x="1015" y="369"/>
                </a:cubicBezTo>
                <a:cubicBezTo>
                  <a:pt x="995" y="357"/>
                  <a:pt x="965" y="353"/>
                  <a:pt x="945" y="354"/>
                </a:cubicBezTo>
                <a:cubicBezTo>
                  <a:pt x="917" y="355"/>
                  <a:pt x="925" y="332"/>
                  <a:pt x="905" y="325"/>
                </a:cubicBezTo>
                <a:cubicBezTo>
                  <a:pt x="915" y="338"/>
                  <a:pt x="918" y="354"/>
                  <a:pt x="918" y="354"/>
                </a:cubicBezTo>
                <a:cubicBezTo>
                  <a:pt x="910" y="365"/>
                  <a:pt x="867" y="375"/>
                  <a:pt x="855" y="376"/>
                </a:cubicBezTo>
                <a:cubicBezTo>
                  <a:pt x="879" y="382"/>
                  <a:pt x="900" y="376"/>
                  <a:pt x="924" y="372"/>
                </a:cubicBezTo>
                <a:cubicBezTo>
                  <a:pt x="951" y="368"/>
                  <a:pt x="968" y="369"/>
                  <a:pt x="991" y="379"/>
                </a:cubicBezTo>
                <a:cubicBezTo>
                  <a:pt x="1005" y="385"/>
                  <a:pt x="1018" y="394"/>
                  <a:pt x="1028" y="404"/>
                </a:cubicBezTo>
                <a:cubicBezTo>
                  <a:pt x="1037" y="414"/>
                  <a:pt x="1034" y="422"/>
                  <a:pt x="1041" y="432"/>
                </a:cubicBezTo>
                <a:cubicBezTo>
                  <a:pt x="1044" y="437"/>
                  <a:pt x="1048" y="441"/>
                  <a:pt x="1050" y="444"/>
                </a:cubicBezTo>
                <a:cubicBezTo>
                  <a:pt x="1050" y="444"/>
                  <a:pt x="1049" y="444"/>
                  <a:pt x="1048" y="444"/>
                </a:cubicBezTo>
                <a:cubicBezTo>
                  <a:pt x="1046" y="444"/>
                  <a:pt x="1044" y="444"/>
                  <a:pt x="1042" y="444"/>
                </a:cubicBezTo>
                <a:cubicBezTo>
                  <a:pt x="1036" y="445"/>
                  <a:pt x="1029" y="445"/>
                  <a:pt x="1023" y="446"/>
                </a:cubicBezTo>
                <a:cubicBezTo>
                  <a:pt x="1023" y="446"/>
                  <a:pt x="1023" y="446"/>
                  <a:pt x="1023" y="446"/>
                </a:cubicBezTo>
                <a:cubicBezTo>
                  <a:pt x="1022" y="445"/>
                  <a:pt x="1021" y="445"/>
                  <a:pt x="1020" y="444"/>
                </a:cubicBezTo>
                <a:cubicBezTo>
                  <a:pt x="1020" y="444"/>
                  <a:pt x="1019" y="443"/>
                  <a:pt x="1019" y="443"/>
                </a:cubicBezTo>
                <a:cubicBezTo>
                  <a:pt x="1018" y="442"/>
                  <a:pt x="1018" y="442"/>
                  <a:pt x="1017" y="442"/>
                </a:cubicBezTo>
                <a:cubicBezTo>
                  <a:pt x="1016" y="441"/>
                  <a:pt x="1015" y="440"/>
                  <a:pt x="1013" y="439"/>
                </a:cubicBezTo>
                <a:cubicBezTo>
                  <a:pt x="1012" y="439"/>
                  <a:pt x="1011" y="438"/>
                  <a:pt x="1009" y="437"/>
                </a:cubicBezTo>
                <a:cubicBezTo>
                  <a:pt x="1006" y="435"/>
                  <a:pt x="1003" y="433"/>
                  <a:pt x="1000" y="431"/>
                </a:cubicBezTo>
                <a:cubicBezTo>
                  <a:pt x="997" y="429"/>
                  <a:pt x="994" y="426"/>
                  <a:pt x="991" y="424"/>
                </a:cubicBezTo>
                <a:cubicBezTo>
                  <a:pt x="990" y="423"/>
                  <a:pt x="989" y="422"/>
                  <a:pt x="987" y="421"/>
                </a:cubicBezTo>
                <a:cubicBezTo>
                  <a:pt x="986" y="420"/>
                  <a:pt x="985" y="419"/>
                  <a:pt x="984" y="418"/>
                </a:cubicBezTo>
                <a:cubicBezTo>
                  <a:pt x="984" y="418"/>
                  <a:pt x="983" y="418"/>
                  <a:pt x="983" y="418"/>
                </a:cubicBezTo>
                <a:cubicBezTo>
                  <a:pt x="983" y="418"/>
                  <a:pt x="983" y="418"/>
                  <a:pt x="983" y="417"/>
                </a:cubicBezTo>
                <a:cubicBezTo>
                  <a:pt x="983" y="417"/>
                  <a:pt x="983" y="417"/>
                  <a:pt x="983" y="416"/>
                </a:cubicBezTo>
                <a:cubicBezTo>
                  <a:pt x="982" y="416"/>
                  <a:pt x="982" y="416"/>
                  <a:pt x="982" y="415"/>
                </a:cubicBezTo>
                <a:cubicBezTo>
                  <a:pt x="982" y="415"/>
                  <a:pt x="982" y="415"/>
                  <a:pt x="982" y="415"/>
                </a:cubicBezTo>
                <a:cubicBezTo>
                  <a:pt x="982" y="415"/>
                  <a:pt x="982" y="415"/>
                  <a:pt x="982" y="415"/>
                </a:cubicBezTo>
                <a:cubicBezTo>
                  <a:pt x="981" y="414"/>
                  <a:pt x="981" y="414"/>
                  <a:pt x="980" y="413"/>
                </a:cubicBezTo>
                <a:cubicBezTo>
                  <a:pt x="980" y="412"/>
                  <a:pt x="979" y="412"/>
                  <a:pt x="979" y="411"/>
                </a:cubicBezTo>
                <a:cubicBezTo>
                  <a:pt x="978" y="411"/>
                  <a:pt x="977" y="410"/>
                  <a:pt x="977" y="410"/>
                </a:cubicBezTo>
                <a:cubicBezTo>
                  <a:pt x="976" y="409"/>
                  <a:pt x="975" y="409"/>
                  <a:pt x="975" y="408"/>
                </a:cubicBezTo>
                <a:cubicBezTo>
                  <a:pt x="975" y="408"/>
                  <a:pt x="975" y="408"/>
                  <a:pt x="975" y="408"/>
                </a:cubicBezTo>
                <a:cubicBezTo>
                  <a:pt x="975" y="408"/>
                  <a:pt x="975" y="408"/>
                  <a:pt x="975" y="408"/>
                </a:cubicBezTo>
                <a:cubicBezTo>
                  <a:pt x="969" y="397"/>
                  <a:pt x="959" y="395"/>
                  <a:pt x="948" y="394"/>
                </a:cubicBezTo>
                <a:cubicBezTo>
                  <a:pt x="952" y="405"/>
                  <a:pt x="962" y="409"/>
                  <a:pt x="972" y="409"/>
                </a:cubicBezTo>
                <a:cubicBezTo>
                  <a:pt x="972" y="409"/>
                  <a:pt x="973" y="409"/>
                  <a:pt x="974" y="410"/>
                </a:cubicBezTo>
                <a:cubicBezTo>
                  <a:pt x="974" y="410"/>
                  <a:pt x="975" y="411"/>
                  <a:pt x="975" y="411"/>
                </a:cubicBezTo>
                <a:cubicBezTo>
                  <a:pt x="976" y="412"/>
                  <a:pt x="977" y="412"/>
                  <a:pt x="977" y="413"/>
                </a:cubicBezTo>
                <a:cubicBezTo>
                  <a:pt x="978" y="414"/>
                  <a:pt x="978" y="414"/>
                  <a:pt x="979" y="415"/>
                </a:cubicBezTo>
                <a:cubicBezTo>
                  <a:pt x="979" y="415"/>
                  <a:pt x="979" y="415"/>
                  <a:pt x="979" y="415"/>
                </a:cubicBezTo>
                <a:cubicBezTo>
                  <a:pt x="979" y="415"/>
                  <a:pt x="979" y="415"/>
                  <a:pt x="978" y="415"/>
                </a:cubicBezTo>
                <a:cubicBezTo>
                  <a:pt x="977" y="414"/>
                  <a:pt x="976" y="413"/>
                  <a:pt x="976" y="413"/>
                </a:cubicBezTo>
                <a:cubicBezTo>
                  <a:pt x="976" y="413"/>
                  <a:pt x="977" y="414"/>
                  <a:pt x="978" y="415"/>
                </a:cubicBezTo>
                <a:cubicBezTo>
                  <a:pt x="978" y="416"/>
                  <a:pt x="979" y="417"/>
                  <a:pt x="980" y="418"/>
                </a:cubicBezTo>
                <a:cubicBezTo>
                  <a:pt x="980" y="418"/>
                  <a:pt x="981" y="418"/>
                  <a:pt x="981" y="419"/>
                </a:cubicBezTo>
                <a:cubicBezTo>
                  <a:pt x="981" y="419"/>
                  <a:pt x="981" y="419"/>
                  <a:pt x="982" y="420"/>
                </a:cubicBezTo>
                <a:cubicBezTo>
                  <a:pt x="982" y="420"/>
                  <a:pt x="982" y="420"/>
                  <a:pt x="983" y="420"/>
                </a:cubicBezTo>
                <a:cubicBezTo>
                  <a:pt x="984" y="421"/>
                  <a:pt x="985" y="422"/>
                  <a:pt x="986" y="423"/>
                </a:cubicBezTo>
                <a:cubicBezTo>
                  <a:pt x="987" y="424"/>
                  <a:pt x="989" y="425"/>
                  <a:pt x="990" y="426"/>
                </a:cubicBezTo>
                <a:cubicBezTo>
                  <a:pt x="993" y="428"/>
                  <a:pt x="996" y="431"/>
                  <a:pt x="999" y="433"/>
                </a:cubicBezTo>
                <a:cubicBezTo>
                  <a:pt x="1002" y="435"/>
                  <a:pt x="1005" y="437"/>
                  <a:pt x="1008" y="439"/>
                </a:cubicBezTo>
                <a:cubicBezTo>
                  <a:pt x="1009" y="440"/>
                  <a:pt x="1011" y="441"/>
                  <a:pt x="1012" y="442"/>
                </a:cubicBezTo>
                <a:cubicBezTo>
                  <a:pt x="1014" y="442"/>
                  <a:pt x="1015" y="443"/>
                  <a:pt x="1016" y="444"/>
                </a:cubicBezTo>
                <a:cubicBezTo>
                  <a:pt x="1017" y="444"/>
                  <a:pt x="1017" y="445"/>
                  <a:pt x="1018" y="445"/>
                </a:cubicBezTo>
                <a:cubicBezTo>
                  <a:pt x="1018" y="445"/>
                  <a:pt x="1019" y="445"/>
                  <a:pt x="1019" y="446"/>
                </a:cubicBezTo>
                <a:cubicBezTo>
                  <a:pt x="1020" y="446"/>
                  <a:pt x="1020" y="446"/>
                  <a:pt x="1021" y="446"/>
                </a:cubicBezTo>
                <a:cubicBezTo>
                  <a:pt x="1011" y="447"/>
                  <a:pt x="1001" y="449"/>
                  <a:pt x="990" y="452"/>
                </a:cubicBezTo>
                <a:cubicBezTo>
                  <a:pt x="988" y="452"/>
                  <a:pt x="986" y="453"/>
                  <a:pt x="983" y="454"/>
                </a:cubicBezTo>
                <a:cubicBezTo>
                  <a:pt x="981" y="454"/>
                  <a:pt x="979" y="455"/>
                  <a:pt x="976" y="456"/>
                </a:cubicBezTo>
                <a:cubicBezTo>
                  <a:pt x="972" y="457"/>
                  <a:pt x="967" y="459"/>
                  <a:pt x="962" y="461"/>
                </a:cubicBezTo>
                <a:cubicBezTo>
                  <a:pt x="955" y="463"/>
                  <a:pt x="947" y="466"/>
                  <a:pt x="939" y="468"/>
                </a:cubicBezTo>
                <a:cubicBezTo>
                  <a:pt x="939" y="468"/>
                  <a:pt x="939" y="468"/>
                  <a:pt x="938" y="468"/>
                </a:cubicBezTo>
                <a:cubicBezTo>
                  <a:pt x="937" y="468"/>
                  <a:pt x="937" y="468"/>
                  <a:pt x="937" y="468"/>
                </a:cubicBezTo>
                <a:cubicBezTo>
                  <a:pt x="936" y="467"/>
                  <a:pt x="936" y="467"/>
                  <a:pt x="936" y="467"/>
                </a:cubicBezTo>
                <a:cubicBezTo>
                  <a:pt x="935" y="467"/>
                  <a:pt x="935" y="467"/>
                  <a:pt x="934" y="467"/>
                </a:cubicBezTo>
                <a:cubicBezTo>
                  <a:pt x="934" y="467"/>
                  <a:pt x="934" y="466"/>
                  <a:pt x="934" y="466"/>
                </a:cubicBezTo>
                <a:cubicBezTo>
                  <a:pt x="933" y="466"/>
                  <a:pt x="933" y="466"/>
                  <a:pt x="933" y="466"/>
                </a:cubicBezTo>
                <a:cubicBezTo>
                  <a:pt x="932" y="466"/>
                  <a:pt x="932" y="466"/>
                  <a:pt x="931" y="466"/>
                </a:cubicBezTo>
                <a:cubicBezTo>
                  <a:pt x="931" y="466"/>
                  <a:pt x="930" y="466"/>
                  <a:pt x="930" y="465"/>
                </a:cubicBezTo>
                <a:cubicBezTo>
                  <a:pt x="930" y="465"/>
                  <a:pt x="929" y="465"/>
                  <a:pt x="929" y="465"/>
                </a:cubicBezTo>
                <a:cubicBezTo>
                  <a:pt x="929" y="465"/>
                  <a:pt x="928" y="465"/>
                  <a:pt x="928" y="465"/>
                </a:cubicBezTo>
                <a:cubicBezTo>
                  <a:pt x="928" y="465"/>
                  <a:pt x="927" y="464"/>
                  <a:pt x="926" y="464"/>
                </a:cubicBezTo>
                <a:cubicBezTo>
                  <a:pt x="925" y="464"/>
                  <a:pt x="924" y="463"/>
                  <a:pt x="923" y="462"/>
                </a:cubicBezTo>
                <a:cubicBezTo>
                  <a:pt x="922" y="462"/>
                  <a:pt x="920" y="461"/>
                  <a:pt x="919" y="460"/>
                </a:cubicBezTo>
                <a:cubicBezTo>
                  <a:pt x="918" y="460"/>
                  <a:pt x="917" y="459"/>
                  <a:pt x="916" y="458"/>
                </a:cubicBezTo>
                <a:cubicBezTo>
                  <a:pt x="915" y="457"/>
                  <a:pt x="914" y="457"/>
                  <a:pt x="914" y="456"/>
                </a:cubicBezTo>
                <a:cubicBezTo>
                  <a:pt x="915" y="450"/>
                  <a:pt x="915" y="441"/>
                  <a:pt x="912" y="436"/>
                </a:cubicBezTo>
                <a:cubicBezTo>
                  <a:pt x="907" y="430"/>
                  <a:pt x="898" y="434"/>
                  <a:pt x="891" y="434"/>
                </a:cubicBezTo>
                <a:cubicBezTo>
                  <a:pt x="895" y="445"/>
                  <a:pt x="895" y="468"/>
                  <a:pt x="913" y="458"/>
                </a:cubicBezTo>
                <a:cubicBezTo>
                  <a:pt x="913" y="458"/>
                  <a:pt x="913" y="458"/>
                  <a:pt x="913" y="458"/>
                </a:cubicBezTo>
                <a:cubicBezTo>
                  <a:pt x="913" y="459"/>
                  <a:pt x="912" y="460"/>
                  <a:pt x="912" y="460"/>
                </a:cubicBezTo>
                <a:cubicBezTo>
                  <a:pt x="913" y="459"/>
                  <a:pt x="913" y="459"/>
                  <a:pt x="913" y="459"/>
                </a:cubicBezTo>
                <a:cubicBezTo>
                  <a:pt x="914" y="459"/>
                  <a:pt x="914" y="460"/>
                  <a:pt x="915" y="460"/>
                </a:cubicBezTo>
                <a:cubicBezTo>
                  <a:pt x="916" y="461"/>
                  <a:pt x="917" y="462"/>
                  <a:pt x="918" y="463"/>
                </a:cubicBezTo>
                <a:cubicBezTo>
                  <a:pt x="919" y="463"/>
                  <a:pt x="921" y="464"/>
                  <a:pt x="922" y="465"/>
                </a:cubicBezTo>
                <a:cubicBezTo>
                  <a:pt x="923" y="465"/>
                  <a:pt x="924" y="466"/>
                  <a:pt x="926" y="466"/>
                </a:cubicBezTo>
                <a:cubicBezTo>
                  <a:pt x="926" y="467"/>
                  <a:pt x="927" y="467"/>
                  <a:pt x="927" y="467"/>
                </a:cubicBezTo>
                <a:cubicBezTo>
                  <a:pt x="928" y="467"/>
                  <a:pt x="928" y="467"/>
                  <a:pt x="928" y="467"/>
                </a:cubicBezTo>
                <a:cubicBezTo>
                  <a:pt x="929" y="468"/>
                  <a:pt x="929" y="468"/>
                  <a:pt x="929" y="468"/>
                </a:cubicBezTo>
                <a:cubicBezTo>
                  <a:pt x="930" y="468"/>
                  <a:pt x="930" y="468"/>
                  <a:pt x="931" y="468"/>
                </a:cubicBezTo>
                <a:cubicBezTo>
                  <a:pt x="931" y="468"/>
                  <a:pt x="932" y="469"/>
                  <a:pt x="932" y="469"/>
                </a:cubicBezTo>
                <a:cubicBezTo>
                  <a:pt x="933" y="469"/>
                  <a:pt x="933" y="469"/>
                  <a:pt x="933" y="469"/>
                </a:cubicBezTo>
                <a:cubicBezTo>
                  <a:pt x="933" y="469"/>
                  <a:pt x="934" y="469"/>
                  <a:pt x="934" y="469"/>
                </a:cubicBezTo>
                <a:cubicBezTo>
                  <a:pt x="934" y="469"/>
                  <a:pt x="935" y="469"/>
                  <a:pt x="935" y="469"/>
                </a:cubicBezTo>
                <a:cubicBezTo>
                  <a:pt x="936" y="469"/>
                  <a:pt x="936" y="469"/>
                  <a:pt x="937" y="469"/>
                </a:cubicBezTo>
                <a:cubicBezTo>
                  <a:pt x="937" y="469"/>
                  <a:pt x="937" y="469"/>
                  <a:pt x="938" y="469"/>
                </a:cubicBezTo>
                <a:cubicBezTo>
                  <a:pt x="938" y="469"/>
                  <a:pt x="938" y="469"/>
                  <a:pt x="939" y="469"/>
                </a:cubicBezTo>
                <a:cubicBezTo>
                  <a:pt x="937" y="469"/>
                  <a:pt x="935" y="470"/>
                  <a:pt x="933" y="470"/>
                </a:cubicBezTo>
                <a:cubicBezTo>
                  <a:pt x="932" y="470"/>
                  <a:pt x="931" y="471"/>
                  <a:pt x="930" y="471"/>
                </a:cubicBezTo>
                <a:cubicBezTo>
                  <a:pt x="928" y="471"/>
                  <a:pt x="927" y="472"/>
                  <a:pt x="926" y="472"/>
                </a:cubicBezTo>
                <a:cubicBezTo>
                  <a:pt x="925" y="472"/>
                  <a:pt x="924" y="473"/>
                  <a:pt x="922" y="473"/>
                </a:cubicBezTo>
                <a:cubicBezTo>
                  <a:pt x="919" y="473"/>
                  <a:pt x="919" y="473"/>
                  <a:pt x="919" y="473"/>
                </a:cubicBezTo>
                <a:cubicBezTo>
                  <a:pt x="914" y="474"/>
                  <a:pt x="909" y="475"/>
                  <a:pt x="904" y="476"/>
                </a:cubicBezTo>
                <a:cubicBezTo>
                  <a:pt x="894" y="477"/>
                  <a:pt x="884" y="478"/>
                  <a:pt x="875" y="479"/>
                </a:cubicBezTo>
                <a:cubicBezTo>
                  <a:pt x="865" y="479"/>
                  <a:pt x="856" y="480"/>
                  <a:pt x="847" y="481"/>
                </a:cubicBezTo>
                <a:cubicBezTo>
                  <a:pt x="839" y="482"/>
                  <a:pt x="831" y="483"/>
                  <a:pt x="823" y="485"/>
                </a:cubicBezTo>
                <a:cubicBezTo>
                  <a:pt x="819" y="486"/>
                  <a:pt x="816" y="487"/>
                  <a:pt x="812" y="488"/>
                </a:cubicBezTo>
                <a:cubicBezTo>
                  <a:pt x="811" y="488"/>
                  <a:pt x="809" y="489"/>
                  <a:pt x="807" y="489"/>
                </a:cubicBezTo>
                <a:cubicBezTo>
                  <a:pt x="806" y="490"/>
                  <a:pt x="804" y="491"/>
                  <a:pt x="803" y="491"/>
                </a:cubicBezTo>
                <a:cubicBezTo>
                  <a:pt x="797" y="493"/>
                  <a:pt x="792" y="496"/>
                  <a:pt x="788" y="498"/>
                </a:cubicBezTo>
                <a:cubicBezTo>
                  <a:pt x="786" y="499"/>
                  <a:pt x="784" y="500"/>
                  <a:pt x="783" y="501"/>
                </a:cubicBezTo>
                <a:cubicBezTo>
                  <a:pt x="781" y="502"/>
                  <a:pt x="780" y="503"/>
                  <a:pt x="779" y="504"/>
                </a:cubicBezTo>
                <a:cubicBezTo>
                  <a:pt x="777" y="505"/>
                  <a:pt x="776" y="506"/>
                  <a:pt x="776" y="506"/>
                </a:cubicBezTo>
                <a:cubicBezTo>
                  <a:pt x="776" y="506"/>
                  <a:pt x="777" y="506"/>
                  <a:pt x="779" y="504"/>
                </a:cubicBezTo>
                <a:cubicBezTo>
                  <a:pt x="780" y="504"/>
                  <a:pt x="782" y="503"/>
                  <a:pt x="783" y="502"/>
                </a:cubicBezTo>
                <a:cubicBezTo>
                  <a:pt x="785" y="501"/>
                  <a:pt x="787" y="501"/>
                  <a:pt x="789" y="500"/>
                </a:cubicBezTo>
                <a:cubicBezTo>
                  <a:pt x="793" y="498"/>
                  <a:pt x="798" y="496"/>
                  <a:pt x="804" y="494"/>
                </a:cubicBezTo>
                <a:cubicBezTo>
                  <a:pt x="805" y="494"/>
                  <a:pt x="807" y="493"/>
                  <a:pt x="808" y="493"/>
                </a:cubicBezTo>
                <a:cubicBezTo>
                  <a:pt x="810" y="492"/>
                  <a:pt x="812" y="492"/>
                  <a:pt x="813" y="491"/>
                </a:cubicBezTo>
                <a:cubicBezTo>
                  <a:pt x="814" y="491"/>
                  <a:pt x="815" y="491"/>
                  <a:pt x="816" y="491"/>
                </a:cubicBezTo>
                <a:cubicBezTo>
                  <a:pt x="817" y="491"/>
                  <a:pt x="817" y="490"/>
                  <a:pt x="818" y="490"/>
                </a:cubicBezTo>
                <a:cubicBezTo>
                  <a:pt x="820" y="490"/>
                  <a:pt x="822" y="489"/>
                  <a:pt x="824" y="489"/>
                </a:cubicBezTo>
                <a:cubicBezTo>
                  <a:pt x="824" y="489"/>
                  <a:pt x="824" y="489"/>
                  <a:pt x="824" y="489"/>
                </a:cubicBezTo>
                <a:cubicBezTo>
                  <a:pt x="824" y="489"/>
                  <a:pt x="824" y="489"/>
                  <a:pt x="824" y="489"/>
                </a:cubicBezTo>
                <a:cubicBezTo>
                  <a:pt x="823" y="490"/>
                  <a:pt x="822" y="491"/>
                  <a:pt x="821" y="491"/>
                </a:cubicBezTo>
                <a:cubicBezTo>
                  <a:pt x="820" y="492"/>
                  <a:pt x="819" y="493"/>
                  <a:pt x="818" y="494"/>
                </a:cubicBezTo>
                <a:cubicBezTo>
                  <a:pt x="818" y="495"/>
                  <a:pt x="817" y="495"/>
                  <a:pt x="816" y="496"/>
                </a:cubicBezTo>
                <a:cubicBezTo>
                  <a:pt x="816" y="496"/>
                  <a:pt x="816" y="497"/>
                  <a:pt x="816" y="497"/>
                </a:cubicBezTo>
                <a:cubicBezTo>
                  <a:pt x="815" y="496"/>
                  <a:pt x="815" y="496"/>
                  <a:pt x="815" y="496"/>
                </a:cubicBezTo>
                <a:cubicBezTo>
                  <a:pt x="799" y="503"/>
                  <a:pt x="795" y="518"/>
                  <a:pt x="791" y="534"/>
                </a:cubicBezTo>
                <a:cubicBezTo>
                  <a:pt x="807" y="531"/>
                  <a:pt x="813" y="517"/>
                  <a:pt x="816" y="501"/>
                </a:cubicBezTo>
                <a:cubicBezTo>
                  <a:pt x="816" y="500"/>
                  <a:pt x="817" y="499"/>
                  <a:pt x="818" y="499"/>
                </a:cubicBezTo>
                <a:cubicBezTo>
                  <a:pt x="819" y="498"/>
                  <a:pt x="820" y="497"/>
                  <a:pt x="820" y="496"/>
                </a:cubicBezTo>
                <a:cubicBezTo>
                  <a:pt x="821" y="495"/>
                  <a:pt x="822" y="494"/>
                  <a:pt x="823" y="494"/>
                </a:cubicBezTo>
                <a:cubicBezTo>
                  <a:pt x="824" y="493"/>
                  <a:pt x="825" y="492"/>
                  <a:pt x="825" y="492"/>
                </a:cubicBezTo>
                <a:cubicBezTo>
                  <a:pt x="826" y="491"/>
                  <a:pt x="827" y="490"/>
                  <a:pt x="828" y="490"/>
                </a:cubicBezTo>
                <a:cubicBezTo>
                  <a:pt x="828" y="490"/>
                  <a:pt x="828" y="490"/>
                  <a:pt x="828" y="490"/>
                </a:cubicBezTo>
                <a:cubicBezTo>
                  <a:pt x="828" y="489"/>
                  <a:pt x="828" y="489"/>
                  <a:pt x="829" y="489"/>
                </a:cubicBezTo>
                <a:cubicBezTo>
                  <a:pt x="829" y="489"/>
                  <a:pt x="829" y="489"/>
                  <a:pt x="829" y="488"/>
                </a:cubicBezTo>
                <a:cubicBezTo>
                  <a:pt x="830" y="488"/>
                  <a:pt x="830" y="488"/>
                  <a:pt x="830" y="488"/>
                </a:cubicBezTo>
                <a:cubicBezTo>
                  <a:pt x="835" y="487"/>
                  <a:pt x="841" y="486"/>
                  <a:pt x="848" y="485"/>
                </a:cubicBezTo>
                <a:cubicBezTo>
                  <a:pt x="856" y="484"/>
                  <a:pt x="866" y="483"/>
                  <a:pt x="875" y="483"/>
                </a:cubicBezTo>
                <a:cubicBezTo>
                  <a:pt x="884" y="482"/>
                  <a:pt x="894" y="481"/>
                  <a:pt x="904" y="480"/>
                </a:cubicBezTo>
                <a:cubicBezTo>
                  <a:pt x="909" y="479"/>
                  <a:pt x="914" y="478"/>
                  <a:pt x="919" y="477"/>
                </a:cubicBezTo>
                <a:cubicBezTo>
                  <a:pt x="923" y="477"/>
                  <a:pt x="923" y="477"/>
                  <a:pt x="923" y="477"/>
                </a:cubicBezTo>
                <a:cubicBezTo>
                  <a:pt x="924" y="476"/>
                  <a:pt x="925" y="476"/>
                  <a:pt x="927" y="476"/>
                </a:cubicBezTo>
                <a:cubicBezTo>
                  <a:pt x="928" y="476"/>
                  <a:pt x="929" y="475"/>
                  <a:pt x="930" y="475"/>
                </a:cubicBezTo>
                <a:cubicBezTo>
                  <a:pt x="932" y="475"/>
                  <a:pt x="933" y="474"/>
                  <a:pt x="934" y="474"/>
                </a:cubicBezTo>
                <a:cubicBezTo>
                  <a:pt x="944" y="471"/>
                  <a:pt x="954" y="468"/>
                  <a:pt x="963" y="464"/>
                </a:cubicBezTo>
                <a:cubicBezTo>
                  <a:pt x="966" y="463"/>
                  <a:pt x="969" y="462"/>
                  <a:pt x="971" y="462"/>
                </a:cubicBezTo>
                <a:cubicBezTo>
                  <a:pt x="971" y="462"/>
                  <a:pt x="971" y="462"/>
                  <a:pt x="971" y="462"/>
                </a:cubicBezTo>
                <a:cubicBezTo>
                  <a:pt x="970" y="462"/>
                  <a:pt x="970" y="463"/>
                  <a:pt x="969" y="463"/>
                </a:cubicBezTo>
                <a:cubicBezTo>
                  <a:pt x="969" y="464"/>
                  <a:pt x="968" y="464"/>
                  <a:pt x="968" y="465"/>
                </a:cubicBezTo>
                <a:cubicBezTo>
                  <a:pt x="967" y="465"/>
                  <a:pt x="967" y="466"/>
                  <a:pt x="966" y="467"/>
                </a:cubicBezTo>
                <a:cubicBezTo>
                  <a:pt x="966" y="467"/>
                  <a:pt x="965" y="467"/>
                  <a:pt x="965" y="468"/>
                </a:cubicBezTo>
                <a:cubicBezTo>
                  <a:pt x="965" y="468"/>
                  <a:pt x="964" y="468"/>
                  <a:pt x="964" y="469"/>
                </a:cubicBezTo>
                <a:cubicBezTo>
                  <a:pt x="963" y="470"/>
                  <a:pt x="962" y="472"/>
                  <a:pt x="960" y="474"/>
                </a:cubicBezTo>
                <a:cubicBezTo>
                  <a:pt x="959" y="476"/>
                  <a:pt x="957" y="478"/>
                  <a:pt x="956" y="480"/>
                </a:cubicBezTo>
                <a:cubicBezTo>
                  <a:pt x="953" y="484"/>
                  <a:pt x="950" y="488"/>
                  <a:pt x="947" y="492"/>
                </a:cubicBezTo>
                <a:cubicBezTo>
                  <a:pt x="944" y="496"/>
                  <a:pt x="941" y="501"/>
                  <a:pt x="939" y="504"/>
                </a:cubicBezTo>
                <a:cubicBezTo>
                  <a:pt x="938" y="504"/>
                  <a:pt x="938" y="504"/>
                  <a:pt x="938" y="504"/>
                </a:cubicBezTo>
                <a:cubicBezTo>
                  <a:pt x="937" y="504"/>
                  <a:pt x="936" y="504"/>
                  <a:pt x="935" y="504"/>
                </a:cubicBezTo>
                <a:cubicBezTo>
                  <a:pt x="935" y="504"/>
                  <a:pt x="935" y="504"/>
                  <a:pt x="934" y="504"/>
                </a:cubicBezTo>
                <a:cubicBezTo>
                  <a:pt x="934" y="504"/>
                  <a:pt x="934" y="504"/>
                  <a:pt x="933" y="504"/>
                </a:cubicBezTo>
                <a:cubicBezTo>
                  <a:pt x="933" y="504"/>
                  <a:pt x="933" y="504"/>
                  <a:pt x="933" y="504"/>
                </a:cubicBezTo>
                <a:cubicBezTo>
                  <a:pt x="932" y="504"/>
                  <a:pt x="930" y="504"/>
                  <a:pt x="929" y="504"/>
                </a:cubicBezTo>
                <a:cubicBezTo>
                  <a:pt x="928" y="504"/>
                  <a:pt x="927" y="504"/>
                  <a:pt x="926" y="504"/>
                </a:cubicBezTo>
                <a:cubicBezTo>
                  <a:pt x="923" y="504"/>
                  <a:pt x="920" y="504"/>
                  <a:pt x="918" y="505"/>
                </a:cubicBezTo>
                <a:cubicBezTo>
                  <a:pt x="917" y="505"/>
                  <a:pt x="917" y="505"/>
                  <a:pt x="917" y="505"/>
                </a:cubicBezTo>
                <a:cubicBezTo>
                  <a:pt x="917" y="504"/>
                  <a:pt x="917" y="504"/>
                  <a:pt x="917" y="504"/>
                </a:cubicBezTo>
                <a:cubicBezTo>
                  <a:pt x="907" y="490"/>
                  <a:pt x="890" y="502"/>
                  <a:pt x="885" y="515"/>
                </a:cubicBezTo>
                <a:cubicBezTo>
                  <a:pt x="895" y="514"/>
                  <a:pt x="911" y="520"/>
                  <a:pt x="916" y="507"/>
                </a:cubicBezTo>
                <a:cubicBezTo>
                  <a:pt x="917" y="507"/>
                  <a:pt x="917" y="507"/>
                  <a:pt x="918" y="507"/>
                </a:cubicBezTo>
                <a:cubicBezTo>
                  <a:pt x="921" y="507"/>
                  <a:pt x="923" y="506"/>
                  <a:pt x="926" y="506"/>
                </a:cubicBezTo>
                <a:cubicBezTo>
                  <a:pt x="927" y="506"/>
                  <a:pt x="928" y="506"/>
                  <a:pt x="929" y="506"/>
                </a:cubicBezTo>
                <a:cubicBezTo>
                  <a:pt x="931" y="506"/>
                  <a:pt x="932" y="506"/>
                  <a:pt x="933" y="506"/>
                </a:cubicBezTo>
                <a:cubicBezTo>
                  <a:pt x="933" y="506"/>
                  <a:pt x="933" y="506"/>
                  <a:pt x="933" y="506"/>
                </a:cubicBezTo>
                <a:cubicBezTo>
                  <a:pt x="934" y="506"/>
                  <a:pt x="934" y="506"/>
                  <a:pt x="934" y="506"/>
                </a:cubicBezTo>
                <a:cubicBezTo>
                  <a:pt x="935" y="506"/>
                  <a:pt x="935" y="506"/>
                  <a:pt x="935" y="505"/>
                </a:cubicBezTo>
                <a:cubicBezTo>
                  <a:pt x="936" y="505"/>
                  <a:pt x="937" y="505"/>
                  <a:pt x="938" y="505"/>
                </a:cubicBezTo>
                <a:cubicBezTo>
                  <a:pt x="938" y="505"/>
                  <a:pt x="938" y="505"/>
                  <a:pt x="938" y="505"/>
                </a:cubicBezTo>
                <a:cubicBezTo>
                  <a:pt x="938" y="505"/>
                  <a:pt x="938" y="505"/>
                  <a:pt x="938" y="505"/>
                </a:cubicBezTo>
                <a:cubicBezTo>
                  <a:pt x="937" y="507"/>
                  <a:pt x="935" y="509"/>
                  <a:pt x="934" y="511"/>
                </a:cubicBezTo>
                <a:cubicBezTo>
                  <a:pt x="933" y="513"/>
                  <a:pt x="931" y="514"/>
                  <a:pt x="930" y="516"/>
                </a:cubicBezTo>
                <a:cubicBezTo>
                  <a:pt x="930" y="516"/>
                  <a:pt x="929" y="516"/>
                  <a:pt x="929" y="517"/>
                </a:cubicBezTo>
                <a:cubicBezTo>
                  <a:pt x="929" y="517"/>
                  <a:pt x="929" y="518"/>
                  <a:pt x="928" y="518"/>
                </a:cubicBezTo>
                <a:cubicBezTo>
                  <a:pt x="928" y="519"/>
                  <a:pt x="927" y="519"/>
                  <a:pt x="927" y="520"/>
                </a:cubicBezTo>
                <a:cubicBezTo>
                  <a:pt x="926" y="521"/>
                  <a:pt x="925" y="523"/>
                  <a:pt x="924" y="523"/>
                </a:cubicBezTo>
                <a:cubicBezTo>
                  <a:pt x="923" y="525"/>
                  <a:pt x="922" y="526"/>
                  <a:pt x="922" y="526"/>
                </a:cubicBezTo>
                <a:cubicBezTo>
                  <a:pt x="922" y="526"/>
                  <a:pt x="923" y="526"/>
                  <a:pt x="925" y="524"/>
                </a:cubicBezTo>
                <a:cubicBezTo>
                  <a:pt x="925" y="524"/>
                  <a:pt x="926" y="523"/>
                  <a:pt x="926" y="523"/>
                </a:cubicBezTo>
                <a:cubicBezTo>
                  <a:pt x="927" y="522"/>
                  <a:pt x="927" y="522"/>
                  <a:pt x="928" y="521"/>
                </a:cubicBezTo>
                <a:cubicBezTo>
                  <a:pt x="929" y="521"/>
                  <a:pt x="929" y="520"/>
                  <a:pt x="930" y="519"/>
                </a:cubicBezTo>
                <a:cubicBezTo>
                  <a:pt x="930" y="519"/>
                  <a:pt x="930" y="519"/>
                  <a:pt x="931" y="518"/>
                </a:cubicBezTo>
                <a:cubicBezTo>
                  <a:pt x="931" y="518"/>
                  <a:pt x="931" y="518"/>
                  <a:pt x="932" y="517"/>
                </a:cubicBezTo>
                <a:cubicBezTo>
                  <a:pt x="933" y="516"/>
                  <a:pt x="934" y="514"/>
                  <a:pt x="936" y="512"/>
                </a:cubicBezTo>
                <a:cubicBezTo>
                  <a:pt x="937" y="510"/>
                  <a:pt x="938" y="508"/>
                  <a:pt x="940" y="506"/>
                </a:cubicBezTo>
                <a:cubicBezTo>
                  <a:pt x="943" y="502"/>
                  <a:pt x="946" y="498"/>
                  <a:pt x="949" y="494"/>
                </a:cubicBezTo>
                <a:cubicBezTo>
                  <a:pt x="950" y="492"/>
                  <a:pt x="951" y="491"/>
                  <a:pt x="952" y="490"/>
                </a:cubicBezTo>
                <a:cubicBezTo>
                  <a:pt x="952" y="490"/>
                  <a:pt x="952" y="490"/>
                  <a:pt x="952" y="491"/>
                </a:cubicBezTo>
                <a:cubicBezTo>
                  <a:pt x="952" y="491"/>
                  <a:pt x="952" y="491"/>
                  <a:pt x="952" y="492"/>
                </a:cubicBezTo>
                <a:cubicBezTo>
                  <a:pt x="952" y="492"/>
                  <a:pt x="952" y="492"/>
                  <a:pt x="952" y="493"/>
                </a:cubicBezTo>
                <a:cubicBezTo>
                  <a:pt x="952" y="493"/>
                  <a:pt x="952" y="493"/>
                  <a:pt x="952" y="494"/>
                </a:cubicBezTo>
                <a:cubicBezTo>
                  <a:pt x="953" y="497"/>
                  <a:pt x="954" y="500"/>
                  <a:pt x="956" y="503"/>
                </a:cubicBezTo>
                <a:cubicBezTo>
                  <a:pt x="957" y="506"/>
                  <a:pt x="958" y="508"/>
                  <a:pt x="960" y="511"/>
                </a:cubicBezTo>
                <a:cubicBezTo>
                  <a:pt x="959" y="511"/>
                  <a:pt x="959" y="511"/>
                  <a:pt x="958" y="511"/>
                </a:cubicBezTo>
                <a:cubicBezTo>
                  <a:pt x="957" y="514"/>
                  <a:pt x="957" y="514"/>
                  <a:pt x="957" y="514"/>
                </a:cubicBezTo>
                <a:cubicBezTo>
                  <a:pt x="948" y="525"/>
                  <a:pt x="950" y="542"/>
                  <a:pt x="964" y="548"/>
                </a:cubicBezTo>
                <a:cubicBezTo>
                  <a:pt x="966" y="536"/>
                  <a:pt x="977" y="518"/>
                  <a:pt x="962" y="512"/>
                </a:cubicBezTo>
                <a:cubicBezTo>
                  <a:pt x="962" y="512"/>
                  <a:pt x="962" y="512"/>
                  <a:pt x="962" y="512"/>
                </a:cubicBezTo>
                <a:cubicBezTo>
                  <a:pt x="961" y="508"/>
                  <a:pt x="959" y="505"/>
                  <a:pt x="958" y="502"/>
                </a:cubicBezTo>
                <a:cubicBezTo>
                  <a:pt x="956" y="499"/>
                  <a:pt x="955" y="496"/>
                  <a:pt x="954" y="493"/>
                </a:cubicBezTo>
                <a:cubicBezTo>
                  <a:pt x="954" y="493"/>
                  <a:pt x="954" y="492"/>
                  <a:pt x="954" y="492"/>
                </a:cubicBezTo>
                <a:cubicBezTo>
                  <a:pt x="954" y="492"/>
                  <a:pt x="954" y="491"/>
                  <a:pt x="954" y="491"/>
                </a:cubicBezTo>
                <a:cubicBezTo>
                  <a:pt x="954" y="491"/>
                  <a:pt x="954" y="491"/>
                  <a:pt x="953" y="490"/>
                </a:cubicBezTo>
                <a:cubicBezTo>
                  <a:pt x="953" y="490"/>
                  <a:pt x="953" y="490"/>
                  <a:pt x="953" y="489"/>
                </a:cubicBezTo>
                <a:cubicBezTo>
                  <a:pt x="953" y="489"/>
                  <a:pt x="953" y="488"/>
                  <a:pt x="953" y="488"/>
                </a:cubicBezTo>
                <a:cubicBezTo>
                  <a:pt x="955" y="485"/>
                  <a:pt x="956" y="483"/>
                  <a:pt x="958" y="481"/>
                </a:cubicBezTo>
                <a:cubicBezTo>
                  <a:pt x="959" y="479"/>
                  <a:pt x="961" y="477"/>
                  <a:pt x="962" y="475"/>
                </a:cubicBezTo>
                <a:cubicBezTo>
                  <a:pt x="963" y="474"/>
                  <a:pt x="965" y="472"/>
                  <a:pt x="966" y="470"/>
                </a:cubicBezTo>
                <a:cubicBezTo>
                  <a:pt x="966" y="470"/>
                  <a:pt x="967" y="469"/>
                  <a:pt x="968" y="468"/>
                </a:cubicBezTo>
                <a:cubicBezTo>
                  <a:pt x="968" y="467"/>
                  <a:pt x="969" y="467"/>
                  <a:pt x="969" y="466"/>
                </a:cubicBezTo>
                <a:cubicBezTo>
                  <a:pt x="970" y="465"/>
                  <a:pt x="971" y="464"/>
                  <a:pt x="971" y="463"/>
                </a:cubicBezTo>
                <a:cubicBezTo>
                  <a:pt x="972" y="462"/>
                  <a:pt x="972" y="462"/>
                  <a:pt x="972" y="461"/>
                </a:cubicBezTo>
                <a:cubicBezTo>
                  <a:pt x="974" y="461"/>
                  <a:pt x="976" y="460"/>
                  <a:pt x="977" y="460"/>
                </a:cubicBezTo>
                <a:cubicBezTo>
                  <a:pt x="980" y="459"/>
                  <a:pt x="982" y="458"/>
                  <a:pt x="984" y="457"/>
                </a:cubicBezTo>
                <a:cubicBezTo>
                  <a:pt x="987" y="457"/>
                  <a:pt x="989" y="456"/>
                  <a:pt x="991" y="456"/>
                </a:cubicBezTo>
                <a:cubicBezTo>
                  <a:pt x="1004" y="452"/>
                  <a:pt x="1016" y="450"/>
                  <a:pt x="1028" y="449"/>
                </a:cubicBezTo>
                <a:cubicBezTo>
                  <a:pt x="1028" y="449"/>
                  <a:pt x="1028" y="450"/>
                  <a:pt x="1027" y="450"/>
                </a:cubicBezTo>
                <a:cubicBezTo>
                  <a:pt x="1027" y="451"/>
                  <a:pt x="1027" y="451"/>
                  <a:pt x="1026" y="452"/>
                </a:cubicBezTo>
                <a:cubicBezTo>
                  <a:pt x="1026" y="453"/>
                  <a:pt x="1025" y="454"/>
                  <a:pt x="1025" y="454"/>
                </a:cubicBezTo>
                <a:cubicBezTo>
                  <a:pt x="1025" y="455"/>
                  <a:pt x="1024" y="456"/>
                  <a:pt x="1024" y="457"/>
                </a:cubicBezTo>
                <a:cubicBezTo>
                  <a:pt x="1024" y="457"/>
                  <a:pt x="1024" y="457"/>
                  <a:pt x="1024" y="457"/>
                </a:cubicBezTo>
                <a:cubicBezTo>
                  <a:pt x="1024" y="457"/>
                  <a:pt x="1024" y="457"/>
                  <a:pt x="1024" y="457"/>
                </a:cubicBezTo>
                <a:cubicBezTo>
                  <a:pt x="1013" y="466"/>
                  <a:pt x="1016" y="478"/>
                  <a:pt x="1020" y="492"/>
                </a:cubicBezTo>
                <a:cubicBezTo>
                  <a:pt x="1032" y="486"/>
                  <a:pt x="1031" y="474"/>
                  <a:pt x="1026" y="461"/>
                </a:cubicBezTo>
                <a:cubicBezTo>
                  <a:pt x="1026" y="460"/>
                  <a:pt x="1027" y="459"/>
                  <a:pt x="1027" y="458"/>
                </a:cubicBezTo>
                <a:cubicBezTo>
                  <a:pt x="1027" y="458"/>
                  <a:pt x="1027" y="457"/>
                  <a:pt x="1028" y="456"/>
                </a:cubicBezTo>
                <a:cubicBezTo>
                  <a:pt x="1028" y="455"/>
                  <a:pt x="1029" y="454"/>
                  <a:pt x="1029" y="454"/>
                </a:cubicBezTo>
                <a:cubicBezTo>
                  <a:pt x="1029" y="453"/>
                  <a:pt x="1030" y="452"/>
                  <a:pt x="1030" y="452"/>
                </a:cubicBezTo>
                <a:cubicBezTo>
                  <a:pt x="1030" y="451"/>
                  <a:pt x="1031" y="450"/>
                  <a:pt x="1031" y="450"/>
                </a:cubicBezTo>
                <a:cubicBezTo>
                  <a:pt x="1031" y="450"/>
                  <a:pt x="1031" y="449"/>
                  <a:pt x="1031" y="449"/>
                </a:cubicBezTo>
                <a:cubicBezTo>
                  <a:pt x="1032" y="449"/>
                  <a:pt x="1032" y="449"/>
                  <a:pt x="1032" y="449"/>
                </a:cubicBezTo>
                <a:cubicBezTo>
                  <a:pt x="1035" y="449"/>
                  <a:pt x="1039" y="448"/>
                  <a:pt x="1042" y="448"/>
                </a:cubicBezTo>
                <a:cubicBezTo>
                  <a:pt x="1044" y="448"/>
                  <a:pt x="1046" y="448"/>
                  <a:pt x="1048" y="448"/>
                </a:cubicBezTo>
                <a:cubicBezTo>
                  <a:pt x="1049" y="448"/>
                  <a:pt x="1051" y="448"/>
                  <a:pt x="1053" y="448"/>
                </a:cubicBezTo>
                <a:cubicBezTo>
                  <a:pt x="1053" y="448"/>
                  <a:pt x="1054" y="448"/>
                  <a:pt x="1054" y="448"/>
                </a:cubicBezTo>
                <a:cubicBezTo>
                  <a:pt x="1071" y="467"/>
                  <a:pt x="1081" y="460"/>
                  <a:pt x="1112" y="472"/>
                </a:cubicBezTo>
                <a:cubicBezTo>
                  <a:pt x="1119" y="475"/>
                  <a:pt x="1128" y="479"/>
                  <a:pt x="1135" y="476"/>
                </a:cubicBezTo>
                <a:cubicBezTo>
                  <a:pt x="1145" y="472"/>
                  <a:pt x="1148" y="477"/>
                  <a:pt x="1162" y="482"/>
                </a:cubicBezTo>
                <a:cubicBezTo>
                  <a:pt x="1179" y="488"/>
                  <a:pt x="1191" y="499"/>
                  <a:pt x="1195" y="514"/>
                </a:cubicBezTo>
                <a:cubicBezTo>
                  <a:pt x="1187" y="516"/>
                  <a:pt x="1177" y="508"/>
                  <a:pt x="1164" y="505"/>
                </a:cubicBezTo>
                <a:cubicBezTo>
                  <a:pt x="1147" y="501"/>
                  <a:pt x="1138" y="500"/>
                  <a:pt x="1120" y="502"/>
                </a:cubicBezTo>
                <a:cubicBezTo>
                  <a:pt x="1110" y="503"/>
                  <a:pt x="1095" y="505"/>
                  <a:pt x="1086" y="502"/>
                </a:cubicBezTo>
                <a:cubicBezTo>
                  <a:pt x="1067" y="497"/>
                  <a:pt x="1063" y="477"/>
                  <a:pt x="1042" y="480"/>
                </a:cubicBezTo>
                <a:cubicBezTo>
                  <a:pt x="1054" y="485"/>
                  <a:pt x="1064" y="495"/>
                  <a:pt x="1069" y="508"/>
                </a:cubicBezTo>
                <a:cubicBezTo>
                  <a:pt x="1052" y="511"/>
                  <a:pt x="1041" y="516"/>
                  <a:pt x="1027" y="523"/>
                </a:cubicBezTo>
                <a:cubicBezTo>
                  <a:pt x="1013" y="529"/>
                  <a:pt x="1000" y="543"/>
                  <a:pt x="985" y="555"/>
                </a:cubicBezTo>
                <a:cubicBezTo>
                  <a:pt x="984" y="555"/>
                  <a:pt x="983" y="555"/>
                  <a:pt x="981" y="555"/>
                </a:cubicBezTo>
                <a:cubicBezTo>
                  <a:pt x="982" y="556"/>
                  <a:pt x="982" y="556"/>
                  <a:pt x="982" y="557"/>
                </a:cubicBezTo>
                <a:cubicBezTo>
                  <a:pt x="980" y="559"/>
                  <a:pt x="977" y="561"/>
                  <a:pt x="974" y="563"/>
                </a:cubicBezTo>
                <a:cubicBezTo>
                  <a:pt x="977" y="561"/>
                  <a:pt x="980" y="560"/>
                  <a:pt x="982" y="558"/>
                </a:cubicBezTo>
                <a:cubicBezTo>
                  <a:pt x="988" y="572"/>
                  <a:pt x="1002" y="577"/>
                  <a:pt x="1017" y="578"/>
                </a:cubicBezTo>
                <a:cubicBezTo>
                  <a:pt x="1018" y="578"/>
                  <a:pt x="1019" y="579"/>
                  <a:pt x="1020" y="580"/>
                </a:cubicBezTo>
                <a:cubicBezTo>
                  <a:pt x="1021" y="581"/>
                  <a:pt x="1021" y="581"/>
                  <a:pt x="1022" y="582"/>
                </a:cubicBezTo>
                <a:cubicBezTo>
                  <a:pt x="1023" y="583"/>
                  <a:pt x="1024" y="584"/>
                  <a:pt x="1025" y="585"/>
                </a:cubicBezTo>
                <a:cubicBezTo>
                  <a:pt x="1026" y="586"/>
                  <a:pt x="1027" y="586"/>
                  <a:pt x="1027" y="587"/>
                </a:cubicBezTo>
                <a:cubicBezTo>
                  <a:pt x="1028" y="588"/>
                  <a:pt x="1029" y="589"/>
                  <a:pt x="1029" y="589"/>
                </a:cubicBezTo>
                <a:cubicBezTo>
                  <a:pt x="1029" y="590"/>
                  <a:pt x="1029" y="590"/>
                  <a:pt x="1030" y="590"/>
                </a:cubicBezTo>
                <a:cubicBezTo>
                  <a:pt x="1030" y="590"/>
                  <a:pt x="1030" y="590"/>
                  <a:pt x="1030" y="590"/>
                </a:cubicBezTo>
                <a:cubicBezTo>
                  <a:pt x="1030" y="591"/>
                  <a:pt x="1031" y="591"/>
                  <a:pt x="1031" y="591"/>
                </a:cubicBezTo>
                <a:cubicBezTo>
                  <a:pt x="1031" y="591"/>
                  <a:pt x="1031" y="591"/>
                  <a:pt x="1032" y="592"/>
                </a:cubicBezTo>
                <a:cubicBezTo>
                  <a:pt x="1033" y="598"/>
                  <a:pt x="1035" y="604"/>
                  <a:pt x="1036" y="611"/>
                </a:cubicBezTo>
                <a:cubicBezTo>
                  <a:pt x="1038" y="620"/>
                  <a:pt x="1039" y="630"/>
                  <a:pt x="1041" y="640"/>
                </a:cubicBezTo>
                <a:cubicBezTo>
                  <a:pt x="1043" y="649"/>
                  <a:pt x="1044" y="659"/>
                  <a:pt x="1046" y="669"/>
                </a:cubicBezTo>
                <a:cubicBezTo>
                  <a:pt x="1041" y="670"/>
                  <a:pt x="1034" y="670"/>
                  <a:pt x="1028" y="671"/>
                </a:cubicBezTo>
                <a:cubicBezTo>
                  <a:pt x="1025" y="663"/>
                  <a:pt x="1017" y="656"/>
                  <a:pt x="1010" y="654"/>
                </a:cubicBezTo>
                <a:cubicBezTo>
                  <a:pt x="1011" y="659"/>
                  <a:pt x="1010" y="666"/>
                  <a:pt x="1011" y="672"/>
                </a:cubicBezTo>
                <a:cubicBezTo>
                  <a:pt x="992" y="674"/>
                  <a:pt x="974" y="677"/>
                  <a:pt x="960" y="681"/>
                </a:cubicBezTo>
                <a:cubicBezTo>
                  <a:pt x="916" y="692"/>
                  <a:pt x="878" y="705"/>
                  <a:pt x="878" y="705"/>
                </a:cubicBezTo>
                <a:cubicBezTo>
                  <a:pt x="878" y="705"/>
                  <a:pt x="873" y="704"/>
                  <a:pt x="865" y="702"/>
                </a:cubicBezTo>
                <a:cubicBezTo>
                  <a:pt x="865" y="702"/>
                  <a:pt x="864" y="702"/>
                  <a:pt x="864" y="701"/>
                </a:cubicBezTo>
                <a:cubicBezTo>
                  <a:pt x="863" y="700"/>
                  <a:pt x="861" y="699"/>
                  <a:pt x="860" y="697"/>
                </a:cubicBezTo>
                <a:cubicBezTo>
                  <a:pt x="859" y="697"/>
                  <a:pt x="858" y="696"/>
                  <a:pt x="857" y="695"/>
                </a:cubicBezTo>
                <a:cubicBezTo>
                  <a:pt x="856" y="695"/>
                  <a:pt x="856" y="694"/>
                  <a:pt x="855" y="693"/>
                </a:cubicBezTo>
                <a:cubicBezTo>
                  <a:pt x="848" y="688"/>
                  <a:pt x="839" y="681"/>
                  <a:pt x="831" y="674"/>
                </a:cubicBezTo>
                <a:cubicBezTo>
                  <a:pt x="826" y="670"/>
                  <a:pt x="822" y="667"/>
                  <a:pt x="818" y="663"/>
                </a:cubicBezTo>
                <a:cubicBezTo>
                  <a:pt x="817" y="663"/>
                  <a:pt x="817" y="662"/>
                  <a:pt x="817" y="662"/>
                </a:cubicBezTo>
                <a:cubicBezTo>
                  <a:pt x="816" y="661"/>
                  <a:pt x="815" y="659"/>
                  <a:pt x="815" y="658"/>
                </a:cubicBezTo>
                <a:cubicBezTo>
                  <a:pt x="815" y="658"/>
                  <a:pt x="814" y="657"/>
                  <a:pt x="814" y="657"/>
                </a:cubicBezTo>
                <a:cubicBezTo>
                  <a:pt x="814" y="657"/>
                  <a:pt x="814" y="656"/>
                  <a:pt x="814" y="656"/>
                </a:cubicBezTo>
                <a:cubicBezTo>
                  <a:pt x="814" y="655"/>
                  <a:pt x="813" y="654"/>
                  <a:pt x="813" y="653"/>
                </a:cubicBezTo>
                <a:cubicBezTo>
                  <a:pt x="812" y="652"/>
                  <a:pt x="812" y="650"/>
                  <a:pt x="812" y="648"/>
                </a:cubicBezTo>
                <a:cubicBezTo>
                  <a:pt x="812" y="647"/>
                  <a:pt x="812" y="647"/>
                  <a:pt x="812" y="647"/>
                </a:cubicBezTo>
                <a:cubicBezTo>
                  <a:pt x="812" y="647"/>
                  <a:pt x="812" y="646"/>
                  <a:pt x="812" y="646"/>
                </a:cubicBezTo>
                <a:cubicBezTo>
                  <a:pt x="812" y="646"/>
                  <a:pt x="812" y="646"/>
                  <a:pt x="812" y="646"/>
                </a:cubicBezTo>
                <a:cubicBezTo>
                  <a:pt x="812" y="645"/>
                  <a:pt x="812" y="645"/>
                  <a:pt x="812" y="645"/>
                </a:cubicBezTo>
                <a:cubicBezTo>
                  <a:pt x="813" y="645"/>
                  <a:pt x="813" y="645"/>
                  <a:pt x="813" y="645"/>
                </a:cubicBezTo>
                <a:cubicBezTo>
                  <a:pt x="813" y="644"/>
                  <a:pt x="814" y="643"/>
                  <a:pt x="814" y="642"/>
                </a:cubicBezTo>
                <a:cubicBezTo>
                  <a:pt x="815" y="641"/>
                  <a:pt x="815" y="641"/>
                  <a:pt x="815" y="640"/>
                </a:cubicBezTo>
                <a:cubicBezTo>
                  <a:pt x="816" y="640"/>
                  <a:pt x="816" y="639"/>
                  <a:pt x="816" y="639"/>
                </a:cubicBezTo>
                <a:cubicBezTo>
                  <a:pt x="817" y="638"/>
                  <a:pt x="817" y="637"/>
                  <a:pt x="817" y="637"/>
                </a:cubicBezTo>
                <a:cubicBezTo>
                  <a:pt x="817" y="636"/>
                  <a:pt x="818" y="636"/>
                  <a:pt x="818" y="635"/>
                </a:cubicBezTo>
                <a:cubicBezTo>
                  <a:pt x="819" y="633"/>
                  <a:pt x="820" y="630"/>
                  <a:pt x="820" y="627"/>
                </a:cubicBezTo>
                <a:cubicBezTo>
                  <a:pt x="820" y="627"/>
                  <a:pt x="821" y="627"/>
                  <a:pt x="821" y="627"/>
                </a:cubicBezTo>
                <a:cubicBezTo>
                  <a:pt x="821" y="626"/>
                  <a:pt x="821" y="626"/>
                  <a:pt x="821" y="626"/>
                </a:cubicBezTo>
                <a:cubicBezTo>
                  <a:pt x="821" y="625"/>
                  <a:pt x="821" y="624"/>
                  <a:pt x="821" y="624"/>
                </a:cubicBezTo>
                <a:cubicBezTo>
                  <a:pt x="821" y="623"/>
                  <a:pt x="821" y="622"/>
                  <a:pt x="821" y="622"/>
                </a:cubicBezTo>
                <a:cubicBezTo>
                  <a:pt x="821" y="621"/>
                  <a:pt x="821" y="620"/>
                  <a:pt x="821" y="620"/>
                </a:cubicBezTo>
                <a:cubicBezTo>
                  <a:pt x="822" y="617"/>
                  <a:pt x="822" y="614"/>
                  <a:pt x="821" y="612"/>
                </a:cubicBezTo>
                <a:cubicBezTo>
                  <a:pt x="821" y="611"/>
                  <a:pt x="821" y="610"/>
                  <a:pt x="821" y="608"/>
                </a:cubicBezTo>
                <a:cubicBezTo>
                  <a:pt x="821" y="608"/>
                  <a:pt x="820" y="607"/>
                  <a:pt x="820" y="607"/>
                </a:cubicBezTo>
                <a:cubicBezTo>
                  <a:pt x="820" y="607"/>
                  <a:pt x="820" y="607"/>
                  <a:pt x="820" y="606"/>
                </a:cubicBezTo>
                <a:cubicBezTo>
                  <a:pt x="820" y="606"/>
                  <a:pt x="820" y="606"/>
                  <a:pt x="820" y="606"/>
                </a:cubicBezTo>
                <a:cubicBezTo>
                  <a:pt x="821" y="606"/>
                  <a:pt x="821" y="605"/>
                  <a:pt x="821" y="605"/>
                </a:cubicBezTo>
                <a:cubicBezTo>
                  <a:pt x="821" y="604"/>
                  <a:pt x="822" y="603"/>
                  <a:pt x="822" y="603"/>
                </a:cubicBezTo>
                <a:cubicBezTo>
                  <a:pt x="822" y="602"/>
                  <a:pt x="822" y="602"/>
                  <a:pt x="823" y="601"/>
                </a:cubicBezTo>
                <a:cubicBezTo>
                  <a:pt x="823" y="600"/>
                  <a:pt x="824" y="600"/>
                  <a:pt x="824" y="599"/>
                </a:cubicBezTo>
                <a:cubicBezTo>
                  <a:pt x="824" y="599"/>
                  <a:pt x="825" y="598"/>
                  <a:pt x="825" y="597"/>
                </a:cubicBezTo>
                <a:cubicBezTo>
                  <a:pt x="825" y="597"/>
                  <a:pt x="825" y="597"/>
                  <a:pt x="825" y="597"/>
                </a:cubicBezTo>
                <a:cubicBezTo>
                  <a:pt x="839" y="598"/>
                  <a:pt x="842" y="590"/>
                  <a:pt x="836" y="578"/>
                </a:cubicBezTo>
                <a:cubicBezTo>
                  <a:pt x="829" y="582"/>
                  <a:pt x="819" y="586"/>
                  <a:pt x="824" y="596"/>
                </a:cubicBezTo>
                <a:cubicBezTo>
                  <a:pt x="823" y="597"/>
                  <a:pt x="823" y="597"/>
                  <a:pt x="823" y="597"/>
                </a:cubicBezTo>
                <a:cubicBezTo>
                  <a:pt x="823" y="597"/>
                  <a:pt x="823" y="597"/>
                  <a:pt x="823" y="597"/>
                </a:cubicBezTo>
                <a:cubicBezTo>
                  <a:pt x="823" y="597"/>
                  <a:pt x="823" y="598"/>
                  <a:pt x="822" y="598"/>
                </a:cubicBezTo>
                <a:cubicBezTo>
                  <a:pt x="822" y="599"/>
                  <a:pt x="822" y="599"/>
                  <a:pt x="821" y="600"/>
                </a:cubicBezTo>
                <a:cubicBezTo>
                  <a:pt x="821" y="601"/>
                  <a:pt x="820" y="601"/>
                  <a:pt x="820" y="602"/>
                </a:cubicBezTo>
                <a:cubicBezTo>
                  <a:pt x="820" y="602"/>
                  <a:pt x="820" y="603"/>
                  <a:pt x="820" y="603"/>
                </a:cubicBezTo>
                <a:cubicBezTo>
                  <a:pt x="819" y="603"/>
                  <a:pt x="819" y="602"/>
                  <a:pt x="819" y="602"/>
                </a:cubicBezTo>
                <a:cubicBezTo>
                  <a:pt x="819" y="601"/>
                  <a:pt x="819" y="601"/>
                  <a:pt x="818" y="600"/>
                </a:cubicBezTo>
                <a:cubicBezTo>
                  <a:pt x="818" y="600"/>
                  <a:pt x="818" y="600"/>
                  <a:pt x="818" y="599"/>
                </a:cubicBezTo>
                <a:cubicBezTo>
                  <a:pt x="818" y="599"/>
                  <a:pt x="818" y="599"/>
                  <a:pt x="818" y="599"/>
                </a:cubicBezTo>
                <a:cubicBezTo>
                  <a:pt x="818" y="598"/>
                  <a:pt x="817" y="598"/>
                  <a:pt x="817" y="597"/>
                </a:cubicBezTo>
                <a:cubicBezTo>
                  <a:pt x="817" y="597"/>
                  <a:pt x="817" y="597"/>
                  <a:pt x="817" y="596"/>
                </a:cubicBezTo>
                <a:cubicBezTo>
                  <a:pt x="816" y="595"/>
                  <a:pt x="816" y="595"/>
                  <a:pt x="815" y="594"/>
                </a:cubicBezTo>
                <a:cubicBezTo>
                  <a:pt x="815" y="593"/>
                  <a:pt x="814" y="593"/>
                  <a:pt x="814" y="592"/>
                </a:cubicBezTo>
                <a:cubicBezTo>
                  <a:pt x="813" y="592"/>
                  <a:pt x="813" y="591"/>
                  <a:pt x="813" y="591"/>
                </a:cubicBezTo>
                <a:cubicBezTo>
                  <a:pt x="812" y="590"/>
                  <a:pt x="811" y="589"/>
                  <a:pt x="811" y="589"/>
                </a:cubicBezTo>
                <a:cubicBezTo>
                  <a:pt x="810" y="588"/>
                  <a:pt x="810" y="588"/>
                  <a:pt x="810" y="588"/>
                </a:cubicBezTo>
                <a:cubicBezTo>
                  <a:pt x="810" y="588"/>
                  <a:pt x="811" y="589"/>
                  <a:pt x="812" y="591"/>
                </a:cubicBezTo>
                <a:cubicBezTo>
                  <a:pt x="812" y="592"/>
                  <a:pt x="812" y="592"/>
                  <a:pt x="813" y="593"/>
                </a:cubicBezTo>
                <a:cubicBezTo>
                  <a:pt x="813" y="593"/>
                  <a:pt x="813" y="594"/>
                  <a:pt x="814" y="595"/>
                </a:cubicBezTo>
                <a:cubicBezTo>
                  <a:pt x="814" y="596"/>
                  <a:pt x="815" y="598"/>
                  <a:pt x="816" y="600"/>
                </a:cubicBezTo>
                <a:cubicBezTo>
                  <a:pt x="816" y="600"/>
                  <a:pt x="816" y="600"/>
                  <a:pt x="816" y="600"/>
                </a:cubicBezTo>
                <a:cubicBezTo>
                  <a:pt x="816" y="601"/>
                  <a:pt x="816" y="601"/>
                  <a:pt x="816" y="601"/>
                </a:cubicBezTo>
                <a:cubicBezTo>
                  <a:pt x="816" y="601"/>
                  <a:pt x="817" y="602"/>
                  <a:pt x="817" y="602"/>
                </a:cubicBezTo>
                <a:cubicBezTo>
                  <a:pt x="817" y="603"/>
                  <a:pt x="817" y="604"/>
                  <a:pt x="818" y="605"/>
                </a:cubicBezTo>
                <a:cubicBezTo>
                  <a:pt x="818" y="606"/>
                  <a:pt x="818" y="606"/>
                  <a:pt x="818" y="606"/>
                </a:cubicBezTo>
                <a:cubicBezTo>
                  <a:pt x="818" y="607"/>
                  <a:pt x="818" y="607"/>
                  <a:pt x="818" y="607"/>
                </a:cubicBezTo>
                <a:cubicBezTo>
                  <a:pt x="818" y="608"/>
                  <a:pt x="818" y="608"/>
                  <a:pt x="818" y="609"/>
                </a:cubicBezTo>
                <a:cubicBezTo>
                  <a:pt x="818" y="609"/>
                  <a:pt x="818" y="610"/>
                  <a:pt x="818" y="610"/>
                </a:cubicBezTo>
                <a:cubicBezTo>
                  <a:pt x="818" y="610"/>
                  <a:pt x="818" y="609"/>
                  <a:pt x="818" y="609"/>
                </a:cubicBezTo>
                <a:cubicBezTo>
                  <a:pt x="819" y="610"/>
                  <a:pt x="819" y="611"/>
                  <a:pt x="819" y="612"/>
                </a:cubicBezTo>
                <a:cubicBezTo>
                  <a:pt x="819" y="615"/>
                  <a:pt x="819" y="617"/>
                  <a:pt x="819" y="619"/>
                </a:cubicBezTo>
                <a:cubicBezTo>
                  <a:pt x="819" y="620"/>
                  <a:pt x="819" y="621"/>
                  <a:pt x="819" y="621"/>
                </a:cubicBezTo>
                <a:cubicBezTo>
                  <a:pt x="819" y="622"/>
                  <a:pt x="819" y="623"/>
                  <a:pt x="819" y="623"/>
                </a:cubicBezTo>
                <a:cubicBezTo>
                  <a:pt x="819" y="624"/>
                  <a:pt x="819" y="624"/>
                  <a:pt x="818" y="625"/>
                </a:cubicBezTo>
                <a:cubicBezTo>
                  <a:pt x="818" y="626"/>
                  <a:pt x="818" y="626"/>
                  <a:pt x="818" y="626"/>
                </a:cubicBezTo>
                <a:cubicBezTo>
                  <a:pt x="818" y="626"/>
                  <a:pt x="818" y="627"/>
                  <a:pt x="818" y="627"/>
                </a:cubicBezTo>
                <a:cubicBezTo>
                  <a:pt x="818" y="628"/>
                  <a:pt x="817" y="630"/>
                  <a:pt x="817" y="632"/>
                </a:cubicBezTo>
                <a:cubicBezTo>
                  <a:pt x="817" y="631"/>
                  <a:pt x="817" y="631"/>
                  <a:pt x="817" y="631"/>
                </a:cubicBezTo>
                <a:cubicBezTo>
                  <a:pt x="817" y="631"/>
                  <a:pt x="816" y="631"/>
                  <a:pt x="816" y="631"/>
                </a:cubicBezTo>
                <a:cubicBezTo>
                  <a:pt x="816" y="630"/>
                  <a:pt x="816" y="630"/>
                  <a:pt x="816" y="630"/>
                </a:cubicBezTo>
                <a:cubicBezTo>
                  <a:pt x="816" y="629"/>
                  <a:pt x="816" y="629"/>
                  <a:pt x="815" y="629"/>
                </a:cubicBezTo>
                <a:cubicBezTo>
                  <a:pt x="815" y="629"/>
                  <a:pt x="815" y="629"/>
                  <a:pt x="815" y="628"/>
                </a:cubicBezTo>
                <a:cubicBezTo>
                  <a:pt x="815" y="628"/>
                  <a:pt x="815" y="628"/>
                  <a:pt x="815" y="628"/>
                </a:cubicBezTo>
                <a:cubicBezTo>
                  <a:pt x="815" y="628"/>
                  <a:pt x="814" y="627"/>
                  <a:pt x="814" y="627"/>
                </a:cubicBezTo>
                <a:cubicBezTo>
                  <a:pt x="814" y="626"/>
                  <a:pt x="813" y="626"/>
                  <a:pt x="813" y="625"/>
                </a:cubicBezTo>
                <a:cubicBezTo>
                  <a:pt x="812" y="624"/>
                  <a:pt x="811" y="624"/>
                  <a:pt x="811" y="623"/>
                </a:cubicBezTo>
                <a:cubicBezTo>
                  <a:pt x="811" y="623"/>
                  <a:pt x="810" y="623"/>
                  <a:pt x="810" y="623"/>
                </a:cubicBezTo>
                <a:cubicBezTo>
                  <a:pt x="812" y="613"/>
                  <a:pt x="796" y="612"/>
                  <a:pt x="789" y="613"/>
                </a:cubicBezTo>
                <a:cubicBezTo>
                  <a:pt x="795" y="617"/>
                  <a:pt x="798" y="633"/>
                  <a:pt x="809" y="625"/>
                </a:cubicBezTo>
                <a:cubicBezTo>
                  <a:pt x="808" y="623"/>
                  <a:pt x="808" y="623"/>
                  <a:pt x="808" y="623"/>
                </a:cubicBezTo>
                <a:cubicBezTo>
                  <a:pt x="809" y="624"/>
                  <a:pt x="809" y="624"/>
                  <a:pt x="810" y="624"/>
                </a:cubicBezTo>
                <a:cubicBezTo>
                  <a:pt x="810" y="624"/>
                  <a:pt x="810" y="624"/>
                  <a:pt x="810" y="624"/>
                </a:cubicBezTo>
                <a:cubicBezTo>
                  <a:pt x="810" y="624"/>
                  <a:pt x="810" y="624"/>
                  <a:pt x="810" y="624"/>
                </a:cubicBezTo>
                <a:cubicBezTo>
                  <a:pt x="811" y="625"/>
                  <a:pt x="811" y="625"/>
                  <a:pt x="812" y="626"/>
                </a:cubicBezTo>
                <a:cubicBezTo>
                  <a:pt x="812" y="626"/>
                  <a:pt x="813" y="627"/>
                  <a:pt x="813" y="628"/>
                </a:cubicBezTo>
                <a:cubicBezTo>
                  <a:pt x="813" y="628"/>
                  <a:pt x="814" y="628"/>
                  <a:pt x="814" y="629"/>
                </a:cubicBezTo>
                <a:cubicBezTo>
                  <a:pt x="814" y="629"/>
                  <a:pt x="814" y="629"/>
                  <a:pt x="814" y="629"/>
                </a:cubicBezTo>
                <a:cubicBezTo>
                  <a:pt x="814" y="629"/>
                  <a:pt x="814" y="629"/>
                  <a:pt x="814" y="629"/>
                </a:cubicBezTo>
                <a:cubicBezTo>
                  <a:pt x="815" y="630"/>
                  <a:pt x="815" y="630"/>
                  <a:pt x="815" y="630"/>
                </a:cubicBezTo>
                <a:cubicBezTo>
                  <a:pt x="815" y="631"/>
                  <a:pt x="815" y="631"/>
                  <a:pt x="815" y="631"/>
                </a:cubicBezTo>
                <a:cubicBezTo>
                  <a:pt x="815" y="631"/>
                  <a:pt x="815" y="631"/>
                  <a:pt x="816" y="632"/>
                </a:cubicBezTo>
                <a:cubicBezTo>
                  <a:pt x="816" y="632"/>
                  <a:pt x="816" y="632"/>
                  <a:pt x="816" y="632"/>
                </a:cubicBezTo>
                <a:cubicBezTo>
                  <a:pt x="816" y="632"/>
                  <a:pt x="816" y="632"/>
                  <a:pt x="816" y="633"/>
                </a:cubicBezTo>
                <a:cubicBezTo>
                  <a:pt x="816" y="633"/>
                  <a:pt x="816" y="633"/>
                  <a:pt x="816" y="633"/>
                </a:cubicBezTo>
                <a:cubicBezTo>
                  <a:pt x="816" y="633"/>
                  <a:pt x="816" y="634"/>
                  <a:pt x="816" y="634"/>
                </a:cubicBezTo>
                <a:cubicBezTo>
                  <a:pt x="816" y="635"/>
                  <a:pt x="815" y="635"/>
                  <a:pt x="815" y="636"/>
                </a:cubicBezTo>
                <a:cubicBezTo>
                  <a:pt x="815" y="636"/>
                  <a:pt x="814" y="637"/>
                  <a:pt x="814" y="637"/>
                </a:cubicBezTo>
                <a:cubicBezTo>
                  <a:pt x="814" y="638"/>
                  <a:pt x="814" y="638"/>
                  <a:pt x="813" y="639"/>
                </a:cubicBezTo>
                <a:cubicBezTo>
                  <a:pt x="813" y="639"/>
                  <a:pt x="813" y="640"/>
                  <a:pt x="812" y="641"/>
                </a:cubicBezTo>
                <a:cubicBezTo>
                  <a:pt x="812" y="642"/>
                  <a:pt x="811" y="643"/>
                  <a:pt x="811" y="644"/>
                </a:cubicBezTo>
                <a:cubicBezTo>
                  <a:pt x="810" y="644"/>
                  <a:pt x="810" y="644"/>
                  <a:pt x="810" y="645"/>
                </a:cubicBezTo>
                <a:cubicBezTo>
                  <a:pt x="810" y="645"/>
                  <a:pt x="810" y="645"/>
                  <a:pt x="810" y="645"/>
                </a:cubicBezTo>
                <a:cubicBezTo>
                  <a:pt x="810" y="646"/>
                  <a:pt x="810" y="646"/>
                  <a:pt x="810" y="646"/>
                </a:cubicBezTo>
                <a:cubicBezTo>
                  <a:pt x="810" y="646"/>
                  <a:pt x="810" y="646"/>
                  <a:pt x="810" y="646"/>
                </a:cubicBezTo>
                <a:cubicBezTo>
                  <a:pt x="810" y="647"/>
                  <a:pt x="810" y="647"/>
                  <a:pt x="810" y="647"/>
                </a:cubicBezTo>
                <a:cubicBezTo>
                  <a:pt x="809" y="650"/>
                  <a:pt x="810" y="652"/>
                  <a:pt x="811" y="654"/>
                </a:cubicBezTo>
                <a:cubicBezTo>
                  <a:pt x="811" y="655"/>
                  <a:pt x="811" y="655"/>
                  <a:pt x="811" y="656"/>
                </a:cubicBezTo>
                <a:cubicBezTo>
                  <a:pt x="811" y="656"/>
                  <a:pt x="811" y="656"/>
                  <a:pt x="812" y="657"/>
                </a:cubicBezTo>
                <a:cubicBezTo>
                  <a:pt x="812" y="657"/>
                  <a:pt x="812" y="658"/>
                  <a:pt x="813" y="658"/>
                </a:cubicBezTo>
                <a:cubicBezTo>
                  <a:pt x="813" y="658"/>
                  <a:pt x="813" y="659"/>
                  <a:pt x="813" y="659"/>
                </a:cubicBezTo>
                <a:cubicBezTo>
                  <a:pt x="814" y="660"/>
                  <a:pt x="814" y="660"/>
                  <a:pt x="815" y="661"/>
                </a:cubicBezTo>
                <a:cubicBezTo>
                  <a:pt x="813" y="660"/>
                  <a:pt x="812" y="658"/>
                  <a:pt x="810" y="657"/>
                </a:cubicBezTo>
                <a:cubicBezTo>
                  <a:pt x="808" y="655"/>
                  <a:pt x="805" y="654"/>
                  <a:pt x="802" y="652"/>
                </a:cubicBezTo>
                <a:cubicBezTo>
                  <a:pt x="801" y="651"/>
                  <a:pt x="799" y="651"/>
                  <a:pt x="798" y="650"/>
                </a:cubicBezTo>
                <a:cubicBezTo>
                  <a:pt x="797" y="650"/>
                  <a:pt x="796" y="649"/>
                  <a:pt x="796" y="649"/>
                </a:cubicBezTo>
                <a:cubicBezTo>
                  <a:pt x="795" y="649"/>
                  <a:pt x="794" y="649"/>
                  <a:pt x="793" y="649"/>
                </a:cubicBezTo>
                <a:cubicBezTo>
                  <a:pt x="790" y="648"/>
                  <a:pt x="787" y="647"/>
                  <a:pt x="785" y="647"/>
                </a:cubicBezTo>
                <a:cubicBezTo>
                  <a:pt x="779" y="646"/>
                  <a:pt x="773" y="644"/>
                  <a:pt x="768" y="642"/>
                </a:cubicBezTo>
                <a:cubicBezTo>
                  <a:pt x="766" y="641"/>
                  <a:pt x="763" y="640"/>
                  <a:pt x="761" y="638"/>
                </a:cubicBezTo>
                <a:cubicBezTo>
                  <a:pt x="758" y="637"/>
                  <a:pt x="756" y="636"/>
                  <a:pt x="754" y="635"/>
                </a:cubicBezTo>
                <a:cubicBezTo>
                  <a:pt x="752" y="634"/>
                  <a:pt x="751" y="634"/>
                  <a:pt x="749" y="633"/>
                </a:cubicBezTo>
                <a:cubicBezTo>
                  <a:pt x="749" y="633"/>
                  <a:pt x="749" y="632"/>
                  <a:pt x="749" y="632"/>
                </a:cubicBezTo>
                <a:cubicBezTo>
                  <a:pt x="749" y="631"/>
                  <a:pt x="748" y="630"/>
                  <a:pt x="748" y="628"/>
                </a:cubicBezTo>
                <a:cubicBezTo>
                  <a:pt x="748" y="628"/>
                  <a:pt x="748" y="628"/>
                  <a:pt x="748" y="627"/>
                </a:cubicBezTo>
                <a:cubicBezTo>
                  <a:pt x="748" y="627"/>
                  <a:pt x="747" y="627"/>
                  <a:pt x="747" y="626"/>
                </a:cubicBezTo>
                <a:cubicBezTo>
                  <a:pt x="747" y="626"/>
                  <a:pt x="747" y="625"/>
                  <a:pt x="747" y="624"/>
                </a:cubicBezTo>
                <a:cubicBezTo>
                  <a:pt x="747" y="623"/>
                  <a:pt x="747" y="623"/>
                  <a:pt x="747" y="622"/>
                </a:cubicBezTo>
                <a:cubicBezTo>
                  <a:pt x="747" y="622"/>
                  <a:pt x="747" y="621"/>
                  <a:pt x="747" y="621"/>
                </a:cubicBezTo>
                <a:cubicBezTo>
                  <a:pt x="747" y="621"/>
                  <a:pt x="747" y="621"/>
                  <a:pt x="747" y="620"/>
                </a:cubicBezTo>
                <a:cubicBezTo>
                  <a:pt x="747" y="620"/>
                  <a:pt x="747" y="620"/>
                  <a:pt x="747" y="620"/>
                </a:cubicBezTo>
                <a:cubicBezTo>
                  <a:pt x="747" y="620"/>
                  <a:pt x="747" y="619"/>
                  <a:pt x="747" y="619"/>
                </a:cubicBezTo>
                <a:cubicBezTo>
                  <a:pt x="748" y="617"/>
                  <a:pt x="749" y="616"/>
                  <a:pt x="750" y="614"/>
                </a:cubicBezTo>
                <a:cubicBezTo>
                  <a:pt x="750" y="613"/>
                  <a:pt x="751" y="612"/>
                  <a:pt x="751" y="610"/>
                </a:cubicBezTo>
                <a:cubicBezTo>
                  <a:pt x="751" y="610"/>
                  <a:pt x="751" y="609"/>
                  <a:pt x="751" y="608"/>
                </a:cubicBezTo>
                <a:cubicBezTo>
                  <a:pt x="751" y="608"/>
                  <a:pt x="751" y="608"/>
                  <a:pt x="751" y="608"/>
                </a:cubicBezTo>
                <a:cubicBezTo>
                  <a:pt x="751" y="608"/>
                  <a:pt x="751" y="608"/>
                  <a:pt x="751" y="608"/>
                </a:cubicBezTo>
                <a:cubicBezTo>
                  <a:pt x="751" y="607"/>
                  <a:pt x="751" y="607"/>
                  <a:pt x="751" y="607"/>
                </a:cubicBezTo>
                <a:cubicBezTo>
                  <a:pt x="751" y="607"/>
                  <a:pt x="751" y="607"/>
                  <a:pt x="751" y="607"/>
                </a:cubicBezTo>
                <a:cubicBezTo>
                  <a:pt x="751" y="604"/>
                  <a:pt x="750" y="602"/>
                  <a:pt x="748" y="600"/>
                </a:cubicBezTo>
                <a:cubicBezTo>
                  <a:pt x="748" y="599"/>
                  <a:pt x="748" y="599"/>
                  <a:pt x="748" y="599"/>
                </a:cubicBezTo>
                <a:cubicBezTo>
                  <a:pt x="748" y="598"/>
                  <a:pt x="748" y="598"/>
                  <a:pt x="748" y="598"/>
                </a:cubicBezTo>
                <a:cubicBezTo>
                  <a:pt x="748" y="598"/>
                  <a:pt x="748" y="598"/>
                  <a:pt x="748" y="598"/>
                </a:cubicBezTo>
                <a:cubicBezTo>
                  <a:pt x="748" y="597"/>
                  <a:pt x="748" y="597"/>
                  <a:pt x="748" y="597"/>
                </a:cubicBezTo>
                <a:cubicBezTo>
                  <a:pt x="748" y="597"/>
                  <a:pt x="748" y="596"/>
                  <a:pt x="748" y="595"/>
                </a:cubicBezTo>
                <a:cubicBezTo>
                  <a:pt x="748" y="595"/>
                  <a:pt x="748" y="594"/>
                  <a:pt x="748" y="593"/>
                </a:cubicBezTo>
                <a:cubicBezTo>
                  <a:pt x="748" y="593"/>
                  <a:pt x="748" y="592"/>
                  <a:pt x="749" y="591"/>
                </a:cubicBezTo>
                <a:cubicBezTo>
                  <a:pt x="749" y="591"/>
                  <a:pt x="749" y="590"/>
                  <a:pt x="749" y="589"/>
                </a:cubicBezTo>
                <a:cubicBezTo>
                  <a:pt x="749" y="589"/>
                  <a:pt x="749" y="588"/>
                  <a:pt x="749" y="587"/>
                </a:cubicBezTo>
                <a:cubicBezTo>
                  <a:pt x="757" y="581"/>
                  <a:pt x="761" y="573"/>
                  <a:pt x="758" y="564"/>
                </a:cubicBezTo>
                <a:cubicBezTo>
                  <a:pt x="751" y="571"/>
                  <a:pt x="745" y="578"/>
                  <a:pt x="747" y="588"/>
                </a:cubicBezTo>
                <a:cubicBezTo>
                  <a:pt x="747" y="588"/>
                  <a:pt x="747" y="588"/>
                  <a:pt x="747" y="588"/>
                </a:cubicBezTo>
                <a:cubicBezTo>
                  <a:pt x="747" y="589"/>
                  <a:pt x="747" y="589"/>
                  <a:pt x="747" y="589"/>
                </a:cubicBezTo>
                <a:cubicBezTo>
                  <a:pt x="747" y="589"/>
                  <a:pt x="747" y="590"/>
                  <a:pt x="747" y="591"/>
                </a:cubicBezTo>
                <a:cubicBezTo>
                  <a:pt x="747" y="592"/>
                  <a:pt x="746" y="592"/>
                  <a:pt x="746" y="593"/>
                </a:cubicBezTo>
                <a:cubicBezTo>
                  <a:pt x="746" y="594"/>
                  <a:pt x="746" y="595"/>
                  <a:pt x="746" y="595"/>
                </a:cubicBezTo>
                <a:cubicBezTo>
                  <a:pt x="746" y="595"/>
                  <a:pt x="746" y="596"/>
                  <a:pt x="746" y="596"/>
                </a:cubicBezTo>
                <a:cubicBezTo>
                  <a:pt x="746" y="595"/>
                  <a:pt x="745" y="595"/>
                  <a:pt x="745" y="594"/>
                </a:cubicBezTo>
                <a:cubicBezTo>
                  <a:pt x="744" y="592"/>
                  <a:pt x="743" y="590"/>
                  <a:pt x="742" y="588"/>
                </a:cubicBezTo>
                <a:cubicBezTo>
                  <a:pt x="740" y="584"/>
                  <a:pt x="739" y="580"/>
                  <a:pt x="738" y="577"/>
                </a:cubicBezTo>
                <a:cubicBezTo>
                  <a:pt x="738" y="577"/>
                  <a:pt x="737" y="576"/>
                  <a:pt x="737" y="576"/>
                </a:cubicBezTo>
                <a:cubicBezTo>
                  <a:pt x="737" y="576"/>
                  <a:pt x="737" y="575"/>
                  <a:pt x="737" y="575"/>
                </a:cubicBezTo>
                <a:cubicBezTo>
                  <a:pt x="736" y="574"/>
                  <a:pt x="736" y="573"/>
                  <a:pt x="736" y="573"/>
                </a:cubicBezTo>
                <a:cubicBezTo>
                  <a:pt x="735" y="572"/>
                  <a:pt x="734" y="570"/>
                  <a:pt x="734" y="570"/>
                </a:cubicBezTo>
                <a:cubicBezTo>
                  <a:pt x="734" y="569"/>
                  <a:pt x="734" y="569"/>
                  <a:pt x="733" y="568"/>
                </a:cubicBezTo>
                <a:cubicBezTo>
                  <a:pt x="733" y="568"/>
                  <a:pt x="733"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9"/>
                  <a:pt x="734" y="569"/>
                  <a:pt x="734" y="569"/>
                </a:cubicBezTo>
                <a:cubicBezTo>
                  <a:pt x="734" y="569"/>
                  <a:pt x="734" y="569"/>
                  <a:pt x="734" y="568"/>
                </a:cubicBezTo>
                <a:cubicBezTo>
                  <a:pt x="734" y="568"/>
                  <a:pt x="734" y="568"/>
                  <a:pt x="734" y="568"/>
                </a:cubicBezTo>
                <a:cubicBezTo>
                  <a:pt x="734" y="568"/>
                  <a:pt x="734" y="568"/>
                  <a:pt x="734" y="568"/>
                </a:cubicBezTo>
                <a:cubicBezTo>
                  <a:pt x="734" y="568"/>
                  <a:pt x="733" y="568"/>
                  <a:pt x="733" y="568"/>
                </a:cubicBezTo>
                <a:cubicBezTo>
                  <a:pt x="733" y="568"/>
                  <a:pt x="733" y="568"/>
                  <a:pt x="733" y="568"/>
                </a:cubicBezTo>
                <a:cubicBezTo>
                  <a:pt x="733" y="568"/>
                  <a:pt x="733" y="568"/>
                  <a:pt x="733" y="568"/>
                </a:cubicBezTo>
                <a:cubicBezTo>
                  <a:pt x="733" y="568"/>
                  <a:pt x="733" y="568"/>
                  <a:pt x="733" y="568"/>
                </a:cubicBezTo>
                <a:cubicBezTo>
                  <a:pt x="733" y="568"/>
                  <a:pt x="733" y="568"/>
                  <a:pt x="733" y="568"/>
                </a:cubicBezTo>
                <a:cubicBezTo>
                  <a:pt x="733" y="569"/>
                  <a:pt x="733" y="569"/>
                  <a:pt x="733" y="570"/>
                </a:cubicBezTo>
                <a:cubicBezTo>
                  <a:pt x="733" y="571"/>
                  <a:pt x="734" y="572"/>
                  <a:pt x="734" y="573"/>
                </a:cubicBezTo>
                <a:cubicBezTo>
                  <a:pt x="734" y="574"/>
                  <a:pt x="734" y="575"/>
                  <a:pt x="735" y="576"/>
                </a:cubicBezTo>
                <a:cubicBezTo>
                  <a:pt x="735" y="576"/>
                  <a:pt x="735" y="576"/>
                  <a:pt x="735" y="577"/>
                </a:cubicBezTo>
                <a:cubicBezTo>
                  <a:pt x="735" y="577"/>
                  <a:pt x="735" y="578"/>
                  <a:pt x="735" y="578"/>
                </a:cubicBezTo>
                <a:cubicBezTo>
                  <a:pt x="736" y="579"/>
                  <a:pt x="736" y="580"/>
                  <a:pt x="737" y="582"/>
                </a:cubicBezTo>
                <a:cubicBezTo>
                  <a:pt x="737" y="581"/>
                  <a:pt x="737" y="581"/>
                  <a:pt x="737" y="581"/>
                </a:cubicBezTo>
                <a:cubicBezTo>
                  <a:pt x="736" y="581"/>
                  <a:pt x="736" y="581"/>
                  <a:pt x="736" y="580"/>
                </a:cubicBezTo>
                <a:cubicBezTo>
                  <a:pt x="735" y="580"/>
                  <a:pt x="735" y="580"/>
                  <a:pt x="735" y="580"/>
                </a:cubicBezTo>
                <a:cubicBezTo>
                  <a:pt x="734" y="579"/>
                  <a:pt x="734" y="579"/>
                  <a:pt x="734" y="579"/>
                </a:cubicBezTo>
                <a:cubicBezTo>
                  <a:pt x="733" y="578"/>
                  <a:pt x="732" y="578"/>
                  <a:pt x="732" y="577"/>
                </a:cubicBezTo>
                <a:cubicBezTo>
                  <a:pt x="731" y="577"/>
                  <a:pt x="730" y="576"/>
                  <a:pt x="729" y="576"/>
                </a:cubicBezTo>
                <a:cubicBezTo>
                  <a:pt x="729" y="576"/>
                  <a:pt x="729" y="575"/>
                  <a:pt x="728" y="575"/>
                </a:cubicBezTo>
                <a:cubicBezTo>
                  <a:pt x="731" y="563"/>
                  <a:pt x="707" y="567"/>
                  <a:pt x="702" y="565"/>
                </a:cubicBezTo>
                <a:cubicBezTo>
                  <a:pt x="706" y="574"/>
                  <a:pt x="719" y="588"/>
                  <a:pt x="727" y="577"/>
                </a:cubicBezTo>
                <a:cubicBezTo>
                  <a:pt x="727" y="576"/>
                  <a:pt x="726" y="576"/>
                  <a:pt x="726" y="576"/>
                </a:cubicBezTo>
                <a:cubicBezTo>
                  <a:pt x="726" y="576"/>
                  <a:pt x="726" y="576"/>
                  <a:pt x="726" y="576"/>
                </a:cubicBezTo>
                <a:cubicBezTo>
                  <a:pt x="727" y="576"/>
                  <a:pt x="728" y="577"/>
                  <a:pt x="728" y="577"/>
                </a:cubicBezTo>
                <a:cubicBezTo>
                  <a:pt x="729" y="577"/>
                  <a:pt x="730" y="578"/>
                  <a:pt x="731" y="578"/>
                </a:cubicBezTo>
                <a:cubicBezTo>
                  <a:pt x="731" y="579"/>
                  <a:pt x="732" y="579"/>
                  <a:pt x="733" y="580"/>
                </a:cubicBezTo>
                <a:cubicBezTo>
                  <a:pt x="733" y="580"/>
                  <a:pt x="733" y="581"/>
                  <a:pt x="734" y="581"/>
                </a:cubicBezTo>
                <a:cubicBezTo>
                  <a:pt x="734" y="581"/>
                  <a:pt x="734" y="581"/>
                  <a:pt x="735" y="582"/>
                </a:cubicBezTo>
                <a:cubicBezTo>
                  <a:pt x="735" y="582"/>
                  <a:pt x="735" y="582"/>
                  <a:pt x="736" y="582"/>
                </a:cubicBezTo>
                <a:cubicBezTo>
                  <a:pt x="736" y="583"/>
                  <a:pt x="736" y="583"/>
                  <a:pt x="736" y="583"/>
                </a:cubicBezTo>
                <a:cubicBezTo>
                  <a:pt x="736" y="583"/>
                  <a:pt x="736" y="583"/>
                  <a:pt x="737" y="583"/>
                </a:cubicBezTo>
                <a:cubicBezTo>
                  <a:pt x="737" y="584"/>
                  <a:pt x="737" y="584"/>
                  <a:pt x="737" y="584"/>
                </a:cubicBezTo>
                <a:cubicBezTo>
                  <a:pt x="737" y="584"/>
                  <a:pt x="737" y="584"/>
                  <a:pt x="738" y="584"/>
                </a:cubicBezTo>
                <a:cubicBezTo>
                  <a:pt x="738" y="584"/>
                  <a:pt x="738" y="585"/>
                  <a:pt x="738" y="585"/>
                </a:cubicBezTo>
                <a:cubicBezTo>
                  <a:pt x="739" y="586"/>
                  <a:pt x="739" y="588"/>
                  <a:pt x="740" y="589"/>
                </a:cubicBezTo>
                <a:cubicBezTo>
                  <a:pt x="741" y="591"/>
                  <a:pt x="742" y="593"/>
                  <a:pt x="743" y="595"/>
                </a:cubicBezTo>
                <a:cubicBezTo>
                  <a:pt x="744" y="597"/>
                  <a:pt x="745" y="599"/>
                  <a:pt x="746" y="601"/>
                </a:cubicBezTo>
                <a:cubicBezTo>
                  <a:pt x="748" y="603"/>
                  <a:pt x="748" y="605"/>
                  <a:pt x="749" y="607"/>
                </a:cubicBezTo>
                <a:cubicBezTo>
                  <a:pt x="749" y="607"/>
                  <a:pt x="749" y="607"/>
                  <a:pt x="749" y="607"/>
                </a:cubicBezTo>
                <a:cubicBezTo>
                  <a:pt x="749" y="608"/>
                  <a:pt x="749" y="608"/>
                  <a:pt x="749" y="608"/>
                </a:cubicBezTo>
                <a:cubicBezTo>
                  <a:pt x="749" y="608"/>
                  <a:pt x="749" y="608"/>
                  <a:pt x="749" y="608"/>
                </a:cubicBezTo>
                <a:cubicBezTo>
                  <a:pt x="749" y="608"/>
                  <a:pt x="749" y="608"/>
                  <a:pt x="749" y="608"/>
                </a:cubicBezTo>
                <a:cubicBezTo>
                  <a:pt x="749" y="609"/>
                  <a:pt x="749" y="609"/>
                  <a:pt x="749" y="610"/>
                </a:cubicBezTo>
                <a:cubicBezTo>
                  <a:pt x="748" y="611"/>
                  <a:pt x="748" y="612"/>
                  <a:pt x="748" y="613"/>
                </a:cubicBezTo>
                <a:cubicBezTo>
                  <a:pt x="747" y="615"/>
                  <a:pt x="746" y="616"/>
                  <a:pt x="745" y="618"/>
                </a:cubicBezTo>
                <a:cubicBezTo>
                  <a:pt x="745" y="619"/>
                  <a:pt x="745" y="619"/>
                  <a:pt x="745" y="619"/>
                </a:cubicBezTo>
                <a:cubicBezTo>
                  <a:pt x="745" y="619"/>
                  <a:pt x="745" y="620"/>
                  <a:pt x="745" y="620"/>
                </a:cubicBezTo>
                <a:cubicBezTo>
                  <a:pt x="745" y="620"/>
                  <a:pt x="745" y="620"/>
                  <a:pt x="745" y="621"/>
                </a:cubicBezTo>
                <a:cubicBezTo>
                  <a:pt x="745" y="621"/>
                  <a:pt x="745" y="621"/>
                  <a:pt x="745" y="622"/>
                </a:cubicBezTo>
                <a:cubicBezTo>
                  <a:pt x="744" y="623"/>
                  <a:pt x="744" y="624"/>
                  <a:pt x="745" y="624"/>
                </a:cubicBezTo>
                <a:cubicBezTo>
                  <a:pt x="745" y="625"/>
                  <a:pt x="745" y="625"/>
                  <a:pt x="745" y="626"/>
                </a:cubicBezTo>
                <a:cubicBezTo>
                  <a:pt x="745" y="626"/>
                  <a:pt x="745" y="627"/>
                  <a:pt x="745" y="627"/>
                </a:cubicBezTo>
                <a:cubicBezTo>
                  <a:pt x="745" y="627"/>
                  <a:pt x="745" y="628"/>
                  <a:pt x="746" y="628"/>
                </a:cubicBezTo>
                <a:cubicBezTo>
                  <a:pt x="746" y="628"/>
                  <a:pt x="746" y="629"/>
                  <a:pt x="746" y="629"/>
                </a:cubicBezTo>
                <a:cubicBezTo>
                  <a:pt x="747" y="630"/>
                  <a:pt x="748" y="631"/>
                  <a:pt x="748" y="632"/>
                </a:cubicBezTo>
                <a:cubicBezTo>
                  <a:pt x="748" y="632"/>
                  <a:pt x="748" y="633"/>
                  <a:pt x="748" y="633"/>
                </a:cubicBezTo>
                <a:cubicBezTo>
                  <a:pt x="748" y="632"/>
                  <a:pt x="747" y="632"/>
                  <a:pt x="746" y="632"/>
                </a:cubicBezTo>
                <a:cubicBezTo>
                  <a:pt x="746" y="632"/>
                  <a:pt x="745" y="632"/>
                  <a:pt x="744" y="631"/>
                </a:cubicBezTo>
                <a:cubicBezTo>
                  <a:pt x="744" y="631"/>
                  <a:pt x="744" y="631"/>
                  <a:pt x="744" y="631"/>
                </a:cubicBezTo>
                <a:cubicBezTo>
                  <a:pt x="744" y="631"/>
                  <a:pt x="744" y="631"/>
                  <a:pt x="744" y="631"/>
                </a:cubicBezTo>
                <a:cubicBezTo>
                  <a:pt x="744" y="631"/>
                  <a:pt x="744" y="631"/>
                  <a:pt x="744" y="631"/>
                </a:cubicBezTo>
                <a:cubicBezTo>
                  <a:pt x="744" y="631"/>
                  <a:pt x="744" y="631"/>
                  <a:pt x="744" y="631"/>
                </a:cubicBezTo>
                <a:cubicBezTo>
                  <a:pt x="743" y="631"/>
                  <a:pt x="743" y="631"/>
                  <a:pt x="743" y="631"/>
                </a:cubicBezTo>
                <a:cubicBezTo>
                  <a:pt x="743" y="631"/>
                  <a:pt x="743" y="631"/>
                  <a:pt x="743" y="631"/>
                </a:cubicBezTo>
                <a:cubicBezTo>
                  <a:pt x="742" y="631"/>
                  <a:pt x="742" y="631"/>
                  <a:pt x="742" y="631"/>
                </a:cubicBezTo>
                <a:cubicBezTo>
                  <a:pt x="741" y="631"/>
                  <a:pt x="741" y="631"/>
                  <a:pt x="741" y="631"/>
                </a:cubicBezTo>
                <a:cubicBezTo>
                  <a:pt x="740" y="631"/>
                  <a:pt x="739" y="631"/>
                  <a:pt x="739" y="631"/>
                </a:cubicBezTo>
                <a:cubicBezTo>
                  <a:pt x="738" y="631"/>
                  <a:pt x="737" y="631"/>
                  <a:pt x="735" y="631"/>
                </a:cubicBezTo>
                <a:cubicBezTo>
                  <a:pt x="734" y="631"/>
                  <a:pt x="733" y="631"/>
                  <a:pt x="732" y="631"/>
                </a:cubicBezTo>
                <a:cubicBezTo>
                  <a:pt x="730" y="632"/>
                  <a:pt x="728" y="632"/>
                  <a:pt x="727" y="632"/>
                </a:cubicBezTo>
                <a:cubicBezTo>
                  <a:pt x="723" y="633"/>
                  <a:pt x="720" y="633"/>
                  <a:pt x="717" y="633"/>
                </a:cubicBezTo>
                <a:cubicBezTo>
                  <a:pt x="716" y="633"/>
                  <a:pt x="715" y="633"/>
                  <a:pt x="714" y="633"/>
                </a:cubicBezTo>
                <a:cubicBezTo>
                  <a:pt x="713" y="633"/>
                  <a:pt x="712" y="633"/>
                  <a:pt x="711" y="633"/>
                </a:cubicBezTo>
                <a:cubicBezTo>
                  <a:pt x="710" y="633"/>
                  <a:pt x="709" y="632"/>
                  <a:pt x="709" y="632"/>
                </a:cubicBezTo>
                <a:cubicBezTo>
                  <a:pt x="709" y="632"/>
                  <a:pt x="710" y="633"/>
                  <a:pt x="711" y="633"/>
                </a:cubicBezTo>
                <a:cubicBezTo>
                  <a:pt x="712" y="633"/>
                  <a:pt x="713" y="634"/>
                  <a:pt x="714" y="634"/>
                </a:cubicBezTo>
                <a:cubicBezTo>
                  <a:pt x="715" y="634"/>
                  <a:pt x="716" y="634"/>
                  <a:pt x="717" y="634"/>
                </a:cubicBezTo>
                <a:cubicBezTo>
                  <a:pt x="718" y="634"/>
                  <a:pt x="719" y="635"/>
                  <a:pt x="721" y="635"/>
                </a:cubicBezTo>
                <a:cubicBezTo>
                  <a:pt x="720" y="635"/>
                  <a:pt x="719" y="635"/>
                  <a:pt x="719" y="635"/>
                </a:cubicBezTo>
                <a:cubicBezTo>
                  <a:pt x="718" y="636"/>
                  <a:pt x="717" y="636"/>
                  <a:pt x="716" y="637"/>
                </a:cubicBezTo>
                <a:cubicBezTo>
                  <a:pt x="715" y="638"/>
                  <a:pt x="714" y="638"/>
                  <a:pt x="713" y="639"/>
                </a:cubicBezTo>
                <a:cubicBezTo>
                  <a:pt x="712" y="639"/>
                  <a:pt x="712" y="640"/>
                  <a:pt x="711" y="640"/>
                </a:cubicBezTo>
                <a:cubicBezTo>
                  <a:pt x="697" y="639"/>
                  <a:pt x="699" y="650"/>
                  <a:pt x="689" y="655"/>
                </a:cubicBezTo>
                <a:cubicBezTo>
                  <a:pt x="702" y="658"/>
                  <a:pt x="713" y="658"/>
                  <a:pt x="711" y="642"/>
                </a:cubicBezTo>
                <a:cubicBezTo>
                  <a:pt x="711" y="642"/>
                  <a:pt x="711" y="642"/>
                  <a:pt x="711" y="642"/>
                </a:cubicBezTo>
                <a:cubicBezTo>
                  <a:pt x="712" y="642"/>
                  <a:pt x="713" y="641"/>
                  <a:pt x="714" y="640"/>
                </a:cubicBezTo>
                <a:cubicBezTo>
                  <a:pt x="715" y="640"/>
                  <a:pt x="716" y="639"/>
                  <a:pt x="717" y="639"/>
                </a:cubicBezTo>
                <a:cubicBezTo>
                  <a:pt x="718" y="638"/>
                  <a:pt x="719" y="638"/>
                  <a:pt x="720" y="637"/>
                </a:cubicBezTo>
                <a:cubicBezTo>
                  <a:pt x="721" y="637"/>
                  <a:pt x="722" y="636"/>
                  <a:pt x="723" y="636"/>
                </a:cubicBezTo>
                <a:cubicBezTo>
                  <a:pt x="723" y="636"/>
                  <a:pt x="724" y="636"/>
                  <a:pt x="724" y="635"/>
                </a:cubicBezTo>
                <a:cubicBezTo>
                  <a:pt x="724" y="635"/>
                  <a:pt x="725" y="635"/>
                  <a:pt x="725" y="635"/>
                </a:cubicBezTo>
                <a:cubicBezTo>
                  <a:pt x="726" y="635"/>
                  <a:pt x="726" y="635"/>
                  <a:pt x="726" y="635"/>
                </a:cubicBezTo>
                <a:cubicBezTo>
                  <a:pt x="726" y="635"/>
                  <a:pt x="727" y="635"/>
                  <a:pt x="727" y="635"/>
                </a:cubicBezTo>
                <a:cubicBezTo>
                  <a:pt x="729" y="635"/>
                  <a:pt x="731" y="635"/>
                  <a:pt x="733" y="635"/>
                </a:cubicBezTo>
                <a:cubicBezTo>
                  <a:pt x="734" y="635"/>
                  <a:pt x="735" y="635"/>
                  <a:pt x="736" y="634"/>
                </a:cubicBezTo>
                <a:cubicBezTo>
                  <a:pt x="737" y="634"/>
                  <a:pt x="738" y="634"/>
                  <a:pt x="739" y="634"/>
                </a:cubicBezTo>
                <a:cubicBezTo>
                  <a:pt x="739" y="634"/>
                  <a:pt x="740" y="634"/>
                  <a:pt x="741" y="634"/>
                </a:cubicBezTo>
                <a:cubicBezTo>
                  <a:pt x="741" y="634"/>
                  <a:pt x="741" y="634"/>
                  <a:pt x="741" y="634"/>
                </a:cubicBezTo>
                <a:cubicBezTo>
                  <a:pt x="742" y="634"/>
                  <a:pt x="742" y="634"/>
                  <a:pt x="742" y="634"/>
                </a:cubicBezTo>
                <a:cubicBezTo>
                  <a:pt x="742" y="634"/>
                  <a:pt x="743" y="634"/>
                  <a:pt x="743" y="635"/>
                </a:cubicBezTo>
                <a:cubicBezTo>
                  <a:pt x="743" y="635"/>
                  <a:pt x="743" y="635"/>
                  <a:pt x="743" y="635"/>
                </a:cubicBezTo>
                <a:cubicBezTo>
                  <a:pt x="743" y="635"/>
                  <a:pt x="743" y="635"/>
                  <a:pt x="743" y="635"/>
                </a:cubicBezTo>
                <a:cubicBezTo>
                  <a:pt x="743" y="635"/>
                  <a:pt x="743" y="635"/>
                  <a:pt x="743" y="635"/>
                </a:cubicBezTo>
                <a:cubicBezTo>
                  <a:pt x="743" y="635"/>
                  <a:pt x="743" y="635"/>
                  <a:pt x="743" y="635"/>
                </a:cubicBezTo>
                <a:cubicBezTo>
                  <a:pt x="744" y="635"/>
                  <a:pt x="744" y="635"/>
                  <a:pt x="744" y="635"/>
                </a:cubicBezTo>
                <a:cubicBezTo>
                  <a:pt x="744" y="635"/>
                  <a:pt x="745" y="635"/>
                  <a:pt x="745" y="635"/>
                </a:cubicBezTo>
                <a:cubicBezTo>
                  <a:pt x="748" y="636"/>
                  <a:pt x="750" y="637"/>
                  <a:pt x="752" y="638"/>
                </a:cubicBezTo>
                <a:cubicBezTo>
                  <a:pt x="754" y="639"/>
                  <a:pt x="757" y="640"/>
                  <a:pt x="759" y="641"/>
                </a:cubicBezTo>
                <a:cubicBezTo>
                  <a:pt x="762" y="643"/>
                  <a:pt x="764" y="644"/>
                  <a:pt x="767" y="645"/>
                </a:cubicBezTo>
                <a:cubicBezTo>
                  <a:pt x="770" y="646"/>
                  <a:pt x="773" y="647"/>
                  <a:pt x="776" y="648"/>
                </a:cubicBezTo>
                <a:cubicBezTo>
                  <a:pt x="776" y="648"/>
                  <a:pt x="776" y="648"/>
                  <a:pt x="776" y="648"/>
                </a:cubicBezTo>
                <a:cubicBezTo>
                  <a:pt x="776" y="648"/>
                  <a:pt x="775" y="648"/>
                  <a:pt x="775" y="649"/>
                </a:cubicBezTo>
                <a:cubicBezTo>
                  <a:pt x="774" y="649"/>
                  <a:pt x="774" y="649"/>
                  <a:pt x="774" y="649"/>
                </a:cubicBezTo>
                <a:cubicBezTo>
                  <a:pt x="773" y="650"/>
                  <a:pt x="773" y="650"/>
                  <a:pt x="773" y="650"/>
                </a:cubicBezTo>
                <a:cubicBezTo>
                  <a:pt x="773" y="650"/>
                  <a:pt x="773" y="650"/>
                  <a:pt x="772" y="651"/>
                </a:cubicBezTo>
                <a:cubicBezTo>
                  <a:pt x="772" y="651"/>
                  <a:pt x="771" y="652"/>
                  <a:pt x="770" y="653"/>
                </a:cubicBezTo>
                <a:cubicBezTo>
                  <a:pt x="769" y="654"/>
                  <a:pt x="768" y="656"/>
                  <a:pt x="768" y="657"/>
                </a:cubicBezTo>
                <a:cubicBezTo>
                  <a:pt x="766" y="659"/>
                  <a:pt x="764" y="661"/>
                  <a:pt x="762" y="663"/>
                </a:cubicBezTo>
                <a:cubicBezTo>
                  <a:pt x="761" y="665"/>
                  <a:pt x="760" y="666"/>
                  <a:pt x="759" y="667"/>
                </a:cubicBezTo>
                <a:cubicBezTo>
                  <a:pt x="758" y="668"/>
                  <a:pt x="757" y="669"/>
                  <a:pt x="756" y="669"/>
                </a:cubicBezTo>
                <a:cubicBezTo>
                  <a:pt x="755" y="670"/>
                  <a:pt x="754" y="671"/>
                  <a:pt x="753" y="672"/>
                </a:cubicBezTo>
                <a:cubicBezTo>
                  <a:pt x="753" y="672"/>
                  <a:pt x="753" y="672"/>
                  <a:pt x="753" y="672"/>
                </a:cubicBezTo>
                <a:cubicBezTo>
                  <a:pt x="753" y="672"/>
                  <a:pt x="752" y="672"/>
                  <a:pt x="752" y="672"/>
                </a:cubicBezTo>
                <a:cubicBezTo>
                  <a:pt x="751" y="672"/>
                  <a:pt x="751" y="672"/>
                  <a:pt x="751" y="671"/>
                </a:cubicBezTo>
                <a:cubicBezTo>
                  <a:pt x="751" y="671"/>
                  <a:pt x="751" y="671"/>
                  <a:pt x="751" y="671"/>
                </a:cubicBezTo>
                <a:cubicBezTo>
                  <a:pt x="750" y="672"/>
                  <a:pt x="750" y="672"/>
                  <a:pt x="750" y="672"/>
                </a:cubicBezTo>
                <a:cubicBezTo>
                  <a:pt x="749" y="672"/>
                  <a:pt x="749" y="672"/>
                  <a:pt x="748" y="672"/>
                </a:cubicBezTo>
                <a:cubicBezTo>
                  <a:pt x="747" y="672"/>
                  <a:pt x="747" y="672"/>
                  <a:pt x="746" y="672"/>
                </a:cubicBezTo>
                <a:cubicBezTo>
                  <a:pt x="745" y="672"/>
                  <a:pt x="744" y="672"/>
                  <a:pt x="743" y="672"/>
                </a:cubicBezTo>
                <a:cubicBezTo>
                  <a:pt x="743" y="672"/>
                  <a:pt x="742" y="672"/>
                  <a:pt x="741" y="672"/>
                </a:cubicBezTo>
                <a:cubicBezTo>
                  <a:pt x="740" y="670"/>
                  <a:pt x="739" y="669"/>
                  <a:pt x="738" y="669"/>
                </a:cubicBezTo>
                <a:cubicBezTo>
                  <a:pt x="740" y="664"/>
                  <a:pt x="738" y="657"/>
                  <a:pt x="735" y="650"/>
                </a:cubicBezTo>
                <a:cubicBezTo>
                  <a:pt x="725" y="657"/>
                  <a:pt x="710" y="664"/>
                  <a:pt x="717" y="678"/>
                </a:cubicBezTo>
                <a:cubicBezTo>
                  <a:pt x="716" y="679"/>
                  <a:pt x="716" y="679"/>
                  <a:pt x="716" y="679"/>
                </a:cubicBezTo>
                <a:cubicBezTo>
                  <a:pt x="716" y="679"/>
                  <a:pt x="716" y="679"/>
                  <a:pt x="716" y="679"/>
                </a:cubicBezTo>
                <a:cubicBezTo>
                  <a:pt x="715" y="680"/>
                  <a:pt x="715" y="681"/>
                  <a:pt x="714" y="682"/>
                </a:cubicBezTo>
                <a:cubicBezTo>
                  <a:pt x="714" y="683"/>
                  <a:pt x="713" y="684"/>
                  <a:pt x="712" y="685"/>
                </a:cubicBezTo>
                <a:cubicBezTo>
                  <a:pt x="712" y="686"/>
                  <a:pt x="711" y="687"/>
                  <a:pt x="711" y="688"/>
                </a:cubicBezTo>
                <a:cubicBezTo>
                  <a:pt x="710" y="689"/>
                  <a:pt x="710" y="689"/>
                  <a:pt x="710" y="690"/>
                </a:cubicBezTo>
                <a:cubicBezTo>
                  <a:pt x="710" y="689"/>
                  <a:pt x="709" y="688"/>
                  <a:pt x="709" y="688"/>
                </a:cubicBezTo>
                <a:cubicBezTo>
                  <a:pt x="709" y="687"/>
                  <a:pt x="709" y="686"/>
                  <a:pt x="708" y="685"/>
                </a:cubicBezTo>
                <a:cubicBezTo>
                  <a:pt x="708" y="685"/>
                  <a:pt x="708" y="685"/>
                  <a:pt x="708" y="684"/>
                </a:cubicBezTo>
                <a:cubicBezTo>
                  <a:pt x="708" y="684"/>
                  <a:pt x="708" y="684"/>
                  <a:pt x="708" y="683"/>
                </a:cubicBezTo>
                <a:cubicBezTo>
                  <a:pt x="707" y="683"/>
                  <a:pt x="707" y="682"/>
                  <a:pt x="707" y="682"/>
                </a:cubicBezTo>
                <a:cubicBezTo>
                  <a:pt x="707" y="681"/>
                  <a:pt x="706" y="680"/>
                  <a:pt x="706" y="680"/>
                </a:cubicBezTo>
                <a:cubicBezTo>
                  <a:pt x="705" y="679"/>
                  <a:pt x="705" y="678"/>
                  <a:pt x="704" y="677"/>
                </a:cubicBezTo>
                <a:cubicBezTo>
                  <a:pt x="703" y="676"/>
                  <a:pt x="703" y="675"/>
                  <a:pt x="702" y="674"/>
                </a:cubicBezTo>
                <a:cubicBezTo>
                  <a:pt x="701" y="674"/>
                  <a:pt x="701" y="673"/>
                  <a:pt x="700" y="672"/>
                </a:cubicBezTo>
                <a:cubicBezTo>
                  <a:pt x="699" y="671"/>
                  <a:pt x="698" y="670"/>
                  <a:pt x="698" y="670"/>
                </a:cubicBezTo>
                <a:cubicBezTo>
                  <a:pt x="697" y="669"/>
                  <a:pt x="697" y="669"/>
                  <a:pt x="697" y="669"/>
                </a:cubicBezTo>
                <a:cubicBezTo>
                  <a:pt x="697" y="669"/>
                  <a:pt x="698" y="671"/>
                  <a:pt x="699" y="673"/>
                </a:cubicBezTo>
                <a:cubicBezTo>
                  <a:pt x="700" y="674"/>
                  <a:pt x="700" y="675"/>
                  <a:pt x="700" y="676"/>
                </a:cubicBezTo>
                <a:cubicBezTo>
                  <a:pt x="701" y="676"/>
                  <a:pt x="701" y="677"/>
                  <a:pt x="702" y="678"/>
                </a:cubicBezTo>
                <a:cubicBezTo>
                  <a:pt x="702" y="680"/>
                  <a:pt x="703" y="683"/>
                  <a:pt x="704" y="685"/>
                </a:cubicBezTo>
                <a:cubicBezTo>
                  <a:pt x="704" y="685"/>
                  <a:pt x="705" y="686"/>
                  <a:pt x="705" y="686"/>
                </a:cubicBezTo>
                <a:cubicBezTo>
                  <a:pt x="705" y="686"/>
                  <a:pt x="705" y="687"/>
                  <a:pt x="705" y="687"/>
                </a:cubicBezTo>
                <a:cubicBezTo>
                  <a:pt x="705" y="688"/>
                  <a:pt x="705" y="688"/>
                  <a:pt x="706" y="689"/>
                </a:cubicBezTo>
                <a:cubicBezTo>
                  <a:pt x="706" y="690"/>
                  <a:pt x="707" y="692"/>
                  <a:pt x="707" y="693"/>
                </a:cubicBezTo>
                <a:cubicBezTo>
                  <a:pt x="707" y="694"/>
                  <a:pt x="707" y="694"/>
                  <a:pt x="707" y="694"/>
                </a:cubicBezTo>
                <a:cubicBezTo>
                  <a:pt x="707" y="695"/>
                  <a:pt x="707" y="695"/>
                  <a:pt x="707" y="696"/>
                </a:cubicBezTo>
                <a:cubicBezTo>
                  <a:pt x="708" y="696"/>
                  <a:pt x="708" y="697"/>
                  <a:pt x="708" y="698"/>
                </a:cubicBezTo>
                <a:cubicBezTo>
                  <a:pt x="708" y="699"/>
                  <a:pt x="708" y="699"/>
                  <a:pt x="708" y="699"/>
                </a:cubicBezTo>
                <a:cubicBezTo>
                  <a:pt x="708" y="699"/>
                  <a:pt x="708" y="699"/>
                  <a:pt x="708" y="699"/>
                </a:cubicBezTo>
                <a:cubicBezTo>
                  <a:pt x="708" y="700"/>
                  <a:pt x="708" y="702"/>
                  <a:pt x="708" y="703"/>
                </a:cubicBezTo>
                <a:cubicBezTo>
                  <a:pt x="709" y="706"/>
                  <a:pt x="709" y="710"/>
                  <a:pt x="708" y="714"/>
                </a:cubicBezTo>
                <a:cubicBezTo>
                  <a:pt x="708" y="715"/>
                  <a:pt x="708" y="716"/>
                  <a:pt x="708" y="717"/>
                </a:cubicBezTo>
                <a:cubicBezTo>
                  <a:pt x="708" y="717"/>
                  <a:pt x="708" y="718"/>
                  <a:pt x="708" y="719"/>
                </a:cubicBezTo>
                <a:cubicBezTo>
                  <a:pt x="707" y="720"/>
                  <a:pt x="707" y="721"/>
                  <a:pt x="707" y="722"/>
                </a:cubicBezTo>
                <a:cubicBezTo>
                  <a:pt x="707" y="724"/>
                  <a:pt x="707" y="724"/>
                  <a:pt x="707" y="724"/>
                </a:cubicBezTo>
                <a:cubicBezTo>
                  <a:pt x="707" y="724"/>
                  <a:pt x="707" y="724"/>
                  <a:pt x="706" y="725"/>
                </a:cubicBezTo>
                <a:cubicBezTo>
                  <a:pt x="706" y="727"/>
                  <a:pt x="705" y="730"/>
                  <a:pt x="704" y="732"/>
                </a:cubicBezTo>
                <a:cubicBezTo>
                  <a:pt x="704" y="732"/>
                  <a:pt x="704" y="732"/>
                  <a:pt x="704" y="731"/>
                </a:cubicBezTo>
                <a:cubicBezTo>
                  <a:pt x="704" y="731"/>
                  <a:pt x="704" y="731"/>
                  <a:pt x="704" y="731"/>
                </a:cubicBezTo>
                <a:cubicBezTo>
                  <a:pt x="704" y="730"/>
                  <a:pt x="703" y="730"/>
                  <a:pt x="703" y="729"/>
                </a:cubicBezTo>
                <a:cubicBezTo>
                  <a:pt x="703" y="729"/>
                  <a:pt x="703" y="729"/>
                  <a:pt x="702" y="728"/>
                </a:cubicBezTo>
                <a:cubicBezTo>
                  <a:pt x="702" y="728"/>
                  <a:pt x="702" y="728"/>
                  <a:pt x="702" y="728"/>
                </a:cubicBezTo>
                <a:cubicBezTo>
                  <a:pt x="702" y="727"/>
                  <a:pt x="702" y="727"/>
                  <a:pt x="702" y="727"/>
                </a:cubicBezTo>
                <a:cubicBezTo>
                  <a:pt x="701" y="726"/>
                  <a:pt x="701" y="726"/>
                  <a:pt x="701" y="725"/>
                </a:cubicBezTo>
                <a:cubicBezTo>
                  <a:pt x="700" y="725"/>
                  <a:pt x="699" y="724"/>
                  <a:pt x="698" y="723"/>
                </a:cubicBezTo>
                <a:cubicBezTo>
                  <a:pt x="698" y="722"/>
                  <a:pt x="697" y="721"/>
                  <a:pt x="696" y="721"/>
                </a:cubicBezTo>
                <a:cubicBezTo>
                  <a:pt x="696" y="720"/>
                  <a:pt x="695" y="720"/>
                  <a:pt x="695" y="720"/>
                </a:cubicBezTo>
                <a:cubicBezTo>
                  <a:pt x="698" y="705"/>
                  <a:pt x="674" y="707"/>
                  <a:pt x="665" y="709"/>
                </a:cubicBezTo>
                <a:cubicBezTo>
                  <a:pt x="673" y="714"/>
                  <a:pt x="676" y="737"/>
                  <a:pt x="693" y="723"/>
                </a:cubicBezTo>
                <a:cubicBezTo>
                  <a:pt x="692" y="721"/>
                  <a:pt x="692" y="721"/>
                  <a:pt x="692" y="721"/>
                </a:cubicBezTo>
                <a:cubicBezTo>
                  <a:pt x="693" y="722"/>
                  <a:pt x="693" y="722"/>
                  <a:pt x="694" y="723"/>
                </a:cubicBezTo>
                <a:cubicBezTo>
                  <a:pt x="694" y="722"/>
                  <a:pt x="694" y="722"/>
                  <a:pt x="694" y="722"/>
                </a:cubicBezTo>
                <a:cubicBezTo>
                  <a:pt x="694" y="722"/>
                  <a:pt x="695" y="722"/>
                  <a:pt x="695" y="722"/>
                </a:cubicBezTo>
                <a:cubicBezTo>
                  <a:pt x="695" y="723"/>
                  <a:pt x="696" y="723"/>
                  <a:pt x="697" y="724"/>
                </a:cubicBezTo>
                <a:cubicBezTo>
                  <a:pt x="698" y="725"/>
                  <a:pt x="699" y="726"/>
                  <a:pt x="699" y="727"/>
                </a:cubicBezTo>
                <a:cubicBezTo>
                  <a:pt x="700" y="727"/>
                  <a:pt x="700" y="728"/>
                  <a:pt x="700" y="728"/>
                </a:cubicBezTo>
                <a:cubicBezTo>
                  <a:pt x="700" y="728"/>
                  <a:pt x="700" y="728"/>
                  <a:pt x="701" y="729"/>
                </a:cubicBezTo>
                <a:cubicBezTo>
                  <a:pt x="701" y="729"/>
                  <a:pt x="701" y="729"/>
                  <a:pt x="701" y="729"/>
                </a:cubicBezTo>
                <a:cubicBezTo>
                  <a:pt x="701" y="730"/>
                  <a:pt x="701" y="730"/>
                  <a:pt x="702" y="730"/>
                </a:cubicBezTo>
                <a:cubicBezTo>
                  <a:pt x="702" y="731"/>
                  <a:pt x="702" y="731"/>
                  <a:pt x="702" y="732"/>
                </a:cubicBezTo>
                <a:cubicBezTo>
                  <a:pt x="702" y="732"/>
                  <a:pt x="702" y="732"/>
                  <a:pt x="702" y="732"/>
                </a:cubicBezTo>
                <a:cubicBezTo>
                  <a:pt x="702" y="732"/>
                  <a:pt x="703" y="733"/>
                  <a:pt x="703" y="733"/>
                </a:cubicBezTo>
                <a:cubicBezTo>
                  <a:pt x="703" y="733"/>
                  <a:pt x="703" y="733"/>
                  <a:pt x="703" y="734"/>
                </a:cubicBezTo>
                <a:cubicBezTo>
                  <a:pt x="703" y="734"/>
                  <a:pt x="703" y="734"/>
                  <a:pt x="703" y="734"/>
                </a:cubicBezTo>
                <a:cubicBezTo>
                  <a:pt x="703" y="735"/>
                  <a:pt x="703" y="735"/>
                  <a:pt x="703" y="736"/>
                </a:cubicBezTo>
                <a:cubicBezTo>
                  <a:pt x="702" y="737"/>
                  <a:pt x="702" y="738"/>
                  <a:pt x="702" y="738"/>
                </a:cubicBezTo>
                <a:cubicBezTo>
                  <a:pt x="701" y="739"/>
                  <a:pt x="701" y="740"/>
                  <a:pt x="700" y="741"/>
                </a:cubicBezTo>
                <a:cubicBezTo>
                  <a:pt x="700" y="742"/>
                  <a:pt x="699" y="743"/>
                  <a:pt x="699" y="743"/>
                </a:cubicBezTo>
                <a:cubicBezTo>
                  <a:pt x="698" y="744"/>
                  <a:pt x="698" y="745"/>
                  <a:pt x="697" y="746"/>
                </a:cubicBezTo>
                <a:cubicBezTo>
                  <a:pt x="697" y="747"/>
                  <a:pt x="696" y="748"/>
                  <a:pt x="695" y="750"/>
                </a:cubicBezTo>
                <a:cubicBezTo>
                  <a:pt x="674" y="750"/>
                  <a:pt x="652" y="745"/>
                  <a:pt x="629" y="751"/>
                </a:cubicBezTo>
                <a:cubicBezTo>
                  <a:pt x="650" y="751"/>
                  <a:pt x="673" y="756"/>
                  <a:pt x="693" y="758"/>
                </a:cubicBezTo>
                <a:cubicBezTo>
                  <a:pt x="693" y="761"/>
                  <a:pt x="693" y="764"/>
                  <a:pt x="694" y="766"/>
                </a:cubicBezTo>
                <a:cubicBezTo>
                  <a:pt x="694" y="767"/>
                  <a:pt x="694" y="768"/>
                  <a:pt x="695" y="768"/>
                </a:cubicBezTo>
                <a:cubicBezTo>
                  <a:pt x="695" y="769"/>
                  <a:pt x="695" y="769"/>
                  <a:pt x="696" y="770"/>
                </a:cubicBezTo>
                <a:cubicBezTo>
                  <a:pt x="696" y="771"/>
                  <a:pt x="696" y="771"/>
                  <a:pt x="697" y="772"/>
                </a:cubicBezTo>
                <a:cubicBezTo>
                  <a:pt x="697" y="772"/>
                  <a:pt x="697" y="773"/>
                  <a:pt x="698" y="773"/>
                </a:cubicBezTo>
                <a:cubicBezTo>
                  <a:pt x="699" y="774"/>
                  <a:pt x="699" y="775"/>
                  <a:pt x="700" y="776"/>
                </a:cubicBezTo>
                <a:cubicBezTo>
                  <a:pt x="698" y="774"/>
                  <a:pt x="695" y="772"/>
                  <a:pt x="693" y="771"/>
                </a:cubicBezTo>
                <a:cubicBezTo>
                  <a:pt x="689" y="768"/>
                  <a:pt x="686" y="766"/>
                  <a:pt x="682" y="765"/>
                </a:cubicBezTo>
                <a:cubicBezTo>
                  <a:pt x="680" y="764"/>
                  <a:pt x="678" y="763"/>
                  <a:pt x="675" y="762"/>
                </a:cubicBezTo>
                <a:cubicBezTo>
                  <a:pt x="675" y="762"/>
                  <a:pt x="673" y="762"/>
                  <a:pt x="672" y="762"/>
                </a:cubicBezTo>
                <a:cubicBezTo>
                  <a:pt x="671" y="761"/>
                  <a:pt x="670" y="761"/>
                  <a:pt x="669" y="761"/>
                </a:cubicBezTo>
                <a:cubicBezTo>
                  <a:pt x="665" y="760"/>
                  <a:pt x="660" y="760"/>
                  <a:pt x="656" y="760"/>
                </a:cubicBezTo>
                <a:cubicBezTo>
                  <a:pt x="648" y="759"/>
                  <a:pt x="640" y="757"/>
                  <a:pt x="632" y="755"/>
                </a:cubicBezTo>
                <a:cubicBezTo>
                  <a:pt x="628" y="754"/>
                  <a:pt x="625" y="753"/>
                  <a:pt x="621" y="751"/>
                </a:cubicBezTo>
                <a:cubicBezTo>
                  <a:pt x="618" y="750"/>
                  <a:pt x="614" y="749"/>
                  <a:pt x="611" y="747"/>
                </a:cubicBezTo>
                <a:cubicBezTo>
                  <a:pt x="609" y="747"/>
                  <a:pt x="607" y="746"/>
                  <a:pt x="605" y="745"/>
                </a:cubicBezTo>
                <a:cubicBezTo>
                  <a:pt x="605" y="745"/>
                  <a:pt x="604" y="745"/>
                  <a:pt x="604" y="744"/>
                </a:cubicBezTo>
                <a:cubicBezTo>
                  <a:pt x="604" y="743"/>
                  <a:pt x="603" y="741"/>
                  <a:pt x="603" y="739"/>
                </a:cubicBezTo>
                <a:cubicBezTo>
                  <a:pt x="603" y="739"/>
                  <a:pt x="603" y="738"/>
                  <a:pt x="602" y="738"/>
                </a:cubicBezTo>
                <a:cubicBezTo>
                  <a:pt x="602" y="737"/>
                  <a:pt x="602" y="737"/>
                  <a:pt x="602" y="736"/>
                </a:cubicBezTo>
                <a:cubicBezTo>
                  <a:pt x="602" y="735"/>
                  <a:pt x="602" y="734"/>
                  <a:pt x="602" y="733"/>
                </a:cubicBezTo>
                <a:cubicBezTo>
                  <a:pt x="601" y="732"/>
                  <a:pt x="601" y="731"/>
                  <a:pt x="602" y="729"/>
                </a:cubicBezTo>
                <a:cubicBezTo>
                  <a:pt x="602" y="729"/>
                  <a:pt x="602" y="729"/>
                  <a:pt x="602" y="728"/>
                </a:cubicBezTo>
                <a:cubicBezTo>
                  <a:pt x="602" y="728"/>
                  <a:pt x="602" y="728"/>
                  <a:pt x="602" y="727"/>
                </a:cubicBezTo>
                <a:cubicBezTo>
                  <a:pt x="602" y="727"/>
                  <a:pt x="602" y="727"/>
                  <a:pt x="602" y="726"/>
                </a:cubicBezTo>
                <a:cubicBezTo>
                  <a:pt x="602" y="726"/>
                  <a:pt x="602" y="726"/>
                  <a:pt x="602" y="725"/>
                </a:cubicBezTo>
                <a:cubicBezTo>
                  <a:pt x="603" y="723"/>
                  <a:pt x="605" y="720"/>
                  <a:pt x="606" y="717"/>
                </a:cubicBezTo>
                <a:cubicBezTo>
                  <a:pt x="607" y="715"/>
                  <a:pt x="608" y="714"/>
                  <a:pt x="608" y="712"/>
                </a:cubicBezTo>
                <a:cubicBezTo>
                  <a:pt x="608" y="711"/>
                  <a:pt x="609" y="710"/>
                  <a:pt x="609" y="709"/>
                </a:cubicBezTo>
                <a:cubicBezTo>
                  <a:pt x="609" y="708"/>
                  <a:pt x="609" y="708"/>
                  <a:pt x="609" y="708"/>
                </a:cubicBezTo>
                <a:cubicBezTo>
                  <a:pt x="609" y="708"/>
                  <a:pt x="609" y="708"/>
                  <a:pt x="609" y="708"/>
                </a:cubicBezTo>
                <a:cubicBezTo>
                  <a:pt x="609" y="707"/>
                  <a:pt x="609" y="707"/>
                  <a:pt x="609" y="707"/>
                </a:cubicBezTo>
                <a:cubicBezTo>
                  <a:pt x="609" y="707"/>
                  <a:pt x="609" y="707"/>
                  <a:pt x="609" y="706"/>
                </a:cubicBezTo>
                <a:cubicBezTo>
                  <a:pt x="608" y="703"/>
                  <a:pt x="607" y="699"/>
                  <a:pt x="605" y="697"/>
                </a:cubicBezTo>
                <a:cubicBezTo>
                  <a:pt x="605" y="696"/>
                  <a:pt x="604" y="695"/>
                  <a:pt x="604" y="695"/>
                </a:cubicBezTo>
                <a:cubicBezTo>
                  <a:pt x="604" y="695"/>
                  <a:pt x="604" y="694"/>
                  <a:pt x="604" y="694"/>
                </a:cubicBezTo>
                <a:cubicBezTo>
                  <a:pt x="604" y="694"/>
                  <a:pt x="605" y="694"/>
                  <a:pt x="604" y="693"/>
                </a:cubicBezTo>
                <a:cubicBezTo>
                  <a:pt x="604" y="693"/>
                  <a:pt x="604" y="693"/>
                  <a:pt x="605" y="693"/>
                </a:cubicBezTo>
                <a:cubicBezTo>
                  <a:pt x="605" y="692"/>
                  <a:pt x="605" y="691"/>
                  <a:pt x="605" y="690"/>
                </a:cubicBezTo>
                <a:cubicBezTo>
                  <a:pt x="605" y="689"/>
                  <a:pt x="605" y="688"/>
                  <a:pt x="605" y="687"/>
                </a:cubicBezTo>
                <a:cubicBezTo>
                  <a:pt x="605" y="686"/>
                  <a:pt x="605" y="685"/>
                  <a:pt x="606" y="684"/>
                </a:cubicBezTo>
                <a:cubicBezTo>
                  <a:pt x="606" y="683"/>
                  <a:pt x="606" y="682"/>
                  <a:pt x="606" y="681"/>
                </a:cubicBezTo>
                <a:cubicBezTo>
                  <a:pt x="607" y="680"/>
                  <a:pt x="607" y="679"/>
                  <a:pt x="607" y="678"/>
                </a:cubicBezTo>
                <a:cubicBezTo>
                  <a:pt x="618" y="668"/>
                  <a:pt x="626" y="655"/>
                  <a:pt x="620" y="642"/>
                </a:cubicBezTo>
                <a:cubicBezTo>
                  <a:pt x="610" y="654"/>
                  <a:pt x="601" y="665"/>
                  <a:pt x="603" y="680"/>
                </a:cubicBezTo>
                <a:cubicBezTo>
                  <a:pt x="604" y="680"/>
                  <a:pt x="604" y="680"/>
                  <a:pt x="604" y="680"/>
                </a:cubicBezTo>
                <a:cubicBezTo>
                  <a:pt x="604" y="680"/>
                  <a:pt x="604" y="680"/>
                  <a:pt x="604" y="681"/>
                </a:cubicBezTo>
                <a:cubicBezTo>
                  <a:pt x="603" y="682"/>
                  <a:pt x="603" y="683"/>
                  <a:pt x="603" y="684"/>
                </a:cubicBezTo>
                <a:cubicBezTo>
                  <a:pt x="603" y="685"/>
                  <a:pt x="603" y="686"/>
                  <a:pt x="602" y="687"/>
                </a:cubicBezTo>
                <a:cubicBezTo>
                  <a:pt x="602" y="688"/>
                  <a:pt x="602" y="689"/>
                  <a:pt x="602" y="690"/>
                </a:cubicBezTo>
                <a:cubicBezTo>
                  <a:pt x="602" y="691"/>
                  <a:pt x="602" y="691"/>
                  <a:pt x="602" y="691"/>
                </a:cubicBezTo>
                <a:cubicBezTo>
                  <a:pt x="601" y="690"/>
                  <a:pt x="601" y="689"/>
                  <a:pt x="600" y="689"/>
                </a:cubicBezTo>
                <a:cubicBezTo>
                  <a:pt x="599" y="686"/>
                  <a:pt x="598" y="683"/>
                  <a:pt x="596" y="680"/>
                </a:cubicBezTo>
                <a:cubicBezTo>
                  <a:pt x="594" y="675"/>
                  <a:pt x="592" y="670"/>
                  <a:pt x="590" y="665"/>
                </a:cubicBezTo>
                <a:cubicBezTo>
                  <a:pt x="590" y="665"/>
                  <a:pt x="590" y="664"/>
                  <a:pt x="590" y="663"/>
                </a:cubicBezTo>
                <a:cubicBezTo>
                  <a:pt x="590" y="663"/>
                  <a:pt x="589" y="662"/>
                  <a:pt x="589" y="662"/>
                </a:cubicBezTo>
                <a:cubicBezTo>
                  <a:pt x="589" y="661"/>
                  <a:pt x="588" y="660"/>
                  <a:pt x="588" y="659"/>
                </a:cubicBezTo>
                <a:cubicBezTo>
                  <a:pt x="587" y="657"/>
                  <a:pt x="586" y="656"/>
                  <a:pt x="585" y="655"/>
                </a:cubicBezTo>
                <a:cubicBezTo>
                  <a:pt x="585" y="654"/>
                  <a:pt x="585" y="653"/>
                  <a:pt x="585" y="653"/>
                </a:cubicBezTo>
                <a:cubicBezTo>
                  <a:pt x="585" y="653"/>
                  <a:pt x="585" y="653"/>
                  <a:pt x="585" y="652"/>
                </a:cubicBezTo>
                <a:cubicBezTo>
                  <a:pt x="585" y="652"/>
                  <a:pt x="585" y="652"/>
                  <a:pt x="585" y="652"/>
                </a:cubicBezTo>
                <a:cubicBezTo>
                  <a:pt x="585" y="653"/>
                  <a:pt x="585" y="652"/>
                  <a:pt x="585" y="652"/>
                </a:cubicBezTo>
                <a:cubicBezTo>
                  <a:pt x="585" y="652"/>
                  <a:pt x="585" y="652"/>
                  <a:pt x="585" y="652"/>
                </a:cubicBezTo>
                <a:cubicBezTo>
                  <a:pt x="585" y="652"/>
                  <a:pt x="585" y="652"/>
                  <a:pt x="585" y="652"/>
                </a:cubicBezTo>
                <a:cubicBezTo>
                  <a:pt x="585" y="652"/>
                  <a:pt x="585" y="652"/>
                  <a:pt x="585" y="652"/>
                </a:cubicBezTo>
                <a:cubicBezTo>
                  <a:pt x="585" y="652"/>
                  <a:pt x="586" y="653"/>
                  <a:pt x="586" y="653"/>
                </a:cubicBezTo>
                <a:cubicBezTo>
                  <a:pt x="585" y="653"/>
                  <a:pt x="585" y="653"/>
                  <a:pt x="585" y="653"/>
                </a:cubicBezTo>
                <a:cubicBezTo>
                  <a:pt x="585" y="653"/>
                  <a:pt x="585" y="653"/>
                  <a:pt x="586" y="653"/>
                </a:cubicBezTo>
                <a:cubicBezTo>
                  <a:pt x="586" y="653"/>
                  <a:pt x="586" y="652"/>
                  <a:pt x="585" y="652"/>
                </a:cubicBezTo>
                <a:cubicBezTo>
                  <a:pt x="585" y="652"/>
                  <a:pt x="585" y="652"/>
                  <a:pt x="585" y="652"/>
                </a:cubicBezTo>
                <a:cubicBezTo>
                  <a:pt x="585" y="652"/>
                  <a:pt x="585" y="652"/>
                  <a:pt x="585" y="652"/>
                </a:cubicBezTo>
                <a:cubicBezTo>
                  <a:pt x="584" y="652"/>
                  <a:pt x="584" y="652"/>
                  <a:pt x="584" y="652"/>
                </a:cubicBezTo>
                <a:cubicBezTo>
                  <a:pt x="584" y="652"/>
                  <a:pt x="584" y="652"/>
                  <a:pt x="584" y="652"/>
                </a:cubicBezTo>
                <a:cubicBezTo>
                  <a:pt x="584" y="652"/>
                  <a:pt x="584" y="652"/>
                  <a:pt x="584" y="652"/>
                </a:cubicBezTo>
                <a:cubicBezTo>
                  <a:pt x="584" y="652"/>
                  <a:pt x="584" y="653"/>
                  <a:pt x="584" y="653"/>
                </a:cubicBezTo>
                <a:cubicBezTo>
                  <a:pt x="584" y="654"/>
                  <a:pt x="584" y="655"/>
                  <a:pt x="584" y="655"/>
                </a:cubicBezTo>
                <a:cubicBezTo>
                  <a:pt x="584" y="657"/>
                  <a:pt x="585" y="658"/>
                  <a:pt x="585" y="660"/>
                </a:cubicBezTo>
                <a:cubicBezTo>
                  <a:pt x="585" y="661"/>
                  <a:pt x="586" y="662"/>
                  <a:pt x="586" y="663"/>
                </a:cubicBezTo>
                <a:cubicBezTo>
                  <a:pt x="586" y="664"/>
                  <a:pt x="586" y="664"/>
                  <a:pt x="586" y="665"/>
                </a:cubicBezTo>
                <a:cubicBezTo>
                  <a:pt x="587" y="666"/>
                  <a:pt x="587" y="666"/>
                  <a:pt x="587" y="667"/>
                </a:cubicBezTo>
                <a:cubicBezTo>
                  <a:pt x="588" y="668"/>
                  <a:pt x="588" y="670"/>
                  <a:pt x="589" y="672"/>
                </a:cubicBezTo>
                <a:cubicBezTo>
                  <a:pt x="589" y="672"/>
                  <a:pt x="589" y="671"/>
                  <a:pt x="589" y="671"/>
                </a:cubicBezTo>
                <a:cubicBezTo>
                  <a:pt x="588" y="671"/>
                  <a:pt x="588" y="671"/>
                  <a:pt x="587" y="670"/>
                </a:cubicBezTo>
                <a:cubicBezTo>
                  <a:pt x="587" y="670"/>
                  <a:pt x="586" y="670"/>
                  <a:pt x="586" y="669"/>
                </a:cubicBezTo>
                <a:cubicBezTo>
                  <a:pt x="585" y="669"/>
                  <a:pt x="585" y="668"/>
                  <a:pt x="584" y="668"/>
                </a:cubicBezTo>
                <a:cubicBezTo>
                  <a:pt x="583" y="667"/>
                  <a:pt x="582" y="667"/>
                  <a:pt x="581" y="666"/>
                </a:cubicBezTo>
                <a:cubicBezTo>
                  <a:pt x="580" y="665"/>
                  <a:pt x="579" y="665"/>
                  <a:pt x="578" y="664"/>
                </a:cubicBezTo>
                <a:cubicBezTo>
                  <a:pt x="578" y="664"/>
                  <a:pt x="577" y="664"/>
                  <a:pt x="577" y="664"/>
                </a:cubicBezTo>
                <a:cubicBezTo>
                  <a:pt x="581" y="645"/>
                  <a:pt x="546" y="655"/>
                  <a:pt x="538" y="654"/>
                </a:cubicBezTo>
                <a:cubicBezTo>
                  <a:pt x="544" y="666"/>
                  <a:pt x="562" y="685"/>
                  <a:pt x="575" y="667"/>
                </a:cubicBezTo>
                <a:cubicBezTo>
                  <a:pt x="575" y="666"/>
                  <a:pt x="574" y="665"/>
                  <a:pt x="573" y="665"/>
                </a:cubicBezTo>
                <a:cubicBezTo>
                  <a:pt x="573" y="665"/>
                  <a:pt x="573" y="665"/>
                  <a:pt x="573" y="665"/>
                </a:cubicBezTo>
                <a:cubicBezTo>
                  <a:pt x="574" y="665"/>
                  <a:pt x="576" y="666"/>
                  <a:pt x="577" y="666"/>
                </a:cubicBezTo>
                <a:cubicBezTo>
                  <a:pt x="578" y="667"/>
                  <a:pt x="579" y="668"/>
                  <a:pt x="580" y="668"/>
                </a:cubicBezTo>
                <a:cubicBezTo>
                  <a:pt x="581" y="669"/>
                  <a:pt x="582" y="669"/>
                  <a:pt x="583" y="670"/>
                </a:cubicBezTo>
                <a:cubicBezTo>
                  <a:pt x="583" y="670"/>
                  <a:pt x="584" y="671"/>
                  <a:pt x="584" y="671"/>
                </a:cubicBezTo>
                <a:cubicBezTo>
                  <a:pt x="585" y="671"/>
                  <a:pt x="585" y="672"/>
                  <a:pt x="586" y="672"/>
                </a:cubicBezTo>
                <a:cubicBezTo>
                  <a:pt x="586" y="672"/>
                  <a:pt x="586" y="673"/>
                  <a:pt x="587" y="673"/>
                </a:cubicBezTo>
                <a:cubicBezTo>
                  <a:pt x="587" y="673"/>
                  <a:pt x="588" y="674"/>
                  <a:pt x="588" y="674"/>
                </a:cubicBezTo>
                <a:cubicBezTo>
                  <a:pt x="588" y="674"/>
                  <a:pt x="588" y="674"/>
                  <a:pt x="588" y="675"/>
                </a:cubicBezTo>
                <a:cubicBezTo>
                  <a:pt x="589" y="675"/>
                  <a:pt x="589" y="675"/>
                  <a:pt x="589" y="675"/>
                </a:cubicBezTo>
                <a:cubicBezTo>
                  <a:pt x="589" y="675"/>
                  <a:pt x="590" y="676"/>
                  <a:pt x="590" y="676"/>
                </a:cubicBezTo>
                <a:cubicBezTo>
                  <a:pt x="590" y="676"/>
                  <a:pt x="590" y="676"/>
                  <a:pt x="591" y="676"/>
                </a:cubicBezTo>
                <a:cubicBezTo>
                  <a:pt x="591" y="678"/>
                  <a:pt x="592" y="680"/>
                  <a:pt x="593" y="682"/>
                </a:cubicBezTo>
                <a:cubicBezTo>
                  <a:pt x="594" y="685"/>
                  <a:pt x="596" y="688"/>
                  <a:pt x="597" y="690"/>
                </a:cubicBezTo>
                <a:cubicBezTo>
                  <a:pt x="599" y="693"/>
                  <a:pt x="601" y="696"/>
                  <a:pt x="602" y="699"/>
                </a:cubicBezTo>
                <a:cubicBezTo>
                  <a:pt x="604" y="701"/>
                  <a:pt x="605" y="704"/>
                  <a:pt x="605" y="707"/>
                </a:cubicBezTo>
                <a:cubicBezTo>
                  <a:pt x="605" y="708"/>
                  <a:pt x="605" y="708"/>
                  <a:pt x="605" y="708"/>
                </a:cubicBezTo>
                <a:cubicBezTo>
                  <a:pt x="605" y="708"/>
                  <a:pt x="605" y="708"/>
                  <a:pt x="605" y="708"/>
                </a:cubicBezTo>
                <a:cubicBezTo>
                  <a:pt x="605" y="708"/>
                  <a:pt x="605" y="708"/>
                  <a:pt x="605" y="709"/>
                </a:cubicBezTo>
                <a:cubicBezTo>
                  <a:pt x="605" y="709"/>
                  <a:pt x="605" y="709"/>
                  <a:pt x="605" y="709"/>
                </a:cubicBezTo>
                <a:cubicBezTo>
                  <a:pt x="605" y="710"/>
                  <a:pt x="605" y="711"/>
                  <a:pt x="605" y="711"/>
                </a:cubicBezTo>
                <a:cubicBezTo>
                  <a:pt x="604" y="713"/>
                  <a:pt x="604" y="714"/>
                  <a:pt x="603" y="716"/>
                </a:cubicBezTo>
                <a:cubicBezTo>
                  <a:pt x="602" y="719"/>
                  <a:pt x="600" y="722"/>
                  <a:pt x="599" y="725"/>
                </a:cubicBezTo>
                <a:cubicBezTo>
                  <a:pt x="599" y="725"/>
                  <a:pt x="599" y="726"/>
                  <a:pt x="599" y="726"/>
                </a:cubicBezTo>
                <a:cubicBezTo>
                  <a:pt x="599" y="726"/>
                  <a:pt x="599" y="727"/>
                  <a:pt x="599" y="727"/>
                </a:cubicBezTo>
                <a:cubicBezTo>
                  <a:pt x="598" y="727"/>
                  <a:pt x="598" y="728"/>
                  <a:pt x="598" y="728"/>
                </a:cubicBezTo>
                <a:cubicBezTo>
                  <a:pt x="598" y="729"/>
                  <a:pt x="598" y="729"/>
                  <a:pt x="598" y="729"/>
                </a:cubicBezTo>
                <a:cubicBezTo>
                  <a:pt x="598" y="731"/>
                  <a:pt x="598" y="732"/>
                  <a:pt x="598" y="734"/>
                </a:cubicBezTo>
                <a:cubicBezTo>
                  <a:pt x="598" y="734"/>
                  <a:pt x="598" y="735"/>
                  <a:pt x="598" y="736"/>
                </a:cubicBezTo>
                <a:cubicBezTo>
                  <a:pt x="598" y="736"/>
                  <a:pt x="599" y="737"/>
                  <a:pt x="599" y="737"/>
                </a:cubicBezTo>
                <a:cubicBezTo>
                  <a:pt x="599" y="738"/>
                  <a:pt x="599" y="738"/>
                  <a:pt x="599" y="739"/>
                </a:cubicBezTo>
                <a:cubicBezTo>
                  <a:pt x="600" y="739"/>
                  <a:pt x="600" y="740"/>
                  <a:pt x="600" y="740"/>
                </a:cubicBezTo>
                <a:cubicBezTo>
                  <a:pt x="601" y="742"/>
                  <a:pt x="602" y="744"/>
                  <a:pt x="603" y="745"/>
                </a:cubicBezTo>
                <a:cubicBezTo>
                  <a:pt x="603" y="745"/>
                  <a:pt x="603" y="745"/>
                  <a:pt x="603" y="745"/>
                </a:cubicBezTo>
                <a:cubicBezTo>
                  <a:pt x="602" y="745"/>
                  <a:pt x="601" y="745"/>
                  <a:pt x="600" y="744"/>
                </a:cubicBezTo>
                <a:cubicBezTo>
                  <a:pt x="599" y="744"/>
                  <a:pt x="598" y="744"/>
                  <a:pt x="598" y="744"/>
                </a:cubicBezTo>
                <a:cubicBezTo>
                  <a:pt x="597" y="744"/>
                  <a:pt x="597" y="744"/>
                  <a:pt x="597" y="744"/>
                </a:cubicBezTo>
                <a:cubicBezTo>
                  <a:pt x="597" y="744"/>
                  <a:pt x="597" y="744"/>
                  <a:pt x="597" y="744"/>
                </a:cubicBezTo>
                <a:cubicBezTo>
                  <a:pt x="597" y="744"/>
                  <a:pt x="597" y="744"/>
                  <a:pt x="597" y="744"/>
                </a:cubicBezTo>
                <a:cubicBezTo>
                  <a:pt x="597" y="744"/>
                  <a:pt x="597" y="744"/>
                  <a:pt x="596" y="744"/>
                </a:cubicBezTo>
                <a:cubicBezTo>
                  <a:pt x="596" y="744"/>
                  <a:pt x="596" y="744"/>
                  <a:pt x="596" y="744"/>
                </a:cubicBezTo>
                <a:cubicBezTo>
                  <a:pt x="596" y="744"/>
                  <a:pt x="595" y="744"/>
                  <a:pt x="595" y="744"/>
                </a:cubicBezTo>
                <a:cubicBezTo>
                  <a:pt x="594" y="744"/>
                  <a:pt x="594" y="744"/>
                  <a:pt x="593" y="744"/>
                </a:cubicBezTo>
                <a:cubicBezTo>
                  <a:pt x="593" y="744"/>
                  <a:pt x="592" y="744"/>
                  <a:pt x="592" y="744"/>
                </a:cubicBezTo>
                <a:cubicBezTo>
                  <a:pt x="591" y="744"/>
                  <a:pt x="590" y="744"/>
                  <a:pt x="589" y="744"/>
                </a:cubicBezTo>
                <a:cubicBezTo>
                  <a:pt x="588" y="744"/>
                  <a:pt x="586" y="745"/>
                  <a:pt x="584" y="745"/>
                </a:cubicBezTo>
                <a:cubicBezTo>
                  <a:pt x="583" y="745"/>
                  <a:pt x="581" y="746"/>
                  <a:pt x="580" y="746"/>
                </a:cubicBezTo>
                <a:cubicBezTo>
                  <a:pt x="577" y="747"/>
                  <a:pt x="574" y="748"/>
                  <a:pt x="571" y="748"/>
                </a:cubicBezTo>
                <a:cubicBezTo>
                  <a:pt x="566" y="750"/>
                  <a:pt x="561" y="751"/>
                  <a:pt x="557" y="751"/>
                </a:cubicBezTo>
                <a:cubicBezTo>
                  <a:pt x="555" y="751"/>
                  <a:pt x="554" y="751"/>
                  <a:pt x="552" y="752"/>
                </a:cubicBezTo>
                <a:cubicBezTo>
                  <a:pt x="551" y="752"/>
                  <a:pt x="549" y="752"/>
                  <a:pt x="548" y="752"/>
                </a:cubicBezTo>
                <a:cubicBezTo>
                  <a:pt x="546" y="751"/>
                  <a:pt x="545" y="751"/>
                  <a:pt x="545" y="751"/>
                </a:cubicBezTo>
                <a:cubicBezTo>
                  <a:pt x="545" y="751"/>
                  <a:pt x="546" y="752"/>
                  <a:pt x="548" y="752"/>
                </a:cubicBezTo>
                <a:cubicBezTo>
                  <a:pt x="549" y="752"/>
                  <a:pt x="550" y="753"/>
                  <a:pt x="552" y="753"/>
                </a:cubicBezTo>
                <a:cubicBezTo>
                  <a:pt x="553" y="753"/>
                  <a:pt x="555" y="753"/>
                  <a:pt x="557" y="753"/>
                </a:cubicBezTo>
                <a:cubicBezTo>
                  <a:pt x="559" y="753"/>
                  <a:pt x="560" y="753"/>
                  <a:pt x="562" y="753"/>
                </a:cubicBezTo>
                <a:cubicBezTo>
                  <a:pt x="561" y="753"/>
                  <a:pt x="560" y="754"/>
                  <a:pt x="560" y="754"/>
                </a:cubicBezTo>
                <a:cubicBezTo>
                  <a:pt x="558" y="755"/>
                  <a:pt x="557" y="756"/>
                  <a:pt x="555" y="757"/>
                </a:cubicBezTo>
                <a:cubicBezTo>
                  <a:pt x="554" y="758"/>
                  <a:pt x="552" y="759"/>
                  <a:pt x="551" y="760"/>
                </a:cubicBezTo>
                <a:cubicBezTo>
                  <a:pt x="550" y="761"/>
                  <a:pt x="549" y="762"/>
                  <a:pt x="548" y="763"/>
                </a:cubicBezTo>
                <a:cubicBezTo>
                  <a:pt x="536" y="763"/>
                  <a:pt x="531" y="768"/>
                  <a:pt x="527" y="774"/>
                </a:cubicBezTo>
                <a:cubicBezTo>
                  <a:pt x="527" y="774"/>
                  <a:pt x="526" y="773"/>
                  <a:pt x="526" y="773"/>
                </a:cubicBezTo>
                <a:cubicBezTo>
                  <a:pt x="526" y="772"/>
                  <a:pt x="525" y="772"/>
                  <a:pt x="525" y="771"/>
                </a:cubicBezTo>
                <a:cubicBezTo>
                  <a:pt x="524" y="770"/>
                  <a:pt x="523" y="769"/>
                  <a:pt x="522" y="768"/>
                </a:cubicBezTo>
                <a:cubicBezTo>
                  <a:pt x="520" y="765"/>
                  <a:pt x="519" y="762"/>
                  <a:pt x="518" y="759"/>
                </a:cubicBezTo>
                <a:cubicBezTo>
                  <a:pt x="518" y="759"/>
                  <a:pt x="518" y="758"/>
                  <a:pt x="518" y="758"/>
                </a:cubicBezTo>
                <a:cubicBezTo>
                  <a:pt x="518" y="757"/>
                  <a:pt x="518" y="757"/>
                  <a:pt x="518" y="757"/>
                </a:cubicBezTo>
                <a:cubicBezTo>
                  <a:pt x="518" y="756"/>
                  <a:pt x="518" y="756"/>
                  <a:pt x="518" y="756"/>
                </a:cubicBezTo>
                <a:cubicBezTo>
                  <a:pt x="518" y="755"/>
                  <a:pt x="518" y="755"/>
                  <a:pt x="518" y="755"/>
                </a:cubicBezTo>
                <a:cubicBezTo>
                  <a:pt x="518" y="755"/>
                  <a:pt x="518" y="755"/>
                  <a:pt x="518" y="754"/>
                </a:cubicBezTo>
                <a:cubicBezTo>
                  <a:pt x="519" y="752"/>
                  <a:pt x="519" y="751"/>
                  <a:pt x="520" y="749"/>
                </a:cubicBezTo>
                <a:cubicBezTo>
                  <a:pt x="520" y="748"/>
                  <a:pt x="520" y="747"/>
                  <a:pt x="520" y="746"/>
                </a:cubicBezTo>
                <a:cubicBezTo>
                  <a:pt x="521" y="745"/>
                  <a:pt x="521" y="744"/>
                  <a:pt x="521" y="743"/>
                </a:cubicBezTo>
                <a:cubicBezTo>
                  <a:pt x="521" y="742"/>
                  <a:pt x="522" y="741"/>
                  <a:pt x="522" y="740"/>
                </a:cubicBezTo>
                <a:cubicBezTo>
                  <a:pt x="522" y="739"/>
                  <a:pt x="522" y="738"/>
                  <a:pt x="522" y="737"/>
                </a:cubicBezTo>
                <a:cubicBezTo>
                  <a:pt x="523" y="733"/>
                  <a:pt x="523" y="729"/>
                  <a:pt x="523" y="724"/>
                </a:cubicBezTo>
                <a:cubicBezTo>
                  <a:pt x="523" y="724"/>
                  <a:pt x="523" y="723"/>
                  <a:pt x="523" y="723"/>
                </a:cubicBezTo>
                <a:cubicBezTo>
                  <a:pt x="523" y="721"/>
                  <a:pt x="523" y="721"/>
                  <a:pt x="523" y="721"/>
                </a:cubicBezTo>
                <a:cubicBezTo>
                  <a:pt x="522" y="720"/>
                  <a:pt x="522" y="719"/>
                  <a:pt x="522" y="718"/>
                </a:cubicBezTo>
                <a:cubicBezTo>
                  <a:pt x="522" y="717"/>
                  <a:pt x="522" y="716"/>
                  <a:pt x="522" y="715"/>
                </a:cubicBezTo>
                <a:cubicBezTo>
                  <a:pt x="522" y="714"/>
                  <a:pt x="521" y="713"/>
                  <a:pt x="521" y="712"/>
                </a:cubicBezTo>
                <a:cubicBezTo>
                  <a:pt x="520" y="707"/>
                  <a:pt x="519" y="703"/>
                  <a:pt x="517" y="700"/>
                </a:cubicBezTo>
                <a:cubicBezTo>
                  <a:pt x="517" y="698"/>
                  <a:pt x="516" y="696"/>
                  <a:pt x="515" y="694"/>
                </a:cubicBezTo>
                <a:cubicBezTo>
                  <a:pt x="514" y="693"/>
                  <a:pt x="514" y="692"/>
                  <a:pt x="514" y="691"/>
                </a:cubicBezTo>
                <a:cubicBezTo>
                  <a:pt x="514" y="691"/>
                  <a:pt x="514" y="691"/>
                  <a:pt x="514" y="691"/>
                </a:cubicBezTo>
                <a:cubicBezTo>
                  <a:pt x="514" y="691"/>
                  <a:pt x="514" y="691"/>
                  <a:pt x="514" y="691"/>
                </a:cubicBezTo>
                <a:cubicBezTo>
                  <a:pt x="514" y="690"/>
                  <a:pt x="514" y="689"/>
                  <a:pt x="514" y="688"/>
                </a:cubicBezTo>
                <a:cubicBezTo>
                  <a:pt x="514" y="687"/>
                  <a:pt x="514" y="686"/>
                  <a:pt x="514" y="685"/>
                </a:cubicBezTo>
                <a:cubicBezTo>
                  <a:pt x="515" y="684"/>
                  <a:pt x="515" y="683"/>
                  <a:pt x="515" y="682"/>
                </a:cubicBezTo>
                <a:cubicBezTo>
                  <a:pt x="515" y="681"/>
                  <a:pt x="516" y="679"/>
                  <a:pt x="516" y="678"/>
                </a:cubicBezTo>
                <a:cubicBezTo>
                  <a:pt x="516" y="677"/>
                  <a:pt x="517" y="676"/>
                  <a:pt x="517" y="675"/>
                </a:cubicBezTo>
                <a:cubicBezTo>
                  <a:pt x="517" y="675"/>
                  <a:pt x="517" y="675"/>
                  <a:pt x="518" y="674"/>
                </a:cubicBezTo>
                <a:cubicBezTo>
                  <a:pt x="540" y="672"/>
                  <a:pt x="540" y="658"/>
                  <a:pt x="525" y="641"/>
                </a:cubicBezTo>
                <a:cubicBezTo>
                  <a:pt x="517" y="650"/>
                  <a:pt x="502" y="659"/>
                  <a:pt x="515" y="673"/>
                </a:cubicBezTo>
                <a:cubicBezTo>
                  <a:pt x="514" y="675"/>
                  <a:pt x="514" y="675"/>
                  <a:pt x="514" y="675"/>
                </a:cubicBezTo>
                <a:cubicBezTo>
                  <a:pt x="514" y="675"/>
                  <a:pt x="514" y="675"/>
                  <a:pt x="514" y="675"/>
                </a:cubicBezTo>
                <a:cubicBezTo>
                  <a:pt x="514" y="676"/>
                  <a:pt x="513" y="676"/>
                  <a:pt x="513" y="677"/>
                </a:cubicBezTo>
                <a:cubicBezTo>
                  <a:pt x="513" y="678"/>
                  <a:pt x="512" y="680"/>
                  <a:pt x="512" y="681"/>
                </a:cubicBezTo>
                <a:cubicBezTo>
                  <a:pt x="512" y="682"/>
                  <a:pt x="512" y="683"/>
                  <a:pt x="511" y="684"/>
                </a:cubicBezTo>
                <a:cubicBezTo>
                  <a:pt x="511" y="685"/>
                  <a:pt x="511" y="686"/>
                  <a:pt x="511" y="687"/>
                </a:cubicBezTo>
                <a:cubicBezTo>
                  <a:pt x="510" y="686"/>
                  <a:pt x="510" y="685"/>
                  <a:pt x="509" y="684"/>
                </a:cubicBezTo>
                <a:cubicBezTo>
                  <a:pt x="509" y="683"/>
                  <a:pt x="508" y="683"/>
                  <a:pt x="508" y="682"/>
                </a:cubicBezTo>
                <a:cubicBezTo>
                  <a:pt x="508" y="682"/>
                  <a:pt x="507" y="681"/>
                  <a:pt x="507" y="681"/>
                </a:cubicBezTo>
                <a:cubicBezTo>
                  <a:pt x="507" y="681"/>
                  <a:pt x="507" y="680"/>
                  <a:pt x="506" y="680"/>
                </a:cubicBezTo>
                <a:cubicBezTo>
                  <a:pt x="506" y="679"/>
                  <a:pt x="505" y="679"/>
                  <a:pt x="505" y="678"/>
                </a:cubicBezTo>
                <a:cubicBezTo>
                  <a:pt x="504" y="677"/>
                  <a:pt x="504" y="677"/>
                  <a:pt x="503" y="676"/>
                </a:cubicBezTo>
                <a:cubicBezTo>
                  <a:pt x="502" y="675"/>
                  <a:pt x="501" y="674"/>
                  <a:pt x="500" y="673"/>
                </a:cubicBezTo>
                <a:cubicBezTo>
                  <a:pt x="499" y="672"/>
                  <a:pt x="498" y="672"/>
                  <a:pt x="497" y="671"/>
                </a:cubicBezTo>
                <a:cubicBezTo>
                  <a:pt x="496" y="670"/>
                  <a:pt x="495" y="670"/>
                  <a:pt x="494" y="669"/>
                </a:cubicBezTo>
                <a:cubicBezTo>
                  <a:pt x="493" y="668"/>
                  <a:pt x="491" y="667"/>
                  <a:pt x="491" y="667"/>
                </a:cubicBezTo>
                <a:cubicBezTo>
                  <a:pt x="490" y="666"/>
                  <a:pt x="489" y="666"/>
                  <a:pt x="489" y="666"/>
                </a:cubicBezTo>
                <a:cubicBezTo>
                  <a:pt x="489" y="666"/>
                  <a:pt x="491" y="667"/>
                  <a:pt x="493" y="670"/>
                </a:cubicBezTo>
                <a:cubicBezTo>
                  <a:pt x="494" y="671"/>
                  <a:pt x="495" y="672"/>
                  <a:pt x="496" y="672"/>
                </a:cubicBezTo>
                <a:cubicBezTo>
                  <a:pt x="496" y="673"/>
                  <a:pt x="497" y="674"/>
                  <a:pt x="498" y="675"/>
                </a:cubicBezTo>
                <a:cubicBezTo>
                  <a:pt x="499" y="677"/>
                  <a:pt x="501" y="680"/>
                  <a:pt x="503" y="682"/>
                </a:cubicBezTo>
                <a:cubicBezTo>
                  <a:pt x="503" y="682"/>
                  <a:pt x="504" y="683"/>
                  <a:pt x="504" y="683"/>
                </a:cubicBezTo>
                <a:cubicBezTo>
                  <a:pt x="504" y="683"/>
                  <a:pt x="504" y="684"/>
                  <a:pt x="505" y="684"/>
                </a:cubicBezTo>
                <a:cubicBezTo>
                  <a:pt x="505" y="685"/>
                  <a:pt x="506" y="685"/>
                  <a:pt x="506" y="686"/>
                </a:cubicBezTo>
                <a:cubicBezTo>
                  <a:pt x="507" y="687"/>
                  <a:pt x="508" y="689"/>
                  <a:pt x="509" y="691"/>
                </a:cubicBezTo>
                <a:cubicBezTo>
                  <a:pt x="509" y="691"/>
                  <a:pt x="509" y="691"/>
                  <a:pt x="510" y="692"/>
                </a:cubicBezTo>
                <a:cubicBezTo>
                  <a:pt x="510" y="692"/>
                  <a:pt x="510" y="693"/>
                  <a:pt x="510" y="693"/>
                </a:cubicBezTo>
                <a:cubicBezTo>
                  <a:pt x="511" y="694"/>
                  <a:pt x="511" y="694"/>
                  <a:pt x="511" y="695"/>
                </a:cubicBezTo>
                <a:cubicBezTo>
                  <a:pt x="512" y="696"/>
                  <a:pt x="512" y="697"/>
                  <a:pt x="512" y="697"/>
                </a:cubicBezTo>
                <a:cubicBezTo>
                  <a:pt x="512" y="697"/>
                  <a:pt x="512" y="697"/>
                  <a:pt x="512" y="696"/>
                </a:cubicBezTo>
                <a:cubicBezTo>
                  <a:pt x="513" y="698"/>
                  <a:pt x="513" y="699"/>
                  <a:pt x="514" y="701"/>
                </a:cubicBezTo>
                <a:cubicBezTo>
                  <a:pt x="515" y="704"/>
                  <a:pt x="516" y="708"/>
                  <a:pt x="517" y="712"/>
                </a:cubicBezTo>
                <a:cubicBezTo>
                  <a:pt x="518" y="713"/>
                  <a:pt x="518" y="714"/>
                  <a:pt x="518" y="715"/>
                </a:cubicBezTo>
                <a:cubicBezTo>
                  <a:pt x="518" y="716"/>
                  <a:pt x="518" y="717"/>
                  <a:pt x="518" y="718"/>
                </a:cubicBezTo>
                <a:cubicBezTo>
                  <a:pt x="519" y="719"/>
                  <a:pt x="519" y="720"/>
                  <a:pt x="519" y="721"/>
                </a:cubicBezTo>
                <a:cubicBezTo>
                  <a:pt x="519" y="723"/>
                  <a:pt x="519" y="723"/>
                  <a:pt x="519" y="723"/>
                </a:cubicBezTo>
                <a:cubicBezTo>
                  <a:pt x="519" y="723"/>
                  <a:pt x="519" y="724"/>
                  <a:pt x="519" y="724"/>
                </a:cubicBezTo>
                <a:cubicBezTo>
                  <a:pt x="519" y="727"/>
                  <a:pt x="519" y="729"/>
                  <a:pt x="519" y="732"/>
                </a:cubicBezTo>
                <a:cubicBezTo>
                  <a:pt x="519" y="732"/>
                  <a:pt x="519" y="732"/>
                  <a:pt x="518" y="731"/>
                </a:cubicBezTo>
                <a:cubicBezTo>
                  <a:pt x="518" y="731"/>
                  <a:pt x="518" y="731"/>
                  <a:pt x="518" y="731"/>
                </a:cubicBezTo>
                <a:cubicBezTo>
                  <a:pt x="518" y="730"/>
                  <a:pt x="517" y="730"/>
                  <a:pt x="517" y="729"/>
                </a:cubicBezTo>
                <a:cubicBezTo>
                  <a:pt x="516" y="729"/>
                  <a:pt x="516" y="729"/>
                  <a:pt x="516" y="728"/>
                </a:cubicBezTo>
                <a:cubicBezTo>
                  <a:pt x="515" y="728"/>
                  <a:pt x="515" y="728"/>
                  <a:pt x="515" y="728"/>
                </a:cubicBezTo>
                <a:cubicBezTo>
                  <a:pt x="515" y="727"/>
                  <a:pt x="514" y="727"/>
                  <a:pt x="514" y="727"/>
                </a:cubicBezTo>
                <a:cubicBezTo>
                  <a:pt x="514" y="726"/>
                  <a:pt x="513" y="726"/>
                  <a:pt x="513" y="726"/>
                </a:cubicBezTo>
                <a:cubicBezTo>
                  <a:pt x="512" y="725"/>
                  <a:pt x="510" y="724"/>
                  <a:pt x="509" y="723"/>
                </a:cubicBezTo>
                <a:cubicBezTo>
                  <a:pt x="508" y="722"/>
                  <a:pt x="507" y="722"/>
                  <a:pt x="506" y="721"/>
                </a:cubicBezTo>
                <a:cubicBezTo>
                  <a:pt x="505" y="721"/>
                  <a:pt x="505" y="720"/>
                  <a:pt x="504" y="720"/>
                </a:cubicBezTo>
                <a:cubicBezTo>
                  <a:pt x="502" y="704"/>
                  <a:pt x="477" y="709"/>
                  <a:pt x="467" y="712"/>
                </a:cubicBezTo>
                <a:cubicBezTo>
                  <a:pt x="478" y="717"/>
                  <a:pt x="489" y="740"/>
                  <a:pt x="503" y="724"/>
                </a:cubicBezTo>
                <a:cubicBezTo>
                  <a:pt x="502" y="722"/>
                  <a:pt x="502" y="722"/>
                  <a:pt x="502" y="722"/>
                </a:cubicBezTo>
                <a:cubicBezTo>
                  <a:pt x="502" y="723"/>
                  <a:pt x="503" y="723"/>
                  <a:pt x="504" y="723"/>
                </a:cubicBezTo>
                <a:cubicBezTo>
                  <a:pt x="504" y="723"/>
                  <a:pt x="504" y="723"/>
                  <a:pt x="504" y="722"/>
                </a:cubicBezTo>
                <a:cubicBezTo>
                  <a:pt x="504" y="722"/>
                  <a:pt x="505" y="722"/>
                  <a:pt x="505" y="722"/>
                </a:cubicBezTo>
                <a:cubicBezTo>
                  <a:pt x="506" y="723"/>
                  <a:pt x="507" y="724"/>
                  <a:pt x="508" y="725"/>
                </a:cubicBezTo>
                <a:cubicBezTo>
                  <a:pt x="509" y="725"/>
                  <a:pt x="510" y="726"/>
                  <a:pt x="511" y="727"/>
                </a:cubicBezTo>
                <a:cubicBezTo>
                  <a:pt x="512" y="727"/>
                  <a:pt x="512" y="728"/>
                  <a:pt x="513" y="728"/>
                </a:cubicBezTo>
                <a:cubicBezTo>
                  <a:pt x="513" y="728"/>
                  <a:pt x="513" y="729"/>
                  <a:pt x="514" y="729"/>
                </a:cubicBezTo>
                <a:cubicBezTo>
                  <a:pt x="514" y="729"/>
                  <a:pt x="514" y="729"/>
                  <a:pt x="514" y="729"/>
                </a:cubicBezTo>
                <a:cubicBezTo>
                  <a:pt x="515" y="730"/>
                  <a:pt x="515" y="730"/>
                  <a:pt x="515" y="731"/>
                </a:cubicBezTo>
                <a:cubicBezTo>
                  <a:pt x="516" y="731"/>
                  <a:pt x="516" y="732"/>
                  <a:pt x="516" y="732"/>
                </a:cubicBezTo>
                <a:cubicBezTo>
                  <a:pt x="517" y="732"/>
                  <a:pt x="517" y="732"/>
                  <a:pt x="517" y="732"/>
                </a:cubicBezTo>
                <a:cubicBezTo>
                  <a:pt x="517" y="733"/>
                  <a:pt x="517" y="733"/>
                  <a:pt x="517" y="733"/>
                </a:cubicBezTo>
                <a:cubicBezTo>
                  <a:pt x="518" y="733"/>
                  <a:pt x="518" y="734"/>
                  <a:pt x="518" y="734"/>
                </a:cubicBezTo>
                <a:cubicBezTo>
                  <a:pt x="518" y="734"/>
                  <a:pt x="519" y="734"/>
                  <a:pt x="519" y="734"/>
                </a:cubicBezTo>
                <a:cubicBezTo>
                  <a:pt x="519" y="735"/>
                  <a:pt x="519" y="736"/>
                  <a:pt x="518" y="736"/>
                </a:cubicBezTo>
                <a:cubicBezTo>
                  <a:pt x="518" y="737"/>
                  <a:pt x="518" y="738"/>
                  <a:pt x="518" y="739"/>
                </a:cubicBezTo>
                <a:cubicBezTo>
                  <a:pt x="518" y="740"/>
                  <a:pt x="518" y="741"/>
                  <a:pt x="517" y="742"/>
                </a:cubicBezTo>
                <a:cubicBezTo>
                  <a:pt x="517" y="743"/>
                  <a:pt x="517" y="744"/>
                  <a:pt x="517" y="745"/>
                </a:cubicBezTo>
                <a:cubicBezTo>
                  <a:pt x="516" y="746"/>
                  <a:pt x="516" y="747"/>
                  <a:pt x="516" y="748"/>
                </a:cubicBezTo>
                <a:cubicBezTo>
                  <a:pt x="515" y="749"/>
                  <a:pt x="515" y="751"/>
                  <a:pt x="514" y="753"/>
                </a:cubicBezTo>
                <a:cubicBezTo>
                  <a:pt x="514" y="754"/>
                  <a:pt x="514" y="754"/>
                  <a:pt x="514" y="755"/>
                </a:cubicBezTo>
                <a:cubicBezTo>
                  <a:pt x="514" y="756"/>
                  <a:pt x="514" y="756"/>
                  <a:pt x="514" y="756"/>
                </a:cubicBezTo>
                <a:cubicBezTo>
                  <a:pt x="514" y="756"/>
                  <a:pt x="514" y="756"/>
                  <a:pt x="514" y="756"/>
                </a:cubicBezTo>
                <a:cubicBezTo>
                  <a:pt x="514" y="757"/>
                  <a:pt x="514" y="757"/>
                  <a:pt x="514" y="758"/>
                </a:cubicBezTo>
                <a:cubicBezTo>
                  <a:pt x="514" y="758"/>
                  <a:pt x="514" y="759"/>
                  <a:pt x="515" y="759"/>
                </a:cubicBezTo>
                <a:cubicBezTo>
                  <a:pt x="515" y="763"/>
                  <a:pt x="517" y="767"/>
                  <a:pt x="519" y="770"/>
                </a:cubicBezTo>
                <a:cubicBezTo>
                  <a:pt x="519" y="770"/>
                  <a:pt x="520" y="771"/>
                  <a:pt x="520" y="772"/>
                </a:cubicBezTo>
                <a:cubicBezTo>
                  <a:pt x="521" y="772"/>
                  <a:pt x="521" y="773"/>
                  <a:pt x="522" y="773"/>
                </a:cubicBezTo>
                <a:cubicBezTo>
                  <a:pt x="523" y="774"/>
                  <a:pt x="523" y="775"/>
                  <a:pt x="524" y="775"/>
                </a:cubicBezTo>
                <a:cubicBezTo>
                  <a:pt x="524" y="775"/>
                  <a:pt x="525" y="776"/>
                  <a:pt x="525" y="776"/>
                </a:cubicBezTo>
                <a:cubicBezTo>
                  <a:pt x="525" y="776"/>
                  <a:pt x="525" y="776"/>
                  <a:pt x="526" y="777"/>
                </a:cubicBezTo>
                <a:cubicBezTo>
                  <a:pt x="525" y="777"/>
                  <a:pt x="525" y="777"/>
                  <a:pt x="525" y="777"/>
                </a:cubicBezTo>
                <a:cubicBezTo>
                  <a:pt x="523" y="776"/>
                  <a:pt x="521" y="775"/>
                  <a:pt x="519" y="775"/>
                </a:cubicBezTo>
                <a:cubicBezTo>
                  <a:pt x="515" y="773"/>
                  <a:pt x="510" y="771"/>
                  <a:pt x="505" y="769"/>
                </a:cubicBezTo>
                <a:cubicBezTo>
                  <a:pt x="502" y="769"/>
                  <a:pt x="500" y="768"/>
                  <a:pt x="497" y="768"/>
                </a:cubicBezTo>
                <a:cubicBezTo>
                  <a:pt x="496" y="768"/>
                  <a:pt x="494" y="767"/>
                  <a:pt x="493" y="767"/>
                </a:cubicBezTo>
                <a:cubicBezTo>
                  <a:pt x="492" y="767"/>
                  <a:pt x="490" y="767"/>
                  <a:pt x="489" y="767"/>
                </a:cubicBezTo>
                <a:cubicBezTo>
                  <a:pt x="484" y="767"/>
                  <a:pt x="479" y="767"/>
                  <a:pt x="474" y="767"/>
                </a:cubicBezTo>
                <a:cubicBezTo>
                  <a:pt x="465" y="767"/>
                  <a:pt x="455" y="767"/>
                  <a:pt x="446" y="765"/>
                </a:cubicBezTo>
                <a:cubicBezTo>
                  <a:pt x="442" y="764"/>
                  <a:pt x="437" y="764"/>
                  <a:pt x="433" y="762"/>
                </a:cubicBezTo>
                <a:cubicBezTo>
                  <a:pt x="428" y="761"/>
                  <a:pt x="424" y="760"/>
                  <a:pt x="420" y="759"/>
                </a:cubicBezTo>
                <a:cubicBezTo>
                  <a:pt x="417" y="759"/>
                  <a:pt x="415" y="758"/>
                  <a:pt x="412" y="758"/>
                </a:cubicBezTo>
                <a:cubicBezTo>
                  <a:pt x="412" y="758"/>
                  <a:pt x="411" y="757"/>
                  <a:pt x="411" y="757"/>
                </a:cubicBezTo>
                <a:cubicBezTo>
                  <a:pt x="410" y="755"/>
                  <a:pt x="409" y="753"/>
                  <a:pt x="408" y="752"/>
                </a:cubicBezTo>
                <a:cubicBezTo>
                  <a:pt x="408" y="751"/>
                  <a:pt x="407" y="751"/>
                  <a:pt x="407" y="750"/>
                </a:cubicBezTo>
                <a:cubicBezTo>
                  <a:pt x="407" y="749"/>
                  <a:pt x="406" y="749"/>
                  <a:pt x="406" y="748"/>
                </a:cubicBezTo>
                <a:cubicBezTo>
                  <a:pt x="406" y="747"/>
                  <a:pt x="405" y="746"/>
                  <a:pt x="404" y="745"/>
                </a:cubicBezTo>
                <a:cubicBezTo>
                  <a:pt x="404" y="744"/>
                  <a:pt x="404" y="743"/>
                  <a:pt x="403" y="741"/>
                </a:cubicBezTo>
                <a:cubicBezTo>
                  <a:pt x="403" y="741"/>
                  <a:pt x="403" y="741"/>
                  <a:pt x="403" y="740"/>
                </a:cubicBezTo>
                <a:cubicBezTo>
                  <a:pt x="403" y="740"/>
                  <a:pt x="403" y="739"/>
                  <a:pt x="403" y="739"/>
                </a:cubicBezTo>
                <a:cubicBezTo>
                  <a:pt x="403" y="739"/>
                  <a:pt x="403" y="738"/>
                  <a:pt x="403" y="738"/>
                </a:cubicBezTo>
                <a:cubicBezTo>
                  <a:pt x="403" y="738"/>
                  <a:pt x="403" y="737"/>
                  <a:pt x="403" y="737"/>
                </a:cubicBezTo>
                <a:cubicBezTo>
                  <a:pt x="403" y="734"/>
                  <a:pt x="404" y="731"/>
                  <a:pt x="404" y="727"/>
                </a:cubicBezTo>
                <a:cubicBezTo>
                  <a:pt x="405" y="726"/>
                  <a:pt x="405" y="724"/>
                  <a:pt x="405" y="722"/>
                </a:cubicBezTo>
                <a:cubicBezTo>
                  <a:pt x="405" y="721"/>
                  <a:pt x="405" y="720"/>
                  <a:pt x="404" y="719"/>
                </a:cubicBezTo>
                <a:cubicBezTo>
                  <a:pt x="404" y="718"/>
                  <a:pt x="404" y="718"/>
                  <a:pt x="404" y="718"/>
                </a:cubicBezTo>
                <a:cubicBezTo>
                  <a:pt x="404" y="718"/>
                  <a:pt x="404" y="718"/>
                  <a:pt x="404" y="717"/>
                </a:cubicBezTo>
                <a:cubicBezTo>
                  <a:pt x="404" y="717"/>
                  <a:pt x="404" y="717"/>
                  <a:pt x="404" y="717"/>
                </a:cubicBezTo>
                <a:cubicBezTo>
                  <a:pt x="404" y="716"/>
                  <a:pt x="403" y="716"/>
                  <a:pt x="403" y="716"/>
                </a:cubicBezTo>
                <a:cubicBezTo>
                  <a:pt x="402" y="712"/>
                  <a:pt x="399" y="709"/>
                  <a:pt x="396" y="706"/>
                </a:cubicBezTo>
                <a:cubicBezTo>
                  <a:pt x="396" y="706"/>
                  <a:pt x="395" y="705"/>
                  <a:pt x="395" y="704"/>
                </a:cubicBezTo>
                <a:cubicBezTo>
                  <a:pt x="395" y="704"/>
                  <a:pt x="395" y="704"/>
                  <a:pt x="395" y="703"/>
                </a:cubicBezTo>
                <a:cubicBezTo>
                  <a:pt x="395" y="703"/>
                  <a:pt x="395" y="703"/>
                  <a:pt x="394" y="703"/>
                </a:cubicBezTo>
                <a:cubicBezTo>
                  <a:pt x="394" y="703"/>
                  <a:pt x="394" y="702"/>
                  <a:pt x="394" y="702"/>
                </a:cubicBezTo>
                <a:cubicBezTo>
                  <a:pt x="394" y="701"/>
                  <a:pt x="394" y="700"/>
                  <a:pt x="394" y="699"/>
                </a:cubicBezTo>
                <a:cubicBezTo>
                  <a:pt x="393" y="698"/>
                  <a:pt x="393" y="697"/>
                  <a:pt x="393" y="696"/>
                </a:cubicBezTo>
                <a:cubicBezTo>
                  <a:pt x="393" y="695"/>
                  <a:pt x="393" y="694"/>
                  <a:pt x="393" y="693"/>
                </a:cubicBezTo>
                <a:cubicBezTo>
                  <a:pt x="393" y="692"/>
                  <a:pt x="392" y="690"/>
                  <a:pt x="392" y="689"/>
                </a:cubicBezTo>
                <a:cubicBezTo>
                  <a:pt x="392" y="688"/>
                  <a:pt x="392" y="687"/>
                  <a:pt x="392" y="686"/>
                </a:cubicBezTo>
                <a:cubicBezTo>
                  <a:pt x="401" y="674"/>
                  <a:pt x="405" y="660"/>
                  <a:pt x="395" y="646"/>
                </a:cubicBezTo>
                <a:cubicBezTo>
                  <a:pt x="387" y="660"/>
                  <a:pt x="381" y="673"/>
                  <a:pt x="389" y="689"/>
                </a:cubicBezTo>
                <a:cubicBezTo>
                  <a:pt x="389" y="689"/>
                  <a:pt x="389" y="689"/>
                  <a:pt x="389" y="689"/>
                </a:cubicBezTo>
                <a:cubicBezTo>
                  <a:pt x="389" y="689"/>
                  <a:pt x="389" y="689"/>
                  <a:pt x="389" y="689"/>
                </a:cubicBezTo>
                <a:cubicBezTo>
                  <a:pt x="389" y="690"/>
                  <a:pt x="389" y="692"/>
                  <a:pt x="390" y="693"/>
                </a:cubicBezTo>
                <a:cubicBezTo>
                  <a:pt x="390" y="694"/>
                  <a:pt x="390" y="695"/>
                  <a:pt x="390" y="696"/>
                </a:cubicBezTo>
                <a:cubicBezTo>
                  <a:pt x="390" y="698"/>
                  <a:pt x="390" y="699"/>
                  <a:pt x="391" y="700"/>
                </a:cubicBezTo>
                <a:cubicBezTo>
                  <a:pt x="391" y="700"/>
                  <a:pt x="391" y="700"/>
                  <a:pt x="391" y="701"/>
                </a:cubicBezTo>
                <a:cubicBezTo>
                  <a:pt x="390" y="700"/>
                  <a:pt x="389" y="699"/>
                  <a:pt x="388" y="698"/>
                </a:cubicBezTo>
                <a:cubicBezTo>
                  <a:pt x="386" y="695"/>
                  <a:pt x="383" y="693"/>
                  <a:pt x="381" y="690"/>
                </a:cubicBezTo>
                <a:cubicBezTo>
                  <a:pt x="377" y="684"/>
                  <a:pt x="373" y="679"/>
                  <a:pt x="369" y="674"/>
                </a:cubicBezTo>
                <a:cubicBezTo>
                  <a:pt x="369" y="674"/>
                  <a:pt x="368" y="673"/>
                  <a:pt x="368" y="673"/>
                </a:cubicBezTo>
                <a:cubicBezTo>
                  <a:pt x="368" y="672"/>
                  <a:pt x="367" y="671"/>
                  <a:pt x="367" y="671"/>
                </a:cubicBezTo>
                <a:cubicBezTo>
                  <a:pt x="366" y="670"/>
                  <a:pt x="365" y="669"/>
                  <a:pt x="364" y="668"/>
                </a:cubicBezTo>
                <a:cubicBezTo>
                  <a:pt x="363" y="666"/>
                  <a:pt x="361" y="665"/>
                  <a:pt x="360" y="664"/>
                </a:cubicBezTo>
                <a:cubicBezTo>
                  <a:pt x="359" y="663"/>
                  <a:pt x="359" y="663"/>
                  <a:pt x="359" y="662"/>
                </a:cubicBezTo>
                <a:cubicBezTo>
                  <a:pt x="359" y="662"/>
                  <a:pt x="359" y="662"/>
                  <a:pt x="359" y="662"/>
                </a:cubicBezTo>
                <a:cubicBezTo>
                  <a:pt x="359" y="662"/>
                  <a:pt x="359" y="662"/>
                  <a:pt x="359" y="662"/>
                </a:cubicBezTo>
                <a:cubicBezTo>
                  <a:pt x="359" y="662"/>
                  <a:pt x="359" y="661"/>
                  <a:pt x="359" y="661"/>
                </a:cubicBezTo>
                <a:cubicBezTo>
                  <a:pt x="359" y="661"/>
                  <a:pt x="359" y="661"/>
                  <a:pt x="359" y="661"/>
                </a:cubicBezTo>
                <a:cubicBezTo>
                  <a:pt x="359" y="661"/>
                  <a:pt x="359" y="661"/>
                  <a:pt x="359" y="661"/>
                </a:cubicBezTo>
                <a:cubicBezTo>
                  <a:pt x="359" y="661"/>
                  <a:pt x="359" y="661"/>
                  <a:pt x="359" y="661"/>
                </a:cubicBezTo>
                <a:cubicBezTo>
                  <a:pt x="359" y="661"/>
                  <a:pt x="360" y="662"/>
                  <a:pt x="360" y="662"/>
                </a:cubicBezTo>
                <a:cubicBezTo>
                  <a:pt x="360" y="662"/>
                  <a:pt x="360" y="662"/>
                  <a:pt x="360" y="662"/>
                </a:cubicBezTo>
                <a:cubicBezTo>
                  <a:pt x="360" y="662"/>
                  <a:pt x="360" y="662"/>
                  <a:pt x="360" y="662"/>
                </a:cubicBezTo>
                <a:cubicBezTo>
                  <a:pt x="360" y="662"/>
                  <a:pt x="360" y="661"/>
                  <a:pt x="359" y="661"/>
                </a:cubicBezTo>
                <a:cubicBezTo>
                  <a:pt x="359" y="661"/>
                  <a:pt x="359" y="661"/>
                  <a:pt x="359" y="661"/>
                </a:cubicBezTo>
                <a:cubicBezTo>
                  <a:pt x="359" y="661"/>
                  <a:pt x="358" y="661"/>
                  <a:pt x="358" y="661"/>
                </a:cubicBezTo>
                <a:cubicBezTo>
                  <a:pt x="358" y="661"/>
                  <a:pt x="358" y="661"/>
                  <a:pt x="358" y="661"/>
                </a:cubicBezTo>
                <a:cubicBezTo>
                  <a:pt x="358" y="661"/>
                  <a:pt x="358" y="661"/>
                  <a:pt x="358" y="661"/>
                </a:cubicBezTo>
                <a:cubicBezTo>
                  <a:pt x="358" y="661"/>
                  <a:pt x="358" y="661"/>
                  <a:pt x="358" y="661"/>
                </a:cubicBezTo>
                <a:cubicBezTo>
                  <a:pt x="358" y="661"/>
                  <a:pt x="358" y="662"/>
                  <a:pt x="358" y="662"/>
                </a:cubicBezTo>
                <a:cubicBezTo>
                  <a:pt x="358" y="663"/>
                  <a:pt x="358" y="664"/>
                  <a:pt x="359" y="665"/>
                </a:cubicBezTo>
                <a:cubicBezTo>
                  <a:pt x="360" y="666"/>
                  <a:pt x="361" y="668"/>
                  <a:pt x="362" y="670"/>
                </a:cubicBezTo>
                <a:cubicBezTo>
                  <a:pt x="362" y="671"/>
                  <a:pt x="363" y="672"/>
                  <a:pt x="364" y="673"/>
                </a:cubicBezTo>
                <a:cubicBezTo>
                  <a:pt x="364" y="674"/>
                  <a:pt x="364" y="674"/>
                  <a:pt x="365" y="675"/>
                </a:cubicBezTo>
                <a:cubicBezTo>
                  <a:pt x="365" y="675"/>
                  <a:pt x="366" y="676"/>
                  <a:pt x="366" y="676"/>
                </a:cubicBezTo>
                <a:cubicBezTo>
                  <a:pt x="367" y="678"/>
                  <a:pt x="368" y="680"/>
                  <a:pt x="370" y="681"/>
                </a:cubicBezTo>
                <a:cubicBezTo>
                  <a:pt x="370" y="681"/>
                  <a:pt x="369" y="681"/>
                  <a:pt x="369" y="681"/>
                </a:cubicBezTo>
                <a:cubicBezTo>
                  <a:pt x="369" y="681"/>
                  <a:pt x="368" y="680"/>
                  <a:pt x="368" y="680"/>
                </a:cubicBezTo>
                <a:cubicBezTo>
                  <a:pt x="367" y="680"/>
                  <a:pt x="366" y="679"/>
                  <a:pt x="366" y="679"/>
                </a:cubicBezTo>
                <a:cubicBezTo>
                  <a:pt x="365" y="679"/>
                  <a:pt x="364" y="679"/>
                  <a:pt x="364" y="678"/>
                </a:cubicBezTo>
                <a:cubicBezTo>
                  <a:pt x="362" y="678"/>
                  <a:pt x="361" y="677"/>
                  <a:pt x="359" y="676"/>
                </a:cubicBezTo>
                <a:cubicBezTo>
                  <a:pt x="358" y="676"/>
                  <a:pt x="356" y="675"/>
                  <a:pt x="355" y="675"/>
                </a:cubicBezTo>
                <a:cubicBezTo>
                  <a:pt x="355" y="675"/>
                  <a:pt x="354" y="675"/>
                  <a:pt x="354" y="675"/>
                </a:cubicBezTo>
                <a:cubicBezTo>
                  <a:pt x="352" y="654"/>
                  <a:pt x="316" y="669"/>
                  <a:pt x="307" y="668"/>
                </a:cubicBezTo>
                <a:cubicBezTo>
                  <a:pt x="318" y="681"/>
                  <a:pt x="344" y="699"/>
                  <a:pt x="353" y="678"/>
                </a:cubicBezTo>
                <a:cubicBezTo>
                  <a:pt x="352" y="677"/>
                  <a:pt x="351" y="676"/>
                  <a:pt x="350" y="676"/>
                </a:cubicBezTo>
                <a:cubicBezTo>
                  <a:pt x="350" y="676"/>
                  <a:pt x="350" y="676"/>
                  <a:pt x="350" y="676"/>
                </a:cubicBezTo>
                <a:cubicBezTo>
                  <a:pt x="352" y="677"/>
                  <a:pt x="353" y="677"/>
                  <a:pt x="354" y="677"/>
                </a:cubicBezTo>
                <a:cubicBezTo>
                  <a:pt x="356" y="678"/>
                  <a:pt x="357" y="678"/>
                  <a:pt x="359" y="679"/>
                </a:cubicBezTo>
                <a:cubicBezTo>
                  <a:pt x="360" y="679"/>
                  <a:pt x="361" y="680"/>
                  <a:pt x="363" y="680"/>
                </a:cubicBezTo>
                <a:cubicBezTo>
                  <a:pt x="363" y="681"/>
                  <a:pt x="364" y="681"/>
                  <a:pt x="365" y="681"/>
                </a:cubicBezTo>
                <a:cubicBezTo>
                  <a:pt x="365" y="682"/>
                  <a:pt x="366" y="682"/>
                  <a:pt x="366" y="682"/>
                </a:cubicBezTo>
                <a:cubicBezTo>
                  <a:pt x="367" y="683"/>
                  <a:pt x="367" y="683"/>
                  <a:pt x="368" y="683"/>
                </a:cubicBezTo>
                <a:cubicBezTo>
                  <a:pt x="369" y="684"/>
                  <a:pt x="369" y="684"/>
                  <a:pt x="370" y="684"/>
                </a:cubicBezTo>
                <a:cubicBezTo>
                  <a:pt x="370" y="684"/>
                  <a:pt x="370" y="684"/>
                  <a:pt x="370" y="685"/>
                </a:cubicBezTo>
                <a:cubicBezTo>
                  <a:pt x="370" y="685"/>
                  <a:pt x="371" y="685"/>
                  <a:pt x="371" y="685"/>
                </a:cubicBezTo>
                <a:cubicBezTo>
                  <a:pt x="371" y="685"/>
                  <a:pt x="372" y="685"/>
                  <a:pt x="372" y="686"/>
                </a:cubicBezTo>
                <a:cubicBezTo>
                  <a:pt x="373" y="686"/>
                  <a:pt x="373" y="686"/>
                  <a:pt x="373" y="686"/>
                </a:cubicBezTo>
                <a:cubicBezTo>
                  <a:pt x="375" y="688"/>
                  <a:pt x="376" y="690"/>
                  <a:pt x="378" y="692"/>
                </a:cubicBezTo>
                <a:cubicBezTo>
                  <a:pt x="380" y="695"/>
                  <a:pt x="383" y="698"/>
                  <a:pt x="385" y="700"/>
                </a:cubicBezTo>
                <a:cubicBezTo>
                  <a:pt x="388" y="703"/>
                  <a:pt x="391" y="706"/>
                  <a:pt x="394" y="709"/>
                </a:cubicBezTo>
                <a:cubicBezTo>
                  <a:pt x="396" y="711"/>
                  <a:pt x="398" y="714"/>
                  <a:pt x="400" y="717"/>
                </a:cubicBezTo>
                <a:cubicBezTo>
                  <a:pt x="400" y="718"/>
                  <a:pt x="400" y="718"/>
                  <a:pt x="400" y="718"/>
                </a:cubicBezTo>
                <a:cubicBezTo>
                  <a:pt x="400" y="718"/>
                  <a:pt x="400" y="718"/>
                  <a:pt x="400" y="718"/>
                </a:cubicBezTo>
                <a:cubicBezTo>
                  <a:pt x="400" y="718"/>
                  <a:pt x="400" y="719"/>
                  <a:pt x="400" y="719"/>
                </a:cubicBezTo>
                <a:cubicBezTo>
                  <a:pt x="401" y="720"/>
                  <a:pt x="401" y="720"/>
                  <a:pt x="401" y="720"/>
                </a:cubicBezTo>
                <a:cubicBezTo>
                  <a:pt x="401" y="720"/>
                  <a:pt x="401" y="721"/>
                  <a:pt x="401" y="722"/>
                </a:cubicBezTo>
                <a:cubicBezTo>
                  <a:pt x="401" y="723"/>
                  <a:pt x="401" y="725"/>
                  <a:pt x="401" y="727"/>
                </a:cubicBezTo>
                <a:cubicBezTo>
                  <a:pt x="400" y="730"/>
                  <a:pt x="399" y="733"/>
                  <a:pt x="399" y="737"/>
                </a:cubicBezTo>
                <a:cubicBezTo>
                  <a:pt x="399" y="737"/>
                  <a:pt x="399" y="738"/>
                  <a:pt x="399" y="738"/>
                </a:cubicBezTo>
                <a:cubicBezTo>
                  <a:pt x="399" y="738"/>
                  <a:pt x="399" y="739"/>
                  <a:pt x="399" y="739"/>
                </a:cubicBezTo>
                <a:cubicBezTo>
                  <a:pt x="399" y="740"/>
                  <a:pt x="399" y="740"/>
                  <a:pt x="399" y="740"/>
                </a:cubicBezTo>
                <a:cubicBezTo>
                  <a:pt x="399" y="741"/>
                  <a:pt x="399" y="741"/>
                  <a:pt x="399" y="742"/>
                </a:cubicBezTo>
                <a:cubicBezTo>
                  <a:pt x="400" y="743"/>
                  <a:pt x="400" y="745"/>
                  <a:pt x="401" y="746"/>
                </a:cubicBezTo>
                <a:cubicBezTo>
                  <a:pt x="401" y="747"/>
                  <a:pt x="402" y="748"/>
                  <a:pt x="402" y="748"/>
                </a:cubicBezTo>
                <a:cubicBezTo>
                  <a:pt x="402" y="749"/>
                  <a:pt x="402" y="750"/>
                  <a:pt x="403" y="750"/>
                </a:cubicBezTo>
                <a:cubicBezTo>
                  <a:pt x="403" y="751"/>
                  <a:pt x="404" y="751"/>
                  <a:pt x="404" y="752"/>
                </a:cubicBezTo>
                <a:cubicBezTo>
                  <a:pt x="405" y="752"/>
                  <a:pt x="405" y="753"/>
                  <a:pt x="405" y="753"/>
                </a:cubicBezTo>
                <a:cubicBezTo>
                  <a:pt x="407" y="755"/>
                  <a:pt x="409" y="756"/>
                  <a:pt x="410" y="757"/>
                </a:cubicBezTo>
                <a:cubicBezTo>
                  <a:pt x="410" y="758"/>
                  <a:pt x="410" y="758"/>
                  <a:pt x="410" y="758"/>
                </a:cubicBezTo>
                <a:cubicBezTo>
                  <a:pt x="409" y="758"/>
                  <a:pt x="408" y="758"/>
                  <a:pt x="407" y="758"/>
                </a:cubicBezTo>
                <a:cubicBezTo>
                  <a:pt x="406" y="758"/>
                  <a:pt x="405" y="757"/>
                  <a:pt x="404" y="757"/>
                </a:cubicBezTo>
                <a:cubicBezTo>
                  <a:pt x="403" y="757"/>
                  <a:pt x="403" y="757"/>
                  <a:pt x="403" y="757"/>
                </a:cubicBezTo>
                <a:cubicBezTo>
                  <a:pt x="403" y="757"/>
                  <a:pt x="403" y="757"/>
                  <a:pt x="403" y="757"/>
                </a:cubicBezTo>
                <a:cubicBezTo>
                  <a:pt x="403" y="757"/>
                  <a:pt x="403" y="757"/>
                  <a:pt x="403" y="757"/>
                </a:cubicBezTo>
                <a:cubicBezTo>
                  <a:pt x="403" y="757"/>
                  <a:pt x="403" y="757"/>
                  <a:pt x="402" y="757"/>
                </a:cubicBezTo>
                <a:cubicBezTo>
                  <a:pt x="402" y="757"/>
                  <a:pt x="402" y="757"/>
                  <a:pt x="402" y="757"/>
                </a:cubicBezTo>
                <a:cubicBezTo>
                  <a:pt x="402" y="757"/>
                  <a:pt x="401" y="757"/>
                  <a:pt x="401" y="758"/>
                </a:cubicBezTo>
                <a:cubicBezTo>
                  <a:pt x="400" y="758"/>
                  <a:pt x="400" y="758"/>
                  <a:pt x="399" y="758"/>
                </a:cubicBezTo>
                <a:cubicBezTo>
                  <a:pt x="399" y="758"/>
                  <a:pt x="398" y="758"/>
                  <a:pt x="397" y="758"/>
                </a:cubicBezTo>
                <a:cubicBezTo>
                  <a:pt x="396" y="758"/>
                  <a:pt x="396" y="758"/>
                  <a:pt x="395" y="759"/>
                </a:cubicBezTo>
                <a:cubicBezTo>
                  <a:pt x="393" y="759"/>
                  <a:pt x="391" y="760"/>
                  <a:pt x="389" y="760"/>
                </a:cubicBezTo>
                <a:cubicBezTo>
                  <a:pt x="388" y="761"/>
                  <a:pt x="386" y="761"/>
                  <a:pt x="384" y="762"/>
                </a:cubicBezTo>
                <a:cubicBezTo>
                  <a:pt x="381" y="763"/>
                  <a:pt x="378" y="764"/>
                  <a:pt x="376" y="765"/>
                </a:cubicBezTo>
                <a:cubicBezTo>
                  <a:pt x="370" y="767"/>
                  <a:pt x="365" y="769"/>
                  <a:pt x="361" y="770"/>
                </a:cubicBezTo>
                <a:cubicBezTo>
                  <a:pt x="359" y="770"/>
                  <a:pt x="357" y="770"/>
                  <a:pt x="355" y="771"/>
                </a:cubicBezTo>
                <a:cubicBezTo>
                  <a:pt x="354" y="771"/>
                  <a:pt x="352" y="771"/>
                  <a:pt x="351" y="771"/>
                </a:cubicBezTo>
                <a:cubicBezTo>
                  <a:pt x="349" y="771"/>
                  <a:pt x="348" y="771"/>
                  <a:pt x="348" y="771"/>
                </a:cubicBezTo>
                <a:cubicBezTo>
                  <a:pt x="348" y="771"/>
                  <a:pt x="349" y="772"/>
                  <a:pt x="351" y="772"/>
                </a:cubicBezTo>
                <a:cubicBezTo>
                  <a:pt x="352" y="772"/>
                  <a:pt x="354" y="772"/>
                  <a:pt x="356" y="772"/>
                </a:cubicBezTo>
                <a:cubicBezTo>
                  <a:pt x="357" y="772"/>
                  <a:pt x="359" y="772"/>
                  <a:pt x="362" y="772"/>
                </a:cubicBezTo>
                <a:cubicBezTo>
                  <a:pt x="363" y="771"/>
                  <a:pt x="365" y="771"/>
                  <a:pt x="367" y="771"/>
                </a:cubicBezTo>
                <a:cubicBezTo>
                  <a:pt x="366" y="771"/>
                  <a:pt x="366" y="772"/>
                  <a:pt x="365" y="773"/>
                </a:cubicBezTo>
                <a:cubicBezTo>
                  <a:pt x="363" y="774"/>
                  <a:pt x="362" y="775"/>
                  <a:pt x="361" y="776"/>
                </a:cubicBezTo>
                <a:cubicBezTo>
                  <a:pt x="359" y="777"/>
                  <a:pt x="358" y="779"/>
                  <a:pt x="357" y="780"/>
                </a:cubicBezTo>
                <a:cubicBezTo>
                  <a:pt x="356" y="781"/>
                  <a:pt x="355" y="782"/>
                  <a:pt x="354" y="783"/>
                </a:cubicBezTo>
                <a:cubicBezTo>
                  <a:pt x="331" y="786"/>
                  <a:pt x="339" y="802"/>
                  <a:pt x="325" y="814"/>
                </a:cubicBezTo>
                <a:cubicBezTo>
                  <a:pt x="347" y="815"/>
                  <a:pt x="366" y="810"/>
                  <a:pt x="356" y="786"/>
                </a:cubicBezTo>
                <a:cubicBezTo>
                  <a:pt x="356" y="786"/>
                  <a:pt x="356" y="786"/>
                  <a:pt x="356" y="786"/>
                </a:cubicBezTo>
                <a:cubicBezTo>
                  <a:pt x="357" y="785"/>
                  <a:pt x="358" y="783"/>
                  <a:pt x="359" y="782"/>
                </a:cubicBezTo>
                <a:cubicBezTo>
                  <a:pt x="360" y="781"/>
                  <a:pt x="361" y="780"/>
                  <a:pt x="363" y="778"/>
                </a:cubicBezTo>
                <a:cubicBezTo>
                  <a:pt x="364" y="777"/>
                  <a:pt x="365" y="776"/>
                  <a:pt x="367" y="775"/>
                </a:cubicBezTo>
                <a:cubicBezTo>
                  <a:pt x="368" y="774"/>
                  <a:pt x="370" y="773"/>
                  <a:pt x="371" y="772"/>
                </a:cubicBezTo>
                <a:cubicBezTo>
                  <a:pt x="372" y="772"/>
                  <a:pt x="372" y="771"/>
                  <a:pt x="373" y="771"/>
                </a:cubicBezTo>
                <a:cubicBezTo>
                  <a:pt x="374" y="770"/>
                  <a:pt x="374" y="770"/>
                  <a:pt x="375" y="770"/>
                </a:cubicBezTo>
                <a:cubicBezTo>
                  <a:pt x="375" y="770"/>
                  <a:pt x="376" y="769"/>
                  <a:pt x="376" y="769"/>
                </a:cubicBezTo>
                <a:cubicBezTo>
                  <a:pt x="377" y="769"/>
                  <a:pt x="377" y="769"/>
                  <a:pt x="377" y="769"/>
                </a:cubicBezTo>
                <a:cubicBezTo>
                  <a:pt x="380" y="768"/>
                  <a:pt x="383" y="767"/>
                  <a:pt x="386" y="767"/>
                </a:cubicBezTo>
                <a:cubicBezTo>
                  <a:pt x="388" y="766"/>
                  <a:pt x="390" y="766"/>
                  <a:pt x="391" y="765"/>
                </a:cubicBezTo>
                <a:cubicBezTo>
                  <a:pt x="393" y="765"/>
                  <a:pt x="394" y="764"/>
                  <a:pt x="396" y="764"/>
                </a:cubicBezTo>
                <a:cubicBezTo>
                  <a:pt x="397" y="764"/>
                  <a:pt x="398" y="763"/>
                  <a:pt x="399" y="763"/>
                </a:cubicBezTo>
                <a:cubicBezTo>
                  <a:pt x="399" y="763"/>
                  <a:pt x="400" y="763"/>
                  <a:pt x="400" y="763"/>
                </a:cubicBezTo>
                <a:cubicBezTo>
                  <a:pt x="400" y="763"/>
                  <a:pt x="401" y="763"/>
                  <a:pt x="401" y="763"/>
                </a:cubicBezTo>
                <a:cubicBezTo>
                  <a:pt x="402" y="763"/>
                  <a:pt x="402" y="763"/>
                  <a:pt x="403" y="763"/>
                </a:cubicBezTo>
                <a:cubicBezTo>
                  <a:pt x="403" y="763"/>
                  <a:pt x="403" y="763"/>
                  <a:pt x="403" y="763"/>
                </a:cubicBezTo>
                <a:cubicBezTo>
                  <a:pt x="403" y="763"/>
                  <a:pt x="403" y="763"/>
                  <a:pt x="403" y="763"/>
                </a:cubicBezTo>
                <a:cubicBezTo>
                  <a:pt x="403" y="763"/>
                  <a:pt x="403" y="763"/>
                  <a:pt x="403" y="763"/>
                </a:cubicBezTo>
                <a:cubicBezTo>
                  <a:pt x="403" y="763"/>
                  <a:pt x="403" y="763"/>
                  <a:pt x="403" y="763"/>
                </a:cubicBezTo>
                <a:cubicBezTo>
                  <a:pt x="404" y="763"/>
                  <a:pt x="404" y="763"/>
                  <a:pt x="404" y="763"/>
                </a:cubicBezTo>
                <a:cubicBezTo>
                  <a:pt x="405" y="763"/>
                  <a:pt x="406" y="763"/>
                  <a:pt x="407" y="763"/>
                </a:cubicBezTo>
                <a:cubicBezTo>
                  <a:pt x="411" y="763"/>
                  <a:pt x="415" y="764"/>
                  <a:pt x="419" y="765"/>
                </a:cubicBezTo>
                <a:cubicBezTo>
                  <a:pt x="423" y="765"/>
                  <a:pt x="427" y="767"/>
                  <a:pt x="432" y="768"/>
                </a:cubicBezTo>
                <a:cubicBezTo>
                  <a:pt x="436" y="769"/>
                  <a:pt x="441" y="770"/>
                  <a:pt x="445" y="770"/>
                </a:cubicBezTo>
                <a:cubicBezTo>
                  <a:pt x="451" y="771"/>
                  <a:pt x="456" y="772"/>
                  <a:pt x="461" y="772"/>
                </a:cubicBezTo>
                <a:cubicBezTo>
                  <a:pt x="461" y="772"/>
                  <a:pt x="461" y="772"/>
                  <a:pt x="461" y="772"/>
                </a:cubicBezTo>
                <a:cubicBezTo>
                  <a:pt x="461" y="773"/>
                  <a:pt x="460" y="773"/>
                  <a:pt x="460" y="774"/>
                </a:cubicBezTo>
                <a:cubicBezTo>
                  <a:pt x="459" y="774"/>
                  <a:pt x="459" y="775"/>
                  <a:pt x="458" y="775"/>
                </a:cubicBezTo>
                <a:cubicBezTo>
                  <a:pt x="458" y="776"/>
                  <a:pt x="457" y="776"/>
                  <a:pt x="457" y="777"/>
                </a:cubicBezTo>
                <a:cubicBezTo>
                  <a:pt x="457" y="777"/>
                  <a:pt x="457" y="777"/>
                  <a:pt x="457" y="778"/>
                </a:cubicBezTo>
                <a:cubicBezTo>
                  <a:pt x="456" y="779"/>
                  <a:pt x="455" y="781"/>
                  <a:pt x="454" y="783"/>
                </a:cubicBezTo>
                <a:cubicBezTo>
                  <a:pt x="453" y="785"/>
                  <a:pt x="452" y="787"/>
                  <a:pt x="451" y="789"/>
                </a:cubicBezTo>
                <a:cubicBezTo>
                  <a:pt x="450" y="793"/>
                  <a:pt x="448" y="797"/>
                  <a:pt x="446" y="802"/>
                </a:cubicBezTo>
                <a:cubicBezTo>
                  <a:pt x="445" y="804"/>
                  <a:pt x="444" y="806"/>
                  <a:pt x="443" y="808"/>
                </a:cubicBezTo>
                <a:cubicBezTo>
                  <a:pt x="441" y="809"/>
                  <a:pt x="440" y="811"/>
                  <a:pt x="439" y="813"/>
                </a:cubicBezTo>
                <a:cubicBezTo>
                  <a:pt x="438" y="815"/>
                  <a:pt x="436" y="816"/>
                  <a:pt x="435" y="818"/>
                </a:cubicBezTo>
                <a:cubicBezTo>
                  <a:pt x="435" y="818"/>
                  <a:pt x="435" y="818"/>
                  <a:pt x="435" y="818"/>
                </a:cubicBezTo>
                <a:cubicBezTo>
                  <a:pt x="434" y="818"/>
                  <a:pt x="434" y="818"/>
                  <a:pt x="433" y="818"/>
                </a:cubicBezTo>
                <a:cubicBezTo>
                  <a:pt x="433" y="818"/>
                  <a:pt x="432" y="818"/>
                  <a:pt x="432" y="818"/>
                </a:cubicBezTo>
                <a:cubicBezTo>
                  <a:pt x="431" y="818"/>
                  <a:pt x="431" y="818"/>
                  <a:pt x="431" y="818"/>
                </a:cubicBezTo>
                <a:cubicBezTo>
                  <a:pt x="431" y="818"/>
                  <a:pt x="430" y="818"/>
                  <a:pt x="430" y="819"/>
                </a:cubicBezTo>
                <a:cubicBezTo>
                  <a:pt x="429" y="819"/>
                  <a:pt x="428" y="819"/>
                  <a:pt x="427" y="819"/>
                </a:cubicBezTo>
                <a:cubicBezTo>
                  <a:pt x="426" y="820"/>
                  <a:pt x="425" y="820"/>
                  <a:pt x="424" y="820"/>
                </a:cubicBezTo>
                <a:cubicBezTo>
                  <a:pt x="422" y="821"/>
                  <a:pt x="421" y="821"/>
                  <a:pt x="420" y="821"/>
                </a:cubicBezTo>
                <a:cubicBezTo>
                  <a:pt x="419" y="821"/>
                  <a:pt x="417" y="822"/>
                  <a:pt x="416" y="822"/>
                </a:cubicBezTo>
                <a:cubicBezTo>
                  <a:pt x="402" y="809"/>
                  <a:pt x="393" y="822"/>
                  <a:pt x="377" y="822"/>
                </a:cubicBezTo>
                <a:cubicBezTo>
                  <a:pt x="384" y="827"/>
                  <a:pt x="392" y="834"/>
                  <a:pt x="401" y="834"/>
                </a:cubicBezTo>
                <a:cubicBezTo>
                  <a:pt x="407" y="834"/>
                  <a:pt x="417" y="829"/>
                  <a:pt x="418" y="824"/>
                </a:cubicBezTo>
                <a:cubicBezTo>
                  <a:pt x="418" y="824"/>
                  <a:pt x="418" y="824"/>
                  <a:pt x="418" y="824"/>
                </a:cubicBezTo>
                <a:cubicBezTo>
                  <a:pt x="418" y="824"/>
                  <a:pt x="418" y="824"/>
                  <a:pt x="418" y="824"/>
                </a:cubicBezTo>
                <a:cubicBezTo>
                  <a:pt x="418" y="824"/>
                  <a:pt x="418" y="824"/>
                  <a:pt x="418" y="824"/>
                </a:cubicBezTo>
                <a:cubicBezTo>
                  <a:pt x="419" y="824"/>
                  <a:pt x="420" y="824"/>
                  <a:pt x="420" y="824"/>
                </a:cubicBezTo>
                <a:cubicBezTo>
                  <a:pt x="422" y="823"/>
                  <a:pt x="423" y="823"/>
                  <a:pt x="424" y="823"/>
                </a:cubicBezTo>
                <a:cubicBezTo>
                  <a:pt x="426" y="822"/>
                  <a:pt x="427" y="822"/>
                  <a:pt x="428" y="822"/>
                </a:cubicBezTo>
                <a:cubicBezTo>
                  <a:pt x="429" y="821"/>
                  <a:pt x="430" y="821"/>
                  <a:pt x="431" y="821"/>
                </a:cubicBezTo>
                <a:cubicBezTo>
                  <a:pt x="431" y="821"/>
                  <a:pt x="432" y="821"/>
                  <a:pt x="432" y="821"/>
                </a:cubicBezTo>
                <a:cubicBezTo>
                  <a:pt x="432" y="821"/>
                  <a:pt x="432" y="820"/>
                  <a:pt x="433" y="820"/>
                </a:cubicBezTo>
                <a:cubicBezTo>
                  <a:pt x="433" y="820"/>
                  <a:pt x="433" y="820"/>
                  <a:pt x="433" y="820"/>
                </a:cubicBezTo>
                <a:cubicBezTo>
                  <a:pt x="432" y="821"/>
                  <a:pt x="432" y="821"/>
                  <a:pt x="431" y="822"/>
                </a:cubicBezTo>
                <a:cubicBezTo>
                  <a:pt x="431" y="822"/>
                  <a:pt x="430" y="822"/>
                  <a:pt x="430" y="823"/>
                </a:cubicBezTo>
                <a:cubicBezTo>
                  <a:pt x="430" y="823"/>
                  <a:pt x="429" y="823"/>
                  <a:pt x="429" y="824"/>
                </a:cubicBezTo>
                <a:cubicBezTo>
                  <a:pt x="429" y="824"/>
                  <a:pt x="428" y="825"/>
                  <a:pt x="428" y="825"/>
                </a:cubicBezTo>
                <a:cubicBezTo>
                  <a:pt x="427" y="826"/>
                  <a:pt x="426" y="827"/>
                  <a:pt x="425" y="828"/>
                </a:cubicBezTo>
                <a:cubicBezTo>
                  <a:pt x="424" y="830"/>
                  <a:pt x="423" y="831"/>
                  <a:pt x="423" y="831"/>
                </a:cubicBezTo>
                <a:cubicBezTo>
                  <a:pt x="423" y="831"/>
                  <a:pt x="424" y="831"/>
                  <a:pt x="424" y="830"/>
                </a:cubicBezTo>
                <a:cubicBezTo>
                  <a:pt x="425" y="830"/>
                  <a:pt x="425" y="830"/>
                  <a:pt x="426" y="829"/>
                </a:cubicBezTo>
                <a:cubicBezTo>
                  <a:pt x="427" y="829"/>
                  <a:pt x="429" y="828"/>
                  <a:pt x="430" y="828"/>
                </a:cubicBezTo>
                <a:cubicBezTo>
                  <a:pt x="430" y="827"/>
                  <a:pt x="431" y="827"/>
                  <a:pt x="432" y="826"/>
                </a:cubicBezTo>
                <a:cubicBezTo>
                  <a:pt x="432" y="826"/>
                  <a:pt x="433" y="826"/>
                  <a:pt x="433" y="826"/>
                </a:cubicBezTo>
                <a:cubicBezTo>
                  <a:pt x="433" y="825"/>
                  <a:pt x="434" y="825"/>
                  <a:pt x="434" y="825"/>
                </a:cubicBezTo>
                <a:cubicBezTo>
                  <a:pt x="436" y="822"/>
                  <a:pt x="439" y="819"/>
                  <a:pt x="442" y="815"/>
                </a:cubicBezTo>
                <a:cubicBezTo>
                  <a:pt x="443" y="814"/>
                  <a:pt x="444" y="813"/>
                  <a:pt x="445" y="811"/>
                </a:cubicBezTo>
                <a:cubicBezTo>
                  <a:pt x="445" y="812"/>
                  <a:pt x="445" y="812"/>
                  <a:pt x="445" y="813"/>
                </a:cubicBezTo>
                <a:cubicBezTo>
                  <a:pt x="445" y="813"/>
                  <a:pt x="445" y="814"/>
                  <a:pt x="445" y="815"/>
                </a:cubicBezTo>
                <a:cubicBezTo>
                  <a:pt x="445" y="816"/>
                  <a:pt x="445" y="816"/>
                  <a:pt x="445" y="817"/>
                </a:cubicBezTo>
                <a:cubicBezTo>
                  <a:pt x="445" y="819"/>
                  <a:pt x="445" y="820"/>
                  <a:pt x="445" y="822"/>
                </a:cubicBezTo>
                <a:cubicBezTo>
                  <a:pt x="445" y="822"/>
                  <a:pt x="445" y="821"/>
                  <a:pt x="445" y="821"/>
                </a:cubicBezTo>
                <a:cubicBezTo>
                  <a:pt x="436" y="837"/>
                  <a:pt x="437" y="851"/>
                  <a:pt x="456" y="860"/>
                </a:cubicBezTo>
                <a:cubicBezTo>
                  <a:pt x="453" y="844"/>
                  <a:pt x="463" y="834"/>
                  <a:pt x="447" y="823"/>
                </a:cubicBezTo>
                <a:cubicBezTo>
                  <a:pt x="447" y="822"/>
                  <a:pt x="447" y="822"/>
                  <a:pt x="447" y="822"/>
                </a:cubicBezTo>
                <a:cubicBezTo>
                  <a:pt x="447" y="820"/>
                  <a:pt x="447" y="819"/>
                  <a:pt x="447" y="817"/>
                </a:cubicBezTo>
                <a:cubicBezTo>
                  <a:pt x="447" y="816"/>
                  <a:pt x="447" y="816"/>
                  <a:pt x="447" y="815"/>
                </a:cubicBezTo>
                <a:cubicBezTo>
                  <a:pt x="447" y="814"/>
                  <a:pt x="447" y="814"/>
                  <a:pt x="447" y="813"/>
                </a:cubicBezTo>
                <a:cubicBezTo>
                  <a:pt x="447" y="811"/>
                  <a:pt x="447" y="810"/>
                  <a:pt x="447" y="808"/>
                </a:cubicBezTo>
                <a:cubicBezTo>
                  <a:pt x="448" y="807"/>
                  <a:pt x="449" y="805"/>
                  <a:pt x="450" y="803"/>
                </a:cubicBezTo>
                <a:cubicBezTo>
                  <a:pt x="452" y="799"/>
                  <a:pt x="453" y="795"/>
                  <a:pt x="455" y="790"/>
                </a:cubicBezTo>
                <a:cubicBezTo>
                  <a:pt x="456" y="788"/>
                  <a:pt x="457" y="786"/>
                  <a:pt x="458" y="785"/>
                </a:cubicBezTo>
                <a:cubicBezTo>
                  <a:pt x="458" y="783"/>
                  <a:pt x="459" y="781"/>
                  <a:pt x="460" y="780"/>
                </a:cubicBezTo>
                <a:cubicBezTo>
                  <a:pt x="460" y="779"/>
                  <a:pt x="461" y="779"/>
                  <a:pt x="461" y="779"/>
                </a:cubicBezTo>
                <a:cubicBezTo>
                  <a:pt x="461" y="778"/>
                  <a:pt x="461" y="778"/>
                  <a:pt x="461" y="778"/>
                </a:cubicBezTo>
                <a:cubicBezTo>
                  <a:pt x="462" y="777"/>
                  <a:pt x="462" y="776"/>
                  <a:pt x="462" y="775"/>
                </a:cubicBezTo>
                <a:cubicBezTo>
                  <a:pt x="462" y="775"/>
                  <a:pt x="463" y="774"/>
                  <a:pt x="463" y="774"/>
                </a:cubicBezTo>
                <a:cubicBezTo>
                  <a:pt x="463" y="773"/>
                  <a:pt x="463" y="773"/>
                  <a:pt x="463" y="772"/>
                </a:cubicBezTo>
                <a:cubicBezTo>
                  <a:pt x="467" y="772"/>
                  <a:pt x="471" y="773"/>
                  <a:pt x="475" y="772"/>
                </a:cubicBezTo>
                <a:cubicBezTo>
                  <a:pt x="480" y="772"/>
                  <a:pt x="485" y="772"/>
                  <a:pt x="489" y="772"/>
                </a:cubicBezTo>
                <a:cubicBezTo>
                  <a:pt x="491" y="772"/>
                  <a:pt x="492" y="772"/>
                  <a:pt x="493" y="773"/>
                </a:cubicBezTo>
                <a:cubicBezTo>
                  <a:pt x="494" y="773"/>
                  <a:pt x="495" y="773"/>
                  <a:pt x="496" y="773"/>
                </a:cubicBezTo>
                <a:cubicBezTo>
                  <a:pt x="499" y="773"/>
                  <a:pt x="501" y="774"/>
                  <a:pt x="503" y="774"/>
                </a:cubicBezTo>
                <a:cubicBezTo>
                  <a:pt x="510" y="776"/>
                  <a:pt x="516" y="779"/>
                  <a:pt x="522" y="781"/>
                </a:cubicBezTo>
                <a:cubicBezTo>
                  <a:pt x="522" y="782"/>
                  <a:pt x="521" y="782"/>
                  <a:pt x="521" y="782"/>
                </a:cubicBezTo>
                <a:cubicBezTo>
                  <a:pt x="520" y="782"/>
                  <a:pt x="519" y="781"/>
                  <a:pt x="517" y="781"/>
                </a:cubicBezTo>
                <a:cubicBezTo>
                  <a:pt x="518" y="781"/>
                  <a:pt x="520" y="782"/>
                  <a:pt x="521" y="782"/>
                </a:cubicBezTo>
                <a:cubicBezTo>
                  <a:pt x="519" y="784"/>
                  <a:pt x="517" y="786"/>
                  <a:pt x="514" y="788"/>
                </a:cubicBezTo>
                <a:cubicBezTo>
                  <a:pt x="520" y="789"/>
                  <a:pt x="525" y="789"/>
                  <a:pt x="529" y="789"/>
                </a:cubicBezTo>
                <a:cubicBezTo>
                  <a:pt x="532" y="791"/>
                  <a:pt x="533" y="794"/>
                  <a:pt x="535" y="797"/>
                </a:cubicBezTo>
                <a:cubicBezTo>
                  <a:pt x="535" y="797"/>
                  <a:pt x="535" y="797"/>
                  <a:pt x="534" y="797"/>
                </a:cubicBezTo>
                <a:cubicBezTo>
                  <a:pt x="533" y="798"/>
                  <a:pt x="532" y="799"/>
                  <a:pt x="531" y="800"/>
                </a:cubicBezTo>
                <a:cubicBezTo>
                  <a:pt x="530" y="801"/>
                  <a:pt x="529" y="802"/>
                  <a:pt x="528" y="803"/>
                </a:cubicBezTo>
                <a:cubicBezTo>
                  <a:pt x="527" y="804"/>
                  <a:pt x="526" y="806"/>
                  <a:pt x="524" y="807"/>
                </a:cubicBezTo>
                <a:cubicBezTo>
                  <a:pt x="503" y="799"/>
                  <a:pt x="503" y="825"/>
                  <a:pt x="482" y="814"/>
                </a:cubicBezTo>
                <a:cubicBezTo>
                  <a:pt x="483" y="816"/>
                  <a:pt x="485" y="818"/>
                  <a:pt x="486" y="819"/>
                </a:cubicBezTo>
                <a:cubicBezTo>
                  <a:pt x="479" y="817"/>
                  <a:pt x="472" y="813"/>
                  <a:pt x="465" y="806"/>
                </a:cubicBezTo>
                <a:cubicBezTo>
                  <a:pt x="474" y="847"/>
                  <a:pt x="506" y="822"/>
                  <a:pt x="534" y="832"/>
                </a:cubicBezTo>
                <a:cubicBezTo>
                  <a:pt x="545" y="835"/>
                  <a:pt x="553" y="842"/>
                  <a:pt x="564" y="844"/>
                </a:cubicBezTo>
                <a:cubicBezTo>
                  <a:pt x="585" y="848"/>
                  <a:pt x="591" y="851"/>
                  <a:pt x="609" y="848"/>
                </a:cubicBezTo>
                <a:cubicBezTo>
                  <a:pt x="589" y="866"/>
                  <a:pt x="586" y="879"/>
                  <a:pt x="564" y="895"/>
                </a:cubicBezTo>
                <a:cubicBezTo>
                  <a:pt x="544" y="909"/>
                  <a:pt x="523" y="920"/>
                  <a:pt x="498" y="927"/>
                </a:cubicBezTo>
                <a:cubicBezTo>
                  <a:pt x="524" y="926"/>
                  <a:pt x="541" y="919"/>
                  <a:pt x="555" y="911"/>
                </a:cubicBezTo>
                <a:cubicBezTo>
                  <a:pt x="572" y="902"/>
                  <a:pt x="578" y="902"/>
                  <a:pt x="595" y="888"/>
                </a:cubicBezTo>
                <a:cubicBezTo>
                  <a:pt x="608" y="876"/>
                  <a:pt x="620" y="863"/>
                  <a:pt x="634" y="853"/>
                </a:cubicBezTo>
                <a:cubicBezTo>
                  <a:pt x="638" y="850"/>
                  <a:pt x="735" y="864"/>
                  <a:pt x="783" y="863"/>
                </a:cubicBezTo>
                <a:cubicBezTo>
                  <a:pt x="795" y="862"/>
                  <a:pt x="806" y="864"/>
                  <a:pt x="816" y="867"/>
                </a:cubicBezTo>
                <a:cubicBezTo>
                  <a:pt x="816" y="867"/>
                  <a:pt x="816" y="867"/>
                  <a:pt x="816" y="867"/>
                </a:cubicBezTo>
                <a:cubicBezTo>
                  <a:pt x="814" y="867"/>
                  <a:pt x="813" y="867"/>
                  <a:pt x="813" y="867"/>
                </a:cubicBezTo>
                <a:cubicBezTo>
                  <a:pt x="813" y="867"/>
                  <a:pt x="814" y="867"/>
                  <a:pt x="816" y="868"/>
                </a:cubicBezTo>
                <a:cubicBezTo>
                  <a:pt x="816" y="868"/>
                  <a:pt x="817" y="868"/>
                  <a:pt x="817" y="868"/>
                </a:cubicBezTo>
                <a:cubicBezTo>
                  <a:pt x="818" y="868"/>
                  <a:pt x="819" y="868"/>
                  <a:pt x="819" y="868"/>
                </a:cubicBezTo>
                <a:cubicBezTo>
                  <a:pt x="820" y="868"/>
                  <a:pt x="820" y="868"/>
                  <a:pt x="820" y="868"/>
                </a:cubicBezTo>
                <a:cubicBezTo>
                  <a:pt x="829" y="871"/>
                  <a:pt x="837" y="875"/>
                  <a:pt x="845" y="879"/>
                </a:cubicBezTo>
                <a:cubicBezTo>
                  <a:pt x="844" y="880"/>
                  <a:pt x="844" y="881"/>
                  <a:pt x="843" y="883"/>
                </a:cubicBezTo>
                <a:cubicBezTo>
                  <a:pt x="843" y="882"/>
                  <a:pt x="843" y="882"/>
                  <a:pt x="843" y="882"/>
                </a:cubicBezTo>
                <a:cubicBezTo>
                  <a:pt x="840" y="882"/>
                  <a:pt x="840" y="882"/>
                  <a:pt x="840" y="882"/>
                </a:cubicBezTo>
                <a:cubicBezTo>
                  <a:pt x="828" y="882"/>
                  <a:pt x="817" y="894"/>
                  <a:pt x="820" y="906"/>
                </a:cubicBezTo>
                <a:cubicBezTo>
                  <a:pt x="829" y="901"/>
                  <a:pt x="848" y="898"/>
                  <a:pt x="844" y="885"/>
                </a:cubicBezTo>
                <a:cubicBezTo>
                  <a:pt x="844" y="885"/>
                  <a:pt x="844" y="885"/>
                  <a:pt x="844" y="884"/>
                </a:cubicBezTo>
                <a:cubicBezTo>
                  <a:pt x="845" y="883"/>
                  <a:pt x="846" y="882"/>
                  <a:pt x="847" y="880"/>
                </a:cubicBezTo>
                <a:cubicBezTo>
                  <a:pt x="861" y="888"/>
                  <a:pt x="875" y="898"/>
                  <a:pt x="891" y="908"/>
                </a:cubicBezTo>
                <a:cubicBezTo>
                  <a:pt x="891" y="909"/>
                  <a:pt x="890" y="910"/>
                  <a:pt x="890" y="910"/>
                </a:cubicBezTo>
                <a:cubicBezTo>
                  <a:pt x="892" y="911"/>
                  <a:pt x="894" y="912"/>
                  <a:pt x="897" y="912"/>
                </a:cubicBezTo>
                <a:cubicBezTo>
                  <a:pt x="900" y="914"/>
                  <a:pt x="904" y="916"/>
                  <a:pt x="908" y="918"/>
                </a:cubicBezTo>
                <a:cubicBezTo>
                  <a:pt x="925" y="928"/>
                  <a:pt x="949" y="937"/>
                  <a:pt x="973" y="944"/>
                </a:cubicBezTo>
                <a:cubicBezTo>
                  <a:pt x="971" y="948"/>
                  <a:pt x="970" y="953"/>
                  <a:pt x="972" y="959"/>
                </a:cubicBezTo>
                <a:cubicBezTo>
                  <a:pt x="978" y="956"/>
                  <a:pt x="988" y="953"/>
                  <a:pt x="994" y="949"/>
                </a:cubicBezTo>
                <a:cubicBezTo>
                  <a:pt x="1001" y="951"/>
                  <a:pt x="1008" y="952"/>
                  <a:pt x="1014" y="953"/>
                </a:cubicBezTo>
                <a:cubicBezTo>
                  <a:pt x="1031" y="955"/>
                  <a:pt x="1044" y="958"/>
                  <a:pt x="1059" y="964"/>
                </a:cubicBezTo>
                <a:cubicBezTo>
                  <a:pt x="1057" y="966"/>
                  <a:pt x="1055" y="968"/>
                  <a:pt x="1054" y="971"/>
                </a:cubicBezTo>
                <a:cubicBezTo>
                  <a:pt x="1061" y="975"/>
                  <a:pt x="1067" y="973"/>
                  <a:pt x="1072" y="969"/>
                </a:cubicBezTo>
                <a:cubicBezTo>
                  <a:pt x="1073" y="970"/>
                  <a:pt x="1074" y="970"/>
                  <a:pt x="1075" y="971"/>
                </a:cubicBezTo>
                <a:cubicBezTo>
                  <a:pt x="1092" y="979"/>
                  <a:pt x="1112" y="999"/>
                  <a:pt x="1127" y="1012"/>
                </a:cubicBezTo>
                <a:cubicBezTo>
                  <a:pt x="1159" y="1040"/>
                  <a:pt x="1150" y="1043"/>
                  <a:pt x="1144" y="1071"/>
                </a:cubicBezTo>
                <a:cubicBezTo>
                  <a:pt x="1133" y="1128"/>
                  <a:pt x="1144" y="1173"/>
                  <a:pt x="1117" y="1227"/>
                </a:cubicBezTo>
                <a:cubicBezTo>
                  <a:pt x="1111" y="1240"/>
                  <a:pt x="1106" y="1244"/>
                  <a:pt x="1088" y="1231"/>
                </a:cubicBezTo>
                <a:cubicBezTo>
                  <a:pt x="1076" y="1221"/>
                  <a:pt x="1079" y="1211"/>
                  <a:pt x="1070" y="1199"/>
                </a:cubicBezTo>
                <a:cubicBezTo>
                  <a:pt x="1067" y="1190"/>
                  <a:pt x="1064" y="1181"/>
                  <a:pt x="1061" y="1171"/>
                </a:cubicBezTo>
                <a:cubicBezTo>
                  <a:pt x="1060" y="1168"/>
                  <a:pt x="1059" y="1165"/>
                  <a:pt x="1058" y="1163"/>
                </a:cubicBezTo>
                <a:cubicBezTo>
                  <a:pt x="1058" y="1162"/>
                  <a:pt x="1058" y="1162"/>
                  <a:pt x="1058" y="1162"/>
                </a:cubicBezTo>
                <a:cubicBezTo>
                  <a:pt x="1058" y="1161"/>
                  <a:pt x="1058" y="1161"/>
                  <a:pt x="1058" y="1160"/>
                </a:cubicBezTo>
                <a:cubicBezTo>
                  <a:pt x="1058" y="1160"/>
                  <a:pt x="1059" y="1160"/>
                  <a:pt x="1059" y="1160"/>
                </a:cubicBezTo>
                <a:cubicBezTo>
                  <a:pt x="1059" y="1159"/>
                  <a:pt x="1059" y="1159"/>
                  <a:pt x="1059" y="1159"/>
                </a:cubicBezTo>
                <a:cubicBezTo>
                  <a:pt x="1059" y="1159"/>
                  <a:pt x="1059" y="1159"/>
                  <a:pt x="1059" y="1159"/>
                </a:cubicBezTo>
                <a:cubicBezTo>
                  <a:pt x="1060" y="1158"/>
                  <a:pt x="1060" y="1157"/>
                  <a:pt x="1061" y="1157"/>
                </a:cubicBezTo>
                <a:cubicBezTo>
                  <a:pt x="1061" y="1156"/>
                  <a:pt x="1062" y="1155"/>
                  <a:pt x="1062" y="1155"/>
                </a:cubicBezTo>
                <a:cubicBezTo>
                  <a:pt x="1063" y="1154"/>
                  <a:pt x="1064" y="1153"/>
                  <a:pt x="1065" y="1153"/>
                </a:cubicBezTo>
                <a:cubicBezTo>
                  <a:pt x="1065" y="1152"/>
                  <a:pt x="1066" y="1151"/>
                  <a:pt x="1067" y="1151"/>
                </a:cubicBezTo>
                <a:cubicBezTo>
                  <a:pt x="1068" y="1150"/>
                  <a:pt x="1069" y="1149"/>
                  <a:pt x="1069" y="1148"/>
                </a:cubicBezTo>
                <a:cubicBezTo>
                  <a:pt x="1076" y="1153"/>
                  <a:pt x="1085" y="1144"/>
                  <a:pt x="1086" y="1138"/>
                </a:cubicBezTo>
                <a:cubicBezTo>
                  <a:pt x="1088" y="1129"/>
                  <a:pt x="1083" y="1120"/>
                  <a:pt x="1076" y="1114"/>
                </a:cubicBezTo>
                <a:cubicBezTo>
                  <a:pt x="1083" y="1132"/>
                  <a:pt x="1064" y="1128"/>
                  <a:pt x="1069" y="1146"/>
                </a:cubicBezTo>
                <a:cubicBezTo>
                  <a:pt x="1068" y="1147"/>
                  <a:pt x="1067" y="1148"/>
                  <a:pt x="1066" y="1149"/>
                </a:cubicBezTo>
                <a:cubicBezTo>
                  <a:pt x="1065" y="1150"/>
                  <a:pt x="1064" y="1150"/>
                  <a:pt x="1063" y="1151"/>
                </a:cubicBezTo>
                <a:cubicBezTo>
                  <a:pt x="1063" y="1152"/>
                  <a:pt x="1062" y="1152"/>
                  <a:pt x="1061" y="1153"/>
                </a:cubicBezTo>
                <a:cubicBezTo>
                  <a:pt x="1060" y="1154"/>
                  <a:pt x="1060" y="1154"/>
                  <a:pt x="1059" y="1155"/>
                </a:cubicBezTo>
                <a:cubicBezTo>
                  <a:pt x="1059" y="1156"/>
                  <a:pt x="1058" y="1157"/>
                  <a:pt x="1058" y="1157"/>
                </a:cubicBezTo>
                <a:cubicBezTo>
                  <a:pt x="1058" y="1158"/>
                  <a:pt x="1058" y="1158"/>
                  <a:pt x="1057" y="1158"/>
                </a:cubicBezTo>
                <a:cubicBezTo>
                  <a:pt x="1057" y="1158"/>
                  <a:pt x="1057" y="1158"/>
                  <a:pt x="1057" y="1159"/>
                </a:cubicBezTo>
                <a:cubicBezTo>
                  <a:pt x="1057" y="1159"/>
                  <a:pt x="1057" y="1159"/>
                  <a:pt x="1057" y="1160"/>
                </a:cubicBezTo>
                <a:cubicBezTo>
                  <a:pt x="1057" y="1160"/>
                  <a:pt x="1057" y="1161"/>
                  <a:pt x="1057" y="1161"/>
                </a:cubicBezTo>
                <a:cubicBezTo>
                  <a:pt x="1056" y="1157"/>
                  <a:pt x="1054" y="1153"/>
                  <a:pt x="1053" y="1149"/>
                </a:cubicBezTo>
                <a:cubicBezTo>
                  <a:pt x="1050" y="1141"/>
                  <a:pt x="1047" y="1133"/>
                  <a:pt x="1046" y="1126"/>
                </a:cubicBezTo>
                <a:cubicBezTo>
                  <a:pt x="1046" y="1124"/>
                  <a:pt x="1045" y="1122"/>
                  <a:pt x="1045" y="1120"/>
                </a:cubicBezTo>
                <a:cubicBezTo>
                  <a:pt x="1045" y="1119"/>
                  <a:pt x="1045" y="1118"/>
                  <a:pt x="1045" y="1117"/>
                </a:cubicBezTo>
                <a:cubicBezTo>
                  <a:pt x="1045" y="1116"/>
                  <a:pt x="1045" y="1115"/>
                  <a:pt x="1045" y="1114"/>
                </a:cubicBezTo>
                <a:cubicBezTo>
                  <a:pt x="1045" y="1110"/>
                  <a:pt x="1046" y="1107"/>
                  <a:pt x="1046" y="1103"/>
                </a:cubicBezTo>
                <a:cubicBezTo>
                  <a:pt x="1046" y="1100"/>
                  <a:pt x="1046" y="1097"/>
                  <a:pt x="1046" y="1094"/>
                </a:cubicBezTo>
                <a:cubicBezTo>
                  <a:pt x="1047" y="1094"/>
                  <a:pt x="1047" y="1094"/>
                  <a:pt x="1047" y="1094"/>
                </a:cubicBezTo>
                <a:cubicBezTo>
                  <a:pt x="1048" y="1093"/>
                  <a:pt x="1048" y="1093"/>
                  <a:pt x="1049" y="1093"/>
                </a:cubicBezTo>
                <a:cubicBezTo>
                  <a:pt x="1049" y="1093"/>
                  <a:pt x="1050" y="1093"/>
                  <a:pt x="1050" y="1093"/>
                </a:cubicBezTo>
                <a:cubicBezTo>
                  <a:pt x="1051" y="1093"/>
                  <a:pt x="1051" y="1093"/>
                  <a:pt x="1051" y="1092"/>
                </a:cubicBezTo>
                <a:cubicBezTo>
                  <a:pt x="1051" y="1092"/>
                  <a:pt x="1052" y="1092"/>
                  <a:pt x="1052" y="1092"/>
                </a:cubicBezTo>
                <a:cubicBezTo>
                  <a:pt x="1053" y="1092"/>
                  <a:pt x="1054" y="1091"/>
                  <a:pt x="1056" y="1091"/>
                </a:cubicBezTo>
                <a:cubicBezTo>
                  <a:pt x="1057" y="1090"/>
                  <a:pt x="1059" y="1090"/>
                  <a:pt x="1060" y="1090"/>
                </a:cubicBezTo>
                <a:cubicBezTo>
                  <a:pt x="1063" y="1089"/>
                  <a:pt x="1067" y="1088"/>
                  <a:pt x="1070" y="1087"/>
                </a:cubicBezTo>
                <a:cubicBezTo>
                  <a:pt x="1071" y="1087"/>
                  <a:pt x="1072" y="1086"/>
                  <a:pt x="1074" y="1086"/>
                </a:cubicBezTo>
                <a:cubicBezTo>
                  <a:pt x="1075" y="1086"/>
                  <a:pt x="1076" y="1086"/>
                  <a:pt x="1077" y="1086"/>
                </a:cubicBezTo>
                <a:cubicBezTo>
                  <a:pt x="1078" y="1086"/>
                  <a:pt x="1078" y="1086"/>
                  <a:pt x="1079" y="1086"/>
                </a:cubicBezTo>
                <a:cubicBezTo>
                  <a:pt x="1079" y="1086"/>
                  <a:pt x="1080" y="1086"/>
                  <a:pt x="1080" y="1087"/>
                </a:cubicBezTo>
                <a:cubicBezTo>
                  <a:pt x="1081" y="1087"/>
                  <a:pt x="1082" y="1087"/>
                  <a:pt x="1083" y="1087"/>
                </a:cubicBezTo>
                <a:cubicBezTo>
                  <a:pt x="1084" y="1087"/>
                  <a:pt x="1084" y="1088"/>
                  <a:pt x="1084" y="1088"/>
                </a:cubicBezTo>
                <a:cubicBezTo>
                  <a:pt x="1092" y="1102"/>
                  <a:pt x="1100" y="1096"/>
                  <a:pt x="1111" y="1100"/>
                </a:cubicBezTo>
                <a:cubicBezTo>
                  <a:pt x="1105" y="1083"/>
                  <a:pt x="1095" y="1081"/>
                  <a:pt x="1083" y="1086"/>
                </a:cubicBezTo>
                <a:cubicBezTo>
                  <a:pt x="1083" y="1086"/>
                  <a:pt x="1084" y="1086"/>
                  <a:pt x="1084" y="1086"/>
                </a:cubicBezTo>
                <a:cubicBezTo>
                  <a:pt x="1082" y="1086"/>
                  <a:pt x="1081" y="1086"/>
                  <a:pt x="1080" y="1085"/>
                </a:cubicBezTo>
                <a:cubicBezTo>
                  <a:pt x="1080" y="1085"/>
                  <a:pt x="1079" y="1085"/>
                  <a:pt x="1079" y="1085"/>
                </a:cubicBezTo>
                <a:cubicBezTo>
                  <a:pt x="1078" y="1085"/>
                  <a:pt x="1078" y="1085"/>
                  <a:pt x="1077" y="1085"/>
                </a:cubicBezTo>
                <a:cubicBezTo>
                  <a:pt x="1077" y="1085"/>
                  <a:pt x="1076" y="1084"/>
                  <a:pt x="1076" y="1084"/>
                </a:cubicBezTo>
                <a:cubicBezTo>
                  <a:pt x="1077" y="1084"/>
                  <a:pt x="1078" y="1083"/>
                  <a:pt x="1079" y="1083"/>
                </a:cubicBezTo>
                <a:cubicBezTo>
                  <a:pt x="1082" y="1081"/>
                  <a:pt x="1084" y="1079"/>
                  <a:pt x="1086" y="1077"/>
                </a:cubicBezTo>
                <a:cubicBezTo>
                  <a:pt x="1087" y="1077"/>
                  <a:pt x="1087" y="1077"/>
                  <a:pt x="1087" y="1077"/>
                </a:cubicBezTo>
                <a:cubicBezTo>
                  <a:pt x="1087" y="1077"/>
                  <a:pt x="1088" y="1076"/>
                  <a:pt x="1088" y="1076"/>
                </a:cubicBezTo>
                <a:cubicBezTo>
                  <a:pt x="1088" y="1076"/>
                  <a:pt x="1088" y="1075"/>
                  <a:pt x="1089" y="1075"/>
                </a:cubicBezTo>
                <a:cubicBezTo>
                  <a:pt x="1089" y="1074"/>
                  <a:pt x="1090" y="1073"/>
                  <a:pt x="1090" y="1072"/>
                </a:cubicBezTo>
                <a:cubicBezTo>
                  <a:pt x="1091" y="1072"/>
                  <a:pt x="1091" y="1071"/>
                  <a:pt x="1091" y="1071"/>
                </a:cubicBezTo>
                <a:cubicBezTo>
                  <a:pt x="1091" y="1070"/>
                  <a:pt x="1091" y="1070"/>
                  <a:pt x="1091" y="1070"/>
                </a:cubicBezTo>
                <a:cubicBezTo>
                  <a:pt x="1091" y="1070"/>
                  <a:pt x="1091" y="1070"/>
                  <a:pt x="1089" y="1071"/>
                </a:cubicBezTo>
                <a:cubicBezTo>
                  <a:pt x="1089" y="1072"/>
                  <a:pt x="1088" y="1072"/>
                  <a:pt x="1087" y="1073"/>
                </a:cubicBezTo>
                <a:cubicBezTo>
                  <a:pt x="1087" y="1073"/>
                  <a:pt x="1086" y="1073"/>
                  <a:pt x="1086" y="1074"/>
                </a:cubicBezTo>
                <a:cubicBezTo>
                  <a:pt x="1086" y="1074"/>
                  <a:pt x="1085" y="1074"/>
                  <a:pt x="1085" y="1074"/>
                </a:cubicBezTo>
                <a:cubicBezTo>
                  <a:pt x="1085" y="1075"/>
                  <a:pt x="1085" y="1075"/>
                  <a:pt x="1084" y="1075"/>
                </a:cubicBezTo>
                <a:cubicBezTo>
                  <a:pt x="1084" y="1075"/>
                  <a:pt x="1084" y="1076"/>
                  <a:pt x="1083" y="1076"/>
                </a:cubicBezTo>
                <a:cubicBezTo>
                  <a:pt x="1083" y="1076"/>
                  <a:pt x="1083" y="1076"/>
                  <a:pt x="1083" y="1076"/>
                </a:cubicBezTo>
                <a:cubicBezTo>
                  <a:pt x="1083" y="1076"/>
                  <a:pt x="1083" y="1076"/>
                  <a:pt x="1084" y="1075"/>
                </a:cubicBezTo>
                <a:cubicBezTo>
                  <a:pt x="1084" y="1075"/>
                  <a:pt x="1084" y="1075"/>
                  <a:pt x="1084" y="1075"/>
                </a:cubicBezTo>
                <a:cubicBezTo>
                  <a:pt x="1084" y="1074"/>
                  <a:pt x="1084" y="1073"/>
                  <a:pt x="1085" y="1072"/>
                </a:cubicBezTo>
                <a:cubicBezTo>
                  <a:pt x="1085" y="1072"/>
                  <a:pt x="1085" y="1071"/>
                  <a:pt x="1085" y="1070"/>
                </a:cubicBezTo>
                <a:cubicBezTo>
                  <a:pt x="1086" y="1069"/>
                  <a:pt x="1086" y="1068"/>
                  <a:pt x="1086" y="1067"/>
                </a:cubicBezTo>
                <a:cubicBezTo>
                  <a:pt x="1086" y="1066"/>
                  <a:pt x="1087" y="1066"/>
                  <a:pt x="1087" y="1065"/>
                </a:cubicBezTo>
                <a:cubicBezTo>
                  <a:pt x="1087" y="1065"/>
                  <a:pt x="1087" y="1065"/>
                  <a:pt x="1087" y="1065"/>
                </a:cubicBezTo>
                <a:cubicBezTo>
                  <a:pt x="1087" y="1065"/>
                  <a:pt x="1087" y="1065"/>
                  <a:pt x="1087" y="1065"/>
                </a:cubicBezTo>
                <a:cubicBezTo>
                  <a:pt x="1087" y="1065"/>
                  <a:pt x="1087" y="1065"/>
                  <a:pt x="1087" y="1065"/>
                </a:cubicBezTo>
                <a:cubicBezTo>
                  <a:pt x="1090" y="1064"/>
                  <a:pt x="1095" y="1058"/>
                  <a:pt x="1095" y="1053"/>
                </a:cubicBezTo>
                <a:cubicBezTo>
                  <a:pt x="1096" y="1046"/>
                  <a:pt x="1090" y="1039"/>
                  <a:pt x="1087" y="1032"/>
                </a:cubicBezTo>
                <a:cubicBezTo>
                  <a:pt x="1087" y="1045"/>
                  <a:pt x="1076" y="1051"/>
                  <a:pt x="1085" y="1063"/>
                </a:cubicBezTo>
                <a:cubicBezTo>
                  <a:pt x="1085" y="1064"/>
                  <a:pt x="1085" y="1065"/>
                  <a:pt x="1085" y="1066"/>
                </a:cubicBezTo>
                <a:cubicBezTo>
                  <a:pt x="1084" y="1067"/>
                  <a:pt x="1084" y="1068"/>
                  <a:pt x="1084" y="1069"/>
                </a:cubicBezTo>
                <a:cubicBezTo>
                  <a:pt x="1083" y="1070"/>
                  <a:pt x="1083" y="1071"/>
                  <a:pt x="1083" y="1072"/>
                </a:cubicBezTo>
                <a:cubicBezTo>
                  <a:pt x="1083" y="1072"/>
                  <a:pt x="1082" y="1073"/>
                  <a:pt x="1082" y="1074"/>
                </a:cubicBezTo>
                <a:cubicBezTo>
                  <a:pt x="1082" y="1074"/>
                  <a:pt x="1082" y="1074"/>
                  <a:pt x="1082" y="1074"/>
                </a:cubicBezTo>
                <a:cubicBezTo>
                  <a:pt x="1082" y="1075"/>
                  <a:pt x="1082" y="1075"/>
                  <a:pt x="1082" y="1075"/>
                </a:cubicBezTo>
                <a:cubicBezTo>
                  <a:pt x="1082" y="1075"/>
                  <a:pt x="1082" y="1076"/>
                  <a:pt x="1081" y="1076"/>
                </a:cubicBezTo>
                <a:cubicBezTo>
                  <a:pt x="1081" y="1077"/>
                  <a:pt x="1081" y="1077"/>
                  <a:pt x="1081" y="1078"/>
                </a:cubicBezTo>
                <a:cubicBezTo>
                  <a:pt x="1081" y="1078"/>
                  <a:pt x="1081" y="1078"/>
                  <a:pt x="1081" y="1078"/>
                </a:cubicBezTo>
                <a:cubicBezTo>
                  <a:pt x="1080" y="1078"/>
                  <a:pt x="1079" y="1079"/>
                  <a:pt x="1078" y="1080"/>
                </a:cubicBezTo>
                <a:cubicBezTo>
                  <a:pt x="1076" y="1081"/>
                  <a:pt x="1075" y="1081"/>
                  <a:pt x="1073" y="1082"/>
                </a:cubicBezTo>
                <a:cubicBezTo>
                  <a:pt x="1072" y="1083"/>
                  <a:pt x="1070" y="1083"/>
                  <a:pt x="1069" y="1084"/>
                </a:cubicBezTo>
                <a:cubicBezTo>
                  <a:pt x="1066" y="1085"/>
                  <a:pt x="1062" y="1086"/>
                  <a:pt x="1059" y="1087"/>
                </a:cubicBezTo>
                <a:cubicBezTo>
                  <a:pt x="1058" y="1087"/>
                  <a:pt x="1056" y="1087"/>
                  <a:pt x="1055" y="1088"/>
                </a:cubicBezTo>
                <a:cubicBezTo>
                  <a:pt x="1053" y="1088"/>
                  <a:pt x="1052" y="1089"/>
                  <a:pt x="1051" y="1089"/>
                </a:cubicBezTo>
                <a:cubicBezTo>
                  <a:pt x="1050" y="1089"/>
                  <a:pt x="1050" y="1089"/>
                  <a:pt x="1050" y="1089"/>
                </a:cubicBezTo>
                <a:cubicBezTo>
                  <a:pt x="1050" y="1090"/>
                  <a:pt x="1049" y="1090"/>
                  <a:pt x="1049" y="1090"/>
                </a:cubicBezTo>
                <a:cubicBezTo>
                  <a:pt x="1049" y="1090"/>
                  <a:pt x="1048" y="1091"/>
                  <a:pt x="1048" y="1091"/>
                </a:cubicBezTo>
                <a:cubicBezTo>
                  <a:pt x="1047" y="1091"/>
                  <a:pt x="1047" y="1092"/>
                  <a:pt x="1046" y="1092"/>
                </a:cubicBezTo>
                <a:cubicBezTo>
                  <a:pt x="1046" y="1092"/>
                  <a:pt x="1046" y="1092"/>
                  <a:pt x="1046" y="1092"/>
                </a:cubicBezTo>
                <a:cubicBezTo>
                  <a:pt x="1046" y="1088"/>
                  <a:pt x="1046" y="1083"/>
                  <a:pt x="1046" y="1079"/>
                </a:cubicBezTo>
                <a:cubicBezTo>
                  <a:pt x="1046" y="1076"/>
                  <a:pt x="1045" y="1072"/>
                  <a:pt x="1045" y="1068"/>
                </a:cubicBezTo>
                <a:cubicBezTo>
                  <a:pt x="1044" y="1064"/>
                  <a:pt x="1043" y="1061"/>
                  <a:pt x="1043" y="1058"/>
                </a:cubicBezTo>
                <a:cubicBezTo>
                  <a:pt x="1043" y="1054"/>
                  <a:pt x="1042" y="1051"/>
                  <a:pt x="1042" y="1048"/>
                </a:cubicBezTo>
                <a:cubicBezTo>
                  <a:pt x="1042" y="1047"/>
                  <a:pt x="1042" y="1046"/>
                  <a:pt x="1042" y="1046"/>
                </a:cubicBezTo>
                <a:cubicBezTo>
                  <a:pt x="1042" y="1045"/>
                  <a:pt x="1042" y="1045"/>
                  <a:pt x="1042" y="1045"/>
                </a:cubicBezTo>
                <a:cubicBezTo>
                  <a:pt x="1042" y="1045"/>
                  <a:pt x="1042" y="1045"/>
                  <a:pt x="1042" y="1045"/>
                </a:cubicBezTo>
                <a:cubicBezTo>
                  <a:pt x="1042" y="1045"/>
                  <a:pt x="1042" y="1045"/>
                  <a:pt x="1042" y="1045"/>
                </a:cubicBezTo>
                <a:cubicBezTo>
                  <a:pt x="1042" y="1045"/>
                  <a:pt x="1042" y="1045"/>
                  <a:pt x="1042" y="1045"/>
                </a:cubicBezTo>
                <a:cubicBezTo>
                  <a:pt x="1042" y="1045"/>
                  <a:pt x="1042" y="1045"/>
                  <a:pt x="1042" y="1045"/>
                </a:cubicBezTo>
                <a:cubicBezTo>
                  <a:pt x="1043" y="1044"/>
                  <a:pt x="1043" y="1044"/>
                  <a:pt x="1043" y="1044"/>
                </a:cubicBezTo>
                <a:cubicBezTo>
                  <a:pt x="1043" y="1043"/>
                  <a:pt x="1043" y="1043"/>
                  <a:pt x="1043" y="1043"/>
                </a:cubicBezTo>
                <a:cubicBezTo>
                  <a:pt x="1043" y="1042"/>
                  <a:pt x="1043" y="1042"/>
                  <a:pt x="1043" y="1042"/>
                </a:cubicBezTo>
                <a:cubicBezTo>
                  <a:pt x="1043" y="1041"/>
                  <a:pt x="1043" y="1040"/>
                  <a:pt x="1044" y="1040"/>
                </a:cubicBezTo>
                <a:cubicBezTo>
                  <a:pt x="1044" y="1038"/>
                  <a:pt x="1044" y="1037"/>
                  <a:pt x="1045" y="1036"/>
                </a:cubicBezTo>
                <a:cubicBezTo>
                  <a:pt x="1045" y="1035"/>
                  <a:pt x="1046" y="1033"/>
                  <a:pt x="1046" y="1032"/>
                </a:cubicBezTo>
                <a:cubicBezTo>
                  <a:pt x="1047" y="1030"/>
                  <a:pt x="1048" y="1027"/>
                  <a:pt x="1048" y="1025"/>
                </a:cubicBezTo>
                <a:cubicBezTo>
                  <a:pt x="1048" y="1025"/>
                  <a:pt x="1048" y="1025"/>
                  <a:pt x="1049" y="1025"/>
                </a:cubicBezTo>
                <a:cubicBezTo>
                  <a:pt x="1049" y="1024"/>
                  <a:pt x="1049" y="1024"/>
                  <a:pt x="1049" y="1024"/>
                </a:cubicBezTo>
                <a:cubicBezTo>
                  <a:pt x="1049" y="1023"/>
                  <a:pt x="1050" y="1023"/>
                  <a:pt x="1050" y="1022"/>
                </a:cubicBezTo>
                <a:cubicBezTo>
                  <a:pt x="1050" y="1022"/>
                  <a:pt x="1051" y="1021"/>
                  <a:pt x="1051" y="1021"/>
                </a:cubicBezTo>
                <a:cubicBezTo>
                  <a:pt x="1052" y="1020"/>
                  <a:pt x="1053" y="1019"/>
                  <a:pt x="1053" y="1018"/>
                </a:cubicBezTo>
                <a:cubicBezTo>
                  <a:pt x="1054" y="1017"/>
                  <a:pt x="1055" y="1016"/>
                  <a:pt x="1056" y="1015"/>
                </a:cubicBezTo>
                <a:cubicBezTo>
                  <a:pt x="1057" y="1014"/>
                  <a:pt x="1058" y="1014"/>
                  <a:pt x="1059" y="1013"/>
                </a:cubicBezTo>
                <a:cubicBezTo>
                  <a:pt x="1060" y="1012"/>
                  <a:pt x="1061" y="1012"/>
                  <a:pt x="1062" y="1011"/>
                </a:cubicBezTo>
                <a:cubicBezTo>
                  <a:pt x="1062" y="1011"/>
                  <a:pt x="1062" y="1011"/>
                  <a:pt x="1062" y="1011"/>
                </a:cubicBezTo>
                <a:cubicBezTo>
                  <a:pt x="1079" y="1022"/>
                  <a:pt x="1084" y="1008"/>
                  <a:pt x="1084" y="991"/>
                </a:cubicBezTo>
                <a:cubicBezTo>
                  <a:pt x="1075" y="1000"/>
                  <a:pt x="1063" y="991"/>
                  <a:pt x="1060" y="1009"/>
                </a:cubicBezTo>
                <a:cubicBezTo>
                  <a:pt x="1059" y="1010"/>
                  <a:pt x="1058" y="1010"/>
                  <a:pt x="1058" y="1011"/>
                </a:cubicBezTo>
                <a:cubicBezTo>
                  <a:pt x="1057" y="1011"/>
                  <a:pt x="1056" y="1012"/>
                  <a:pt x="1055" y="1013"/>
                </a:cubicBezTo>
                <a:cubicBezTo>
                  <a:pt x="1054" y="1014"/>
                  <a:pt x="1053" y="1015"/>
                  <a:pt x="1052" y="1016"/>
                </a:cubicBezTo>
                <a:cubicBezTo>
                  <a:pt x="1051" y="1017"/>
                  <a:pt x="1051" y="1017"/>
                  <a:pt x="1050" y="1018"/>
                </a:cubicBezTo>
                <a:cubicBezTo>
                  <a:pt x="1051" y="1016"/>
                  <a:pt x="1051" y="1015"/>
                  <a:pt x="1051" y="1013"/>
                </a:cubicBezTo>
                <a:cubicBezTo>
                  <a:pt x="1051" y="1012"/>
                  <a:pt x="1052" y="1010"/>
                  <a:pt x="1052" y="1009"/>
                </a:cubicBezTo>
                <a:cubicBezTo>
                  <a:pt x="1052" y="1007"/>
                  <a:pt x="1052" y="1006"/>
                  <a:pt x="1052" y="1005"/>
                </a:cubicBezTo>
                <a:cubicBezTo>
                  <a:pt x="1052" y="1004"/>
                  <a:pt x="1052" y="1003"/>
                  <a:pt x="1052" y="1003"/>
                </a:cubicBezTo>
                <a:cubicBezTo>
                  <a:pt x="1052" y="1003"/>
                  <a:pt x="1052" y="1003"/>
                  <a:pt x="1051" y="1005"/>
                </a:cubicBezTo>
                <a:cubicBezTo>
                  <a:pt x="1051" y="1006"/>
                  <a:pt x="1051" y="1007"/>
                  <a:pt x="1051" y="1009"/>
                </a:cubicBezTo>
                <a:cubicBezTo>
                  <a:pt x="1051" y="1010"/>
                  <a:pt x="1050" y="1011"/>
                  <a:pt x="1050" y="1013"/>
                </a:cubicBezTo>
                <a:cubicBezTo>
                  <a:pt x="1049" y="1016"/>
                  <a:pt x="1047" y="1020"/>
                  <a:pt x="1046" y="1024"/>
                </a:cubicBezTo>
                <a:cubicBezTo>
                  <a:pt x="1045" y="1026"/>
                  <a:pt x="1044" y="1028"/>
                  <a:pt x="1043" y="1030"/>
                </a:cubicBezTo>
                <a:cubicBezTo>
                  <a:pt x="1042" y="1031"/>
                  <a:pt x="1042" y="1032"/>
                  <a:pt x="1041" y="1034"/>
                </a:cubicBezTo>
                <a:cubicBezTo>
                  <a:pt x="1041" y="1035"/>
                  <a:pt x="1040" y="1036"/>
                  <a:pt x="1040" y="1038"/>
                </a:cubicBezTo>
                <a:cubicBezTo>
                  <a:pt x="1040" y="1038"/>
                  <a:pt x="1039" y="1039"/>
                  <a:pt x="1039" y="1040"/>
                </a:cubicBezTo>
                <a:cubicBezTo>
                  <a:pt x="1039" y="1040"/>
                  <a:pt x="1039" y="1041"/>
                  <a:pt x="1039" y="1041"/>
                </a:cubicBezTo>
                <a:cubicBezTo>
                  <a:pt x="1039" y="1042"/>
                  <a:pt x="1039" y="1042"/>
                  <a:pt x="1039" y="1042"/>
                </a:cubicBezTo>
                <a:cubicBezTo>
                  <a:pt x="1039" y="1043"/>
                  <a:pt x="1039" y="1043"/>
                  <a:pt x="1039" y="1043"/>
                </a:cubicBezTo>
                <a:cubicBezTo>
                  <a:pt x="1039" y="1044"/>
                  <a:pt x="1039" y="1044"/>
                  <a:pt x="1039" y="1044"/>
                </a:cubicBezTo>
                <a:cubicBezTo>
                  <a:pt x="1039" y="1044"/>
                  <a:pt x="1039" y="1044"/>
                  <a:pt x="1039" y="1044"/>
                </a:cubicBezTo>
                <a:cubicBezTo>
                  <a:pt x="1039" y="1044"/>
                  <a:pt x="1039" y="1044"/>
                  <a:pt x="1039" y="1044"/>
                </a:cubicBezTo>
                <a:cubicBezTo>
                  <a:pt x="1039" y="1044"/>
                  <a:pt x="1039" y="1044"/>
                  <a:pt x="1039" y="1044"/>
                </a:cubicBezTo>
                <a:cubicBezTo>
                  <a:pt x="1039" y="1045"/>
                  <a:pt x="1039" y="1045"/>
                  <a:pt x="1039" y="1045"/>
                </a:cubicBezTo>
                <a:cubicBezTo>
                  <a:pt x="1038" y="1046"/>
                  <a:pt x="1038" y="1046"/>
                  <a:pt x="1038" y="1047"/>
                </a:cubicBezTo>
                <a:cubicBezTo>
                  <a:pt x="1038" y="1048"/>
                  <a:pt x="1039" y="1049"/>
                  <a:pt x="1039" y="1050"/>
                </a:cubicBezTo>
                <a:cubicBezTo>
                  <a:pt x="1038" y="1050"/>
                  <a:pt x="1038" y="1050"/>
                  <a:pt x="1038" y="1050"/>
                </a:cubicBezTo>
                <a:cubicBezTo>
                  <a:pt x="1038" y="1048"/>
                  <a:pt x="1037" y="1047"/>
                  <a:pt x="1035" y="1046"/>
                </a:cubicBezTo>
                <a:cubicBezTo>
                  <a:pt x="1035" y="1045"/>
                  <a:pt x="1035" y="1045"/>
                  <a:pt x="1034" y="1044"/>
                </a:cubicBezTo>
                <a:cubicBezTo>
                  <a:pt x="1034" y="1044"/>
                  <a:pt x="1034" y="1044"/>
                  <a:pt x="1033" y="1043"/>
                </a:cubicBezTo>
                <a:cubicBezTo>
                  <a:pt x="1033" y="1043"/>
                  <a:pt x="1032" y="1042"/>
                  <a:pt x="1032" y="1042"/>
                </a:cubicBezTo>
                <a:cubicBezTo>
                  <a:pt x="1031" y="1042"/>
                  <a:pt x="1031" y="1041"/>
                  <a:pt x="1031" y="1041"/>
                </a:cubicBezTo>
                <a:cubicBezTo>
                  <a:pt x="1029" y="1040"/>
                  <a:pt x="1028" y="1040"/>
                  <a:pt x="1027" y="1039"/>
                </a:cubicBezTo>
                <a:cubicBezTo>
                  <a:pt x="1027" y="1039"/>
                  <a:pt x="1027" y="1039"/>
                  <a:pt x="1026" y="1039"/>
                </a:cubicBezTo>
                <a:cubicBezTo>
                  <a:pt x="1026" y="1039"/>
                  <a:pt x="1026" y="1039"/>
                  <a:pt x="1025" y="1039"/>
                </a:cubicBezTo>
                <a:cubicBezTo>
                  <a:pt x="1025" y="1039"/>
                  <a:pt x="1025" y="1039"/>
                  <a:pt x="1025" y="1038"/>
                </a:cubicBezTo>
                <a:cubicBezTo>
                  <a:pt x="1024" y="1038"/>
                  <a:pt x="1024" y="1038"/>
                  <a:pt x="1024" y="1038"/>
                </a:cubicBezTo>
                <a:cubicBezTo>
                  <a:pt x="1021" y="1038"/>
                  <a:pt x="1019" y="1038"/>
                  <a:pt x="1016" y="1038"/>
                </a:cubicBezTo>
                <a:cubicBezTo>
                  <a:pt x="1015" y="1038"/>
                  <a:pt x="1014" y="1038"/>
                  <a:pt x="1013" y="1038"/>
                </a:cubicBezTo>
                <a:cubicBezTo>
                  <a:pt x="1012" y="1038"/>
                  <a:pt x="1011" y="1037"/>
                  <a:pt x="1011" y="1037"/>
                </a:cubicBezTo>
                <a:cubicBezTo>
                  <a:pt x="1010" y="1037"/>
                  <a:pt x="1010" y="1037"/>
                  <a:pt x="1010" y="1037"/>
                </a:cubicBezTo>
                <a:cubicBezTo>
                  <a:pt x="1010" y="1037"/>
                  <a:pt x="1010" y="1037"/>
                  <a:pt x="1010" y="1037"/>
                </a:cubicBezTo>
                <a:cubicBezTo>
                  <a:pt x="1010" y="1036"/>
                  <a:pt x="1010" y="1036"/>
                  <a:pt x="1010" y="1036"/>
                </a:cubicBezTo>
                <a:cubicBezTo>
                  <a:pt x="1009" y="1036"/>
                  <a:pt x="1009" y="1036"/>
                  <a:pt x="1009" y="1036"/>
                </a:cubicBezTo>
                <a:cubicBezTo>
                  <a:pt x="1007" y="1035"/>
                  <a:pt x="1005" y="1033"/>
                  <a:pt x="1003" y="1030"/>
                </a:cubicBezTo>
                <a:cubicBezTo>
                  <a:pt x="1001" y="1028"/>
                  <a:pt x="1000" y="1025"/>
                  <a:pt x="998" y="1023"/>
                </a:cubicBezTo>
                <a:cubicBezTo>
                  <a:pt x="996" y="1020"/>
                  <a:pt x="994" y="1018"/>
                  <a:pt x="992" y="1016"/>
                </a:cubicBezTo>
                <a:cubicBezTo>
                  <a:pt x="990" y="1014"/>
                  <a:pt x="989" y="1013"/>
                  <a:pt x="988" y="1011"/>
                </a:cubicBezTo>
                <a:cubicBezTo>
                  <a:pt x="988" y="1011"/>
                  <a:pt x="988" y="1011"/>
                  <a:pt x="987" y="1010"/>
                </a:cubicBezTo>
                <a:cubicBezTo>
                  <a:pt x="987" y="1010"/>
                  <a:pt x="987" y="1010"/>
                  <a:pt x="987" y="1009"/>
                </a:cubicBezTo>
                <a:cubicBezTo>
                  <a:pt x="987" y="1009"/>
                  <a:pt x="987" y="1009"/>
                  <a:pt x="987" y="1009"/>
                </a:cubicBezTo>
                <a:cubicBezTo>
                  <a:pt x="987" y="1008"/>
                  <a:pt x="987" y="1008"/>
                  <a:pt x="986" y="1008"/>
                </a:cubicBezTo>
                <a:cubicBezTo>
                  <a:pt x="986" y="1008"/>
                  <a:pt x="986" y="1007"/>
                  <a:pt x="986" y="1007"/>
                </a:cubicBezTo>
                <a:cubicBezTo>
                  <a:pt x="986" y="1006"/>
                  <a:pt x="985" y="1006"/>
                  <a:pt x="985" y="1005"/>
                </a:cubicBezTo>
                <a:cubicBezTo>
                  <a:pt x="985" y="1005"/>
                  <a:pt x="985" y="1004"/>
                  <a:pt x="985" y="1004"/>
                </a:cubicBezTo>
                <a:cubicBezTo>
                  <a:pt x="985" y="1003"/>
                  <a:pt x="984" y="1003"/>
                  <a:pt x="984" y="1002"/>
                </a:cubicBezTo>
                <a:cubicBezTo>
                  <a:pt x="984" y="1001"/>
                  <a:pt x="983" y="1000"/>
                  <a:pt x="983" y="999"/>
                </a:cubicBezTo>
                <a:cubicBezTo>
                  <a:pt x="983" y="997"/>
                  <a:pt x="983" y="996"/>
                  <a:pt x="982" y="995"/>
                </a:cubicBezTo>
                <a:cubicBezTo>
                  <a:pt x="982" y="994"/>
                  <a:pt x="982" y="993"/>
                  <a:pt x="982" y="992"/>
                </a:cubicBezTo>
                <a:cubicBezTo>
                  <a:pt x="982" y="991"/>
                  <a:pt x="982" y="991"/>
                  <a:pt x="982" y="991"/>
                </a:cubicBezTo>
                <a:cubicBezTo>
                  <a:pt x="982" y="992"/>
                  <a:pt x="982" y="993"/>
                  <a:pt x="983" y="994"/>
                </a:cubicBezTo>
                <a:cubicBezTo>
                  <a:pt x="998" y="990"/>
                  <a:pt x="987" y="967"/>
                  <a:pt x="978" y="956"/>
                </a:cubicBezTo>
                <a:cubicBezTo>
                  <a:pt x="978" y="964"/>
                  <a:pt x="965" y="990"/>
                  <a:pt x="980" y="994"/>
                </a:cubicBezTo>
                <a:cubicBezTo>
                  <a:pt x="980" y="995"/>
                  <a:pt x="980" y="995"/>
                  <a:pt x="980" y="995"/>
                </a:cubicBezTo>
                <a:cubicBezTo>
                  <a:pt x="981" y="996"/>
                  <a:pt x="981" y="998"/>
                  <a:pt x="981" y="999"/>
                </a:cubicBezTo>
                <a:cubicBezTo>
                  <a:pt x="982" y="1000"/>
                  <a:pt x="982" y="1001"/>
                  <a:pt x="982" y="1003"/>
                </a:cubicBezTo>
                <a:cubicBezTo>
                  <a:pt x="983" y="1003"/>
                  <a:pt x="983" y="1004"/>
                  <a:pt x="983" y="1004"/>
                </a:cubicBezTo>
                <a:cubicBezTo>
                  <a:pt x="983" y="1005"/>
                  <a:pt x="983" y="1005"/>
                  <a:pt x="984" y="1006"/>
                </a:cubicBezTo>
                <a:cubicBezTo>
                  <a:pt x="984" y="1006"/>
                  <a:pt x="984" y="1007"/>
                  <a:pt x="984" y="1007"/>
                </a:cubicBezTo>
                <a:cubicBezTo>
                  <a:pt x="984" y="1007"/>
                  <a:pt x="984" y="1008"/>
                  <a:pt x="984" y="1008"/>
                </a:cubicBezTo>
                <a:cubicBezTo>
                  <a:pt x="983" y="1007"/>
                  <a:pt x="982" y="1005"/>
                  <a:pt x="981" y="1004"/>
                </a:cubicBezTo>
                <a:cubicBezTo>
                  <a:pt x="980" y="1004"/>
                  <a:pt x="980" y="1003"/>
                  <a:pt x="980" y="1003"/>
                </a:cubicBezTo>
                <a:cubicBezTo>
                  <a:pt x="979" y="1003"/>
                  <a:pt x="979" y="1002"/>
                  <a:pt x="979" y="1002"/>
                </a:cubicBezTo>
                <a:cubicBezTo>
                  <a:pt x="978" y="1001"/>
                  <a:pt x="977" y="1001"/>
                  <a:pt x="976" y="1000"/>
                </a:cubicBezTo>
                <a:cubicBezTo>
                  <a:pt x="975" y="999"/>
                  <a:pt x="974" y="998"/>
                  <a:pt x="973" y="997"/>
                </a:cubicBezTo>
                <a:cubicBezTo>
                  <a:pt x="972" y="996"/>
                  <a:pt x="972" y="996"/>
                  <a:pt x="971" y="996"/>
                </a:cubicBezTo>
                <a:cubicBezTo>
                  <a:pt x="971" y="996"/>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7"/>
                </a:cubicBezTo>
                <a:cubicBezTo>
                  <a:pt x="970" y="997"/>
                  <a:pt x="970" y="997"/>
                  <a:pt x="971" y="997"/>
                </a:cubicBezTo>
                <a:cubicBezTo>
                  <a:pt x="971" y="997"/>
                  <a:pt x="971" y="997"/>
                  <a:pt x="971" y="997"/>
                </a:cubicBezTo>
                <a:cubicBezTo>
                  <a:pt x="971" y="997"/>
                  <a:pt x="971" y="997"/>
                  <a:pt x="971" y="997"/>
                </a:cubicBezTo>
                <a:cubicBezTo>
                  <a:pt x="970" y="997"/>
                  <a:pt x="970" y="997"/>
                  <a:pt x="970" y="997"/>
                </a:cubicBezTo>
                <a:cubicBezTo>
                  <a:pt x="970" y="997"/>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6"/>
                </a:cubicBezTo>
                <a:cubicBezTo>
                  <a:pt x="971" y="996"/>
                  <a:pt x="971" y="996"/>
                  <a:pt x="971" y="996"/>
                </a:cubicBezTo>
                <a:cubicBezTo>
                  <a:pt x="971" y="997"/>
                  <a:pt x="971" y="997"/>
                  <a:pt x="972" y="998"/>
                </a:cubicBezTo>
                <a:cubicBezTo>
                  <a:pt x="973" y="999"/>
                  <a:pt x="974" y="1000"/>
                  <a:pt x="975" y="1002"/>
                </a:cubicBezTo>
                <a:cubicBezTo>
                  <a:pt x="976" y="1002"/>
                  <a:pt x="976" y="1003"/>
                  <a:pt x="977" y="1004"/>
                </a:cubicBezTo>
                <a:cubicBezTo>
                  <a:pt x="977" y="1004"/>
                  <a:pt x="978" y="1005"/>
                  <a:pt x="978" y="1005"/>
                </a:cubicBezTo>
                <a:cubicBezTo>
                  <a:pt x="978" y="1006"/>
                  <a:pt x="979" y="1006"/>
                  <a:pt x="979" y="1006"/>
                </a:cubicBezTo>
                <a:cubicBezTo>
                  <a:pt x="982" y="1010"/>
                  <a:pt x="986" y="1013"/>
                  <a:pt x="990" y="1018"/>
                </a:cubicBezTo>
                <a:cubicBezTo>
                  <a:pt x="992" y="1020"/>
                  <a:pt x="994" y="1022"/>
                  <a:pt x="996" y="1025"/>
                </a:cubicBezTo>
                <a:cubicBezTo>
                  <a:pt x="996" y="1025"/>
                  <a:pt x="997" y="1026"/>
                  <a:pt x="998" y="1027"/>
                </a:cubicBezTo>
                <a:cubicBezTo>
                  <a:pt x="997" y="1027"/>
                  <a:pt x="997" y="1027"/>
                  <a:pt x="997" y="1027"/>
                </a:cubicBezTo>
                <a:cubicBezTo>
                  <a:pt x="996" y="1026"/>
                  <a:pt x="995" y="1026"/>
                  <a:pt x="994" y="1026"/>
                </a:cubicBezTo>
                <a:cubicBezTo>
                  <a:pt x="994" y="1025"/>
                  <a:pt x="993" y="1025"/>
                  <a:pt x="992" y="1025"/>
                </a:cubicBezTo>
                <a:cubicBezTo>
                  <a:pt x="991" y="1025"/>
                  <a:pt x="990" y="1024"/>
                  <a:pt x="989" y="1024"/>
                </a:cubicBezTo>
                <a:cubicBezTo>
                  <a:pt x="989" y="1024"/>
                  <a:pt x="989" y="1024"/>
                  <a:pt x="989" y="1024"/>
                </a:cubicBezTo>
                <a:cubicBezTo>
                  <a:pt x="989" y="1024"/>
                  <a:pt x="989" y="1024"/>
                  <a:pt x="989" y="1024"/>
                </a:cubicBezTo>
                <a:cubicBezTo>
                  <a:pt x="977" y="1015"/>
                  <a:pt x="968" y="1019"/>
                  <a:pt x="957" y="1023"/>
                </a:cubicBezTo>
                <a:cubicBezTo>
                  <a:pt x="967" y="1033"/>
                  <a:pt x="977" y="1031"/>
                  <a:pt x="987" y="1026"/>
                </a:cubicBezTo>
                <a:cubicBezTo>
                  <a:pt x="987" y="1026"/>
                  <a:pt x="988" y="1026"/>
                  <a:pt x="989" y="1027"/>
                </a:cubicBezTo>
                <a:cubicBezTo>
                  <a:pt x="990" y="1027"/>
                  <a:pt x="991" y="1027"/>
                  <a:pt x="992" y="1027"/>
                </a:cubicBezTo>
                <a:cubicBezTo>
                  <a:pt x="992" y="1028"/>
                  <a:pt x="993" y="1028"/>
                  <a:pt x="994" y="1028"/>
                </a:cubicBezTo>
                <a:cubicBezTo>
                  <a:pt x="995" y="1028"/>
                  <a:pt x="996" y="1029"/>
                  <a:pt x="996" y="1029"/>
                </a:cubicBezTo>
                <a:cubicBezTo>
                  <a:pt x="997" y="1029"/>
                  <a:pt x="998" y="1030"/>
                  <a:pt x="998" y="1030"/>
                </a:cubicBezTo>
                <a:cubicBezTo>
                  <a:pt x="999" y="1030"/>
                  <a:pt x="999" y="1030"/>
                  <a:pt x="999" y="1030"/>
                </a:cubicBezTo>
                <a:cubicBezTo>
                  <a:pt x="999" y="1030"/>
                  <a:pt x="999" y="1030"/>
                  <a:pt x="999" y="1030"/>
                </a:cubicBezTo>
                <a:cubicBezTo>
                  <a:pt x="1000" y="1030"/>
                  <a:pt x="1000" y="1030"/>
                  <a:pt x="1000" y="1030"/>
                </a:cubicBezTo>
                <a:cubicBezTo>
                  <a:pt x="1000" y="1031"/>
                  <a:pt x="1001" y="1031"/>
                  <a:pt x="1001" y="1032"/>
                </a:cubicBezTo>
                <a:cubicBezTo>
                  <a:pt x="1003" y="1035"/>
                  <a:pt x="1005" y="1037"/>
                  <a:pt x="1008" y="1039"/>
                </a:cubicBezTo>
                <a:cubicBezTo>
                  <a:pt x="1008" y="1039"/>
                  <a:pt x="1008" y="1039"/>
                  <a:pt x="1009" y="1039"/>
                </a:cubicBezTo>
                <a:cubicBezTo>
                  <a:pt x="1009" y="1039"/>
                  <a:pt x="1009" y="1039"/>
                  <a:pt x="1009" y="1039"/>
                </a:cubicBezTo>
                <a:cubicBezTo>
                  <a:pt x="1009" y="1040"/>
                  <a:pt x="1010" y="1040"/>
                  <a:pt x="1010" y="1040"/>
                </a:cubicBezTo>
                <a:cubicBezTo>
                  <a:pt x="1010" y="1040"/>
                  <a:pt x="1010" y="1040"/>
                  <a:pt x="1010" y="1040"/>
                </a:cubicBezTo>
                <a:cubicBezTo>
                  <a:pt x="1011" y="1040"/>
                  <a:pt x="1012" y="1041"/>
                  <a:pt x="1012" y="1041"/>
                </a:cubicBezTo>
                <a:cubicBezTo>
                  <a:pt x="1014" y="1041"/>
                  <a:pt x="1015" y="1041"/>
                  <a:pt x="1016" y="1041"/>
                </a:cubicBezTo>
                <a:cubicBezTo>
                  <a:pt x="1019" y="1041"/>
                  <a:pt x="1021" y="1041"/>
                  <a:pt x="1024" y="1041"/>
                </a:cubicBezTo>
                <a:cubicBezTo>
                  <a:pt x="1024" y="1041"/>
                  <a:pt x="1024" y="1042"/>
                  <a:pt x="1024" y="1042"/>
                </a:cubicBezTo>
                <a:cubicBezTo>
                  <a:pt x="1025" y="1042"/>
                  <a:pt x="1025" y="1042"/>
                  <a:pt x="1025" y="1042"/>
                </a:cubicBezTo>
                <a:cubicBezTo>
                  <a:pt x="1025" y="1042"/>
                  <a:pt x="1026" y="1042"/>
                  <a:pt x="1026" y="1042"/>
                </a:cubicBezTo>
                <a:cubicBezTo>
                  <a:pt x="1026" y="1042"/>
                  <a:pt x="1026" y="1042"/>
                  <a:pt x="1027" y="1042"/>
                </a:cubicBezTo>
                <a:cubicBezTo>
                  <a:pt x="1028" y="1043"/>
                  <a:pt x="1029" y="1043"/>
                  <a:pt x="1029" y="1044"/>
                </a:cubicBezTo>
                <a:cubicBezTo>
                  <a:pt x="1030" y="1044"/>
                  <a:pt x="1031" y="1045"/>
                  <a:pt x="1032" y="1045"/>
                </a:cubicBezTo>
                <a:cubicBezTo>
                  <a:pt x="1032" y="1046"/>
                  <a:pt x="1033" y="1046"/>
                  <a:pt x="1033" y="1046"/>
                </a:cubicBezTo>
                <a:cubicBezTo>
                  <a:pt x="1033" y="1047"/>
                  <a:pt x="1034" y="1047"/>
                  <a:pt x="1034" y="1047"/>
                </a:cubicBezTo>
                <a:cubicBezTo>
                  <a:pt x="1035" y="1048"/>
                  <a:pt x="1037" y="1049"/>
                  <a:pt x="1038" y="1050"/>
                </a:cubicBezTo>
                <a:cubicBezTo>
                  <a:pt x="1038" y="1051"/>
                  <a:pt x="1038" y="1051"/>
                  <a:pt x="1039" y="1051"/>
                </a:cubicBezTo>
                <a:cubicBezTo>
                  <a:pt x="1039" y="1053"/>
                  <a:pt x="1039" y="1056"/>
                  <a:pt x="1039" y="1058"/>
                </a:cubicBezTo>
                <a:cubicBezTo>
                  <a:pt x="1040" y="1061"/>
                  <a:pt x="1040" y="1065"/>
                  <a:pt x="1041" y="1068"/>
                </a:cubicBezTo>
                <a:cubicBezTo>
                  <a:pt x="1041" y="1072"/>
                  <a:pt x="1042" y="1075"/>
                  <a:pt x="1042" y="1079"/>
                </a:cubicBezTo>
                <a:cubicBezTo>
                  <a:pt x="1043" y="1086"/>
                  <a:pt x="1043" y="1094"/>
                  <a:pt x="1042" y="1102"/>
                </a:cubicBezTo>
                <a:cubicBezTo>
                  <a:pt x="1042" y="1105"/>
                  <a:pt x="1041" y="1109"/>
                  <a:pt x="1041" y="1113"/>
                </a:cubicBezTo>
                <a:cubicBezTo>
                  <a:pt x="1041" y="1114"/>
                  <a:pt x="1041" y="1115"/>
                  <a:pt x="1041" y="1116"/>
                </a:cubicBezTo>
                <a:cubicBezTo>
                  <a:pt x="1041" y="1117"/>
                  <a:pt x="1041" y="1119"/>
                  <a:pt x="1041" y="1120"/>
                </a:cubicBezTo>
                <a:cubicBezTo>
                  <a:pt x="1041" y="1122"/>
                  <a:pt x="1042" y="1124"/>
                  <a:pt x="1042" y="1126"/>
                </a:cubicBezTo>
                <a:cubicBezTo>
                  <a:pt x="1043" y="1130"/>
                  <a:pt x="1044" y="1134"/>
                  <a:pt x="1045" y="1138"/>
                </a:cubicBezTo>
                <a:cubicBezTo>
                  <a:pt x="1046" y="1141"/>
                  <a:pt x="1047" y="1144"/>
                  <a:pt x="1048" y="1146"/>
                </a:cubicBezTo>
                <a:cubicBezTo>
                  <a:pt x="1047" y="1145"/>
                  <a:pt x="1047" y="1144"/>
                  <a:pt x="1046" y="1143"/>
                </a:cubicBezTo>
                <a:cubicBezTo>
                  <a:pt x="1046" y="1143"/>
                  <a:pt x="1046" y="1142"/>
                  <a:pt x="1045" y="1142"/>
                </a:cubicBezTo>
                <a:cubicBezTo>
                  <a:pt x="1045" y="1141"/>
                  <a:pt x="1045" y="1141"/>
                  <a:pt x="1044" y="1140"/>
                </a:cubicBezTo>
                <a:cubicBezTo>
                  <a:pt x="1044" y="1139"/>
                  <a:pt x="1043" y="1139"/>
                  <a:pt x="1043" y="1139"/>
                </a:cubicBezTo>
                <a:cubicBezTo>
                  <a:pt x="1043" y="1138"/>
                  <a:pt x="1042" y="1138"/>
                  <a:pt x="1042" y="1137"/>
                </a:cubicBezTo>
                <a:cubicBezTo>
                  <a:pt x="1040" y="1135"/>
                  <a:pt x="1037" y="1133"/>
                  <a:pt x="1034" y="1132"/>
                </a:cubicBezTo>
                <a:cubicBezTo>
                  <a:pt x="1034" y="1132"/>
                  <a:pt x="1034" y="1132"/>
                  <a:pt x="1033" y="1132"/>
                </a:cubicBezTo>
                <a:cubicBezTo>
                  <a:pt x="1033" y="1132"/>
                  <a:pt x="1032" y="1132"/>
                  <a:pt x="1032" y="1132"/>
                </a:cubicBezTo>
                <a:cubicBezTo>
                  <a:pt x="1032" y="1132"/>
                  <a:pt x="1032" y="1132"/>
                  <a:pt x="1032" y="1132"/>
                </a:cubicBezTo>
                <a:cubicBezTo>
                  <a:pt x="1031" y="1131"/>
                  <a:pt x="1031" y="1131"/>
                  <a:pt x="1031" y="1131"/>
                </a:cubicBezTo>
                <a:cubicBezTo>
                  <a:pt x="1031" y="1131"/>
                  <a:pt x="1030" y="1131"/>
                  <a:pt x="1030" y="1131"/>
                </a:cubicBezTo>
                <a:cubicBezTo>
                  <a:pt x="1028" y="1131"/>
                  <a:pt x="1027" y="1131"/>
                  <a:pt x="1026" y="1132"/>
                </a:cubicBezTo>
                <a:cubicBezTo>
                  <a:pt x="1025" y="1132"/>
                  <a:pt x="1024" y="1132"/>
                  <a:pt x="1023" y="1132"/>
                </a:cubicBezTo>
                <a:cubicBezTo>
                  <a:pt x="1023" y="1132"/>
                  <a:pt x="1022" y="1132"/>
                  <a:pt x="1021" y="1132"/>
                </a:cubicBezTo>
                <a:cubicBezTo>
                  <a:pt x="1021" y="1132"/>
                  <a:pt x="1020" y="1132"/>
                  <a:pt x="1019" y="1132"/>
                </a:cubicBezTo>
                <a:cubicBezTo>
                  <a:pt x="1018" y="1132"/>
                  <a:pt x="1018" y="1132"/>
                  <a:pt x="1017" y="1132"/>
                </a:cubicBezTo>
                <a:cubicBezTo>
                  <a:pt x="1017" y="1132"/>
                  <a:pt x="1016" y="1132"/>
                  <a:pt x="1016" y="1132"/>
                </a:cubicBezTo>
                <a:cubicBezTo>
                  <a:pt x="1016" y="1132"/>
                  <a:pt x="1015" y="1132"/>
                  <a:pt x="1015" y="1132"/>
                </a:cubicBezTo>
                <a:cubicBezTo>
                  <a:pt x="1015" y="1132"/>
                  <a:pt x="1015" y="1131"/>
                  <a:pt x="1015" y="1131"/>
                </a:cubicBezTo>
                <a:cubicBezTo>
                  <a:pt x="1015" y="1131"/>
                  <a:pt x="1014" y="1131"/>
                  <a:pt x="1014" y="1130"/>
                </a:cubicBezTo>
                <a:cubicBezTo>
                  <a:pt x="1014" y="1130"/>
                  <a:pt x="1014" y="1130"/>
                  <a:pt x="1014" y="1130"/>
                </a:cubicBezTo>
                <a:cubicBezTo>
                  <a:pt x="1014" y="1130"/>
                  <a:pt x="1013" y="1129"/>
                  <a:pt x="1013" y="1129"/>
                </a:cubicBezTo>
                <a:cubicBezTo>
                  <a:pt x="1013" y="1129"/>
                  <a:pt x="1013" y="1128"/>
                  <a:pt x="1012" y="1128"/>
                </a:cubicBezTo>
                <a:cubicBezTo>
                  <a:pt x="1012" y="1128"/>
                  <a:pt x="1012" y="1128"/>
                  <a:pt x="1012" y="1127"/>
                </a:cubicBezTo>
                <a:cubicBezTo>
                  <a:pt x="1012" y="1127"/>
                  <a:pt x="1012" y="1127"/>
                  <a:pt x="1011" y="1127"/>
                </a:cubicBezTo>
                <a:cubicBezTo>
                  <a:pt x="1011" y="1126"/>
                  <a:pt x="1011" y="1126"/>
                  <a:pt x="1011" y="1125"/>
                </a:cubicBezTo>
                <a:cubicBezTo>
                  <a:pt x="1010" y="1125"/>
                  <a:pt x="1009" y="1124"/>
                  <a:pt x="1009" y="1123"/>
                </a:cubicBezTo>
                <a:cubicBezTo>
                  <a:pt x="1008" y="1122"/>
                  <a:pt x="1008" y="1121"/>
                  <a:pt x="1008" y="1120"/>
                </a:cubicBezTo>
                <a:cubicBezTo>
                  <a:pt x="1008" y="1119"/>
                  <a:pt x="1008" y="1119"/>
                  <a:pt x="1007" y="1119"/>
                </a:cubicBezTo>
                <a:cubicBezTo>
                  <a:pt x="1008" y="1119"/>
                  <a:pt x="1008" y="1119"/>
                  <a:pt x="1008" y="1119"/>
                </a:cubicBezTo>
                <a:cubicBezTo>
                  <a:pt x="1008" y="1119"/>
                  <a:pt x="1008" y="1118"/>
                  <a:pt x="1007" y="1117"/>
                </a:cubicBezTo>
                <a:cubicBezTo>
                  <a:pt x="1009" y="1118"/>
                  <a:pt x="1009" y="1118"/>
                  <a:pt x="1009" y="1118"/>
                </a:cubicBezTo>
                <a:cubicBezTo>
                  <a:pt x="1022" y="1110"/>
                  <a:pt x="1005" y="1098"/>
                  <a:pt x="1002" y="1088"/>
                </a:cubicBezTo>
                <a:cubicBezTo>
                  <a:pt x="999" y="1096"/>
                  <a:pt x="994" y="1115"/>
                  <a:pt x="1006" y="1119"/>
                </a:cubicBezTo>
                <a:cubicBezTo>
                  <a:pt x="1006" y="1119"/>
                  <a:pt x="1006" y="1120"/>
                  <a:pt x="1006" y="1120"/>
                </a:cubicBezTo>
                <a:cubicBezTo>
                  <a:pt x="1007" y="1121"/>
                  <a:pt x="1007" y="1122"/>
                  <a:pt x="1008" y="1123"/>
                </a:cubicBezTo>
                <a:cubicBezTo>
                  <a:pt x="1008" y="1124"/>
                  <a:pt x="1009" y="1125"/>
                  <a:pt x="1009" y="1126"/>
                </a:cubicBezTo>
                <a:cubicBezTo>
                  <a:pt x="1010" y="1127"/>
                  <a:pt x="1010" y="1127"/>
                  <a:pt x="1010" y="1128"/>
                </a:cubicBezTo>
                <a:cubicBezTo>
                  <a:pt x="1010" y="1128"/>
                  <a:pt x="1011" y="1128"/>
                  <a:pt x="1011" y="1128"/>
                </a:cubicBezTo>
                <a:cubicBezTo>
                  <a:pt x="1011" y="1128"/>
                  <a:pt x="1011" y="1129"/>
                  <a:pt x="1011" y="1129"/>
                </a:cubicBezTo>
                <a:cubicBezTo>
                  <a:pt x="1012" y="1129"/>
                  <a:pt x="1012" y="1130"/>
                  <a:pt x="1012" y="1130"/>
                </a:cubicBezTo>
                <a:cubicBezTo>
                  <a:pt x="1012" y="1130"/>
                  <a:pt x="1013" y="1131"/>
                  <a:pt x="1013" y="1131"/>
                </a:cubicBezTo>
                <a:cubicBezTo>
                  <a:pt x="1013" y="1131"/>
                  <a:pt x="1013" y="1131"/>
                  <a:pt x="1013" y="1132"/>
                </a:cubicBezTo>
                <a:cubicBezTo>
                  <a:pt x="1014" y="1132"/>
                  <a:pt x="1014" y="1132"/>
                  <a:pt x="1014" y="1132"/>
                </a:cubicBezTo>
                <a:cubicBezTo>
                  <a:pt x="1012" y="1132"/>
                  <a:pt x="1010" y="1131"/>
                  <a:pt x="1008" y="1131"/>
                </a:cubicBezTo>
                <a:cubicBezTo>
                  <a:pt x="1008" y="1131"/>
                  <a:pt x="1007" y="1131"/>
                  <a:pt x="1007" y="1131"/>
                </a:cubicBezTo>
                <a:cubicBezTo>
                  <a:pt x="1006" y="1130"/>
                  <a:pt x="1006" y="1130"/>
                  <a:pt x="1006" y="1130"/>
                </a:cubicBezTo>
                <a:cubicBezTo>
                  <a:pt x="1005" y="1130"/>
                  <a:pt x="1004" y="1130"/>
                  <a:pt x="1004" y="1130"/>
                </a:cubicBezTo>
                <a:cubicBezTo>
                  <a:pt x="1003" y="1129"/>
                  <a:pt x="1002" y="1129"/>
                  <a:pt x="1002" y="1129"/>
                </a:cubicBezTo>
                <a:cubicBezTo>
                  <a:pt x="1001" y="1129"/>
                  <a:pt x="1000" y="1128"/>
                  <a:pt x="999" y="1128"/>
                </a:cubicBezTo>
                <a:cubicBezTo>
                  <a:pt x="997" y="1127"/>
                  <a:pt x="994" y="1125"/>
                  <a:pt x="991" y="1124"/>
                </a:cubicBezTo>
                <a:cubicBezTo>
                  <a:pt x="990" y="1123"/>
                  <a:pt x="989" y="1122"/>
                  <a:pt x="988" y="1122"/>
                </a:cubicBezTo>
                <a:cubicBezTo>
                  <a:pt x="988" y="1122"/>
                  <a:pt x="988" y="1122"/>
                  <a:pt x="988" y="1122"/>
                </a:cubicBezTo>
                <a:cubicBezTo>
                  <a:pt x="988" y="1122"/>
                  <a:pt x="988" y="1121"/>
                  <a:pt x="987" y="1121"/>
                </a:cubicBezTo>
                <a:cubicBezTo>
                  <a:pt x="987" y="1121"/>
                  <a:pt x="986" y="1120"/>
                  <a:pt x="986" y="1120"/>
                </a:cubicBezTo>
                <a:cubicBezTo>
                  <a:pt x="985" y="1120"/>
                  <a:pt x="985" y="1119"/>
                  <a:pt x="985" y="1119"/>
                </a:cubicBezTo>
                <a:cubicBezTo>
                  <a:pt x="985" y="1119"/>
                  <a:pt x="984" y="1119"/>
                  <a:pt x="984" y="1119"/>
                </a:cubicBezTo>
                <a:cubicBezTo>
                  <a:pt x="983" y="1118"/>
                  <a:pt x="982" y="1117"/>
                  <a:pt x="981" y="1116"/>
                </a:cubicBezTo>
                <a:cubicBezTo>
                  <a:pt x="980" y="1115"/>
                  <a:pt x="980" y="1115"/>
                  <a:pt x="979" y="1114"/>
                </a:cubicBezTo>
                <a:cubicBezTo>
                  <a:pt x="979" y="1114"/>
                  <a:pt x="979" y="1114"/>
                  <a:pt x="979" y="1114"/>
                </a:cubicBezTo>
                <a:cubicBezTo>
                  <a:pt x="978" y="1113"/>
                  <a:pt x="978" y="1113"/>
                  <a:pt x="978" y="1113"/>
                </a:cubicBezTo>
                <a:cubicBezTo>
                  <a:pt x="976" y="1111"/>
                  <a:pt x="975" y="1109"/>
                  <a:pt x="973" y="1108"/>
                </a:cubicBezTo>
                <a:cubicBezTo>
                  <a:pt x="973" y="1107"/>
                  <a:pt x="972" y="1106"/>
                  <a:pt x="971" y="1106"/>
                </a:cubicBezTo>
                <a:cubicBezTo>
                  <a:pt x="971" y="1105"/>
                  <a:pt x="970" y="1104"/>
                  <a:pt x="970" y="1104"/>
                </a:cubicBezTo>
                <a:cubicBezTo>
                  <a:pt x="968" y="1101"/>
                  <a:pt x="967" y="1100"/>
                  <a:pt x="967" y="1100"/>
                </a:cubicBezTo>
                <a:cubicBezTo>
                  <a:pt x="967" y="1100"/>
                  <a:pt x="967" y="1100"/>
                  <a:pt x="967" y="1101"/>
                </a:cubicBezTo>
                <a:cubicBezTo>
                  <a:pt x="968" y="1102"/>
                  <a:pt x="968" y="1103"/>
                  <a:pt x="969" y="1104"/>
                </a:cubicBezTo>
                <a:cubicBezTo>
                  <a:pt x="969" y="1105"/>
                  <a:pt x="970" y="1106"/>
                  <a:pt x="970" y="1107"/>
                </a:cubicBezTo>
                <a:cubicBezTo>
                  <a:pt x="971" y="1107"/>
                  <a:pt x="971" y="1108"/>
                  <a:pt x="972" y="1109"/>
                </a:cubicBezTo>
                <a:cubicBezTo>
                  <a:pt x="972" y="1110"/>
                  <a:pt x="973" y="1111"/>
                  <a:pt x="974" y="1112"/>
                </a:cubicBezTo>
                <a:cubicBezTo>
                  <a:pt x="974" y="1113"/>
                  <a:pt x="975" y="1113"/>
                  <a:pt x="975" y="1114"/>
                </a:cubicBezTo>
                <a:cubicBezTo>
                  <a:pt x="975" y="1114"/>
                  <a:pt x="976" y="1115"/>
                  <a:pt x="976" y="1115"/>
                </a:cubicBezTo>
                <a:cubicBezTo>
                  <a:pt x="977" y="1115"/>
                  <a:pt x="977" y="1116"/>
                  <a:pt x="977" y="1116"/>
                </a:cubicBezTo>
                <a:cubicBezTo>
                  <a:pt x="977" y="1116"/>
                  <a:pt x="977" y="1116"/>
                  <a:pt x="978" y="1117"/>
                </a:cubicBezTo>
                <a:cubicBezTo>
                  <a:pt x="978" y="1117"/>
                  <a:pt x="979" y="1117"/>
                  <a:pt x="979" y="1118"/>
                </a:cubicBezTo>
                <a:cubicBezTo>
                  <a:pt x="980" y="1119"/>
                  <a:pt x="980" y="1119"/>
                  <a:pt x="981" y="1120"/>
                </a:cubicBezTo>
                <a:cubicBezTo>
                  <a:pt x="980" y="1120"/>
                  <a:pt x="980" y="1120"/>
                  <a:pt x="979" y="1120"/>
                </a:cubicBezTo>
                <a:cubicBezTo>
                  <a:pt x="978" y="1120"/>
                  <a:pt x="977" y="1120"/>
                  <a:pt x="977" y="1120"/>
                </a:cubicBezTo>
                <a:cubicBezTo>
                  <a:pt x="976" y="1120"/>
                  <a:pt x="975" y="1120"/>
                  <a:pt x="974" y="1120"/>
                </a:cubicBezTo>
                <a:cubicBezTo>
                  <a:pt x="973" y="1120"/>
                  <a:pt x="973" y="1120"/>
                  <a:pt x="972" y="1120"/>
                </a:cubicBezTo>
                <a:cubicBezTo>
                  <a:pt x="972" y="1120"/>
                  <a:pt x="972" y="1120"/>
                  <a:pt x="972" y="1120"/>
                </a:cubicBezTo>
                <a:cubicBezTo>
                  <a:pt x="971" y="1121"/>
                  <a:pt x="971" y="1121"/>
                  <a:pt x="971" y="1121"/>
                </a:cubicBezTo>
                <a:cubicBezTo>
                  <a:pt x="971" y="1120"/>
                  <a:pt x="970" y="1120"/>
                  <a:pt x="970" y="1119"/>
                </a:cubicBezTo>
                <a:cubicBezTo>
                  <a:pt x="960" y="1103"/>
                  <a:pt x="954" y="1083"/>
                  <a:pt x="950" y="1057"/>
                </a:cubicBezTo>
                <a:cubicBezTo>
                  <a:pt x="944" y="1008"/>
                  <a:pt x="921" y="1003"/>
                  <a:pt x="896" y="1004"/>
                </a:cubicBezTo>
                <a:cubicBezTo>
                  <a:pt x="892" y="1002"/>
                  <a:pt x="889" y="1001"/>
                  <a:pt x="885" y="999"/>
                </a:cubicBezTo>
                <a:cubicBezTo>
                  <a:pt x="879" y="996"/>
                  <a:pt x="872" y="993"/>
                  <a:pt x="865" y="990"/>
                </a:cubicBezTo>
                <a:cubicBezTo>
                  <a:pt x="864" y="990"/>
                  <a:pt x="863" y="990"/>
                  <a:pt x="862" y="989"/>
                </a:cubicBezTo>
                <a:cubicBezTo>
                  <a:pt x="862" y="989"/>
                  <a:pt x="861" y="989"/>
                  <a:pt x="860" y="988"/>
                </a:cubicBezTo>
                <a:cubicBezTo>
                  <a:pt x="858" y="988"/>
                  <a:pt x="858" y="988"/>
                  <a:pt x="858" y="988"/>
                </a:cubicBezTo>
                <a:cubicBezTo>
                  <a:pt x="858" y="988"/>
                  <a:pt x="858" y="988"/>
                  <a:pt x="858" y="988"/>
                </a:cubicBezTo>
                <a:cubicBezTo>
                  <a:pt x="858" y="988"/>
                  <a:pt x="858" y="988"/>
                  <a:pt x="858" y="988"/>
                </a:cubicBezTo>
                <a:cubicBezTo>
                  <a:pt x="858" y="988"/>
                  <a:pt x="858" y="988"/>
                  <a:pt x="858" y="988"/>
                </a:cubicBezTo>
                <a:cubicBezTo>
                  <a:pt x="857" y="988"/>
                  <a:pt x="857" y="988"/>
                  <a:pt x="857" y="988"/>
                </a:cubicBezTo>
                <a:cubicBezTo>
                  <a:pt x="857" y="987"/>
                  <a:pt x="856" y="987"/>
                  <a:pt x="856" y="987"/>
                </a:cubicBezTo>
                <a:cubicBezTo>
                  <a:pt x="855" y="986"/>
                  <a:pt x="854" y="986"/>
                  <a:pt x="853" y="985"/>
                </a:cubicBezTo>
                <a:cubicBezTo>
                  <a:pt x="852" y="984"/>
                  <a:pt x="852" y="984"/>
                  <a:pt x="851" y="983"/>
                </a:cubicBezTo>
                <a:cubicBezTo>
                  <a:pt x="851" y="983"/>
                  <a:pt x="850" y="983"/>
                  <a:pt x="850" y="983"/>
                </a:cubicBezTo>
                <a:cubicBezTo>
                  <a:pt x="850" y="982"/>
                  <a:pt x="849" y="982"/>
                  <a:pt x="849" y="982"/>
                </a:cubicBezTo>
                <a:cubicBezTo>
                  <a:pt x="847" y="980"/>
                  <a:pt x="844" y="976"/>
                  <a:pt x="842" y="973"/>
                </a:cubicBezTo>
                <a:cubicBezTo>
                  <a:pt x="841" y="972"/>
                  <a:pt x="841" y="972"/>
                  <a:pt x="841" y="972"/>
                </a:cubicBezTo>
                <a:cubicBezTo>
                  <a:pt x="841" y="971"/>
                  <a:pt x="840" y="971"/>
                  <a:pt x="840" y="970"/>
                </a:cubicBezTo>
                <a:cubicBezTo>
                  <a:pt x="839" y="969"/>
                  <a:pt x="839" y="968"/>
                  <a:pt x="838" y="967"/>
                </a:cubicBezTo>
                <a:cubicBezTo>
                  <a:pt x="837" y="965"/>
                  <a:pt x="836" y="963"/>
                  <a:pt x="835" y="961"/>
                </a:cubicBezTo>
                <a:cubicBezTo>
                  <a:pt x="834" y="959"/>
                  <a:pt x="833" y="957"/>
                  <a:pt x="831" y="955"/>
                </a:cubicBezTo>
                <a:cubicBezTo>
                  <a:pt x="830" y="954"/>
                  <a:pt x="829" y="952"/>
                  <a:pt x="828" y="951"/>
                </a:cubicBezTo>
                <a:cubicBezTo>
                  <a:pt x="828" y="951"/>
                  <a:pt x="828" y="951"/>
                  <a:pt x="828" y="950"/>
                </a:cubicBezTo>
                <a:cubicBezTo>
                  <a:pt x="828" y="950"/>
                  <a:pt x="828" y="950"/>
                  <a:pt x="828" y="950"/>
                </a:cubicBezTo>
                <a:cubicBezTo>
                  <a:pt x="828" y="950"/>
                  <a:pt x="829" y="949"/>
                  <a:pt x="829" y="949"/>
                </a:cubicBezTo>
                <a:cubicBezTo>
                  <a:pt x="829" y="949"/>
                  <a:pt x="829" y="949"/>
                  <a:pt x="829" y="949"/>
                </a:cubicBezTo>
                <a:cubicBezTo>
                  <a:pt x="829" y="948"/>
                  <a:pt x="829" y="948"/>
                  <a:pt x="829" y="948"/>
                </a:cubicBezTo>
                <a:cubicBezTo>
                  <a:pt x="829" y="946"/>
                  <a:pt x="830" y="944"/>
                  <a:pt x="831" y="942"/>
                </a:cubicBezTo>
                <a:cubicBezTo>
                  <a:pt x="833" y="939"/>
                  <a:pt x="834" y="937"/>
                  <a:pt x="835" y="934"/>
                </a:cubicBezTo>
                <a:cubicBezTo>
                  <a:pt x="835" y="934"/>
                  <a:pt x="835" y="934"/>
                  <a:pt x="835" y="934"/>
                </a:cubicBezTo>
                <a:cubicBezTo>
                  <a:pt x="847" y="930"/>
                  <a:pt x="837" y="916"/>
                  <a:pt x="835" y="907"/>
                </a:cubicBezTo>
                <a:cubicBezTo>
                  <a:pt x="825" y="912"/>
                  <a:pt x="823" y="925"/>
                  <a:pt x="831" y="933"/>
                </a:cubicBezTo>
                <a:cubicBezTo>
                  <a:pt x="832" y="935"/>
                  <a:pt x="832" y="935"/>
                  <a:pt x="832" y="935"/>
                </a:cubicBezTo>
                <a:cubicBezTo>
                  <a:pt x="832" y="935"/>
                  <a:pt x="833" y="935"/>
                  <a:pt x="833" y="934"/>
                </a:cubicBezTo>
                <a:cubicBezTo>
                  <a:pt x="832" y="937"/>
                  <a:pt x="831" y="939"/>
                  <a:pt x="830" y="941"/>
                </a:cubicBezTo>
                <a:cubicBezTo>
                  <a:pt x="829" y="943"/>
                  <a:pt x="828" y="945"/>
                  <a:pt x="827" y="947"/>
                </a:cubicBezTo>
                <a:cubicBezTo>
                  <a:pt x="827" y="948"/>
                  <a:pt x="827" y="948"/>
                  <a:pt x="827" y="948"/>
                </a:cubicBezTo>
                <a:cubicBezTo>
                  <a:pt x="827" y="948"/>
                  <a:pt x="827" y="949"/>
                  <a:pt x="827" y="949"/>
                </a:cubicBezTo>
                <a:cubicBezTo>
                  <a:pt x="827" y="949"/>
                  <a:pt x="827" y="949"/>
                  <a:pt x="827" y="950"/>
                </a:cubicBezTo>
                <a:cubicBezTo>
                  <a:pt x="827" y="950"/>
                  <a:pt x="827" y="950"/>
                  <a:pt x="827" y="950"/>
                </a:cubicBezTo>
                <a:cubicBezTo>
                  <a:pt x="824" y="946"/>
                  <a:pt x="821" y="944"/>
                  <a:pt x="818" y="942"/>
                </a:cubicBezTo>
                <a:cubicBezTo>
                  <a:pt x="818" y="942"/>
                  <a:pt x="818" y="941"/>
                  <a:pt x="817" y="941"/>
                </a:cubicBezTo>
                <a:cubicBezTo>
                  <a:pt x="817" y="941"/>
                  <a:pt x="817" y="941"/>
                  <a:pt x="816" y="940"/>
                </a:cubicBezTo>
                <a:cubicBezTo>
                  <a:pt x="815" y="940"/>
                  <a:pt x="815" y="940"/>
                  <a:pt x="814" y="939"/>
                </a:cubicBezTo>
                <a:cubicBezTo>
                  <a:pt x="813" y="939"/>
                  <a:pt x="812" y="938"/>
                  <a:pt x="811" y="937"/>
                </a:cubicBezTo>
                <a:cubicBezTo>
                  <a:pt x="811" y="937"/>
                  <a:pt x="811" y="937"/>
                  <a:pt x="810" y="937"/>
                </a:cubicBezTo>
                <a:cubicBezTo>
                  <a:pt x="810" y="937"/>
                  <a:pt x="810" y="937"/>
                  <a:pt x="810" y="936"/>
                </a:cubicBezTo>
                <a:cubicBezTo>
                  <a:pt x="810" y="936"/>
                  <a:pt x="810" y="936"/>
                  <a:pt x="810" y="936"/>
                </a:cubicBezTo>
                <a:cubicBezTo>
                  <a:pt x="809" y="936"/>
                  <a:pt x="809" y="936"/>
                  <a:pt x="809" y="936"/>
                </a:cubicBezTo>
                <a:cubicBezTo>
                  <a:pt x="809" y="935"/>
                  <a:pt x="808" y="934"/>
                  <a:pt x="807" y="934"/>
                </a:cubicBezTo>
                <a:cubicBezTo>
                  <a:pt x="807" y="933"/>
                  <a:pt x="806" y="932"/>
                  <a:pt x="805" y="931"/>
                </a:cubicBezTo>
                <a:cubicBezTo>
                  <a:pt x="805" y="931"/>
                  <a:pt x="804" y="930"/>
                  <a:pt x="803" y="929"/>
                </a:cubicBezTo>
                <a:cubicBezTo>
                  <a:pt x="803" y="928"/>
                  <a:pt x="802" y="927"/>
                  <a:pt x="801" y="926"/>
                </a:cubicBezTo>
                <a:cubicBezTo>
                  <a:pt x="801" y="926"/>
                  <a:pt x="801" y="925"/>
                  <a:pt x="801" y="925"/>
                </a:cubicBezTo>
                <a:cubicBezTo>
                  <a:pt x="801" y="925"/>
                  <a:pt x="801" y="925"/>
                  <a:pt x="801" y="925"/>
                </a:cubicBezTo>
                <a:cubicBezTo>
                  <a:pt x="800" y="924"/>
                  <a:pt x="801" y="922"/>
                  <a:pt x="800" y="921"/>
                </a:cubicBezTo>
                <a:cubicBezTo>
                  <a:pt x="800" y="920"/>
                  <a:pt x="800" y="920"/>
                  <a:pt x="800" y="920"/>
                </a:cubicBezTo>
                <a:cubicBezTo>
                  <a:pt x="808" y="916"/>
                  <a:pt x="800" y="908"/>
                  <a:pt x="797" y="904"/>
                </a:cubicBezTo>
                <a:cubicBezTo>
                  <a:pt x="792" y="897"/>
                  <a:pt x="793" y="894"/>
                  <a:pt x="792" y="886"/>
                </a:cubicBezTo>
                <a:cubicBezTo>
                  <a:pt x="785" y="896"/>
                  <a:pt x="780" y="922"/>
                  <a:pt x="799" y="925"/>
                </a:cubicBezTo>
                <a:cubicBezTo>
                  <a:pt x="799" y="926"/>
                  <a:pt x="799" y="926"/>
                  <a:pt x="800" y="927"/>
                </a:cubicBezTo>
                <a:cubicBezTo>
                  <a:pt x="801" y="928"/>
                  <a:pt x="801" y="929"/>
                  <a:pt x="802" y="930"/>
                </a:cubicBezTo>
                <a:cubicBezTo>
                  <a:pt x="803" y="931"/>
                  <a:pt x="803" y="932"/>
                  <a:pt x="804" y="932"/>
                </a:cubicBezTo>
                <a:cubicBezTo>
                  <a:pt x="805" y="933"/>
                  <a:pt x="805" y="934"/>
                  <a:pt x="806" y="935"/>
                </a:cubicBezTo>
                <a:cubicBezTo>
                  <a:pt x="807" y="935"/>
                  <a:pt x="807" y="936"/>
                  <a:pt x="808" y="937"/>
                </a:cubicBezTo>
                <a:cubicBezTo>
                  <a:pt x="808" y="937"/>
                  <a:pt x="808" y="937"/>
                  <a:pt x="808" y="937"/>
                </a:cubicBezTo>
                <a:cubicBezTo>
                  <a:pt x="808" y="937"/>
                  <a:pt x="809" y="938"/>
                  <a:pt x="809" y="938"/>
                </a:cubicBezTo>
                <a:cubicBezTo>
                  <a:pt x="809" y="938"/>
                  <a:pt x="809" y="938"/>
                  <a:pt x="810" y="938"/>
                </a:cubicBezTo>
                <a:cubicBezTo>
                  <a:pt x="810" y="939"/>
                  <a:pt x="811" y="939"/>
                  <a:pt x="811" y="939"/>
                </a:cubicBezTo>
                <a:cubicBezTo>
                  <a:pt x="812" y="940"/>
                  <a:pt x="813" y="940"/>
                  <a:pt x="813" y="940"/>
                </a:cubicBezTo>
                <a:cubicBezTo>
                  <a:pt x="813" y="940"/>
                  <a:pt x="812" y="940"/>
                  <a:pt x="812" y="939"/>
                </a:cubicBezTo>
                <a:cubicBezTo>
                  <a:pt x="812" y="940"/>
                  <a:pt x="813" y="940"/>
                  <a:pt x="813" y="940"/>
                </a:cubicBezTo>
                <a:cubicBezTo>
                  <a:pt x="814" y="941"/>
                  <a:pt x="815" y="941"/>
                  <a:pt x="815" y="942"/>
                </a:cubicBezTo>
                <a:cubicBezTo>
                  <a:pt x="815" y="942"/>
                  <a:pt x="816" y="942"/>
                  <a:pt x="816" y="943"/>
                </a:cubicBezTo>
                <a:cubicBezTo>
                  <a:pt x="816" y="943"/>
                  <a:pt x="817" y="943"/>
                  <a:pt x="817" y="943"/>
                </a:cubicBezTo>
                <a:cubicBezTo>
                  <a:pt x="820" y="945"/>
                  <a:pt x="823" y="948"/>
                  <a:pt x="826" y="951"/>
                </a:cubicBezTo>
                <a:cubicBezTo>
                  <a:pt x="827" y="952"/>
                  <a:pt x="827" y="953"/>
                  <a:pt x="828" y="954"/>
                </a:cubicBezTo>
                <a:cubicBezTo>
                  <a:pt x="828" y="954"/>
                  <a:pt x="828" y="954"/>
                  <a:pt x="828" y="954"/>
                </a:cubicBezTo>
                <a:cubicBezTo>
                  <a:pt x="828" y="954"/>
                  <a:pt x="828" y="954"/>
                  <a:pt x="828" y="954"/>
                </a:cubicBezTo>
                <a:cubicBezTo>
                  <a:pt x="829" y="955"/>
                  <a:pt x="829" y="956"/>
                  <a:pt x="830" y="956"/>
                </a:cubicBezTo>
                <a:cubicBezTo>
                  <a:pt x="831" y="958"/>
                  <a:pt x="832" y="960"/>
                  <a:pt x="833" y="962"/>
                </a:cubicBezTo>
                <a:cubicBezTo>
                  <a:pt x="834" y="964"/>
                  <a:pt x="835" y="966"/>
                  <a:pt x="837" y="968"/>
                </a:cubicBezTo>
                <a:cubicBezTo>
                  <a:pt x="837" y="969"/>
                  <a:pt x="838" y="970"/>
                  <a:pt x="838" y="971"/>
                </a:cubicBezTo>
                <a:cubicBezTo>
                  <a:pt x="839" y="972"/>
                  <a:pt x="839" y="972"/>
                  <a:pt x="839" y="973"/>
                </a:cubicBezTo>
                <a:cubicBezTo>
                  <a:pt x="839" y="973"/>
                  <a:pt x="840" y="973"/>
                  <a:pt x="840" y="974"/>
                </a:cubicBezTo>
                <a:cubicBezTo>
                  <a:pt x="842" y="978"/>
                  <a:pt x="845" y="981"/>
                  <a:pt x="848" y="983"/>
                </a:cubicBezTo>
                <a:cubicBezTo>
                  <a:pt x="848" y="983"/>
                  <a:pt x="849" y="984"/>
                  <a:pt x="849" y="984"/>
                </a:cubicBezTo>
                <a:cubicBezTo>
                  <a:pt x="849" y="984"/>
                  <a:pt x="850" y="985"/>
                  <a:pt x="850" y="985"/>
                </a:cubicBezTo>
                <a:cubicBezTo>
                  <a:pt x="851" y="985"/>
                  <a:pt x="851" y="986"/>
                  <a:pt x="852" y="986"/>
                </a:cubicBezTo>
                <a:cubicBezTo>
                  <a:pt x="852" y="986"/>
                  <a:pt x="853" y="986"/>
                  <a:pt x="854" y="987"/>
                </a:cubicBezTo>
                <a:cubicBezTo>
                  <a:pt x="850" y="986"/>
                  <a:pt x="846" y="986"/>
                  <a:pt x="842" y="987"/>
                </a:cubicBezTo>
                <a:cubicBezTo>
                  <a:pt x="838" y="987"/>
                  <a:pt x="834" y="988"/>
                  <a:pt x="831" y="988"/>
                </a:cubicBezTo>
                <a:cubicBezTo>
                  <a:pt x="827" y="988"/>
                  <a:pt x="823" y="988"/>
                  <a:pt x="819" y="988"/>
                </a:cubicBezTo>
                <a:cubicBezTo>
                  <a:pt x="818" y="988"/>
                  <a:pt x="817" y="988"/>
                  <a:pt x="817" y="987"/>
                </a:cubicBezTo>
                <a:cubicBezTo>
                  <a:pt x="816" y="987"/>
                  <a:pt x="816" y="987"/>
                  <a:pt x="816" y="987"/>
                </a:cubicBezTo>
                <a:cubicBezTo>
                  <a:pt x="816" y="987"/>
                  <a:pt x="816" y="987"/>
                  <a:pt x="816" y="987"/>
                </a:cubicBezTo>
                <a:cubicBezTo>
                  <a:pt x="815" y="987"/>
                  <a:pt x="815" y="987"/>
                  <a:pt x="815" y="987"/>
                </a:cubicBezTo>
                <a:cubicBezTo>
                  <a:pt x="815" y="987"/>
                  <a:pt x="814" y="987"/>
                  <a:pt x="814" y="987"/>
                </a:cubicBezTo>
                <a:cubicBezTo>
                  <a:pt x="812" y="986"/>
                  <a:pt x="810" y="985"/>
                  <a:pt x="809" y="985"/>
                </a:cubicBezTo>
                <a:cubicBezTo>
                  <a:pt x="805" y="983"/>
                  <a:pt x="802" y="981"/>
                  <a:pt x="798" y="979"/>
                </a:cubicBezTo>
                <a:cubicBezTo>
                  <a:pt x="795" y="977"/>
                  <a:pt x="792" y="974"/>
                  <a:pt x="788" y="973"/>
                </a:cubicBezTo>
                <a:cubicBezTo>
                  <a:pt x="785" y="971"/>
                  <a:pt x="781" y="969"/>
                  <a:pt x="777" y="969"/>
                </a:cubicBezTo>
                <a:cubicBezTo>
                  <a:pt x="776" y="968"/>
                  <a:pt x="774" y="968"/>
                  <a:pt x="773" y="968"/>
                </a:cubicBezTo>
                <a:cubicBezTo>
                  <a:pt x="772" y="968"/>
                  <a:pt x="772" y="968"/>
                  <a:pt x="772" y="967"/>
                </a:cubicBezTo>
                <a:cubicBezTo>
                  <a:pt x="772" y="967"/>
                  <a:pt x="772" y="967"/>
                  <a:pt x="771" y="966"/>
                </a:cubicBezTo>
                <a:cubicBezTo>
                  <a:pt x="771" y="966"/>
                  <a:pt x="771" y="966"/>
                  <a:pt x="771" y="966"/>
                </a:cubicBezTo>
                <a:cubicBezTo>
                  <a:pt x="771" y="965"/>
                  <a:pt x="771" y="965"/>
                  <a:pt x="770" y="965"/>
                </a:cubicBezTo>
                <a:cubicBezTo>
                  <a:pt x="770" y="965"/>
                  <a:pt x="770" y="964"/>
                  <a:pt x="769" y="964"/>
                </a:cubicBezTo>
                <a:cubicBezTo>
                  <a:pt x="769" y="963"/>
                  <a:pt x="769" y="963"/>
                  <a:pt x="768" y="963"/>
                </a:cubicBezTo>
                <a:cubicBezTo>
                  <a:pt x="768" y="962"/>
                  <a:pt x="767" y="962"/>
                  <a:pt x="767" y="961"/>
                </a:cubicBezTo>
                <a:cubicBezTo>
                  <a:pt x="766" y="961"/>
                  <a:pt x="766" y="960"/>
                  <a:pt x="765" y="960"/>
                </a:cubicBezTo>
                <a:cubicBezTo>
                  <a:pt x="764" y="959"/>
                  <a:pt x="763" y="958"/>
                  <a:pt x="762" y="958"/>
                </a:cubicBezTo>
                <a:cubicBezTo>
                  <a:pt x="761" y="957"/>
                  <a:pt x="760" y="956"/>
                  <a:pt x="759" y="955"/>
                </a:cubicBezTo>
                <a:cubicBezTo>
                  <a:pt x="759" y="955"/>
                  <a:pt x="758" y="955"/>
                  <a:pt x="758" y="955"/>
                </a:cubicBezTo>
                <a:cubicBezTo>
                  <a:pt x="762" y="937"/>
                  <a:pt x="728" y="941"/>
                  <a:pt x="720" y="938"/>
                </a:cubicBezTo>
                <a:cubicBezTo>
                  <a:pt x="726" y="950"/>
                  <a:pt x="743" y="972"/>
                  <a:pt x="756" y="957"/>
                </a:cubicBezTo>
                <a:cubicBezTo>
                  <a:pt x="756" y="956"/>
                  <a:pt x="755" y="955"/>
                  <a:pt x="754" y="955"/>
                </a:cubicBezTo>
                <a:cubicBezTo>
                  <a:pt x="755" y="955"/>
                  <a:pt x="755" y="955"/>
                  <a:pt x="755" y="955"/>
                </a:cubicBezTo>
                <a:cubicBezTo>
                  <a:pt x="756" y="956"/>
                  <a:pt x="757" y="956"/>
                  <a:pt x="758" y="957"/>
                </a:cubicBezTo>
                <a:cubicBezTo>
                  <a:pt x="759" y="958"/>
                  <a:pt x="760" y="958"/>
                  <a:pt x="761" y="959"/>
                </a:cubicBezTo>
                <a:cubicBezTo>
                  <a:pt x="762" y="960"/>
                  <a:pt x="763" y="961"/>
                  <a:pt x="764" y="962"/>
                </a:cubicBezTo>
                <a:cubicBezTo>
                  <a:pt x="764" y="962"/>
                  <a:pt x="765" y="963"/>
                  <a:pt x="765" y="963"/>
                </a:cubicBezTo>
                <a:cubicBezTo>
                  <a:pt x="766" y="963"/>
                  <a:pt x="766" y="964"/>
                  <a:pt x="767" y="964"/>
                </a:cubicBezTo>
                <a:cubicBezTo>
                  <a:pt x="767" y="965"/>
                  <a:pt x="767" y="965"/>
                  <a:pt x="768" y="965"/>
                </a:cubicBezTo>
                <a:cubicBezTo>
                  <a:pt x="768" y="966"/>
                  <a:pt x="768" y="966"/>
                  <a:pt x="769" y="966"/>
                </a:cubicBezTo>
                <a:cubicBezTo>
                  <a:pt x="769" y="967"/>
                  <a:pt x="769" y="967"/>
                  <a:pt x="769" y="967"/>
                </a:cubicBezTo>
                <a:cubicBezTo>
                  <a:pt x="769" y="967"/>
                  <a:pt x="770" y="967"/>
                  <a:pt x="770" y="967"/>
                </a:cubicBezTo>
                <a:cubicBezTo>
                  <a:pt x="770" y="968"/>
                  <a:pt x="770" y="968"/>
                  <a:pt x="771" y="968"/>
                </a:cubicBezTo>
                <a:cubicBezTo>
                  <a:pt x="771" y="968"/>
                  <a:pt x="771" y="968"/>
                  <a:pt x="771" y="968"/>
                </a:cubicBezTo>
                <a:cubicBezTo>
                  <a:pt x="770" y="968"/>
                  <a:pt x="770" y="968"/>
                  <a:pt x="770" y="968"/>
                </a:cubicBezTo>
                <a:cubicBezTo>
                  <a:pt x="769" y="968"/>
                  <a:pt x="769" y="968"/>
                  <a:pt x="769" y="968"/>
                </a:cubicBezTo>
                <a:cubicBezTo>
                  <a:pt x="768" y="968"/>
                  <a:pt x="767" y="969"/>
                  <a:pt x="766" y="969"/>
                </a:cubicBezTo>
                <a:cubicBezTo>
                  <a:pt x="762" y="969"/>
                  <a:pt x="759" y="970"/>
                  <a:pt x="756" y="971"/>
                </a:cubicBezTo>
                <a:cubicBezTo>
                  <a:pt x="752" y="972"/>
                  <a:pt x="749" y="973"/>
                  <a:pt x="746" y="975"/>
                </a:cubicBezTo>
                <a:cubicBezTo>
                  <a:pt x="746" y="975"/>
                  <a:pt x="746" y="975"/>
                  <a:pt x="746" y="975"/>
                </a:cubicBezTo>
                <a:cubicBezTo>
                  <a:pt x="745" y="975"/>
                  <a:pt x="745" y="975"/>
                  <a:pt x="744" y="974"/>
                </a:cubicBezTo>
                <a:cubicBezTo>
                  <a:pt x="744" y="974"/>
                  <a:pt x="744" y="974"/>
                  <a:pt x="743" y="974"/>
                </a:cubicBezTo>
                <a:cubicBezTo>
                  <a:pt x="743" y="974"/>
                  <a:pt x="743" y="974"/>
                  <a:pt x="742" y="974"/>
                </a:cubicBezTo>
                <a:cubicBezTo>
                  <a:pt x="742" y="974"/>
                  <a:pt x="741" y="973"/>
                  <a:pt x="740" y="973"/>
                </a:cubicBezTo>
                <a:cubicBezTo>
                  <a:pt x="740" y="973"/>
                  <a:pt x="739" y="972"/>
                  <a:pt x="738" y="972"/>
                </a:cubicBezTo>
                <a:cubicBezTo>
                  <a:pt x="737" y="972"/>
                  <a:pt x="737" y="971"/>
                  <a:pt x="736" y="971"/>
                </a:cubicBezTo>
                <a:cubicBezTo>
                  <a:pt x="734" y="970"/>
                  <a:pt x="732" y="969"/>
                  <a:pt x="730" y="968"/>
                </a:cubicBezTo>
                <a:cubicBezTo>
                  <a:pt x="728" y="966"/>
                  <a:pt x="726" y="965"/>
                  <a:pt x="724" y="964"/>
                </a:cubicBezTo>
                <a:cubicBezTo>
                  <a:pt x="720" y="961"/>
                  <a:pt x="716" y="958"/>
                  <a:pt x="712" y="955"/>
                </a:cubicBezTo>
                <a:cubicBezTo>
                  <a:pt x="710" y="953"/>
                  <a:pt x="708" y="952"/>
                  <a:pt x="705" y="950"/>
                </a:cubicBezTo>
                <a:cubicBezTo>
                  <a:pt x="703" y="949"/>
                  <a:pt x="701" y="947"/>
                  <a:pt x="699" y="946"/>
                </a:cubicBezTo>
                <a:cubicBezTo>
                  <a:pt x="697" y="944"/>
                  <a:pt x="695" y="943"/>
                  <a:pt x="692" y="942"/>
                </a:cubicBezTo>
                <a:cubicBezTo>
                  <a:pt x="692" y="942"/>
                  <a:pt x="692" y="942"/>
                  <a:pt x="692" y="942"/>
                </a:cubicBezTo>
                <a:cubicBezTo>
                  <a:pt x="691" y="942"/>
                  <a:pt x="691" y="942"/>
                  <a:pt x="691" y="942"/>
                </a:cubicBezTo>
                <a:cubicBezTo>
                  <a:pt x="690" y="942"/>
                  <a:pt x="690" y="942"/>
                  <a:pt x="689" y="942"/>
                </a:cubicBezTo>
                <a:cubicBezTo>
                  <a:pt x="689" y="942"/>
                  <a:pt x="689" y="942"/>
                  <a:pt x="689" y="942"/>
                </a:cubicBezTo>
                <a:cubicBezTo>
                  <a:pt x="689" y="942"/>
                  <a:pt x="689" y="941"/>
                  <a:pt x="689" y="941"/>
                </a:cubicBezTo>
                <a:cubicBezTo>
                  <a:pt x="689" y="941"/>
                  <a:pt x="690" y="940"/>
                  <a:pt x="690" y="940"/>
                </a:cubicBezTo>
                <a:cubicBezTo>
                  <a:pt x="690" y="939"/>
                  <a:pt x="690" y="939"/>
                  <a:pt x="690" y="938"/>
                </a:cubicBezTo>
                <a:cubicBezTo>
                  <a:pt x="690" y="938"/>
                  <a:pt x="690" y="937"/>
                  <a:pt x="690" y="937"/>
                </a:cubicBezTo>
                <a:cubicBezTo>
                  <a:pt x="690" y="937"/>
                  <a:pt x="690" y="936"/>
                  <a:pt x="690" y="936"/>
                </a:cubicBezTo>
                <a:cubicBezTo>
                  <a:pt x="690" y="936"/>
                  <a:pt x="690" y="935"/>
                  <a:pt x="690" y="935"/>
                </a:cubicBezTo>
                <a:cubicBezTo>
                  <a:pt x="690" y="935"/>
                  <a:pt x="690" y="934"/>
                  <a:pt x="690" y="933"/>
                </a:cubicBezTo>
                <a:cubicBezTo>
                  <a:pt x="690" y="933"/>
                  <a:pt x="690" y="932"/>
                  <a:pt x="690" y="931"/>
                </a:cubicBezTo>
                <a:cubicBezTo>
                  <a:pt x="690" y="931"/>
                  <a:pt x="689" y="930"/>
                  <a:pt x="689" y="930"/>
                </a:cubicBezTo>
                <a:cubicBezTo>
                  <a:pt x="689" y="930"/>
                  <a:pt x="689" y="929"/>
                  <a:pt x="689" y="929"/>
                </a:cubicBezTo>
                <a:cubicBezTo>
                  <a:pt x="689" y="928"/>
                  <a:pt x="689" y="928"/>
                  <a:pt x="689" y="927"/>
                </a:cubicBezTo>
                <a:cubicBezTo>
                  <a:pt x="688" y="925"/>
                  <a:pt x="688" y="924"/>
                  <a:pt x="687" y="922"/>
                </a:cubicBezTo>
                <a:cubicBezTo>
                  <a:pt x="687" y="922"/>
                  <a:pt x="687" y="922"/>
                  <a:pt x="687" y="921"/>
                </a:cubicBezTo>
                <a:cubicBezTo>
                  <a:pt x="688" y="920"/>
                  <a:pt x="688" y="920"/>
                  <a:pt x="688" y="920"/>
                </a:cubicBezTo>
                <a:cubicBezTo>
                  <a:pt x="693" y="902"/>
                  <a:pt x="666" y="888"/>
                  <a:pt x="652" y="893"/>
                </a:cubicBezTo>
                <a:cubicBezTo>
                  <a:pt x="659" y="898"/>
                  <a:pt x="661" y="908"/>
                  <a:pt x="668" y="914"/>
                </a:cubicBezTo>
                <a:cubicBezTo>
                  <a:pt x="673" y="917"/>
                  <a:pt x="679" y="919"/>
                  <a:pt x="684" y="921"/>
                </a:cubicBezTo>
                <a:cubicBezTo>
                  <a:pt x="685" y="922"/>
                  <a:pt x="685" y="922"/>
                  <a:pt x="685" y="923"/>
                </a:cubicBezTo>
                <a:cubicBezTo>
                  <a:pt x="683" y="924"/>
                  <a:pt x="683" y="924"/>
                  <a:pt x="683" y="924"/>
                </a:cubicBezTo>
                <a:cubicBezTo>
                  <a:pt x="684" y="924"/>
                  <a:pt x="685" y="923"/>
                  <a:pt x="685" y="923"/>
                </a:cubicBezTo>
                <a:cubicBezTo>
                  <a:pt x="686" y="924"/>
                  <a:pt x="686" y="926"/>
                  <a:pt x="686" y="927"/>
                </a:cubicBezTo>
                <a:cubicBezTo>
                  <a:pt x="687" y="928"/>
                  <a:pt x="687" y="929"/>
                  <a:pt x="687" y="929"/>
                </a:cubicBezTo>
                <a:cubicBezTo>
                  <a:pt x="687" y="930"/>
                  <a:pt x="687" y="930"/>
                  <a:pt x="687" y="930"/>
                </a:cubicBezTo>
                <a:cubicBezTo>
                  <a:pt x="687" y="931"/>
                  <a:pt x="687" y="931"/>
                  <a:pt x="687" y="931"/>
                </a:cubicBezTo>
                <a:cubicBezTo>
                  <a:pt x="687" y="932"/>
                  <a:pt x="688" y="933"/>
                  <a:pt x="688" y="933"/>
                </a:cubicBezTo>
                <a:cubicBezTo>
                  <a:pt x="688" y="934"/>
                  <a:pt x="688" y="935"/>
                  <a:pt x="688" y="935"/>
                </a:cubicBezTo>
                <a:cubicBezTo>
                  <a:pt x="688" y="935"/>
                  <a:pt x="688" y="936"/>
                  <a:pt x="688" y="936"/>
                </a:cubicBezTo>
                <a:cubicBezTo>
                  <a:pt x="688" y="936"/>
                  <a:pt x="688" y="937"/>
                  <a:pt x="688" y="937"/>
                </a:cubicBezTo>
                <a:cubicBezTo>
                  <a:pt x="688" y="937"/>
                  <a:pt x="688" y="938"/>
                  <a:pt x="688" y="938"/>
                </a:cubicBezTo>
                <a:cubicBezTo>
                  <a:pt x="688" y="939"/>
                  <a:pt x="688" y="939"/>
                  <a:pt x="688" y="940"/>
                </a:cubicBezTo>
                <a:cubicBezTo>
                  <a:pt x="688" y="940"/>
                  <a:pt x="688" y="940"/>
                  <a:pt x="688" y="941"/>
                </a:cubicBezTo>
                <a:cubicBezTo>
                  <a:pt x="688" y="941"/>
                  <a:pt x="689" y="942"/>
                  <a:pt x="689" y="942"/>
                </a:cubicBezTo>
                <a:cubicBezTo>
                  <a:pt x="688" y="942"/>
                  <a:pt x="687" y="942"/>
                  <a:pt x="686" y="942"/>
                </a:cubicBezTo>
                <a:cubicBezTo>
                  <a:pt x="685" y="942"/>
                  <a:pt x="685" y="942"/>
                  <a:pt x="684" y="942"/>
                </a:cubicBezTo>
                <a:cubicBezTo>
                  <a:pt x="684" y="942"/>
                  <a:pt x="684" y="943"/>
                  <a:pt x="683" y="943"/>
                </a:cubicBezTo>
                <a:cubicBezTo>
                  <a:pt x="682" y="943"/>
                  <a:pt x="682" y="943"/>
                  <a:pt x="681" y="944"/>
                </a:cubicBezTo>
                <a:cubicBezTo>
                  <a:pt x="681" y="944"/>
                  <a:pt x="681" y="944"/>
                  <a:pt x="681" y="943"/>
                </a:cubicBezTo>
                <a:cubicBezTo>
                  <a:pt x="681" y="943"/>
                  <a:pt x="681" y="943"/>
                  <a:pt x="680" y="944"/>
                </a:cubicBezTo>
                <a:cubicBezTo>
                  <a:pt x="680" y="944"/>
                  <a:pt x="680" y="944"/>
                  <a:pt x="680" y="944"/>
                </a:cubicBezTo>
                <a:cubicBezTo>
                  <a:pt x="679" y="944"/>
                  <a:pt x="679" y="944"/>
                  <a:pt x="678" y="944"/>
                </a:cubicBezTo>
                <a:cubicBezTo>
                  <a:pt x="678" y="944"/>
                  <a:pt x="677" y="944"/>
                  <a:pt x="676" y="944"/>
                </a:cubicBezTo>
                <a:cubicBezTo>
                  <a:pt x="676" y="944"/>
                  <a:pt x="675" y="944"/>
                  <a:pt x="674" y="944"/>
                </a:cubicBezTo>
                <a:cubicBezTo>
                  <a:pt x="673" y="944"/>
                  <a:pt x="673" y="944"/>
                  <a:pt x="672" y="944"/>
                </a:cubicBezTo>
                <a:cubicBezTo>
                  <a:pt x="671" y="944"/>
                  <a:pt x="671" y="944"/>
                  <a:pt x="670" y="944"/>
                </a:cubicBezTo>
                <a:cubicBezTo>
                  <a:pt x="670" y="944"/>
                  <a:pt x="670" y="944"/>
                  <a:pt x="669" y="944"/>
                </a:cubicBezTo>
                <a:cubicBezTo>
                  <a:pt x="663" y="931"/>
                  <a:pt x="655" y="933"/>
                  <a:pt x="648" y="944"/>
                </a:cubicBezTo>
                <a:cubicBezTo>
                  <a:pt x="655" y="948"/>
                  <a:pt x="663" y="955"/>
                  <a:pt x="669" y="946"/>
                </a:cubicBezTo>
                <a:cubicBezTo>
                  <a:pt x="670" y="946"/>
                  <a:pt x="670" y="946"/>
                  <a:pt x="670" y="946"/>
                </a:cubicBezTo>
                <a:cubicBezTo>
                  <a:pt x="670" y="946"/>
                  <a:pt x="670" y="946"/>
                  <a:pt x="670" y="946"/>
                </a:cubicBezTo>
                <a:cubicBezTo>
                  <a:pt x="671" y="946"/>
                  <a:pt x="671" y="946"/>
                  <a:pt x="672" y="946"/>
                </a:cubicBezTo>
                <a:cubicBezTo>
                  <a:pt x="673" y="946"/>
                  <a:pt x="674" y="946"/>
                  <a:pt x="674" y="946"/>
                </a:cubicBezTo>
                <a:cubicBezTo>
                  <a:pt x="675" y="946"/>
                  <a:pt x="676" y="946"/>
                  <a:pt x="677" y="946"/>
                </a:cubicBezTo>
                <a:cubicBezTo>
                  <a:pt x="677" y="946"/>
                  <a:pt x="677" y="946"/>
                  <a:pt x="677" y="946"/>
                </a:cubicBezTo>
                <a:cubicBezTo>
                  <a:pt x="676" y="946"/>
                  <a:pt x="676" y="947"/>
                  <a:pt x="675" y="947"/>
                </a:cubicBezTo>
                <a:cubicBezTo>
                  <a:pt x="675" y="947"/>
                  <a:pt x="674" y="947"/>
                  <a:pt x="674" y="947"/>
                </a:cubicBezTo>
                <a:cubicBezTo>
                  <a:pt x="674" y="947"/>
                  <a:pt x="676" y="947"/>
                  <a:pt x="678" y="946"/>
                </a:cubicBezTo>
                <a:cubicBezTo>
                  <a:pt x="678" y="946"/>
                  <a:pt x="679" y="946"/>
                  <a:pt x="680" y="946"/>
                </a:cubicBezTo>
                <a:cubicBezTo>
                  <a:pt x="680" y="946"/>
                  <a:pt x="680" y="945"/>
                  <a:pt x="680" y="945"/>
                </a:cubicBezTo>
                <a:cubicBezTo>
                  <a:pt x="681" y="945"/>
                  <a:pt x="681" y="945"/>
                  <a:pt x="681" y="945"/>
                </a:cubicBezTo>
                <a:cubicBezTo>
                  <a:pt x="681" y="945"/>
                  <a:pt x="681" y="945"/>
                  <a:pt x="681" y="945"/>
                </a:cubicBezTo>
                <a:cubicBezTo>
                  <a:pt x="681" y="945"/>
                  <a:pt x="682" y="945"/>
                  <a:pt x="682" y="945"/>
                </a:cubicBezTo>
                <a:cubicBezTo>
                  <a:pt x="682" y="945"/>
                  <a:pt x="682" y="945"/>
                  <a:pt x="682" y="945"/>
                </a:cubicBezTo>
                <a:cubicBezTo>
                  <a:pt x="683" y="945"/>
                  <a:pt x="683" y="945"/>
                  <a:pt x="684" y="945"/>
                </a:cubicBezTo>
                <a:cubicBezTo>
                  <a:pt x="685" y="944"/>
                  <a:pt x="685" y="944"/>
                  <a:pt x="686" y="944"/>
                </a:cubicBezTo>
                <a:cubicBezTo>
                  <a:pt x="687" y="944"/>
                  <a:pt x="688" y="944"/>
                  <a:pt x="689" y="944"/>
                </a:cubicBezTo>
                <a:cubicBezTo>
                  <a:pt x="690" y="944"/>
                  <a:pt x="690" y="944"/>
                  <a:pt x="691" y="944"/>
                </a:cubicBezTo>
                <a:cubicBezTo>
                  <a:pt x="691" y="944"/>
                  <a:pt x="691" y="944"/>
                  <a:pt x="691" y="944"/>
                </a:cubicBezTo>
                <a:cubicBezTo>
                  <a:pt x="692" y="944"/>
                  <a:pt x="692" y="944"/>
                  <a:pt x="692" y="944"/>
                </a:cubicBezTo>
                <a:cubicBezTo>
                  <a:pt x="693" y="945"/>
                  <a:pt x="694" y="945"/>
                  <a:pt x="695" y="946"/>
                </a:cubicBezTo>
                <a:cubicBezTo>
                  <a:pt x="696" y="946"/>
                  <a:pt x="697" y="947"/>
                  <a:pt x="698" y="947"/>
                </a:cubicBezTo>
                <a:cubicBezTo>
                  <a:pt x="700" y="949"/>
                  <a:pt x="702" y="950"/>
                  <a:pt x="704" y="952"/>
                </a:cubicBezTo>
                <a:cubicBezTo>
                  <a:pt x="706" y="953"/>
                  <a:pt x="709" y="955"/>
                  <a:pt x="711" y="956"/>
                </a:cubicBezTo>
                <a:cubicBezTo>
                  <a:pt x="715" y="959"/>
                  <a:pt x="719" y="962"/>
                  <a:pt x="723" y="965"/>
                </a:cubicBezTo>
                <a:cubicBezTo>
                  <a:pt x="725" y="967"/>
                  <a:pt x="727" y="968"/>
                  <a:pt x="729" y="969"/>
                </a:cubicBezTo>
                <a:cubicBezTo>
                  <a:pt x="731" y="971"/>
                  <a:pt x="733" y="972"/>
                  <a:pt x="735" y="973"/>
                </a:cubicBezTo>
                <a:cubicBezTo>
                  <a:pt x="735" y="973"/>
                  <a:pt x="736" y="973"/>
                  <a:pt x="736" y="973"/>
                </a:cubicBezTo>
                <a:cubicBezTo>
                  <a:pt x="737" y="973"/>
                  <a:pt x="737" y="974"/>
                  <a:pt x="737" y="974"/>
                </a:cubicBezTo>
                <a:cubicBezTo>
                  <a:pt x="738" y="974"/>
                  <a:pt x="739" y="974"/>
                  <a:pt x="740" y="975"/>
                </a:cubicBezTo>
                <a:cubicBezTo>
                  <a:pt x="742" y="975"/>
                  <a:pt x="743" y="975"/>
                  <a:pt x="744" y="975"/>
                </a:cubicBezTo>
                <a:cubicBezTo>
                  <a:pt x="744" y="975"/>
                  <a:pt x="745" y="975"/>
                  <a:pt x="745" y="975"/>
                </a:cubicBezTo>
                <a:cubicBezTo>
                  <a:pt x="743" y="976"/>
                  <a:pt x="740" y="977"/>
                  <a:pt x="738" y="978"/>
                </a:cubicBezTo>
                <a:cubicBezTo>
                  <a:pt x="737" y="979"/>
                  <a:pt x="736" y="980"/>
                  <a:pt x="735" y="980"/>
                </a:cubicBezTo>
                <a:cubicBezTo>
                  <a:pt x="734" y="981"/>
                  <a:pt x="732" y="982"/>
                  <a:pt x="731" y="982"/>
                </a:cubicBezTo>
                <a:cubicBezTo>
                  <a:pt x="729" y="984"/>
                  <a:pt x="727" y="986"/>
                  <a:pt x="725" y="987"/>
                </a:cubicBezTo>
                <a:cubicBezTo>
                  <a:pt x="725" y="987"/>
                  <a:pt x="725" y="988"/>
                  <a:pt x="724" y="988"/>
                </a:cubicBezTo>
                <a:cubicBezTo>
                  <a:pt x="724" y="988"/>
                  <a:pt x="723" y="988"/>
                  <a:pt x="723" y="987"/>
                </a:cubicBezTo>
                <a:cubicBezTo>
                  <a:pt x="722" y="987"/>
                  <a:pt x="722" y="987"/>
                  <a:pt x="722" y="987"/>
                </a:cubicBezTo>
                <a:cubicBezTo>
                  <a:pt x="721" y="987"/>
                  <a:pt x="721" y="987"/>
                  <a:pt x="721" y="986"/>
                </a:cubicBezTo>
                <a:cubicBezTo>
                  <a:pt x="720" y="986"/>
                  <a:pt x="720" y="986"/>
                  <a:pt x="719" y="986"/>
                </a:cubicBezTo>
                <a:cubicBezTo>
                  <a:pt x="719" y="986"/>
                  <a:pt x="719" y="986"/>
                  <a:pt x="719" y="986"/>
                </a:cubicBezTo>
                <a:cubicBezTo>
                  <a:pt x="718" y="986"/>
                  <a:pt x="718" y="986"/>
                  <a:pt x="718" y="986"/>
                </a:cubicBezTo>
                <a:cubicBezTo>
                  <a:pt x="717" y="985"/>
                  <a:pt x="717" y="985"/>
                  <a:pt x="716" y="985"/>
                </a:cubicBezTo>
                <a:cubicBezTo>
                  <a:pt x="716" y="985"/>
                  <a:pt x="715" y="985"/>
                  <a:pt x="715" y="985"/>
                </a:cubicBezTo>
                <a:cubicBezTo>
                  <a:pt x="714" y="985"/>
                  <a:pt x="713" y="985"/>
                  <a:pt x="713" y="985"/>
                </a:cubicBezTo>
                <a:cubicBezTo>
                  <a:pt x="712" y="985"/>
                  <a:pt x="712" y="985"/>
                  <a:pt x="711" y="985"/>
                </a:cubicBezTo>
                <a:cubicBezTo>
                  <a:pt x="710" y="985"/>
                  <a:pt x="708" y="985"/>
                  <a:pt x="707" y="985"/>
                </a:cubicBezTo>
                <a:cubicBezTo>
                  <a:pt x="706" y="985"/>
                  <a:pt x="704" y="985"/>
                  <a:pt x="703" y="985"/>
                </a:cubicBezTo>
                <a:cubicBezTo>
                  <a:pt x="701" y="985"/>
                  <a:pt x="700" y="985"/>
                  <a:pt x="699" y="986"/>
                </a:cubicBezTo>
                <a:cubicBezTo>
                  <a:pt x="698" y="986"/>
                  <a:pt x="697" y="986"/>
                  <a:pt x="696" y="986"/>
                </a:cubicBezTo>
                <a:cubicBezTo>
                  <a:pt x="680" y="979"/>
                  <a:pt x="679" y="991"/>
                  <a:pt x="665" y="993"/>
                </a:cubicBezTo>
                <a:cubicBezTo>
                  <a:pt x="678" y="1002"/>
                  <a:pt x="692" y="1007"/>
                  <a:pt x="696" y="989"/>
                </a:cubicBezTo>
                <a:cubicBezTo>
                  <a:pt x="696" y="989"/>
                  <a:pt x="696" y="989"/>
                  <a:pt x="696" y="989"/>
                </a:cubicBezTo>
                <a:cubicBezTo>
                  <a:pt x="697" y="989"/>
                  <a:pt x="698" y="988"/>
                  <a:pt x="699" y="988"/>
                </a:cubicBezTo>
                <a:cubicBezTo>
                  <a:pt x="701" y="988"/>
                  <a:pt x="702" y="987"/>
                  <a:pt x="703" y="987"/>
                </a:cubicBezTo>
                <a:cubicBezTo>
                  <a:pt x="705" y="987"/>
                  <a:pt x="706" y="987"/>
                  <a:pt x="707" y="987"/>
                </a:cubicBezTo>
                <a:cubicBezTo>
                  <a:pt x="708" y="987"/>
                  <a:pt x="710" y="987"/>
                  <a:pt x="711" y="987"/>
                </a:cubicBezTo>
                <a:cubicBezTo>
                  <a:pt x="712" y="987"/>
                  <a:pt x="712" y="987"/>
                  <a:pt x="713" y="987"/>
                </a:cubicBezTo>
                <a:cubicBezTo>
                  <a:pt x="713" y="987"/>
                  <a:pt x="714" y="987"/>
                  <a:pt x="714" y="987"/>
                </a:cubicBezTo>
                <a:cubicBezTo>
                  <a:pt x="715" y="987"/>
                  <a:pt x="716" y="987"/>
                  <a:pt x="716" y="987"/>
                </a:cubicBezTo>
                <a:cubicBezTo>
                  <a:pt x="717" y="988"/>
                  <a:pt x="717" y="988"/>
                  <a:pt x="718" y="988"/>
                </a:cubicBezTo>
                <a:cubicBezTo>
                  <a:pt x="718" y="988"/>
                  <a:pt x="718" y="988"/>
                  <a:pt x="718" y="988"/>
                </a:cubicBezTo>
                <a:cubicBezTo>
                  <a:pt x="719" y="988"/>
                  <a:pt x="719" y="988"/>
                  <a:pt x="719" y="988"/>
                </a:cubicBezTo>
                <a:cubicBezTo>
                  <a:pt x="720" y="988"/>
                  <a:pt x="720" y="988"/>
                  <a:pt x="720" y="988"/>
                </a:cubicBezTo>
                <a:cubicBezTo>
                  <a:pt x="721" y="988"/>
                  <a:pt x="722" y="988"/>
                  <a:pt x="723" y="988"/>
                </a:cubicBezTo>
                <a:cubicBezTo>
                  <a:pt x="723" y="988"/>
                  <a:pt x="724" y="988"/>
                  <a:pt x="724" y="988"/>
                </a:cubicBezTo>
                <a:cubicBezTo>
                  <a:pt x="722" y="991"/>
                  <a:pt x="720" y="993"/>
                  <a:pt x="718" y="995"/>
                </a:cubicBezTo>
                <a:cubicBezTo>
                  <a:pt x="718" y="994"/>
                  <a:pt x="718" y="994"/>
                  <a:pt x="718" y="994"/>
                </a:cubicBezTo>
                <a:cubicBezTo>
                  <a:pt x="718" y="994"/>
                  <a:pt x="718" y="995"/>
                  <a:pt x="718" y="995"/>
                </a:cubicBezTo>
                <a:cubicBezTo>
                  <a:pt x="717" y="995"/>
                  <a:pt x="717" y="995"/>
                  <a:pt x="717" y="996"/>
                </a:cubicBezTo>
                <a:cubicBezTo>
                  <a:pt x="717" y="996"/>
                  <a:pt x="716" y="996"/>
                  <a:pt x="716" y="996"/>
                </a:cubicBezTo>
                <a:cubicBezTo>
                  <a:pt x="716" y="996"/>
                  <a:pt x="716" y="997"/>
                  <a:pt x="716" y="997"/>
                </a:cubicBezTo>
                <a:cubicBezTo>
                  <a:pt x="716" y="997"/>
                  <a:pt x="716" y="997"/>
                  <a:pt x="716" y="997"/>
                </a:cubicBezTo>
                <a:cubicBezTo>
                  <a:pt x="716" y="998"/>
                  <a:pt x="716" y="998"/>
                  <a:pt x="716" y="999"/>
                </a:cubicBezTo>
                <a:cubicBezTo>
                  <a:pt x="716" y="999"/>
                  <a:pt x="716" y="999"/>
                  <a:pt x="716" y="999"/>
                </a:cubicBezTo>
                <a:cubicBezTo>
                  <a:pt x="715" y="1001"/>
                  <a:pt x="714" y="1002"/>
                  <a:pt x="714" y="1003"/>
                </a:cubicBezTo>
                <a:cubicBezTo>
                  <a:pt x="714" y="1004"/>
                  <a:pt x="714" y="1004"/>
                  <a:pt x="714" y="1005"/>
                </a:cubicBezTo>
                <a:cubicBezTo>
                  <a:pt x="713" y="1005"/>
                  <a:pt x="713" y="1006"/>
                  <a:pt x="713" y="1006"/>
                </a:cubicBezTo>
                <a:cubicBezTo>
                  <a:pt x="713" y="1006"/>
                  <a:pt x="714" y="1005"/>
                  <a:pt x="714" y="1005"/>
                </a:cubicBezTo>
                <a:cubicBezTo>
                  <a:pt x="714" y="1005"/>
                  <a:pt x="714" y="1004"/>
                  <a:pt x="714" y="1003"/>
                </a:cubicBezTo>
                <a:cubicBezTo>
                  <a:pt x="715" y="1003"/>
                  <a:pt x="715" y="1002"/>
                  <a:pt x="715" y="1001"/>
                </a:cubicBezTo>
                <a:cubicBezTo>
                  <a:pt x="715" y="1002"/>
                  <a:pt x="715" y="1002"/>
                  <a:pt x="715" y="1002"/>
                </a:cubicBezTo>
                <a:cubicBezTo>
                  <a:pt x="715" y="1003"/>
                  <a:pt x="715" y="1004"/>
                  <a:pt x="715" y="1004"/>
                </a:cubicBezTo>
                <a:cubicBezTo>
                  <a:pt x="715" y="1005"/>
                  <a:pt x="715" y="1005"/>
                  <a:pt x="715" y="1005"/>
                </a:cubicBezTo>
                <a:cubicBezTo>
                  <a:pt x="715" y="1005"/>
                  <a:pt x="715" y="1005"/>
                  <a:pt x="715" y="1005"/>
                </a:cubicBezTo>
                <a:cubicBezTo>
                  <a:pt x="712" y="1008"/>
                  <a:pt x="712" y="1012"/>
                  <a:pt x="712" y="1015"/>
                </a:cubicBezTo>
                <a:cubicBezTo>
                  <a:pt x="656" y="1004"/>
                  <a:pt x="619" y="1051"/>
                  <a:pt x="570" y="1079"/>
                </a:cubicBezTo>
                <a:cubicBezTo>
                  <a:pt x="539" y="1097"/>
                  <a:pt x="518" y="1101"/>
                  <a:pt x="484" y="1094"/>
                </a:cubicBezTo>
                <a:cubicBezTo>
                  <a:pt x="467" y="1091"/>
                  <a:pt x="436" y="1078"/>
                  <a:pt x="418" y="1074"/>
                </a:cubicBezTo>
                <a:cubicBezTo>
                  <a:pt x="417" y="1072"/>
                  <a:pt x="416" y="1070"/>
                  <a:pt x="414" y="1068"/>
                </a:cubicBezTo>
                <a:cubicBezTo>
                  <a:pt x="414" y="1067"/>
                  <a:pt x="413" y="1066"/>
                  <a:pt x="412" y="1065"/>
                </a:cubicBezTo>
                <a:cubicBezTo>
                  <a:pt x="412" y="1064"/>
                  <a:pt x="411" y="1063"/>
                  <a:pt x="410" y="1061"/>
                </a:cubicBezTo>
                <a:cubicBezTo>
                  <a:pt x="405" y="1052"/>
                  <a:pt x="398" y="1042"/>
                  <a:pt x="391" y="1031"/>
                </a:cubicBezTo>
                <a:cubicBezTo>
                  <a:pt x="387" y="1025"/>
                  <a:pt x="384" y="1020"/>
                  <a:pt x="380" y="1014"/>
                </a:cubicBezTo>
                <a:cubicBezTo>
                  <a:pt x="380" y="1014"/>
                  <a:pt x="380" y="1013"/>
                  <a:pt x="379" y="1012"/>
                </a:cubicBezTo>
                <a:cubicBezTo>
                  <a:pt x="379" y="1011"/>
                  <a:pt x="379" y="1009"/>
                  <a:pt x="379" y="1007"/>
                </a:cubicBezTo>
                <a:cubicBezTo>
                  <a:pt x="378" y="1007"/>
                  <a:pt x="378" y="1006"/>
                  <a:pt x="378" y="1006"/>
                </a:cubicBezTo>
                <a:cubicBezTo>
                  <a:pt x="378" y="1005"/>
                  <a:pt x="378" y="1005"/>
                  <a:pt x="378" y="1004"/>
                </a:cubicBezTo>
                <a:cubicBezTo>
                  <a:pt x="378" y="1004"/>
                  <a:pt x="378" y="1002"/>
                  <a:pt x="378" y="1001"/>
                </a:cubicBezTo>
                <a:cubicBezTo>
                  <a:pt x="378" y="999"/>
                  <a:pt x="378" y="997"/>
                  <a:pt x="379" y="995"/>
                </a:cubicBezTo>
                <a:cubicBezTo>
                  <a:pt x="379" y="995"/>
                  <a:pt x="379" y="994"/>
                  <a:pt x="379" y="994"/>
                </a:cubicBezTo>
                <a:cubicBezTo>
                  <a:pt x="379" y="994"/>
                  <a:pt x="379" y="994"/>
                  <a:pt x="380" y="993"/>
                </a:cubicBezTo>
                <a:cubicBezTo>
                  <a:pt x="380" y="993"/>
                  <a:pt x="380" y="993"/>
                  <a:pt x="380" y="993"/>
                </a:cubicBezTo>
                <a:cubicBezTo>
                  <a:pt x="380" y="993"/>
                  <a:pt x="380" y="993"/>
                  <a:pt x="380" y="993"/>
                </a:cubicBezTo>
                <a:cubicBezTo>
                  <a:pt x="380" y="992"/>
                  <a:pt x="380" y="992"/>
                  <a:pt x="381" y="992"/>
                </a:cubicBezTo>
                <a:cubicBezTo>
                  <a:pt x="381" y="991"/>
                  <a:pt x="382" y="990"/>
                  <a:pt x="383" y="989"/>
                </a:cubicBezTo>
                <a:cubicBezTo>
                  <a:pt x="384" y="989"/>
                  <a:pt x="384" y="988"/>
                  <a:pt x="385" y="988"/>
                </a:cubicBezTo>
                <a:cubicBezTo>
                  <a:pt x="385" y="987"/>
                  <a:pt x="386" y="987"/>
                  <a:pt x="386" y="986"/>
                </a:cubicBezTo>
                <a:cubicBezTo>
                  <a:pt x="387" y="986"/>
                  <a:pt x="387" y="985"/>
                  <a:pt x="388" y="985"/>
                </a:cubicBezTo>
                <a:cubicBezTo>
                  <a:pt x="388" y="984"/>
                  <a:pt x="389" y="984"/>
                  <a:pt x="389" y="983"/>
                </a:cubicBezTo>
                <a:cubicBezTo>
                  <a:pt x="391" y="981"/>
                  <a:pt x="393" y="979"/>
                  <a:pt x="394" y="976"/>
                </a:cubicBezTo>
                <a:cubicBezTo>
                  <a:pt x="394" y="976"/>
                  <a:pt x="394" y="975"/>
                  <a:pt x="395" y="975"/>
                </a:cubicBezTo>
                <a:cubicBezTo>
                  <a:pt x="395" y="974"/>
                  <a:pt x="395" y="974"/>
                  <a:pt x="395" y="974"/>
                </a:cubicBezTo>
                <a:cubicBezTo>
                  <a:pt x="395" y="973"/>
                  <a:pt x="396" y="973"/>
                  <a:pt x="396" y="972"/>
                </a:cubicBezTo>
                <a:cubicBezTo>
                  <a:pt x="396" y="971"/>
                  <a:pt x="397" y="970"/>
                  <a:pt x="397" y="970"/>
                </a:cubicBezTo>
                <a:cubicBezTo>
                  <a:pt x="397" y="969"/>
                  <a:pt x="397" y="968"/>
                  <a:pt x="398" y="968"/>
                </a:cubicBezTo>
                <a:cubicBezTo>
                  <a:pt x="399" y="965"/>
                  <a:pt x="399" y="962"/>
                  <a:pt x="400" y="959"/>
                </a:cubicBezTo>
                <a:cubicBezTo>
                  <a:pt x="400" y="958"/>
                  <a:pt x="400" y="956"/>
                  <a:pt x="400" y="955"/>
                </a:cubicBezTo>
                <a:cubicBezTo>
                  <a:pt x="400" y="954"/>
                  <a:pt x="401" y="954"/>
                  <a:pt x="401" y="953"/>
                </a:cubicBezTo>
                <a:cubicBezTo>
                  <a:pt x="401" y="953"/>
                  <a:pt x="401" y="953"/>
                  <a:pt x="401" y="953"/>
                </a:cubicBezTo>
                <a:cubicBezTo>
                  <a:pt x="401" y="953"/>
                  <a:pt x="401" y="953"/>
                  <a:pt x="401" y="953"/>
                </a:cubicBezTo>
                <a:cubicBezTo>
                  <a:pt x="401" y="952"/>
                  <a:pt x="401" y="952"/>
                  <a:pt x="402" y="951"/>
                </a:cubicBezTo>
                <a:cubicBezTo>
                  <a:pt x="402" y="950"/>
                  <a:pt x="403" y="950"/>
                  <a:pt x="403" y="949"/>
                </a:cubicBezTo>
                <a:cubicBezTo>
                  <a:pt x="404" y="949"/>
                  <a:pt x="404" y="948"/>
                  <a:pt x="405" y="948"/>
                </a:cubicBezTo>
                <a:cubicBezTo>
                  <a:pt x="406" y="947"/>
                  <a:pt x="406" y="947"/>
                  <a:pt x="407" y="946"/>
                </a:cubicBezTo>
                <a:cubicBezTo>
                  <a:pt x="407" y="946"/>
                  <a:pt x="408" y="945"/>
                  <a:pt x="409" y="945"/>
                </a:cubicBezTo>
                <a:cubicBezTo>
                  <a:pt x="409" y="945"/>
                  <a:pt x="409" y="944"/>
                  <a:pt x="409" y="944"/>
                </a:cubicBezTo>
                <a:cubicBezTo>
                  <a:pt x="424" y="951"/>
                  <a:pt x="429" y="943"/>
                  <a:pt x="426" y="927"/>
                </a:cubicBezTo>
                <a:cubicBezTo>
                  <a:pt x="417" y="930"/>
                  <a:pt x="405" y="929"/>
                  <a:pt x="408" y="943"/>
                </a:cubicBezTo>
                <a:cubicBezTo>
                  <a:pt x="407" y="943"/>
                  <a:pt x="407" y="943"/>
                  <a:pt x="407" y="943"/>
                </a:cubicBezTo>
                <a:cubicBezTo>
                  <a:pt x="407" y="943"/>
                  <a:pt x="407" y="943"/>
                  <a:pt x="407" y="943"/>
                </a:cubicBezTo>
                <a:cubicBezTo>
                  <a:pt x="406" y="944"/>
                  <a:pt x="406" y="944"/>
                  <a:pt x="405" y="944"/>
                </a:cubicBezTo>
                <a:cubicBezTo>
                  <a:pt x="405" y="945"/>
                  <a:pt x="404" y="945"/>
                  <a:pt x="404" y="946"/>
                </a:cubicBezTo>
                <a:cubicBezTo>
                  <a:pt x="403" y="947"/>
                  <a:pt x="402" y="947"/>
                  <a:pt x="402" y="948"/>
                </a:cubicBezTo>
                <a:cubicBezTo>
                  <a:pt x="401" y="948"/>
                  <a:pt x="401" y="949"/>
                  <a:pt x="401" y="949"/>
                </a:cubicBezTo>
                <a:cubicBezTo>
                  <a:pt x="401" y="948"/>
                  <a:pt x="401" y="948"/>
                  <a:pt x="401" y="947"/>
                </a:cubicBezTo>
                <a:cubicBezTo>
                  <a:pt x="401" y="946"/>
                  <a:pt x="401" y="946"/>
                  <a:pt x="401" y="945"/>
                </a:cubicBezTo>
                <a:cubicBezTo>
                  <a:pt x="401" y="945"/>
                  <a:pt x="400" y="945"/>
                  <a:pt x="400" y="944"/>
                </a:cubicBezTo>
                <a:cubicBezTo>
                  <a:pt x="400" y="944"/>
                  <a:pt x="400" y="944"/>
                  <a:pt x="400" y="943"/>
                </a:cubicBezTo>
                <a:cubicBezTo>
                  <a:pt x="400" y="943"/>
                  <a:pt x="400" y="942"/>
                  <a:pt x="400" y="942"/>
                </a:cubicBezTo>
                <a:cubicBezTo>
                  <a:pt x="400" y="941"/>
                  <a:pt x="400" y="941"/>
                  <a:pt x="400" y="940"/>
                </a:cubicBezTo>
                <a:cubicBezTo>
                  <a:pt x="400" y="939"/>
                  <a:pt x="399" y="938"/>
                  <a:pt x="399" y="937"/>
                </a:cubicBezTo>
                <a:cubicBezTo>
                  <a:pt x="399" y="936"/>
                  <a:pt x="398" y="935"/>
                  <a:pt x="398" y="935"/>
                </a:cubicBezTo>
                <a:cubicBezTo>
                  <a:pt x="398" y="934"/>
                  <a:pt x="398" y="933"/>
                  <a:pt x="397" y="932"/>
                </a:cubicBezTo>
                <a:cubicBezTo>
                  <a:pt x="397" y="931"/>
                  <a:pt x="396" y="930"/>
                  <a:pt x="396" y="930"/>
                </a:cubicBezTo>
                <a:cubicBezTo>
                  <a:pt x="396" y="929"/>
                  <a:pt x="395" y="929"/>
                  <a:pt x="395" y="929"/>
                </a:cubicBezTo>
                <a:cubicBezTo>
                  <a:pt x="395" y="929"/>
                  <a:pt x="396" y="930"/>
                  <a:pt x="396" y="933"/>
                </a:cubicBezTo>
                <a:cubicBezTo>
                  <a:pt x="396" y="933"/>
                  <a:pt x="397" y="934"/>
                  <a:pt x="397" y="935"/>
                </a:cubicBezTo>
                <a:cubicBezTo>
                  <a:pt x="397" y="936"/>
                  <a:pt x="397" y="937"/>
                  <a:pt x="397" y="937"/>
                </a:cubicBezTo>
                <a:cubicBezTo>
                  <a:pt x="397" y="939"/>
                  <a:pt x="397" y="941"/>
                  <a:pt x="398" y="944"/>
                </a:cubicBezTo>
                <a:cubicBezTo>
                  <a:pt x="398" y="944"/>
                  <a:pt x="398" y="944"/>
                  <a:pt x="398" y="944"/>
                </a:cubicBezTo>
                <a:cubicBezTo>
                  <a:pt x="398" y="945"/>
                  <a:pt x="398" y="945"/>
                  <a:pt x="398" y="945"/>
                </a:cubicBezTo>
                <a:cubicBezTo>
                  <a:pt x="398" y="946"/>
                  <a:pt x="398" y="946"/>
                  <a:pt x="398" y="947"/>
                </a:cubicBezTo>
                <a:cubicBezTo>
                  <a:pt x="398" y="948"/>
                  <a:pt x="398" y="949"/>
                  <a:pt x="398" y="951"/>
                </a:cubicBezTo>
                <a:cubicBezTo>
                  <a:pt x="398" y="951"/>
                  <a:pt x="398" y="951"/>
                  <a:pt x="398" y="952"/>
                </a:cubicBezTo>
                <a:cubicBezTo>
                  <a:pt x="398" y="952"/>
                  <a:pt x="398" y="952"/>
                  <a:pt x="398" y="953"/>
                </a:cubicBezTo>
                <a:cubicBezTo>
                  <a:pt x="398" y="953"/>
                  <a:pt x="398" y="954"/>
                  <a:pt x="398" y="954"/>
                </a:cubicBezTo>
                <a:cubicBezTo>
                  <a:pt x="398" y="955"/>
                  <a:pt x="398" y="955"/>
                  <a:pt x="398" y="955"/>
                </a:cubicBezTo>
                <a:cubicBezTo>
                  <a:pt x="398" y="955"/>
                  <a:pt x="398" y="955"/>
                  <a:pt x="398" y="955"/>
                </a:cubicBezTo>
                <a:cubicBezTo>
                  <a:pt x="398" y="956"/>
                  <a:pt x="397" y="957"/>
                  <a:pt x="397" y="959"/>
                </a:cubicBezTo>
                <a:cubicBezTo>
                  <a:pt x="397" y="961"/>
                  <a:pt x="396" y="964"/>
                  <a:pt x="395" y="967"/>
                </a:cubicBezTo>
                <a:cubicBezTo>
                  <a:pt x="395" y="967"/>
                  <a:pt x="395" y="968"/>
                  <a:pt x="394" y="969"/>
                </a:cubicBezTo>
                <a:cubicBezTo>
                  <a:pt x="394" y="969"/>
                  <a:pt x="394" y="970"/>
                  <a:pt x="394" y="971"/>
                </a:cubicBezTo>
                <a:cubicBezTo>
                  <a:pt x="393" y="971"/>
                  <a:pt x="393" y="972"/>
                  <a:pt x="393" y="973"/>
                </a:cubicBezTo>
                <a:cubicBezTo>
                  <a:pt x="392" y="973"/>
                  <a:pt x="392" y="973"/>
                  <a:pt x="392" y="973"/>
                </a:cubicBezTo>
                <a:cubicBezTo>
                  <a:pt x="392" y="974"/>
                  <a:pt x="392" y="974"/>
                  <a:pt x="392" y="974"/>
                </a:cubicBezTo>
                <a:cubicBezTo>
                  <a:pt x="391" y="976"/>
                  <a:pt x="390" y="978"/>
                  <a:pt x="389" y="979"/>
                </a:cubicBezTo>
                <a:cubicBezTo>
                  <a:pt x="389" y="979"/>
                  <a:pt x="389" y="979"/>
                  <a:pt x="389" y="978"/>
                </a:cubicBezTo>
                <a:cubicBezTo>
                  <a:pt x="389" y="978"/>
                  <a:pt x="389" y="978"/>
                  <a:pt x="389" y="978"/>
                </a:cubicBezTo>
                <a:cubicBezTo>
                  <a:pt x="389" y="978"/>
                  <a:pt x="389" y="977"/>
                  <a:pt x="389" y="977"/>
                </a:cubicBezTo>
                <a:cubicBezTo>
                  <a:pt x="389" y="976"/>
                  <a:pt x="388" y="976"/>
                  <a:pt x="388" y="976"/>
                </a:cubicBezTo>
                <a:cubicBezTo>
                  <a:pt x="388" y="975"/>
                  <a:pt x="388" y="975"/>
                  <a:pt x="388" y="975"/>
                </a:cubicBezTo>
                <a:cubicBezTo>
                  <a:pt x="388" y="975"/>
                  <a:pt x="388" y="974"/>
                  <a:pt x="388" y="974"/>
                </a:cubicBezTo>
                <a:cubicBezTo>
                  <a:pt x="388" y="974"/>
                  <a:pt x="388" y="973"/>
                  <a:pt x="388" y="973"/>
                </a:cubicBezTo>
                <a:cubicBezTo>
                  <a:pt x="387" y="972"/>
                  <a:pt x="387" y="971"/>
                  <a:pt x="386" y="970"/>
                </a:cubicBezTo>
                <a:cubicBezTo>
                  <a:pt x="386" y="969"/>
                  <a:pt x="386" y="968"/>
                  <a:pt x="385" y="967"/>
                </a:cubicBezTo>
                <a:cubicBezTo>
                  <a:pt x="385" y="967"/>
                  <a:pt x="385" y="967"/>
                  <a:pt x="385" y="966"/>
                </a:cubicBezTo>
                <a:cubicBezTo>
                  <a:pt x="389" y="956"/>
                  <a:pt x="372" y="950"/>
                  <a:pt x="365" y="948"/>
                </a:cubicBezTo>
                <a:cubicBezTo>
                  <a:pt x="370" y="955"/>
                  <a:pt x="368" y="973"/>
                  <a:pt x="382" y="968"/>
                </a:cubicBezTo>
                <a:cubicBezTo>
                  <a:pt x="382" y="967"/>
                  <a:pt x="382" y="967"/>
                  <a:pt x="382" y="967"/>
                </a:cubicBezTo>
                <a:cubicBezTo>
                  <a:pt x="383" y="967"/>
                  <a:pt x="383" y="968"/>
                  <a:pt x="383" y="968"/>
                </a:cubicBezTo>
                <a:cubicBezTo>
                  <a:pt x="384" y="968"/>
                  <a:pt x="384" y="968"/>
                  <a:pt x="384" y="968"/>
                </a:cubicBezTo>
                <a:cubicBezTo>
                  <a:pt x="384" y="968"/>
                  <a:pt x="384" y="968"/>
                  <a:pt x="384" y="968"/>
                </a:cubicBezTo>
                <a:cubicBezTo>
                  <a:pt x="384" y="969"/>
                  <a:pt x="385" y="970"/>
                  <a:pt x="385" y="971"/>
                </a:cubicBezTo>
                <a:cubicBezTo>
                  <a:pt x="386" y="971"/>
                  <a:pt x="386" y="972"/>
                  <a:pt x="386" y="973"/>
                </a:cubicBezTo>
                <a:cubicBezTo>
                  <a:pt x="386" y="974"/>
                  <a:pt x="387" y="974"/>
                  <a:pt x="387" y="975"/>
                </a:cubicBezTo>
                <a:cubicBezTo>
                  <a:pt x="387" y="975"/>
                  <a:pt x="387" y="975"/>
                  <a:pt x="387" y="975"/>
                </a:cubicBezTo>
                <a:cubicBezTo>
                  <a:pt x="387" y="975"/>
                  <a:pt x="387" y="976"/>
                  <a:pt x="387" y="976"/>
                </a:cubicBezTo>
                <a:cubicBezTo>
                  <a:pt x="387" y="976"/>
                  <a:pt x="387" y="977"/>
                  <a:pt x="387" y="977"/>
                </a:cubicBezTo>
                <a:cubicBezTo>
                  <a:pt x="387" y="977"/>
                  <a:pt x="387" y="978"/>
                  <a:pt x="387" y="978"/>
                </a:cubicBezTo>
                <a:cubicBezTo>
                  <a:pt x="388" y="978"/>
                  <a:pt x="388" y="978"/>
                  <a:pt x="388" y="979"/>
                </a:cubicBezTo>
                <a:cubicBezTo>
                  <a:pt x="388" y="979"/>
                  <a:pt x="388" y="979"/>
                  <a:pt x="388" y="979"/>
                </a:cubicBezTo>
                <a:cubicBezTo>
                  <a:pt x="388" y="979"/>
                  <a:pt x="388" y="980"/>
                  <a:pt x="388" y="980"/>
                </a:cubicBezTo>
                <a:cubicBezTo>
                  <a:pt x="388" y="980"/>
                  <a:pt x="388" y="980"/>
                  <a:pt x="388" y="980"/>
                </a:cubicBezTo>
                <a:cubicBezTo>
                  <a:pt x="388" y="981"/>
                  <a:pt x="387" y="981"/>
                  <a:pt x="387" y="981"/>
                </a:cubicBezTo>
                <a:cubicBezTo>
                  <a:pt x="387" y="982"/>
                  <a:pt x="386" y="982"/>
                  <a:pt x="386" y="983"/>
                </a:cubicBezTo>
                <a:cubicBezTo>
                  <a:pt x="385" y="983"/>
                  <a:pt x="385" y="984"/>
                  <a:pt x="384" y="984"/>
                </a:cubicBezTo>
                <a:cubicBezTo>
                  <a:pt x="384" y="985"/>
                  <a:pt x="383" y="985"/>
                  <a:pt x="383" y="986"/>
                </a:cubicBezTo>
                <a:cubicBezTo>
                  <a:pt x="382" y="986"/>
                  <a:pt x="382" y="987"/>
                  <a:pt x="381" y="987"/>
                </a:cubicBezTo>
                <a:cubicBezTo>
                  <a:pt x="380" y="988"/>
                  <a:pt x="379" y="989"/>
                  <a:pt x="379" y="990"/>
                </a:cubicBezTo>
                <a:cubicBezTo>
                  <a:pt x="378" y="990"/>
                  <a:pt x="378" y="991"/>
                  <a:pt x="378" y="991"/>
                </a:cubicBezTo>
                <a:cubicBezTo>
                  <a:pt x="378" y="991"/>
                  <a:pt x="378" y="991"/>
                  <a:pt x="378" y="991"/>
                </a:cubicBezTo>
                <a:cubicBezTo>
                  <a:pt x="377" y="992"/>
                  <a:pt x="377" y="992"/>
                  <a:pt x="377" y="992"/>
                </a:cubicBezTo>
                <a:cubicBezTo>
                  <a:pt x="377" y="992"/>
                  <a:pt x="377" y="992"/>
                  <a:pt x="377" y="993"/>
                </a:cubicBezTo>
                <a:cubicBezTo>
                  <a:pt x="377" y="993"/>
                  <a:pt x="376" y="993"/>
                  <a:pt x="376" y="994"/>
                </a:cubicBezTo>
                <a:cubicBezTo>
                  <a:pt x="375" y="996"/>
                  <a:pt x="375" y="999"/>
                  <a:pt x="375" y="1001"/>
                </a:cubicBezTo>
                <a:cubicBezTo>
                  <a:pt x="375" y="1002"/>
                  <a:pt x="375" y="1003"/>
                  <a:pt x="375" y="1003"/>
                </a:cubicBezTo>
                <a:cubicBezTo>
                  <a:pt x="375" y="1004"/>
                  <a:pt x="375" y="1004"/>
                  <a:pt x="376" y="1005"/>
                </a:cubicBezTo>
                <a:cubicBezTo>
                  <a:pt x="376" y="1005"/>
                  <a:pt x="376" y="1006"/>
                  <a:pt x="376" y="1006"/>
                </a:cubicBezTo>
                <a:cubicBezTo>
                  <a:pt x="376" y="1007"/>
                  <a:pt x="376" y="1007"/>
                  <a:pt x="377" y="1008"/>
                </a:cubicBezTo>
                <a:cubicBezTo>
                  <a:pt x="377" y="1009"/>
                  <a:pt x="377" y="1010"/>
                  <a:pt x="378" y="1011"/>
                </a:cubicBezTo>
                <a:cubicBezTo>
                  <a:pt x="376" y="1009"/>
                  <a:pt x="375" y="1007"/>
                  <a:pt x="374" y="1004"/>
                </a:cubicBezTo>
                <a:cubicBezTo>
                  <a:pt x="372" y="1002"/>
                  <a:pt x="369" y="999"/>
                  <a:pt x="367" y="996"/>
                </a:cubicBezTo>
                <a:cubicBezTo>
                  <a:pt x="366" y="995"/>
                  <a:pt x="364" y="993"/>
                  <a:pt x="363" y="992"/>
                </a:cubicBezTo>
                <a:cubicBezTo>
                  <a:pt x="362" y="992"/>
                  <a:pt x="361" y="991"/>
                  <a:pt x="361" y="990"/>
                </a:cubicBezTo>
                <a:cubicBezTo>
                  <a:pt x="360" y="990"/>
                  <a:pt x="359" y="989"/>
                  <a:pt x="359" y="989"/>
                </a:cubicBezTo>
                <a:cubicBezTo>
                  <a:pt x="356" y="987"/>
                  <a:pt x="353" y="985"/>
                  <a:pt x="350" y="983"/>
                </a:cubicBezTo>
                <a:cubicBezTo>
                  <a:pt x="344" y="980"/>
                  <a:pt x="339" y="976"/>
                  <a:pt x="334" y="972"/>
                </a:cubicBezTo>
                <a:cubicBezTo>
                  <a:pt x="331" y="969"/>
                  <a:pt x="329" y="967"/>
                  <a:pt x="327" y="965"/>
                </a:cubicBezTo>
                <a:cubicBezTo>
                  <a:pt x="324" y="963"/>
                  <a:pt x="322" y="960"/>
                  <a:pt x="320" y="958"/>
                </a:cubicBezTo>
                <a:cubicBezTo>
                  <a:pt x="319" y="957"/>
                  <a:pt x="317" y="956"/>
                  <a:pt x="316" y="955"/>
                </a:cubicBezTo>
                <a:cubicBezTo>
                  <a:pt x="316" y="954"/>
                  <a:pt x="316" y="954"/>
                  <a:pt x="316" y="953"/>
                </a:cubicBezTo>
                <a:cubicBezTo>
                  <a:pt x="316" y="952"/>
                  <a:pt x="316" y="951"/>
                  <a:pt x="316" y="949"/>
                </a:cubicBezTo>
                <a:cubicBezTo>
                  <a:pt x="316" y="949"/>
                  <a:pt x="316" y="948"/>
                  <a:pt x="316" y="948"/>
                </a:cubicBezTo>
                <a:cubicBezTo>
                  <a:pt x="316" y="948"/>
                  <a:pt x="316" y="947"/>
                  <a:pt x="316" y="947"/>
                </a:cubicBezTo>
                <a:cubicBezTo>
                  <a:pt x="316" y="946"/>
                  <a:pt x="316" y="945"/>
                  <a:pt x="316" y="944"/>
                </a:cubicBezTo>
                <a:cubicBezTo>
                  <a:pt x="316" y="943"/>
                  <a:pt x="317" y="942"/>
                  <a:pt x="317" y="941"/>
                </a:cubicBezTo>
                <a:cubicBezTo>
                  <a:pt x="317" y="941"/>
                  <a:pt x="317" y="941"/>
                  <a:pt x="317" y="941"/>
                </a:cubicBezTo>
                <a:cubicBezTo>
                  <a:pt x="317" y="940"/>
                  <a:pt x="317" y="940"/>
                  <a:pt x="318" y="940"/>
                </a:cubicBezTo>
                <a:cubicBezTo>
                  <a:pt x="318" y="940"/>
                  <a:pt x="318" y="940"/>
                  <a:pt x="318" y="939"/>
                </a:cubicBezTo>
                <a:cubicBezTo>
                  <a:pt x="318" y="939"/>
                  <a:pt x="318" y="939"/>
                  <a:pt x="318" y="939"/>
                </a:cubicBezTo>
                <a:cubicBezTo>
                  <a:pt x="319" y="937"/>
                  <a:pt x="321" y="935"/>
                  <a:pt x="323" y="934"/>
                </a:cubicBezTo>
                <a:cubicBezTo>
                  <a:pt x="323" y="933"/>
                  <a:pt x="324" y="932"/>
                  <a:pt x="325" y="930"/>
                </a:cubicBezTo>
                <a:cubicBezTo>
                  <a:pt x="325" y="930"/>
                  <a:pt x="325" y="929"/>
                  <a:pt x="326" y="928"/>
                </a:cubicBezTo>
                <a:cubicBezTo>
                  <a:pt x="326" y="928"/>
                  <a:pt x="326" y="928"/>
                  <a:pt x="326" y="928"/>
                </a:cubicBezTo>
                <a:cubicBezTo>
                  <a:pt x="326" y="928"/>
                  <a:pt x="326" y="928"/>
                  <a:pt x="326" y="927"/>
                </a:cubicBezTo>
                <a:cubicBezTo>
                  <a:pt x="326" y="927"/>
                  <a:pt x="326" y="927"/>
                  <a:pt x="326" y="927"/>
                </a:cubicBezTo>
                <a:cubicBezTo>
                  <a:pt x="326" y="927"/>
                  <a:pt x="326" y="927"/>
                  <a:pt x="326" y="926"/>
                </a:cubicBezTo>
                <a:cubicBezTo>
                  <a:pt x="327" y="923"/>
                  <a:pt x="326" y="921"/>
                  <a:pt x="326" y="918"/>
                </a:cubicBezTo>
                <a:cubicBezTo>
                  <a:pt x="325" y="917"/>
                  <a:pt x="325" y="917"/>
                  <a:pt x="325" y="916"/>
                </a:cubicBezTo>
                <a:cubicBezTo>
                  <a:pt x="325" y="916"/>
                  <a:pt x="325" y="916"/>
                  <a:pt x="326" y="916"/>
                </a:cubicBezTo>
                <a:cubicBezTo>
                  <a:pt x="326" y="915"/>
                  <a:pt x="326" y="915"/>
                  <a:pt x="326" y="915"/>
                </a:cubicBezTo>
                <a:cubicBezTo>
                  <a:pt x="326" y="915"/>
                  <a:pt x="326" y="915"/>
                  <a:pt x="326" y="915"/>
                </a:cubicBezTo>
                <a:cubicBezTo>
                  <a:pt x="326" y="914"/>
                  <a:pt x="326" y="913"/>
                  <a:pt x="327" y="913"/>
                </a:cubicBezTo>
                <a:cubicBezTo>
                  <a:pt x="327" y="912"/>
                  <a:pt x="327" y="911"/>
                  <a:pt x="327" y="911"/>
                </a:cubicBezTo>
                <a:cubicBezTo>
                  <a:pt x="328" y="910"/>
                  <a:pt x="328" y="909"/>
                  <a:pt x="328" y="909"/>
                </a:cubicBezTo>
                <a:cubicBezTo>
                  <a:pt x="329" y="908"/>
                  <a:pt x="329" y="907"/>
                  <a:pt x="329" y="906"/>
                </a:cubicBezTo>
                <a:cubicBezTo>
                  <a:pt x="330" y="906"/>
                  <a:pt x="330" y="905"/>
                  <a:pt x="331" y="904"/>
                </a:cubicBezTo>
                <a:cubicBezTo>
                  <a:pt x="340" y="900"/>
                  <a:pt x="348" y="894"/>
                  <a:pt x="347" y="882"/>
                </a:cubicBezTo>
                <a:cubicBezTo>
                  <a:pt x="337" y="887"/>
                  <a:pt x="329" y="892"/>
                  <a:pt x="327" y="905"/>
                </a:cubicBezTo>
                <a:cubicBezTo>
                  <a:pt x="328" y="905"/>
                  <a:pt x="328" y="905"/>
                  <a:pt x="328" y="905"/>
                </a:cubicBezTo>
                <a:cubicBezTo>
                  <a:pt x="328" y="905"/>
                  <a:pt x="328" y="905"/>
                  <a:pt x="328" y="905"/>
                </a:cubicBezTo>
                <a:cubicBezTo>
                  <a:pt x="327" y="906"/>
                  <a:pt x="327" y="907"/>
                  <a:pt x="326" y="907"/>
                </a:cubicBezTo>
                <a:cubicBezTo>
                  <a:pt x="326" y="908"/>
                  <a:pt x="326" y="909"/>
                  <a:pt x="325" y="910"/>
                </a:cubicBezTo>
                <a:cubicBezTo>
                  <a:pt x="325" y="910"/>
                  <a:pt x="325" y="911"/>
                  <a:pt x="325" y="912"/>
                </a:cubicBezTo>
                <a:cubicBezTo>
                  <a:pt x="324" y="912"/>
                  <a:pt x="324" y="912"/>
                  <a:pt x="324" y="913"/>
                </a:cubicBezTo>
                <a:cubicBezTo>
                  <a:pt x="324" y="912"/>
                  <a:pt x="324" y="911"/>
                  <a:pt x="324" y="910"/>
                </a:cubicBezTo>
                <a:cubicBezTo>
                  <a:pt x="323" y="907"/>
                  <a:pt x="323" y="905"/>
                  <a:pt x="322" y="902"/>
                </a:cubicBezTo>
                <a:cubicBezTo>
                  <a:pt x="322" y="897"/>
                  <a:pt x="321" y="893"/>
                  <a:pt x="321" y="889"/>
                </a:cubicBezTo>
                <a:cubicBezTo>
                  <a:pt x="321" y="888"/>
                  <a:pt x="321" y="888"/>
                  <a:pt x="321" y="887"/>
                </a:cubicBezTo>
                <a:cubicBezTo>
                  <a:pt x="321" y="887"/>
                  <a:pt x="321" y="886"/>
                  <a:pt x="321" y="886"/>
                </a:cubicBezTo>
                <a:cubicBezTo>
                  <a:pt x="321" y="885"/>
                  <a:pt x="320" y="884"/>
                  <a:pt x="320" y="883"/>
                </a:cubicBezTo>
                <a:cubicBezTo>
                  <a:pt x="320" y="882"/>
                  <a:pt x="320" y="880"/>
                  <a:pt x="319" y="879"/>
                </a:cubicBezTo>
                <a:cubicBezTo>
                  <a:pt x="319" y="878"/>
                  <a:pt x="319" y="878"/>
                  <a:pt x="319" y="878"/>
                </a:cubicBezTo>
                <a:cubicBezTo>
                  <a:pt x="319" y="878"/>
                  <a:pt x="319" y="877"/>
                  <a:pt x="319" y="877"/>
                </a:cubicBezTo>
                <a:cubicBezTo>
                  <a:pt x="320" y="877"/>
                  <a:pt x="320" y="877"/>
                  <a:pt x="320" y="877"/>
                </a:cubicBezTo>
                <a:cubicBezTo>
                  <a:pt x="319" y="877"/>
                  <a:pt x="320" y="877"/>
                  <a:pt x="320" y="877"/>
                </a:cubicBezTo>
                <a:cubicBezTo>
                  <a:pt x="320" y="877"/>
                  <a:pt x="320" y="877"/>
                  <a:pt x="320" y="877"/>
                </a:cubicBezTo>
                <a:cubicBezTo>
                  <a:pt x="320" y="877"/>
                  <a:pt x="320" y="877"/>
                  <a:pt x="320" y="877"/>
                </a:cubicBezTo>
                <a:cubicBezTo>
                  <a:pt x="320" y="877"/>
                  <a:pt x="320" y="877"/>
                  <a:pt x="320" y="877"/>
                </a:cubicBezTo>
                <a:cubicBezTo>
                  <a:pt x="320" y="877"/>
                  <a:pt x="320" y="878"/>
                  <a:pt x="320" y="878"/>
                </a:cubicBezTo>
                <a:cubicBezTo>
                  <a:pt x="320" y="878"/>
                  <a:pt x="320" y="878"/>
                  <a:pt x="320" y="878"/>
                </a:cubicBezTo>
                <a:cubicBezTo>
                  <a:pt x="320" y="878"/>
                  <a:pt x="320" y="878"/>
                  <a:pt x="320" y="878"/>
                </a:cubicBezTo>
                <a:cubicBezTo>
                  <a:pt x="320" y="878"/>
                  <a:pt x="320" y="877"/>
                  <a:pt x="320" y="877"/>
                </a:cubicBezTo>
                <a:cubicBezTo>
                  <a:pt x="320" y="877"/>
                  <a:pt x="320" y="877"/>
                  <a:pt x="320" y="877"/>
                </a:cubicBezTo>
                <a:cubicBezTo>
                  <a:pt x="320" y="877"/>
                  <a:pt x="320" y="877"/>
                  <a:pt x="319" y="877"/>
                </a:cubicBezTo>
                <a:cubicBezTo>
                  <a:pt x="319" y="877"/>
                  <a:pt x="319" y="877"/>
                  <a:pt x="319" y="877"/>
                </a:cubicBezTo>
                <a:cubicBezTo>
                  <a:pt x="319" y="877"/>
                  <a:pt x="319" y="877"/>
                  <a:pt x="319" y="877"/>
                </a:cubicBezTo>
                <a:cubicBezTo>
                  <a:pt x="319" y="877"/>
                  <a:pt x="319" y="877"/>
                  <a:pt x="319" y="877"/>
                </a:cubicBezTo>
                <a:cubicBezTo>
                  <a:pt x="319" y="877"/>
                  <a:pt x="319" y="877"/>
                  <a:pt x="319" y="877"/>
                </a:cubicBezTo>
                <a:cubicBezTo>
                  <a:pt x="319" y="878"/>
                  <a:pt x="319" y="879"/>
                  <a:pt x="319" y="879"/>
                </a:cubicBezTo>
                <a:cubicBezTo>
                  <a:pt x="318" y="880"/>
                  <a:pt x="318" y="882"/>
                  <a:pt x="318" y="883"/>
                </a:cubicBezTo>
                <a:cubicBezTo>
                  <a:pt x="318" y="884"/>
                  <a:pt x="318" y="885"/>
                  <a:pt x="318" y="886"/>
                </a:cubicBezTo>
                <a:cubicBezTo>
                  <a:pt x="318" y="886"/>
                  <a:pt x="318" y="887"/>
                  <a:pt x="318" y="887"/>
                </a:cubicBezTo>
                <a:cubicBezTo>
                  <a:pt x="318" y="888"/>
                  <a:pt x="318" y="888"/>
                  <a:pt x="318" y="889"/>
                </a:cubicBezTo>
                <a:cubicBezTo>
                  <a:pt x="319" y="890"/>
                  <a:pt x="319" y="892"/>
                  <a:pt x="319" y="893"/>
                </a:cubicBezTo>
                <a:cubicBezTo>
                  <a:pt x="319" y="893"/>
                  <a:pt x="319" y="893"/>
                  <a:pt x="319" y="893"/>
                </a:cubicBezTo>
                <a:cubicBezTo>
                  <a:pt x="318" y="892"/>
                  <a:pt x="318" y="892"/>
                  <a:pt x="318" y="892"/>
                </a:cubicBezTo>
                <a:cubicBezTo>
                  <a:pt x="318" y="891"/>
                  <a:pt x="317" y="891"/>
                  <a:pt x="317" y="890"/>
                </a:cubicBezTo>
                <a:cubicBezTo>
                  <a:pt x="317" y="890"/>
                  <a:pt x="317" y="890"/>
                  <a:pt x="316" y="889"/>
                </a:cubicBezTo>
                <a:cubicBezTo>
                  <a:pt x="316" y="888"/>
                  <a:pt x="315" y="887"/>
                  <a:pt x="315" y="886"/>
                </a:cubicBezTo>
                <a:cubicBezTo>
                  <a:pt x="314" y="886"/>
                  <a:pt x="313" y="885"/>
                  <a:pt x="312" y="884"/>
                </a:cubicBezTo>
                <a:cubicBezTo>
                  <a:pt x="312" y="884"/>
                  <a:pt x="312" y="883"/>
                  <a:pt x="312" y="883"/>
                </a:cubicBezTo>
                <a:cubicBezTo>
                  <a:pt x="319" y="870"/>
                  <a:pt x="292" y="866"/>
                  <a:pt x="286" y="862"/>
                </a:cubicBezTo>
                <a:cubicBezTo>
                  <a:pt x="288" y="873"/>
                  <a:pt x="297" y="894"/>
                  <a:pt x="310" y="885"/>
                </a:cubicBezTo>
                <a:cubicBezTo>
                  <a:pt x="310" y="884"/>
                  <a:pt x="309" y="883"/>
                  <a:pt x="309" y="883"/>
                </a:cubicBezTo>
                <a:cubicBezTo>
                  <a:pt x="309" y="883"/>
                  <a:pt x="309" y="883"/>
                  <a:pt x="309" y="883"/>
                </a:cubicBezTo>
                <a:cubicBezTo>
                  <a:pt x="310" y="884"/>
                  <a:pt x="310" y="884"/>
                  <a:pt x="311" y="885"/>
                </a:cubicBezTo>
                <a:cubicBezTo>
                  <a:pt x="312" y="886"/>
                  <a:pt x="313" y="887"/>
                  <a:pt x="313" y="888"/>
                </a:cubicBezTo>
                <a:cubicBezTo>
                  <a:pt x="314" y="888"/>
                  <a:pt x="314" y="889"/>
                  <a:pt x="315" y="890"/>
                </a:cubicBezTo>
                <a:cubicBezTo>
                  <a:pt x="315" y="890"/>
                  <a:pt x="315" y="891"/>
                  <a:pt x="316" y="891"/>
                </a:cubicBezTo>
                <a:cubicBezTo>
                  <a:pt x="316" y="892"/>
                  <a:pt x="316" y="892"/>
                  <a:pt x="316" y="893"/>
                </a:cubicBezTo>
                <a:cubicBezTo>
                  <a:pt x="317" y="893"/>
                  <a:pt x="317" y="893"/>
                  <a:pt x="317" y="894"/>
                </a:cubicBezTo>
                <a:cubicBezTo>
                  <a:pt x="317" y="894"/>
                  <a:pt x="318" y="894"/>
                  <a:pt x="318" y="895"/>
                </a:cubicBezTo>
                <a:cubicBezTo>
                  <a:pt x="318" y="895"/>
                  <a:pt x="318" y="895"/>
                  <a:pt x="318" y="895"/>
                </a:cubicBezTo>
                <a:cubicBezTo>
                  <a:pt x="318" y="896"/>
                  <a:pt x="318" y="896"/>
                  <a:pt x="318" y="896"/>
                </a:cubicBezTo>
                <a:cubicBezTo>
                  <a:pt x="318" y="896"/>
                  <a:pt x="319" y="896"/>
                  <a:pt x="319" y="897"/>
                </a:cubicBezTo>
                <a:cubicBezTo>
                  <a:pt x="319" y="897"/>
                  <a:pt x="319" y="897"/>
                  <a:pt x="319" y="897"/>
                </a:cubicBezTo>
                <a:cubicBezTo>
                  <a:pt x="319" y="899"/>
                  <a:pt x="320" y="901"/>
                  <a:pt x="320" y="903"/>
                </a:cubicBezTo>
                <a:cubicBezTo>
                  <a:pt x="320" y="905"/>
                  <a:pt x="321" y="908"/>
                  <a:pt x="321" y="910"/>
                </a:cubicBezTo>
                <a:cubicBezTo>
                  <a:pt x="322" y="913"/>
                  <a:pt x="322" y="916"/>
                  <a:pt x="323" y="918"/>
                </a:cubicBezTo>
                <a:cubicBezTo>
                  <a:pt x="324" y="921"/>
                  <a:pt x="324" y="923"/>
                  <a:pt x="324" y="926"/>
                </a:cubicBezTo>
                <a:cubicBezTo>
                  <a:pt x="324" y="926"/>
                  <a:pt x="324" y="926"/>
                  <a:pt x="324" y="926"/>
                </a:cubicBezTo>
                <a:cubicBezTo>
                  <a:pt x="323" y="927"/>
                  <a:pt x="323" y="927"/>
                  <a:pt x="323" y="927"/>
                </a:cubicBezTo>
                <a:cubicBezTo>
                  <a:pt x="323" y="927"/>
                  <a:pt x="323" y="927"/>
                  <a:pt x="323" y="927"/>
                </a:cubicBezTo>
                <a:cubicBezTo>
                  <a:pt x="323" y="927"/>
                  <a:pt x="323" y="927"/>
                  <a:pt x="323" y="927"/>
                </a:cubicBezTo>
                <a:cubicBezTo>
                  <a:pt x="323" y="928"/>
                  <a:pt x="323" y="928"/>
                  <a:pt x="323" y="929"/>
                </a:cubicBezTo>
                <a:cubicBezTo>
                  <a:pt x="322" y="930"/>
                  <a:pt x="321" y="931"/>
                  <a:pt x="321" y="932"/>
                </a:cubicBezTo>
                <a:cubicBezTo>
                  <a:pt x="319" y="933"/>
                  <a:pt x="317" y="935"/>
                  <a:pt x="316" y="937"/>
                </a:cubicBezTo>
                <a:cubicBezTo>
                  <a:pt x="316" y="937"/>
                  <a:pt x="316" y="938"/>
                  <a:pt x="316" y="938"/>
                </a:cubicBezTo>
                <a:cubicBezTo>
                  <a:pt x="316" y="938"/>
                  <a:pt x="315" y="938"/>
                  <a:pt x="315" y="939"/>
                </a:cubicBezTo>
                <a:cubicBezTo>
                  <a:pt x="315" y="939"/>
                  <a:pt x="315" y="939"/>
                  <a:pt x="315" y="939"/>
                </a:cubicBezTo>
                <a:cubicBezTo>
                  <a:pt x="315" y="940"/>
                  <a:pt x="315" y="940"/>
                  <a:pt x="315" y="940"/>
                </a:cubicBezTo>
                <a:cubicBezTo>
                  <a:pt x="314" y="941"/>
                  <a:pt x="314" y="942"/>
                  <a:pt x="314" y="943"/>
                </a:cubicBezTo>
                <a:cubicBezTo>
                  <a:pt x="314" y="944"/>
                  <a:pt x="314" y="945"/>
                  <a:pt x="314" y="945"/>
                </a:cubicBezTo>
                <a:cubicBezTo>
                  <a:pt x="313" y="946"/>
                  <a:pt x="313" y="946"/>
                  <a:pt x="313" y="947"/>
                </a:cubicBezTo>
                <a:cubicBezTo>
                  <a:pt x="314" y="947"/>
                  <a:pt x="314" y="947"/>
                  <a:pt x="314" y="948"/>
                </a:cubicBezTo>
                <a:cubicBezTo>
                  <a:pt x="314" y="948"/>
                  <a:pt x="314" y="949"/>
                  <a:pt x="314" y="949"/>
                </a:cubicBezTo>
                <a:cubicBezTo>
                  <a:pt x="314" y="951"/>
                  <a:pt x="315" y="952"/>
                  <a:pt x="315" y="953"/>
                </a:cubicBezTo>
                <a:cubicBezTo>
                  <a:pt x="315" y="954"/>
                  <a:pt x="315" y="954"/>
                  <a:pt x="315" y="954"/>
                </a:cubicBezTo>
                <a:cubicBezTo>
                  <a:pt x="314" y="953"/>
                  <a:pt x="314" y="953"/>
                  <a:pt x="313" y="952"/>
                </a:cubicBezTo>
                <a:cubicBezTo>
                  <a:pt x="313" y="952"/>
                  <a:pt x="312" y="952"/>
                  <a:pt x="311" y="951"/>
                </a:cubicBezTo>
                <a:cubicBezTo>
                  <a:pt x="311" y="951"/>
                  <a:pt x="311" y="951"/>
                  <a:pt x="311" y="951"/>
                </a:cubicBezTo>
                <a:cubicBezTo>
                  <a:pt x="311" y="951"/>
                  <a:pt x="311" y="951"/>
                  <a:pt x="311" y="951"/>
                </a:cubicBezTo>
                <a:cubicBezTo>
                  <a:pt x="311" y="951"/>
                  <a:pt x="311" y="951"/>
                  <a:pt x="311" y="951"/>
                </a:cubicBezTo>
                <a:cubicBezTo>
                  <a:pt x="311" y="951"/>
                  <a:pt x="311" y="951"/>
                  <a:pt x="311" y="951"/>
                </a:cubicBezTo>
                <a:cubicBezTo>
                  <a:pt x="310" y="951"/>
                  <a:pt x="310" y="951"/>
                  <a:pt x="310" y="951"/>
                </a:cubicBezTo>
                <a:cubicBezTo>
                  <a:pt x="310" y="950"/>
                  <a:pt x="310" y="950"/>
                  <a:pt x="309" y="950"/>
                </a:cubicBezTo>
                <a:cubicBezTo>
                  <a:pt x="309" y="950"/>
                  <a:pt x="309" y="950"/>
                  <a:pt x="308" y="950"/>
                </a:cubicBezTo>
                <a:cubicBezTo>
                  <a:pt x="308" y="949"/>
                  <a:pt x="308" y="949"/>
                  <a:pt x="307" y="949"/>
                </a:cubicBezTo>
                <a:cubicBezTo>
                  <a:pt x="307" y="949"/>
                  <a:pt x="306" y="949"/>
                  <a:pt x="305" y="948"/>
                </a:cubicBezTo>
                <a:cubicBezTo>
                  <a:pt x="304" y="948"/>
                  <a:pt x="303" y="948"/>
                  <a:pt x="302" y="947"/>
                </a:cubicBezTo>
                <a:cubicBezTo>
                  <a:pt x="301" y="947"/>
                  <a:pt x="299" y="947"/>
                  <a:pt x="298" y="946"/>
                </a:cubicBezTo>
                <a:cubicBezTo>
                  <a:pt x="296" y="946"/>
                  <a:pt x="294" y="946"/>
                  <a:pt x="292" y="945"/>
                </a:cubicBezTo>
                <a:cubicBezTo>
                  <a:pt x="288" y="944"/>
                  <a:pt x="284" y="943"/>
                  <a:pt x="282" y="942"/>
                </a:cubicBezTo>
                <a:cubicBezTo>
                  <a:pt x="280" y="942"/>
                  <a:pt x="279" y="941"/>
                  <a:pt x="278" y="941"/>
                </a:cubicBezTo>
                <a:cubicBezTo>
                  <a:pt x="277" y="941"/>
                  <a:pt x="276" y="940"/>
                  <a:pt x="275" y="940"/>
                </a:cubicBezTo>
                <a:cubicBezTo>
                  <a:pt x="274" y="939"/>
                  <a:pt x="273" y="939"/>
                  <a:pt x="273" y="939"/>
                </a:cubicBezTo>
                <a:cubicBezTo>
                  <a:pt x="273" y="939"/>
                  <a:pt x="274" y="939"/>
                  <a:pt x="275" y="940"/>
                </a:cubicBezTo>
                <a:cubicBezTo>
                  <a:pt x="276" y="941"/>
                  <a:pt x="277" y="941"/>
                  <a:pt x="278" y="942"/>
                </a:cubicBezTo>
                <a:cubicBezTo>
                  <a:pt x="279" y="942"/>
                  <a:pt x="280" y="943"/>
                  <a:pt x="281" y="944"/>
                </a:cubicBezTo>
                <a:cubicBezTo>
                  <a:pt x="282" y="944"/>
                  <a:pt x="283" y="945"/>
                  <a:pt x="285" y="945"/>
                </a:cubicBezTo>
                <a:cubicBezTo>
                  <a:pt x="284" y="946"/>
                  <a:pt x="283" y="946"/>
                  <a:pt x="283" y="946"/>
                </a:cubicBezTo>
                <a:cubicBezTo>
                  <a:pt x="281" y="946"/>
                  <a:pt x="280" y="946"/>
                  <a:pt x="279" y="946"/>
                </a:cubicBezTo>
                <a:cubicBezTo>
                  <a:pt x="278" y="946"/>
                  <a:pt x="276" y="947"/>
                  <a:pt x="275" y="947"/>
                </a:cubicBezTo>
                <a:cubicBezTo>
                  <a:pt x="274" y="947"/>
                  <a:pt x="273" y="948"/>
                  <a:pt x="273" y="948"/>
                </a:cubicBezTo>
                <a:cubicBezTo>
                  <a:pt x="258" y="941"/>
                  <a:pt x="257" y="954"/>
                  <a:pt x="244" y="956"/>
                </a:cubicBezTo>
                <a:cubicBezTo>
                  <a:pt x="257" y="964"/>
                  <a:pt x="270" y="969"/>
                  <a:pt x="272" y="950"/>
                </a:cubicBezTo>
                <a:cubicBezTo>
                  <a:pt x="272" y="950"/>
                  <a:pt x="273" y="950"/>
                  <a:pt x="273" y="950"/>
                </a:cubicBezTo>
                <a:cubicBezTo>
                  <a:pt x="274" y="950"/>
                  <a:pt x="275" y="949"/>
                  <a:pt x="276" y="949"/>
                </a:cubicBezTo>
                <a:cubicBezTo>
                  <a:pt x="277" y="949"/>
                  <a:pt x="278" y="949"/>
                  <a:pt x="279" y="948"/>
                </a:cubicBezTo>
                <a:cubicBezTo>
                  <a:pt x="281" y="948"/>
                  <a:pt x="282" y="948"/>
                  <a:pt x="283" y="948"/>
                </a:cubicBezTo>
                <a:cubicBezTo>
                  <a:pt x="284" y="948"/>
                  <a:pt x="285" y="948"/>
                  <a:pt x="286" y="948"/>
                </a:cubicBezTo>
                <a:cubicBezTo>
                  <a:pt x="287" y="948"/>
                  <a:pt x="288" y="948"/>
                  <a:pt x="288" y="948"/>
                </a:cubicBezTo>
                <a:cubicBezTo>
                  <a:pt x="289" y="948"/>
                  <a:pt x="289" y="948"/>
                  <a:pt x="290" y="948"/>
                </a:cubicBezTo>
                <a:cubicBezTo>
                  <a:pt x="290" y="948"/>
                  <a:pt x="290" y="948"/>
                  <a:pt x="291" y="948"/>
                </a:cubicBezTo>
                <a:cubicBezTo>
                  <a:pt x="291" y="948"/>
                  <a:pt x="291" y="948"/>
                  <a:pt x="291" y="948"/>
                </a:cubicBezTo>
                <a:cubicBezTo>
                  <a:pt x="293" y="949"/>
                  <a:pt x="295" y="949"/>
                  <a:pt x="298" y="950"/>
                </a:cubicBezTo>
                <a:cubicBezTo>
                  <a:pt x="299" y="950"/>
                  <a:pt x="300" y="951"/>
                  <a:pt x="301" y="951"/>
                </a:cubicBezTo>
                <a:cubicBezTo>
                  <a:pt x="302" y="951"/>
                  <a:pt x="303" y="952"/>
                  <a:pt x="305" y="952"/>
                </a:cubicBezTo>
                <a:cubicBezTo>
                  <a:pt x="305" y="952"/>
                  <a:pt x="306" y="952"/>
                  <a:pt x="306" y="953"/>
                </a:cubicBezTo>
                <a:cubicBezTo>
                  <a:pt x="307" y="953"/>
                  <a:pt x="307" y="953"/>
                  <a:pt x="307" y="953"/>
                </a:cubicBezTo>
                <a:cubicBezTo>
                  <a:pt x="307" y="953"/>
                  <a:pt x="308" y="953"/>
                  <a:pt x="308" y="953"/>
                </a:cubicBezTo>
                <a:cubicBezTo>
                  <a:pt x="308" y="954"/>
                  <a:pt x="309" y="954"/>
                  <a:pt x="309" y="954"/>
                </a:cubicBezTo>
                <a:cubicBezTo>
                  <a:pt x="309" y="954"/>
                  <a:pt x="309" y="954"/>
                  <a:pt x="309" y="954"/>
                </a:cubicBezTo>
                <a:cubicBezTo>
                  <a:pt x="309" y="954"/>
                  <a:pt x="309" y="954"/>
                  <a:pt x="309" y="954"/>
                </a:cubicBezTo>
                <a:cubicBezTo>
                  <a:pt x="309" y="954"/>
                  <a:pt x="309" y="954"/>
                  <a:pt x="309" y="954"/>
                </a:cubicBezTo>
                <a:cubicBezTo>
                  <a:pt x="309" y="954"/>
                  <a:pt x="309" y="954"/>
                  <a:pt x="309" y="954"/>
                </a:cubicBezTo>
                <a:cubicBezTo>
                  <a:pt x="310" y="954"/>
                  <a:pt x="310" y="954"/>
                  <a:pt x="310" y="954"/>
                </a:cubicBezTo>
                <a:cubicBezTo>
                  <a:pt x="310" y="955"/>
                  <a:pt x="311" y="955"/>
                  <a:pt x="311" y="956"/>
                </a:cubicBezTo>
                <a:cubicBezTo>
                  <a:pt x="313" y="957"/>
                  <a:pt x="316" y="959"/>
                  <a:pt x="318" y="961"/>
                </a:cubicBezTo>
                <a:cubicBezTo>
                  <a:pt x="320" y="963"/>
                  <a:pt x="322" y="965"/>
                  <a:pt x="324" y="968"/>
                </a:cubicBezTo>
                <a:cubicBezTo>
                  <a:pt x="326" y="970"/>
                  <a:pt x="329" y="972"/>
                  <a:pt x="331" y="974"/>
                </a:cubicBezTo>
                <a:cubicBezTo>
                  <a:pt x="334" y="977"/>
                  <a:pt x="337" y="979"/>
                  <a:pt x="340" y="981"/>
                </a:cubicBezTo>
                <a:cubicBezTo>
                  <a:pt x="340" y="981"/>
                  <a:pt x="340" y="981"/>
                  <a:pt x="340" y="981"/>
                </a:cubicBezTo>
                <a:cubicBezTo>
                  <a:pt x="340" y="981"/>
                  <a:pt x="339" y="982"/>
                  <a:pt x="339" y="982"/>
                </a:cubicBezTo>
                <a:cubicBezTo>
                  <a:pt x="338" y="982"/>
                  <a:pt x="338" y="982"/>
                  <a:pt x="337" y="982"/>
                </a:cubicBezTo>
                <a:cubicBezTo>
                  <a:pt x="337" y="982"/>
                  <a:pt x="336" y="982"/>
                  <a:pt x="336" y="983"/>
                </a:cubicBezTo>
                <a:cubicBezTo>
                  <a:pt x="336" y="983"/>
                  <a:pt x="336" y="983"/>
                  <a:pt x="335" y="983"/>
                </a:cubicBezTo>
                <a:cubicBezTo>
                  <a:pt x="334" y="984"/>
                  <a:pt x="333" y="984"/>
                  <a:pt x="332" y="985"/>
                </a:cubicBezTo>
                <a:cubicBezTo>
                  <a:pt x="331" y="986"/>
                  <a:pt x="329" y="987"/>
                  <a:pt x="328" y="988"/>
                </a:cubicBezTo>
                <a:cubicBezTo>
                  <a:pt x="326" y="989"/>
                  <a:pt x="323" y="991"/>
                  <a:pt x="320" y="993"/>
                </a:cubicBezTo>
                <a:cubicBezTo>
                  <a:pt x="319" y="994"/>
                  <a:pt x="318" y="995"/>
                  <a:pt x="316" y="995"/>
                </a:cubicBezTo>
                <a:cubicBezTo>
                  <a:pt x="315" y="996"/>
                  <a:pt x="313" y="997"/>
                  <a:pt x="312" y="997"/>
                </a:cubicBezTo>
                <a:cubicBezTo>
                  <a:pt x="311" y="998"/>
                  <a:pt x="309" y="998"/>
                  <a:pt x="308" y="999"/>
                </a:cubicBezTo>
                <a:cubicBezTo>
                  <a:pt x="308" y="999"/>
                  <a:pt x="308" y="999"/>
                  <a:pt x="308" y="999"/>
                </a:cubicBezTo>
                <a:cubicBezTo>
                  <a:pt x="308" y="998"/>
                  <a:pt x="307" y="998"/>
                  <a:pt x="307" y="998"/>
                </a:cubicBezTo>
                <a:cubicBezTo>
                  <a:pt x="306" y="998"/>
                  <a:pt x="306" y="998"/>
                  <a:pt x="306" y="998"/>
                </a:cubicBezTo>
                <a:cubicBezTo>
                  <a:pt x="306" y="998"/>
                  <a:pt x="306" y="997"/>
                  <a:pt x="305" y="997"/>
                </a:cubicBezTo>
                <a:cubicBezTo>
                  <a:pt x="305" y="997"/>
                  <a:pt x="305" y="997"/>
                  <a:pt x="305" y="997"/>
                </a:cubicBezTo>
                <a:cubicBezTo>
                  <a:pt x="304" y="997"/>
                  <a:pt x="303" y="997"/>
                  <a:pt x="303" y="997"/>
                </a:cubicBezTo>
                <a:cubicBezTo>
                  <a:pt x="302" y="997"/>
                  <a:pt x="301" y="996"/>
                  <a:pt x="300" y="996"/>
                </a:cubicBezTo>
                <a:cubicBezTo>
                  <a:pt x="299" y="996"/>
                  <a:pt x="299" y="995"/>
                  <a:pt x="298" y="995"/>
                </a:cubicBezTo>
                <a:cubicBezTo>
                  <a:pt x="297" y="995"/>
                  <a:pt x="296" y="994"/>
                  <a:pt x="295" y="994"/>
                </a:cubicBezTo>
                <a:cubicBezTo>
                  <a:pt x="292" y="981"/>
                  <a:pt x="281" y="986"/>
                  <a:pt x="272" y="979"/>
                </a:cubicBezTo>
                <a:cubicBezTo>
                  <a:pt x="274" y="985"/>
                  <a:pt x="277" y="993"/>
                  <a:pt x="282" y="996"/>
                </a:cubicBezTo>
                <a:cubicBezTo>
                  <a:pt x="285" y="998"/>
                  <a:pt x="293" y="998"/>
                  <a:pt x="295" y="996"/>
                </a:cubicBezTo>
                <a:cubicBezTo>
                  <a:pt x="295" y="996"/>
                  <a:pt x="296" y="996"/>
                  <a:pt x="296" y="996"/>
                </a:cubicBezTo>
                <a:cubicBezTo>
                  <a:pt x="296" y="996"/>
                  <a:pt x="296" y="996"/>
                  <a:pt x="296" y="996"/>
                </a:cubicBezTo>
                <a:cubicBezTo>
                  <a:pt x="296" y="996"/>
                  <a:pt x="296" y="996"/>
                  <a:pt x="296" y="996"/>
                </a:cubicBezTo>
                <a:cubicBezTo>
                  <a:pt x="296" y="996"/>
                  <a:pt x="297" y="996"/>
                  <a:pt x="297" y="997"/>
                </a:cubicBezTo>
                <a:cubicBezTo>
                  <a:pt x="298" y="997"/>
                  <a:pt x="299" y="997"/>
                  <a:pt x="300" y="998"/>
                </a:cubicBezTo>
                <a:cubicBezTo>
                  <a:pt x="301" y="998"/>
                  <a:pt x="302" y="998"/>
                  <a:pt x="302" y="998"/>
                </a:cubicBezTo>
                <a:cubicBezTo>
                  <a:pt x="303" y="999"/>
                  <a:pt x="304" y="999"/>
                  <a:pt x="305" y="999"/>
                </a:cubicBezTo>
                <a:cubicBezTo>
                  <a:pt x="305" y="999"/>
                  <a:pt x="305" y="999"/>
                  <a:pt x="305" y="999"/>
                </a:cubicBezTo>
                <a:cubicBezTo>
                  <a:pt x="305" y="999"/>
                  <a:pt x="305" y="999"/>
                  <a:pt x="306" y="999"/>
                </a:cubicBezTo>
                <a:cubicBezTo>
                  <a:pt x="306" y="999"/>
                  <a:pt x="306" y="999"/>
                  <a:pt x="306" y="999"/>
                </a:cubicBezTo>
                <a:cubicBezTo>
                  <a:pt x="305" y="999"/>
                  <a:pt x="305" y="1000"/>
                  <a:pt x="304" y="1000"/>
                </a:cubicBezTo>
                <a:cubicBezTo>
                  <a:pt x="304" y="1000"/>
                  <a:pt x="304" y="1000"/>
                  <a:pt x="303" y="1000"/>
                </a:cubicBezTo>
                <a:cubicBezTo>
                  <a:pt x="303" y="1000"/>
                  <a:pt x="303" y="1000"/>
                  <a:pt x="302" y="1000"/>
                </a:cubicBezTo>
                <a:cubicBezTo>
                  <a:pt x="302" y="1000"/>
                  <a:pt x="301" y="1000"/>
                  <a:pt x="301" y="1001"/>
                </a:cubicBezTo>
                <a:cubicBezTo>
                  <a:pt x="300" y="1001"/>
                  <a:pt x="299" y="1001"/>
                  <a:pt x="298" y="1001"/>
                </a:cubicBezTo>
                <a:cubicBezTo>
                  <a:pt x="297" y="1002"/>
                  <a:pt x="296" y="1002"/>
                  <a:pt x="296" y="1002"/>
                </a:cubicBezTo>
                <a:cubicBezTo>
                  <a:pt x="296" y="1002"/>
                  <a:pt x="296" y="1002"/>
                  <a:pt x="297" y="1002"/>
                </a:cubicBezTo>
                <a:cubicBezTo>
                  <a:pt x="297" y="1002"/>
                  <a:pt x="298" y="1002"/>
                  <a:pt x="299" y="1002"/>
                </a:cubicBezTo>
                <a:cubicBezTo>
                  <a:pt x="299" y="1002"/>
                  <a:pt x="300" y="1003"/>
                  <a:pt x="301" y="1003"/>
                </a:cubicBezTo>
                <a:cubicBezTo>
                  <a:pt x="302" y="1003"/>
                  <a:pt x="302" y="1003"/>
                  <a:pt x="303" y="1003"/>
                </a:cubicBezTo>
                <a:cubicBezTo>
                  <a:pt x="303" y="1003"/>
                  <a:pt x="304" y="1003"/>
                  <a:pt x="304" y="1003"/>
                </a:cubicBezTo>
                <a:cubicBezTo>
                  <a:pt x="304" y="1002"/>
                  <a:pt x="304" y="1002"/>
                  <a:pt x="305" y="1002"/>
                </a:cubicBezTo>
                <a:cubicBezTo>
                  <a:pt x="307" y="1002"/>
                  <a:pt x="310" y="1001"/>
                  <a:pt x="313" y="1000"/>
                </a:cubicBezTo>
                <a:cubicBezTo>
                  <a:pt x="314" y="999"/>
                  <a:pt x="315" y="999"/>
                  <a:pt x="316" y="999"/>
                </a:cubicBezTo>
                <a:cubicBezTo>
                  <a:pt x="316" y="999"/>
                  <a:pt x="316" y="999"/>
                  <a:pt x="316" y="999"/>
                </a:cubicBezTo>
                <a:cubicBezTo>
                  <a:pt x="315" y="1000"/>
                  <a:pt x="315" y="1000"/>
                  <a:pt x="315" y="1001"/>
                </a:cubicBezTo>
                <a:cubicBezTo>
                  <a:pt x="315" y="1001"/>
                  <a:pt x="314" y="1002"/>
                  <a:pt x="314" y="1002"/>
                </a:cubicBezTo>
                <a:cubicBezTo>
                  <a:pt x="314" y="1003"/>
                  <a:pt x="313" y="1004"/>
                  <a:pt x="313" y="1005"/>
                </a:cubicBezTo>
                <a:cubicBezTo>
                  <a:pt x="313" y="1005"/>
                  <a:pt x="313" y="1005"/>
                  <a:pt x="313" y="1005"/>
                </a:cubicBezTo>
                <a:cubicBezTo>
                  <a:pt x="302" y="1010"/>
                  <a:pt x="297" y="1019"/>
                  <a:pt x="305" y="1032"/>
                </a:cubicBezTo>
                <a:cubicBezTo>
                  <a:pt x="309" y="1021"/>
                  <a:pt x="319" y="1019"/>
                  <a:pt x="313" y="1006"/>
                </a:cubicBezTo>
                <a:cubicBezTo>
                  <a:pt x="313" y="1006"/>
                  <a:pt x="313" y="1006"/>
                  <a:pt x="314" y="1005"/>
                </a:cubicBezTo>
                <a:cubicBezTo>
                  <a:pt x="314" y="1004"/>
                  <a:pt x="315" y="1004"/>
                  <a:pt x="315" y="1003"/>
                </a:cubicBezTo>
                <a:cubicBezTo>
                  <a:pt x="315" y="1002"/>
                  <a:pt x="316" y="1002"/>
                  <a:pt x="316" y="1001"/>
                </a:cubicBezTo>
                <a:cubicBezTo>
                  <a:pt x="316" y="1001"/>
                  <a:pt x="316" y="1000"/>
                  <a:pt x="317" y="1000"/>
                </a:cubicBezTo>
                <a:cubicBezTo>
                  <a:pt x="317" y="999"/>
                  <a:pt x="318" y="998"/>
                  <a:pt x="319" y="997"/>
                </a:cubicBezTo>
                <a:cubicBezTo>
                  <a:pt x="320" y="997"/>
                  <a:pt x="321" y="996"/>
                  <a:pt x="322" y="995"/>
                </a:cubicBezTo>
                <a:cubicBezTo>
                  <a:pt x="325" y="994"/>
                  <a:pt x="327" y="992"/>
                  <a:pt x="330" y="990"/>
                </a:cubicBezTo>
                <a:cubicBezTo>
                  <a:pt x="331" y="989"/>
                  <a:pt x="332" y="988"/>
                  <a:pt x="333" y="987"/>
                </a:cubicBezTo>
                <a:cubicBezTo>
                  <a:pt x="335" y="987"/>
                  <a:pt x="336" y="986"/>
                  <a:pt x="337" y="985"/>
                </a:cubicBezTo>
                <a:cubicBezTo>
                  <a:pt x="337" y="985"/>
                  <a:pt x="337" y="985"/>
                  <a:pt x="337" y="985"/>
                </a:cubicBezTo>
                <a:cubicBezTo>
                  <a:pt x="338" y="985"/>
                  <a:pt x="338" y="985"/>
                  <a:pt x="338" y="985"/>
                </a:cubicBezTo>
                <a:cubicBezTo>
                  <a:pt x="339" y="984"/>
                  <a:pt x="339" y="984"/>
                  <a:pt x="339" y="984"/>
                </a:cubicBezTo>
                <a:cubicBezTo>
                  <a:pt x="340" y="983"/>
                  <a:pt x="340" y="983"/>
                  <a:pt x="341" y="983"/>
                </a:cubicBezTo>
                <a:cubicBezTo>
                  <a:pt x="341" y="983"/>
                  <a:pt x="341" y="982"/>
                  <a:pt x="341" y="982"/>
                </a:cubicBezTo>
                <a:cubicBezTo>
                  <a:pt x="344" y="984"/>
                  <a:pt x="346" y="985"/>
                  <a:pt x="348" y="987"/>
                </a:cubicBezTo>
                <a:cubicBezTo>
                  <a:pt x="351" y="988"/>
                  <a:pt x="354" y="990"/>
                  <a:pt x="357" y="992"/>
                </a:cubicBezTo>
                <a:cubicBezTo>
                  <a:pt x="357" y="992"/>
                  <a:pt x="358" y="993"/>
                  <a:pt x="359" y="993"/>
                </a:cubicBezTo>
                <a:cubicBezTo>
                  <a:pt x="359" y="994"/>
                  <a:pt x="360" y="994"/>
                  <a:pt x="361" y="995"/>
                </a:cubicBezTo>
                <a:cubicBezTo>
                  <a:pt x="362" y="996"/>
                  <a:pt x="363" y="997"/>
                  <a:pt x="364" y="999"/>
                </a:cubicBezTo>
                <a:cubicBezTo>
                  <a:pt x="369" y="1003"/>
                  <a:pt x="373" y="1010"/>
                  <a:pt x="377" y="1015"/>
                </a:cubicBezTo>
                <a:cubicBezTo>
                  <a:pt x="379" y="1019"/>
                  <a:pt x="381" y="1022"/>
                  <a:pt x="383" y="1025"/>
                </a:cubicBezTo>
                <a:cubicBezTo>
                  <a:pt x="382" y="1025"/>
                  <a:pt x="382" y="1025"/>
                  <a:pt x="382" y="1024"/>
                </a:cubicBezTo>
                <a:cubicBezTo>
                  <a:pt x="381" y="1024"/>
                  <a:pt x="381" y="1024"/>
                  <a:pt x="381" y="1024"/>
                </a:cubicBezTo>
                <a:cubicBezTo>
                  <a:pt x="381" y="1024"/>
                  <a:pt x="380" y="1024"/>
                  <a:pt x="380" y="1024"/>
                </a:cubicBezTo>
                <a:cubicBezTo>
                  <a:pt x="380" y="1024"/>
                  <a:pt x="380" y="1024"/>
                  <a:pt x="380" y="1024"/>
                </a:cubicBezTo>
                <a:cubicBezTo>
                  <a:pt x="379" y="1023"/>
                  <a:pt x="378" y="1023"/>
                  <a:pt x="377" y="1023"/>
                </a:cubicBezTo>
                <a:cubicBezTo>
                  <a:pt x="376" y="1023"/>
                  <a:pt x="375" y="1024"/>
                  <a:pt x="374" y="1024"/>
                </a:cubicBezTo>
                <a:cubicBezTo>
                  <a:pt x="373" y="1024"/>
                  <a:pt x="372" y="1024"/>
                  <a:pt x="371" y="1024"/>
                </a:cubicBezTo>
                <a:cubicBezTo>
                  <a:pt x="371" y="1024"/>
                  <a:pt x="370" y="1025"/>
                  <a:pt x="369" y="1025"/>
                </a:cubicBezTo>
                <a:cubicBezTo>
                  <a:pt x="367" y="1025"/>
                  <a:pt x="366" y="1025"/>
                  <a:pt x="365" y="1026"/>
                </a:cubicBezTo>
                <a:cubicBezTo>
                  <a:pt x="355" y="1013"/>
                  <a:pt x="346" y="1029"/>
                  <a:pt x="337" y="1014"/>
                </a:cubicBezTo>
                <a:cubicBezTo>
                  <a:pt x="337" y="1022"/>
                  <a:pt x="340" y="1030"/>
                  <a:pt x="348" y="1033"/>
                </a:cubicBezTo>
                <a:cubicBezTo>
                  <a:pt x="354" y="1036"/>
                  <a:pt x="365" y="1035"/>
                  <a:pt x="366" y="1027"/>
                </a:cubicBezTo>
                <a:cubicBezTo>
                  <a:pt x="367" y="1027"/>
                  <a:pt x="368" y="1027"/>
                  <a:pt x="369" y="1026"/>
                </a:cubicBezTo>
                <a:cubicBezTo>
                  <a:pt x="370" y="1026"/>
                  <a:pt x="371" y="1026"/>
                  <a:pt x="372" y="1026"/>
                </a:cubicBezTo>
                <a:cubicBezTo>
                  <a:pt x="373" y="1026"/>
                  <a:pt x="374" y="1025"/>
                  <a:pt x="375" y="1025"/>
                </a:cubicBezTo>
                <a:cubicBezTo>
                  <a:pt x="376" y="1025"/>
                  <a:pt x="376" y="1025"/>
                  <a:pt x="377" y="1025"/>
                </a:cubicBezTo>
                <a:cubicBezTo>
                  <a:pt x="378" y="1025"/>
                  <a:pt x="379" y="1025"/>
                  <a:pt x="379" y="1025"/>
                </a:cubicBezTo>
                <a:cubicBezTo>
                  <a:pt x="380" y="1025"/>
                  <a:pt x="380" y="1025"/>
                  <a:pt x="380" y="1025"/>
                </a:cubicBezTo>
                <a:cubicBezTo>
                  <a:pt x="380" y="1025"/>
                  <a:pt x="380" y="1025"/>
                  <a:pt x="380" y="1025"/>
                </a:cubicBezTo>
                <a:cubicBezTo>
                  <a:pt x="381" y="1025"/>
                  <a:pt x="381" y="1025"/>
                  <a:pt x="381" y="1025"/>
                </a:cubicBezTo>
                <a:cubicBezTo>
                  <a:pt x="382" y="1026"/>
                  <a:pt x="382" y="1026"/>
                  <a:pt x="383" y="1026"/>
                </a:cubicBezTo>
                <a:cubicBezTo>
                  <a:pt x="383" y="1026"/>
                  <a:pt x="383" y="1026"/>
                  <a:pt x="383" y="1026"/>
                </a:cubicBezTo>
                <a:cubicBezTo>
                  <a:pt x="385" y="1028"/>
                  <a:pt x="386" y="1031"/>
                  <a:pt x="388" y="1033"/>
                </a:cubicBezTo>
                <a:cubicBezTo>
                  <a:pt x="395" y="1044"/>
                  <a:pt x="402" y="1054"/>
                  <a:pt x="407" y="1063"/>
                </a:cubicBezTo>
                <a:cubicBezTo>
                  <a:pt x="408" y="1065"/>
                  <a:pt x="409" y="1066"/>
                  <a:pt x="409" y="1067"/>
                </a:cubicBezTo>
                <a:cubicBezTo>
                  <a:pt x="410" y="1068"/>
                  <a:pt x="411" y="1069"/>
                  <a:pt x="411" y="1070"/>
                </a:cubicBezTo>
                <a:cubicBezTo>
                  <a:pt x="412" y="1071"/>
                  <a:pt x="413" y="1072"/>
                  <a:pt x="414" y="1073"/>
                </a:cubicBezTo>
                <a:cubicBezTo>
                  <a:pt x="396" y="1069"/>
                  <a:pt x="386" y="1069"/>
                  <a:pt x="366" y="1066"/>
                </a:cubicBezTo>
                <a:cubicBezTo>
                  <a:pt x="345" y="1061"/>
                  <a:pt x="314" y="1060"/>
                  <a:pt x="296" y="1050"/>
                </a:cubicBezTo>
                <a:cubicBezTo>
                  <a:pt x="277" y="1040"/>
                  <a:pt x="261" y="1014"/>
                  <a:pt x="230" y="1015"/>
                </a:cubicBezTo>
                <a:cubicBezTo>
                  <a:pt x="227" y="1013"/>
                  <a:pt x="224" y="1011"/>
                  <a:pt x="221" y="1009"/>
                </a:cubicBezTo>
                <a:cubicBezTo>
                  <a:pt x="215" y="1006"/>
                  <a:pt x="209" y="1001"/>
                  <a:pt x="203" y="996"/>
                </a:cubicBezTo>
                <a:cubicBezTo>
                  <a:pt x="202" y="996"/>
                  <a:pt x="201" y="995"/>
                  <a:pt x="201" y="994"/>
                </a:cubicBezTo>
                <a:cubicBezTo>
                  <a:pt x="200" y="994"/>
                  <a:pt x="199" y="993"/>
                  <a:pt x="198" y="993"/>
                </a:cubicBezTo>
                <a:cubicBezTo>
                  <a:pt x="197" y="992"/>
                  <a:pt x="197" y="992"/>
                  <a:pt x="197" y="992"/>
                </a:cubicBezTo>
                <a:cubicBezTo>
                  <a:pt x="197" y="991"/>
                  <a:pt x="197" y="991"/>
                  <a:pt x="197" y="991"/>
                </a:cubicBezTo>
                <a:cubicBezTo>
                  <a:pt x="197" y="991"/>
                  <a:pt x="197" y="991"/>
                  <a:pt x="197" y="991"/>
                </a:cubicBezTo>
                <a:cubicBezTo>
                  <a:pt x="196" y="991"/>
                  <a:pt x="196" y="991"/>
                  <a:pt x="196" y="991"/>
                </a:cubicBezTo>
                <a:cubicBezTo>
                  <a:pt x="196" y="990"/>
                  <a:pt x="196" y="990"/>
                  <a:pt x="195" y="990"/>
                </a:cubicBezTo>
                <a:cubicBezTo>
                  <a:pt x="194" y="989"/>
                  <a:pt x="194" y="989"/>
                  <a:pt x="194" y="989"/>
                </a:cubicBezTo>
                <a:cubicBezTo>
                  <a:pt x="192" y="986"/>
                  <a:pt x="190" y="982"/>
                  <a:pt x="188" y="978"/>
                </a:cubicBezTo>
                <a:cubicBezTo>
                  <a:pt x="187" y="975"/>
                  <a:pt x="185" y="971"/>
                  <a:pt x="184" y="967"/>
                </a:cubicBezTo>
                <a:cubicBezTo>
                  <a:pt x="183" y="965"/>
                  <a:pt x="182" y="963"/>
                  <a:pt x="181" y="961"/>
                </a:cubicBezTo>
                <a:cubicBezTo>
                  <a:pt x="181" y="961"/>
                  <a:pt x="181" y="961"/>
                  <a:pt x="181" y="960"/>
                </a:cubicBezTo>
                <a:cubicBezTo>
                  <a:pt x="181" y="960"/>
                  <a:pt x="182" y="960"/>
                  <a:pt x="182" y="959"/>
                </a:cubicBezTo>
                <a:cubicBezTo>
                  <a:pt x="182" y="959"/>
                  <a:pt x="182" y="959"/>
                  <a:pt x="182" y="958"/>
                </a:cubicBezTo>
                <a:cubicBezTo>
                  <a:pt x="182" y="958"/>
                  <a:pt x="182" y="958"/>
                  <a:pt x="182" y="958"/>
                </a:cubicBezTo>
                <a:cubicBezTo>
                  <a:pt x="182" y="958"/>
                  <a:pt x="182" y="958"/>
                  <a:pt x="182" y="958"/>
                </a:cubicBezTo>
                <a:cubicBezTo>
                  <a:pt x="183" y="957"/>
                  <a:pt x="183" y="956"/>
                  <a:pt x="183" y="956"/>
                </a:cubicBezTo>
                <a:cubicBezTo>
                  <a:pt x="183" y="955"/>
                  <a:pt x="184" y="954"/>
                  <a:pt x="184" y="954"/>
                </a:cubicBezTo>
                <a:cubicBezTo>
                  <a:pt x="184" y="953"/>
                  <a:pt x="184" y="952"/>
                  <a:pt x="185" y="952"/>
                </a:cubicBezTo>
                <a:cubicBezTo>
                  <a:pt x="185" y="951"/>
                  <a:pt x="185" y="950"/>
                  <a:pt x="186" y="949"/>
                </a:cubicBezTo>
                <a:cubicBezTo>
                  <a:pt x="186" y="949"/>
                  <a:pt x="187" y="948"/>
                  <a:pt x="187" y="947"/>
                </a:cubicBezTo>
                <a:cubicBezTo>
                  <a:pt x="187" y="947"/>
                  <a:pt x="187" y="947"/>
                  <a:pt x="187" y="947"/>
                </a:cubicBezTo>
                <a:cubicBezTo>
                  <a:pt x="204" y="948"/>
                  <a:pt x="206" y="939"/>
                  <a:pt x="197" y="925"/>
                </a:cubicBezTo>
                <a:cubicBezTo>
                  <a:pt x="190" y="930"/>
                  <a:pt x="178" y="934"/>
                  <a:pt x="185" y="946"/>
                </a:cubicBezTo>
                <a:cubicBezTo>
                  <a:pt x="185" y="947"/>
                  <a:pt x="185" y="947"/>
                  <a:pt x="185" y="947"/>
                </a:cubicBezTo>
                <a:cubicBezTo>
                  <a:pt x="185" y="947"/>
                  <a:pt x="185" y="947"/>
                  <a:pt x="185" y="947"/>
                </a:cubicBezTo>
                <a:cubicBezTo>
                  <a:pt x="184" y="947"/>
                  <a:pt x="184" y="948"/>
                  <a:pt x="184" y="948"/>
                </a:cubicBezTo>
                <a:cubicBezTo>
                  <a:pt x="183" y="949"/>
                  <a:pt x="183" y="950"/>
                  <a:pt x="183" y="951"/>
                </a:cubicBezTo>
                <a:cubicBezTo>
                  <a:pt x="182" y="951"/>
                  <a:pt x="182" y="952"/>
                  <a:pt x="182" y="953"/>
                </a:cubicBezTo>
                <a:cubicBezTo>
                  <a:pt x="181" y="953"/>
                  <a:pt x="181" y="954"/>
                  <a:pt x="181" y="955"/>
                </a:cubicBezTo>
                <a:cubicBezTo>
                  <a:pt x="181" y="956"/>
                  <a:pt x="180" y="956"/>
                  <a:pt x="180" y="957"/>
                </a:cubicBezTo>
                <a:cubicBezTo>
                  <a:pt x="180" y="957"/>
                  <a:pt x="180" y="957"/>
                  <a:pt x="180" y="957"/>
                </a:cubicBezTo>
                <a:cubicBezTo>
                  <a:pt x="180" y="957"/>
                  <a:pt x="180" y="958"/>
                  <a:pt x="180" y="958"/>
                </a:cubicBezTo>
                <a:cubicBezTo>
                  <a:pt x="180" y="958"/>
                  <a:pt x="180" y="958"/>
                  <a:pt x="180" y="959"/>
                </a:cubicBezTo>
                <a:cubicBezTo>
                  <a:pt x="180" y="959"/>
                  <a:pt x="180" y="960"/>
                  <a:pt x="180" y="960"/>
                </a:cubicBezTo>
                <a:cubicBezTo>
                  <a:pt x="180" y="960"/>
                  <a:pt x="180" y="960"/>
                  <a:pt x="180" y="961"/>
                </a:cubicBezTo>
                <a:cubicBezTo>
                  <a:pt x="179" y="959"/>
                  <a:pt x="178" y="957"/>
                  <a:pt x="177" y="956"/>
                </a:cubicBezTo>
                <a:cubicBezTo>
                  <a:pt x="177" y="955"/>
                  <a:pt x="176" y="954"/>
                  <a:pt x="175" y="953"/>
                </a:cubicBezTo>
                <a:cubicBezTo>
                  <a:pt x="175" y="953"/>
                  <a:pt x="175" y="953"/>
                  <a:pt x="175" y="953"/>
                </a:cubicBezTo>
                <a:cubicBezTo>
                  <a:pt x="175" y="953"/>
                  <a:pt x="175" y="953"/>
                  <a:pt x="175" y="953"/>
                </a:cubicBezTo>
                <a:cubicBezTo>
                  <a:pt x="174" y="952"/>
                  <a:pt x="174" y="952"/>
                  <a:pt x="174" y="952"/>
                </a:cubicBezTo>
                <a:cubicBezTo>
                  <a:pt x="174" y="952"/>
                  <a:pt x="173" y="951"/>
                  <a:pt x="173" y="951"/>
                </a:cubicBezTo>
                <a:cubicBezTo>
                  <a:pt x="171" y="950"/>
                  <a:pt x="169" y="948"/>
                  <a:pt x="168" y="947"/>
                </a:cubicBezTo>
                <a:cubicBezTo>
                  <a:pt x="167" y="947"/>
                  <a:pt x="166" y="946"/>
                  <a:pt x="165" y="945"/>
                </a:cubicBezTo>
                <a:cubicBezTo>
                  <a:pt x="165" y="945"/>
                  <a:pt x="165" y="945"/>
                  <a:pt x="165" y="944"/>
                </a:cubicBezTo>
                <a:cubicBezTo>
                  <a:pt x="165" y="944"/>
                  <a:pt x="165" y="943"/>
                  <a:pt x="165" y="943"/>
                </a:cubicBezTo>
                <a:cubicBezTo>
                  <a:pt x="165" y="943"/>
                  <a:pt x="165" y="942"/>
                  <a:pt x="164" y="942"/>
                </a:cubicBezTo>
                <a:cubicBezTo>
                  <a:pt x="164" y="942"/>
                  <a:pt x="164" y="942"/>
                  <a:pt x="164" y="941"/>
                </a:cubicBezTo>
                <a:cubicBezTo>
                  <a:pt x="164" y="941"/>
                  <a:pt x="164" y="940"/>
                  <a:pt x="164" y="940"/>
                </a:cubicBezTo>
                <a:cubicBezTo>
                  <a:pt x="164" y="939"/>
                  <a:pt x="164" y="938"/>
                  <a:pt x="164" y="938"/>
                </a:cubicBezTo>
                <a:cubicBezTo>
                  <a:pt x="164" y="938"/>
                  <a:pt x="164" y="937"/>
                  <a:pt x="164" y="937"/>
                </a:cubicBezTo>
                <a:cubicBezTo>
                  <a:pt x="164" y="937"/>
                  <a:pt x="164" y="936"/>
                  <a:pt x="164" y="936"/>
                </a:cubicBezTo>
                <a:cubicBezTo>
                  <a:pt x="163" y="935"/>
                  <a:pt x="163" y="935"/>
                  <a:pt x="163" y="934"/>
                </a:cubicBezTo>
                <a:cubicBezTo>
                  <a:pt x="163" y="933"/>
                  <a:pt x="163" y="931"/>
                  <a:pt x="163" y="930"/>
                </a:cubicBezTo>
                <a:cubicBezTo>
                  <a:pt x="163" y="928"/>
                  <a:pt x="164" y="927"/>
                  <a:pt x="164" y="925"/>
                </a:cubicBezTo>
                <a:cubicBezTo>
                  <a:pt x="164" y="924"/>
                  <a:pt x="164" y="923"/>
                  <a:pt x="165" y="921"/>
                </a:cubicBezTo>
                <a:cubicBezTo>
                  <a:pt x="165" y="920"/>
                  <a:pt x="165" y="919"/>
                  <a:pt x="165" y="918"/>
                </a:cubicBezTo>
                <a:cubicBezTo>
                  <a:pt x="172" y="917"/>
                  <a:pt x="180" y="914"/>
                  <a:pt x="182" y="908"/>
                </a:cubicBezTo>
                <a:cubicBezTo>
                  <a:pt x="186" y="901"/>
                  <a:pt x="179" y="893"/>
                  <a:pt x="176" y="886"/>
                </a:cubicBezTo>
                <a:cubicBezTo>
                  <a:pt x="167" y="895"/>
                  <a:pt x="147" y="905"/>
                  <a:pt x="163" y="918"/>
                </a:cubicBezTo>
                <a:cubicBezTo>
                  <a:pt x="163" y="918"/>
                  <a:pt x="163" y="918"/>
                  <a:pt x="163" y="918"/>
                </a:cubicBezTo>
                <a:cubicBezTo>
                  <a:pt x="162" y="918"/>
                  <a:pt x="162" y="918"/>
                  <a:pt x="161" y="918"/>
                </a:cubicBezTo>
                <a:cubicBezTo>
                  <a:pt x="163" y="918"/>
                  <a:pt x="163" y="918"/>
                  <a:pt x="163" y="918"/>
                </a:cubicBezTo>
                <a:cubicBezTo>
                  <a:pt x="163" y="919"/>
                  <a:pt x="162" y="920"/>
                  <a:pt x="162" y="921"/>
                </a:cubicBezTo>
                <a:cubicBezTo>
                  <a:pt x="162" y="922"/>
                  <a:pt x="162" y="924"/>
                  <a:pt x="161" y="925"/>
                </a:cubicBezTo>
                <a:cubicBezTo>
                  <a:pt x="161" y="927"/>
                  <a:pt x="161" y="928"/>
                  <a:pt x="161" y="930"/>
                </a:cubicBezTo>
                <a:cubicBezTo>
                  <a:pt x="161" y="931"/>
                  <a:pt x="161" y="933"/>
                  <a:pt x="161" y="934"/>
                </a:cubicBezTo>
                <a:cubicBezTo>
                  <a:pt x="161" y="935"/>
                  <a:pt x="161" y="935"/>
                  <a:pt x="161" y="936"/>
                </a:cubicBezTo>
                <a:cubicBezTo>
                  <a:pt x="161" y="937"/>
                  <a:pt x="161" y="937"/>
                  <a:pt x="161" y="937"/>
                </a:cubicBezTo>
                <a:cubicBezTo>
                  <a:pt x="161" y="938"/>
                  <a:pt x="161" y="938"/>
                  <a:pt x="161" y="938"/>
                </a:cubicBezTo>
                <a:cubicBezTo>
                  <a:pt x="161" y="939"/>
                  <a:pt x="162" y="939"/>
                  <a:pt x="162" y="940"/>
                </a:cubicBezTo>
                <a:cubicBezTo>
                  <a:pt x="162" y="941"/>
                  <a:pt x="162" y="941"/>
                  <a:pt x="162" y="942"/>
                </a:cubicBezTo>
                <a:cubicBezTo>
                  <a:pt x="162" y="942"/>
                  <a:pt x="162" y="942"/>
                  <a:pt x="162" y="943"/>
                </a:cubicBezTo>
                <a:cubicBezTo>
                  <a:pt x="162" y="943"/>
                  <a:pt x="162" y="943"/>
                  <a:pt x="162" y="943"/>
                </a:cubicBezTo>
                <a:cubicBezTo>
                  <a:pt x="162" y="944"/>
                  <a:pt x="163" y="944"/>
                  <a:pt x="163" y="944"/>
                </a:cubicBezTo>
                <a:cubicBezTo>
                  <a:pt x="161" y="943"/>
                  <a:pt x="159" y="942"/>
                  <a:pt x="157" y="941"/>
                </a:cubicBezTo>
                <a:cubicBezTo>
                  <a:pt x="153" y="939"/>
                  <a:pt x="149" y="938"/>
                  <a:pt x="146" y="936"/>
                </a:cubicBezTo>
                <a:cubicBezTo>
                  <a:pt x="143" y="934"/>
                  <a:pt x="140" y="931"/>
                  <a:pt x="137" y="928"/>
                </a:cubicBezTo>
                <a:cubicBezTo>
                  <a:pt x="135" y="925"/>
                  <a:pt x="133" y="922"/>
                  <a:pt x="132" y="919"/>
                </a:cubicBezTo>
                <a:cubicBezTo>
                  <a:pt x="131" y="915"/>
                  <a:pt x="130" y="912"/>
                  <a:pt x="129" y="908"/>
                </a:cubicBezTo>
                <a:cubicBezTo>
                  <a:pt x="127" y="902"/>
                  <a:pt x="127" y="895"/>
                  <a:pt x="126" y="889"/>
                </a:cubicBezTo>
                <a:cubicBezTo>
                  <a:pt x="126" y="887"/>
                  <a:pt x="126" y="886"/>
                  <a:pt x="126" y="884"/>
                </a:cubicBezTo>
                <a:cubicBezTo>
                  <a:pt x="126" y="883"/>
                  <a:pt x="126" y="881"/>
                  <a:pt x="126" y="880"/>
                </a:cubicBezTo>
                <a:cubicBezTo>
                  <a:pt x="126" y="877"/>
                  <a:pt x="126" y="875"/>
                  <a:pt x="127" y="872"/>
                </a:cubicBezTo>
                <a:cubicBezTo>
                  <a:pt x="127" y="867"/>
                  <a:pt x="128" y="863"/>
                  <a:pt x="129" y="859"/>
                </a:cubicBezTo>
                <a:cubicBezTo>
                  <a:pt x="129" y="859"/>
                  <a:pt x="129" y="859"/>
                  <a:pt x="129" y="859"/>
                </a:cubicBezTo>
                <a:cubicBezTo>
                  <a:pt x="129" y="859"/>
                  <a:pt x="129" y="859"/>
                  <a:pt x="129" y="859"/>
                </a:cubicBezTo>
                <a:cubicBezTo>
                  <a:pt x="129" y="859"/>
                  <a:pt x="129" y="859"/>
                  <a:pt x="130" y="859"/>
                </a:cubicBezTo>
                <a:cubicBezTo>
                  <a:pt x="130" y="859"/>
                  <a:pt x="130" y="859"/>
                  <a:pt x="130" y="859"/>
                </a:cubicBezTo>
                <a:cubicBezTo>
                  <a:pt x="130" y="858"/>
                  <a:pt x="131" y="858"/>
                  <a:pt x="131" y="857"/>
                </a:cubicBezTo>
                <a:cubicBezTo>
                  <a:pt x="131" y="857"/>
                  <a:pt x="132" y="856"/>
                  <a:pt x="132" y="856"/>
                </a:cubicBezTo>
                <a:cubicBezTo>
                  <a:pt x="133" y="855"/>
                  <a:pt x="133" y="855"/>
                  <a:pt x="134" y="855"/>
                </a:cubicBezTo>
                <a:cubicBezTo>
                  <a:pt x="134" y="854"/>
                  <a:pt x="135" y="854"/>
                  <a:pt x="136" y="853"/>
                </a:cubicBezTo>
                <a:cubicBezTo>
                  <a:pt x="136" y="853"/>
                  <a:pt x="137" y="852"/>
                  <a:pt x="137" y="852"/>
                </a:cubicBezTo>
                <a:cubicBezTo>
                  <a:pt x="147" y="853"/>
                  <a:pt x="157" y="850"/>
                  <a:pt x="159" y="840"/>
                </a:cubicBezTo>
                <a:cubicBezTo>
                  <a:pt x="148" y="840"/>
                  <a:pt x="139" y="841"/>
                  <a:pt x="134" y="851"/>
                </a:cubicBezTo>
                <a:cubicBezTo>
                  <a:pt x="134" y="851"/>
                  <a:pt x="134" y="851"/>
                  <a:pt x="134" y="851"/>
                </a:cubicBezTo>
                <a:cubicBezTo>
                  <a:pt x="134" y="851"/>
                  <a:pt x="134" y="851"/>
                  <a:pt x="134" y="851"/>
                </a:cubicBezTo>
                <a:cubicBezTo>
                  <a:pt x="134" y="852"/>
                  <a:pt x="133" y="852"/>
                  <a:pt x="132" y="853"/>
                </a:cubicBezTo>
                <a:cubicBezTo>
                  <a:pt x="132" y="853"/>
                  <a:pt x="132" y="853"/>
                  <a:pt x="132" y="854"/>
                </a:cubicBezTo>
                <a:cubicBezTo>
                  <a:pt x="132" y="853"/>
                  <a:pt x="132" y="852"/>
                  <a:pt x="133" y="852"/>
                </a:cubicBezTo>
                <a:cubicBezTo>
                  <a:pt x="133" y="851"/>
                  <a:pt x="134" y="850"/>
                  <a:pt x="134" y="850"/>
                </a:cubicBezTo>
                <a:cubicBezTo>
                  <a:pt x="134" y="850"/>
                  <a:pt x="134" y="849"/>
                  <a:pt x="134" y="849"/>
                </a:cubicBezTo>
                <a:cubicBezTo>
                  <a:pt x="134" y="849"/>
                  <a:pt x="134" y="850"/>
                  <a:pt x="134" y="850"/>
                </a:cubicBezTo>
                <a:cubicBezTo>
                  <a:pt x="134" y="850"/>
                  <a:pt x="133" y="851"/>
                  <a:pt x="132" y="852"/>
                </a:cubicBezTo>
                <a:cubicBezTo>
                  <a:pt x="132" y="853"/>
                  <a:pt x="131" y="854"/>
                  <a:pt x="130" y="855"/>
                </a:cubicBezTo>
                <a:cubicBezTo>
                  <a:pt x="130" y="855"/>
                  <a:pt x="129" y="856"/>
                  <a:pt x="129" y="856"/>
                </a:cubicBezTo>
                <a:cubicBezTo>
                  <a:pt x="129" y="856"/>
                  <a:pt x="129" y="857"/>
                  <a:pt x="128" y="857"/>
                </a:cubicBezTo>
                <a:cubicBezTo>
                  <a:pt x="128" y="857"/>
                  <a:pt x="128" y="857"/>
                  <a:pt x="128" y="857"/>
                </a:cubicBezTo>
                <a:cubicBezTo>
                  <a:pt x="128" y="857"/>
                  <a:pt x="128" y="858"/>
                  <a:pt x="128" y="858"/>
                </a:cubicBezTo>
                <a:cubicBezTo>
                  <a:pt x="128" y="858"/>
                  <a:pt x="127" y="858"/>
                  <a:pt x="127" y="858"/>
                </a:cubicBezTo>
                <a:cubicBezTo>
                  <a:pt x="127" y="859"/>
                  <a:pt x="127" y="859"/>
                  <a:pt x="127" y="860"/>
                </a:cubicBezTo>
                <a:cubicBezTo>
                  <a:pt x="127" y="860"/>
                  <a:pt x="127" y="861"/>
                  <a:pt x="127" y="861"/>
                </a:cubicBezTo>
                <a:cubicBezTo>
                  <a:pt x="127" y="861"/>
                  <a:pt x="127" y="861"/>
                  <a:pt x="127" y="860"/>
                </a:cubicBezTo>
                <a:cubicBezTo>
                  <a:pt x="126" y="863"/>
                  <a:pt x="125" y="866"/>
                  <a:pt x="124" y="870"/>
                </a:cubicBezTo>
                <a:cubicBezTo>
                  <a:pt x="124" y="869"/>
                  <a:pt x="124" y="869"/>
                  <a:pt x="124" y="868"/>
                </a:cubicBezTo>
                <a:cubicBezTo>
                  <a:pt x="123" y="868"/>
                  <a:pt x="123" y="867"/>
                  <a:pt x="122" y="866"/>
                </a:cubicBezTo>
                <a:cubicBezTo>
                  <a:pt x="122" y="866"/>
                  <a:pt x="122" y="866"/>
                  <a:pt x="121" y="865"/>
                </a:cubicBezTo>
                <a:cubicBezTo>
                  <a:pt x="121" y="865"/>
                  <a:pt x="121" y="865"/>
                  <a:pt x="121" y="865"/>
                </a:cubicBezTo>
                <a:cubicBezTo>
                  <a:pt x="121" y="864"/>
                  <a:pt x="121" y="864"/>
                  <a:pt x="121" y="864"/>
                </a:cubicBezTo>
                <a:cubicBezTo>
                  <a:pt x="120" y="864"/>
                  <a:pt x="120" y="863"/>
                  <a:pt x="119" y="863"/>
                </a:cubicBezTo>
                <a:cubicBezTo>
                  <a:pt x="119" y="862"/>
                  <a:pt x="119" y="862"/>
                  <a:pt x="118" y="861"/>
                </a:cubicBezTo>
                <a:cubicBezTo>
                  <a:pt x="118" y="861"/>
                  <a:pt x="118" y="860"/>
                  <a:pt x="117" y="860"/>
                </a:cubicBezTo>
                <a:cubicBezTo>
                  <a:pt x="117" y="859"/>
                  <a:pt x="117" y="859"/>
                  <a:pt x="116" y="858"/>
                </a:cubicBezTo>
                <a:cubicBezTo>
                  <a:pt x="116" y="857"/>
                  <a:pt x="115" y="856"/>
                  <a:pt x="114" y="855"/>
                </a:cubicBezTo>
                <a:cubicBezTo>
                  <a:pt x="114" y="854"/>
                  <a:pt x="113" y="852"/>
                  <a:pt x="112" y="851"/>
                </a:cubicBezTo>
                <a:cubicBezTo>
                  <a:pt x="112" y="850"/>
                  <a:pt x="111" y="848"/>
                  <a:pt x="111" y="847"/>
                </a:cubicBezTo>
                <a:cubicBezTo>
                  <a:pt x="111" y="846"/>
                  <a:pt x="110" y="844"/>
                  <a:pt x="110" y="843"/>
                </a:cubicBezTo>
                <a:cubicBezTo>
                  <a:pt x="110" y="843"/>
                  <a:pt x="110" y="843"/>
                  <a:pt x="110" y="843"/>
                </a:cubicBezTo>
                <a:cubicBezTo>
                  <a:pt x="124" y="829"/>
                  <a:pt x="113" y="819"/>
                  <a:pt x="97" y="812"/>
                </a:cubicBezTo>
                <a:cubicBezTo>
                  <a:pt x="103" y="826"/>
                  <a:pt x="92" y="835"/>
                  <a:pt x="108" y="845"/>
                </a:cubicBezTo>
                <a:cubicBezTo>
                  <a:pt x="108" y="846"/>
                  <a:pt x="108" y="847"/>
                  <a:pt x="109" y="848"/>
                </a:cubicBezTo>
                <a:cubicBezTo>
                  <a:pt x="109" y="849"/>
                  <a:pt x="110" y="851"/>
                  <a:pt x="110" y="852"/>
                </a:cubicBezTo>
                <a:cubicBezTo>
                  <a:pt x="111" y="853"/>
                  <a:pt x="111" y="855"/>
                  <a:pt x="112" y="856"/>
                </a:cubicBezTo>
                <a:cubicBezTo>
                  <a:pt x="113" y="857"/>
                  <a:pt x="114" y="858"/>
                  <a:pt x="114" y="860"/>
                </a:cubicBezTo>
                <a:cubicBezTo>
                  <a:pt x="115" y="860"/>
                  <a:pt x="115" y="861"/>
                  <a:pt x="115" y="861"/>
                </a:cubicBezTo>
                <a:cubicBezTo>
                  <a:pt x="116" y="862"/>
                  <a:pt x="116" y="862"/>
                  <a:pt x="116" y="863"/>
                </a:cubicBezTo>
                <a:cubicBezTo>
                  <a:pt x="117" y="863"/>
                  <a:pt x="117" y="864"/>
                  <a:pt x="118" y="864"/>
                </a:cubicBezTo>
                <a:cubicBezTo>
                  <a:pt x="118" y="865"/>
                  <a:pt x="118" y="865"/>
                  <a:pt x="119" y="866"/>
                </a:cubicBezTo>
                <a:cubicBezTo>
                  <a:pt x="119" y="866"/>
                  <a:pt x="119" y="866"/>
                  <a:pt x="119" y="866"/>
                </a:cubicBezTo>
                <a:cubicBezTo>
                  <a:pt x="119" y="866"/>
                  <a:pt x="120" y="867"/>
                  <a:pt x="120" y="867"/>
                </a:cubicBezTo>
                <a:cubicBezTo>
                  <a:pt x="120" y="867"/>
                  <a:pt x="121" y="867"/>
                  <a:pt x="121" y="868"/>
                </a:cubicBezTo>
                <a:cubicBezTo>
                  <a:pt x="121" y="868"/>
                  <a:pt x="122" y="868"/>
                  <a:pt x="122" y="868"/>
                </a:cubicBezTo>
                <a:cubicBezTo>
                  <a:pt x="122" y="869"/>
                  <a:pt x="123" y="869"/>
                  <a:pt x="123" y="869"/>
                </a:cubicBezTo>
                <a:cubicBezTo>
                  <a:pt x="124" y="869"/>
                  <a:pt x="124" y="870"/>
                  <a:pt x="124" y="870"/>
                </a:cubicBezTo>
                <a:cubicBezTo>
                  <a:pt x="124" y="870"/>
                  <a:pt x="124" y="871"/>
                  <a:pt x="124" y="872"/>
                </a:cubicBezTo>
                <a:cubicBezTo>
                  <a:pt x="124" y="874"/>
                  <a:pt x="123" y="877"/>
                  <a:pt x="123" y="880"/>
                </a:cubicBezTo>
                <a:cubicBezTo>
                  <a:pt x="123" y="881"/>
                  <a:pt x="123" y="883"/>
                  <a:pt x="123" y="884"/>
                </a:cubicBezTo>
                <a:cubicBezTo>
                  <a:pt x="123" y="886"/>
                  <a:pt x="123" y="887"/>
                  <a:pt x="123" y="889"/>
                </a:cubicBezTo>
                <a:cubicBezTo>
                  <a:pt x="123" y="891"/>
                  <a:pt x="123" y="894"/>
                  <a:pt x="124" y="897"/>
                </a:cubicBezTo>
                <a:cubicBezTo>
                  <a:pt x="123" y="896"/>
                  <a:pt x="123" y="896"/>
                  <a:pt x="123" y="896"/>
                </a:cubicBezTo>
                <a:cubicBezTo>
                  <a:pt x="122" y="895"/>
                  <a:pt x="122" y="894"/>
                  <a:pt x="120" y="893"/>
                </a:cubicBezTo>
                <a:cubicBezTo>
                  <a:pt x="120" y="892"/>
                  <a:pt x="119" y="891"/>
                  <a:pt x="118" y="891"/>
                </a:cubicBezTo>
                <a:cubicBezTo>
                  <a:pt x="118" y="890"/>
                  <a:pt x="118" y="890"/>
                  <a:pt x="117" y="890"/>
                </a:cubicBezTo>
                <a:cubicBezTo>
                  <a:pt x="117" y="890"/>
                  <a:pt x="116" y="889"/>
                  <a:pt x="116" y="889"/>
                </a:cubicBezTo>
                <a:cubicBezTo>
                  <a:pt x="114" y="888"/>
                  <a:pt x="112" y="887"/>
                  <a:pt x="110" y="886"/>
                </a:cubicBezTo>
                <a:cubicBezTo>
                  <a:pt x="108" y="885"/>
                  <a:pt x="105" y="884"/>
                  <a:pt x="103" y="883"/>
                </a:cubicBezTo>
                <a:cubicBezTo>
                  <a:pt x="98" y="881"/>
                  <a:pt x="93" y="879"/>
                  <a:pt x="88" y="876"/>
                </a:cubicBezTo>
                <a:cubicBezTo>
                  <a:pt x="86" y="875"/>
                  <a:pt x="83" y="874"/>
                  <a:pt x="81" y="873"/>
                </a:cubicBezTo>
                <a:cubicBezTo>
                  <a:pt x="78" y="872"/>
                  <a:pt x="76" y="871"/>
                  <a:pt x="74" y="870"/>
                </a:cubicBezTo>
                <a:cubicBezTo>
                  <a:pt x="72" y="870"/>
                  <a:pt x="71" y="869"/>
                  <a:pt x="70" y="868"/>
                </a:cubicBezTo>
                <a:cubicBezTo>
                  <a:pt x="69" y="868"/>
                  <a:pt x="68" y="867"/>
                  <a:pt x="68" y="866"/>
                </a:cubicBezTo>
                <a:cubicBezTo>
                  <a:pt x="67" y="866"/>
                  <a:pt x="67" y="866"/>
                  <a:pt x="67" y="866"/>
                </a:cubicBezTo>
                <a:cubicBezTo>
                  <a:pt x="67" y="866"/>
                  <a:pt x="67" y="865"/>
                  <a:pt x="67" y="865"/>
                </a:cubicBezTo>
                <a:cubicBezTo>
                  <a:pt x="66" y="865"/>
                  <a:pt x="66" y="864"/>
                  <a:pt x="66" y="864"/>
                </a:cubicBezTo>
                <a:cubicBezTo>
                  <a:pt x="65" y="863"/>
                  <a:pt x="65" y="862"/>
                  <a:pt x="64" y="861"/>
                </a:cubicBezTo>
                <a:cubicBezTo>
                  <a:pt x="64" y="860"/>
                  <a:pt x="64" y="859"/>
                  <a:pt x="63" y="859"/>
                </a:cubicBezTo>
                <a:cubicBezTo>
                  <a:pt x="63" y="858"/>
                  <a:pt x="63" y="857"/>
                  <a:pt x="63" y="857"/>
                </a:cubicBezTo>
                <a:cubicBezTo>
                  <a:pt x="63" y="857"/>
                  <a:pt x="63" y="857"/>
                  <a:pt x="63" y="857"/>
                </a:cubicBezTo>
                <a:cubicBezTo>
                  <a:pt x="63" y="856"/>
                  <a:pt x="63" y="856"/>
                  <a:pt x="63" y="856"/>
                </a:cubicBezTo>
                <a:cubicBezTo>
                  <a:pt x="63" y="856"/>
                  <a:pt x="63" y="856"/>
                  <a:pt x="63" y="855"/>
                </a:cubicBezTo>
                <a:cubicBezTo>
                  <a:pt x="63" y="855"/>
                  <a:pt x="62" y="855"/>
                  <a:pt x="62" y="855"/>
                </a:cubicBezTo>
                <a:cubicBezTo>
                  <a:pt x="62" y="855"/>
                  <a:pt x="62" y="854"/>
                  <a:pt x="62" y="854"/>
                </a:cubicBezTo>
                <a:cubicBezTo>
                  <a:pt x="62" y="853"/>
                  <a:pt x="62" y="853"/>
                  <a:pt x="62" y="852"/>
                </a:cubicBezTo>
                <a:cubicBezTo>
                  <a:pt x="61" y="850"/>
                  <a:pt x="61" y="848"/>
                  <a:pt x="61" y="848"/>
                </a:cubicBezTo>
                <a:cubicBezTo>
                  <a:pt x="61" y="848"/>
                  <a:pt x="61" y="849"/>
                  <a:pt x="61" y="849"/>
                </a:cubicBezTo>
                <a:cubicBezTo>
                  <a:pt x="61" y="850"/>
                  <a:pt x="61" y="850"/>
                  <a:pt x="61" y="851"/>
                </a:cubicBezTo>
                <a:cubicBezTo>
                  <a:pt x="61" y="851"/>
                  <a:pt x="61" y="851"/>
                  <a:pt x="61" y="851"/>
                </a:cubicBezTo>
                <a:cubicBezTo>
                  <a:pt x="60" y="850"/>
                  <a:pt x="60" y="850"/>
                  <a:pt x="60" y="849"/>
                </a:cubicBezTo>
                <a:cubicBezTo>
                  <a:pt x="59" y="848"/>
                  <a:pt x="59" y="848"/>
                  <a:pt x="58" y="847"/>
                </a:cubicBezTo>
                <a:cubicBezTo>
                  <a:pt x="58" y="846"/>
                  <a:pt x="58" y="846"/>
                  <a:pt x="57" y="846"/>
                </a:cubicBezTo>
                <a:cubicBezTo>
                  <a:pt x="57" y="846"/>
                  <a:pt x="57" y="846"/>
                  <a:pt x="57" y="846"/>
                </a:cubicBezTo>
                <a:cubicBezTo>
                  <a:pt x="57" y="845"/>
                  <a:pt x="57" y="845"/>
                  <a:pt x="57" y="845"/>
                </a:cubicBezTo>
                <a:cubicBezTo>
                  <a:pt x="62" y="834"/>
                  <a:pt x="51" y="830"/>
                  <a:pt x="44" y="826"/>
                </a:cubicBezTo>
                <a:cubicBezTo>
                  <a:pt x="38" y="839"/>
                  <a:pt x="40" y="847"/>
                  <a:pt x="55" y="846"/>
                </a:cubicBezTo>
                <a:cubicBezTo>
                  <a:pt x="55" y="846"/>
                  <a:pt x="55" y="846"/>
                  <a:pt x="55" y="846"/>
                </a:cubicBezTo>
                <a:cubicBezTo>
                  <a:pt x="56" y="847"/>
                  <a:pt x="56" y="847"/>
                  <a:pt x="57" y="848"/>
                </a:cubicBezTo>
                <a:cubicBezTo>
                  <a:pt x="57" y="849"/>
                  <a:pt x="57" y="849"/>
                  <a:pt x="58" y="850"/>
                </a:cubicBezTo>
                <a:cubicBezTo>
                  <a:pt x="58" y="851"/>
                  <a:pt x="59" y="851"/>
                  <a:pt x="59" y="852"/>
                </a:cubicBezTo>
                <a:cubicBezTo>
                  <a:pt x="59" y="853"/>
                  <a:pt x="60" y="853"/>
                  <a:pt x="60" y="854"/>
                </a:cubicBezTo>
                <a:cubicBezTo>
                  <a:pt x="60" y="855"/>
                  <a:pt x="60" y="855"/>
                  <a:pt x="61" y="856"/>
                </a:cubicBezTo>
                <a:cubicBezTo>
                  <a:pt x="61" y="856"/>
                  <a:pt x="61" y="856"/>
                  <a:pt x="61" y="856"/>
                </a:cubicBezTo>
                <a:cubicBezTo>
                  <a:pt x="61" y="856"/>
                  <a:pt x="61" y="856"/>
                  <a:pt x="61" y="856"/>
                </a:cubicBezTo>
                <a:cubicBezTo>
                  <a:pt x="61" y="857"/>
                  <a:pt x="61" y="857"/>
                  <a:pt x="61" y="857"/>
                </a:cubicBezTo>
                <a:cubicBezTo>
                  <a:pt x="61" y="857"/>
                  <a:pt x="61" y="858"/>
                  <a:pt x="61" y="859"/>
                </a:cubicBezTo>
                <a:cubicBezTo>
                  <a:pt x="61" y="860"/>
                  <a:pt x="62" y="860"/>
                  <a:pt x="62" y="861"/>
                </a:cubicBezTo>
                <a:cubicBezTo>
                  <a:pt x="62" y="861"/>
                  <a:pt x="62" y="862"/>
                  <a:pt x="62" y="862"/>
                </a:cubicBezTo>
                <a:cubicBezTo>
                  <a:pt x="63" y="863"/>
                  <a:pt x="63" y="864"/>
                  <a:pt x="64" y="865"/>
                </a:cubicBezTo>
                <a:cubicBezTo>
                  <a:pt x="63" y="865"/>
                  <a:pt x="63" y="865"/>
                  <a:pt x="63" y="865"/>
                </a:cubicBezTo>
                <a:cubicBezTo>
                  <a:pt x="62" y="865"/>
                  <a:pt x="62" y="866"/>
                  <a:pt x="61" y="866"/>
                </a:cubicBezTo>
                <a:cubicBezTo>
                  <a:pt x="61" y="866"/>
                  <a:pt x="61" y="866"/>
                  <a:pt x="60" y="866"/>
                </a:cubicBezTo>
                <a:cubicBezTo>
                  <a:pt x="60" y="867"/>
                  <a:pt x="59" y="867"/>
                  <a:pt x="59" y="867"/>
                </a:cubicBezTo>
                <a:cubicBezTo>
                  <a:pt x="58" y="867"/>
                  <a:pt x="58" y="867"/>
                  <a:pt x="58" y="867"/>
                </a:cubicBezTo>
                <a:cubicBezTo>
                  <a:pt x="58" y="868"/>
                  <a:pt x="57" y="868"/>
                  <a:pt x="57" y="868"/>
                </a:cubicBezTo>
                <a:cubicBezTo>
                  <a:pt x="56" y="868"/>
                  <a:pt x="56" y="869"/>
                  <a:pt x="55" y="869"/>
                </a:cubicBezTo>
                <a:cubicBezTo>
                  <a:pt x="55" y="869"/>
                  <a:pt x="54" y="869"/>
                  <a:pt x="53" y="870"/>
                </a:cubicBezTo>
                <a:cubicBezTo>
                  <a:pt x="53" y="870"/>
                  <a:pt x="53" y="870"/>
                  <a:pt x="52" y="870"/>
                </a:cubicBezTo>
                <a:cubicBezTo>
                  <a:pt x="52" y="870"/>
                  <a:pt x="52" y="870"/>
                  <a:pt x="51" y="871"/>
                </a:cubicBezTo>
                <a:cubicBezTo>
                  <a:pt x="51" y="871"/>
                  <a:pt x="50" y="871"/>
                  <a:pt x="49" y="871"/>
                </a:cubicBezTo>
                <a:cubicBezTo>
                  <a:pt x="48" y="872"/>
                  <a:pt x="46" y="872"/>
                  <a:pt x="44" y="873"/>
                </a:cubicBezTo>
                <a:cubicBezTo>
                  <a:pt x="45" y="872"/>
                  <a:pt x="45" y="872"/>
                  <a:pt x="45" y="871"/>
                </a:cubicBezTo>
                <a:cubicBezTo>
                  <a:pt x="44" y="873"/>
                  <a:pt x="44" y="873"/>
                  <a:pt x="44" y="873"/>
                </a:cubicBezTo>
                <a:cubicBezTo>
                  <a:pt x="44" y="873"/>
                  <a:pt x="43" y="873"/>
                  <a:pt x="43" y="873"/>
                </a:cubicBezTo>
                <a:cubicBezTo>
                  <a:pt x="38" y="869"/>
                  <a:pt x="33" y="864"/>
                  <a:pt x="27" y="862"/>
                </a:cubicBezTo>
                <a:cubicBezTo>
                  <a:pt x="18" y="859"/>
                  <a:pt x="9" y="864"/>
                  <a:pt x="0" y="859"/>
                </a:cubicBezTo>
                <a:cubicBezTo>
                  <a:pt x="3" y="876"/>
                  <a:pt x="29" y="893"/>
                  <a:pt x="44" y="877"/>
                </a:cubicBezTo>
                <a:cubicBezTo>
                  <a:pt x="44" y="875"/>
                  <a:pt x="44" y="875"/>
                  <a:pt x="44" y="875"/>
                </a:cubicBezTo>
                <a:cubicBezTo>
                  <a:pt x="44" y="875"/>
                  <a:pt x="45" y="875"/>
                  <a:pt x="45" y="875"/>
                </a:cubicBezTo>
                <a:cubicBezTo>
                  <a:pt x="47" y="875"/>
                  <a:pt x="48" y="874"/>
                  <a:pt x="50" y="874"/>
                </a:cubicBezTo>
                <a:cubicBezTo>
                  <a:pt x="51" y="873"/>
                  <a:pt x="51" y="873"/>
                  <a:pt x="52" y="873"/>
                </a:cubicBezTo>
                <a:cubicBezTo>
                  <a:pt x="53" y="873"/>
                  <a:pt x="53" y="873"/>
                  <a:pt x="53" y="872"/>
                </a:cubicBezTo>
                <a:cubicBezTo>
                  <a:pt x="54" y="872"/>
                  <a:pt x="54" y="872"/>
                  <a:pt x="54" y="872"/>
                </a:cubicBezTo>
                <a:cubicBezTo>
                  <a:pt x="55" y="872"/>
                  <a:pt x="56" y="871"/>
                  <a:pt x="56" y="871"/>
                </a:cubicBezTo>
                <a:cubicBezTo>
                  <a:pt x="57" y="871"/>
                  <a:pt x="58" y="870"/>
                  <a:pt x="58" y="870"/>
                </a:cubicBezTo>
                <a:cubicBezTo>
                  <a:pt x="58" y="870"/>
                  <a:pt x="59" y="870"/>
                  <a:pt x="59" y="870"/>
                </a:cubicBezTo>
                <a:cubicBezTo>
                  <a:pt x="59" y="869"/>
                  <a:pt x="60" y="869"/>
                  <a:pt x="60" y="869"/>
                </a:cubicBezTo>
                <a:cubicBezTo>
                  <a:pt x="60" y="869"/>
                  <a:pt x="61" y="868"/>
                  <a:pt x="61" y="868"/>
                </a:cubicBezTo>
                <a:cubicBezTo>
                  <a:pt x="62" y="867"/>
                  <a:pt x="62" y="867"/>
                  <a:pt x="62" y="867"/>
                </a:cubicBezTo>
                <a:cubicBezTo>
                  <a:pt x="63" y="866"/>
                  <a:pt x="63" y="866"/>
                  <a:pt x="63" y="866"/>
                </a:cubicBezTo>
                <a:cubicBezTo>
                  <a:pt x="63" y="866"/>
                  <a:pt x="64" y="865"/>
                  <a:pt x="64" y="865"/>
                </a:cubicBezTo>
                <a:cubicBezTo>
                  <a:pt x="64" y="865"/>
                  <a:pt x="64" y="865"/>
                  <a:pt x="64" y="865"/>
                </a:cubicBezTo>
                <a:cubicBezTo>
                  <a:pt x="64" y="866"/>
                  <a:pt x="65" y="866"/>
                  <a:pt x="65" y="867"/>
                </a:cubicBezTo>
                <a:cubicBezTo>
                  <a:pt x="65" y="867"/>
                  <a:pt x="65" y="867"/>
                  <a:pt x="66" y="867"/>
                </a:cubicBezTo>
                <a:cubicBezTo>
                  <a:pt x="66" y="867"/>
                  <a:pt x="66" y="868"/>
                  <a:pt x="66" y="868"/>
                </a:cubicBezTo>
                <a:cubicBezTo>
                  <a:pt x="68" y="870"/>
                  <a:pt x="70" y="871"/>
                  <a:pt x="73" y="872"/>
                </a:cubicBezTo>
                <a:cubicBezTo>
                  <a:pt x="75" y="873"/>
                  <a:pt x="77" y="874"/>
                  <a:pt x="80" y="875"/>
                </a:cubicBezTo>
                <a:cubicBezTo>
                  <a:pt x="82" y="876"/>
                  <a:pt x="85" y="877"/>
                  <a:pt x="87" y="878"/>
                </a:cubicBezTo>
                <a:cubicBezTo>
                  <a:pt x="93" y="881"/>
                  <a:pt x="98" y="883"/>
                  <a:pt x="102" y="885"/>
                </a:cubicBezTo>
                <a:cubicBezTo>
                  <a:pt x="105" y="886"/>
                  <a:pt x="107" y="887"/>
                  <a:pt x="109" y="888"/>
                </a:cubicBezTo>
                <a:cubicBezTo>
                  <a:pt x="111" y="889"/>
                  <a:pt x="113" y="890"/>
                  <a:pt x="115" y="891"/>
                </a:cubicBezTo>
                <a:cubicBezTo>
                  <a:pt x="116" y="891"/>
                  <a:pt x="116" y="892"/>
                  <a:pt x="117" y="892"/>
                </a:cubicBezTo>
                <a:cubicBezTo>
                  <a:pt x="118" y="893"/>
                  <a:pt x="119" y="893"/>
                  <a:pt x="119" y="894"/>
                </a:cubicBezTo>
                <a:cubicBezTo>
                  <a:pt x="120" y="894"/>
                  <a:pt x="121" y="895"/>
                  <a:pt x="121" y="895"/>
                </a:cubicBezTo>
                <a:cubicBezTo>
                  <a:pt x="121" y="896"/>
                  <a:pt x="122" y="896"/>
                  <a:pt x="122" y="896"/>
                </a:cubicBezTo>
                <a:cubicBezTo>
                  <a:pt x="122" y="896"/>
                  <a:pt x="122" y="896"/>
                  <a:pt x="122" y="897"/>
                </a:cubicBezTo>
                <a:cubicBezTo>
                  <a:pt x="123" y="897"/>
                  <a:pt x="123" y="897"/>
                  <a:pt x="124" y="898"/>
                </a:cubicBezTo>
                <a:cubicBezTo>
                  <a:pt x="124" y="898"/>
                  <a:pt x="124" y="898"/>
                  <a:pt x="124" y="898"/>
                </a:cubicBezTo>
                <a:cubicBezTo>
                  <a:pt x="124" y="902"/>
                  <a:pt x="125" y="905"/>
                  <a:pt x="126" y="909"/>
                </a:cubicBezTo>
                <a:cubicBezTo>
                  <a:pt x="126" y="913"/>
                  <a:pt x="127" y="916"/>
                  <a:pt x="129" y="920"/>
                </a:cubicBezTo>
                <a:cubicBezTo>
                  <a:pt x="129" y="921"/>
                  <a:pt x="129" y="922"/>
                  <a:pt x="130" y="923"/>
                </a:cubicBezTo>
                <a:cubicBezTo>
                  <a:pt x="130" y="923"/>
                  <a:pt x="130" y="924"/>
                  <a:pt x="131" y="924"/>
                </a:cubicBezTo>
                <a:cubicBezTo>
                  <a:pt x="131" y="925"/>
                  <a:pt x="131" y="925"/>
                  <a:pt x="131" y="925"/>
                </a:cubicBezTo>
                <a:cubicBezTo>
                  <a:pt x="131" y="925"/>
                  <a:pt x="131" y="925"/>
                  <a:pt x="131" y="925"/>
                </a:cubicBezTo>
                <a:cubicBezTo>
                  <a:pt x="130" y="925"/>
                  <a:pt x="130" y="925"/>
                  <a:pt x="130" y="924"/>
                </a:cubicBezTo>
                <a:cubicBezTo>
                  <a:pt x="129" y="924"/>
                  <a:pt x="129" y="924"/>
                  <a:pt x="129" y="924"/>
                </a:cubicBezTo>
                <a:cubicBezTo>
                  <a:pt x="129" y="924"/>
                  <a:pt x="128" y="924"/>
                  <a:pt x="128" y="924"/>
                </a:cubicBezTo>
                <a:cubicBezTo>
                  <a:pt x="128" y="924"/>
                  <a:pt x="127" y="924"/>
                  <a:pt x="127" y="924"/>
                </a:cubicBezTo>
                <a:cubicBezTo>
                  <a:pt x="126" y="924"/>
                  <a:pt x="126" y="924"/>
                  <a:pt x="125" y="923"/>
                </a:cubicBezTo>
                <a:cubicBezTo>
                  <a:pt x="124" y="923"/>
                  <a:pt x="124" y="923"/>
                  <a:pt x="123" y="923"/>
                </a:cubicBezTo>
                <a:cubicBezTo>
                  <a:pt x="123" y="923"/>
                  <a:pt x="122" y="923"/>
                  <a:pt x="121" y="923"/>
                </a:cubicBezTo>
                <a:cubicBezTo>
                  <a:pt x="120" y="922"/>
                  <a:pt x="119" y="922"/>
                  <a:pt x="118" y="921"/>
                </a:cubicBezTo>
                <a:cubicBezTo>
                  <a:pt x="116" y="921"/>
                  <a:pt x="115" y="920"/>
                  <a:pt x="114" y="920"/>
                </a:cubicBezTo>
                <a:cubicBezTo>
                  <a:pt x="113" y="919"/>
                  <a:pt x="111" y="918"/>
                  <a:pt x="110" y="918"/>
                </a:cubicBezTo>
                <a:cubicBezTo>
                  <a:pt x="110" y="917"/>
                  <a:pt x="110" y="917"/>
                  <a:pt x="110" y="917"/>
                </a:cubicBezTo>
                <a:cubicBezTo>
                  <a:pt x="111" y="918"/>
                  <a:pt x="112" y="918"/>
                  <a:pt x="113" y="918"/>
                </a:cubicBezTo>
                <a:cubicBezTo>
                  <a:pt x="120" y="898"/>
                  <a:pt x="91" y="894"/>
                  <a:pt x="76" y="896"/>
                </a:cubicBezTo>
                <a:cubicBezTo>
                  <a:pt x="83" y="902"/>
                  <a:pt x="98" y="936"/>
                  <a:pt x="112" y="921"/>
                </a:cubicBezTo>
                <a:cubicBezTo>
                  <a:pt x="112" y="921"/>
                  <a:pt x="112" y="922"/>
                  <a:pt x="113" y="922"/>
                </a:cubicBezTo>
                <a:cubicBezTo>
                  <a:pt x="114" y="922"/>
                  <a:pt x="115" y="923"/>
                  <a:pt x="117" y="923"/>
                </a:cubicBezTo>
                <a:cubicBezTo>
                  <a:pt x="118" y="924"/>
                  <a:pt x="119" y="924"/>
                  <a:pt x="121" y="925"/>
                </a:cubicBezTo>
                <a:cubicBezTo>
                  <a:pt x="121" y="925"/>
                  <a:pt x="122" y="925"/>
                  <a:pt x="123" y="925"/>
                </a:cubicBezTo>
                <a:cubicBezTo>
                  <a:pt x="123" y="926"/>
                  <a:pt x="124" y="926"/>
                  <a:pt x="124" y="926"/>
                </a:cubicBezTo>
                <a:cubicBezTo>
                  <a:pt x="125" y="926"/>
                  <a:pt x="126" y="926"/>
                  <a:pt x="126" y="926"/>
                </a:cubicBezTo>
                <a:cubicBezTo>
                  <a:pt x="127" y="926"/>
                  <a:pt x="127" y="926"/>
                  <a:pt x="128" y="927"/>
                </a:cubicBezTo>
                <a:cubicBezTo>
                  <a:pt x="128" y="927"/>
                  <a:pt x="128" y="927"/>
                  <a:pt x="129" y="927"/>
                </a:cubicBezTo>
                <a:cubicBezTo>
                  <a:pt x="129" y="927"/>
                  <a:pt x="129" y="927"/>
                  <a:pt x="129" y="927"/>
                </a:cubicBezTo>
                <a:cubicBezTo>
                  <a:pt x="130" y="927"/>
                  <a:pt x="130" y="927"/>
                  <a:pt x="131" y="927"/>
                </a:cubicBezTo>
                <a:cubicBezTo>
                  <a:pt x="131" y="927"/>
                  <a:pt x="131" y="927"/>
                  <a:pt x="132" y="927"/>
                </a:cubicBezTo>
                <a:cubicBezTo>
                  <a:pt x="133" y="928"/>
                  <a:pt x="134" y="929"/>
                  <a:pt x="135" y="931"/>
                </a:cubicBezTo>
                <a:cubicBezTo>
                  <a:pt x="137" y="934"/>
                  <a:pt x="141" y="936"/>
                  <a:pt x="144" y="939"/>
                </a:cubicBezTo>
                <a:cubicBezTo>
                  <a:pt x="148" y="941"/>
                  <a:pt x="151" y="942"/>
                  <a:pt x="155" y="944"/>
                </a:cubicBezTo>
                <a:cubicBezTo>
                  <a:pt x="159" y="946"/>
                  <a:pt x="162" y="948"/>
                  <a:pt x="166" y="950"/>
                </a:cubicBezTo>
                <a:cubicBezTo>
                  <a:pt x="167" y="951"/>
                  <a:pt x="169" y="952"/>
                  <a:pt x="170" y="954"/>
                </a:cubicBezTo>
                <a:cubicBezTo>
                  <a:pt x="171" y="954"/>
                  <a:pt x="171" y="954"/>
                  <a:pt x="172" y="955"/>
                </a:cubicBezTo>
                <a:cubicBezTo>
                  <a:pt x="172" y="955"/>
                  <a:pt x="172" y="955"/>
                  <a:pt x="172" y="955"/>
                </a:cubicBezTo>
                <a:cubicBezTo>
                  <a:pt x="172" y="956"/>
                  <a:pt x="172" y="956"/>
                  <a:pt x="172" y="956"/>
                </a:cubicBezTo>
                <a:cubicBezTo>
                  <a:pt x="173" y="956"/>
                  <a:pt x="173" y="956"/>
                  <a:pt x="173" y="956"/>
                </a:cubicBezTo>
                <a:cubicBezTo>
                  <a:pt x="173" y="956"/>
                  <a:pt x="174" y="957"/>
                  <a:pt x="174" y="958"/>
                </a:cubicBezTo>
                <a:cubicBezTo>
                  <a:pt x="177" y="961"/>
                  <a:pt x="179" y="965"/>
                  <a:pt x="180" y="969"/>
                </a:cubicBezTo>
                <a:cubicBezTo>
                  <a:pt x="182" y="972"/>
                  <a:pt x="183" y="976"/>
                  <a:pt x="185" y="980"/>
                </a:cubicBezTo>
                <a:cubicBezTo>
                  <a:pt x="187" y="984"/>
                  <a:pt x="189" y="987"/>
                  <a:pt x="191" y="990"/>
                </a:cubicBezTo>
                <a:cubicBezTo>
                  <a:pt x="191" y="990"/>
                  <a:pt x="190" y="990"/>
                  <a:pt x="190" y="989"/>
                </a:cubicBezTo>
                <a:cubicBezTo>
                  <a:pt x="189" y="989"/>
                  <a:pt x="188" y="989"/>
                  <a:pt x="188" y="988"/>
                </a:cubicBezTo>
                <a:cubicBezTo>
                  <a:pt x="187" y="988"/>
                  <a:pt x="187" y="988"/>
                  <a:pt x="187" y="988"/>
                </a:cubicBezTo>
                <a:cubicBezTo>
                  <a:pt x="186" y="988"/>
                  <a:pt x="186" y="987"/>
                  <a:pt x="185" y="987"/>
                </a:cubicBezTo>
                <a:cubicBezTo>
                  <a:pt x="182" y="986"/>
                  <a:pt x="177" y="986"/>
                  <a:pt x="173" y="986"/>
                </a:cubicBezTo>
                <a:cubicBezTo>
                  <a:pt x="172" y="986"/>
                  <a:pt x="172" y="986"/>
                  <a:pt x="171" y="986"/>
                </a:cubicBezTo>
                <a:cubicBezTo>
                  <a:pt x="170" y="986"/>
                  <a:pt x="170" y="986"/>
                  <a:pt x="169" y="986"/>
                </a:cubicBezTo>
                <a:cubicBezTo>
                  <a:pt x="168" y="986"/>
                  <a:pt x="167" y="986"/>
                  <a:pt x="166" y="986"/>
                </a:cubicBezTo>
                <a:cubicBezTo>
                  <a:pt x="163" y="986"/>
                  <a:pt x="161" y="986"/>
                  <a:pt x="158" y="986"/>
                </a:cubicBezTo>
                <a:cubicBezTo>
                  <a:pt x="156" y="986"/>
                  <a:pt x="154" y="987"/>
                  <a:pt x="151" y="987"/>
                </a:cubicBezTo>
                <a:cubicBezTo>
                  <a:pt x="150" y="987"/>
                  <a:pt x="150" y="986"/>
                  <a:pt x="149" y="986"/>
                </a:cubicBezTo>
                <a:cubicBezTo>
                  <a:pt x="149" y="986"/>
                  <a:pt x="149" y="986"/>
                  <a:pt x="149" y="986"/>
                </a:cubicBezTo>
                <a:cubicBezTo>
                  <a:pt x="149" y="986"/>
                  <a:pt x="149" y="986"/>
                  <a:pt x="148" y="986"/>
                </a:cubicBezTo>
                <a:cubicBezTo>
                  <a:pt x="147" y="986"/>
                  <a:pt x="146" y="986"/>
                  <a:pt x="145" y="986"/>
                </a:cubicBezTo>
                <a:cubicBezTo>
                  <a:pt x="140" y="985"/>
                  <a:pt x="136" y="984"/>
                  <a:pt x="133" y="983"/>
                </a:cubicBezTo>
                <a:cubicBezTo>
                  <a:pt x="132" y="982"/>
                  <a:pt x="132" y="982"/>
                  <a:pt x="132" y="982"/>
                </a:cubicBezTo>
                <a:cubicBezTo>
                  <a:pt x="131" y="982"/>
                  <a:pt x="131" y="982"/>
                  <a:pt x="130" y="982"/>
                </a:cubicBezTo>
                <a:cubicBezTo>
                  <a:pt x="130" y="981"/>
                  <a:pt x="129" y="981"/>
                  <a:pt x="128" y="981"/>
                </a:cubicBezTo>
                <a:cubicBezTo>
                  <a:pt x="128" y="981"/>
                  <a:pt x="127" y="981"/>
                  <a:pt x="126" y="980"/>
                </a:cubicBezTo>
                <a:cubicBezTo>
                  <a:pt x="127" y="980"/>
                  <a:pt x="128" y="980"/>
                  <a:pt x="128" y="980"/>
                </a:cubicBezTo>
                <a:cubicBezTo>
                  <a:pt x="128" y="980"/>
                  <a:pt x="127" y="980"/>
                  <a:pt x="126" y="980"/>
                </a:cubicBezTo>
                <a:cubicBezTo>
                  <a:pt x="126" y="979"/>
                  <a:pt x="125" y="979"/>
                  <a:pt x="124" y="979"/>
                </a:cubicBezTo>
                <a:cubicBezTo>
                  <a:pt x="124" y="979"/>
                  <a:pt x="124" y="978"/>
                  <a:pt x="123" y="978"/>
                </a:cubicBezTo>
                <a:cubicBezTo>
                  <a:pt x="123" y="978"/>
                  <a:pt x="123" y="978"/>
                  <a:pt x="123" y="978"/>
                </a:cubicBezTo>
                <a:cubicBezTo>
                  <a:pt x="122" y="978"/>
                  <a:pt x="122" y="978"/>
                  <a:pt x="122" y="978"/>
                </a:cubicBezTo>
                <a:cubicBezTo>
                  <a:pt x="121" y="978"/>
                  <a:pt x="120" y="978"/>
                  <a:pt x="119" y="978"/>
                </a:cubicBezTo>
                <a:cubicBezTo>
                  <a:pt x="118" y="977"/>
                  <a:pt x="117" y="977"/>
                  <a:pt x="116" y="977"/>
                </a:cubicBezTo>
                <a:cubicBezTo>
                  <a:pt x="115" y="977"/>
                  <a:pt x="114" y="977"/>
                  <a:pt x="112" y="977"/>
                </a:cubicBezTo>
                <a:cubicBezTo>
                  <a:pt x="111" y="977"/>
                  <a:pt x="110" y="977"/>
                  <a:pt x="109" y="977"/>
                </a:cubicBezTo>
                <a:cubicBezTo>
                  <a:pt x="108" y="977"/>
                  <a:pt x="107" y="977"/>
                  <a:pt x="106" y="977"/>
                </a:cubicBezTo>
                <a:cubicBezTo>
                  <a:pt x="94" y="961"/>
                  <a:pt x="73" y="981"/>
                  <a:pt x="68" y="993"/>
                </a:cubicBezTo>
                <a:cubicBezTo>
                  <a:pt x="75" y="990"/>
                  <a:pt x="78" y="987"/>
                  <a:pt x="86" y="988"/>
                </a:cubicBezTo>
                <a:cubicBezTo>
                  <a:pt x="92" y="988"/>
                  <a:pt x="104" y="990"/>
                  <a:pt x="102" y="980"/>
                </a:cubicBezTo>
                <a:cubicBezTo>
                  <a:pt x="103" y="981"/>
                  <a:pt x="103" y="981"/>
                  <a:pt x="103" y="981"/>
                </a:cubicBezTo>
                <a:cubicBezTo>
                  <a:pt x="105" y="980"/>
                  <a:pt x="106" y="979"/>
                  <a:pt x="108" y="979"/>
                </a:cubicBezTo>
                <a:cubicBezTo>
                  <a:pt x="108" y="979"/>
                  <a:pt x="108" y="979"/>
                  <a:pt x="108" y="979"/>
                </a:cubicBezTo>
                <a:cubicBezTo>
                  <a:pt x="108" y="979"/>
                  <a:pt x="108" y="979"/>
                  <a:pt x="109" y="979"/>
                </a:cubicBezTo>
                <a:cubicBezTo>
                  <a:pt x="110" y="979"/>
                  <a:pt x="111" y="979"/>
                  <a:pt x="112" y="979"/>
                </a:cubicBezTo>
                <a:cubicBezTo>
                  <a:pt x="113" y="979"/>
                  <a:pt x="115" y="979"/>
                  <a:pt x="116" y="979"/>
                </a:cubicBezTo>
                <a:cubicBezTo>
                  <a:pt x="117" y="979"/>
                  <a:pt x="118" y="979"/>
                  <a:pt x="119" y="979"/>
                </a:cubicBezTo>
                <a:cubicBezTo>
                  <a:pt x="120" y="980"/>
                  <a:pt x="121" y="980"/>
                  <a:pt x="122" y="980"/>
                </a:cubicBezTo>
                <a:cubicBezTo>
                  <a:pt x="122" y="980"/>
                  <a:pt x="122" y="980"/>
                  <a:pt x="122" y="980"/>
                </a:cubicBezTo>
                <a:cubicBezTo>
                  <a:pt x="122" y="980"/>
                  <a:pt x="123" y="980"/>
                  <a:pt x="123" y="980"/>
                </a:cubicBezTo>
                <a:cubicBezTo>
                  <a:pt x="123" y="980"/>
                  <a:pt x="123" y="980"/>
                  <a:pt x="124" y="980"/>
                </a:cubicBezTo>
                <a:cubicBezTo>
                  <a:pt x="124" y="980"/>
                  <a:pt x="124" y="980"/>
                  <a:pt x="124" y="981"/>
                </a:cubicBezTo>
                <a:cubicBezTo>
                  <a:pt x="125" y="981"/>
                  <a:pt x="126" y="982"/>
                  <a:pt x="128" y="982"/>
                </a:cubicBezTo>
                <a:cubicBezTo>
                  <a:pt x="128" y="983"/>
                  <a:pt x="129" y="983"/>
                  <a:pt x="130" y="984"/>
                </a:cubicBezTo>
                <a:cubicBezTo>
                  <a:pt x="130" y="984"/>
                  <a:pt x="130" y="984"/>
                  <a:pt x="131" y="984"/>
                </a:cubicBezTo>
                <a:cubicBezTo>
                  <a:pt x="131" y="984"/>
                  <a:pt x="132" y="984"/>
                  <a:pt x="132" y="985"/>
                </a:cubicBezTo>
                <a:cubicBezTo>
                  <a:pt x="135" y="986"/>
                  <a:pt x="139" y="987"/>
                  <a:pt x="144" y="988"/>
                </a:cubicBezTo>
                <a:cubicBezTo>
                  <a:pt x="144" y="988"/>
                  <a:pt x="144" y="988"/>
                  <a:pt x="144" y="988"/>
                </a:cubicBezTo>
                <a:cubicBezTo>
                  <a:pt x="143" y="988"/>
                  <a:pt x="143" y="988"/>
                  <a:pt x="143" y="988"/>
                </a:cubicBezTo>
                <a:cubicBezTo>
                  <a:pt x="143" y="989"/>
                  <a:pt x="143" y="989"/>
                  <a:pt x="142" y="989"/>
                </a:cubicBezTo>
                <a:cubicBezTo>
                  <a:pt x="142" y="989"/>
                  <a:pt x="142" y="989"/>
                  <a:pt x="142" y="990"/>
                </a:cubicBezTo>
                <a:cubicBezTo>
                  <a:pt x="140" y="991"/>
                  <a:pt x="139" y="994"/>
                  <a:pt x="137" y="996"/>
                </a:cubicBezTo>
                <a:cubicBezTo>
                  <a:pt x="136" y="998"/>
                  <a:pt x="135" y="1000"/>
                  <a:pt x="133" y="1003"/>
                </a:cubicBezTo>
                <a:cubicBezTo>
                  <a:pt x="133" y="1002"/>
                  <a:pt x="133" y="1002"/>
                  <a:pt x="133" y="1002"/>
                </a:cubicBezTo>
                <a:cubicBezTo>
                  <a:pt x="130" y="1002"/>
                  <a:pt x="130" y="1002"/>
                  <a:pt x="130" y="1002"/>
                </a:cubicBezTo>
                <a:cubicBezTo>
                  <a:pt x="119" y="999"/>
                  <a:pt x="108" y="1009"/>
                  <a:pt x="110" y="1021"/>
                </a:cubicBezTo>
                <a:cubicBezTo>
                  <a:pt x="119" y="1018"/>
                  <a:pt x="136" y="1018"/>
                  <a:pt x="134" y="1005"/>
                </a:cubicBezTo>
                <a:cubicBezTo>
                  <a:pt x="134" y="1005"/>
                  <a:pt x="134" y="1005"/>
                  <a:pt x="134" y="1005"/>
                </a:cubicBezTo>
                <a:cubicBezTo>
                  <a:pt x="136" y="1002"/>
                  <a:pt x="137" y="1000"/>
                  <a:pt x="139" y="997"/>
                </a:cubicBezTo>
                <a:cubicBezTo>
                  <a:pt x="140" y="995"/>
                  <a:pt x="142" y="993"/>
                  <a:pt x="143" y="991"/>
                </a:cubicBezTo>
                <a:cubicBezTo>
                  <a:pt x="143" y="991"/>
                  <a:pt x="143" y="991"/>
                  <a:pt x="144" y="990"/>
                </a:cubicBezTo>
                <a:cubicBezTo>
                  <a:pt x="144" y="990"/>
                  <a:pt x="144" y="990"/>
                  <a:pt x="144" y="990"/>
                </a:cubicBezTo>
                <a:cubicBezTo>
                  <a:pt x="144" y="990"/>
                  <a:pt x="145" y="990"/>
                  <a:pt x="145" y="989"/>
                </a:cubicBezTo>
                <a:cubicBezTo>
                  <a:pt x="145" y="989"/>
                  <a:pt x="145" y="989"/>
                  <a:pt x="145" y="989"/>
                </a:cubicBezTo>
                <a:cubicBezTo>
                  <a:pt x="145" y="989"/>
                  <a:pt x="146" y="988"/>
                  <a:pt x="146" y="988"/>
                </a:cubicBezTo>
                <a:cubicBezTo>
                  <a:pt x="148" y="989"/>
                  <a:pt x="149" y="989"/>
                  <a:pt x="151" y="989"/>
                </a:cubicBezTo>
                <a:cubicBezTo>
                  <a:pt x="154" y="989"/>
                  <a:pt x="156" y="989"/>
                  <a:pt x="159" y="988"/>
                </a:cubicBezTo>
                <a:cubicBezTo>
                  <a:pt x="161" y="988"/>
                  <a:pt x="163" y="988"/>
                  <a:pt x="166" y="988"/>
                </a:cubicBezTo>
                <a:cubicBezTo>
                  <a:pt x="167" y="988"/>
                  <a:pt x="168" y="988"/>
                  <a:pt x="169" y="988"/>
                </a:cubicBezTo>
                <a:cubicBezTo>
                  <a:pt x="170" y="988"/>
                  <a:pt x="170" y="988"/>
                  <a:pt x="171" y="988"/>
                </a:cubicBezTo>
                <a:cubicBezTo>
                  <a:pt x="172" y="988"/>
                  <a:pt x="172" y="988"/>
                  <a:pt x="173" y="988"/>
                </a:cubicBezTo>
                <a:cubicBezTo>
                  <a:pt x="177" y="988"/>
                  <a:pt x="181" y="988"/>
                  <a:pt x="185" y="989"/>
                </a:cubicBezTo>
                <a:cubicBezTo>
                  <a:pt x="185" y="989"/>
                  <a:pt x="185" y="990"/>
                  <a:pt x="186" y="990"/>
                </a:cubicBezTo>
                <a:cubicBezTo>
                  <a:pt x="186" y="990"/>
                  <a:pt x="187" y="990"/>
                  <a:pt x="187" y="990"/>
                </a:cubicBezTo>
                <a:cubicBezTo>
                  <a:pt x="188" y="990"/>
                  <a:pt x="188" y="991"/>
                  <a:pt x="189" y="991"/>
                </a:cubicBezTo>
                <a:cubicBezTo>
                  <a:pt x="190" y="991"/>
                  <a:pt x="192" y="992"/>
                  <a:pt x="193" y="992"/>
                </a:cubicBezTo>
                <a:cubicBezTo>
                  <a:pt x="193" y="993"/>
                  <a:pt x="194" y="993"/>
                  <a:pt x="194" y="993"/>
                </a:cubicBezTo>
                <a:cubicBezTo>
                  <a:pt x="194" y="994"/>
                  <a:pt x="194" y="994"/>
                  <a:pt x="194" y="994"/>
                </a:cubicBezTo>
                <a:cubicBezTo>
                  <a:pt x="195" y="994"/>
                  <a:pt x="195" y="994"/>
                  <a:pt x="195" y="994"/>
                </a:cubicBezTo>
                <a:cubicBezTo>
                  <a:pt x="195" y="994"/>
                  <a:pt x="195" y="994"/>
                  <a:pt x="195" y="994"/>
                </a:cubicBezTo>
                <a:cubicBezTo>
                  <a:pt x="195" y="994"/>
                  <a:pt x="195" y="994"/>
                  <a:pt x="195" y="994"/>
                </a:cubicBezTo>
                <a:cubicBezTo>
                  <a:pt x="196" y="995"/>
                  <a:pt x="196" y="995"/>
                  <a:pt x="196" y="995"/>
                </a:cubicBezTo>
                <a:cubicBezTo>
                  <a:pt x="197" y="996"/>
                  <a:pt x="198" y="996"/>
                  <a:pt x="198" y="997"/>
                </a:cubicBezTo>
                <a:cubicBezTo>
                  <a:pt x="199" y="998"/>
                  <a:pt x="200" y="998"/>
                  <a:pt x="201" y="999"/>
                </a:cubicBezTo>
                <a:cubicBezTo>
                  <a:pt x="207" y="1004"/>
                  <a:pt x="213" y="1008"/>
                  <a:pt x="219" y="1012"/>
                </a:cubicBezTo>
                <a:cubicBezTo>
                  <a:pt x="221" y="1014"/>
                  <a:pt x="222" y="1015"/>
                  <a:pt x="224" y="1016"/>
                </a:cubicBezTo>
                <a:cubicBezTo>
                  <a:pt x="212" y="1017"/>
                  <a:pt x="197" y="1023"/>
                  <a:pt x="180" y="1035"/>
                </a:cubicBezTo>
                <a:cubicBezTo>
                  <a:pt x="198" y="1030"/>
                  <a:pt x="224" y="1017"/>
                  <a:pt x="245" y="1031"/>
                </a:cubicBezTo>
                <a:cubicBezTo>
                  <a:pt x="258" y="1040"/>
                  <a:pt x="260" y="1058"/>
                  <a:pt x="275" y="1066"/>
                </a:cubicBezTo>
                <a:cubicBezTo>
                  <a:pt x="301" y="1080"/>
                  <a:pt x="340" y="1085"/>
                  <a:pt x="369" y="1092"/>
                </a:cubicBezTo>
                <a:cubicBezTo>
                  <a:pt x="397" y="1098"/>
                  <a:pt x="376" y="1112"/>
                  <a:pt x="351" y="1126"/>
                </a:cubicBezTo>
                <a:cubicBezTo>
                  <a:pt x="335" y="1134"/>
                  <a:pt x="331" y="1145"/>
                  <a:pt x="319" y="1154"/>
                </a:cubicBezTo>
                <a:cubicBezTo>
                  <a:pt x="306" y="1163"/>
                  <a:pt x="300" y="1171"/>
                  <a:pt x="281" y="1170"/>
                </a:cubicBezTo>
                <a:cubicBezTo>
                  <a:pt x="276" y="1170"/>
                  <a:pt x="271" y="1171"/>
                  <a:pt x="267" y="1172"/>
                </a:cubicBezTo>
                <a:cubicBezTo>
                  <a:pt x="273" y="1158"/>
                  <a:pt x="265" y="1154"/>
                  <a:pt x="250" y="1157"/>
                </a:cubicBezTo>
                <a:cubicBezTo>
                  <a:pt x="252" y="1164"/>
                  <a:pt x="252" y="1173"/>
                  <a:pt x="259" y="1175"/>
                </a:cubicBezTo>
                <a:cubicBezTo>
                  <a:pt x="251" y="1178"/>
                  <a:pt x="244" y="1182"/>
                  <a:pt x="233" y="1183"/>
                </a:cubicBezTo>
                <a:cubicBezTo>
                  <a:pt x="234" y="1177"/>
                  <a:pt x="233" y="1169"/>
                  <a:pt x="229" y="1165"/>
                </a:cubicBezTo>
                <a:cubicBezTo>
                  <a:pt x="223" y="1160"/>
                  <a:pt x="214" y="1164"/>
                  <a:pt x="207" y="1164"/>
                </a:cubicBezTo>
                <a:cubicBezTo>
                  <a:pt x="212" y="1173"/>
                  <a:pt x="214" y="1189"/>
                  <a:pt x="223" y="1189"/>
                </a:cubicBezTo>
                <a:cubicBezTo>
                  <a:pt x="228" y="1192"/>
                  <a:pt x="234" y="1192"/>
                  <a:pt x="240" y="1191"/>
                </a:cubicBezTo>
                <a:cubicBezTo>
                  <a:pt x="241" y="1191"/>
                  <a:pt x="241" y="1192"/>
                  <a:pt x="242" y="1192"/>
                </a:cubicBezTo>
                <a:cubicBezTo>
                  <a:pt x="244" y="1193"/>
                  <a:pt x="245" y="1193"/>
                  <a:pt x="246" y="1194"/>
                </a:cubicBezTo>
                <a:cubicBezTo>
                  <a:pt x="247" y="1194"/>
                  <a:pt x="248" y="1194"/>
                  <a:pt x="248" y="1194"/>
                </a:cubicBezTo>
                <a:cubicBezTo>
                  <a:pt x="249" y="1194"/>
                  <a:pt x="249" y="1194"/>
                  <a:pt x="249" y="1194"/>
                </a:cubicBezTo>
                <a:cubicBezTo>
                  <a:pt x="250" y="1194"/>
                  <a:pt x="250" y="1194"/>
                  <a:pt x="250" y="1195"/>
                </a:cubicBezTo>
                <a:cubicBezTo>
                  <a:pt x="251" y="1195"/>
                  <a:pt x="252" y="1195"/>
                  <a:pt x="252" y="1195"/>
                </a:cubicBezTo>
                <a:cubicBezTo>
                  <a:pt x="253" y="1195"/>
                  <a:pt x="253" y="1195"/>
                  <a:pt x="254" y="1195"/>
                </a:cubicBezTo>
                <a:cubicBezTo>
                  <a:pt x="254" y="1195"/>
                  <a:pt x="254" y="1195"/>
                  <a:pt x="255" y="1195"/>
                </a:cubicBezTo>
                <a:cubicBezTo>
                  <a:pt x="255" y="1195"/>
                  <a:pt x="255" y="1195"/>
                  <a:pt x="255" y="1195"/>
                </a:cubicBezTo>
                <a:cubicBezTo>
                  <a:pt x="256" y="1195"/>
                  <a:pt x="256" y="1195"/>
                  <a:pt x="256" y="1195"/>
                </a:cubicBezTo>
                <a:cubicBezTo>
                  <a:pt x="255" y="1197"/>
                  <a:pt x="253" y="1198"/>
                  <a:pt x="252" y="1200"/>
                </a:cubicBezTo>
                <a:cubicBezTo>
                  <a:pt x="249" y="1203"/>
                  <a:pt x="246" y="1206"/>
                  <a:pt x="243" y="1208"/>
                </a:cubicBezTo>
                <a:cubicBezTo>
                  <a:pt x="240" y="1210"/>
                  <a:pt x="237" y="1212"/>
                  <a:pt x="233" y="1214"/>
                </a:cubicBezTo>
                <a:cubicBezTo>
                  <a:pt x="230" y="1215"/>
                  <a:pt x="226" y="1215"/>
                  <a:pt x="223" y="1215"/>
                </a:cubicBezTo>
                <a:cubicBezTo>
                  <a:pt x="219" y="1216"/>
                  <a:pt x="216" y="1215"/>
                  <a:pt x="212" y="1215"/>
                </a:cubicBezTo>
                <a:cubicBezTo>
                  <a:pt x="206" y="1214"/>
                  <a:pt x="199" y="1213"/>
                  <a:pt x="193" y="1211"/>
                </a:cubicBezTo>
                <a:cubicBezTo>
                  <a:pt x="192" y="1211"/>
                  <a:pt x="190" y="1210"/>
                  <a:pt x="189" y="1210"/>
                </a:cubicBezTo>
                <a:cubicBezTo>
                  <a:pt x="188" y="1209"/>
                  <a:pt x="186" y="1209"/>
                  <a:pt x="185" y="1208"/>
                </a:cubicBezTo>
                <a:cubicBezTo>
                  <a:pt x="183" y="1207"/>
                  <a:pt x="180" y="1206"/>
                  <a:pt x="178" y="1205"/>
                </a:cubicBezTo>
                <a:cubicBezTo>
                  <a:pt x="173" y="1203"/>
                  <a:pt x="170" y="1201"/>
                  <a:pt x="167" y="1199"/>
                </a:cubicBezTo>
                <a:cubicBezTo>
                  <a:pt x="167" y="1199"/>
                  <a:pt x="167" y="1199"/>
                  <a:pt x="167" y="1199"/>
                </a:cubicBezTo>
                <a:cubicBezTo>
                  <a:pt x="167" y="1199"/>
                  <a:pt x="167" y="1199"/>
                  <a:pt x="167" y="1199"/>
                </a:cubicBezTo>
                <a:cubicBezTo>
                  <a:pt x="167" y="1199"/>
                  <a:pt x="167" y="1199"/>
                  <a:pt x="167" y="1199"/>
                </a:cubicBezTo>
                <a:cubicBezTo>
                  <a:pt x="166" y="1198"/>
                  <a:pt x="166" y="1198"/>
                  <a:pt x="166" y="1198"/>
                </a:cubicBezTo>
                <a:cubicBezTo>
                  <a:pt x="166" y="1198"/>
                  <a:pt x="166" y="1197"/>
                  <a:pt x="166" y="1197"/>
                </a:cubicBezTo>
                <a:cubicBezTo>
                  <a:pt x="165" y="1196"/>
                  <a:pt x="165" y="1196"/>
                  <a:pt x="165" y="1195"/>
                </a:cubicBezTo>
                <a:cubicBezTo>
                  <a:pt x="164" y="1194"/>
                  <a:pt x="164" y="1194"/>
                  <a:pt x="164" y="1193"/>
                </a:cubicBezTo>
                <a:cubicBezTo>
                  <a:pt x="164" y="1192"/>
                  <a:pt x="163" y="1192"/>
                  <a:pt x="163" y="1191"/>
                </a:cubicBezTo>
                <a:cubicBezTo>
                  <a:pt x="163" y="1190"/>
                  <a:pt x="163" y="1190"/>
                  <a:pt x="163" y="1189"/>
                </a:cubicBezTo>
                <a:cubicBezTo>
                  <a:pt x="167" y="1180"/>
                  <a:pt x="167" y="1171"/>
                  <a:pt x="159" y="1165"/>
                </a:cubicBezTo>
                <a:cubicBezTo>
                  <a:pt x="156" y="1175"/>
                  <a:pt x="153" y="1184"/>
                  <a:pt x="161" y="1192"/>
                </a:cubicBezTo>
                <a:cubicBezTo>
                  <a:pt x="161" y="1192"/>
                  <a:pt x="161" y="1192"/>
                  <a:pt x="161" y="1192"/>
                </a:cubicBezTo>
                <a:cubicBezTo>
                  <a:pt x="161" y="1192"/>
                  <a:pt x="161" y="1192"/>
                  <a:pt x="161" y="1192"/>
                </a:cubicBezTo>
                <a:cubicBezTo>
                  <a:pt x="161" y="1193"/>
                  <a:pt x="162" y="1193"/>
                  <a:pt x="162" y="1194"/>
                </a:cubicBezTo>
                <a:cubicBezTo>
                  <a:pt x="162" y="1194"/>
                  <a:pt x="162" y="1195"/>
                  <a:pt x="162" y="1195"/>
                </a:cubicBezTo>
                <a:cubicBezTo>
                  <a:pt x="162" y="1194"/>
                  <a:pt x="161" y="1194"/>
                  <a:pt x="161" y="1193"/>
                </a:cubicBezTo>
                <a:cubicBezTo>
                  <a:pt x="160" y="1193"/>
                  <a:pt x="160" y="1192"/>
                  <a:pt x="160" y="1192"/>
                </a:cubicBezTo>
                <a:cubicBezTo>
                  <a:pt x="160" y="1191"/>
                  <a:pt x="159" y="1191"/>
                  <a:pt x="159" y="1191"/>
                </a:cubicBezTo>
                <a:cubicBezTo>
                  <a:pt x="159" y="1191"/>
                  <a:pt x="160" y="1191"/>
                  <a:pt x="160" y="1192"/>
                </a:cubicBezTo>
                <a:cubicBezTo>
                  <a:pt x="160" y="1192"/>
                  <a:pt x="160" y="1193"/>
                  <a:pt x="161" y="1194"/>
                </a:cubicBezTo>
                <a:cubicBezTo>
                  <a:pt x="161" y="1195"/>
                  <a:pt x="162" y="1196"/>
                  <a:pt x="163" y="1197"/>
                </a:cubicBezTo>
                <a:cubicBezTo>
                  <a:pt x="163" y="1197"/>
                  <a:pt x="164" y="1198"/>
                  <a:pt x="164" y="1198"/>
                </a:cubicBezTo>
                <a:cubicBezTo>
                  <a:pt x="164" y="1198"/>
                  <a:pt x="164" y="1199"/>
                  <a:pt x="164" y="1199"/>
                </a:cubicBezTo>
                <a:cubicBezTo>
                  <a:pt x="164" y="1199"/>
                  <a:pt x="165" y="1199"/>
                  <a:pt x="165" y="1200"/>
                </a:cubicBezTo>
                <a:cubicBezTo>
                  <a:pt x="165" y="1200"/>
                  <a:pt x="165" y="1200"/>
                  <a:pt x="165" y="1200"/>
                </a:cubicBezTo>
                <a:cubicBezTo>
                  <a:pt x="165" y="1200"/>
                  <a:pt x="165" y="1200"/>
                  <a:pt x="165" y="1200"/>
                </a:cubicBezTo>
                <a:cubicBezTo>
                  <a:pt x="166" y="1201"/>
                  <a:pt x="166" y="1201"/>
                  <a:pt x="166" y="1201"/>
                </a:cubicBezTo>
                <a:cubicBezTo>
                  <a:pt x="167" y="1202"/>
                  <a:pt x="167" y="1202"/>
                  <a:pt x="167" y="1202"/>
                </a:cubicBezTo>
                <a:cubicBezTo>
                  <a:pt x="167" y="1202"/>
                  <a:pt x="167" y="1202"/>
                  <a:pt x="167" y="1201"/>
                </a:cubicBezTo>
                <a:cubicBezTo>
                  <a:pt x="169" y="1203"/>
                  <a:pt x="172" y="1205"/>
                  <a:pt x="175" y="1207"/>
                </a:cubicBezTo>
                <a:cubicBezTo>
                  <a:pt x="175" y="1207"/>
                  <a:pt x="174" y="1207"/>
                  <a:pt x="173" y="1207"/>
                </a:cubicBezTo>
                <a:cubicBezTo>
                  <a:pt x="173" y="1207"/>
                  <a:pt x="172" y="1208"/>
                  <a:pt x="171" y="1208"/>
                </a:cubicBezTo>
                <a:cubicBezTo>
                  <a:pt x="171" y="1208"/>
                  <a:pt x="170" y="1208"/>
                  <a:pt x="170" y="1208"/>
                </a:cubicBezTo>
                <a:cubicBezTo>
                  <a:pt x="170" y="1208"/>
                  <a:pt x="169" y="1208"/>
                  <a:pt x="169" y="1208"/>
                </a:cubicBezTo>
                <a:cubicBezTo>
                  <a:pt x="169" y="1208"/>
                  <a:pt x="169" y="1208"/>
                  <a:pt x="169" y="1209"/>
                </a:cubicBezTo>
                <a:cubicBezTo>
                  <a:pt x="168" y="1209"/>
                  <a:pt x="168" y="1209"/>
                  <a:pt x="167" y="1209"/>
                </a:cubicBezTo>
                <a:cubicBezTo>
                  <a:pt x="166" y="1209"/>
                  <a:pt x="166" y="1209"/>
                  <a:pt x="165" y="1210"/>
                </a:cubicBezTo>
                <a:cubicBezTo>
                  <a:pt x="165" y="1210"/>
                  <a:pt x="164" y="1210"/>
                  <a:pt x="164" y="1210"/>
                </a:cubicBezTo>
                <a:cubicBezTo>
                  <a:pt x="163" y="1210"/>
                  <a:pt x="162" y="1211"/>
                  <a:pt x="162" y="1211"/>
                </a:cubicBezTo>
                <a:cubicBezTo>
                  <a:pt x="161" y="1211"/>
                  <a:pt x="159" y="1211"/>
                  <a:pt x="158" y="1211"/>
                </a:cubicBezTo>
                <a:cubicBezTo>
                  <a:pt x="157" y="1212"/>
                  <a:pt x="155" y="1212"/>
                  <a:pt x="154" y="1212"/>
                </a:cubicBezTo>
                <a:cubicBezTo>
                  <a:pt x="152" y="1212"/>
                  <a:pt x="151" y="1212"/>
                  <a:pt x="150" y="1212"/>
                </a:cubicBezTo>
                <a:cubicBezTo>
                  <a:pt x="148" y="1212"/>
                  <a:pt x="147" y="1212"/>
                  <a:pt x="146" y="1212"/>
                </a:cubicBezTo>
                <a:cubicBezTo>
                  <a:pt x="146" y="1212"/>
                  <a:pt x="146" y="1212"/>
                  <a:pt x="146" y="1212"/>
                </a:cubicBezTo>
                <a:cubicBezTo>
                  <a:pt x="137" y="1193"/>
                  <a:pt x="124" y="1201"/>
                  <a:pt x="113" y="1214"/>
                </a:cubicBezTo>
                <a:cubicBezTo>
                  <a:pt x="127" y="1212"/>
                  <a:pt x="132" y="1225"/>
                  <a:pt x="146" y="1214"/>
                </a:cubicBezTo>
                <a:cubicBezTo>
                  <a:pt x="148" y="1214"/>
                  <a:pt x="149" y="1214"/>
                  <a:pt x="150" y="1214"/>
                </a:cubicBezTo>
                <a:cubicBezTo>
                  <a:pt x="151" y="1214"/>
                  <a:pt x="152" y="1214"/>
                  <a:pt x="154" y="1214"/>
                </a:cubicBezTo>
                <a:cubicBezTo>
                  <a:pt x="155" y="1214"/>
                  <a:pt x="157" y="1214"/>
                  <a:pt x="158" y="1214"/>
                </a:cubicBezTo>
                <a:cubicBezTo>
                  <a:pt x="160" y="1214"/>
                  <a:pt x="161" y="1213"/>
                  <a:pt x="162" y="1213"/>
                </a:cubicBezTo>
                <a:cubicBezTo>
                  <a:pt x="163" y="1213"/>
                  <a:pt x="164" y="1213"/>
                  <a:pt x="164" y="1212"/>
                </a:cubicBezTo>
                <a:cubicBezTo>
                  <a:pt x="165" y="1212"/>
                  <a:pt x="165" y="1212"/>
                  <a:pt x="166" y="1212"/>
                </a:cubicBezTo>
                <a:cubicBezTo>
                  <a:pt x="167" y="1212"/>
                  <a:pt x="167" y="1212"/>
                  <a:pt x="168" y="1211"/>
                </a:cubicBezTo>
                <a:cubicBezTo>
                  <a:pt x="168" y="1211"/>
                  <a:pt x="169" y="1211"/>
                  <a:pt x="169" y="1211"/>
                </a:cubicBezTo>
                <a:cubicBezTo>
                  <a:pt x="170" y="1211"/>
                  <a:pt x="170" y="1211"/>
                  <a:pt x="170" y="1210"/>
                </a:cubicBezTo>
                <a:cubicBezTo>
                  <a:pt x="170" y="1210"/>
                  <a:pt x="171" y="1210"/>
                  <a:pt x="171" y="1210"/>
                </a:cubicBezTo>
                <a:cubicBezTo>
                  <a:pt x="171" y="1210"/>
                  <a:pt x="172" y="1210"/>
                  <a:pt x="172" y="1209"/>
                </a:cubicBezTo>
                <a:cubicBezTo>
                  <a:pt x="172" y="1209"/>
                  <a:pt x="173" y="1209"/>
                  <a:pt x="173" y="1209"/>
                </a:cubicBezTo>
                <a:cubicBezTo>
                  <a:pt x="173" y="1208"/>
                  <a:pt x="174" y="1208"/>
                  <a:pt x="174" y="1208"/>
                </a:cubicBezTo>
                <a:cubicBezTo>
                  <a:pt x="174" y="1207"/>
                  <a:pt x="175" y="1207"/>
                  <a:pt x="175" y="1207"/>
                </a:cubicBezTo>
                <a:cubicBezTo>
                  <a:pt x="176" y="1207"/>
                  <a:pt x="176" y="1207"/>
                  <a:pt x="177" y="1208"/>
                </a:cubicBezTo>
                <a:cubicBezTo>
                  <a:pt x="179" y="1209"/>
                  <a:pt x="181" y="1210"/>
                  <a:pt x="184" y="1211"/>
                </a:cubicBezTo>
                <a:cubicBezTo>
                  <a:pt x="185" y="1212"/>
                  <a:pt x="187" y="1212"/>
                  <a:pt x="188" y="1213"/>
                </a:cubicBezTo>
                <a:cubicBezTo>
                  <a:pt x="189" y="1213"/>
                  <a:pt x="191" y="1214"/>
                  <a:pt x="192" y="1214"/>
                </a:cubicBezTo>
                <a:cubicBezTo>
                  <a:pt x="195" y="1215"/>
                  <a:pt x="197" y="1216"/>
                  <a:pt x="200" y="1216"/>
                </a:cubicBezTo>
                <a:cubicBezTo>
                  <a:pt x="199" y="1216"/>
                  <a:pt x="199" y="1216"/>
                  <a:pt x="199" y="1216"/>
                </a:cubicBezTo>
                <a:cubicBezTo>
                  <a:pt x="198" y="1217"/>
                  <a:pt x="196" y="1217"/>
                  <a:pt x="195" y="1218"/>
                </a:cubicBezTo>
                <a:cubicBezTo>
                  <a:pt x="194" y="1218"/>
                  <a:pt x="193" y="1219"/>
                  <a:pt x="193" y="1219"/>
                </a:cubicBezTo>
                <a:cubicBezTo>
                  <a:pt x="192" y="1219"/>
                  <a:pt x="192" y="1220"/>
                  <a:pt x="191" y="1220"/>
                </a:cubicBezTo>
                <a:cubicBezTo>
                  <a:pt x="191" y="1220"/>
                  <a:pt x="191" y="1221"/>
                  <a:pt x="190" y="1221"/>
                </a:cubicBezTo>
                <a:cubicBezTo>
                  <a:pt x="189" y="1222"/>
                  <a:pt x="187" y="1224"/>
                  <a:pt x="185" y="1225"/>
                </a:cubicBezTo>
                <a:cubicBezTo>
                  <a:pt x="184" y="1227"/>
                  <a:pt x="182" y="1229"/>
                  <a:pt x="180" y="1231"/>
                </a:cubicBezTo>
                <a:cubicBezTo>
                  <a:pt x="177" y="1234"/>
                  <a:pt x="173" y="1238"/>
                  <a:pt x="170" y="1242"/>
                </a:cubicBezTo>
                <a:cubicBezTo>
                  <a:pt x="168" y="1244"/>
                  <a:pt x="166" y="1246"/>
                  <a:pt x="164" y="1248"/>
                </a:cubicBezTo>
                <a:cubicBezTo>
                  <a:pt x="162" y="1250"/>
                  <a:pt x="161" y="1252"/>
                  <a:pt x="159" y="1254"/>
                </a:cubicBezTo>
                <a:cubicBezTo>
                  <a:pt x="158" y="1255"/>
                  <a:pt x="157" y="1256"/>
                  <a:pt x="156" y="1256"/>
                </a:cubicBezTo>
                <a:cubicBezTo>
                  <a:pt x="156" y="1257"/>
                  <a:pt x="155" y="1258"/>
                  <a:pt x="154" y="1258"/>
                </a:cubicBezTo>
                <a:cubicBezTo>
                  <a:pt x="153" y="1258"/>
                  <a:pt x="153" y="1259"/>
                  <a:pt x="153" y="1259"/>
                </a:cubicBezTo>
                <a:cubicBezTo>
                  <a:pt x="153" y="1259"/>
                  <a:pt x="152" y="1259"/>
                  <a:pt x="152" y="1259"/>
                </a:cubicBezTo>
                <a:cubicBezTo>
                  <a:pt x="152" y="1259"/>
                  <a:pt x="151" y="1259"/>
                  <a:pt x="151" y="1259"/>
                </a:cubicBezTo>
                <a:cubicBezTo>
                  <a:pt x="150" y="1260"/>
                  <a:pt x="149" y="1260"/>
                  <a:pt x="148" y="1260"/>
                </a:cubicBezTo>
                <a:cubicBezTo>
                  <a:pt x="147" y="1260"/>
                  <a:pt x="146" y="1260"/>
                  <a:pt x="145" y="1260"/>
                </a:cubicBezTo>
                <a:cubicBezTo>
                  <a:pt x="144" y="1260"/>
                  <a:pt x="144" y="1260"/>
                  <a:pt x="143" y="1260"/>
                </a:cubicBezTo>
                <a:cubicBezTo>
                  <a:pt x="143" y="1260"/>
                  <a:pt x="143" y="1260"/>
                  <a:pt x="143" y="1260"/>
                </a:cubicBezTo>
                <a:cubicBezTo>
                  <a:pt x="143" y="1260"/>
                  <a:pt x="143" y="1260"/>
                  <a:pt x="142" y="1259"/>
                </a:cubicBezTo>
                <a:cubicBezTo>
                  <a:pt x="142" y="1259"/>
                  <a:pt x="142" y="1259"/>
                  <a:pt x="142" y="1259"/>
                </a:cubicBezTo>
                <a:cubicBezTo>
                  <a:pt x="142" y="1259"/>
                  <a:pt x="142" y="1259"/>
                  <a:pt x="141" y="1259"/>
                </a:cubicBezTo>
                <a:cubicBezTo>
                  <a:pt x="141" y="1259"/>
                  <a:pt x="141" y="1259"/>
                  <a:pt x="140" y="1260"/>
                </a:cubicBezTo>
                <a:cubicBezTo>
                  <a:pt x="140" y="1259"/>
                  <a:pt x="139" y="1259"/>
                  <a:pt x="138" y="1259"/>
                </a:cubicBezTo>
                <a:cubicBezTo>
                  <a:pt x="136" y="1259"/>
                  <a:pt x="135" y="1259"/>
                  <a:pt x="135" y="1259"/>
                </a:cubicBezTo>
                <a:cubicBezTo>
                  <a:pt x="135" y="1259"/>
                  <a:pt x="135" y="1259"/>
                  <a:pt x="136" y="1259"/>
                </a:cubicBezTo>
                <a:cubicBezTo>
                  <a:pt x="136" y="1259"/>
                  <a:pt x="137" y="1259"/>
                  <a:pt x="138" y="1260"/>
                </a:cubicBezTo>
                <a:cubicBezTo>
                  <a:pt x="137" y="1260"/>
                  <a:pt x="137" y="1260"/>
                  <a:pt x="137" y="1260"/>
                </a:cubicBezTo>
                <a:cubicBezTo>
                  <a:pt x="137" y="1260"/>
                  <a:pt x="136" y="1260"/>
                  <a:pt x="135" y="1260"/>
                </a:cubicBezTo>
                <a:cubicBezTo>
                  <a:pt x="134" y="1260"/>
                  <a:pt x="133" y="1261"/>
                  <a:pt x="133" y="1261"/>
                </a:cubicBezTo>
                <a:cubicBezTo>
                  <a:pt x="132" y="1261"/>
                  <a:pt x="132" y="1261"/>
                  <a:pt x="131" y="1261"/>
                </a:cubicBezTo>
                <a:cubicBezTo>
                  <a:pt x="131" y="1261"/>
                  <a:pt x="131" y="1261"/>
                  <a:pt x="131" y="1261"/>
                </a:cubicBezTo>
                <a:cubicBezTo>
                  <a:pt x="130" y="1262"/>
                  <a:pt x="130" y="1262"/>
                  <a:pt x="130" y="1262"/>
                </a:cubicBezTo>
                <a:cubicBezTo>
                  <a:pt x="122" y="1253"/>
                  <a:pt x="115" y="1262"/>
                  <a:pt x="108" y="1267"/>
                </a:cubicBezTo>
                <a:cubicBezTo>
                  <a:pt x="118" y="1277"/>
                  <a:pt x="127" y="1278"/>
                  <a:pt x="130" y="1263"/>
                </a:cubicBezTo>
                <a:cubicBezTo>
                  <a:pt x="131" y="1263"/>
                  <a:pt x="131" y="1263"/>
                  <a:pt x="131" y="1263"/>
                </a:cubicBezTo>
                <a:cubicBezTo>
                  <a:pt x="132" y="1263"/>
                  <a:pt x="132" y="1263"/>
                  <a:pt x="133" y="1263"/>
                </a:cubicBezTo>
                <a:cubicBezTo>
                  <a:pt x="134" y="1262"/>
                  <a:pt x="135" y="1262"/>
                  <a:pt x="135" y="1262"/>
                </a:cubicBezTo>
                <a:cubicBezTo>
                  <a:pt x="136" y="1262"/>
                  <a:pt x="137" y="1262"/>
                  <a:pt x="138" y="1262"/>
                </a:cubicBezTo>
                <a:cubicBezTo>
                  <a:pt x="138" y="1262"/>
                  <a:pt x="139" y="1262"/>
                  <a:pt x="140" y="1262"/>
                </a:cubicBezTo>
                <a:cubicBezTo>
                  <a:pt x="140" y="1261"/>
                  <a:pt x="141" y="1261"/>
                  <a:pt x="141" y="1261"/>
                </a:cubicBezTo>
                <a:cubicBezTo>
                  <a:pt x="142" y="1261"/>
                  <a:pt x="142" y="1261"/>
                  <a:pt x="142" y="1261"/>
                </a:cubicBezTo>
                <a:cubicBezTo>
                  <a:pt x="142" y="1261"/>
                  <a:pt x="142" y="1261"/>
                  <a:pt x="142" y="1261"/>
                </a:cubicBezTo>
                <a:cubicBezTo>
                  <a:pt x="142" y="1261"/>
                  <a:pt x="142" y="1261"/>
                  <a:pt x="143" y="1261"/>
                </a:cubicBezTo>
                <a:cubicBezTo>
                  <a:pt x="143" y="1262"/>
                  <a:pt x="144" y="1262"/>
                  <a:pt x="145" y="1262"/>
                </a:cubicBezTo>
                <a:cubicBezTo>
                  <a:pt x="145" y="1262"/>
                  <a:pt x="146" y="1262"/>
                  <a:pt x="146" y="1262"/>
                </a:cubicBezTo>
                <a:cubicBezTo>
                  <a:pt x="147" y="1262"/>
                  <a:pt x="147" y="1262"/>
                  <a:pt x="148" y="1262"/>
                </a:cubicBezTo>
                <a:cubicBezTo>
                  <a:pt x="149" y="1262"/>
                  <a:pt x="150" y="1262"/>
                  <a:pt x="151" y="1262"/>
                </a:cubicBezTo>
                <a:cubicBezTo>
                  <a:pt x="151" y="1262"/>
                  <a:pt x="151" y="1262"/>
                  <a:pt x="151" y="1263"/>
                </a:cubicBezTo>
                <a:cubicBezTo>
                  <a:pt x="151" y="1263"/>
                  <a:pt x="151" y="1263"/>
                  <a:pt x="151" y="1264"/>
                </a:cubicBezTo>
                <a:cubicBezTo>
                  <a:pt x="151" y="1264"/>
                  <a:pt x="151" y="1265"/>
                  <a:pt x="151" y="1265"/>
                </a:cubicBezTo>
                <a:cubicBezTo>
                  <a:pt x="151" y="1266"/>
                  <a:pt x="151" y="1266"/>
                  <a:pt x="151" y="1267"/>
                </a:cubicBezTo>
                <a:cubicBezTo>
                  <a:pt x="151" y="1267"/>
                  <a:pt x="151" y="1268"/>
                  <a:pt x="151" y="1268"/>
                </a:cubicBezTo>
                <a:cubicBezTo>
                  <a:pt x="152" y="1268"/>
                  <a:pt x="152" y="1268"/>
                  <a:pt x="152" y="1269"/>
                </a:cubicBezTo>
                <a:cubicBezTo>
                  <a:pt x="152" y="1269"/>
                  <a:pt x="152" y="1270"/>
                  <a:pt x="152" y="1271"/>
                </a:cubicBezTo>
                <a:cubicBezTo>
                  <a:pt x="152" y="1271"/>
                  <a:pt x="152" y="1272"/>
                  <a:pt x="152" y="1273"/>
                </a:cubicBezTo>
                <a:cubicBezTo>
                  <a:pt x="152" y="1273"/>
                  <a:pt x="152" y="1273"/>
                  <a:pt x="152" y="1274"/>
                </a:cubicBezTo>
                <a:cubicBezTo>
                  <a:pt x="152" y="1274"/>
                  <a:pt x="152" y="1274"/>
                  <a:pt x="152" y="1275"/>
                </a:cubicBezTo>
                <a:cubicBezTo>
                  <a:pt x="152" y="1276"/>
                  <a:pt x="152" y="1276"/>
                  <a:pt x="152" y="1277"/>
                </a:cubicBezTo>
                <a:cubicBezTo>
                  <a:pt x="152" y="1279"/>
                  <a:pt x="152" y="1280"/>
                  <a:pt x="152" y="1282"/>
                </a:cubicBezTo>
                <a:cubicBezTo>
                  <a:pt x="152" y="1281"/>
                  <a:pt x="151" y="1281"/>
                  <a:pt x="150" y="1281"/>
                </a:cubicBezTo>
                <a:cubicBezTo>
                  <a:pt x="152" y="1282"/>
                  <a:pt x="152" y="1282"/>
                  <a:pt x="152" y="1282"/>
                </a:cubicBezTo>
                <a:cubicBezTo>
                  <a:pt x="152" y="1283"/>
                  <a:pt x="152" y="1283"/>
                  <a:pt x="152" y="1284"/>
                </a:cubicBezTo>
                <a:cubicBezTo>
                  <a:pt x="147" y="1287"/>
                  <a:pt x="141" y="1290"/>
                  <a:pt x="137" y="1294"/>
                </a:cubicBezTo>
                <a:cubicBezTo>
                  <a:pt x="131" y="1302"/>
                  <a:pt x="132" y="1312"/>
                  <a:pt x="125" y="1319"/>
                </a:cubicBezTo>
                <a:cubicBezTo>
                  <a:pt x="141" y="1322"/>
                  <a:pt x="166" y="1302"/>
                  <a:pt x="155" y="1284"/>
                </a:cubicBezTo>
                <a:cubicBezTo>
                  <a:pt x="154" y="1283"/>
                  <a:pt x="154" y="1283"/>
                  <a:pt x="154" y="1283"/>
                </a:cubicBezTo>
                <a:cubicBezTo>
                  <a:pt x="154" y="1283"/>
                  <a:pt x="154" y="1283"/>
                  <a:pt x="154" y="1282"/>
                </a:cubicBezTo>
                <a:cubicBezTo>
                  <a:pt x="155" y="1280"/>
                  <a:pt x="155" y="1279"/>
                  <a:pt x="155" y="1277"/>
                </a:cubicBezTo>
                <a:cubicBezTo>
                  <a:pt x="155" y="1276"/>
                  <a:pt x="155" y="1276"/>
                  <a:pt x="155" y="1275"/>
                </a:cubicBezTo>
                <a:cubicBezTo>
                  <a:pt x="155" y="1274"/>
                  <a:pt x="155" y="1274"/>
                  <a:pt x="155" y="1274"/>
                </a:cubicBezTo>
                <a:cubicBezTo>
                  <a:pt x="155" y="1273"/>
                  <a:pt x="155" y="1273"/>
                  <a:pt x="155" y="1272"/>
                </a:cubicBezTo>
                <a:cubicBezTo>
                  <a:pt x="154" y="1272"/>
                  <a:pt x="154" y="1271"/>
                  <a:pt x="154" y="1270"/>
                </a:cubicBezTo>
                <a:cubicBezTo>
                  <a:pt x="154" y="1270"/>
                  <a:pt x="154" y="1269"/>
                  <a:pt x="154" y="1268"/>
                </a:cubicBezTo>
                <a:cubicBezTo>
                  <a:pt x="154" y="1268"/>
                  <a:pt x="154" y="1268"/>
                  <a:pt x="154" y="1267"/>
                </a:cubicBezTo>
                <a:cubicBezTo>
                  <a:pt x="154" y="1267"/>
                  <a:pt x="154" y="1267"/>
                  <a:pt x="154" y="1266"/>
                </a:cubicBezTo>
                <a:cubicBezTo>
                  <a:pt x="153" y="1266"/>
                  <a:pt x="153" y="1265"/>
                  <a:pt x="153" y="1265"/>
                </a:cubicBezTo>
                <a:cubicBezTo>
                  <a:pt x="153" y="1264"/>
                  <a:pt x="152" y="1264"/>
                  <a:pt x="152" y="1263"/>
                </a:cubicBezTo>
                <a:cubicBezTo>
                  <a:pt x="152" y="1263"/>
                  <a:pt x="152" y="1263"/>
                  <a:pt x="152" y="1262"/>
                </a:cubicBezTo>
                <a:cubicBezTo>
                  <a:pt x="151" y="1262"/>
                  <a:pt x="151" y="1262"/>
                  <a:pt x="151" y="1261"/>
                </a:cubicBezTo>
                <a:cubicBezTo>
                  <a:pt x="151" y="1261"/>
                  <a:pt x="151" y="1261"/>
                  <a:pt x="151" y="1261"/>
                </a:cubicBezTo>
                <a:cubicBezTo>
                  <a:pt x="152" y="1261"/>
                  <a:pt x="152" y="1261"/>
                  <a:pt x="153" y="1261"/>
                </a:cubicBezTo>
                <a:cubicBezTo>
                  <a:pt x="153" y="1261"/>
                  <a:pt x="154" y="1261"/>
                  <a:pt x="154" y="1261"/>
                </a:cubicBezTo>
                <a:cubicBezTo>
                  <a:pt x="154" y="1260"/>
                  <a:pt x="154" y="1260"/>
                  <a:pt x="155" y="1260"/>
                </a:cubicBezTo>
                <a:cubicBezTo>
                  <a:pt x="157" y="1259"/>
                  <a:pt x="159" y="1257"/>
                  <a:pt x="161" y="1255"/>
                </a:cubicBezTo>
                <a:cubicBezTo>
                  <a:pt x="162" y="1254"/>
                  <a:pt x="164" y="1252"/>
                  <a:pt x="166" y="1250"/>
                </a:cubicBezTo>
                <a:cubicBezTo>
                  <a:pt x="168" y="1248"/>
                  <a:pt x="169" y="1246"/>
                  <a:pt x="171" y="1244"/>
                </a:cubicBezTo>
                <a:cubicBezTo>
                  <a:pt x="175" y="1240"/>
                  <a:pt x="178" y="1236"/>
                  <a:pt x="182" y="1232"/>
                </a:cubicBezTo>
                <a:cubicBezTo>
                  <a:pt x="184" y="1230"/>
                  <a:pt x="185" y="1229"/>
                  <a:pt x="187" y="1227"/>
                </a:cubicBezTo>
                <a:cubicBezTo>
                  <a:pt x="188" y="1225"/>
                  <a:pt x="190" y="1224"/>
                  <a:pt x="191" y="1223"/>
                </a:cubicBezTo>
                <a:cubicBezTo>
                  <a:pt x="192" y="1222"/>
                  <a:pt x="193" y="1221"/>
                  <a:pt x="194" y="1221"/>
                </a:cubicBezTo>
                <a:cubicBezTo>
                  <a:pt x="194" y="1220"/>
                  <a:pt x="195" y="1220"/>
                  <a:pt x="196" y="1219"/>
                </a:cubicBezTo>
                <a:cubicBezTo>
                  <a:pt x="196" y="1219"/>
                  <a:pt x="197" y="1218"/>
                  <a:pt x="198" y="1218"/>
                </a:cubicBezTo>
                <a:cubicBezTo>
                  <a:pt x="198" y="1218"/>
                  <a:pt x="198" y="1218"/>
                  <a:pt x="198" y="1218"/>
                </a:cubicBezTo>
                <a:cubicBezTo>
                  <a:pt x="199" y="1217"/>
                  <a:pt x="199" y="1217"/>
                  <a:pt x="199" y="1217"/>
                </a:cubicBezTo>
                <a:cubicBezTo>
                  <a:pt x="200" y="1217"/>
                  <a:pt x="200" y="1217"/>
                  <a:pt x="201" y="1217"/>
                </a:cubicBezTo>
                <a:cubicBezTo>
                  <a:pt x="201" y="1217"/>
                  <a:pt x="201" y="1217"/>
                  <a:pt x="201" y="1217"/>
                </a:cubicBezTo>
                <a:cubicBezTo>
                  <a:pt x="204" y="1217"/>
                  <a:pt x="208" y="1218"/>
                  <a:pt x="212" y="1218"/>
                </a:cubicBezTo>
                <a:cubicBezTo>
                  <a:pt x="216" y="1219"/>
                  <a:pt x="219" y="1219"/>
                  <a:pt x="223" y="1219"/>
                </a:cubicBezTo>
                <a:cubicBezTo>
                  <a:pt x="224" y="1219"/>
                  <a:pt x="225" y="1219"/>
                  <a:pt x="226" y="1219"/>
                </a:cubicBezTo>
                <a:cubicBezTo>
                  <a:pt x="226" y="1219"/>
                  <a:pt x="227" y="1219"/>
                  <a:pt x="227" y="1219"/>
                </a:cubicBezTo>
                <a:cubicBezTo>
                  <a:pt x="228" y="1219"/>
                  <a:pt x="228" y="1219"/>
                  <a:pt x="228" y="1219"/>
                </a:cubicBezTo>
                <a:cubicBezTo>
                  <a:pt x="228" y="1219"/>
                  <a:pt x="228" y="1219"/>
                  <a:pt x="228" y="1219"/>
                </a:cubicBezTo>
                <a:cubicBezTo>
                  <a:pt x="228" y="1219"/>
                  <a:pt x="228" y="1219"/>
                  <a:pt x="227" y="1220"/>
                </a:cubicBezTo>
                <a:cubicBezTo>
                  <a:pt x="227" y="1220"/>
                  <a:pt x="227" y="1220"/>
                  <a:pt x="227" y="1220"/>
                </a:cubicBezTo>
                <a:cubicBezTo>
                  <a:pt x="227" y="1220"/>
                  <a:pt x="227" y="1221"/>
                  <a:pt x="227" y="1221"/>
                </a:cubicBezTo>
                <a:cubicBezTo>
                  <a:pt x="226" y="1221"/>
                  <a:pt x="226" y="1222"/>
                  <a:pt x="226" y="1222"/>
                </a:cubicBezTo>
                <a:cubicBezTo>
                  <a:pt x="226" y="1223"/>
                  <a:pt x="225" y="1223"/>
                  <a:pt x="225" y="1224"/>
                </a:cubicBezTo>
                <a:cubicBezTo>
                  <a:pt x="225" y="1224"/>
                  <a:pt x="224" y="1225"/>
                  <a:pt x="224" y="1225"/>
                </a:cubicBezTo>
                <a:cubicBezTo>
                  <a:pt x="224" y="1226"/>
                  <a:pt x="223" y="1226"/>
                  <a:pt x="223" y="1227"/>
                </a:cubicBezTo>
                <a:cubicBezTo>
                  <a:pt x="222" y="1228"/>
                  <a:pt x="221" y="1229"/>
                  <a:pt x="221" y="1230"/>
                </a:cubicBezTo>
                <a:cubicBezTo>
                  <a:pt x="220" y="1231"/>
                  <a:pt x="219" y="1232"/>
                  <a:pt x="218" y="1233"/>
                </a:cubicBezTo>
                <a:cubicBezTo>
                  <a:pt x="217" y="1234"/>
                  <a:pt x="216" y="1234"/>
                  <a:pt x="215" y="1235"/>
                </a:cubicBezTo>
                <a:cubicBezTo>
                  <a:pt x="215" y="1236"/>
                  <a:pt x="215" y="1236"/>
                  <a:pt x="215" y="1236"/>
                </a:cubicBezTo>
                <a:cubicBezTo>
                  <a:pt x="215" y="1235"/>
                  <a:pt x="216" y="1234"/>
                  <a:pt x="217" y="1233"/>
                </a:cubicBezTo>
                <a:cubicBezTo>
                  <a:pt x="199" y="1220"/>
                  <a:pt x="187" y="1245"/>
                  <a:pt x="184" y="1260"/>
                </a:cubicBezTo>
                <a:cubicBezTo>
                  <a:pt x="192" y="1255"/>
                  <a:pt x="228" y="1252"/>
                  <a:pt x="219" y="1235"/>
                </a:cubicBezTo>
                <a:cubicBezTo>
                  <a:pt x="219" y="1235"/>
                  <a:pt x="219" y="1235"/>
                  <a:pt x="220" y="1234"/>
                </a:cubicBezTo>
                <a:cubicBezTo>
                  <a:pt x="220" y="1233"/>
                  <a:pt x="221" y="1232"/>
                  <a:pt x="222" y="1231"/>
                </a:cubicBezTo>
                <a:cubicBezTo>
                  <a:pt x="223" y="1230"/>
                  <a:pt x="224" y="1229"/>
                  <a:pt x="225" y="1228"/>
                </a:cubicBezTo>
                <a:cubicBezTo>
                  <a:pt x="225" y="1227"/>
                  <a:pt x="226" y="1227"/>
                  <a:pt x="226" y="1226"/>
                </a:cubicBezTo>
                <a:cubicBezTo>
                  <a:pt x="226" y="1226"/>
                  <a:pt x="227" y="1225"/>
                  <a:pt x="227" y="1225"/>
                </a:cubicBezTo>
                <a:cubicBezTo>
                  <a:pt x="227" y="1224"/>
                  <a:pt x="228" y="1224"/>
                  <a:pt x="228" y="1223"/>
                </a:cubicBezTo>
                <a:cubicBezTo>
                  <a:pt x="228" y="1223"/>
                  <a:pt x="228" y="1222"/>
                  <a:pt x="229" y="1222"/>
                </a:cubicBezTo>
                <a:cubicBezTo>
                  <a:pt x="229" y="1222"/>
                  <a:pt x="229" y="1221"/>
                  <a:pt x="229" y="1221"/>
                </a:cubicBezTo>
                <a:cubicBezTo>
                  <a:pt x="229" y="1221"/>
                  <a:pt x="229" y="1221"/>
                  <a:pt x="229" y="1221"/>
                </a:cubicBezTo>
                <a:cubicBezTo>
                  <a:pt x="230" y="1220"/>
                  <a:pt x="230" y="1220"/>
                  <a:pt x="230" y="1219"/>
                </a:cubicBezTo>
                <a:cubicBezTo>
                  <a:pt x="230" y="1219"/>
                  <a:pt x="230" y="1218"/>
                  <a:pt x="230" y="1218"/>
                </a:cubicBezTo>
                <a:cubicBezTo>
                  <a:pt x="232" y="1218"/>
                  <a:pt x="233" y="1217"/>
                  <a:pt x="235" y="1217"/>
                </a:cubicBezTo>
                <a:cubicBezTo>
                  <a:pt x="238" y="1215"/>
                  <a:pt x="242" y="1213"/>
                  <a:pt x="245" y="1211"/>
                </a:cubicBezTo>
                <a:cubicBezTo>
                  <a:pt x="248" y="1208"/>
                  <a:pt x="251" y="1205"/>
                  <a:pt x="254" y="1202"/>
                </a:cubicBezTo>
                <a:cubicBezTo>
                  <a:pt x="257" y="1200"/>
                  <a:pt x="260" y="1197"/>
                  <a:pt x="263" y="1194"/>
                </a:cubicBezTo>
                <a:cubicBezTo>
                  <a:pt x="264" y="1193"/>
                  <a:pt x="266" y="1192"/>
                  <a:pt x="268" y="1191"/>
                </a:cubicBezTo>
                <a:cubicBezTo>
                  <a:pt x="268" y="1191"/>
                  <a:pt x="268" y="1191"/>
                  <a:pt x="269" y="1190"/>
                </a:cubicBezTo>
                <a:cubicBezTo>
                  <a:pt x="270" y="1190"/>
                  <a:pt x="270" y="1190"/>
                  <a:pt x="270" y="1190"/>
                </a:cubicBezTo>
                <a:cubicBezTo>
                  <a:pt x="270" y="1190"/>
                  <a:pt x="270" y="1190"/>
                  <a:pt x="270" y="1190"/>
                </a:cubicBezTo>
                <a:cubicBezTo>
                  <a:pt x="270" y="1190"/>
                  <a:pt x="270" y="1190"/>
                  <a:pt x="270" y="1190"/>
                </a:cubicBezTo>
                <a:cubicBezTo>
                  <a:pt x="271" y="1189"/>
                  <a:pt x="272" y="1189"/>
                  <a:pt x="273" y="1189"/>
                </a:cubicBezTo>
                <a:cubicBezTo>
                  <a:pt x="277" y="1188"/>
                  <a:pt x="281" y="1187"/>
                  <a:pt x="285" y="1187"/>
                </a:cubicBezTo>
                <a:cubicBezTo>
                  <a:pt x="289" y="1186"/>
                  <a:pt x="293" y="1186"/>
                  <a:pt x="297" y="1186"/>
                </a:cubicBezTo>
                <a:cubicBezTo>
                  <a:pt x="301" y="1186"/>
                  <a:pt x="305" y="1185"/>
                  <a:pt x="308" y="1184"/>
                </a:cubicBezTo>
                <a:cubicBezTo>
                  <a:pt x="308" y="1184"/>
                  <a:pt x="307" y="1184"/>
                  <a:pt x="307" y="1185"/>
                </a:cubicBezTo>
                <a:cubicBezTo>
                  <a:pt x="306" y="1185"/>
                  <a:pt x="306" y="1186"/>
                  <a:pt x="305" y="1186"/>
                </a:cubicBezTo>
                <a:cubicBezTo>
                  <a:pt x="305" y="1186"/>
                  <a:pt x="305" y="1187"/>
                  <a:pt x="304" y="1187"/>
                </a:cubicBezTo>
                <a:cubicBezTo>
                  <a:pt x="304" y="1188"/>
                  <a:pt x="304" y="1188"/>
                  <a:pt x="304" y="1188"/>
                </a:cubicBezTo>
                <a:cubicBezTo>
                  <a:pt x="301" y="1191"/>
                  <a:pt x="299" y="1195"/>
                  <a:pt x="298" y="1199"/>
                </a:cubicBezTo>
                <a:cubicBezTo>
                  <a:pt x="298" y="1200"/>
                  <a:pt x="298" y="1200"/>
                  <a:pt x="297" y="1201"/>
                </a:cubicBezTo>
                <a:cubicBezTo>
                  <a:pt x="297" y="1201"/>
                  <a:pt x="297" y="1202"/>
                  <a:pt x="297" y="1203"/>
                </a:cubicBezTo>
                <a:cubicBezTo>
                  <a:pt x="297" y="1204"/>
                  <a:pt x="296" y="1205"/>
                  <a:pt x="296" y="1206"/>
                </a:cubicBezTo>
                <a:cubicBezTo>
                  <a:pt x="295" y="1208"/>
                  <a:pt x="295" y="1210"/>
                  <a:pt x="294" y="1213"/>
                </a:cubicBezTo>
                <a:cubicBezTo>
                  <a:pt x="293" y="1215"/>
                  <a:pt x="293" y="1217"/>
                  <a:pt x="292" y="1219"/>
                </a:cubicBezTo>
                <a:cubicBezTo>
                  <a:pt x="292" y="1220"/>
                  <a:pt x="291" y="1221"/>
                  <a:pt x="291" y="1222"/>
                </a:cubicBezTo>
                <a:cubicBezTo>
                  <a:pt x="291" y="1222"/>
                  <a:pt x="291" y="1222"/>
                  <a:pt x="291" y="1222"/>
                </a:cubicBezTo>
                <a:cubicBezTo>
                  <a:pt x="291" y="1222"/>
                  <a:pt x="291" y="1222"/>
                  <a:pt x="291" y="1222"/>
                </a:cubicBezTo>
                <a:cubicBezTo>
                  <a:pt x="290" y="1223"/>
                  <a:pt x="290" y="1224"/>
                  <a:pt x="289" y="1226"/>
                </a:cubicBezTo>
                <a:cubicBezTo>
                  <a:pt x="287" y="1229"/>
                  <a:pt x="285" y="1233"/>
                  <a:pt x="282" y="1235"/>
                </a:cubicBezTo>
                <a:cubicBezTo>
                  <a:pt x="282" y="1236"/>
                  <a:pt x="282" y="1236"/>
                  <a:pt x="282" y="1236"/>
                </a:cubicBezTo>
                <a:cubicBezTo>
                  <a:pt x="281" y="1237"/>
                  <a:pt x="281" y="1237"/>
                  <a:pt x="281" y="1237"/>
                </a:cubicBezTo>
                <a:cubicBezTo>
                  <a:pt x="280" y="1238"/>
                  <a:pt x="280" y="1238"/>
                  <a:pt x="279" y="1239"/>
                </a:cubicBezTo>
                <a:cubicBezTo>
                  <a:pt x="279" y="1240"/>
                  <a:pt x="279" y="1240"/>
                  <a:pt x="278" y="1241"/>
                </a:cubicBezTo>
                <a:cubicBezTo>
                  <a:pt x="278" y="1240"/>
                  <a:pt x="279" y="1240"/>
                  <a:pt x="279" y="1240"/>
                </a:cubicBezTo>
                <a:cubicBezTo>
                  <a:pt x="279" y="1240"/>
                  <a:pt x="278" y="1240"/>
                  <a:pt x="277" y="1241"/>
                </a:cubicBezTo>
                <a:cubicBezTo>
                  <a:pt x="277" y="1241"/>
                  <a:pt x="277" y="1241"/>
                  <a:pt x="276" y="1242"/>
                </a:cubicBezTo>
                <a:cubicBezTo>
                  <a:pt x="276" y="1242"/>
                  <a:pt x="276" y="1242"/>
                  <a:pt x="275" y="1243"/>
                </a:cubicBezTo>
                <a:cubicBezTo>
                  <a:pt x="275" y="1243"/>
                  <a:pt x="275" y="1243"/>
                  <a:pt x="275" y="1243"/>
                </a:cubicBezTo>
                <a:cubicBezTo>
                  <a:pt x="275" y="1243"/>
                  <a:pt x="275" y="1244"/>
                  <a:pt x="275" y="1244"/>
                </a:cubicBezTo>
                <a:cubicBezTo>
                  <a:pt x="274" y="1245"/>
                  <a:pt x="274" y="1245"/>
                  <a:pt x="273" y="1246"/>
                </a:cubicBezTo>
                <a:cubicBezTo>
                  <a:pt x="273" y="1247"/>
                  <a:pt x="272" y="1248"/>
                  <a:pt x="272" y="1249"/>
                </a:cubicBezTo>
                <a:cubicBezTo>
                  <a:pt x="271" y="1250"/>
                  <a:pt x="271" y="1251"/>
                  <a:pt x="270" y="1252"/>
                </a:cubicBezTo>
                <a:cubicBezTo>
                  <a:pt x="270" y="1253"/>
                  <a:pt x="269" y="1254"/>
                  <a:pt x="269" y="1256"/>
                </a:cubicBezTo>
                <a:cubicBezTo>
                  <a:pt x="269" y="1256"/>
                  <a:pt x="269" y="1257"/>
                  <a:pt x="268" y="1258"/>
                </a:cubicBezTo>
                <a:cubicBezTo>
                  <a:pt x="250" y="1264"/>
                  <a:pt x="262" y="1290"/>
                  <a:pt x="272" y="1299"/>
                </a:cubicBezTo>
                <a:cubicBezTo>
                  <a:pt x="270" y="1291"/>
                  <a:pt x="269" y="1287"/>
                  <a:pt x="272" y="1280"/>
                </a:cubicBezTo>
                <a:cubicBezTo>
                  <a:pt x="274" y="1275"/>
                  <a:pt x="280" y="1265"/>
                  <a:pt x="271" y="1263"/>
                </a:cubicBezTo>
                <a:cubicBezTo>
                  <a:pt x="271" y="1262"/>
                  <a:pt x="271" y="1262"/>
                  <a:pt x="271" y="1262"/>
                </a:cubicBezTo>
                <a:cubicBezTo>
                  <a:pt x="271" y="1261"/>
                  <a:pt x="270" y="1259"/>
                  <a:pt x="271" y="1257"/>
                </a:cubicBezTo>
                <a:cubicBezTo>
                  <a:pt x="271" y="1257"/>
                  <a:pt x="271" y="1257"/>
                  <a:pt x="271" y="1257"/>
                </a:cubicBezTo>
                <a:cubicBezTo>
                  <a:pt x="271" y="1257"/>
                  <a:pt x="271" y="1257"/>
                  <a:pt x="271" y="1256"/>
                </a:cubicBezTo>
                <a:cubicBezTo>
                  <a:pt x="271" y="1255"/>
                  <a:pt x="272" y="1254"/>
                  <a:pt x="272" y="1253"/>
                </a:cubicBezTo>
                <a:cubicBezTo>
                  <a:pt x="273" y="1252"/>
                  <a:pt x="273" y="1251"/>
                  <a:pt x="273" y="1250"/>
                </a:cubicBezTo>
                <a:cubicBezTo>
                  <a:pt x="274" y="1249"/>
                  <a:pt x="274" y="1248"/>
                  <a:pt x="275" y="1247"/>
                </a:cubicBezTo>
                <a:cubicBezTo>
                  <a:pt x="275" y="1246"/>
                  <a:pt x="276" y="1246"/>
                  <a:pt x="276" y="1245"/>
                </a:cubicBezTo>
                <a:cubicBezTo>
                  <a:pt x="276" y="1245"/>
                  <a:pt x="276" y="1244"/>
                  <a:pt x="277" y="1244"/>
                </a:cubicBezTo>
                <a:cubicBezTo>
                  <a:pt x="277" y="1244"/>
                  <a:pt x="277" y="1244"/>
                  <a:pt x="277" y="1244"/>
                </a:cubicBezTo>
                <a:cubicBezTo>
                  <a:pt x="277" y="1243"/>
                  <a:pt x="277" y="1243"/>
                  <a:pt x="277" y="1243"/>
                </a:cubicBezTo>
                <a:cubicBezTo>
                  <a:pt x="277" y="1243"/>
                  <a:pt x="278" y="1243"/>
                  <a:pt x="278" y="1243"/>
                </a:cubicBezTo>
                <a:cubicBezTo>
                  <a:pt x="278" y="1242"/>
                  <a:pt x="279" y="1241"/>
                  <a:pt x="281" y="1240"/>
                </a:cubicBezTo>
                <a:cubicBezTo>
                  <a:pt x="281" y="1240"/>
                  <a:pt x="282" y="1239"/>
                  <a:pt x="282" y="1239"/>
                </a:cubicBezTo>
                <a:cubicBezTo>
                  <a:pt x="283" y="1238"/>
                  <a:pt x="283" y="1238"/>
                  <a:pt x="283" y="1238"/>
                </a:cubicBezTo>
                <a:cubicBezTo>
                  <a:pt x="283" y="1237"/>
                  <a:pt x="284" y="1237"/>
                  <a:pt x="284" y="1237"/>
                </a:cubicBezTo>
                <a:cubicBezTo>
                  <a:pt x="286" y="1234"/>
                  <a:pt x="289" y="1231"/>
                  <a:pt x="291" y="1227"/>
                </a:cubicBezTo>
                <a:cubicBezTo>
                  <a:pt x="291" y="1227"/>
                  <a:pt x="291" y="1227"/>
                  <a:pt x="291" y="1227"/>
                </a:cubicBezTo>
                <a:cubicBezTo>
                  <a:pt x="291" y="1227"/>
                  <a:pt x="291" y="1228"/>
                  <a:pt x="291" y="1228"/>
                </a:cubicBezTo>
                <a:cubicBezTo>
                  <a:pt x="291" y="1228"/>
                  <a:pt x="291" y="1228"/>
                  <a:pt x="291" y="1229"/>
                </a:cubicBezTo>
                <a:cubicBezTo>
                  <a:pt x="291" y="1229"/>
                  <a:pt x="292" y="1229"/>
                  <a:pt x="292" y="1229"/>
                </a:cubicBezTo>
                <a:cubicBezTo>
                  <a:pt x="293" y="1231"/>
                  <a:pt x="294" y="1234"/>
                  <a:pt x="296" y="1236"/>
                </a:cubicBezTo>
                <a:cubicBezTo>
                  <a:pt x="298" y="1238"/>
                  <a:pt x="299" y="1239"/>
                  <a:pt x="301" y="1241"/>
                </a:cubicBezTo>
                <a:cubicBezTo>
                  <a:pt x="301" y="1241"/>
                  <a:pt x="300" y="1241"/>
                  <a:pt x="300" y="1241"/>
                </a:cubicBezTo>
                <a:cubicBezTo>
                  <a:pt x="299" y="1244"/>
                  <a:pt x="299" y="1244"/>
                  <a:pt x="299" y="1244"/>
                </a:cubicBezTo>
                <a:cubicBezTo>
                  <a:pt x="293" y="1254"/>
                  <a:pt x="299" y="1266"/>
                  <a:pt x="310" y="1269"/>
                </a:cubicBezTo>
                <a:cubicBezTo>
                  <a:pt x="310" y="1259"/>
                  <a:pt x="317" y="1244"/>
                  <a:pt x="303" y="1242"/>
                </a:cubicBezTo>
                <a:cubicBezTo>
                  <a:pt x="303" y="1242"/>
                  <a:pt x="303" y="1241"/>
                  <a:pt x="303" y="1241"/>
                </a:cubicBezTo>
                <a:cubicBezTo>
                  <a:pt x="301" y="1239"/>
                  <a:pt x="299" y="1237"/>
                  <a:pt x="298" y="1234"/>
                </a:cubicBezTo>
                <a:cubicBezTo>
                  <a:pt x="296" y="1232"/>
                  <a:pt x="294" y="1230"/>
                  <a:pt x="293" y="1228"/>
                </a:cubicBezTo>
                <a:cubicBezTo>
                  <a:pt x="293" y="1228"/>
                  <a:pt x="293" y="1228"/>
                  <a:pt x="293" y="1228"/>
                </a:cubicBezTo>
                <a:cubicBezTo>
                  <a:pt x="293" y="1228"/>
                  <a:pt x="293" y="1227"/>
                  <a:pt x="293" y="1227"/>
                </a:cubicBezTo>
                <a:cubicBezTo>
                  <a:pt x="293" y="1227"/>
                  <a:pt x="292" y="1227"/>
                  <a:pt x="292" y="1226"/>
                </a:cubicBezTo>
                <a:cubicBezTo>
                  <a:pt x="292" y="1226"/>
                  <a:pt x="292" y="1226"/>
                  <a:pt x="292" y="1226"/>
                </a:cubicBezTo>
                <a:cubicBezTo>
                  <a:pt x="292" y="1226"/>
                  <a:pt x="292" y="1225"/>
                  <a:pt x="292" y="1225"/>
                </a:cubicBezTo>
                <a:cubicBezTo>
                  <a:pt x="293" y="1224"/>
                  <a:pt x="293" y="1222"/>
                  <a:pt x="294" y="1220"/>
                </a:cubicBezTo>
                <a:cubicBezTo>
                  <a:pt x="295" y="1218"/>
                  <a:pt x="295" y="1216"/>
                  <a:pt x="296" y="1213"/>
                </a:cubicBezTo>
                <a:cubicBezTo>
                  <a:pt x="297" y="1211"/>
                  <a:pt x="297" y="1209"/>
                  <a:pt x="298" y="1206"/>
                </a:cubicBezTo>
                <a:cubicBezTo>
                  <a:pt x="298" y="1205"/>
                  <a:pt x="299" y="1204"/>
                  <a:pt x="299" y="1203"/>
                </a:cubicBezTo>
                <a:cubicBezTo>
                  <a:pt x="299" y="1203"/>
                  <a:pt x="299" y="1202"/>
                  <a:pt x="299" y="1202"/>
                </a:cubicBezTo>
                <a:cubicBezTo>
                  <a:pt x="300" y="1201"/>
                  <a:pt x="300" y="1201"/>
                  <a:pt x="300" y="1200"/>
                </a:cubicBezTo>
                <a:cubicBezTo>
                  <a:pt x="301" y="1196"/>
                  <a:pt x="303" y="1192"/>
                  <a:pt x="305" y="1189"/>
                </a:cubicBezTo>
                <a:cubicBezTo>
                  <a:pt x="305" y="1189"/>
                  <a:pt x="306" y="1189"/>
                  <a:pt x="306" y="1188"/>
                </a:cubicBezTo>
                <a:cubicBezTo>
                  <a:pt x="306" y="1188"/>
                  <a:pt x="307" y="1188"/>
                  <a:pt x="307" y="1188"/>
                </a:cubicBezTo>
                <a:cubicBezTo>
                  <a:pt x="307" y="1187"/>
                  <a:pt x="308" y="1186"/>
                  <a:pt x="308" y="1186"/>
                </a:cubicBezTo>
                <a:cubicBezTo>
                  <a:pt x="309" y="1185"/>
                  <a:pt x="310" y="1184"/>
                  <a:pt x="311" y="1183"/>
                </a:cubicBezTo>
                <a:cubicBezTo>
                  <a:pt x="311" y="1183"/>
                  <a:pt x="312" y="1182"/>
                  <a:pt x="312" y="1182"/>
                </a:cubicBezTo>
                <a:cubicBezTo>
                  <a:pt x="312" y="1182"/>
                  <a:pt x="312" y="1182"/>
                  <a:pt x="312" y="1182"/>
                </a:cubicBezTo>
                <a:cubicBezTo>
                  <a:pt x="313" y="1182"/>
                  <a:pt x="313" y="1182"/>
                  <a:pt x="313" y="1182"/>
                </a:cubicBezTo>
                <a:cubicBezTo>
                  <a:pt x="313" y="1181"/>
                  <a:pt x="313" y="1181"/>
                  <a:pt x="313" y="1181"/>
                </a:cubicBezTo>
                <a:cubicBezTo>
                  <a:pt x="313" y="1181"/>
                  <a:pt x="313" y="1181"/>
                  <a:pt x="313" y="1181"/>
                </a:cubicBezTo>
                <a:cubicBezTo>
                  <a:pt x="314" y="1181"/>
                  <a:pt x="314" y="1181"/>
                  <a:pt x="314" y="1181"/>
                </a:cubicBezTo>
                <a:cubicBezTo>
                  <a:pt x="315" y="1180"/>
                  <a:pt x="316" y="1180"/>
                  <a:pt x="317" y="1179"/>
                </a:cubicBezTo>
                <a:cubicBezTo>
                  <a:pt x="318" y="1179"/>
                  <a:pt x="319" y="1178"/>
                  <a:pt x="319" y="1178"/>
                </a:cubicBezTo>
                <a:cubicBezTo>
                  <a:pt x="321" y="1176"/>
                  <a:pt x="324" y="1175"/>
                  <a:pt x="326" y="1174"/>
                </a:cubicBezTo>
                <a:cubicBezTo>
                  <a:pt x="339" y="1167"/>
                  <a:pt x="352" y="1158"/>
                  <a:pt x="358" y="1150"/>
                </a:cubicBezTo>
                <a:cubicBezTo>
                  <a:pt x="366" y="1140"/>
                  <a:pt x="370" y="1140"/>
                  <a:pt x="387" y="1131"/>
                </a:cubicBezTo>
                <a:cubicBezTo>
                  <a:pt x="401" y="1123"/>
                  <a:pt x="406" y="1124"/>
                  <a:pt x="416" y="1111"/>
                </a:cubicBezTo>
                <a:cubicBezTo>
                  <a:pt x="436" y="1123"/>
                  <a:pt x="479" y="1130"/>
                  <a:pt x="502" y="1135"/>
                </a:cubicBezTo>
                <a:cubicBezTo>
                  <a:pt x="510" y="1136"/>
                  <a:pt x="519" y="1136"/>
                  <a:pt x="529" y="1136"/>
                </a:cubicBezTo>
                <a:cubicBezTo>
                  <a:pt x="527" y="1138"/>
                  <a:pt x="525" y="1140"/>
                  <a:pt x="522" y="1142"/>
                </a:cubicBezTo>
                <a:cubicBezTo>
                  <a:pt x="522" y="1142"/>
                  <a:pt x="522" y="1142"/>
                  <a:pt x="522" y="1142"/>
                </a:cubicBezTo>
                <a:cubicBezTo>
                  <a:pt x="521" y="1142"/>
                  <a:pt x="520" y="1142"/>
                  <a:pt x="519" y="1142"/>
                </a:cubicBezTo>
                <a:cubicBezTo>
                  <a:pt x="519" y="1142"/>
                  <a:pt x="518" y="1142"/>
                  <a:pt x="517" y="1142"/>
                </a:cubicBezTo>
                <a:cubicBezTo>
                  <a:pt x="517" y="1142"/>
                  <a:pt x="516" y="1142"/>
                  <a:pt x="515" y="1143"/>
                </a:cubicBezTo>
                <a:cubicBezTo>
                  <a:pt x="514" y="1143"/>
                  <a:pt x="512" y="1143"/>
                  <a:pt x="511" y="1143"/>
                </a:cubicBezTo>
                <a:cubicBezTo>
                  <a:pt x="509" y="1144"/>
                  <a:pt x="507" y="1144"/>
                  <a:pt x="505" y="1144"/>
                </a:cubicBezTo>
                <a:cubicBezTo>
                  <a:pt x="502" y="1145"/>
                  <a:pt x="498" y="1145"/>
                  <a:pt x="494" y="1146"/>
                </a:cubicBezTo>
                <a:cubicBezTo>
                  <a:pt x="490" y="1146"/>
                  <a:pt x="486" y="1146"/>
                  <a:pt x="482" y="1147"/>
                </a:cubicBezTo>
                <a:cubicBezTo>
                  <a:pt x="481" y="1147"/>
                  <a:pt x="479" y="1147"/>
                  <a:pt x="477" y="1147"/>
                </a:cubicBezTo>
                <a:cubicBezTo>
                  <a:pt x="475" y="1147"/>
                  <a:pt x="474" y="1147"/>
                  <a:pt x="472" y="1147"/>
                </a:cubicBezTo>
                <a:cubicBezTo>
                  <a:pt x="472" y="1147"/>
                  <a:pt x="472" y="1147"/>
                  <a:pt x="471" y="1147"/>
                </a:cubicBezTo>
                <a:cubicBezTo>
                  <a:pt x="471" y="1147"/>
                  <a:pt x="471" y="1147"/>
                  <a:pt x="471" y="1147"/>
                </a:cubicBezTo>
                <a:cubicBezTo>
                  <a:pt x="471" y="1147"/>
                  <a:pt x="470" y="1147"/>
                  <a:pt x="470" y="1146"/>
                </a:cubicBezTo>
                <a:cubicBezTo>
                  <a:pt x="469" y="1146"/>
                  <a:pt x="469" y="1146"/>
                  <a:pt x="469" y="1146"/>
                </a:cubicBezTo>
                <a:cubicBezTo>
                  <a:pt x="469" y="1146"/>
                  <a:pt x="469" y="1146"/>
                  <a:pt x="468" y="1146"/>
                </a:cubicBezTo>
                <a:cubicBezTo>
                  <a:pt x="468" y="1146"/>
                  <a:pt x="468" y="1146"/>
                  <a:pt x="468" y="1146"/>
                </a:cubicBezTo>
                <a:cubicBezTo>
                  <a:pt x="467" y="1146"/>
                  <a:pt x="467" y="1146"/>
                  <a:pt x="466" y="1146"/>
                </a:cubicBezTo>
                <a:cubicBezTo>
                  <a:pt x="465" y="1145"/>
                  <a:pt x="464" y="1145"/>
                  <a:pt x="463" y="1145"/>
                </a:cubicBezTo>
                <a:cubicBezTo>
                  <a:pt x="463" y="1145"/>
                  <a:pt x="462" y="1145"/>
                  <a:pt x="461" y="1145"/>
                </a:cubicBezTo>
                <a:cubicBezTo>
                  <a:pt x="460" y="1145"/>
                  <a:pt x="459" y="1145"/>
                  <a:pt x="458" y="1145"/>
                </a:cubicBezTo>
                <a:cubicBezTo>
                  <a:pt x="458" y="1145"/>
                  <a:pt x="458" y="1145"/>
                  <a:pt x="458" y="1145"/>
                </a:cubicBezTo>
                <a:cubicBezTo>
                  <a:pt x="458" y="1145"/>
                  <a:pt x="458" y="1145"/>
                  <a:pt x="458" y="1145"/>
                </a:cubicBezTo>
                <a:cubicBezTo>
                  <a:pt x="446" y="1141"/>
                  <a:pt x="437" y="1146"/>
                  <a:pt x="427" y="1153"/>
                </a:cubicBezTo>
                <a:cubicBezTo>
                  <a:pt x="437" y="1159"/>
                  <a:pt x="447" y="1155"/>
                  <a:pt x="456" y="1148"/>
                </a:cubicBezTo>
                <a:cubicBezTo>
                  <a:pt x="457" y="1148"/>
                  <a:pt x="457" y="1148"/>
                  <a:pt x="458" y="1148"/>
                </a:cubicBezTo>
                <a:cubicBezTo>
                  <a:pt x="459" y="1148"/>
                  <a:pt x="460" y="1148"/>
                  <a:pt x="461" y="1148"/>
                </a:cubicBezTo>
                <a:cubicBezTo>
                  <a:pt x="462" y="1148"/>
                  <a:pt x="462" y="1148"/>
                  <a:pt x="463" y="1148"/>
                </a:cubicBezTo>
                <a:cubicBezTo>
                  <a:pt x="464" y="1148"/>
                  <a:pt x="465" y="1148"/>
                  <a:pt x="466" y="1148"/>
                </a:cubicBezTo>
                <a:cubicBezTo>
                  <a:pt x="466" y="1148"/>
                  <a:pt x="466" y="1148"/>
                  <a:pt x="466" y="1148"/>
                </a:cubicBezTo>
                <a:cubicBezTo>
                  <a:pt x="466" y="1148"/>
                  <a:pt x="466" y="1148"/>
                  <a:pt x="465" y="1148"/>
                </a:cubicBezTo>
                <a:cubicBezTo>
                  <a:pt x="464" y="1148"/>
                  <a:pt x="463" y="1149"/>
                  <a:pt x="463" y="1149"/>
                </a:cubicBezTo>
                <a:cubicBezTo>
                  <a:pt x="463" y="1149"/>
                  <a:pt x="464" y="1149"/>
                  <a:pt x="465" y="1149"/>
                </a:cubicBezTo>
                <a:cubicBezTo>
                  <a:pt x="466" y="1149"/>
                  <a:pt x="467" y="1149"/>
                  <a:pt x="468" y="1149"/>
                </a:cubicBezTo>
                <a:cubicBezTo>
                  <a:pt x="469" y="1149"/>
                  <a:pt x="470" y="1150"/>
                  <a:pt x="470" y="1150"/>
                </a:cubicBezTo>
                <a:cubicBezTo>
                  <a:pt x="471" y="1150"/>
                  <a:pt x="471" y="1150"/>
                  <a:pt x="471" y="1150"/>
                </a:cubicBezTo>
                <a:cubicBezTo>
                  <a:pt x="472" y="1150"/>
                  <a:pt x="472" y="1150"/>
                  <a:pt x="472" y="1150"/>
                </a:cubicBezTo>
                <a:cubicBezTo>
                  <a:pt x="474" y="1150"/>
                  <a:pt x="476" y="1149"/>
                  <a:pt x="477" y="1149"/>
                </a:cubicBezTo>
                <a:cubicBezTo>
                  <a:pt x="479" y="1149"/>
                  <a:pt x="481" y="1149"/>
                  <a:pt x="483" y="1149"/>
                </a:cubicBezTo>
                <a:cubicBezTo>
                  <a:pt x="486" y="1149"/>
                  <a:pt x="490" y="1148"/>
                  <a:pt x="494" y="1148"/>
                </a:cubicBezTo>
                <a:cubicBezTo>
                  <a:pt x="498" y="1148"/>
                  <a:pt x="502" y="1147"/>
                  <a:pt x="506" y="1147"/>
                </a:cubicBezTo>
                <a:cubicBezTo>
                  <a:pt x="507" y="1146"/>
                  <a:pt x="509" y="1146"/>
                  <a:pt x="511" y="1146"/>
                </a:cubicBezTo>
                <a:cubicBezTo>
                  <a:pt x="513" y="1145"/>
                  <a:pt x="514" y="1145"/>
                  <a:pt x="516" y="1145"/>
                </a:cubicBezTo>
                <a:cubicBezTo>
                  <a:pt x="516" y="1145"/>
                  <a:pt x="517" y="1145"/>
                  <a:pt x="518" y="1145"/>
                </a:cubicBezTo>
                <a:cubicBezTo>
                  <a:pt x="518" y="1144"/>
                  <a:pt x="519" y="1144"/>
                  <a:pt x="520" y="1144"/>
                </a:cubicBezTo>
                <a:cubicBezTo>
                  <a:pt x="520" y="1144"/>
                  <a:pt x="521" y="1144"/>
                  <a:pt x="521" y="1143"/>
                </a:cubicBezTo>
                <a:cubicBezTo>
                  <a:pt x="514" y="1151"/>
                  <a:pt x="506" y="1159"/>
                  <a:pt x="499" y="1168"/>
                </a:cubicBezTo>
                <a:cubicBezTo>
                  <a:pt x="498" y="1170"/>
                  <a:pt x="496" y="1172"/>
                  <a:pt x="495" y="1175"/>
                </a:cubicBezTo>
                <a:cubicBezTo>
                  <a:pt x="493" y="1177"/>
                  <a:pt x="491" y="1179"/>
                  <a:pt x="490" y="1181"/>
                </a:cubicBezTo>
                <a:cubicBezTo>
                  <a:pt x="487" y="1185"/>
                  <a:pt x="484" y="1190"/>
                  <a:pt x="481" y="1194"/>
                </a:cubicBezTo>
                <a:cubicBezTo>
                  <a:pt x="477" y="1202"/>
                  <a:pt x="472" y="1209"/>
                  <a:pt x="467" y="1216"/>
                </a:cubicBezTo>
                <a:cubicBezTo>
                  <a:pt x="467" y="1216"/>
                  <a:pt x="466" y="1216"/>
                  <a:pt x="465" y="1217"/>
                </a:cubicBezTo>
                <a:cubicBezTo>
                  <a:pt x="465" y="1217"/>
                  <a:pt x="465" y="1217"/>
                  <a:pt x="464" y="1217"/>
                </a:cubicBezTo>
                <a:cubicBezTo>
                  <a:pt x="464" y="1217"/>
                  <a:pt x="464" y="1217"/>
                  <a:pt x="463" y="1217"/>
                </a:cubicBezTo>
                <a:cubicBezTo>
                  <a:pt x="463" y="1218"/>
                  <a:pt x="462" y="1218"/>
                  <a:pt x="462" y="1218"/>
                </a:cubicBezTo>
                <a:cubicBezTo>
                  <a:pt x="461" y="1218"/>
                  <a:pt x="461" y="1218"/>
                  <a:pt x="461" y="1218"/>
                </a:cubicBezTo>
                <a:cubicBezTo>
                  <a:pt x="461" y="1218"/>
                  <a:pt x="461" y="1219"/>
                  <a:pt x="460" y="1219"/>
                </a:cubicBezTo>
                <a:cubicBezTo>
                  <a:pt x="460" y="1219"/>
                  <a:pt x="459" y="1219"/>
                  <a:pt x="459" y="1219"/>
                </a:cubicBezTo>
                <a:cubicBezTo>
                  <a:pt x="458" y="1220"/>
                  <a:pt x="458" y="1220"/>
                  <a:pt x="457" y="1220"/>
                </a:cubicBezTo>
                <a:cubicBezTo>
                  <a:pt x="457" y="1220"/>
                  <a:pt x="457" y="1220"/>
                  <a:pt x="456" y="1220"/>
                </a:cubicBezTo>
                <a:cubicBezTo>
                  <a:pt x="456" y="1221"/>
                  <a:pt x="456" y="1221"/>
                  <a:pt x="455" y="1221"/>
                </a:cubicBezTo>
                <a:cubicBezTo>
                  <a:pt x="455" y="1221"/>
                  <a:pt x="454" y="1221"/>
                  <a:pt x="453" y="1222"/>
                </a:cubicBezTo>
                <a:cubicBezTo>
                  <a:pt x="452" y="1222"/>
                  <a:pt x="451" y="1222"/>
                  <a:pt x="449" y="1223"/>
                </a:cubicBezTo>
                <a:cubicBezTo>
                  <a:pt x="448" y="1223"/>
                  <a:pt x="447" y="1223"/>
                  <a:pt x="445" y="1223"/>
                </a:cubicBezTo>
                <a:cubicBezTo>
                  <a:pt x="444" y="1224"/>
                  <a:pt x="442" y="1224"/>
                  <a:pt x="441" y="1224"/>
                </a:cubicBezTo>
                <a:cubicBezTo>
                  <a:pt x="440" y="1224"/>
                  <a:pt x="439" y="1224"/>
                  <a:pt x="437" y="1224"/>
                </a:cubicBezTo>
                <a:cubicBezTo>
                  <a:pt x="435" y="1218"/>
                  <a:pt x="429" y="1211"/>
                  <a:pt x="423" y="1210"/>
                </a:cubicBezTo>
                <a:cubicBezTo>
                  <a:pt x="415" y="1209"/>
                  <a:pt x="410" y="1217"/>
                  <a:pt x="404" y="1222"/>
                </a:cubicBezTo>
                <a:cubicBezTo>
                  <a:pt x="415" y="1228"/>
                  <a:pt x="430" y="1245"/>
                  <a:pt x="438" y="1226"/>
                </a:cubicBezTo>
                <a:cubicBezTo>
                  <a:pt x="438" y="1226"/>
                  <a:pt x="438" y="1226"/>
                  <a:pt x="438" y="1226"/>
                </a:cubicBezTo>
                <a:cubicBezTo>
                  <a:pt x="439" y="1227"/>
                  <a:pt x="439" y="1227"/>
                  <a:pt x="439" y="1228"/>
                </a:cubicBezTo>
                <a:cubicBezTo>
                  <a:pt x="439" y="1226"/>
                  <a:pt x="439" y="1226"/>
                  <a:pt x="439" y="1226"/>
                </a:cubicBezTo>
                <a:cubicBezTo>
                  <a:pt x="439" y="1226"/>
                  <a:pt x="440" y="1226"/>
                  <a:pt x="441" y="1226"/>
                </a:cubicBezTo>
                <a:cubicBezTo>
                  <a:pt x="442" y="1226"/>
                  <a:pt x="444" y="1226"/>
                  <a:pt x="445" y="1226"/>
                </a:cubicBezTo>
                <a:cubicBezTo>
                  <a:pt x="447" y="1226"/>
                  <a:pt x="448" y="1225"/>
                  <a:pt x="450" y="1225"/>
                </a:cubicBezTo>
                <a:cubicBezTo>
                  <a:pt x="451" y="1225"/>
                  <a:pt x="453" y="1224"/>
                  <a:pt x="454" y="1224"/>
                </a:cubicBezTo>
                <a:cubicBezTo>
                  <a:pt x="455" y="1224"/>
                  <a:pt x="456" y="1223"/>
                  <a:pt x="456" y="1223"/>
                </a:cubicBezTo>
                <a:cubicBezTo>
                  <a:pt x="457" y="1223"/>
                  <a:pt x="457" y="1223"/>
                  <a:pt x="457" y="1223"/>
                </a:cubicBezTo>
                <a:cubicBezTo>
                  <a:pt x="457" y="1223"/>
                  <a:pt x="458" y="1222"/>
                  <a:pt x="458" y="1222"/>
                </a:cubicBezTo>
                <a:cubicBezTo>
                  <a:pt x="459" y="1222"/>
                  <a:pt x="459" y="1222"/>
                  <a:pt x="460" y="1222"/>
                </a:cubicBezTo>
                <a:cubicBezTo>
                  <a:pt x="460" y="1221"/>
                  <a:pt x="461" y="1221"/>
                  <a:pt x="461" y="1221"/>
                </a:cubicBezTo>
                <a:cubicBezTo>
                  <a:pt x="462" y="1221"/>
                  <a:pt x="462" y="1221"/>
                  <a:pt x="462" y="1220"/>
                </a:cubicBezTo>
                <a:cubicBezTo>
                  <a:pt x="462" y="1220"/>
                  <a:pt x="463" y="1220"/>
                  <a:pt x="463" y="1220"/>
                </a:cubicBezTo>
                <a:cubicBezTo>
                  <a:pt x="463" y="1220"/>
                  <a:pt x="464" y="1219"/>
                  <a:pt x="464" y="1219"/>
                </a:cubicBezTo>
                <a:cubicBezTo>
                  <a:pt x="464" y="1219"/>
                  <a:pt x="465" y="1218"/>
                  <a:pt x="465" y="1218"/>
                </a:cubicBezTo>
                <a:cubicBezTo>
                  <a:pt x="465" y="1218"/>
                  <a:pt x="466" y="1218"/>
                  <a:pt x="466" y="1217"/>
                </a:cubicBezTo>
                <a:cubicBezTo>
                  <a:pt x="466" y="1217"/>
                  <a:pt x="466" y="1217"/>
                  <a:pt x="467" y="1216"/>
                </a:cubicBezTo>
                <a:cubicBezTo>
                  <a:pt x="465" y="1218"/>
                  <a:pt x="464" y="1220"/>
                  <a:pt x="463" y="1221"/>
                </a:cubicBezTo>
                <a:cubicBezTo>
                  <a:pt x="462" y="1222"/>
                  <a:pt x="461" y="1224"/>
                  <a:pt x="461" y="1225"/>
                </a:cubicBezTo>
                <a:cubicBezTo>
                  <a:pt x="460" y="1226"/>
                  <a:pt x="459" y="1227"/>
                  <a:pt x="458" y="1228"/>
                </a:cubicBezTo>
                <a:cubicBezTo>
                  <a:pt x="457" y="1229"/>
                  <a:pt x="456" y="1230"/>
                  <a:pt x="456" y="1231"/>
                </a:cubicBezTo>
                <a:cubicBezTo>
                  <a:pt x="453" y="1234"/>
                  <a:pt x="453" y="1234"/>
                  <a:pt x="453" y="1234"/>
                </a:cubicBezTo>
                <a:cubicBezTo>
                  <a:pt x="449" y="1238"/>
                  <a:pt x="446" y="1242"/>
                  <a:pt x="442" y="1246"/>
                </a:cubicBezTo>
                <a:cubicBezTo>
                  <a:pt x="434" y="1253"/>
                  <a:pt x="427" y="1261"/>
                  <a:pt x="419" y="1268"/>
                </a:cubicBezTo>
                <a:cubicBezTo>
                  <a:pt x="412" y="1275"/>
                  <a:pt x="405" y="1282"/>
                  <a:pt x="398" y="1288"/>
                </a:cubicBezTo>
                <a:cubicBezTo>
                  <a:pt x="391" y="1295"/>
                  <a:pt x="385" y="1301"/>
                  <a:pt x="380" y="1308"/>
                </a:cubicBezTo>
                <a:cubicBezTo>
                  <a:pt x="377" y="1311"/>
                  <a:pt x="375" y="1314"/>
                  <a:pt x="373" y="1317"/>
                </a:cubicBezTo>
                <a:cubicBezTo>
                  <a:pt x="372" y="1319"/>
                  <a:pt x="371" y="1320"/>
                  <a:pt x="370" y="1322"/>
                </a:cubicBezTo>
                <a:cubicBezTo>
                  <a:pt x="369" y="1323"/>
                  <a:pt x="368" y="1325"/>
                  <a:pt x="367" y="1326"/>
                </a:cubicBezTo>
                <a:cubicBezTo>
                  <a:pt x="364" y="1332"/>
                  <a:pt x="361" y="1337"/>
                  <a:pt x="359" y="1342"/>
                </a:cubicBezTo>
                <a:cubicBezTo>
                  <a:pt x="358" y="1344"/>
                  <a:pt x="358" y="1346"/>
                  <a:pt x="357" y="1348"/>
                </a:cubicBezTo>
                <a:cubicBezTo>
                  <a:pt x="356" y="1349"/>
                  <a:pt x="356" y="1351"/>
                  <a:pt x="355" y="1352"/>
                </a:cubicBezTo>
                <a:cubicBezTo>
                  <a:pt x="355" y="1355"/>
                  <a:pt x="354" y="1356"/>
                  <a:pt x="354" y="1356"/>
                </a:cubicBezTo>
                <a:cubicBezTo>
                  <a:pt x="354" y="1356"/>
                  <a:pt x="355" y="1355"/>
                  <a:pt x="356" y="1352"/>
                </a:cubicBezTo>
                <a:cubicBezTo>
                  <a:pt x="356" y="1351"/>
                  <a:pt x="357" y="1350"/>
                  <a:pt x="358" y="1348"/>
                </a:cubicBezTo>
                <a:cubicBezTo>
                  <a:pt x="359" y="1346"/>
                  <a:pt x="360" y="1344"/>
                  <a:pt x="361" y="1342"/>
                </a:cubicBezTo>
                <a:cubicBezTo>
                  <a:pt x="363" y="1338"/>
                  <a:pt x="366" y="1333"/>
                  <a:pt x="370" y="1328"/>
                </a:cubicBezTo>
                <a:cubicBezTo>
                  <a:pt x="371" y="1327"/>
                  <a:pt x="372" y="1325"/>
                  <a:pt x="373" y="1324"/>
                </a:cubicBezTo>
                <a:cubicBezTo>
                  <a:pt x="374" y="1322"/>
                  <a:pt x="375" y="1321"/>
                  <a:pt x="376" y="1319"/>
                </a:cubicBezTo>
                <a:cubicBezTo>
                  <a:pt x="376" y="1319"/>
                  <a:pt x="377" y="1318"/>
                  <a:pt x="378" y="1317"/>
                </a:cubicBezTo>
                <a:cubicBezTo>
                  <a:pt x="378" y="1317"/>
                  <a:pt x="379" y="1316"/>
                  <a:pt x="379" y="1315"/>
                </a:cubicBezTo>
                <a:cubicBezTo>
                  <a:pt x="381" y="1313"/>
                  <a:pt x="382" y="1312"/>
                  <a:pt x="383" y="1310"/>
                </a:cubicBezTo>
                <a:cubicBezTo>
                  <a:pt x="383" y="1310"/>
                  <a:pt x="383" y="1310"/>
                  <a:pt x="383" y="1310"/>
                </a:cubicBezTo>
                <a:cubicBezTo>
                  <a:pt x="383" y="1310"/>
                  <a:pt x="383" y="1310"/>
                  <a:pt x="383" y="1311"/>
                </a:cubicBezTo>
                <a:cubicBezTo>
                  <a:pt x="383" y="1312"/>
                  <a:pt x="383" y="1313"/>
                  <a:pt x="382" y="1314"/>
                </a:cubicBezTo>
                <a:cubicBezTo>
                  <a:pt x="382" y="1315"/>
                  <a:pt x="382" y="1316"/>
                  <a:pt x="382" y="1318"/>
                </a:cubicBezTo>
                <a:cubicBezTo>
                  <a:pt x="382" y="1319"/>
                  <a:pt x="381" y="1320"/>
                  <a:pt x="381" y="1321"/>
                </a:cubicBezTo>
                <a:cubicBezTo>
                  <a:pt x="381" y="1322"/>
                  <a:pt x="381" y="1322"/>
                  <a:pt x="381" y="1322"/>
                </a:cubicBezTo>
                <a:cubicBezTo>
                  <a:pt x="381" y="1322"/>
                  <a:pt x="381" y="1322"/>
                  <a:pt x="381" y="1322"/>
                </a:cubicBezTo>
                <a:cubicBezTo>
                  <a:pt x="372" y="1338"/>
                  <a:pt x="378" y="1352"/>
                  <a:pt x="385" y="1367"/>
                </a:cubicBezTo>
                <a:cubicBezTo>
                  <a:pt x="396" y="1354"/>
                  <a:pt x="392" y="1339"/>
                  <a:pt x="384" y="1325"/>
                </a:cubicBezTo>
                <a:cubicBezTo>
                  <a:pt x="384" y="1324"/>
                  <a:pt x="384" y="1323"/>
                  <a:pt x="384" y="1322"/>
                </a:cubicBezTo>
                <a:cubicBezTo>
                  <a:pt x="385" y="1321"/>
                  <a:pt x="385" y="1319"/>
                  <a:pt x="385" y="1318"/>
                </a:cubicBezTo>
                <a:cubicBezTo>
                  <a:pt x="385" y="1317"/>
                  <a:pt x="385" y="1316"/>
                  <a:pt x="386" y="1315"/>
                </a:cubicBezTo>
                <a:cubicBezTo>
                  <a:pt x="386" y="1313"/>
                  <a:pt x="386" y="1312"/>
                  <a:pt x="386" y="1311"/>
                </a:cubicBezTo>
                <a:cubicBezTo>
                  <a:pt x="387" y="1310"/>
                  <a:pt x="387" y="1309"/>
                  <a:pt x="387" y="1309"/>
                </a:cubicBezTo>
                <a:cubicBezTo>
                  <a:pt x="387" y="1308"/>
                  <a:pt x="387" y="1308"/>
                  <a:pt x="387" y="1308"/>
                </a:cubicBezTo>
                <a:cubicBezTo>
                  <a:pt x="387" y="1308"/>
                  <a:pt x="387" y="1307"/>
                  <a:pt x="387" y="1307"/>
                </a:cubicBezTo>
                <a:cubicBezTo>
                  <a:pt x="387" y="1307"/>
                  <a:pt x="387" y="1306"/>
                  <a:pt x="387" y="1306"/>
                </a:cubicBezTo>
                <a:cubicBezTo>
                  <a:pt x="387" y="1306"/>
                  <a:pt x="387" y="1306"/>
                  <a:pt x="387" y="1305"/>
                </a:cubicBezTo>
                <a:cubicBezTo>
                  <a:pt x="392" y="1301"/>
                  <a:pt x="396" y="1296"/>
                  <a:pt x="401" y="1291"/>
                </a:cubicBezTo>
                <a:cubicBezTo>
                  <a:pt x="408" y="1284"/>
                  <a:pt x="415" y="1278"/>
                  <a:pt x="422" y="1271"/>
                </a:cubicBezTo>
                <a:cubicBezTo>
                  <a:pt x="430" y="1264"/>
                  <a:pt x="437" y="1256"/>
                  <a:pt x="445" y="1249"/>
                </a:cubicBezTo>
                <a:cubicBezTo>
                  <a:pt x="449" y="1245"/>
                  <a:pt x="452" y="1241"/>
                  <a:pt x="456" y="1237"/>
                </a:cubicBezTo>
                <a:cubicBezTo>
                  <a:pt x="459" y="1233"/>
                  <a:pt x="459" y="1233"/>
                  <a:pt x="459" y="1233"/>
                </a:cubicBezTo>
                <a:cubicBezTo>
                  <a:pt x="459" y="1232"/>
                  <a:pt x="460" y="1231"/>
                  <a:pt x="461" y="1230"/>
                </a:cubicBezTo>
                <a:cubicBezTo>
                  <a:pt x="462" y="1229"/>
                  <a:pt x="463" y="1228"/>
                  <a:pt x="464" y="1227"/>
                </a:cubicBezTo>
                <a:cubicBezTo>
                  <a:pt x="465" y="1226"/>
                  <a:pt x="465" y="1225"/>
                  <a:pt x="466" y="1224"/>
                </a:cubicBezTo>
                <a:cubicBezTo>
                  <a:pt x="473" y="1215"/>
                  <a:pt x="479" y="1206"/>
                  <a:pt x="484" y="1197"/>
                </a:cubicBezTo>
                <a:cubicBezTo>
                  <a:pt x="486" y="1194"/>
                  <a:pt x="488" y="1191"/>
                  <a:pt x="489" y="1189"/>
                </a:cubicBezTo>
                <a:cubicBezTo>
                  <a:pt x="489" y="1189"/>
                  <a:pt x="489" y="1189"/>
                  <a:pt x="489" y="1190"/>
                </a:cubicBezTo>
                <a:cubicBezTo>
                  <a:pt x="489" y="1190"/>
                  <a:pt x="489" y="1191"/>
                  <a:pt x="489" y="1192"/>
                </a:cubicBezTo>
                <a:cubicBezTo>
                  <a:pt x="489" y="1192"/>
                  <a:pt x="489" y="1193"/>
                  <a:pt x="489" y="1194"/>
                </a:cubicBezTo>
                <a:cubicBezTo>
                  <a:pt x="489" y="1195"/>
                  <a:pt x="488" y="1196"/>
                  <a:pt x="488" y="1196"/>
                </a:cubicBezTo>
                <a:cubicBezTo>
                  <a:pt x="488" y="1197"/>
                  <a:pt x="488" y="1197"/>
                  <a:pt x="488" y="1198"/>
                </a:cubicBezTo>
                <a:cubicBezTo>
                  <a:pt x="488" y="1198"/>
                  <a:pt x="488" y="1199"/>
                  <a:pt x="488" y="1199"/>
                </a:cubicBezTo>
                <a:cubicBezTo>
                  <a:pt x="488" y="1201"/>
                  <a:pt x="488" y="1204"/>
                  <a:pt x="488" y="1206"/>
                </a:cubicBezTo>
                <a:cubicBezTo>
                  <a:pt x="488" y="1208"/>
                  <a:pt x="488" y="1211"/>
                  <a:pt x="488" y="1213"/>
                </a:cubicBezTo>
                <a:cubicBezTo>
                  <a:pt x="488" y="1218"/>
                  <a:pt x="489" y="1224"/>
                  <a:pt x="489" y="1229"/>
                </a:cubicBezTo>
                <a:cubicBezTo>
                  <a:pt x="489" y="1234"/>
                  <a:pt x="489" y="1239"/>
                  <a:pt x="490" y="1244"/>
                </a:cubicBezTo>
                <a:cubicBezTo>
                  <a:pt x="489" y="1244"/>
                  <a:pt x="489" y="1244"/>
                  <a:pt x="488" y="1245"/>
                </a:cubicBezTo>
                <a:cubicBezTo>
                  <a:pt x="488" y="1245"/>
                  <a:pt x="487" y="1245"/>
                  <a:pt x="486" y="1246"/>
                </a:cubicBezTo>
                <a:cubicBezTo>
                  <a:pt x="486" y="1246"/>
                  <a:pt x="486" y="1246"/>
                  <a:pt x="485" y="1247"/>
                </a:cubicBezTo>
                <a:cubicBezTo>
                  <a:pt x="485" y="1247"/>
                  <a:pt x="485" y="1247"/>
                  <a:pt x="485" y="1247"/>
                </a:cubicBezTo>
                <a:cubicBezTo>
                  <a:pt x="484" y="1247"/>
                  <a:pt x="484" y="1247"/>
                  <a:pt x="484" y="1248"/>
                </a:cubicBezTo>
                <a:cubicBezTo>
                  <a:pt x="483" y="1248"/>
                  <a:pt x="482" y="1249"/>
                  <a:pt x="481" y="1250"/>
                </a:cubicBezTo>
                <a:cubicBezTo>
                  <a:pt x="480" y="1251"/>
                  <a:pt x="479" y="1252"/>
                  <a:pt x="478" y="1253"/>
                </a:cubicBezTo>
                <a:cubicBezTo>
                  <a:pt x="476" y="1254"/>
                  <a:pt x="474" y="1257"/>
                  <a:pt x="472" y="1259"/>
                </a:cubicBezTo>
                <a:cubicBezTo>
                  <a:pt x="472" y="1259"/>
                  <a:pt x="472" y="1259"/>
                  <a:pt x="472" y="1259"/>
                </a:cubicBezTo>
                <a:cubicBezTo>
                  <a:pt x="471" y="1259"/>
                  <a:pt x="471" y="1259"/>
                  <a:pt x="471" y="1259"/>
                </a:cubicBezTo>
                <a:cubicBezTo>
                  <a:pt x="454" y="1254"/>
                  <a:pt x="447" y="1276"/>
                  <a:pt x="452" y="1288"/>
                </a:cubicBezTo>
                <a:cubicBezTo>
                  <a:pt x="459" y="1281"/>
                  <a:pt x="477" y="1275"/>
                  <a:pt x="473" y="1261"/>
                </a:cubicBezTo>
                <a:cubicBezTo>
                  <a:pt x="473" y="1261"/>
                  <a:pt x="473" y="1260"/>
                  <a:pt x="474" y="1260"/>
                </a:cubicBezTo>
                <a:cubicBezTo>
                  <a:pt x="476" y="1258"/>
                  <a:pt x="478" y="1256"/>
                  <a:pt x="480" y="1254"/>
                </a:cubicBezTo>
                <a:cubicBezTo>
                  <a:pt x="481" y="1253"/>
                  <a:pt x="482" y="1252"/>
                  <a:pt x="483" y="1252"/>
                </a:cubicBezTo>
                <a:cubicBezTo>
                  <a:pt x="484" y="1251"/>
                  <a:pt x="485" y="1250"/>
                  <a:pt x="485" y="1249"/>
                </a:cubicBezTo>
                <a:cubicBezTo>
                  <a:pt x="486" y="1249"/>
                  <a:pt x="486" y="1249"/>
                  <a:pt x="486" y="1249"/>
                </a:cubicBezTo>
                <a:cubicBezTo>
                  <a:pt x="486" y="1249"/>
                  <a:pt x="486" y="1248"/>
                  <a:pt x="487" y="1248"/>
                </a:cubicBezTo>
                <a:cubicBezTo>
                  <a:pt x="487" y="1248"/>
                  <a:pt x="487" y="1247"/>
                  <a:pt x="487" y="1247"/>
                </a:cubicBezTo>
                <a:cubicBezTo>
                  <a:pt x="488" y="1246"/>
                  <a:pt x="489" y="1246"/>
                  <a:pt x="489" y="1245"/>
                </a:cubicBezTo>
                <a:cubicBezTo>
                  <a:pt x="489" y="1245"/>
                  <a:pt x="489" y="1245"/>
                  <a:pt x="490" y="1245"/>
                </a:cubicBezTo>
                <a:cubicBezTo>
                  <a:pt x="490" y="1245"/>
                  <a:pt x="490" y="1245"/>
                  <a:pt x="490" y="1245"/>
                </a:cubicBezTo>
                <a:cubicBezTo>
                  <a:pt x="490" y="1247"/>
                  <a:pt x="490" y="1250"/>
                  <a:pt x="490" y="1252"/>
                </a:cubicBezTo>
                <a:cubicBezTo>
                  <a:pt x="490" y="1254"/>
                  <a:pt x="490" y="1257"/>
                  <a:pt x="490" y="1259"/>
                </a:cubicBezTo>
                <a:cubicBezTo>
                  <a:pt x="490" y="1259"/>
                  <a:pt x="490" y="1260"/>
                  <a:pt x="490" y="1260"/>
                </a:cubicBezTo>
                <a:cubicBezTo>
                  <a:pt x="489" y="1261"/>
                  <a:pt x="489" y="1261"/>
                  <a:pt x="490" y="1261"/>
                </a:cubicBezTo>
                <a:cubicBezTo>
                  <a:pt x="490" y="1262"/>
                  <a:pt x="490" y="1263"/>
                  <a:pt x="490" y="1264"/>
                </a:cubicBezTo>
                <a:cubicBezTo>
                  <a:pt x="490" y="1266"/>
                  <a:pt x="490" y="1267"/>
                  <a:pt x="490" y="1268"/>
                </a:cubicBezTo>
                <a:cubicBezTo>
                  <a:pt x="490" y="1271"/>
                  <a:pt x="490" y="1272"/>
                  <a:pt x="490" y="1272"/>
                </a:cubicBezTo>
                <a:cubicBezTo>
                  <a:pt x="490" y="1272"/>
                  <a:pt x="490" y="1271"/>
                  <a:pt x="491" y="1268"/>
                </a:cubicBezTo>
                <a:cubicBezTo>
                  <a:pt x="491" y="1268"/>
                  <a:pt x="491" y="1267"/>
                  <a:pt x="491" y="1266"/>
                </a:cubicBezTo>
                <a:cubicBezTo>
                  <a:pt x="491" y="1266"/>
                  <a:pt x="491" y="1265"/>
                  <a:pt x="491" y="1264"/>
                </a:cubicBezTo>
                <a:cubicBezTo>
                  <a:pt x="492" y="1263"/>
                  <a:pt x="492" y="1262"/>
                  <a:pt x="492" y="1262"/>
                </a:cubicBezTo>
                <a:cubicBezTo>
                  <a:pt x="492" y="1261"/>
                  <a:pt x="492" y="1261"/>
                  <a:pt x="492" y="1260"/>
                </a:cubicBezTo>
                <a:cubicBezTo>
                  <a:pt x="492" y="1260"/>
                  <a:pt x="492" y="1259"/>
                  <a:pt x="492" y="1259"/>
                </a:cubicBezTo>
                <a:cubicBezTo>
                  <a:pt x="492" y="1257"/>
                  <a:pt x="492" y="1254"/>
                  <a:pt x="492" y="1252"/>
                </a:cubicBezTo>
                <a:cubicBezTo>
                  <a:pt x="492" y="1250"/>
                  <a:pt x="492" y="1247"/>
                  <a:pt x="492" y="1245"/>
                </a:cubicBezTo>
                <a:cubicBezTo>
                  <a:pt x="492" y="1240"/>
                  <a:pt x="492" y="1234"/>
                  <a:pt x="491" y="1229"/>
                </a:cubicBezTo>
                <a:cubicBezTo>
                  <a:pt x="491" y="1227"/>
                  <a:pt x="491" y="1226"/>
                  <a:pt x="491" y="1224"/>
                </a:cubicBezTo>
                <a:cubicBezTo>
                  <a:pt x="491" y="1224"/>
                  <a:pt x="491" y="1224"/>
                  <a:pt x="491" y="1225"/>
                </a:cubicBezTo>
                <a:cubicBezTo>
                  <a:pt x="492" y="1225"/>
                  <a:pt x="492" y="1225"/>
                  <a:pt x="492" y="1225"/>
                </a:cubicBezTo>
                <a:cubicBezTo>
                  <a:pt x="492" y="1226"/>
                  <a:pt x="493" y="1226"/>
                  <a:pt x="493" y="1226"/>
                </a:cubicBezTo>
                <a:cubicBezTo>
                  <a:pt x="493" y="1226"/>
                  <a:pt x="494" y="1227"/>
                  <a:pt x="494" y="1227"/>
                </a:cubicBezTo>
                <a:cubicBezTo>
                  <a:pt x="496" y="1228"/>
                  <a:pt x="499" y="1230"/>
                  <a:pt x="503" y="1231"/>
                </a:cubicBezTo>
                <a:cubicBezTo>
                  <a:pt x="506" y="1233"/>
                  <a:pt x="509" y="1234"/>
                  <a:pt x="512" y="1235"/>
                </a:cubicBezTo>
                <a:cubicBezTo>
                  <a:pt x="511" y="1235"/>
                  <a:pt x="511" y="1235"/>
                  <a:pt x="511" y="1236"/>
                </a:cubicBezTo>
                <a:cubicBezTo>
                  <a:pt x="511" y="1239"/>
                  <a:pt x="511" y="1239"/>
                  <a:pt x="511" y="1239"/>
                </a:cubicBezTo>
                <a:cubicBezTo>
                  <a:pt x="510" y="1254"/>
                  <a:pt x="524" y="1265"/>
                  <a:pt x="539" y="1261"/>
                </a:cubicBezTo>
                <a:cubicBezTo>
                  <a:pt x="533" y="1250"/>
                  <a:pt x="531" y="1228"/>
                  <a:pt x="515" y="1234"/>
                </a:cubicBezTo>
                <a:cubicBezTo>
                  <a:pt x="514" y="1234"/>
                  <a:pt x="514" y="1234"/>
                  <a:pt x="514" y="1234"/>
                </a:cubicBezTo>
                <a:cubicBezTo>
                  <a:pt x="511" y="1232"/>
                  <a:pt x="507" y="1230"/>
                  <a:pt x="504" y="1229"/>
                </a:cubicBezTo>
                <a:cubicBezTo>
                  <a:pt x="500" y="1228"/>
                  <a:pt x="497" y="1226"/>
                  <a:pt x="495" y="1225"/>
                </a:cubicBezTo>
                <a:cubicBezTo>
                  <a:pt x="495" y="1225"/>
                  <a:pt x="495" y="1224"/>
                  <a:pt x="494" y="1224"/>
                </a:cubicBezTo>
                <a:cubicBezTo>
                  <a:pt x="494" y="1224"/>
                  <a:pt x="494" y="1224"/>
                  <a:pt x="494" y="1224"/>
                </a:cubicBezTo>
                <a:cubicBezTo>
                  <a:pt x="493" y="1223"/>
                  <a:pt x="493" y="1223"/>
                  <a:pt x="493" y="1223"/>
                </a:cubicBezTo>
                <a:cubicBezTo>
                  <a:pt x="493" y="1223"/>
                  <a:pt x="492" y="1223"/>
                  <a:pt x="492" y="1223"/>
                </a:cubicBezTo>
                <a:cubicBezTo>
                  <a:pt x="492" y="1222"/>
                  <a:pt x="491" y="1222"/>
                  <a:pt x="491" y="1221"/>
                </a:cubicBezTo>
                <a:cubicBezTo>
                  <a:pt x="491" y="1219"/>
                  <a:pt x="491" y="1216"/>
                  <a:pt x="491" y="1213"/>
                </a:cubicBezTo>
                <a:cubicBezTo>
                  <a:pt x="491" y="1211"/>
                  <a:pt x="491" y="1208"/>
                  <a:pt x="491" y="1206"/>
                </a:cubicBezTo>
                <a:cubicBezTo>
                  <a:pt x="490" y="1204"/>
                  <a:pt x="490" y="1201"/>
                  <a:pt x="491" y="1199"/>
                </a:cubicBezTo>
                <a:cubicBezTo>
                  <a:pt x="491" y="1198"/>
                  <a:pt x="491" y="1197"/>
                  <a:pt x="491" y="1197"/>
                </a:cubicBezTo>
                <a:cubicBezTo>
                  <a:pt x="491" y="1196"/>
                  <a:pt x="491" y="1195"/>
                  <a:pt x="490" y="1194"/>
                </a:cubicBezTo>
                <a:cubicBezTo>
                  <a:pt x="490" y="1192"/>
                  <a:pt x="490" y="1191"/>
                  <a:pt x="490" y="1190"/>
                </a:cubicBezTo>
                <a:cubicBezTo>
                  <a:pt x="490" y="1189"/>
                  <a:pt x="490" y="1188"/>
                  <a:pt x="490" y="1188"/>
                </a:cubicBezTo>
                <a:cubicBezTo>
                  <a:pt x="491" y="1186"/>
                  <a:pt x="492" y="1185"/>
                  <a:pt x="493" y="1183"/>
                </a:cubicBezTo>
                <a:cubicBezTo>
                  <a:pt x="495" y="1181"/>
                  <a:pt x="496" y="1179"/>
                  <a:pt x="498" y="1177"/>
                </a:cubicBezTo>
                <a:cubicBezTo>
                  <a:pt x="499" y="1175"/>
                  <a:pt x="501" y="1173"/>
                  <a:pt x="502" y="1171"/>
                </a:cubicBezTo>
                <a:cubicBezTo>
                  <a:pt x="511" y="1160"/>
                  <a:pt x="520" y="1150"/>
                  <a:pt x="529" y="1141"/>
                </a:cubicBezTo>
                <a:cubicBezTo>
                  <a:pt x="529" y="1141"/>
                  <a:pt x="529" y="1142"/>
                  <a:pt x="529" y="1142"/>
                </a:cubicBezTo>
                <a:cubicBezTo>
                  <a:pt x="529" y="1143"/>
                  <a:pt x="529" y="1143"/>
                  <a:pt x="529" y="1144"/>
                </a:cubicBezTo>
                <a:cubicBezTo>
                  <a:pt x="530" y="1145"/>
                  <a:pt x="530" y="1146"/>
                  <a:pt x="530" y="1147"/>
                </a:cubicBezTo>
                <a:cubicBezTo>
                  <a:pt x="530" y="1148"/>
                  <a:pt x="531" y="1149"/>
                  <a:pt x="531" y="1150"/>
                </a:cubicBezTo>
                <a:cubicBezTo>
                  <a:pt x="531" y="1150"/>
                  <a:pt x="531" y="1150"/>
                  <a:pt x="531" y="1150"/>
                </a:cubicBezTo>
                <a:cubicBezTo>
                  <a:pt x="530" y="1150"/>
                  <a:pt x="530" y="1150"/>
                  <a:pt x="530" y="1150"/>
                </a:cubicBezTo>
                <a:cubicBezTo>
                  <a:pt x="527" y="1164"/>
                  <a:pt x="538" y="1171"/>
                  <a:pt x="550" y="1179"/>
                </a:cubicBezTo>
                <a:cubicBezTo>
                  <a:pt x="556" y="1166"/>
                  <a:pt x="548" y="1157"/>
                  <a:pt x="535" y="1151"/>
                </a:cubicBezTo>
                <a:cubicBezTo>
                  <a:pt x="535" y="1150"/>
                  <a:pt x="534" y="1149"/>
                  <a:pt x="534" y="1149"/>
                </a:cubicBezTo>
                <a:cubicBezTo>
                  <a:pt x="534" y="1148"/>
                  <a:pt x="534" y="1147"/>
                  <a:pt x="533" y="1146"/>
                </a:cubicBezTo>
                <a:cubicBezTo>
                  <a:pt x="533" y="1145"/>
                  <a:pt x="533" y="1144"/>
                  <a:pt x="533" y="1144"/>
                </a:cubicBezTo>
                <a:cubicBezTo>
                  <a:pt x="533" y="1143"/>
                  <a:pt x="532" y="1142"/>
                  <a:pt x="532" y="1141"/>
                </a:cubicBezTo>
                <a:cubicBezTo>
                  <a:pt x="532" y="1140"/>
                  <a:pt x="532" y="1140"/>
                  <a:pt x="532" y="1139"/>
                </a:cubicBezTo>
                <a:cubicBezTo>
                  <a:pt x="532" y="1139"/>
                  <a:pt x="532" y="1139"/>
                  <a:pt x="532" y="1139"/>
                </a:cubicBezTo>
                <a:cubicBezTo>
                  <a:pt x="532" y="1138"/>
                  <a:pt x="532" y="1138"/>
                  <a:pt x="532" y="1138"/>
                </a:cubicBezTo>
                <a:cubicBezTo>
                  <a:pt x="533" y="1137"/>
                  <a:pt x="534" y="1136"/>
                  <a:pt x="535" y="1135"/>
                </a:cubicBezTo>
                <a:cubicBezTo>
                  <a:pt x="550" y="1134"/>
                  <a:pt x="565" y="1130"/>
                  <a:pt x="576" y="1124"/>
                </a:cubicBezTo>
                <a:cubicBezTo>
                  <a:pt x="602" y="1111"/>
                  <a:pt x="617" y="1104"/>
                  <a:pt x="617" y="1104"/>
                </a:cubicBezTo>
                <a:cubicBezTo>
                  <a:pt x="618" y="1104"/>
                  <a:pt x="623" y="1110"/>
                  <a:pt x="631" y="1114"/>
                </a:cubicBezTo>
                <a:cubicBezTo>
                  <a:pt x="640" y="1119"/>
                  <a:pt x="650" y="1123"/>
                  <a:pt x="650" y="1123"/>
                </a:cubicBezTo>
                <a:cubicBezTo>
                  <a:pt x="633" y="1153"/>
                  <a:pt x="595" y="1212"/>
                  <a:pt x="563" y="1192"/>
                </a:cubicBezTo>
                <a:cubicBezTo>
                  <a:pt x="592" y="1223"/>
                  <a:pt x="629" y="1181"/>
                  <a:pt x="655" y="1150"/>
                </a:cubicBezTo>
                <a:cubicBezTo>
                  <a:pt x="675" y="1128"/>
                  <a:pt x="669" y="1129"/>
                  <a:pt x="697" y="1139"/>
                </a:cubicBezTo>
                <a:cubicBezTo>
                  <a:pt x="718" y="1146"/>
                  <a:pt x="741" y="1158"/>
                  <a:pt x="764" y="1160"/>
                </a:cubicBezTo>
                <a:cubicBezTo>
                  <a:pt x="783" y="1162"/>
                  <a:pt x="798" y="1153"/>
                  <a:pt x="816" y="1154"/>
                </a:cubicBezTo>
                <a:cubicBezTo>
                  <a:pt x="835" y="1156"/>
                  <a:pt x="842" y="1166"/>
                  <a:pt x="862" y="1162"/>
                </a:cubicBezTo>
                <a:cubicBezTo>
                  <a:pt x="889" y="1158"/>
                  <a:pt x="921" y="1132"/>
                  <a:pt x="938" y="1169"/>
                </a:cubicBezTo>
                <a:cubicBezTo>
                  <a:pt x="914" y="1188"/>
                  <a:pt x="893" y="1206"/>
                  <a:pt x="873" y="1232"/>
                </a:cubicBezTo>
                <a:cubicBezTo>
                  <a:pt x="870" y="1233"/>
                  <a:pt x="869" y="1234"/>
                  <a:pt x="868" y="1235"/>
                </a:cubicBezTo>
                <a:cubicBezTo>
                  <a:pt x="867" y="1235"/>
                  <a:pt x="866" y="1236"/>
                  <a:pt x="864" y="1237"/>
                </a:cubicBezTo>
                <a:cubicBezTo>
                  <a:pt x="863" y="1238"/>
                  <a:pt x="862" y="1238"/>
                  <a:pt x="860" y="1239"/>
                </a:cubicBezTo>
                <a:cubicBezTo>
                  <a:pt x="855" y="1242"/>
                  <a:pt x="849" y="1246"/>
                  <a:pt x="843" y="1250"/>
                </a:cubicBezTo>
                <a:cubicBezTo>
                  <a:pt x="838" y="1253"/>
                  <a:pt x="831" y="1258"/>
                  <a:pt x="826" y="1263"/>
                </a:cubicBezTo>
                <a:cubicBezTo>
                  <a:pt x="825" y="1264"/>
                  <a:pt x="824" y="1264"/>
                  <a:pt x="823" y="1265"/>
                </a:cubicBezTo>
                <a:cubicBezTo>
                  <a:pt x="823" y="1266"/>
                  <a:pt x="822" y="1266"/>
                  <a:pt x="821" y="1267"/>
                </a:cubicBezTo>
                <a:cubicBezTo>
                  <a:pt x="820" y="1268"/>
                  <a:pt x="820" y="1268"/>
                  <a:pt x="820" y="1268"/>
                </a:cubicBezTo>
                <a:cubicBezTo>
                  <a:pt x="820" y="1268"/>
                  <a:pt x="820" y="1268"/>
                  <a:pt x="820" y="1268"/>
                </a:cubicBezTo>
                <a:cubicBezTo>
                  <a:pt x="820" y="1268"/>
                  <a:pt x="820" y="1268"/>
                  <a:pt x="820" y="1268"/>
                </a:cubicBezTo>
                <a:cubicBezTo>
                  <a:pt x="819" y="1269"/>
                  <a:pt x="819" y="1269"/>
                  <a:pt x="819" y="1269"/>
                </a:cubicBezTo>
                <a:cubicBezTo>
                  <a:pt x="819" y="1269"/>
                  <a:pt x="819" y="1269"/>
                  <a:pt x="819" y="1269"/>
                </a:cubicBezTo>
                <a:cubicBezTo>
                  <a:pt x="819" y="1269"/>
                  <a:pt x="818" y="1269"/>
                  <a:pt x="818" y="1270"/>
                </a:cubicBezTo>
                <a:cubicBezTo>
                  <a:pt x="817" y="1270"/>
                  <a:pt x="816" y="1271"/>
                  <a:pt x="814" y="1271"/>
                </a:cubicBezTo>
                <a:cubicBezTo>
                  <a:pt x="814" y="1272"/>
                  <a:pt x="813" y="1272"/>
                  <a:pt x="812" y="1272"/>
                </a:cubicBezTo>
                <a:cubicBezTo>
                  <a:pt x="812" y="1272"/>
                  <a:pt x="811" y="1272"/>
                  <a:pt x="811" y="1272"/>
                </a:cubicBezTo>
                <a:cubicBezTo>
                  <a:pt x="811" y="1273"/>
                  <a:pt x="810" y="1273"/>
                  <a:pt x="810" y="1273"/>
                </a:cubicBezTo>
                <a:cubicBezTo>
                  <a:pt x="806" y="1274"/>
                  <a:pt x="802" y="1274"/>
                  <a:pt x="798" y="1274"/>
                </a:cubicBezTo>
                <a:cubicBezTo>
                  <a:pt x="797" y="1274"/>
                  <a:pt x="797" y="1274"/>
                  <a:pt x="796" y="1274"/>
                </a:cubicBezTo>
                <a:cubicBezTo>
                  <a:pt x="796" y="1274"/>
                  <a:pt x="795" y="1274"/>
                  <a:pt x="795" y="1274"/>
                </a:cubicBezTo>
                <a:cubicBezTo>
                  <a:pt x="793" y="1274"/>
                  <a:pt x="792" y="1273"/>
                  <a:pt x="791" y="1273"/>
                </a:cubicBezTo>
                <a:cubicBezTo>
                  <a:pt x="789" y="1273"/>
                  <a:pt x="786" y="1273"/>
                  <a:pt x="784" y="1272"/>
                </a:cubicBezTo>
                <a:cubicBezTo>
                  <a:pt x="781" y="1272"/>
                  <a:pt x="779" y="1272"/>
                  <a:pt x="777" y="1272"/>
                </a:cubicBezTo>
                <a:cubicBezTo>
                  <a:pt x="775" y="1272"/>
                  <a:pt x="773" y="1272"/>
                  <a:pt x="771" y="1272"/>
                </a:cubicBezTo>
                <a:cubicBezTo>
                  <a:pt x="771" y="1272"/>
                  <a:pt x="771" y="1272"/>
                  <a:pt x="771" y="1271"/>
                </a:cubicBezTo>
                <a:cubicBezTo>
                  <a:pt x="770" y="1271"/>
                  <a:pt x="770" y="1271"/>
                  <a:pt x="770" y="1271"/>
                </a:cubicBezTo>
                <a:cubicBezTo>
                  <a:pt x="770" y="1271"/>
                  <a:pt x="770" y="1270"/>
                  <a:pt x="770" y="1270"/>
                </a:cubicBezTo>
                <a:cubicBezTo>
                  <a:pt x="769" y="1270"/>
                  <a:pt x="769" y="1270"/>
                  <a:pt x="769" y="1270"/>
                </a:cubicBezTo>
                <a:cubicBezTo>
                  <a:pt x="769" y="1269"/>
                  <a:pt x="769" y="1269"/>
                  <a:pt x="768" y="1269"/>
                </a:cubicBezTo>
                <a:cubicBezTo>
                  <a:pt x="767" y="1267"/>
                  <a:pt x="765" y="1265"/>
                  <a:pt x="764" y="1262"/>
                </a:cubicBezTo>
                <a:cubicBezTo>
                  <a:pt x="762" y="1259"/>
                  <a:pt x="761" y="1257"/>
                  <a:pt x="759" y="1254"/>
                </a:cubicBezTo>
                <a:cubicBezTo>
                  <a:pt x="759" y="1254"/>
                  <a:pt x="759" y="1253"/>
                  <a:pt x="759" y="1253"/>
                </a:cubicBezTo>
                <a:cubicBezTo>
                  <a:pt x="761" y="1239"/>
                  <a:pt x="744" y="1239"/>
                  <a:pt x="734" y="1235"/>
                </a:cubicBezTo>
                <a:cubicBezTo>
                  <a:pt x="733" y="1248"/>
                  <a:pt x="744" y="1259"/>
                  <a:pt x="755" y="1257"/>
                </a:cubicBezTo>
                <a:cubicBezTo>
                  <a:pt x="758" y="1257"/>
                  <a:pt x="758" y="1257"/>
                  <a:pt x="758" y="1257"/>
                </a:cubicBezTo>
                <a:cubicBezTo>
                  <a:pt x="758" y="1257"/>
                  <a:pt x="758" y="1256"/>
                  <a:pt x="758" y="1256"/>
                </a:cubicBezTo>
                <a:cubicBezTo>
                  <a:pt x="760" y="1258"/>
                  <a:pt x="761" y="1261"/>
                  <a:pt x="762" y="1263"/>
                </a:cubicBezTo>
                <a:cubicBezTo>
                  <a:pt x="764" y="1266"/>
                  <a:pt x="765" y="1268"/>
                  <a:pt x="767" y="1270"/>
                </a:cubicBezTo>
                <a:cubicBezTo>
                  <a:pt x="767" y="1271"/>
                  <a:pt x="767" y="1271"/>
                  <a:pt x="768" y="1271"/>
                </a:cubicBezTo>
                <a:cubicBezTo>
                  <a:pt x="768" y="1271"/>
                  <a:pt x="768" y="1272"/>
                  <a:pt x="768" y="1272"/>
                </a:cubicBezTo>
                <a:cubicBezTo>
                  <a:pt x="769" y="1272"/>
                  <a:pt x="769" y="1272"/>
                  <a:pt x="769" y="1272"/>
                </a:cubicBezTo>
                <a:cubicBezTo>
                  <a:pt x="769" y="1272"/>
                  <a:pt x="769" y="1272"/>
                  <a:pt x="769" y="1272"/>
                </a:cubicBezTo>
                <a:cubicBezTo>
                  <a:pt x="765" y="1273"/>
                  <a:pt x="761" y="1274"/>
                  <a:pt x="758" y="1275"/>
                </a:cubicBezTo>
                <a:cubicBezTo>
                  <a:pt x="757" y="1275"/>
                  <a:pt x="757" y="1276"/>
                  <a:pt x="756" y="1276"/>
                </a:cubicBezTo>
                <a:cubicBezTo>
                  <a:pt x="756" y="1276"/>
                  <a:pt x="756" y="1276"/>
                  <a:pt x="755" y="1276"/>
                </a:cubicBezTo>
                <a:cubicBezTo>
                  <a:pt x="754" y="1277"/>
                  <a:pt x="754" y="1277"/>
                  <a:pt x="753" y="1277"/>
                </a:cubicBezTo>
                <a:cubicBezTo>
                  <a:pt x="752" y="1278"/>
                  <a:pt x="751" y="1279"/>
                  <a:pt x="750" y="1279"/>
                </a:cubicBezTo>
                <a:cubicBezTo>
                  <a:pt x="750" y="1279"/>
                  <a:pt x="750" y="1279"/>
                  <a:pt x="749" y="1280"/>
                </a:cubicBezTo>
                <a:cubicBezTo>
                  <a:pt x="749" y="1280"/>
                  <a:pt x="749" y="1280"/>
                  <a:pt x="748" y="1280"/>
                </a:cubicBezTo>
                <a:cubicBezTo>
                  <a:pt x="748" y="1280"/>
                  <a:pt x="748" y="1280"/>
                  <a:pt x="748" y="1280"/>
                </a:cubicBezTo>
                <a:cubicBezTo>
                  <a:pt x="748" y="1280"/>
                  <a:pt x="747" y="1280"/>
                  <a:pt x="747" y="1280"/>
                </a:cubicBezTo>
                <a:cubicBezTo>
                  <a:pt x="746" y="1280"/>
                  <a:pt x="746" y="1280"/>
                  <a:pt x="745" y="1280"/>
                </a:cubicBezTo>
                <a:cubicBezTo>
                  <a:pt x="744" y="1280"/>
                  <a:pt x="743" y="1280"/>
                  <a:pt x="741" y="1281"/>
                </a:cubicBezTo>
                <a:cubicBezTo>
                  <a:pt x="740" y="1281"/>
                  <a:pt x="739" y="1281"/>
                  <a:pt x="738" y="1281"/>
                </a:cubicBezTo>
                <a:cubicBezTo>
                  <a:pt x="737" y="1281"/>
                  <a:pt x="736" y="1281"/>
                  <a:pt x="735" y="1281"/>
                </a:cubicBezTo>
                <a:cubicBezTo>
                  <a:pt x="734" y="1281"/>
                  <a:pt x="734" y="1281"/>
                  <a:pt x="734" y="1281"/>
                </a:cubicBezTo>
                <a:cubicBezTo>
                  <a:pt x="734" y="1281"/>
                  <a:pt x="734" y="1280"/>
                  <a:pt x="734" y="1280"/>
                </a:cubicBezTo>
                <a:cubicBezTo>
                  <a:pt x="732" y="1280"/>
                  <a:pt x="731" y="1278"/>
                  <a:pt x="729" y="1278"/>
                </a:cubicBezTo>
                <a:cubicBezTo>
                  <a:pt x="728" y="1278"/>
                  <a:pt x="728" y="1278"/>
                  <a:pt x="728" y="1278"/>
                </a:cubicBezTo>
                <a:cubicBezTo>
                  <a:pt x="729" y="1268"/>
                  <a:pt x="717" y="1270"/>
                  <a:pt x="712" y="1270"/>
                </a:cubicBezTo>
                <a:cubicBezTo>
                  <a:pt x="704" y="1270"/>
                  <a:pt x="701" y="1267"/>
                  <a:pt x="693" y="1263"/>
                </a:cubicBezTo>
                <a:cubicBezTo>
                  <a:pt x="699" y="1276"/>
                  <a:pt x="721" y="1299"/>
                  <a:pt x="732" y="1283"/>
                </a:cubicBezTo>
                <a:cubicBezTo>
                  <a:pt x="733" y="1283"/>
                  <a:pt x="734" y="1283"/>
                  <a:pt x="735" y="1283"/>
                </a:cubicBezTo>
                <a:cubicBezTo>
                  <a:pt x="736" y="1283"/>
                  <a:pt x="737" y="1283"/>
                  <a:pt x="738" y="1283"/>
                </a:cubicBezTo>
                <a:cubicBezTo>
                  <a:pt x="739" y="1283"/>
                  <a:pt x="741" y="1283"/>
                  <a:pt x="742" y="1283"/>
                </a:cubicBezTo>
                <a:cubicBezTo>
                  <a:pt x="743" y="1283"/>
                  <a:pt x="744" y="1282"/>
                  <a:pt x="745" y="1282"/>
                </a:cubicBezTo>
                <a:cubicBezTo>
                  <a:pt x="746" y="1282"/>
                  <a:pt x="747" y="1282"/>
                  <a:pt x="748" y="1282"/>
                </a:cubicBezTo>
                <a:cubicBezTo>
                  <a:pt x="748" y="1282"/>
                  <a:pt x="748" y="1282"/>
                  <a:pt x="748" y="1282"/>
                </a:cubicBezTo>
                <a:cubicBezTo>
                  <a:pt x="749" y="1282"/>
                  <a:pt x="749" y="1282"/>
                  <a:pt x="749" y="1282"/>
                </a:cubicBezTo>
                <a:cubicBezTo>
                  <a:pt x="749" y="1281"/>
                  <a:pt x="750" y="1281"/>
                  <a:pt x="750" y="1281"/>
                </a:cubicBezTo>
                <a:cubicBezTo>
                  <a:pt x="751" y="1281"/>
                  <a:pt x="751" y="1281"/>
                  <a:pt x="752" y="1280"/>
                </a:cubicBezTo>
                <a:cubicBezTo>
                  <a:pt x="753" y="1280"/>
                  <a:pt x="753" y="1280"/>
                  <a:pt x="753" y="1280"/>
                </a:cubicBezTo>
                <a:cubicBezTo>
                  <a:pt x="753" y="1280"/>
                  <a:pt x="753" y="1280"/>
                  <a:pt x="752" y="1280"/>
                </a:cubicBezTo>
                <a:cubicBezTo>
                  <a:pt x="752" y="1279"/>
                  <a:pt x="753" y="1279"/>
                  <a:pt x="754" y="1279"/>
                </a:cubicBezTo>
                <a:cubicBezTo>
                  <a:pt x="755" y="1279"/>
                  <a:pt x="755" y="1279"/>
                  <a:pt x="756" y="1278"/>
                </a:cubicBezTo>
                <a:cubicBezTo>
                  <a:pt x="756" y="1278"/>
                  <a:pt x="757" y="1278"/>
                  <a:pt x="757" y="1278"/>
                </a:cubicBezTo>
                <a:cubicBezTo>
                  <a:pt x="758" y="1278"/>
                  <a:pt x="758" y="1278"/>
                  <a:pt x="758" y="1277"/>
                </a:cubicBezTo>
                <a:cubicBezTo>
                  <a:pt x="762" y="1276"/>
                  <a:pt x="766" y="1275"/>
                  <a:pt x="770" y="1274"/>
                </a:cubicBezTo>
                <a:cubicBezTo>
                  <a:pt x="771" y="1274"/>
                  <a:pt x="773" y="1274"/>
                  <a:pt x="774" y="1274"/>
                </a:cubicBezTo>
                <a:cubicBezTo>
                  <a:pt x="774" y="1274"/>
                  <a:pt x="774" y="1274"/>
                  <a:pt x="774" y="1274"/>
                </a:cubicBezTo>
                <a:cubicBezTo>
                  <a:pt x="774" y="1274"/>
                  <a:pt x="774" y="1274"/>
                  <a:pt x="774" y="1274"/>
                </a:cubicBezTo>
                <a:cubicBezTo>
                  <a:pt x="775" y="1274"/>
                  <a:pt x="776" y="1274"/>
                  <a:pt x="777" y="1274"/>
                </a:cubicBezTo>
                <a:cubicBezTo>
                  <a:pt x="779" y="1274"/>
                  <a:pt x="781" y="1274"/>
                  <a:pt x="784" y="1275"/>
                </a:cubicBezTo>
                <a:cubicBezTo>
                  <a:pt x="786" y="1275"/>
                  <a:pt x="789" y="1275"/>
                  <a:pt x="791" y="1276"/>
                </a:cubicBezTo>
                <a:cubicBezTo>
                  <a:pt x="792" y="1276"/>
                  <a:pt x="793" y="1276"/>
                  <a:pt x="795" y="1276"/>
                </a:cubicBezTo>
                <a:cubicBezTo>
                  <a:pt x="795" y="1276"/>
                  <a:pt x="796" y="1276"/>
                  <a:pt x="796" y="1276"/>
                </a:cubicBezTo>
                <a:cubicBezTo>
                  <a:pt x="797" y="1276"/>
                  <a:pt x="797" y="1276"/>
                  <a:pt x="798" y="1276"/>
                </a:cubicBezTo>
                <a:cubicBezTo>
                  <a:pt x="803" y="1276"/>
                  <a:pt x="807" y="1276"/>
                  <a:pt x="810" y="1275"/>
                </a:cubicBezTo>
                <a:cubicBezTo>
                  <a:pt x="811" y="1275"/>
                  <a:pt x="811" y="1275"/>
                  <a:pt x="812" y="1275"/>
                </a:cubicBezTo>
                <a:cubicBezTo>
                  <a:pt x="812" y="1274"/>
                  <a:pt x="813" y="1274"/>
                  <a:pt x="813" y="1274"/>
                </a:cubicBezTo>
                <a:cubicBezTo>
                  <a:pt x="814" y="1274"/>
                  <a:pt x="814" y="1273"/>
                  <a:pt x="815" y="1273"/>
                </a:cubicBezTo>
                <a:cubicBezTo>
                  <a:pt x="816" y="1273"/>
                  <a:pt x="816" y="1272"/>
                  <a:pt x="817" y="1272"/>
                </a:cubicBezTo>
                <a:cubicBezTo>
                  <a:pt x="814" y="1275"/>
                  <a:pt x="812" y="1279"/>
                  <a:pt x="811" y="1283"/>
                </a:cubicBezTo>
                <a:cubicBezTo>
                  <a:pt x="809" y="1287"/>
                  <a:pt x="808" y="1291"/>
                  <a:pt x="806" y="1295"/>
                </a:cubicBezTo>
                <a:cubicBezTo>
                  <a:pt x="805" y="1299"/>
                  <a:pt x="803" y="1303"/>
                  <a:pt x="801" y="1306"/>
                </a:cubicBezTo>
                <a:cubicBezTo>
                  <a:pt x="800" y="1307"/>
                  <a:pt x="799" y="1308"/>
                  <a:pt x="799" y="1308"/>
                </a:cubicBezTo>
                <a:cubicBezTo>
                  <a:pt x="799" y="1309"/>
                  <a:pt x="799" y="1309"/>
                  <a:pt x="799" y="1309"/>
                </a:cubicBezTo>
                <a:cubicBezTo>
                  <a:pt x="798" y="1309"/>
                  <a:pt x="798" y="1309"/>
                  <a:pt x="798" y="1309"/>
                </a:cubicBezTo>
                <a:cubicBezTo>
                  <a:pt x="798" y="1309"/>
                  <a:pt x="798" y="1309"/>
                  <a:pt x="798" y="1309"/>
                </a:cubicBezTo>
                <a:cubicBezTo>
                  <a:pt x="797" y="1310"/>
                  <a:pt x="797" y="1310"/>
                  <a:pt x="797" y="1310"/>
                </a:cubicBezTo>
                <a:cubicBezTo>
                  <a:pt x="795" y="1312"/>
                  <a:pt x="794" y="1313"/>
                  <a:pt x="792" y="1314"/>
                </a:cubicBezTo>
                <a:cubicBezTo>
                  <a:pt x="789" y="1316"/>
                  <a:pt x="785" y="1318"/>
                  <a:pt x="782" y="1320"/>
                </a:cubicBezTo>
                <a:cubicBezTo>
                  <a:pt x="778" y="1322"/>
                  <a:pt x="774" y="1323"/>
                  <a:pt x="771" y="1325"/>
                </a:cubicBezTo>
                <a:cubicBezTo>
                  <a:pt x="767" y="1328"/>
                  <a:pt x="764" y="1330"/>
                  <a:pt x="762" y="1334"/>
                </a:cubicBezTo>
                <a:cubicBezTo>
                  <a:pt x="761" y="1335"/>
                  <a:pt x="760" y="1336"/>
                  <a:pt x="759" y="1338"/>
                </a:cubicBezTo>
                <a:cubicBezTo>
                  <a:pt x="759" y="1338"/>
                  <a:pt x="758" y="1338"/>
                  <a:pt x="758" y="1338"/>
                </a:cubicBezTo>
                <a:cubicBezTo>
                  <a:pt x="757" y="1338"/>
                  <a:pt x="757" y="1338"/>
                  <a:pt x="756" y="1337"/>
                </a:cubicBezTo>
                <a:cubicBezTo>
                  <a:pt x="756" y="1337"/>
                  <a:pt x="756" y="1337"/>
                  <a:pt x="756" y="1338"/>
                </a:cubicBezTo>
                <a:cubicBezTo>
                  <a:pt x="755" y="1338"/>
                  <a:pt x="755" y="1338"/>
                  <a:pt x="755" y="1338"/>
                </a:cubicBezTo>
                <a:cubicBezTo>
                  <a:pt x="754" y="1338"/>
                  <a:pt x="754" y="1338"/>
                  <a:pt x="753" y="1338"/>
                </a:cubicBezTo>
                <a:cubicBezTo>
                  <a:pt x="753" y="1338"/>
                  <a:pt x="752" y="1338"/>
                  <a:pt x="752" y="1338"/>
                </a:cubicBezTo>
                <a:cubicBezTo>
                  <a:pt x="751" y="1338"/>
                  <a:pt x="750" y="1338"/>
                  <a:pt x="750" y="1339"/>
                </a:cubicBezTo>
                <a:cubicBezTo>
                  <a:pt x="749" y="1339"/>
                  <a:pt x="748" y="1339"/>
                  <a:pt x="748" y="1339"/>
                </a:cubicBezTo>
                <a:cubicBezTo>
                  <a:pt x="747" y="1339"/>
                  <a:pt x="745" y="1340"/>
                  <a:pt x="744" y="1340"/>
                </a:cubicBezTo>
                <a:cubicBezTo>
                  <a:pt x="743" y="1341"/>
                  <a:pt x="741" y="1341"/>
                  <a:pt x="740" y="1342"/>
                </a:cubicBezTo>
                <a:cubicBezTo>
                  <a:pt x="740" y="1342"/>
                  <a:pt x="739" y="1342"/>
                  <a:pt x="739" y="1343"/>
                </a:cubicBezTo>
                <a:cubicBezTo>
                  <a:pt x="725" y="1327"/>
                  <a:pt x="711" y="1362"/>
                  <a:pt x="704" y="1368"/>
                </a:cubicBezTo>
                <a:cubicBezTo>
                  <a:pt x="719" y="1371"/>
                  <a:pt x="748" y="1368"/>
                  <a:pt x="740" y="1346"/>
                </a:cubicBezTo>
                <a:cubicBezTo>
                  <a:pt x="739" y="1346"/>
                  <a:pt x="738" y="1346"/>
                  <a:pt x="737" y="1347"/>
                </a:cubicBezTo>
                <a:cubicBezTo>
                  <a:pt x="738" y="1346"/>
                  <a:pt x="738" y="1346"/>
                  <a:pt x="738" y="1346"/>
                </a:cubicBezTo>
                <a:cubicBezTo>
                  <a:pt x="739" y="1346"/>
                  <a:pt x="740" y="1345"/>
                  <a:pt x="741" y="1344"/>
                </a:cubicBezTo>
                <a:cubicBezTo>
                  <a:pt x="742" y="1344"/>
                  <a:pt x="744" y="1343"/>
                  <a:pt x="745" y="1343"/>
                </a:cubicBezTo>
                <a:cubicBezTo>
                  <a:pt x="746" y="1342"/>
                  <a:pt x="747" y="1342"/>
                  <a:pt x="749" y="1342"/>
                </a:cubicBezTo>
                <a:cubicBezTo>
                  <a:pt x="749" y="1341"/>
                  <a:pt x="750" y="1341"/>
                  <a:pt x="750" y="1341"/>
                </a:cubicBezTo>
                <a:cubicBezTo>
                  <a:pt x="751" y="1341"/>
                  <a:pt x="752" y="1341"/>
                  <a:pt x="752" y="1341"/>
                </a:cubicBezTo>
                <a:cubicBezTo>
                  <a:pt x="753" y="1341"/>
                  <a:pt x="753" y="1341"/>
                  <a:pt x="754" y="1340"/>
                </a:cubicBezTo>
                <a:cubicBezTo>
                  <a:pt x="754" y="1340"/>
                  <a:pt x="755" y="1340"/>
                  <a:pt x="755" y="1340"/>
                </a:cubicBezTo>
                <a:cubicBezTo>
                  <a:pt x="756" y="1340"/>
                  <a:pt x="756" y="1340"/>
                  <a:pt x="756" y="1340"/>
                </a:cubicBezTo>
                <a:cubicBezTo>
                  <a:pt x="756" y="1340"/>
                  <a:pt x="757" y="1340"/>
                  <a:pt x="757" y="1340"/>
                </a:cubicBezTo>
                <a:cubicBezTo>
                  <a:pt x="757" y="1340"/>
                  <a:pt x="758" y="1340"/>
                  <a:pt x="758" y="1340"/>
                </a:cubicBezTo>
                <a:cubicBezTo>
                  <a:pt x="758" y="1340"/>
                  <a:pt x="758" y="1340"/>
                  <a:pt x="758" y="1340"/>
                </a:cubicBezTo>
                <a:cubicBezTo>
                  <a:pt x="758" y="1340"/>
                  <a:pt x="758" y="1340"/>
                  <a:pt x="758" y="1340"/>
                </a:cubicBezTo>
                <a:cubicBezTo>
                  <a:pt x="757" y="1341"/>
                  <a:pt x="757" y="1341"/>
                  <a:pt x="757" y="1342"/>
                </a:cubicBezTo>
                <a:cubicBezTo>
                  <a:pt x="757" y="1343"/>
                  <a:pt x="756" y="1344"/>
                  <a:pt x="756" y="1345"/>
                </a:cubicBezTo>
                <a:cubicBezTo>
                  <a:pt x="755" y="1348"/>
                  <a:pt x="754" y="1352"/>
                  <a:pt x="753" y="1356"/>
                </a:cubicBezTo>
                <a:cubicBezTo>
                  <a:pt x="752" y="1360"/>
                  <a:pt x="752" y="1364"/>
                  <a:pt x="752" y="1368"/>
                </a:cubicBezTo>
                <a:cubicBezTo>
                  <a:pt x="752" y="1368"/>
                  <a:pt x="751" y="1368"/>
                  <a:pt x="751" y="1368"/>
                </a:cubicBezTo>
                <a:cubicBezTo>
                  <a:pt x="751" y="1369"/>
                  <a:pt x="751" y="1369"/>
                  <a:pt x="750" y="1370"/>
                </a:cubicBezTo>
                <a:cubicBezTo>
                  <a:pt x="750" y="1370"/>
                  <a:pt x="750" y="1370"/>
                  <a:pt x="750" y="1370"/>
                </a:cubicBezTo>
                <a:cubicBezTo>
                  <a:pt x="750" y="1370"/>
                  <a:pt x="749" y="1371"/>
                  <a:pt x="749" y="1371"/>
                </a:cubicBezTo>
                <a:cubicBezTo>
                  <a:pt x="749" y="1371"/>
                  <a:pt x="748" y="1372"/>
                  <a:pt x="747" y="1372"/>
                </a:cubicBezTo>
                <a:cubicBezTo>
                  <a:pt x="747" y="1373"/>
                  <a:pt x="746" y="1373"/>
                  <a:pt x="745" y="1374"/>
                </a:cubicBezTo>
                <a:cubicBezTo>
                  <a:pt x="744" y="1374"/>
                  <a:pt x="744" y="1375"/>
                  <a:pt x="743" y="1375"/>
                </a:cubicBezTo>
                <a:cubicBezTo>
                  <a:pt x="741" y="1376"/>
                  <a:pt x="739" y="1377"/>
                  <a:pt x="737" y="1378"/>
                </a:cubicBezTo>
                <a:cubicBezTo>
                  <a:pt x="735" y="1379"/>
                  <a:pt x="733" y="1380"/>
                  <a:pt x="731" y="1381"/>
                </a:cubicBezTo>
                <a:cubicBezTo>
                  <a:pt x="726" y="1383"/>
                  <a:pt x="721" y="1385"/>
                  <a:pt x="716" y="1387"/>
                </a:cubicBezTo>
                <a:cubicBezTo>
                  <a:pt x="714" y="1388"/>
                  <a:pt x="711" y="1390"/>
                  <a:pt x="709" y="1391"/>
                </a:cubicBezTo>
                <a:cubicBezTo>
                  <a:pt x="706" y="1392"/>
                  <a:pt x="704" y="1393"/>
                  <a:pt x="702" y="1394"/>
                </a:cubicBezTo>
                <a:cubicBezTo>
                  <a:pt x="699" y="1395"/>
                  <a:pt x="697" y="1396"/>
                  <a:pt x="695" y="1398"/>
                </a:cubicBezTo>
                <a:cubicBezTo>
                  <a:pt x="695" y="1398"/>
                  <a:pt x="695" y="1398"/>
                  <a:pt x="695" y="1398"/>
                </a:cubicBezTo>
                <a:cubicBezTo>
                  <a:pt x="694" y="1399"/>
                  <a:pt x="694" y="1399"/>
                  <a:pt x="694" y="1399"/>
                </a:cubicBezTo>
                <a:cubicBezTo>
                  <a:pt x="694" y="1400"/>
                  <a:pt x="693" y="1400"/>
                  <a:pt x="693" y="1401"/>
                </a:cubicBezTo>
                <a:cubicBezTo>
                  <a:pt x="693" y="1401"/>
                  <a:pt x="693" y="1401"/>
                  <a:pt x="693" y="1401"/>
                </a:cubicBezTo>
                <a:cubicBezTo>
                  <a:pt x="693" y="1400"/>
                  <a:pt x="692" y="1400"/>
                  <a:pt x="692" y="1400"/>
                </a:cubicBezTo>
                <a:cubicBezTo>
                  <a:pt x="692" y="1399"/>
                  <a:pt x="692" y="1399"/>
                  <a:pt x="691" y="1399"/>
                </a:cubicBezTo>
                <a:cubicBezTo>
                  <a:pt x="691" y="1398"/>
                  <a:pt x="690" y="1398"/>
                  <a:pt x="690" y="1398"/>
                </a:cubicBezTo>
                <a:cubicBezTo>
                  <a:pt x="690" y="1397"/>
                  <a:pt x="689" y="1397"/>
                  <a:pt x="689" y="1396"/>
                </a:cubicBezTo>
                <a:cubicBezTo>
                  <a:pt x="689" y="1396"/>
                  <a:pt x="688" y="1396"/>
                  <a:pt x="688" y="1396"/>
                </a:cubicBezTo>
                <a:cubicBezTo>
                  <a:pt x="688" y="1395"/>
                  <a:pt x="687" y="1395"/>
                  <a:pt x="687" y="1395"/>
                </a:cubicBezTo>
                <a:cubicBezTo>
                  <a:pt x="687" y="1395"/>
                  <a:pt x="686" y="1394"/>
                  <a:pt x="685" y="1394"/>
                </a:cubicBezTo>
                <a:cubicBezTo>
                  <a:pt x="685" y="1394"/>
                  <a:pt x="684" y="1393"/>
                  <a:pt x="683" y="1393"/>
                </a:cubicBezTo>
                <a:cubicBezTo>
                  <a:pt x="683" y="1393"/>
                  <a:pt x="683" y="1392"/>
                  <a:pt x="682" y="1392"/>
                </a:cubicBezTo>
                <a:cubicBezTo>
                  <a:pt x="682" y="1392"/>
                  <a:pt x="681" y="1392"/>
                  <a:pt x="681" y="1392"/>
                </a:cubicBezTo>
                <a:cubicBezTo>
                  <a:pt x="680" y="1391"/>
                  <a:pt x="680" y="1391"/>
                  <a:pt x="679" y="1391"/>
                </a:cubicBezTo>
                <a:cubicBezTo>
                  <a:pt x="677" y="1390"/>
                  <a:pt x="675" y="1389"/>
                  <a:pt x="674" y="1389"/>
                </a:cubicBezTo>
                <a:cubicBezTo>
                  <a:pt x="673" y="1389"/>
                  <a:pt x="673" y="1389"/>
                  <a:pt x="673" y="1389"/>
                </a:cubicBezTo>
                <a:cubicBezTo>
                  <a:pt x="672" y="1387"/>
                  <a:pt x="672" y="1387"/>
                  <a:pt x="672" y="1387"/>
                </a:cubicBezTo>
                <a:cubicBezTo>
                  <a:pt x="658" y="1369"/>
                  <a:pt x="632" y="1386"/>
                  <a:pt x="629" y="1404"/>
                </a:cubicBezTo>
                <a:cubicBezTo>
                  <a:pt x="638" y="1400"/>
                  <a:pt x="648" y="1405"/>
                  <a:pt x="657" y="1402"/>
                </a:cubicBezTo>
                <a:cubicBezTo>
                  <a:pt x="662" y="1400"/>
                  <a:pt x="667" y="1395"/>
                  <a:pt x="672" y="1391"/>
                </a:cubicBezTo>
                <a:cubicBezTo>
                  <a:pt x="672" y="1391"/>
                  <a:pt x="673" y="1391"/>
                  <a:pt x="673" y="1392"/>
                </a:cubicBezTo>
                <a:cubicBezTo>
                  <a:pt x="674" y="1394"/>
                  <a:pt x="674" y="1394"/>
                  <a:pt x="674" y="1394"/>
                </a:cubicBezTo>
                <a:cubicBezTo>
                  <a:pt x="674" y="1393"/>
                  <a:pt x="674" y="1392"/>
                  <a:pt x="673" y="1392"/>
                </a:cubicBezTo>
                <a:cubicBezTo>
                  <a:pt x="675" y="1392"/>
                  <a:pt x="677" y="1393"/>
                  <a:pt x="678" y="1393"/>
                </a:cubicBezTo>
                <a:cubicBezTo>
                  <a:pt x="679" y="1393"/>
                  <a:pt x="680" y="1394"/>
                  <a:pt x="680" y="1394"/>
                </a:cubicBezTo>
                <a:cubicBezTo>
                  <a:pt x="681" y="1394"/>
                  <a:pt x="681" y="1394"/>
                  <a:pt x="681" y="1395"/>
                </a:cubicBezTo>
                <a:cubicBezTo>
                  <a:pt x="682" y="1395"/>
                  <a:pt x="682" y="1395"/>
                  <a:pt x="682" y="1395"/>
                </a:cubicBezTo>
                <a:cubicBezTo>
                  <a:pt x="683" y="1395"/>
                  <a:pt x="684" y="1396"/>
                  <a:pt x="684" y="1396"/>
                </a:cubicBezTo>
                <a:cubicBezTo>
                  <a:pt x="685" y="1397"/>
                  <a:pt x="685" y="1397"/>
                  <a:pt x="686" y="1397"/>
                </a:cubicBezTo>
                <a:cubicBezTo>
                  <a:pt x="686" y="1397"/>
                  <a:pt x="687" y="1398"/>
                  <a:pt x="687" y="1398"/>
                </a:cubicBezTo>
                <a:cubicBezTo>
                  <a:pt x="687" y="1398"/>
                  <a:pt x="687" y="1398"/>
                  <a:pt x="688" y="1398"/>
                </a:cubicBezTo>
                <a:cubicBezTo>
                  <a:pt x="688" y="1399"/>
                  <a:pt x="689" y="1399"/>
                  <a:pt x="689" y="1399"/>
                </a:cubicBezTo>
                <a:cubicBezTo>
                  <a:pt x="690" y="1399"/>
                  <a:pt x="690" y="1400"/>
                  <a:pt x="690" y="1400"/>
                </a:cubicBezTo>
                <a:cubicBezTo>
                  <a:pt x="691" y="1400"/>
                  <a:pt x="691" y="1400"/>
                  <a:pt x="692" y="1401"/>
                </a:cubicBezTo>
                <a:cubicBezTo>
                  <a:pt x="692" y="1401"/>
                  <a:pt x="692" y="1401"/>
                  <a:pt x="693" y="1401"/>
                </a:cubicBezTo>
                <a:cubicBezTo>
                  <a:pt x="692" y="1402"/>
                  <a:pt x="692" y="1403"/>
                  <a:pt x="691" y="1404"/>
                </a:cubicBezTo>
                <a:cubicBezTo>
                  <a:pt x="691" y="1404"/>
                  <a:pt x="691" y="1405"/>
                  <a:pt x="691" y="1405"/>
                </a:cubicBezTo>
                <a:cubicBezTo>
                  <a:pt x="691" y="1406"/>
                  <a:pt x="691" y="1406"/>
                  <a:pt x="691" y="1407"/>
                </a:cubicBezTo>
                <a:cubicBezTo>
                  <a:pt x="690" y="1408"/>
                  <a:pt x="690" y="1409"/>
                  <a:pt x="690" y="1410"/>
                </a:cubicBezTo>
                <a:cubicBezTo>
                  <a:pt x="690" y="1410"/>
                  <a:pt x="690" y="1410"/>
                  <a:pt x="690" y="1410"/>
                </a:cubicBezTo>
                <a:cubicBezTo>
                  <a:pt x="690" y="1410"/>
                  <a:pt x="690" y="1410"/>
                  <a:pt x="690" y="1410"/>
                </a:cubicBezTo>
                <a:cubicBezTo>
                  <a:pt x="690" y="1410"/>
                  <a:pt x="690" y="1410"/>
                  <a:pt x="690" y="1411"/>
                </a:cubicBezTo>
                <a:cubicBezTo>
                  <a:pt x="690" y="1411"/>
                  <a:pt x="689" y="1412"/>
                  <a:pt x="689" y="1412"/>
                </a:cubicBezTo>
                <a:cubicBezTo>
                  <a:pt x="689" y="1413"/>
                  <a:pt x="689" y="1414"/>
                  <a:pt x="688" y="1414"/>
                </a:cubicBezTo>
                <a:cubicBezTo>
                  <a:pt x="688" y="1415"/>
                  <a:pt x="688" y="1416"/>
                  <a:pt x="687" y="1417"/>
                </a:cubicBezTo>
                <a:cubicBezTo>
                  <a:pt x="687" y="1417"/>
                  <a:pt x="687" y="1418"/>
                  <a:pt x="686" y="1419"/>
                </a:cubicBezTo>
                <a:cubicBezTo>
                  <a:pt x="686" y="1419"/>
                  <a:pt x="685" y="1420"/>
                  <a:pt x="685" y="1421"/>
                </a:cubicBezTo>
                <a:cubicBezTo>
                  <a:pt x="685" y="1421"/>
                  <a:pt x="685" y="1421"/>
                  <a:pt x="685" y="1421"/>
                </a:cubicBezTo>
                <a:cubicBezTo>
                  <a:pt x="670" y="1419"/>
                  <a:pt x="667" y="1428"/>
                  <a:pt x="674" y="1442"/>
                </a:cubicBezTo>
                <a:cubicBezTo>
                  <a:pt x="681" y="1438"/>
                  <a:pt x="692" y="1434"/>
                  <a:pt x="686" y="1422"/>
                </a:cubicBezTo>
                <a:cubicBezTo>
                  <a:pt x="687" y="1421"/>
                  <a:pt x="687" y="1421"/>
                  <a:pt x="687" y="1421"/>
                </a:cubicBezTo>
                <a:cubicBezTo>
                  <a:pt x="687" y="1421"/>
                  <a:pt x="687" y="1421"/>
                  <a:pt x="687" y="1421"/>
                </a:cubicBezTo>
                <a:cubicBezTo>
                  <a:pt x="687" y="1421"/>
                  <a:pt x="688" y="1420"/>
                  <a:pt x="688" y="1420"/>
                </a:cubicBezTo>
                <a:cubicBezTo>
                  <a:pt x="688" y="1419"/>
                  <a:pt x="689" y="1418"/>
                  <a:pt x="689" y="1418"/>
                </a:cubicBezTo>
                <a:cubicBezTo>
                  <a:pt x="689" y="1417"/>
                  <a:pt x="690" y="1416"/>
                  <a:pt x="690" y="1416"/>
                </a:cubicBezTo>
                <a:cubicBezTo>
                  <a:pt x="690" y="1415"/>
                  <a:pt x="690" y="1415"/>
                  <a:pt x="690" y="1415"/>
                </a:cubicBezTo>
                <a:cubicBezTo>
                  <a:pt x="690" y="1416"/>
                  <a:pt x="690" y="1417"/>
                  <a:pt x="690" y="1418"/>
                </a:cubicBezTo>
                <a:cubicBezTo>
                  <a:pt x="690" y="1418"/>
                  <a:pt x="690" y="1419"/>
                  <a:pt x="690" y="1419"/>
                </a:cubicBezTo>
                <a:cubicBezTo>
                  <a:pt x="690" y="1419"/>
                  <a:pt x="691" y="1417"/>
                  <a:pt x="691" y="1415"/>
                </a:cubicBezTo>
                <a:cubicBezTo>
                  <a:pt x="691" y="1414"/>
                  <a:pt x="691" y="1413"/>
                  <a:pt x="691" y="1412"/>
                </a:cubicBezTo>
                <a:cubicBezTo>
                  <a:pt x="692" y="1412"/>
                  <a:pt x="692" y="1412"/>
                  <a:pt x="692" y="1412"/>
                </a:cubicBezTo>
                <a:cubicBezTo>
                  <a:pt x="692" y="1411"/>
                  <a:pt x="692" y="1411"/>
                  <a:pt x="692" y="1411"/>
                </a:cubicBezTo>
                <a:cubicBezTo>
                  <a:pt x="692" y="1411"/>
                  <a:pt x="692" y="1411"/>
                  <a:pt x="692" y="1411"/>
                </a:cubicBezTo>
                <a:cubicBezTo>
                  <a:pt x="692" y="1410"/>
                  <a:pt x="692" y="1410"/>
                  <a:pt x="692" y="1410"/>
                </a:cubicBezTo>
                <a:cubicBezTo>
                  <a:pt x="692" y="1410"/>
                  <a:pt x="692" y="1410"/>
                  <a:pt x="692" y="1410"/>
                </a:cubicBezTo>
                <a:cubicBezTo>
                  <a:pt x="692" y="1409"/>
                  <a:pt x="692" y="1408"/>
                  <a:pt x="693" y="1408"/>
                </a:cubicBezTo>
                <a:cubicBezTo>
                  <a:pt x="693" y="1407"/>
                  <a:pt x="693" y="1406"/>
                  <a:pt x="693" y="1405"/>
                </a:cubicBezTo>
                <a:cubicBezTo>
                  <a:pt x="694" y="1404"/>
                  <a:pt x="694" y="1403"/>
                  <a:pt x="695" y="1402"/>
                </a:cubicBezTo>
                <a:cubicBezTo>
                  <a:pt x="695" y="1402"/>
                  <a:pt x="695" y="1401"/>
                  <a:pt x="696" y="1401"/>
                </a:cubicBezTo>
                <a:cubicBezTo>
                  <a:pt x="696" y="1400"/>
                  <a:pt x="696" y="1400"/>
                  <a:pt x="696" y="1400"/>
                </a:cubicBezTo>
                <a:cubicBezTo>
                  <a:pt x="696" y="1400"/>
                  <a:pt x="696" y="1400"/>
                  <a:pt x="697" y="1399"/>
                </a:cubicBezTo>
                <a:cubicBezTo>
                  <a:pt x="697" y="1399"/>
                  <a:pt x="698" y="1398"/>
                  <a:pt x="699" y="1397"/>
                </a:cubicBezTo>
                <a:cubicBezTo>
                  <a:pt x="700" y="1397"/>
                  <a:pt x="701" y="1396"/>
                  <a:pt x="702" y="1396"/>
                </a:cubicBezTo>
                <a:cubicBezTo>
                  <a:pt x="705" y="1395"/>
                  <a:pt x="707" y="1394"/>
                  <a:pt x="710" y="1393"/>
                </a:cubicBezTo>
                <a:cubicBezTo>
                  <a:pt x="712" y="1392"/>
                  <a:pt x="714" y="1391"/>
                  <a:pt x="717" y="1390"/>
                </a:cubicBezTo>
                <a:cubicBezTo>
                  <a:pt x="722" y="1387"/>
                  <a:pt x="727" y="1385"/>
                  <a:pt x="731" y="1383"/>
                </a:cubicBezTo>
                <a:cubicBezTo>
                  <a:pt x="734" y="1382"/>
                  <a:pt x="736" y="1382"/>
                  <a:pt x="738" y="1381"/>
                </a:cubicBezTo>
                <a:cubicBezTo>
                  <a:pt x="740" y="1380"/>
                  <a:pt x="742" y="1378"/>
                  <a:pt x="744" y="1377"/>
                </a:cubicBezTo>
                <a:cubicBezTo>
                  <a:pt x="744" y="1377"/>
                  <a:pt x="745" y="1377"/>
                  <a:pt x="745" y="1377"/>
                </a:cubicBezTo>
                <a:cubicBezTo>
                  <a:pt x="746" y="1376"/>
                  <a:pt x="746" y="1376"/>
                  <a:pt x="746" y="1376"/>
                </a:cubicBezTo>
                <a:cubicBezTo>
                  <a:pt x="747" y="1375"/>
                  <a:pt x="748" y="1374"/>
                  <a:pt x="748" y="1374"/>
                </a:cubicBezTo>
                <a:cubicBezTo>
                  <a:pt x="750" y="1372"/>
                  <a:pt x="750" y="1371"/>
                  <a:pt x="751" y="1370"/>
                </a:cubicBezTo>
                <a:cubicBezTo>
                  <a:pt x="751" y="1370"/>
                  <a:pt x="751" y="1370"/>
                  <a:pt x="751" y="1370"/>
                </a:cubicBezTo>
                <a:cubicBezTo>
                  <a:pt x="751" y="1372"/>
                  <a:pt x="751" y="1375"/>
                  <a:pt x="751" y="1378"/>
                </a:cubicBezTo>
                <a:cubicBezTo>
                  <a:pt x="751" y="1380"/>
                  <a:pt x="751" y="1381"/>
                  <a:pt x="751" y="1383"/>
                </a:cubicBezTo>
                <a:cubicBezTo>
                  <a:pt x="751" y="1384"/>
                  <a:pt x="751" y="1386"/>
                  <a:pt x="751" y="1388"/>
                </a:cubicBezTo>
                <a:cubicBezTo>
                  <a:pt x="752" y="1391"/>
                  <a:pt x="752" y="1394"/>
                  <a:pt x="753" y="1396"/>
                </a:cubicBezTo>
                <a:cubicBezTo>
                  <a:pt x="753" y="1397"/>
                  <a:pt x="753" y="1398"/>
                  <a:pt x="753" y="1398"/>
                </a:cubicBezTo>
                <a:cubicBezTo>
                  <a:pt x="753" y="1399"/>
                  <a:pt x="752" y="1399"/>
                  <a:pt x="752" y="1399"/>
                </a:cubicBezTo>
                <a:cubicBezTo>
                  <a:pt x="751" y="1400"/>
                  <a:pt x="751" y="1400"/>
                  <a:pt x="751" y="1400"/>
                </a:cubicBezTo>
                <a:cubicBezTo>
                  <a:pt x="750" y="1400"/>
                  <a:pt x="750" y="1400"/>
                  <a:pt x="750" y="1401"/>
                </a:cubicBezTo>
                <a:cubicBezTo>
                  <a:pt x="749" y="1401"/>
                  <a:pt x="749" y="1401"/>
                  <a:pt x="749" y="1401"/>
                </a:cubicBezTo>
                <a:cubicBezTo>
                  <a:pt x="748" y="1402"/>
                  <a:pt x="748" y="1402"/>
                  <a:pt x="748" y="1402"/>
                </a:cubicBezTo>
                <a:cubicBezTo>
                  <a:pt x="748" y="1402"/>
                  <a:pt x="748" y="1403"/>
                  <a:pt x="748" y="1403"/>
                </a:cubicBezTo>
                <a:cubicBezTo>
                  <a:pt x="747" y="1403"/>
                  <a:pt x="747" y="1404"/>
                  <a:pt x="746" y="1404"/>
                </a:cubicBezTo>
                <a:cubicBezTo>
                  <a:pt x="746" y="1405"/>
                  <a:pt x="746" y="1405"/>
                  <a:pt x="745" y="1406"/>
                </a:cubicBezTo>
                <a:cubicBezTo>
                  <a:pt x="745" y="1406"/>
                  <a:pt x="745" y="1407"/>
                  <a:pt x="744" y="1407"/>
                </a:cubicBezTo>
                <a:cubicBezTo>
                  <a:pt x="744" y="1408"/>
                  <a:pt x="744" y="1408"/>
                  <a:pt x="743" y="1409"/>
                </a:cubicBezTo>
                <a:cubicBezTo>
                  <a:pt x="743" y="1410"/>
                  <a:pt x="742" y="1412"/>
                  <a:pt x="741" y="1413"/>
                </a:cubicBezTo>
                <a:cubicBezTo>
                  <a:pt x="741" y="1414"/>
                  <a:pt x="740" y="1416"/>
                  <a:pt x="739" y="1417"/>
                </a:cubicBezTo>
                <a:cubicBezTo>
                  <a:pt x="739" y="1419"/>
                  <a:pt x="738" y="1420"/>
                  <a:pt x="738" y="1421"/>
                </a:cubicBezTo>
                <a:cubicBezTo>
                  <a:pt x="738" y="1423"/>
                  <a:pt x="737" y="1424"/>
                  <a:pt x="737" y="1425"/>
                </a:cubicBezTo>
                <a:cubicBezTo>
                  <a:pt x="722" y="1435"/>
                  <a:pt x="733" y="1445"/>
                  <a:pt x="727" y="1459"/>
                </a:cubicBezTo>
                <a:cubicBezTo>
                  <a:pt x="743" y="1453"/>
                  <a:pt x="754" y="1443"/>
                  <a:pt x="739" y="1427"/>
                </a:cubicBezTo>
                <a:cubicBezTo>
                  <a:pt x="739" y="1427"/>
                  <a:pt x="739" y="1427"/>
                  <a:pt x="739" y="1427"/>
                </a:cubicBezTo>
                <a:cubicBezTo>
                  <a:pt x="740" y="1425"/>
                  <a:pt x="740" y="1424"/>
                  <a:pt x="740" y="1422"/>
                </a:cubicBezTo>
                <a:cubicBezTo>
                  <a:pt x="741" y="1421"/>
                  <a:pt x="741" y="1420"/>
                  <a:pt x="742" y="1418"/>
                </a:cubicBezTo>
                <a:cubicBezTo>
                  <a:pt x="742" y="1417"/>
                  <a:pt x="743" y="1415"/>
                  <a:pt x="743" y="1414"/>
                </a:cubicBezTo>
                <a:cubicBezTo>
                  <a:pt x="744" y="1413"/>
                  <a:pt x="745" y="1412"/>
                  <a:pt x="745" y="1411"/>
                </a:cubicBezTo>
                <a:cubicBezTo>
                  <a:pt x="746" y="1410"/>
                  <a:pt x="746" y="1409"/>
                  <a:pt x="746" y="1409"/>
                </a:cubicBezTo>
                <a:cubicBezTo>
                  <a:pt x="747" y="1408"/>
                  <a:pt x="747" y="1408"/>
                  <a:pt x="747" y="1407"/>
                </a:cubicBezTo>
                <a:cubicBezTo>
                  <a:pt x="748" y="1407"/>
                  <a:pt x="748" y="1406"/>
                  <a:pt x="748" y="1406"/>
                </a:cubicBezTo>
                <a:cubicBezTo>
                  <a:pt x="749" y="1405"/>
                  <a:pt x="749" y="1405"/>
                  <a:pt x="749" y="1404"/>
                </a:cubicBezTo>
                <a:cubicBezTo>
                  <a:pt x="750" y="1404"/>
                  <a:pt x="750" y="1404"/>
                  <a:pt x="750" y="1404"/>
                </a:cubicBezTo>
                <a:cubicBezTo>
                  <a:pt x="750" y="1404"/>
                  <a:pt x="750" y="1404"/>
                  <a:pt x="750" y="1403"/>
                </a:cubicBezTo>
                <a:cubicBezTo>
                  <a:pt x="751" y="1403"/>
                  <a:pt x="751" y="1402"/>
                  <a:pt x="751" y="1402"/>
                </a:cubicBezTo>
                <a:cubicBezTo>
                  <a:pt x="751" y="1401"/>
                  <a:pt x="752" y="1401"/>
                  <a:pt x="752" y="1400"/>
                </a:cubicBezTo>
                <a:cubicBezTo>
                  <a:pt x="753" y="1399"/>
                  <a:pt x="753" y="1399"/>
                  <a:pt x="753" y="1399"/>
                </a:cubicBezTo>
                <a:cubicBezTo>
                  <a:pt x="754" y="1403"/>
                  <a:pt x="755" y="1406"/>
                  <a:pt x="756" y="1409"/>
                </a:cubicBezTo>
                <a:cubicBezTo>
                  <a:pt x="756" y="1409"/>
                  <a:pt x="756" y="1408"/>
                  <a:pt x="756" y="1408"/>
                </a:cubicBezTo>
                <a:cubicBezTo>
                  <a:pt x="756" y="1408"/>
                  <a:pt x="756" y="1409"/>
                  <a:pt x="756" y="1410"/>
                </a:cubicBezTo>
                <a:cubicBezTo>
                  <a:pt x="756" y="1410"/>
                  <a:pt x="756" y="1410"/>
                  <a:pt x="756" y="1411"/>
                </a:cubicBezTo>
                <a:cubicBezTo>
                  <a:pt x="756" y="1411"/>
                  <a:pt x="757" y="1411"/>
                  <a:pt x="757" y="1412"/>
                </a:cubicBezTo>
                <a:cubicBezTo>
                  <a:pt x="757" y="1412"/>
                  <a:pt x="757" y="1412"/>
                  <a:pt x="757" y="1412"/>
                </a:cubicBezTo>
                <a:cubicBezTo>
                  <a:pt x="757" y="1412"/>
                  <a:pt x="757" y="1412"/>
                  <a:pt x="757" y="1412"/>
                </a:cubicBezTo>
                <a:cubicBezTo>
                  <a:pt x="758" y="1413"/>
                  <a:pt x="758" y="1413"/>
                  <a:pt x="758" y="1414"/>
                </a:cubicBezTo>
                <a:cubicBezTo>
                  <a:pt x="758" y="1414"/>
                  <a:pt x="759" y="1414"/>
                  <a:pt x="759" y="1414"/>
                </a:cubicBezTo>
                <a:cubicBezTo>
                  <a:pt x="760" y="1416"/>
                  <a:pt x="761" y="1417"/>
                  <a:pt x="761" y="1419"/>
                </a:cubicBezTo>
                <a:cubicBezTo>
                  <a:pt x="762" y="1419"/>
                  <a:pt x="763" y="1420"/>
                  <a:pt x="763" y="1420"/>
                </a:cubicBezTo>
                <a:cubicBezTo>
                  <a:pt x="763" y="1421"/>
                  <a:pt x="764" y="1421"/>
                  <a:pt x="764" y="1421"/>
                </a:cubicBezTo>
                <a:cubicBezTo>
                  <a:pt x="764" y="1421"/>
                  <a:pt x="763" y="1421"/>
                  <a:pt x="763" y="1420"/>
                </a:cubicBezTo>
                <a:cubicBezTo>
                  <a:pt x="763" y="1420"/>
                  <a:pt x="762" y="1419"/>
                  <a:pt x="762" y="1418"/>
                </a:cubicBezTo>
                <a:cubicBezTo>
                  <a:pt x="761" y="1418"/>
                  <a:pt x="761" y="1417"/>
                  <a:pt x="761" y="1416"/>
                </a:cubicBezTo>
                <a:cubicBezTo>
                  <a:pt x="761" y="1417"/>
                  <a:pt x="761" y="1417"/>
                  <a:pt x="762" y="1417"/>
                </a:cubicBezTo>
                <a:cubicBezTo>
                  <a:pt x="762" y="1418"/>
                  <a:pt x="763" y="1418"/>
                  <a:pt x="763" y="1419"/>
                </a:cubicBezTo>
                <a:cubicBezTo>
                  <a:pt x="763" y="1419"/>
                  <a:pt x="763" y="1419"/>
                  <a:pt x="764" y="1419"/>
                </a:cubicBezTo>
                <a:cubicBezTo>
                  <a:pt x="763" y="1419"/>
                  <a:pt x="763" y="1419"/>
                  <a:pt x="763" y="1419"/>
                </a:cubicBezTo>
                <a:cubicBezTo>
                  <a:pt x="768" y="1430"/>
                  <a:pt x="778" y="1431"/>
                  <a:pt x="788" y="1432"/>
                </a:cubicBezTo>
                <a:cubicBezTo>
                  <a:pt x="786" y="1421"/>
                  <a:pt x="776" y="1418"/>
                  <a:pt x="766" y="1418"/>
                </a:cubicBezTo>
                <a:cubicBezTo>
                  <a:pt x="766" y="1418"/>
                  <a:pt x="765" y="1417"/>
                  <a:pt x="765" y="1417"/>
                </a:cubicBezTo>
                <a:cubicBezTo>
                  <a:pt x="764" y="1416"/>
                  <a:pt x="763" y="1416"/>
                  <a:pt x="763" y="1415"/>
                </a:cubicBezTo>
                <a:cubicBezTo>
                  <a:pt x="762" y="1415"/>
                  <a:pt x="762" y="1414"/>
                  <a:pt x="761" y="1414"/>
                </a:cubicBezTo>
                <a:cubicBezTo>
                  <a:pt x="761" y="1413"/>
                  <a:pt x="760" y="1413"/>
                  <a:pt x="760" y="1412"/>
                </a:cubicBezTo>
                <a:cubicBezTo>
                  <a:pt x="759" y="1412"/>
                  <a:pt x="759" y="1411"/>
                  <a:pt x="759" y="1411"/>
                </a:cubicBezTo>
                <a:cubicBezTo>
                  <a:pt x="759" y="1411"/>
                  <a:pt x="759" y="1411"/>
                  <a:pt x="758" y="1411"/>
                </a:cubicBezTo>
                <a:cubicBezTo>
                  <a:pt x="758" y="1410"/>
                  <a:pt x="758" y="1410"/>
                  <a:pt x="758" y="1410"/>
                </a:cubicBezTo>
                <a:cubicBezTo>
                  <a:pt x="758" y="1410"/>
                  <a:pt x="758" y="1410"/>
                  <a:pt x="758" y="1410"/>
                </a:cubicBezTo>
                <a:cubicBezTo>
                  <a:pt x="758" y="1410"/>
                  <a:pt x="758" y="1410"/>
                  <a:pt x="758" y="1410"/>
                </a:cubicBezTo>
                <a:cubicBezTo>
                  <a:pt x="757" y="1406"/>
                  <a:pt x="756" y="1402"/>
                  <a:pt x="755" y="1396"/>
                </a:cubicBezTo>
                <a:cubicBezTo>
                  <a:pt x="755" y="1394"/>
                  <a:pt x="755" y="1391"/>
                  <a:pt x="755" y="1388"/>
                </a:cubicBezTo>
                <a:cubicBezTo>
                  <a:pt x="755" y="1386"/>
                  <a:pt x="755" y="1385"/>
                  <a:pt x="755" y="1383"/>
                </a:cubicBezTo>
                <a:cubicBezTo>
                  <a:pt x="755" y="1381"/>
                  <a:pt x="755" y="1380"/>
                  <a:pt x="755" y="1378"/>
                </a:cubicBezTo>
                <a:cubicBezTo>
                  <a:pt x="755" y="1372"/>
                  <a:pt x="755" y="1364"/>
                  <a:pt x="757" y="1357"/>
                </a:cubicBezTo>
                <a:cubicBezTo>
                  <a:pt x="757" y="1353"/>
                  <a:pt x="758" y="1350"/>
                  <a:pt x="759" y="1346"/>
                </a:cubicBezTo>
                <a:cubicBezTo>
                  <a:pt x="761" y="1343"/>
                  <a:pt x="762" y="1339"/>
                  <a:pt x="764" y="1336"/>
                </a:cubicBezTo>
                <a:cubicBezTo>
                  <a:pt x="767" y="1333"/>
                  <a:pt x="770" y="1331"/>
                  <a:pt x="773" y="1329"/>
                </a:cubicBezTo>
                <a:cubicBezTo>
                  <a:pt x="776" y="1327"/>
                  <a:pt x="780" y="1325"/>
                  <a:pt x="783" y="1323"/>
                </a:cubicBezTo>
                <a:cubicBezTo>
                  <a:pt x="785" y="1322"/>
                  <a:pt x="787" y="1321"/>
                  <a:pt x="789" y="1320"/>
                </a:cubicBezTo>
                <a:cubicBezTo>
                  <a:pt x="789" y="1321"/>
                  <a:pt x="789" y="1321"/>
                  <a:pt x="789" y="1321"/>
                </a:cubicBezTo>
                <a:cubicBezTo>
                  <a:pt x="789" y="1321"/>
                  <a:pt x="789" y="1322"/>
                  <a:pt x="789" y="1322"/>
                </a:cubicBezTo>
                <a:cubicBezTo>
                  <a:pt x="789" y="1322"/>
                  <a:pt x="789" y="1322"/>
                  <a:pt x="788" y="1323"/>
                </a:cubicBezTo>
                <a:cubicBezTo>
                  <a:pt x="788" y="1323"/>
                  <a:pt x="788" y="1324"/>
                  <a:pt x="788" y="1325"/>
                </a:cubicBezTo>
                <a:cubicBezTo>
                  <a:pt x="788" y="1325"/>
                  <a:pt x="788" y="1326"/>
                  <a:pt x="788" y="1327"/>
                </a:cubicBezTo>
                <a:cubicBezTo>
                  <a:pt x="788" y="1327"/>
                  <a:pt x="788" y="1327"/>
                  <a:pt x="788" y="1328"/>
                </a:cubicBezTo>
                <a:cubicBezTo>
                  <a:pt x="788" y="1328"/>
                  <a:pt x="788" y="1328"/>
                  <a:pt x="788" y="1329"/>
                </a:cubicBezTo>
                <a:cubicBezTo>
                  <a:pt x="788" y="1330"/>
                  <a:pt x="788" y="1330"/>
                  <a:pt x="788" y="1331"/>
                </a:cubicBezTo>
                <a:cubicBezTo>
                  <a:pt x="788" y="1333"/>
                  <a:pt x="788" y="1334"/>
                  <a:pt x="788" y="1336"/>
                </a:cubicBezTo>
                <a:cubicBezTo>
                  <a:pt x="788" y="1337"/>
                  <a:pt x="788" y="1339"/>
                  <a:pt x="788" y="1341"/>
                </a:cubicBezTo>
                <a:cubicBezTo>
                  <a:pt x="789" y="1342"/>
                  <a:pt x="789" y="1344"/>
                  <a:pt x="789" y="1346"/>
                </a:cubicBezTo>
                <a:cubicBezTo>
                  <a:pt x="789" y="1346"/>
                  <a:pt x="790" y="1347"/>
                  <a:pt x="790" y="1348"/>
                </a:cubicBezTo>
                <a:cubicBezTo>
                  <a:pt x="788" y="1348"/>
                  <a:pt x="788" y="1348"/>
                  <a:pt x="788" y="1348"/>
                </a:cubicBezTo>
                <a:cubicBezTo>
                  <a:pt x="789" y="1348"/>
                  <a:pt x="789" y="1348"/>
                  <a:pt x="790" y="1348"/>
                </a:cubicBezTo>
                <a:cubicBezTo>
                  <a:pt x="790" y="1348"/>
                  <a:pt x="790" y="1348"/>
                  <a:pt x="790" y="1349"/>
                </a:cubicBezTo>
                <a:cubicBezTo>
                  <a:pt x="775" y="1362"/>
                  <a:pt x="795" y="1373"/>
                  <a:pt x="804" y="1383"/>
                </a:cubicBezTo>
                <a:cubicBezTo>
                  <a:pt x="807" y="1376"/>
                  <a:pt x="813" y="1368"/>
                  <a:pt x="810" y="1360"/>
                </a:cubicBezTo>
                <a:cubicBezTo>
                  <a:pt x="807" y="1354"/>
                  <a:pt x="799" y="1350"/>
                  <a:pt x="793" y="1349"/>
                </a:cubicBezTo>
                <a:cubicBezTo>
                  <a:pt x="792" y="1348"/>
                  <a:pt x="792" y="1346"/>
                  <a:pt x="792" y="1345"/>
                </a:cubicBezTo>
                <a:cubicBezTo>
                  <a:pt x="791" y="1344"/>
                  <a:pt x="791" y="1342"/>
                  <a:pt x="791" y="1341"/>
                </a:cubicBezTo>
                <a:cubicBezTo>
                  <a:pt x="791" y="1339"/>
                  <a:pt x="790" y="1337"/>
                  <a:pt x="790" y="1336"/>
                </a:cubicBezTo>
                <a:cubicBezTo>
                  <a:pt x="790" y="1334"/>
                  <a:pt x="790" y="1333"/>
                  <a:pt x="790" y="1331"/>
                </a:cubicBezTo>
                <a:cubicBezTo>
                  <a:pt x="790" y="1331"/>
                  <a:pt x="790" y="1330"/>
                  <a:pt x="790" y="1329"/>
                </a:cubicBezTo>
                <a:cubicBezTo>
                  <a:pt x="790" y="1329"/>
                  <a:pt x="790" y="1328"/>
                  <a:pt x="790" y="1328"/>
                </a:cubicBezTo>
                <a:cubicBezTo>
                  <a:pt x="790" y="1328"/>
                  <a:pt x="790" y="1327"/>
                  <a:pt x="790" y="1327"/>
                </a:cubicBezTo>
                <a:cubicBezTo>
                  <a:pt x="790" y="1326"/>
                  <a:pt x="791" y="1326"/>
                  <a:pt x="791" y="1325"/>
                </a:cubicBezTo>
                <a:cubicBezTo>
                  <a:pt x="791" y="1325"/>
                  <a:pt x="791" y="1324"/>
                  <a:pt x="791" y="1323"/>
                </a:cubicBezTo>
                <a:cubicBezTo>
                  <a:pt x="791" y="1323"/>
                  <a:pt x="791" y="1323"/>
                  <a:pt x="791" y="1323"/>
                </a:cubicBezTo>
                <a:cubicBezTo>
                  <a:pt x="791" y="1322"/>
                  <a:pt x="791" y="1322"/>
                  <a:pt x="791" y="1322"/>
                </a:cubicBezTo>
                <a:cubicBezTo>
                  <a:pt x="791" y="1321"/>
                  <a:pt x="791" y="1321"/>
                  <a:pt x="791" y="1320"/>
                </a:cubicBezTo>
                <a:cubicBezTo>
                  <a:pt x="791" y="1320"/>
                  <a:pt x="791" y="1319"/>
                  <a:pt x="791" y="1319"/>
                </a:cubicBezTo>
                <a:cubicBezTo>
                  <a:pt x="792" y="1319"/>
                  <a:pt x="793" y="1318"/>
                  <a:pt x="794" y="1317"/>
                </a:cubicBezTo>
                <a:cubicBezTo>
                  <a:pt x="796" y="1316"/>
                  <a:pt x="797" y="1315"/>
                  <a:pt x="799" y="1313"/>
                </a:cubicBezTo>
                <a:cubicBezTo>
                  <a:pt x="799" y="1313"/>
                  <a:pt x="800" y="1313"/>
                  <a:pt x="800" y="1312"/>
                </a:cubicBezTo>
                <a:cubicBezTo>
                  <a:pt x="801" y="1312"/>
                  <a:pt x="801" y="1312"/>
                  <a:pt x="801" y="1312"/>
                </a:cubicBezTo>
                <a:cubicBezTo>
                  <a:pt x="801" y="1311"/>
                  <a:pt x="801" y="1311"/>
                  <a:pt x="801" y="1311"/>
                </a:cubicBezTo>
                <a:cubicBezTo>
                  <a:pt x="801" y="1311"/>
                  <a:pt x="801" y="1311"/>
                  <a:pt x="801" y="1311"/>
                </a:cubicBezTo>
                <a:cubicBezTo>
                  <a:pt x="802" y="1310"/>
                  <a:pt x="803" y="1309"/>
                  <a:pt x="803" y="1308"/>
                </a:cubicBezTo>
                <a:cubicBezTo>
                  <a:pt x="804" y="1307"/>
                  <a:pt x="805" y="1305"/>
                  <a:pt x="806" y="1304"/>
                </a:cubicBezTo>
                <a:cubicBezTo>
                  <a:pt x="806" y="1304"/>
                  <a:pt x="806" y="1304"/>
                  <a:pt x="806" y="1304"/>
                </a:cubicBezTo>
                <a:cubicBezTo>
                  <a:pt x="806" y="1305"/>
                  <a:pt x="806" y="1305"/>
                  <a:pt x="806" y="1306"/>
                </a:cubicBezTo>
                <a:cubicBezTo>
                  <a:pt x="806" y="1306"/>
                  <a:pt x="806" y="1306"/>
                  <a:pt x="806" y="1307"/>
                </a:cubicBezTo>
                <a:cubicBezTo>
                  <a:pt x="806" y="1307"/>
                  <a:pt x="806" y="1307"/>
                  <a:pt x="806" y="1307"/>
                </a:cubicBezTo>
                <a:cubicBezTo>
                  <a:pt x="806" y="1307"/>
                  <a:pt x="806" y="1307"/>
                  <a:pt x="806" y="1308"/>
                </a:cubicBezTo>
                <a:cubicBezTo>
                  <a:pt x="807" y="1308"/>
                  <a:pt x="807" y="1309"/>
                  <a:pt x="807" y="1310"/>
                </a:cubicBezTo>
                <a:cubicBezTo>
                  <a:pt x="807" y="1310"/>
                  <a:pt x="808" y="1311"/>
                  <a:pt x="808" y="1312"/>
                </a:cubicBezTo>
                <a:cubicBezTo>
                  <a:pt x="808" y="1313"/>
                  <a:pt x="809" y="1314"/>
                  <a:pt x="809" y="1314"/>
                </a:cubicBezTo>
                <a:cubicBezTo>
                  <a:pt x="809" y="1315"/>
                  <a:pt x="810" y="1316"/>
                  <a:pt x="810" y="1317"/>
                </a:cubicBezTo>
                <a:cubicBezTo>
                  <a:pt x="810" y="1317"/>
                  <a:pt x="811" y="1318"/>
                  <a:pt x="811" y="1319"/>
                </a:cubicBezTo>
                <a:cubicBezTo>
                  <a:pt x="811" y="1319"/>
                  <a:pt x="811" y="1319"/>
                  <a:pt x="811" y="1319"/>
                </a:cubicBezTo>
                <a:cubicBezTo>
                  <a:pt x="812" y="1320"/>
                  <a:pt x="812" y="1320"/>
                  <a:pt x="812" y="1320"/>
                </a:cubicBezTo>
                <a:cubicBezTo>
                  <a:pt x="805" y="1332"/>
                  <a:pt x="817" y="1336"/>
                  <a:pt x="824" y="1342"/>
                </a:cubicBezTo>
                <a:cubicBezTo>
                  <a:pt x="832" y="1328"/>
                  <a:pt x="830" y="1318"/>
                  <a:pt x="814" y="1318"/>
                </a:cubicBezTo>
                <a:cubicBezTo>
                  <a:pt x="814" y="1318"/>
                  <a:pt x="813" y="1318"/>
                  <a:pt x="813" y="1318"/>
                </a:cubicBezTo>
                <a:cubicBezTo>
                  <a:pt x="813" y="1317"/>
                  <a:pt x="813" y="1316"/>
                  <a:pt x="812" y="1316"/>
                </a:cubicBezTo>
                <a:cubicBezTo>
                  <a:pt x="812" y="1315"/>
                  <a:pt x="811" y="1314"/>
                  <a:pt x="811" y="1313"/>
                </a:cubicBezTo>
                <a:cubicBezTo>
                  <a:pt x="811" y="1313"/>
                  <a:pt x="810" y="1312"/>
                  <a:pt x="810" y="1311"/>
                </a:cubicBezTo>
                <a:cubicBezTo>
                  <a:pt x="810" y="1310"/>
                  <a:pt x="809" y="1310"/>
                  <a:pt x="809" y="1309"/>
                </a:cubicBezTo>
                <a:cubicBezTo>
                  <a:pt x="809" y="1308"/>
                  <a:pt x="809" y="1307"/>
                  <a:pt x="808" y="1307"/>
                </a:cubicBezTo>
                <a:cubicBezTo>
                  <a:pt x="808" y="1307"/>
                  <a:pt x="808" y="1307"/>
                  <a:pt x="808" y="1306"/>
                </a:cubicBezTo>
                <a:cubicBezTo>
                  <a:pt x="808" y="1306"/>
                  <a:pt x="808" y="1306"/>
                  <a:pt x="808" y="1306"/>
                </a:cubicBezTo>
                <a:cubicBezTo>
                  <a:pt x="808" y="1306"/>
                  <a:pt x="808" y="1305"/>
                  <a:pt x="808" y="1305"/>
                </a:cubicBezTo>
                <a:cubicBezTo>
                  <a:pt x="808" y="1305"/>
                  <a:pt x="807" y="1304"/>
                  <a:pt x="807" y="1304"/>
                </a:cubicBezTo>
                <a:cubicBezTo>
                  <a:pt x="807" y="1304"/>
                  <a:pt x="807" y="1303"/>
                  <a:pt x="807" y="1303"/>
                </a:cubicBezTo>
                <a:cubicBezTo>
                  <a:pt x="808" y="1301"/>
                  <a:pt x="809" y="1299"/>
                  <a:pt x="809" y="1297"/>
                </a:cubicBezTo>
                <a:cubicBezTo>
                  <a:pt x="811" y="1293"/>
                  <a:pt x="812" y="1288"/>
                  <a:pt x="814" y="1285"/>
                </a:cubicBezTo>
                <a:cubicBezTo>
                  <a:pt x="815" y="1281"/>
                  <a:pt x="817" y="1277"/>
                  <a:pt x="820" y="1274"/>
                </a:cubicBezTo>
                <a:cubicBezTo>
                  <a:pt x="820" y="1273"/>
                  <a:pt x="820" y="1273"/>
                  <a:pt x="820" y="1273"/>
                </a:cubicBezTo>
                <a:cubicBezTo>
                  <a:pt x="821" y="1273"/>
                  <a:pt x="821" y="1272"/>
                  <a:pt x="821" y="1272"/>
                </a:cubicBezTo>
                <a:cubicBezTo>
                  <a:pt x="822" y="1271"/>
                  <a:pt x="822" y="1271"/>
                  <a:pt x="822" y="1271"/>
                </a:cubicBezTo>
                <a:cubicBezTo>
                  <a:pt x="822" y="1271"/>
                  <a:pt x="822" y="1271"/>
                  <a:pt x="822" y="1271"/>
                </a:cubicBezTo>
                <a:cubicBezTo>
                  <a:pt x="822" y="1271"/>
                  <a:pt x="822" y="1271"/>
                  <a:pt x="822" y="1271"/>
                </a:cubicBezTo>
                <a:cubicBezTo>
                  <a:pt x="823" y="1270"/>
                  <a:pt x="823" y="1270"/>
                  <a:pt x="823" y="1270"/>
                </a:cubicBezTo>
                <a:cubicBezTo>
                  <a:pt x="824" y="1269"/>
                  <a:pt x="825" y="1269"/>
                  <a:pt x="826" y="1268"/>
                </a:cubicBezTo>
                <a:cubicBezTo>
                  <a:pt x="826" y="1267"/>
                  <a:pt x="827" y="1267"/>
                  <a:pt x="828" y="1266"/>
                </a:cubicBezTo>
                <a:cubicBezTo>
                  <a:pt x="834" y="1261"/>
                  <a:pt x="840" y="1257"/>
                  <a:pt x="845" y="1253"/>
                </a:cubicBezTo>
                <a:cubicBezTo>
                  <a:pt x="851" y="1249"/>
                  <a:pt x="857" y="1245"/>
                  <a:pt x="862" y="1242"/>
                </a:cubicBezTo>
                <a:cubicBezTo>
                  <a:pt x="864" y="1242"/>
                  <a:pt x="865" y="1241"/>
                  <a:pt x="866" y="1240"/>
                </a:cubicBezTo>
                <a:cubicBezTo>
                  <a:pt x="866" y="1240"/>
                  <a:pt x="866" y="1240"/>
                  <a:pt x="866" y="1240"/>
                </a:cubicBezTo>
                <a:cubicBezTo>
                  <a:pt x="850" y="1263"/>
                  <a:pt x="833" y="1293"/>
                  <a:pt x="812" y="1309"/>
                </a:cubicBezTo>
                <a:cubicBezTo>
                  <a:pt x="837" y="1296"/>
                  <a:pt x="853" y="1268"/>
                  <a:pt x="872" y="1250"/>
                </a:cubicBezTo>
                <a:cubicBezTo>
                  <a:pt x="891" y="1232"/>
                  <a:pt x="910" y="1218"/>
                  <a:pt x="932" y="1200"/>
                </a:cubicBezTo>
                <a:cubicBezTo>
                  <a:pt x="948" y="1187"/>
                  <a:pt x="994" y="1198"/>
                  <a:pt x="1011" y="1212"/>
                </a:cubicBezTo>
                <a:cubicBezTo>
                  <a:pt x="1033" y="1231"/>
                  <a:pt x="1038" y="1265"/>
                  <a:pt x="1057" y="1286"/>
                </a:cubicBezTo>
                <a:cubicBezTo>
                  <a:pt x="1073" y="1304"/>
                  <a:pt x="1087" y="1321"/>
                  <a:pt x="1097" y="1344"/>
                </a:cubicBezTo>
                <a:cubicBezTo>
                  <a:pt x="1107" y="1367"/>
                  <a:pt x="1102" y="1385"/>
                  <a:pt x="1106" y="1409"/>
                </a:cubicBezTo>
                <a:cubicBezTo>
                  <a:pt x="1110" y="1433"/>
                  <a:pt x="1125" y="1451"/>
                  <a:pt x="1132" y="1474"/>
                </a:cubicBezTo>
                <a:cubicBezTo>
                  <a:pt x="1139" y="1495"/>
                  <a:pt x="1144" y="1514"/>
                  <a:pt x="1154" y="1535"/>
                </a:cubicBezTo>
                <a:cubicBezTo>
                  <a:pt x="1176" y="1585"/>
                  <a:pt x="1178" y="1642"/>
                  <a:pt x="1190" y="1692"/>
                </a:cubicBezTo>
                <a:cubicBezTo>
                  <a:pt x="1199" y="1733"/>
                  <a:pt x="1200" y="1766"/>
                  <a:pt x="1168" y="1807"/>
                </a:cubicBezTo>
                <a:cubicBezTo>
                  <a:pt x="1146" y="1835"/>
                  <a:pt x="1128" y="1854"/>
                  <a:pt x="1095" y="1877"/>
                </a:cubicBezTo>
                <a:cubicBezTo>
                  <a:pt x="1059" y="1895"/>
                  <a:pt x="1011" y="1896"/>
                  <a:pt x="972" y="1904"/>
                </a:cubicBezTo>
                <a:cubicBezTo>
                  <a:pt x="920" y="1914"/>
                  <a:pt x="859" y="1908"/>
                  <a:pt x="811" y="1938"/>
                </a:cubicBezTo>
                <a:cubicBezTo>
                  <a:pt x="774" y="1960"/>
                  <a:pt x="754" y="1985"/>
                  <a:pt x="711" y="2003"/>
                </a:cubicBezTo>
                <a:cubicBezTo>
                  <a:pt x="701" y="2007"/>
                  <a:pt x="692" y="2011"/>
                  <a:pt x="683" y="2015"/>
                </a:cubicBezTo>
                <a:cubicBezTo>
                  <a:pt x="682" y="2015"/>
                  <a:pt x="682" y="2015"/>
                  <a:pt x="682" y="2015"/>
                </a:cubicBezTo>
                <a:cubicBezTo>
                  <a:pt x="679" y="2015"/>
                  <a:pt x="675" y="2014"/>
                  <a:pt x="672" y="2014"/>
                </a:cubicBezTo>
                <a:cubicBezTo>
                  <a:pt x="668" y="2013"/>
                  <a:pt x="664" y="2012"/>
                  <a:pt x="660" y="2011"/>
                </a:cubicBezTo>
                <a:cubicBezTo>
                  <a:pt x="657" y="2011"/>
                  <a:pt x="655" y="2010"/>
                  <a:pt x="653" y="2010"/>
                </a:cubicBezTo>
                <a:cubicBezTo>
                  <a:pt x="651" y="2009"/>
                  <a:pt x="649" y="2009"/>
                  <a:pt x="647" y="2009"/>
                </a:cubicBezTo>
                <a:cubicBezTo>
                  <a:pt x="642" y="2008"/>
                  <a:pt x="637" y="2007"/>
                  <a:pt x="633" y="2006"/>
                </a:cubicBezTo>
                <a:cubicBezTo>
                  <a:pt x="630" y="2006"/>
                  <a:pt x="628" y="2006"/>
                  <a:pt x="626" y="2006"/>
                </a:cubicBezTo>
                <a:cubicBezTo>
                  <a:pt x="624" y="2006"/>
                  <a:pt x="623" y="2006"/>
                  <a:pt x="622" y="2006"/>
                </a:cubicBezTo>
                <a:cubicBezTo>
                  <a:pt x="621" y="2006"/>
                  <a:pt x="621" y="2006"/>
                  <a:pt x="620" y="2006"/>
                </a:cubicBezTo>
                <a:cubicBezTo>
                  <a:pt x="619" y="2006"/>
                  <a:pt x="619" y="2006"/>
                  <a:pt x="619" y="2006"/>
                </a:cubicBezTo>
                <a:cubicBezTo>
                  <a:pt x="619" y="2006"/>
                  <a:pt x="619" y="2006"/>
                  <a:pt x="619" y="2006"/>
                </a:cubicBezTo>
                <a:cubicBezTo>
                  <a:pt x="618" y="2006"/>
                  <a:pt x="618" y="2006"/>
                  <a:pt x="618" y="2006"/>
                </a:cubicBezTo>
                <a:cubicBezTo>
                  <a:pt x="617" y="2006"/>
                  <a:pt x="616" y="2006"/>
                  <a:pt x="615" y="2006"/>
                </a:cubicBezTo>
                <a:cubicBezTo>
                  <a:pt x="614" y="2007"/>
                  <a:pt x="613" y="2007"/>
                  <a:pt x="611" y="2007"/>
                </a:cubicBezTo>
                <a:cubicBezTo>
                  <a:pt x="609" y="2007"/>
                  <a:pt x="607" y="2008"/>
                  <a:pt x="605" y="2008"/>
                </a:cubicBezTo>
                <a:cubicBezTo>
                  <a:pt x="600" y="2010"/>
                  <a:pt x="596" y="2011"/>
                  <a:pt x="593" y="2013"/>
                </a:cubicBezTo>
                <a:cubicBezTo>
                  <a:pt x="589" y="2014"/>
                  <a:pt x="585" y="2016"/>
                  <a:pt x="582" y="2017"/>
                </a:cubicBezTo>
                <a:cubicBezTo>
                  <a:pt x="579" y="2019"/>
                  <a:pt x="577" y="2021"/>
                  <a:pt x="574" y="2022"/>
                </a:cubicBezTo>
                <a:cubicBezTo>
                  <a:pt x="572" y="2024"/>
                  <a:pt x="570" y="2025"/>
                  <a:pt x="568" y="2026"/>
                </a:cubicBezTo>
                <a:cubicBezTo>
                  <a:pt x="566" y="2027"/>
                  <a:pt x="565" y="2028"/>
                  <a:pt x="564" y="2029"/>
                </a:cubicBezTo>
                <a:cubicBezTo>
                  <a:pt x="563" y="2030"/>
                  <a:pt x="563" y="2030"/>
                  <a:pt x="563" y="2030"/>
                </a:cubicBezTo>
                <a:cubicBezTo>
                  <a:pt x="563" y="2030"/>
                  <a:pt x="563" y="2030"/>
                  <a:pt x="564" y="2029"/>
                </a:cubicBezTo>
                <a:cubicBezTo>
                  <a:pt x="565" y="2029"/>
                  <a:pt x="567" y="2028"/>
                  <a:pt x="569" y="2028"/>
                </a:cubicBezTo>
                <a:cubicBezTo>
                  <a:pt x="571" y="2027"/>
                  <a:pt x="573" y="2026"/>
                  <a:pt x="576" y="2025"/>
                </a:cubicBezTo>
                <a:cubicBezTo>
                  <a:pt x="578" y="2024"/>
                  <a:pt x="581" y="2023"/>
                  <a:pt x="584" y="2022"/>
                </a:cubicBezTo>
                <a:cubicBezTo>
                  <a:pt x="587" y="2020"/>
                  <a:pt x="591" y="2019"/>
                  <a:pt x="595" y="2018"/>
                </a:cubicBezTo>
                <a:cubicBezTo>
                  <a:pt x="598" y="2017"/>
                  <a:pt x="602" y="2016"/>
                  <a:pt x="606" y="2015"/>
                </a:cubicBezTo>
                <a:cubicBezTo>
                  <a:pt x="608" y="2015"/>
                  <a:pt x="610" y="2015"/>
                  <a:pt x="612" y="2014"/>
                </a:cubicBezTo>
                <a:cubicBezTo>
                  <a:pt x="613" y="2014"/>
                  <a:pt x="615" y="2014"/>
                  <a:pt x="616" y="2014"/>
                </a:cubicBezTo>
                <a:cubicBezTo>
                  <a:pt x="617" y="2014"/>
                  <a:pt x="618" y="2014"/>
                  <a:pt x="619" y="2014"/>
                </a:cubicBezTo>
                <a:cubicBezTo>
                  <a:pt x="619" y="2014"/>
                  <a:pt x="619" y="2014"/>
                  <a:pt x="619" y="2014"/>
                </a:cubicBezTo>
                <a:cubicBezTo>
                  <a:pt x="619" y="2014"/>
                  <a:pt x="619" y="2014"/>
                  <a:pt x="619" y="2014"/>
                </a:cubicBezTo>
                <a:cubicBezTo>
                  <a:pt x="619" y="2014"/>
                  <a:pt x="619" y="2014"/>
                  <a:pt x="619" y="2014"/>
                </a:cubicBezTo>
                <a:cubicBezTo>
                  <a:pt x="619" y="2014"/>
                  <a:pt x="619" y="2014"/>
                  <a:pt x="619" y="2014"/>
                </a:cubicBezTo>
                <a:cubicBezTo>
                  <a:pt x="620" y="2014"/>
                  <a:pt x="620" y="2014"/>
                  <a:pt x="620" y="2014"/>
                </a:cubicBezTo>
                <a:cubicBezTo>
                  <a:pt x="620" y="2014"/>
                  <a:pt x="620" y="2014"/>
                  <a:pt x="620" y="2014"/>
                </a:cubicBezTo>
                <a:cubicBezTo>
                  <a:pt x="621" y="2014"/>
                  <a:pt x="622" y="2014"/>
                  <a:pt x="622" y="2014"/>
                </a:cubicBezTo>
                <a:cubicBezTo>
                  <a:pt x="623" y="2014"/>
                  <a:pt x="624" y="2014"/>
                  <a:pt x="625" y="2014"/>
                </a:cubicBezTo>
                <a:cubicBezTo>
                  <a:pt x="627" y="2014"/>
                  <a:pt x="630" y="2014"/>
                  <a:pt x="632" y="2014"/>
                </a:cubicBezTo>
                <a:cubicBezTo>
                  <a:pt x="636" y="2015"/>
                  <a:pt x="641" y="2015"/>
                  <a:pt x="645" y="2016"/>
                </a:cubicBezTo>
                <a:cubicBezTo>
                  <a:pt x="647" y="2016"/>
                  <a:pt x="650" y="2017"/>
                  <a:pt x="652" y="2017"/>
                </a:cubicBezTo>
                <a:cubicBezTo>
                  <a:pt x="654" y="2018"/>
                  <a:pt x="656" y="2018"/>
                  <a:pt x="658" y="2018"/>
                </a:cubicBezTo>
                <a:cubicBezTo>
                  <a:pt x="663" y="2019"/>
                  <a:pt x="667" y="2019"/>
                  <a:pt x="671" y="2020"/>
                </a:cubicBezTo>
                <a:cubicBezTo>
                  <a:pt x="671" y="2020"/>
                  <a:pt x="671" y="2020"/>
                  <a:pt x="671" y="2020"/>
                </a:cubicBezTo>
                <a:cubicBezTo>
                  <a:pt x="653" y="2026"/>
                  <a:pt x="635" y="2033"/>
                  <a:pt x="617" y="2038"/>
                </a:cubicBezTo>
                <a:cubicBezTo>
                  <a:pt x="602" y="2042"/>
                  <a:pt x="588" y="2047"/>
                  <a:pt x="573" y="2053"/>
                </a:cubicBezTo>
                <a:cubicBezTo>
                  <a:pt x="573" y="2053"/>
                  <a:pt x="572" y="2053"/>
                  <a:pt x="572" y="2052"/>
                </a:cubicBezTo>
                <a:cubicBezTo>
                  <a:pt x="571" y="2052"/>
                  <a:pt x="569" y="2052"/>
                  <a:pt x="568" y="2052"/>
                </a:cubicBezTo>
                <a:cubicBezTo>
                  <a:pt x="567" y="2052"/>
                  <a:pt x="566" y="2052"/>
                  <a:pt x="565" y="2052"/>
                </a:cubicBezTo>
                <a:cubicBezTo>
                  <a:pt x="563" y="2051"/>
                  <a:pt x="562" y="2051"/>
                  <a:pt x="561" y="2051"/>
                </a:cubicBezTo>
                <a:cubicBezTo>
                  <a:pt x="559" y="2051"/>
                  <a:pt x="558" y="2051"/>
                  <a:pt x="556" y="2051"/>
                </a:cubicBezTo>
                <a:cubicBezTo>
                  <a:pt x="555" y="2051"/>
                  <a:pt x="553" y="2051"/>
                  <a:pt x="552" y="2051"/>
                </a:cubicBezTo>
                <a:cubicBezTo>
                  <a:pt x="550" y="2051"/>
                  <a:pt x="549" y="2051"/>
                  <a:pt x="547" y="2051"/>
                </a:cubicBezTo>
                <a:cubicBezTo>
                  <a:pt x="544" y="2051"/>
                  <a:pt x="541" y="2051"/>
                  <a:pt x="537" y="2052"/>
                </a:cubicBezTo>
                <a:cubicBezTo>
                  <a:pt x="534" y="2052"/>
                  <a:pt x="531" y="2053"/>
                  <a:pt x="527" y="2053"/>
                </a:cubicBezTo>
                <a:cubicBezTo>
                  <a:pt x="524" y="2054"/>
                  <a:pt x="520" y="2054"/>
                  <a:pt x="517" y="2055"/>
                </a:cubicBezTo>
                <a:cubicBezTo>
                  <a:pt x="514" y="2056"/>
                  <a:pt x="511" y="2057"/>
                  <a:pt x="508" y="2058"/>
                </a:cubicBezTo>
                <a:cubicBezTo>
                  <a:pt x="506" y="2058"/>
                  <a:pt x="505" y="2059"/>
                  <a:pt x="503" y="2059"/>
                </a:cubicBezTo>
                <a:cubicBezTo>
                  <a:pt x="502" y="2060"/>
                  <a:pt x="500" y="2060"/>
                  <a:pt x="499" y="2061"/>
                </a:cubicBezTo>
                <a:cubicBezTo>
                  <a:pt x="498" y="2062"/>
                  <a:pt x="496" y="2062"/>
                  <a:pt x="495" y="2063"/>
                </a:cubicBezTo>
                <a:cubicBezTo>
                  <a:pt x="494" y="2063"/>
                  <a:pt x="493" y="2064"/>
                  <a:pt x="491" y="2064"/>
                </a:cubicBezTo>
                <a:cubicBezTo>
                  <a:pt x="490" y="2065"/>
                  <a:pt x="489" y="2065"/>
                  <a:pt x="488" y="2066"/>
                </a:cubicBezTo>
                <a:cubicBezTo>
                  <a:pt x="487" y="2066"/>
                  <a:pt x="486" y="2067"/>
                  <a:pt x="485" y="2067"/>
                </a:cubicBezTo>
                <a:cubicBezTo>
                  <a:pt x="484" y="2068"/>
                  <a:pt x="483" y="2068"/>
                  <a:pt x="483" y="2069"/>
                </a:cubicBezTo>
                <a:cubicBezTo>
                  <a:pt x="482" y="2069"/>
                  <a:pt x="481" y="2070"/>
                  <a:pt x="481" y="2070"/>
                </a:cubicBezTo>
                <a:cubicBezTo>
                  <a:pt x="479" y="2071"/>
                  <a:pt x="478" y="2072"/>
                  <a:pt x="478" y="2072"/>
                </a:cubicBezTo>
                <a:cubicBezTo>
                  <a:pt x="477" y="2072"/>
                  <a:pt x="477" y="2073"/>
                  <a:pt x="477" y="2073"/>
                </a:cubicBezTo>
                <a:cubicBezTo>
                  <a:pt x="477" y="2073"/>
                  <a:pt x="477" y="2073"/>
                  <a:pt x="478" y="2072"/>
                </a:cubicBezTo>
                <a:cubicBezTo>
                  <a:pt x="479" y="2072"/>
                  <a:pt x="480" y="2072"/>
                  <a:pt x="481" y="2072"/>
                </a:cubicBezTo>
                <a:cubicBezTo>
                  <a:pt x="482" y="2071"/>
                  <a:pt x="483" y="2071"/>
                  <a:pt x="484" y="2071"/>
                </a:cubicBezTo>
                <a:cubicBezTo>
                  <a:pt x="484" y="2071"/>
                  <a:pt x="485" y="2071"/>
                  <a:pt x="486" y="2070"/>
                </a:cubicBezTo>
                <a:cubicBezTo>
                  <a:pt x="487" y="2070"/>
                  <a:pt x="488" y="2070"/>
                  <a:pt x="490" y="2069"/>
                </a:cubicBezTo>
                <a:cubicBezTo>
                  <a:pt x="491" y="2069"/>
                  <a:pt x="492" y="2069"/>
                  <a:pt x="493" y="2069"/>
                </a:cubicBezTo>
                <a:cubicBezTo>
                  <a:pt x="494" y="2068"/>
                  <a:pt x="495" y="2068"/>
                  <a:pt x="497" y="2068"/>
                </a:cubicBezTo>
                <a:cubicBezTo>
                  <a:pt x="498" y="2067"/>
                  <a:pt x="499" y="2067"/>
                  <a:pt x="501" y="2067"/>
                </a:cubicBezTo>
                <a:cubicBezTo>
                  <a:pt x="502" y="2067"/>
                  <a:pt x="502" y="2066"/>
                  <a:pt x="503" y="2066"/>
                </a:cubicBezTo>
                <a:cubicBezTo>
                  <a:pt x="504" y="2066"/>
                  <a:pt x="504" y="2066"/>
                  <a:pt x="505" y="2066"/>
                </a:cubicBezTo>
                <a:cubicBezTo>
                  <a:pt x="507" y="2065"/>
                  <a:pt x="508" y="2065"/>
                  <a:pt x="510" y="2065"/>
                </a:cubicBezTo>
                <a:cubicBezTo>
                  <a:pt x="511" y="2064"/>
                  <a:pt x="513" y="2064"/>
                  <a:pt x="514" y="2064"/>
                </a:cubicBezTo>
                <a:cubicBezTo>
                  <a:pt x="516" y="2063"/>
                  <a:pt x="517" y="2063"/>
                  <a:pt x="519" y="2063"/>
                </a:cubicBezTo>
                <a:cubicBezTo>
                  <a:pt x="522" y="2062"/>
                  <a:pt x="525" y="2062"/>
                  <a:pt x="529" y="2061"/>
                </a:cubicBezTo>
                <a:cubicBezTo>
                  <a:pt x="532" y="2060"/>
                  <a:pt x="535" y="2060"/>
                  <a:pt x="538" y="2059"/>
                </a:cubicBezTo>
                <a:cubicBezTo>
                  <a:pt x="540" y="2059"/>
                  <a:pt x="541" y="2059"/>
                  <a:pt x="543" y="2059"/>
                </a:cubicBezTo>
                <a:cubicBezTo>
                  <a:pt x="545" y="2058"/>
                  <a:pt x="546" y="2058"/>
                  <a:pt x="548" y="2058"/>
                </a:cubicBezTo>
                <a:cubicBezTo>
                  <a:pt x="549" y="2058"/>
                  <a:pt x="551" y="2058"/>
                  <a:pt x="552" y="2057"/>
                </a:cubicBezTo>
                <a:cubicBezTo>
                  <a:pt x="553" y="2057"/>
                  <a:pt x="554" y="2057"/>
                  <a:pt x="554" y="2057"/>
                </a:cubicBezTo>
                <a:cubicBezTo>
                  <a:pt x="555" y="2057"/>
                  <a:pt x="556" y="2057"/>
                  <a:pt x="557" y="2057"/>
                </a:cubicBezTo>
                <a:cubicBezTo>
                  <a:pt x="558" y="2057"/>
                  <a:pt x="559" y="2057"/>
                  <a:pt x="561" y="2057"/>
                </a:cubicBezTo>
                <a:cubicBezTo>
                  <a:pt x="562" y="2056"/>
                  <a:pt x="563" y="2056"/>
                  <a:pt x="565" y="2056"/>
                </a:cubicBezTo>
                <a:cubicBezTo>
                  <a:pt x="565" y="2056"/>
                  <a:pt x="565" y="2056"/>
                  <a:pt x="565" y="2056"/>
                </a:cubicBezTo>
                <a:cubicBezTo>
                  <a:pt x="536" y="2068"/>
                  <a:pt x="509" y="2083"/>
                  <a:pt x="484" y="2102"/>
                </a:cubicBezTo>
                <a:cubicBezTo>
                  <a:pt x="484" y="2102"/>
                  <a:pt x="483" y="2103"/>
                  <a:pt x="483" y="2103"/>
                </a:cubicBezTo>
                <a:cubicBezTo>
                  <a:pt x="478" y="2107"/>
                  <a:pt x="473" y="2110"/>
                  <a:pt x="468" y="2114"/>
                </a:cubicBezTo>
                <a:cubicBezTo>
                  <a:pt x="466" y="2116"/>
                  <a:pt x="463" y="2118"/>
                  <a:pt x="461" y="2120"/>
                </a:cubicBezTo>
                <a:cubicBezTo>
                  <a:pt x="458" y="2122"/>
                  <a:pt x="456" y="2124"/>
                  <a:pt x="453" y="2126"/>
                </a:cubicBezTo>
                <a:cubicBezTo>
                  <a:pt x="448" y="2130"/>
                  <a:pt x="443" y="2134"/>
                  <a:pt x="438" y="2138"/>
                </a:cubicBezTo>
                <a:cubicBezTo>
                  <a:pt x="433" y="2142"/>
                  <a:pt x="427" y="2146"/>
                  <a:pt x="422" y="2149"/>
                </a:cubicBezTo>
                <a:cubicBezTo>
                  <a:pt x="419" y="2150"/>
                  <a:pt x="416" y="2152"/>
                  <a:pt x="413" y="2153"/>
                </a:cubicBezTo>
                <a:cubicBezTo>
                  <a:pt x="411" y="2154"/>
                  <a:pt x="408" y="2155"/>
                  <a:pt x="405" y="2156"/>
                </a:cubicBezTo>
                <a:cubicBezTo>
                  <a:pt x="404" y="2157"/>
                  <a:pt x="404" y="2157"/>
                  <a:pt x="403" y="2157"/>
                </a:cubicBezTo>
                <a:cubicBezTo>
                  <a:pt x="402" y="2157"/>
                  <a:pt x="402" y="2158"/>
                  <a:pt x="401" y="2158"/>
                </a:cubicBezTo>
                <a:cubicBezTo>
                  <a:pt x="400" y="2158"/>
                  <a:pt x="399" y="2158"/>
                  <a:pt x="399" y="2158"/>
                </a:cubicBezTo>
                <a:cubicBezTo>
                  <a:pt x="398" y="2159"/>
                  <a:pt x="398" y="2159"/>
                  <a:pt x="398" y="2159"/>
                </a:cubicBezTo>
                <a:cubicBezTo>
                  <a:pt x="397" y="2159"/>
                  <a:pt x="397" y="2159"/>
                  <a:pt x="397" y="2159"/>
                </a:cubicBezTo>
                <a:cubicBezTo>
                  <a:pt x="397" y="2159"/>
                  <a:pt x="397" y="2159"/>
                  <a:pt x="397" y="2159"/>
                </a:cubicBezTo>
                <a:cubicBezTo>
                  <a:pt x="397" y="2159"/>
                  <a:pt x="397" y="2159"/>
                  <a:pt x="397" y="2159"/>
                </a:cubicBezTo>
                <a:cubicBezTo>
                  <a:pt x="397" y="2159"/>
                  <a:pt x="397" y="2159"/>
                  <a:pt x="397" y="2159"/>
                </a:cubicBezTo>
                <a:cubicBezTo>
                  <a:pt x="397" y="2159"/>
                  <a:pt x="397" y="2159"/>
                  <a:pt x="397" y="2159"/>
                </a:cubicBezTo>
                <a:cubicBezTo>
                  <a:pt x="395" y="2159"/>
                  <a:pt x="394" y="2160"/>
                  <a:pt x="392" y="2160"/>
                </a:cubicBezTo>
                <a:cubicBezTo>
                  <a:pt x="392" y="2160"/>
                  <a:pt x="391" y="2160"/>
                  <a:pt x="390" y="2160"/>
                </a:cubicBezTo>
                <a:cubicBezTo>
                  <a:pt x="390" y="2160"/>
                  <a:pt x="389" y="2161"/>
                  <a:pt x="388" y="2161"/>
                </a:cubicBezTo>
                <a:cubicBezTo>
                  <a:pt x="383" y="2162"/>
                  <a:pt x="377" y="2162"/>
                  <a:pt x="373" y="2163"/>
                </a:cubicBezTo>
                <a:cubicBezTo>
                  <a:pt x="368" y="2164"/>
                  <a:pt x="363" y="2165"/>
                  <a:pt x="359" y="2166"/>
                </a:cubicBezTo>
                <a:cubicBezTo>
                  <a:pt x="359" y="2166"/>
                  <a:pt x="358" y="2166"/>
                  <a:pt x="358" y="2166"/>
                </a:cubicBezTo>
                <a:cubicBezTo>
                  <a:pt x="357" y="2167"/>
                  <a:pt x="357" y="2167"/>
                  <a:pt x="356" y="2167"/>
                </a:cubicBezTo>
                <a:cubicBezTo>
                  <a:pt x="355" y="2167"/>
                  <a:pt x="354" y="2167"/>
                  <a:pt x="354" y="2168"/>
                </a:cubicBezTo>
                <a:cubicBezTo>
                  <a:pt x="352" y="2169"/>
                  <a:pt x="350" y="2169"/>
                  <a:pt x="349" y="2170"/>
                </a:cubicBezTo>
                <a:cubicBezTo>
                  <a:pt x="348" y="2170"/>
                  <a:pt x="348" y="2171"/>
                  <a:pt x="347" y="2171"/>
                </a:cubicBezTo>
                <a:cubicBezTo>
                  <a:pt x="347" y="2171"/>
                  <a:pt x="346" y="2172"/>
                  <a:pt x="346" y="2172"/>
                </a:cubicBezTo>
                <a:cubicBezTo>
                  <a:pt x="345" y="2172"/>
                  <a:pt x="345" y="2172"/>
                  <a:pt x="344" y="2173"/>
                </a:cubicBezTo>
                <a:cubicBezTo>
                  <a:pt x="344" y="2173"/>
                  <a:pt x="344" y="2173"/>
                  <a:pt x="343" y="2174"/>
                </a:cubicBezTo>
                <a:cubicBezTo>
                  <a:pt x="342" y="2175"/>
                  <a:pt x="342" y="2175"/>
                  <a:pt x="342" y="2175"/>
                </a:cubicBezTo>
                <a:cubicBezTo>
                  <a:pt x="342" y="2175"/>
                  <a:pt x="342" y="2175"/>
                  <a:pt x="344" y="2174"/>
                </a:cubicBezTo>
                <a:cubicBezTo>
                  <a:pt x="344" y="2174"/>
                  <a:pt x="344" y="2174"/>
                  <a:pt x="345" y="2173"/>
                </a:cubicBezTo>
                <a:cubicBezTo>
                  <a:pt x="345" y="2173"/>
                  <a:pt x="346" y="2173"/>
                  <a:pt x="346" y="2173"/>
                </a:cubicBezTo>
                <a:cubicBezTo>
                  <a:pt x="347" y="2173"/>
                  <a:pt x="347" y="2172"/>
                  <a:pt x="348" y="2172"/>
                </a:cubicBezTo>
                <a:cubicBezTo>
                  <a:pt x="348" y="2172"/>
                  <a:pt x="349" y="2172"/>
                  <a:pt x="350" y="2171"/>
                </a:cubicBezTo>
                <a:cubicBezTo>
                  <a:pt x="352" y="2170"/>
                  <a:pt x="356" y="2170"/>
                  <a:pt x="360" y="2169"/>
                </a:cubicBezTo>
                <a:cubicBezTo>
                  <a:pt x="364" y="2168"/>
                  <a:pt x="368" y="2168"/>
                  <a:pt x="373" y="2168"/>
                </a:cubicBezTo>
                <a:cubicBezTo>
                  <a:pt x="378" y="2167"/>
                  <a:pt x="383" y="2167"/>
                  <a:pt x="389" y="2167"/>
                </a:cubicBezTo>
                <a:cubicBezTo>
                  <a:pt x="390" y="2167"/>
                  <a:pt x="391" y="2166"/>
                  <a:pt x="391" y="2166"/>
                </a:cubicBezTo>
                <a:cubicBezTo>
                  <a:pt x="392" y="2166"/>
                  <a:pt x="393" y="2166"/>
                  <a:pt x="394" y="2166"/>
                </a:cubicBezTo>
                <a:cubicBezTo>
                  <a:pt x="395" y="2166"/>
                  <a:pt x="396" y="2166"/>
                  <a:pt x="398" y="2165"/>
                </a:cubicBezTo>
                <a:cubicBezTo>
                  <a:pt x="400" y="2165"/>
                  <a:pt x="401" y="2165"/>
                  <a:pt x="403" y="2164"/>
                </a:cubicBezTo>
                <a:cubicBezTo>
                  <a:pt x="403" y="2164"/>
                  <a:pt x="404" y="2164"/>
                  <a:pt x="405" y="2164"/>
                </a:cubicBezTo>
                <a:cubicBezTo>
                  <a:pt x="406" y="2164"/>
                  <a:pt x="406" y="2163"/>
                  <a:pt x="407" y="2163"/>
                </a:cubicBezTo>
                <a:cubicBezTo>
                  <a:pt x="410" y="2162"/>
                  <a:pt x="413" y="2161"/>
                  <a:pt x="416" y="2160"/>
                </a:cubicBezTo>
                <a:cubicBezTo>
                  <a:pt x="418" y="2159"/>
                  <a:pt x="419" y="2158"/>
                  <a:pt x="421" y="2158"/>
                </a:cubicBezTo>
                <a:cubicBezTo>
                  <a:pt x="423" y="2157"/>
                  <a:pt x="424" y="2156"/>
                  <a:pt x="425" y="2155"/>
                </a:cubicBezTo>
                <a:cubicBezTo>
                  <a:pt x="431" y="2152"/>
                  <a:pt x="437" y="2148"/>
                  <a:pt x="442" y="2144"/>
                </a:cubicBezTo>
                <a:cubicBezTo>
                  <a:pt x="445" y="2142"/>
                  <a:pt x="448" y="2140"/>
                  <a:pt x="450" y="2138"/>
                </a:cubicBezTo>
                <a:cubicBezTo>
                  <a:pt x="450" y="2138"/>
                  <a:pt x="450" y="2138"/>
                  <a:pt x="450" y="2138"/>
                </a:cubicBezTo>
                <a:cubicBezTo>
                  <a:pt x="450" y="2138"/>
                  <a:pt x="450" y="2138"/>
                  <a:pt x="451" y="2138"/>
                </a:cubicBezTo>
                <a:cubicBezTo>
                  <a:pt x="453" y="2136"/>
                  <a:pt x="456" y="2134"/>
                  <a:pt x="458" y="2132"/>
                </a:cubicBezTo>
                <a:cubicBezTo>
                  <a:pt x="461" y="2130"/>
                  <a:pt x="463" y="2128"/>
                  <a:pt x="465" y="2126"/>
                </a:cubicBezTo>
                <a:cubicBezTo>
                  <a:pt x="468" y="2124"/>
                  <a:pt x="470" y="2121"/>
                  <a:pt x="473" y="2119"/>
                </a:cubicBezTo>
                <a:cubicBezTo>
                  <a:pt x="477" y="2115"/>
                  <a:pt x="482" y="2112"/>
                  <a:pt x="486" y="2108"/>
                </a:cubicBezTo>
                <a:cubicBezTo>
                  <a:pt x="489" y="2106"/>
                  <a:pt x="491" y="2104"/>
                  <a:pt x="493" y="2102"/>
                </a:cubicBezTo>
                <a:cubicBezTo>
                  <a:pt x="508" y="2096"/>
                  <a:pt x="524" y="2091"/>
                  <a:pt x="539" y="2085"/>
                </a:cubicBezTo>
                <a:cubicBezTo>
                  <a:pt x="539" y="2086"/>
                  <a:pt x="539" y="2086"/>
                  <a:pt x="539" y="2086"/>
                </a:cubicBezTo>
                <a:cubicBezTo>
                  <a:pt x="538" y="2087"/>
                  <a:pt x="537" y="2087"/>
                  <a:pt x="537" y="2088"/>
                </a:cubicBezTo>
                <a:cubicBezTo>
                  <a:pt x="536" y="2089"/>
                  <a:pt x="535" y="2089"/>
                  <a:pt x="535" y="2090"/>
                </a:cubicBezTo>
                <a:cubicBezTo>
                  <a:pt x="533" y="2091"/>
                  <a:pt x="532" y="2093"/>
                  <a:pt x="531" y="2094"/>
                </a:cubicBezTo>
                <a:cubicBezTo>
                  <a:pt x="528" y="2097"/>
                  <a:pt x="526" y="2100"/>
                  <a:pt x="523" y="2103"/>
                </a:cubicBezTo>
                <a:cubicBezTo>
                  <a:pt x="521" y="2106"/>
                  <a:pt x="518" y="2109"/>
                  <a:pt x="516" y="2112"/>
                </a:cubicBezTo>
                <a:cubicBezTo>
                  <a:pt x="514" y="2115"/>
                  <a:pt x="512" y="2118"/>
                  <a:pt x="509" y="2121"/>
                </a:cubicBezTo>
                <a:cubicBezTo>
                  <a:pt x="507" y="2124"/>
                  <a:pt x="505" y="2126"/>
                  <a:pt x="503" y="2128"/>
                </a:cubicBezTo>
                <a:cubicBezTo>
                  <a:pt x="502" y="2129"/>
                  <a:pt x="502" y="2130"/>
                  <a:pt x="501" y="2130"/>
                </a:cubicBezTo>
                <a:cubicBezTo>
                  <a:pt x="500" y="2131"/>
                  <a:pt x="500" y="2131"/>
                  <a:pt x="499" y="2132"/>
                </a:cubicBezTo>
                <a:cubicBezTo>
                  <a:pt x="499" y="2132"/>
                  <a:pt x="499" y="2132"/>
                  <a:pt x="499" y="2133"/>
                </a:cubicBezTo>
                <a:cubicBezTo>
                  <a:pt x="498" y="2133"/>
                  <a:pt x="498" y="2133"/>
                  <a:pt x="498" y="2133"/>
                </a:cubicBezTo>
                <a:cubicBezTo>
                  <a:pt x="497" y="2134"/>
                  <a:pt x="497" y="2134"/>
                  <a:pt x="496" y="2135"/>
                </a:cubicBezTo>
                <a:cubicBezTo>
                  <a:pt x="495" y="2136"/>
                  <a:pt x="494" y="2136"/>
                  <a:pt x="493" y="2137"/>
                </a:cubicBezTo>
                <a:cubicBezTo>
                  <a:pt x="492" y="2138"/>
                  <a:pt x="491" y="2139"/>
                  <a:pt x="490" y="2139"/>
                </a:cubicBezTo>
                <a:cubicBezTo>
                  <a:pt x="489" y="2140"/>
                  <a:pt x="488" y="2140"/>
                  <a:pt x="487" y="2141"/>
                </a:cubicBezTo>
                <a:cubicBezTo>
                  <a:pt x="486" y="2142"/>
                  <a:pt x="486" y="2142"/>
                  <a:pt x="485" y="2142"/>
                </a:cubicBezTo>
                <a:cubicBezTo>
                  <a:pt x="483" y="2143"/>
                  <a:pt x="482" y="2144"/>
                  <a:pt x="481" y="2144"/>
                </a:cubicBezTo>
                <a:cubicBezTo>
                  <a:pt x="480" y="2144"/>
                  <a:pt x="480" y="2145"/>
                  <a:pt x="480" y="2145"/>
                </a:cubicBezTo>
                <a:cubicBezTo>
                  <a:pt x="480" y="2145"/>
                  <a:pt x="480" y="2145"/>
                  <a:pt x="481" y="2144"/>
                </a:cubicBezTo>
                <a:cubicBezTo>
                  <a:pt x="482" y="2144"/>
                  <a:pt x="482" y="2144"/>
                  <a:pt x="483" y="2144"/>
                </a:cubicBezTo>
                <a:cubicBezTo>
                  <a:pt x="484" y="2144"/>
                  <a:pt x="484" y="2144"/>
                  <a:pt x="485" y="2144"/>
                </a:cubicBezTo>
                <a:cubicBezTo>
                  <a:pt x="486" y="2144"/>
                  <a:pt x="487" y="2143"/>
                  <a:pt x="488" y="2143"/>
                </a:cubicBezTo>
                <a:cubicBezTo>
                  <a:pt x="489" y="2143"/>
                  <a:pt x="490" y="2142"/>
                  <a:pt x="491" y="2142"/>
                </a:cubicBezTo>
                <a:cubicBezTo>
                  <a:pt x="492" y="2142"/>
                  <a:pt x="494" y="2141"/>
                  <a:pt x="495" y="2141"/>
                </a:cubicBezTo>
                <a:cubicBezTo>
                  <a:pt x="496" y="2140"/>
                  <a:pt x="497" y="2139"/>
                  <a:pt x="499" y="2138"/>
                </a:cubicBezTo>
                <a:cubicBezTo>
                  <a:pt x="501" y="2137"/>
                  <a:pt x="504" y="2135"/>
                  <a:pt x="507" y="2133"/>
                </a:cubicBezTo>
                <a:cubicBezTo>
                  <a:pt x="509" y="2131"/>
                  <a:pt x="512" y="2128"/>
                  <a:pt x="515" y="2126"/>
                </a:cubicBezTo>
                <a:cubicBezTo>
                  <a:pt x="515" y="2125"/>
                  <a:pt x="516" y="2124"/>
                  <a:pt x="517" y="2124"/>
                </a:cubicBezTo>
                <a:cubicBezTo>
                  <a:pt x="517" y="2123"/>
                  <a:pt x="518" y="2122"/>
                  <a:pt x="518" y="2121"/>
                </a:cubicBezTo>
                <a:cubicBezTo>
                  <a:pt x="520" y="2120"/>
                  <a:pt x="521" y="2119"/>
                  <a:pt x="522" y="2117"/>
                </a:cubicBezTo>
                <a:cubicBezTo>
                  <a:pt x="525" y="2114"/>
                  <a:pt x="527" y="2111"/>
                  <a:pt x="529" y="2108"/>
                </a:cubicBezTo>
                <a:cubicBezTo>
                  <a:pt x="532" y="2105"/>
                  <a:pt x="534" y="2102"/>
                  <a:pt x="536" y="2099"/>
                </a:cubicBezTo>
                <a:cubicBezTo>
                  <a:pt x="539" y="2096"/>
                  <a:pt x="541" y="2094"/>
                  <a:pt x="544" y="2091"/>
                </a:cubicBezTo>
                <a:cubicBezTo>
                  <a:pt x="544" y="2090"/>
                  <a:pt x="545" y="2090"/>
                  <a:pt x="545" y="2089"/>
                </a:cubicBezTo>
                <a:cubicBezTo>
                  <a:pt x="546" y="2089"/>
                  <a:pt x="547" y="2088"/>
                  <a:pt x="547" y="2087"/>
                </a:cubicBezTo>
                <a:cubicBezTo>
                  <a:pt x="548" y="2086"/>
                  <a:pt x="550" y="2085"/>
                  <a:pt x="551" y="2084"/>
                </a:cubicBezTo>
                <a:cubicBezTo>
                  <a:pt x="552" y="2084"/>
                  <a:pt x="552" y="2083"/>
                  <a:pt x="553" y="2083"/>
                </a:cubicBezTo>
                <a:cubicBezTo>
                  <a:pt x="553" y="2082"/>
                  <a:pt x="554" y="2082"/>
                  <a:pt x="555" y="2081"/>
                </a:cubicBezTo>
                <a:cubicBezTo>
                  <a:pt x="555" y="2081"/>
                  <a:pt x="555" y="2081"/>
                  <a:pt x="555" y="2081"/>
                </a:cubicBezTo>
                <a:cubicBezTo>
                  <a:pt x="556" y="2080"/>
                  <a:pt x="556" y="2080"/>
                  <a:pt x="556" y="2080"/>
                </a:cubicBezTo>
                <a:cubicBezTo>
                  <a:pt x="557" y="2080"/>
                  <a:pt x="557" y="2079"/>
                  <a:pt x="558" y="2079"/>
                </a:cubicBezTo>
                <a:cubicBezTo>
                  <a:pt x="559" y="2078"/>
                  <a:pt x="559" y="2078"/>
                  <a:pt x="560" y="2078"/>
                </a:cubicBezTo>
                <a:cubicBezTo>
                  <a:pt x="563" y="2076"/>
                  <a:pt x="567" y="2075"/>
                  <a:pt x="570" y="2073"/>
                </a:cubicBezTo>
                <a:cubicBezTo>
                  <a:pt x="572" y="2072"/>
                  <a:pt x="573" y="2072"/>
                  <a:pt x="574" y="2072"/>
                </a:cubicBezTo>
                <a:cubicBezTo>
                  <a:pt x="575" y="2072"/>
                  <a:pt x="575" y="2071"/>
                  <a:pt x="575" y="2071"/>
                </a:cubicBezTo>
                <a:cubicBezTo>
                  <a:pt x="575" y="2071"/>
                  <a:pt x="575" y="2071"/>
                  <a:pt x="574" y="2071"/>
                </a:cubicBezTo>
                <a:cubicBezTo>
                  <a:pt x="574" y="2071"/>
                  <a:pt x="574" y="2071"/>
                  <a:pt x="573" y="2071"/>
                </a:cubicBezTo>
                <a:cubicBezTo>
                  <a:pt x="574" y="2071"/>
                  <a:pt x="575" y="2070"/>
                  <a:pt x="576" y="2070"/>
                </a:cubicBezTo>
                <a:cubicBezTo>
                  <a:pt x="615" y="2048"/>
                  <a:pt x="656" y="2033"/>
                  <a:pt x="697" y="2025"/>
                </a:cubicBezTo>
                <a:cubicBezTo>
                  <a:pt x="696" y="2026"/>
                  <a:pt x="695" y="2026"/>
                  <a:pt x="694" y="2027"/>
                </a:cubicBezTo>
                <a:cubicBezTo>
                  <a:pt x="689" y="2031"/>
                  <a:pt x="683" y="2035"/>
                  <a:pt x="678" y="2038"/>
                </a:cubicBezTo>
                <a:cubicBezTo>
                  <a:pt x="672" y="2042"/>
                  <a:pt x="666" y="2046"/>
                  <a:pt x="661" y="2050"/>
                </a:cubicBezTo>
                <a:cubicBezTo>
                  <a:pt x="659" y="2051"/>
                  <a:pt x="658" y="2052"/>
                  <a:pt x="656" y="2053"/>
                </a:cubicBezTo>
                <a:cubicBezTo>
                  <a:pt x="655" y="2054"/>
                  <a:pt x="653" y="2055"/>
                  <a:pt x="652" y="2056"/>
                </a:cubicBezTo>
                <a:cubicBezTo>
                  <a:pt x="651" y="2057"/>
                  <a:pt x="649" y="2059"/>
                  <a:pt x="648" y="2060"/>
                </a:cubicBezTo>
                <a:cubicBezTo>
                  <a:pt x="646" y="2061"/>
                  <a:pt x="645" y="2062"/>
                  <a:pt x="643" y="2063"/>
                </a:cubicBezTo>
                <a:cubicBezTo>
                  <a:pt x="641" y="2065"/>
                  <a:pt x="638" y="2068"/>
                  <a:pt x="635" y="2070"/>
                </a:cubicBezTo>
                <a:cubicBezTo>
                  <a:pt x="634" y="2072"/>
                  <a:pt x="632" y="2073"/>
                  <a:pt x="631" y="2074"/>
                </a:cubicBezTo>
                <a:cubicBezTo>
                  <a:pt x="629" y="2076"/>
                  <a:pt x="629" y="2076"/>
                  <a:pt x="629" y="2076"/>
                </a:cubicBezTo>
                <a:cubicBezTo>
                  <a:pt x="627" y="2078"/>
                  <a:pt x="627" y="2078"/>
                  <a:pt x="627" y="2078"/>
                </a:cubicBezTo>
                <a:cubicBezTo>
                  <a:pt x="625" y="2079"/>
                  <a:pt x="624" y="2080"/>
                  <a:pt x="622" y="2082"/>
                </a:cubicBezTo>
                <a:cubicBezTo>
                  <a:pt x="621" y="2083"/>
                  <a:pt x="620" y="2084"/>
                  <a:pt x="618" y="2086"/>
                </a:cubicBezTo>
                <a:cubicBezTo>
                  <a:pt x="617" y="2087"/>
                  <a:pt x="615" y="2088"/>
                  <a:pt x="614" y="2090"/>
                </a:cubicBezTo>
                <a:cubicBezTo>
                  <a:pt x="613" y="2091"/>
                  <a:pt x="611" y="2092"/>
                  <a:pt x="610" y="2094"/>
                </a:cubicBezTo>
                <a:cubicBezTo>
                  <a:pt x="599" y="2105"/>
                  <a:pt x="589" y="2116"/>
                  <a:pt x="578" y="2128"/>
                </a:cubicBezTo>
                <a:cubicBezTo>
                  <a:pt x="577" y="2130"/>
                  <a:pt x="576" y="2131"/>
                  <a:pt x="575" y="2132"/>
                </a:cubicBezTo>
                <a:cubicBezTo>
                  <a:pt x="571" y="2135"/>
                  <a:pt x="566" y="2137"/>
                  <a:pt x="561" y="2140"/>
                </a:cubicBezTo>
                <a:cubicBezTo>
                  <a:pt x="558" y="2142"/>
                  <a:pt x="555" y="2143"/>
                  <a:pt x="552" y="2145"/>
                </a:cubicBezTo>
                <a:cubicBezTo>
                  <a:pt x="549" y="2147"/>
                  <a:pt x="546" y="2148"/>
                  <a:pt x="542" y="2150"/>
                </a:cubicBezTo>
                <a:cubicBezTo>
                  <a:pt x="536" y="2153"/>
                  <a:pt x="528" y="2157"/>
                  <a:pt x="521" y="2160"/>
                </a:cubicBezTo>
                <a:cubicBezTo>
                  <a:pt x="519" y="2161"/>
                  <a:pt x="517" y="2162"/>
                  <a:pt x="515" y="2163"/>
                </a:cubicBezTo>
                <a:cubicBezTo>
                  <a:pt x="514" y="2164"/>
                  <a:pt x="512" y="2164"/>
                  <a:pt x="510" y="2165"/>
                </a:cubicBezTo>
                <a:cubicBezTo>
                  <a:pt x="508" y="2166"/>
                  <a:pt x="506" y="2167"/>
                  <a:pt x="504" y="2168"/>
                </a:cubicBezTo>
                <a:cubicBezTo>
                  <a:pt x="502" y="2168"/>
                  <a:pt x="500" y="2169"/>
                  <a:pt x="498" y="2170"/>
                </a:cubicBezTo>
                <a:cubicBezTo>
                  <a:pt x="497" y="2170"/>
                  <a:pt x="496" y="2171"/>
                  <a:pt x="495" y="2171"/>
                </a:cubicBezTo>
                <a:cubicBezTo>
                  <a:pt x="494" y="2172"/>
                  <a:pt x="493" y="2172"/>
                  <a:pt x="492" y="2172"/>
                </a:cubicBezTo>
                <a:cubicBezTo>
                  <a:pt x="490" y="2173"/>
                  <a:pt x="488" y="2174"/>
                  <a:pt x="486" y="2175"/>
                </a:cubicBezTo>
                <a:cubicBezTo>
                  <a:pt x="484" y="2176"/>
                  <a:pt x="482" y="2176"/>
                  <a:pt x="480" y="2177"/>
                </a:cubicBezTo>
                <a:cubicBezTo>
                  <a:pt x="478" y="2178"/>
                  <a:pt x="476" y="2179"/>
                  <a:pt x="474" y="2179"/>
                </a:cubicBezTo>
                <a:cubicBezTo>
                  <a:pt x="470" y="2181"/>
                  <a:pt x="466" y="2182"/>
                  <a:pt x="461" y="2183"/>
                </a:cubicBezTo>
                <a:cubicBezTo>
                  <a:pt x="459" y="2184"/>
                  <a:pt x="457" y="2185"/>
                  <a:pt x="455" y="2185"/>
                </a:cubicBezTo>
                <a:cubicBezTo>
                  <a:pt x="453" y="2186"/>
                  <a:pt x="451" y="2187"/>
                  <a:pt x="449" y="2187"/>
                </a:cubicBezTo>
                <a:cubicBezTo>
                  <a:pt x="448" y="2188"/>
                  <a:pt x="447" y="2188"/>
                  <a:pt x="446" y="2188"/>
                </a:cubicBezTo>
                <a:cubicBezTo>
                  <a:pt x="445" y="2189"/>
                  <a:pt x="445" y="2189"/>
                  <a:pt x="445" y="2189"/>
                </a:cubicBezTo>
                <a:cubicBezTo>
                  <a:pt x="443" y="2189"/>
                  <a:pt x="443" y="2189"/>
                  <a:pt x="443" y="2189"/>
                </a:cubicBezTo>
                <a:cubicBezTo>
                  <a:pt x="441" y="2190"/>
                  <a:pt x="439" y="2190"/>
                  <a:pt x="437" y="2191"/>
                </a:cubicBezTo>
                <a:cubicBezTo>
                  <a:pt x="433" y="2192"/>
                  <a:pt x="429" y="2193"/>
                  <a:pt x="425" y="2194"/>
                </a:cubicBezTo>
                <a:cubicBezTo>
                  <a:pt x="417" y="2197"/>
                  <a:pt x="409" y="2199"/>
                  <a:pt x="402" y="2201"/>
                </a:cubicBezTo>
                <a:cubicBezTo>
                  <a:pt x="399" y="2202"/>
                  <a:pt x="395" y="2204"/>
                  <a:pt x="392" y="2205"/>
                </a:cubicBezTo>
                <a:cubicBezTo>
                  <a:pt x="388" y="2206"/>
                  <a:pt x="385" y="2208"/>
                  <a:pt x="382" y="2209"/>
                </a:cubicBezTo>
                <a:cubicBezTo>
                  <a:pt x="379" y="2210"/>
                  <a:pt x="376" y="2212"/>
                  <a:pt x="374" y="2213"/>
                </a:cubicBezTo>
                <a:cubicBezTo>
                  <a:pt x="372" y="2214"/>
                  <a:pt x="371" y="2214"/>
                  <a:pt x="370" y="2215"/>
                </a:cubicBezTo>
                <a:cubicBezTo>
                  <a:pt x="368" y="2216"/>
                  <a:pt x="367" y="2217"/>
                  <a:pt x="366" y="2217"/>
                </a:cubicBezTo>
                <a:cubicBezTo>
                  <a:pt x="361" y="2220"/>
                  <a:pt x="358" y="2223"/>
                  <a:pt x="355" y="2225"/>
                </a:cubicBezTo>
                <a:cubicBezTo>
                  <a:pt x="353" y="2226"/>
                  <a:pt x="352" y="2227"/>
                  <a:pt x="351" y="2228"/>
                </a:cubicBezTo>
                <a:cubicBezTo>
                  <a:pt x="349" y="2229"/>
                  <a:pt x="348" y="2230"/>
                  <a:pt x="348" y="2231"/>
                </a:cubicBezTo>
                <a:cubicBezTo>
                  <a:pt x="346" y="2232"/>
                  <a:pt x="345" y="2233"/>
                  <a:pt x="345" y="2233"/>
                </a:cubicBezTo>
                <a:cubicBezTo>
                  <a:pt x="345" y="2233"/>
                  <a:pt x="346" y="2233"/>
                  <a:pt x="348" y="2231"/>
                </a:cubicBezTo>
                <a:cubicBezTo>
                  <a:pt x="349" y="2231"/>
                  <a:pt x="350" y="2230"/>
                  <a:pt x="351" y="2229"/>
                </a:cubicBezTo>
                <a:cubicBezTo>
                  <a:pt x="352" y="2228"/>
                  <a:pt x="354" y="2227"/>
                  <a:pt x="355" y="2226"/>
                </a:cubicBezTo>
                <a:cubicBezTo>
                  <a:pt x="359" y="2224"/>
                  <a:pt x="363" y="2222"/>
                  <a:pt x="367" y="2220"/>
                </a:cubicBezTo>
                <a:cubicBezTo>
                  <a:pt x="369" y="2219"/>
                  <a:pt x="370" y="2219"/>
                  <a:pt x="371" y="2218"/>
                </a:cubicBezTo>
                <a:cubicBezTo>
                  <a:pt x="372" y="2218"/>
                  <a:pt x="374" y="2217"/>
                  <a:pt x="375" y="2217"/>
                </a:cubicBezTo>
                <a:cubicBezTo>
                  <a:pt x="378" y="2215"/>
                  <a:pt x="381" y="2214"/>
                  <a:pt x="384" y="2213"/>
                </a:cubicBezTo>
                <a:cubicBezTo>
                  <a:pt x="390" y="2211"/>
                  <a:pt x="397" y="2209"/>
                  <a:pt x="404" y="2207"/>
                </a:cubicBezTo>
                <a:cubicBezTo>
                  <a:pt x="411" y="2205"/>
                  <a:pt x="419" y="2203"/>
                  <a:pt x="427" y="2201"/>
                </a:cubicBezTo>
                <a:cubicBezTo>
                  <a:pt x="431" y="2200"/>
                  <a:pt x="435" y="2199"/>
                  <a:pt x="439" y="2198"/>
                </a:cubicBezTo>
                <a:cubicBezTo>
                  <a:pt x="441" y="2198"/>
                  <a:pt x="443" y="2197"/>
                  <a:pt x="445" y="2196"/>
                </a:cubicBezTo>
                <a:cubicBezTo>
                  <a:pt x="447" y="2196"/>
                  <a:pt x="447" y="2196"/>
                  <a:pt x="447" y="2196"/>
                </a:cubicBezTo>
                <a:cubicBezTo>
                  <a:pt x="448" y="2196"/>
                  <a:pt x="448" y="2196"/>
                  <a:pt x="448" y="2196"/>
                </a:cubicBezTo>
                <a:cubicBezTo>
                  <a:pt x="449" y="2195"/>
                  <a:pt x="450" y="2195"/>
                  <a:pt x="451" y="2195"/>
                </a:cubicBezTo>
                <a:cubicBezTo>
                  <a:pt x="453" y="2194"/>
                  <a:pt x="455" y="2194"/>
                  <a:pt x="457" y="2193"/>
                </a:cubicBezTo>
                <a:cubicBezTo>
                  <a:pt x="455" y="2194"/>
                  <a:pt x="454" y="2195"/>
                  <a:pt x="452" y="2196"/>
                </a:cubicBezTo>
                <a:cubicBezTo>
                  <a:pt x="451" y="2197"/>
                  <a:pt x="450" y="2197"/>
                  <a:pt x="449" y="2198"/>
                </a:cubicBezTo>
                <a:cubicBezTo>
                  <a:pt x="448" y="2198"/>
                  <a:pt x="447" y="2199"/>
                  <a:pt x="446" y="2200"/>
                </a:cubicBezTo>
                <a:cubicBezTo>
                  <a:pt x="444" y="2201"/>
                  <a:pt x="442" y="2203"/>
                  <a:pt x="440" y="2204"/>
                </a:cubicBezTo>
                <a:cubicBezTo>
                  <a:pt x="435" y="2207"/>
                  <a:pt x="431" y="2210"/>
                  <a:pt x="427" y="2213"/>
                </a:cubicBezTo>
                <a:cubicBezTo>
                  <a:pt x="423" y="2217"/>
                  <a:pt x="419" y="2220"/>
                  <a:pt x="414" y="2224"/>
                </a:cubicBezTo>
                <a:cubicBezTo>
                  <a:pt x="411" y="2228"/>
                  <a:pt x="406" y="2231"/>
                  <a:pt x="403" y="2235"/>
                </a:cubicBezTo>
                <a:cubicBezTo>
                  <a:pt x="399" y="2239"/>
                  <a:pt x="396" y="2243"/>
                  <a:pt x="392" y="2247"/>
                </a:cubicBezTo>
                <a:cubicBezTo>
                  <a:pt x="390" y="2249"/>
                  <a:pt x="389" y="2251"/>
                  <a:pt x="387" y="2253"/>
                </a:cubicBezTo>
                <a:cubicBezTo>
                  <a:pt x="387" y="2254"/>
                  <a:pt x="386" y="2255"/>
                  <a:pt x="385" y="2256"/>
                </a:cubicBezTo>
                <a:cubicBezTo>
                  <a:pt x="384" y="2257"/>
                  <a:pt x="384" y="2258"/>
                  <a:pt x="383" y="2259"/>
                </a:cubicBezTo>
                <a:cubicBezTo>
                  <a:pt x="382" y="2260"/>
                  <a:pt x="380" y="2262"/>
                  <a:pt x="379" y="2264"/>
                </a:cubicBezTo>
                <a:cubicBezTo>
                  <a:pt x="378" y="2266"/>
                  <a:pt x="376" y="2268"/>
                  <a:pt x="375" y="2269"/>
                </a:cubicBezTo>
                <a:cubicBezTo>
                  <a:pt x="374" y="2271"/>
                  <a:pt x="373" y="2273"/>
                  <a:pt x="372" y="2274"/>
                </a:cubicBezTo>
                <a:cubicBezTo>
                  <a:pt x="371" y="2276"/>
                  <a:pt x="370" y="2277"/>
                  <a:pt x="369" y="2279"/>
                </a:cubicBezTo>
                <a:cubicBezTo>
                  <a:pt x="368" y="2280"/>
                  <a:pt x="368" y="2282"/>
                  <a:pt x="367" y="2283"/>
                </a:cubicBezTo>
                <a:cubicBezTo>
                  <a:pt x="366" y="2284"/>
                  <a:pt x="366" y="2285"/>
                  <a:pt x="365" y="2286"/>
                </a:cubicBezTo>
                <a:cubicBezTo>
                  <a:pt x="364" y="2288"/>
                  <a:pt x="363" y="2290"/>
                  <a:pt x="363" y="2291"/>
                </a:cubicBezTo>
                <a:cubicBezTo>
                  <a:pt x="362" y="2292"/>
                  <a:pt x="362" y="2293"/>
                  <a:pt x="362" y="2293"/>
                </a:cubicBezTo>
                <a:cubicBezTo>
                  <a:pt x="362" y="2293"/>
                  <a:pt x="362" y="2292"/>
                  <a:pt x="363" y="2291"/>
                </a:cubicBezTo>
                <a:cubicBezTo>
                  <a:pt x="364" y="2290"/>
                  <a:pt x="365" y="2289"/>
                  <a:pt x="366" y="2287"/>
                </a:cubicBezTo>
                <a:cubicBezTo>
                  <a:pt x="367" y="2286"/>
                  <a:pt x="368" y="2285"/>
                  <a:pt x="369" y="2284"/>
                </a:cubicBezTo>
                <a:cubicBezTo>
                  <a:pt x="370" y="2283"/>
                  <a:pt x="371" y="2282"/>
                  <a:pt x="372" y="2281"/>
                </a:cubicBezTo>
                <a:cubicBezTo>
                  <a:pt x="373" y="2279"/>
                  <a:pt x="374" y="2278"/>
                  <a:pt x="375" y="2276"/>
                </a:cubicBezTo>
                <a:cubicBezTo>
                  <a:pt x="376" y="2275"/>
                  <a:pt x="378" y="2274"/>
                  <a:pt x="379" y="2272"/>
                </a:cubicBezTo>
                <a:cubicBezTo>
                  <a:pt x="380" y="2271"/>
                  <a:pt x="382" y="2269"/>
                  <a:pt x="383" y="2267"/>
                </a:cubicBezTo>
                <a:cubicBezTo>
                  <a:pt x="384" y="2266"/>
                  <a:pt x="386" y="2264"/>
                  <a:pt x="387" y="2262"/>
                </a:cubicBezTo>
                <a:cubicBezTo>
                  <a:pt x="388" y="2261"/>
                  <a:pt x="389" y="2261"/>
                  <a:pt x="390" y="2260"/>
                </a:cubicBezTo>
                <a:cubicBezTo>
                  <a:pt x="391" y="2259"/>
                  <a:pt x="391" y="2258"/>
                  <a:pt x="392" y="2257"/>
                </a:cubicBezTo>
                <a:cubicBezTo>
                  <a:pt x="394" y="2255"/>
                  <a:pt x="396" y="2254"/>
                  <a:pt x="397" y="2252"/>
                </a:cubicBezTo>
                <a:cubicBezTo>
                  <a:pt x="399" y="2250"/>
                  <a:pt x="401" y="2248"/>
                  <a:pt x="403" y="2246"/>
                </a:cubicBezTo>
                <a:cubicBezTo>
                  <a:pt x="404" y="2245"/>
                  <a:pt x="404" y="2244"/>
                  <a:pt x="405" y="2244"/>
                </a:cubicBezTo>
                <a:cubicBezTo>
                  <a:pt x="406" y="2243"/>
                  <a:pt x="407" y="2242"/>
                  <a:pt x="408" y="2241"/>
                </a:cubicBezTo>
                <a:cubicBezTo>
                  <a:pt x="412" y="2237"/>
                  <a:pt x="416" y="2233"/>
                  <a:pt x="420" y="2230"/>
                </a:cubicBezTo>
                <a:cubicBezTo>
                  <a:pt x="424" y="2226"/>
                  <a:pt x="428" y="2223"/>
                  <a:pt x="432" y="2219"/>
                </a:cubicBezTo>
                <a:cubicBezTo>
                  <a:pt x="434" y="2218"/>
                  <a:pt x="436" y="2216"/>
                  <a:pt x="438" y="2214"/>
                </a:cubicBezTo>
                <a:cubicBezTo>
                  <a:pt x="440" y="2213"/>
                  <a:pt x="442" y="2211"/>
                  <a:pt x="444" y="2210"/>
                </a:cubicBezTo>
                <a:cubicBezTo>
                  <a:pt x="446" y="2208"/>
                  <a:pt x="448" y="2207"/>
                  <a:pt x="450" y="2205"/>
                </a:cubicBezTo>
                <a:cubicBezTo>
                  <a:pt x="451" y="2204"/>
                  <a:pt x="452" y="2204"/>
                  <a:pt x="452" y="2203"/>
                </a:cubicBezTo>
                <a:cubicBezTo>
                  <a:pt x="453" y="2202"/>
                  <a:pt x="454" y="2202"/>
                  <a:pt x="455" y="2201"/>
                </a:cubicBezTo>
                <a:cubicBezTo>
                  <a:pt x="457" y="2199"/>
                  <a:pt x="459" y="2198"/>
                  <a:pt x="461" y="2197"/>
                </a:cubicBezTo>
                <a:cubicBezTo>
                  <a:pt x="462" y="2196"/>
                  <a:pt x="464" y="2194"/>
                  <a:pt x="466" y="2193"/>
                </a:cubicBezTo>
                <a:cubicBezTo>
                  <a:pt x="467" y="2192"/>
                  <a:pt x="469" y="2191"/>
                  <a:pt x="471" y="2190"/>
                </a:cubicBezTo>
                <a:cubicBezTo>
                  <a:pt x="472" y="2189"/>
                  <a:pt x="473" y="2188"/>
                  <a:pt x="474" y="2187"/>
                </a:cubicBezTo>
                <a:cubicBezTo>
                  <a:pt x="475" y="2187"/>
                  <a:pt x="476" y="2187"/>
                  <a:pt x="476" y="2187"/>
                </a:cubicBezTo>
                <a:cubicBezTo>
                  <a:pt x="478" y="2186"/>
                  <a:pt x="481" y="2185"/>
                  <a:pt x="483" y="2184"/>
                </a:cubicBezTo>
                <a:cubicBezTo>
                  <a:pt x="485" y="2184"/>
                  <a:pt x="487" y="2183"/>
                  <a:pt x="489" y="2182"/>
                </a:cubicBezTo>
                <a:cubicBezTo>
                  <a:pt x="491" y="2181"/>
                  <a:pt x="493" y="2180"/>
                  <a:pt x="495" y="2180"/>
                </a:cubicBezTo>
                <a:cubicBezTo>
                  <a:pt x="496" y="2179"/>
                  <a:pt x="497" y="2179"/>
                  <a:pt x="498" y="2178"/>
                </a:cubicBezTo>
                <a:cubicBezTo>
                  <a:pt x="499" y="2178"/>
                  <a:pt x="500" y="2178"/>
                  <a:pt x="501" y="2177"/>
                </a:cubicBezTo>
                <a:cubicBezTo>
                  <a:pt x="503" y="2176"/>
                  <a:pt x="505" y="2175"/>
                  <a:pt x="507" y="2175"/>
                </a:cubicBezTo>
                <a:cubicBezTo>
                  <a:pt x="509" y="2174"/>
                  <a:pt x="511" y="2173"/>
                  <a:pt x="513" y="2172"/>
                </a:cubicBezTo>
                <a:cubicBezTo>
                  <a:pt x="515" y="2171"/>
                  <a:pt x="517" y="2170"/>
                  <a:pt x="518" y="2169"/>
                </a:cubicBezTo>
                <a:cubicBezTo>
                  <a:pt x="520" y="2168"/>
                  <a:pt x="522" y="2167"/>
                  <a:pt x="524" y="2166"/>
                </a:cubicBezTo>
                <a:cubicBezTo>
                  <a:pt x="526" y="2166"/>
                  <a:pt x="528" y="2165"/>
                  <a:pt x="530" y="2164"/>
                </a:cubicBezTo>
                <a:cubicBezTo>
                  <a:pt x="531" y="2163"/>
                  <a:pt x="533" y="2162"/>
                  <a:pt x="535" y="2161"/>
                </a:cubicBezTo>
                <a:cubicBezTo>
                  <a:pt x="538" y="2159"/>
                  <a:pt x="542" y="2157"/>
                  <a:pt x="545" y="2155"/>
                </a:cubicBezTo>
                <a:cubicBezTo>
                  <a:pt x="548" y="2153"/>
                  <a:pt x="552" y="2151"/>
                  <a:pt x="555" y="2150"/>
                </a:cubicBezTo>
                <a:cubicBezTo>
                  <a:pt x="558" y="2148"/>
                  <a:pt x="560" y="2146"/>
                  <a:pt x="563" y="2144"/>
                </a:cubicBezTo>
                <a:cubicBezTo>
                  <a:pt x="565" y="2143"/>
                  <a:pt x="566" y="2142"/>
                  <a:pt x="568" y="2141"/>
                </a:cubicBezTo>
                <a:cubicBezTo>
                  <a:pt x="561" y="2149"/>
                  <a:pt x="555" y="2157"/>
                  <a:pt x="549" y="2164"/>
                </a:cubicBezTo>
                <a:cubicBezTo>
                  <a:pt x="547" y="2167"/>
                  <a:pt x="544" y="2170"/>
                  <a:pt x="542" y="2173"/>
                </a:cubicBezTo>
                <a:cubicBezTo>
                  <a:pt x="540" y="2176"/>
                  <a:pt x="537" y="2179"/>
                  <a:pt x="535" y="2182"/>
                </a:cubicBezTo>
                <a:cubicBezTo>
                  <a:pt x="530" y="2188"/>
                  <a:pt x="526" y="2194"/>
                  <a:pt x="521" y="2200"/>
                </a:cubicBezTo>
                <a:cubicBezTo>
                  <a:pt x="512" y="2211"/>
                  <a:pt x="503" y="2222"/>
                  <a:pt x="495" y="2233"/>
                </a:cubicBezTo>
                <a:cubicBezTo>
                  <a:pt x="486" y="2243"/>
                  <a:pt x="478" y="2252"/>
                  <a:pt x="470" y="2261"/>
                </a:cubicBezTo>
                <a:cubicBezTo>
                  <a:pt x="462" y="2269"/>
                  <a:pt x="455" y="2277"/>
                  <a:pt x="448" y="2284"/>
                </a:cubicBezTo>
                <a:cubicBezTo>
                  <a:pt x="441" y="2290"/>
                  <a:pt x="435" y="2296"/>
                  <a:pt x="430" y="2300"/>
                </a:cubicBezTo>
                <a:cubicBezTo>
                  <a:pt x="428" y="2302"/>
                  <a:pt x="425" y="2304"/>
                  <a:pt x="423" y="2306"/>
                </a:cubicBezTo>
                <a:cubicBezTo>
                  <a:pt x="421" y="2308"/>
                  <a:pt x="419" y="2309"/>
                  <a:pt x="418" y="2310"/>
                </a:cubicBezTo>
                <a:cubicBezTo>
                  <a:pt x="415" y="2313"/>
                  <a:pt x="414" y="2314"/>
                  <a:pt x="414" y="2314"/>
                </a:cubicBezTo>
                <a:cubicBezTo>
                  <a:pt x="414" y="2314"/>
                  <a:pt x="415" y="2313"/>
                  <a:pt x="418" y="2311"/>
                </a:cubicBezTo>
                <a:cubicBezTo>
                  <a:pt x="420" y="2310"/>
                  <a:pt x="422" y="2308"/>
                  <a:pt x="424" y="2307"/>
                </a:cubicBezTo>
                <a:cubicBezTo>
                  <a:pt x="426" y="2305"/>
                  <a:pt x="428" y="2304"/>
                  <a:pt x="431" y="2301"/>
                </a:cubicBezTo>
                <a:cubicBezTo>
                  <a:pt x="437" y="2297"/>
                  <a:pt x="443" y="2292"/>
                  <a:pt x="450" y="2286"/>
                </a:cubicBezTo>
                <a:cubicBezTo>
                  <a:pt x="452" y="2284"/>
                  <a:pt x="454" y="2283"/>
                  <a:pt x="456" y="2281"/>
                </a:cubicBezTo>
                <a:cubicBezTo>
                  <a:pt x="458" y="2279"/>
                  <a:pt x="460" y="2278"/>
                  <a:pt x="462" y="2276"/>
                </a:cubicBezTo>
                <a:cubicBezTo>
                  <a:pt x="465" y="2272"/>
                  <a:pt x="469" y="2268"/>
                  <a:pt x="474" y="2264"/>
                </a:cubicBezTo>
                <a:cubicBezTo>
                  <a:pt x="476" y="2262"/>
                  <a:pt x="478" y="2260"/>
                  <a:pt x="480" y="2258"/>
                </a:cubicBezTo>
                <a:cubicBezTo>
                  <a:pt x="482" y="2255"/>
                  <a:pt x="484" y="2253"/>
                  <a:pt x="486" y="2251"/>
                </a:cubicBezTo>
                <a:cubicBezTo>
                  <a:pt x="488" y="2249"/>
                  <a:pt x="491" y="2246"/>
                  <a:pt x="493" y="2244"/>
                </a:cubicBezTo>
                <a:cubicBezTo>
                  <a:pt x="495" y="2241"/>
                  <a:pt x="497" y="2239"/>
                  <a:pt x="499" y="2236"/>
                </a:cubicBezTo>
                <a:cubicBezTo>
                  <a:pt x="504" y="2231"/>
                  <a:pt x="509" y="2226"/>
                  <a:pt x="513" y="2220"/>
                </a:cubicBezTo>
                <a:cubicBezTo>
                  <a:pt x="513" y="2221"/>
                  <a:pt x="513" y="2221"/>
                  <a:pt x="513" y="2221"/>
                </a:cubicBezTo>
                <a:cubicBezTo>
                  <a:pt x="512" y="2223"/>
                  <a:pt x="512" y="2224"/>
                  <a:pt x="511" y="2226"/>
                </a:cubicBezTo>
                <a:cubicBezTo>
                  <a:pt x="510" y="2228"/>
                  <a:pt x="509" y="2229"/>
                  <a:pt x="508" y="2231"/>
                </a:cubicBezTo>
                <a:cubicBezTo>
                  <a:pt x="507" y="2233"/>
                  <a:pt x="507" y="2235"/>
                  <a:pt x="506" y="2237"/>
                </a:cubicBezTo>
                <a:cubicBezTo>
                  <a:pt x="505" y="2238"/>
                  <a:pt x="505" y="2239"/>
                  <a:pt x="504" y="2240"/>
                </a:cubicBezTo>
                <a:cubicBezTo>
                  <a:pt x="504" y="2241"/>
                  <a:pt x="503" y="2242"/>
                  <a:pt x="503" y="2243"/>
                </a:cubicBezTo>
                <a:cubicBezTo>
                  <a:pt x="502" y="2245"/>
                  <a:pt x="501" y="2247"/>
                  <a:pt x="500" y="2249"/>
                </a:cubicBezTo>
                <a:cubicBezTo>
                  <a:pt x="498" y="2251"/>
                  <a:pt x="497" y="2253"/>
                  <a:pt x="496" y="2255"/>
                </a:cubicBezTo>
                <a:cubicBezTo>
                  <a:pt x="495" y="2257"/>
                  <a:pt x="494" y="2260"/>
                  <a:pt x="493" y="2262"/>
                </a:cubicBezTo>
                <a:cubicBezTo>
                  <a:pt x="491" y="2266"/>
                  <a:pt x="488" y="2270"/>
                  <a:pt x="486" y="2275"/>
                </a:cubicBezTo>
                <a:cubicBezTo>
                  <a:pt x="483" y="2279"/>
                  <a:pt x="480" y="2283"/>
                  <a:pt x="478" y="2287"/>
                </a:cubicBezTo>
                <a:cubicBezTo>
                  <a:pt x="477" y="2288"/>
                  <a:pt x="476" y="2289"/>
                  <a:pt x="476" y="2290"/>
                </a:cubicBezTo>
                <a:cubicBezTo>
                  <a:pt x="475" y="2291"/>
                  <a:pt x="475" y="2292"/>
                  <a:pt x="474" y="2293"/>
                </a:cubicBezTo>
                <a:cubicBezTo>
                  <a:pt x="473" y="2295"/>
                  <a:pt x="471" y="2297"/>
                  <a:pt x="470" y="2299"/>
                </a:cubicBezTo>
                <a:cubicBezTo>
                  <a:pt x="469" y="2301"/>
                  <a:pt x="467" y="2303"/>
                  <a:pt x="466" y="2305"/>
                </a:cubicBezTo>
                <a:cubicBezTo>
                  <a:pt x="465" y="2306"/>
                  <a:pt x="465" y="2307"/>
                  <a:pt x="464" y="2308"/>
                </a:cubicBezTo>
                <a:cubicBezTo>
                  <a:pt x="464" y="2309"/>
                  <a:pt x="463" y="2310"/>
                  <a:pt x="462" y="2310"/>
                </a:cubicBezTo>
                <a:cubicBezTo>
                  <a:pt x="461" y="2312"/>
                  <a:pt x="460" y="2314"/>
                  <a:pt x="459" y="2316"/>
                </a:cubicBezTo>
                <a:cubicBezTo>
                  <a:pt x="458" y="2317"/>
                  <a:pt x="456" y="2319"/>
                  <a:pt x="455" y="2320"/>
                </a:cubicBezTo>
                <a:cubicBezTo>
                  <a:pt x="454" y="2322"/>
                  <a:pt x="453" y="2323"/>
                  <a:pt x="452" y="2325"/>
                </a:cubicBezTo>
                <a:cubicBezTo>
                  <a:pt x="451" y="2326"/>
                  <a:pt x="450" y="2327"/>
                  <a:pt x="449" y="2329"/>
                </a:cubicBezTo>
                <a:cubicBezTo>
                  <a:pt x="448" y="2330"/>
                  <a:pt x="447" y="2331"/>
                  <a:pt x="447" y="2332"/>
                </a:cubicBezTo>
                <a:cubicBezTo>
                  <a:pt x="446" y="2333"/>
                  <a:pt x="445" y="2334"/>
                  <a:pt x="444" y="2335"/>
                </a:cubicBezTo>
                <a:cubicBezTo>
                  <a:pt x="443" y="2337"/>
                  <a:pt x="442" y="2338"/>
                  <a:pt x="441" y="2339"/>
                </a:cubicBezTo>
                <a:cubicBezTo>
                  <a:pt x="441" y="2340"/>
                  <a:pt x="440" y="2340"/>
                  <a:pt x="440" y="2340"/>
                </a:cubicBezTo>
                <a:cubicBezTo>
                  <a:pt x="440" y="2340"/>
                  <a:pt x="441" y="2340"/>
                  <a:pt x="442" y="2339"/>
                </a:cubicBezTo>
                <a:cubicBezTo>
                  <a:pt x="442" y="2338"/>
                  <a:pt x="444" y="2337"/>
                  <a:pt x="445" y="2336"/>
                </a:cubicBezTo>
                <a:cubicBezTo>
                  <a:pt x="446" y="2335"/>
                  <a:pt x="447" y="2334"/>
                  <a:pt x="448" y="2333"/>
                </a:cubicBezTo>
                <a:cubicBezTo>
                  <a:pt x="449" y="2333"/>
                  <a:pt x="450" y="2332"/>
                  <a:pt x="451" y="2331"/>
                </a:cubicBezTo>
                <a:cubicBezTo>
                  <a:pt x="453" y="2329"/>
                  <a:pt x="454" y="2328"/>
                  <a:pt x="455" y="2327"/>
                </a:cubicBezTo>
                <a:cubicBezTo>
                  <a:pt x="456" y="2326"/>
                  <a:pt x="457" y="2325"/>
                  <a:pt x="459" y="2323"/>
                </a:cubicBezTo>
                <a:cubicBezTo>
                  <a:pt x="460" y="2322"/>
                  <a:pt x="461" y="2320"/>
                  <a:pt x="463" y="2319"/>
                </a:cubicBezTo>
                <a:cubicBezTo>
                  <a:pt x="464" y="2317"/>
                  <a:pt x="466" y="2316"/>
                  <a:pt x="467" y="2314"/>
                </a:cubicBezTo>
                <a:cubicBezTo>
                  <a:pt x="468" y="2313"/>
                  <a:pt x="468" y="2312"/>
                  <a:pt x="469" y="2312"/>
                </a:cubicBezTo>
                <a:cubicBezTo>
                  <a:pt x="470" y="2311"/>
                  <a:pt x="471" y="2310"/>
                  <a:pt x="471" y="2309"/>
                </a:cubicBezTo>
                <a:cubicBezTo>
                  <a:pt x="473" y="2307"/>
                  <a:pt x="474" y="2305"/>
                  <a:pt x="476" y="2303"/>
                </a:cubicBezTo>
                <a:cubicBezTo>
                  <a:pt x="479" y="2300"/>
                  <a:pt x="481" y="2296"/>
                  <a:pt x="484" y="2291"/>
                </a:cubicBezTo>
                <a:cubicBezTo>
                  <a:pt x="487" y="2287"/>
                  <a:pt x="490" y="2283"/>
                  <a:pt x="492" y="2279"/>
                </a:cubicBezTo>
                <a:cubicBezTo>
                  <a:pt x="495" y="2274"/>
                  <a:pt x="497" y="2270"/>
                  <a:pt x="500" y="2265"/>
                </a:cubicBezTo>
                <a:cubicBezTo>
                  <a:pt x="502" y="2261"/>
                  <a:pt x="504" y="2256"/>
                  <a:pt x="506" y="2252"/>
                </a:cubicBezTo>
                <a:cubicBezTo>
                  <a:pt x="507" y="2250"/>
                  <a:pt x="508" y="2248"/>
                  <a:pt x="509" y="2246"/>
                </a:cubicBezTo>
                <a:cubicBezTo>
                  <a:pt x="509" y="2244"/>
                  <a:pt x="509" y="2243"/>
                  <a:pt x="510" y="2242"/>
                </a:cubicBezTo>
                <a:cubicBezTo>
                  <a:pt x="510" y="2241"/>
                  <a:pt x="511" y="2240"/>
                  <a:pt x="511" y="2239"/>
                </a:cubicBezTo>
                <a:cubicBezTo>
                  <a:pt x="512" y="2237"/>
                  <a:pt x="513" y="2235"/>
                  <a:pt x="513" y="2233"/>
                </a:cubicBezTo>
                <a:cubicBezTo>
                  <a:pt x="514" y="2231"/>
                  <a:pt x="514" y="2229"/>
                  <a:pt x="515" y="2228"/>
                </a:cubicBezTo>
                <a:cubicBezTo>
                  <a:pt x="516" y="2226"/>
                  <a:pt x="516" y="2224"/>
                  <a:pt x="517" y="2222"/>
                </a:cubicBezTo>
                <a:cubicBezTo>
                  <a:pt x="517" y="2221"/>
                  <a:pt x="517" y="2219"/>
                  <a:pt x="518" y="2218"/>
                </a:cubicBezTo>
                <a:cubicBezTo>
                  <a:pt x="518" y="2216"/>
                  <a:pt x="519" y="2215"/>
                  <a:pt x="519" y="2214"/>
                </a:cubicBezTo>
                <a:cubicBezTo>
                  <a:pt x="521" y="2211"/>
                  <a:pt x="524" y="2207"/>
                  <a:pt x="527" y="2204"/>
                </a:cubicBezTo>
                <a:cubicBezTo>
                  <a:pt x="531" y="2198"/>
                  <a:pt x="536" y="2193"/>
                  <a:pt x="541" y="2187"/>
                </a:cubicBezTo>
                <a:cubicBezTo>
                  <a:pt x="543" y="2184"/>
                  <a:pt x="545" y="2181"/>
                  <a:pt x="548" y="2178"/>
                </a:cubicBezTo>
                <a:cubicBezTo>
                  <a:pt x="550" y="2175"/>
                  <a:pt x="553" y="2172"/>
                  <a:pt x="555" y="2169"/>
                </a:cubicBezTo>
                <a:cubicBezTo>
                  <a:pt x="558" y="2166"/>
                  <a:pt x="560" y="2163"/>
                  <a:pt x="563" y="2159"/>
                </a:cubicBezTo>
                <a:cubicBezTo>
                  <a:pt x="563" y="2160"/>
                  <a:pt x="562" y="2160"/>
                  <a:pt x="562" y="2161"/>
                </a:cubicBezTo>
                <a:cubicBezTo>
                  <a:pt x="561" y="2164"/>
                  <a:pt x="559" y="2167"/>
                  <a:pt x="558" y="2171"/>
                </a:cubicBezTo>
                <a:cubicBezTo>
                  <a:pt x="556" y="2174"/>
                  <a:pt x="555" y="2178"/>
                  <a:pt x="554" y="2182"/>
                </a:cubicBezTo>
                <a:cubicBezTo>
                  <a:pt x="553" y="2183"/>
                  <a:pt x="553" y="2184"/>
                  <a:pt x="553" y="2185"/>
                </a:cubicBezTo>
                <a:cubicBezTo>
                  <a:pt x="553" y="2186"/>
                  <a:pt x="552" y="2188"/>
                  <a:pt x="552" y="2189"/>
                </a:cubicBezTo>
                <a:cubicBezTo>
                  <a:pt x="551" y="2191"/>
                  <a:pt x="551" y="2193"/>
                  <a:pt x="550" y="2195"/>
                </a:cubicBezTo>
                <a:cubicBezTo>
                  <a:pt x="549" y="2199"/>
                  <a:pt x="548" y="2204"/>
                  <a:pt x="548" y="2208"/>
                </a:cubicBezTo>
                <a:cubicBezTo>
                  <a:pt x="547" y="2212"/>
                  <a:pt x="546" y="2217"/>
                  <a:pt x="545" y="2221"/>
                </a:cubicBezTo>
                <a:cubicBezTo>
                  <a:pt x="544" y="2225"/>
                  <a:pt x="544" y="2229"/>
                  <a:pt x="543" y="2233"/>
                </a:cubicBezTo>
                <a:cubicBezTo>
                  <a:pt x="542" y="2237"/>
                  <a:pt x="541" y="2241"/>
                  <a:pt x="540" y="2245"/>
                </a:cubicBezTo>
                <a:cubicBezTo>
                  <a:pt x="539" y="2248"/>
                  <a:pt x="539" y="2252"/>
                  <a:pt x="538" y="2255"/>
                </a:cubicBezTo>
                <a:cubicBezTo>
                  <a:pt x="537" y="2257"/>
                  <a:pt x="537" y="2258"/>
                  <a:pt x="536" y="2260"/>
                </a:cubicBezTo>
                <a:cubicBezTo>
                  <a:pt x="536" y="2261"/>
                  <a:pt x="535" y="2262"/>
                  <a:pt x="535" y="2264"/>
                </a:cubicBezTo>
                <a:cubicBezTo>
                  <a:pt x="535" y="2265"/>
                  <a:pt x="534" y="2266"/>
                  <a:pt x="534" y="2267"/>
                </a:cubicBezTo>
                <a:cubicBezTo>
                  <a:pt x="533" y="2268"/>
                  <a:pt x="533" y="2269"/>
                  <a:pt x="533" y="2270"/>
                </a:cubicBezTo>
                <a:cubicBezTo>
                  <a:pt x="532" y="2272"/>
                  <a:pt x="531" y="2273"/>
                  <a:pt x="531" y="2274"/>
                </a:cubicBezTo>
                <a:cubicBezTo>
                  <a:pt x="530" y="2275"/>
                  <a:pt x="530" y="2276"/>
                  <a:pt x="530" y="2276"/>
                </a:cubicBezTo>
                <a:cubicBezTo>
                  <a:pt x="530" y="2276"/>
                  <a:pt x="531" y="2275"/>
                  <a:pt x="531" y="2274"/>
                </a:cubicBezTo>
                <a:cubicBezTo>
                  <a:pt x="532" y="2274"/>
                  <a:pt x="533" y="2272"/>
                  <a:pt x="534" y="2271"/>
                </a:cubicBezTo>
                <a:cubicBezTo>
                  <a:pt x="535" y="2270"/>
                  <a:pt x="535" y="2269"/>
                  <a:pt x="536" y="2268"/>
                </a:cubicBezTo>
                <a:cubicBezTo>
                  <a:pt x="536" y="2267"/>
                  <a:pt x="537" y="2266"/>
                  <a:pt x="538" y="2265"/>
                </a:cubicBezTo>
                <a:cubicBezTo>
                  <a:pt x="538" y="2264"/>
                  <a:pt x="539" y="2262"/>
                  <a:pt x="540" y="2261"/>
                </a:cubicBezTo>
                <a:cubicBezTo>
                  <a:pt x="541" y="2260"/>
                  <a:pt x="541" y="2258"/>
                  <a:pt x="542" y="2257"/>
                </a:cubicBezTo>
                <a:cubicBezTo>
                  <a:pt x="543" y="2254"/>
                  <a:pt x="545" y="2250"/>
                  <a:pt x="546" y="2247"/>
                </a:cubicBezTo>
                <a:cubicBezTo>
                  <a:pt x="547" y="2243"/>
                  <a:pt x="549" y="2239"/>
                  <a:pt x="550" y="2235"/>
                </a:cubicBezTo>
                <a:cubicBezTo>
                  <a:pt x="550" y="2233"/>
                  <a:pt x="551" y="2231"/>
                  <a:pt x="551" y="2229"/>
                </a:cubicBezTo>
                <a:cubicBezTo>
                  <a:pt x="552" y="2227"/>
                  <a:pt x="552" y="2225"/>
                  <a:pt x="553" y="2222"/>
                </a:cubicBezTo>
                <a:cubicBezTo>
                  <a:pt x="554" y="2218"/>
                  <a:pt x="555" y="2214"/>
                  <a:pt x="555" y="2209"/>
                </a:cubicBezTo>
                <a:cubicBezTo>
                  <a:pt x="556" y="2205"/>
                  <a:pt x="557" y="2201"/>
                  <a:pt x="558" y="2197"/>
                </a:cubicBezTo>
                <a:cubicBezTo>
                  <a:pt x="559" y="2192"/>
                  <a:pt x="560" y="2188"/>
                  <a:pt x="560" y="2184"/>
                </a:cubicBezTo>
                <a:cubicBezTo>
                  <a:pt x="561" y="2180"/>
                  <a:pt x="562" y="2176"/>
                  <a:pt x="563" y="2173"/>
                </a:cubicBezTo>
                <a:cubicBezTo>
                  <a:pt x="564" y="2169"/>
                  <a:pt x="565" y="2166"/>
                  <a:pt x="566" y="2163"/>
                </a:cubicBezTo>
                <a:cubicBezTo>
                  <a:pt x="567" y="2161"/>
                  <a:pt x="567" y="2160"/>
                  <a:pt x="568" y="2158"/>
                </a:cubicBezTo>
                <a:cubicBezTo>
                  <a:pt x="568" y="2157"/>
                  <a:pt x="569" y="2156"/>
                  <a:pt x="569" y="2154"/>
                </a:cubicBezTo>
                <a:cubicBezTo>
                  <a:pt x="570" y="2153"/>
                  <a:pt x="571" y="2152"/>
                  <a:pt x="571" y="2151"/>
                </a:cubicBezTo>
                <a:cubicBezTo>
                  <a:pt x="571" y="2150"/>
                  <a:pt x="572" y="2149"/>
                  <a:pt x="572" y="2148"/>
                </a:cubicBezTo>
                <a:cubicBezTo>
                  <a:pt x="572" y="2148"/>
                  <a:pt x="572" y="2148"/>
                  <a:pt x="572" y="2148"/>
                </a:cubicBezTo>
                <a:cubicBezTo>
                  <a:pt x="576" y="2143"/>
                  <a:pt x="580" y="2138"/>
                  <a:pt x="585" y="2133"/>
                </a:cubicBezTo>
                <a:cubicBezTo>
                  <a:pt x="588" y="2129"/>
                  <a:pt x="592" y="2125"/>
                  <a:pt x="595" y="2121"/>
                </a:cubicBezTo>
                <a:cubicBezTo>
                  <a:pt x="596" y="2121"/>
                  <a:pt x="596" y="2120"/>
                  <a:pt x="596" y="2120"/>
                </a:cubicBezTo>
                <a:cubicBezTo>
                  <a:pt x="598" y="2119"/>
                  <a:pt x="599" y="2118"/>
                  <a:pt x="599" y="2118"/>
                </a:cubicBezTo>
                <a:cubicBezTo>
                  <a:pt x="599" y="2118"/>
                  <a:pt x="598" y="2119"/>
                  <a:pt x="597" y="2119"/>
                </a:cubicBezTo>
                <a:cubicBezTo>
                  <a:pt x="603" y="2112"/>
                  <a:pt x="609" y="2106"/>
                  <a:pt x="615" y="2099"/>
                </a:cubicBezTo>
                <a:cubicBezTo>
                  <a:pt x="621" y="2094"/>
                  <a:pt x="626" y="2088"/>
                  <a:pt x="632" y="2083"/>
                </a:cubicBezTo>
                <a:cubicBezTo>
                  <a:pt x="634" y="2081"/>
                  <a:pt x="634" y="2081"/>
                  <a:pt x="634" y="2081"/>
                </a:cubicBezTo>
                <a:cubicBezTo>
                  <a:pt x="636" y="2079"/>
                  <a:pt x="636" y="2079"/>
                  <a:pt x="636" y="2079"/>
                </a:cubicBezTo>
                <a:cubicBezTo>
                  <a:pt x="637" y="2078"/>
                  <a:pt x="638" y="2077"/>
                  <a:pt x="640" y="2076"/>
                </a:cubicBezTo>
                <a:cubicBezTo>
                  <a:pt x="642" y="2073"/>
                  <a:pt x="645" y="2071"/>
                  <a:pt x="648" y="2068"/>
                </a:cubicBezTo>
                <a:cubicBezTo>
                  <a:pt x="659" y="2059"/>
                  <a:pt x="670" y="2051"/>
                  <a:pt x="681" y="2043"/>
                </a:cubicBezTo>
                <a:cubicBezTo>
                  <a:pt x="691" y="2036"/>
                  <a:pt x="699" y="2029"/>
                  <a:pt x="708" y="2023"/>
                </a:cubicBezTo>
                <a:cubicBezTo>
                  <a:pt x="708" y="2023"/>
                  <a:pt x="709" y="2023"/>
                  <a:pt x="709" y="2023"/>
                </a:cubicBezTo>
                <a:cubicBezTo>
                  <a:pt x="767" y="2013"/>
                  <a:pt x="780" y="1970"/>
                  <a:pt x="835" y="1951"/>
                </a:cubicBezTo>
                <a:cubicBezTo>
                  <a:pt x="851" y="1945"/>
                  <a:pt x="870" y="1941"/>
                  <a:pt x="890" y="1938"/>
                </a:cubicBezTo>
                <a:cubicBezTo>
                  <a:pt x="887" y="1939"/>
                  <a:pt x="884" y="1942"/>
                  <a:pt x="881" y="1944"/>
                </a:cubicBezTo>
                <a:cubicBezTo>
                  <a:pt x="880" y="1945"/>
                  <a:pt x="879" y="1946"/>
                  <a:pt x="878" y="1947"/>
                </a:cubicBezTo>
                <a:cubicBezTo>
                  <a:pt x="877" y="1947"/>
                  <a:pt x="877" y="1947"/>
                  <a:pt x="877" y="1947"/>
                </a:cubicBezTo>
                <a:cubicBezTo>
                  <a:pt x="877" y="1948"/>
                  <a:pt x="877" y="1948"/>
                  <a:pt x="877" y="1948"/>
                </a:cubicBezTo>
                <a:cubicBezTo>
                  <a:pt x="876" y="1948"/>
                  <a:pt x="876" y="1948"/>
                  <a:pt x="876" y="1948"/>
                </a:cubicBezTo>
                <a:cubicBezTo>
                  <a:pt x="876" y="1949"/>
                  <a:pt x="875" y="1949"/>
                  <a:pt x="875" y="1949"/>
                </a:cubicBezTo>
                <a:cubicBezTo>
                  <a:pt x="873" y="1951"/>
                  <a:pt x="871" y="1953"/>
                  <a:pt x="870" y="1955"/>
                </a:cubicBezTo>
                <a:cubicBezTo>
                  <a:pt x="866" y="1959"/>
                  <a:pt x="863" y="1963"/>
                  <a:pt x="860" y="1967"/>
                </a:cubicBezTo>
                <a:cubicBezTo>
                  <a:pt x="860" y="1967"/>
                  <a:pt x="860" y="1967"/>
                  <a:pt x="860" y="1967"/>
                </a:cubicBezTo>
                <a:cubicBezTo>
                  <a:pt x="858" y="1968"/>
                  <a:pt x="857" y="1969"/>
                  <a:pt x="855" y="1969"/>
                </a:cubicBezTo>
                <a:cubicBezTo>
                  <a:pt x="855" y="1969"/>
                  <a:pt x="854" y="1970"/>
                  <a:pt x="854" y="1970"/>
                </a:cubicBezTo>
                <a:cubicBezTo>
                  <a:pt x="853" y="1970"/>
                  <a:pt x="853" y="1970"/>
                  <a:pt x="853" y="1970"/>
                </a:cubicBezTo>
                <a:cubicBezTo>
                  <a:pt x="852" y="1970"/>
                  <a:pt x="851" y="1971"/>
                  <a:pt x="850" y="1971"/>
                </a:cubicBezTo>
                <a:cubicBezTo>
                  <a:pt x="849" y="1971"/>
                  <a:pt x="848" y="1972"/>
                  <a:pt x="847" y="1972"/>
                </a:cubicBezTo>
                <a:cubicBezTo>
                  <a:pt x="846" y="1972"/>
                  <a:pt x="845" y="1973"/>
                  <a:pt x="845" y="1973"/>
                </a:cubicBezTo>
                <a:cubicBezTo>
                  <a:pt x="843" y="1974"/>
                  <a:pt x="841" y="1974"/>
                  <a:pt x="839" y="1975"/>
                </a:cubicBezTo>
                <a:cubicBezTo>
                  <a:pt x="837" y="1975"/>
                  <a:pt x="835" y="1976"/>
                  <a:pt x="833" y="1977"/>
                </a:cubicBezTo>
                <a:cubicBezTo>
                  <a:pt x="832" y="1977"/>
                  <a:pt x="831" y="1977"/>
                  <a:pt x="830" y="1977"/>
                </a:cubicBezTo>
                <a:cubicBezTo>
                  <a:pt x="829" y="1978"/>
                  <a:pt x="829" y="1978"/>
                  <a:pt x="828" y="1978"/>
                </a:cubicBezTo>
                <a:cubicBezTo>
                  <a:pt x="827" y="1978"/>
                  <a:pt x="826" y="1979"/>
                  <a:pt x="825" y="1979"/>
                </a:cubicBezTo>
                <a:cubicBezTo>
                  <a:pt x="825" y="1979"/>
                  <a:pt x="824" y="1979"/>
                  <a:pt x="824" y="1979"/>
                </a:cubicBezTo>
                <a:cubicBezTo>
                  <a:pt x="823" y="1979"/>
                  <a:pt x="823" y="1979"/>
                  <a:pt x="822" y="1979"/>
                </a:cubicBezTo>
                <a:cubicBezTo>
                  <a:pt x="821" y="1980"/>
                  <a:pt x="819" y="1980"/>
                  <a:pt x="818" y="1981"/>
                </a:cubicBezTo>
                <a:cubicBezTo>
                  <a:pt x="817" y="1981"/>
                  <a:pt x="816" y="1981"/>
                  <a:pt x="815" y="1981"/>
                </a:cubicBezTo>
                <a:cubicBezTo>
                  <a:pt x="815" y="1981"/>
                  <a:pt x="814" y="1981"/>
                  <a:pt x="813" y="1981"/>
                </a:cubicBezTo>
                <a:cubicBezTo>
                  <a:pt x="813" y="1982"/>
                  <a:pt x="812" y="1982"/>
                  <a:pt x="812" y="1982"/>
                </a:cubicBezTo>
                <a:cubicBezTo>
                  <a:pt x="811" y="1982"/>
                  <a:pt x="811" y="1982"/>
                  <a:pt x="810" y="1982"/>
                </a:cubicBezTo>
                <a:cubicBezTo>
                  <a:pt x="809" y="1982"/>
                  <a:pt x="809" y="1983"/>
                  <a:pt x="808" y="1983"/>
                </a:cubicBezTo>
                <a:cubicBezTo>
                  <a:pt x="808" y="1983"/>
                  <a:pt x="807" y="1983"/>
                  <a:pt x="807" y="1983"/>
                </a:cubicBezTo>
                <a:cubicBezTo>
                  <a:pt x="807" y="1983"/>
                  <a:pt x="808" y="1983"/>
                  <a:pt x="808" y="1983"/>
                </a:cubicBezTo>
                <a:cubicBezTo>
                  <a:pt x="809" y="1983"/>
                  <a:pt x="809" y="1984"/>
                  <a:pt x="810" y="1984"/>
                </a:cubicBezTo>
                <a:cubicBezTo>
                  <a:pt x="811" y="1984"/>
                  <a:pt x="812" y="1984"/>
                  <a:pt x="814" y="1985"/>
                </a:cubicBezTo>
                <a:cubicBezTo>
                  <a:pt x="814" y="1985"/>
                  <a:pt x="815" y="1985"/>
                  <a:pt x="816" y="1985"/>
                </a:cubicBezTo>
                <a:cubicBezTo>
                  <a:pt x="816" y="1985"/>
                  <a:pt x="817" y="1985"/>
                  <a:pt x="818" y="1985"/>
                </a:cubicBezTo>
                <a:cubicBezTo>
                  <a:pt x="819" y="1985"/>
                  <a:pt x="820" y="1985"/>
                  <a:pt x="820" y="1985"/>
                </a:cubicBezTo>
                <a:cubicBezTo>
                  <a:pt x="821" y="1985"/>
                  <a:pt x="822" y="1985"/>
                  <a:pt x="823" y="1985"/>
                </a:cubicBezTo>
                <a:cubicBezTo>
                  <a:pt x="824" y="1985"/>
                  <a:pt x="825" y="1985"/>
                  <a:pt x="826" y="1985"/>
                </a:cubicBezTo>
                <a:cubicBezTo>
                  <a:pt x="827" y="1985"/>
                  <a:pt x="828" y="1985"/>
                  <a:pt x="829" y="1985"/>
                </a:cubicBezTo>
                <a:cubicBezTo>
                  <a:pt x="831" y="1985"/>
                  <a:pt x="833" y="1985"/>
                  <a:pt x="835" y="1984"/>
                </a:cubicBezTo>
                <a:cubicBezTo>
                  <a:pt x="837" y="1984"/>
                  <a:pt x="839" y="1983"/>
                  <a:pt x="841" y="1982"/>
                </a:cubicBezTo>
                <a:cubicBezTo>
                  <a:pt x="843" y="1982"/>
                  <a:pt x="845" y="1981"/>
                  <a:pt x="847" y="1980"/>
                </a:cubicBezTo>
                <a:cubicBezTo>
                  <a:pt x="848" y="1980"/>
                  <a:pt x="849" y="1980"/>
                  <a:pt x="849" y="1979"/>
                </a:cubicBezTo>
                <a:cubicBezTo>
                  <a:pt x="849" y="1980"/>
                  <a:pt x="849" y="1980"/>
                  <a:pt x="849" y="1980"/>
                </a:cubicBezTo>
                <a:cubicBezTo>
                  <a:pt x="848" y="1981"/>
                  <a:pt x="848" y="1981"/>
                  <a:pt x="848" y="1981"/>
                </a:cubicBezTo>
                <a:cubicBezTo>
                  <a:pt x="847" y="1981"/>
                  <a:pt x="847" y="1981"/>
                  <a:pt x="847" y="1981"/>
                </a:cubicBezTo>
                <a:cubicBezTo>
                  <a:pt x="846" y="1982"/>
                  <a:pt x="846" y="1983"/>
                  <a:pt x="845" y="1984"/>
                </a:cubicBezTo>
                <a:cubicBezTo>
                  <a:pt x="844" y="1984"/>
                  <a:pt x="843" y="1985"/>
                  <a:pt x="842" y="1986"/>
                </a:cubicBezTo>
                <a:cubicBezTo>
                  <a:pt x="841" y="1987"/>
                  <a:pt x="840" y="1987"/>
                  <a:pt x="839" y="1988"/>
                </a:cubicBezTo>
                <a:cubicBezTo>
                  <a:pt x="835" y="1991"/>
                  <a:pt x="831" y="1993"/>
                  <a:pt x="828" y="1995"/>
                </a:cubicBezTo>
                <a:cubicBezTo>
                  <a:pt x="824" y="1997"/>
                  <a:pt x="820" y="1999"/>
                  <a:pt x="816" y="2000"/>
                </a:cubicBezTo>
                <a:cubicBezTo>
                  <a:pt x="813" y="2001"/>
                  <a:pt x="809" y="2002"/>
                  <a:pt x="806" y="2003"/>
                </a:cubicBezTo>
                <a:cubicBezTo>
                  <a:pt x="806" y="2003"/>
                  <a:pt x="805" y="2003"/>
                  <a:pt x="804" y="2003"/>
                </a:cubicBezTo>
                <a:cubicBezTo>
                  <a:pt x="803" y="2004"/>
                  <a:pt x="803" y="2004"/>
                  <a:pt x="802" y="2004"/>
                </a:cubicBezTo>
                <a:cubicBezTo>
                  <a:pt x="801" y="2004"/>
                  <a:pt x="801" y="2004"/>
                  <a:pt x="800" y="2004"/>
                </a:cubicBezTo>
                <a:cubicBezTo>
                  <a:pt x="800" y="2004"/>
                  <a:pt x="799" y="2004"/>
                  <a:pt x="798" y="2005"/>
                </a:cubicBezTo>
                <a:cubicBezTo>
                  <a:pt x="797" y="2005"/>
                  <a:pt x="796" y="2005"/>
                  <a:pt x="795" y="2005"/>
                </a:cubicBezTo>
                <a:cubicBezTo>
                  <a:pt x="795" y="2005"/>
                  <a:pt x="794" y="2005"/>
                  <a:pt x="793" y="2005"/>
                </a:cubicBezTo>
                <a:cubicBezTo>
                  <a:pt x="792" y="2005"/>
                  <a:pt x="791" y="2005"/>
                  <a:pt x="791" y="2005"/>
                </a:cubicBezTo>
                <a:cubicBezTo>
                  <a:pt x="791" y="2005"/>
                  <a:pt x="792" y="2006"/>
                  <a:pt x="793" y="2006"/>
                </a:cubicBezTo>
                <a:cubicBezTo>
                  <a:pt x="794" y="2006"/>
                  <a:pt x="795" y="2006"/>
                  <a:pt x="795" y="2006"/>
                </a:cubicBezTo>
                <a:cubicBezTo>
                  <a:pt x="796" y="2006"/>
                  <a:pt x="797" y="2006"/>
                  <a:pt x="799" y="2006"/>
                </a:cubicBezTo>
                <a:cubicBezTo>
                  <a:pt x="799" y="2006"/>
                  <a:pt x="800" y="2006"/>
                  <a:pt x="800" y="2006"/>
                </a:cubicBezTo>
                <a:cubicBezTo>
                  <a:pt x="801" y="2006"/>
                  <a:pt x="802" y="2006"/>
                  <a:pt x="802" y="2006"/>
                </a:cubicBezTo>
                <a:cubicBezTo>
                  <a:pt x="803" y="2006"/>
                  <a:pt x="804" y="2006"/>
                  <a:pt x="805" y="2006"/>
                </a:cubicBezTo>
                <a:cubicBezTo>
                  <a:pt x="805" y="2006"/>
                  <a:pt x="806" y="2006"/>
                  <a:pt x="807" y="2006"/>
                </a:cubicBezTo>
                <a:cubicBezTo>
                  <a:pt x="810" y="2006"/>
                  <a:pt x="814" y="2005"/>
                  <a:pt x="818" y="2004"/>
                </a:cubicBezTo>
                <a:cubicBezTo>
                  <a:pt x="822" y="2003"/>
                  <a:pt x="826" y="2002"/>
                  <a:pt x="830" y="2000"/>
                </a:cubicBezTo>
                <a:cubicBezTo>
                  <a:pt x="834" y="1999"/>
                  <a:pt x="839" y="1996"/>
                  <a:pt x="843" y="1994"/>
                </a:cubicBezTo>
                <a:cubicBezTo>
                  <a:pt x="844" y="1993"/>
                  <a:pt x="845" y="1992"/>
                  <a:pt x="846" y="1992"/>
                </a:cubicBezTo>
                <a:cubicBezTo>
                  <a:pt x="847" y="1991"/>
                  <a:pt x="848" y="1990"/>
                  <a:pt x="849" y="1989"/>
                </a:cubicBezTo>
                <a:cubicBezTo>
                  <a:pt x="850" y="1989"/>
                  <a:pt x="851" y="1988"/>
                  <a:pt x="852" y="1987"/>
                </a:cubicBezTo>
                <a:cubicBezTo>
                  <a:pt x="853" y="1986"/>
                  <a:pt x="853" y="1986"/>
                  <a:pt x="853" y="1986"/>
                </a:cubicBezTo>
                <a:cubicBezTo>
                  <a:pt x="854" y="1985"/>
                  <a:pt x="854" y="1985"/>
                  <a:pt x="854" y="1985"/>
                </a:cubicBezTo>
                <a:cubicBezTo>
                  <a:pt x="855" y="1984"/>
                  <a:pt x="855" y="1984"/>
                  <a:pt x="855" y="1984"/>
                </a:cubicBezTo>
                <a:cubicBezTo>
                  <a:pt x="857" y="1982"/>
                  <a:pt x="859" y="1980"/>
                  <a:pt x="861" y="1978"/>
                </a:cubicBezTo>
                <a:cubicBezTo>
                  <a:pt x="863" y="1976"/>
                  <a:pt x="864" y="1974"/>
                  <a:pt x="866" y="1972"/>
                </a:cubicBezTo>
                <a:cubicBezTo>
                  <a:pt x="869" y="1968"/>
                  <a:pt x="872" y="1964"/>
                  <a:pt x="876" y="1960"/>
                </a:cubicBezTo>
                <a:cubicBezTo>
                  <a:pt x="877" y="1958"/>
                  <a:pt x="879" y="1956"/>
                  <a:pt x="880" y="1955"/>
                </a:cubicBezTo>
                <a:cubicBezTo>
                  <a:pt x="881" y="1954"/>
                  <a:pt x="881" y="1954"/>
                  <a:pt x="882" y="1953"/>
                </a:cubicBezTo>
                <a:cubicBezTo>
                  <a:pt x="882" y="1953"/>
                  <a:pt x="882" y="1953"/>
                  <a:pt x="882" y="1953"/>
                </a:cubicBezTo>
                <a:cubicBezTo>
                  <a:pt x="882" y="1953"/>
                  <a:pt x="882" y="1953"/>
                  <a:pt x="882" y="1953"/>
                </a:cubicBezTo>
                <a:cubicBezTo>
                  <a:pt x="883" y="1952"/>
                  <a:pt x="883" y="1952"/>
                  <a:pt x="883" y="1952"/>
                </a:cubicBezTo>
                <a:cubicBezTo>
                  <a:pt x="884" y="1951"/>
                  <a:pt x="884" y="1950"/>
                  <a:pt x="885" y="1949"/>
                </a:cubicBezTo>
                <a:cubicBezTo>
                  <a:pt x="889" y="1946"/>
                  <a:pt x="892" y="1943"/>
                  <a:pt x="896" y="1941"/>
                </a:cubicBezTo>
                <a:cubicBezTo>
                  <a:pt x="899" y="1939"/>
                  <a:pt x="903" y="1937"/>
                  <a:pt x="906" y="1935"/>
                </a:cubicBezTo>
                <a:cubicBezTo>
                  <a:pt x="926" y="1932"/>
                  <a:pt x="945" y="1931"/>
                  <a:pt x="960" y="1930"/>
                </a:cubicBezTo>
                <a:cubicBezTo>
                  <a:pt x="960" y="1930"/>
                  <a:pt x="960" y="1930"/>
                  <a:pt x="959" y="1930"/>
                </a:cubicBezTo>
                <a:cubicBezTo>
                  <a:pt x="958" y="1931"/>
                  <a:pt x="956" y="1931"/>
                  <a:pt x="955" y="1932"/>
                </a:cubicBezTo>
                <a:cubicBezTo>
                  <a:pt x="954" y="1932"/>
                  <a:pt x="953" y="1933"/>
                  <a:pt x="952" y="1933"/>
                </a:cubicBezTo>
                <a:cubicBezTo>
                  <a:pt x="950" y="1935"/>
                  <a:pt x="950" y="1935"/>
                  <a:pt x="950" y="1935"/>
                </a:cubicBezTo>
                <a:cubicBezTo>
                  <a:pt x="947" y="1936"/>
                  <a:pt x="944" y="1938"/>
                  <a:pt x="941" y="1940"/>
                </a:cubicBezTo>
                <a:cubicBezTo>
                  <a:pt x="939" y="1941"/>
                  <a:pt x="938" y="1942"/>
                  <a:pt x="937" y="1943"/>
                </a:cubicBezTo>
                <a:cubicBezTo>
                  <a:pt x="935" y="1944"/>
                  <a:pt x="934" y="1945"/>
                  <a:pt x="933" y="1946"/>
                </a:cubicBezTo>
                <a:cubicBezTo>
                  <a:pt x="930" y="1948"/>
                  <a:pt x="928" y="1950"/>
                  <a:pt x="925" y="1952"/>
                </a:cubicBezTo>
                <a:cubicBezTo>
                  <a:pt x="923" y="1954"/>
                  <a:pt x="921" y="1956"/>
                  <a:pt x="919" y="1958"/>
                </a:cubicBezTo>
                <a:cubicBezTo>
                  <a:pt x="918" y="1960"/>
                  <a:pt x="916" y="1962"/>
                  <a:pt x="915" y="1963"/>
                </a:cubicBezTo>
                <a:cubicBezTo>
                  <a:pt x="913" y="1965"/>
                  <a:pt x="912" y="1966"/>
                  <a:pt x="911" y="1967"/>
                </a:cubicBezTo>
                <a:cubicBezTo>
                  <a:pt x="910" y="1969"/>
                  <a:pt x="909" y="1970"/>
                  <a:pt x="909" y="1970"/>
                </a:cubicBezTo>
                <a:cubicBezTo>
                  <a:pt x="908" y="1971"/>
                  <a:pt x="908" y="1971"/>
                  <a:pt x="908" y="1971"/>
                </a:cubicBezTo>
                <a:cubicBezTo>
                  <a:pt x="908" y="1971"/>
                  <a:pt x="908" y="1971"/>
                  <a:pt x="909" y="1971"/>
                </a:cubicBezTo>
                <a:cubicBezTo>
                  <a:pt x="910" y="1970"/>
                  <a:pt x="911" y="1969"/>
                  <a:pt x="912" y="1969"/>
                </a:cubicBezTo>
                <a:cubicBezTo>
                  <a:pt x="915" y="1967"/>
                  <a:pt x="918" y="1964"/>
                  <a:pt x="922" y="1962"/>
                </a:cubicBezTo>
                <a:cubicBezTo>
                  <a:pt x="924" y="1960"/>
                  <a:pt x="927" y="1959"/>
                  <a:pt x="929" y="1957"/>
                </a:cubicBezTo>
                <a:cubicBezTo>
                  <a:pt x="932" y="1955"/>
                  <a:pt x="934" y="1953"/>
                  <a:pt x="937" y="1952"/>
                </a:cubicBezTo>
                <a:cubicBezTo>
                  <a:pt x="938" y="1951"/>
                  <a:pt x="939" y="1950"/>
                  <a:pt x="941" y="1949"/>
                </a:cubicBezTo>
                <a:cubicBezTo>
                  <a:pt x="942" y="1948"/>
                  <a:pt x="944" y="1947"/>
                  <a:pt x="945" y="1946"/>
                </a:cubicBezTo>
                <a:cubicBezTo>
                  <a:pt x="948" y="1945"/>
                  <a:pt x="951" y="1943"/>
                  <a:pt x="954" y="1941"/>
                </a:cubicBezTo>
                <a:cubicBezTo>
                  <a:pt x="956" y="1940"/>
                  <a:pt x="956" y="1940"/>
                  <a:pt x="956" y="1940"/>
                </a:cubicBezTo>
                <a:cubicBezTo>
                  <a:pt x="957" y="1940"/>
                  <a:pt x="957" y="1939"/>
                  <a:pt x="958" y="1939"/>
                </a:cubicBezTo>
                <a:cubicBezTo>
                  <a:pt x="959" y="1938"/>
                  <a:pt x="961" y="1938"/>
                  <a:pt x="962" y="1937"/>
                </a:cubicBezTo>
                <a:cubicBezTo>
                  <a:pt x="965" y="1936"/>
                  <a:pt x="968" y="1934"/>
                  <a:pt x="971" y="1933"/>
                </a:cubicBezTo>
                <a:cubicBezTo>
                  <a:pt x="974" y="1932"/>
                  <a:pt x="977" y="1931"/>
                  <a:pt x="980" y="1930"/>
                </a:cubicBezTo>
                <a:cubicBezTo>
                  <a:pt x="982" y="1929"/>
                  <a:pt x="984" y="1929"/>
                  <a:pt x="986" y="1928"/>
                </a:cubicBezTo>
                <a:cubicBezTo>
                  <a:pt x="985" y="1930"/>
                  <a:pt x="977" y="1944"/>
                  <a:pt x="962" y="1964"/>
                </a:cubicBezTo>
                <a:cubicBezTo>
                  <a:pt x="961" y="1964"/>
                  <a:pt x="961" y="1965"/>
                  <a:pt x="960" y="1965"/>
                </a:cubicBezTo>
                <a:cubicBezTo>
                  <a:pt x="959" y="1965"/>
                  <a:pt x="958" y="1966"/>
                  <a:pt x="957" y="1966"/>
                </a:cubicBezTo>
                <a:cubicBezTo>
                  <a:pt x="956" y="1967"/>
                  <a:pt x="955" y="1967"/>
                  <a:pt x="954" y="1968"/>
                </a:cubicBezTo>
                <a:cubicBezTo>
                  <a:pt x="953" y="1969"/>
                  <a:pt x="952" y="1969"/>
                  <a:pt x="951" y="1970"/>
                </a:cubicBezTo>
                <a:cubicBezTo>
                  <a:pt x="948" y="1971"/>
                  <a:pt x="945" y="1972"/>
                  <a:pt x="943" y="1973"/>
                </a:cubicBezTo>
                <a:cubicBezTo>
                  <a:pt x="940" y="1974"/>
                  <a:pt x="937" y="1975"/>
                  <a:pt x="933" y="1976"/>
                </a:cubicBezTo>
                <a:cubicBezTo>
                  <a:pt x="930" y="1977"/>
                  <a:pt x="927" y="1978"/>
                  <a:pt x="923" y="1979"/>
                </a:cubicBezTo>
                <a:cubicBezTo>
                  <a:pt x="920" y="1980"/>
                  <a:pt x="916" y="1981"/>
                  <a:pt x="913" y="1982"/>
                </a:cubicBezTo>
                <a:cubicBezTo>
                  <a:pt x="909" y="1983"/>
                  <a:pt x="906" y="1984"/>
                  <a:pt x="902" y="1986"/>
                </a:cubicBezTo>
                <a:cubicBezTo>
                  <a:pt x="900" y="1986"/>
                  <a:pt x="899" y="1987"/>
                  <a:pt x="897" y="1987"/>
                </a:cubicBezTo>
                <a:cubicBezTo>
                  <a:pt x="895" y="1988"/>
                  <a:pt x="894" y="1989"/>
                  <a:pt x="892" y="1989"/>
                </a:cubicBezTo>
                <a:cubicBezTo>
                  <a:pt x="889" y="1991"/>
                  <a:pt x="886" y="1992"/>
                  <a:pt x="883" y="1994"/>
                </a:cubicBezTo>
                <a:cubicBezTo>
                  <a:pt x="880" y="1995"/>
                  <a:pt x="877" y="1997"/>
                  <a:pt x="875" y="1998"/>
                </a:cubicBezTo>
                <a:cubicBezTo>
                  <a:pt x="874" y="1999"/>
                  <a:pt x="873" y="2000"/>
                  <a:pt x="872" y="2001"/>
                </a:cubicBezTo>
                <a:cubicBezTo>
                  <a:pt x="871" y="2002"/>
                  <a:pt x="870" y="2002"/>
                  <a:pt x="869" y="2003"/>
                </a:cubicBezTo>
                <a:cubicBezTo>
                  <a:pt x="868" y="2004"/>
                  <a:pt x="867" y="2005"/>
                  <a:pt x="866" y="2005"/>
                </a:cubicBezTo>
                <a:cubicBezTo>
                  <a:pt x="866" y="2006"/>
                  <a:pt x="865" y="2007"/>
                  <a:pt x="864" y="2007"/>
                </a:cubicBezTo>
                <a:cubicBezTo>
                  <a:pt x="863" y="2008"/>
                  <a:pt x="863" y="2009"/>
                  <a:pt x="862" y="2010"/>
                </a:cubicBezTo>
                <a:cubicBezTo>
                  <a:pt x="861" y="2011"/>
                  <a:pt x="861" y="2011"/>
                  <a:pt x="861" y="2011"/>
                </a:cubicBezTo>
                <a:cubicBezTo>
                  <a:pt x="861" y="2011"/>
                  <a:pt x="862" y="2011"/>
                  <a:pt x="862" y="2010"/>
                </a:cubicBezTo>
                <a:cubicBezTo>
                  <a:pt x="863" y="2010"/>
                  <a:pt x="864" y="2009"/>
                  <a:pt x="865" y="2008"/>
                </a:cubicBezTo>
                <a:cubicBezTo>
                  <a:pt x="866" y="2008"/>
                  <a:pt x="867" y="2008"/>
                  <a:pt x="868" y="2007"/>
                </a:cubicBezTo>
                <a:cubicBezTo>
                  <a:pt x="869" y="2007"/>
                  <a:pt x="869" y="2006"/>
                  <a:pt x="870" y="2006"/>
                </a:cubicBezTo>
                <a:cubicBezTo>
                  <a:pt x="871" y="2005"/>
                  <a:pt x="872" y="2005"/>
                  <a:pt x="874" y="2004"/>
                </a:cubicBezTo>
                <a:cubicBezTo>
                  <a:pt x="875" y="2003"/>
                  <a:pt x="876" y="2003"/>
                  <a:pt x="877" y="2002"/>
                </a:cubicBezTo>
                <a:cubicBezTo>
                  <a:pt x="880" y="2001"/>
                  <a:pt x="882" y="2000"/>
                  <a:pt x="885" y="1999"/>
                </a:cubicBezTo>
                <a:cubicBezTo>
                  <a:pt x="888" y="1998"/>
                  <a:pt x="891" y="1997"/>
                  <a:pt x="894" y="1996"/>
                </a:cubicBezTo>
                <a:cubicBezTo>
                  <a:pt x="898" y="1995"/>
                  <a:pt x="901" y="1994"/>
                  <a:pt x="905" y="1993"/>
                </a:cubicBezTo>
                <a:cubicBezTo>
                  <a:pt x="908" y="1992"/>
                  <a:pt x="911" y="1991"/>
                  <a:pt x="915" y="1990"/>
                </a:cubicBezTo>
                <a:cubicBezTo>
                  <a:pt x="919" y="1989"/>
                  <a:pt x="922" y="1988"/>
                  <a:pt x="926" y="1986"/>
                </a:cubicBezTo>
                <a:cubicBezTo>
                  <a:pt x="927" y="1986"/>
                  <a:pt x="929" y="1985"/>
                  <a:pt x="931" y="1985"/>
                </a:cubicBezTo>
                <a:cubicBezTo>
                  <a:pt x="932" y="1984"/>
                  <a:pt x="934" y="1983"/>
                  <a:pt x="936" y="1983"/>
                </a:cubicBezTo>
                <a:cubicBezTo>
                  <a:pt x="939" y="1981"/>
                  <a:pt x="942" y="1980"/>
                  <a:pt x="945" y="1978"/>
                </a:cubicBezTo>
                <a:cubicBezTo>
                  <a:pt x="948" y="1977"/>
                  <a:pt x="951" y="1975"/>
                  <a:pt x="953" y="1974"/>
                </a:cubicBezTo>
                <a:cubicBezTo>
                  <a:pt x="954" y="1973"/>
                  <a:pt x="955" y="1972"/>
                  <a:pt x="956" y="1971"/>
                </a:cubicBezTo>
                <a:cubicBezTo>
                  <a:pt x="943" y="1988"/>
                  <a:pt x="926" y="2008"/>
                  <a:pt x="906" y="2027"/>
                </a:cubicBezTo>
                <a:cubicBezTo>
                  <a:pt x="905" y="2028"/>
                  <a:pt x="903" y="2029"/>
                  <a:pt x="901" y="2030"/>
                </a:cubicBezTo>
                <a:cubicBezTo>
                  <a:pt x="897" y="2031"/>
                  <a:pt x="893" y="2033"/>
                  <a:pt x="889" y="2034"/>
                </a:cubicBezTo>
                <a:cubicBezTo>
                  <a:pt x="884" y="2035"/>
                  <a:pt x="880" y="2036"/>
                  <a:pt x="875" y="2037"/>
                </a:cubicBezTo>
                <a:cubicBezTo>
                  <a:pt x="872" y="2038"/>
                  <a:pt x="870" y="2038"/>
                  <a:pt x="867" y="2038"/>
                </a:cubicBezTo>
                <a:cubicBezTo>
                  <a:pt x="867" y="2038"/>
                  <a:pt x="867" y="2038"/>
                  <a:pt x="867" y="2038"/>
                </a:cubicBezTo>
                <a:cubicBezTo>
                  <a:pt x="867" y="2038"/>
                  <a:pt x="867" y="2038"/>
                  <a:pt x="867" y="2038"/>
                </a:cubicBezTo>
                <a:cubicBezTo>
                  <a:pt x="866" y="2038"/>
                  <a:pt x="867" y="2038"/>
                  <a:pt x="867" y="2038"/>
                </a:cubicBezTo>
                <a:cubicBezTo>
                  <a:pt x="866" y="2038"/>
                  <a:pt x="866" y="2038"/>
                  <a:pt x="866" y="2038"/>
                </a:cubicBezTo>
                <a:cubicBezTo>
                  <a:pt x="866" y="2038"/>
                  <a:pt x="866" y="2038"/>
                  <a:pt x="866" y="2038"/>
                </a:cubicBezTo>
                <a:cubicBezTo>
                  <a:pt x="865" y="2038"/>
                  <a:pt x="865" y="2038"/>
                  <a:pt x="865" y="2038"/>
                </a:cubicBezTo>
                <a:cubicBezTo>
                  <a:pt x="865" y="2039"/>
                  <a:pt x="864" y="2039"/>
                  <a:pt x="863" y="2039"/>
                </a:cubicBezTo>
                <a:cubicBezTo>
                  <a:pt x="862" y="2039"/>
                  <a:pt x="861" y="2039"/>
                  <a:pt x="859" y="2039"/>
                </a:cubicBezTo>
                <a:cubicBezTo>
                  <a:pt x="859" y="2039"/>
                  <a:pt x="858" y="2039"/>
                  <a:pt x="858" y="2039"/>
                </a:cubicBezTo>
                <a:cubicBezTo>
                  <a:pt x="857" y="2039"/>
                  <a:pt x="856" y="2038"/>
                  <a:pt x="854" y="2038"/>
                </a:cubicBezTo>
                <a:cubicBezTo>
                  <a:pt x="853" y="2037"/>
                  <a:pt x="852" y="2036"/>
                  <a:pt x="850" y="2036"/>
                </a:cubicBezTo>
                <a:cubicBezTo>
                  <a:pt x="850" y="2036"/>
                  <a:pt x="849" y="2035"/>
                  <a:pt x="848" y="2035"/>
                </a:cubicBezTo>
                <a:cubicBezTo>
                  <a:pt x="847" y="2035"/>
                  <a:pt x="847" y="2034"/>
                  <a:pt x="846" y="2034"/>
                </a:cubicBezTo>
                <a:cubicBezTo>
                  <a:pt x="844" y="2033"/>
                  <a:pt x="843" y="2033"/>
                  <a:pt x="841" y="2032"/>
                </a:cubicBezTo>
                <a:cubicBezTo>
                  <a:pt x="840" y="2032"/>
                  <a:pt x="838" y="2031"/>
                  <a:pt x="837" y="2030"/>
                </a:cubicBezTo>
                <a:cubicBezTo>
                  <a:pt x="836" y="2030"/>
                  <a:pt x="835" y="2030"/>
                  <a:pt x="834" y="2029"/>
                </a:cubicBezTo>
                <a:cubicBezTo>
                  <a:pt x="834" y="2029"/>
                  <a:pt x="833" y="2029"/>
                  <a:pt x="832" y="2029"/>
                </a:cubicBezTo>
                <a:cubicBezTo>
                  <a:pt x="831" y="2028"/>
                  <a:pt x="829" y="2027"/>
                  <a:pt x="828" y="2027"/>
                </a:cubicBezTo>
                <a:cubicBezTo>
                  <a:pt x="827" y="2026"/>
                  <a:pt x="825" y="2026"/>
                  <a:pt x="824" y="2025"/>
                </a:cubicBezTo>
                <a:cubicBezTo>
                  <a:pt x="823" y="2025"/>
                  <a:pt x="822" y="2025"/>
                  <a:pt x="821" y="2024"/>
                </a:cubicBezTo>
                <a:cubicBezTo>
                  <a:pt x="820" y="2024"/>
                  <a:pt x="819" y="2023"/>
                  <a:pt x="818" y="2023"/>
                </a:cubicBezTo>
                <a:cubicBezTo>
                  <a:pt x="818" y="2023"/>
                  <a:pt x="817" y="2023"/>
                  <a:pt x="816" y="2023"/>
                </a:cubicBezTo>
                <a:cubicBezTo>
                  <a:pt x="816" y="2023"/>
                  <a:pt x="816" y="2022"/>
                  <a:pt x="816" y="2022"/>
                </a:cubicBezTo>
                <a:cubicBezTo>
                  <a:pt x="816" y="2022"/>
                  <a:pt x="816" y="2023"/>
                  <a:pt x="816" y="2023"/>
                </a:cubicBezTo>
                <a:cubicBezTo>
                  <a:pt x="816" y="2023"/>
                  <a:pt x="817" y="2024"/>
                  <a:pt x="817" y="2025"/>
                </a:cubicBezTo>
                <a:cubicBezTo>
                  <a:pt x="818" y="2025"/>
                  <a:pt x="818" y="2026"/>
                  <a:pt x="819" y="2027"/>
                </a:cubicBezTo>
                <a:cubicBezTo>
                  <a:pt x="820" y="2027"/>
                  <a:pt x="820" y="2028"/>
                  <a:pt x="820" y="2028"/>
                </a:cubicBezTo>
                <a:cubicBezTo>
                  <a:pt x="821" y="2028"/>
                  <a:pt x="821" y="2029"/>
                  <a:pt x="822" y="2029"/>
                </a:cubicBezTo>
                <a:cubicBezTo>
                  <a:pt x="822" y="2030"/>
                  <a:pt x="823" y="2030"/>
                  <a:pt x="823" y="2031"/>
                </a:cubicBezTo>
                <a:cubicBezTo>
                  <a:pt x="824" y="2031"/>
                  <a:pt x="824" y="2032"/>
                  <a:pt x="825" y="2032"/>
                </a:cubicBezTo>
                <a:cubicBezTo>
                  <a:pt x="826" y="2033"/>
                  <a:pt x="828" y="2034"/>
                  <a:pt x="829" y="2035"/>
                </a:cubicBezTo>
                <a:cubicBezTo>
                  <a:pt x="830" y="2035"/>
                  <a:pt x="830" y="2036"/>
                  <a:pt x="831" y="2036"/>
                </a:cubicBezTo>
                <a:cubicBezTo>
                  <a:pt x="832" y="2037"/>
                  <a:pt x="833" y="2037"/>
                  <a:pt x="833" y="2037"/>
                </a:cubicBezTo>
                <a:cubicBezTo>
                  <a:pt x="835" y="2038"/>
                  <a:pt x="836" y="2038"/>
                  <a:pt x="837" y="2039"/>
                </a:cubicBezTo>
                <a:cubicBezTo>
                  <a:pt x="834" y="2039"/>
                  <a:pt x="830" y="2039"/>
                  <a:pt x="827" y="2039"/>
                </a:cubicBezTo>
                <a:cubicBezTo>
                  <a:pt x="824" y="2039"/>
                  <a:pt x="822" y="2038"/>
                  <a:pt x="819" y="2038"/>
                </a:cubicBezTo>
                <a:cubicBezTo>
                  <a:pt x="816" y="2038"/>
                  <a:pt x="814" y="2038"/>
                  <a:pt x="811" y="2038"/>
                </a:cubicBezTo>
                <a:cubicBezTo>
                  <a:pt x="806" y="2038"/>
                  <a:pt x="801" y="2038"/>
                  <a:pt x="796" y="2039"/>
                </a:cubicBezTo>
                <a:cubicBezTo>
                  <a:pt x="791" y="2039"/>
                  <a:pt x="787" y="2040"/>
                  <a:pt x="783" y="2041"/>
                </a:cubicBezTo>
                <a:cubicBezTo>
                  <a:pt x="779" y="2042"/>
                  <a:pt x="775" y="2043"/>
                  <a:pt x="772" y="2044"/>
                </a:cubicBezTo>
                <a:cubicBezTo>
                  <a:pt x="771" y="2044"/>
                  <a:pt x="770" y="2044"/>
                  <a:pt x="769" y="2044"/>
                </a:cubicBezTo>
                <a:cubicBezTo>
                  <a:pt x="769" y="2045"/>
                  <a:pt x="768" y="2045"/>
                  <a:pt x="767" y="2045"/>
                </a:cubicBezTo>
                <a:cubicBezTo>
                  <a:pt x="766" y="2046"/>
                  <a:pt x="765" y="2047"/>
                  <a:pt x="763" y="2047"/>
                </a:cubicBezTo>
                <a:cubicBezTo>
                  <a:pt x="761" y="2048"/>
                  <a:pt x="760" y="2049"/>
                  <a:pt x="759" y="2050"/>
                </a:cubicBezTo>
                <a:cubicBezTo>
                  <a:pt x="757" y="2051"/>
                  <a:pt x="757" y="2051"/>
                  <a:pt x="757" y="2051"/>
                </a:cubicBezTo>
                <a:cubicBezTo>
                  <a:pt x="757" y="2051"/>
                  <a:pt x="758" y="2051"/>
                  <a:pt x="759" y="2050"/>
                </a:cubicBezTo>
                <a:cubicBezTo>
                  <a:pt x="760" y="2050"/>
                  <a:pt x="762" y="2049"/>
                  <a:pt x="764" y="2049"/>
                </a:cubicBezTo>
                <a:cubicBezTo>
                  <a:pt x="765" y="2048"/>
                  <a:pt x="766" y="2048"/>
                  <a:pt x="768" y="2048"/>
                </a:cubicBezTo>
                <a:cubicBezTo>
                  <a:pt x="769" y="2047"/>
                  <a:pt x="769" y="2047"/>
                  <a:pt x="770" y="2047"/>
                </a:cubicBezTo>
                <a:cubicBezTo>
                  <a:pt x="771" y="2047"/>
                  <a:pt x="772" y="2047"/>
                  <a:pt x="772" y="2047"/>
                </a:cubicBezTo>
                <a:cubicBezTo>
                  <a:pt x="776" y="2046"/>
                  <a:pt x="779" y="2046"/>
                  <a:pt x="783" y="2045"/>
                </a:cubicBezTo>
                <a:cubicBezTo>
                  <a:pt x="787" y="2045"/>
                  <a:pt x="792" y="2045"/>
                  <a:pt x="796" y="2045"/>
                </a:cubicBezTo>
                <a:cubicBezTo>
                  <a:pt x="801" y="2045"/>
                  <a:pt x="806" y="2045"/>
                  <a:pt x="811" y="2045"/>
                </a:cubicBezTo>
                <a:cubicBezTo>
                  <a:pt x="816" y="2046"/>
                  <a:pt x="821" y="2046"/>
                  <a:pt x="827" y="2046"/>
                </a:cubicBezTo>
                <a:cubicBezTo>
                  <a:pt x="832" y="2047"/>
                  <a:pt x="838" y="2047"/>
                  <a:pt x="843" y="2047"/>
                </a:cubicBezTo>
                <a:cubicBezTo>
                  <a:pt x="849" y="2047"/>
                  <a:pt x="854" y="2047"/>
                  <a:pt x="860" y="2047"/>
                </a:cubicBezTo>
                <a:cubicBezTo>
                  <a:pt x="861" y="2046"/>
                  <a:pt x="863" y="2046"/>
                  <a:pt x="864" y="2046"/>
                </a:cubicBezTo>
                <a:cubicBezTo>
                  <a:pt x="865" y="2046"/>
                  <a:pt x="865" y="2046"/>
                  <a:pt x="866" y="2046"/>
                </a:cubicBezTo>
                <a:cubicBezTo>
                  <a:pt x="867" y="2046"/>
                  <a:pt x="867" y="2046"/>
                  <a:pt x="867" y="2046"/>
                </a:cubicBezTo>
                <a:cubicBezTo>
                  <a:pt x="867" y="2046"/>
                  <a:pt x="867" y="2046"/>
                  <a:pt x="867" y="2046"/>
                </a:cubicBezTo>
                <a:cubicBezTo>
                  <a:pt x="868" y="2046"/>
                  <a:pt x="868" y="2046"/>
                  <a:pt x="868" y="2046"/>
                </a:cubicBezTo>
                <a:cubicBezTo>
                  <a:pt x="868" y="2046"/>
                  <a:pt x="868" y="2046"/>
                  <a:pt x="868" y="2046"/>
                </a:cubicBezTo>
                <a:cubicBezTo>
                  <a:pt x="869" y="2045"/>
                  <a:pt x="871" y="2045"/>
                  <a:pt x="872" y="2045"/>
                </a:cubicBezTo>
                <a:cubicBezTo>
                  <a:pt x="873" y="2045"/>
                  <a:pt x="875" y="2044"/>
                  <a:pt x="876" y="2044"/>
                </a:cubicBezTo>
                <a:cubicBezTo>
                  <a:pt x="881" y="2043"/>
                  <a:pt x="886" y="2041"/>
                  <a:pt x="891" y="2039"/>
                </a:cubicBezTo>
                <a:cubicBezTo>
                  <a:pt x="892" y="2039"/>
                  <a:pt x="894" y="2038"/>
                  <a:pt x="896" y="2037"/>
                </a:cubicBezTo>
                <a:cubicBezTo>
                  <a:pt x="892" y="2040"/>
                  <a:pt x="889" y="2044"/>
                  <a:pt x="885" y="2047"/>
                </a:cubicBezTo>
                <a:cubicBezTo>
                  <a:pt x="869" y="2060"/>
                  <a:pt x="850" y="2071"/>
                  <a:pt x="828" y="2080"/>
                </a:cubicBezTo>
                <a:cubicBezTo>
                  <a:pt x="828" y="2080"/>
                  <a:pt x="827" y="2081"/>
                  <a:pt x="826" y="2081"/>
                </a:cubicBezTo>
                <a:cubicBezTo>
                  <a:pt x="825" y="2081"/>
                  <a:pt x="824" y="2082"/>
                  <a:pt x="822" y="2082"/>
                </a:cubicBezTo>
                <a:cubicBezTo>
                  <a:pt x="821" y="2082"/>
                  <a:pt x="820" y="2083"/>
                  <a:pt x="819" y="2083"/>
                </a:cubicBezTo>
                <a:cubicBezTo>
                  <a:pt x="817" y="2083"/>
                  <a:pt x="816" y="2083"/>
                  <a:pt x="815" y="2084"/>
                </a:cubicBezTo>
                <a:cubicBezTo>
                  <a:pt x="814" y="2084"/>
                  <a:pt x="812" y="2084"/>
                  <a:pt x="811" y="2084"/>
                </a:cubicBezTo>
                <a:cubicBezTo>
                  <a:pt x="809" y="2084"/>
                  <a:pt x="807" y="2085"/>
                  <a:pt x="806" y="2085"/>
                </a:cubicBezTo>
                <a:cubicBezTo>
                  <a:pt x="802" y="2085"/>
                  <a:pt x="799" y="2085"/>
                  <a:pt x="795" y="2085"/>
                </a:cubicBezTo>
                <a:cubicBezTo>
                  <a:pt x="791" y="2086"/>
                  <a:pt x="787" y="2086"/>
                  <a:pt x="783" y="2086"/>
                </a:cubicBezTo>
                <a:cubicBezTo>
                  <a:pt x="778" y="2085"/>
                  <a:pt x="774" y="2085"/>
                  <a:pt x="770" y="2085"/>
                </a:cubicBezTo>
                <a:cubicBezTo>
                  <a:pt x="765" y="2085"/>
                  <a:pt x="760" y="2085"/>
                  <a:pt x="756" y="2085"/>
                </a:cubicBezTo>
                <a:cubicBezTo>
                  <a:pt x="751" y="2085"/>
                  <a:pt x="747" y="2085"/>
                  <a:pt x="742" y="2085"/>
                </a:cubicBezTo>
                <a:cubicBezTo>
                  <a:pt x="740" y="2085"/>
                  <a:pt x="738" y="2085"/>
                  <a:pt x="736" y="2085"/>
                </a:cubicBezTo>
                <a:cubicBezTo>
                  <a:pt x="735" y="2085"/>
                  <a:pt x="735" y="2085"/>
                  <a:pt x="735" y="2085"/>
                </a:cubicBezTo>
                <a:cubicBezTo>
                  <a:pt x="734" y="2085"/>
                  <a:pt x="733" y="2084"/>
                  <a:pt x="732" y="2084"/>
                </a:cubicBezTo>
                <a:cubicBezTo>
                  <a:pt x="731" y="2083"/>
                  <a:pt x="730" y="2083"/>
                  <a:pt x="729" y="2082"/>
                </a:cubicBezTo>
                <a:cubicBezTo>
                  <a:pt x="728" y="2082"/>
                  <a:pt x="727" y="2082"/>
                  <a:pt x="725" y="2081"/>
                </a:cubicBezTo>
                <a:cubicBezTo>
                  <a:pt x="723" y="2081"/>
                  <a:pt x="721" y="2080"/>
                  <a:pt x="718" y="2079"/>
                </a:cubicBezTo>
                <a:cubicBezTo>
                  <a:pt x="716" y="2079"/>
                  <a:pt x="713" y="2078"/>
                  <a:pt x="710" y="2078"/>
                </a:cubicBezTo>
                <a:cubicBezTo>
                  <a:pt x="708" y="2078"/>
                  <a:pt x="705" y="2077"/>
                  <a:pt x="703" y="2077"/>
                </a:cubicBezTo>
                <a:cubicBezTo>
                  <a:pt x="700" y="2077"/>
                  <a:pt x="697" y="2077"/>
                  <a:pt x="695" y="2077"/>
                </a:cubicBezTo>
                <a:cubicBezTo>
                  <a:pt x="694" y="2077"/>
                  <a:pt x="693" y="2078"/>
                  <a:pt x="691" y="2078"/>
                </a:cubicBezTo>
                <a:cubicBezTo>
                  <a:pt x="690" y="2078"/>
                  <a:pt x="689" y="2078"/>
                  <a:pt x="688" y="2078"/>
                </a:cubicBezTo>
                <a:cubicBezTo>
                  <a:pt x="687" y="2078"/>
                  <a:pt x="686" y="2079"/>
                  <a:pt x="685" y="2079"/>
                </a:cubicBezTo>
                <a:cubicBezTo>
                  <a:pt x="684" y="2079"/>
                  <a:pt x="683" y="2079"/>
                  <a:pt x="682" y="2079"/>
                </a:cubicBezTo>
                <a:cubicBezTo>
                  <a:pt x="681" y="2080"/>
                  <a:pt x="680" y="2080"/>
                  <a:pt x="679" y="2080"/>
                </a:cubicBezTo>
                <a:cubicBezTo>
                  <a:pt x="678" y="2080"/>
                  <a:pt x="677" y="2081"/>
                  <a:pt x="677" y="2081"/>
                </a:cubicBezTo>
                <a:cubicBezTo>
                  <a:pt x="676" y="2081"/>
                  <a:pt x="675" y="2081"/>
                  <a:pt x="675" y="2081"/>
                </a:cubicBezTo>
                <a:cubicBezTo>
                  <a:pt x="674" y="2082"/>
                  <a:pt x="673" y="2082"/>
                  <a:pt x="673" y="2082"/>
                </a:cubicBezTo>
                <a:cubicBezTo>
                  <a:pt x="672" y="2083"/>
                  <a:pt x="671" y="2083"/>
                  <a:pt x="670" y="2083"/>
                </a:cubicBezTo>
                <a:cubicBezTo>
                  <a:pt x="670" y="2084"/>
                  <a:pt x="670" y="2084"/>
                  <a:pt x="670" y="2084"/>
                </a:cubicBezTo>
                <a:cubicBezTo>
                  <a:pt x="670" y="2084"/>
                  <a:pt x="670" y="2084"/>
                  <a:pt x="670" y="2084"/>
                </a:cubicBezTo>
                <a:cubicBezTo>
                  <a:pt x="671" y="2084"/>
                  <a:pt x="672" y="2084"/>
                  <a:pt x="673" y="2084"/>
                </a:cubicBezTo>
                <a:cubicBezTo>
                  <a:pt x="674" y="2084"/>
                  <a:pt x="674" y="2084"/>
                  <a:pt x="675" y="2084"/>
                </a:cubicBezTo>
                <a:cubicBezTo>
                  <a:pt x="676" y="2084"/>
                  <a:pt x="676" y="2084"/>
                  <a:pt x="677" y="2084"/>
                </a:cubicBezTo>
                <a:cubicBezTo>
                  <a:pt x="678" y="2084"/>
                  <a:pt x="679" y="2084"/>
                  <a:pt x="680" y="2084"/>
                </a:cubicBezTo>
                <a:cubicBezTo>
                  <a:pt x="680" y="2084"/>
                  <a:pt x="681" y="2084"/>
                  <a:pt x="682" y="2084"/>
                </a:cubicBezTo>
                <a:cubicBezTo>
                  <a:pt x="683" y="2084"/>
                  <a:pt x="684" y="2084"/>
                  <a:pt x="685" y="2084"/>
                </a:cubicBezTo>
                <a:cubicBezTo>
                  <a:pt x="686" y="2084"/>
                  <a:pt x="687" y="2084"/>
                  <a:pt x="688" y="2084"/>
                </a:cubicBezTo>
                <a:cubicBezTo>
                  <a:pt x="689" y="2084"/>
                  <a:pt x="689" y="2084"/>
                  <a:pt x="690" y="2084"/>
                </a:cubicBezTo>
                <a:cubicBezTo>
                  <a:pt x="690" y="2084"/>
                  <a:pt x="691" y="2084"/>
                  <a:pt x="692" y="2084"/>
                </a:cubicBezTo>
                <a:cubicBezTo>
                  <a:pt x="693" y="2084"/>
                  <a:pt x="694" y="2084"/>
                  <a:pt x="695" y="2084"/>
                </a:cubicBezTo>
                <a:cubicBezTo>
                  <a:pt x="696" y="2085"/>
                  <a:pt x="697" y="2085"/>
                  <a:pt x="698" y="2085"/>
                </a:cubicBezTo>
                <a:cubicBezTo>
                  <a:pt x="700" y="2085"/>
                  <a:pt x="701" y="2085"/>
                  <a:pt x="702" y="2085"/>
                </a:cubicBezTo>
                <a:cubicBezTo>
                  <a:pt x="704" y="2085"/>
                  <a:pt x="707" y="2086"/>
                  <a:pt x="709" y="2086"/>
                </a:cubicBezTo>
                <a:cubicBezTo>
                  <a:pt x="712" y="2086"/>
                  <a:pt x="714" y="2086"/>
                  <a:pt x="717" y="2087"/>
                </a:cubicBezTo>
                <a:cubicBezTo>
                  <a:pt x="718" y="2087"/>
                  <a:pt x="719" y="2087"/>
                  <a:pt x="720" y="2087"/>
                </a:cubicBezTo>
                <a:cubicBezTo>
                  <a:pt x="720" y="2088"/>
                  <a:pt x="721" y="2088"/>
                  <a:pt x="721" y="2088"/>
                </a:cubicBezTo>
                <a:cubicBezTo>
                  <a:pt x="719" y="2088"/>
                  <a:pt x="718" y="2088"/>
                  <a:pt x="716" y="2089"/>
                </a:cubicBezTo>
                <a:cubicBezTo>
                  <a:pt x="712" y="2090"/>
                  <a:pt x="709" y="2091"/>
                  <a:pt x="705" y="2093"/>
                </a:cubicBezTo>
                <a:cubicBezTo>
                  <a:pt x="704" y="2094"/>
                  <a:pt x="702" y="2094"/>
                  <a:pt x="701" y="2095"/>
                </a:cubicBezTo>
                <a:cubicBezTo>
                  <a:pt x="699" y="2096"/>
                  <a:pt x="698" y="2097"/>
                  <a:pt x="697" y="2097"/>
                </a:cubicBezTo>
                <a:cubicBezTo>
                  <a:pt x="696" y="2098"/>
                  <a:pt x="695" y="2099"/>
                  <a:pt x="694" y="2100"/>
                </a:cubicBezTo>
                <a:cubicBezTo>
                  <a:pt x="693" y="2101"/>
                  <a:pt x="692" y="2101"/>
                  <a:pt x="691" y="2102"/>
                </a:cubicBezTo>
                <a:cubicBezTo>
                  <a:pt x="690" y="2103"/>
                  <a:pt x="689" y="2103"/>
                  <a:pt x="689" y="2104"/>
                </a:cubicBezTo>
                <a:cubicBezTo>
                  <a:pt x="688" y="2104"/>
                  <a:pt x="688" y="2105"/>
                  <a:pt x="688" y="2105"/>
                </a:cubicBezTo>
                <a:cubicBezTo>
                  <a:pt x="687" y="2106"/>
                  <a:pt x="686" y="2107"/>
                  <a:pt x="686" y="2107"/>
                </a:cubicBezTo>
                <a:cubicBezTo>
                  <a:pt x="686" y="2107"/>
                  <a:pt x="687" y="2106"/>
                  <a:pt x="688" y="2106"/>
                </a:cubicBezTo>
                <a:cubicBezTo>
                  <a:pt x="689" y="2105"/>
                  <a:pt x="690" y="2104"/>
                  <a:pt x="692" y="2103"/>
                </a:cubicBezTo>
                <a:cubicBezTo>
                  <a:pt x="693" y="2103"/>
                  <a:pt x="694" y="2102"/>
                  <a:pt x="695" y="2102"/>
                </a:cubicBezTo>
                <a:cubicBezTo>
                  <a:pt x="696" y="2101"/>
                  <a:pt x="697" y="2101"/>
                  <a:pt x="698" y="2100"/>
                </a:cubicBezTo>
                <a:cubicBezTo>
                  <a:pt x="700" y="2100"/>
                  <a:pt x="701" y="2099"/>
                  <a:pt x="702" y="2099"/>
                </a:cubicBezTo>
                <a:cubicBezTo>
                  <a:pt x="704" y="2098"/>
                  <a:pt x="705" y="2098"/>
                  <a:pt x="707" y="2097"/>
                </a:cubicBezTo>
                <a:cubicBezTo>
                  <a:pt x="710" y="2096"/>
                  <a:pt x="714" y="2095"/>
                  <a:pt x="717" y="2095"/>
                </a:cubicBezTo>
                <a:cubicBezTo>
                  <a:pt x="721" y="2094"/>
                  <a:pt x="725" y="2094"/>
                  <a:pt x="729" y="2093"/>
                </a:cubicBezTo>
                <a:cubicBezTo>
                  <a:pt x="734" y="2093"/>
                  <a:pt x="738" y="2093"/>
                  <a:pt x="742" y="2093"/>
                </a:cubicBezTo>
                <a:cubicBezTo>
                  <a:pt x="743" y="2093"/>
                  <a:pt x="743" y="2093"/>
                  <a:pt x="744" y="2093"/>
                </a:cubicBezTo>
                <a:cubicBezTo>
                  <a:pt x="744" y="2093"/>
                  <a:pt x="745" y="2093"/>
                  <a:pt x="745" y="2093"/>
                </a:cubicBezTo>
                <a:cubicBezTo>
                  <a:pt x="746" y="2093"/>
                  <a:pt x="747" y="2093"/>
                  <a:pt x="748" y="2094"/>
                </a:cubicBezTo>
                <a:cubicBezTo>
                  <a:pt x="748" y="2094"/>
                  <a:pt x="748" y="2094"/>
                  <a:pt x="748" y="2094"/>
                </a:cubicBezTo>
                <a:cubicBezTo>
                  <a:pt x="748" y="2094"/>
                  <a:pt x="748" y="2094"/>
                  <a:pt x="748" y="2093"/>
                </a:cubicBezTo>
                <a:cubicBezTo>
                  <a:pt x="748" y="2093"/>
                  <a:pt x="747" y="2093"/>
                  <a:pt x="747" y="2093"/>
                </a:cubicBezTo>
                <a:cubicBezTo>
                  <a:pt x="750" y="2093"/>
                  <a:pt x="753" y="2093"/>
                  <a:pt x="756" y="2093"/>
                </a:cubicBezTo>
                <a:cubicBezTo>
                  <a:pt x="760" y="2093"/>
                  <a:pt x="765" y="2093"/>
                  <a:pt x="769" y="2093"/>
                </a:cubicBezTo>
                <a:cubicBezTo>
                  <a:pt x="772" y="2093"/>
                  <a:pt x="774" y="2093"/>
                  <a:pt x="776" y="2093"/>
                </a:cubicBezTo>
                <a:cubicBezTo>
                  <a:pt x="778" y="2093"/>
                  <a:pt x="781" y="2093"/>
                  <a:pt x="783" y="2093"/>
                </a:cubicBezTo>
                <a:cubicBezTo>
                  <a:pt x="787" y="2092"/>
                  <a:pt x="791" y="2092"/>
                  <a:pt x="795" y="2091"/>
                </a:cubicBezTo>
                <a:cubicBezTo>
                  <a:pt x="798" y="2091"/>
                  <a:pt x="800" y="2091"/>
                  <a:pt x="803" y="2090"/>
                </a:cubicBezTo>
                <a:cubicBezTo>
                  <a:pt x="762" y="2105"/>
                  <a:pt x="717" y="2117"/>
                  <a:pt x="675" y="2135"/>
                </a:cubicBezTo>
                <a:cubicBezTo>
                  <a:pt x="671" y="2134"/>
                  <a:pt x="666" y="2133"/>
                  <a:pt x="660" y="2132"/>
                </a:cubicBezTo>
                <a:cubicBezTo>
                  <a:pt x="658" y="2132"/>
                  <a:pt x="657" y="2132"/>
                  <a:pt x="655" y="2131"/>
                </a:cubicBezTo>
                <a:cubicBezTo>
                  <a:pt x="653" y="2131"/>
                  <a:pt x="651" y="2131"/>
                  <a:pt x="649" y="2131"/>
                </a:cubicBezTo>
                <a:cubicBezTo>
                  <a:pt x="645" y="2130"/>
                  <a:pt x="641" y="2130"/>
                  <a:pt x="637" y="2129"/>
                </a:cubicBezTo>
                <a:cubicBezTo>
                  <a:pt x="633" y="2129"/>
                  <a:pt x="629" y="2129"/>
                  <a:pt x="625" y="2130"/>
                </a:cubicBezTo>
                <a:cubicBezTo>
                  <a:pt x="623" y="2130"/>
                  <a:pt x="621" y="2130"/>
                  <a:pt x="620" y="2131"/>
                </a:cubicBezTo>
                <a:cubicBezTo>
                  <a:pt x="619" y="2131"/>
                  <a:pt x="618" y="2131"/>
                  <a:pt x="617" y="2131"/>
                </a:cubicBezTo>
                <a:cubicBezTo>
                  <a:pt x="616" y="2131"/>
                  <a:pt x="616" y="2131"/>
                  <a:pt x="616" y="2131"/>
                </a:cubicBezTo>
                <a:cubicBezTo>
                  <a:pt x="616" y="2131"/>
                  <a:pt x="616" y="2131"/>
                  <a:pt x="616" y="2131"/>
                </a:cubicBezTo>
                <a:cubicBezTo>
                  <a:pt x="615" y="2132"/>
                  <a:pt x="615" y="2132"/>
                  <a:pt x="615" y="2132"/>
                </a:cubicBezTo>
                <a:cubicBezTo>
                  <a:pt x="615" y="2132"/>
                  <a:pt x="614" y="2132"/>
                  <a:pt x="614" y="2132"/>
                </a:cubicBezTo>
                <a:cubicBezTo>
                  <a:pt x="613" y="2132"/>
                  <a:pt x="612" y="2133"/>
                  <a:pt x="611" y="2133"/>
                </a:cubicBezTo>
                <a:cubicBezTo>
                  <a:pt x="610" y="2133"/>
                  <a:pt x="609" y="2134"/>
                  <a:pt x="608" y="2134"/>
                </a:cubicBezTo>
                <a:cubicBezTo>
                  <a:pt x="608" y="2134"/>
                  <a:pt x="607" y="2135"/>
                  <a:pt x="606" y="2135"/>
                </a:cubicBezTo>
                <a:cubicBezTo>
                  <a:pt x="605" y="2135"/>
                  <a:pt x="604" y="2136"/>
                  <a:pt x="604" y="2136"/>
                </a:cubicBezTo>
                <a:cubicBezTo>
                  <a:pt x="601" y="2138"/>
                  <a:pt x="598" y="2140"/>
                  <a:pt x="596" y="2142"/>
                </a:cubicBezTo>
                <a:cubicBezTo>
                  <a:pt x="594" y="2143"/>
                  <a:pt x="593" y="2144"/>
                  <a:pt x="593" y="2145"/>
                </a:cubicBezTo>
                <a:cubicBezTo>
                  <a:pt x="592" y="2146"/>
                  <a:pt x="591" y="2147"/>
                  <a:pt x="590" y="2148"/>
                </a:cubicBezTo>
                <a:cubicBezTo>
                  <a:pt x="589" y="2149"/>
                  <a:pt x="589" y="2150"/>
                  <a:pt x="588" y="2151"/>
                </a:cubicBezTo>
                <a:cubicBezTo>
                  <a:pt x="588" y="2152"/>
                  <a:pt x="587" y="2153"/>
                  <a:pt x="587" y="2154"/>
                </a:cubicBezTo>
                <a:cubicBezTo>
                  <a:pt x="586" y="2156"/>
                  <a:pt x="586" y="2157"/>
                  <a:pt x="586" y="2158"/>
                </a:cubicBezTo>
                <a:cubicBezTo>
                  <a:pt x="586" y="2159"/>
                  <a:pt x="586" y="2159"/>
                  <a:pt x="586" y="2159"/>
                </a:cubicBezTo>
                <a:cubicBezTo>
                  <a:pt x="586" y="2159"/>
                  <a:pt x="586" y="2159"/>
                  <a:pt x="586" y="2158"/>
                </a:cubicBezTo>
                <a:cubicBezTo>
                  <a:pt x="587" y="2158"/>
                  <a:pt x="587" y="2157"/>
                  <a:pt x="587" y="2156"/>
                </a:cubicBezTo>
                <a:cubicBezTo>
                  <a:pt x="588" y="2156"/>
                  <a:pt x="588" y="2155"/>
                  <a:pt x="588" y="2155"/>
                </a:cubicBezTo>
                <a:cubicBezTo>
                  <a:pt x="589" y="2154"/>
                  <a:pt x="590" y="2153"/>
                  <a:pt x="590" y="2153"/>
                </a:cubicBezTo>
                <a:cubicBezTo>
                  <a:pt x="591" y="2152"/>
                  <a:pt x="592" y="2151"/>
                  <a:pt x="592" y="2150"/>
                </a:cubicBezTo>
                <a:cubicBezTo>
                  <a:pt x="594" y="2149"/>
                  <a:pt x="596" y="2147"/>
                  <a:pt x="598" y="2146"/>
                </a:cubicBezTo>
                <a:cubicBezTo>
                  <a:pt x="601" y="2144"/>
                  <a:pt x="603" y="2143"/>
                  <a:pt x="606" y="2142"/>
                </a:cubicBezTo>
                <a:cubicBezTo>
                  <a:pt x="607" y="2141"/>
                  <a:pt x="608" y="2141"/>
                  <a:pt x="608" y="2141"/>
                </a:cubicBezTo>
                <a:cubicBezTo>
                  <a:pt x="609" y="2141"/>
                  <a:pt x="610" y="2140"/>
                  <a:pt x="611" y="2140"/>
                </a:cubicBezTo>
                <a:cubicBezTo>
                  <a:pt x="612" y="2140"/>
                  <a:pt x="612" y="2140"/>
                  <a:pt x="613" y="2139"/>
                </a:cubicBezTo>
                <a:cubicBezTo>
                  <a:pt x="614" y="2139"/>
                  <a:pt x="615" y="2139"/>
                  <a:pt x="616" y="2139"/>
                </a:cubicBezTo>
                <a:cubicBezTo>
                  <a:pt x="616" y="2139"/>
                  <a:pt x="616" y="2139"/>
                  <a:pt x="617" y="2139"/>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9" y="2138"/>
                  <a:pt x="620" y="2138"/>
                  <a:pt x="621" y="2138"/>
                </a:cubicBezTo>
                <a:cubicBezTo>
                  <a:pt x="622" y="2138"/>
                  <a:pt x="624" y="2138"/>
                  <a:pt x="626" y="2137"/>
                </a:cubicBezTo>
                <a:cubicBezTo>
                  <a:pt x="630" y="2137"/>
                  <a:pt x="633" y="2137"/>
                  <a:pt x="637" y="2137"/>
                </a:cubicBezTo>
                <a:cubicBezTo>
                  <a:pt x="641" y="2137"/>
                  <a:pt x="645" y="2138"/>
                  <a:pt x="648" y="2138"/>
                </a:cubicBezTo>
                <a:cubicBezTo>
                  <a:pt x="652" y="2138"/>
                  <a:pt x="656" y="2139"/>
                  <a:pt x="659" y="2139"/>
                </a:cubicBezTo>
                <a:cubicBezTo>
                  <a:pt x="661" y="2139"/>
                  <a:pt x="663" y="2140"/>
                  <a:pt x="665" y="2140"/>
                </a:cubicBezTo>
                <a:cubicBezTo>
                  <a:pt x="638" y="2152"/>
                  <a:pt x="613" y="2168"/>
                  <a:pt x="593" y="2188"/>
                </a:cubicBezTo>
                <a:cubicBezTo>
                  <a:pt x="622" y="2165"/>
                  <a:pt x="648" y="2155"/>
                  <a:pt x="677" y="2147"/>
                </a:cubicBezTo>
                <a:cubicBezTo>
                  <a:pt x="673" y="2149"/>
                  <a:pt x="669" y="2152"/>
                  <a:pt x="665" y="2156"/>
                </a:cubicBezTo>
                <a:cubicBezTo>
                  <a:pt x="663" y="2158"/>
                  <a:pt x="660" y="2160"/>
                  <a:pt x="658" y="2163"/>
                </a:cubicBezTo>
                <a:cubicBezTo>
                  <a:pt x="655" y="2165"/>
                  <a:pt x="653" y="2168"/>
                  <a:pt x="650" y="2170"/>
                </a:cubicBezTo>
                <a:cubicBezTo>
                  <a:pt x="648" y="2173"/>
                  <a:pt x="646" y="2175"/>
                  <a:pt x="643" y="2178"/>
                </a:cubicBezTo>
                <a:cubicBezTo>
                  <a:pt x="641" y="2181"/>
                  <a:pt x="639" y="2184"/>
                  <a:pt x="636" y="2186"/>
                </a:cubicBezTo>
                <a:cubicBezTo>
                  <a:pt x="632" y="2192"/>
                  <a:pt x="628" y="2198"/>
                  <a:pt x="624" y="2203"/>
                </a:cubicBezTo>
                <a:cubicBezTo>
                  <a:pt x="622" y="2206"/>
                  <a:pt x="620" y="2209"/>
                  <a:pt x="618" y="2212"/>
                </a:cubicBezTo>
                <a:cubicBezTo>
                  <a:pt x="616" y="2214"/>
                  <a:pt x="614" y="2217"/>
                  <a:pt x="612" y="2220"/>
                </a:cubicBezTo>
                <a:cubicBezTo>
                  <a:pt x="608" y="2225"/>
                  <a:pt x="604" y="2230"/>
                  <a:pt x="601" y="2235"/>
                </a:cubicBezTo>
                <a:cubicBezTo>
                  <a:pt x="597" y="2240"/>
                  <a:pt x="593" y="2244"/>
                  <a:pt x="590" y="2248"/>
                </a:cubicBezTo>
                <a:cubicBezTo>
                  <a:pt x="588" y="2250"/>
                  <a:pt x="587" y="2252"/>
                  <a:pt x="585" y="2254"/>
                </a:cubicBezTo>
                <a:cubicBezTo>
                  <a:pt x="583" y="2255"/>
                  <a:pt x="582" y="2257"/>
                  <a:pt x="580" y="2259"/>
                </a:cubicBezTo>
                <a:cubicBezTo>
                  <a:pt x="579" y="2260"/>
                  <a:pt x="577" y="2262"/>
                  <a:pt x="576" y="2263"/>
                </a:cubicBezTo>
                <a:cubicBezTo>
                  <a:pt x="575" y="2264"/>
                  <a:pt x="574" y="2265"/>
                  <a:pt x="572" y="2266"/>
                </a:cubicBezTo>
                <a:cubicBezTo>
                  <a:pt x="570" y="2269"/>
                  <a:pt x="568" y="2270"/>
                  <a:pt x="567" y="2271"/>
                </a:cubicBezTo>
                <a:cubicBezTo>
                  <a:pt x="566" y="2272"/>
                  <a:pt x="565" y="2273"/>
                  <a:pt x="565" y="2273"/>
                </a:cubicBezTo>
                <a:cubicBezTo>
                  <a:pt x="565" y="2273"/>
                  <a:pt x="566" y="2272"/>
                  <a:pt x="567" y="2272"/>
                </a:cubicBezTo>
                <a:cubicBezTo>
                  <a:pt x="568" y="2271"/>
                  <a:pt x="569" y="2271"/>
                  <a:pt x="570" y="2270"/>
                </a:cubicBezTo>
                <a:cubicBezTo>
                  <a:pt x="571" y="2269"/>
                  <a:pt x="572" y="2269"/>
                  <a:pt x="573" y="2268"/>
                </a:cubicBezTo>
                <a:cubicBezTo>
                  <a:pt x="575" y="2267"/>
                  <a:pt x="576" y="2266"/>
                  <a:pt x="578" y="2265"/>
                </a:cubicBezTo>
                <a:cubicBezTo>
                  <a:pt x="579" y="2264"/>
                  <a:pt x="581" y="2262"/>
                  <a:pt x="582" y="2261"/>
                </a:cubicBezTo>
                <a:cubicBezTo>
                  <a:pt x="584" y="2260"/>
                  <a:pt x="586" y="2258"/>
                  <a:pt x="588" y="2256"/>
                </a:cubicBezTo>
                <a:cubicBezTo>
                  <a:pt x="590" y="2255"/>
                  <a:pt x="591" y="2253"/>
                  <a:pt x="593" y="2251"/>
                </a:cubicBezTo>
                <a:cubicBezTo>
                  <a:pt x="595" y="2249"/>
                  <a:pt x="597" y="2247"/>
                  <a:pt x="599" y="2245"/>
                </a:cubicBezTo>
                <a:cubicBezTo>
                  <a:pt x="601" y="2243"/>
                  <a:pt x="603" y="2241"/>
                  <a:pt x="605" y="2239"/>
                </a:cubicBezTo>
                <a:cubicBezTo>
                  <a:pt x="609" y="2234"/>
                  <a:pt x="613" y="2229"/>
                  <a:pt x="617" y="2224"/>
                </a:cubicBezTo>
                <a:cubicBezTo>
                  <a:pt x="619" y="2221"/>
                  <a:pt x="622" y="2219"/>
                  <a:pt x="624" y="2216"/>
                </a:cubicBezTo>
                <a:cubicBezTo>
                  <a:pt x="626" y="2213"/>
                  <a:pt x="628" y="2211"/>
                  <a:pt x="630" y="2208"/>
                </a:cubicBezTo>
                <a:cubicBezTo>
                  <a:pt x="634" y="2202"/>
                  <a:pt x="638" y="2197"/>
                  <a:pt x="643" y="2191"/>
                </a:cubicBezTo>
                <a:cubicBezTo>
                  <a:pt x="647" y="2186"/>
                  <a:pt x="651" y="2180"/>
                  <a:pt x="656" y="2175"/>
                </a:cubicBezTo>
                <a:cubicBezTo>
                  <a:pt x="658" y="2173"/>
                  <a:pt x="661" y="2170"/>
                  <a:pt x="663" y="2168"/>
                </a:cubicBezTo>
                <a:cubicBezTo>
                  <a:pt x="665" y="2166"/>
                  <a:pt x="668" y="2163"/>
                  <a:pt x="670" y="2161"/>
                </a:cubicBezTo>
                <a:cubicBezTo>
                  <a:pt x="675" y="2157"/>
                  <a:pt x="679" y="2153"/>
                  <a:pt x="684" y="2149"/>
                </a:cubicBezTo>
                <a:cubicBezTo>
                  <a:pt x="688" y="2146"/>
                  <a:pt x="691" y="2144"/>
                  <a:pt x="694" y="2142"/>
                </a:cubicBezTo>
                <a:cubicBezTo>
                  <a:pt x="701" y="2140"/>
                  <a:pt x="707" y="2139"/>
                  <a:pt x="714" y="2137"/>
                </a:cubicBezTo>
                <a:cubicBezTo>
                  <a:pt x="718" y="2136"/>
                  <a:pt x="722" y="2135"/>
                  <a:pt x="726" y="2134"/>
                </a:cubicBezTo>
                <a:cubicBezTo>
                  <a:pt x="725" y="2135"/>
                  <a:pt x="724" y="2136"/>
                  <a:pt x="723" y="2136"/>
                </a:cubicBezTo>
                <a:cubicBezTo>
                  <a:pt x="722" y="2137"/>
                  <a:pt x="722" y="2137"/>
                  <a:pt x="721" y="2137"/>
                </a:cubicBezTo>
                <a:cubicBezTo>
                  <a:pt x="720" y="2138"/>
                  <a:pt x="720" y="2138"/>
                  <a:pt x="719" y="2139"/>
                </a:cubicBezTo>
                <a:cubicBezTo>
                  <a:pt x="718" y="2139"/>
                  <a:pt x="717" y="2140"/>
                  <a:pt x="716" y="2141"/>
                </a:cubicBezTo>
                <a:cubicBezTo>
                  <a:pt x="715" y="2142"/>
                  <a:pt x="714" y="2143"/>
                  <a:pt x="712" y="2144"/>
                </a:cubicBezTo>
                <a:cubicBezTo>
                  <a:pt x="711" y="2145"/>
                  <a:pt x="710" y="2146"/>
                  <a:pt x="709" y="2146"/>
                </a:cubicBezTo>
                <a:cubicBezTo>
                  <a:pt x="707" y="2148"/>
                  <a:pt x="704" y="2150"/>
                  <a:pt x="702" y="2152"/>
                </a:cubicBezTo>
                <a:cubicBezTo>
                  <a:pt x="700" y="2154"/>
                  <a:pt x="698" y="2156"/>
                  <a:pt x="696" y="2158"/>
                </a:cubicBezTo>
                <a:cubicBezTo>
                  <a:pt x="694" y="2159"/>
                  <a:pt x="694" y="2159"/>
                  <a:pt x="694" y="2159"/>
                </a:cubicBezTo>
                <a:cubicBezTo>
                  <a:pt x="692" y="2161"/>
                  <a:pt x="692" y="2161"/>
                  <a:pt x="692" y="2161"/>
                </a:cubicBezTo>
                <a:cubicBezTo>
                  <a:pt x="691" y="2162"/>
                  <a:pt x="690" y="2163"/>
                  <a:pt x="689" y="2164"/>
                </a:cubicBezTo>
                <a:cubicBezTo>
                  <a:pt x="688" y="2165"/>
                  <a:pt x="687" y="2166"/>
                  <a:pt x="686" y="2167"/>
                </a:cubicBezTo>
                <a:cubicBezTo>
                  <a:pt x="685" y="2168"/>
                  <a:pt x="684" y="2169"/>
                  <a:pt x="683" y="2170"/>
                </a:cubicBezTo>
                <a:cubicBezTo>
                  <a:pt x="681" y="2172"/>
                  <a:pt x="679" y="2174"/>
                  <a:pt x="677" y="2176"/>
                </a:cubicBezTo>
                <a:cubicBezTo>
                  <a:pt x="676" y="2178"/>
                  <a:pt x="674" y="2180"/>
                  <a:pt x="672" y="2182"/>
                </a:cubicBezTo>
                <a:cubicBezTo>
                  <a:pt x="671" y="2183"/>
                  <a:pt x="670" y="2183"/>
                  <a:pt x="669" y="2184"/>
                </a:cubicBezTo>
                <a:cubicBezTo>
                  <a:pt x="668" y="2185"/>
                  <a:pt x="668" y="2186"/>
                  <a:pt x="667" y="2187"/>
                </a:cubicBezTo>
                <a:cubicBezTo>
                  <a:pt x="665" y="2189"/>
                  <a:pt x="663" y="2191"/>
                  <a:pt x="662" y="2193"/>
                </a:cubicBezTo>
                <a:cubicBezTo>
                  <a:pt x="660" y="2195"/>
                  <a:pt x="659" y="2196"/>
                  <a:pt x="658" y="2198"/>
                </a:cubicBezTo>
                <a:cubicBezTo>
                  <a:pt x="656" y="2200"/>
                  <a:pt x="655" y="2201"/>
                  <a:pt x="654" y="2203"/>
                </a:cubicBezTo>
                <a:cubicBezTo>
                  <a:pt x="652" y="2204"/>
                  <a:pt x="651" y="2206"/>
                  <a:pt x="650" y="2207"/>
                </a:cubicBezTo>
                <a:cubicBezTo>
                  <a:pt x="648" y="2210"/>
                  <a:pt x="646" y="2212"/>
                  <a:pt x="644" y="2214"/>
                </a:cubicBezTo>
                <a:cubicBezTo>
                  <a:pt x="643" y="2216"/>
                  <a:pt x="642" y="2218"/>
                  <a:pt x="641" y="2219"/>
                </a:cubicBezTo>
                <a:cubicBezTo>
                  <a:pt x="640" y="2220"/>
                  <a:pt x="640" y="2221"/>
                  <a:pt x="640" y="2221"/>
                </a:cubicBezTo>
                <a:cubicBezTo>
                  <a:pt x="640" y="2221"/>
                  <a:pt x="640" y="2220"/>
                  <a:pt x="641" y="2219"/>
                </a:cubicBezTo>
                <a:cubicBezTo>
                  <a:pt x="642" y="2219"/>
                  <a:pt x="644" y="2217"/>
                  <a:pt x="646" y="2215"/>
                </a:cubicBezTo>
                <a:cubicBezTo>
                  <a:pt x="648" y="2214"/>
                  <a:pt x="650" y="2212"/>
                  <a:pt x="652" y="2209"/>
                </a:cubicBezTo>
                <a:cubicBezTo>
                  <a:pt x="655" y="2207"/>
                  <a:pt x="658" y="2204"/>
                  <a:pt x="661" y="2201"/>
                </a:cubicBezTo>
                <a:cubicBezTo>
                  <a:pt x="664" y="2198"/>
                  <a:pt x="667" y="2195"/>
                  <a:pt x="671" y="2191"/>
                </a:cubicBezTo>
                <a:cubicBezTo>
                  <a:pt x="672" y="2191"/>
                  <a:pt x="673" y="2190"/>
                  <a:pt x="674" y="2189"/>
                </a:cubicBezTo>
                <a:cubicBezTo>
                  <a:pt x="675" y="2188"/>
                  <a:pt x="676" y="2187"/>
                  <a:pt x="677" y="2186"/>
                </a:cubicBezTo>
                <a:cubicBezTo>
                  <a:pt x="678" y="2184"/>
                  <a:pt x="680" y="2183"/>
                  <a:pt x="682" y="2181"/>
                </a:cubicBezTo>
                <a:cubicBezTo>
                  <a:pt x="686" y="2177"/>
                  <a:pt x="690" y="2173"/>
                  <a:pt x="695" y="2169"/>
                </a:cubicBezTo>
                <a:cubicBezTo>
                  <a:pt x="696" y="2168"/>
                  <a:pt x="697" y="2167"/>
                  <a:pt x="698" y="2167"/>
                </a:cubicBezTo>
                <a:cubicBezTo>
                  <a:pt x="699" y="2165"/>
                  <a:pt x="699" y="2165"/>
                  <a:pt x="699" y="2165"/>
                </a:cubicBezTo>
                <a:cubicBezTo>
                  <a:pt x="701" y="2164"/>
                  <a:pt x="701" y="2164"/>
                  <a:pt x="701" y="2164"/>
                </a:cubicBezTo>
                <a:cubicBezTo>
                  <a:pt x="703" y="2162"/>
                  <a:pt x="705" y="2160"/>
                  <a:pt x="707" y="2158"/>
                </a:cubicBezTo>
                <a:cubicBezTo>
                  <a:pt x="710" y="2156"/>
                  <a:pt x="712" y="2154"/>
                  <a:pt x="714" y="2153"/>
                </a:cubicBezTo>
                <a:cubicBezTo>
                  <a:pt x="715" y="2152"/>
                  <a:pt x="716" y="2151"/>
                  <a:pt x="717" y="2150"/>
                </a:cubicBezTo>
                <a:cubicBezTo>
                  <a:pt x="718" y="2149"/>
                  <a:pt x="719" y="2148"/>
                  <a:pt x="721" y="2147"/>
                </a:cubicBezTo>
                <a:cubicBezTo>
                  <a:pt x="722" y="2146"/>
                  <a:pt x="723" y="2146"/>
                  <a:pt x="724" y="2145"/>
                </a:cubicBezTo>
                <a:cubicBezTo>
                  <a:pt x="724" y="2144"/>
                  <a:pt x="725" y="2144"/>
                  <a:pt x="725" y="2143"/>
                </a:cubicBezTo>
                <a:cubicBezTo>
                  <a:pt x="726" y="2143"/>
                  <a:pt x="727" y="2143"/>
                  <a:pt x="727" y="2142"/>
                </a:cubicBezTo>
                <a:cubicBezTo>
                  <a:pt x="729" y="2141"/>
                  <a:pt x="732" y="2139"/>
                  <a:pt x="734" y="2137"/>
                </a:cubicBezTo>
                <a:cubicBezTo>
                  <a:pt x="735" y="2136"/>
                  <a:pt x="736" y="2136"/>
                  <a:pt x="737" y="2135"/>
                </a:cubicBezTo>
                <a:cubicBezTo>
                  <a:pt x="738" y="2134"/>
                  <a:pt x="739" y="2134"/>
                  <a:pt x="740" y="2133"/>
                </a:cubicBezTo>
                <a:cubicBezTo>
                  <a:pt x="741" y="2132"/>
                  <a:pt x="742" y="2131"/>
                  <a:pt x="743" y="2131"/>
                </a:cubicBezTo>
                <a:cubicBezTo>
                  <a:pt x="744" y="2130"/>
                  <a:pt x="744" y="2130"/>
                  <a:pt x="745" y="2130"/>
                </a:cubicBezTo>
                <a:cubicBezTo>
                  <a:pt x="745" y="2130"/>
                  <a:pt x="745" y="2130"/>
                  <a:pt x="745" y="2129"/>
                </a:cubicBezTo>
                <a:cubicBezTo>
                  <a:pt x="760" y="2126"/>
                  <a:pt x="775" y="2122"/>
                  <a:pt x="788" y="2118"/>
                </a:cubicBezTo>
                <a:cubicBezTo>
                  <a:pt x="773" y="2169"/>
                  <a:pt x="735" y="2195"/>
                  <a:pt x="710" y="2235"/>
                </a:cubicBezTo>
                <a:cubicBezTo>
                  <a:pt x="709" y="2236"/>
                  <a:pt x="708" y="2236"/>
                  <a:pt x="707" y="2236"/>
                </a:cubicBezTo>
                <a:cubicBezTo>
                  <a:pt x="703" y="2236"/>
                  <a:pt x="699" y="2237"/>
                  <a:pt x="694" y="2238"/>
                </a:cubicBezTo>
                <a:cubicBezTo>
                  <a:pt x="689" y="2238"/>
                  <a:pt x="683" y="2240"/>
                  <a:pt x="678" y="2241"/>
                </a:cubicBezTo>
                <a:cubicBezTo>
                  <a:pt x="676" y="2242"/>
                  <a:pt x="675" y="2242"/>
                  <a:pt x="673" y="2242"/>
                </a:cubicBezTo>
                <a:cubicBezTo>
                  <a:pt x="672" y="2243"/>
                  <a:pt x="671" y="2243"/>
                  <a:pt x="669" y="2244"/>
                </a:cubicBezTo>
                <a:cubicBezTo>
                  <a:pt x="668" y="2244"/>
                  <a:pt x="668" y="2244"/>
                  <a:pt x="667" y="2245"/>
                </a:cubicBezTo>
                <a:cubicBezTo>
                  <a:pt x="666" y="2245"/>
                  <a:pt x="666" y="2245"/>
                  <a:pt x="666" y="2245"/>
                </a:cubicBezTo>
                <a:cubicBezTo>
                  <a:pt x="666" y="2245"/>
                  <a:pt x="666" y="2245"/>
                  <a:pt x="666" y="2245"/>
                </a:cubicBezTo>
                <a:cubicBezTo>
                  <a:pt x="666" y="2245"/>
                  <a:pt x="666" y="2245"/>
                  <a:pt x="666" y="2245"/>
                </a:cubicBezTo>
                <a:cubicBezTo>
                  <a:pt x="665" y="2246"/>
                  <a:pt x="665" y="2246"/>
                  <a:pt x="665" y="2246"/>
                </a:cubicBezTo>
                <a:cubicBezTo>
                  <a:pt x="664" y="2246"/>
                  <a:pt x="663" y="2246"/>
                  <a:pt x="663" y="2246"/>
                </a:cubicBezTo>
                <a:cubicBezTo>
                  <a:pt x="662" y="2247"/>
                  <a:pt x="661" y="2247"/>
                  <a:pt x="660" y="2247"/>
                </a:cubicBezTo>
                <a:cubicBezTo>
                  <a:pt x="654" y="2250"/>
                  <a:pt x="649" y="2253"/>
                  <a:pt x="643" y="2257"/>
                </a:cubicBezTo>
                <a:cubicBezTo>
                  <a:pt x="638" y="2261"/>
                  <a:pt x="632" y="2266"/>
                  <a:pt x="628" y="2272"/>
                </a:cubicBezTo>
                <a:cubicBezTo>
                  <a:pt x="626" y="2273"/>
                  <a:pt x="625" y="2275"/>
                  <a:pt x="624" y="2277"/>
                </a:cubicBezTo>
                <a:cubicBezTo>
                  <a:pt x="621" y="2279"/>
                  <a:pt x="617" y="2281"/>
                  <a:pt x="614" y="2284"/>
                </a:cubicBezTo>
                <a:cubicBezTo>
                  <a:pt x="613" y="2284"/>
                  <a:pt x="612" y="2285"/>
                  <a:pt x="611" y="2286"/>
                </a:cubicBezTo>
                <a:cubicBezTo>
                  <a:pt x="610" y="2287"/>
                  <a:pt x="609" y="2287"/>
                  <a:pt x="608" y="2288"/>
                </a:cubicBezTo>
                <a:cubicBezTo>
                  <a:pt x="606" y="2290"/>
                  <a:pt x="604" y="2291"/>
                  <a:pt x="602" y="2293"/>
                </a:cubicBezTo>
                <a:cubicBezTo>
                  <a:pt x="600" y="2294"/>
                  <a:pt x="598" y="2296"/>
                  <a:pt x="596" y="2298"/>
                </a:cubicBezTo>
                <a:cubicBezTo>
                  <a:pt x="596" y="2298"/>
                  <a:pt x="595" y="2299"/>
                  <a:pt x="594" y="2300"/>
                </a:cubicBezTo>
                <a:cubicBezTo>
                  <a:pt x="593" y="2301"/>
                  <a:pt x="592" y="2302"/>
                  <a:pt x="591" y="2302"/>
                </a:cubicBezTo>
                <a:cubicBezTo>
                  <a:pt x="589" y="2304"/>
                  <a:pt x="588" y="2306"/>
                  <a:pt x="586" y="2307"/>
                </a:cubicBezTo>
                <a:cubicBezTo>
                  <a:pt x="585" y="2309"/>
                  <a:pt x="583" y="2310"/>
                  <a:pt x="582" y="2312"/>
                </a:cubicBezTo>
                <a:cubicBezTo>
                  <a:pt x="580" y="2313"/>
                  <a:pt x="579" y="2315"/>
                  <a:pt x="579" y="2316"/>
                </a:cubicBezTo>
                <a:cubicBezTo>
                  <a:pt x="578" y="2318"/>
                  <a:pt x="577" y="2319"/>
                  <a:pt x="577" y="2320"/>
                </a:cubicBezTo>
                <a:cubicBezTo>
                  <a:pt x="577" y="2321"/>
                  <a:pt x="577" y="2322"/>
                  <a:pt x="577" y="2323"/>
                </a:cubicBezTo>
                <a:cubicBezTo>
                  <a:pt x="577" y="2323"/>
                  <a:pt x="577" y="2324"/>
                  <a:pt x="577" y="2324"/>
                </a:cubicBezTo>
                <a:cubicBezTo>
                  <a:pt x="577" y="2324"/>
                  <a:pt x="577" y="2323"/>
                  <a:pt x="578" y="2323"/>
                </a:cubicBezTo>
                <a:cubicBezTo>
                  <a:pt x="578" y="2323"/>
                  <a:pt x="578" y="2322"/>
                  <a:pt x="578" y="2322"/>
                </a:cubicBezTo>
                <a:cubicBezTo>
                  <a:pt x="578" y="2322"/>
                  <a:pt x="578" y="2321"/>
                  <a:pt x="579" y="2321"/>
                </a:cubicBezTo>
                <a:cubicBezTo>
                  <a:pt x="579" y="2320"/>
                  <a:pt x="580" y="2319"/>
                  <a:pt x="581" y="2318"/>
                </a:cubicBezTo>
                <a:cubicBezTo>
                  <a:pt x="582" y="2317"/>
                  <a:pt x="583" y="2316"/>
                  <a:pt x="585" y="2315"/>
                </a:cubicBezTo>
                <a:cubicBezTo>
                  <a:pt x="586" y="2314"/>
                  <a:pt x="588" y="2313"/>
                  <a:pt x="590" y="2312"/>
                </a:cubicBezTo>
                <a:cubicBezTo>
                  <a:pt x="592" y="2310"/>
                  <a:pt x="594" y="2309"/>
                  <a:pt x="595" y="2308"/>
                </a:cubicBezTo>
                <a:cubicBezTo>
                  <a:pt x="596" y="2307"/>
                  <a:pt x="597" y="2306"/>
                  <a:pt x="598" y="2306"/>
                </a:cubicBezTo>
                <a:cubicBezTo>
                  <a:pt x="599" y="2305"/>
                  <a:pt x="600" y="2304"/>
                  <a:pt x="601" y="2304"/>
                </a:cubicBezTo>
                <a:cubicBezTo>
                  <a:pt x="603" y="2302"/>
                  <a:pt x="605" y="2300"/>
                  <a:pt x="607" y="2299"/>
                </a:cubicBezTo>
                <a:cubicBezTo>
                  <a:pt x="609" y="2297"/>
                  <a:pt x="611" y="2296"/>
                  <a:pt x="613" y="2294"/>
                </a:cubicBezTo>
                <a:cubicBezTo>
                  <a:pt x="614" y="2293"/>
                  <a:pt x="615" y="2292"/>
                  <a:pt x="616" y="2292"/>
                </a:cubicBezTo>
                <a:cubicBezTo>
                  <a:pt x="616" y="2291"/>
                  <a:pt x="617" y="2291"/>
                  <a:pt x="617" y="2290"/>
                </a:cubicBezTo>
                <a:cubicBezTo>
                  <a:pt x="615" y="2297"/>
                  <a:pt x="613" y="2302"/>
                  <a:pt x="611" y="2307"/>
                </a:cubicBezTo>
                <a:cubicBezTo>
                  <a:pt x="610" y="2308"/>
                  <a:pt x="610" y="2309"/>
                  <a:pt x="610" y="2310"/>
                </a:cubicBezTo>
                <a:cubicBezTo>
                  <a:pt x="609" y="2310"/>
                  <a:pt x="609" y="2311"/>
                  <a:pt x="609" y="2311"/>
                </a:cubicBezTo>
                <a:cubicBezTo>
                  <a:pt x="608" y="2312"/>
                  <a:pt x="608" y="2313"/>
                  <a:pt x="607" y="2313"/>
                </a:cubicBezTo>
                <a:cubicBezTo>
                  <a:pt x="607" y="2314"/>
                  <a:pt x="607" y="2315"/>
                  <a:pt x="606" y="2315"/>
                </a:cubicBezTo>
                <a:cubicBezTo>
                  <a:pt x="606" y="2316"/>
                  <a:pt x="605" y="2318"/>
                  <a:pt x="604" y="2319"/>
                </a:cubicBezTo>
                <a:cubicBezTo>
                  <a:pt x="603" y="2320"/>
                  <a:pt x="602" y="2321"/>
                  <a:pt x="601" y="2322"/>
                </a:cubicBezTo>
                <a:cubicBezTo>
                  <a:pt x="598" y="2326"/>
                  <a:pt x="594" y="2330"/>
                  <a:pt x="591" y="2334"/>
                </a:cubicBezTo>
                <a:cubicBezTo>
                  <a:pt x="587" y="2337"/>
                  <a:pt x="584" y="2340"/>
                  <a:pt x="581" y="2343"/>
                </a:cubicBezTo>
                <a:cubicBezTo>
                  <a:pt x="578" y="2346"/>
                  <a:pt x="575" y="2348"/>
                  <a:pt x="573" y="2350"/>
                </a:cubicBezTo>
                <a:cubicBezTo>
                  <a:pt x="571" y="2352"/>
                  <a:pt x="569" y="2353"/>
                  <a:pt x="568" y="2354"/>
                </a:cubicBezTo>
                <a:cubicBezTo>
                  <a:pt x="567" y="2355"/>
                  <a:pt x="566" y="2356"/>
                  <a:pt x="566" y="2356"/>
                </a:cubicBezTo>
                <a:cubicBezTo>
                  <a:pt x="566" y="2356"/>
                  <a:pt x="567" y="2355"/>
                  <a:pt x="568" y="2354"/>
                </a:cubicBezTo>
                <a:cubicBezTo>
                  <a:pt x="569" y="2354"/>
                  <a:pt x="571" y="2353"/>
                  <a:pt x="574" y="2351"/>
                </a:cubicBezTo>
                <a:cubicBezTo>
                  <a:pt x="576" y="2350"/>
                  <a:pt x="580" y="2348"/>
                  <a:pt x="583" y="2345"/>
                </a:cubicBezTo>
                <a:cubicBezTo>
                  <a:pt x="585" y="2344"/>
                  <a:pt x="586" y="2343"/>
                  <a:pt x="588" y="2342"/>
                </a:cubicBezTo>
                <a:cubicBezTo>
                  <a:pt x="590" y="2340"/>
                  <a:pt x="592" y="2339"/>
                  <a:pt x="594" y="2337"/>
                </a:cubicBezTo>
                <a:cubicBezTo>
                  <a:pt x="598" y="2334"/>
                  <a:pt x="602" y="2330"/>
                  <a:pt x="606" y="2326"/>
                </a:cubicBezTo>
                <a:cubicBezTo>
                  <a:pt x="607" y="2325"/>
                  <a:pt x="608" y="2324"/>
                  <a:pt x="609" y="2322"/>
                </a:cubicBezTo>
                <a:cubicBezTo>
                  <a:pt x="610" y="2321"/>
                  <a:pt x="611" y="2320"/>
                  <a:pt x="612" y="2319"/>
                </a:cubicBezTo>
                <a:cubicBezTo>
                  <a:pt x="612" y="2318"/>
                  <a:pt x="613" y="2317"/>
                  <a:pt x="613" y="2317"/>
                </a:cubicBezTo>
                <a:cubicBezTo>
                  <a:pt x="614" y="2316"/>
                  <a:pt x="614" y="2315"/>
                  <a:pt x="614" y="2315"/>
                </a:cubicBezTo>
                <a:cubicBezTo>
                  <a:pt x="615" y="2314"/>
                  <a:pt x="615" y="2313"/>
                  <a:pt x="616" y="2313"/>
                </a:cubicBezTo>
                <a:cubicBezTo>
                  <a:pt x="616" y="2312"/>
                  <a:pt x="616" y="2311"/>
                  <a:pt x="617" y="2311"/>
                </a:cubicBezTo>
                <a:cubicBezTo>
                  <a:pt x="618" y="2308"/>
                  <a:pt x="620" y="2305"/>
                  <a:pt x="621" y="2302"/>
                </a:cubicBezTo>
                <a:cubicBezTo>
                  <a:pt x="622" y="2298"/>
                  <a:pt x="623" y="2295"/>
                  <a:pt x="624" y="2293"/>
                </a:cubicBezTo>
                <a:cubicBezTo>
                  <a:pt x="625" y="2292"/>
                  <a:pt x="625" y="2291"/>
                  <a:pt x="625" y="2290"/>
                </a:cubicBezTo>
                <a:cubicBezTo>
                  <a:pt x="626" y="2289"/>
                  <a:pt x="626" y="2289"/>
                  <a:pt x="626" y="2289"/>
                </a:cubicBezTo>
                <a:cubicBezTo>
                  <a:pt x="626" y="2289"/>
                  <a:pt x="626" y="2289"/>
                  <a:pt x="626" y="2288"/>
                </a:cubicBezTo>
                <a:cubicBezTo>
                  <a:pt x="627" y="2286"/>
                  <a:pt x="627" y="2286"/>
                  <a:pt x="627" y="2286"/>
                </a:cubicBezTo>
                <a:cubicBezTo>
                  <a:pt x="628" y="2286"/>
                  <a:pt x="628" y="2285"/>
                  <a:pt x="629" y="2284"/>
                </a:cubicBezTo>
                <a:cubicBezTo>
                  <a:pt x="629" y="2283"/>
                  <a:pt x="630" y="2282"/>
                  <a:pt x="631" y="2280"/>
                </a:cubicBezTo>
                <a:cubicBezTo>
                  <a:pt x="632" y="2280"/>
                  <a:pt x="632" y="2279"/>
                  <a:pt x="633" y="2278"/>
                </a:cubicBezTo>
                <a:cubicBezTo>
                  <a:pt x="633" y="2278"/>
                  <a:pt x="634" y="2277"/>
                  <a:pt x="634" y="2277"/>
                </a:cubicBezTo>
                <a:cubicBezTo>
                  <a:pt x="638" y="2272"/>
                  <a:pt x="643" y="2267"/>
                  <a:pt x="648" y="2263"/>
                </a:cubicBezTo>
                <a:cubicBezTo>
                  <a:pt x="648" y="2263"/>
                  <a:pt x="649" y="2263"/>
                  <a:pt x="650" y="2262"/>
                </a:cubicBezTo>
                <a:cubicBezTo>
                  <a:pt x="650" y="2262"/>
                  <a:pt x="651" y="2261"/>
                  <a:pt x="651" y="2261"/>
                </a:cubicBezTo>
                <a:cubicBezTo>
                  <a:pt x="653" y="2260"/>
                  <a:pt x="654" y="2259"/>
                  <a:pt x="655" y="2258"/>
                </a:cubicBezTo>
                <a:cubicBezTo>
                  <a:pt x="658" y="2257"/>
                  <a:pt x="661" y="2255"/>
                  <a:pt x="663" y="2254"/>
                </a:cubicBezTo>
                <a:cubicBezTo>
                  <a:pt x="664" y="2253"/>
                  <a:pt x="665" y="2253"/>
                  <a:pt x="665" y="2253"/>
                </a:cubicBezTo>
                <a:cubicBezTo>
                  <a:pt x="666" y="2252"/>
                  <a:pt x="667" y="2252"/>
                  <a:pt x="667" y="2252"/>
                </a:cubicBezTo>
                <a:cubicBezTo>
                  <a:pt x="668" y="2251"/>
                  <a:pt x="668" y="2251"/>
                  <a:pt x="668" y="2251"/>
                </a:cubicBezTo>
                <a:cubicBezTo>
                  <a:pt x="669" y="2251"/>
                  <a:pt x="669" y="2251"/>
                  <a:pt x="669" y="2251"/>
                </a:cubicBezTo>
                <a:cubicBezTo>
                  <a:pt x="669" y="2251"/>
                  <a:pt x="669" y="2251"/>
                  <a:pt x="669" y="2251"/>
                </a:cubicBezTo>
                <a:cubicBezTo>
                  <a:pt x="669" y="2251"/>
                  <a:pt x="669" y="2251"/>
                  <a:pt x="669" y="2251"/>
                </a:cubicBezTo>
                <a:cubicBezTo>
                  <a:pt x="670" y="2251"/>
                  <a:pt x="671" y="2250"/>
                  <a:pt x="671" y="2250"/>
                </a:cubicBezTo>
                <a:cubicBezTo>
                  <a:pt x="673" y="2249"/>
                  <a:pt x="674" y="2249"/>
                  <a:pt x="676" y="2248"/>
                </a:cubicBezTo>
                <a:cubicBezTo>
                  <a:pt x="677" y="2248"/>
                  <a:pt x="678" y="2247"/>
                  <a:pt x="680" y="2247"/>
                </a:cubicBezTo>
                <a:cubicBezTo>
                  <a:pt x="685" y="2245"/>
                  <a:pt x="690" y="2243"/>
                  <a:pt x="695" y="2242"/>
                </a:cubicBezTo>
                <a:cubicBezTo>
                  <a:pt x="699" y="2241"/>
                  <a:pt x="704" y="2240"/>
                  <a:pt x="708" y="2239"/>
                </a:cubicBezTo>
                <a:cubicBezTo>
                  <a:pt x="708" y="2239"/>
                  <a:pt x="708" y="2239"/>
                  <a:pt x="708" y="2239"/>
                </a:cubicBezTo>
                <a:cubicBezTo>
                  <a:pt x="702" y="2250"/>
                  <a:pt x="697" y="2262"/>
                  <a:pt x="693" y="2276"/>
                </a:cubicBezTo>
                <a:cubicBezTo>
                  <a:pt x="692" y="2277"/>
                  <a:pt x="691" y="2278"/>
                  <a:pt x="690" y="2278"/>
                </a:cubicBezTo>
                <a:cubicBezTo>
                  <a:pt x="687" y="2281"/>
                  <a:pt x="684" y="2284"/>
                  <a:pt x="681" y="2287"/>
                </a:cubicBezTo>
                <a:cubicBezTo>
                  <a:pt x="674" y="2292"/>
                  <a:pt x="668" y="2298"/>
                  <a:pt x="662" y="2305"/>
                </a:cubicBezTo>
                <a:cubicBezTo>
                  <a:pt x="660" y="2307"/>
                  <a:pt x="659" y="2308"/>
                  <a:pt x="657" y="2310"/>
                </a:cubicBezTo>
                <a:cubicBezTo>
                  <a:pt x="655" y="2312"/>
                  <a:pt x="655" y="2312"/>
                  <a:pt x="655" y="2312"/>
                </a:cubicBezTo>
                <a:cubicBezTo>
                  <a:pt x="655" y="2313"/>
                  <a:pt x="654" y="2314"/>
                  <a:pt x="653" y="2315"/>
                </a:cubicBezTo>
                <a:cubicBezTo>
                  <a:pt x="651" y="2318"/>
                  <a:pt x="651" y="2318"/>
                  <a:pt x="651" y="2318"/>
                </a:cubicBezTo>
                <a:cubicBezTo>
                  <a:pt x="649" y="2320"/>
                  <a:pt x="649" y="2320"/>
                  <a:pt x="649" y="2320"/>
                </a:cubicBezTo>
                <a:cubicBezTo>
                  <a:pt x="648" y="2322"/>
                  <a:pt x="647" y="2324"/>
                  <a:pt x="646" y="2326"/>
                </a:cubicBezTo>
                <a:cubicBezTo>
                  <a:pt x="643" y="2329"/>
                  <a:pt x="641" y="2333"/>
                  <a:pt x="639" y="2337"/>
                </a:cubicBezTo>
                <a:cubicBezTo>
                  <a:pt x="637" y="2340"/>
                  <a:pt x="635" y="2344"/>
                  <a:pt x="633" y="2348"/>
                </a:cubicBezTo>
                <a:cubicBezTo>
                  <a:pt x="629" y="2355"/>
                  <a:pt x="626" y="2362"/>
                  <a:pt x="623" y="2369"/>
                </a:cubicBezTo>
                <a:cubicBezTo>
                  <a:pt x="620" y="2376"/>
                  <a:pt x="617" y="2382"/>
                  <a:pt x="615" y="2388"/>
                </a:cubicBezTo>
                <a:cubicBezTo>
                  <a:pt x="612" y="2394"/>
                  <a:pt x="610" y="2400"/>
                  <a:pt x="608" y="2405"/>
                </a:cubicBezTo>
                <a:cubicBezTo>
                  <a:pt x="606" y="2410"/>
                  <a:pt x="605" y="2414"/>
                  <a:pt x="603" y="2418"/>
                </a:cubicBezTo>
                <a:cubicBezTo>
                  <a:pt x="602" y="2421"/>
                  <a:pt x="601" y="2424"/>
                  <a:pt x="600" y="2426"/>
                </a:cubicBezTo>
                <a:cubicBezTo>
                  <a:pt x="599" y="2428"/>
                  <a:pt x="599" y="2429"/>
                  <a:pt x="599" y="2429"/>
                </a:cubicBezTo>
                <a:cubicBezTo>
                  <a:pt x="599" y="2429"/>
                  <a:pt x="600" y="2428"/>
                  <a:pt x="600" y="2426"/>
                </a:cubicBezTo>
                <a:cubicBezTo>
                  <a:pt x="601" y="2424"/>
                  <a:pt x="603" y="2422"/>
                  <a:pt x="605" y="2418"/>
                </a:cubicBezTo>
                <a:cubicBezTo>
                  <a:pt x="606" y="2415"/>
                  <a:pt x="609" y="2411"/>
                  <a:pt x="611" y="2406"/>
                </a:cubicBezTo>
                <a:cubicBezTo>
                  <a:pt x="613" y="2401"/>
                  <a:pt x="616" y="2396"/>
                  <a:pt x="619" y="2390"/>
                </a:cubicBezTo>
                <a:cubicBezTo>
                  <a:pt x="622" y="2384"/>
                  <a:pt x="625" y="2378"/>
                  <a:pt x="628" y="2372"/>
                </a:cubicBezTo>
                <a:cubicBezTo>
                  <a:pt x="629" y="2370"/>
                  <a:pt x="630" y="2368"/>
                  <a:pt x="631" y="2366"/>
                </a:cubicBezTo>
                <a:cubicBezTo>
                  <a:pt x="631" y="2367"/>
                  <a:pt x="631" y="2368"/>
                  <a:pt x="630" y="2369"/>
                </a:cubicBezTo>
                <a:cubicBezTo>
                  <a:pt x="630" y="2370"/>
                  <a:pt x="629" y="2372"/>
                  <a:pt x="629" y="2374"/>
                </a:cubicBezTo>
                <a:cubicBezTo>
                  <a:pt x="629" y="2376"/>
                  <a:pt x="628" y="2378"/>
                  <a:pt x="627" y="2380"/>
                </a:cubicBezTo>
                <a:cubicBezTo>
                  <a:pt x="627" y="2383"/>
                  <a:pt x="626" y="2385"/>
                  <a:pt x="626" y="2387"/>
                </a:cubicBezTo>
                <a:cubicBezTo>
                  <a:pt x="626" y="2389"/>
                  <a:pt x="625" y="2390"/>
                  <a:pt x="625" y="2391"/>
                </a:cubicBezTo>
                <a:cubicBezTo>
                  <a:pt x="625" y="2392"/>
                  <a:pt x="625" y="2394"/>
                  <a:pt x="624" y="2395"/>
                </a:cubicBezTo>
                <a:cubicBezTo>
                  <a:pt x="624" y="2397"/>
                  <a:pt x="623" y="2400"/>
                  <a:pt x="623" y="2402"/>
                </a:cubicBezTo>
                <a:cubicBezTo>
                  <a:pt x="622" y="2405"/>
                  <a:pt x="621" y="2408"/>
                  <a:pt x="621" y="2410"/>
                </a:cubicBezTo>
                <a:cubicBezTo>
                  <a:pt x="621" y="2411"/>
                  <a:pt x="620" y="2413"/>
                  <a:pt x="620" y="2414"/>
                </a:cubicBezTo>
                <a:cubicBezTo>
                  <a:pt x="620" y="2415"/>
                  <a:pt x="620" y="2416"/>
                  <a:pt x="619" y="2418"/>
                </a:cubicBezTo>
                <a:cubicBezTo>
                  <a:pt x="619" y="2420"/>
                  <a:pt x="618" y="2422"/>
                  <a:pt x="618" y="2425"/>
                </a:cubicBezTo>
                <a:cubicBezTo>
                  <a:pt x="617" y="2427"/>
                  <a:pt x="617" y="2429"/>
                  <a:pt x="617" y="2431"/>
                </a:cubicBezTo>
                <a:cubicBezTo>
                  <a:pt x="616" y="2433"/>
                  <a:pt x="616" y="2435"/>
                  <a:pt x="616" y="2436"/>
                </a:cubicBezTo>
                <a:cubicBezTo>
                  <a:pt x="615" y="2438"/>
                  <a:pt x="615" y="2439"/>
                  <a:pt x="615" y="2440"/>
                </a:cubicBezTo>
                <a:cubicBezTo>
                  <a:pt x="615" y="2442"/>
                  <a:pt x="615" y="2443"/>
                  <a:pt x="615" y="2443"/>
                </a:cubicBezTo>
                <a:cubicBezTo>
                  <a:pt x="614" y="2444"/>
                  <a:pt x="614" y="2444"/>
                  <a:pt x="614" y="2444"/>
                </a:cubicBezTo>
                <a:cubicBezTo>
                  <a:pt x="614" y="2444"/>
                  <a:pt x="615" y="2444"/>
                  <a:pt x="615" y="2443"/>
                </a:cubicBezTo>
                <a:cubicBezTo>
                  <a:pt x="615" y="2443"/>
                  <a:pt x="616" y="2442"/>
                  <a:pt x="616" y="2441"/>
                </a:cubicBezTo>
                <a:cubicBezTo>
                  <a:pt x="617" y="2440"/>
                  <a:pt x="618" y="2439"/>
                  <a:pt x="619" y="2437"/>
                </a:cubicBezTo>
                <a:cubicBezTo>
                  <a:pt x="619" y="2437"/>
                  <a:pt x="619" y="2436"/>
                  <a:pt x="620" y="2435"/>
                </a:cubicBezTo>
                <a:cubicBezTo>
                  <a:pt x="620" y="2434"/>
                  <a:pt x="621" y="2433"/>
                  <a:pt x="621" y="2432"/>
                </a:cubicBezTo>
                <a:cubicBezTo>
                  <a:pt x="621" y="2431"/>
                  <a:pt x="622" y="2430"/>
                  <a:pt x="622" y="2429"/>
                </a:cubicBezTo>
                <a:cubicBezTo>
                  <a:pt x="623" y="2428"/>
                  <a:pt x="623" y="2427"/>
                  <a:pt x="624" y="2426"/>
                </a:cubicBezTo>
                <a:cubicBezTo>
                  <a:pt x="624" y="2424"/>
                  <a:pt x="625" y="2422"/>
                  <a:pt x="626" y="2419"/>
                </a:cubicBezTo>
                <a:cubicBezTo>
                  <a:pt x="626" y="2418"/>
                  <a:pt x="627" y="2417"/>
                  <a:pt x="627" y="2416"/>
                </a:cubicBezTo>
                <a:cubicBezTo>
                  <a:pt x="628" y="2415"/>
                  <a:pt x="628" y="2413"/>
                  <a:pt x="628" y="2412"/>
                </a:cubicBezTo>
                <a:cubicBezTo>
                  <a:pt x="629" y="2409"/>
                  <a:pt x="630" y="2407"/>
                  <a:pt x="630" y="2404"/>
                </a:cubicBezTo>
                <a:cubicBezTo>
                  <a:pt x="631" y="2402"/>
                  <a:pt x="631" y="2399"/>
                  <a:pt x="632" y="2396"/>
                </a:cubicBezTo>
                <a:cubicBezTo>
                  <a:pt x="632" y="2395"/>
                  <a:pt x="632" y="2394"/>
                  <a:pt x="632" y="2392"/>
                </a:cubicBezTo>
                <a:cubicBezTo>
                  <a:pt x="633" y="2391"/>
                  <a:pt x="633" y="2390"/>
                  <a:pt x="633" y="2389"/>
                </a:cubicBezTo>
                <a:cubicBezTo>
                  <a:pt x="633" y="2386"/>
                  <a:pt x="633" y="2384"/>
                  <a:pt x="633" y="2381"/>
                </a:cubicBezTo>
                <a:cubicBezTo>
                  <a:pt x="633" y="2380"/>
                  <a:pt x="633" y="2379"/>
                  <a:pt x="633" y="2378"/>
                </a:cubicBezTo>
                <a:cubicBezTo>
                  <a:pt x="634" y="2377"/>
                  <a:pt x="634" y="2376"/>
                  <a:pt x="634" y="2375"/>
                </a:cubicBezTo>
                <a:cubicBezTo>
                  <a:pt x="634" y="2374"/>
                  <a:pt x="634" y="2373"/>
                  <a:pt x="633" y="2372"/>
                </a:cubicBezTo>
                <a:cubicBezTo>
                  <a:pt x="633" y="2371"/>
                  <a:pt x="633" y="2370"/>
                  <a:pt x="633" y="2369"/>
                </a:cubicBezTo>
                <a:cubicBezTo>
                  <a:pt x="633" y="2367"/>
                  <a:pt x="633" y="2366"/>
                  <a:pt x="633" y="2365"/>
                </a:cubicBezTo>
                <a:cubicBezTo>
                  <a:pt x="633" y="2364"/>
                  <a:pt x="633" y="2363"/>
                  <a:pt x="633" y="2363"/>
                </a:cubicBezTo>
                <a:cubicBezTo>
                  <a:pt x="635" y="2359"/>
                  <a:pt x="637" y="2355"/>
                  <a:pt x="639" y="2351"/>
                </a:cubicBezTo>
                <a:cubicBezTo>
                  <a:pt x="641" y="2348"/>
                  <a:pt x="643" y="2344"/>
                  <a:pt x="645" y="2341"/>
                </a:cubicBezTo>
                <a:cubicBezTo>
                  <a:pt x="646" y="2339"/>
                  <a:pt x="647" y="2337"/>
                  <a:pt x="649" y="2335"/>
                </a:cubicBezTo>
                <a:cubicBezTo>
                  <a:pt x="650" y="2334"/>
                  <a:pt x="651" y="2332"/>
                  <a:pt x="652" y="2330"/>
                </a:cubicBezTo>
                <a:cubicBezTo>
                  <a:pt x="653" y="2328"/>
                  <a:pt x="654" y="2327"/>
                  <a:pt x="656" y="2325"/>
                </a:cubicBezTo>
                <a:cubicBezTo>
                  <a:pt x="658" y="2322"/>
                  <a:pt x="658" y="2322"/>
                  <a:pt x="658" y="2322"/>
                </a:cubicBezTo>
                <a:cubicBezTo>
                  <a:pt x="659" y="2320"/>
                  <a:pt x="659" y="2320"/>
                  <a:pt x="659" y="2320"/>
                </a:cubicBezTo>
                <a:cubicBezTo>
                  <a:pt x="660" y="2319"/>
                  <a:pt x="661" y="2318"/>
                  <a:pt x="661" y="2317"/>
                </a:cubicBezTo>
                <a:cubicBezTo>
                  <a:pt x="663" y="2315"/>
                  <a:pt x="663" y="2315"/>
                  <a:pt x="663" y="2315"/>
                </a:cubicBezTo>
                <a:cubicBezTo>
                  <a:pt x="665" y="2313"/>
                  <a:pt x="666" y="2312"/>
                  <a:pt x="668" y="2310"/>
                </a:cubicBezTo>
                <a:cubicBezTo>
                  <a:pt x="673" y="2304"/>
                  <a:pt x="679" y="2298"/>
                  <a:pt x="686" y="2292"/>
                </a:cubicBezTo>
                <a:cubicBezTo>
                  <a:pt x="687" y="2291"/>
                  <a:pt x="689" y="2290"/>
                  <a:pt x="690" y="2288"/>
                </a:cubicBezTo>
                <a:cubicBezTo>
                  <a:pt x="679" y="2349"/>
                  <a:pt x="682" y="2411"/>
                  <a:pt x="633" y="2460"/>
                </a:cubicBezTo>
                <a:cubicBezTo>
                  <a:pt x="620" y="2473"/>
                  <a:pt x="606" y="2484"/>
                  <a:pt x="592" y="2491"/>
                </a:cubicBezTo>
                <a:cubicBezTo>
                  <a:pt x="590" y="2490"/>
                  <a:pt x="588" y="2489"/>
                  <a:pt x="585" y="2488"/>
                </a:cubicBezTo>
                <a:cubicBezTo>
                  <a:pt x="581" y="2487"/>
                  <a:pt x="577" y="2484"/>
                  <a:pt x="572" y="2482"/>
                </a:cubicBezTo>
                <a:cubicBezTo>
                  <a:pt x="567" y="2479"/>
                  <a:pt x="562" y="2476"/>
                  <a:pt x="557" y="2473"/>
                </a:cubicBezTo>
                <a:cubicBezTo>
                  <a:pt x="555" y="2472"/>
                  <a:pt x="552" y="2470"/>
                  <a:pt x="549" y="2469"/>
                </a:cubicBezTo>
                <a:cubicBezTo>
                  <a:pt x="547" y="2467"/>
                  <a:pt x="544" y="2466"/>
                  <a:pt x="541" y="2464"/>
                </a:cubicBezTo>
                <a:cubicBezTo>
                  <a:pt x="540" y="2464"/>
                  <a:pt x="540" y="2464"/>
                  <a:pt x="540" y="2464"/>
                </a:cubicBezTo>
                <a:cubicBezTo>
                  <a:pt x="540" y="2463"/>
                  <a:pt x="540" y="2463"/>
                  <a:pt x="540" y="2463"/>
                </a:cubicBezTo>
                <a:cubicBezTo>
                  <a:pt x="539" y="2463"/>
                  <a:pt x="539" y="2463"/>
                  <a:pt x="539" y="2463"/>
                </a:cubicBezTo>
                <a:cubicBezTo>
                  <a:pt x="539" y="2463"/>
                  <a:pt x="539" y="2463"/>
                  <a:pt x="539" y="2463"/>
                </a:cubicBezTo>
                <a:cubicBezTo>
                  <a:pt x="539" y="2463"/>
                  <a:pt x="539" y="2463"/>
                  <a:pt x="539" y="2463"/>
                </a:cubicBezTo>
                <a:cubicBezTo>
                  <a:pt x="537" y="2462"/>
                  <a:pt x="537" y="2462"/>
                  <a:pt x="537" y="2462"/>
                </a:cubicBezTo>
                <a:cubicBezTo>
                  <a:pt x="535" y="2461"/>
                  <a:pt x="534" y="2461"/>
                  <a:pt x="532" y="2460"/>
                </a:cubicBezTo>
                <a:cubicBezTo>
                  <a:pt x="531" y="2460"/>
                  <a:pt x="529" y="2459"/>
                  <a:pt x="528" y="2458"/>
                </a:cubicBezTo>
                <a:cubicBezTo>
                  <a:pt x="525" y="2457"/>
                  <a:pt x="525" y="2457"/>
                  <a:pt x="525" y="2457"/>
                </a:cubicBezTo>
                <a:cubicBezTo>
                  <a:pt x="523" y="2457"/>
                  <a:pt x="523" y="2457"/>
                  <a:pt x="523" y="2457"/>
                </a:cubicBezTo>
                <a:cubicBezTo>
                  <a:pt x="518" y="2455"/>
                  <a:pt x="518" y="2455"/>
                  <a:pt x="518" y="2455"/>
                </a:cubicBezTo>
                <a:cubicBezTo>
                  <a:pt x="517" y="2455"/>
                  <a:pt x="515" y="2454"/>
                  <a:pt x="514" y="2454"/>
                </a:cubicBezTo>
                <a:cubicBezTo>
                  <a:pt x="511" y="2453"/>
                  <a:pt x="511" y="2453"/>
                  <a:pt x="511" y="2453"/>
                </a:cubicBezTo>
                <a:cubicBezTo>
                  <a:pt x="510" y="2453"/>
                  <a:pt x="510" y="2453"/>
                  <a:pt x="509" y="2453"/>
                </a:cubicBezTo>
                <a:cubicBezTo>
                  <a:pt x="507" y="2453"/>
                  <a:pt x="506" y="2452"/>
                  <a:pt x="504" y="2452"/>
                </a:cubicBezTo>
                <a:cubicBezTo>
                  <a:pt x="502" y="2452"/>
                  <a:pt x="501" y="2451"/>
                  <a:pt x="499" y="2451"/>
                </a:cubicBezTo>
                <a:cubicBezTo>
                  <a:pt x="498" y="2451"/>
                  <a:pt x="498" y="2451"/>
                  <a:pt x="497" y="2451"/>
                </a:cubicBezTo>
                <a:cubicBezTo>
                  <a:pt x="496" y="2451"/>
                  <a:pt x="495" y="2451"/>
                  <a:pt x="495" y="2451"/>
                </a:cubicBezTo>
                <a:cubicBezTo>
                  <a:pt x="493" y="2450"/>
                  <a:pt x="491" y="2450"/>
                  <a:pt x="490" y="2450"/>
                </a:cubicBezTo>
                <a:cubicBezTo>
                  <a:pt x="489" y="2450"/>
                  <a:pt x="488" y="2450"/>
                  <a:pt x="488" y="2450"/>
                </a:cubicBezTo>
                <a:cubicBezTo>
                  <a:pt x="487" y="2450"/>
                  <a:pt x="486" y="2450"/>
                  <a:pt x="485" y="2450"/>
                </a:cubicBezTo>
                <a:cubicBezTo>
                  <a:pt x="484" y="2450"/>
                  <a:pt x="482" y="2450"/>
                  <a:pt x="481" y="2450"/>
                </a:cubicBezTo>
                <a:cubicBezTo>
                  <a:pt x="479" y="2450"/>
                  <a:pt x="478" y="2450"/>
                  <a:pt x="476" y="2450"/>
                </a:cubicBezTo>
                <a:cubicBezTo>
                  <a:pt x="475" y="2450"/>
                  <a:pt x="473" y="2450"/>
                  <a:pt x="472" y="2450"/>
                </a:cubicBezTo>
                <a:cubicBezTo>
                  <a:pt x="471" y="2450"/>
                  <a:pt x="469" y="2451"/>
                  <a:pt x="468" y="2451"/>
                </a:cubicBezTo>
                <a:cubicBezTo>
                  <a:pt x="462" y="2451"/>
                  <a:pt x="457" y="2452"/>
                  <a:pt x="452" y="2453"/>
                </a:cubicBezTo>
                <a:cubicBezTo>
                  <a:pt x="452" y="2453"/>
                  <a:pt x="451" y="2453"/>
                  <a:pt x="451" y="2454"/>
                </a:cubicBezTo>
                <a:cubicBezTo>
                  <a:pt x="450" y="2454"/>
                  <a:pt x="449" y="2454"/>
                  <a:pt x="449" y="2454"/>
                </a:cubicBezTo>
                <a:cubicBezTo>
                  <a:pt x="448" y="2454"/>
                  <a:pt x="447" y="2455"/>
                  <a:pt x="446" y="2455"/>
                </a:cubicBezTo>
                <a:cubicBezTo>
                  <a:pt x="444" y="2455"/>
                  <a:pt x="443" y="2455"/>
                  <a:pt x="442" y="2456"/>
                </a:cubicBezTo>
                <a:cubicBezTo>
                  <a:pt x="441" y="2456"/>
                  <a:pt x="440" y="2457"/>
                  <a:pt x="440" y="2457"/>
                </a:cubicBezTo>
                <a:cubicBezTo>
                  <a:pt x="436" y="2458"/>
                  <a:pt x="433" y="2459"/>
                  <a:pt x="430" y="2461"/>
                </a:cubicBezTo>
                <a:cubicBezTo>
                  <a:pt x="429" y="2461"/>
                  <a:pt x="428" y="2462"/>
                  <a:pt x="427" y="2462"/>
                </a:cubicBezTo>
                <a:cubicBezTo>
                  <a:pt x="426" y="2463"/>
                  <a:pt x="425" y="2463"/>
                  <a:pt x="424" y="2463"/>
                </a:cubicBezTo>
                <a:cubicBezTo>
                  <a:pt x="423" y="2464"/>
                  <a:pt x="422" y="2464"/>
                  <a:pt x="422" y="2464"/>
                </a:cubicBezTo>
                <a:cubicBezTo>
                  <a:pt x="422" y="2464"/>
                  <a:pt x="423" y="2464"/>
                  <a:pt x="424" y="2464"/>
                </a:cubicBezTo>
                <a:cubicBezTo>
                  <a:pt x="425" y="2464"/>
                  <a:pt x="426" y="2463"/>
                  <a:pt x="427" y="2463"/>
                </a:cubicBezTo>
                <a:cubicBezTo>
                  <a:pt x="428" y="2463"/>
                  <a:pt x="429" y="2462"/>
                  <a:pt x="431" y="2462"/>
                </a:cubicBezTo>
                <a:cubicBezTo>
                  <a:pt x="433" y="2461"/>
                  <a:pt x="437" y="2460"/>
                  <a:pt x="440" y="2460"/>
                </a:cubicBezTo>
                <a:cubicBezTo>
                  <a:pt x="441" y="2460"/>
                  <a:pt x="442" y="2459"/>
                  <a:pt x="443" y="2459"/>
                </a:cubicBezTo>
                <a:cubicBezTo>
                  <a:pt x="444" y="2459"/>
                  <a:pt x="445" y="2459"/>
                  <a:pt x="446" y="2459"/>
                </a:cubicBezTo>
                <a:cubicBezTo>
                  <a:pt x="449" y="2458"/>
                  <a:pt x="451" y="2458"/>
                  <a:pt x="453" y="2458"/>
                </a:cubicBezTo>
                <a:cubicBezTo>
                  <a:pt x="454" y="2458"/>
                  <a:pt x="455" y="2457"/>
                  <a:pt x="457" y="2457"/>
                </a:cubicBezTo>
                <a:cubicBezTo>
                  <a:pt x="457" y="2457"/>
                  <a:pt x="458" y="2457"/>
                  <a:pt x="458" y="2457"/>
                </a:cubicBezTo>
                <a:cubicBezTo>
                  <a:pt x="459" y="2457"/>
                  <a:pt x="460" y="2457"/>
                  <a:pt x="460" y="2457"/>
                </a:cubicBezTo>
                <a:cubicBezTo>
                  <a:pt x="463" y="2457"/>
                  <a:pt x="465" y="2457"/>
                  <a:pt x="468" y="2457"/>
                </a:cubicBezTo>
                <a:cubicBezTo>
                  <a:pt x="469" y="2457"/>
                  <a:pt x="471" y="2457"/>
                  <a:pt x="472" y="2457"/>
                </a:cubicBezTo>
                <a:cubicBezTo>
                  <a:pt x="474" y="2456"/>
                  <a:pt x="475" y="2457"/>
                  <a:pt x="476" y="2457"/>
                </a:cubicBezTo>
                <a:cubicBezTo>
                  <a:pt x="478" y="2457"/>
                  <a:pt x="479" y="2457"/>
                  <a:pt x="481" y="2457"/>
                </a:cubicBezTo>
                <a:cubicBezTo>
                  <a:pt x="482" y="2457"/>
                  <a:pt x="483" y="2457"/>
                  <a:pt x="485" y="2457"/>
                </a:cubicBezTo>
                <a:cubicBezTo>
                  <a:pt x="486" y="2457"/>
                  <a:pt x="486" y="2457"/>
                  <a:pt x="487" y="2457"/>
                </a:cubicBezTo>
                <a:cubicBezTo>
                  <a:pt x="488" y="2457"/>
                  <a:pt x="489" y="2457"/>
                  <a:pt x="489" y="2457"/>
                </a:cubicBezTo>
                <a:cubicBezTo>
                  <a:pt x="491" y="2458"/>
                  <a:pt x="492" y="2458"/>
                  <a:pt x="494" y="2458"/>
                </a:cubicBezTo>
                <a:cubicBezTo>
                  <a:pt x="494" y="2458"/>
                  <a:pt x="495" y="2458"/>
                  <a:pt x="496" y="2458"/>
                </a:cubicBezTo>
                <a:cubicBezTo>
                  <a:pt x="497" y="2458"/>
                  <a:pt x="497" y="2459"/>
                  <a:pt x="498" y="2459"/>
                </a:cubicBezTo>
                <a:cubicBezTo>
                  <a:pt x="500" y="2459"/>
                  <a:pt x="501" y="2459"/>
                  <a:pt x="503" y="2459"/>
                </a:cubicBezTo>
                <a:cubicBezTo>
                  <a:pt x="505" y="2460"/>
                  <a:pt x="508" y="2461"/>
                  <a:pt x="511" y="2461"/>
                </a:cubicBezTo>
                <a:cubicBezTo>
                  <a:pt x="511" y="2461"/>
                  <a:pt x="511" y="2461"/>
                  <a:pt x="510" y="2461"/>
                </a:cubicBezTo>
                <a:cubicBezTo>
                  <a:pt x="509" y="2461"/>
                  <a:pt x="507" y="2461"/>
                  <a:pt x="505" y="2461"/>
                </a:cubicBezTo>
                <a:cubicBezTo>
                  <a:pt x="504" y="2461"/>
                  <a:pt x="503" y="2461"/>
                  <a:pt x="502" y="2461"/>
                </a:cubicBezTo>
                <a:cubicBezTo>
                  <a:pt x="501" y="2461"/>
                  <a:pt x="500" y="2461"/>
                  <a:pt x="499" y="2461"/>
                </a:cubicBezTo>
                <a:cubicBezTo>
                  <a:pt x="497" y="2461"/>
                  <a:pt x="496" y="2461"/>
                  <a:pt x="495" y="2461"/>
                </a:cubicBezTo>
                <a:cubicBezTo>
                  <a:pt x="493" y="2461"/>
                  <a:pt x="492" y="2461"/>
                  <a:pt x="491" y="2462"/>
                </a:cubicBezTo>
                <a:cubicBezTo>
                  <a:pt x="489" y="2462"/>
                  <a:pt x="488" y="2462"/>
                  <a:pt x="486" y="2462"/>
                </a:cubicBezTo>
                <a:cubicBezTo>
                  <a:pt x="485" y="2462"/>
                  <a:pt x="483" y="2462"/>
                  <a:pt x="482" y="2463"/>
                </a:cubicBezTo>
                <a:cubicBezTo>
                  <a:pt x="479" y="2463"/>
                  <a:pt x="476" y="2464"/>
                  <a:pt x="473" y="2465"/>
                </a:cubicBezTo>
                <a:cubicBezTo>
                  <a:pt x="469" y="2465"/>
                  <a:pt x="466" y="2466"/>
                  <a:pt x="463" y="2467"/>
                </a:cubicBezTo>
                <a:cubicBezTo>
                  <a:pt x="460" y="2468"/>
                  <a:pt x="457" y="2469"/>
                  <a:pt x="454" y="2470"/>
                </a:cubicBezTo>
                <a:cubicBezTo>
                  <a:pt x="451" y="2472"/>
                  <a:pt x="448" y="2473"/>
                  <a:pt x="445" y="2474"/>
                </a:cubicBezTo>
                <a:cubicBezTo>
                  <a:pt x="444" y="2475"/>
                  <a:pt x="442" y="2476"/>
                  <a:pt x="441" y="2476"/>
                </a:cubicBezTo>
                <a:cubicBezTo>
                  <a:pt x="440" y="2477"/>
                  <a:pt x="438" y="2478"/>
                  <a:pt x="437" y="2478"/>
                </a:cubicBezTo>
                <a:cubicBezTo>
                  <a:pt x="436" y="2479"/>
                  <a:pt x="435" y="2480"/>
                  <a:pt x="434" y="2480"/>
                </a:cubicBezTo>
                <a:cubicBezTo>
                  <a:pt x="433" y="2481"/>
                  <a:pt x="432" y="2482"/>
                  <a:pt x="430" y="2482"/>
                </a:cubicBezTo>
                <a:cubicBezTo>
                  <a:pt x="429" y="2483"/>
                  <a:pt x="428" y="2484"/>
                  <a:pt x="428" y="2484"/>
                </a:cubicBezTo>
                <a:cubicBezTo>
                  <a:pt x="427" y="2485"/>
                  <a:pt x="426" y="2486"/>
                  <a:pt x="425" y="2486"/>
                </a:cubicBezTo>
                <a:cubicBezTo>
                  <a:pt x="423" y="2487"/>
                  <a:pt x="422" y="2488"/>
                  <a:pt x="421" y="2489"/>
                </a:cubicBezTo>
                <a:cubicBezTo>
                  <a:pt x="420" y="2490"/>
                  <a:pt x="419" y="2491"/>
                  <a:pt x="418" y="2491"/>
                </a:cubicBezTo>
                <a:cubicBezTo>
                  <a:pt x="418" y="2492"/>
                  <a:pt x="417" y="2492"/>
                  <a:pt x="417" y="2492"/>
                </a:cubicBezTo>
                <a:cubicBezTo>
                  <a:pt x="417" y="2492"/>
                  <a:pt x="418" y="2492"/>
                  <a:pt x="419" y="2492"/>
                </a:cubicBezTo>
                <a:cubicBezTo>
                  <a:pt x="419" y="2492"/>
                  <a:pt x="420" y="2491"/>
                  <a:pt x="422" y="2491"/>
                </a:cubicBezTo>
                <a:cubicBezTo>
                  <a:pt x="422" y="2490"/>
                  <a:pt x="423" y="2490"/>
                  <a:pt x="424" y="2490"/>
                </a:cubicBezTo>
                <a:cubicBezTo>
                  <a:pt x="425" y="2489"/>
                  <a:pt x="426" y="2489"/>
                  <a:pt x="426" y="2489"/>
                </a:cubicBezTo>
                <a:cubicBezTo>
                  <a:pt x="427" y="2488"/>
                  <a:pt x="428" y="2488"/>
                  <a:pt x="429" y="2488"/>
                </a:cubicBezTo>
                <a:cubicBezTo>
                  <a:pt x="430" y="2487"/>
                  <a:pt x="431" y="2487"/>
                  <a:pt x="433" y="2486"/>
                </a:cubicBezTo>
                <a:cubicBezTo>
                  <a:pt x="435" y="2486"/>
                  <a:pt x="437" y="2485"/>
                  <a:pt x="440" y="2484"/>
                </a:cubicBezTo>
                <a:cubicBezTo>
                  <a:pt x="440" y="2483"/>
                  <a:pt x="441" y="2483"/>
                  <a:pt x="442" y="2483"/>
                </a:cubicBezTo>
                <a:cubicBezTo>
                  <a:pt x="442" y="2483"/>
                  <a:pt x="443" y="2482"/>
                  <a:pt x="444" y="2482"/>
                </a:cubicBezTo>
                <a:cubicBezTo>
                  <a:pt x="445" y="2482"/>
                  <a:pt x="446" y="2481"/>
                  <a:pt x="448" y="2481"/>
                </a:cubicBezTo>
                <a:cubicBezTo>
                  <a:pt x="449" y="2480"/>
                  <a:pt x="451" y="2480"/>
                  <a:pt x="452" y="2479"/>
                </a:cubicBezTo>
                <a:cubicBezTo>
                  <a:pt x="454" y="2479"/>
                  <a:pt x="455" y="2478"/>
                  <a:pt x="456" y="2478"/>
                </a:cubicBezTo>
                <a:cubicBezTo>
                  <a:pt x="459" y="2477"/>
                  <a:pt x="462" y="2476"/>
                  <a:pt x="465" y="2475"/>
                </a:cubicBezTo>
                <a:cubicBezTo>
                  <a:pt x="468" y="2474"/>
                  <a:pt x="472" y="2473"/>
                  <a:pt x="475" y="2472"/>
                </a:cubicBezTo>
                <a:cubicBezTo>
                  <a:pt x="476" y="2472"/>
                  <a:pt x="477" y="2471"/>
                  <a:pt x="479" y="2471"/>
                </a:cubicBezTo>
                <a:cubicBezTo>
                  <a:pt x="480" y="2470"/>
                  <a:pt x="482" y="2470"/>
                  <a:pt x="483" y="2470"/>
                </a:cubicBezTo>
                <a:cubicBezTo>
                  <a:pt x="485" y="2469"/>
                  <a:pt x="486" y="2469"/>
                  <a:pt x="488" y="2468"/>
                </a:cubicBezTo>
                <a:cubicBezTo>
                  <a:pt x="488" y="2468"/>
                  <a:pt x="489" y="2468"/>
                  <a:pt x="490" y="2468"/>
                </a:cubicBezTo>
                <a:cubicBezTo>
                  <a:pt x="490" y="2468"/>
                  <a:pt x="491" y="2468"/>
                  <a:pt x="492" y="2467"/>
                </a:cubicBezTo>
                <a:cubicBezTo>
                  <a:pt x="493" y="2467"/>
                  <a:pt x="494" y="2467"/>
                  <a:pt x="496" y="2466"/>
                </a:cubicBezTo>
                <a:cubicBezTo>
                  <a:pt x="497" y="2466"/>
                  <a:pt x="498" y="2466"/>
                  <a:pt x="499" y="2466"/>
                </a:cubicBezTo>
                <a:cubicBezTo>
                  <a:pt x="500" y="2465"/>
                  <a:pt x="501" y="2465"/>
                  <a:pt x="503" y="2465"/>
                </a:cubicBezTo>
                <a:cubicBezTo>
                  <a:pt x="504" y="2465"/>
                  <a:pt x="505" y="2464"/>
                  <a:pt x="506" y="2464"/>
                </a:cubicBezTo>
                <a:cubicBezTo>
                  <a:pt x="506" y="2464"/>
                  <a:pt x="507" y="2464"/>
                  <a:pt x="508" y="2463"/>
                </a:cubicBezTo>
                <a:cubicBezTo>
                  <a:pt x="509" y="2463"/>
                  <a:pt x="510" y="2463"/>
                  <a:pt x="511" y="2463"/>
                </a:cubicBezTo>
                <a:cubicBezTo>
                  <a:pt x="512" y="2463"/>
                  <a:pt x="513" y="2462"/>
                  <a:pt x="514" y="2462"/>
                </a:cubicBezTo>
                <a:cubicBezTo>
                  <a:pt x="514" y="2462"/>
                  <a:pt x="515" y="2463"/>
                  <a:pt x="516" y="2463"/>
                </a:cubicBezTo>
                <a:cubicBezTo>
                  <a:pt x="520" y="2464"/>
                  <a:pt x="520" y="2464"/>
                  <a:pt x="520" y="2464"/>
                </a:cubicBezTo>
                <a:cubicBezTo>
                  <a:pt x="523" y="2465"/>
                  <a:pt x="523" y="2465"/>
                  <a:pt x="523" y="2465"/>
                </a:cubicBezTo>
                <a:cubicBezTo>
                  <a:pt x="525" y="2466"/>
                  <a:pt x="525" y="2466"/>
                  <a:pt x="525" y="2466"/>
                </a:cubicBezTo>
                <a:cubicBezTo>
                  <a:pt x="526" y="2466"/>
                  <a:pt x="528" y="2467"/>
                  <a:pt x="529" y="2467"/>
                </a:cubicBezTo>
                <a:cubicBezTo>
                  <a:pt x="530" y="2468"/>
                  <a:pt x="532" y="2469"/>
                  <a:pt x="533" y="2469"/>
                </a:cubicBezTo>
                <a:cubicBezTo>
                  <a:pt x="536" y="2470"/>
                  <a:pt x="536" y="2470"/>
                  <a:pt x="536" y="2470"/>
                </a:cubicBezTo>
                <a:cubicBezTo>
                  <a:pt x="536" y="2470"/>
                  <a:pt x="536" y="2470"/>
                  <a:pt x="536" y="2470"/>
                </a:cubicBezTo>
                <a:cubicBezTo>
                  <a:pt x="536" y="2470"/>
                  <a:pt x="536" y="2470"/>
                  <a:pt x="536" y="2470"/>
                </a:cubicBezTo>
                <a:cubicBezTo>
                  <a:pt x="536" y="2470"/>
                  <a:pt x="536" y="2470"/>
                  <a:pt x="536" y="2470"/>
                </a:cubicBezTo>
                <a:cubicBezTo>
                  <a:pt x="536" y="2470"/>
                  <a:pt x="536" y="2470"/>
                  <a:pt x="536" y="2470"/>
                </a:cubicBezTo>
                <a:cubicBezTo>
                  <a:pt x="536" y="2471"/>
                  <a:pt x="536" y="2471"/>
                  <a:pt x="536" y="2471"/>
                </a:cubicBezTo>
                <a:cubicBezTo>
                  <a:pt x="538" y="2471"/>
                  <a:pt x="538" y="2471"/>
                  <a:pt x="538" y="2471"/>
                </a:cubicBezTo>
                <a:cubicBezTo>
                  <a:pt x="540" y="2472"/>
                  <a:pt x="543" y="2474"/>
                  <a:pt x="546" y="2475"/>
                </a:cubicBezTo>
                <a:cubicBezTo>
                  <a:pt x="548" y="2477"/>
                  <a:pt x="551" y="2478"/>
                  <a:pt x="554" y="2479"/>
                </a:cubicBezTo>
                <a:cubicBezTo>
                  <a:pt x="559" y="2482"/>
                  <a:pt x="564" y="2485"/>
                  <a:pt x="569" y="2487"/>
                </a:cubicBezTo>
                <a:cubicBezTo>
                  <a:pt x="574" y="2489"/>
                  <a:pt x="579" y="2491"/>
                  <a:pt x="584" y="2493"/>
                </a:cubicBezTo>
                <a:cubicBezTo>
                  <a:pt x="585" y="2493"/>
                  <a:pt x="585" y="2493"/>
                  <a:pt x="586" y="2493"/>
                </a:cubicBezTo>
                <a:cubicBezTo>
                  <a:pt x="572" y="2500"/>
                  <a:pt x="556" y="2503"/>
                  <a:pt x="539" y="2503"/>
                </a:cubicBezTo>
                <a:cubicBezTo>
                  <a:pt x="493" y="2504"/>
                  <a:pt x="454" y="2512"/>
                  <a:pt x="437" y="2549"/>
                </a:cubicBezTo>
                <a:cubicBezTo>
                  <a:pt x="469" y="2517"/>
                  <a:pt x="511" y="2512"/>
                  <a:pt x="566" y="2511"/>
                </a:cubicBezTo>
                <a:cubicBezTo>
                  <a:pt x="589" y="2511"/>
                  <a:pt x="607" y="2503"/>
                  <a:pt x="624" y="2490"/>
                </a:cubicBezTo>
                <a:cubicBezTo>
                  <a:pt x="623" y="2492"/>
                  <a:pt x="622" y="2493"/>
                  <a:pt x="621" y="2495"/>
                </a:cubicBezTo>
                <a:cubicBezTo>
                  <a:pt x="620" y="2496"/>
                  <a:pt x="619" y="2498"/>
                  <a:pt x="617" y="2500"/>
                </a:cubicBezTo>
                <a:cubicBezTo>
                  <a:pt x="617" y="2501"/>
                  <a:pt x="616" y="2502"/>
                  <a:pt x="615" y="2503"/>
                </a:cubicBezTo>
                <a:cubicBezTo>
                  <a:pt x="614" y="2503"/>
                  <a:pt x="614" y="2504"/>
                  <a:pt x="613" y="2505"/>
                </a:cubicBezTo>
                <a:cubicBezTo>
                  <a:pt x="611" y="2507"/>
                  <a:pt x="610" y="2509"/>
                  <a:pt x="608" y="2511"/>
                </a:cubicBezTo>
                <a:cubicBezTo>
                  <a:pt x="607" y="2512"/>
                  <a:pt x="607" y="2513"/>
                  <a:pt x="606" y="2514"/>
                </a:cubicBezTo>
                <a:cubicBezTo>
                  <a:pt x="605" y="2515"/>
                  <a:pt x="604" y="2516"/>
                  <a:pt x="603" y="2517"/>
                </a:cubicBezTo>
                <a:cubicBezTo>
                  <a:pt x="601" y="2519"/>
                  <a:pt x="599" y="2521"/>
                  <a:pt x="597" y="2523"/>
                </a:cubicBezTo>
                <a:cubicBezTo>
                  <a:pt x="595" y="2525"/>
                  <a:pt x="593" y="2527"/>
                  <a:pt x="591" y="2529"/>
                </a:cubicBezTo>
                <a:cubicBezTo>
                  <a:pt x="590" y="2530"/>
                  <a:pt x="589" y="2531"/>
                  <a:pt x="588" y="2532"/>
                </a:cubicBezTo>
                <a:cubicBezTo>
                  <a:pt x="587" y="2533"/>
                  <a:pt x="586" y="2534"/>
                  <a:pt x="585" y="2535"/>
                </a:cubicBezTo>
                <a:cubicBezTo>
                  <a:pt x="581" y="2538"/>
                  <a:pt x="577" y="2542"/>
                  <a:pt x="573" y="2545"/>
                </a:cubicBezTo>
                <a:cubicBezTo>
                  <a:pt x="572" y="2545"/>
                  <a:pt x="572" y="2545"/>
                  <a:pt x="572" y="2545"/>
                </a:cubicBezTo>
                <a:cubicBezTo>
                  <a:pt x="571" y="2546"/>
                  <a:pt x="570" y="2546"/>
                  <a:pt x="569" y="2546"/>
                </a:cubicBezTo>
                <a:cubicBezTo>
                  <a:pt x="568" y="2546"/>
                  <a:pt x="567" y="2547"/>
                  <a:pt x="566" y="2547"/>
                </a:cubicBezTo>
                <a:cubicBezTo>
                  <a:pt x="565" y="2547"/>
                  <a:pt x="564" y="2547"/>
                  <a:pt x="563" y="2548"/>
                </a:cubicBezTo>
                <a:cubicBezTo>
                  <a:pt x="562" y="2548"/>
                  <a:pt x="561" y="2548"/>
                  <a:pt x="560" y="2548"/>
                </a:cubicBezTo>
                <a:cubicBezTo>
                  <a:pt x="558" y="2548"/>
                  <a:pt x="556" y="2549"/>
                  <a:pt x="554" y="2549"/>
                </a:cubicBezTo>
                <a:cubicBezTo>
                  <a:pt x="552" y="2550"/>
                  <a:pt x="550" y="2550"/>
                  <a:pt x="548" y="2550"/>
                </a:cubicBezTo>
                <a:cubicBezTo>
                  <a:pt x="547" y="2550"/>
                  <a:pt x="546" y="2550"/>
                  <a:pt x="545" y="2551"/>
                </a:cubicBezTo>
                <a:cubicBezTo>
                  <a:pt x="543" y="2551"/>
                  <a:pt x="542" y="2551"/>
                  <a:pt x="541" y="2551"/>
                </a:cubicBezTo>
                <a:cubicBezTo>
                  <a:pt x="537" y="2551"/>
                  <a:pt x="532" y="2552"/>
                  <a:pt x="528" y="2552"/>
                </a:cubicBezTo>
                <a:cubicBezTo>
                  <a:pt x="523" y="2553"/>
                  <a:pt x="518" y="2553"/>
                  <a:pt x="514" y="2554"/>
                </a:cubicBezTo>
                <a:cubicBezTo>
                  <a:pt x="512" y="2554"/>
                  <a:pt x="509" y="2554"/>
                  <a:pt x="507" y="2554"/>
                </a:cubicBezTo>
                <a:cubicBezTo>
                  <a:pt x="505" y="2555"/>
                  <a:pt x="503" y="2555"/>
                  <a:pt x="500" y="2555"/>
                </a:cubicBezTo>
                <a:cubicBezTo>
                  <a:pt x="496" y="2556"/>
                  <a:pt x="492" y="2557"/>
                  <a:pt x="488" y="2558"/>
                </a:cubicBezTo>
                <a:cubicBezTo>
                  <a:pt x="486" y="2559"/>
                  <a:pt x="484" y="2559"/>
                  <a:pt x="482" y="2560"/>
                </a:cubicBezTo>
                <a:cubicBezTo>
                  <a:pt x="480" y="2560"/>
                  <a:pt x="479" y="2561"/>
                  <a:pt x="477" y="2562"/>
                </a:cubicBezTo>
                <a:cubicBezTo>
                  <a:pt x="475" y="2562"/>
                  <a:pt x="474" y="2563"/>
                  <a:pt x="472" y="2564"/>
                </a:cubicBezTo>
                <a:cubicBezTo>
                  <a:pt x="471" y="2564"/>
                  <a:pt x="470" y="2565"/>
                  <a:pt x="468" y="2566"/>
                </a:cubicBezTo>
                <a:cubicBezTo>
                  <a:pt x="467" y="2566"/>
                  <a:pt x="466" y="2567"/>
                  <a:pt x="465" y="2568"/>
                </a:cubicBezTo>
                <a:cubicBezTo>
                  <a:pt x="464" y="2568"/>
                  <a:pt x="463" y="2569"/>
                  <a:pt x="462" y="2570"/>
                </a:cubicBezTo>
                <a:cubicBezTo>
                  <a:pt x="461" y="2570"/>
                  <a:pt x="460" y="2571"/>
                  <a:pt x="460" y="2571"/>
                </a:cubicBezTo>
                <a:cubicBezTo>
                  <a:pt x="459" y="2572"/>
                  <a:pt x="459" y="2572"/>
                  <a:pt x="458" y="2573"/>
                </a:cubicBezTo>
                <a:cubicBezTo>
                  <a:pt x="457" y="2573"/>
                  <a:pt x="457" y="2574"/>
                  <a:pt x="457" y="2574"/>
                </a:cubicBezTo>
                <a:cubicBezTo>
                  <a:pt x="457" y="2574"/>
                  <a:pt x="457" y="2573"/>
                  <a:pt x="458" y="2573"/>
                </a:cubicBezTo>
                <a:cubicBezTo>
                  <a:pt x="459" y="2572"/>
                  <a:pt x="461" y="2572"/>
                  <a:pt x="463" y="2571"/>
                </a:cubicBezTo>
                <a:cubicBezTo>
                  <a:pt x="464" y="2571"/>
                  <a:pt x="465" y="2570"/>
                  <a:pt x="466" y="2570"/>
                </a:cubicBezTo>
                <a:cubicBezTo>
                  <a:pt x="467" y="2569"/>
                  <a:pt x="468" y="2569"/>
                  <a:pt x="469" y="2569"/>
                </a:cubicBezTo>
                <a:cubicBezTo>
                  <a:pt x="471" y="2568"/>
                  <a:pt x="472" y="2568"/>
                  <a:pt x="474" y="2567"/>
                </a:cubicBezTo>
                <a:cubicBezTo>
                  <a:pt x="475" y="2567"/>
                  <a:pt x="477" y="2566"/>
                  <a:pt x="478" y="2566"/>
                </a:cubicBezTo>
                <a:cubicBezTo>
                  <a:pt x="482" y="2565"/>
                  <a:pt x="485" y="2565"/>
                  <a:pt x="489" y="2564"/>
                </a:cubicBezTo>
                <a:cubicBezTo>
                  <a:pt x="493" y="2563"/>
                  <a:pt x="497" y="2563"/>
                  <a:pt x="501" y="2562"/>
                </a:cubicBezTo>
                <a:cubicBezTo>
                  <a:pt x="506" y="2562"/>
                  <a:pt x="510" y="2562"/>
                  <a:pt x="515" y="2561"/>
                </a:cubicBezTo>
                <a:cubicBezTo>
                  <a:pt x="519" y="2561"/>
                  <a:pt x="524" y="2560"/>
                  <a:pt x="528" y="2560"/>
                </a:cubicBezTo>
                <a:cubicBezTo>
                  <a:pt x="533" y="2560"/>
                  <a:pt x="538" y="2559"/>
                  <a:pt x="542" y="2558"/>
                </a:cubicBezTo>
                <a:cubicBezTo>
                  <a:pt x="547" y="2558"/>
                  <a:pt x="551" y="2557"/>
                  <a:pt x="556" y="2556"/>
                </a:cubicBezTo>
                <a:cubicBezTo>
                  <a:pt x="557" y="2556"/>
                  <a:pt x="558" y="2556"/>
                  <a:pt x="559" y="2555"/>
                </a:cubicBezTo>
                <a:cubicBezTo>
                  <a:pt x="558" y="2556"/>
                  <a:pt x="557" y="2556"/>
                  <a:pt x="557" y="2557"/>
                </a:cubicBezTo>
                <a:cubicBezTo>
                  <a:pt x="556" y="2557"/>
                  <a:pt x="554" y="2558"/>
                  <a:pt x="553" y="2559"/>
                </a:cubicBezTo>
                <a:cubicBezTo>
                  <a:pt x="552" y="2560"/>
                  <a:pt x="551" y="2561"/>
                  <a:pt x="550" y="2561"/>
                </a:cubicBezTo>
                <a:cubicBezTo>
                  <a:pt x="547" y="2563"/>
                  <a:pt x="545" y="2564"/>
                  <a:pt x="542" y="2566"/>
                </a:cubicBezTo>
                <a:cubicBezTo>
                  <a:pt x="540" y="2567"/>
                  <a:pt x="537" y="2568"/>
                  <a:pt x="535" y="2570"/>
                </a:cubicBezTo>
                <a:cubicBezTo>
                  <a:pt x="534" y="2570"/>
                  <a:pt x="533" y="2571"/>
                  <a:pt x="532" y="2572"/>
                </a:cubicBezTo>
                <a:cubicBezTo>
                  <a:pt x="530" y="2572"/>
                  <a:pt x="529" y="2573"/>
                  <a:pt x="528" y="2573"/>
                </a:cubicBezTo>
                <a:cubicBezTo>
                  <a:pt x="526" y="2574"/>
                  <a:pt x="523" y="2575"/>
                  <a:pt x="521" y="2576"/>
                </a:cubicBezTo>
                <a:cubicBezTo>
                  <a:pt x="520" y="2577"/>
                  <a:pt x="519" y="2577"/>
                  <a:pt x="518" y="2578"/>
                </a:cubicBezTo>
                <a:cubicBezTo>
                  <a:pt x="517" y="2578"/>
                  <a:pt x="516" y="2579"/>
                  <a:pt x="515" y="2579"/>
                </a:cubicBezTo>
                <a:cubicBezTo>
                  <a:pt x="513" y="2580"/>
                  <a:pt x="511" y="2581"/>
                  <a:pt x="509" y="2582"/>
                </a:cubicBezTo>
                <a:cubicBezTo>
                  <a:pt x="507" y="2583"/>
                  <a:pt x="505" y="2583"/>
                  <a:pt x="503" y="2584"/>
                </a:cubicBezTo>
                <a:cubicBezTo>
                  <a:pt x="502" y="2584"/>
                  <a:pt x="500" y="2585"/>
                  <a:pt x="499" y="2586"/>
                </a:cubicBezTo>
                <a:cubicBezTo>
                  <a:pt x="497" y="2586"/>
                  <a:pt x="496" y="2587"/>
                  <a:pt x="494" y="2587"/>
                </a:cubicBezTo>
                <a:cubicBezTo>
                  <a:pt x="492" y="2588"/>
                  <a:pt x="490" y="2589"/>
                  <a:pt x="489" y="2589"/>
                </a:cubicBezTo>
                <a:cubicBezTo>
                  <a:pt x="487" y="2589"/>
                  <a:pt x="487" y="2590"/>
                  <a:pt x="487" y="2590"/>
                </a:cubicBezTo>
                <a:cubicBezTo>
                  <a:pt x="487" y="2590"/>
                  <a:pt x="487" y="2590"/>
                  <a:pt x="489" y="2589"/>
                </a:cubicBezTo>
                <a:cubicBezTo>
                  <a:pt x="490" y="2589"/>
                  <a:pt x="492" y="2589"/>
                  <a:pt x="495" y="2589"/>
                </a:cubicBezTo>
                <a:cubicBezTo>
                  <a:pt x="496" y="2588"/>
                  <a:pt x="498" y="2588"/>
                  <a:pt x="499" y="2588"/>
                </a:cubicBezTo>
                <a:cubicBezTo>
                  <a:pt x="501" y="2588"/>
                  <a:pt x="502" y="2587"/>
                  <a:pt x="504" y="2587"/>
                </a:cubicBezTo>
                <a:cubicBezTo>
                  <a:pt x="506" y="2586"/>
                  <a:pt x="508" y="2586"/>
                  <a:pt x="510" y="2585"/>
                </a:cubicBezTo>
                <a:cubicBezTo>
                  <a:pt x="512" y="2585"/>
                  <a:pt x="514" y="2584"/>
                  <a:pt x="516" y="2584"/>
                </a:cubicBezTo>
                <a:cubicBezTo>
                  <a:pt x="518" y="2583"/>
                  <a:pt x="519" y="2583"/>
                  <a:pt x="520" y="2583"/>
                </a:cubicBezTo>
                <a:cubicBezTo>
                  <a:pt x="521" y="2582"/>
                  <a:pt x="522" y="2582"/>
                  <a:pt x="523" y="2581"/>
                </a:cubicBezTo>
                <a:cubicBezTo>
                  <a:pt x="526" y="2581"/>
                  <a:pt x="528" y="2580"/>
                  <a:pt x="530" y="2579"/>
                </a:cubicBezTo>
                <a:cubicBezTo>
                  <a:pt x="532" y="2578"/>
                  <a:pt x="533" y="2578"/>
                  <a:pt x="534" y="2577"/>
                </a:cubicBezTo>
                <a:cubicBezTo>
                  <a:pt x="535" y="2577"/>
                  <a:pt x="537" y="2576"/>
                  <a:pt x="538" y="2575"/>
                </a:cubicBezTo>
                <a:cubicBezTo>
                  <a:pt x="539" y="2575"/>
                  <a:pt x="540" y="2574"/>
                  <a:pt x="542" y="2574"/>
                </a:cubicBezTo>
                <a:cubicBezTo>
                  <a:pt x="543" y="2573"/>
                  <a:pt x="544" y="2573"/>
                  <a:pt x="546" y="2572"/>
                </a:cubicBezTo>
                <a:cubicBezTo>
                  <a:pt x="551" y="2569"/>
                  <a:pt x="556" y="2566"/>
                  <a:pt x="561" y="2563"/>
                </a:cubicBezTo>
                <a:cubicBezTo>
                  <a:pt x="566" y="2560"/>
                  <a:pt x="571" y="2556"/>
                  <a:pt x="576" y="2553"/>
                </a:cubicBezTo>
                <a:cubicBezTo>
                  <a:pt x="581" y="2549"/>
                  <a:pt x="586" y="2545"/>
                  <a:pt x="590" y="2540"/>
                </a:cubicBezTo>
                <a:cubicBezTo>
                  <a:pt x="595" y="2536"/>
                  <a:pt x="599" y="2532"/>
                  <a:pt x="602" y="2528"/>
                </a:cubicBezTo>
                <a:cubicBezTo>
                  <a:pt x="603" y="2527"/>
                  <a:pt x="604" y="2526"/>
                  <a:pt x="605" y="2524"/>
                </a:cubicBezTo>
                <a:cubicBezTo>
                  <a:pt x="606" y="2523"/>
                  <a:pt x="607" y="2522"/>
                  <a:pt x="608" y="2521"/>
                </a:cubicBezTo>
                <a:cubicBezTo>
                  <a:pt x="609" y="2520"/>
                  <a:pt x="610" y="2519"/>
                  <a:pt x="610" y="2518"/>
                </a:cubicBezTo>
                <a:cubicBezTo>
                  <a:pt x="611" y="2517"/>
                  <a:pt x="612" y="2516"/>
                  <a:pt x="613" y="2515"/>
                </a:cubicBezTo>
                <a:cubicBezTo>
                  <a:pt x="614" y="2513"/>
                  <a:pt x="616" y="2510"/>
                  <a:pt x="617" y="2508"/>
                </a:cubicBezTo>
                <a:cubicBezTo>
                  <a:pt x="618" y="2507"/>
                  <a:pt x="619" y="2506"/>
                  <a:pt x="619" y="2505"/>
                </a:cubicBezTo>
                <a:cubicBezTo>
                  <a:pt x="620" y="2504"/>
                  <a:pt x="620" y="2503"/>
                  <a:pt x="621" y="2502"/>
                </a:cubicBezTo>
                <a:cubicBezTo>
                  <a:pt x="622" y="2500"/>
                  <a:pt x="623" y="2499"/>
                  <a:pt x="624" y="2497"/>
                </a:cubicBezTo>
                <a:cubicBezTo>
                  <a:pt x="625" y="2495"/>
                  <a:pt x="626" y="2493"/>
                  <a:pt x="627" y="2491"/>
                </a:cubicBezTo>
                <a:cubicBezTo>
                  <a:pt x="628" y="2490"/>
                  <a:pt x="629" y="2488"/>
                  <a:pt x="629" y="2487"/>
                </a:cubicBezTo>
                <a:cubicBezTo>
                  <a:pt x="630" y="2486"/>
                  <a:pt x="630" y="2486"/>
                  <a:pt x="630" y="2486"/>
                </a:cubicBezTo>
                <a:cubicBezTo>
                  <a:pt x="646" y="2473"/>
                  <a:pt x="660" y="2457"/>
                  <a:pt x="677" y="2441"/>
                </a:cubicBezTo>
                <a:cubicBezTo>
                  <a:pt x="684" y="2447"/>
                  <a:pt x="689" y="2456"/>
                  <a:pt x="691" y="2465"/>
                </a:cubicBezTo>
                <a:cubicBezTo>
                  <a:pt x="691" y="2466"/>
                  <a:pt x="692" y="2467"/>
                  <a:pt x="692" y="2468"/>
                </a:cubicBezTo>
                <a:cubicBezTo>
                  <a:pt x="691" y="2469"/>
                  <a:pt x="691" y="2471"/>
                  <a:pt x="691" y="2472"/>
                </a:cubicBezTo>
                <a:cubicBezTo>
                  <a:pt x="691" y="2473"/>
                  <a:pt x="691" y="2475"/>
                  <a:pt x="691" y="2476"/>
                </a:cubicBezTo>
                <a:cubicBezTo>
                  <a:pt x="691" y="2477"/>
                  <a:pt x="691" y="2478"/>
                  <a:pt x="691" y="2478"/>
                </a:cubicBezTo>
                <a:cubicBezTo>
                  <a:pt x="691" y="2479"/>
                  <a:pt x="690" y="2480"/>
                  <a:pt x="690" y="2480"/>
                </a:cubicBezTo>
                <a:cubicBezTo>
                  <a:pt x="690" y="2481"/>
                  <a:pt x="689" y="2482"/>
                  <a:pt x="689" y="2483"/>
                </a:cubicBezTo>
                <a:cubicBezTo>
                  <a:pt x="689" y="2483"/>
                  <a:pt x="689" y="2484"/>
                  <a:pt x="688" y="2485"/>
                </a:cubicBezTo>
                <a:cubicBezTo>
                  <a:pt x="688" y="2486"/>
                  <a:pt x="687" y="2488"/>
                  <a:pt x="686" y="2489"/>
                </a:cubicBezTo>
                <a:cubicBezTo>
                  <a:pt x="685" y="2491"/>
                  <a:pt x="685" y="2493"/>
                  <a:pt x="684" y="2494"/>
                </a:cubicBezTo>
                <a:cubicBezTo>
                  <a:pt x="683" y="2495"/>
                  <a:pt x="683" y="2496"/>
                  <a:pt x="682" y="2497"/>
                </a:cubicBezTo>
                <a:cubicBezTo>
                  <a:pt x="682" y="2497"/>
                  <a:pt x="682" y="2498"/>
                  <a:pt x="681" y="2499"/>
                </a:cubicBezTo>
                <a:cubicBezTo>
                  <a:pt x="679" y="2502"/>
                  <a:pt x="678" y="2505"/>
                  <a:pt x="676" y="2509"/>
                </a:cubicBezTo>
                <a:cubicBezTo>
                  <a:pt x="674" y="2512"/>
                  <a:pt x="672" y="2515"/>
                  <a:pt x="670" y="2519"/>
                </a:cubicBezTo>
                <a:cubicBezTo>
                  <a:pt x="670" y="2521"/>
                  <a:pt x="669" y="2522"/>
                  <a:pt x="668" y="2524"/>
                </a:cubicBezTo>
                <a:cubicBezTo>
                  <a:pt x="667" y="2526"/>
                  <a:pt x="666" y="2527"/>
                  <a:pt x="666" y="2529"/>
                </a:cubicBezTo>
                <a:cubicBezTo>
                  <a:pt x="664" y="2532"/>
                  <a:pt x="663" y="2536"/>
                  <a:pt x="662" y="2539"/>
                </a:cubicBezTo>
                <a:cubicBezTo>
                  <a:pt x="661" y="2542"/>
                  <a:pt x="660" y="2545"/>
                  <a:pt x="659" y="2548"/>
                </a:cubicBezTo>
                <a:cubicBezTo>
                  <a:pt x="659" y="2549"/>
                  <a:pt x="659" y="2551"/>
                  <a:pt x="659" y="2552"/>
                </a:cubicBezTo>
                <a:cubicBezTo>
                  <a:pt x="659" y="2554"/>
                  <a:pt x="659" y="2555"/>
                  <a:pt x="659" y="2556"/>
                </a:cubicBezTo>
                <a:cubicBezTo>
                  <a:pt x="659" y="2557"/>
                  <a:pt x="659" y="2558"/>
                  <a:pt x="659" y="2559"/>
                </a:cubicBezTo>
                <a:cubicBezTo>
                  <a:pt x="659" y="2560"/>
                  <a:pt x="659" y="2561"/>
                  <a:pt x="659" y="2562"/>
                </a:cubicBezTo>
                <a:cubicBezTo>
                  <a:pt x="659" y="2564"/>
                  <a:pt x="659" y="2565"/>
                  <a:pt x="659" y="2566"/>
                </a:cubicBezTo>
                <a:cubicBezTo>
                  <a:pt x="660" y="2567"/>
                  <a:pt x="660" y="2567"/>
                  <a:pt x="660" y="2567"/>
                </a:cubicBezTo>
                <a:cubicBezTo>
                  <a:pt x="660" y="2567"/>
                  <a:pt x="660" y="2567"/>
                  <a:pt x="660" y="2566"/>
                </a:cubicBezTo>
                <a:cubicBezTo>
                  <a:pt x="660" y="2565"/>
                  <a:pt x="660" y="2564"/>
                  <a:pt x="660" y="2562"/>
                </a:cubicBezTo>
                <a:cubicBezTo>
                  <a:pt x="661" y="2561"/>
                  <a:pt x="661" y="2561"/>
                  <a:pt x="661" y="2560"/>
                </a:cubicBezTo>
                <a:cubicBezTo>
                  <a:pt x="661" y="2559"/>
                  <a:pt x="661" y="2558"/>
                  <a:pt x="662" y="2556"/>
                </a:cubicBezTo>
                <a:cubicBezTo>
                  <a:pt x="662" y="2555"/>
                  <a:pt x="662" y="2554"/>
                  <a:pt x="663" y="2553"/>
                </a:cubicBezTo>
                <a:cubicBezTo>
                  <a:pt x="663" y="2552"/>
                  <a:pt x="663" y="2550"/>
                  <a:pt x="664" y="2549"/>
                </a:cubicBezTo>
                <a:cubicBezTo>
                  <a:pt x="665" y="2547"/>
                  <a:pt x="666" y="2544"/>
                  <a:pt x="667" y="2541"/>
                </a:cubicBezTo>
                <a:cubicBezTo>
                  <a:pt x="669" y="2538"/>
                  <a:pt x="670" y="2535"/>
                  <a:pt x="672" y="2532"/>
                </a:cubicBezTo>
                <a:cubicBezTo>
                  <a:pt x="674" y="2529"/>
                  <a:pt x="675" y="2526"/>
                  <a:pt x="677" y="2522"/>
                </a:cubicBezTo>
                <a:cubicBezTo>
                  <a:pt x="679" y="2519"/>
                  <a:pt x="681" y="2516"/>
                  <a:pt x="683" y="2513"/>
                </a:cubicBezTo>
                <a:cubicBezTo>
                  <a:pt x="685" y="2509"/>
                  <a:pt x="686" y="2506"/>
                  <a:pt x="688" y="2502"/>
                </a:cubicBezTo>
                <a:cubicBezTo>
                  <a:pt x="689" y="2501"/>
                  <a:pt x="690" y="2499"/>
                  <a:pt x="690" y="2497"/>
                </a:cubicBezTo>
                <a:cubicBezTo>
                  <a:pt x="690" y="2503"/>
                  <a:pt x="690" y="2508"/>
                  <a:pt x="689" y="2513"/>
                </a:cubicBezTo>
                <a:cubicBezTo>
                  <a:pt x="688" y="2519"/>
                  <a:pt x="688" y="2524"/>
                  <a:pt x="687" y="2530"/>
                </a:cubicBezTo>
                <a:cubicBezTo>
                  <a:pt x="687" y="2531"/>
                  <a:pt x="687" y="2533"/>
                  <a:pt x="687" y="2534"/>
                </a:cubicBezTo>
                <a:cubicBezTo>
                  <a:pt x="686" y="2535"/>
                  <a:pt x="686" y="2537"/>
                  <a:pt x="686" y="2538"/>
                </a:cubicBezTo>
                <a:cubicBezTo>
                  <a:pt x="685" y="2541"/>
                  <a:pt x="685" y="2544"/>
                  <a:pt x="685" y="2546"/>
                </a:cubicBezTo>
                <a:cubicBezTo>
                  <a:pt x="684" y="2549"/>
                  <a:pt x="684" y="2551"/>
                  <a:pt x="683" y="2554"/>
                </a:cubicBezTo>
                <a:cubicBezTo>
                  <a:pt x="683" y="2555"/>
                  <a:pt x="683" y="2556"/>
                  <a:pt x="683" y="2558"/>
                </a:cubicBezTo>
                <a:cubicBezTo>
                  <a:pt x="682" y="2559"/>
                  <a:pt x="682" y="2560"/>
                  <a:pt x="682" y="2561"/>
                </a:cubicBezTo>
                <a:cubicBezTo>
                  <a:pt x="681" y="2564"/>
                  <a:pt x="681" y="2566"/>
                  <a:pt x="680" y="2568"/>
                </a:cubicBezTo>
                <a:cubicBezTo>
                  <a:pt x="680" y="2571"/>
                  <a:pt x="679" y="2573"/>
                  <a:pt x="679" y="2575"/>
                </a:cubicBezTo>
                <a:cubicBezTo>
                  <a:pt x="678" y="2577"/>
                  <a:pt x="678" y="2579"/>
                  <a:pt x="678" y="2581"/>
                </a:cubicBezTo>
                <a:cubicBezTo>
                  <a:pt x="677" y="2583"/>
                  <a:pt x="677" y="2585"/>
                  <a:pt x="676" y="2586"/>
                </a:cubicBezTo>
                <a:cubicBezTo>
                  <a:pt x="676" y="2588"/>
                  <a:pt x="675" y="2590"/>
                  <a:pt x="675" y="2591"/>
                </a:cubicBezTo>
                <a:cubicBezTo>
                  <a:pt x="675" y="2592"/>
                  <a:pt x="674" y="2594"/>
                  <a:pt x="674" y="2595"/>
                </a:cubicBezTo>
                <a:cubicBezTo>
                  <a:pt x="673" y="2597"/>
                  <a:pt x="673" y="2599"/>
                  <a:pt x="673" y="2601"/>
                </a:cubicBezTo>
                <a:cubicBezTo>
                  <a:pt x="672" y="2602"/>
                  <a:pt x="672" y="2603"/>
                  <a:pt x="672" y="2603"/>
                </a:cubicBezTo>
                <a:cubicBezTo>
                  <a:pt x="672" y="2603"/>
                  <a:pt x="672" y="2602"/>
                  <a:pt x="673" y="2601"/>
                </a:cubicBezTo>
                <a:cubicBezTo>
                  <a:pt x="674" y="2600"/>
                  <a:pt x="674" y="2598"/>
                  <a:pt x="676" y="2596"/>
                </a:cubicBezTo>
                <a:cubicBezTo>
                  <a:pt x="676" y="2594"/>
                  <a:pt x="677" y="2593"/>
                  <a:pt x="677" y="2592"/>
                </a:cubicBezTo>
                <a:cubicBezTo>
                  <a:pt x="678" y="2590"/>
                  <a:pt x="678" y="2589"/>
                  <a:pt x="679" y="2587"/>
                </a:cubicBezTo>
                <a:cubicBezTo>
                  <a:pt x="680" y="2586"/>
                  <a:pt x="681" y="2584"/>
                  <a:pt x="681" y="2582"/>
                </a:cubicBezTo>
                <a:cubicBezTo>
                  <a:pt x="682" y="2580"/>
                  <a:pt x="683" y="2578"/>
                  <a:pt x="683" y="2576"/>
                </a:cubicBezTo>
                <a:cubicBezTo>
                  <a:pt x="684" y="2574"/>
                  <a:pt x="685" y="2572"/>
                  <a:pt x="686" y="2570"/>
                </a:cubicBezTo>
                <a:cubicBezTo>
                  <a:pt x="686" y="2567"/>
                  <a:pt x="687" y="2565"/>
                  <a:pt x="688" y="2563"/>
                </a:cubicBezTo>
                <a:cubicBezTo>
                  <a:pt x="688" y="2562"/>
                  <a:pt x="688" y="2560"/>
                  <a:pt x="689" y="2559"/>
                </a:cubicBezTo>
                <a:cubicBezTo>
                  <a:pt x="689" y="2558"/>
                  <a:pt x="689" y="2557"/>
                  <a:pt x="690" y="2555"/>
                </a:cubicBezTo>
                <a:cubicBezTo>
                  <a:pt x="690" y="2553"/>
                  <a:pt x="691" y="2550"/>
                  <a:pt x="692" y="2548"/>
                </a:cubicBezTo>
                <a:cubicBezTo>
                  <a:pt x="693" y="2542"/>
                  <a:pt x="694" y="2537"/>
                  <a:pt x="695" y="2531"/>
                </a:cubicBezTo>
                <a:cubicBezTo>
                  <a:pt x="696" y="2525"/>
                  <a:pt x="696" y="2520"/>
                  <a:pt x="697" y="2514"/>
                </a:cubicBezTo>
                <a:cubicBezTo>
                  <a:pt x="697" y="2508"/>
                  <a:pt x="698" y="2502"/>
                  <a:pt x="698" y="2497"/>
                </a:cubicBezTo>
                <a:cubicBezTo>
                  <a:pt x="698" y="2491"/>
                  <a:pt x="698" y="2485"/>
                  <a:pt x="698" y="2480"/>
                </a:cubicBezTo>
                <a:cubicBezTo>
                  <a:pt x="698" y="2477"/>
                  <a:pt x="698" y="2474"/>
                  <a:pt x="698" y="2472"/>
                </a:cubicBezTo>
                <a:cubicBezTo>
                  <a:pt x="698" y="2471"/>
                  <a:pt x="698" y="2470"/>
                  <a:pt x="698" y="2469"/>
                </a:cubicBezTo>
                <a:cubicBezTo>
                  <a:pt x="699" y="2460"/>
                  <a:pt x="699" y="2452"/>
                  <a:pt x="699" y="2444"/>
                </a:cubicBezTo>
                <a:cubicBezTo>
                  <a:pt x="700" y="2447"/>
                  <a:pt x="702" y="2451"/>
                  <a:pt x="703" y="2454"/>
                </a:cubicBezTo>
                <a:cubicBezTo>
                  <a:pt x="705" y="2460"/>
                  <a:pt x="707" y="2466"/>
                  <a:pt x="709" y="2472"/>
                </a:cubicBezTo>
                <a:cubicBezTo>
                  <a:pt x="711" y="2478"/>
                  <a:pt x="712" y="2483"/>
                  <a:pt x="714" y="2489"/>
                </a:cubicBezTo>
                <a:cubicBezTo>
                  <a:pt x="715" y="2494"/>
                  <a:pt x="717" y="2499"/>
                  <a:pt x="718" y="2504"/>
                </a:cubicBezTo>
                <a:cubicBezTo>
                  <a:pt x="718" y="2506"/>
                  <a:pt x="718" y="2508"/>
                  <a:pt x="719" y="2511"/>
                </a:cubicBezTo>
                <a:cubicBezTo>
                  <a:pt x="719" y="2513"/>
                  <a:pt x="720" y="2515"/>
                  <a:pt x="720" y="2517"/>
                </a:cubicBezTo>
                <a:cubicBezTo>
                  <a:pt x="720" y="2519"/>
                  <a:pt x="720" y="2521"/>
                  <a:pt x="720" y="2522"/>
                </a:cubicBezTo>
                <a:cubicBezTo>
                  <a:pt x="721" y="2524"/>
                  <a:pt x="721" y="2525"/>
                  <a:pt x="721" y="2527"/>
                </a:cubicBezTo>
                <a:cubicBezTo>
                  <a:pt x="721" y="2530"/>
                  <a:pt x="721" y="2532"/>
                  <a:pt x="721" y="2534"/>
                </a:cubicBezTo>
                <a:cubicBezTo>
                  <a:pt x="721" y="2535"/>
                  <a:pt x="721" y="2536"/>
                  <a:pt x="721" y="2536"/>
                </a:cubicBezTo>
                <a:cubicBezTo>
                  <a:pt x="721" y="2536"/>
                  <a:pt x="721" y="2535"/>
                  <a:pt x="721" y="2534"/>
                </a:cubicBezTo>
                <a:cubicBezTo>
                  <a:pt x="722" y="2533"/>
                  <a:pt x="722" y="2532"/>
                  <a:pt x="722" y="2531"/>
                </a:cubicBezTo>
                <a:cubicBezTo>
                  <a:pt x="722" y="2530"/>
                  <a:pt x="722" y="2530"/>
                  <a:pt x="722" y="2529"/>
                </a:cubicBezTo>
                <a:cubicBezTo>
                  <a:pt x="722" y="2528"/>
                  <a:pt x="722" y="2528"/>
                  <a:pt x="722" y="2527"/>
                </a:cubicBezTo>
                <a:cubicBezTo>
                  <a:pt x="722" y="2526"/>
                  <a:pt x="723" y="2524"/>
                  <a:pt x="723" y="2522"/>
                </a:cubicBezTo>
                <a:cubicBezTo>
                  <a:pt x="723" y="2520"/>
                  <a:pt x="723" y="2519"/>
                  <a:pt x="723" y="2517"/>
                </a:cubicBezTo>
                <a:cubicBezTo>
                  <a:pt x="723" y="2515"/>
                  <a:pt x="723" y="2512"/>
                  <a:pt x="723" y="2510"/>
                </a:cubicBezTo>
                <a:cubicBezTo>
                  <a:pt x="723" y="2508"/>
                  <a:pt x="722" y="2506"/>
                  <a:pt x="722" y="2503"/>
                </a:cubicBezTo>
                <a:cubicBezTo>
                  <a:pt x="722" y="2502"/>
                  <a:pt x="722" y="2501"/>
                  <a:pt x="722" y="2499"/>
                </a:cubicBezTo>
                <a:cubicBezTo>
                  <a:pt x="721" y="2498"/>
                  <a:pt x="721" y="2497"/>
                  <a:pt x="721" y="2495"/>
                </a:cubicBezTo>
                <a:cubicBezTo>
                  <a:pt x="721" y="2493"/>
                  <a:pt x="720" y="2490"/>
                  <a:pt x="720" y="2487"/>
                </a:cubicBezTo>
                <a:cubicBezTo>
                  <a:pt x="718" y="2482"/>
                  <a:pt x="717" y="2476"/>
                  <a:pt x="715" y="2470"/>
                </a:cubicBezTo>
                <a:cubicBezTo>
                  <a:pt x="715" y="2467"/>
                  <a:pt x="714" y="2464"/>
                  <a:pt x="713" y="2461"/>
                </a:cubicBezTo>
                <a:cubicBezTo>
                  <a:pt x="712" y="2458"/>
                  <a:pt x="711" y="2455"/>
                  <a:pt x="710" y="2452"/>
                </a:cubicBezTo>
                <a:cubicBezTo>
                  <a:pt x="708" y="2446"/>
                  <a:pt x="706" y="2440"/>
                  <a:pt x="704" y="2433"/>
                </a:cubicBezTo>
                <a:cubicBezTo>
                  <a:pt x="702" y="2427"/>
                  <a:pt x="701" y="2421"/>
                  <a:pt x="699" y="2415"/>
                </a:cubicBezTo>
                <a:cubicBezTo>
                  <a:pt x="699" y="2414"/>
                  <a:pt x="699" y="2413"/>
                  <a:pt x="699" y="2413"/>
                </a:cubicBezTo>
                <a:cubicBezTo>
                  <a:pt x="699" y="2404"/>
                  <a:pt x="699" y="2394"/>
                  <a:pt x="700" y="2382"/>
                </a:cubicBezTo>
                <a:cubicBezTo>
                  <a:pt x="700" y="2375"/>
                  <a:pt x="701" y="2367"/>
                  <a:pt x="702" y="2360"/>
                </a:cubicBezTo>
                <a:cubicBezTo>
                  <a:pt x="703" y="2362"/>
                  <a:pt x="704" y="2364"/>
                  <a:pt x="704" y="2366"/>
                </a:cubicBezTo>
                <a:cubicBezTo>
                  <a:pt x="707" y="2373"/>
                  <a:pt x="710" y="2379"/>
                  <a:pt x="713" y="2385"/>
                </a:cubicBezTo>
                <a:cubicBezTo>
                  <a:pt x="715" y="2389"/>
                  <a:pt x="717" y="2392"/>
                  <a:pt x="719" y="2395"/>
                </a:cubicBezTo>
                <a:cubicBezTo>
                  <a:pt x="721" y="2398"/>
                  <a:pt x="723" y="2401"/>
                  <a:pt x="725" y="2404"/>
                </a:cubicBezTo>
                <a:cubicBezTo>
                  <a:pt x="729" y="2411"/>
                  <a:pt x="733" y="2417"/>
                  <a:pt x="737" y="2423"/>
                </a:cubicBezTo>
                <a:cubicBezTo>
                  <a:pt x="742" y="2429"/>
                  <a:pt x="746" y="2435"/>
                  <a:pt x="750" y="2441"/>
                </a:cubicBezTo>
                <a:cubicBezTo>
                  <a:pt x="752" y="2445"/>
                  <a:pt x="755" y="2448"/>
                  <a:pt x="757" y="2450"/>
                </a:cubicBezTo>
                <a:cubicBezTo>
                  <a:pt x="759" y="2453"/>
                  <a:pt x="761" y="2456"/>
                  <a:pt x="763" y="2459"/>
                </a:cubicBezTo>
                <a:cubicBezTo>
                  <a:pt x="765" y="2462"/>
                  <a:pt x="767" y="2465"/>
                  <a:pt x="768" y="2468"/>
                </a:cubicBezTo>
                <a:cubicBezTo>
                  <a:pt x="769" y="2469"/>
                  <a:pt x="769" y="2471"/>
                  <a:pt x="770" y="2472"/>
                </a:cubicBezTo>
                <a:cubicBezTo>
                  <a:pt x="770" y="2473"/>
                  <a:pt x="770" y="2474"/>
                  <a:pt x="770" y="2474"/>
                </a:cubicBezTo>
                <a:cubicBezTo>
                  <a:pt x="770" y="2475"/>
                  <a:pt x="771" y="2476"/>
                  <a:pt x="771" y="2477"/>
                </a:cubicBezTo>
                <a:cubicBezTo>
                  <a:pt x="772" y="2483"/>
                  <a:pt x="773" y="2489"/>
                  <a:pt x="775" y="2495"/>
                </a:cubicBezTo>
                <a:cubicBezTo>
                  <a:pt x="775" y="2495"/>
                  <a:pt x="775" y="2495"/>
                  <a:pt x="775" y="2496"/>
                </a:cubicBezTo>
                <a:cubicBezTo>
                  <a:pt x="775" y="2496"/>
                  <a:pt x="775" y="2496"/>
                  <a:pt x="776" y="2497"/>
                </a:cubicBezTo>
                <a:cubicBezTo>
                  <a:pt x="776" y="2498"/>
                  <a:pt x="776" y="2498"/>
                  <a:pt x="776" y="2499"/>
                </a:cubicBezTo>
                <a:cubicBezTo>
                  <a:pt x="777" y="2499"/>
                  <a:pt x="777" y="2500"/>
                  <a:pt x="777" y="2501"/>
                </a:cubicBezTo>
                <a:cubicBezTo>
                  <a:pt x="778" y="2501"/>
                  <a:pt x="778" y="2502"/>
                  <a:pt x="779" y="2502"/>
                </a:cubicBezTo>
                <a:cubicBezTo>
                  <a:pt x="780" y="2505"/>
                  <a:pt x="782" y="2507"/>
                  <a:pt x="783" y="2508"/>
                </a:cubicBezTo>
                <a:cubicBezTo>
                  <a:pt x="787" y="2512"/>
                  <a:pt x="790" y="2514"/>
                  <a:pt x="793" y="2516"/>
                </a:cubicBezTo>
                <a:cubicBezTo>
                  <a:pt x="796" y="2517"/>
                  <a:pt x="799" y="2518"/>
                  <a:pt x="800" y="2519"/>
                </a:cubicBezTo>
                <a:cubicBezTo>
                  <a:pt x="801" y="2519"/>
                  <a:pt x="802" y="2519"/>
                  <a:pt x="802" y="2519"/>
                </a:cubicBezTo>
                <a:cubicBezTo>
                  <a:pt x="803" y="2519"/>
                  <a:pt x="803" y="2519"/>
                  <a:pt x="803" y="2519"/>
                </a:cubicBezTo>
                <a:cubicBezTo>
                  <a:pt x="803" y="2519"/>
                  <a:pt x="802" y="2519"/>
                  <a:pt x="801" y="2518"/>
                </a:cubicBezTo>
                <a:cubicBezTo>
                  <a:pt x="799" y="2518"/>
                  <a:pt x="797" y="2516"/>
                  <a:pt x="794" y="2514"/>
                </a:cubicBezTo>
                <a:cubicBezTo>
                  <a:pt x="791" y="2513"/>
                  <a:pt x="788" y="2510"/>
                  <a:pt x="786" y="2506"/>
                </a:cubicBezTo>
                <a:cubicBezTo>
                  <a:pt x="783" y="2503"/>
                  <a:pt x="780" y="2499"/>
                  <a:pt x="779" y="2493"/>
                </a:cubicBezTo>
                <a:cubicBezTo>
                  <a:pt x="778" y="2488"/>
                  <a:pt x="778" y="2482"/>
                  <a:pt x="777" y="2476"/>
                </a:cubicBezTo>
                <a:cubicBezTo>
                  <a:pt x="776" y="2475"/>
                  <a:pt x="776" y="2474"/>
                  <a:pt x="776" y="2473"/>
                </a:cubicBezTo>
                <a:cubicBezTo>
                  <a:pt x="776" y="2472"/>
                  <a:pt x="776" y="2471"/>
                  <a:pt x="776" y="2470"/>
                </a:cubicBezTo>
                <a:cubicBezTo>
                  <a:pt x="775" y="2469"/>
                  <a:pt x="775" y="2467"/>
                  <a:pt x="774" y="2465"/>
                </a:cubicBezTo>
                <a:cubicBezTo>
                  <a:pt x="773" y="2462"/>
                  <a:pt x="771" y="2459"/>
                  <a:pt x="769" y="2455"/>
                </a:cubicBezTo>
                <a:cubicBezTo>
                  <a:pt x="767" y="2452"/>
                  <a:pt x="765" y="2449"/>
                  <a:pt x="763" y="2446"/>
                </a:cubicBezTo>
                <a:cubicBezTo>
                  <a:pt x="762" y="2445"/>
                  <a:pt x="761" y="2444"/>
                  <a:pt x="761" y="2443"/>
                </a:cubicBezTo>
                <a:cubicBezTo>
                  <a:pt x="762" y="2444"/>
                  <a:pt x="762" y="2444"/>
                  <a:pt x="763" y="2445"/>
                </a:cubicBezTo>
                <a:cubicBezTo>
                  <a:pt x="766" y="2446"/>
                  <a:pt x="768" y="2447"/>
                  <a:pt x="771" y="2448"/>
                </a:cubicBezTo>
                <a:cubicBezTo>
                  <a:pt x="772" y="2449"/>
                  <a:pt x="774" y="2450"/>
                  <a:pt x="775" y="2450"/>
                </a:cubicBezTo>
                <a:cubicBezTo>
                  <a:pt x="776" y="2451"/>
                  <a:pt x="778" y="2451"/>
                  <a:pt x="779" y="2452"/>
                </a:cubicBezTo>
                <a:cubicBezTo>
                  <a:pt x="782" y="2453"/>
                  <a:pt x="785" y="2454"/>
                  <a:pt x="788" y="2455"/>
                </a:cubicBezTo>
                <a:cubicBezTo>
                  <a:pt x="789" y="2455"/>
                  <a:pt x="791" y="2456"/>
                  <a:pt x="792" y="2457"/>
                </a:cubicBezTo>
                <a:cubicBezTo>
                  <a:pt x="793" y="2457"/>
                  <a:pt x="794" y="2458"/>
                  <a:pt x="796" y="2458"/>
                </a:cubicBezTo>
                <a:cubicBezTo>
                  <a:pt x="798" y="2460"/>
                  <a:pt x="801" y="2461"/>
                  <a:pt x="803" y="2462"/>
                </a:cubicBezTo>
                <a:cubicBezTo>
                  <a:pt x="804" y="2463"/>
                  <a:pt x="805" y="2464"/>
                  <a:pt x="806" y="2464"/>
                </a:cubicBezTo>
                <a:cubicBezTo>
                  <a:pt x="808" y="2465"/>
                  <a:pt x="809" y="2466"/>
                  <a:pt x="810" y="2466"/>
                </a:cubicBezTo>
                <a:cubicBezTo>
                  <a:pt x="810" y="2467"/>
                  <a:pt x="811" y="2467"/>
                  <a:pt x="811" y="2467"/>
                </a:cubicBezTo>
                <a:cubicBezTo>
                  <a:pt x="811" y="2468"/>
                  <a:pt x="812" y="2468"/>
                  <a:pt x="812" y="2469"/>
                </a:cubicBezTo>
                <a:cubicBezTo>
                  <a:pt x="813" y="2469"/>
                  <a:pt x="814" y="2470"/>
                  <a:pt x="815" y="2471"/>
                </a:cubicBezTo>
                <a:cubicBezTo>
                  <a:pt x="816" y="2472"/>
                  <a:pt x="816" y="2472"/>
                  <a:pt x="817" y="2473"/>
                </a:cubicBezTo>
                <a:cubicBezTo>
                  <a:pt x="817" y="2474"/>
                  <a:pt x="818" y="2475"/>
                  <a:pt x="819" y="2475"/>
                </a:cubicBezTo>
                <a:cubicBezTo>
                  <a:pt x="819" y="2476"/>
                  <a:pt x="819" y="2477"/>
                  <a:pt x="820" y="2478"/>
                </a:cubicBezTo>
                <a:cubicBezTo>
                  <a:pt x="820" y="2478"/>
                  <a:pt x="820" y="2478"/>
                  <a:pt x="820" y="2479"/>
                </a:cubicBezTo>
                <a:cubicBezTo>
                  <a:pt x="821" y="2479"/>
                  <a:pt x="821" y="2479"/>
                  <a:pt x="821" y="2479"/>
                </a:cubicBezTo>
                <a:cubicBezTo>
                  <a:pt x="821" y="2481"/>
                  <a:pt x="822" y="2482"/>
                  <a:pt x="822" y="2482"/>
                </a:cubicBezTo>
                <a:cubicBezTo>
                  <a:pt x="822" y="2483"/>
                  <a:pt x="822" y="2483"/>
                  <a:pt x="822" y="2483"/>
                </a:cubicBezTo>
                <a:cubicBezTo>
                  <a:pt x="822" y="2483"/>
                  <a:pt x="822" y="2483"/>
                  <a:pt x="822" y="2482"/>
                </a:cubicBezTo>
                <a:cubicBezTo>
                  <a:pt x="822" y="2481"/>
                  <a:pt x="823" y="2480"/>
                  <a:pt x="822" y="2479"/>
                </a:cubicBezTo>
                <a:cubicBezTo>
                  <a:pt x="822" y="2478"/>
                  <a:pt x="822" y="2478"/>
                  <a:pt x="822" y="2477"/>
                </a:cubicBezTo>
                <a:cubicBezTo>
                  <a:pt x="822" y="2476"/>
                  <a:pt x="822" y="2475"/>
                  <a:pt x="821" y="2474"/>
                </a:cubicBezTo>
                <a:cubicBezTo>
                  <a:pt x="821" y="2473"/>
                  <a:pt x="821" y="2472"/>
                  <a:pt x="820" y="2471"/>
                </a:cubicBezTo>
                <a:cubicBezTo>
                  <a:pt x="820" y="2471"/>
                  <a:pt x="820" y="2470"/>
                  <a:pt x="819" y="2470"/>
                </a:cubicBezTo>
                <a:cubicBezTo>
                  <a:pt x="819" y="2469"/>
                  <a:pt x="819" y="2469"/>
                  <a:pt x="818" y="2468"/>
                </a:cubicBezTo>
                <a:cubicBezTo>
                  <a:pt x="818" y="2467"/>
                  <a:pt x="817" y="2466"/>
                  <a:pt x="816" y="2465"/>
                </a:cubicBezTo>
                <a:cubicBezTo>
                  <a:pt x="816" y="2464"/>
                  <a:pt x="815" y="2464"/>
                  <a:pt x="815" y="2463"/>
                </a:cubicBezTo>
                <a:cubicBezTo>
                  <a:pt x="814" y="2463"/>
                  <a:pt x="814" y="2462"/>
                  <a:pt x="814" y="2462"/>
                </a:cubicBezTo>
                <a:cubicBezTo>
                  <a:pt x="813" y="2461"/>
                  <a:pt x="813" y="2461"/>
                  <a:pt x="812" y="2460"/>
                </a:cubicBezTo>
                <a:cubicBezTo>
                  <a:pt x="812" y="2460"/>
                  <a:pt x="811" y="2459"/>
                  <a:pt x="810" y="2459"/>
                </a:cubicBezTo>
                <a:cubicBezTo>
                  <a:pt x="810" y="2459"/>
                  <a:pt x="809" y="2458"/>
                  <a:pt x="809" y="2458"/>
                </a:cubicBezTo>
                <a:cubicBezTo>
                  <a:pt x="808" y="2457"/>
                  <a:pt x="808" y="2457"/>
                  <a:pt x="807" y="2456"/>
                </a:cubicBezTo>
                <a:cubicBezTo>
                  <a:pt x="806" y="2456"/>
                  <a:pt x="806" y="2455"/>
                  <a:pt x="805" y="2455"/>
                </a:cubicBezTo>
                <a:cubicBezTo>
                  <a:pt x="804" y="2455"/>
                  <a:pt x="804" y="2454"/>
                  <a:pt x="803" y="2454"/>
                </a:cubicBezTo>
                <a:cubicBezTo>
                  <a:pt x="802" y="2453"/>
                  <a:pt x="800" y="2452"/>
                  <a:pt x="799" y="2451"/>
                </a:cubicBezTo>
                <a:cubicBezTo>
                  <a:pt x="798" y="2451"/>
                  <a:pt x="796" y="2450"/>
                  <a:pt x="795" y="2449"/>
                </a:cubicBezTo>
                <a:cubicBezTo>
                  <a:pt x="794" y="2449"/>
                  <a:pt x="793" y="2449"/>
                  <a:pt x="793" y="2448"/>
                </a:cubicBezTo>
                <a:cubicBezTo>
                  <a:pt x="790" y="2448"/>
                  <a:pt x="790" y="2448"/>
                  <a:pt x="790" y="2448"/>
                </a:cubicBezTo>
                <a:cubicBezTo>
                  <a:pt x="788" y="2447"/>
                  <a:pt x="785" y="2446"/>
                  <a:pt x="782" y="2445"/>
                </a:cubicBezTo>
                <a:cubicBezTo>
                  <a:pt x="779" y="2444"/>
                  <a:pt x="776" y="2443"/>
                  <a:pt x="774" y="2442"/>
                </a:cubicBezTo>
                <a:cubicBezTo>
                  <a:pt x="771" y="2441"/>
                  <a:pt x="768" y="2440"/>
                  <a:pt x="766" y="2439"/>
                </a:cubicBezTo>
                <a:cubicBezTo>
                  <a:pt x="764" y="2438"/>
                  <a:pt x="761" y="2437"/>
                  <a:pt x="759" y="2437"/>
                </a:cubicBezTo>
                <a:cubicBezTo>
                  <a:pt x="758" y="2436"/>
                  <a:pt x="758" y="2436"/>
                  <a:pt x="757" y="2435"/>
                </a:cubicBezTo>
                <a:cubicBezTo>
                  <a:pt x="756" y="2435"/>
                  <a:pt x="755" y="2434"/>
                  <a:pt x="755" y="2434"/>
                </a:cubicBezTo>
                <a:cubicBezTo>
                  <a:pt x="751" y="2429"/>
                  <a:pt x="747" y="2424"/>
                  <a:pt x="744" y="2418"/>
                </a:cubicBezTo>
                <a:cubicBezTo>
                  <a:pt x="740" y="2412"/>
                  <a:pt x="735" y="2406"/>
                  <a:pt x="731" y="2400"/>
                </a:cubicBezTo>
                <a:cubicBezTo>
                  <a:pt x="727" y="2394"/>
                  <a:pt x="723" y="2388"/>
                  <a:pt x="719" y="2382"/>
                </a:cubicBezTo>
                <a:cubicBezTo>
                  <a:pt x="716" y="2376"/>
                  <a:pt x="712" y="2370"/>
                  <a:pt x="710" y="2364"/>
                </a:cubicBezTo>
                <a:cubicBezTo>
                  <a:pt x="709" y="2363"/>
                  <a:pt x="709" y="2363"/>
                  <a:pt x="709" y="2363"/>
                </a:cubicBezTo>
                <a:cubicBezTo>
                  <a:pt x="709" y="2363"/>
                  <a:pt x="709" y="2362"/>
                  <a:pt x="709" y="2362"/>
                </a:cubicBezTo>
                <a:cubicBezTo>
                  <a:pt x="709" y="2361"/>
                  <a:pt x="708" y="2361"/>
                  <a:pt x="708" y="2360"/>
                </a:cubicBezTo>
                <a:cubicBezTo>
                  <a:pt x="708" y="2358"/>
                  <a:pt x="707" y="2357"/>
                  <a:pt x="707" y="2356"/>
                </a:cubicBezTo>
                <a:cubicBezTo>
                  <a:pt x="706" y="2353"/>
                  <a:pt x="705" y="2350"/>
                  <a:pt x="704" y="2348"/>
                </a:cubicBezTo>
                <a:cubicBezTo>
                  <a:pt x="709" y="2326"/>
                  <a:pt x="716" y="2302"/>
                  <a:pt x="726" y="2280"/>
                </a:cubicBezTo>
                <a:cubicBezTo>
                  <a:pt x="726" y="2285"/>
                  <a:pt x="726" y="2290"/>
                  <a:pt x="727" y="2294"/>
                </a:cubicBezTo>
                <a:cubicBezTo>
                  <a:pt x="727" y="2295"/>
                  <a:pt x="728" y="2296"/>
                  <a:pt x="728" y="2297"/>
                </a:cubicBezTo>
                <a:cubicBezTo>
                  <a:pt x="728" y="2297"/>
                  <a:pt x="728" y="2297"/>
                  <a:pt x="728" y="2297"/>
                </a:cubicBezTo>
                <a:cubicBezTo>
                  <a:pt x="728" y="2297"/>
                  <a:pt x="728" y="2297"/>
                  <a:pt x="728" y="2297"/>
                </a:cubicBezTo>
                <a:cubicBezTo>
                  <a:pt x="728" y="2297"/>
                  <a:pt x="728" y="2297"/>
                  <a:pt x="728" y="2297"/>
                </a:cubicBezTo>
                <a:cubicBezTo>
                  <a:pt x="728" y="2297"/>
                  <a:pt x="728" y="2297"/>
                  <a:pt x="728" y="2298"/>
                </a:cubicBezTo>
                <a:cubicBezTo>
                  <a:pt x="728" y="2298"/>
                  <a:pt x="728" y="2298"/>
                  <a:pt x="728" y="2298"/>
                </a:cubicBezTo>
                <a:cubicBezTo>
                  <a:pt x="728" y="2299"/>
                  <a:pt x="728" y="2299"/>
                  <a:pt x="728" y="2299"/>
                </a:cubicBezTo>
                <a:cubicBezTo>
                  <a:pt x="729" y="2300"/>
                  <a:pt x="729" y="2301"/>
                  <a:pt x="729" y="2302"/>
                </a:cubicBezTo>
                <a:cubicBezTo>
                  <a:pt x="730" y="2303"/>
                  <a:pt x="730" y="2304"/>
                  <a:pt x="730" y="2304"/>
                </a:cubicBezTo>
                <a:cubicBezTo>
                  <a:pt x="730" y="2305"/>
                  <a:pt x="731" y="2306"/>
                  <a:pt x="731" y="2306"/>
                </a:cubicBezTo>
                <a:cubicBezTo>
                  <a:pt x="731" y="2307"/>
                  <a:pt x="732" y="2308"/>
                  <a:pt x="732" y="2308"/>
                </a:cubicBezTo>
                <a:cubicBezTo>
                  <a:pt x="732" y="2309"/>
                  <a:pt x="732" y="2310"/>
                  <a:pt x="733" y="2310"/>
                </a:cubicBezTo>
                <a:cubicBezTo>
                  <a:pt x="735" y="2315"/>
                  <a:pt x="738" y="2320"/>
                  <a:pt x="741" y="2325"/>
                </a:cubicBezTo>
                <a:cubicBezTo>
                  <a:pt x="744" y="2330"/>
                  <a:pt x="747" y="2335"/>
                  <a:pt x="750" y="2339"/>
                </a:cubicBezTo>
                <a:cubicBezTo>
                  <a:pt x="751" y="2341"/>
                  <a:pt x="752" y="2343"/>
                  <a:pt x="753" y="2345"/>
                </a:cubicBezTo>
                <a:cubicBezTo>
                  <a:pt x="754" y="2346"/>
                  <a:pt x="754" y="2347"/>
                  <a:pt x="754" y="2348"/>
                </a:cubicBezTo>
                <a:cubicBezTo>
                  <a:pt x="754" y="2350"/>
                  <a:pt x="754" y="2352"/>
                  <a:pt x="754" y="2354"/>
                </a:cubicBezTo>
                <a:cubicBezTo>
                  <a:pt x="754" y="2355"/>
                  <a:pt x="754" y="2356"/>
                  <a:pt x="754" y="2357"/>
                </a:cubicBezTo>
                <a:cubicBezTo>
                  <a:pt x="754" y="2358"/>
                  <a:pt x="754" y="2359"/>
                  <a:pt x="754" y="2360"/>
                </a:cubicBezTo>
                <a:cubicBezTo>
                  <a:pt x="754" y="2362"/>
                  <a:pt x="755" y="2365"/>
                  <a:pt x="755" y="2367"/>
                </a:cubicBezTo>
                <a:cubicBezTo>
                  <a:pt x="755" y="2369"/>
                  <a:pt x="755" y="2371"/>
                  <a:pt x="755" y="2374"/>
                </a:cubicBezTo>
                <a:cubicBezTo>
                  <a:pt x="755" y="2376"/>
                  <a:pt x="755" y="2378"/>
                  <a:pt x="755" y="2381"/>
                </a:cubicBezTo>
                <a:cubicBezTo>
                  <a:pt x="755" y="2383"/>
                  <a:pt x="755" y="2385"/>
                  <a:pt x="755" y="2388"/>
                </a:cubicBezTo>
                <a:cubicBezTo>
                  <a:pt x="755" y="2389"/>
                  <a:pt x="755" y="2390"/>
                  <a:pt x="755" y="2391"/>
                </a:cubicBezTo>
                <a:cubicBezTo>
                  <a:pt x="755" y="2392"/>
                  <a:pt x="755" y="2393"/>
                  <a:pt x="755" y="2394"/>
                </a:cubicBezTo>
                <a:cubicBezTo>
                  <a:pt x="755" y="2396"/>
                  <a:pt x="755" y="2398"/>
                  <a:pt x="755" y="2400"/>
                </a:cubicBezTo>
                <a:cubicBezTo>
                  <a:pt x="755" y="2401"/>
                  <a:pt x="755" y="2401"/>
                  <a:pt x="755" y="2402"/>
                </a:cubicBezTo>
                <a:cubicBezTo>
                  <a:pt x="755" y="2403"/>
                  <a:pt x="754" y="2404"/>
                  <a:pt x="754" y="2405"/>
                </a:cubicBezTo>
                <a:cubicBezTo>
                  <a:pt x="754" y="2406"/>
                  <a:pt x="754" y="2407"/>
                  <a:pt x="754" y="2408"/>
                </a:cubicBezTo>
                <a:cubicBezTo>
                  <a:pt x="754" y="2409"/>
                  <a:pt x="754" y="2410"/>
                  <a:pt x="754" y="2411"/>
                </a:cubicBezTo>
                <a:cubicBezTo>
                  <a:pt x="754" y="2411"/>
                  <a:pt x="754" y="2412"/>
                  <a:pt x="754" y="2412"/>
                </a:cubicBezTo>
                <a:cubicBezTo>
                  <a:pt x="754" y="2412"/>
                  <a:pt x="755" y="2411"/>
                  <a:pt x="755" y="2411"/>
                </a:cubicBezTo>
                <a:cubicBezTo>
                  <a:pt x="755" y="2410"/>
                  <a:pt x="755" y="2410"/>
                  <a:pt x="756" y="2409"/>
                </a:cubicBezTo>
                <a:cubicBezTo>
                  <a:pt x="756" y="2408"/>
                  <a:pt x="757" y="2407"/>
                  <a:pt x="757" y="2405"/>
                </a:cubicBezTo>
                <a:cubicBezTo>
                  <a:pt x="758" y="2404"/>
                  <a:pt x="758" y="2404"/>
                  <a:pt x="758" y="2403"/>
                </a:cubicBezTo>
                <a:cubicBezTo>
                  <a:pt x="759" y="2402"/>
                  <a:pt x="759" y="2401"/>
                  <a:pt x="759" y="2400"/>
                </a:cubicBezTo>
                <a:cubicBezTo>
                  <a:pt x="759" y="2399"/>
                  <a:pt x="760" y="2399"/>
                  <a:pt x="760" y="2398"/>
                </a:cubicBezTo>
                <a:cubicBezTo>
                  <a:pt x="760" y="2397"/>
                  <a:pt x="760" y="2396"/>
                  <a:pt x="761" y="2395"/>
                </a:cubicBezTo>
                <a:cubicBezTo>
                  <a:pt x="761" y="2394"/>
                  <a:pt x="761" y="2393"/>
                  <a:pt x="761" y="2391"/>
                </a:cubicBezTo>
                <a:cubicBezTo>
                  <a:pt x="762" y="2390"/>
                  <a:pt x="762" y="2389"/>
                  <a:pt x="762" y="2388"/>
                </a:cubicBezTo>
                <a:cubicBezTo>
                  <a:pt x="762" y="2387"/>
                  <a:pt x="762" y="2386"/>
                  <a:pt x="762" y="2385"/>
                </a:cubicBezTo>
                <a:cubicBezTo>
                  <a:pt x="762" y="2383"/>
                  <a:pt x="763" y="2382"/>
                  <a:pt x="763" y="2381"/>
                </a:cubicBezTo>
                <a:cubicBezTo>
                  <a:pt x="763" y="2379"/>
                  <a:pt x="763" y="2376"/>
                  <a:pt x="763" y="2374"/>
                </a:cubicBezTo>
                <a:cubicBezTo>
                  <a:pt x="763" y="2371"/>
                  <a:pt x="763" y="2369"/>
                  <a:pt x="762" y="2366"/>
                </a:cubicBezTo>
                <a:cubicBezTo>
                  <a:pt x="762" y="2364"/>
                  <a:pt x="762" y="2362"/>
                  <a:pt x="761" y="2359"/>
                </a:cubicBezTo>
                <a:cubicBezTo>
                  <a:pt x="761" y="2358"/>
                  <a:pt x="761" y="2357"/>
                  <a:pt x="761" y="2356"/>
                </a:cubicBezTo>
                <a:cubicBezTo>
                  <a:pt x="762" y="2359"/>
                  <a:pt x="764" y="2362"/>
                  <a:pt x="766" y="2365"/>
                </a:cubicBezTo>
                <a:cubicBezTo>
                  <a:pt x="768" y="2369"/>
                  <a:pt x="769" y="2373"/>
                  <a:pt x="771" y="2377"/>
                </a:cubicBezTo>
                <a:cubicBezTo>
                  <a:pt x="771" y="2379"/>
                  <a:pt x="772" y="2381"/>
                  <a:pt x="772" y="2383"/>
                </a:cubicBezTo>
                <a:cubicBezTo>
                  <a:pt x="773" y="2384"/>
                  <a:pt x="773" y="2386"/>
                  <a:pt x="773" y="2388"/>
                </a:cubicBezTo>
                <a:cubicBezTo>
                  <a:pt x="774" y="2391"/>
                  <a:pt x="774" y="2394"/>
                  <a:pt x="774" y="2396"/>
                </a:cubicBezTo>
                <a:cubicBezTo>
                  <a:pt x="774" y="2398"/>
                  <a:pt x="774" y="2399"/>
                  <a:pt x="774" y="2400"/>
                </a:cubicBezTo>
                <a:cubicBezTo>
                  <a:pt x="774" y="2401"/>
                  <a:pt x="774" y="2401"/>
                  <a:pt x="774" y="2402"/>
                </a:cubicBezTo>
                <a:cubicBezTo>
                  <a:pt x="774" y="2403"/>
                  <a:pt x="774" y="2404"/>
                  <a:pt x="774" y="2404"/>
                </a:cubicBezTo>
                <a:cubicBezTo>
                  <a:pt x="774" y="2404"/>
                  <a:pt x="774" y="2403"/>
                  <a:pt x="775" y="2402"/>
                </a:cubicBezTo>
                <a:cubicBezTo>
                  <a:pt x="775" y="2401"/>
                  <a:pt x="775" y="2399"/>
                  <a:pt x="776" y="2396"/>
                </a:cubicBezTo>
                <a:cubicBezTo>
                  <a:pt x="776" y="2395"/>
                  <a:pt x="776" y="2394"/>
                  <a:pt x="776" y="2392"/>
                </a:cubicBezTo>
                <a:cubicBezTo>
                  <a:pt x="776" y="2391"/>
                  <a:pt x="776" y="2389"/>
                  <a:pt x="776" y="2388"/>
                </a:cubicBezTo>
                <a:cubicBezTo>
                  <a:pt x="776" y="2386"/>
                  <a:pt x="776" y="2384"/>
                  <a:pt x="776" y="2382"/>
                </a:cubicBezTo>
                <a:cubicBezTo>
                  <a:pt x="776" y="2380"/>
                  <a:pt x="775" y="2378"/>
                  <a:pt x="775" y="2376"/>
                </a:cubicBezTo>
                <a:cubicBezTo>
                  <a:pt x="774" y="2372"/>
                  <a:pt x="773" y="2367"/>
                  <a:pt x="771" y="2363"/>
                </a:cubicBezTo>
                <a:cubicBezTo>
                  <a:pt x="769" y="2358"/>
                  <a:pt x="767" y="2354"/>
                  <a:pt x="764" y="2349"/>
                </a:cubicBezTo>
                <a:cubicBezTo>
                  <a:pt x="764" y="2348"/>
                  <a:pt x="764" y="2348"/>
                  <a:pt x="764" y="2347"/>
                </a:cubicBezTo>
                <a:cubicBezTo>
                  <a:pt x="763" y="2346"/>
                  <a:pt x="763" y="2346"/>
                  <a:pt x="763" y="2346"/>
                </a:cubicBezTo>
                <a:cubicBezTo>
                  <a:pt x="763" y="2345"/>
                  <a:pt x="763" y="2345"/>
                  <a:pt x="763" y="2345"/>
                </a:cubicBezTo>
                <a:cubicBezTo>
                  <a:pt x="762" y="2344"/>
                  <a:pt x="761" y="2343"/>
                  <a:pt x="760" y="2342"/>
                </a:cubicBezTo>
                <a:cubicBezTo>
                  <a:pt x="759" y="2340"/>
                  <a:pt x="758" y="2337"/>
                  <a:pt x="756" y="2335"/>
                </a:cubicBezTo>
                <a:cubicBezTo>
                  <a:pt x="753" y="2330"/>
                  <a:pt x="750" y="2326"/>
                  <a:pt x="747" y="2321"/>
                </a:cubicBezTo>
                <a:cubicBezTo>
                  <a:pt x="745" y="2316"/>
                  <a:pt x="742" y="2312"/>
                  <a:pt x="740" y="2307"/>
                </a:cubicBezTo>
                <a:cubicBezTo>
                  <a:pt x="739" y="2305"/>
                  <a:pt x="739" y="2305"/>
                  <a:pt x="739" y="2305"/>
                </a:cubicBezTo>
                <a:cubicBezTo>
                  <a:pt x="738" y="2305"/>
                  <a:pt x="738" y="2304"/>
                  <a:pt x="738" y="2303"/>
                </a:cubicBezTo>
                <a:cubicBezTo>
                  <a:pt x="738" y="2303"/>
                  <a:pt x="737" y="2302"/>
                  <a:pt x="737" y="2302"/>
                </a:cubicBezTo>
                <a:cubicBezTo>
                  <a:pt x="737" y="2301"/>
                  <a:pt x="737" y="2301"/>
                  <a:pt x="736" y="2300"/>
                </a:cubicBezTo>
                <a:cubicBezTo>
                  <a:pt x="736" y="2299"/>
                  <a:pt x="736" y="2298"/>
                  <a:pt x="735" y="2296"/>
                </a:cubicBezTo>
                <a:cubicBezTo>
                  <a:pt x="735" y="2295"/>
                  <a:pt x="735" y="2295"/>
                  <a:pt x="735" y="2295"/>
                </a:cubicBezTo>
                <a:cubicBezTo>
                  <a:pt x="735" y="2295"/>
                  <a:pt x="735" y="2295"/>
                  <a:pt x="735" y="2295"/>
                </a:cubicBezTo>
                <a:cubicBezTo>
                  <a:pt x="734" y="2294"/>
                  <a:pt x="734" y="2293"/>
                  <a:pt x="734" y="2293"/>
                </a:cubicBezTo>
                <a:cubicBezTo>
                  <a:pt x="733" y="2288"/>
                  <a:pt x="732" y="2283"/>
                  <a:pt x="732" y="2279"/>
                </a:cubicBezTo>
                <a:cubicBezTo>
                  <a:pt x="731" y="2274"/>
                  <a:pt x="732" y="2270"/>
                  <a:pt x="732" y="2266"/>
                </a:cubicBezTo>
                <a:cubicBezTo>
                  <a:pt x="733" y="2265"/>
                  <a:pt x="733" y="2265"/>
                  <a:pt x="733" y="2264"/>
                </a:cubicBezTo>
                <a:cubicBezTo>
                  <a:pt x="736" y="2258"/>
                  <a:pt x="739" y="2252"/>
                  <a:pt x="742" y="2245"/>
                </a:cubicBezTo>
                <a:cubicBezTo>
                  <a:pt x="742" y="2245"/>
                  <a:pt x="742" y="2245"/>
                  <a:pt x="742" y="2245"/>
                </a:cubicBezTo>
                <a:cubicBezTo>
                  <a:pt x="742" y="2245"/>
                  <a:pt x="743" y="2245"/>
                  <a:pt x="743" y="2245"/>
                </a:cubicBezTo>
                <a:cubicBezTo>
                  <a:pt x="743" y="2245"/>
                  <a:pt x="743" y="2244"/>
                  <a:pt x="744" y="2244"/>
                </a:cubicBezTo>
                <a:cubicBezTo>
                  <a:pt x="744" y="2243"/>
                  <a:pt x="745" y="2243"/>
                  <a:pt x="745" y="2243"/>
                </a:cubicBezTo>
                <a:cubicBezTo>
                  <a:pt x="745" y="2243"/>
                  <a:pt x="744" y="2243"/>
                  <a:pt x="743" y="2244"/>
                </a:cubicBezTo>
                <a:cubicBezTo>
                  <a:pt x="743" y="2244"/>
                  <a:pt x="743" y="2244"/>
                  <a:pt x="743" y="2244"/>
                </a:cubicBezTo>
                <a:cubicBezTo>
                  <a:pt x="756" y="2221"/>
                  <a:pt x="770" y="2201"/>
                  <a:pt x="785" y="2186"/>
                </a:cubicBezTo>
                <a:cubicBezTo>
                  <a:pt x="790" y="2203"/>
                  <a:pt x="796" y="2216"/>
                  <a:pt x="802" y="2228"/>
                </a:cubicBezTo>
                <a:cubicBezTo>
                  <a:pt x="802" y="2229"/>
                  <a:pt x="802" y="2230"/>
                  <a:pt x="801" y="2231"/>
                </a:cubicBezTo>
                <a:cubicBezTo>
                  <a:pt x="801" y="2233"/>
                  <a:pt x="800" y="2235"/>
                  <a:pt x="800" y="2237"/>
                </a:cubicBezTo>
                <a:cubicBezTo>
                  <a:pt x="799" y="2239"/>
                  <a:pt x="799" y="2241"/>
                  <a:pt x="798" y="2243"/>
                </a:cubicBezTo>
                <a:cubicBezTo>
                  <a:pt x="798" y="2244"/>
                  <a:pt x="798" y="2245"/>
                  <a:pt x="798" y="2246"/>
                </a:cubicBezTo>
                <a:cubicBezTo>
                  <a:pt x="798" y="2247"/>
                  <a:pt x="797" y="2248"/>
                  <a:pt x="797" y="2249"/>
                </a:cubicBezTo>
                <a:cubicBezTo>
                  <a:pt x="797" y="2252"/>
                  <a:pt x="797" y="2254"/>
                  <a:pt x="797" y="2256"/>
                </a:cubicBezTo>
                <a:cubicBezTo>
                  <a:pt x="796" y="2261"/>
                  <a:pt x="796" y="2267"/>
                  <a:pt x="796" y="2272"/>
                </a:cubicBezTo>
                <a:cubicBezTo>
                  <a:pt x="796" y="2273"/>
                  <a:pt x="796" y="2275"/>
                  <a:pt x="796" y="2276"/>
                </a:cubicBezTo>
                <a:cubicBezTo>
                  <a:pt x="796" y="2277"/>
                  <a:pt x="796" y="2279"/>
                  <a:pt x="796" y="2280"/>
                </a:cubicBezTo>
                <a:cubicBezTo>
                  <a:pt x="797" y="2283"/>
                  <a:pt x="797" y="2286"/>
                  <a:pt x="797" y="2288"/>
                </a:cubicBezTo>
                <a:cubicBezTo>
                  <a:pt x="798" y="2294"/>
                  <a:pt x="799" y="2300"/>
                  <a:pt x="800" y="2305"/>
                </a:cubicBezTo>
                <a:cubicBezTo>
                  <a:pt x="801" y="2311"/>
                  <a:pt x="802" y="2316"/>
                  <a:pt x="803" y="2322"/>
                </a:cubicBezTo>
                <a:cubicBezTo>
                  <a:pt x="804" y="2325"/>
                  <a:pt x="804" y="2327"/>
                  <a:pt x="805" y="2330"/>
                </a:cubicBezTo>
                <a:cubicBezTo>
                  <a:pt x="806" y="2333"/>
                  <a:pt x="806" y="2335"/>
                  <a:pt x="807" y="2338"/>
                </a:cubicBezTo>
                <a:cubicBezTo>
                  <a:pt x="808" y="2343"/>
                  <a:pt x="809" y="2348"/>
                  <a:pt x="810" y="2352"/>
                </a:cubicBezTo>
                <a:cubicBezTo>
                  <a:pt x="812" y="2357"/>
                  <a:pt x="813" y="2362"/>
                  <a:pt x="814" y="2366"/>
                </a:cubicBezTo>
                <a:cubicBezTo>
                  <a:pt x="814" y="2368"/>
                  <a:pt x="815" y="2370"/>
                  <a:pt x="815" y="2372"/>
                </a:cubicBezTo>
                <a:cubicBezTo>
                  <a:pt x="815" y="2373"/>
                  <a:pt x="816" y="2375"/>
                  <a:pt x="816" y="2377"/>
                </a:cubicBezTo>
                <a:cubicBezTo>
                  <a:pt x="817" y="2379"/>
                  <a:pt x="817" y="2380"/>
                  <a:pt x="817" y="2382"/>
                </a:cubicBezTo>
                <a:cubicBezTo>
                  <a:pt x="818" y="2383"/>
                  <a:pt x="818" y="2384"/>
                  <a:pt x="818" y="2386"/>
                </a:cubicBezTo>
                <a:cubicBezTo>
                  <a:pt x="819" y="2390"/>
                  <a:pt x="819" y="2393"/>
                  <a:pt x="819" y="2393"/>
                </a:cubicBezTo>
                <a:cubicBezTo>
                  <a:pt x="819" y="2393"/>
                  <a:pt x="819" y="2393"/>
                  <a:pt x="820" y="2391"/>
                </a:cubicBezTo>
                <a:cubicBezTo>
                  <a:pt x="820" y="2390"/>
                  <a:pt x="820" y="2388"/>
                  <a:pt x="820" y="2385"/>
                </a:cubicBezTo>
                <a:cubicBezTo>
                  <a:pt x="820" y="2384"/>
                  <a:pt x="820" y="2383"/>
                  <a:pt x="819" y="2381"/>
                </a:cubicBezTo>
                <a:cubicBezTo>
                  <a:pt x="819" y="2380"/>
                  <a:pt x="819" y="2378"/>
                  <a:pt x="819" y="2376"/>
                </a:cubicBezTo>
                <a:cubicBezTo>
                  <a:pt x="819" y="2375"/>
                  <a:pt x="819" y="2373"/>
                  <a:pt x="819" y="2371"/>
                </a:cubicBezTo>
                <a:cubicBezTo>
                  <a:pt x="819" y="2369"/>
                  <a:pt x="818" y="2367"/>
                  <a:pt x="818" y="2365"/>
                </a:cubicBezTo>
                <a:cubicBezTo>
                  <a:pt x="818" y="2361"/>
                  <a:pt x="817" y="2356"/>
                  <a:pt x="816" y="2351"/>
                </a:cubicBezTo>
                <a:cubicBezTo>
                  <a:pt x="816" y="2347"/>
                  <a:pt x="815" y="2341"/>
                  <a:pt x="814" y="2336"/>
                </a:cubicBezTo>
                <a:cubicBezTo>
                  <a:pt x="813" y="2334"/>
                  <a:pt x="813" y="2332"/>
                  <a:pt x="812" y="2330"/>
                </a:cubicBezTo>
                <a:cubicBezTo>
                  <a:pt x="813" y="2330"/>
                  <a:pt x="813" y="2331"/>
                  <a:pt x="814" y="2332"/>
                </a:cubicBezTo>
                <a:cubicBezTo>
                  <a:pt x="814" y="2333"/>
                  <a:pt x="815" y="2334"/>
                  <a:pt x="815" y="2335"/>
                </a:cubicBezTo>
                <a:cubicBezTo>
                  <a:pt x="816" y="2336"/>
                  <a:pt x="816" y="2336"/>
                  <a:pt x="816" y="2337"/>
                </a:cubicBezTo>
                <a:cubicBezTo>
                  <a:pt x="817" y="2337"/>
                  <a:pt x="817" y="2338"/>
                  <a:pt x="817" y="2339"/>
                </a:cubicBezTo>
                <a:cubicBezTo>
                  <a:pt x="818" y="2340"/>
                  <a:pt x="819" y="2341"/>
                  <a:pt x="819" y="2342"/>
                </a:cubicBezTo>
                <a:cubicBezTo>
                  <a:pt x="820" y="2343"/>
                  <a:pt x="821" y="2345"/>
                  <a:pt x="821" y="2346"/>
                </a:cubicBezTo>
                <a:cubicBezTo>
                  <a:pt x="822" y="2347"/>
                  <a:pt x="823" y="2349"/>
                  <a:pt x="823" y="2350"/>
                </a:cubicBezTo>
                <a:cubicBezTo>
                  <a:pt x="825" y="2352"/>
                  <a:pt x="826" y="2355"/>
                  <a:pt x="827" y="2358"/>
                </a:cubicBezTo>
                <a:cubicBezTo>
                  <a:pt x="829" y="2360"/>
                  <a:pt x="830" y="2363"/>
                  <a:pt x="831" y="2366"/>
                </a:cubicBezTo>
                <a:cubicBezTo>
                  <a:pt x="832" y="2367"/>
                  <a:pt x="832" y="2368"/>
                  <a:pt x="833" y="2370"/>
                </a:cubicBezTo>
                <a:cubicBezTo>
                  <a:pt x="834" y="2371"/>
                  <a:pt x="834" y="2372"/>
                  <a:pt x="835" y="2374"/>
                </a:cubicBezTo>
                <a:cubicBezTo>
                  <a:pt x="835" y="2375"/>
                  <a:pt x="836" y="2376"/>
                  <a:pt x="836" y="2378"/>
                </a:cubicBezTo>
                <a:cubicBezTo>
                  <a:pt x="837" y="2378"/>
                  <a:pt x="837" y="2379"/>
                  <a:pt x="837" y="2379"/>
                </a:cubicBezTo>
                <a:cubicBezTo>
                  <a:pt x="837" y="2380"/>
                  <a:pt x="838" y="2381"/>
                  <a:pt x="838" y="2381"/>
                </a:cubicBezTo>
                <a:cubicBezTo>
                  <a:pt x="839" y="2384"/>
                  <a:pt x="840" y="2386"/>
                  <a:pt x="841" y="2388"/>
                </a:cubicBezTo>
                <a:cubicBezTo>
                  <a:pt x="841" y="2389"/>
                  <a:pt x="841" y="2390"/>
                  <a:pt x="842" y="2391"/>
                </a:cubicBezTo>
                <a:cubicBezTo>
                  <a:pt x="842" y="2392"/>
                  <a:pt x="842" y="2393"/>
                  <a:pt x="843" y="2394"/>
                </a:cubicBezTo>
                <a:cubicBezTo>
                  <a:pt x="843" y="2395"/>
                  <a:pt x="843" y="2395"/>
                  <a:pt x="844" y="2396"/>
                </a:cubicBezTo>
                <a:cubicBezTo>
                  <a:pt x="844" y="2397"/>
                  <a:pt x="844" y="2398"/>
                  <a:pt x="845" y="2398"/>
                </a:cubicBezTo>
                <a:cubicBezTo>
                  <a:pt x="845" y="2399"/>
                  <a:pt x="846" y="2400"/>
                  <a:pt x="846" y="2401"/>
                </a:cubicBezTo>
                <a:cubicBezTo>
                  <a:pt x="846" y="2402"/>
                  <a:pt x="846" y="2402"/>
                  <a:pt x="846" y="2402"/>
                </a:cubicBezTo>
                <a:cubicBezTo>
                  <a:pt x="846" y="2402"/>
                  <a:pt x="846" y="2402"/>
                  <a:pt x="846" y="2401"/>
                </a:cubicBezTo>
                <a:cubicBezTo>
                  <a:pt x="846" y="2400"/>
                  <a:pt x="846" y="2399"/>
                  <a:pt x="846" y="2398"/>
                </a:cubicBezTo>
                <a:cubicBezTo>
                  <a:pt x="846" y="2396"/>
                  <a:pt x="846" y="2395"/>
                  <a:pt x="846" y="2393"/>
                </a:cubicBezTo>
                <a:cubicBezTo>
                  <a:pt x="846" y="2392"/>
                  <a:pt x="846" y="2391"/>
                  <a:pt x="845" y="2390"/>
                </a:cubicBezTo>
                <a:cubicBezTo>
                  <a:pt x="845" y="2389"/>
                  <a:pt x="845" y="2388"/>
                  <a:pt x="845" y="2387"/>
                </a:cubicBezTo>
                <a:cubicBezTo>
                  <a:pt x="845" y="2386"/>
                  <a:pt x="845" y="2384"/>
                  <a:pt x="844" y="2383"/>
                </a:cubicBezTo>
                <a:cubicBezTo>
                  <a:pt x="844" y="2382"/>
                  <a:pt x="844" y="2381"/>
                  <a:pt x="843" y="2379"/>
                </a:cubicBezTo>
                <a:cubicBezTo>
                  <a:pt x="843" y="2378"/>
                  <a:pt x="843" y="2377"/>
                  <a:pt x="842" y="2375"/>
                </a:cubicBezTo>
                <a:cubicBezTo>
                  <a:pt x="842" y="2374"/>
                  <a:pt x="842" y="2373"/>
                  <a:pt x="841" y="2371"/>
                </a:cubicBezTo>
                <a:cubicBezTo>
                  <a:pt x="840" y="2369"/>
                  <a:pt x="839" y="2366"/>
                  <a:pt x="838" y="2363"/>
                </a:cubicBezTo>
                <a:cubicBezTo>
                  <a:pt x="837" y="2360"/>
                  <a:pt x="836" y="2357"/>
                  <a:pt x="835" y="2354"/>
                </a:cubicBezTo>
                <a:cubicBezTo>
                  <a:pt x="833" y="2352"/>
                  <a:pt x="832" y="2349"/>
                  <a:pt x="830" y="2346"/>
                </a:cubicBezTo>
                <a:cubicBezTo>
                  <a:pt x="829" y="2343"/>
                  <a:pt x="827" y="2341"/>
                  <a:pt x="825" y="2339"/>
                </a:cubicBezTo>
                <a:cubicBezTo>
                  <a:pt x="825" y="2337"/>
                  <a:pt x="824" y="2336"/>
                  <a:pt x="823" y="2335"/>
                </a:cubicBezTo>
                <a:cubicBezTo>
                  <a:pt x="822" y="2334"/>
                  <a:pt x="821" y="2333"/>
                  <a:pt x="820" y="2332"/>
                </a:cubicBezTo>
                <a:cubicBezTo>
                  <a:pt x="820" y="2331"/>
                  <a:pt x="819" y="2330"/>
                  <a:pt x="818" y="2329"/>
                </a:cubicBezTo>
                <a:cubicBezTo>
                  <a:pt x="817" y="2328"/>
                  <a:pt x="816" y="2327"/>
                  <a:pt x="816" y="2326"/>
                </a:cubicBezTo>
                <a:cubicBezTo>
                  <a:pt x="815" y="2325"/>
                  <a:pt x="814" y="2324"/>
                  <a:pt x="813" y="2324"/>
                </a:cubicBezTo>
                <a:cubicBezTo>
                  <a:pt x="813" y="2323"/>
                  <a:pt x="812" y="2322"/>
                  <a:pt x="811" y="2322"/>
                </a:cubicBezTo>
                <a:cubicBezTo>
                  <a:pt x="811" y="2321"/>
                  <a:pt x="811" y="2321"/>
                  <a:pt x="811" y="2321"/>
                </a:cubicBezTo>
                <a:cubicBezTo>
                  <a:pt x="811" y="2321"/>
                  <a:pt x="811" y="2321"/>
                  <a:pt x="811" y="2320"/>
                </a:cubicBezTo>
                <a:cubicBezTo>
                  <a:pt x="810" y="2315"/>
                  <a:pt x="808" y="2309"/>
                  <a:pt x="807" y="2304"/>
                </a:cubicBezTo>
                <a:cubicBezTo>
                  <a:pt x="806" y="2298"/>
                  <a:pt x="806" y="2293"/>
                  <a:pt x="805" y="2288"/>
                </a:cubicBezTo>
                <a:cubicBezTo>
                  <a:pt x="804" y="2282"/>
                  <a:pt x="804" y="2277"/>
                  <a:pt x="803" y="2272"/>
                </a:cubicBezTo>
                <a:cubicBezTo>
                  <a:pt x="803" y="2266"/>
                  <a:pt x="802" y="2261"/>
                  <a:pt x="802" y="2257"/>
                </a:cubicBezTo>
                <a:cubicBezTo>
                  <a:pt x="802" y="2252"/>
                  <a:pt x="803" y="2247"/>
                  <a:pt x="803" y="2243"/>
                </a:cubicBezTo>
                <a:cubicBezTo>
                  <a:pt x="803" y="2241"/>
                  <a:pt x="803" y="2239"/>
                  <a:pt x="803" y="2237"/>
                </a:cubicBezTo>
                <a:cubicBezTo>
                  <a:pt x="804" y="2235"/>
                  <a:pt x="804" y="2234"/>
                  <a:pt x="804" y="2232"/>
                </a:cubicBezTo>
                <a:cubicBezTo>
                  <a:pt x="804" y="2232"/>
                  <a:pt x="804" y="2232"/>
                  <a:pt x="804" y="2231"/>
                </a:cubicBezTo>
                <a:cubicBezTo>
                  <a:pt x="831" y="2276"/>
                  <a:pt x="866" y="2286"/>
                  <a:pt x="866" y="2286"/>
                </a:cubicBezTo>
                <a:cubicBezTo>
                  <a:pt x="866" y="2286"/>
                  <a:pt x="871" y="2302"/>
                  <a:pt x="871" y="2329"/>
                </a:cubicBezTo>
                <a:cubicBezTo>
                  <a:pt x="871" y="2339"/>
                  <a:pt x="872" y="2350"/>
                  <a:pt x="873" y="2360"/>
                </a:cubicBezTo>
                <a:cubicBezTo>
                  <a:pt x="873" y="2363"/>
                  <a:pt x="872" y="2366"/>
                  <a:pt x="871" y="2370"/>
                </a:cubicBezTo>
                <a:cubicBezTo>
                  <a:pt x="870" y="2374"/>
                  <a:pt x="869" y="2379"/>
                  <a:pt x="868" y="2383"/>
                </a:cubicBezTo>
                <a:cubicBezTo>
                  <a:pt x="867" y="2386"/>
                  <a:pt x="867" y="2388"/>
                  <a:pt x="866" y="2390"/>
                </a:cubicBezTo>
                <a:cubicBezTo>
                  <a:pt x="865" y="2393"/>
                  <a:pt x="865" y="2395"/>
                  <a:pt x="864" y="2398"/>
                </a:cubicBezTo>
                <a:cubicBezTo>
                  <a:pt x="863" y="2403"/>
                  <a:pt x="862" y="2408"/>
                  <a:pt x="861" y="2413"/>
                </a:cubicBezTo>
                <a:cubicBezTo>
                  <a:pt x="861" y="2414"/>
                  <a:pt x="861" y="2416"/>
                  <a:pt x="861" y="2417"/>
                </a:cubicBezTo>
                <a:cubicBezTo>
                  <a:pt x="861" y="2418"/>
                  <a:pt x="860" y="2420"/>
                  <a:pt x="860" y="2421"/>
                </a:cubicBezTo>
                <a:cubicBezTo>
                  <a:pt x="860" y="2422"/>
                  <a:pt x="860" y="2424"/>
                  <a:pt x="860" y="2426"/>
                </a:cubicBezTo>
                <a:cubicBezTo>
                  <a:pt x="860" y="2426"/>
                  <a:pt x="860" y="2426"/>
                  <a:pt x="859" y="2427"/>
                </a:cubicBezTo>
                <a:cubicBezTo>
                  <a:pt x="859" y="2427"/>
                  <a:pt x="859" y="2428"/>
                  <a:pt x="859" y="2428"/>
                </a:cubicBezTo>
                <a:cubicBezTo>
                  <a:pt x="858" y="2429"/>
                  <a:pt x="858" y="2430"/>
                  <a:pt x="858" y="2430"/>
                </a:cubicBezTo>
                <a:cubicBezTo>
                  <a:pt x="857" y="2431"/>
                  <a:pt x="857" y="2432"/>
                  <a:pt x="857" y="2433"/>
                </a:cubicBezTo>
                <a:cubicBezTo>
                  <a:pt x="856" y="2433"/>
                  <a:pt x="856" y="2434"/>
                  <a:pt x="856" y="2435"/>
                </a:cubicBezTo>
                <a:cubicBezTo>
                  <a:pt x="855" y="2437"/>
                  <a:pt x="854" y="2438"/>
                  <a:pt x="854" y="2440"/>
                </a:cubicBezTo>
                <a:cubicBezTo>
                  <a:pt x="854" y="2441"/>
                  <a:pt x="853" y="2442"/>
                  <a:pt x="853" y="2443"/>
                </a:cubicBezTo>
                <a:cubicBezTo>
                  <a:pt x="853" y="2444"/>
                  <a:pt x="853" y="2445"/>
                  <a:pt x="852" y="2446"/>
                </a:cubicBezTo>
                <a:cubicBezTo>
                  <a:pt x="852" y="2448"/>
                  <a:pt x="852" y="2450"/>
                  <a:pt x="851" y="2452"/>
                </a:cubicBezTo>
                <a:cubicBezTo>
                  <a:pt x="851" y="2454"/>
                  <a:pt x="851" y="2456"/>
                  <a:pt x="851" y="2458"/>
                </a:cubicBezTo>
                <a:cubicBezTo>
                  <a:pt x="850" y="2459"/>
                  <a:pt x="850" y="2460"/>
                  <a:pt x="850" y="2461"/>
                </a:cubicBezTo>
                <a:cubicBezTo>
                  <a:pt x="850" y="2462"/>
                  <a:pt x="850" y="2463"/>
                  <a:pt x="850" y="2464"/>
                </a:cubicBezTo>
                <a:cubicBezTo>
                  <a:pt x="850" y="2466"/>
                  <a:pt x="850" y="2468"/>
                  <a:pt x="851" y="2470"/>
                </a:cubicBezTo>
                <a:cubicBezTo>
                  <a:pt x="851" y="2471"/>
                  <a:pt x="851" y="2471"/>
                  <a:pt x="851" y="2472"/>
                </a:cubicBezTo>
                <a:cubicBezTo>
                  <a:pt x="851" y="2473"/>
                  <a:pt x="851" y="2474"/>
                  <a:pt x="851" y="2475"/>
                </a:cubicBezTo>
                <a:cubicBezTo>
                  <a:pt x="851" y="2475"/>
                  <a:pt x="851" y="2476"/>
                  <a:pt x="851" y="2477"/>
                </a:cubicBezTo>
                <a:cubicBezTo>
                  <a:pt x="852" y="2478"/>
                  <a:pt x="852" y="2478"/>
                  <a:pt x="852" y="2479"/>
                </a:cubicBezTo>
                <a:cubicBezTo>
                  <a:pt x="852" y="2480"/>
                  <a:pt x="852" y="2481"/>
                  <a:pt x="853" y="2482"/>
                </a:cubicBezTo>
                <a:cubicBezTo>
                  <a:pt x="853" y="2483"/>
                  <a:pt x="853" y="2484"/>
                  <a:pt x="853" y="2484"/>
                </a:cubicBezTo>
                <a:cubicBezTo>
                  <a:pt x="854" y="2485"/>
                  <a:pt x="854" y="2485"/>
                  <a:pt x="854" y="2485"/>
                </a:cubicBezTo>
                <a:cubicBezTo>
                  <a:pt x="854" y="2485"/>
                  <a:pt x="854" y="2485"/>
                  <a:pt x="854" y="2484"/>
                </a:cubicBezTo>
                <a:cubicBezTo>
                  <a:pt x="854" y="2484"/>
                  <a:pt x="854" y="2483"/>
                  <a:pt x="854" y="2482"/>
                </a:cubicBezTo>
                <a:cubicBezTo>
                  <a:pt x="854" y="2481"/>
                  <a:pt x="855" y="2480"/>
                  <a:pt x="855" y="2479"/>
                </a:cubicBezTo>
                <a:cubicBezTo>
                  <a:pt x="855" y="2478"/>
                  <a:pt x="855" y="2476"/>
                  <a:pt x="856" y="2475"/>
                </a:cubicBezTo>
                <a:cubicBezTo>
                  <a:pt x="856" y="2473"/>
                  <a:pt x="856" y="2472"/>
                  <a:pt x="857" y="2470"/>
                </a:cubicBezTo>
                <a:cubicBezTo>
                  <a:pt x="857" y="2468"/>
                  <a:pt x="857" y="2467"/>
                  <a:pt x="857" y="2465"/>
                </a:cubicBezTo>
                <a:cubicBezTo>
                  <a:pt x="857" y="2464"/>
                  <a:pt x="858" y="2463"/>
                  <a:pt x="858" y="2462"/>
                </a:cubicBezTo>
                <a:cubicBezTo>
                  <a:pt x="858" y="2461"/>
                  <a:pt x="858" y="2460"/>
                  <a:pt x="858" y="2459"/>
                </a:cubicBezTo>
                <a:cubicBezTo>
                  <a:pt x="858" y="2457"/>
                  <a:pt x="859" y="2455"/>
                  <a:pt x="859" y="2453"/>
                </a:cubicBezTo>
                <a:cubicBezTo>
                  <a:pt x="859" y="2451"/>
                  <a:pt x="860" y="2449"/>
                  <a:pt x="860" y="2447"/>
                </a:cubicBezTo>
                <a:cubicBezTo>
                  <a:pt x="860" y="2446"/>
                  <a:pt x="860" y="2445"/>
                  <a:pt x="860" y="2445"/>
                </a:cubicBezTo>
                <a:cubicBezTo>
                  <a:pt x="860" y="2444"/>
                  <a:pt x="861" y="2443"/>
                  <a:pt x="861" y="2442"/>
                </a:cubicBezTo>
                <a:cubicBezTo>
                  <a:pt x="861" y="2442"/>
                  <a:pt x="861" y="2442"/>
                  <a:pt x="861" y="2441"/>
                </a:cubicBezTo>
                <a:cubicBezTo>
                  <a:pt x="861" y="2442"/>
                  <a:pt x="861" y="2443"/>
                  <a:pt x="861" y="2444"/>
                </a:cubicBezTo>
                <a:cubicBezTo>
                  <a:pt x="862" y="2449"/>
                  <a:pt x="863" y="2454"/>
                  <a:pt x="865" y="2458"/>
                </a:cubicBezTo>
                <a:cubicBezTo>
                  <a:pt x="866" y="2462"/>
                  <a:pt x="868" y="2466"/>
                  <a:pt x="870" y="2470"/>
                </a:cubicBezTo>
                <a:cubicBezTo>
                  <a:pt x="872" y="2473"/>
                  <a:pt x="875" y="2476"/>
                  <a:pt x="877" y="2478"/>
                </a:cubicBezTo>
                <a:cubicBezTo>
                  <a:pt x="879" y="2481"/>
                  <a:pt x="881" y="2482"/>
                  <a:pt x="883" y="2484"/>
                </a:cubicBezTo>
                <a:cubicBezTo>
                  <a:pt x="884" y="2484"/>
                  <a:pt x="885" y="2485"/>
                  <a:pt x="886" y="2485"/>
                </a:cubicBezTo>
                <a:cubicBezTo>
                  <a:pt x="887" y="2486"/>
                  <a:pt x="887" y="2486"/>
                  <a:pt x="888" y="2486"/>
                </a:cubicBezTo>
                <a:cubicBezTo>
                  <a:pt x="889" y="2487"/>
                  <a:pt x="890" y="2487"/>
                  <a:pt x="890" y="2487"/>
                </a:cubicBezTo>
                <a:cubicBezTo>
                  <a:pt x="890" y="2487"/>
                  <a:pt x="889" y="2487"/>
                  <a:pt x="888" y="2486"/>
                </a:cubicBezTo>
                <a:cubicBezTo>
                  <a:pt x="887" y="2485"/>
                  <a:pt x="886" y="2484"/>
                  <a:pt x="884" y="2482"/>
                </a:cubicBezTo>
                <a:cubicBezTo>
                  <a:pt x="883" y="2481"/>
                  <a:pt x="881" y="2479"/>
                  <a:pt x="879" y="2476"/>
                </a:cubicBezTo>
                <a:cubicBezTo>
                  <a:pt x="877" y="2474"/>
                  <a:pt x="876" y="2471"/>
                  <a:pt x="874" y="2468"/>
                </a:cubicBezTo>
                <a:cubicBezTo>
                  <a:pt x="873" y="2464"/>
                  <a:pt x="871" y="2460"/>
                  <a:pt x="870" y="2456"/>
                </a:cubicBezTo>
                <a:cubicBezTo>
                  <a:pt x="869" y="2452"/>
                  <a:pt x="868" y="2448"/>
                  <a:pt x="868" y="2443"/>
                </a:cubicBezTo>
                <a:cubicBezTo>
                  <a:pt x="868" y="2439"/>
                  <a:pt x="868" y="2434"/>
                  <a:pt x="868" y="2429"/>
                </a:cubicBezTo>
                <a:cubicBezTo>
                  <a:pt x="868" y="2426"/>
                  <a:pt x="868" y="2424"/>
                  <a:pt x="868" y="2422"/>
                </a:cubicBezTo>
                <a:cubicBezTo>
                  <a:pt x="868" y="2420"/>
                  <a:pt x="868" y="2419"/>
                  <a:pt x="869" y="2418"/>
                </a:cubicBezTo>
                <a:cubicBezTo>
                  <a:pt x="869" y="2417"/>
                  <a:pt x="869" y="2415"/>
                  <a:pt x="869" y="2414"/>
                </a:cubicBezTo>
                <a:cubicBezTo>
                  <a:pt x="870" y="2409"/>
                  <a:pt x="871" y="2404"/>
                  <a:pt x="872" y="2399"/>
                </a:cubicBezTo>
                <a:cubicBezTo>
                  <a:pt x="872" y="2397"/>
                  <a:pt x="873" y="2394"/>
                  <a:pt x="873" y="2392"/>
                </a:cubicBezTo>
                <a:cubicBezTo>
                  <a:pt x="874" y="2390"/>
                  <a:pt x="874" y="2387"/>
                  <a:pt x="875" y="2385"/>
                </a:cubicBezTo>
                <a:cubicBezTo>
                  <a:pt x="875" y="2382"/>
                  <a:pt x="876" y="2379"/>
                  <a:pt x="876" y="2376"/>
                </a:cubicBezTo>
                <a:cubicBezTo>
                  <a:pt x="881" y="2400"/>
                  <a:pt x="889" y="2423"/>
                  <a:pt x="894" y="2444"/>
                </a:cubicBezTo>
                <a:cubicBezTo>
                  <a:pt x="884" y="2399"/>
                  <a:pt x="885" y="2352"/>
                  <a:pt x="887" y="2322"/>
                </a:cubicBezTo>
                <a:cubicBezTo>
                  <a:pt x="888" y="2323"/>
                  <a:pt x="888" y="2325"/>
                  <a:pt x="888" y="2326"/>
                </a:cubicBezTo>
                <a:cubicBezTo>
                  <a:pt x="890" y="2331"/>
                  <a:pt x="892" y="2337"/>
                  <a:pt x="894" y="2342"/>
                </a:cubicBezTo>
                <a:cubicBezTo>
                  <a:pt x="896" y="2348"/>
                  <a:pt x="899" y="2353"/>
                  <a:pt x="902" y="2359"/>
                </a:cubicBezTo>
                <a:cubicBezTo>
                  <a:pt x="904" y="2362"/>
                  <a:pt x="905" y="2365"/>
                  <a:pt x="907" y="2367"/>
                </a:cubicBezTo>
                <a:cubicBezTo>
                  <a:pt x="909" y="2370"/>
                  <a:pt x="910" y="2373"/>
                  <a:pt x="912" y="2376"/>
                </a:cubicBezTo>
                <a:cubicBezTo>
                  <a:pt x="914" y="2379"/>
                  <a:pt x="915" y="2382"/>
                  <a:pt x="917" y="2385"/>
                </a:cubicBezTo>
                <a:cubicBezTo>
                  <a:pt x="918" y="2386"/>
                  <a:pt x="918" y="2386"/>
                  <a:pt x="918" y="2386"/>
                </a:cubicBezTo>
                <a:cubicBezTo>
                  <a:pt x="918" y="2387"/>
                  <a:pt x="918" y="2387"/>
                  <a:pt x="918" y="2387"/>
                </a:cubicBezTo>
                <a:cubicBezTo>
                  <a:pt x="919" y="2389"/>
                  <a:pt x="919" y="2389"/>
                  <a:pt x="919" y="2389"/>
                </a:cubicBezTo>
                <a:cubicBezTo>
                  <a:pt x="920" y="2391"/>
                  <a:pt x="921" y="2392"/>
                  <a:pt x="922" y="2394"/>
                </a:cubicBezTo>
                <a:cubicBezTo>
                  <a:pt x="924" y="2398"/>
                  <a:pt x="924" y="2398"/>
                  <a:pt x="924" y="2398"/>
                </a:cubicBezTo>
                <a:cubicBezTo>
                  <a:pt x="925" y="2399"/>
                  <a:pt x="925" y="2400"/>
                  <a:pt x="925" y="2401"/>
                </a:cubicBezTo>
                <a:cubicBezTo>
                  <a:pt x="925" y="2402"/>
                  <a:pt x="925" y="2404"/>
                  <a:pt x="924" y="2405"/>
                </a:cubicBezTo>
                <a:cubicBezTo>
                  <a:pt x="924" y="2408"/>
                  <a:pt x="923" y="2412"/>
                  <a:pt x="923" y="2415"/>
                </a:cubicBezTo>
                <a:cubicBezTo>
                  <a:pt x="922" y="2416"/>
                  <a:pt x="922" y="2417"/>
                  <a:pt x="922" y="2418"/>
                </a:cubicBezTo>
                <a:cubicBezTo>
                  <a:pt x="922" y="2419"/>
                  <a:pt x="922" y="2420"/>
                  <a:pt x="922" y="2420"/>
                </a:cubicBezTo>
                <a:cubicBezTo>
                  <a:pt x="922" y="2422"/>
                  <a:pt x="922" y="2424"/>
                  <a:pt x="921" y="2426"/>
                </a:cubicBezTo>
                <a:cubicBezTo>
                  <a:pt x="921" y="2428"/>
                  <a:pt x="921" y="2430"/>
                  <a:pt x="921" y="2432"/>
                </a:cubicBezTo>
                <a:cubicBezTo>
                  <a:pt x="921" y="2433"/>
                  <a:pt x="921" y="2434"/>
                  <a:pt x="921" y="2434"/>
                </a:cubicBezTo>
                <a:cubicBezTo>
                  <a:pt x="921" y="2435"/>
                  <a:pt x="921" y="2436"/>
                  <a:pt x="921" y="2437"/>
                </a:cubicBezTo>
                <a:cubicBezTo>
                  <a:pt x="921" y="2441"/>
                  <a:pt x="921" y="2444"/>
                  <a:pt x="922" y="2447"/>
                </a:cubicBezTo>
                <a:cubicBezTo>
                  <a:pt x="922" y="2450"/>
                  <a:pt x="922" y="2452"/>
                  <a:pt x="923" y="2454"/>
                </a:cubicBezTo>
                <a:cubicBezTo>
                  <a:pt x="923" y="2455"/>
                  <a:pt x="923" y="2455"/>
                  <a:pt x="923" y="2456"/>
                </a:cubicBezTo>
                <a:cubicBezTo>
                  <a:pt x="923" y="2456"/>
                  <a:pt x="923" y="2456"/>
                  <a:pt x="923" y="2456"/>
                </a:cubicBezTo>
                <a:cubicBezTo>
                  <a:pt x="923" y="2456"/>
                  <a:pt x="924" y="2456"/>
                  <a:pt x="924" y="2456"/>
                </a:cubicBezTo>
                <a:cubicBezTo>
                  <a:pt x="924" y="2455"/>
                  <a:pt x="924" y="2455"/>
                  <a:pt x="924" y="2454"/>
                </a:cubicBezTo>
                <a:cubicBezTo>
                  <a:pt x="925" y="2452"/>
                  <a:pt x="926" y="2450"/>
                  <a:pt x="926" y="2447"/>
                </a:cubicBezTo>
                <a:cubicBezTo>
                  <a:pt x="927" y="2444"/>
                  <a:pt x="928" y="2441"/>
                  <a:pt x="928" y="2438"/>
                </a:cubicBezTo>
                <a:cubicBezTo>
                  <a:pt x="928" y="2437"/>
                  <a:pt x="928" y="2436"/>
                  <a:pt x="928" y="2435"/>
                </a:cubicBezTo>
                <a:cubicBezTo>
                  <a:pt x="929" y="2434"/>
                  <a:pt x="929" y="2433"/>
                  <a:pt x="929" y="2432"/>
                </a:cubicBezTo>
                <a:cubicBezTo>
                  <a:pt x="929" y="2430"/>
                  <a:pt x="929" y="2428"/>
                  <a:pt x="929" y="2427"/>
                </a:cubicBezTo>
                <a:cubicBezTo>
                  <a:pt x="929" y="2425"/>
                  <a:pt x="929" y="2423"/>
                  <a:pt x="929" y="2421"/>
                </a:cubicBezTo>
                <a:cubicBezTo>
                  <a:pt x="930" y="2420"/>
                  <a:pt x="930" y="2419"/>
                  <a:pt x="930" y="2418"/>
                </a:cubicBezTo>
                <a:cubicBezTo>
                  <a:pt x="930" y="2417"/>
                  <a:pt x="930" y="2416"/>
                  <a:pt x="930" y="2415"/>
                </a:cubicBezTo>
                <a:cubicBezTo>
                  <a:pt x="929" y="2414"/>
                  <a:pt x="929" y="2412"/>
                  <a:pt x="929" y="2410"/>
                </a:cubicBezTo>
                <a:cubicBezTo>
                  <a:pt x="930" y="2410"/>
                  <a:pt x="930" y="2411"/>
                  <a:pt x="930" y="2412"/>
                </a:cubicBezTo>
                <a:cubicBezTo>
                  <a:pt x="932" y="2418"/>
                  <a:pt x="935" y="2424"/>
                  <a:pt x="937" y="2430"/>
                </a:cubicBezTo>
                <a:cubicBezTo>
                  <a:pt x="938" y="2433"/>
                  <a:pt x="938" y="2436"/>
                  <a:pt x="939" y="2439"/>
                </a:cubicBezTo>
                <a:cubicBezTo>
                  <a:pt x="939" y="2440"/>
                  <a:pt x="940" y="2442"/>
                  <a:pt x="940" y="2443"/>
                </a:cubicBezTo>
                <a:cubicBezTo>
                  <a:pt x="940" y="2445"/>
                  <a:pt x="941" y="2446"/>
                  <a:pt x="941" y="2448"/>
                </a:cubicBezTo>
                <a:cubicBezTo>
                  <a:pt x="942" y="2453"/>
                  <a:pt x="943" y="2459"/>
                  <a:pt x="943" y="2464"/>
                </a:cubicBezTo>
                <a:cubicBezTo>
                  <a:pt x="944" y="2466"/>
                  <a:pt x="944" y="2469"/>
                  <a:pt x="944" y="2471"/>
                </a:cubicBezTo>
                <a:cubicBezTo>
                  <a:pt x="944" y="2473"/>
                  <a:pt x="944" y="2475"/>
                  <a:pt x="944" y="2478"/>
                </a:cubicBezTo>
                <a:cubicBezTo>
                  <a:pt x="944" y="2480"/>
                  <a:pt x="944" y="2482"/>
                  <a:pt x="944" y="2483"/>
                </a:cubicBezTo>
                <a:cubicBezTo>
                  <a:pt x="944" y="2485"/>
                  <a:pt x="944" y="2487"/>
                  <a:pt x="944" y="2488"/>
                </a:cubicBezTo>
                <a:cubicBezTo>
                  <a:pt x="944" y="2489"/>
                  <a:pt x="944" y="2490"/>
                  <a:pt x="944" y="2490"/>
                </a:cubicBezTo>
                <a:cubicBezTo>
                  <a:pt x="944" y="2491"/>
                  <a:pt x="944" y="2492"/>
                  <a:pt x="944" y="2492"/>
                </a:cubicBezTo>
                <a:cubicBezTo>
                  <a:pt x="944" y="2493"/>
                  <a:pt x="944" y="2494"/>
                  <a:pt x="944" y="2495"/>
                </a:cubicBezTo>
                <a:cubicBezTo>
                  <a:pt x="944" y="2497"/>
                  <a:pt x="943" y="2498"/>
                  <a:pt x="943" y="2498"/>
                </a:cubicBezTo>
                <a:cubicBezTo>
                  <a:pt x="943" y="2498"/>
                  <a:pt x="944" y="2497"/>
                  <a:pt x="944" y="2495"/>
                </a:cubicBezTo>
                <a:cubicBezTo>
                  <a:pt x="944" y="2494"/>
                  <a:pt x="945" y="2493"/>
                  <a:pt x="945" y="2492"/>
                </a:cubicBezTo>
                <a:cubicBezTo>
                  <a:pt x="945" y="2492"/>
                  <a:pt x="945" y="2491"/>
                  <a:pt x="945" y="2490"/>
                </a:cubicBezTo>
                <a:cubicBezTo>
                  <a:pt x="945" y="2490"/>
                  <a:pt x="946" y="2489"/>
                  <a:pt x="946" y="2488"/>
                </a:cubicBezTo>
                <a:cubicBezTo>
                  <a:pt x="946" y="2487"/>
                  <a:pt x="946" y="2485"/>
                  <a:pt x="947" y="2483"/>
                </a:cubicBezTo>
                <a:cubicBezTo>
                  <a:pt x="947" y="2482"/>
                  <a:pt x="947" y="2480"/>
                  <a:pt x="947" y="2478"/>
                </a:cubicBezTo>
                <a:cubicBezTo>
                  <a:pt x="948" y="2476"/>
                  <a:pt x="948" y="2473"/>
                  <a:pt x="948" y="2471"/>
                </a:cubicBezTo>
                <a:cubicBezTo>
                  <a:pt x="948" y="2469"/>
                  <a:pt x="948" y="2466"/>
                  <a:pt x="948" y="2463"/>
                </a:cubicBezTo>
                <a:cubicBezTo>
                  <a:pt x="948" y="2458"/>
                  <a:pt x="948" y="2453"/>
                  <a:pt x="947" y="2447"/>
                </a:cubicBezTo>
                <a:cubicBezTo>
                  <a:pt x="947" y="2445"/>
                  <a:pt x="946" y="2444"/>
                  <a:pt x="946" y="2442"/>
                </a:cubicBezTo>
                <a:cubicBezTo>
                  <a:pt x="946" y="2441"/>
                  <a:pt x="946" y="2439"/>
                  <a:pt x="945" y="2438"/>
                </a:cubicBezTo>
                <a:cubicBezTo>
                  <a:pt x="945" y="2436"/>
                  <a:pt x="945" y="2435"/>
                  <a:pt x="944" y="2433"/>
                </a:cubicBezTo>
                <a:cubicBezTo>
                  <a:pt x="944" y="2431"/>
                  <a:pt x="944" y="2430"/>
                  <a:pt x="943" y="2428"/>
                </a:cubicBezTo>
                <a:cubicBezTo>
                  <a:pt x="943" y="2427"/>
                  <a:pt x="943" y="2425"/>
                  <a:pt x="942" y="2423"/>
                </a:cubicBezTo>
                <a:cubicBezTo>
                  <a:pt x="942" y="2422"/>
                  <a:pt x="941" y="2420"/>
                  <a:pt x="941" y="2419"/>
                </a:cubicBezTo>
                <a:cubicBezTo>
                  <a:pt x="940" y="2418"/>
                  <a:pt x="940" y="2417"/>
                  <a:pt x="940" y="2416"/>
                </a:cubicBezTo>
                <a:cubicBezTo>
                  <a:pt x="940" y="2415"/>
                  <a:pt x="939" y="2415"/>
                  <a:pt x="939" y="2414"/>
                </a:cubicBezTo>
                <a:cubicBezTo>
                  <a:pt x="938" y="2412"/>
                  <a:pt x="938" y="2411"/>
                  <a:pt x="937" y="2409"/>
                </a:cubicBezTo>
                <a:cubicBezTo>
                  <a:pt x="936" y="2406"/>
                  <a:pt x="935" y="2403"/>
                  <a:pt x="933" y="2399"/>
                </a:cubicBezTo>
                <a:cubicBezTo>
                  <a:pt x="933" y="2398"/>
                  <a:pt x="932" y="2396"/>
                  <a:pt x="931" y="2395"/>
                </a:cubicBezTo>
                <a:cubicBezTo>
                  <a:pt x="929" y="2390"/>
                  <a:pt x="929" y="2390"/>
                  <a:pt x="929" y="2390"/>
                </a:cubicBezTo>
                <a:cubicBezTo>
                  <a:pt x="928" y="2388"/>
                  <a:pt x="927" y="2387"/>
                  <a:pt x="926" y="2385"/>
                </a:cubicBezTo>
                <a:cubicBezTo>
                  <a:pt x="925" y="2383"/>
                  <a:pt x="925" y="2383"/>
                  <a:pt x="925" y="2383"/>
                </a:cubicBezTo>
                <a:cubicBezTo>
                  <a:pt x="925" y="2382"/>
                  <a:pt x="925" y="2382"/>
                  <a:pt x="925" y="2382"/>
                </a:cubicBezTo>
                <a:cubicBezTo>
                  <a:pt x="924" y="2381"/>
                  <a:pt x="924" y="2381"/>
                  <a:pt x="924" y="2381"/>
                </a:cubicBezTo>
                <a:cubicBezTo>
                  <a:pt x="922" y="2378"/>
                  <a:pt x="920" y="2375"/>
                  <a:pt x="919" y="2372"/>
                </a:cubicBezTo>
                <a:cubicBezTo>
                  <a:pt x="915" y="2366"/>
                  <a:pt x="912" y="2361"/>
                  <a:pt x="908" y="2355"/>
                </a:cubicBezTo>
                <a:cubicBezTo>
                  <a:pt x="905" y="2350"/>
                  <a:pt x="902" y="2345"/>
                  <a:pt x="899" y="2340"/>
                </a:cubicBezTo>
                <a:cubicBezTo>
                  <a:pt x="897" y="2334"/>
                  <a:pt x="894" y="2330"/>
                  <a:pt x="893" y="2325"/>
                </a:cubicBezTo>
                <a:cubicBezTo>
                  <a:pt x="891" y="2320"/>
                  <a:pt x="890" y="2316"/>
                  <a:pt x="889" y="2312"/>
                </a:cubicBezTo>
                <a:cubicBezTo>
                  <a:pt x="889" y="2310"/>
                  <a:pt x="889" y="2309"/>
                  <a:pt x="889" y="2308"/>
                </a:cubicBezTo>
                <a:cubicBezTo>
                  <a:pt x="890" y="2296"/>
                  <a:pt x="891" y="2289"/>
                  <a:pt x="891" y="2289"/>
                </a:cubicBezTo>
                <a:cubicBezTo>
                  <a:pt x="891" y="2289"/>
                  <a:pt x="932" y="2298"/>
                  <a:pt x="960" y="2337"/>
                </a:cubicBezTo>
                <a:cubicBezTo>
                  <a:pt x="960" y="2337"/>
                  <a:pt x="961" y="2338"/>
                  <a:pt x="961" y="2338"/>
                </a:cubicBezTo>
                <a:cubicBezTo>
                  <a:pt x="961" y="2339"/>
                  <a:pt x="961" y="2340"/>
                  <a:pt x="962" y="2341"/>
                </a:cubicBezTo>
                <a:cubicBezTo>
                  <a:pt x="963" y="2342"/>
                  <a:pt x="963" y="2344"/>
                  <a:pt x="964" y="2346"/>
                </a:cubicBezTo>
                <a:cubicBezTo>
                  <a:pt x="965" y="2348"/>
                  <a:pt x="966" y="2350"/>
                  <a:pt x="966" y="2351"/>
                </a:cubicBezTo>
                <a:cubicBezTo>
                  <a:pt x="967" y="2353"/>
                  <a:pt x="968" y="2355"/>
                  <a:pt x="968" y="2357"/>
                </a:cubicBezTo>
                <a:cubicBezTo>
                  <a:pt x="970" y="2361"/>
                  <a:pt x="971" y="2365"/>
                  <a:pt x="973" y="2369"/>
                </a:cubicBezTo>
                <a:cubicBezTo>
                  <a:pt x="974" y="2373"/>
                  <a:pt x="975" y="2377"/>
                  <a:pt x="976" y="2381"/>
                </a:cubicBezTo>
                <a:cubicBezTo>
                  <a:pt x="977" y="2382"/>
                  <a:pt x="977" y="2383"/>
                  <a:pt x="977" y="2384"/>
                </a:cubicBezTo>
                <a:cubicBezTo>
                  <a:pt x="977" y="2385"/>
                  <a:pt x="978" y="2386"/>
                  <a:pt x="978" y="2387"/>
                </a:cubicBezTo>
                <a:cubicBezTo>
                  <a:pt x="979" y="2389"/>
                  <a:pt x="979" y="2390"/>
                  <a:pt x="980" y="2392"/>
                </a:cubicBezTo>
                <a:cubicBezTo>
                  <a:pt x="980" y="2394"/>
                  <a:pt x="980" y="2396"/>
                  <a:pt x="981" y="2398"/>
                </a:cubicBezTo>
                <a:cubicBezTo>
                  <a:pt x="981" y="2399"/>
                  <a:pt x="981" y="2400"/>
                  <a:pt x="982" y="2401"/>
                </a:cubicBezTo>
                <a:cubicBezTo>
                  <a:pt x="982" y="2402"/>
                  <a:pt x="982" y="2403"/>
                  <a:pt x="982" y="2403"/>
                </a:cubicBezTo>
                <a:cubicBezTo>
                  <a:pt x="983" y="2405"/>
                  <a:pt x="983" y="2407"/>
                  <a:pt x="983" y="2409"/>
                </a:cubicBezTo>
                <a:cubicBezTo>
                  <a:pt x="984" y="2410"/>
                  <a:pt x="984" y="2412"/>
                  <a:pt x="984" y="2413"/>
                </a:cubicBezTo>
                <a:cubicBezTo>
                  <a:pt x="985" y="2415"/>
                  <a:pt x="985" y="2416"/>
                  <a:pt x="985" y="2418"/>
                </a:cubicBezTo>
                <a:cubicBezTo>
                  <a:pt x="985" y="2419"/>
                  <a:pt x="986" y="2421"/>
                  <a:pt x="986" y="2422"/>
                </a:cubicBezTo>
                <a:cubicBezTo>
                  <a:pt x="986" y="2423"/>
                  <a:pt x="986" y="2424"/>
                  <a:pt x="987" y="2425"/>
                </a:cubicBezTo>
                <a:cubicBezTo>
                  <a:pt x="987" y="2426"/>
                  <a:pt x="987" y="2428"/>
                  <a:pt x="987" y="2428"/>
                </a:cubicBezTo>
                <a:cubicBezTo>
                  <a:pt x="987" y="2430"/>
                  <a:pt x="988" y="2432"/>
                  <a:pt x="988" y="2433"/>
                </a:cubicBezTo>
                <a:cubicBezTo>
                  <a:pt x="988" y="2434"/>
                  <a:pt x="988" y="2434"/>
                  <a:pt x="988" y="2434"/>
                </a:cubicBezTo>
                <a:cubicBezTo>
                  <a:pt x="988" y="2434"/>
                  <a:pt x="988" y="2434"/>
                  <a:pt x="988" y="2433"/>
                </a:cubicBezTo>
                <a:cubicBezTo>
                  <a:pt x="988" y="2432"/>
                  <a:pt x="988" y="2430"/>
                  <a:pt x="989" y="2428"/>
                </a:cubicBezTo>
                <a:cubicBezTo>
                  <a:pt x="989" y="2427"/>
                  <a:pt x="989" y="2426"/>
                  <a:pt x="989" y="2425"/>
                </a:cubicBezTo>
                <a:cubicBezTo>
                  <a:pt x="989" y="2424"/>
                  <a:pt x="989" y="2423"/>
                  <a:pt x="989" y="2422"/>
                </a:cubicBezTo>
                <a:cubicBezTo>
                  <a:pt x="989" y="2420"/>
                  <a:pt x="989" y="2419"/>
                  <a:pt x="989" y="2417"/>
                </a:cubicBezTo>
                <a:cubicBezTo>
                  <a:pt x="989" y="2416"/>
                  <a:pt x="989" y="2414"/>
                  <a:pt x="989" y="2413"/>
                </a:cubicBezTo>
                <a:cubicBezTo>
                  <a:pt x="989" y="2411"/>
                  <a:pt x="989" y="2410"/>
                  <a:pt x="989" y="2408"/>
                </a:cubicBezTo>
                <a:cubicBezTo>
                  <a:pt x="988" y="2406"/>
                  <a:pt x="988" y="2404"/>
                  <a:pt x="988" y="2402"/>
                </a:cubicBezTo>
                <a:cubicBezTo>
                  <a:pt x="988" y="2401"/>
                  <a:pt x="988" y="2401"/>
                  <a:pt x="988" y="2400"/>
                </a:cubicBezTo>
                <a:cubicBezTo>
                  <a:pt x="988" y="2399"/>
                  <a:pt x="987" y="2398"/>
                  <a:pt x="987" y="2397"/>
                </a:cubicBezTo>
                <a:cubicBezTo>
                  <a:pt x="987" y="2395"/>
                  <a:pt x="987" y="2393"/>
                  <a:pt x="986" y="2391"/>
                </a:cubicBezTo>
                <a:cubicBezTo>
                  <a:pt x="986" y="2387"/>
                  <a:pt x="985" y="2383"/>
                  <a:pt x="984" y="2379"/>
                </a:cubicBezTo>
                <a:cubicBezTo>
                  <a:pt x="983" y="2375"/>
                  <a:pt x="981" y="2370"/>
                  <a:pt x="980" y="2366"/>
                </a:cubicBezTo>
                <a:cubicBezTo>
                  <a:pt x="979" y="2362"/>
                  <a:pt x="977" y="2358"/>
                  <a:pt x="976" y="2354"/>
                </a:cubicBezTo>
                <a:cubicBezTo>
                  <a:pt x="974" y="2350"/>
                  <a:pt x="972" y="2347"/>
                  <a:pt x="970" y="2343"/>
                </a:cubicBezTo>
                <a:cubicBezTo>
                  <a:pt x="970" y="2341"/>
                  <a:pt x="969" y="2339"/>
                  <a:pt x="968" y="2338"/>
                </a:cubicBezTo>
                <a:cubicBezTo>
                  <a:pt x="967" y="2337"/>
                  <a:pt x="967" y="2336"/>
                  <a:pt x="966" y="2335"/>
                </a:cubicBezTo>
                <a:cubicBezTo>
                  <a:pt x="966" y="2334"/>
                  <a:pt x="965" y="2334"/>
                  <a:pt x="965" y="2333"/>
                </a:cubicBezTo>
                <a:cubicBezTo>
                  <a:pt x="964" y="2331"/>
                  <a:pt x="963" y="2330"/>
                  <a:pt x="962" y="2328"/>
                </a:cubicBezTo>
                <a:cubicBezTo>
                  <a:pt x="961" y="2327"/>
                  <a:pt x="961" y="2326"/>
                  <a:pt x="960" y="2325"/>
                </a:cubicBezTo>
                <a:cubicBezTo>
                  <a:pt x="949" y="2278"/>
                  <a:pt x="899" y="2267"/>
                  <a:pt x="860" y="2242"/>
                </a:cubicBezTo>
                <a:cubicBezTo>
                  <a:pt x="865" y="2244"/>
                  <a:pt x="870" y="2245"/>
                  <a:pt x="875" y="2246"/>
                </a:cubicBezTo>
                <a:cubicBezTo>
                  <a:pt x="879" y="2247"/>
                  <a:pt x="882" y="2247"/>
                  <a:pt x="886" y="2248"/>
                </a:cubicBezTo>
                <a:cubicBezTo>
                  <a:pt x="890" y="2248"/>
                  <a:pt x="894" y="2248"/>
                  <a:pt x="897" y="2248"/>
                </a:cubicBezTo>
                <a:cubicBezTo>
                  <a:pt x="905" y="2249"/>
                  <a:pt x="913" y="2249"/>
                  <a:pt x="920" y="2249"/>
                </a:cubicBezTo>
                <a:cubicBezTo>
                  <a:pt x="928" y="2249"/>
                  <a:pt x="935" y="2248"/>
                  <a:pt x="942" y="2249"/>
                </a:cubicBezTo>
                <a:cubicBezTo>
                  <a:pt x="946" y="2249"/>
                  <a:pt x="950" y="2249"/>
                  <a:pt x="953" y="2250"/>
                </a:cubicBezTo>
                <a:cubicBezTo>
                  <a:pt x="955" y="2250"/>
                  <a:pt x="957" y="2250"/>
                  <a:pt x="958" y="2250"/>
                </a:cubicBezTo>
                <a:cubicBezTo>
                  <a:pt x="960" y="2251"/>
                  <a:pt x="962" y="2251"/>
                  <a:pt x="963" y="2251"/>
                </a:cubicBezTo>
                <a:cubicBezTo>
                  <a:pt x="964" y="2251"/>
                  <a:pt x="965" y="2252"/>
                  <a:pt x="966" y="2252"/>
                </a:cubicBezTo>
                <a:cubicBezTo>
                  <a:pt x="967" y="2252"/>
                  <a:pt x="968" y="2252"/>
                  <a:pt x="968" y="2252"/>
                </a:cubicBezTo>
                <a:cubicBezTo>
                  <a:pt x="970" y="2253"/>
                  <a:pt x="970" y="2253"/>
                  <a:pt x="970" y="2253"/>
                </a:cubicBezTo>
                <a:cubicBezTo>
                  <a:pt x="971" y="2253"/>
                  <a:pt x="971" y="2253"/>
                  <a:pt x="971" y="2253"/>
                </a:cubicBezTo>
                <a:cubicBezTo>
                  <a:pt x="971" y="2253"/>
                  <a:pt x="972" y="2253"/>
                  <a:pt x="973" y="2254"/>
                </a:cubicBezTo>
                <a:cubicBezTo>
                  <a:pt x="973" y="2254"/>
                  <a:pt x="973" y="2254"/>
                  <a:pt x="974" y="2255"/>
                </a:cubicBezTo>
                <a:cubicBezTo>
                  <a:pt x="975" y="2256"/>
                  <a:pt x="976" y="2258"/>
                  <a:pt x="977" y="2260"/>
                </a:cubicBezTo>
                <a:cubicBezTo>
                  <a:pt x="980" y="2263"/>
                  <a:pt x="983" y="2268"/>
                  <a:pt x="985" y="2273"/>
                </a:cubicBezTo>
                <a:cubicBezTo>
                  <a:pt x="985" y="2274"/>
                  <a:pt x="985" y="2275"/>
                  <a:pt x="986" y="2275"/>
                </a:cubicBezTo>
                <a:cubicBezTo>
                  <a:pt x="986" y="2276"/>
                  <a:pt x="986" y="2277"/>
                  <a:pt x="987" y="2277"/>
                </a:cubicBezTo>
                <a:cubicBezTo>
                  <a:pt x="987" y="2278"/>
                  <a:pt x="987" y="2279"/>
                  <a:pt x="987" y="2279"/>
                </a:cubicBezTo>
                <a:cubicBezTo>
                  <a:pt x="987" y="2280"/>
                  <a:pt x="988" y="2281"/>
                  <a:pt x="988" y="2282"/>
                </a:cubicBezTo>
                <a:cubicBezTo>
                  <a:pt x="989" y="2284"/>
                  <a:pt x="990" y="2287"/>
                  <a:pt x="990" y="2290"/>
                </a:cubicBezTo>
                <a:cubicBezTo>
                  <a:pt x="991" y="2293"/>
                  <a:pt x="991" y="2296"/>
                  <a:pt x="992" y="2299"/>
                </a:cubicBezTo>
                <a:cubicBezTo>
                  <a:pt x="992" y="2300"/>
                  <a:pt x="992" y="2301"/>
                  <a:pt x="992" y="2302"/>
                </a:cubicBezTo>
                <a:cubicBezTo>
                  <a:pt x="992" y="2302"/>
                  <a:pt x="992" y="2303"/>
                  <a:pt x="992" y="2304"/>
                </a:cubicBezTo>
                <a:cubicBezTo>
                  <a:pt x="993" y="2305"/>
                  <a:pt x="993" y="2307"/>
                  <a:pt x="993" y="2308"/>
                </a:cubicBezTo>
                <a:cubicBezTo>
                  <a:pt x="993" y="2311"/>
                  <a:pt x="993" y="2314"/>
                  <a:pt x="994" y="2317"/>
                </a:cubicBezTo>
                <a:cubicBezTo>
                  <a:pt x="994" y="2320"/>
                  <a:pt x="994" y="2322"/>
                  <a:pt x="994" y="2325"/>
                </a:cubicBezTo>
                <a:cubicBezTo>
                  <a:pt x="995" y="2327"/>
                  <a:pt x="995" y="2329"/>
                  <a:pt x="995" y="2331"/>
                </a:cubicBezTo>
                <a:cubicBezTo>
                  <a:pt x="996" y="2333"/>
                  <a:pt x="996" y="2335"/>
                  <a:pt x="997" y="2336"/>
                </a:cubicBezTo>
                <a:cubicBezTo>
                  <a:pt x="997" y="2338"/>
                  <a:pt x="998" y="2339"/>
                  <a:pt x="998" y="2339"/>
                </a:cubicBezTo>
                <a:cubicBezTo>
                  <a:pt x="999" y="2340"/>
                  <a:pt x="999" y="2340"/>
                  <a:pt x="999" y="2340"/>
                </a:cubicBezTo>
                <a:cubicBezTo>
                  <a:pt x="999" y="2340"/>
                  <a:pt x="999" y="2340"/>
                  <a:pt x="999" y="2339"/>
                </a:cubicBezTo>
                <a:cubicBezTo>
                  <a:pt x="999" y="2338"/>
                  <a:pt x="999" y="2337"/>
                  <a:pt x="999" y="2336"/>
                </a:cubicBezTo>
                <a:cubicBezTo>
                  <a:pt x="998" y="2334"/>
                  <a:pt x="998" y="2333"/>
                  <a:pt x="999" y="2331"/>
                </a:cubicBezTo>
                <a:cubicBezTo>
                  <a:pt x="999" y="2329"/>
                  <a:pt x="999" y="2327"/>
                  <a:pt x="999" y="2324"/>
                </a:cubicBezTo>
                <a:cubicBezTo>
                  <a:pt x="999" y="2322"/>
                  <a:pt x="999" y="2320"/>
                  <a:pt x="1000" y="2317"/>
                </a:cubicBezTo>
                <a:cubicBezTo>
                  <a:pt x="1000" y="2314"/>
                  <a:pt x="1000" y="2311"/>
                  <a:pt x="1000" y="2308"/>
                </a:cubicBezTo>
                <a:cubicBezTo>
                  <a:pt x="1000" y="2306"/>
                  <a:pt x="1000" y="2305"/>
                  <a:pt x="1000" y="2303"/>
                </a:cubicBezTo>
                <a:cubicBezTo>
                  <a:pt x="1000" y="2302"/>
                  <a:pt x="1000" y="2300"/>
                  <a:pt x="999" y="2298"/>
                </a:cubicBezTo>
                <a:cubicBezTo>
                  <a:pt x="999" y="2295"/>
                  <a:pt x="999" y="2292"/>
                  <a:pt x="998" y="2289"/>
                </a:cubicBezTo>
                <a:cubicBezTo>
                  <a:pt x="997" y="2285"/>
                  <a:pt x="996" y="2282"/>
                  <a:pt x="995" y="2279"/>
                </a:cubicBezTo>
                <a:cubicBezTo>
                  <a:pt x="995" y="2278"/>
                  <a:pt x="995" y="2278"/>
                  <a:pt x="995" y="2278"/>
                </a:cubicBezTo>
                <a:cubicBezTo>
                  <a:pt x="995" y="2277"/>
                  <a:pt x="995" y="2277"/>
                  <a:pt x="995" y="2277"/>
                </a:cubicBezTo>
                <a:cubicBezTo>
                  <a:pt x="994" y="2277"/>
                  <a:pt x="994" y="2277"/>
                  <a:pt x="994" y="2277"/>
                </a:cubicBezTo>
                <a:cubicBezTo>
                  <a:pt x="994" y="2277"/>
                  <a:pt x="994" y="2277"/>
                  <a:pt x="994" y="2277"/>
                </a:cubicBezTo>
                <a:cubicBezTo>
                  <a:pt x="994" y="2276"/>
                  <a:pt x="994" y="2275"/>
                  <a:pt x="993" y="2275"/>
                </a:cubicBezTo>
                <a:cubicBezTo>
                  <a:pt x="993" y="2274"/>
                  <a:pt x="993" y="2273"/>
                  <a:pt x="992" y="2272"/>
                </a:cubicBezTo>
                <a:cubicBezTo>
                  <a:pt x="992" y="2272"/>
                  <a:pt x="992" y="2271"/>
                  <a:pt x="991" y="2270"/>
                </a:cubicBezTo>
                <a:cubicBezTo>
                  <a:pt x="990" y="2268"/>
                  <a:pt x="988" y="2265"/>
                  <a:pt x="986" y="2263"/>
                </a:cubicBezTo>
                <a:cubicBezTo>
                  <a:pt x="985" y="2262"/>
                  <a:pt x="984" y="2260"/>
                  <a:pt x="984" y="2259"/>
                </a:cubicBezTo>
                <a:cubicBezTo>
                  <a:pt x="983" y="2258"/>
                  <a:pt x="982" y="2258"/>
                  <a:pt x="981" y="2257"/>
                </a:cubicBezTo>
                <a:cubicBezTo>
                  <a:pt x="981" y="2257"/>
                  <a:pt x="981" y="2256"/>
                  <a:pt x="980" y="2256"/>
                </a:cubicBezTo>
                <a:cubicBezTo>
                  <a:pt x="981" y="2257"/>
                  <a:pt x="982" y="2257"/>
                  <a:pt x="982" y="2257"/>
                </a:cubicBezTo>
                <a:cubicBezTo>
                  <a:pt x="988" y="2260"/>
                  <a:pt x="993" y="2262"/>
                  <a:pt x="998" y="2266"/>
                </a:cubicBezTo>
                <a:cubicBezTo>
                  <a:pt x="999" y="2266"/>
                  <a:pt x="1000" y="2267"/>
                  <a:pt x="1001" y="2268"/>
                </a:cubicBezTo>
                <a:cubicBezTo>
                  <a:pt x="1002" y="2269"/>
                  <a:pt x="1003" y="2269"/>
                  <a:pt x="1004" y="2270"/>
                </a:cubicBezTo>
                <a:cubicBezTo>
                  <a:pt x="1005" y="2271"/>
                  <a:pt x="1006" y="2272"/>
                  <a:pt x="1007" y="2273"/>
                </a:cubicBezTo>
                <a:cubicBezTo>
                  <a:pt x="1008" y="2273"/>
                  <a:pt x="1009" y="2274"/>
                  <a:pt x="1010" y="2275"/>
                </a:cubicBezTo>
                <a:cubicBezTo>
                  <a:pt x="1011" y="2276"/>
                  <a:pt x="1011" y="2276"/>
                  <a:pt x="1012" y="2277"/>
                </a:cubicBezTo>
                <a:cubicBezTo>
                  <a:pt x="1013" y="2278"/>
                  <a:pt x="1014" y="2279"/>
                  <a:pt x="1014" y="2279"/>
                </a:cubicBezTo>
                <a:cubicBezTo>
                  <a:pt x="1015" y="2280"/>
                  <a:pt x="1016" y="2281"/>
                  <a:pt x="1016" y="2281"/>
                </a:cubicBezTo>
                <a:cubicBezTo>
                  <a:pt x="1017" y="2282"/>
                  <a:pt x="1018" y="2283"/>
                  <a:pt x="1018" y="2283"/>
                </a:cubicBezTo>
                <a:cubicBezTo>
                  <a:pt x="1019" y="2285"/>
                  <a:pt x="1020" y="2286"/>
                  <a:pt x="1021" y="2287"/>
                </a:cubicBezTo>
                <a:cubicBezTo>
                  <a:pt x="1021" y="2287"/>
                  <a:pt x="1022" y="2288"/>
                  <a:pt x="1022" y="2288"/>
                </a:cubicBezTo>
                <a:cubicBezTo>
                  <a:pt x="1022" y="2289"/>
                  <a:pt x="1023" y="2289"/>
                  <a:pt x="1023" y="2289"/>
                </a:cubicBezTo>
                <a:cubicBezTo>
                  <a:pt x="1024" y="2291"/>
                  <a:pt x="1024" y="2291"/>
                  <a:pt x="1024" y="2291"/>
                </a:cubicBezTo>
                <a:cubicBezTo>
                  <a:pt x="1024" y="2291"/>
                  <a:pt x="1024" y="2291"/>
                  <a:pt x="1023" y="2289"/>
                </a:cubicBezTo>
                <a:cubicBezTo>
                  <a:pt x="1023" y="2289"/>
                  <a:pt x="1023" y="2288"/>
                  <a:pt x="1023" y="2288"/>
                </a:cubicBezTo>
                <a:cubicBezTo>
                  <a:pt x="1022" y="2287"/>
                  <a:pt x="1022" y="2287"/>
                  <a:pt x="1022" y="2286"/>
                </a:cubicBezTo>
                <a:cubicBezTo>
                  <a:pt x="1021" y="2285"/>
                  <a:pt x="1020" y="2284"/>
                  <a:pt x="1019" y="2282"/>
                </a:cubicBezTo>
                <a:cubicBezTo>
                  <a:pt x="1019" y="2282"/>
                  <a:pt x="1018" y="2281"/>
                  <a:pt x="1018" y="2280"/>
                </a:cubicBezTo>
                <a:cubicBezTo>
                  <a:pt x="1017" y="2279"/>
                  <a:pt x="1017" y="2279"/>
                  <a:pt x="1016" y="2278"/>
                </a:cubicBezTo>
                <a:cubicBezTo>
                  <a:pt x="1016" y="2277"/>
                  <a:pt x="1016" y="2277"/>
                  <a:pt x="1015" y="2277"/>
                </a:cubicBezTo>
                <a:cubicBezTo>
                  <a:pt x="1015" y="2276"/>
                  <a:pt x="1015" y="2276"/>
                  <a:pt x="1014" y="2275"/>
                </a:cubicBezTo>
                <a:cubicBezTo>
                  <a:pt x="1013" y="2274"/>
                  <a:pt x="1013" y="2274"/>
                  <a:pt x="1012" y="2273"/>
                </a:cubicBezTo>
                <a:cubicBezTo>
                  <a:pt x="1009" y="2269"/>
                  <a:pt x="1005" y="2265"/>
                  <a:pt x="1001" y="2262"/>
                </a:cubicBezTo>
                <a:cubicBezTo>
                  <a:pt x="996" y="2258"/>
                  <a:pt x="991" y="2255"/>
                  <a:pt x="985" y="2252"/>
                </a:cubicBezTo>
                <a:cubicBezTo>
                  <a:pt x="983" y="2251"/>
                  <a:pt x="982" y="2250"/>
                  <a:pt x="980" y="2249"/>
                </a:cubicBezTo>
                <a:cubicBezTo>
                  <a:pt x="979" y="2249"/>
                  <a:pt x="977" y="2248"/>
                  <a:pt x="975" y="2248"/>
                </a:cubicBezTo>
                <a:cubicBezTo>
                  <a:pt x="974" y="2247"/>
                  <a:pt x="974" y="2247"/>
                  <a:pt x="973" y="2247"/>
                </a:cubicBezTo>
                <a:cubicBezTo>
                  <a:pt x="972" y="2246"/>
                  <a:pt x="972" y="2246"/>
                  <a:pt x="972" y="2246"/>
                </a:cubicBezTo>
                <a:cubicBezTo>
                  <a:pt x="971" y="2246"/>
                  <a:pt x="971" y="2246"/>
                  <a:pt x="971" y="2246"/>
                </a:cubicBezTo>
                <a:cubicBezTo>
                  <a:pt x="971" y="2246"/>
                  <a:pt x="971" y="2246"/>
                  <a:pt x="971" y="2246"/>
                </a:cubicBezTo>
                <a:cubicBezTo>
                  <a:pt x="971" y="2246"/>
                  <a:pt x="971" y="2246"/>
                  <a:pt x="971" y="2246"/>
                </a:cubicBezTo>
                <a:cubicBezTo>
                  <a:pt x="970" y="2246"/>
                  <a:pt x="970" y="2246"/>
                  <a:pt x="970" y="2246"/>
                </a:cubicBezTo>
                <a:cubicBezTo>
                  <a:pt x="969" y="2246"/>
                  <a:pt x="968" y="2245"/>
                  <a:pt x="968" y="2245"/>
                </a:cubicBezTo>
                <a:cubicBezTo>
                  <a:pt x="967" y="2245"/>
                  <a:pt x="966" y="2245"/>
                  <a:pt x="965" y="2244"/>
                </a:cubicBezTo>
                <a:cubicBezTo>
                  <a:pt x="964" y="2244"/>
                  <a:pt x="963" y="2244"/>
                  <a:pt x="962" y="2244"/>
                </a:cubicBezTo>
                <a:cubicBezTo>
                  <a:pt x="961" y="2244"/>
                  <a:pt x="960" y="2243"/>
                  <a:pt x="960" y="2243"/>
                </a:cubicBezTo>
                <a:cubicBezTo>
                  <a:pt x="958" y="2243"/>
                  <a:pt x="956" y="2243"/>
                  <a:pt x="954" y="2242"/>
                </a:cubicBezTo>
                <a:cubicBezTo>
                  <a:pt x="950" y="2242"/>
                  <a:pt x="947" y="2241"/>
                  <a:pt x="943" y="2241"/>
                </a:cubicBezTo>
                <a:cubicBezTo>
                  <a:pt x="935" y="2241"/>
                  <a:pt x="928" y="2241"/>
                  <a:pt x="920" y="2241"/>
                </a:cubicBezTo>
                <a:cubicBezTo>
                  <a:pt x="912" y="2241"/>
                  <a:pt x="905" y="2241"/>
                  <a:pt x="898" y="2241"/>
                </a:cubicBezTo>
                <a:cubicBezTo>
                  <a:pt x="896" y="2241"/>
                  <a:pt x="894" y="2241"/>
                  <a:pt x="892" y="2241"/>
                </a:cubicBezTo>
                <a:cubicBezTo>
                  <a:pt x="890" y="2241"/>
                  <a:pt x="888" y="2240"/>
                  <a:pt x="887" y="2240"/>
                </a:cubicBezTo>
                <a:cubicBezTo>
                  <a:pt x="883" y="2240"/>
                  <a:pt x="880" y="2240"/>
                  <a:pt x="876" y="2239"/>
                </a:cubicBezTo>
                <a:cubicBezTo>
                  <a:pt x="870" y="2238"/>
                  <a:pt x="863" y="2237"/>
                  <a:pt x="857" y="2235"/>
                </a:cubicBezTo>
                <a:cubicBezTo>
                  <a:pt x="851" y="2233"/>
                  <a:pt x="846" y="2230"/>
                  <a:pt x="841" y="2227"/>
                </a:cubicBezTo>
                <a:cubicBezTo>
                  <a:pt x="839" y="2226"/>
                  <a:pt x="837" y="2225"/>
                  <a:pt x="835" y="2223"/>
                </a:cubicBezTo>
                <a:cubicBezTo>
                  <a:pt x="829" y="2217"/>
                  <a:pt x="823" y="2209"/>
                  <a:pt x="819" y="2201"/>
                </a:cubicBezTo>
                <a:cubicBezTo>
                  <a:pt x="818" y="2200"/>
                  <a:pt x="818" y="2199"/>
                  <a:pt x="818" y="2199"/>
                </a:cubicBezTo>
                <a:cubicBezTo>
                  <a:pt x="818" y="2199"/>
                  <a:pt x="818" y="2199"/>
                  <a:pt x="818" y="2200"/>
                </a:cubicBezTo>
                <a:cubicBezTo>
                  <a:pt x="802" y="2168"/>
                  <a:pt x="820" y="2140"/>
                  <a:pt x="848" y="2114"/>
                </a:cubicBezTo>
                <a:cubicBezTo>
                  <a:pt x="848" y="2114"/>
                  <a:pt x="848" y="2115"/>
                  <a:pt x="848" y="2115"/>
                </a:cubicBezTo>
                <a:cubicBezTo>
                  <a:pt x="846" y="2119"/>
                  <a:pt x="844" y="2123"/>
                  <a:pt x="842" y="2128"/>
                </a:cubicBezTo>
                <a:cubicBezTo>
                  <a:pt x="841" y="2130"/>
                  <a:pt x="841" y="2132"/>
                  <a:pt x="840" y="2135"/>
                </a:cubicBezTo>
                <a:cubicBezTo>
                  <a:pt x="840" y="2137"/>
                  <a:pt x="839" y="2139"/>
                  <a:pt x="839" y="2142"/>
                </a:cubicBezTo>
                <a:cubicBezTo>
                  <a:pt x="839" y="2144"/>
                  <a:pt x="839" y="2147"/>
                  <a:pt x="839" y="2150"/>
                </a:cubicBezTo>
                <a:cubicBezTo>
                  <a:pt x="839" y="2150"/>
                  <a:pt x="839" y="2151"/>
                  <a:pt x="839" y="2152"/>
                </a:cubicBezTo>
                <a:cubicBezTo>
                  <a:pt x="839" y="2152"/>
                  <a:pt x="839" y="2153"/>
                  <a:pt x="839" y="2154"/>
                </a:cubicBezTo>
                <a:cubicBezTo>
                  <a:pt x="840" y="2155"/>
                  <a:pt x="840" y="2155"/>
                  <a:pt x="840" y="2155"/>
                </a:cubicBezTo>
                <a:cubicBezTo>
                  <a:pt x="840" y="2155"/>
                  <a:pt x="840" y="2155"/>
                  <a:pt x="840" y="2155"/>
                </a:cubicBezTo>
                <a:cubicBezTo>
                  <a:pt x="840" y="2155"/>
                  <a:pt x="840" y="2155"/>
                  <a:pt x="840" y="2155"/>
                </a:cubicBezTo>
                <a:cubicBezTo>
                  <a:pt x="840" y="2155"/>
                  <a:pt x="840" y="2155"/>
                  <a:pt x="840" y="2155"/>
                </a:cubicBezTo>
                <a:cubicBezTo>
                  <a:pt x="840" y="2156"/>
                  <a:pt x="840" y="2156"/>
                  <a:pt x="840" y="2156"/>
                </a:cubicBezTo>
                <a:cubicBezTo>
                  <a:pt x="840" y="2156"/>
                  <a:pt x="840" y="2156"/>
                  <a:pt x="840" y="2156"/>
                </a:cubicBezTo>
                <a:cubicBezTo>
                  <a:pt x="840" y="2157"/>
                  <a:pt x="840" y="2157"/>
                  <a:pt x="840" y="2157"/>
                </a:cubicBezTo>
                <a:cubicBezTo>
                  <a:pt x="841" y="2159"/>
                  <a:pt x="841" y="2159"/>
                  <a:pt x="841" y="2159"/>
                </a:cubicBezTo>
                <a:cubicBezTo>
                  <a:pt x="841" y="2160"/>
                  <a:pt x="842" y="2161"/>
                  <a:pt x="842" y="2161"/>
                </a:cubicBezTo>
                <a:cubicBezTo>
                  <a:pt x="842" y="2162"/>
                  <a:pt x="843" y="2163"/>
                  <a:pt x="843" y="2163"/>
                </a:cubicBezTo>
                <a:cubicBezTo>
                  <a:pt x="843" y="2164"/>
                  <a:pt x="843" y="2164"/>
                  <a:pt x="844" y="2165"/>
                </a:cubicBezTo>
                <a:cubicBezTo>
                  <a:pt x="845" y="2167"/>
                  <a:pt x="847" y="2169"/>
                  <a:pt x="848" y="2171"/>
                </a:cubicBezTo>
                <a:cubicBezTo>
                  <a:pt x="848" y="2171"/>
                  <a:pt x="849" y="2172"/>
                  <a:pt x="849" y="2172"/>
                </a:cubicBezTo>
                <a:cubicBezTo>
                  <a:pt x="849" y="2173"/>
                  <a:pt x="849" y="2174"/>
                  <a:pt x="849" y="2176"/>
                </a:cubicBezTo>
                <a:cubicBezTo>
                  <a:pt x="849" y="2178"/>
                  <a:pt x="849" y="2181"/>
                  <a:pt x="849" y="2184"/>
                </a:cubicBezTo>
                <a:cubicBezTo>
                  <a:pt x="850" y="2185"/>
                  <a:pt x="850" y="2185"/>
                  <a:pt x="850" y="2186"/>
                </a:cubicBezTo>
                <a:cubicBezTo>
                  <a:pt x="850" y="2187"/>
                  <a:pt x="850" y="2188"/>
                  <a:pt x="850" y="2188"/>
                </a:cubicBezTo>
                <a:cubicBezTo>
                  <a:pt x="850" y="2190"/>
                  <a:pt x="851" y="2191"/>
                  <a:pt x="851" y="2193"/>
                </a:cubicBezTo>
                <a:cubicBezTo>
                  <a:pt x="851" y="2194"/>
                  <a:pt x="852" y="2194"/>
                  <a:pt x="852" y="2195"/>
                </a:cubicBezTo>
                <a:cubicBezTo>
                  <a:pt x="852" y="2196"/>
                  <a:pt x="852" y="2196"/>
                  <a:pt x="852" y="2196"/>
                </a:cubicBezTo>
                <a:cubicBezTo>
                  <a:pt x="852" y="2197"/>
                  <a:pt x="852" y="2197"/>
                  <a:pt x="852" y="2197"/>
                </a:cubicBezTo>
                <a:cubicBezTo>
                  <a:pt x="853" y="2198"/>
                  <a:pt x="853" y="2199"/>
                  <a:pt x="853" y="2200"/>
                </a:cubicBezTo>
                <a:cubicBezTo>
                  <a:pt x="853" y="2200"/>
                  <a:pt x="854" y="2201"/>
                  <a:pt x="854" y="2202"/>
                </a:cubicBezTo>
                <a:cubicBezTo>
                  <a:pt x="855" y="2203"/>
                  <a:pt x="855" y="2205"/>
                  <a:pt x="856" y="2206"/>
                </a:cubicBezTo>
                <a:cubicBezTo>
                  <a:pt x="857" y="2207"/>
                  <a:pt x="858" y="2208"/>
                  <a:pt x="859" y="2209"/>
                </a:cubicBezTo>
                <a:cubicBezTo>
                  <a:pt x="860" y="2210"/>
                  <a:pt x="861" y="2211"/>
                  <a:pt x="862" y="2211"/>
                </a:cubicBezTo>
                <a:cubicBezTo>
                  <a:pt x="863" y="2211"/>
                  <a:pt x="863" y="2212"/>
                  <a:pt x="863" y="2212"/>
                </a:cubicBezTo>
                <a:cubicBezTo>
                  <a:pt x="863" y="2212"/>
                  <a:pt x="864" y="2212"/>
                  <a:pt x="864" y="2212"/>
                </a:cubicBezTo>
                <a:cubicBezTo>
                  <a:pt x="864" y="2212"/>
                  <a:pt x="865" y="2212"/>
                  <a:pt x="865" y="2212"/>
                </a:cubicBezTo>
                <a:cubicBezTo>
                  <a:pt x="865" y="2212"/>
                  <a:pt x="866" y="2212"/>
                  <a:pt x="866" y="2212"/>
                </a:cubicBezTo>
                <a:cubicBezTo>
                  <a:pt x="866" y="2212"/>
                  <a:pt x="867" y="2212"/>
                  <a:pt x="867" y="2212"/>
                </a:cubicBezTo>
                <a:cubicBezTo>
                  <a:pt x="867" y="2212"/>
                  <a:pt x="867" y="2212"/>
                  <a:pt x="867" y="2212"/>
                </a:cubicBezTo>
                <a:cubicBezTo>
                  <a:pt x="867" y="2212"/>
                  <a:pt x="867" y="2212"/>
                  <a:pt x="867" y="2212"/>
                </a:cubicBezTo>
                <a:cubicBezTo>
                  <a:pt x="867" y="2212"/>
                  <a:pt x="867" y="2211"/>
                  <a:pt x="866" y="2211"/>
                </a:cubicBezTo>
                <a:cubicBezTo>
                  <a:pt x="866" y="2211"/>
                  <a:pt x="866" y="2211"/>
                  <a:pt x="866" y="2211"/>
                </a:cubicBezTo>
                <a:cubicBezTo>
                  <a:pt x="865" y="2210"/>
                  <a:pt x="865" y="2210"/>
                  <a:pt x="865" y="2210"/>
                </a:cubicBezTo>
                <a:cubicBezTo>
                  <a:pt x="865" y="2210"/>
                  <a:pt x="865" y="2210"/>
                  <a:pt x="865" y="2209"/>
                </a:cubicBezTo>
                <a:cubicBezTo>
                  <a:pt x="864" y="2209"/>
                  <a:pt x="864" y="2209"/>
                  <a:pt x="864" y="2209"/>
                </a:cubicBezTo>
                <a:cubicBezTo>
                  <a:pt x="864" y="2208"/>
                  <a:pt x="863" y="2207"/>
                  <a:pt x="863" y="2206"/>
                </a:cubicBezTo>
                <a:cubicBezTo>
                  <a:pt x="862" y="2206"/>
                  <a:pt x="862" y="2204"/>
                  <a:pt x="862" y="2203"/>
                </a:cubicBezTo>
                <a:cubicBezTo>
                  <a:pt x="861" y="2202"/>
                  <a:pt x="861" y="2201"/>
                  <a:pt x="861" y="2200"/>
                </a:cubicBezTo>
                <a:cubicBezTo>
                  <a:pt x="861" y="2199"/>
                  <a:pt x="860" y="2198"/>
                  <a:pt x="860" y="2198"/>
                </a:cubicBezTo>
                <a:cubicBezTo>
                  <a:pt x="860" y="2197"/>
                  <a:pt x="860" y="2196"/>
                  <a:pt x="860" y="2196"/>
                </a:cubicBezTo>
                <a:cubicBezTo>
                  <a:pt x="860" y="2195"/>
                  <a:pt x="860" y="2194"/>
                  <a:pt x="859" y="2193"/>
                </a:cubicBezTo>
                <a:cubicBezTo>
                  <a:pt x="859" y="2193"/>
                  <a:pt x="859" y="2192"/>
                  <a:pt x="859" y="2191"/>
                </a:cubicBezTo>
                <a:cubicBezTo>
                  <a:pt x="858" y="2190"/>
                  <a:pt x="858" y="2188"/>
                  <a:pt x="858" y="2187"/>
                </a:cubicBezTo>
                <a:cubicBezTo>
                  <a:pt x="857" y="2186"/>
                  <a:pt x="857" y="2185"/>
                  <a:pt x="857" y="2184"/>
                </a:cubicBezTo>
                <a:cubicBezTo>
                  <a:pt x="857" y="2184"/>
                  <a:pt x="857" y="2183"/>
                  <a:pt x="856" y="2182"/>
                </a:cubicBezTo>
                <a:cubicBezTo>
                  <a:pt x="856" y="2181"/>
                  <a:pt x="856" y="2180"/>
                  <a:pt x="855" y="2180"/>
                </a:cubicBezTo>
                <a:cubicBezTo>
                  <a:pt x="856" y="2180"/>
                  <a:pt x="857" y="2181"/>
                  <a:pt x="857" y="2182"/>
                </a:cubicBezTo>
                <a:cubicBezTo>
                  <a:pt x="858" y="2183"/>
                  <a:pt x="859" y="2183"/>
                  <a:pt x="859" y="2184"/>
                </a:cubicBezTo>
                <a:cubicBezTo>
                  <a:pt x="860" y="2185"/>
                  <a:pt x="860" y="2185"/>
                  <a:pt x="860" y="2185"/>
                </a:cubicBezTo>
                <a:cubicBezTo>
                  <a:pt x="860" y="2185"/>
                  <a:pt x="860" y="2185"/>
                  <a:pt x="860" y="2185"/>
                </a:cubicBezTo>
                <a:cubicBezTo>
                  <a:pt x="860" y="2185"/>
                  <a:pt x="860" y="2185"/>
                  <a:pt x="860" y="2185"/>
                </a:cubicBezTo>
                <a:cubicBezTo>
                  <a:pt x="861" y="2186"/>
                  <a:pt x="861" y="2186"/>
                  <a:pt x="861" y="2187"/>
                </a:cubicBezTo>
                <a:cubicBezTo>
                  <a:pt x="862" y="2187"/>
                  <a:pt x="863" y="2188"/>
                  <a:pt x="863" y="2189"/>
                </a:cubicBezTo>
                <a:cubicBezTo>
                  <a:pt x="864" y="2190"/>
                  <a:pt x="865" y="2191"/>
                  <a:pt x="865" y="2191"/>
                </a:cubicBezTo>
                <a:cubicBezTo>
                  <a:pt x="867" y="2195"/>
                  <a:pt x="869" y="2198"/>
                  <a:pt x="871" y="2201"/>
                </a:cubicBezTo>
                <a:cubicBezTo>
                  <a:pt x="873" y="2204"/>
                  <a:pt x="874" y="2207"/>
                  <a:pt x="875" y="2210"/>
                </a:cubicBezTo>
                <a:cubicBezTo>
                  <a:pt x="875" y="2210"/>
                  <a:pt x="875" y="2211"/>
                  <a:pt x="875" y="2212"/>
                </a:cubicBezTo>
                <a:cubicBezTo>
                  <a:pt x="875" y="2212"/>
                  <a:pt x="876" y="2213"/>
                  <a:pt x="876" y="2214"/>
                </a:cubicBezTo>
                <a:cubicBezTo>
                  <a:pt x="876" y="2214"/>
                  <a:pt x="876" y="2215"/>
                  <a:pt x="876" y="2215"/>
                </a:cubicBezTo>
                <a:cubicBezTo>
                  <a:pt x="876" y="2216"/>
                  <a:pt x="876" y="2216"/>
                  <a:pt x="876" y="2217"/>
                </a:cubicBezTo>
                <a:cubicBezTo>
                  <a:pt x="876" y="2218"/>
                  <a:pt x="877" y="2219"/>
                  <a:pt x="877" y="2220"/>
                </a:cubicBezTo>
                <a:cubicBezTo>
                  <a:pt x="877" y="2220"/>
                  <a:pt x="877" y="2221"/>
                  <a:pt x="877" y="2221"/>
                </a:cubicBezTo>
                <a:cubicBezTo>
                  <a:pt x="877" y="2221"/>
                  <a:pt x="877" y="2222"/>
                  <a:pt x="877" y="2222"/>
                </a:cubicBezTo>
                <a:cubicBezTo>
                  <a:pt x="877" y="2223"/>
                  <a:pt x="877" y="2224"/>
                  <a:pt x="877" y="2224"/>
                </a:cubicBezTo>
                <a:cubicBezTo>
                  <a:pt x="877" y="2224"/>
                  <a:pt x="877" y="2223"/>
                  <a:pt x="877" y="2222"/>
                </a:cubicBezTo>
                <a:cubicBezTo>
                  <a:pt x="877" y="2222"/>
                  <a:pt x="877" y="2221"/>
                  <a:pt x="877" y="2221"/>
                </a:cubicBezTo>
                <a:cubicBezTo>
                  <a:pt x="878" y="2221"/>
                  <a:pt x="878" y="2220"/>
                  <a:pt x="878" y="2220"/>
                </a:cubicBezTo>
                <a:cubicBezTo>
                  <a:pt x="878" y="2219"/>
                  <a:pt x="878" y="2218"/>
                  <a:pt x="878" y="2217"/>
                </a:cubicBezTo>
                <a:cubicBezTo>
                  <a:pt x="878" y="2215"/>
                  <a:pt x="878" y="2212"/>
                  <a:pt x="878" y="2209"/>
                </a:cubicBezTo>
                <a:cubicBezTo>
                  <a:pt x="877" y="2206"/>
                  <a:pt x="876" y="2203"/>
                  <a:pt x="875" y="2199"/>
                </a:cubicBezTo>
                <a:cubicBezTo>
                  <a:pt x="874" y="2196"/>
                  <a:pt x="872" y="2192"/>
                  <a:pt x="870" y="2188"/>
                </a:cubicBezTo>
                <a:cubicBezTo>
                  <a:pt x="870" y="2187"/>
                  <a:pt x="869" y="2186"/>
                  <a:pt x="869" y="2185"/>
                </a:cubicBezTo>
                <a:cubicBezTo>
                  <a:pt x="868" y="2185"/>
                  <a:pt x="867" y="2184"/>
                  <a:pt x="867" y="2183"/>
                </a:cubicBezTo>
                <a:cubicBezTo>
                  <a:pt x="866" y="2182"/>
                  <a:pt x="866" y="2182"/>
                  <a:pt x="866" y="2181"/>
                </a:cubicBezTo>
                <a:cubicBezTo>
                  <a:pt x="865" y="2181"/>
                  <a:pt x="865" y="2181"/>
                  <a:pt x="865" y="2181"/>
                </a:cubicBezTo>
                <a:cubicBezTo>
                  <a:pt x="865" y="2180"/>
                  <a:pt x="865" y="2180"/>
                  <a:pt x="865" y="2180"/>
                </a:cubicBezTo>
                <a:cubicBezTo>
                  <a:pt x="864" y="2179"/>
                  <a:pt x="863" y="2178"/>
                  <a:pt x="863" y="2177"/>
                </a:cubicBezTo>
                <a:cubicBezTo>
                  <a:pt x="861" y="2175"/>
                  <a:pt x="860" y="2174"/>
                  <a:pt x="858" y="2172"/>
                </a:cubicBezTo>
                <a:cubicBezTo>
                  <a:pt x="857" y="2170"/>
                  <a:pt x="856" y="2168"/>
                  <a:pt x="854" y="2167"/>
                </a:cubicBezTo>
                <a:cubicBezTo>
                  <a:pt x="853" y="2165"/>
                  <a:pt x="852" y="2163"/>
                  <a:pt x="851" y="2161"/>
                </a:cubicBezTo>
                <a:cubicBezTo>
                  <a:pt x="850" y="2160"/>
                  <a:pt x="850" y="2160"/>
                  <a:pt x="850" y="2160"/>
                </a:cubicBezTo>
                <a:cubicBezTo>
                  <a:pt x="850" y="2159"/>
                  <a:pt x="849" y="2159"/>
                  <a:pt x="849" y="2158"/>
                </a:cubicBezTo>
                <a:cubicBezTo>
                  <a:pt x="849" y="2158"/>
                  <a:pt x="849" y="2157"/>
                  <a:pt x="849" y="2157"/>
                </a:cubicBezTo>
                <a:cubicBezTo>
                  <a:pt x="848" y="2155"/>
                  <a:pt x="848" y="2155"/>
                  <a:pt x="848" y="2155"/>
                </a:cubicBezTo>
                <a:cubicBezTo>
                  <a:pt x="847" y="2154"/>
                  <a:pt x="847" y="2154"/>
                  <a:pt x="847" y="2154"/>
                </a:cubicBezTo>
                <a:cubicBezTo>
                  <a:pt x="847" y="2153"/>
                  <a:pt x="847" y="2153"/>
                  <a:pt x="847" y="2153"/>
                </a:cubicBezTo>
                <a:cubicBezTo>
                  <a:pt x="847" y="2153"/>
                  <a:pt x="847" y="2153"/>
                  <a:pt x="847" y="2153"/>
                </a:cubicBezTo>
                <a:cubicBezTo>
                  <a:pt x="847" y="2153"/>
                  <a:pt x="847" y="2153"/>
                  <a:pt x="847" y="2153"/>
                </a:cubicBezTo>
                <a:cubicBezTo>
                  <a:pt x="847" y="2153"/>
                  <a:pt x="847" y="2153"/>
                  <a:pt x="847" y="2153"/>
                </a:cubicBezTo>
                <a:cubicBezTo>
                  <a:pt x="847" y="2152"/>
                  <a:pt x="847" y="2152"/>
                  <a:pt x="847" y="2152"/>
                </a:cubicBezTo>
                <a:cubicBezTo>
                  <a:pt x="847" y="2152"/>
                  <a:pt x="847" y="2151"/>
                  <a:pt x="847" y="2151"/>
                </a:cubicBezTo>
                <a:cubicBezTo>
                  <a:pt x="847" y="2150"/>
                  <a:pt x="847" y="2150"/>
                  <a:pt x="847" y="2149"/>
                </a:cubicBezTo>
                <a:cubicBezTo>
                  <a:pt x="846" y="2147"/>
                  <a:pt x="846" y="2145"/>
                  <a:pt x="847" y="2143"/>
                </a:cubicBezTo>
                <a:cubicBezTo>
                  <a:pt x="847" y="2140"/>
                  <a:pt x="847" y="2138"/>
                  <a:pt x="847" y="2136"/>
                </a:cubicBezTo>
                <a:cubicBezTo>
                  <a:pt x="848" y="2134"/>
                  <a:pt x="848" y="2132"/>
                  <a:pt x="849" y="2130"/>
                </a:cubicBezTo>
                <a:cubicBezTo>
                  <a:pt x="851" y="2121"/>
                  <a:pt x="854" y="2114"/>
                  <a:pt x="858" y="2108"/>
                </a:cubicBezTo>
                <a:cubicBezTo>
                  <a:pt x="858" y="2107"/>
                  <a:pt x="859" y="2106"/>
                  <a:pt x="859" y="2105"/>
                </a:cubicBezTo>
                <a:cubicBezTo>
                  <a:pt x="877" y="2090"/>
                  <a:pt x="897" y="2077"/>
                  <a:pt x="916" y="2064"/>
                </a:cubicBezTo>
                <a:cubicBezTo>
                  <a:pt x="913" y="2068"/>
                  <a:pt x="911" y="2073"/>
                  <a:pt x="908" y="2079"/>
                </a:cubicBezTo>
                <a:cubicBezTo>
                  <a:pt x="906" y="2082"/>
                  <a:pt x="905" y="2084"/>
                  <a:pt x="903" y="2087"/>
                </a:cubicBezTo>
                <a:cubicBezTo>
                  <a:pt x="903" y="2088"/>
                  <a:pt x="902" y="2089"/>
                  <a:pt x="902" y="2090"/>
                </a:cubicBezTo>
                <a:cubicBezTo>
                  <a:pt x="902" y="2090"/>
                  <a:pt x="901" y="2091"/>
                  <a:pt x="901" y="2092"/>
                </a:cubicBezTo>
                <a:cubicBezTo>
                  <a:pt x="900" y="2094"/>
                  <a:pt x="899" y="2095"/>
                  <a:pt x="899" y="2097"/>
                </a:cubicBezTo>
                <a:cubicBezTo>
                  <a:pt x="897" y="2100"/>
                  <a:pt x="896" y="2103"/>
                  <a:pt x="895" y="2107"/>
                </a:cubicBezTo>
                <a:cubicBezTo>
                  <a:pt x="894" y="2110"/>
                  <a:pt x="893" y="2114"/>
                  <a:pt x="892" y="2118"/>
                </a:cubicBezTo>
                <a:cubicBezTo>
                  <a:pt x="892" y="2122"/>
                  <a:pt x="892" y="2126"/>
                  <a:pt x="892" y="2130"/>
                </a:cubicBezTo>
                <a:cubicBezTo>
                  <a:pt x="893" y="2132"/>
                  <a:pt x="893" y="2134"/>
                  <a:pt x="893" y="2136"/>
                </a:cubicBezTo>
                <a:cubicBezTo>
                  <a:pt x="894" y="2136"/>
                  <a:pt x="894" y="2136"/>
                  <a:pt x="894" y="2136"/>
                </a:cubicBezTo>
                <a:cubicBezTo>
                  <a:pt x="894" y="2137"/>
                  <a:pt x="894" y="2137"/>
                  <a:pt x="894" y="2137"/>
                </a:cubicBezTo>
                <a:cubicBezTo>
                  <a:pt x="894" y="2137"/>
                  <a:pt x="894" y="2137"/>
                  <a:pt x="894" y="2137"/>
                </a:cubicBezTo>
                <a:cubicBezTo>
                  <a:pt x="894" y="2137"/>
                  <a:pt x="894" y="2137"/>
                  <a:pt x="894" y="2137"/>
                </a:cubicBezTo>
                <a:cubicBezTo>
                  <a:pt x="894" y="2137"/>
                  <a:pt x="894" y="2137"/>
                  <a:pt x="894" y="2137"/>
                </a:cubicBezTo>
                <a:cubicBezTo>
                  <a:pt x="894" y="2138"/>
                  <a:pt x="894" y="2138"/>
                  <a:pt x="894" y="2138"/>
                </a:cubicBezTo>
                <a:cubicBezTo>
                  <a:pt x="895" y="2140"/>
                  <a:pt x="895" y="2140"/>
                  <a:pt x="895" y="2140"/>
                </a:cubicBezTo>
                <a:cubicBezTo>
                  <a:pt x="895" y="2140"/>
                  <a:pt x="895" y="2141"/>
                  <a:pt x="895" y="2141"/>
                </a:cubicBezTo>
                <a:cubicBezTo>
                  <a:pt x="896" y="2143"/>
                  <a:pt x="897" y="2145"/>
                  <a:pt x="898" y="2147"/>
                </a:cubicBezTo>
                <a:cubicBezTo>
                  <a:pt x="899" y="2148"/>
                  <a:pt x="899" y="2148"/>
                  <a:pt x="899" y="2148"/>
                </a:cubicBezTo>
                <a:cubicBezTo>
                  <a:pt x="900" y="2148"/>
                  <a:pt x="900" y="2148"/>
                  <a:pt x="900" y="2148"/>
                </a:cubicBezTo>
                <a:cubicBezTo>
                  <a:pt x="900" y="2149"/>
                  <a:pt x="900" y="2149"/>
                  <a:pt x="900" y="2149"/>
                </a:cubicBezTo>
                <a:cubicBezTo>
                  <a:pt x="902" y="2151"/>
                  <a:pt x="902" y="2151"/>
                  <a:pt x="902" y="2151"/>
                </a:cubicBezTo>
                <a:cubicBezTo>
                  <a:pt x="904" y="2154"/>
                  <a:pt x="907" y="2157"/>
                  <a:pt x="910" y="2160"/>
                </a:cubicBezTo>
                <a:cubicBezTo>
                  <a:pt x="911" y="2161"/>
                  <a:pt x="913" y="2162"/>
                  <a:pt x="914" y="2163"/>
                </a:cubicBezTo>
                <a:cubicBezTo>
                  <a:pt x="915" y="2164"/>
                  <a:pt x="917" y="2166"/>
                  <a:pt x="918" y="2167"/>
                </a:cubicBezTo>
                <a:cubicBezTo>
                  <a:pt x="921" y="2169"/>
                  <a:pt x="924" y="2171"/>
                  <a:pt x="927" y="2173"/>
                </a:cubicBezTo>
                <a:cubicBezTo>
                  <a:pt x="932" y="2177"/>
                  <a:pt x="937" y="2181"/>
                  <a:pt x="942" y="2185"/>
                </a:cubicBezTo>
                <a:cubicBezTo>
                  <a:pt x="946" y="2189"/>
                  <a:pt x="950" y="2193"/>
                  <a:pt x="953" y="2198"/>
                </a:cubicBezTo>
                <a:cubicBezTo>
                  <a:pt x="956" y="2202"/>
                  <a:pt x="958" y="2207"/>
                  <a:pt x="960" y="2211"/>
                </a:cubicBezTo>
                <a:cubicBezTo>
                  <a:pt x="962" y="2215"/>
                  <a:pt x="963" y="2218"/>
                  <a:pt x="964" y="2221"/>
                </a:cubicBezTo>
                <a:cubicBezTo>
                  <a:pt x="965" y="2224"/>
                  <a:pt x="965" y="2227"/>
                  <a:pt x="965" y="2228"/>
                </a:cubicBezTo>
                <a:cubicBezTo>
                  <a:pt x="966" y="2230"/>
                  <a:pt x="966" y="2231"/>
                  <a:pt x="966" y="2231"/>
                </a:cubicBezTo>
                <a:cubicBezTo>
                  <a:pt x="966" y="2231"/>
                  <a:pt x="966" y="2230"/>
                  <a:pt x="966" y="2228"/>
                </a:cubicBezTo>
                <a:cubicBezTo>
                  <a:pt x="966" y="2228"/>
                  <a:pt x="966" y="2226"/>
                  <a:pt x="966" y="2225"/>
                </a:cubicBezTo>
                <a:cubicBezTo>
                  <a:pt x="966" y="2224"/>
                  <a:pt x="965" y="2223"/>
                  <a:pt x="965" y="2221"/>
                </a:cubicBezTo>
                <a:cubicBezTo>
                  <a:pt x="965" y="2218"/>
                  <a:pt x="964" y="2214"/>
                  <a:pt x="963" y="2210"/>
                </a:cubicBezTo>
                <a:cubicBezTo>
                  <a:pt x="961" y="2205"/>
                  <a:pt x="959" y="2200"/>
                  <a:pt x="957" y="2195"/>
                </a:cubicBezTo>
                <a:cubicBezTo>
                  <a:pt x="956" y="2195"/>
                  <a:pt x="956" y="2194"/>
                  <a:pt x="956" y="2194"/>
                </a:cubicBezTo>
                <a:cubicBezTo>
                  <a:pt x="955" y="2193"/>
                  <a:pt x="955" y="2192"/>
                  <a:pt x="954" y="2192"/>
                </a:cubicBezTo>
                <a:cubicBezTo>
                  <a:pt x="954" y="2190"/>
                  <a:pt x="953" y="2189"/>
                  <a:pt x="952" y="2188"/>
                </a:cubicBezTo>
                <a:cubicBezTo>
                  <a:pt x="952" y="2187"/>
                  <a:pt x="951" y="2187"/>
                  <a:pt x="951" y="2186"/>
                </a:cubicBezTo>
                <a:cubicBezTo>
                  <a:pt x="950" y="2185"/>
                  <a:pt x="950" y="2185"/>
                  <a:pt x="949" y="2184"/>
                </a:cubicBezTo>
                <a:cubicBezTo>
                  <a:pt x="948" y="2183"/>
                  <a:pt x="947" y="2182"/>
                  <a:pt x="946" y="2181"/>
                </a:cubicBezTo>
                <a:cubicBezTo>
                  <a:pt x="942" y="2176"/>
                  <a:pt x="936" y="2171"/>
                  <a:pt x="931" y="2167"/>
                </a:cubicBezTo>
                <a:cubicBezTo>
                  <a:pt x="928" y="2165"/>
                  <a:pt x="924" y="2162"/>
                  <a:pt x="921" y="2159"/>
                </a:cubicBezTo>
                <a:cubicBezTo>
                  <a:pt x="921" y="2160"/>
                  <a:pt x="922" y="2160"/>
                  <a:pt x="922" y="2160"/>
                </a:cubicBezTo>
                <a:cubicBezTo>
                  <a:pt x="924" y="2160"/>
                  <a:pt x="926" y="2161"/>
                  <a:pt x="929" y="2161"/>
                </a:cubicBezTo>
                <a:cubicBezTo>
                  <a:pt x="930" y="2161"/>
                  <a:pt x="931" y="2161"/>
                  <a:pt x="932" y="2161"/>
                </a:cubicBezTo>
                <a:cubicBezTo>
                  <a:pt x="933" y="2162"/>
                  <a:pt x="934" y="2162"/>
                  <a:pt x="935" y="2162"/>
                </a:cubicBezTo>
                <a:cubicBezTo>
                  <a:pt x="938" y="2162"/>
                  <a:pt x="940" y="2162"/>
                  <a:pt x="942" y="2162"/>
                </a:cubicBezTo>
                <a:cubicBezTo>
                  <a:pt x="945" y="2162"/>
                  <a:pt x="947" y="2163"/>
                  <a:pt x="949" y="2163"/>
                </a:cubicBezTo>
                <a:cubicBezTo>
                  <a:pt x="951" y="2163"/>
                  <a:pt x="953" y="2163"/>
                  <a:pt x="955" y="2163"/>
                </a:cubicBezTo>
                <a:cubicBezTo>
                  <a:pt x="957" y="2164"/>
                  <a:pt x="959" y="2164"/>
                  <a:pt x="961" y="2165"/>
                </a:cubicBezTo>
                <a:cubicBezTo>
                  <a:pt x="962" y="2165"/>
                  <a:pt x="962" y="2165"/>
                  <a:pt x="963" y="2165"/>
                </a:cubicBezTo>
                <a:cubicBezTo>
                  <a:pt x="963" y="2165"/>
                  <a:pt x="963" y="2165"/>
                  <a:pt x="964" y="2165"/>
                </a:cubicBezTo>
                <a:cubicBezTo>
                  <a:pt x="965" y="2165"/>
                  <a:pt x="966" y="2166"/>
                  <a:pt x="966" y="2166"/>
                </a:cubicBezTo>
                <a:cubicBezTo>
                  <a:pt x="967" y="2166"/>
                  <a:pt x="968" y="2167"/>
                  <a:pt x="969" y="2167"/>
                </a:cubicBezTo>
                <a:cubicBezTo>
                  <a:pt x="969" y="2167"/>
                  <a:pt x="970" y="2167"/>
                  <a:pt x="971" y="2168"/>
                </a:cubicBezTo>
                <a:cubicBezTo>
                  <a:pt x="971" y="2168"/>
                  <a:pt x="972" y="2168"/>
                  <a:pt x="972" y="2169"/>
                </a:cubicBezTo>
                <a:cubicBezTo>
                  <a:pt x="973" y="2169"/>
                  <a:pt x="973" y="2169"/>
                  <a:pt x="974" y="2169"/>
                </a:cubicBezTo>
                <a:cubicBezTo>
                  <a:pt x="975" y="2170"/>
                  <a:pt x="975" y="2170"/>
                  <a:pt x="976" y="2171"/>
                </a:cubicBezTo>
                <a:cubicBezTo>
                  <a:pt x="976" y="2171"/>
                  <a:pt x="976" y="2171"/>
                  <a:pt x="976" y="2171"/>
                </a:cubicBezTo>
                <a:cubicBezTo>
                  <a:pt x="976" y="2171"/>
                  <a:pt x="976" y="2171"/>
                  <a:pt x="976" y="2171"/>
                </a:cubicBezTo>
                <a:cubicBezTo>
                  <a:pt x="976" y="2170"/>
                  <a:pt x="975" y="2169"/>
                  <a:pt x="975" y="2168"/>
                </a:cubicBezTo>
                <a:cubicBezTo>
                  <a:pt x="975" y="2168"/>
                  <a:pt x="974" y="2167"/>
                  <a:pt x="974" y="2167"/>
                </a:cubicBezTo>
                <a:cubicBezTo>
                  <a:pt x="973" y="2166"/>
                  <a:pt x="973" y="2166"/>
                  <a:pt x="972" y="2165"/>
                </a:cubicBezTo>
                <a:cubicBezTo>
                  <a:pt x="972" y="2165"/>
                  <a:pt x="971" y="2164"/>
                  <a:pt x="971" y="2164"/>
                </a:cubicBezTo>
                <a:cubicBezTo>
                  <a:pt x="970" y="2163"/>
                  <a:pt x="969" y="2163"/>
                  <a:pt x="968" y="2162"/>
                </a:cubicBezTo>
                <a:cubicBezTo>
                  <a:pt x="967" y="2161"/>
                  <a:pt x="965" y="2160"/>
                  <a:pt x="963" y="2159"/>
                </a:cubicBezTo>
                <a:cubicBezTo>
                  <a:pt x="961" y="2158"/>
                  <a:pt x="959" y="2157"/>
                  <a:pt x="957" y="2157"/>
                </a:cubicBezTo>
                <a:cubicBezTo>
                  <a:pt x="956" y="2156"/>
                  <a:pt x="955" y="2156"/>
                  <a:pt x="953" y="2156"/>
                </a:cubicBezTo>
                <a:cubicBezTo>
                  <a:pt x="952" y="2155"/>
                  <a:pt x="951" y="2155"/>
                  <a:pt x="950" y="2155"/>
                </a:cubicBezTo>
                <a:cubicBezTo>
                  <a:pt x="948" y="2155"/>
                  <a:pt x="945" y="2154"/>
                  <a:pt x="943" y="2154"/>
                </a:cubicBezTo>
                <a:cubicBezTo>
                  <a:pt x="940" y="2154"/>
                  <a:pt x="938" y="2154"/>
                  <a:pt x="936" y="2154"/>
                </a:cubicBezTo>
                <a:cubicBezTo>
                  <a:pt x="935" y="2154"/>
                  <a:pt x="933" y="2154"/>
                  <a:pt x="932" y="2154"/>
                </a:cubicBezTo>
                <a:cubicBezTo>
                  <a:pt x="931" y="2154"/>
                  <a:pt x="930" y="2154"/>
                  <a:pt x="929" y="2154"/>
                </a:cubicBezTo>
                <a:cubicBezTo>
                  <a:pt x="927" y="2154"/>
                  <a:pt x="925" y="2154"/>
                  <a:pt x="923" y="2154"/>
                </a:cubicBezTo>
                <a:cubicBezTo>
                  <a:pt x="921" y="2154"/>
                  <a:pt x="919" y="2154"/>
                  <a:pt x="918" y="2153"/>
                </a:cubicBezTo>
                <a:cubicBezTo>
                  <a:pt x="917" y="2153"/>
                  <a:pt x="916" y="2153"/>
                  <a:pt x="915" y="2153"/>
                </a:cubicBezTo>
                <a:cubicBezTo>
                  <a:pt x="915" y="2153"/>
                  <a:pt x="914" y="2153"/>
                  <a:pt x="914" y="2153"/>
                </a:cubicBezTo>
                <a:cubicBezTo>
                  <a:pt x="912" y="2151"/>
                  <a:pt x="910" y="2149"/>
                  <a:pt x="908" y="2147"/>
                </a:cubicBezTo>
                <a:cubicBezTo>
                  <a:pt x="906" y="2145"/>
                  <a:pt x="906" y="2145"/>
                  <a:pt x="906" y="2145"/>
                </a:cubicBezTo>
                <a:cubicBezTo>
                  <a:pt x="906" y="2144"/>
                  <a:pt x="906" y="2144"/>
                  <a:pt x="906" y="2144"/>
                </a:cubicBezTo>
                <a:cubicBezTo>
                  <a:pt x="906" y="2143"/>
                  <a:pt x="906" y="2143"/>
                  <a:pt x="906" y="2143"/>
                </a:cubicBezTo>
                <a:cubicBezTo>
                  <a:pt x="905" y="2142"/>
                  <a:pt x="905" y="2142"/>
                  <a:pt x="905" y="2142"/>
                </a:cubicBezTo>
                <a:cubicBezTo>
                  <a:pt x="904" y="2141"/>
                  <a:pt x="904" y="2140"/>
                  <a:pt x="903" y="2138"/>
                </a:cubicBezTo>
                <a:cubicBezTo>
                  <a:pt x="903" y="2138"/>
                  <a:pt x="903" y="2138"/>
                  <a:pt x="903" y="2138"/>
                </a:cubicBezTo>
                <a:cubicBezTo>
                  <a:pt x="903" y="2138"/>
                  <a:pt x="903" y="2138"/>
                  <a:pt x="903" y="2138"/>
                </a:cubicBezTo>
                <a:cubicBezTo>
                  <a:pt x="902" y="2137"/>
                  <a:pt x="902" y="2137"/>
                  <a:pt x="902" y="2137"/>
                </a:cubicBezTo>
                <a:cubicBezTo>
                  <a:pt x="902" y="2136"/>
                  <a:pt x="902" y="2136"/>
                  <a:pt x="902" y="2136"/>
                </a:cubicBezTo>
                <a:cubicBezTo>
                  <a:pt x="901" y="2134"/>
                  <a:pt x="901" y="2134"/>
                  <a:pt x="901" y="2134"/>
                </a:cubicBezTo>
                <a:cubicBezTo>
                  <a:pt x="901" y="2134"/>
                  <a:pt x="901" y="2134"/>
                  <a:pt x="901" y="2134"/>
                </a:cubicBezTo>
                <a:cubicBezTo>
                  <a:pt x="901" y="2134"/>
                  <a:pt x="901" y="2134"/>
                  <a:pt x="901" y="2134"/>
                </a:cubicBezTo>
                <a:cubicBezTo>
                  <a:pt x="901" y="2133"/>
                  <a:pt x="901" y="2133"/>
                  <a:pt x="901" y="2133"/>
                </a:cubicBezTo>
                <a:cubicBezTo>
                  <a:pt x="901" y="2132"/>
                  <a:pt x="900" y="2130"/>
                  <a:pt x="900" y="2129"/>
                </a:cubicBezTo>
                <a:cubicBezTo>
                  <a:pt x="900" y="2125"/>
                  <a:pt x="900" y="2122"/>
                  <a:pt x="900" y="2119"/>
                </a:cubicBezTo>
                <a:cubicBezTo>
                  <a:pt x="901" y="2112"/>
                  <a:pt x="903" y="2106"/>
                  <a:pt x="905" y="2099"/>
                </a:cubicBezTo>
                <a:cubicBezTo>
                  <a:pt x="906" y="2098"/>
                  <a:pt x="906" y="2096"/>
                  <a:pt x="907" y="2095"/>
                </a:cubicBezTo>
                <a:cubicBezTo>
                  <a:pt x="907" y="2094"/>
                  <a:pt x="908" y="2093"/>
                  <a:pt x="908" y="2092"/>
                </a:cubicBezTo>
                <a:cubicBezTo>
                  <a:pt x="908" y="2092"/>
                  <a:pt x="909" y="2091"/>
                  <a:pt x="909" y="2090"/>
                </a:cubicBezTo>
                <a:cubicBezTo>
                  <a:pt x="910" y="2087"/>
                  <a:pt x="912" y="2084"/>
                  <a:pt x="913" y="2081"/>
                </a:cubicBezTo>
                <a:cubicBezTo>
                  <a:pt x="915" y="2076"/>
                  <a:pt x="918" y="2070"/>
                  <a:pt x="920" y="2066"/>
                </a:cubicBezTo>
                <a:cubicBezTo>
                  <a:pt x="922" y="2063"/>
                  <a:pt x="923" y="2061"/>
                  <a:pt x="924" y="2058"/>
                </a:cubicBezTo>
                <a:cubicBezTo>
                  <a:pt x="952" y="2039"/>
                  <a:pt x="975" y="2022"/>
                  <a:pt x="982" y="2005"/>
                </a:cubicBezTo>
                <a:cubicBezTo>
                  <a:pt x="978" y="2019"/>
                  <a:pt x="976" y="2035"/>
                  <a:pt x="977" y="2052"/>
                </a:cubicBezTo>
                <a:cubicBezTo>
                  <a:pt x="976" y="2052"/>
                  <a:pt x="976" y="2053"/>
                  <a:pt x="976" y="2054"/>
                </a:cubicBezTo>
                <a:cubicBezTo>
                  <a:pt x="974" y="2056"/>
                  <a:pt x="973" y="2059"/>
                  <a:pt x="971" y="2062"/>
                </a:cubicBezTo>
                <a:cubicBezTo>
                  <a:pt x="970" y="2063"/>
                  <a:pt x="969" y="2064"/>
                  <a:pt x="968" y="2066"/>
                </a:cubicBezTo>
                <a:cubicBezTo>
                  <a:pt x="967" y="2066"/>
                  <a:pt x="967" y="2067"/>
                  <a:pt x="966" y="2068"/>
                </a:cubicBezTo>
                <a:cubicBezTo>
                  <a:pt x="966" y="2068"/>
                  <a:pt x="965" y="2069"/>
                  <a:pt x="964" y="2070"/>
                </a:cubicBezTo>
                <a:cubicBezTo>
                  <a:pt x="963" y="2071"/>
                  <a:pt x="962" y="2072"/>
                  <a:pt x="960" y="2074"/>
                </a:cubicBezTo>
                <a:cubicBezTo>
                  <a:pt x="959" y="2075"/>
                  <a:pt x="958" y="2076"/>
                  <a:pt x="956" y="2078"/>
                </a:cubicBezTo>
                <a:cubicBezTo>
                  <a:pt x="955" y="2079"/>
                  <a:pt x="953" y="2081"/>
                  <a:pt x="952" y="2082"/>
                </a:cubicBezTo>
                <a:cubicBezTo>
                  <a:pt x="952" y="2083"/>
                  <a:pt x="951" y="2083"/>
                  <a:pt x="951" y="2084"/>
                </a:cubicBezTo>
                <a:cubicBezTo>
                  <a:pt x="951" y="2084"/>
                  <a:pt x="951" y="2084"/>
                  <a:pt x="951" y="2084"/>
                </a:cubicBezTo>
                <a:cubicBezTo>
                  <a:pt x="950" y="2084"/>
                  <a:pt x="950" y="2084"/>
                  <a:pt x="950" y="2084"/>
                </a:cubicBezTo>
                <a:cubicBezTo>
                  <a:pt x="950" y="2085"/>
                  <a:pt x="950" y="2085"/>
                  <a:pt x="950" y="2085"/>
                </a:cubicBezTo>
                <a:cubicBezTo>
                  <a:pt x="950" y="2085"/>
                  <a:pt x="950" y="2085"/>
                  <a:pt x="950" y="2085"/>
                </a:cubicBezTo>
                <a:cubicBezTo>
                  <a:pt x="948" y="2087"/>
                  <a:pt x="948" y="2087"/>
                  <a:pt x="948" y="2087"/>
                </a:cubicBezTo>
                <a:cubicBezTo>
                  <a:pt x="948" y="2088"/>
                  <a:pt x="947" y="2089"/>
                  <a:pt x="946" y="2090"/>
                </a:cubicBezTo>
                <a:cubicBezTo>
                  <a:pt x="946" y="2091"/>
                  <a:pt x="946" y="2091"/>
                  <a:pt x="946" y="2091"/>
                </a:cubicBezTo>
                <a:cubicBezTo>
                  <a:pt x="945" y="2092"/>
                  <a:pt x="945" y="2092"/>
                  <a:pt x="945" y="2092"/>
                </a:cubicBezTo>
                <a:cubicBezTo>
                  <a:pt x="945" y="2093"/>
                  <a:pt x="945" y="2093"/>
                  <a:pt x="945" y="2093"/>
                </a:cubicBezTo>
                <a:cubicBezTo>
                  <a:pt x="944" y="2094"/>
                  <a:pt x="944" y="2095"/>
                  <a:pt x="943" y="2096"/>
                </a:cubicBezTo>
                <a:cubicBezTo>
                  <a:pt x="943" y="2097"/>
                  <a:pt x="942" y="2098"/>
                  <a:pt x="942" y="2099"/>
                </a:cubicBezTo>
                <a:cubicBezTo>
                  <a:pt x="941" y="2100"/>
                  <a:pt x="941" y="2102"/>
                  <a:pt x="940" y="2104"/>
                </a:cubicBezTo>
                <a:cubicBezTo>
                  <a:pt x="940" y="2105"/>
                  <a:pt x="939" y="2106"/>
                  <a:pt x="939" y="2107"/>
                </a:cubicBezTo>
                <a:cubicBezTo>
                  <a:pt x="939" y="2108"/>
                  <a:pt x="939" y="2108"/>
                  <a:pt x="939" y="2109"/>
                </a:cubicBezTo>
                <a:cubicBezTo>
                  <a:pt x="939" y="2109"/>
                  <a:pt x="939" y="2110"/>
                  <a:pt x="939" y="2110"/>
                </a:cubicBezTo>
                <a:cubicBezTo>
                  <a:pt x="938" y="2111"/>
                  <a:pt x="938" y="2112"/>
                  <a:pt x="938" y="2113"/>
                </a:cubicBezTo>
                <a:cubicBezTo>
                  <a:pt x="938" y="2114"/>
                  <a:pt x="938" y="2115"/>
                  <a:pt x="938" y="2116"/>
                </a:cubicBezTo>
                <a:cubicBezTo>
                  <a:pt x="938" y="2117"/>
                  <a:pt x="938" y="2117"/>
                  <a:pt x="938" y="2117"/>
                </a:cubicBezTo>
                <a:cubicBezTo>
                  <a:pt x="938" y="2118"/>
                  <a:pt x="938" y="2118"/>
                  <a:pt x="938" y="2119"/>
                </a:cubicBezTo>
                <a:cubicBezTo>
                  <a:pt x="937" y="2120"/>
                  <a:pt x="937" y="2121"/>
                  <a:pt x="937" y="2122"/>
                </a:cubicBezTo>
                <a:cubicBezTo>
                  <a:pt x="937" y="2123"/>
                  <a:pt x="937" y="2123"/>
                  <a:pt x="937" y="2124"/>
                </a:cubicBezTo>
                <a:cubicBezTo>
                  <a:pt x="938" y="2125"/>
                  <a:pt x="938" y="2126"/>
                  <a:pt x="938" y="2127"/>
                </a:cubicBezTo>
                <a:cubicBezTo>
                  <a:pt x="938" y="2128"/>
                  <a:pt x="938" y="2129"/>
                  <a:pt x="938" y="2129"/>
                </a:cubicBezTo>
                <a:cubicBezTo>
                  <a:pt x="938" y="2130"/>
                  <a:pt x="938" y="2131"/>
                  <a:pt x="938" y="2132"/>
                </a:cubicBezTo>
                <a:cubicBezTo>
                  <a:pt x="939" y="2135"/>
                  <a:pt x="940" y="2138"/>
                  <a:pt x="940" y="2140"/>
                </a:cubicBezTo>
                <a:cubicBezTo>
                  <a:pt x="941" y="2141"/>
                  <a:pt x="941" y="2142"/>
                  <a:pt x="942" y="2143"/>
                </a:cubicBezTo>
                <a:cubicBezTo>
                  <a:pt x="942" y="2144"/>
                  <a:pt x="942" y="2145"/>
                  <a:pt x="943" y="2146"/>
                </a:cubicBezTo>
                <a:cubicBezTo>
                  <a:pt x="943" y="2146"/>
                  <a:pt x="943" y="2147"/>
                  <a:pt x="943" y="2147"/>
                </a:cubicBezTo>
                <a:cubicBezTo>
                  <a:pt x="943" y="2147"/>
                  <a:pt x="944" y="2148"/>
                  <a:pt x="944" y="2148"/>
                </a:cubicBezTo>
                <a:cubicBezTo>
                  <a:pt x="944" y="2149"/>
                  <a:pt x="944" y="2149"/>
                  <a:pt x="945" y="2150"/>
                </a:cubicBezTo>
                <a:cubicBezTo>
                  <a:pt x="945" y="2150"/>
                  <a:pt x="945" y="2151"/>
                  <a:pt x="945" y="2151"/>
                </a:cubicBezTo>
                <a:cubicBezTo>
                  <a:pt x="945" y="2151"/>
                  <a:pt x="945" y="2150"/>
                  <a:pt x="945" y="2149"/>
                </a:cubicBezTo>
                <a:cubicBezTo>
                  <a:pt x="945" y="2149"/>
                  <a:pt x="945" y="2148"/>
                  <a:pt x="945" y="2148"/>
                </a:cubicBezTo>
                <a:cubicBezTo>
                  <a:pt x="945" y="2147"/>
                  <a:pt x="945" y="2147"/>
                  <a:pt x="944" y="2147"/>
                </a:cubicBezTo>
                <a:cubicBezTo>
                  <a:pt x="944" y="2146"/>
                  <a:pt x="944" y="2146"/>
                  <a:pt x="944" y="2145"/>
                </a:cubicBezTo>
                <a:cubicBezTo>
                  <a:pt x="944" y="2145"/>
                  <a:pt x="944" y="2144"/>
                  <a:pt x="944" y="2143"/>
                </a:cubicBezTo>
                <a:cubicBezTo>
                  <a:pt x="944" y="2142"/>
                  <a:pt x="943" y="2140"/>
                  <a:pt x="943" y="2139"/>
                </a:cubicBezTo>
                <a:cubicBezTo>
                  <a:pt x="943" y="2137"/>
                  <a:pt x="943" y="2134"/>
                  <a:pt x="943" y="2131"/>
                </a:cubicBezTo>
                <a:cubicBezTo>
                  <a:pt x="943" y="2131"/>
                  <a:pt x="943" y="2130"/>
                  <a:pt x="943" y="2129"/>
                </a:cubicBezTo>
                <a:cubicBezTo>
                  <a:pt x="943" y="2128"/>
                  <a:pt x="943" y="2128"/>
                  <a:pt x="943" y="2127"/>
                </a:cubicBezTo>
                <a:cubicBezTo>
                  <a:pt x="943" y="2125"/>
                  <a:pt x="943" y="2124"/>
                  <a:pt x="943" y="2122"/>
                </a:cubicBezTo>
                <a:cubicBezTo>
                  <a:pt x="943" y="2121"/>
                  <a:pt x="944" y="2120"/>
                  <a:pt x="944" y="2120"/>
                </a:cubicBezTo>
                <a:cubicBezTo>
                  <a:pt x="944" y="2119"/>
                  <a:pt x="944" y="2119"/>
                  <a:pt x="944" y="2118"/>
                </a:cubicBezTo>
                <a:cubicBezTo>
                  <a:pt x="944" y="2118"/>
                  <a:pt x="944" y="2117"/>
                  <a:pt x="944" y="2117"/>
                </a:cubicBezTo>
                <a:cubicBezTo>
                  <a:pt x="944" y="2116"/>
                  <a:pt x="945" y="2115"/>
                  <a:pt x="945" y="2114"/>
                </a:cubicBezTo>
                <a:cubicBezTo>
                  <a:pt x="945" y="2114"/>
                  <a:pt x="945" y="2113"/>
                  <a:pt x="945" y="2112"/>
                </a:cubicBezTo>
                <a:cubicBezTo>
                  <a:pt x="946" y="2111"/>
                  <a:pt x="946" y="2111"/>
                  <a:pt x="946" y="2111"/>
                </a:cubicBezTo>
                <a:cubicBezTo>
                  <a:pt x="946" y="2110"/>
                  <a:pt x="946" y="2110"/>
                  <a:pt x="946" y="2109"/>
                </a:cubicBezTo>
                <a:cubicBezTo>
                  <a:pt x="946" y="2108"/>
                  <a:pt x="947" y="2108"/>
                  <a:pt x="947" y="2107"/>
                </a:cubicBezTo>
                <a:cubicBezTo>
                  <a:pt x="947" y="2106"/>
                  <a:pt x="948" y="2105"/>
                  <a:pt x="948" y="2104"/>
                </a:cubicBezTo>
                <a:cubicBezTo>
                  <a:pt x="948" y="2104"/>
                  <a:pt x="948" y="2103"/>
                  <a:pt x="949" y="2103"/>
                </a:cubicBezTo>
                <a:cubicBezTo>
                  <a:pt x="949" y="2102"/>
                  <a:pt x="949" y="2102"/>
                  <a:pt x="949" y="2102"/>
                </a:cubicBezTo>
                <a:cubicBezTo>
                  <a:pt x="949" y="2101"/>
                  <a:pt x="949" y="2101"/>
                  <a:pt x="950" y="2101"/>
                </a:cubicBezTo>
                <a:cubicBezTo>
                  <a:pt x="949" y="2102"/>
                  <a:pt x="949" y="2104"/>
                  <a:pt x="950" y="2106"/>
                </a:cubicBezTo>
                <a:cubicBezTo>
                  <a:pt x="950" y="2107"/>
                  <a:pt x="950" y="2109"/>
                  <a:pt x="950" y="2110"/>
                </a:cubicBezTo>
                <a:cubicBezTo>
                  <a:pt x="950" y="2112"/>
                  <a:pt x="951" y="2113"/>
                  <a:pt x="951" y="2115"/>
                </a:cubicBezTo>
                <a:cubicBezTo>
                  <a:pt x="951" y="2115"/>
                  <a:pt x="952" y="2115"/>
                  <a:pt x="952" y="2116"/>
                </a:cubicBezTo>
                <a:cubicBezTo>
                  <a:pt x="952" y="2117"/>
                  <a:pt x="952" y="2117"/>
                  <a:pt x="952" y="2117"/>
                </a:cubicBezTo>
                <a:cubicBezTo>
                  <a:pt x="952" y="2117"/>
                  <a:pt x="952" y="2117"/>
                  <a:pt x="952" y="2117"/>
                </a:cubicBezTo>
                <a:cubicBezTo>
                  <a:pt x="953" y="2118"/>
                  <a:pt x="953" y="2118"/>
                  <a:pt x="953" y="2118"/>
                </a:cubicBezTo>
                <a:cubicBezTo>
                  <a:pt x="953" y="2118"/>
                  <a:pt x="953" y="2118"/>
                  <a:pt x="953" y="2119"/>
                </a:cubicBezTo>
                <a:cubicBezTo>
                  <a:pt x="954" y="2120"/>
                  <a:pt x="955" y="2121"/>
                  <a:pt x="956" y="2122"/>
                </a:cubicBezTo>
                <a:cubicBezTo>
                  <a:pt x="958" y="2125"/>
                  <a:pt x="960" y="2127"/>
                  <a:pt x="961" y="2129"/>
                </a:cubicBezTo>
                <a:cubicBezTo>
                  <a:pt x="962" y="2129"/>
                  <a:pt x="962" y="2130"/>
                  <a:pt x="963" y="2130"/>
                </a:cubicBezTo>
                <a:cubicBezTo>
                  <a:pt x="963" y="2131"/>
                  <a:pt x="963" y="2131"/>
                  <a:pt x="963" y="2131"/>
                </a:cubicBezTo>
                <a:cubicBezTo>
                  <a:pt x="964" y="2131"/>
                  <a:pt x="964" y="2131"/>
                  <a:pt x="964" y="2131"/>
                </a:cubicBezTo>
                <a:cubicBezTo>
                  <a:pt x="965" y="2132"/>
                  <a:pt x="965" y="2132"/>
                  <a:pt x="965" y="2132"/>
                </a:cubicBezTo>
                <a:cubicBezTo>
                  <a:pt x="965" y="2133"/>
                  <a:pt x="965" y="2133"/>
                  <a:pt x="965" y="2133"/>
                </a:cubicBezTo>
                <a:cubicBezTo>
                  <a:pt x="965" y="2133"/>
                  <a:pt x="966" y="2134"/>
                  <a:pt x="966" y="2134"/>
                </a:cubicBezTo>
                <a:cubicBezTo>
                  <a:pt x="968" y="2136"/>
                  <a:pt x="969" y="2138"/>
                  <a:pt x="970" y="2140"/>
                </a:cubicBezTo>
                <a:cubicBezTo>
                  <a:pt x="972" y="2142"/>
                  <a:pt x="973" y="2143"/>
                  <a:pt x="974" y="2145"/>
                </a:cubicBezTo>
                <a:cubicBezTo>
                  <a:pt x="975" y="2147"/>
                  <a:pt x="975" y="2148"/>
                  <a:pt x="976" y="2150"/>
                </a:cubicBezTo>
                <a:cubicBezTo>
                  <a:pt x="977" y="2151"/>
                  <a:pt x="978" y="2153"/>
                  <a:pt x="978" y="2154"/>
                </a:cubicBezTo>
                <a:cubicBezTo>
                  <a:pt x="979" y="2155"/>
                  <a:pt x="979" y="2156"/>
                  <a:pt x="979" y="2156"/>
                </a:cubicBezTo>
                <a:cubicBezTo>
                  <a:pt x="979" y="2157"/>
                  <a:pt x="980" y="2157"/>
                  <a:pt x="980" y="2157"/>
                </a:cubicBezTo>
                <a:cubicBezTo>
                  <a:pt x="980" y="2157"/>
                  <a:pt x="980" y="2157"/>
                  <a:pt x="980" y="2156"/>
                </a:cubicBezTo>
                <a:cubicBezTo>
                  <a:pt x="980" y="2156"/>
                  <a:pt x="980" y="2155"/>
                  <a:pt x="980" y="2153"/>
                </a:cubicBezTo>
                <a:cubicBezTo>
                  <a:pt x="980" y="2152"/>
                  <a:pt x="979" y="2151"/>
                  <a:pt x="979" y="2149"/>
                </a:cubicBezTo>
                <a:cubicBezTo>
                  <a:pt x="979" y="2147"/>
                  <a:pt x="979" y="2145"/>
                  <a:pt x="978" y="2143"/>
                </a:cubicBezTo>
                <a:cubicBezTo>
                  <a:pt x="977" y="2141"/>
                  <a:pt x="977" y="2139"/>
                  <a:pt x="976" y="2137"/>
                </a:cubicBezTo>
                <a:cubicBezTo>
                  <a:pt x="975" y="2135"/>
                  <a:pt x="973" y="2132"/>
                  <a:pt x="972" y="2130"/>
                </a:cubicBezTo>
                <a:cubicBezTo>
                  <a:pt x="972" y="2130"/>
                  <a:pt x="971" y="2129"/>
                  <a:pt x="971" y="2128"/>
                </a:cubicBezTo>
                <a:cubicBezTo>
                  <a:pt x="970" y="2128"/>
                  <a:pt x="970" y="2128"/>
                  <a:pt x="970" y="2128"/>
                </a:cubicBezTo>
                <a:cubicBezTo>
                  <a:pt x="970" y="2127"/>
                  <a:pt x="970" y="2127"/>
                  <a:pt x="970" y="2127"/>
                </a:cubicBezTo>
                <a:cubicBezTo>
                  <a:pt x="969" y="2126"/>
                  <a:pt x="969" y="2126"/>
                  <a:pt x="969" y="2126"/>
                </a:cubicBezTo>
                <a:cubicBezTo>
                  <a:pt x="968" y="2125"/>
                  <a:pt x="968" y="2125"/>
                  <a:pt x="968" y="2125"/>
                </a:cubicBezTo>
                <a:cubicBezTo>
                  <a:pt x="968" y="2125"/>
                  <a:pt x="968" y="2124"/>
                  <a:pt x="967" y="2124"/>
                </a:cubicBezTo>
                <a:cubicBezTo>
                  <a:pt x="965" y="2121"/>
                  <a:pt x="964" y="2120"/>
                  <a:pt x="962" y="2118"/>
                </a:cubicBezTo>
                <a:cubicBezTo>
                  <a:pt x="961" y="2117"/>
                  <a:pt x="961" y="2116"/>
                  <a:pt x="960" y="2115"/>
                </a:cubicBezTo>
                <a:cubicBezTo>
                  <a:pt x="960" y="2114"/>
                  <a:pt x="960" y="2114"/>
                  <a:pt x="960" y="2114"/>
                </a:cubicBezTo>
                <a:cubicBezTo>
                  <a:pt x="959" y="2114"/>
                  <a:pt x="959" y="2114"/>
                  <a:pt x="959" y="2114"/>
                </a:cubicBezTo>
                <a:cubicBezTo>
                  <a:pt x="959" y="2114"/>
                  <a:pt x="959" y="2113"/>
                  <a:pt x="959" y="2113"/>
                </a:cubicBezTo>
                <a:cubicBezTo>
                  <a:pt x="959" y="2112"/>
                  <a:pt x="959" y="2112"/>
                  <a:pt x="959" y="2112"/>
                </a:cubicBezTo>
                <a:cubicBezTo>
                  <a:pt x="958" y="2112"/>
                  <a:pt x="958" y="2112"/>
                  <a:pt x="958" y="2112"/>
                </a:cubicBezTo>
                <a:cubicBezTo>
                  <a:pt x="958" y="2111"/>
                  <a:pt x="958" y="2110"/>
                  <a:pt x="957" y="2109"/>
                </a:cubicBezTo>
                <a:cubicBezTo>
                  <a:pt x="957" y="2107"/>
                  <a:pt x="957" y="2106"/>
                  <a:pt x="957" y="2105"/>
                </a:cubicBezTo>
                <a:cubicBezTo>
                  <a:pt x="956" y="2103"/>
                  <a:pt x="956" y="2101"/>
                  <a:pt x="956" y="2098"/>
                </a:cubicBezTo>
                <a:cubicBezTo>
                  <a:pt x="955" y="2096"/>
                  <a:pt x="955" y="2094"/>
                  <a:pt x="955" y="2092"/>
                </a:cubicBezTo>
                <a:cubicBezTo>
                  <a:pt x="955" y="2092"/>
                  <a:pt x="955" y="2091"/>
                  <a:pt x="955" y="2091"/>
                </a:cubicBezTo>
                <a:cubicBezTo>
                  <a:pt x="956" y="2089"/>
                  <a:pt x="956" y="2089"/>
                  <a:pt x="956" y="2089"/>
                </a:cubicBezTo>
                <a:cubicBezTo>
                  <a:pt x="957" y="2088"/>
                  <a:pt x="957" y="2088"/>
                  <a:pt x="957" y="2088"/>
                </a:cubicBezTo>
                <a:cubicBezTo>
                  <a:pt x="957" y="2088"/>
                  <a:pt x="958" y="2088"/>
                  <a:pt x="958" y="2087"/>
                </a:cubicBezTo>
                <a:cubicBezTo>
                  <a:pt x="959" y="2086"/>
                  <a:pt x="960" y="2084"/>
                  <a:pt x="962" y="2083"/>
                </a:cubicBezTo>
                <a:cubicBezTo>
                  <a:pt x="963" y="2082"/>
                  <a:pt x="964" y="2080"/>
                  <a:pt x="966" y="2079"/>
                </a:cubicBezTo>
                <a:cubicBezTo>
                  <a:pt x="967" y="2077"/>
                  <a:pt x="968" y="2076"/>
                  <a:pt x="970" y="2074"/>
                </a:cubicBezTo>
                <a:cubicBezTo>
                  <a:pt x="970" y="2073"/>
                  <a:pt x="971" y="2073"/>
                  <a:pt x="971" y="2072"/>
                </a:cubicBezTo>
                <a:cubicBezTo>
                  <a:pt x="972" y="2071"/>
                  <a:pt x="973" y="2070"/>
                  <a:pt x="973" y="2070"/>
                </a:cubicBezTo>
                <a:cubicBezTo>
                  <a:pt x="974" y="2068"/>
                  <a:pt x="975" y="2066"/>
                  <a:pt x="976" y="2065"/>
                </a:cubicBezTo>
                <a:cubicBezTo>
                  <a:pt x="976" y="2064"/>
                  <a:pt x="977" y="2063"/>
                  <a:pt x="977" y="2062"/>
                </a:cubicBezTo>
                <a:cubicBezTo>
                  <a:pt x="980" y="2095"/>
                  <a:pt x="994" y="2134"/>
                  <a:pt x="1028" y="2180"/>
                </a:cubicBezTo>
                <a:cubicBezTo>
                  <a:pt x="1031" y="2184"/>
                  <a:pt x="1033" y="2188"/>
                  <a:pt x="1036" y="2193"/>
                </a:cubicBezTo>
                <a:cubicBezTo>
                  <a:pt x="1036" y="2194"/>
                  <a:pt x="1036" y="2196"/>
                  <a:pt x="1037" y="2198"/>
                </a:cubicBezTo>
                <a:cubicBezTo>
                  <a:pt x="1038" y="2203"/>
                  <a:pt x="1039" y="2209"/>
                  <a:pt x="1041" y="2216"/>
                </a:cubicBezTo>
                <a:cubicBezTo>
                  <a:pt x="1042" y="2219"/>
                  <a:pt x="1043" y="2223"/>
                  <a:pt x="1044" y="2227"/>
                </a:cubicBezTo>
                <a:cubicBezTo>
                  <a:pt x="1045" y="2230"/>
                  <a:pt x="1046" y="2234"/>
                  <a:pt x="1046" y="2239"/>
                </a:cubicBezTo>
                <a:cubicBezTo>
                  <a:pt x="1047" y="2239"/>
                  <a:pt x="1047" y="2240"/>
                  <a:pt x="1047" y="2240"/>
                </a:cubicBezTo>
                <a:cubicBezTo>
                  <a:pt x="1047" y="2241"/>
                  <a:pt x="1047" y="2241"/>
                  <a:pt x="1047" y="2241"/>
                </a:cubicBezTo>
                <a:cubicBezTo>
                  <a:pt x="1047" y="2241"/>
                  <a:pt x="1047" y="2241"/>
                  <a:pt x="1047" y="2241"/>
                </a:cubicBezTo>
                <a:cubicBezTo>
                  <a:pt x="1047" y="2242"/>
                  <a:pt x="1047" y="2242"/>
                  <a:pt x="1047" y="2242"/>
                </a:cubicBezTo>
                <a:cubicBezTo>
                  <a:pt x="1047" y="2243"/>
                  <a:pt x="1047" y="2244"/>
                  <a:pt x="1048" y="2245"/>
                </a:cubicBezTo>
                <a:cubicBezTo>
                  <a:pt x="1048" y="2246"/>
                  <a:pt x="1048" y="2247"/>
                  <a:pt x="1048" y="2248"/>
                </a:cubicBezTo>
                <a:cubicBezTo>
                  <a:pt x="1048" y="2249"/>
                  <a:pt x="1048" y="2250"/>
                  <a:pt x="1049" y="2250"/>
                </a:cubicBezTo>
                <a:cubicBezTo>
                  <a:pt x="1049" y="2251"/>
                  <a:pt x="1049" y="2251"/>
                  <a:pt x="1049" y="2252"/>
                </a:cubicBezTo>
                <a:cubicBezTo>
                  <a:pt x="1049" y="2254"/>
                  <a:pt x="1049" y="2256"/>
                  <a:pt x="1050" y="2259"/>
                </a:cubicBezTo>
                <a:cubicBezTo>
                  <a:pt x="1050" y="2261"/>
                  <a:pt x="1050" y="2264"/>
                  <a:pt x="1050" y="2266"/>
                </a:cubicBezTo>
                <a:cubicBezTo>
                  <a:pt x="1051" y="2276"/>
                  <a:pt x="1050" y="2286"/>
                  <a:pt x="1049" y="2297"/>
                </a:cubicBezTo>
                <a:cubicBezTo>
                  <a:pt x="1049" y="2300"/>
                  <a:pt x="1049" y="2302"/>
                  <a:pt x="1049" y="2305"/>
                </a:cubicBezTo>
                <a:cubicBezTo>
                  <a:pt x="1049" y="2306"/>
                  <a:pt x="1048" y="2306"/>
                  <a:pt x="1048" y="2307"/>
                </a:cubicBezTo>
                <a:cubicBezTo>
                  <a:pt x="1048" y="2309"/>
                  <a:pt x="1047" y="2311"/>
                  <a:pt x="1046" y="2313"/>
                </a:cubicBezTo>
                <a:cubicBezTo>
                  <a:pt x="1045" y="2315"/>
                  <a:pt x="1043" y="2318"/>
                  <a:pt x="1041" y="2321"/>
                </a:cubicBezTo>
                <a:cubicBezTo>
                  <a:pt x="1039" y="2324"/>
                  <a:pt x="1037" y="2327"/>
                  <a:pt x="1035" y="2330"/>
                </a:cubicBezTo>
                <a:cubicBezTo>
                  <a:pt x="1034" y="2331"/>
                  <a:pt x="1034" y="2332"/>
                  <a:pt x="1033" y="2333"/>
                </a:cubicBezTo>
                <a:cubicBezTo>
                  <a:pt x="1033" y="2333"/>
                  <a:pt x="1032" y="2334"/>
                  <a:pt x="1031" y="2335"/>
                </a:cubicBezTo>
                <a:cubicBezTo>
                  <a:pt x="1030" y="2337"/>
                  <a:pt x="1029" y="2338"/>
                  <a:pt x="1028" y="2340"/>
                </a:cubicBezTo>
                <a:cubicBezTo>
                  <a:pt x="1025" y="2343"/>
                  <a:pt x="1022" y="2346"/>
                  <a:pt x="1020" y="2349"/>
                </a:cubicBezTo>
                <a:cubicBezTo>
                  <a:pt x="1017" y="2353"/>
                  <a:pt x="1014" y="2356"/>
                  <a:pt x="1012" y="2360"/>
                </a:cubicBezTo>
                <a:cubicBezTo>
                  <a:pt x="1011" y="2361"/>
                  <a:pt x="1010" y="2363"/>
                  <a:pt x="1009" y="2365"/>
                </a:cubicBezTo>
                <a:cubicBezTo>
                  <a:pt x="1008" y="2366"/>
                  <a:pt x="1008" y="2367"/>
                  <a:pt x="1007" y="2368"/>
                </a:cubicBezTo>
                <a:cubicBezTo>
                  <a:pt x="1007" y="2368"/>
                  <a:pt x="1007" y="2368"/>
                  <a:pt x="1007" y="2368"/>
                </a:cubicBezTo>
                <a:cubicBezTo>
                  <a:pt x="1006" y="2369"/>
                  <a:pt x="1006" y="2369"/>
                  <a:pt x="1006" y="2369"/>
                </a:cubicBezTo>
                <a:cubicBezTo>
                  <a:pt x="1006" y="2370"/>
                  <a:pt x="1006" y="2370"/>
                  <a:pt x="1006" y="2370"/>
                </a:cubicBezTo>
                <a:cubicBezTo>
                  <a:pt x="1004" y="2374"/>
                  <a:pt x="1002" y="2378"/>
                  <a:pt x="1001" y="2381"/>
                </a:cubicBezTo>
                <a:cubicBezTo>
                  <a:pt x="1000" y="2385"/>
                  <a:pt x="1000" y="2389"/>
                  <a:pt x="999" y="2392"/>
                </a:cubicBezTo>
                <a:cubicBezTo>
                  <a:pt x="999" y="2393"/>
                  <a:pt x="999" y="2395"/>
                  <a:pt x="999" y="2397"/>
                </a:cubicBezTo>
                <a:cubicBezTo>
                  <a:pt x="999" y="2398"/>
                  <a:pt x="999" y="2399"/>
                  <a:pt x="999" y="2401"/>
                </a:cubicBezTo>
                <a:cubicBezTo>
                  <a:pt x="999" y="2403"/>
                  <a:pt x="1000" y="2406"/>
                  <a:pt x="1000" y="2407"/>
                </a:cubicBezTo>
                <a:cubicBezTo>
                  <a:pt x="1001" y="2409"/>
                  <a:pt x="1001" y="2411"/>
                  <a:pt x="1002" y="2412"/>
                </a:cubicBezTo>
                <a:cubicBezTo>
                  <a:pt x="1002" y="2412"/>
                  <a:pt x="1003" y="2413"/>
                  <a:pt x="1003" y="2413"/>
                </a:cubicBezTo>
                <a:cubicBezTo>
                  <a:pt x="1003" y="2413"/>
                  <a:pt x="1002" y="2412"/>
                  <a:pt x="1002" y="2411"/>
                </a:cubicBezTo>
                <a:cubicBezTo>
                  <a:pt x="1002" y="2410"/>
                  <a:pt x="1002" y="2409"/>
                  <a:pt x="1002" y="2407"/>
                </a:cubicBezTo>
                <a:cubicBezTo>
                  <a:pt x="1002" y="2405"/>
                  <a:pt x="1002" y="2403"/>
                  <a:pt x="1002" y="2401"/>
                </a:cubicBezTo>
                <a:cubicBezTo>
                  <a:pt x="1002" y="2398"/>
                  <a:pt x="1003" y="2396"/>
                  <a:pt x="1004" y="2393"/>
                </a:cubicBezTo>
                <a:cubicBezTo>
                  <a:pt x="1004" y="2390"/>
                  <a:pt x="1006" y="2387"/>
                  <a:pt x="1007" y="2383"/>
                </a:cubicBezTo>
                <a:cubicBezTo>
                  <a:pt x="1008" y="2380"/>
                  <a:pt x="1010" y="2377"/>
                  <a:pt x="1012" y="2374"/>
                </a:cubicBezTo>
                <a:cubicBezTo>
                  <a:pt x="1012" y="2373"/>
                  <a:pt x="1012" y="2373"/>
                  <a:pt x="1013" y="2373"/>
                </a:cubicBezTo>
                <a:cubicBezTo>
                  <a:pt x="1013" y="2372"/>
                  <a:pt x="1013" y="2372"/>
                  <a:pt x="1013" y="2372"/>
                </a:cubicBezTo>
                <a:cubicBezTo>
                  <a:pt x="1013" y="2371"/>
                  <a:pt x="1013" y="2371"/>
                  <a:pt x="1013" y="2371"/>
                </a:cubicBezTo>
                <a:cubicBezTo>
                  <a:pt x="1014" y="2371"/>
                  <a:pt x="1014" y="2370"/>
                  <a:pt x="1015" y="2369"/>
                </a:cubicBezTo>
                <a:cubicBezTo>
                  <a:pt x="1016" y="2368"/>
                  <a:pt x="1016" y="2367"/>
                  <a:pt x="1017" y="2367"/>
                </a:cubicBezTo>
                <a:cubicBezTo>
                  <a:pt x="1017" y="2366"/>
                  <a:pt x="1018" y="2365"/>
                  <a:pt x="1018" y="2364"/>
                </a:cubicBezTo>
                <a:cubicBezTo>
                  <a:pt x="1021" y="2361"/>
                  <a:pt x="1023" y="2358"/>
                  <a:pt x="1026" y="2354"/>
                </a:cubicBezTo>
                <a:cubicBezTo>
                  <a:pt x="1028" y="2351"/>
                  <a:pt x="1031" y="2348"/>
                  <a:pt x="1034" y="2344"/>
                </a:cubicBezTo>
                <a:cubicBezTo>
                  <a:pt x="1035" y="2343"/>
                  <a:pt x="1036" y="2341"/>
                  <a:pt x="1037" y="2339"/>
                </a:cubicBezTo>
                <a:cubicBezTo>
                  <a:pt x="1038" y="2339"/>
                  <a:pt x="1038" y="2338"/>
                  <a:pt x="1039" y="2337"/>
                </a:cubicBezTo>
                <a:cubicBezTo>
                  <a:pt x="1040" y="2336"/>
                  <a:pt x="1040" y="2335"/>
                  <a:pt x="1041" y="2334"/>
                </a:cubicBezTo>
                <a:cubicBezTo>
                  <a:pt x="1042" y="2332"/>
                  <a:pt x="1044" y="2329"/>
                  <a:pt x="1045" y="2326"/>
                </a:cubicBezTo>
                <a:cubicBezTo>
                  <a:pt x="1045" y="2327"/>
                  <a:pt x="1045" y="2328"/>
                  <a:pt x="1045" y="2330"/>
                </a:cubicBezTo>
                <a:cubicBezTo>
                  <a:pt x="1043" y="2341"/>
                  <a:pt x="1040" y="2352"/>
                  <a:pt x="1038" y="2363"/>
                </a:cubicBezTo>
                <a:cubicBezTo>
                  <a:pt x="1035" y="2375"/>
                  <a:pt x="1032" y="2386"/>
                  <a:pt x="1029" y="2397"/>
                </a:cubicBezTo>
                <a:cubicBezTo>
                  <a:pt x="1029" y="2400"/>
                  <a:pt x="1028" y="2402"/>
                  <a:pt x="1028" y="2405"/>
                </a:cubicBezTo>
                <a:cubicBezTo>
                  <a:pt x="1027" y="2408"/>
                  <a:pt x="1026" y="2411"/>
                  <a:pt x="1026" y="2414"/>
                </a:cubicBezTo>
                <a:cubicBezTo>
                  <a:pt x="1025" y="2419"/>
                  <a:pt x="1024" y="2424"/>
                  <a:pt x="1023" y="2430"/>
                </a:cubicBezTo>
                <a:cubicBezTo>
                  <a:pt x="1022" y="2435"/>
                  <a:pt x="1021" y="2441"/>
                  <a:pt x="1020" y="2446"/>
                </a:cubicBezTo>
                <a:cubicBezTo>
                  <a:pt x="1020" y="2451"/>
                  <a:pt x="1019" y="2456"/>
                  <a:pt x="1019" y="2461"/>
                </a:cubicBezTo>
                <a:cubicBezTo>
                  <a:pt x="1018" y="2466"/>
                  <a:pt x="1018" y="2470"/>
                  <a:pt x="1018" y="2474"/>
                </a:cubicBezTo>
                <a:cubicBezTo>
                  <a:pt x="1018" y="2475"/>
                  <a:pt x="1018" y="2475"/>
                  <a:pt x="1017" y="2476"/>
                </a:cubicBezTo>
                <a:cubicBezTo>
                  <a:pt x="1017" y="2476"/>
                  <a:pt x="1017" y="2477"/>
                  <a:pt x="1016" y="2478"/>
                </a:cubicBezTo>
                <a:cubicBezTo>
                  <a:pt x="1016" y="2478"/>
                  <a:pt x="1015" y="2479"/>
                  <a:pt x="1014" y="2480"/>
                </a:cubicBezTo>
                <a:cubicBezTo>
                  <a:pt x="1014" y="2481"/>
                  <a:pt x="1013" y="2481"/>
                  <a:pt x="1013" y="2482"/>
                </a:cubicBezTo>
                <a:cubicBezTo>
                  <a:pt x="1012" y="2483"/>
                  <a:pt x="1012" y="2483"/>
                  <a:pt x="1012" y="2483"/>
                </a:cubicBezTo>
                <a:cubicBezTo>
                  <a:pt x="1011" y="2484"/>
                  <a:pt x="1011" y="2484"/>
                  <a:pt x="1010" y="2484"/>
                </a:cubicBezTo>
                <a:cubicBezTo>
                  <a:pt x="1009" y="2486"/>
                  <a:pt x="1007" y="2488"/>
                  <a:pt x="1005" y="2489"/>
                </a:cubicBezTo>
                <a:cubicBezTo>
                  <a:pt x="1003" y="2491"/>
                  <a:pt x="1001" y="2492"/>
                  <a:pt x="999" y="2494"/>
                </a:cubicBezTo>
                <a:cubicBezTo>
                  <a:pt x="997" y="2495"/>
                  <a:pt x="995" y="2497"/>
                  <a:pt x="993" y="2499"/>
                </a:cubicBezTo>
                <a:cubicBezTo>
                  <a:pt x="991" y="2500"/>
                  <a:pt x="989" y="2502"/>
                  <a:pt x="987" y="2504"/>
                </a:cubicBezTo>
                <a:cubicBezTo>
                  <a:pt x="986" y="2505"/>
                  <a:pt x="985" y="2505"/>
                  <a:pt x="984" y="2506"/>
                </a:cubicBezTo>
                <a:cubicBezTo>
                  <a:pt x="983" y="2507"/>
                  <a:pt x="982" y="2508"/>
                  <a:pt x="981" y="2509"/>
                </a:cubicBezTo>
                <a:cubicBezTo>
                  <a:pt x="979" y="2511"/>
                  <a:pt x="977" y="2513"/>
                  <a:pt x="976" y="2515"/>
                </a:cubicBezTo>
                <a:cubicBezTo>
                  <a:pt x="974" y="2517"/>
                  <a:pt x="973" y="2519"/>
                  <a:pt x="972" y="2521"/>
                </a:cubicBezTo>
                <a:cubicBezTo>
                  <a:pt x="971" y="2522"/>
                  <a:pt x="971" y="2523"/>
                  <a:pt x="971" y="2523"/>
                </a:cubicBezTo>
                <a:cubicBezTo>
                  <a:pt x="970" y="2524"/>
                  <a:pt x="970" y="2525"/>
                  <a:pt x="970" y="2526"/>
                </a:cubicBezTo>
                <a:cubicBezTo>
                  <a:pt x="969" y="2527"/>
                  <a:pt x="969" y="2528"/>
                  <a:pt x="969" y="2528"/>
                </a:cubicBezTo>
                <a:cubicBezTo>
                  <a:pt x="969" y="2529"/>
                  <a:pt x="969" y="2530"/>
                  <a:pt x="969" y="2530"/>
                </a:cubicBezTo>
                <a:cubicBezTo>
                  <a:pt x="968" y="2532"/>
                  <a:pt x="969" y="2533"/>
                  <a:pt x="968" y="2533"/>
                </a:cubicBezTo>
                <a:cubicBezTo>
                  <a:pt x="968" y="2534"/>
                  <a:pt x="968" y="2534"/>
                  <a:pt x="968" y="2534"/>
                </a:cubicBezTo>
                <a:cubicBezTo>
                  <a:pt x="968" y="2534"/>
                  <a:pt x="969" y="2534"/>
                  <a:pt x="969" y="2533"/>
                </a:cubicBezTo>
                <a:cubicBezTo>
                  <a:pt x="969" y="2533"/>
                  <a:pt x="970" y="2532"/>
                  <a:pt x="970" y="2531"/>
                </a:cubicBezTo>
                <a:cubicBezTo>
                  <a:pt x="970" y="2530"/>
                  <a:pt x="971" y="2530"/>
                  <a:pt x="971" y="2529"/>
                </a:cubicBezTo>
                <a:cubicBezTo>
                  <a:pt x="972" y="2529"/>
                  <a:pt x="972" y="2528"/>
                  <a:pt x="972" y="2527"/>
                </a:cubicBezTo>
                <a:cubicBezTo>
                  <a:pt x="973" y="2527"/>
                  <a:pt x="973" y="2526"/>
                  <a:pt x="974" y="2525"/>
                </a:cubicBezTo>
                <a:cubicBezTo>
                  <a:pt x="974" y="2525"/>
                  <a:pt x="975" y="2524"/>
                  <a:pt x="976" y="2523"/>
                </a:cubicBezTo>
                <a:cubicBezTo>
                  <a:pt x="976" y="2522"/>
                  <a:pt x="977" y="2522"/>
                  <a:pt x="978" y="2521"/>
                </a:cubicBezTo>
                <a:cubicBezTo>
                  <a:pt x="978" y="2521"/>
                  <a:pt x="978" y="2520"/>
                  <a:pt x="979" y="2520"/>
                </a:cubicBezTo>
                <a:cubicBezTo>
                  <a:pt x="979" y="2520"/>
                  <a:pt x="980" y="2519"/>
                  <a:pt x="980" y="2519"/>
                </a:cubicBezTo>
                <a:cubicBezTo>
                  <a:pt x="982" y="2517"/>
                  <a:pt x="983" y="2516"/>
                  <a:pt x="985" y="2514"/>
                </a:cubicBezTo>
                <a:cubicBezTo>
                  <a:pt x="987" y="2513"/>
                  <a:pt x="989" y="2511"/>
                  <a:pt x="991" y="2510"/>
                </a:cubicBezTo>
                <a:cubicBezTo>
                  <a:pt x="994" y="2508"/>
                  <a:pt x="996" y="2507"/>
                  <a:pt x="998" y="2505"/>
                </a:cubicBezTo>
                <a:cubicBezTo>
                  <a:pt x="1000" y="2503"/>
                  <a:pt x="1002" y="2502"/>
                  <a:pt x="1004" y="2500"/>
                </a:cubicBezTo>
                <a:cubicBezTo>
                  <a:pt x="1005" y="2499"/>
                  <a:pt x="1006" y="2498"/>
                  <a:pt x="1007" y="2497"/>
                </a:cubicBezTo>
                <a:cubicBezTo>
                  <a:pt x="1008" y="2497"/>
                  <a:pt x="1008" y="2496"/>
                  <a:pt x="1009" y="2496"/>
                </a:cubicBezTo>
                <a:cubicBezTo>
                  <a:pt x="1009" y="2495"/>
                  <a:pt x="1010" y="2495"/>
                  <a:pt x="1010" y="2494"/>
                </a:cubicBezTo>
                <a:cubicBezTo>
                  <a:pt x="1012" y="2492"/>
                  <a:pt x="1014" y="2490"/>
                  <a:pt x="1015" y="2488"/>
                </a:cubicBezTo>
                <a:cubicBezTo>
                  <a:pt x="1016" y="2486"/>
                  <a:pt x="1017" y="2485"/>
                  <a:pt x="1018" y="2483"/>
                </a:cubicBezTo>
                <a:cubicBezTo>
                  <a:pt x="1018" y="2485"/>
                  <a:pt x="1018" y="2487"/>
                  <a:pt x="1018" y="2490"/>
                </a:cubicBezTo>
                <a:cubicBezTo>
                  <a:pt x="1019" y="2498"/>
                  <a:pt x="1020" y="2506"/>
                  <a:pt x="1021" y="2513"/>
                </a:cubicBezTo>
                <a:cubicBezTo>
                  <a:pt x="1023" y="2520"/>
                  <a:pt x="1024" y="2526"/>
                  <a:pt x="1026" y="2531"/>
                </a:cubicBezTo>
                <a:cubicBezTo>
                  <a:pt x="1026" y="2532"/>
                  <a:pt x="1027" y="2534"/>
                  <a:pt x="1027" y="2535"/>
                </a:cubicBezTo>
                <a:cubicBezTo>
                  <a:pt x="1028" y="2536"/>
                  <a:pt x="1028" y="2537"/>
                  <a:pt x="1028" y="2538"/>
                </a:cubicBezTo>
                <a:cubicBezTo>
                  <a:pt x="1029" y="2539"/>
                  <a:pt x="1030" y="2541"/>
                  <a:pt x="1030" y="2542"/>
                </a:cubicBezTo>
                <a:cubicBezTo>
                  <a:pt x="1031" y="2545"/>
                  <a:pt x="1032" y="2546"/>
                  <a:pt x="1032" y="2546"/>
                </a:cubicBezTo>
                <a:cubicBezTo>
                  <a:pt x="1032" y="2546"/>
                  <a:pt x="1032" y="2545"/>
                  <a:pt x="1031" y="2542"/>
                </a:cubicBezTo>
                <a:cubicBezTo>
                  <a:pt x="1030" y="2541"/>
                  <a:pt x="1030" y="2539"/>
                  <a:pt x="1029" y="2537"/>
                </a:cubicBezTo>
                <a:cubicBezTo>
                  <a:pt x="1029" y="2536"/>
                  <a:pt x="1029" y="2535"/>
                  <a:pt x="1028" y="2534"/>
                </a:cubicBezTo>
                <a:cubicBezTo>
                  <a:pt x="1028" y="2533"/>
                  <a:pt x="1028" y="2532"/>
                  <a:pt x="1027" y="2531"/>
                </a:cubicBezTo>
                <a:cubicBezTo>
                  <a:pt x="1026" y="2526"/>
                  <a:pt x="1025" y="2520"/>
                  <a:pt x="1024" y="2513"/>
                </a:cubicBezTo>
                <a:cubicBezTo>
                  <a:pt x="1024" y="2509"/>
                  <a:pt x="1023" y="2506"/>
                  <a:pt x="1023" y="2502"/>
                </a:cubicBezTo>
                <a:cubicBezTo>
                  <a:pt x="1023" y="2498"/>
                  <a:pt x="1023" y="2494"/>
                  <a:pt x="1023" y="2490"/>
                </a:cubicBezTo>
                <a:cubicBezTo>
                  <a:pt x="1023" y="2481"/>
                  <a:pt x="1024" y="2472"/>
                  <a:pt x="1025" y="2462"/>
                </a:cubicBezTo>
                <a:cubicBezTo>
                  <a:pt x="1026" y="2452"/>
                  <a:pt x="1027" y="2442"/>
                  <a:pt x="1030" y="2431"/>
                </a:cubicBezTo>
                <a:cubicBezTo>
                  <a:pt x="1032" y="2421"/>
                  <a:pt x="1034" y="2410"/>
                  <a:pt x="1037" y="2399"/>
                </a:cubicBezTo>
                <a:cubicBezTo>
                  <a:pt x="1037" y="2398"/>
                  <a:pt x="1037" y="2398"/>
                  <a:pt x="1037" y="2398"/>
                </a:cubicBezTo>
                <a:cubicBezTo>
                  <a:pt x="1037" y="2398"/>
                  <a:pt x="1037" y="2399"/>
                  <a:pt x="1037" y="2399"/>
                </a:cubicBezTo>
                <a:cubicBezTo>
                  <a:pt x="1038" y="2400"/>
                  <a:pt x="1038" y="2401"/>
                  <a:pt x="1039" y="2402"/>
                </a:cubicBezTo>
                <a:cubicBezTo>
                  <a:pt x="1039" y="2403"/>
                  <a:pt x="1039" y="2403"/>
                  <a:pt x="1039" y="2403"/>
                </a:cubicBezTo>
                <a:cubicBezTo>
                  <a:pt x="1039" y="2404"/>
                  <a:pt x="1039" y="2404"/>
                  <a:pt x="1039" y="2404"/>
                </a:cubicBezTo>
                <a:cubicBezTo>
                  <a:pt x="1039" y="2405"/>
                  <a:pt x="1039" y="2405"/>
                  <a:pt x="1040" y="2406"/>
                </a:cubicBezTo>
                <a:cubicBezTo>
                  <a:pt x="1040" y="2407"/>
                  <a:pt x="1040" y="2408"/>
                  <a:pt x="1041" y="2409"/>
                </a:cubicBezTo>
                <a:cubicBezTo>
                  <a:pt x="1041" y="2411"/>
                  <a:pt x="1041" y="2412"/>
                  <a:pt x="1041" y="2413"/>
                </a:cubicBezTo>
                <a:cubicBezTo>
                  <a:pt x="1042" y="2414"/>
                  <a:pt x="1042" y="2416"/>
                  <a:pt x="1042" y="2417"/>
                </a:cubicBezTo>
                <a:cubicBezTo>
                  <a:pt x="1042" y="2417"/>
                  <a:pt x="1042" y="2418"/>
                  <a:pt x="1042" y="2419"/>
                </a:cubicBezTo>
                <a:cubicBezTo>
                  <a:pt x="1043" y="2419"/>
                  <a:pt x="1043" y="2420"/>
                  <a:pt x="1043" y="2420"/>
                </a:cubicBezTo>
                <a:cubicBezTo>
                  <a:pt x="1043" y="2422"/>
                  <a:pt x="1043" y="2423"/>
                  <a:pt x="1043" y="2424"/>
                </a:cubicBezTo>
                <a:cubicBezTo>
                  <a:pt x="1044" y="2425"/>
                  <a:pt x="1044" y="2426"/>
                  <a:pt x="1044" y="2428"/>
                </a:cubicBezTo>
                <a:cubicBezTo>
                  <a:pt x="1044" y="2429"/>
                  <a:pt x="1044" y="2430"/>
                  <a:pt x="1044" y="2431"/>
                </a:cubicBezTo>
                <a:cubicBezTo>
                  <a:pt x="1044" y="2432"/>
                  <a:pt x="1044" y="2433"/>
                  <a:pt x="1044" y="2434"/>
                </a:cubicBezTo>
                <a:cubicBezTo>
                  <a:pt x="1044" y="2435"/>
                  <a:pt x="1045" y="2437"/>
                  <a:pt x="1045" y="2438"/>
                </a:cubicBezTo>
                <a:cubicBezTo>
                  <a:pt x="1045" y="2439"/>
                  <a:pt x="1045" y="2440"/>
                  <a:pt x="1045" y="2441"/>
                </a:cubicBezTo>
                <a:cubicBezTo>
                  <a:pt x="1045" y="2442"/>
                  <a:pt x="1045" y="2444"/>
                  <a:pt x="1045" y="2446"/>
                </a:cubicBezTo>
                <a:cubicBezTo>
                  <a:pt x="1045" y="2447"/>
                  <a:pt x="1045" y="2449"/>
                  <a:pt x="1045" y="2450"/>
                </a:cubicBezTo>
                <a:cubicBezTo>
                  <a:pt x="1045" y="2451"/>
                  <a:pt x="1045" y="2452"/>
                  <a:pt x="1045" y="2453"/>
                </a:cubicBezTo>
                <a:cubicBezTo>
                  <a:pt x="1045" y="2453"/>
                  <a:pt x="1045" y="2454"/>
                  <a:pt x="1045" y="2454"/>
                </a:cubicBezTo>
                <a:cubicBezTo>
                  <a:pt x="1045" y="2454"/>
                  <a:pt x="1045" y="2453"/>
                  <a:pt x="1045" y="2453"/>
                </a:cubicBezTo>
                <a:cubicBezTo>
                  <a:pt x="1045" y="2452"/>
                  <a:pt x="1046" y="2451"/>
                  <a:pt x="1046" y="2450"/>
                </a:cubicBezTo>
                <a:cubicBezTo>
                  <a:pt x="1047" y="2449"/>
                  <a:pt x="1047" y="2448"/>
                  <a:pt x="1048" y="2446"/>
                </a:cubicBezTo>
                <a:cubicBezTo>
                  <a:pt x="1048" y="2446"/>
                  <a:pt x="1048" y="2445"/>
                  <a:pt x="1049" y="2444"/>
                </a:cubicBezTo>
                <a:cubicBezTo>
                  <a:pt x="1049" y="2443"/>
                  <a:pt x="1049" y="2442"/>
                  <a:pt x="1049" y="2441"/>
                </a:cubicBezTo>
                <a:cubicBezTo>
                  <a:pt x="1049" y="2440"/>
                  <a:pt x="1050" y="2439"/>
                  <a:pt x="1050" y="2438"/>
                </a:cubicBezTo>
                <a:cubicBezTo>
                  <a:pt x="1050" y="2437"/>
                  <a:pt x="1050" y="2436"/>
                  <a:pt x="1050" y="2435"/>
                </a:cubicBezTo>
                <a:cubicBezTo>
                  <a:pt x="1050" y="2433"/>
                  <a:pt x="1051" y="2432"/>
                  <a:pt x="1051" y="2431"/>
                </a:cubicBezTo>
                <a:cubicBezTo>
                  <a:pt x="1051" y="2430"/>
                  <a:pt x="1051" y="2429"/>
                  <a:pt x="1051" y="2427"/>
                </a:cubicBezTo>
                <a:cubicBezTo>
                  <a:pt x="1051" y="2425"/>
                  <a:pt x="1051" y="2422"/>
                  <a:pt x="1050" y="2419"/>
                </a:cubicBezTo>
                <a:cubicBezTo>
                  <a:pt x="1050" y="2419"/>
                  <a:pt x="1050" y="2418"/>
                  <a:pt x="1050" y="2417"/>
                </a:cubicBezTo>
                <a:cubicBezTo>
                  <a:pt x="1050" y="2417"/>
                  <a:pt x="1050" y="2416"/>
                  <a:pt x="1050" y="2415"/>
                </a:cubicBezTo>
                <a:cubicBezTo>
                  <a:pt x="1050" y="2414"/>
                  <a:pt x="1049" y="2413"/>
                  <a:pt x="1049" y="2411"/>
                </a:cubicBezTo>
                <a:cubicBezTo>
                  <a:pt x="1049" y="2410"/>
                  <a:pt x="1048" y="2409"/>
                  <a:pt x="1048" y="2407"/>
                </a:cubicBezTo>
                <a:cubicBezTo>
                  <a:pt x="1048" y="2407"/>
                  <a:pt x="1048" y="2406"/>
                  <a:pt x="1047" y="2405"/>
                </a:cubicBezTo>
                <a:cubicBezTo>
                  <a:pt x="1047" y="2405"/>
                  <a:pt x="1047" y="2404"/>
                  <a:pt x="1047" y="2404"/>
                </a:cubicBezTo>
                <a:cubicBezTo>
                  <a:pt x="1047" y="2403"/>
                  <a:pt x="1046" y="2402"/>
                  <a:pt x="1046" y="2402"/>
                </a:cubicBezTo>
                <a:cubicBezTo>
                  <a:pt x="1046" y="2401"/>
                  <a:pt x="1046" y="2401"/>
                  <a:pt x="1046" y="2401"/>
                </a:cubicBezTo>
                <a:cubicBezTo>
                  <a:pt x="1045" y="2400"/>
                  <a:pt x="1045" y="2400"/>
                  <a:pt x="1045" y="2400"/>
                </a:cubicBezTo>
                <a:cubicBezTo>
                  <a:pt x="1045" y="2399"/>
                  <a:pt x="1044" y="2398"/>
                  <a:pt x="1044" y="2396"/>
                </a:cubicBezTo>
                <a:cubicBezTo>
                  <a:pt x="1043" y="2394"/>
                  <a:pt x="1042" y="2392"/>
                  <a:pt x="1041" y="2390"/>
                </a:cubicBezTo>
                <a:cubicBezTo>
                  <a:pt x="1041" y="2389"/>
                  <a:pt x="1040" y="2387"/>
                  <a:pt x="1040" y="2386"/>
                </a:cubicBezTo>
                <a:cubicBezTo>
                  <a:pt x="1042" y="2379"/>
                  <a:pt x="1044" y="2372"/>
                  <a:pt x="1045" y="2365"/>
                </a:cubicBezTo>
                <a:cubicBezTo>
                  <a:pt x="1048" y="2354"/>
                  <a:pt x="1050" y="2342"/>
                  <a:pt x="1052" y="2331"/>
                </a:cubicBezTo>
                <a:cubicBezTo>
                  <a:pt x="1054" y="2320"/>
                  <a:pt x="1056" y="2308"/>
                  <a:pt x="1056" y="2297"/>
                </a:cubicBezTo>
                <a:cubicBezTo>
                  <a:pt x="1057" y="2286"/>
                  <a:pt x="1057" y="2276"/>
                  <a:pt x="1056" y="2266"/>
                </a:cubicBezTo>
                <a:cubicBezTo>
                  <a:pt x="1056" y="2263"/>
                  <a:pt x="1055" y="2261"/>
                  <a:pt x="1055" y="2258"/>
                </a:cubicBezTo>
                <a:cubicBezTo>
                  <a:pt x="1055" y="2256"/>
                  <a:pt x="1054" y="2253"/>
                  <a:pt x="1054" y="2251"/>
                </a:cubicBezTo>
                <a:cubicBezTo>
                  <a:pt x="1054" y="2250"/>
                  <a:pt x="1054" y="2250"/>
                  <a:pt x="1054" y="2249"/>
                </a:cubicBezTo>
                <a:cubicBezTo>
                  <a:pt x="1054" y="2249"/>
                  <a:pt x="1053" y="2248"/>
                  <a:pt x="1053" y="2247"/>
                </a:cubicBezTo>
                <a:cubicBezTo>
                  <a:pt x="1053" y="2246"/>
                  <a:pt x="1053" y="2245"/>
                  <a:pt x="1052" y="2244"/>
                </a:cubicBezTo>
                <a:cubicBezTo>
                  <a:pt x="1052" y="2243"/>
                  <a:pt x="1052" y="2242"/>
                  <a:pt x="1052" y="2241"/>
                </a:cubicBezTo>
                <a:cubicBezTo>
                  <a:pt x="1052" y="2240"/>
                  <a:pt x="1052" y="2240"/>
                  <a:pt x="1052" y="2240"/>
                </a:cubicBezTo>
                <a:cubicBezTo>
                  <a:pt x="1051" y="2240"/>
                  <a:pt x="1051" y="2240"/>
                  <a:pt x="1051" y="2240"/>
                </a:cubicBezTo>
                <a:cubicBezTo>
                  <a:pt x="1051" y="2239"/>
                  <a:pt x="1051" y="2239"/>
                  <a:pt x="1051" y="2239"/>
                </a:cubicBezTo>
                <a:cubicBezTo>
                  <a:pt x="1051" y="2239"/>
                  <a:pt x="1051" y="2238"/>
                  <a:pt x="1051" y="2238"/>
                </a:cubicBezTo>
                <a:cubicBezTo>
                  <a:pt x="1049" y="2229"/>
                  <a:pt x="1046" y="2222"/>
                  <a:pt x="1044" y="2215"/>
                </a:cubicBezTo>
                <a:cubicBezTo>
                  <a:pt x="1041" y="2208"/>
                  <a:pt x="1040" y="2202"/>
                  <a:pt x="1038" y="2197"/>
                </a:cubicBezTo>
                <a:cubicBezTo>
                  <a:pt x="1038" y="2197"/>
                  <a:pt x="1038" y="2196"/>
                  <a:pt x="1038" y="2195"/>
                </a:cubicBezTo>
                <a:cubicBezTo>
                  <a:pt x="1056" y="2224"/>
                  <a:pt x="1069" y="2257"/>
                  <a:pt x="1078" y="2283"/>
                </a:cubicBezTo>
                <a:cubicBezTo>
                  <a:pt x="1087" y="2310"/>
                  <a:pt x="1083" y="2322"/>
                  <a:pt x="1067" y="2358"/>
                </a:cubicBezTo>
                <a:cubicBezTo>
                  <a:pt x="1076" y="2346"/>
                  <a:pt x="1083" y="2335"/>
                  <a:pt x="1086" y="2323"/>
                </a:cubicBezTo>
                <a:cubicBezTo>
                  <a:pt x="1087" y="2331"/>
                  <a:pt x="1087" y="2339"/>
                  <a:pt x="1088" y="2348"/>
                </a:cubicBezTo>
                <a:cubicBezTo>
                  <a:pt x="1088" y="2351"/>
                  <a:pt x="1089" y="2353"/>
                  <a:pt x="1089" y="2356"/>
                </a:cubicBezTo>
                <a:cubicBezTo>
                  <a:pt x="1089" y="2358"/>
                  <a:pt x="1089" y="2361"/>
                  <a:pt x="1090" y="2363"/>
                </a:cubicBezTo>
                <a:cubicBezTo>
                  <a:pt x="1090" y="2368"/>
                  <a:pt x="1091" y="2373"/>
                  <a:pt x="1091" y="2378"/>
                </a:cubicBezTo>
                <a:cubicBezTo>
                  <a:pt x="1092" y="2384"/>
                  <a:pt x="1092" y="2389"/>
                  <a:pt x="1093" y="2393"/>
                </a:cubicBezTo>
                <a:cubicBezTo>
                  <a:pt x="1093" y="2395"/>
                  <a:pt x="1093" y="2397"/>
                  <a:pt x="1093" y="2399"/>
                </a:cubicBezTo>
                <a:cubicBezTo>
                  <a:pt x="1092" y="2400"/>
                  <a:pt x="1090" y="2403"/>
                  <a:pt x="1089" y="2405"/>
                </a:cubicBezTo>
                <a:cubicBezTo>
                  <a:pt x="1088" y="2406"/>
                  <a:pt x="1087" y="2408"/>
                  <a:pt x="1086" y="2410"/>
                </a:cubicBezTo>
                <a:cubicBezTo>
                  <a:pt x="1085" y="2410"/>
                  <a:pt x="1085" y="2411"/>
                  <a:pt x="1085" y="2411"/>
                </a:cubicBezTo>
                <a:cubicBezTo>
                  <a:pt x="1084" y="2412"/>
                  <a:pt x="1084" y="2412"/>
                  <a:pt x="1084" y="2413"/>
                </a:cubicBezTo>
                <a:cubicBezTo>
                  <a:pt x="1083" y="2414"/>
                  <a:pt x="1082" y="2415"/>
                  <a:pt x="1081" y="2416"/>
                </a:cubicBezTo>
                <a:cubicBezTo>
                  <a:pt x="1081" y="2417"/>
                  <a:pt x="1080" y="2417"/>
                  <a:pt x="1079" y="2418"/>
                </a:cubicBezTo>
                <a:cubicBezTo>
                  <a:pt x="1078" y="2419"/>
                  <a:pt x="1078" y="2420"/>
                  <a:pt x="1077" y="2421"/>
                </a:cubicBezTo>
                <a:cubicBezTo>
                  <a:pt x="1075" y="2423"/>
                  <a:pt x="1074" y="2425"/>
                  <a:pt x="1072" y="2428"/>
                </a:cubicBezTo>
                <a:cubicBezTo>
                  <a:pt x="1070" y="2430"/>
                  <a:pt x="1069" y="2432"/>
                  <a:pt x="1067" y="2434"/>
                </a:cubicBezTo>
                <a:cubicBezTo>
                  <a:pt x="1067" y="2435"/>
                  <a:pt x="1067" y="2435"/>
                  <a:pt x="1066" y="2436"/>
                </a:cubicBezTo>
                <a:cubicBezTo>
                  <a:pt x="1066" y="2436"/>
                  <a:pt x="1066" y="2437"/>
                  <a:pt x="1065" y="2437"/>
                </a:cubicBezTo>
                <a:cubicBezTo>
                  <a:pt x="1065" y="2439"/>
                  <a:pt x="1064" y="2440"/>
                  <a:pt x="1063" y="2441"/>
                </a:cubicBezTo>
                <a:cubicBezTo>
                  <a:pt x="1062" y="2443"/>
                  <a:pt x="1061" y="2445"/>
                  <a:pt x="1060" y="2447"/>
                </a:cubicBezTo>
                <a:cubicBezTo>
                  <a:pt x="1060" y="2449"/>
                  <a:pt x="1059" y="2450"/>
                  <a:pt x="1059" y="2451"/>
                </a:cubicBezTo>
                <a:cubicBezTo>
                  <a:pt x="1059" y="2452"/>
                  <a:pt x="1058" y="2453"/>
                  <a:pt x="1058" y="2454"/>
                </a:cubicBezTo>
                <a:cubicBezTo>
                  <a:pt x="1058" y="2456"/>
                  <a:pt x="1057" y="2458"/>
                  <a:pt x="1057" y="2459"/>
                </a:cubicBezTo>
                <a:cubicBezTo>
                  <a:pt x="1057" y="2461"/>
                  <a:pt x="1057" y="2463"/>
                  <a:pt x="1057" y="2464"/>
                </a:cubicBezTo>
                <a:cubicBezTo>
                  <a:pt x="1057" y="2464"/>
                  <a:pt x="1057" y="2465"/>
                  <a:pt x="1057" y="2465"/>
                </a:cubicBezTo>
                <a:cubicBezTo>
                  <a:pt x="1057" y="2466"/>
                  <a:pt x="1057" y="2466"/>
                  <a:pt x="1057" y="2467"/>
                </a:cubicBezTo>
                <a:cubicBezTo>
                  <a:pt x="1057" y="2467"/>
                  <a:pt x="1057" y="2467"/>
                  <a:pt x="1057" y="2467"/>
                </a:cubicBezTo>
                <a:cubicBezTo>
                  <a:pt x="1057" y="2467"/>
                  <a:pt x="1058" y="2467"/>
                  <a:pt x="1058" y="2467"/>
                </a:cubicBezTo>
                <a:cubicBezTo>
                  <a:pt x="1058" y="2466"/>
                  <a:pt x="1058" y="2466"/>
                  <a:pt x="1058" y="2465"/>
                </a:cubicBezTo>
                <a:cubicBezTo>
                  <a:pt x="1058" y="2465"/>
                  <a:pt x="1058" y="2465"/>
                  <a:pt x="1059" y="2464"/>
                </a:cubicBezTo>
                <a:cubicBezTo>
                  <a:pt x="1059" y="2463"/>
                  <a:pt x="1060" y="2462"/>
                  <a:pt x="1060" y="2460"/>
                </a:cubicBezTo>
                <a:cubicBezTo>
                  <a:pt x="1061" y="2459"/>
                  <a:pt x="1061" y="2457"/>
                  <a:pt x="1062" y="2455"/>
                </a:cubicBezTo>
                <a:cubicBezTo>
                  <a:pt x="1064" y="2452"/>
                  <a:pt x="1067" y="2448"/>
                  <a:pt x="1069" y="2444"/>
                </a:cubicBezTo>
                <a:cubicBezTo>
                  <a:pt x="1070" y="2444"/>
                  <a:pt x="1071" y="2443"/>
                  <a:pt x="1071" y="2442"/>
                </a:cubicBezTo>
                <a:cubicBezTo>
                  <a:pt x="1072" y="2441"/>
                  <a:pt x="1073" y="2440"/>
                  <a:pt x="1074" y="2439"/>
                </a:cubicBezTo>
                <a:cubicBezTo>
                  <a:pt x="1075" y="2436"/>
                  <a:pt x="1077" y="2434"/>
                  <a:pt x="1078" y="2432"/>
                </a:cubicBezTo>
                <a:cubicBezTo>
                  <a:pt x="1080" y="2430"/>
                  <a:pt x="1082" y="2428"/>
                  <a:pt x="1083" y="2426"/>
                </a:cubicBezTo>
                <a:cubicBezTo>
                  <a:pt x="1084" y="2425"/>
                  <a:pt x="1085" y="2424"/>
                  <a:pt x="1085" y="2423"/>
                </a:cubicBezTo>
                <a:cubicBezTo>
                  <a:pt x="1086" y="2422"/>
                  <a:pt x="1087" y="2421"/>
                  <a:pt x="1087" y="2419"/>
                </a:cubicBezTo>
                <a:cubicBezTo>
                  <a:pt x="1088" y="2418"/>
                  <a:pt x="1089" y="2417"/>
                  <a:pt x="1089" y="2416"/>
                </a:cubicBezTo>
                <a:cubicBezTo>
                  <a:pt x="1089" y="2416"/>
                  <a:pt x="1090" y="2415"/>
                  <a:pt x="1090" y="2415"/>
                </a:cubicBezTo>
                <a:cubicBezTo>
                  <a:pt x="1090" y="2414"/>
                  <a:pt x="1090" y="2413"/>
                  <a:pt x="1091" y="2413"/>
                </a:cubicBezTo>
                <a:cubicBezTo>
                  <a:pt x="1091" y="2412"/>
                  <a:pt x="1092" y="2411"/>
                  <a:pt x="1092" y="2410"/>
                </a:cubicBezTo>
                <a:cubicBezTo>
                  <a:pt x="1092" y="2412"/>
                  <a:pt x="1092" y="2413"/>
                  <a:pt x="1091" y="2414"/>
                </a:cubicBezTo>
                <a:cubicBezTo>
                  <a:pt x="1091" y="2415"/>
                  <a:pt x="1091" y="2416"/>
                  <a:pt x="1091" y="2416"/>
                </a:cubicBezTo>
                <a:cubicBezTo>
                  <a:pt x="1091" y="2417"/>
                  <a:pt x="1091" y="2417"/>
                  <a:pt x="1091" y="2418"/>
                </a:cubicBezTo>
                <a:cubicBezTo>
                  <a:pt x="1090" y="2419"/>
                  <a:pt x="1090" y="2420"/>
                  <a:pt x="1090" y="2421"/>
                </a:cubicBezTo>
                <a:cubicBezTo>
                  <a:pt x="1089" y="2425"/>
                  <a:pt x="1087" y="2429"/>
                  <a:pt x="1086" y="2432"/>
                </a:cubicBezTo>
                <a:cubicBezTo>
                  <a:pt x="1084" y="2436"/>
                  <a:pt x="1083" y="2439"/>
                  <a:pt x="1081" y="2442"/>
                </a:cubicBezTo>
                <a:cubicBezTo>
                  <a:pt x="1080" y="2445"/>
                  <a:pt x="1079" y="2447"/>
                  <a:pt x="1078" y="2449"/>
                </a:cubicBezTo>
                <a:cubicBezTo>
                  <a:pt x="1077" y="2451"/>
                  <a:pt x="1076" y="2453"/>
                  <a:pt x="1076" y="2454"/>
                </a:cubicBezTo>
                <a:cubicBezTo>
                  <a:pt x="1075" y="2455"/>
                  <a:pt x="1075" y="2456"/>
                  <a:pt x="1075" y="2456"/>
                </a:cubicBezTo>
                <a:cubicBezTo>
                  <a:pt x="1075" y="2456"/>
                  <a:pt x="1075" y="2455"/>
                  <a:pt x="1076" y="2454"/>
                </a:cubicBezTo>
                <a:cubicBezTo>
                  <a:pt x="1077" y="2453"/>
                  <a:pt x="1078" y="2452"/>
                  <a:pt x="1079" y="2450"/>
                </a:cubicBezTo>
                <a:cubicBezTo>
                  <a:pt x="1082" y="2446"/>
                  <a:pt x="1086" y="2441"/>
                  <a:pt x="1090" y="2434"/>
                </a:cubicBezTo>
                <a:cubicBezTo>
                  <a:pt x="1092" y="2431"/>
                  <a:pt x="1094" y="2427"/>
                  <a:pt x="1095" y="2423"/>
                </a:cubicBezTo>
                <a:cubicBezTo>
                  <a:pt x="1096" y="2422"/>
                  <a:pt x="1096" y="2421"/>
                  <a:pt x="1097" y="2419"/>
                </a:cubicBezTo>
                <a:cubicBezTo>
                  <a:pt x="1097" y="2419"/>
                  <a:pt x="1097" y="2418"/>
                  <a:pt x="1097" y="2418"/>
                </a:cubicBezTo>
                <a:cubicBezTo>
                  <a:pt x="1097" y="2417"/>
                  <a:pt x="1097" y="2417"/>
                  <a:pt x="1098" y="2416"/>
                </a:cubicBezTo>
                <a:cubicBezTo>
                  <a:pt x="1098" y="2414"/>
                  <a:pt x="1099" y="2411"/>
                  <a:pt x="1099" y="2409"/>
                </a:cubicBezTo>
                <a:cubicBezTo>
                  <a:pt x="1100" y="2404"/>
                  <a:pt x="1100" y="2399"/>
                  <a:pt x="1100" y="2393"/>
                </a:cubicBezTo>
                <a:cubicBezTo>
                  <a:pt x="1100" y="2388"/>
                  <a:pt x="1100" y="2383"/>
                  <a:pt x="1099" y="2378"/>
                </a:cubicBezTo>
                <a:cubicBezTo>
                  <a:pt x="1099" y="2372"/>
                  <a:pt x="1098" y="2367"/>
                  <a:pt x="1097" y="2362"/>
                </a:cubicBezTo>
                <a:cubicBezTo>
                  <a:pt x="1097" y="2360"/>
                  <a:pt x="1097" y="2357"/>
                  <a:pt x="1096" y="2355"/>
                </a:cubicBezTo>
                <a:cubicBezTo>
                  <a:pt x="1096" y="2352"/>
                  <a:pt x="1096" y="2350"/>
                  <a:pt x="1095" y="2348"/>
                </a:cubicBezTo>
                <a:cubicBezTo>
                  <a:pt x="1094" y="2338"/>
                  <a:pt x="1092" y="2329"/>
                  <a:pt x="1091" y="2321"/>
                </a:cubicBezTo>
                <a:cubicBezTo>
                  <a:pt x="1090" y="2318"/>
                  <a:pt x="1090" y="2315"/>
                  <a:pt x="1089" y="2312"/>
                </a:cubicBezTo>
                <a:cubicBezTo>
                  <a:pt x="1100" y="2256"/>
                  <a:pt x="1054" y="2196"/>
                  <a:pt x="1027" y="2138"/>
                </a:cubicBezTo>
                <a:cubicBezTo>
                  <a:pt x="1029" y="2141"/>
                  <a:pt x="1031" y="2143"/>
                  <a:pt x="1033" y="2145"/>
                </a:cubicBezTo>
                <a:cubicBezTo>
                  <a:pt x="1039" y="2150"/>
                  <a:pt x="1045" y="2155"/>
                  <a:pt x="1051" y="2160"/>
                </a:cubicBezTo>
                <a:cubicBezTo>
                  <a:pt x="1054" y="2163"/>
                  <a:pt x="1056" y="2165"/>
                  <a:pt x="1059" y="2168"/>
                </a:cubicBezTo>
                <a:cubicBezTo>
                  <a:pt x="1062" y="2170"/>
                  <a:pt x="1065" y="2173"/>
                  <a:pt x="1068" y="2175"/>
                </a:cubicBezTo>
                <a:cubicBezTo>
                  <a:pt x="1072" y="2179"/>
                  <a:pt x="1076" y="2183"/>
                  <a:pt x="1080" y="2186"/>
                </a:cubicBezTo>
                <a:cubicBezTo>
                  <a:pt x="1080" y="2187"/>
                  <a:pt x="1080" y="2187"/>
                  <a:pt x="1080" y="2187"/>
                </a:cubicBezTo>
                <a:cubicBezTo>
                  <a:pt x="1081" y="2188"/>
                  <a:pt x="1081" y="2189"/>
                  <a:pt x="1081" y="2190"/>
                </a:cubicBezTo>
                <a:cubicBezTo>
                  <a:pt x="1082" y="2192"/>
                  <a:pt x="1082" y="2195"/>
                  <a:pt x="1082" y="2198"/>
                </a:cubicBezTo>
                <a:cubicBezTo>
                  <a:pt x="1082" y="2200"/>
                  <a:pt x="1082" y="2202"/>
                  <a:pt x="1082" y="2204"/>
                </a:cubicBezTo>
                <a:cubicBezTo>
                  <a:pt x="1082" y="2207"/>
                  <a:pt x="1082" y="2209"/>
                  <a:pt x="1083" y="2211"/>
                </a:cubicBezTo>
                <a:cubicBezTo>
                  <a:pt x="1083" y="2212"/>
                  <a:pt x="1083" y="2214"/>
                  <a:pt x="1083" y="2215"/>
                </a:cubicBezTo>
                <a:cubicBezTo>
                  <a:pt x="1083" y="2216"/>
                  <a:pt x="1083" y="2217"/>
                  <a:pt x="1083" y="2219"/>
                </a:cubicBezTo>
                <a:cubicBezTo>
                  <a:pt x="1083" y="2221"/>
                  <a:pt x="1083" y="2224"/>
                  <a:pt x="1084" y="2226"/>
                </a:cubicBezTo>
                <a:cubicBezTo>
                  <a:pt x="1084" y="2229"/>
                  <a:pt x="1084" y="2231"/>
                  <a:pt x="1084" y="2234"/>
                </a:cubicBezTo>
                <a:cubicBezTo>
                  <a:pt x="1085" y="2234"/>
                  <a:pt x="1085" y="2235"/>
                  <a:pt x="1085" y="2236"/>
                </a:cubicBezTo>
                <a:cubicBezTo>
                  <a:pt x="1085" y="2236"/>
                  <a:pt x="1085" y="2237"/>
                  <a:pt x="1085" y="2238"/>
                </a:cubicBezTo>
                <a:cubicBezTo>
                  <a:pt x="1085" y="2239"/>
                  <a:pt x="1085" y="2240"/>
                  <a:pt x="1086" y="2241"/>
                </a:cubicBezTo>
                <a:cubicBezTo>
                  <a:pt x="1086" y="2244"/>
                  <a:pt x="1087" y="2246"/>
                  <a:pt x="1088" y="2248"/>
                </a:cubicBezTo>
                <a:cubicBezTo>
                  <a:pt x="1089" y="2250"/>
                  <a:pt x="1090" y="2252"/>
                  <a:pt x="1091" y="2254"/>
                </a:cubicBezTo>
                <a:cubicBezTo>
                  <a:pt x="1091" y="2255"/>
                  <a:pt x="1091" y="2255"/>
                  <a:pt x="1092" y="2255"/>
                </a:cubicBezTo>
                <a:cubicBezTo>
                  <a:pt x="1092" y="2256"/>
                  <a:pt x="1092" y="2256"/>
                  <a:pt x="1092" y="2257"/>
                </a:cubicBezTo>
                <a:cubicBezTo>
                  <a:pt x="1093" y="2257"/>
                  <a:pt x="1093" y="2257"/>
                  <a:pt x="1093" y="2258"/>
                </a:cubicBezTo>
                <a:cubicBezTo>
                  <a:pt x="1093" y="2258"/>
                  <a:pt x="1094" y="2258"/>
                  <a:pt x="1094" y="2258"/>
                </a:cubicBezTo>
                <a:cubicBezTo>
                  <a:pt x="1094" y="2258"/>
                  <a:pt x="1094" y="2258"/>
                  <a:pt x="1094" y="2258"/>
                </a:cubicBezTo>
                <a:cubicBezTo>
                  <a:pt x="1095" y="2259"/>
                  <a:pt x="1095" y="2260"/>
                  <a:pt x="1096" y="2260"/>
                </a:cubicBezTo>
                <a:cubicBezTo>
                  <a:pt x="1097" y="2260"/>
                  <a:pt x="1097" y="2261"/>
                  <a:pt x="1098" y="2261"/>
                </a:cubicBezTo>
                <a:cubicBezTo>
                  <a:pt x="1098" y="2261"/>
                  <a:pt x="1099" y="2262"/>
                  <a:pt x="1099" y="2262"/>
                </a:cubicBezTo>
                <a:cubicBezTo>
                  <a:pt x="1099" y="2262"/>
                  <a:pt x="1100" y="2262"/>
                  <a:pt x="1100" y="2262"/>
                </a:cubicBezTo>
                <a:cubicBezTo>
                  <a:pt x="1101" y="2263"/>
                  <a:pt x="1101" y="2263"/>
                  <a:pt x="1101" y="2263"/>
                </a:cubicBezTo>
                <a:cubicBezTo>
                  <a:pt x="1101" y="2263"/>
                  <a:pt x="1101" y="2262"/>
                  <a:pt x="1100" y="2262"/>
                </a:cubicBezTo>
                <a:cubicBezTo>
                  <a:pt x="1100" y="2262"/>
                  <a:pt x="1100" y="2261"/>
                  <a:pt x="1099" y="2261"/>
                </a:cubicBezTo>
                <a:cubicBezTo>
                  <a:pt x="1099" y="2261"/>
                  <a:pt x="1099" y="2260"/>
                  <a:pt x="1099" y="2260"/>
                </a:cubicBezTo>
                <a:cubicBezTo>
                  <a:pt x="1098" y="2260"/>
                  <a:pt x="1098" y="2259"/>
                  <a:pt x="1098" y="2258"/>
                </a:cubicBezTo>
                <a:cubicBezTo>
                  <a:pt x="1097" y="2258"/>
                  <a:pt x="1097" y="2257"/>
                  <a:pt x="1097" y="2257"/>
                </a:cubicBezTo>
                <a:cubicBezTo>
                  <a:pt x="1096" y="2256"/>
                  <a:pt x="1096" y="2255"/>
                  <a:pt x="1096" y="2255"/>
                </a:cubicBezTo>
                <a:cubicBezTo>
                  <a:pt x="1095" y="2254"/>
                  <a:pt x="1095" y="2253"/>
                  <a:pt x="1095" y="2252"/>
                </a:cubicBezTo>
                <a:cubicBezTo>
                  <a:pt x="1095" y="2252"/>
                  <a:pt x="1095" y="2251"/>
                  <a:pt x="1094" y="2251"/>
                </a:cubicBezTo>
                <a:cubicBezTo>
                  <a:pt x="1094" y="2250"/>
                  <a:pt x="1094" y="2250"/>
                  <a:pt x="1094" y="2249"/>
                </a:cubicBezTo>
                <a:cubicBezTo>
                  <a:pt x="1094" y="2249"/>
                  <a:pt x="1094" y="2248"/>
                  <a:pt x="1094" y="2247"/>
                </a:cubicBezTo>
                <a:cubicBezTo>
                  <a:pt x="1093" y="2245"/>
                  <a:pt x="1093" y="2242"/>
                  <a:pt x="1093" y="2240"/>
                </a:cubicBezTo>
                <a:cubicBezTo>
                  <a:pt x="1093" y="2239"/>
                  <a:pt x="1092" y="2238"/>
                  <a:pt x="1092" y="2237"/>
                </a:cubicBezTo>
                <a:cubicBezTo>
                  <a:pt x="1092" y="2235"/>
                  <a:pt x="1092" y="2234"/>
                  <a:pt x="1092" y="2233"/>
                </a:cubicBezTo>
                <a:cubicBezTo>
                  <a:pt x="1092" y="2230"/>
                  <a:pt x="1092" y="2228"/>
                  <a:pt x="1091" y="2225"/>
                </a:cubicBezTo>
                <a:cubicBezTo>
                  <a:pt x="1091" y="2223"/>
                  <a:pt x="1091" y="2220"/>
                  <a:pt x="1091" y="2218"/>
                </a:cubicBezTo>
                <a:cubicBezTo>
                  <a:pt x="1090" y="2217"/>
                  <a:pt x="1090" y="2215"/>
                  <a:pt x="1090" y="2214"/>
                </a:cubicBezTo>
                <a:cubicBezTo>
                  <a:pt x="1090" y="2213"/>
                  <a:pt x="1090" y="2212"/>
                  <a:pt x="1089" y="2211"/>
                </a:cubicBezTo>
                <a:cubicBezTo>
                  <a:pt x="1089" y="2208"/>
                  <a:pt x="1089" y="2206"/>
                  <a:pt x="1088" y="2204"/>
                </a:cubicBezTo>
                <a:cubicBezTo>
                  <a:pt x="1088" y="2202"/>
                  <a:pt x="1087" y="2200"/>
                  <a:pt x="1087" y="2198"/>
                </a:cubicBezTo>
                <a:cubicBezTo>
                  <a:pt x="1086" y="2196"/>
                  <a:pt x="1086" y="2194"/>
                  <a:pt x="1085" y="2192"/>
                </a:cubicBezTo>
                <a:cubicBezTo>
                  <a:pt x="1085" y="2192"/>
                  <a:pt x="1084" y="2191"/>
                  <a:pt x="1084" y="2190"/>
                </a:cubicBezTo>
                <a:cubicBezTo>
                  <a:pt x="1084" y="2191"/>
                  <a:pt x="1084" y="2191"/>
                  <a:pt x="1084" y="2191"/>
                </a:cubicBezTo>
                <a:cubicBezTo>
                  <a:pt x="1084" y="2191"/>
                  <a:pt x="1084" y="2191"/>
                  <a:pt x="1084" y="2191"/>
                </a:cubicBezTo>
                <a:cubicBezTo>
                  <a:pt x="1085" y="2192"/>
                  <a:pt x="1085" y="2192"/>
                  <a:pt x="1086" y="2193"/>
                </a:cubicBezTo>
                <a:cubicBezTo>
                  <a:pt x="1087" y="2194"/>
                  <a:pt x="1088" y="2195"/>
                  <a:pt x="1089" y="2197"/>
                </a:cubicBezTo>
                <a:cubicBezTo>
                  <a:pt x="1091" y="2199"/>
                  <a:pt x="1093" y="2201"/>
                  <a:pt x="1095" y="2204"/>
                </a:cubicBezTo>
                <a:cubicBezTo>
                  <a:pt x="1098" y="2208"/>
                  <a:pt x="1101" y="2213"/>
                  <a:pt x="1103" y="2217"/>
                </a:cubicBezTo>
                <a:cubicBezTo>
                  <a:pt x="1106" y="2221"/>
                  <a:pt x="1108" y="2225"/>
                  <a:pt x="1109" y="2228"/>
                </a:cubicBezTo>
                <a:cubicBezTo>
                  <a:pt x="1110" y="2231"/>
                  <a:pt x="1112" y="2233"/>
                  <a:pt x="1112" y="2235"/>
                </a:cubicBezTo>
                <a:cubicBezTo>
                  <a:pt x="1113" y="2237"/>
                  <a:pt x="1113" y="2237"/>
                  <a:pt x="1113" y="2237"/>
                </a:cubicBezTo>
                <a:cubicBezTo>
                  <a:pt x="1113" y="2237"/>
                  <a:pt x="1113" y="2236"/>
                  <a:pt x="1113" y="2235"/>
                </a:cubicBezTo>
                <a:cubicBezTo>
                  <a:pt x="1112" y="2233"/>
                  <a:pt x="1112" y="2230"/>
                  <a:pt x="1110" y="2227"/>
                </a:cubicBezTo>
                <a:cubicBezTo>
                  <a:pt x="1109" y="2224"/>
                  <a:pt x="1108" y="2220"/>
                  <a:pt x="1106" y="2215"/>
                </a:cubicBezTo>
                <a:cubicBezTo>
                  <a:pt x="1104" y="2211"/>
                  <a:pt x="1102" y="2206"/>
                  <a:pt x="1098" y="2201"/>
                </a:cubicBezTo>
                <a:cubicBezTo>
                  <a:pt x="1097" y="2199"/>
                  <a:pt x="1095" y="2196"/>
                  <a:pt x="1093" y="2193"/>
                </a:cubicBezTo>
                <a:cubicBezTo>
                  <a:pt x="1092" y="2192"/>
                  <a:pt x="1091" y="2191"/>
                  <a:pt x="1090" y="2189"/>
                </a:cubicBezTo>
                <a:cubicBezTo>
                  <a:pt x="1090" y="2189"/>
                  <a:pt x="1089" y="2188"/>
                  <a:pt x="1089" y="2187"/>
                </a:cubicBezTo>
                <a:cubicBezTo>
                  <a:pt x="1088" y="2187"/>
                  <a:pt x="1088" y="2187"/>
                  <a:pt x="1088" y="2187"/>
                </a:cubicBezTo>
                <a:cubicBezTo>
                  <a:pt x="1088" y="2186"/>
                  <a:pt x="1088" y="2186"/>
                  <a:pt x="1088" y="2186"/>
                </a:cubicBezTo>
                <a:cubicBezTo>
                  <a:pt x="1087" y="2185"/>
                  <a:pt x="1087" y="2185"/>
                  <a:pt x="1087" y="2185"/>
                </a:cubicBezTo>
                <a:cubicBezTo>
                  <a:pt x="1083" y="2180"/>
                  <a:pt x="1078" y="2175"/>
                  <a:pt x="1072" y="2170"/>
                </a:cubicBezTo>
                <a:cubicBezTo>
                  <a:pt x="1070" y="2167"/>
                  <a:pt x="1067" y="2165"/>
                  <a:pt x="1064" y="2162"/>
                </a:cubicBezTo>
                <a:cubicBezTo>
                  <a:pt x="1061" y="2160"/>
                  <a:pt x="1059" y="2157"/>
                  <a:pt x="1056" y="2155"/>
                </a:cubicBezTo>
                <a:cubicBezTo>
                  <a:pt x="1050" y="2150"/>
                  <a:pt x="1044" y="2144"/>
                  <a:pt x="1039" y="2139"/>
                </a:cubicBezTo>
                <a:cubicBezTo>
                  <a:pt x="1036" y="2136"/>
                  <a:pt x="1033" y="2134"/>
                  <a:pt x="1031" y="2131"/>
                </a:cubicBezTo>
                <a:cubicBezTo>
                  <a:pt x="1030" y="2130"/>
                  <a:pt x="1029" y="2129"/>
                  <a:pt x="1029" y="2129"/>
                </a:cubicBezTo>
                <a:cubicBezTo>
                  <a:pt x="1027" y="2127"/>
                  <a:pt x="1027" y="2127"/>
                  <a:pt x="1027" y="2127"/>
                </a:cubicBezTo>
                <a:cubicBezTo>
                  <a:pt x="1027" y="2126"/>
                  <a:pt x="1027" y="2126"/>
                  <a:pt x="1027" y="2126"/>
                </a:cubicBezTo>
                <a:cubicBezTo>
                  <a:pt x="1027" y="2126"/>
                  <a:pt x="1027" y="2126"/>
                  <a:pt x="1027" y="2126"/>
                </a:cubicBezTo>
                <a:cubicBezTo>
                  <a:pt x="1027" y="2126"/>
                  <a:pt x="1027" y="2126"/>
                  <a:pt x="1027" y="2126"/>
                </a:cubicBezTo>
                <a:cubicBezTo>
                  <a:pt x="1026" y="2126"/>
                  <a:pt x="1026" y="2126"/>
                  <a:pt x="1026" y="2126"/>
                </a:cubicBezTo>
                <a:cubicBezTo>
                  <a:pt x="1026" y="2125"/>
                  <a:pt x="1026" y="2125"/>
                  <a:pt x="1026" y="2125"/>
                </a:cubicBezTo>
                <a:cubicBezTo>
                  <a:pt x="1025" y="2124"/>
                  <a:pt x="1025" y="2124"/>
                  <a:pt x="1025" y="2124"/>
                </a:cubicBezTo>
                <a:cubicBezTo>
                  <a:pt x="1025" y="2124"/>
                  <a:pt x="1024" y="2123"/>
                  <a:pt x="1023" y="2122"/>
                </a:cubicBezTo>
                <a:cubicBezTo>
                  <a:pt x="1023" y="2121"/>
                  <a:pt x="1023" y="2121"/>
                  <a:pt x="1023" y="2121"/>
                </a:cubicBezTo>
                <a:cubicBezTo>
                  <a:pt x="1022" y="2120"/>
                  <a:pt x="1022" y="2120"/>
                  <a:pt x="1022" y="2120"/>
                </a:cubicBezTo>
                <a:cubicBezTo>
                  <a:pt x="1021" y="2119"/>
                  <a:pt x="1021" y="2118"/>
                  <a:pt x="1020" y="2118"/>
                </a:cubicBezTo>
                <a:cubicBezTo>
                  <a:pt x="1020" y="2117"/>
                  <a:pt x="1019" y="2116"/>
                  <a:pt x="1019" y="2115"/>
                </a:cubicBezTo>
                <a:cubicBezTo>
                  <a:pt x="1018" y="2115"/>
                  <a:pt x="1018" y="2114"/>
                  <a:pt x="1017" y="2113"/>
                </a:cubicBezTo>
                <a:cubicBezTo>
                  <a:pt x="1017" y="2112"/>
                  <a:pt x="1016" y="2112"/>
                  <a:pt x="1016" y="2111"/>
                </a:cubicBezTo>
                <a:cubicBezTo>
                  <a:pt x="1011" y="2098"/>
                  <a:pt x="1008" y="2085"/>
                  <a:pt x="1008" y="2072"/>
                </a:cubicBezTo>
                <a:cubicBezTo>
                  <a:pt x="1007" y="2052"/>
                  <a:pt x="1007" y="2035"/>
                  <a:pt x="1010" y="2018"/>
                </a:cubicBezTo>
                <a:cubicBezTo>
                  <a:pt x="1010" y="2019"/>
                  <a:pt x="1010" y="2020"/>
                  <a:pt x="1010" y="2021"/>
                </a:cubicBezTo>
                <a:cubicBezTo>
                  <a:pt x="1010" y="2023"/>
                  <a:pt x="1010" y="2024"/>
                  <a:pt x="1010" y="2025"/>
                </a:cubicBezTo>
                <a:cubicBezTo>
                  <a:pt x="1011" y="2026"/>
                  <a:pt x="1011" y="2026"/>
                  <a:pt x="1011" y="2027"/>
                </a:cubicBezTo>
                <a:cubicBezTo>
                  <a:pt x="1011" y="2027"/>
                  <a:pt x="1011" y="2028"/>
                  <a:pt x="1011" y="2029"/>
                </a:cubicBezTo>
                <a:cubicBezTo>
                  <a:pt x="1011" y="2030"/>
                  <a:pt x="1011" y="2031"/>
                  <a:pt x="1012" y="2033"/>
                </a:cubicBezTo>
                <a:cubicBezTo>
                  <a:pt x="1013" y="2038"/>
                  <a:pt x="1014" y="2043"/>
                  <a:pt x="1016" y="2048"/>
                </a:cubicBezTo>
                <a:cubicBezTo>
                  <a:pt x="1017" y="2051"/>
                  <a:pt x="1019" y="2054"/>
                  <a:pt x="1020" y="2056"/>
                </a:cubicBezTo>
                <a:cubicBezTo>
                  <a:pt x="1021" y="2059"/>
                  <a:pt x="1022" y="2062"/>
                  <a:pt x="1024" y="2065"/>
                </a:cubicBezTo>
                <a:cubicBezTo>
                  <a:pt x="1025" y="2066"/>
                  <a:pt x="1025" y="2067"/>
                  <a:pt x="1026" y="2068"/>
                </a:cubicBezTo>
                <a:cubicBezTo>
                  <a:pt x="1027" y="2070"/>
                  <a:pt x="1028" y="2071"/>
                  <a:pt x="1028" y="2072"/>
                </a:cubicBezTo>
                <a:cubicBezTo>
                  <a:pt x="1029" y="2073"/>
                  <a:pt x="1029" y="2073"/>
                  <a:pt x="1029" y="2073"/>
                </a:cubicBezTo>
                <a:cubicBezTo>
                  <a:pt x="1029" y="2074"/>
                  <a:pt x="1029" y="2074"/>
                  <a:pt x="1029" y="2074"/>
                </a:cubicBezTo>
                <a:cubicBezTo>
                  <a:pt x="1030" y="2074"/>
                  <a:pt x="1030" y="2074"/>
                  <a:pt x="1030" y="2074"/>
                </a:cubicBezTo>
                <a:cubicBezTo>
                  <a:pt x="1030" y="2074"/>
                  <a:pt x="1030" y="2074"/>
                  <a:pt x="1030" y="2074"/>
                </a:cubicBezTo>
                <a:cubicBezTo>
                  <a:pt x="1031" y="2076"/>
                  <a:pt x="1031" y="2076"/>
                  <a:pt x="1031" y="2076"/>
                </a:cubicBezTo>
                <a:cubicBezTo>
                  <a:pt x="1032" y="2077"/>
                  <a:pt x="1033" y="2079"/>
                  <a:pt x="1034" y="2080"/>
                </a:cubicBezTo>
                <a:cubicBezTo>
                  <a:pt x="1035" y="2081"/>
                  <a:pt x="1036" y="2082"/>
                  <a:pt x="1036" y="2084"/>
                </a:cubicBezTo>
                <a:cubicBezTo>
                  <a:pt x="1037" y="2085"/>
                  <a:pt x="1038" y="2086"/>
                  <a:pt x="1039" y="2087"/>
                </a:cubicBezTo>
                <a:cubicBezTo>
                  <a:pt x="1040" y="2088"/>
                  <a:pt x="1041" y="2089"/>
                  <a:pt x="1042" y="2091"/>
                </a:cubicBezTo>
                <a:cubicBezTo>
                  <a:pt x="1043" y="2092"/>
                  <a:pt x="1044" y="2093"/>
                  <a:pt x="1045" y="2094"/>
                </a:cubicBezTo>
                <a:cubicBezTo>
                  <a:pt x="1049" y="2098"/>
                  <a:pt x="1054" y="2102"/>
                  <a:pt x="1058" y="2106"/>
                </a:cubicBezTo>
                <a:cubicBezTo>
                  <a:pt x="1060" y="2108"/>
                  <a:pt x="1063" y="2110"/>
                  <a:pt x="1065" y="2112"/>
                </a:cubicBezTo>
                <a:cubicBezTo>
                  <a:pt x="1065" y="2112"/>
                  <a:pt x="1065" y="2113"/>
                  <a:pt x="1065" y="2114"/>
                </a:cubicBezTo>
                <a:cubicBezTo>
                  <a:pt x="1066" y="2115"/>
                  <a:pt x="1067" y="2117"/>
                  <a:pt x="1067" y="2119"/>
                </a:cubicBezTo>
                <a:cubicBezTo>
                  <a:pt x="1068" y="2121"/>
                  <a:pt x="1069" y="2123"/>
                  <a:pt x="1070" y="2126"/>
                </a:cubicBezTo>
                <a:cubicBezTo>
                  <a:pt x="1071" y="2128"/>
                  <a:pt x="1072" y="2130"/>
                  <a:pt x="1073" y="2133"/>
                </a:cubicBezTo>
                <a:cubicBezTo>
                  <a:pt x="1074" y="2134"/>
                  <a:pt x="1074" y="2135"/>
                  <a:pt x="1075" y="2136"/>
                </a:cubicBezTo>
                <a:cubicBezTo>
                  <a:pt x="1076" y="2137"/>
                  <a:pt x="1076" y="2138"/>
                  <a:pt x="1077" y="2140"/>
                </a:cubicBezTo>
                <a:cubicBezTo>
                  <a:pt x="1078" y="2142"/>
                  <a:pt x="1080" y="2145"/>
                  <a:pt x="1081" y="2147"/>
                </a:cubicBezTo>
                <a:cubicBezTo>
                  <a:pt x="1083" y="2149"/>
                  <a:pt x="1084" y="2152"/>
                  <a:pt x="1086" y="2154"/>
                </a:cubicBezTo>
                <a:cubicBezTo>
                  <a:pt x="1087" y="2155"/>
                  <a:pt x="1088" y="2156"/>
                  <a:pt x="1088" y="2157"/>
                </a:cubicBezTo>
                <a:cubicBezTo>
                  <a:pt x="1089" y="2158"/>
                  <a:pt x="1090" y="2159"/>
                  <a:pt x="1091" y="2160"/>
                </a:cubicBezTo>
                <a:cubicBezTo>
                  <a:pt x="1092" y="2163"/>
                  <a:pt x="1094" y="2164"/>
                  <a:pt x="1096" y="2166"/>
                </a:cubicBezTo>
                <a:cubicBezTo>
                  <a:pt x="1096" y="2167"/>
                  <a:pt x="1097" y="2168"/>
                  <a:pt x="1098" y="2169"/>
                </a:cubicBezTo>
                <a:cubicBezTo>
                  <a:pt x="1099" y="2170"/>
                  <a:pt x="1099" y="2171"/>
                  <a:pt x="1100" y="2171"/>
                </a:cubicBezTo>
                <a:cubicBezTo>
                  <a:pt x="1101" y="2172"/>
                  <a:pt x="1102" y="2173"/>
                  <a:pt x="1102" y="2174"/>
                </a:cubicBezTo>
                <a:cubicBezTo>
                  <a:pt x="1103" y="2174"/>
                  <a:pt x="1104" y="2175"/>
                  <a:pt x="1104" y="2175"/>
                </a:cubicBezTo>
                <a:cubicBezTo>
                  <a:pt x="1106" y="2177"/>
                  <a:pt x="1107" y="2178"/>
                  <a:pt x="1108" y="2178"/>
                </a:cubicBezTo>
                <a:cubicBezTo>
                  <a:pt x="1109" y="2179"/>
                  <a:pt x="1109" y="2180"/>
                  <a:pt x="1110" y="2180"/>
                </a:cubicBezTo>
                <a:cubicBezTo>
                  <a:pt x="1110" y="2181"/>
                  <a:pt x="1111" y="2181"/>
                  <a:pt x="1111" y="2181"/>
                </a:cubicBezTo>
                <a:cubicBezTo>
                  <a:pt x="1111" y="2181"/>
                  <a:pt x="1110" y="2181"/>
                  <a:pt x="1110" y="2180"/>
                </a:cubicBezTo>
                <a:cubicBezTo>
                  <a:pt x="1110" y="2179"/>
                  <a:pt x="1109" y="2179"/>
                  <a:pt x="1109" y="2177"/>
                </a:cubicBezTo>
                <a:cubicBezTo>
                  <a:pt x="1108" y="2176"/>
                  <a:pt x="1108" y="2175"/>
                  <a:pt x="1107" y="2174"/>
                </a:cubicBezTo>
                <a:cubicBezTo>
                  <a:pt x="1106" y="2172"/>
                  <a:pt x="1105" y="2170"/>
                  <a:pt x="1104" y="2169"/>
                </a:cubicBezTo>
                <a:cubicBezTo>
                  <a:pt x="1103" y="2167"/>
                  <a:pt x="1102" y="2165"/>
                  <a:pt x="1100" y="2163"/>
                </a:cubicBezTo>
                <a:cubicBezTo>
                  <a:pt x="1099" y="2161"/>
                  <a:pt x="1098" y="2159"/>
                  <a:pt x="1097" y="2156"/>
                </a:cubicBezTo>
                <a:cubicBezTo>
                  <a:pt x="1096" y="2155"/>
                  <a:pt x="1095" y="2154"/>
                  <a:pt x="1094" y="2153"/>
                </a:cubicBezTo>
                <a:cubicBezTo>
                  <a:pt x="1094" y="2152"/>
                  <a:pt x="1093" y="2151"/>
                  <a:pt x="1092" y="2150"/>
                </a:cubicBezTo>
                <a:cubicBezTo>
                  <a:pt x="1091" y="2147"/>
                  <a:pt x="1089" y="2145"/>
                  <a:pt x="1088" y="2143"/>
                </a:cubicBezTo>
                <a:cubicBezTo>
                  <a:pt x="1086" y="2140"/>
                  <a:pt x="1085" y="2138"/>
                  <a:pt x="1084" y="2136"/>
                </a:cubicBezTo>
                <a:cubicBezTo>
                  <a:pt x="1083" y="2135"/>
                  <a:pt x="1082" y="2133"/>
                  <a:pt x="1081" y="2132"/>
                </a:cubicBezTo>
                <a:cubicBezTo>
                  <a:pt x="1081" y="2131"/>
                  <a:pt x="1080" y="2130"/>
                  <a:pt x="1079" y="2129"/>
                </a:cubicBezTo>
                <a:cubicBezTo>
                  <a:pt x="1078" y="2127"/>
                  <a:pt x="1076" y="2125"/>
                  <a:pt x="1075" y="2123"/>
                </a:cubicBezTo>
                <a:cubicBezTo>
                  <a:pt x="1074" y="2121"/>
                  <a:pt x="1073" y="2119"/>
                  <a:pt x="1071" y="2117"/>
                </a:cubicBezTo>
                <a:cubicBezTo>
                  <a:pt x="1071" y="2117"/>
                  <a:pt x="1071" y="2117"/>
                  <a:pt x="1071" y="2117"/>
                </a:cubicBezTo>
                <a:cubicBezTo>
                  <a:pt x="1075" y="2120"/>
                  <a:pt x="1079" y="2122"/>
                  <a:pt x="1083" y="2125"/>
                </a:cubicBezTo>
                <a:cubicBezTo>
                  <a:pt x="1086" y="2127"/>
                  <a:pt x="1090" y="2129"/>
                  <a:pt x="1093" y="2131"/>
                </a:cubicBezTo>
                <a:cubicBezTo>
                  <a:pt x="1096" y="2133"/>
                  <a:pt x="1099" y="2135"/>
                  <a:pt x="1101" y="2136"/>
                </a:cubicBezTo>
                <a:cubicBezTo>
                  <a:pt x="1104" y="2137"/>
                  <a:pt x="1106" y="2138"/>
                  <a:pt x="1107" y="2138"/>
                </a:cubicBezTo>
                <a:cubicBezTo>
                  <a:pt x="1108" y="2138"/>
                  <a:pt x="1109" y="2138"/>
                  <a:pt x="1109" y="2138"/>
                </a:cubicBezTo>
                <a:cubicBezTo>
                  <a:pt x="1109" y="2138"/>
                  <a:pt x="1109" y="2138"/>
                  <a:pt x="1109" y="2138"/>
                </a:cubicBezTo>
                <a:cubicBezTo>
                  <a:pt x="1109" y="2138"/>
                  <a:pt x="1109" y="2138"/>
                  <a:pt x="1107" y="2137"/>
                </a:cubicBezTo>
                <a:cubicBezTo>
                  <a:pt x="1106" y="2137"/>
                  <a:pt x="1104" y="2136"/>
                  <a:pt x="1102" y="2134"/>
                </a:cubicBezTo>
                <a:cubicBezTo>
                  <a:pt x="1100" y="2133"/>
                  <a:pt x="1098" y="2131"/>
                  <a:pt x="1095" y="2129"/>
                </a:cubicBezTo>
                <a:cubicBezTo>
                  <a:pt x="1092" y="2126"/>
                  <a:pt x="1089" y="2124"/>
                  <a:pt x="1085" y="2121"/>
                </a:cubicBezTo>
                <a:cubicBezTo>
                  <a:pt x="1082" y="2118"/>
                  <a:pt x="1078" y="2115"/>
                  <a:pt x="1074" y="2112"/>
                </a:cubicBezTo>
                <a:cubicBezTo>
                  <a:pt x="1071" y="2108"/>
                  <a:pt x="1067" y="2105"/>
                  <a:pt x="1063" y="2101"/>
                </a:cubicBezTo>
                <a:cubicBezTo>
                  <a:pt x="1061" y="2099"/>
                  <a:pt x="1059" y="2097"/>
                  <a:pt x="1057" y="2095"/>
                </a:cubicBezTo>
                <a:cubicBezTo>
                  <a:pt x="1055" y="2093"/>
                  <a:pt x="1053" y="2091"/>
                  <a:pt x="1051" y="2089"/>
                </a:cubicBezTo>
                <a:cubicBezTo>
                  <a:pt x="1050" y="2088"/>
                  <a:pt x="1049" y="2087"/>
                  <a:pt x="1048" y="2086"/>
                </a:cubicBezTo>
                <a:cubicBezTo>
                  <a:pt x="1049" y="2086"/>
                  <a:pt x="1049" y="2086"/>
                  <a:pt x="1050" y="2087"/>
                </a:cubicBezTo>
                <a:cubicBezTo>
                  <a:pt x="1052" y="2088"/>
                  <a:pt x="1055" y="2090"/>
                  <a:pt x="1058" y="2092"/>
                </a:cubicBezTo>
                <a:cubicBezTo>
                  <a:pt x="1060" y="2094"/>
                  <a:pt x="1063" y="2095"/>
                  <a:pt x="1065" y="2097"/>
                </a:cubicBezTo>
                <a:cubicBezTo>
                  <a:pt x="1067" y="2097"/>
                  <a:pt x="1068" y="2098"/>
                  <a:pt x="1069" y="2099"/>
                </a:cubicBezTo>
                <a:cubicBezTo>
                  <a:pt x="1071" y="2100"/>
                  <a:pt x="1072" y="2100"/>
                  <a:pt x="1073" y="2101"/>
                </a:cubicBezTo>
                <a:cubicBezTo>
                  <a:pt x="1076" y="2103"/>
                  <a:pt x="1078" y="2104"/>
                  <a:pt x="1080" y="2105"/>
                </a:cubicBezTo>
                <a:cubicBezTo>
                  <a:pt x="1083" y="2107"/>
                  <a:pt x="1085" y="2108"/>
                  <a:pt x="1087" y="2109"/>
                </a:cubicBezTo>
                <a:cubicBezTo>
                  <a:pt x="1088" y="2110"/>
                  <a:pt x="1089" y="2110"/>
                  <a:pt x="1089" y="2111"/>
                </a:cubicBezTo>
                <a:cubicBezTo>
                  <a:pt x="1090" y="2112"/>
                  <a:pt x="1091" y="2112"/>
                  <a:pt x="1092" y="2113"/>
                </a:cubicBezTo>
                <a:cubicBezTo>
                  <a:pt x="1093" y="2113"/>
                  <a:pt x="1093" y="2114"/>
                  <a:pt x="1094" y="2114"/>
                </a:cubicBezTo>
                <a:cubicBezTo>
                  <a:pt x="1095" y="2115"/>
                  <a:pt x="1095" y="2115"/>
                  <a:pt x="1096" y="2115"/>
                </a:cubicBezTo>
                <a:cubicBezTo>
                  <a:pt x="1097" y="2116"/>
                  <a:pt x="1098" y="2117"/>
                  <a:pt x="1098" y="2117"/>
                </a:cubicBezTo>
                <a:cubicBezTo>
                  <a:pt x="1099" y="2118"/>
                  <a:pt x="1099" y="2118"/>
                  <a:pt x="1099" y="2118"/>
                </a:cubicBezTo>
                <a:cubicBezTo>
                  <a:pt x="1099" y="2118"/>
                  <a:pt x="1099" y="2118"/>
                  <a:pt x="1099" y="2117"/>
                </a:cubicBezTo>
                <a:cubicBezTo>
                  <a:pt x="1098" y="2116"/>
                  <a:pt x="1098" y="2116"/>
                  <a:pt x="1097" y="2114"/>
                </a:cubicBezTo>
                <a:cubicBezTo>
                  <a:pt x="1097" y="2114"/>
                  <a:pt x="1096" y="2113"/>
                  <a:pt x="1096" y="2113"/>
                </a:cubicBezTo>
                <a:cubicBezTo>
                  <a:pt x="1095" y="2112"/>
                  <a:pt x="1095" y="2111"/>
                  <a:pt x="1094" y="2110"/>
                </a:cubicBezTo>
                <a:cubicBezTo>
                  <a:pt x="1093" y="2110"/>
                  <a:pt x="1093" y="2109"/>
                  <a:pt x="1092" y="2108"/>
                </a:cubicBezTo>
                <a:cubicBezTo>
                  <a:pt x="1091" y="2107"/>
                  <a:pt x="1090" y="2106"/>
                  <a:pt x="1090" y="2106"/>
                </a:cubicBezTo>
                <a:cubicBezTo>
                  <a:pt x="1089" y="2105"/>
                  <a:pt x="1088" y="2104"/>
                  <a:pt x="1087" y="2103"/>
                </a:cubicBezTo>
                <a:cubicBezTo>
                  <a:pt x="1086" y="2102"/>
                  <a:pt x="1085" y="2101"/>
                  <a:pt x="1084" y="2100"/>
                </a:cubicBezTo>
                <a:cubicBezTo>
                  <a:pt x="1082" y="2099"/>
                  <a:pt x="1079" y="2097"/>
                  <a:pt x="1077" y="2095"/>
                </a:cubicBezTo>
                <a:cubicBezTo>
                  <a:pt x="1076" y="2094"/>
                  <a:pt x="1075" y="2094"/>
                  <a:pt x="1073" y="2093"/>
                </a:cubicBezTo>
                <a:cubicBezTo>
                  <a:pt x="1072" y="2092"/>
                  <a:pt x="1071" y="2091"/>
                  <a:pt x="1070" y="2090"/>
                </a:cubicBezTo>
                <a:cubicBezTo>
                  <a:pt x="1067" y="2088"/>
                  <a:pt x="1064" y="2087"/>
                  <a:pt x="1062" y="2085"/>
                </a:cubicBezTo>
                <a:cubicBezTo>
                  <a:pt x="1059" y="2084"/>
                  <a:pt x="1057" y="2082"/>
                  <a:pt x="1054" y="2080"/>
                </a:cubicBezTo>
                <a:cubicBezTo>
                  <a:pt x="1053" y="2079"/>
                  <a:pt x="1052" y="2079"/>
                  <a:pt x="1050" y="2078"/>
                </a:cubicBezTo>
                <a:cubicBezTo>
                  <a:pt x="1049" y="2077"/>
                  <a:pt x="1048" y="2076"/>
                  <a:pt x="1047" y="2075"/>
                </a:cubicBezTo>
                <a:cubicBezTo>
                  <a:pt x="1046" y="2075"/>
                  <a:pt x="1044" y="2074"/>
                  <a:pt x="1043" y="2073"/>
                </a:cubicBezTo>
                <a:cubicBezTo>
                  <a:pt x="1042" y="2072"/>
                  <a:pt x="1041" y="2071"/>
                  <a:pt x="1040" y="2071"/>
                </a:cubicBezTo>
                <a:cubicBezTo>
                  <a:pt x="1040" y="2070"/>
                  <a:pt x="1039" y="2070"/>
                  <a:pt x="1039" y="2069"/>
                </a:cubicBezTo>
                <a:cubicBezTo>
                  <a:pt x="1038" y="2069"/>
                  <a:pt x="1038" y="2069"/>
                  <a:pt x="1037" y="2068"/>
                </a:cubicBezTo>
                <a:cubicBezTo>
                  <a:pt x="1036" y="2067"/>
                  <a:pt x="1035" y="2067"/>
                  <a:pt x="1035" y="2066"/>
                </a:cubicBezTo>
                <a:cubicBezTo>
                  <a:pt x="1034" y="2065"/>
                  <a:pt x="1033" y="2064"/>
                  <a:pt x="1032" y="2064"/>
                </a:cubicBezTo>
                <a:cubicBezTo>
                  <a:pt x="1032" y="2063"/>
                  <a:pt x="1031" y="2062"/>
                  <a:pt x="1030" y="2061"/>
                </a:cubicBezTo>
                <a:cubicBezTo>
                  <a:pt x="1029" y="2058"/>
                  <a:pt x="1028" y="2056"/>
                  <a:pt x="1026" y="2053"/>
                </a:cubicBezTo>
                <a:cubicBezTo>
                  <a:pt x="1026" y="2052"/>
                  <a:pt x="1025" y="2051"/>
                  <a:pt x="1025" y="2050"/>
                </a:cubicBezTo>
                <a:cubicBezTo>
                  <a:pt x="1024" y="2048"/>
                  <a:pt x="1023" y="2047"/>
                  <a:pt x="1023" y="2046"/>
                </a:cubicBezTo>
                <a:cubicBezTo>
                  <a:pt x="1021" y="2041"/>
                  <a:pt x="1019" y="2036"/>
                  <a:pt x="1018" y="2031"/>
                </a:cubicBezTo>
                <a:cubicBezTo>
                  <a:pt x="1017" y="2030"/>
                  <a:pt x="1017" y="2029"/>
                  <a:pt x="1017" y="2028"/>
                </a:cubicBezTo>
                <a:cubicBezTo>
                  <a:pt x="1016" y="2027"/>
                  <a:pt x="1016" y="2026"/>
                  <a:pt x="1016" y="2026"/>
                </a:cubicBezTo>
                <a:cubicBezTo>
                  <a:pt x="1016" y="2025"/>
                  <a:pt x="1016" y="2025"/>
                  <a:pt x="1016" y="2024"/>
                </a:cubicBezTo>
                <a:cubicBezTo>
                  <a:pt x="1015" y="2023"/>
                  <a:pt x="1015" y="2022"/>
                  <a:pt x="1015" y="2021"/>
                </a:cubicBezTo>
                <a:cubicBezTo>
                  <a:pt x="1015" y="2020"/>
                  <a:pt x="1014" y="2018"/>
                  <a:pt x="1014" y="2017"/>
                </a:cubicBezTo>
                <a:cubicBezTo>
                  <a:pt x="1013" y="2013"/>
                  <a:pt x="1013" y="2009"/>
                  <a:pt x="1013" y="2005"/>
                </a:cubicBezTo>
                <a:cubicBezTo>
                  <a:pt x="1013" y="2005"/>
                  <a:pt x="1013" y="2005"/>
                  <a:pt x="1013" y="2005"/>
                </a:cubicBezTo>
                <a:cubicBezTo>
                  <a:pt x="1015" y="1997"/>
                  <a:pt x="1018" y="1988"/>
                  <a:pt x="1023" y="1980"/>
                </a:cubicBezTo>
                <a:cubicBezTo>
                  <a:pt x="1048" y="1932"/>
                  <a:pt x="1078" y="1949"/>
                  <a:pt x="1117" y="1928"/>
                </a:cubicBezTo>
                <a:cubicBezTo>
                  <a:pt x="1106" y="1944"/>
                  <a:pt x="1100" y="1962"/>
                  <a:pt x="1098" y="1980"/>
                </a:cubicBezTo>
                <a:cubicBezTo>
                  <a:pt x="1098" y="1980"/>
                  <a:pt x="1097" y="1981"/>
                  <a:pt x="1097" y="1982"/>
                </a:cubicBezTo>
                <a:cubicBezTo>
                  <a:pt x="1096" y="1983"/>
                  <a:pt x="1095" y="1983"/>
                  <a:pt x="1095" y="1984"/>
                </a:cubicBezTo>
                <a:cubicBezTo>
                  <a:pt x="1094" y="1985"/>
                  <a:pt x="1093" y="1986"/>
                  <a:pt x="1093" y="1987"/>
                </a:cubicBezTo>
                <a:cubicBezTo>
                  <a:pt x="1092" y="1988"/>
                  <a:pt x="1091" y="1990"/>
                  <a:pt x="1090" y="1991"/>
                </a:cubicBezTo>
                <a:cubicBezTo>
                  <a:pt x="1090" y="1992"/>
                  <a:pt x="1089" y="1993"/>
                  <a:pt x="1088" y="1994"/>
                </a:cubicBezTo>
                <a:cubicBezTo>
                  <a:pt x="1088" y="1995"/>
                  <a:pt x="1088" y="1996"/>
                  <a:pt x="1087" y="1996"/>
                </a:cubicBezTo>
                <a:cubicBezTo>
                  <a:pt x="1087" y="1997"/>
                  <a:pt x="1087" y="1998"/>
                  <a:pt x="1086" y="1998"/>
                </a:cubicBezTo>
                <a:cubicBezTo>
                  <a:pt x="1086" y="2000"/>
                  <a:pt x="1085" y="2001"/>
                  <a:pt x="1084" y="2003"/>
                </a:cubicBezTo>
                <a:cubicBezTo>
                  <a:pt x="1083" y="2006"/>
                  <a:pt x="1082" y="2009"/>
                  <a:pt x="1081" y="2012"/>
                </a:cubicBezTo>
                <a:cubicBezTo>
                  <a:pt x="1080" y="2015"/>
                  <a:pt x="1079" y="2018"/>
                  <a:pt x="1078" y="2022"/>
                </a:cubicBezTo>
                <a:cubicBezTo>
                  <a:pt x="1077" y="2025"/>
                  <a:pt x="1077" y="2029"/>
                  <a:pt x="1076" y="2032"/>
                </a:cubicBezTo>
                <a:cubicBezTo>
                  <a:pt x="1076" y="2035"/>
                  <a:pt x="1076" y="2039"/>
                  <a:pt x="1075" y="2042"/>
                </a:cubicBezTo>
                <a:cubicBezTo>
                  <a:pt x="1075" y="2043"/>
                  <a:pt x="1075" y="2045"/>
                  <a:pt x="1075" y="2046"/>
                </a:cubicBezTo>
                <a:cubicBezTo>
                  <a:pt x="1075" y="2047"/>
                  <a:pt x="1075" y="2048"/>
                  <a:pt x="1075" y="2049"/>
                </a:cubicBezTo>
                <a:cubicBezTo>
                  <a:pt x="1075" y="2049"/>
                  <a:pt x="1075" y="2050"/>
                  <a:pt x="1075" y="2051"/>
                </a:cubicBezTo>
                <a:cubicBezTo>
                  <a:pt x="1076" y="2052"/>
                  <a:pt x="1076" y="2054"/>
                  <a:pt x="1076" y="2055"/>
                </a:cubicBezTo>
                <a:cubicBezTo>
                  <a:pt x="1076" y="2057"/>
                  <a:pt x="1076" y="2058"/>
                  <a:pt x="1076" y="2059"/>
                </a:cubicBezTo>
                <a:cubicBezTo>
                  <a:pt x="1076" y="2060"/>
                  <a:pt x="1077" y="2062"/>
                  <a:pt x="1077" y="2063"/>
                </a:cubicBezTo>
                <a:cubicBezTo>
                  <a:pt x="1077" y="2064"/>
                  <a:pt x="1077" y="2065"/>
                  <a:pt x="1078" y="2066"/>
                </a:cubicBezTo>
                <a:cubicBezTo>
                  <a:pt x="1078" y="2067"/>
                  <a:pt x="1078" y="2068"/>
                  <a:pt x="1078" y="2069"/>
                </a:cubicBezTo>
                <a:cubicBezTo>
                  <a:pt x="1078" y="2070"/>
                  <a:pt x="1079" y="2071"/>
                  <a:pt x="1079" y="2071"/>
                </a:cubicBezTo>
                <a:cubicBezTo>
                  <a:pt x="1079" y="2073"/>
                  <a:pt x="1080" y="2074"/>
                  <a:pt x="1080" y="2075"/>
                </a:cubicBezTo>
                <a:cubicBezTo>
                  <a:pt x="1080" y="2075"/>
                  <a:pt x="1080" y="2076"/>
                  <a:pt x="1080" y="2076"/>
                </a:cubicBezTo>
                <a:cubicBezTo>
                  <a:pt x="1080" y="2076"/>
                  <a:pt x="1080" y="2075"/>
                  <a:pt x="1080" y="2074"/>
                </a:cubicBezTo>
                <a:cubicBezTo>
                  <a:pt x="1080" y="2074"/>
                  <a:pt x="1080" y="2072"/>
                  <a:pt x="1080" y="2071"/>
                </a:cubicBezTo>
                <a:cubicBezTo>
                  <a:pt x="1080" y="2070"/>
                  <a:pt x="1080" y="2069"/>
                  <a:pt x="1080" y="2069"/>
                </a:cubicBezTo>
                <a:cubicBezTo>
                  <a:pt x="1080" y="2068"/>
                  <a:pt x="1081" y="2067"/>
                  <a:pt x="1081" y="2066"/>
                </a:cubicBezTo>
                <a:cubicBezTo>
                  <a:pt x="1081" y="2065"/>
                  <a:pt x="1081" y="2064"/>
                  <a:pt x="1081" y="2063"/>
                </a:cubicBezTo>
                <a:cubicBezTo>
                  <a:pt x="1081" y="2061"/>
                  <a:pt x="1081" y="2060"/>
                  <a:pt x="1081" y="2059"/>
                </a:cubicBezTo>
                <a:cubicBezTo>
                  <a:pt x="1081" y="2058"/>
                  <a:pt x="1081" y="2056"/>
                  <a:pt x="1081" y="2055"/>
                </a:cubicBezTo>
                <a:cubicBezTo>
                  <a:pt x="1081" y="2054"/>
                  <a:pt x="1081" y="2052"/>
                  <a:pt x="1081" y="2051"/>
                </a:cubicBezTo>
                <a:cubicBezTo>
                  <a:pt x="1081" y="2050"/>
                  <a:pt x="1082" y="2050"/>
                  <a:pt x="1082" y="2049"/>
                </a:cubicBezTo>
                <a:cubicBezTo>
                  <a:pt x="1082" y="2048"/>
                  <a:pt x="1082" y="2048"/>
                  <a:pt x="1082" y="2047"/>
                </a:cubicBezTo>
                <a:cubicBezTo>
                  <a:pt x="1082" y="2048"/>
                  <a:pt x="1082" y="2049"/>
                  <a:pt x="1082" y="2050"/>
                </a:cubicBezTo>
                <a:cubicBezTo>
                  <a:pt x="1083" y="2051"/>
                  <a:pt x="1083" y="2052"/>
                  <a:pt x="1083" y="2052"/>
                </a:cubicBezTo>
                <a:cubicBezTo>
                  <a:pt x="1083" y="2053"/>
                  <a:pt x="1084" y="2054"/>
                  <a:pt x="1084" y="2055"/>
                </a:cubicBezTo>
                <a:cubicBezTo>
                  <a:pt x="1084" y="2057"/>
                  <a:pt x="1085" y="2059"/>
                  <a:pt x="1086" y="2061"/>
                </a:cubicBezTo>
                <a:cubicBezTo>
                  <a:pt x="1086" y="2062"/>
                  <a:pt x="1087" y="2064"/>
                  <a:pt x="1087" y="2066"/>
                </a:cubicBezTo>
                <a:cubicBezTo>
                  <a:pt x="1088" y="2067"/>
                  <a:pt x="1088" y="2068"/>
                  <a:pt x="1088" y="2069"/>
                </a:cubicBezTo>
                <a:cubicBezTo>
                  <a:pt x="1089" y="2069"/>
                  <a:pt x="1089" y="2070"/>
                  <a:pt x="1089" y="2071"/>
                </a:cubicBezTo>
                <a:cubicBezTo>
                  <a:pt x="1090" y="2073"/>
                  <a:pt x="1090" y="2074"/>
                  <a:pt x="1090" y="2076"/>
                </a:cubicBezTo>
                <a:cubicBezTo>
                  <a:pt x="1090" y="2077"/>
                  <a:pt x="1091" y="2077"/>
                  <a:pt x="1091" y="2078"/>
                </a:cubicBezTo>
                <a:cubicBezTo>
                  <a:pt x="1091" y="2079"/>
                  <a:pt x="1091" y="2079"/>
                  <a:pt x="1091" y="2080"/>
                </a:cubicBezTo>
                <a:cubicBezTo>
                  <a:pt x="1091" y="2081"/>
                  <a:pt x="1091" y="2081"/>
                  <a:pt x="1091" y="2082"/>
                </a:cubicBezTo>
                <a:cubicBezTo>
                  <a:pt x="1091" y="2083"/>
                  <a:pt x="1091" y="2083"/>
                  <a:pt x="1091" y="2084"/>
                </a:cubicBezTo>
                <a:cubicBezTo>
                  <a:pt x="1091" y="2085"/>
                  <a:pt x="1092" y="2086"/>
                  <a:pt x="1092" y="2087"/>
                </a:cubicBezTo>
                <a:cubicBezTo>
                  <a:pt x="1092" y="2088"/>
                  <a:pt x="1091" y="2088"/>
                  <a:pt x="1091" y="2089"/>
                </a:cubicBezTo>
                <a:cubicBezTo>
                  <a:pt x="1091" y="2089"/>
                  <a:pt x="1091" y="2090"/>
                  <a:pt x="1091" y="2090"/>
                </a:cubicBezTo>
                <a:cubicBezTo>
                  <a:pt x="1091" y="2090"/>
                  <a:pt x="1092" y="2089"/>
                  <a:pt x="1092" y="2089"/>
                </a:cubicBezTo>
                <a:cubicBezTo>
                  <a:pt x="1092" y="2089"/>
                  <a:pt x="1093" y="2088"/>
                  <a:pt x="1093" y="2087"/>
                </a:cubicBezTo>
                <a:cubicBezTo>
                  <a:pt x="1094" y="2087"/>
                  <a:pt x="1094" y="2086"/>
                  <a:pt x="1094" y="2084"/>
                </a:cubicBezTo>
                <a:cubicBezTo>
                  <a:pt x="1095" y="2084"/>
                  <a:pt x="1095" y="2083"/>
                  <a:pt x="1095" y="2082"/>
                </a:cubicBezTo>
                <a:cubicBezTo>
                  <a:pt x="1095" y="2082"/>
                  <a:pt x="1095" y="2081"/>
                  <a:pt x="1096" y="2080"/>
                </a:cubicBezTo>
                <a:cubicBezTo>
                  <a:pt x="1096" y="2079"/>
                  <a:pt x="1096" y="2077"/>
                  <a:pt x="1096" y="2075"/>
                </a:cubicBezTo>
                <a:cubicBezTo>
                  <a:pt x="1096" y="2073"/>
                  <a:pt x="1096" y="2072"/>
                  <a:pt x="1096" y="2070"/>
                </a:cubicBezTo>
                <a:cubicBezTo>
                  <a:pt x="1096" y="2068"/>
                  <a:pt x="1095" y="2066"/>
                  <a:pt x="1095" y="2064"/>
                </a:cubicBezTo>
                <a:cubicBezTo>
                  <a:pt x="1094" y="2062"/>
                  <a:pt x="1094" y="2060"/>
                  <a:pt x="1093" y="2058"/>
                </a:cubicBezTo>
                <a:cubicBezTo>
                  <a:pt x="1092" y="2056"/>
                  <a:pt x="1092" y="2054"/>
                  <a:pt x="1091" y="2053"/>
                </a:cubicBezTo>
                <a:cubicBezTo>
                  <a:pt x="1091" y="2052"/>
                  <a:pt x="1090" y="2051"/>
                  <a:pt x="1090" y="2050"/>
                </a:cubicBezTo>
                <a:cubicBezTo>
                  <a:pt x="1090" y="2049"/>
                  <a:pt x="1089" y="2048"/>
                  <a:pt x="1089" y="2048"/>
                </a:cubicBezTo>
                <a:cubicBezTo>
                  <a:pt x="1087" y="2044"/>
                  <a:pt x="1086" y="2041"/>
                  <a:pt x="1085" y="2039"/>
                </a:cubicBezTo>
                <a:cubicBezTo>
                  <a:pt x="1084" y="2037"/>
                  <a:pt x="1084" y="2036"/>
                  <a:pt x="1083" y="2035"/>
                </a:cubicBezTo>
                <a:cubicBezTo>
                  <a:pt x="1084" y="2034"/>
                  <a:pt x="1084" y="2034"/>
                  <a:pt x="1084" y="2033"/>
                </a:cubicBezTo>
                <a:cubicBezTo>
                  <a:pt x="1084" y="2030"/>
                  <a:pt x="1085" y="2027"/>
                  <a:pt x="1086" y="2024"/>
                </a:cubicBezTo>
                <a:cubicBezTo>
                  <a:pt x="1086" y="2020"/>
                  <a:pt x="1087" y="2017"/>
                  <a:pt x="1088" y="2014"/>
                </a:cubicBezTo>
                <a:cubicBezTo>
                  <a:pt x="1088" y="2013"/>
                  <a:pt x="1089" y="2011"/>
                  <a:pt x="1089" y="2010"/>
                </a:cubicBezTo>
                <a:cubicBezTo>
                  <a:pt x="1090" y="2008"/>
                  <a:pt x="1090" y="2007"/>
                  <a:pt x="1091" y="2005"/>
                </a:cubicBezTo>
                <a:cubicBezTo>
                  <a:pt x="1091" y="2004"/>
                  <a:pt x="1092" y="2002"/>
                  <a:pt x="1092" y="2001"/>
                </a:cubicBezTo>
                <a:cubicBezTo>
                  <a:pt x="1092" y="2000"/>
                  <a:pt x="1093" y="2000"/>
                  <a:pt x="1093" y="1999"/>
                </a:cubicBezTo>
                <a:cubicBezTo>
                  <a:pt x="1093" y="1998"/>
                  <a:pt x="1093" y="1998"/>
                  <a:pt x="1094" y="1997"/>
                </a:cubicBezTo>
                <a:cubicBezTo>
                  <a:pt x="1094" y="1996"/>
                  <a:pt x="1095" y="1994"/>
                  <a:pt x="1095" y="1993"/>
                </a:cubicBezTo>
                <a:cubicBezTo>
                  <a:pt x="1096" y="1992"/>
                  <a:pt x="1096" y="1991"/>
                  <a:pt x="1097" y="1990"/>
                </a:cubicBezTo>
                <a:cubicBezTo>
                  <a:pt x="1097" y="1989"/>
                  <a:pt x="1097" y="1988"/>
                  <a:pt x="1098" y="1987"/>
                </a:cubicBezTo>
                <a:cubicBezTo>
                  <a:pt x="1095" y="2039"/>
                  <a:pt x="1124" y="2098"/>
                  <a:pt x="1153" y="2156"/>
                </a:cubicBezTo>
                <a:cubicBezTo>
                  <a:pt x="1152" y="2156"/>
                  <a:pt x="1152" y="2157"/>
                  <a:pt x="1152" y="2157"/>
                </a:cubicBezTo>
                <a:cubicBezTo>
                  <a:pt x="1151" y="2161"/>
                  <a:pt x="1150" y="2166"/>
                  <a:pt x="1149" y="2171"/>
                </a:cubicBezTo>
                <a:cubicBezTo>
                  <a:pt x="1149" y="2173"/>
                  <a:pt x="1149" y="2176"/>
                  <a:pt x="1149" y="2178"/>
                </a:cubicBezTo>
                <a:cubicBezTo>
                  <a:pt x="1149" y="2179"/>
                  <a:pt x="1149" y="2180"/>
                  <a:pt x="1149" y="2180"/>
                </a:cubicBezTo>
                <a:cubicBezTo>
                  <a:pt x="1149" y="2181"/>
                  <a:pt x="1149" y="2182"/>
                  <a:pt x="1149" y="2183"/>
                </a:cubicBezTo>
                <a:cubicBezTo>
                  <a:pt x="1149" y="2184"/>
                  <a:pt x="1149" y="2185"/>
                  <a:pt x="1149" y="2187"/>
                </a:cubicBezTo>
                <a:cubicBezTo>
                  <a:pt x="1150" y="2192"/>
                  <a:pt x="1151" y="2198"/>
                  <a:pt x="1152" y="2204"/>
                </a:cubicBezTo>
                <a:cubicBezTo>
                  <a:pt x="1152" y="2207"/>
                  <a:pt x="1153" y="2210"/>
                  <a:pt x="1153" y="2213"/>
                </a:cubicBezTo>
                <a:cubicBezTo>
                  <a:pt x="1154" y="2215"/>
                  <a:pt x="1154" y="2216"/>
                  <a:pt x="1154" y="2218"/>
                </a:cubicBezTo>
                <a:cubicBezTo>
                  <a:pt x="1154" y="2219"/>
                  <a:pt x="1154" y="2220"/>
                  <a:pt x="1154" y="2220"/>
                </a:cubicBezTo>
                <a:cubicBezTo>
                  <a:pt x="1155" y="2221"/>
                  <a:pt x="1155" y="2221"/>
                  <a:pt x="1155" y="2221"/>
                </a:cubicBezTo>
                <a:cubicBezTo>
                  <a:pt x="1155" y="2222"/>
                  <a:pt x="1155" y="2222"/>
                  <a:pt x="1155" y="2222"/>
                </a:cubicBezTo>
                <a:cubicBezTo>
                  <a:pt x="1155" y="2222"/>
                  <a:pt x="1155" y="2222"/>
                  <a:pt x="1155" y="2222"/>
                </a:cubicBezTo>
                <a:cubicBezTo>
                  <a:pt x="1155" y="2222"/>
                  <a:pt x="1155" y="2222"/>
                  <a:pt x="1155" y="2222"/>
                </a:cubicBezTo>
                <a:cubicBezTo>
                  <a:pt x="1155" y="2223"/>
                  <a:pt x="1155" y="2223"/>
                  <a:pt x="1155" y="2223"/>
                </a:cubicBezTo>
                <a:cubicBezTo>
                  <a:pt x="1155" y="2224"/>
                  <a:pt x="1155" y="2226"/>
                  <a:pt x="1155" y="2227"/>
                </a:cubicBezTo>
                <a:cubicBezTo>
                  <a:pt x="1155" y="2228"/>
                  <a:pt x="1155" y="2229"/>
                  <a:pt x="1154" y="2229"/>
                </a:cubicBezTo>
                <a:cubicBezTo>
                  <a:pt x="1154" y="2231"/>
                  <a:pt x="1153" y="2232"/>
                  <a:pt x="1152" y="2234"/>
                </a:cubicBezTo>
                <a:cubicBezTo>
                  <a:pt x="1152" y="2235"/>
                  <a:pt x="1151" y="2236"/>
                  <a:pt x="1151" y="2237"/>
                </a:cubicBezTo>
                <a:cubicBezTo>
                  <a:pt x="1151" y="2237"/>
                  <a:pt x="1150" y="2238"/>
                  <a:pt x="1150" y="2238"/>
                </a:cubicBezTo>
                <a:cubicBezTo>
                  <a:pt x="1150" y="2238"/>
                  <a:pt x="1150" y="2239"/>
                  <a:pt x="1149" y="2239"/>
                </a:cubicBezTo>
                <a:cubicBezTo>
                  <a:pt x="1149" y="2240"/>
                  <a:pt x="1148" y="2241"/>
                  <a:pt x="1147" y="2242"/>
                </a:cubicBezTo>
                <a:cubicBezTo>
                  <a:pt x="1147" y="2242"/>
                  <a:pt x="1147" y="2243"/>
                  <a:pt x="1146" y="2243"/>
                </a:cubicBezTo>
                <a:cubicBezTo>
                  <a:pt x="1146" y="2243"/>
                  <a:pt x="1146" y="2244"/>
                  <a:pt x="1145" y="2244"/>
                </a:cubicBezTo>
                <a:cubicBezTo>
                  <a:pt x="1144" y="2246"/>
                  <a:pt x="1142" y="2248"/>
                  <a:pt x="1141" y="2249"/>
                </a:cubicBezTo>
                <a:cubicBezTo>
                  <a:pt x="1139" y="2251"/>
                  <a:pt x="1138" y="2253"/>
                  <a:pt x="1136" y="2255"/>
                </a:cubicBezTo>
                <a:cubicBezTo>
                  <a:pt x="1136" y="2255"/>
                  <a:pt x="1135" y="2256"/>
                  <a:pt x="1135" y="2256"/>
                </a:cubicBezTo>
                <a:cubicBezTo>
                  <a:pt x="1135" y="2257"/>
                  <a:pt x="1134" y="2257"/>
                  <a:pt x="1134" y="2258"/>
                </a:cubicBezTo>
                <a:cubicBezTo>
                  <a:pt x="1133" y="2259"/>
                  <a:pt x="1133" y="2260"/>
                  <a:pt x="1132" y="2261"/>
                </a:cubicBezTo>
                <a:cubicBezTo>
                  <a:pt x="1131" y="2263"/>
                  <a:pt x="1130" y="2265"/>
                  <a:pt x="1129" y="2267"/>
                </a:cubicBezTo>
                <a:cubicBezTo>
                  <a:pt x="1128" y="2269"/>
                  <a:pt x="1128" y="2271"/>
                  <a:pt x="1127" y="2272"/>
                </a:cubicBezTo>
                <a:cubicBezTo>
                  <a:pt x="1127" y="2274"/>
                  <a:pt x="1126" y="2276"/>
                  <a:pt x="1126" y="2277"/>
                </a:cubicBezTo>
                <a:cubicBezTo>
                  <a:pt x="1126" y="2279"/>
                  <a:pt x="1126" y="2280"/>
                  <a:pt x="1125" y="2281"/>
                </a:cubicBezTo>
                <a:cubicBezTo>
                  <a:pt x="1125" y="2282"/>
                  <a:pt x="1125" y="2283"/>
                  <a:pt x="1125" y="2284"/>
                </a:cubicBezTo>
                <a:cubicBezTo>
                  <a:pt x="1125" y="2284"/>
                  <a:pt x="1125" y="2285"/>
                  <a:pt x="1125" y="2285"/>
                </a:cubicBezTo>
                <a:cubicBezTo>
                  <a:pt x="1125" y="2285"/>
                  <a:pt x="1126" y="2284"/>
                  <a:pt x="1126" y="2284"/>
                </a:cubicBezTo>
                <a:cubicBezTo>
                  <a:pt x="1126" y="2283"/>
                  <a:pt x="1127" y="2283"/>
                  <a:pt x="1127" y="2282"/>
                </a:cubicBezTo>
                <a:cubicBezTo>
                  <a:pt x="1128" y="2280"/>
                  <a:pt x="1129" y="2277"/>
                  <a:pt x="1131" y="2274"/>
                </a:cubicBezTo>
                <a:cubicBezTo>
                  <a:pt x="1133" y="2271"/>
                  <a:pt x="1135" y="2268"/>
                  <a:pt x="1138" y="2265"/>
                </a:cubicBezTo>
                <a:cubicBezTo>
                  <a:pt x="1139" y="2264"/>
                  <a:pt x="1139" y="2263"/>
                  <a:pt x="1140" y="2262"/>
                </a:cubicBezTo>
                <a:cubicBezTo>
                  <a:pt x="1141" y="2261"/>
                  <a:pt x="1141" y="2261"/>
                  <a:pt x="1142" y="2260"/>
                </a:cubicBezTo>
                <a:cubicBezTo>
                  <a:pt x="1144" y="2258"/>
                  <a:pt x="1145" y="2256"/>
                  <a:pt x="1147" y="2255"/>
                </a:cubicBezTo>
                <a:cubicBezTo>
                  <a:pt x="1148" y="2253"/>
                  <a:pt x="1150" y="2251"/>
                  <a:pt x="1151" y="2249"/>
                </a:cubicBezTo>
                <a:cubicBezTo>
                  <a:pt x="1152" y="2248"/>
                  <a:pt x="1153" y="2247"/>
                  <a:pt x="1153" y="2246"/>
                </a:cubicBezTo>
                <a:cubicBezTo>
                  <a:pt x="1154" y="2245"/>
                  <a:pt x="1155" y="2244"/>
                  <a:pt x="1155" y="2243"/>
                </a:cubicBezTo>
                <a:cubicBezTo>
                  <a:pt x="1156" y="2242"/>
                  <a:pt x="1156" y="2242"/>
                  <a:pt x="1156" y="2242"/>
                </a:cubicBezTo>
                <a:cubicBezTo>
                  <a:pt x="1156" y="2245"/>
                  <a:pt x="1156" y="2248"/>
                  <a:pt x="1155" y="2251"/>
                </a:cubicBezTo>
                <a:cubicBezTo>
                  <a:pt x="1155" y="2252"/>
                  <a:pt x="1155" y="2254"/>
                  <a:pt x="1155" y="2255"/>
                </a:cubicBezTo>
                <a:cubicBezTo>
                  <a:pt x="1155" y="2257"/>
                  <a:pt x="1155" y="2259"/>
                  <a:pt x="1155" y="2260"/>
                </a:cubicBezTo>
                <a:cubicBezTo>
                  <a:pt x="1154" y="2266"/>
                  <a:pt x="1153" y="2272"/>
                  <a:pt x="1151" y="2278"/>
                </a:cubicBezTo>
                <a:cubicBezTo>
                  <a:pt x="1151" y="2279"/>
                  <a:pt x="1150" y="2281"/>
                  <a:pt x="1150" y="2282"/>
                </a:cubicBezTo>
                <a:cubicBezTo>
                  <a:pt x="1150" y="2284"/>
                  <a:pt x="1149" y="2285"/>
                  <a:pt x="1149" y="2286"/>
                </a:cubicBezTo>
                <a:cubicBezTo>
                  <a:pt x="1148" y="2289"/>
                  <a:pt x="1147" y="2292"/>
                  <a:pt x="1146" y="2294"/>
                </a:cubicBezTo>
                <a:cubicBezTo>
                  <a:pt x="1146" y="2295"/>
                  <a:pt x="1146" y="2296"/>
                  <a:pt x="1145" y="2296"/>
                </a:cubicBezTo>
                <a:cubicBezTo>
                  <a:pt x="1145" y="2297"/>
                  <a:pt x="1145" y="2298"/>
                  <a:pt x="1145" y="2298"/>
                </a:cubicBezTo>
                <a:cubicBezTo>
                  <a:pt x="1144" y="2299"/>
                  <a:pt x="1144" y="2301"/>
                  <a:pt x="1143" y="2302"/>
                </a:cubicBezTo>
                <a:cubicBezTo>
                  <a:pt x="1143" y="2303"/>
                  <a:pt x="1142" y="2304"/>
                  <a:pt x="1142" y="2305"/>
                </a:cubicBezTo>
                <a:cubicBezTo>
                  <a:pt x="1141" y="2306"/>
                  <a:pt x="1140" y="2307"/>
                  <a:pt x="1140" y="2309"/>
                </a:cubicBezTo>
                <a:cubicBezTo>
                  <a:pt x="1140" y="2309"/>
                  <a:pt x="1139" y="2310"/>
                  <a:pt x="1139" y="2310"/>
                </a:cubicBezTo>
                <a:cubicBezTo>
                  <a:pt x="1139" y="2311"/>
                  <a:pt x="1139" y="2311"/>
                  <a:pt x="1138" y="2312"/>
                </a:cubicBezTo>
                <a:cubicBezTo>
                  <a:pt x="1138" y="2313"/>
                  <a:pt x="1137" y="2314"/>
                  <a:pt x="1137" y="2315"/>
                </a:cubicBezTo>
                <a:cubicBezTo>
                  <a:pt x="1136" y="2317"/>
                  <a:pt x="1135" y="2318"/>
                  <a:pt x="1134" y="2320"/>
                </a:cubicBezTo>
                <a:cubicBezTo>
                  <a:pt x="1132" y="2324"/>
                  <a:pt x="1130" y="2326"/>
                  <a:pt x="1128" y="2329"/>
                </a:cubicBezTo>
                <a:cubicBezTo>
                  <a:pt x="1128" y="2330"/>
                  <a:pt x="1127" y="2331"/>
                  <a:pt x="1126" y="2332"/>
                </a:cubicBezTo>
                <a:cubicBezTo>
                  <a:pt x="1126" y="2333"/>
                  <a:pt x="1125" y="2333"/>
                  <a:pt x="1125" y="2334"/>
                </a:cubicBezTo>
                <a:cubicBezTo>
                  <a:pt x="1124" y="2335"/>
                  <a:pt x="1123" y="2336"/>
                  <a:pt x="1123" y="2336"/>
                </a:cubicBezTo>
                <a:cubicBezTo>
                  <a:pt x="1123" y="2336"/>
                  <a:pt x="1124" y="2335"/>
                  <a:pt x="1125" y="2334"/>
                </a:cubicBezTo>
                <a:cubicBezTo>
                  <a:pt x="1125" y="2334"/>
                  <a:pt x="1126" y="2333"/>
                  <a:pt x="1127" y="2332"/>
                </a:cubicBezTo>
                <a:cubicBezTo>
                  <a:pt x="1128" y="2332"/>
                  <a:pt x="1129" y="2331"/>
                  <a:pt x="1130" y="2330"/>
                </a:cubicBezTo>
                <a:cubicBezTo>
                  <a:pt x="1131" y="2328"/>
                  <a:pt x="1134" y="2325"/>
                  <a:pt x="1136" y="2322"/>
                </a:cubicBezTo>
                <a:cubicBezTo>
                  <a:pt x="1137" y="2320"/>
                  <a:pt x="1139" y="2319"/>
                  <a:pt x="1140" y="2317"/>
                </a:cubicBezTo>
                <a:cubicBezTo>
                  <a:pt x="1141" y="2316"/>
                  <a:pt x="1141" y="2315"/>
                  <a:pt x="1142" y="2314"/>
                </a:cubicBezTo>
                <a:cubicBezTo>
                  <a:pt x="1142" y="2313"/>
                  <a:pt x="1143" y="2313"/>
                  <a:pt x="1143" y="2312"/>
                </a:cubicBezTo>
                <a:cubicBezTo>
                  <a:pt x="1143" y="2312"/>
                  <a:pt x="1144" y="2311"/>
                  <a:pt x="1144" y="2311"/>
                </a:cubicBezTo>
                <a:cubicBezTo>
                  <a:pt x="1145" y="2310"/>
                  <a:pt x="1145" y="2309"/>
                  <a:pt x="1146" y="2308"/>
                </a:cubicBezTo>
                <a:cubicBezTo>
                  <a:pt x="1147" y="2306"/>
                  <a:pt x="1147" y="2305"/>
                  <a:pt x="1148" y="2304"/>
                </a:cubicBezTo>
                <a:cubicBezTo>
                  <a:pt x="1148" y="2303"/>
                  <a:pt x="1149" y="2302"/>
                  <a:pt x="1150" y="2300"/>
                </a:cubicBezTo>
                <a:cubicBezTo>
                  <a:pt x="1150" y="2300"/>
                  <a:pt x="1150" y="2299"/>
                  <a:pt x="1151" y="2299"/>
                </a:cubicBezTo>
                <a:cubicBezTo>
                  <a:pt x="1151" y="2298"/>
                  <a:pt x="1151" y="2297"/>
                  <a:pt x="1152" y="2297"/>
                </a:cubicBezTo>
                <a:cubicBezTo>
                  <a:pt x="1152" y="2295"/>
                  <a:pt x="1153" y="2293"/>
                  <a:pt x="1154" y="2291"/>
                </a:cubicBezTo>
                <a:cubicBezTo>
                  <a:pt x="1154" y="2292"/>
                  <a:pt x="1154" y="2292"/>
                  <a:pt x="1154" y="2292"/>
                </a:cubicBezTo>
                <a:cubicBezTo>
                  <a:pt x="1154" y="2294"/>
                  <a:pt x="1154" y="2295"/>
                  <a:pt x="1154" y="2297"/>
                </a:cubicBezTo>
                <a:cubicBezTo>
                  <a:pt x="1154" y="2298"/>
                  <a:pt x="1154" y="2300"/>
                  <a:pt x="1154" y="2302"/>
                </a:cubicBezTo>
                <a:cubicBezTo>
                  <a:pt x="1154" y="2305"/>
                  <a:pt x="1154" y="2308"/>
                  <a:pt x="1154" y="2311"/>
                </a:cubicBezTo>
                <a:cubicBezTo>
                  <a:pt x="1154" y="2312"/>
                  <a:pt x="1154" y="2314"/>
                  <a:pt x="1154" y="2316"/>
                </a:cubicBezTo>
                <a:cubicBezTo>
                  <a:pt x="1153" y="2317"/>
                  <a:pt x="1153" y="2319"/>
                  <a:pt x="1153" y="2320"/>
                </a:cubicBezTo>
                <a:cubicBezTo>
                  <a:pt x="1153" y="2323"/>
                  <a:pt x="1153" y="2326"/>
                  <a:pt x="1152" y="2329"/>
                </a:cubicBezTo>
                <a:cubicBezTo>
                  <a:pt x="1152" y="2332"/>
                  <a:pt x="1152" y="2335"/>
                  <a:pt x="1151" y="2337"/>
                </a:cubicBezTo>
                <a:cubicBezTo>
                  <a:pt x="1150" y="2340"/>
                  <a:pt x="1150" y="2342"/>
                  <a:pt x="1149" y="2344"/>
                </a:cubicBezTo>
                <a:cubicBezTo>
                  <a:pt x="1149" y="2346"/>
                  <a:pt x="1148" y="2347"/>
                  <a:pt x="1148" y="2348"/>
                </a:cubicBezTo>
                <a:cubicBezTo>
                  <a:pt x="1148" y="2349"/>
                  <a:pt x="1147" y="2350"/>
                  <a:pt x="1147" y="2350"/>
                </a:cubicBezTo>
                <a:cubicBezTo>
                  <a:pt x="1146" y="2351"/>
                  <a:pt x="1146" y="2352"/>
                  <a:pt x="1146" y="2353"/>
                </a:cubicBezTo>
                <a:cubicBezTo>
                  <a:pt x="1145" y="2354"/>
                  <a:pt x="1145" y="2354"/>
                  <a:pt x="1145" y="2355"/>
                </a:cubicBezTo>
                <a:cubicBezTo>
                  <a:pt x="1144" y="2356"/>
                  <a:pt x="1144" y="2357"/>
                  <a:pt x="1143" y="2358"/>
                </a:cubicBezTo>
                <a:cubicBezTo>
                  <a:pt x="1143" y="2358"/>
                  <a:pt x="1143" y="2359"/>
                  <a:pt x="1143" y="2359"/>
                </a:cubicBezTo>
                <a:cubicBezTo>
                  <a:pt x="1143" y="2359"/>
                  <a:pt x="1143" y="2359"/>
                  <a:pt x="1144" y="2358"/>
                </a:cubicBezTo>
                <a:cubicBezTo>
                  <a:pt x="1144" y="2358"/>
                  <a:pt x="1145" y="2357"/>
                  <a:pt x="1146" y="2356"/>
                </a:cubicBezTo>
                <a:cubicBezTo>
                  <a:pt x="1147" y="2355"/>
                  <a:pt x="1147" y="2355"/>
                  <a:pt x="1148" y="2354"/>
                </a:cubicBezTo>
                <a:cubicBezTo>
                  <a:pt x="1148" y="2353"/>
                  <a:pt x="1149" y="2353"/>
                  <a:pt x="1149" y="2352"/>
                </a:cubicBezTo>
                <a:cubicBezTo>
                  <a:pt x="1150" y="2351"/>
                  <a:pt x="1151" y="2350"/>
                  <a:pt x="1151" y="2349"/>
                </a:cubicBezTo>
                <a:cubicBezTo>
                  <a:pt x="1152" y="2348"/>
                  <a:pt x="1153" y="2347"/>
                  <a:pt x="1153" y="2346"/>
                </a:cubicBezTo>
                <a:cubicBezTo>
                  <a:pt x="1154" y="2344"/>
                  <a:pt x="1156" y="2342"/>
                  <a:pt x="1157" y="2339"/>
                </a:cubicBezTo>
                <a:cubicBezTo>
                  <a:pt x="1158" y="2336"/>
                  <a:pt x="1159" y="2333"/>
                  <a:pt x="1159" y="2330"/>
                </a:cubicBezTo>
                <a:cubicBezTo>
                  <a:pt x="1160" y="2329"/>
                  <a:pt x="1160" y="2327"/>
                  <a:pt x="1160" y="2326"/>
                </a:cubicBezTo>
                <a:cubicBezTo>
                  <a:pt x="1161" y="2324"/>
                  <a:pt x="1161" y="2323"/>
                  <a:pt x="1161" y="2321"/>
                </a:cubicBezTo>
                <a:cubicBezTo>
                  <a:pt x="1161" y="2319"/>
                  <a:pt x="1161" y="2318"/>
                  <a:pt x="1161" y="2316"/>
                </a:cubicBezTo>
                <a:cubicBezTo>
                  <a:pt x="1161" y="2314"/>
                  <a:pt x="1162" y="2313"/>
                  <a:pt x="1162" y="2311"/>
                </a:cubicBezTo>
                <a:cubicBezTo>
                  <a:pt x="1162" y="2308"/>
                  <a:pt x="1162" y="2305"/>
                  <a:pt x="1161" y="2301"/>
                </a:cubicBezTo>
                <a:cubicBezTo>
                  <a:pt x="1161" y="2300"/>
                  <a:pt x="1161" y="2298"/>
                  <a:pt x="1161" y="2297"/>
                </a:cubicBezTo>
                <a:cubicBezTo>
                  <a:pt x="1161" y="2295"/>
                  <a:pt x="1161" y="2294"/>
                  <a:pt x="1161" y="2292"/>
                </a:cubicBezTo>
                <a:cubicBezTo>
                  <a:pt x="1160" y="2286"/>
                  <a:pt x="1160" y="2281"/>
                  <a:pt x="1159" y="2276"/>
                </a:cubicBezTo>
                <a:cubicBezTo>
                  <a:pt x="1159" y="2276"/>
                  <a:pt x="1159" y="2276"/>
                  <a:pt x="1159" y="2275"/>
                </a:cubicBezTo>
                <a:cubicBezTo>
                  <a:pt x="1160" y="2274"/>
                  <a:pt x="1160" y="2272"/>
                  <a:pt x="1160" y="2271"/>
                </a:cubicBezTo>
                <a:cubicBezTo>
                  <a:pt x="1160" y="2270"/>
                  <a:pt x="1161" y="2269"/>
                  <a:pt x="1161" y="2268"/>
                </a:cubicBezTo>
                <a:cubicBezTo>
                  <a:pt x="1161" y="2268"/>
                  <a:pt x="1161" y="2267"/>
                  <a:pt x="1161" y="2266"/>
                </a:cubicBezTo>
                <a:cubicBezTo>
                  <a:pt x="1162" y="2264"/>
                  <a:pt x="1162" y="2263"/>
                  <a:pt x="1162" y="2261"/>
                </a:cubicBezTo>
                <a:cubicBezTo>
                  <a:pt x="1162" y="2260"/>
                  <a:pt x="1163" y="2258"/>
                  <a:pt x="1163" y="2256"/>
                </a:cubicBezTo>
                <a:cubicBezTo>
                  <a:pt x="1163" y="2255"/>
                  <a:pt x="1163" y="2253"/>
                  <a:pt x="1163" y="2251"/>
                </a:cubicBezTo>
                <a:cubicBezTo>
                  <a:pt x="1164" y="2248"/>
                  <a:pt x="1164" y="2245"/>
                  <a:pt x="1164" y="2241"/>
                </a:cubicBezTo>
                <a:cubicBezTo>
                  <a:pt x="1164" y="2240"/>
                  <a:pt x="1164" y="2238"/>
                  <a:pt x="1164" y="2236"/>
                </a:cubicBezTo>
                <a:cubicBezTo>
                  <a:pt x="1164" y="2235"/>
                  <a:pt x="1163" y="2233"/>
                  <a:pt x="1163" y="2231"/>
                </a:cubicBezTo>
                <a:cubicBezTo>
                  <a:pt x="1163" y="2230"/>
                  <a:pt x="1163" y="2230"/>
                  <a:pt x="1163" y="2229"/>
                </a:cubicBezTo>
                <a:cubicBezTo>
                  <a:pt x="1163" y="2226"/>
                  <a:pt x="1163" y="2226"/>
                  <a:pt x="1163" y="2226"/>
                </a:cubicBezTo>
                <a:cubicBezTo>
                  <a:pt x="1163" y="2225"/>
                  <a:pt x="1163" y="2223"/>
                  <a:pt x="1162" y="2222"/>
                </a:cubicBezTo>
                <a:cubicBezTo>
                  <a:pt x="1162" y="2221"/>
                  <a:pt x="1162" y="2221"/>
                  <a:pt x="1162" y="2221"/>
                </a:cubicBezTo>
                <a:cubicBezTo>
                  <a:pt x="1162" y="2221"/>
                  <a:pt x="1162" y="2221"/>
                  <a:pt x="1162" y="2221"/>
                </a:cubicBezTo>
                <a:cubicBezTo>
                  <a:pt x="1162" y="2220"/>
                  <a:pt x="1162" y="2220"/>
                  <a:pt x="1162" y="2220"/>
                </a:cubicBezTo>
                <a:cubicBezTo>
                  <a:pt x="1162" y="2219"/>
                  <a:pt x="1162" y="2219"/>
                  <a:pt x="1162" y="2219"/>
                </a:cubicBezTo>
                <a:cubicBezTo>
                  <a:pt x="1162" y="2218"/>
                  <a:pt x="1162" y="2218"/>
                  <a:pt x="1162" y="2217"/>
                </a:cubicBezTo>
                <a:cubicBezTo>
                  <a:pt x="1161" y="2215"/>
                  <a:pt x="1161" y="2214"/>
                  <a:pt x="1161" y="2212"/>
                </a:cubicBezTo>
                <a:cubicBezTo>
                  <a:pt x="1160" y="2209"/>
                  <a:pt x="1159" y="2206"/>
                  <a:pt x="1159" y="2203"/>
                </a:cubicBezTo>
                <a:cubicBezTo>
                  <a:pt x="1157" y="2197"/>
                  <a:pt x="1156" y="2191"/>
                  <a:pt x="1155" y="2186"/>
                </a:cubicBezTo>
                <a:cubicBezTo>
                  <a:pt x="1155" y="2185"/>
                  <a:pt x="1155" y="2183"/>
                  <a:pt x="1154" y="2182"/>
                </a:cubicBezTo>
                <a:cubicBezTo>
                  <a:pt x="1154" y="2181"/>
                  <a:pt x="1154" y="2181"/>
                  <a:pt x="1154" y="2180"/>
                </a:cubicBezTo>
                <a:cubicBezTo>
                  <a:pt x="1154" y="2179"/>
                  <a:pt x="1154" y="2179"/>
                  <a:pt x="1154" y="2178"/>
                </a:cubicBezTo>
                <a:cubicBezTo>
                  <a:pt x="1154" y="2176"/>
                  <a:pt x="1154" y="2173"/>
                  <a:pt x="1154" y="2171"/>
                </a:cubicBezTo>
                <a:cubicBezTo>
                  <a:pt x="1154" y="2170"/>
                  <a:pt x="1154" y="2169"/>
                  <a:pt x="1154" y="2167"/>
                </a:cubicBezTo>
                <a:cubicBezTo>
                  <a:pt x="1154" y="2166"/>
                  <a:pt x="1154" y="2165"/>
                  <a:pt x="1154" y="2164"/>
                </a:cubicBezTo>
                <a:cubicBezTo>
                  <a:pt x="1154" y="2163"/>
                  <a:pt x="1154" y="2162"/>
                  <a:pt x="1154" y="2161"/>
                </a:cubicBezTo>
                <a:cubicBezTo>
                  <a:pt x="1154" y="2161"/>
                  <a:pt x="1155" y="2160"/>
                  <a:pt x="1155" y="2160"/>
                </a:cubicBezTo>
                <a:cubicBezTo>
                  <a:pt x="1181" y="2214"/>
                  <a:pt x="1207" y="2267"/>
                  <a:pt x="1205" y="2315"/>
                </a:cubicBezTo>
                <a:cubicBezTo>
                  <a:pt x="1205" y="2322"/>
                  <a:pt x="1204" y="2329"/>
                  <a:pt x="1203" y="2336"/>
                </a:cubicBezTo>
                <a:cubicBezTo>
                  <a:pt x="1203" y="2337"/>
                  <a:pt x="1202" y="2338"/>
                  <a:pt x="1201" y="2339"/>
                </a:cubicBezTo>
                <a:cubicBezTo>
                  <a:pt x="1201" y="2340"/>
                  <a:pt x="1201" y="2340"/>
                  <a:pt x="1200" y="2341"/>
                </a:cubicBezTo>
                <a:cubicBezTo>
                  <a:pt x="1200" y="2341"/>
                  <a:pt x="1200" y="2342"/>
                  <a:pt x="1200" y="2342"/>
                </a:cubicBezTo>
                <a:cubicBezTo>
                  <a:pt x="1199" y="2342"/>
                  <a:pt x="1199" y="2342"/>
                  <a:pt x="1199" y="2342"/>
                </a:cubicBezTo>
                <a:cubicBezTo>
                  <a:pt x="1199" y="2343"/>
                  <a:pt x="1199" y="2343"/>
                  <a:pt x="1199" y="2343"/>
                </a:cubicBezTo>
                <a:cubicBezTo>
                  <a:pt x="1199" y="2343"/>
                  <a:pt x="1199" y="2343"/>
                  <a:pt x="1199" y="2343"/>
                </a:cubicBezTo>
                <a:cubicBezTo>
                  <a:pt x="1199" y="2343"/>
                  <a:pt x="1199" y="2343"/>
                  <a:pt x="1199" y="2343"/>
                </a:cubicBezTo>
                <a:cubicBezTo>
                  <a:pt x="1199" y="2343"/>
                  <a:pt x="1199" y="2343"/>
                  <a:pt x="1199" y="2343"/>
                </a:cubicBezTo>
                <a:cubicBezTo>
                  <a:pt x="1199" y="2343"/>
                  <a:pt x="1199" y="2343"/>
                  <a:pt x="1199" y="2343"/>
                </a:cubicBezTo>
                <a:cubicBezTo>
                  <a:pt x="1199" y="2343"/>
                  <a:pt x="1198" y="2344"/>
                  <a:pt x="1198" y="2345"/>
                </a:cubicBezTo>
                <a:cubicBezTo>
                  <a:pt x="1198" y="2345"/>
                  <a:pt x="1198" y="2345"/>
                  <a:pt x="1197" y="2345"/>
                </a:cubicBezTo>
                <a:cubicBezTo>
                  <a:pt x="1197" y="2346"/>
                  <a:pt x="1197" y="2346"/>
                  <a:pt x="1197" y="2346"/>
                </a:cubicBezTo>
                <a:cubicBezTo>
                  <a:pt x="1196" y="2347"/>
                  <a:pt x="1196" y="2347"/>
                  <a:pt x="1195" y="2348"/>
                </a:cubicBezTo>
                <a:cubicBezTo>
                  <a:pt x="1195" y="2349"/>
                  <a:pt x="1194" y="2349"/>
                  <a:pt x="1194" y="2350"/>
                </a:cubicBezTo>
                <a:cubicBezTo>
                  <a:pt x="1193" y="2350"/>
                  <a:pt x="1193" y="2350"/>
                  <a:pt x="1193" y="2351"/>
                </a:cubicBezTo>
                <a:cubicBezTo>
                  <a:pt x="1193" y="2351"/>
                  <a:pt x="1192" y="2351"/>
                  <a:pt x="1192" y="2352"/>
                </a:cubicBezTo>
                <a:cubicBezTo>
                  <a:pt x="1191" y="2352"/>
                  <a:pt x="1191" y="2353"/>
                  <a:pt x="1190" y="2353"/>
                </a:cubicBezTo>
                <a:cubicBezTo>
                  <a:pt x="1188" y="2356"/>
                  <a:pt x="1185" y="2358"/>
                  <a:pt x="1182" y="2361"/>
                </a:cubicBezTo>
                <a:cubicBezTo>
                  <a:pt x="1179" y="2363"/>
                  <a:pt x="1176" y="2365"/>
                  <a:pt x="1173" y="2367"/>
                </a:cubicBezTo>
                <a:cubicBezTo>
                  <a:pt x="1169" y="2370"/>
                  <a:pt x="1166" y="2372"/>
                  <a:pt x="1162" y="2374"/>
                </a:cubicBezTo>
                <a:cubicBezTo>
                  <a:pt x="1161" y="2376"/>
                  <a:pt x="1159" y="2377"/>
                  <a:pt x="1157" y="2378"/>
                </a:cubicBezTo>
                <a:cubicBezTo>
                  <a:pt x="1156" y="2379"/>
                  <a:pt x="1156" y="2379"/>
                  <a:pt x="1156" y="2379"/>
                </a:cubicBezTo>
                <a:cubicBezTo>
                  <a:pt x="1156" y="2379"/>
                  <a:pt x="1156" y="2379"/>
                  <a:pt x="1156" y="2379"/>
                </a:cubicBezTo>
                <a:cubicBezTo>
                  <a:pt x="1155" y="2379"/>
                  <a:pt x="1155" y="2379"/>
                  <a:pt x="1155" y="2379"/>
                </a:cubicBezTo>
                <a:cubicBezTo>
                  <a:pt x="1155" y="2380"/>
                  <a:pt x="1155" y="2380"/>
                  <a:pt x="1155" y="2380"/>
                </a:cubicBezTo>
                <a:cubicBezTo>
                  <a:pt x="1154" y="2381"/>
                  <a:pt x="1153" y="2381"/>
                  <a:pt x="1152" y="2382"/>
                </a:cubicBezTo>
                <a:cubicBezTo>
                  <a:pt x="1151" y="2382"/>
                  <a:pt x="1151" y="2383"/>
                  <a:pt x="1150" y="2384"/>
                </a:cubicBezTo>
                <a:cubicBezTo>
                  <a:pt x="1149" y="2385"/>
                  <a:pt x="1148" y="2385"/>
                  <a:pt x="1147" y="2386"/>
                </a:cubicBezTo>
                <a:cubicBezTo>
                  <a:pt x="1147" y="2387"/>
                  <a:pt x="1146" y="2387"/>
                  <a:pt x="1145" y="2388"/>
                </a:cubicBezTo>
                <a:cubicBezTo>
                  <a:pt x="1144" y="2389"/>
                  <a:pt x="1144" y="2389"/>
                  <a:pt x="1143" y="2390"/>
                </a:cubicBezTo>
                <a:cubicBezTo>
                  <a:pt x="1142" y="2392"/>
                  <a:pt x="1140" y="2393"/>
                  <a:pt x="1139" y="2394"/>
                </a:cubicBezTo>
                <a:cubicBezTo>
                  <a:pt x="1138" y="2395"/>
                  <a:pt x="1138" y="2396"/>
                  <a:pt x="1137" y="2397"/>
                </a:cubicBezTo>
                <a:cubicBezTo>
                  <a:pt x="1137" y="2397"/>
                  <a:pt x="1137" y="2397"/>
                  <a:pt x="1136" y="2398"/>
                </a:cubicBezTo>
                <a:cubicBezTo>
                  <a:pt x="1136" y="2398"/>
                  <a:pt x="1136" y="2399"/>
                  <a:pt x="1135" y="2399"/>
                </a:cubicBezTo>
                <a:cubicBezTo>
                  <a:pt x="1135" y="2400"/>
                  <a:pt x="1134" y="2400"/>
                  <a:pt x="1134" y="2401"/>
                </a:cubicBezTo>
                <a:cubicBezTo>
                  <a:pt x="1133" y="2402"/>
                  <a:pt x="1133" y="2403"/>
                  <a:pt x="1132" y="2404"/>
                </a:cubicBezTo>
                <a:cubicBezTo>
                  <a:pt x="1132" y="2404"/>
                  <a:pt x="1132" y="2405"/>
                  <a:pt x="1131" y="2406"/>
                </a:cubicBezTo>
                <a:cubicBezTo>
                  <a:pt x="1131" y="2407"/>
                  <a:pt x="1130" y="2407"/>
                  <a:pt x="1130" y="2408"/>
                </a:cubicBezTo>
                <a:cubicBezTo>
                  <a:pt x="1129" y="2410"/>
                  <a:pt x="1129" y="2411"/>
                  <a:pt x="1128" y="2412"/>
                </a:cubicBezTo>
                <a:cubicBezTo>
                  <a:pt x="1128" y="2413"/>
                  <a:pt x="1128" y="2414"/>
                  <a:pt x="1128" y="2414"/>
                </a:cubicBezTo>
                <a:cubicBezTo>
                  <a:pt x="1127" y="2415"/>
                  <a:pt x="1127" y="2416"/>
                  <a:pt x="1127" y="2416"/>
                </a:cubicBezTo>
                <a:cubicBezTo>
                  <a:pt x="1127" y="2417"/>
                  <a:pt x="1127" y="2418"/>
                  <a:pt x="1127" y="2418"/>
                </a:cubicBezTo>
                <a:cubicBezTo>
                  <a:pt x="1127" y="2419"/>
                  <a:pt x="1127" y="2419"/>
                  <a:pt x="1127" y="2420"/>
                </a:cubicBezTo>
                <a:cubicBezTo>
                  <a:pt x="1126" y="2421"/>
                  <a:pt x="1126" y="2421"/>
                  <a:pt x="1126" y="2422"/>
                </a:cubicBezTo>
                <a:cubicBezTo>
                  <a:pt x="1126" y="2422"/>
                  <a:pt x="1126" y="2423"/>
                  <a:pt x="1126" y="2423"/>
                </a:cubicBezTo>
                <a:cubicBezTo>
                  <a:pt x="1126" y="2424"/>
                  <a:pt x="1126" y="2425"/>
                  <a:pt x="1126" y="2426"/>
                </a:cubicBezTo>
                <a:cubicBezTo>
                  <a:pt x="1126" y="2426"/>
                  <a:pt x="1126" y="2427"/>
                  <a:pt x="1126" y="2427"/>
                </a:cubicBezTo>
                <a:cubicBezTo>
                  <a:pt x="1126" y="2428"/>
                  <a:pt x="1127" y="2429"/>
                  <a:pt x="1127" y="2429"/>
                </a:cubicBezTo>
                <a:cubicBezTo>
                  <a:pt x="1127" y="2429"/>
                  <a:pt x="1127" y="2428"/>
                  <a:pt x="1127" y="2427"/>
                </a:cubicBezTo>
                <a:cubicBezTo>
                  <a:pt x="1127" y="2427"/>
                  <a:pt x="1127" y="2426"/>
                  <a:pt x="1127" y="2426"/>
                </a:cubicBezTo>
                <a:cubicBezTo>
                  <a:pt x="1127" y="2425"/>
                  <a:pt x="1127" y="2425"/>
                  <a:pt x="1127" y="2425"/>
                </a:cubicBezTo>
                <a:cubicBezTo>
                  <a:pt x="1128" y="2424"/>
                  <a:pt x="1128" y="2424"/>
                  <a:pt x="1128" y="2423"/>
                </a:cubicBezTo>
                <a:cubicBezTo>
                  <a:pt x="1128" y="2423"/>
                  <a:pt x="1128" y="2422"/>
                  <a:pt x="1128" y="2422"/>
                </a:cubicBezTo>
                <a:cubicBezTo>
                  <a:pt x="1128" y="2422"/>
                  <a:pt x="1129" y="2421"/>
                  <a:pt x="1129" y="2421"/>
                </a:cubicBezTo>
                <a:cubicBezTo>
                  <a:pt x="1129" y="2420"/>
                  <a:pt x="1129" y="2420"/>
                  <a:pt x="1129" y="2419"/>
                </a:cubicBezTo>
                <a:cubicBezTo>
                  <a:pt x="1130" y="2418"/>
                  <a:pt x="1130" y="2418"/>
                  <a:pt x="1130" y="2417"/>
                </a:cubicBezTo>
                <a:cubicBezTo>
                  <a:pt x="1130" y="2417"/>
                  <a:pt x="1131" y="2416"/>
                  <a:pt x="1131" y="2416"/>
                </a:cubicBezTo>
                <a:cubicBezTo>
                  <a:pt x="1131" y="2415"/>
                  <a:pt x="1131" y="2415"/>
                  <a:pt x="1132" y="2414"/>
                </a:cubicBezTo>
                <a:cubicBezTo>
                  <a:pt x="1132" y="2413"/>
                  <a:pt x="1133" y="2412"/>
                  <a:pt x="1134" y="2410"/>
                </a:cubicBezTo>
                <a:cubicBezTo>
                  <a:pt x="1136" y="2408"/>
                  <a:pt x="1138" y="2405"/>
                  <a:pt x="1140" y="2403"/>
                </a:cubicBezTo>
                <a:cubicBezTo>
                  <a:pt x="1142" y="2400"/>
                  <a:pt x="1145" y="2398"/>
                  <a:pt x="1148" y="2395"/>
                </a:cubicBezTo>
                <a:cubicBezTo>
                  <a:pt x="1148" y="2395"/>
                  <a:pt x="1149" y="2395"/>
                  <a:pt x="1149" y="2394"/>
                </a:cubicBezTo>
                <a:cubicBezTo>
                  <a:pt x="1149" y="2394"/>
                  <a:pt x="1150" y="2394"/>
                  <a:pt x="1150" y="2393"/>
                </a:cubicBezTo>
                <a:cubicBezTo>
                  <a:pt x="1151" y="2393"/>
                  <a:pt x="1151" y="2392"/>
                  <a:pt x="1152" y="2392"/>
                </a:cubicBezTo>
                <a:cubicBezTo>
                  <a:pt x="1153" y="2391"/>
                  <a:pt x="1154" y="2390"/>
                  <a:pt x="1155" y="2390"/>
                </a:cubicBezTo>
                <a:cubicBezTo>
                  <a:pt x="1155" y="2389"/>
                  <a:pt x="1156" y="2389"/>
                  <a:pt x="1157" y="2388"/>
                </a:cubicBezTo>
                <a:cubicBezTo>
                  <a:pt x="1158" y="2387"/>
                  <a:pt x="1159" y="2387"/>
                  <a:pt x="1159" y="2386"/>
                </a:cubicBezTo>
                <a:cubicBezTo>
                  <a:pt x="1160" y="2386"/>
                  <a:pt x="1161" y="2385"/>
                  <a:pt x="1162" y="2384"/>
                </a:cubicBezTo>
                <a:cubicBezTo>
                  <a:pt x="1164" y="2383"/>
                  <a:pt x="1165" y="2382"/>
                  <a:pt x="1167" y="2381"/>
                </a:cubicBezTo>
                <a:cubicBezTo>
                  <a:pt x="1170" y="2379"/>
                  <a:pt x="1174" y="2376"/>
                  <a:pt x="1177" y="2374"/>
                </a:cubicBezTo>
                <a:cubicBezTo>
                  <a:pt x="1179" y="2372"/>
                  <a:pt x="1180" y="2371"/>
                  <a:pt x="1182" y="2370"/>
                </a:cubicBezTo>
                <a:cubicBezTo>
                  <a:pt x="1183" y="2369"/>
                  <a:pt x="1184" y="2369"/>
                  <a:pt x="1184" y="2368"/>
                </a:cubicBezTo>
                <a:cubicBezTo>
                  <a:pt x="1185" y="2367"/>
                  <a:pt x="1186" y="2367"/>
                  <a:pt x="1187" y="2366"/>
                </a:cubicBezTo>
                <a:cubicBezTo>
                  <a:pt x="1190" y="2363"/>
                  <a:pt x="1192" y="2360"/>
                  <a:pt x="1195" y="2357"/>
                </a:cubicBezTo>
                <a:cubicBezTo>
                  <a:pt x="1195" y="2357"/>
                  <a:pt x="1196" y="2356"/>
                  <a:pt x="1196" y="2355"/>
                </a:cubicBezTo>
                <a:cubicBezTo>
                  <a:pt x="1197" y="2355"/>
                  <a:pt x="1197" y="2355"/>
                  <a:pt x="1197" y="2354"/>
                </a:cubicBezTo>
                <a:cubicBezTo>
                  <a:pt x="1197" y="2354"/>
                  <a:pt x="1198" y="2353"/>
                  <a:pt x="1198" y="2353"/>
                </a:cubicBezTo>
                <a:cubicBezTo>
                  <a:pt x="1198" y="2352"/>
                  <a:pt x="1199" y="2352"/>
                  <a:pt x="1199" y="2351"/>
                </a:cubicBezTo>
                <a:cubicBezTo>
                  <a:pt x="1200" y="2350"/>
                  <a:pt x="1200" y="2349"/>
                  <a:pt x="1201" y="2349"/>
                </a:cubicBezTo>
                <a:cubicBezTo>
                  <a:pt x="1201" y="2348"/>
                  <a:pt x="1201" y="2348"/>
                  <a:pt x="1201" y="2348"/>
                </a:cubicBezTo>
                <a:cubicBezTo>
                  <a:pt x="1193" y="2381"/>
                  <a:pt x="1175" y="2411"/>
                  <a:pt x="1156" y="2440"/>
                </a:cubicBezTo>
                <a:cubicBezTo>
                  <a:pt x="1156" y="2441"/>
                  <a:pt x="1155" y="2442"/>
                  <a:pt x="1154" y="2442"/>
                </a:cubicBezTo>
                <a:cubicBezTo>
                  <a:pt x="1150" y="2445"/>
                  <a:pt x="1145" y="2449"/>
                  <a:pt x="1140" y="2452"/>
                </a:cubicBezTo>
                <a:cubicBezTo>
                  <a:pt x="1135" y="2455"/>
                  <a:pt x="1130" y="2459"/>
                  <a:pt x="1124" y="2462"/>
                </a:cubicBezTo>
                <a:cubicBezTo>
                  <a:pt x="1122" y="2464"/>
                  <a:pt x="1119" y="2465"/>
                  <a:pt x="1116" y="2467"/>
                </a:cubicBezTo>
                <a:cubicBezTo>
                  <a:pt x="1113" y="2469"/>
                  <a:pt x="1110" y="2471"/>
                  <a:pt x="1107" y="2473"/>
                </a:cubicBezTo>
                <a:cubicBezTo>
                  <a:pt x="1107" y="2473"/>
                  <a:pt x="1107" y="2473"/>
                  <a:pt x="1107" y="2473"/>
                </a:cubicBezTo>
                <a:cubicBezTo>
                  <a:pt x="1106" y="2473"/>
                  <a:pt x="1106" y="2474"/>
                  <a:pt x="1105" y="2474"/>
                </a:cubicBezTo>
                <a:cubicBezTo>
                  <a:pt x="1101" y="2474"/>
                  <a:pt x="1097" y="2476"/>
                  <a:pt x="1093" y="2477"/>
                </a:cubicBezTo>
                <a:cubicBezTo>
                  <a:pt x="1092" y="2477"/>
                  <a:pt x="1090" y="2478"/>
                  <a:pt x="1089" y="2478"/>
                </a:cubicBezTo>
                <a:cubicBezTo>
                  <a:pt x="1088" y="2478"/>
                  <a:pt x="1087" y="2479"/>
                  <a:pt x="1086" y="2479"/>
                </a:cubicBezTo>
                <a:cubicBezTo>
                  <a:pt x="1083" y="2480"/>
                  <a:pt x="1081" y="2481"/>
                  <a:pt x="1079" y="2482"/>
                </a:cubicBezTo>
                <a:cubicBezTo>
                  <a:pt x="1076" y="2483"/>
                  <a:pt x="1074" y="2484"/>
                  <a:pt x="1072" y="2485"/>
                </a:cubicBezTo>
                <a:cubicBezTo>
                  <a:pt x="1070" y="2486"/>
                  <a:pt x="1069" y="2486"/>
                  <a:pt x="1068" y="2487"/>
                </a:cubicBezTo>
                <a:cubicBezTo>
                  <a:pt x="1067" y="2488"/>
                  <a:pt x="1066" y="2488"/>
                  <a:pt x="1065" y="2489"/>
                </a:cubicBezTo>
                <a:cubicBezTo>
                  <a:pt x="1064" y="2490"/>
                  <a:pt x="1064" y="2490"/>
                  <a:pt x="1064" y="2490"/>
                </a:cubicBezTo>
                <a:cubicBezTo>
                  <a:pt x="1064" y="2490"/>
                  <a:pt x="1064" y="2490"/>
                  <a:pt x="1064" y="2490"/>
                </a:cubicBezTo>
                <a:cubicBezTo>
                  <a:pt x="1064" y="2490"/>
                  <a:pt x="1064" y="2490"/>
                  <a:pt x="1064" y="2490"/>
                </a:cubicBezTo>
                <a:cubicBezTo>
                  <a:pt x="1064" y="2490"/>
                  <a:pt x="1064" y="2490"/>
                  <a:pt x="1064" y="2490"/>
                </a:cubicBezTo>
                <a:cubicBezTo>
                  <a:pt x="1063" y="2491"/>
                  <a:pt x="1063" y="2491"/>
                  <a:pt x="1063" y="2491"/>
                </a:cubicBezTo>
                <a:cubicBezTo>
                  <a:pt x="1062" y="2491"/>
                  <a:pt x="1062" y="2491"/>
                  <a:pt x="1062" y="2491"/>
                </a:cubicBezTo>
                <a:cubicBezTo>
                  <a:pt x="1061" y="2492"/>
                  <a:pt x="1060" y="2493"/>
                  <a:pt x="1060" y="2494"/>
                </a:cubicBezTo>
                <a:cubicBezTo>
                  <a:pt x="1058" y="2496"/>
                  <a:pt x="1057" y="2497"/>
                  <a:pt x="1056" y="2499"/>
                </a:cubicBezTo>
                <a:cubicBezTo>
                  <a:pt x="1055" y="2501"/>
                  <a:pt x="1054" y="2502"/>
                  <a:pt x="1053" y="2504"/>
                </a:cubicBezTo>
                <a:cubicBezTo>
                  <a:pt x="1053" y="2505"/>
                  <a:pt x="1052" y="2507"/>
                  <a:pt x="1052" y="2508"/>
                </a:cubicBezTo>
                <a:cubicBezTo>
                  <a:pt x="1052" y="2509"/>
                  <a:pt x="1052" y="2510"/>
                  <a:pt x="1052" y="2511"/>
                </a:cubicBezTo>
                <a:cubicBezTo>
                  <a:pt x="1052" y="2511"/>
                  <a:pt x="1052" y="2511"/>
                  <a:pt x="1052" y="2511"/>
                </a:cubicBezTo>
                <a:cubicBezTo>
                  <a:pt x="1052" y="2511"/>
                  <a:pt x="1052" y="2511"/>
                  <a:pt x="1052" y="2511"/>
                </a:cubicBezTo>
                <a:cubicBezTo>
                  <a:pt x="1053" y="2510"/>
                  <a:pt x="1053" y="2509"/>
                  <a:pt x="1054" y="2509"/>
                </a:cubicBezTo>
                <a:cubicBezTo>
                  <a:pt x="1054" y="2508"/>
                  <a:pt x="1055" y="2507"/>
                  <a:pt x="1056" y="2505"/>
                </a:cubicBezTo>
                <a:cubicBezTo>
                  <a:pt x="1057" y="2504"/>
                  <a:pt x="1058" y="2503"/>
                  <a:pt x="1059" y="2502"/>
                </a:cubicBezTo>
                <a:cubicBezTo>
                  <a:pt x="1061" y="2501"/>
                  <a:pt x="1062" y="2499"/>
                  <a:pt x="1064" y="2498"/>
                </a:cubicBezTo>
                <a:cubicBezTo>
                  <a:pt x="1064" y="2498"/>
                  <a:pt x="1065" y="2497"/>
                  <a:pt x="1066" y="2497"/>
                </a:cubicBezTo>
                <a:cubicBezTo>
                  <a:pt x="1067" y="2496"/>
                  <a:pt x="1067" y="2496"/>
                  <a:pt x="1068" y="2496"/>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9" y="2495"/>
                  <a:pt x="1069" y="2495"/>
                  <a:pt x="1069" y="2495"/>
                </a:cubicBezTo>
                <a:cubicBezTo>
                  <a:pt x="1070" y="2494"/>
                  <a:pt x="1071" y="2494"/>
                  <a:pt x="1072" y="2493"/>
                </a:cubicBezTo>
                <a:cubicBezTo>
                  <a:pt x="1073" y="2493"/>
                  <a:pt x="1074" y="2492"/>
                  <a:pt x="1075" y="2492"/>
                </a:cubicBezTo>
                <a:cubicBezTo>
                  <a:pt x="1077" y="2491"/>
                  <a:pt x="1079" y="2490"/>
                  <a:pt x="1082" y="2489"/>
                </a:cubicBezTo>
                <a:cubicBezTo>
                  <a:pt x="1084" y="2488"/>
                  <a:pt x="1086" y="2487"/>
                  <a:pt x="1088" y="2486"/>
                </a:cubicBezTo>
                <a:cubicBezTo>
                  <a:pt x="1083" y="2490"/>
                  <a:pt x="1078" y="2494"/>
                  <a:pt x="1074" y="2499"/>
                </a:cubicBezTo>
                <a:cubicBezTo>
                  <a:pt x="1072" y="2501"/>
                  <a:pt x="1069" y="2504"/>
                  <a:pt x="1067" y="2506"/>
                </a:cubicBezTo>
                <a:cubicBezTo>
                  <a:pt x="1067" y="2507"/>
                  <a:pt x="1067" y="2507"/>
                  <a:pt x="1067" y="2507"/>
                </a:cubicBezTo>
                <a:cubicBezTo>
                  <a:pt x="1066" y="2507"/>
                  <a:pt x="1066" y="2507"/>
                  <a:pt x="1066" y="2507"/>
                </a:cubicBezTo>
                <a:cubicBezTo>
                  <a:pt x="1066" y="2507"/>
                  <a:pt x="1066" y="2507"/>
                  <a:pt x="1066" y="2507"/>
                </a:cubicBezTo>
                <a:cubicBezTo>
                  <a:pt x="1065" y="2508"/>
                  <a:pt x="1065" y="2508"/>
                  <a:pt x="1065" y="2508"/>
                </a:cubicBezTo>
                <a:cubicBezTo>
                  <a:pt x="1065" y="2509"/>
                  <a:pt x="1064" y="2510"/>
                  <a:pt x="1064" y="2510"/>
                </a:cubicBezTo>
                <a:cubicBezTo>
                  <a:pt x="1063" y="2512"/>
                  <a:pt x="1062" y="2513"/>
                  <a:pt x="1061" y="2514"/>
                </a:cubicBezTo>
                <a:cubicBezTo>
                  <a:pt x="1057" y="2520"/>
                  <a:pt x="1054" y="2526"/>
                  <a:pt x="1051" y="2531"/>
                </a:cubicBezTo>
                <a:cubicBezTo>
                  <a:pt x="1048" y="2537"/>
                  <a:pt x="1046" y="2542"/>
                  <a:pt x="1045" y="2547"/>
                </a:cubicBezTo>
                <a:cubicBezTo>
                  <a:pt x="1043" y="2552"/>
                  <a:pt x="1042" y="2557"/>
                  <a:pt x="1041" y="2561"/>
                </a:cubicBezTo>
                <a:cubicBezTo>
                  <a:pt x="1041" y="2562"/>
                  <a:pt x="1041" y="2563"/>
                  <a:pt x="1041" y="2564"/>
                </a:cubicBezTo>
                <a:cubicBezTo>
                  <a:pt x="1041" y="2565"/>
                  <a:pt x="1041" y="2566"/>
                  <a:pt x="1041" y="2567"/>
                </a:cubicBezTo>
                <a:cubicBezTo>
                  <a:pt x="1041" y="2569"/>
                  <a:pt x="1040" y="2571"/>
                  <a:pt x="1040" y="2572"/>
                </a:cubicBezTo>
                <a:cubicBezTo>
                  <a:pt x="1040" y="2574"/>
                  <a:pt x="1040" y="2575"/>
                  <a:pt x="1040" y="2577"/>
                </a:cubicBezTo>
                <a:cubicBezTo>
                  <a:pt x="1040" y="2578"/>
                  <a:pt x="1040" y="2579"/>
                  <a:pt x="1040" y="2580"/>
                </a:cubicBezTo>
                <a:cubicBezTo>
                  <a:pt x="1040" y="2581"/>
                  <a:pt x="1040" y="2582"/>
                  <a:pt x="1040" y="2582"/>
                </a:cubicBezTo>
                <a:cubicBezTo>
                  <a:pt x="1040" y="2582"/>
                  <a:pt x="1040" y="2581"/>
                  <a:pt x="1041" y="2580"/>
                </a:cubicBezTo>
                <a:cubicBezTo>
                  <a:pt x="1041" y="2579"/>
                  <a:pt x="1041" y="2578"/>
                  <a:pt x="1041" y="2577"/>
                </a:cubicBezTo>
                <a:cubicBezTo>
                  <a:pt x="1041" y="2575"/>
                  <a:pt x="1042" y="2574"/>
                  <a:pt x="1042" y="2573"/>
                </a:cubicBezTo>
                <a:cubicBezTo>
                  <a:pt x="1042" y="2571"/>
                  <a:pt x="1043" y="2569"/>
                  <a:pt x="1043" y="2568"/>
                </a:cubicBezTo>
                <a:cubicBezTo>
                  <a:pt x="1043" y="2566"/>
                  <a:pt x="1044" y="2564"/>
                  <a:pt x="1044" y="2562"/>
                </a:cubicBezTo>
                <a:cubicBezTo>
                  <a:pt x="1045" y="2560"/>
                  <a:pt x="1046" y="2558"/>
                  <a:pt x="1046" y="2556"/>
                </a:cubicBezTo>
                <a:cubicBezTo>
                  <a:pt x="1047" y="2553"/>
                  <a:pt x="1048" y="2551"/>
                  <a:pt x="1049" y="2549"/>
                </a:cubicBezTo>
                <a:cubicBezTo>
                  <a:pt x="1051" y="2544"/>
                  <a:pt x="1053" y="2539"/>
                  <a:pt x="1056" y="2534"/>
                </a:cubicBezTo>
                <a:cubicBezTo>
                  <a:pt x="1058" y="2531"/>
                  <a:pt x="1059" y="2529"/>
                  <a:pt x="1061" y="2526"/>
                </a:cubicBezTo>
                <a:cubicBezTo>
                  <a:pt x="1061" y="2527"/>
                  <a:pt x="1060" y="2528"/>
                  <a:pt x="1060" y="2529"/>
                </a:cubicBezTo>
                <a:cubicBezTo>
                  <a:pt x="1060" y="2531"/>
                  <a:pt x="1059" y="2534"/>
                  <a:pt x="1058" y="2537"/>
                </a:cubicBezTo>
                <a:cubicBezTo>
                  <a:pt x="1058" y="2539"/>
                  <a:pt x="1058" y="2540"/>
                  <a:pt x="1058" y="2541"/>
                </a:cubicBezTo>
                <a:cubicBezTo>
                  <a:pt x="1057" y="2543"/>
                  <a:pt x="1057" y="2544"/>
                  <a:pt x="1057" y="2545"/>
                </a:cubicBezTo>
                <a:cubicBezTo>
                  <a:pt x="1056" y="2548"/>
                  <a:pt x="1056" y="2550"/>
                  <a:pt x="1056" y="2553"/>
                </a:cubicBezTo>
                <a:cubicBezTo>
                  <a:pt x="1055" y="2555"/>
                  <a:pt x="1055" y="2557"/>
                  <a:pt x="1054" y="2559"/>
                </a:cubicBezTo>
                <a:cubicBezTo>
                  <a:pt x="1054" y="2560"/>
                  <a:pt x="1054" y="2561"/>
                  <a:pt x="1054" y="2562"/>
                </a:cubicBezTo>
                <a:cubicBezTo>
                  <a:pt x="1054" y="2563"/>
                  <a:pt x="1053" y="2564"/>
                  <a:pt x="1053" y="2565"/>
                </a:cubicBezTo>
                <a:cubicBezTo>
                  <a:pt x="1053" y="2566"/>
                  <a:pt x="1053" y="2567"/>
                  <a:pt x="1053" y="2567"/>
                </a:cubicBezTo>
                <a:cubicBezTo>
                  <a:pt x="1052" y="2568"/>
                  <a:pt x="1052" y="2569"/>
                  <a:pt x="1052" y="2569"/>
                </a:cubicBezTo>
                <a:cubicBezTo>
                  <a:pt x="1052" y="2571"/>
                  <a:pt x="1051" y="2572"/>
                  <a:pt x="1051" y="2572"/>
                </a:cubicBezTo>
                <a:cubicBezTo>
                  <a:pt x="1051" y="2573"/>
                  <a:pt x="1051" y="2573"/>
                  <a:pt x="1051" y="2573"/>
                </a:cubicBezTo>
                <a:cubicBezTo>
                  <a:pt x="1051" y="2573"/>
                  <a:pt x="1051" y="2573"/>
                  <a:pt x="1052" y="2572"/>
                </a:cubicBezTo>
                <a:cubicBezTo>
                  <a:pt x="1052" y="2572"/>
                  <a:pt x="1053" y="2571"/>
                  <a:pt x="1053" y="2570"/>
                </a:cubicBezTo>
                <a:cubicBezTo>
                  <a:pt x="1054" y="2570"/>
                  <a:pt x="1054" y="2569"/>
                  <a:pt x="1055" y="2568"/>
                </a:cubicBezTo>
                <a:cubicBezTo>
                  <a:pt x="1055" y="2568"/>
                  <a:pt x="1055" y="2567"/>
                  <a:pt x="1056" y="2566"/>
                </a:cubicBezTo>
                <a:cubicBezTo>
                  <a:pt x="1056" y="2565"/>
                  <a:pt x="1057" y="2565"/>
                  <a:pt x="1057" y="2564"/>
                </a:cubicBezTo>
                <a:cubicBezTo>
                  <a:pt x="1058" y="2563"/>
                  <a:pt x="1058" y="2562"/>
                  <a:pt x="1059" y="2561"/>
                </a:cubicBezTo>
                <a:cubicBezTo>
                  <a:pt x="1060" y="2559"/>
                  <a:pt x="1061" y="2557"/>
                  <a:pt x="1061" y="2554"/>
                </a:cubicBezTo>
                <a:cubicBezTo>
                  <a:pt x="1062" y="2552"/>
                  <a:pt x="1063" y="2549"/>
                  <a:pt x="1064" y="2547"/>
                </a:cubicBezTo>
                <a:cubicBezTo>
                  <a:pt x="1064" y="2545"/>
                  <a:pt x="1064" y="2544"/>
                  <a:pt x="1065" y="2543"/>
                </a:cubicBezTo>
                <a:cubicBezTo>
                  <a:pt x="1065" y="2541"/>
                  <a:pt x="1066" y="2540"/>
                  <a:pt x="1066" y="2539"/>
                </a:cubicBezTo>
                <a:cubicBezTo>
                  <a:pt x="1067" y="2536"/>
                  <a:pt x="1067" y="2533"/>
                  <a:pt x="1068" y="2531"/>
                </a:cubicBezTo>
                <a:cubicBezTo>
                  <a:pt x="1069" y="2528"/>
                  <a:pt x="1069" y="2525"/>
                  <a:pt x="1070" y="2523"/>
                </a:cubicBezTo>
                <a:cubicBezTo>
                  <a:pt x="1071" y="2520"/>
                  <a:pt x="1072" y="2518"/>
                  <a:pt x="1073" y="2515"/>
                </a:cubicBezTo>
                <a:cubicBezTo>
                  <a:pt x="1074" y="2513"/>
                  <a:pt x="1074" y="2511"/>
                  <a:pt x="1076" y="2508"/>
                </a:cubicBezTo>
                <a:cubicBezTo>
                  <a:pt x="1076" y="2508"/>
                  <a:pt x="1076" y="2508"/>
                  <a:pt x="1076" y="2508"/>
                </a:cubicBezTo>
                <a:cubicBezTo>
                  <a:pt x="1077" y="2507"/>
                  <a:pt x="1078" y="2505"/>
                  <a:pt x="1079" y="2504"/>
                </a:cubicBezTo>
                <a:cubicBezTo>
                  <a:pt x="1084" y="2500"/>
                  <a:pt x="1089" y="2495"/>
                  <a:pt x="1095" y="2491"/>
                </a:cubicBezTo>
                <a:cubicBezTo>
                  <a:pt x="1100" y="2487"/>
                  <a:pt x="1106" y="2483"/>
                  <a:pt x="1112" y="2479"/>
                </a:cubicBezTo>
                <a:cubicBezTo>
                  <a:pt x="1114" y="2477"/>
                  <a:pt x="1117" y="2475"/>
                  <a:pt x="1120" y="2473"/>
                </a:cubicBezTo>
                <a:cubicBezTo>
                  <a:pt x="1123" y="2472"/>
                  <a:pt x="1125" y="2470"/>
                  <a:pt x="1128" y="2468"/>
                </a:cubicBezTo>
                <a:cubicBezTo>
                  <a:pt x="1134" y="2464"/>
                  <a:pt x="1139" y="2460"/>
                  <a:pt x="1144" y="2457"/>
                </a:cubicBezTo>
                <a:cubicBezTo>
                  <a:pt x="1145" y="2455"/>
                  <a:pt x="1147" y="2454"/>
                  <a:pt x="1149" y="2453"/>
                </a:cubicBezTo>
                <a:cubicBezTo>
                  <a:pt x="1135" y="2476"/>
                  <a:pt x="1121" y="2499"/>
                  <a:pt x="1112" y="2524"/>
                </a:cubicBezTo>
                <a:cubicBezTo>
                  <a:pt x="1111" y="2525"/>
                  <a:pt x="1110" y="2526"/>
                  <a:pt x="1108" y="2528"/>
                </a:cubicBezTo>
                <a:cubicBezTo>
                  <a:pt x="1107" y="2529"/>
                  <a:pt x="1105" y="2531"/>
                  <a:pt x="1103" y="2534"/>
                </a:cubicBezTo>
                <a:cubicBezTo>
                  <a:pt x="1101" y="2536"/>
                  <a:pt x="1099" y="2538"/>
                  <a:pt x="1097" y="2541"/>
                </a:cubicBezTo>
                <a:cubicBezTo>
                  <a:pt x="1095" y="2544"/>
                  <a:pt x="1093" y="2547"/>
                  <a:pt x="1091" y="2550"/>
                </a:cubicBezTo>
                <a:cubicBezTo>
                  <a:pt x="1090" y="2551"/>
                  <a:pt x="1089" y="2553"/>
                  <a:pt x="1088" y="2554"/>
                </a:cubicBezTo>
                <a:cubicBezTo>
                  <a:pt x="1087" y="2556"/>
                  <a:pt x="1086" y="2558"/>
                  <a:pt x="1085" y="2559"/>
                </a:cubicBezTo>
                <a:cubicBezTo>
                  <a:pt x="1083" y="2563"/>
                  <a:pt x="1081" y="2566"/>
                  <a:pt x="1079" y="2570"/>
                </a:cubicBezTo>
                <a:cubicBezTo>
                  <a:pt x="1078" y="2572"/>
                  <a:pt x="1078" y="2572"/>
                  <a:pt x="1078" y="2572"/>
                </a:cubicBezTo>
                <a:cubicBezTo>
                  <a:pt x="1078" y="2573"/>
                  <a:pt x="1077" y="2574"/>
                  <a:pt x="1077" y="2575"/>
                </a:cubicBezTo>
                <a:cubicBezTo>
                  <a:pt x="1076" y="2577"/>
                  <a:pt x="1076" y="2579"/>
                  <a:pt x="1075" y="2581"/>
                </a:cubicBezTo>
                <a:cubicBezTo>
                  <a:pt x="1074" y="2582"/>
                  <a:pt x="1074" y="2584"/>
                  <a:pt x="1073" y="2586"/>
                </a:cubicBezTo>
                <a:cubicBezTo>
                  <a:pt x="1073" y="2586"/>
                  <a:pt x="1073" y="2587"/>
                  <a:pt x="1073" y="2587"/>
                </a:cubicBezTo>
                <a:cubicBezTo>
                  <a:pt x="1073" y="2587"/>
                  <a:pt x="1072" y="2588"/>
                  <a:pt x="1072" y="2588"/>
                </a:cubicBezTo>
                <a:cubicBezTo>
                  <a:pt x="1071" y="2589"/>
                  <a:pt x="1070" y="2589"/>
                  <a:pt x="1070" y="2590"/>
                </a:cubicBezTo>
                <a:cubicBezTo>
                  <a:pt x="1069" y="2590"/>
                  <a:pt x="1068" y="2591"/>
                  <a:pt x="1068" y="2592"/>
                </a:cubicBezTo>
                <a:cubicBezTo>
                  <a:pt x="1067" y="2593"/>
                  <a:pt x="1066" y="2593"/>
                  <a:pt x="1065" y="2594"/>
                </a:cubicBezTo>
                <a:cubicBezTo>
                  <a:pt x="1065" y="2595"/>
                  <a:pt x="1064" y="2596"/>
                  <a:pt x="1063" y="2597"/>
                </a:cubicBezTo>
                <a:cubicBezTo>
                  <a:pt x="1062" y="2598"/>
                  <a:pt x="1062" y="2599"/>
                  <a:pt x="1061" y="2600"/>
                </a:cubicBezTo>
                <a:cubicBezTo>
                  <a:pt x="1060" y="2601"/>
                  <a:pt x="1060" y="2602"/>
                  <a:pt x="1059" y="2603"/>
                </a:cubicBezTo>
                <a:cubicBezTo>
                  <a:pt x="1057" y="2605"/>
                  <a:pt x="1056" y="2608"/>
                  <a:pt x="1055" y="2610"/>
                </a:cubicBezTo>
                <a:cubicBezTo>
                  <a:pt x="1053" y="2613"/>
                  <a:pt x="1052" y="2615"/>
                  <a:pt x="1051" y="2618"/>
                </a:cubicBezTo>
                <a:cubicBezTo>
                  <a:pt x="1050" y="2620"/>
                  <a:pt x="1049" y="2623"/>
                  <a:pt x="1048" y="2625"/>
                </a:cubicBezTo>
                <a:cubicBezTo>
                  <a:pt x="1048" y="2627"/>
                  <a:pt x="1047" y="2628"/>
                  <a:pt x="1047" y="2629"/>
                </a:cubicBezTo>
                <a:cubicBezTo>
                  <a:pt x="1047" y="2631"/>
                  <a:pt x="1046" y="2632"/>
                  <a:pt x="1046" y="2633"/>
                </a:cubicBezTo>
                <a:cubicBezTo>
                  <a:pt x="1045" y="2636"/>
                  <a:pt x="1045" y="2638"/>
                  <a:pt x="1044" y="2640"/>
                </a:cubicBezTo>
                <a:cubicBezTo>
                  <a:pt x="1044" y="2641"/>
                  <a:pt x="1044" y="2643"/>
                  <a:pt x="1043" y="2644"/>
                </a:cubicBezTo>
                <a:cubicBezTo>
                  <a:pt x="1043" y="2645"/>
                  <a:pt x="1043" y="2646"/>
                  <a:pt x="1043" y="2647"/>
                </a:cubicBezTo>
                <a:cubicBezTo>
                  <a:pt x="1042" y="2651"/>
                  <a:pt x="1042" y="2654"/>
                  <a:pt x="1041" y="2657"/>
                </a:cubicBezTo>
                <a:cubicBezTo>
                  <a:pt x="1041" y="2658"/>
                  <a:pt x="1041" y="2659"/>
                  <a:pt x="1041" y="2659"/>
                </a:cubicBezTo>
                <a:cubicBezTo>
                  <a:pt x="1041" y="2660"/>
                  <a:pt x="1041" y="2660"/>
                  <a:pt x="1041" y="2660"/>
                </a:cubicBezTo>
                <a:cubicBezTo>
                  <a:pt x="1041" y="2660"/>
                  <a:pt x="1041" y="2660"/>
                  <a:pt x="1042" y="2660"/>
                </a:cubicBezTo>
                <a:cubicBezTo>
                  <a:pt x="1042" y="2659"/>
                  <a:pt x="1042" y="2658"/>
                  <a:pt x="1043" y="2657"/>
                </a:cubicBezTo>
                <a:cubicBezTo>
                  <a:pt x="1044" y="2655"/>
                  <a:pt x="1046" y="2652"/>
                  <a:pt x="1047" y="2648"/>
                </a:cubicBezTo>
                <a:cubicBezTo>
                  <a:pt x="1048" y="2646"/>
                  <a:pt x="1049" y="2644"/>
                  <a:pt x="1050" y="2642"/>
                </a:cubicBezTo>
                <a:cubicBezTo>
                  <a:pt x="1051" y="2640"/>
                  <a:pt x="1052" y="2638"/>
                  <a:pt x="1053" y="2635"/>
                </a:cubicBezTo>
                <a:cubicBezTo>
                  <a:pt x="1053" y="2633"/>
                  <a:pt x="1054" y="2631"/>
                  <a:pt x="1055" y="2628"/>
                </a:cubicBezTo>
                <a:cubicBezTo>
                  <a:pt x="1056" y="2626"/>
                  <a:pt x="1057" y="2623"/>
                  <a:pt x="1058" y="2621"/>
                </a:cubicBezTo>
                <a:cubicBezTo>
                  <a:pt x="1059" y="2620"/>
                  <a:pt x="1060" y="2618"/>
                  <a:pt x="1060" y="2617"/>
                </a:cubicBezTo>
                <a:cubicBezTo>
                  <a:pt x="1060" y="2617"/>
                  <a:pt x="1061" y="2616"/>
                  <a:pt x="1061" y="2615"/>
                </a:cubicBezTo>
                <a:cubicBezTo>
                  <a:pt x="1061" y="2615"/>
                  <a:pt x="1061" y="2614"/>
                  <a:pt x="1062" y="2614"/>
                </a:cubicBezTo>
                <a:cubicBezTo>
                  <a:pt x="1062" y="2613"/>
                  <a:pt x="1062" y="2612"/>
                  <a:pt x="1062" y="2612"/>
                </a:cubicBezTo>
                <a:cubicBezTo>
                  <a:pt x="1063" y="2611"/>
                  <a:pt x="1063" y="2611"/>
                  <a:pt x="1063" y="2610"/>
                </a:cubicBezTo>
                <a:cubicBezTo>
                  <a:pt x="1064" y="2609"/>
                  <a:pt x="1064" y="2608"/>
                  <a:pt x="1065" y="2607"/>
                </a:cubicBezTo>
                <a:cubicBezTo>
                  <a:pt x="1065" y="2606"/>
                  <a:pt x="1066" y="2604"/>
                  <a:pt x="1067" y="2603"/>
                </a:cubicBezTo>
                <a:cubicBezTo>
                  <a:pt x="1067" y="2602"/>
                  <a:pt x="1068" y="2601"/>
                  <a:pt x="1068" y="2600"/>
                </a:cubicBezTo>
                <a:cubicBezTo>
                  <a:pt x="1069" y="2599"/>
                  <a:pt x="1069" y="2598"/>
                  <a:pt x="1070" y="2597"/>
                </a:cubicBezTo>
                <a:cubicBezTo>
                  <a:pt x="1070" y="2597"/>
                  <a:pt x="1071" y="2596"/>
                  <a:pt x="1071" y="2595"/>
                </a:cubicBezTo>
                <a:cubicBezTo>
                  <a:pt x="1071" y="2598"/>
                  <a:pt x="1070" y="2600"/>
                  <a:pt x="1070" y="2602"/>
                </a:cubicBezTo>
                <a:cubicBezTo>
                  <a:pt x="1070" y="2604"/>
                  <a:pt x="1070" y="2606"/>
                  <a:pt x="1070" y="2607"/>
                </a:cubicBezTo>
                <a:cubicBezTo>
                  <a:pt x="1069" y="2609"/>
                  <a:pt x="1069" y="2610"/>
                  <a:pt x="1069" y="2612"/>
                </a:cubicBezTo>
                <a:cubicBezTo>
                  <a:pt x="1070" y="2613"/>
                  <a:pt x="1070" y="2615"/>
                  <a:pt x="1070" y="2616"/>
                </a:cubicBezTo>
                <a:cubicBezTo>
                  <a:pt x="1070" y="2618"/>
                  <a:pt x="1070" y="2619"/>
                  <a:pt x="1070" y="2620"/>
                </a:cubicBezTo>
                <a:cubicBezTo>
                  <a:pt x="1070" y="2621"/>
                  <a:pt x="1070" y="2622"/>
                  <a:pt x="1071" y="2623"/>
                </a:cubicBezTo>
                <a:cubicBezTo>
                  <a:pt x="1071" y="2624"/>
                  <a:pt x="1071" y="2625"/>
                  <a:pt x="1071" y="2626"/>
                </a:cubicBezTo>
                <a:cubicBezTo>
                  <a:pt x="1072" y="2628"/>
                  <a:pt x="1072" y="2629"/>
                  <a:pt x="1072" y="2630"/>
                </a:cubicBezTo>
                <a:cubicBezTo>
                  <a:pt x="1073" y="2631"/>
                  <a:pt x="1073" y="2631"/>
                  <a:pt x="1073" y="2631"/>
                </a:cubicBezTo>
                <a:cubicBezTo>
                  <a:pt x="1073" y="2631"/>
                  <a:pt x="1073" y="2631"/>
                  <a:pt x="1073" y="2630"/>
                </a:cubicBezTo>
                <a:cubicBezTo>
                  <a:pt x="1073" y="2629"/>
                  <a:pt x="1073" y="2628"/>
                  <a:pt x="1073" y="2626"/>
                </a:cubicBezTo>
                <a:cubicBezTo>
                  <a:pt x="1073" y="2625"/>
                  <a:pt x="1073" y="2624"/>
                  <a:pt x="1073" y="2623"/>
                </a:cubicBezTo>
                <a:cubicBezTo>
                  <a:pt x="1073" y="2622"/>
                  <a:pt x="1073" y="2621"/>
                  <a:pt x="1073" y="2620"/>
                </a:cubicBezTo>
                <a:cubicBezTo>
                  <a:pt x="1073" y="2619"/>
                  <a:pt x="1073" y="2618"/>
                  <a:pt x="1074" y="2616"/>
                </a:cubicBezTo>
                <a:cubicBezTo>
                  <a:pt x="1074" y="2615"/>
                  <a:pt x="1074" y="2614"/>
                  <a:pt x="1074" y="2612"/>
                </a:cubicBezTo>
                <a:cubicBezTo>
                  <a:pt x="1075" y="2609"/>
                  <a:pt x="1075" y="2606"/>
                  <a:pt x="1076" y="2603"/>
                </a:cubicBezTo>
                <a:cubicBezTo>
                  <a:pt x="1077" y="2600"/>
                  <a:pt x="1077" y="2597"/>
                  <a:pt x="1078" y="2594"/>
                </a:cubicBezTo>
                <a:cubicBezTo>
                  <a:pt x="1080" y="2590"/>
                  <a:pt x="1081" y="2587"/>
                  <a:pt x="1082" y="2583"/>
                </a:cubicBezTo>
                <a:cubicBezTo>
                  <a:pt x="1083" y="2582"/>
                  <a:pt x="1083" y="2580"/>
                  <a:pt x="1084" y="2578"/>
                </a:cubicBezTo>
                <a:cubicBezTo>
                  <a:pt x="1085" y="2577"/>
                  <a:pt x="1085" y="2576"/>
                  <a:pt x="1085" y="2576"/>
                </a:cubicBezTo>
                <a:cubicBezTo>
                  <a:pt x="1087" y="2573"/>
                  <a:pt x="1087" y="2573"/>
                  <a:pt x="1087" y="2573"/>
                </a:cubicBezTo>
                <a:cubicBezTo>
                  <a:pt x="1088" y="2570"/>
                  <a:pt x="1090" y="2566"/>
                  <a:pt x="1092" y="2563"/>
                </a:cubicBezTo>
                <a:cubicBezTo>
                  <a:pt x="1092" y="2561"/>
                  <a:pt x="1093" y="2560"/>
                  <a:pt x="1094" y="2558"/>
                </a:cubicBezTo>
                <a:cubicBezTo>
                  <a:pt x="1095" y="2556"/>
                  <a:pt x="1096" y="2555"/>
                  <a:pt x="1097" y="2553"/>
                </a:cubicBezTo>
                <a:cubicBezTo>
                  <a:pt x="1099" y="2550"/>
                  <a:pt x="1100" y="2547"/>
                  <a:pt x="1102" y="2544"/>
                </a:cubicBezTo>
                <a:cubicBezTo>
                  <a:pt x="1104" y="2542"/>
                  <a:pt x="1105" y="2539"/>
                  <a:pt x="1107" y="2536"/>
                </a:cubicBezTo>
                <a:cubicBezTo>
                  <a:pt x="1108" y="2535"/>
                  <a:pt x="1109" y="2533"/>
                  <a:pt x="1109" y="2532"/>
                </a:cubicBezTo>
                <a:cubicBezTo>
                  <a:pt x="1105" y="2546"/>
                  <a:pt x="1103" y="2561"/>
                  <a:pt x="1102" y="2576"/>
                </a:cubicBezTo>
                <a:cubicBezTo>
                  <a:pt x="1102" y="2576"/>
                  <a:pt x="1102" y="2576"/>
                  <a:pt x="1102" y="2577"/>
                </a:cubicBezTo>
                <a:cubicBezTo>
                  <a:pt x="1102" y="2577"/>
                  <a:pt x="1102" y="2578"/>
                  <a:pt x="1102" y="2579"/>
                </a:cubicBezTo>
                <a:cubicBezTo>
                  <a:pt x="1101" y="2581"/>
                  <a:pt x="1101" y="2583"/>
                  <a:pt x="1100" y="2586"/>
                </a:cubicBezTo>
                <a:cubicBezTo>
                  <a:pt x="1100" y="2588"/>
                  <a:pt x="1099" y="2590"/>
                  <a:pt x="1098" y="2593"/>
                </a:cubicBezTo>
                <a:cubicBezTo>
                  <a:pt x="1098" y="2595"/>
                  <a:pt x="1097" y="2597"/>
                  <a:pt x="1096" y="2600"/>
                </a:cubicBezTo>
                <a:cubicBezTo>
                  <a:pt x="1095" y="2603"/>
                  <a:pt x="1095" y="2605"/>
                  <a:pt x="1094" y="2608"/>
                </a:cubicBezTo>
                <a:cubicBezTo>
                  <a:pt x="1093" y="2610"/>
                  <a:pt x="1092" y="2613"/>
                  <a:pt x="1092" y="2616"/>
                </a:cubicBezTo>
                <a:cubicBezTo>
                  <a:pt x="1091" y="2617"/>
                  <a:pt x="1091" y="2618"/>
                  <a:pt x="1091" y="2620"/>
                </a:cubicBezTo>
                <a:cubicBezTo>
                  <a:pt x="1091" y="2621"/>
                  <a:pt x="1090" y="2622"/>
                  <a:pt x="1090" y="2624"/>
                </a:cubicBezTo>
                <a:cubicBezTo>
                  <a:pt x="1090" y="2626"/>
                  <a:pt x="1090" y="2629"/>
                  <a:pt x="1089" y="2631"/>
                </a:cubicBezTo>
                <a:cubicBezTo>
                  <a:pt x="1089" y="2634"/>
                  <a:pt x="1089" y="2636"/>
                  <a:pt x="1090" y="2638"/>
                </a:cubicBezTo>
                <a:cubicBezTo>
                  <a:pt x="1090" y="2639"/>
                  <a:pt x="1090" y="2640"/>
                  <a:pt x="1090" y="2641"/>
                </a:cubicBezTo>
                <a:cubicBezTo>
                  <a:pt x="1090" y="2642"/>
                  <a:pt x="1090" y="2643"/>
                  <a:pt x="1091" y="2644"/>
                </a:cubicBezTo>
                <a:cubicBezTo>
                  <a:pt x="1091" y="2645"/>
                  <a:pt x="1091" y="2646"/>
                  <a:pt x="1091" y="2646"/>
                </a:cubicBezTo>
                <a:cubicBezTo>
                  <a:pt x="1092" y="2647"/>
                  <a:pt x="1092" y="2648"/>
                  <a:pt x="1092" y="2648"/>
                </a:cubicBezTo>
                <a:cubicBezTo>
                  <a:pt x="1092" y="2649"/>
                  <a:pt x="1093" y="2650"/>
                  <a:pt x="1093" y="2651"/>
                </a:cubicBezTo>
                <a:cubicBezTo>
                  <a:pt x="1093" y="2651"/>
                  <a:pt x="1094" y="2652"/>
                  <a:pt x="1094" y="2652"/>
                </a:cubicBezTo>
                <a:cubicBezTo>
                  <a:pt x="1094" y="2652"/>
                  <a:pt x="1094" y="2651"/>
                  <a:pt x="1094" y="2651"/>
                </a:cubicBezTo>
                <a:cubicBezTo>
                  <a:pt x="1094" y="2650"/>
                  <a:pt x="1094" y="2649"/>
                  <a:pt x="1094" y="2648"/>
                </a:cubicBezTo>
                <a:cubicBezTo>
                  <a:pt x="1094" y="2647"/>
                  <a:pt x="1094" y="2647"/>
                  <a:pt x="1094" y="2646"/>
                </a:cubicBezTo>
                <a:cubicBezTo>
                  <a:pt x="1094" y="2645"/>
                  <a:pt x="1094" y="2645"/>
                  <a:pt x="1094" y="2644"/>
                </a:cubicBezTo>
                <a:cubicBezTo>
                  <a:pt x="1094" y="2643"/>
                  <a:pt x="1094" y="2642"/>
                  <a:pt x="1094" y="2641"/>
                </a:cubicBezTo>
                <a:cubicBezTo>
                  <a:pt x="1094" y="2640"/>
                  <a:pt x="1094" y="2639"/>
                  <a:pt x="1094" y="2638"/>
                </a:cubicBezTo>
                <a:cubicBezTo>
                  <a:pt x="1095" y="2636"/>
                  <a:pt x="1095" y="2634"/>
                  <a:pt x="1095" y="2632"/>
                </a:cubicBezTo>
                <a:cubicBezTo>
                  <a:pt x="1096" y="2630"/>
                  <a:pt x="1096" y="2628"/>
                  <a:pt x="1097" y="2625"/>
                </a:cubicBezTo>
                <a:cubicBezTo>
                  <a:pt x="1098" y="2623"/>
                  <a:pt x="1098" y="2620"/>
                  <a:pt x="1099" y="2618"/>
                </a:cubicBezTo>
                <a:cubicBezTo>
                  <a:pt x="1100" y="2616"/>
                  <a:pt x="1100" y="2613"/>
                  <a:pt x="1101" y="2611"/>
                </a:cubicBezTo>
                <a:cubicBezTo>
                  <a:pt x="1101" y="2614"/>
                  <a:pt x="1101" y="2617"/>
                  <a:pt x="1101" y="2619"/>
                </a:cubicBezTo>
                <a:cubicBezTo>
                  <a:pt x="1101" y="2621"/>
                  <a:pt x="1101" y="2623"/>
                  <a:pt x="1102" y="2625"/>
                </a:cubicBezTo>
                <a:cubicBezTo>
                  <a:pt x="1102" y="2626"/>
                  <a:pt x="1102" y="2628"/>
                  <a:pt x="1102" y="2630"/>
                </a:cubicBezTo>
                <a:cubicBezTo>
                  <a:pt x="1102" y="2632"/>
                  <a:pt x="1102" y="2633"/>
                  <a:pt x="1103" y="2635"/>
                </a:cubicBezTo>
                <a:cubicBezTo>
                  <a:pt x="1103" y="2637"/>
                  <a:pt x="1103" y="2639"/>
                  <a:pt x="1104" y="2641"/>
                </a:cubicBezTo>
                <a:cubicBezTo>
                  <a:pt x="1104" y="2642"/>
                  <a:pt x="1104" y="2644"/>
                  <a:pt x="1105" y="2646"/>
                </a:cubicBezTo>
                <a:cubicBezTo>
                  <a:pt x="1105" y="2647"/>
                  <a:pt x="1105" y="2648"/>
                  <a:pt x="1105" y="2649"/>
                </a:cubicBezTo>
                <a:cubicBezTo>
                  <a:pt x="1106" y="2651"/>
                  <a:pt x="1106" y="2651"/>
                  <a:pt x="1106" y="2651"/>
                </a:cubicBezTo>
                <a:cubicBezTo>
                  <a:pt x="1107" y="2655"/>
                  <a:pt x="1108" y="2658"/>
                  <a:pt x="1108" y="2662"/>
                </a:cubicBezTo>
                <a:cubicBezTo>
                  <a:pt x="1110" y="2669"/>
                  <a:pt x="1112" y="2676"/>
                  <a:pt x="1114" y="2682"/>
                </a:cubicBezTo>
                <a:cubicBezTo>
                  <a:pt x="1114" y="2683"/>
                  <a:pt x="1114" y="2684"/>
                  <a:pt x="1114" y="2685"/>
                </a:cubicBezTo>
                <a:cubicBezTo>
                  <a:pt x="1114" y="2686"/>
                  <a:pt x="1114" y="2687"/>
                  <a:pt x="1114" y="2687"/>
                </a:cubicBezTo>
                <a:cubicBezTo>
                  <a:pt x="1115" y="2688"/>
                  <a:pt x="1115" y="2689"/>
                  <a:pt x="1115" y="2690"/>
                </a:cubicBezTo>
                <a:cubicBezTo>
                  <a:pt x="1115" y="2691"/>
                  <a:pt x="1115" y="2692"/>
                  <a:pt x="1115" y="2693"/>
                </a:cubicBezTo>
                <a:cubicBezTo>
                  <a:pt x="1115" y="2693"/>
                  <a:pt x="1115" y="2694"/>
                  <a:pt x="1115" y="2695"/>
                </a:cubicBezTo>
                <a:cubicBezTo>
                  <a:pt x="1115" y="2696"/>
                  <a:pt x="1115" y="2697"/>
                  <a:pt x="1115" y="2698"/>
                </a:cubicBezTo>
                <a:cubicBezTo>
                  <a:pt x="1115" y="2698"/>
                  <a:pt x="1115" y="2699"/>
                  <a:pt x="1116" y="2700"/>
                </a:cubicBezTo>
                <a:cubicBezTo>
                  <a:pt x="1116" y="2701"/>
                  <a:pt x="1116" y="2702"/>
                  <a:pt x="1116" y="2702"/>
                </a:cubicBezTo>
                <a:cubicBezTo>
                  <a:pt x="1116" y="2709"/>
                  <a:pt x="1115" y="2715"/>
                  <a:pt x="1114" y="2721"/>
                </a:cubicBezTo>
                <a:cubicBezTo>
                  <a:pt x="1113" y="2727"/>
                  <a:pt x="1112" y="2733"/>
                  <a:pt x="1111" y="2738"/>
                </a:cubicBezTo>
                <a:cubicBezTo>
                  <a:pt x="1111" y="2740"/>
                  <a:pt x="1111" y="2741"/>
                  <a:pt x="1110" y="2742"/>
                </a:cubicBezTo>
                <a:cubicBezTo>
                  <a:pt x="1110" y="2743"/>
                  <a:pt x="1110" y="2745"/>
                  <a:pt x="1109" y="2746"/>
                </a:cubicBezTo>
                <a:cubicBezTo>
                  <a:pt x="1109" y="2748"/>
                  <a:pt x="1108" y="2751"/>
                  <a:pt x="1108" y="2753"/>
                </a:cubicBezTo>
                <a:cubicBezTo>
                  <a:pt x="1107" y="2757"/>
                  <a:pt x="1106" y="2761"/>
                  <a:pt x="1105" y="2764"/>
                </a:cubicBezTo>
                <a:cubicBezTo>
                  <a:pt x="1104" y="2767"/>
                  <a:pt x="1103" y="2769"/>
                  <a:pt x="1103" y="2771"/>
                </a:cubicBezTo>
                <a:cubicBezTo>
                  <a:pt x="1102" y="2772"/>
                  <a:pt x="1102" y="2773"/>
                  <a:pt x="1102" y="2773"/>
                </a:cubicBezTo>
                <a:cubicBezTo>
                  <a:pt x="1102" y="2773"/>
                  <a:pt x="1103" y="2772"/>
                  <a:pt x="1103" y="2771"/>
                </a:cubicBezTo>
                <a:cubicBezTo>
                  <a:pt x="1104" y="2769"/>
                  <a:pt x="1105" y="2767"/>
                  <a:pt x="1106" y="2764"/>
                </a:cubicBezTo>
                <a:cubicBezTo>
                  <a:pt x="1107" y="2761"/>
                  <a:pt x="1109" y="2758"/>
                  <a:pt x="1111" y="2754"/>
                </a:cubicBezTo>
                <a:cubicBezTo>
                  <a:pt x="1112" y="2749"/>
                  <a:pt x="1114" y="2745"/>
                  <a:pt x="1116" y="2740"/>
                </a:cubicBezTo>
                <a:cubicBezTo>
                  <a:pt x="1117" y="2734"/>
                  <a:pt x="1119" y="2729"/>
                  <a:pt x="1120" y="2722"/>
                </a:cubicBezTo>
                <a:cubicBezTo>
                  <a:pt x="1121" y="2716"/>
                  <a:pt x="1122" y="2710"/>
                  <a:pt x="1123" y="2703"/>
                </a:cubicBezTo>
                <a:cubicBezTo>
                  <a:pt x="1123" y="2702"/>
                  <a:pt x="1123" y="2701"/>
                  <a:pt x="1123" y="2700"/>
                </a:cubicBezTo>
                <a:cubicBezTo>
                  <a:pt x="1123" y="2699"/>
                  <a:pt x="1123" y="2698"/>
                  <a:pt x="1123" y="2697"/>
                </a:cubicBezTo>
                <a:cubicBezTo>
                  <a:pt x="1123" y="2696"/>
                  <a:pt x="1123" y="2695"/>
                  <a:pt x="1123" y="2694"/>
                </a:cubicBezTo>
                <a:cubicBezTo>
                  <a:pt x="1123" y="2694"/>
                  <a:pt x="1122" y="2693"/>
                  <a:pt x="1122" y="2692"/>
                </a:cubicBezTo>
                <a:cubicBezTo>
                  <a:pt x="1122" y="2688"/>
                  <a:pt x="1122" y="2685"/>
                  <a:pt x="1121" y="2681"/>
                </a:cubicBezTo>
                <a:cubicBezTo>
                  <a:pt x="1120" y="2674"/>
                  <a:pt x="1118" y="2667"/>
                  <a:pt x="1116" y="2660"/>
                </a:cubicBezTo>
                <a:cubicBezTo>
                  <a:pt x="1115" y="2656"/>
                  <a:pt x="1114" y="2653"/>
                  <a:pt x="1113" y="2649"/>
                </a:cubicBezTo>
                <a:cubicBezTo>
                  <a:pt x="1113" y="2647"/>
                  <a:pt x="1113" y="2647"/>
                  <a:pt x="1113" y="2647"/>
                </a:cubicBezTo>
                <a:cubicBezTo>
                  <a:pt x="1113" y="2646"/>
                  <a:pt x="1112" y="2645"/>
                  <a:pt x="1112" y="2644"/>
                </a:cubicBezTo>
                <a:cubicBezTo>
                  <a:pt x="1112" y="2643"/>
                  <a:pt x="1111" y="2641"/>
                  <a:pt x="1111" y="2639"/>
                </a:cubicBezTo>
                <a:cubicBezTo>
                  <a:pt x="1110" y="2634"/>
                  <a:pt x="1109" y="2629"/>
                  <a:pt x="1109" y="2625"/>
                </a:cubicBezTo>
                <a:cubicBezTo>
                  <a:pt x="1107" y="2553"/>
                  <a:pt x="1123" y="2523"/>
                  <a:pt x="1157" y="2471"/>
                </a:cubicBezTo>
                <a:cubicBezTo>
                  <a:pt x="1157" y="2471"/>
                  <a:pt x="1157" y="2471"/>
                  <a:pt x="1157" y="2472"/>
                </a:cubicBezTo>
                <a:cubicBezTo>
                  <a:pt x="1156" y="2474"/>
                  <a:pt x="1156" y="2476"/>
                  <a:pt x="1156" y="2479"/>
                </a:cubicBezTo>
                <a:cubicBezTo>
                  <a:pt x="1156" y="2480"/>
                  <a:pt x="1155" y="2481"/>
                  <a:pt x="1155" y="2482"/>
                </a:cubicBezTo>
                <a:cubicBezTo>
                  <a:pt x="1155" y="2484"/>
                  <a:pt x="1155" y="2485"/>
                  <a:pt x="1155" y="2486"/>
                </a:cubicBezTo>
                <a:cubicBezTo>
                  <a:pt x="1155" y="2487"/>
                  <a:pt x="1155" y="2487"/>
                  <a:pt x="1155" y="2488"/>
                </a:cubicBezTo>
                <a:cubicBezTo>
                  <a:pt x="1155" y="2489"/>
                  <a:pt x="1155" y="2489"/>
                  <a:pt x="1155" y="2490"/>
                </a:cubicBezTo>
                <a:cubicBezTo>
                  <a:pt x="1155" y="2491"/>
                  <a:pt x="1154" y="2493"/>
                  <a:pt x="1154" y="2494"/>
                </a:cubicBezTo>
                <a:cubicBezTo>
                  <a:pt x="1154" y="2497"/>
                  <a:pt x="1154" y="2499"/>
                  <a:pt x="1154" y="2502"/>
                </a:cubicBezTo>
                <a:cubicBezTo>
                  <a:pt x="1154" y="2508"/>
                  <a:pt x="1155" y="2514"/>
                  <a:pt x="1156" y="2520"/>
                </a:cubicBezTo>
                <a:cubicBezTo>
                  <a:pt x="1156" y="2522"/>
                  <a:pt x="1157" y="2525"/>
                  <a:pt x="1157" y="2528"/>
                </a:cubicBezTo>
                <a:cubicBezTo>
                  <a:pt x="1158" y="2531"/>
                  <a:pt x="1159" y="2534"/>
                  <a:pt x="1159" y="2537"/>
                </a:cubicBezTo>
                <a:cubicBezTo>
                  <a:pt x="1161" y="2543"/>
                  <a:pt x="1163" y="2548"/>
                  <a:pt x="1164" y="2554"/>
                </a:cubicBezTo>
                <a:cubicBezTo>
                  <a:pt x="1164" y="2555"/>
                  <a:pt x="1165" y="2557"/>
                  <a:pt x="1165" y="2558"/>
                </a:cubicBezTo>
                <a:cubicBezTo>
                  <a:pt x="1165" y="2559"/>
                  <a:pt x="1165" y="2559"/>
                  <a:pt x="1165" y="2560"/>
                </a:cubicBezTo>
                <a:cubicBezTo>
                  <a:pt x="1165" y="2560"/>
                  <a:pt x="1165" y="2561"/>
                  <a:pt x="1165" y="2562"/>
                </a:cubicBezTo>
                <a:cubicBezTo>
                  <a:pt x="1166" y="2563"/>
                  <a:pt x="1166" y="2563"/>
                  <a:pt x="1166" y="2564"/>
                </a:cubicBezTo>
                <a:cubicBezTo>
                  <a:pt x="1166" y="2565"/>
                  <a:pt x="1166" y="2565"/>
                  <a:pt x="1166" y="2566"/>
                </a:cubicBezTo>
                <a:cubicBezTo>
                  <a:pt x="1166" y="2567"/>
                  <a:pt x="1166" y="2567"/>
                  <a:pt x="1166" y="2568"/>
                </a:cubicBezTo>
                <a:cubicBezTo>
                  <a:pt x="1166" y="2569"/>
                  <a:pt x="1166" y="2569"/>
                  <a:pt x="1166" y="2570"/>
                </a:cubicBezTo>
                <a:cubicBezTo>
                  <a:pt x="1167" y="2575"/>
                  <a:pt x="1166" y="2580"/>
                  <a:pt x="1166" y="2585"/>
                </a:cubicBezTo>
                <a:cubicBezTo>
                  <a:pt x="1166" y="2590"/>
                  <a:pt x="1165" y="2595"/>
                  <a:pt x="1164" y="2599"/>
                </a:cubicBezTo>
                <a:cubicBezTo>
                  <a:pt x="1164" y="2603"/>
                  <a:pt x="1163" y="2607"/>
                  <a:pt x="1162" y="2611"/>
                </a:cubicBezTo>
                <a:cubicBezTo>
                  <a:pt x="1161" y="2614"/>
                  <a:pt x="1161" y="2617"/>
                  <a:pt x="1160" y="2620"/>
                </a:cubicBezTo>
                <a:cubicBezTo>
                  <a:pt x="1160" y="2622"/>
                  <a:pt x="1159" y="2624"/>
                  <a:pt x="1159" y="2626"/>
                </a:cubicBezTo>
                <a:cubicBezTo>
                  <a:pt x="1159" y="2627"/>
                  <a:pt x="1159" y="2628"/>
                  <a:pt x="1159" y="2628"/>
                </a:cubicBezTo>
                <a:cubicBezTo>
                  <a:pt x="1159" y="2628"/>
                  <a:pt x="1159" y="2627"/>
                  <a:pt x="1160" y="2626"/>
                </a:cubicBezTo>
                <a:cubicBezTo>
                  <a:pt x="1160" y="2625"/>
                  <a:pt x="1161" y="2623"/>
                  <a:pt x="1162" y="2620"/>
                </a:cubicBezTo>
                <a:cubicBezTo>
                  <a:pt x="1163" y="2618"/>
                  <a:pt x="1164" y="2615"/>
                  <a:pt x="1165" y="2612"/>
                </a:cubicBezTo>
                <a:cubicBezTo>
                  <a:pt x="1166" y="2608"/>
                  <a:pt x="1168" y="2604"/>
                  <a:pt x="1169" y="2600"/>
                </a:cubicBezTo>
                <a:cubicBezTo>
                  <a:pt x="1170" y="2596"/>
                  <a:pt x="1171" y="2591"/>
                  <a:pt x="1172" y="2586"/>
                </a:cubicBezTo>
                <a:cubicBezTo>
                  <a:pt x="1173" y="2581"/>
                  <a:pt x="1173" y="2575"/>
                  <a:pt x="1173" y="2570"/>
                </a:cubicBezTo>
                <a:cubicBezTo>
                  <a:pt x="1173" y="2569"/>
                  <a:pt x="1173" y="2568"/>
                  <a:pt x="1173" y="2568"/>
                </a:cubicBezTo>
                <a:cubicBezTo>
                  <a:pt x="1173" y="2567"/>
                  <a:pt x="1173" y="2566"/>
                  <a:pt x="1173" y="2565"/>
                </a:cubicBezTo>
                <a:cubicBezTo>
                  <a:pt x="1173" y="2565"/>
                  <a:pt x="1173" y="2564"/>
                  <a:pt x="1173" y="2563"/>
                </a:cubicBezTo>
                <a:cubicBezTo>
                  <a:pt x="1173" y="2562"/>
                  <a:pt x="1173" y="2562"/>
                  <a:pt x="1173" y="2561"/>
                </a:cubicBezTo>
                <a:cubicBezTo>
                  <a:pt x="1173" y="2560"/>
                  <a:pt x="1173" y="2560"/>
                  <a:pt x="1173" y="2559"/>
                </a:cubicBezTo>
                <a:cubicBezTo>
                  <a:pt x="1172" y="2558"/>
                  <a:pt x="1172" y="2558"/>
                  <a:pt x="1172" y="2558"/>
                </a:cubicBezTo>
                <a:cubicBezTo>
                  <a:pt x="1172" y="2557"/>
                  <a:pt x="1172" y="2557"/>
                  <a:pt x="1172" y="2557"/>
                </a:cubicBezTo>
                <a:cubicBezTo>
                  <a:pt x="1172" y="2555"/>
                  <a:pt x="1172" y="2554"/>
                  <a:pt x="1171" y="2552"/>
                </a:cubicBezTo>
                <a:cubicBezTo>
                  <a:pt x="1170" y="2546"/>
                  <a:pt x="1168" y="2541"/>
                  <a:pt x="1167" y="2535"/>
                </a:cubicBezTo>
                <a:cubicBezTo>
                  <a:pt x="1166" y="2532"/>
                  <a:pt x="1166" y="2529"/>
                  <a:pt x="1165" y="2527"/>
                </a:cubicBezTo>
                <a:cubicBezTo>
                  <a:pt x="1164" y="2524"/>
                  <a:pt x="1164" y="2521"/>
                  <a:pt x="1163" y="2518"/>
                </a:cubicBezTo>
                <a:cubicBezTo>
                  <a:pt x="1163" y="2516"/>
                  <a:pt x="1163" y="2513"/>
                  <a:pt x="1162" y="2510"/>
                </a:cubicBezTo>
                <a:cubicBezTo>
                  <a:pt x="1162" y="2507"/>
                  <a:pt x="1162" y="2505"/>
                  <a:pt x="1161" y="2502"/>
                </a:cubicBezTo>
                <a:cubicBezTo>
                  <a:pt x="1161" y="2499"/>
                  <a:pt x="1161" y="2497"/>
                  <a:pt x="1161" y="2494"/>
                </a:cubicBezTo>
                <a:cubicBezTo>
                  <a:pt x="1161" y="2493"/>
                  <a:pt x="1161" y="2491"/>
                  <a:pt x="1161" y="2490"/>
                </a:cubicBezTo>
                <a:cubicBezTo>
                  <a:pt x="1161" y="2489"/>
                  <a:pt x="1161" y="2488"/>
                  <a:pt x="1161" y="2486"/>
                </a:cubicBezTo>
                <a:cubicBezTo>
                  <a:pt x="1161" y="2485"/>
                  <a:pt x="1161" y="2484"/>
                  <a:pt x="1161" y="2483"/>
                </a:cubicBezTo>
                <a:cubicBezTo>
                  <a:pt x="1161" y="2482"/>
                  <a:pt x="1161" y="2480"/>
                  <a:pt x="1161" y="2479"/>
                </a:cubicBezTo>
                <a:cubicBezTo>
                  <a:pt x="1161" y="2477"/>
                  <a:pt x="1161" y="2475"/>
                  <a:pt x="1161" y="2472"/>
                </a:cubicBezTo>
                <a:cubicBezTo>
                  <a:pt x="1162" y="2470"/>
                  <a:pt x="1162" y="2468"/>
                  <a:pt x="1162" y="2466"/>
                </a:cubicBezTo>
                <a:cubicBezTo>
                  <a:pt x="1162" y="2465"/>
                  <a:pt x="1162" y="2464"/>
                  <a:pt x="1162" y="2462"/>
                </a:cubicBezTo>
                <a:cubicBezTo>
                  <a:pt x="1165" y="2458"/>
                  <a:pt x="1168" y="2454"/>
                  <a:pt x="1171" y="2449"/>
                </a:cubicBezTo>
                <a:cubicBezTo>
                  <a:pt x="1179" y="2438"/>
                  <a:pt x="1185" y="2427"/>
                  <a:pt x="1191" y="2417"/>
                </a:cubicBezTo>
                <a:cubicBezTo>
                  <a:pt x="1190" y="2421"/>
                  <a:pt x="1189" y="2426"/>
                  <a:pt x="1189" y="2431"/>
                </a:cubicBezTo>
                <a:cubicBezTo>
                  <a:pt x="1189" y="2439"/>
                  <a:pt x="1189" y="2447"/>
                  <a:pt x="1190" y="2456"/>
                </a:cubicBezTo>
                <a:cubicBezTo>
                  <a:pt x="1191" y="2464"/>
                  <a:pt x="1193" y="2473"/>
                  <a:pt x="1197" y="2482"/>
                </a:cubicBezTo>
                <a:cubicBezTo>
                  <a:pt x="1197" y="2483"/>
                  <a:pt x="1198" y="2484"/>
                  <a:pt x="1198" y="2486"/>
                </a:cubicBezTo>
                <a:cubicBezTo>
                  <a:pt x="1198" y="2487"/>
                  <a:pt x="1199" y="2488"/>
                  <a:pt x="1199" y="2489"/>
                </a:cubicBezTo>
                <a:cubicBezTo>
                  <a:pt x="1200" y="2490"/>
                  <a:pt x="1200" y="2491"/>
                  <a:pt x="1201" y="2492"/>
                </a:cubicBezTo>
                <a:cubicBezTo>
                  <a:pt x="1201" y="2493"/>
                  <a:pt x="1202" y="2494"/>
                  <a:pt x="1203" y="2495"/>
                </a:cubicBezTo>
                <a:cubicBezTo>
                  <a:pt x="1203" y="2497"/>
                  <a:pt x="1204" y="2498"/>
                  <a:pt x="1204" y="2499"/>
                </a:cubicBezTo>
                <a:cubicBezTo>
                  <a:pt x="1205" y="2500"/>
                  <a:pt x="1205" y="2501"/>
                  <a:pt x="1206" y="2502"/>
                </a:cubicBezTo>
                <a:cubicBezTo>
                  <a:pt x="1207" y="2504"/>
                  <a:pt x="1209" y="2506"/>
                  <a:pt x="1210" y="2508"/>
                </a:cubicBezTo>
                <a:cubicBezTo>
                  <a:pt x="1212" y="2511"/>
                  <a:pt x="1214" y="2514"/>
                  <a:pt x="1216" y="2517"/>
                </a:cubicBezTo>
                <a:cubicBezTo>
                  <a:pt x="1216" y="2517"/>
                  <a:pt x="1216" y="2518"/>
                  <a:pt x="1216" y="2518"/>
                </a:cubicBezTo>
                <a:cubicBezTo>
                  <a:pt x="1216" y="2519"/>
                  <a:pt x="1216" y="2521"/>
                  <a:pt x="1216" y="2522"/>
                </a:cubicBezTo>
                <a:cubicBezTo>
                  <a:pt x="1216" y="2525"/>
                  <a:pt x="1216" y="2528"/>
                  <a:pt x="1216" y="2531"/>
                </a:cubicBezTo>
                <a:cubicBezTo>
                  <a:pt x="1216" y="2535"/>
                  <a:pt x="1215" y="2538"/>
                  <a:pt x="1214" y="2542"/>
                </a:cubicBezTo>
                <a:cubicBezTo>
                  <a:pt x="1214" y="2543"/>
                  <a:pt x="1213" y="2544"/>
                  <a:pt x="1213" y="2545"/>
                </a:cubicBezTo>
                <a:cubicBezTo>
                  <a:pt x="1213" y="2546"/>
                  <a:pt x="1213" y="2547"/>
                  <a:pt x="1212" y="2548"/>
                </a:cubicBezTo>
                <a:cubicBezTo>
                  <a:pt x="1212" y="2549"/>
                  <a:pt x="1212" y="2550"/>
                  <a:pt x="1211" y="2551"/>
                </a:cubicBezTo>
                <a:cubicBezTo>
                  <a:pt x="1211" y="2551"/>
                  <a:pt x="1211" y="2551"/>
                  <a:pt x="1211" y="2551"/>
                </a:cubicBezTo>
                <a:cubicBezTo>
                  <a:pt x="1211" y="2552"/>
                  <a:pt x="1211" y="2552"/>
                  <a:pt x="1211" y="2552"/>
                </a:cubicBezTo>
                <a:cubicBezTo>
                  <a:pt x="1211" y="2553"/>
                  <a:pt x="1210" y="2553"/>
                  <a:pt x="1210" y="2554"/>
                </a:cubicBezTo>
                <a:cubicBezTo>
                  <a:pt x="1210" y="2555"/>
                  <a:pt x="1210" y="2556"/>
                  <a:pt x="1209" y="2557"/>
                </a:cubicBezTo>
                <a:cubicBezTo>
                  <a:pt x="1209" y="2558"/>
                  <a:pt x="1208" y="2559"/>
                  <a:pt x="1208" y="2560"/>
                </a:cubicBezTo>
                <a:cubicBezTo>
                  <a:pt x="1207" y="2561"/>
                  <a:pt x="1207" y="2562"/>
                  <a:pt x="1206" y="2563"/>
                </a:cubicBezTo>
                <a:cubicBezTo>
                  <a:pt x="1206" y="2564"/>
                  <a:pt x="1206" y="2565"/>
                  <a:pt x="1205" y="2566"/>
                </a:cubicBezTo>
                <a:cubicBezTo>
                  <a:pt x="1203" y="2570"/>
                  <a:pt x="1201" y="2574"/>
                  <a:pt x="1199" y="2578"/>
                </a:cubicBezTo>
                <a:cubicBezTo>
                  <a:pt x="1197" y="2582"/>
                  <a:pt x="1194" y="2586"/>
                  <a:pt x="1192" y="2590"/>
                </a:cubicBezTo>
                <a:cubicBezTo>
                  <a:pt x="1191" y="2592"/>
                  <a:pt x="1190" y="2594"/>
                  <a:pt x="1189" y="2596"/>
                </a:cubicBezTo>
                <a:cubicBezTo>
                  <a:pt x="1188" y="2598"/>
                  <a:pt x="1187" y="2600"/>
                  <a:pt x="1185" y="2602"/>
                </a:cubicBezTo>
                <a:cubicBezTo>
                  <a:pt x="1183" y="2606"/>
                  <a:pt x="1181" y="2609"/>
                  <a:pt x="1180" y="2613"/>
                </a:cubicBezTo>
                <a:cubicBezTo>
                  <a:pt x="1178" y="2616"/>
                  <a:pt x="1176" y="2620"/>
                  <a:pt x="1175" y="2623"/>
                </a:cubicBezTo>
                <a:cubicBezTo>
                  <a:pt x="1173" y="2626"/>
                  <a:pt x="1172" y="2629"/>
                  <a:pt x="1171" y="2632"/>
                </a:cubicBezTo>
                <a:cubicBezTo>
                  <a:pt x="1170" y="2635"/>
                  <a:pt x="1170" y="2638"/>
                  <a:pt x="1170" y="2640"/>
                </a:cubicBezTo>
                <a:cubicBezTo>
                  <a:pt x="1169" y="2642"/>
                  <a:pt x="1170" y="2643"/>
                  <a:pt x="1170" y="2645"/>
                </a:cubicBezTo>
                <a:cubicBezTo>
                  <a:pt x="1170" y="2646"/>
                  <a:pt x="1170" y="2646"/>
                  <a:pt x="1170" y="2646"/>
                </a:cubicBezTo>
                <a:cubicBezTo>
                  <a:pt x="1170" y="2646"/>
                  <a:pt x="1170" y="2646"/>
                  <a:pt x="1170" y="2645"/>
                </a:cubicBezTo>
                <a:cubicBezTo>
                  <a:pt x="1170" y="2644"/>
                  <a:pt x="1170" y="2643"/>
                  <a:pt x="1171" y="2643"/>
                </a:cubicBezTo>
                <a:cubicBezTo>
                  <a:pt x="1171" y="2642"/>
                  <a:pt x="1171" y="2641"/>
                  <a:pt x="1171" y="2640"/>
                </a:cubicBezTo>
                <a:cubicBezTo>
                  <a:pt x="1172" y="2638"/>
                  <a:pt x="1173" y="2636"/>
                  <a:pt x="1174" y="2633"/>
                </a:cubicBezTo>
                <a:cubicBezTo>
                  <a:pt x="1175" y="2631"/>
                  <a:pt x="1177" y="2628"/>
                  <a:pt x="1179" y="2625"/>
                </a:cubicBezTo>
                <a:cubicBezTo>
                  <a:pt x="1180" y="2622"/>
                  <a:pt x="1183" y="2619"/>
                  <a:pt x="1185" y="2616"/>
                </a:cubicBezTo>
                <a:cubicBezTo>
                  <a:pt x="1187" y="2612"/>
                  <a:pt x="1189" y="2609"/>
                  <a:pt x="1192" y="2605"/>
                </a:cubicBezTo>
                <a:cubicBezTo>
                  <a:pt x="1193" y="2603"/>
                  <a:pt x="1194" y="2601"/>
                  <a:pt x="1195" y="2600"/>
                </a:cubicBezTo>
                <a:cubicBezTo>
                  <a:pt x="1196" y="2598"/>
                  <a:pt x="1197" y="2596"/>
                  <a:pt x="1199" y="2594"/>
                </a:cubicBezTo>
                <a:cubicBezTo>
                  <a:pt x="1201" y="2590"/>
                  <a:pt x="1203" y="2586"/>
                  <a:pt x="1206" y="2582"/>
                </a:cubicBezTo>
                <a:cubicBezTo>
                  <a:pt x="1208" y="2577"/>
                  <a:pt x="1210" y="2573"/>
                  <a:pt x="1212" y="2569"/>
                </a:cubicBezTo>
                <a:cubicBezTo>
                  <a:pt x="1213" y="2567"/>
                  <a:pt x="1214" y="2565"/>
                  <a:pt x="1215" y="2562"/>
                </a:cubicBezTo>
                <a:cubicBezTo>
                  <a:pt x="1215" y="2561"/>
                  <a:pt x="1215" y="2560"/>
                  <a:pt x="1216" y="2559"/>
                </a:cubicBezTo>
                <a:cubicBezTo>
                  <a:pt x="1216" y="2558"/>
                  <a:pt x="1217" y="2557"/>
                  <a:pt x="1217" y="2556"/>
                </a:cubicBezTo>
                <a:cubicBezTo>
                  <a:pt x="1217" y="2555"/>
                  <a:pt x="1217" y="2555"/>
                  <a:pt x="1217" y="2554"/>
                </a:cubicBezTo>
                <a:cubicBezTo>
                  <a:pt x="1218" y="2553"/>
                  <a:pt x="1218" y="2553"/>
                  <a:pt x="1218" y="2553"/>
                </a:cubicBezTo>
                <a:cubicBezTo>
                  <a:pt x="1218" y="2553"/>
                  <a:pt x="1218" y="2553"/>
                  <a:pt x="1218" y="2553"/>
                </a:cubicBezTo>
                <a:cubicBezTo>
                  <a:pt x="1218" y="2552"/>
                  <a:pt x="1218" y="2550"/>
                  <a:pt x="1219" y="2549"/>
                </a:cubicBezTo>
                <a:cubicBezTo>
                  <a:pt x="1219" y="2548"/>
                  <a:pt x="1219" y="2547"/>
                  <a:pt x="1219" y="2546"/>
                </a:cubicBezTo>
                <a:cubicBezTo>
                  <a:pt x="1219" y="2546"/>
                  <a:pt x="1219" y="2545"/>
                  <a:pt x="1220" y="2545"/>
                </a:cubicBezTo>
                <a:cubicBezTo>
                  <a:pt x="1220" y="2544"/>
                  <a:pt x="1220" y="2544"/>
                  <a:pt x="1220" y="2543"/>
                </a:cubicBezTo>
                <a:cubicBezTo>
                  <a:pt x="1220" y="2539"/>
                  <a:pt x="1221" y="2535"/>
                  <a:pt x="1220" y="2531"/>
                </a:cubicBezTo>
                <a:cubicBezTo>
                  <a:pt x="1220" y="2528"/>
                  <a:pt x="1220" y="2525"/>
                  <a:pt x="1219" y="2522"/>
                </a:cubicBezTo>
                <a:cubicBezTo>
                  <a:pt x="1220" y="2523"/>
                  <a:pt x="1221" y="2525"/>
                  <a:pt x="1222" y="2526"/>
                </a:cubicBezTo>
                <a:cubicBezTo>
                  <a:pt x="1223" y="2528"/>
                  <a:pt x="1223" y="2528"/>
                  <a:pt x="1223" y="2528"/>
                </a:cubicBezTo>
                <a:cubicBezTo>
                  <a:pt x="1224" y="2529"/>
                  <a:pt x="1224" y="2529"/>
                  <a:pt x="1224" y="2529"/>
                </a:cubicBezTo>
                <a:cubicBezTo>
                  <a:pt x="1224" y="2529"/>
                  <a:pt x="1224" y="2529"/>
                  <a:pt x="1224" y="2529"/>
                </a:cubicBezTo>
                <a:cubicBezTo>
                  <a:pt x="1224" y="2529"/>
                  <a:pt x="1224" y="2529"/>
                  <a:pt x="1224" y="2529"/>
                </a:cubicBezTo>
                <a:cubicBezTo>
                  <a:pt x="1224" y="2529"/>
                  <a:pt x="1224" y="2529"/>
                  <a:pt x="1224" y="2529"/>
                </a:cubicBezTo>
                <a:cubicBezTo>
                  <a:pt x="1224" y="2529"/>
                  <a:pt x="1224" y="2529"/>
                  <a:pt x="1224" y="2529"/>
                </a:cubicBezTo>
                <a:cubicBezTo>
                  <a:pt x="1226" y="2533"/>
                  <a:pt x="1226" y="2533"/>
                  <a:pt x="1226" y="2533"/>
                </a:cubicBezTo>
                <a:cubicBezTo>
                  <a:pt x="1228" y="2536"/>
                  <a:pt x="1228" y="2536"/>
                  <a:pt x="1228" y="2536"/>
                </a:cubicBezTo>
                <a:cubicBezTo>
                  <a:pt x="1229" y="2537"/>
                  <a:pt x="1230" y="2538"/>
                  <a:pt x="1230" y="2539"/>
                </a:cubicBezTo>
                <a:cubicBezTo>
                  <a:pt x="1231" y="2541"/>
                  <a:pt x="1232" y="2543"/>
                  <a:pt x="1233" y="2545"/>
                </a:cubicBezTo>
                <a:cubicBezTo>
                  <a:pt x="1234" y="2546"/>
                  <a:pt x="1235" y="2547"/>
                  <a:pt x="1235" y="2548"/>
                </a:cubicBezTo>
                <a:cubicBezTo>
                  <a:pt x="1236" y="2549"/>
                  <a:pt x="1236" y="2551"/>
                  <a:pt x="1237" y="2552"/>
                </a:cubicBezTo>
                <a:cubicBezTo>
                  <a:pt x="1237" y="2553"/>
                  <a:pt x="1238" y="2554"/>
                  <a:pt x="1238" y="2555"/>
                </a:cubicBezTo>
                <a:cubicBezTo>
                  <a:pt x="1239" y="2556"/>
                  <a:pt x="1239" y="2557"/>
                  <a:pt x="1240" y="2558"/>
                </a:cubicBezTo>
                <a:cubicBezTo>
                  <a:pt x="1242" y="2564"/>
                  <a:pt x="1245" y="2571"/>
                  <a:pt x="1247" y="2577"/>
                </a:cubicBezTo>
                <a:cubicBezTo>
                  <a:pt x="1247" y="2578"/>
                  <a:pt x="1247" y="2578"/>
                  <a:pt x="1247" y="2579"/>
                </a:cubicBezTo>
                <a:cubicBezTo>
                  <a:pt x="1247" y="2580"/>
                  <a:pt x="1246" y="2582"/>
                  <a:pt x="1246" y="2583"/>
                </a:cubicBezTo>
                <a:cubicBezTo>
                  <a:pt x="1246" y="2584"/>
                  <a:pt x="1246" y="2586"/>
                  <a:pt x="1246" y="2587"/>
                </a:cubicBezTo>
                <a:cubicBezTo>
                  <a:pt x="1245" y="2589"/>
                  <a:pt x="1245" y="2590"/>
                  <a:pt x="1244" y="2592"/>
                </a:cubicBezTo>
                <a:cubicBezTo>
                  <a:pt x="1244" y="2595"/>
                  <a:pt x="1243" y="2598"/>
                  <a:pt x="1241" y="2602"/>
                </a:cubicBezTo>
                <a:cubicBezTo>
                  <a:pt x="1240" y="2605"/>
                  <a:pt x="1238" y="2609"/>
                  <a:pt x="1237" y="2613"/>
                </a:cubicBezTo>
                <a:cubicBezTo>
                  <a:pt x="1235" y="2616"/>
                  <a:pt x="1233" y="2620"/>
                  <a:pt x="1231" y="2624"/>
                </a:cubicBezTo>
                <a:cubicBezTo>
                  <a:pt x="1229" y="2628"/>
                  <a:pt x="1227" y="2632"/>
                  <a:pt x="1225" y="2636"/>
                </a:cubicBezTo>
                <a:cubicBezTo>
                  <a:pt x="1223" y="2640"/>
                  <a:pt x="1221" y="2644"/>
                  <a:pt x="1220" y="2648"/>
                </a:cubicBezTo>
                <a:cubicBezTo>
                  <a:pt x="1219" y="2650"/>
                  <a:pt x="1218" y="2652"/>
                  <a:pt x="1217" y="2654"/>
                </a:cubicBezTo>
                <a:cubicBezTo>
                  <a:pt x="1217" y="2655"/>
                  <a:pt x="1216" y="2656"/>
                  <a:pt x="1216" y="2657"/>
                </a:cubicBezTo>
                <a:cubicBezTo>
                  <a:pt x="1215" y="2658"/>
                  <a:pt x="1215" y="2659"/>
                  <a:pt x="1215" y="2660"/>
                </a:cubicBezTo>
                <a:cubicBezTo>
                  <a:pt x="1213" y="2664"/>
                  <a:pt x="1212" y="2668"/>
                  <a:pt x="1211" y="2672"/>
                </a:cubicBezTo>
                <a:cubicBezTo>
                  <a:pt x="1210" y="2676"/>
                  <a:pt x="1210" y="2679"/>
                  <a:pt x="1209" y="2683"/>
                </a:cubicBezTo>
                <a:cubicBezTo>
                  <a:pt x="1209" y="2685"/>
                  <a:pt x="1209" y="2686"/>
                  <a:pt x="1209" y="2688"/>
                </a:cubicBezTo>
                <a:cubicBezTo>
                  <a:pt x="1209" y="2689"/>
                  <a:pt x="1209" y="2691"/>
                  <a:pt x="1209" y="2692"/>
                </a:cubicBezTo>
                <a:cubicBezTo>
                  <a:pt x="1209" y="2694"/>
                  <a:pt x="1209" y="2695"/>
                  <a:pt x="1209" y="2696"/>
                </a:cubicBezTo>
                <a:cubicBezTo>
                  <a:pt x="1209" y="2697"/>
                  <a:pt x="1209" y="2698"/>
                  <a:pt x="1210" y="2699"/>
                </a:cubicBezTo>
                <a:cubicBezTo>
                  <a:pt x="1210" y="2700"/>
                  <a:pt x="1210" y="2701"/>
                  <a:pt x="1210" y="2702"/>
                </a:cubicBezTo>
                <a:cubicBezTo>
                  <a:pt x="1210" y="2703"/>
                  <a:pt x="1210" y="2703"/>
                  <a:pt x="1211" y="2704"/>
                </a:cubicBezTo>
                <a:cubicBezTo>
                  <a:pt x="1211" y="2705"/>
                  <a:pt x="1211" y="2705"/>
                  <a:pt x="1211" y="2705"/>
                </a:cubicBezTo>
                <a:cubicBezTo>
                  <a:pt x="1211" y="2705"/>
                  <a:pt x="1211" y="2705"/>
                  <a:pt x="1211" y="2704"/>
                </a:cubicBezTo>
                <a:cubicBezTo>
                  <a:pt x="1211" y="2703"/>
                  <a:pt x="1211" y="2701"/>
                  <a:pt x="1211" y="2699"/>
                </a:cubicBezTo>
                <a:cubicBezTo>
                  <a:pt x="1211" y="2698"/>
                  <a:pt x="1211" y="2697"/>
                  <a:pt x="1211" y="2696"/>
                </a:cubicBezTo>
                <a:cubicBezTo>
                  <a:pt x="1212" y="2695"/>
                  <a:pt x="1212" y="2694"/>
                  <a:pt x="1212" y="2692"/>
                </a:cubicBezTo>
                <a:cubicBezTo>
                  <a:pt x="1212" y="2691"/>
                  <a:pt x="1212" y="2690"/>
                  <a:pt x="1213" y="2688"/>
                </a:cubicBezTo>
                <a:cubicBezTo>
                  <a:pt x="1213" y="2687"/>
                  <a:pt x="1213" y="2685"/>
                  <a:pt x="1214" y="2684"/>
                </a:cubicBezTo>
                <a:cubicBezTo>
                  <a:pt x="1215" y="2681"/>
                  <a:pt x="1215" y="2677"/>
                  <a:pt x="1217" y="2674"/>
                </a:cubicBezTo>
                <a:cubicBezTo>
                  <a:pt x="1218" y="2670"/>
                  <a:pt x="1220" y="2666"/>
                  <a:pt x="1221" y="2663"/>
                </a:cubicBezTo>
                <a:cubicBezTo>
                  <a:pt x="1223" y="2659"/>
                  <a:pt x="1225" y="2655"/>
                  <a:pt x="1227" y="2651"/>
                </a:cubicBezTo>
                <a:cubicBezTo>
                  <a:pt x="1228" y="2647"/>
                  <a:pt x="1230" y="2643"/>
                  <a:pt x="1232" y="2639"/>
                </a:cubicBezTo>
                <a:cubicBezTo>
                  <a:pt x="1234" y="2635"/>
                  <a:pt x="1236" y="2631"/>
                  <a:pt x="1238" y="2627"/>
                </a:cubicBezTo>
                <a:cubicBezTo>
                  <a:pt x="1239" y="2625"/>
                  <a:pt x="1240" y="2623"/>
                  <a:pt x="1241" y="2621"/>
                </a:cubicBezTo>
                <a:cubicBezTo>
                  <a:pt x="1241" y="2620"/>
                  <a:pt x="1242" y="2619"/>
                  <a:pt x="1242" y="2618"/>
                </a:cubicBezTo>
                <a:cubicBezTo>
                  <a:pt x="1242" y="2617"/>
                  <a:pt x="1243" y="2616"/>
                  <a:pt x="1243" y="2615"/>
                </a:cubicBezTo>
                <a:cubicBezTo>
                  <a:pt x="1245" y="2611"/>
                  <a:pt x="1246" y="2607"/>
                  <a:pt x="1247" y="2603"/>
                </a:cubicBezTo>
                <a:cubicBezTo>
                  <a:pt x="1248" y="2600"/>
                  <a:pt x="1248" y="2596"/>
                  <a:pt x="1249" y="2593"/>
                </a:cubicBezTo>
                <a:cubicBezTo>
                  <a:pt x="1249" y="2591"/>
                  <a:pt x="1249" y="2589"/>
                  <a:pt x="1249" y="2588"/>
                </a:cubicBezTo>
                <a:cubicBezTo>
                  <a:pt x="1249" y="2586"/>
                  <a:pt x="1249" y="2585"/>
                  <a:pt x="1249" y="2584"/>
                </a:cubicBezTo>
                <a:cubicBezTo>
                  <a:pt x="1249" y="2584"/>
                  <a:pt x="1249" y="2584"/>
                  <a:pt x="1250" y="2584"/>
                </a:cubicBezTo>
                <a:cubicBezTo>
                  <a:pt x="1250" y="2587"/>
                  <a:pt x="1251" y="2589"/>
                  <a:pt x="1252" y="2591"/>
                </a:cubicBezTo>
                <a:cubicBezTo>
                  <a:pt x="1252" y="2592"/>
                  <a:pt x="1252" y="2593"/>
                  <a:pt x="1253" y="2594"/>
                </a:cubicBezTo>
                <a:cubicBezTo>
                  <a:pt x="1253" y="2595"/>
                  <a:pt x="1253" y="2596"/>
                  <a:pt x="1253" y="2597"/>
                </a:cubicBezTo>
                <a:cubicBezTo>
                  <a:pt x="1255" y="2602"/>
                  <a:pt x="1256" y="2606"/>
                  <a:pt x="1257" y="2610"/>
                </a:cubicBezTo>
                <a:cubicBezTo>
                  <a:pt x="1258" y="2614"/>
                  <a:pt x="1259" y="2618"/>
                  <a:pt x="1260" y="2622"/>
                </a:cubicBezTo>
                <a:cubicBezTo>
                  <a:pt x="1260" y="2626"/>
                  <a:pt x="1261" y="2629"/>
                  <a:pt x="1262" y="2633"/>
                </a:cubicBezTo>
                <a:cubicBezTo>
                  <a:pt x="1264" y="2640"/>
                  <a:pt x="1265" y="2647"/>
                  <a:pt x="1266" y="2653"/>
                </a:cubicBezTo>
                <a:cubicBezTo>
                  <a:pt x="1267" y="2659"/>
                  <a:pt x="1268" y="2664"/>
                  <a:pt x="1269" y="2668"/>
                </a:cubicBezTo>
                <a:cubicBezTo>
                  <a:pt x="1270" y="2672"/>
                  <a:pt x="1270" y="2676"/>
                  <a:pt x="1271" y="2678"/>
                </a:cubicBezTo>
                <a:cubicBezTo>
                  <a:pt x="1271" y="2680"/>
                  <a:pt x="1271" y="2681"/>
                  <a:pt x="1271" y="2681"/>
                </a:cubicBezTo>
                <a:cubicBezTo>
                  <a:pt x="1271" y="2681"/>
                  <a:pt x="1271" y="2680"/>
                  <a:pt x="1271" y="2678"/>
                </a:cubicBezTo>
                <a:cubicBezTo>
                  <a:pt x="1271" y="2675"/>
                  <a:pt x="1271" y="2672"/>
                  <a:pt x="1270" y="2668"/>
                </a:cubicBezTo>
                <a:cubicBezTo>
                  <a:pt x="1270" y="2666"/>
                  <a:pt x="1270" y="2663"/>
                  <a:pt x="1270" y="2661"/>
                </a:cubicBezTo>
                <a:cubicBezTo>
                  <a:pt x="1270" y="2658"/>
                  <a:pt x="1269" y="2655"/>
                  <a:pt x="1269" y="2652"/>
                </a:cubicBezTo>
                <a:cubicBezTo>
                  <a:pt x="1269" y="2649"/>
                  <a:pt x="1268" y="2646"/>
                  <a:pt x="1268" y="2643"/>
                </a:cubicBezTo>
                <a:cubicBezTo>
                  <a:pt x="1268" y="2639"/>
                  <a:pt x="1267" y="2636"/>
                  <a:pt x="1267" y="2632"/>
                </a:cubicBezTo>
                <a:cubicBezTo>
                  <a:pt x="1266" y="2628"/>
                  <a:pt x="1265" y="2625"/>
                  <a:pt x="1265" y="2621"/>
                </a:cubicBezTo>
                <a:cubicBezTo>
                  <a:pt x="1264" y="2619"/>
                  <a:pt x="1264" y="2617"/>
                  <a:pt x="1264" y="2615"/>
                </a:cubicBezTo>
                <a:cubicBezTo>
                  <a:pt x="1263" y="2613"/>
                  <a:pt x="1263" y="2611"/>
                  <a:pt x="1263" y="2609"/>
                </a:cubicBezTo>
                <a:cubicBezTo>
                  <a:pt x="1262" y="2604"/>
                  <a:pt x="1261" y="2600"/>
                  <a:pt x="1260" y="2596"/>
                </a:cubicBezTo>
                <a:cubicBezTo>
                  <a:pt x="1259" y="2591"/>
                  <a:pt x="1258" y="2587"/>
                  <a:pt x="1256" y="2582"/>
                </a:cubicBezTo>
                <a:cubicBezTo>
                  <a:pt x="1256" y="2581"/>
                  <a:pt x="1256" y="2581"/>
                  <a:pt x="1256" y="2581"/>
                </a:cubicBezTo>
                <a:cubicBezTo>
                  <a:pt x="1255" y="2579"/>
                  <a:pt x="1255" y="2579"/>
                  <a:pt x="1255" y="2579"/>
                </a:cubicBezTo>
                <a:cubicBezTo>
                  <a:pt x="1255" y="2578"/>
                  <a:pt x="1255" y="2577"/>
                  <a:pt x="1254" y="2576"/>
                </a:cubicBezTo>
                <a:cubicBezTo>
                  <a:pt x="1253" y="2573"/>
                  <a:pt x="1253" y="2571"/>
                  <a:pt x="1252" y="2569"/>
                </a:cubicBezTo>
                <a:cubicBezTo>
                  <a:pt x="1251" y="2566"/>
                  <a:pt x="1250" y="2564"/>
                  <a:pt x="1249" y="2562"/>
                </a:cubicBezTo>
                <a:cubicBezTo>
                  <a:pt x="1249" y="2560"/>
                  <a:pt x="1248" y="2557"/>
                  <a:pt x="1247" y="2555"/>
                </a:cubicBezTo>
                <a:cubicBezTo>
                  <a:pt x="1246" y="2554"/>
                  <a:pt x="1246" y="2553"/>
                  <a:pt x="1245" y="2552"/>
                </a:cubicBezTo>
                <a:cubicBezTo>
                  <a:pt x="1245" y="2551"/>
                  <a:pt x="1244" y="2549"/>
                  <a:pt x="1244" y="2548"/>
                </a:cubicBezTo>
                <a:cubicBezTo>
                  <a:pt x="1243" y="2547"/>
                  <a:pt x="1243" y="2546"/>
                  <a:pt x="1242" y="2545"/>
                </a:cubicBezTo>
                <a:cubicBezTo>
                  <a:pt x="1242" y="2544"/>
                  <a:pt x="1241" y="2543"/>
                  <a:pt x="1240" y="2542"/>
                </a:cubicBezTo>
                <a:cubicBezTo>
                  <a:pt x="1239" y="2539"/>
                  <a:pt x="1238" y="2537"/>
                  <a:pt x="1237" y="2535"/>
                </a:cubicBezTo>
                <a:cubicBezTo>
                  <a:pt x="1236" y="2534"/>
                  <a:pt x="1236" y="2533"/>
                  <a:pt x="1235" y="2532"/>
                </a:cubicBezTo>
                <a:cubicBezTo>
                  <a:pt x="1233" y="2528"/>
                  <a:pt x="1233" y="2528"/>
                  <a:pt x="1233" y="2528"/>
                </a:cubicBezTo>
                <a:cubicBezTo>
                  <a:pt x="1228" y="2520"/>
                  <a:pt x="1222" y="2512"/>
                  <a:pt x="1216" y="2504"/>
                </a:cubicBezTo>
                <a:cubicBezTo>
                  <a:pt x="1213" y="2498"/>
                  <a:pt x="1209" y="2493"/>
                  <a:pt x="1206" y="2487"/>
                </a:cubicBezTo>
                <a:cubicBezTo>
                  <a:pt x="1207" y="2488"/>
                  <a:pt x="1208" y="2490"/>
                  <a:pt x="1210" y="2491"/>
                </a:cubicBezTo>
                <a:cubicBezTo>
                  <a:pt x="1210" y="2491"/>
                  <a:pt x="1210" y="2491"/>
                  <a:pt x="1210" y="2491"/>
                </a:cubicBezTo>
                <a:cubicBezTo>
                  <a:pt x="1210" y="2492"/>
                  <a:pt x="1210" y="2492"/>
                  <a:pt x="1210" y="2492"/>
                </a:cubicBezTo>
                <a:cubicBezTo>
                  <a:pt x="1211" y="2492"/>
                  <a:pt x="1211" y="2492"/>
                  <a:pt x="1211" y="2492"/>
                </a:cubicBezTo>
                <a:cubicBezTo>
                  <a:pt x="1211" y="2493"/>
                  <a:pt x="1211" y="2493"/>
                  <a:pt x="1212" y="2494"/>
                </a:cubicBezTo>
                <a:cubicBezTo>
                  <a:pt x="1213" y="2494"/>
                  <a:pt x="1213" y="2495"/>
                  <a:pt x="1214" y="2496"/>
                </a:cubicBezTo>
                <a:cubicBezTo>
                  <a:pt x="1216" y="2498"/>
                  <a:pt x="1217" y="2500"/>
                  <a:pt x="1219" y="2501"/>
                </a:cubicBezTo>
                <a:cubicBezTo>
                  <a:pt x="1223" y="2504"/>
                  <a:pt x="1226" y="2507"/>
                  <a:pt x="1230" y="2510"/>
                </a:cubicBezTo>
                <a:cubicBezTo>
                  <a:pt x="1234" y="2513"/>
                  <a:pt x="1238" y="2516"/>
                  <a:pt x="1242" y="2518"/>
                </a:cubicBezTo>
                <a:cubicBezTo>
                  <a:pt x="1243" y="2520"/>
                  <a:pt x="1245" y="2521"/>
                  <a:pt x="1247" y="2522"/>
                </a:cubicBezTo>
                <a:cubicBezTo>
                  <a:pt x="1249" y="2523"/>
                  <a:pt x="1251" y="2524"/>
                  <a:pt x="1253" y="2526"/>
                </a:cubicBezTo>
                <a:cubicBezTo>
                  <a:pt x="1260" y="2530"/>
                  <a:pt x="1267" y="2534"/>
                  <a:pt x="1273" y="2538"/>
                </a:cubicBezTo>
                <a:cubicBezTo>
                  <a:pt x="1276" y="2540"/>
                  <a:pt x="1279" y="2541"/>
                  <a:pt x="1282" y="2543"/>
                </a:cubicBezTo>
                <a:cubicBezTo>
                  <a:pt x="1284" y="2544"/>
                  <a:pt x="1286" y="2545"/>
                  <a:pt x="1288" y="2546"/>
                </a:cubicBezTo>
                <a:cubicBezTo>
                  <a:pt x="1290" y="2547"/>
                  <a:pt x="1291" y="2548"/>
                  <a:pt x="1292" y="2548"/>
                </a:cubicBezTo>
                <a:cubicBezTo>
                  <a:pt x="1293" y="2549"/>
                  <a:pt x="1294" y="2549"/>
                  <a:pt x="1294" y="2549"/>
                </a:cubicBezTo>
                <a:cubicBezTo>
                  <a:pt x="1294" y="2549"/>
                  <a:pt x="1293" y="2549"/>
                  <a:pt x="1292" y="2548"/>
                </a:cubicBezTo>
                <a:cubicBezTo>
                  <a:pt x="1292" y="2547"/>
                  <a:pt x="1290" y="2546"/>
                  <a:pt x="1289" y="2545"/>
                </a:cubicBezTo>
                <a:cubicBezTo>
                  <a:pt x="1287" y="2544"/>
                  <a:pt x="1285" y="2542"/>
                  <a:pt x="1283" y="2540"/>
                </a:cubicBezTo>
                <a:cubicBezTo>
                  <a:pt x="1281" y="2538"/>
                  <a:pt x="1279" y="2536"/>
                  <a:pt x="1276" y="2534"/>
                </a:cubicBezTo>
                <a:cubicBezTo>
                  <a:pt x="1270" y="2530"/>
                  <a:pt x="1264" y="2525"/>
                  <a:pt x="1257" y="2520"/>
                </a:cubicBezTo>
                <a:cubicBezTo>
                  <a:pt x="1255" y="2518"/>
                  <a:pt x="1253" y="2517"/>
                  <a:pt x="1251" y="2516"/>
                </a:cubicBezTo>
                <a:cubicBezTo>
                  <a:pt x="1250" y="2515"/>
                  <a:pt x="1248" y="2513"/>
                  <a:pt x="1246" y="2512"/>
                </a:cubicBezTo>
                <a:cubicBezTo>
                  <a:pt x="1242" y="2509"/>
                  <a:pt x="1238" y="2507"/>
                  <a:pt x="1235" y="2504"/>
                </a:cubicBezTo>
                <a:cubicBezTo>
                  <a:pt x="1231" y="2501"/>
                  <a:pt x="1228" y="2498"/>
                  <a:pt x="1224" y="2495"/>
                </a:cubicBezTo>
                <a:cubicBezTo>
                  <a:pt x="1223" y="2494"/>
                  <a:pt x="1221" y="2492"/>
                  <a:pt x="1219" y="2491"/>
                </a:cubicBezTo>
                <a:cubicBezTo>
                  <a:pt x="1219" y="2490"/>
                  <a:pt x="1218" y="2490"/>
                  <a:pt x="1217" y="2489"/>
                </a:cubicBezTo>
                <a:cubicBezTo>
                  <a:pt x="1217" y="2488"/>
                  <a:pt x="1216" y="2488"/>
                  <a:pt x="1216" y="2488"/>
                </a:cubicBezTo>
                <a:cubicBezTo>
                  <a:pt x="1215" y="2487"/>
                  <a:pt x="1215" y="2487"/>
                  <a:pt x="1215" y="2487"/>
                </a:cubicBezTo>
                <a:cubicBezTo>
                  <a:pt x="1215" y="2487"/>
                  <a:pt x="1215" y="2487"/>
                  <a:pt x="1215" y="2487"/>
                </a:cubicBezTo>
                <a:cubicBezTo>
                  <a:pt x="1215" y="2486"/>
                  <a:pt x="1215" y="2486"/>
                  <a:pt x="1215" y="2486"/>
                </a:cubicBezTo>
                <a:cubicBezTo>
                  <a:pt x="1212" y="2483"/>
                  <a:pt x="1209" y="2480"/>
                  <a:pt x="1207" y="2477"/>
                </a:cubicBezTo>
                <a:cubicBezTo>
                  <a:pt x="1205" y="2474"/>
                  <a:pt x="1203" y="2471"/>
                  <a:pt x="1202" y="2468"/>
                </a:cubicBezTo>
                <a:cubicBezTo>
                  <a:pt x="1200" y="2465"/>
                  <a:pt x="1199" y="2462"/>
                  <a:pt x="1198" y="2459"/>
                </a:cubicBezTo>
                <a:cubicBezTo>
                  <a:pt x="1198" y="2459"/>
                  <a:pt x="1198" y="2458"/>
                  <a:pt x="1197" y="2457"/>
                </a:cubicBezTo>
                <a:cubicBezTo>
                  <a:pt x="1197" y="2457"/>
                  <a:pt x="1197" y="2456"/>
                  <a:pt x="1197" y="2456"/>
                </a:cubicBezTo>
                <a:cubicBezTo>
                  <a:pt x="1197" y="2455"/>
                  <a:pt x="1197" y="2455"/>
                  <a:pt x="1197" y="2455"/>
                </a:cubicBezTo>
                <a:cubicBezTo>
                  <a:pt x="1197" y="2455"/>
                  <a:pt x="1196" y="2454"/>
                  <a:pt x="1196" y="2454"/>
                </a:cubicBezTo>
                <a:cubicBezTo>
                  <a:pt x="1196" y="2453"/>
                  <a:pt x="1196" y="2453"/>
                  <a:pt x="1196" y="2452"/>
                </a:cubicBezTo>
                <a:cubicBezTo>
                  <a:pt x="1196" y="2451"/>
                  <a:pt x="1195" y="2449"/>
                  <a:pt x="1195" y="2448"/>
                </a:cubicBezTo>
                <a:cubicBezTo>
                  <a:pt x="1195" y="2447"/>
                  <a:pt x="1195" y="2446"/>
                  <a:pt x="1195" y="2446"/>
                </a:cubicBezTo>
                <a:cubicBezTo>
                  <a:pt x="1195" y="2446"/>
                  <a:pt x="1195" y="2447"/>
                  <a:pt x="1195" y="2448"/>
                </a:cubicBezTo>
                <a:cubicBezTo>
                  <a:pt x="1195" y="2446"/>
                  <a:pt x="1194" y="2445"/>
                  <a:pt x="1194" y="2443"/>
                </a:cubicBezTo>
                <a:cubicBezTo>
                  <a:pt x="1194" y="2441"/>
                  <a:pt x="1194" y="2439"/>
                  <a:pt x="1194" y="2437"/>
                </a:cubicBezTo>
                <a:cubicBezTo>
                  <a:pt x="1194" y="2436"/>
                  <a:pt x="1194" y="2435"/>
                  <a:pt x="1194" y="2434"/>
                </a:cubicBezTo>
                <a:cubicBezTo>
                  <a:pt x="1194" y="2433"/>
                  <a:pt x="1194" y="2433"/>
                  <a:pt x="1194" y="2432"/>
                </a:cubicBezTo>
                <a:cubicBezTo>
                  <a:pt x="1194" y="2430"/>
                  <a:pt x="1194" y="2428"/>
                  <a:pt x="1194" y="2426"/>
                </a:cubicBezTo>
                <a:cubicBezTo>
                  <a:pt x="1194" y="2425"/>
                  <a:pt x="1194" y="2423"/>
                  <a:pt x="1194" y="2421"/>
                </a:cubicBezTo>
                <a:cubicBezTo>
                  <a:pt x="1194" y="2420"/>
                  <a:pt x="1194" y="2418"/>
                  <a:pt x="1194" y="2416"/>
                </a:cubicBezTo>
                <a:cubicBezTo>
                  <a:pt x="1195" y="2415"/>
                  <a:pt x="1195" y="2413"/>
                  <a:pt x="1195" y="2412"/>
                </a:cubicBezTo>
                <a:cubicBezTo>
                  <a:pt x="1195" y="2411"/>
                  <a:pt x="1195" y="2409"/>
                  <a:pt x="1196" y="2408"/>
                </a:cubicBezTo>
                <a:cubicBezTo>
                  <a:pt x="1199" y="2401"/>
                  <a:pt x="1203" y="2394"/>
                  <a:pt x="1206" y="2388"/>
                </a:cubicBezTo>
                <a:cubicBezTo>
                  <a:pt x="1206" y="2389"/>
                  <a:pt x="1206" y="2391"/>
                  <a:pt x="1206" y="2392"/>
                </a:cubicBezTo>
                <a:cubicBezTo>
                  <a:pt x="1207" y="2394"/>
                  <a:pt x="1207" y="2396"/>
                  <a:pt x="1208" y="2398"/>
                </a:cubicBezTo>
                <a:cubicBezTo>
                  <a:pt x="1208" y="2399"/>
                  <a:pt x="1209" y="2401"/>
                  <a:pt x="1209" y="2403"/>
                </a:cubicBezTo>
                <a:cubicBezTo>
                  <a:pt x="1210" y="2405"/>
                  <a:pt x="1210" y="2407"/>
                  <a:pt x="1211" y="2408"/>
                </a:cubicBezTo>
                <a:cubicBezTo>
                  <a:pt x="1211" y="2410"/>
                  <a:pt x="1212" y="2412"/>
                  <a:pt x="1213" y="2414"/>
                </a:cubicBezTo>
                <a:cubicBezTo>
                  <a:pt x="1213" y="2416"/>
                  <a:pt x="1214" y="2417"/>
                  <a:pt x="1215" y="2419"/>
                </a:cubicBezTo>
                <a:cubicBezTo>
                  <a:pt x="1216" y="2421"/>
                  <a:pt x="1217" y="2423"/>
                  <a:pt x="1218" y="2425"/>
                </a:cubicBezTo>
                <a:cubicBezTo>
                  <a:pt x="1218" y="2426"/>
                  <a:pt x="1219" y="2428"/>
                  <a:pt x="1220" y="2430"/>
                </a:cubicBezTo>
                <a:cubicBezTo>
                  <a:pt x="1221" y="2431"/>
                  <a:pt x="1222" y="2433"/>
                  <a:pt x="1223" y="2435"/>
                </a:cubicBezTo>
                <a:cubicBezTo>
                  <a:pt x="1224" y="2436"/>
                  <a:pt x="1225" y="2438"/>
                  <a:pt x="1226" y="2439"/>
                </a:cubicBezTo>
                <a:cubicBezTo>
                  <a:pt x="1227" y="2440"/>
                  <a:pt x="1227" y="2441"/>
                  <a:pt x="1228" y="2441"/>
                </a:cubicBezTo>
                <a:cubicBezTo>
                  <a:pt x="1229" y="2442"/>
                  <a:pt x="1229" y="2443"/>
                  <a:pt x="1230" y="2444"/>
                </a:cubicBezTo>
                <a:cubicBezTo>
                  <a:pt x="1231" y="2445"/>
                  <a:pt x="1232" y="2446"/>
                  <a:pt x="1233" y="2448"/>
                </a:cubicBezTo>
                <a:cubicBezTo>
                  <a:pt x="1235" y="2450"/>
                  <a:pt x="1237" y="2452"/>
                  <a:pt x="1239" y="2455"/>
                </a:cubicBezTo>
                <a:cubicBezTo>
                  <a:pt x="1243" y="2459"/>
                  <a:pt x="1246" y="2462"/>
                  <a:pt x="1248" y="2465"/>
                </a:cubicBezTo>
                <a:cubicBezTo>
                  <a:pt x="1249" y="2467"/>
                  <a:pt x="1249" y="2468"/>
                  <a:pt x="1250" y="2468"/>
                </a:cubicBezTo>
                <a:cubicBezTo>
                  <a:pt x="1250" y="2469"/>
                  <a:pt x="1250" y="2470"/>
                  <a:pt x="1250" y="2470"/>
                </a:cubicBezTo>
                <a:cubicBezTo>
                  <a:pt x="1250" y="2470"/>
                  <a:pt x="1250" y="2469"/>
                  <a:pt x="1250" y="2468"/>
                </a:cubicBezTo>
                <a:cubicBezTo>
                  <a:pt x="1250" y="2468"/>
                  <a:pt x="1250" y="2467"/>
                  <a:pt x="1250" y="2467"/>
                </a:cubicBezTo>
                <a:cubicBezTo>
                  <a:pt x="1250" y="2466"/>
                  <a:pt x="1249" y="2465"/>
                  <a:pt x="1249" y="2465"/>
                </a:cubicBezTo>
                <a:cubicBezTo>
                  <a:pt x="1248" y="2463"/>
                  <a:pt x="1248" y="2461"/>
                  <a:pt x="1247" y="2459"/>
                </a:cubicBezTo>
                <a:cubicBezTo>
                  <a:pt x="1246" y="2457"/>
                  <a:pt x="1244" y="2454"/>
                  <a:pt x="1243" y="2452"/>
                </a:cubicBezTo>
                <a:cubicBezTo>
                  <a:pt x="1241" y="2449"/>
                  <a:pt x="1239" y="2447"/>
                  <a:pt x="1238" y="2444"/>
                </a:cubicBezTo>
                <a:cubicBezTo>
                  <a:pt x="1237" y="2443"/>
                  <a:pt x="1237" y="2443"/>
                  <a:pt x="1236" y="2442"/>
                </a:cubicBezTo>
                <a:cubicBezTo>
                  <a:pt x="1236" y="2441"/>
                  <a:pt x="1235" y="2441"/>
                  <a:pt x="1235" y="2440"/>
                </a:cubicBezTo>
                <a:cubicBezTo>
                  <a:pt x="1235" y="2439"/>
                  <a:pt x="1234" y="2438"/>
                  <a:pt x="1234" y="2438"/>
                </a:cubicBezTo>
                <a:cubicBezTo>
                  <a:pt x="1233" y="2437"/>
                  <a:pt x="1233" y="2436"/>
                  <a:pt x="1232" y="2435"/>
                </a:cubicBezTo>
                <a:cubicBezTo>
                  <a:pt x="1231" y="2434"/>
                  <a:pt x="1231" y="2432"/>
                  <a:pt x="1230" y="2431"/>
                </a:cubicBezTo>
                <a:cubicBezTo>
                  <a:pt x="1229" y="2429"/>
                  <a:pt x="1228" y="2428"/>
                  <a:pt x="1227" y="2426"/>
                </a:cubicBezTo>
                <a:cubicBezTo>
                  <a:pt x="1226" y="2424"/>
                  <a:pt x="1225" y="2423"/>
                  <a:pt x="1225" y="2421"/>
                </a:cubicBezTo>
                <a:cubicBezTo>
                  <a:pt x="1224" y="2419"/>
                  <a:pt x="1223" y="2418"/>
                  <a:pt x="1222" y="2416"/>
                </a:cubicBezTo>
                <a:cubicBezTo>
                  <a:pt x="1222" y="2414"/>
                  <a:pt x="1221" y="2413"/>
                  <a:pt x="1220" y="2411"/>
                </a:cubicBezTo>
                <a:cubicBezTo>
                  <a:pt x="1219" y="2409"/>
                  <a:pt x="1219" y="2408"/>
                  <a:pt x="1218" y="2406"/>
                </a:cubicBezTo>
                <a:cubicBezTo>
                  <a:pt x="1217" y="2402"/>
                  <a:pt x="1215" y="2399"/>
                  <a:pt x="1214" y="2396"/>
                </a:cubicBezTo>
                <a:cubicBezTo>
                  <a:pt x="1214" y="2394"/>
                  <a:pt x="1213" y="2392"/>
                  <a:pt x="1213" y="2391"/>
                </a:cubicBezTo>
                <a:cubicBezTo>
                  <a:pt x="1212" y="2389"/>
                  <a:pt x="1212" y="2388"/>
                  <a:pt x="1211" y="2386"/>
                </a:cubicBezTo>
                <a:cubicBezTo>
                  <a:pt x="1211" y="2384"/>
                  <a:pt x="1211" y="2383"/>
                  <a:pt x="1210" y="2381"/>
                </a:cubicBezTo>
                <a:cubicBezTo>
                  <a:pt x="1210" y="2380"/>
                  <a:pt x="1210" y="2379"/>
                  <a:pt x="1209" y="2378"/>
                </a:cubicBezTo>
                <a:cubicBezTo>
                  <a:pt x="1228" y="2331"/>
                  <a:pt x="1222" y="2299"/>
                  <a:pt x="1215" y="2246"/>
                </a:cubicBezTo>
                <a:cubicBezTo>
                  <a:pt x="1248" y="2280"/>
                  <a:pt x="1246" y="2314"/>
                  <a:pt x="1246" y="2349"/>
                </a:cubicBezTo>
                <a:cubicBezTo>
                  <a:pt x="1246" y="2349"/>
                  <a:pt x="1246" y="2349"/>
                  <a:pt x="1246" y="2349"/>
                </a:cubicBezTo>
                <a:cubicBezTo>
                  <a:pt x="1245" y="2350"/>
                  <a:pt x="1245" y="2350"/>
                  <a:pt x="1244" y="2351"/>
                </a:cubicBezTo>
                <a:cubicBezTo>
                  <a:pt x="1243" y="2352"/>
                  <a:pt x="1243" y="2353"/>
                  <a:pt x="1242" y="2354"/>
                </a:cubicBezTo>
                <a:cubicBezTo>
                  <a:pt x="1241" y="2355"/>
                  <a:pt x="1241" y="2357"/>
                  <a:pt x="1240" y="2358"/>
                </a:cubicBezTo>
                <a:cubicBezTo>
                  <a:pt x="1239" y="2359"/>
                  <a:pt x="1239" y="2360"/>
                  <a:pt x="1238" y="2362"/>
                </a:cubicBezTo>
                <a:cubicBezTo>
                  <a:pt x="1238" y="2363"/>
                  <a:pt x="1238" y="2364"/>
                  <a:pt x="1237" y="2365"/>
                </a:cubicBezTo>
                <a:cubicBezTo>
                  <a:pt x="1237" y="2367"/>
                  <a:pt x="1237" y="2368"/>
                  <a:pt x="1236" y="2369"/>
                </a:cubicBezTo>
                <a:cubicBezTo>
                  <a:pt x="1236" y="2370"/>
                  <a:pt x="1236" y="2372"/>
                  <a:pt x="1236" y="2373"/>
                </a:cubicBezTo>
                <a:cubicBezTo>
                  <a:pt x="1236" y="2373"/>
                  <a:pt x="1236" y="2374"/>
                  <a:pt x="1236" y="2375"/>
                </a:cubicBezTo>
                <a:cubicBezTo>
                  <a:pt x="1236" y="2375"/>
                  <a:pt x="1236" y="2376"/>
                  <a:pt x="1236" y="2376"/>
                </a:cubicBezTo>
                <a:cubicBezTo>
                  <a:pt x="1236" y="2377"/>
                  <a:pt x="1236" y="2378"/>
                  <a:pt x="1236" y="2379"/>
                </a:cubicBezTo>
                <a:cubicBezTo>
                  <a:pt x="1236" y="2380"/>
                  <a:pt x="1237" y="2380"/>
                  <a:pt x="1237" y="2381"/>
                </a:cubicBezTo>
                <a:cubicBezTo>
                  <a:pt x="1237" y="2382"/>
                  <a:pt x="1237" y="2382"/>
                  <a:pt x="1237" y="2382"/>
                </a:cubicBezTo>
                <a:cubicBezTo>
                  <a:pt x="1237" y="2383"/>
                  <a:pt x="1237" y="2383"/>
                  <a:pt x="1237" y="2383"/>
                </a:cubicBezTo>
                <a:cubicBezTo>
                  <a:pt x="1237" y="2383"/>
                  <a:pt x="1237" y="2383"/>
                  <a:pt x="1238" y="2383"/>
                </a:cubicBezTo>
                <a:cubicBezTo>
                  <a:pt x="1238" y="2382"/>
                  <a:pt x="1238" y="2382"/>
                  <a:pt x="1238" y="2381"/>
                </a:cubicBezTo>
                <a:cubicBezTo>
                  <a:pt x="1239" y="2381"/>
                  <a:pt x="1239" y="2380"/>
                  <a:pt x="1239" y="2379"/>
                </a:cubicBezTo>
                <a:cubicBezTo>
                  <a:pt x="1240" y="2379"/>
                  <a:pt x="1240" y="2378"/>
                  <a:pt x="1241" y="2377"/>
                </a:cubicBezTo>
                <a:cubicBezTo>
                  <a:pt x="1241" y="2376"/>
                  <a:pt x="1241" y="2375"/>
                  <a:pt x="1242" y="2374"/>
                </a:cubicBezTo>
                <a:cubicBezTo>
                  <a:pt x="1242" y="2373"/>
                  <a:pt x="1243" y="2372"/>
                  <a:pt x="1243" y="2371"/>
                </a:cubicBezTo>
                <a:cubicBezTo>
                  <a:pt x="1244" y="2370"/>
                  <a:pt x="1244" y="2369"/>
                  <a:pt x="1245" y="2368"/>
                </a:cubicBezTo>
                <a:cubicBezTo>
                  <a:pt x="1245" y="2367"/>
                  <a:pt x="1245" y="2365"/>
                  <a:pt x="1246" y="2364"/>
                </a:cubicBezTo>
                <a:cubicBezTo>
                  <a:pt x="1246" y="2364"/>
                  <a:pt x="1246" y="2363"/>
                  <a:pt x="1246" y="2363"/>
                </a:cubicBezTo>
                <a:cubicBezTo>
                  <a:pt x="1247" y="2377"/>
                  <a:pt x="1249" y="2391"/>
                  <a:pt x="1254" y="2405"/>
                </a:cubicBezTo>
                <a:cubicBezTo>
                  <a:pt x="1254" y="2404"/>
                  <a:pt x="1254" y="2403"/>
                  <a:pt x="1254" y="2402"/>
                </a:cubicBezTo>
                <a:cubicBezTo>
                  <a:pt x="1255" y="2403"/>
                  <a:pt x="1255" y="2405"/>
                  <a:pt x="1256" y="2406"/>
                </a:cubicBezTo>
                <a:cubicBezTo>
                  <a:pt x="1256" y="2407"/>
                  <a:pt x="1257" y="2409"/>
                  <a:pt x="1257" y="2410"/>
                </a:cubicBezTo>
                <a:cubicBezTo>
                  <a:pt x="1258" y="2411"/>
                  <a:pt x="1258" y="2412"/>
                  <a:pt x="1259" y="2413"/>
                </a:cubicBezTo>
                <a:cubicBezTo>
                  <a:pt x="1259" y="2415"/>
                  <a:pt x="1261" y="2418"/>
                  <a:pt x="1262" y="2420"/>
                </a:cubicBezTo>
                <a:cubicBezTo>
                  <a:pt x="1264" y="2425"/>
                  <a:pt x="1266" y="2429"/>
                  <a:pt x="1268" y="2433"/>
                </a:cubicBezTo>
                <a:cubicBezTo>
                  <a:pt x="1268" y="2434"/>
                  <a:pt x="1269" y="2435"/>
                  <a:pt x="1269" y="2436"/>
                </a:cubicBezTo>
                <a:cubicBezTo>
                  <a:pt x="1270" y="2437"/>
                  <a:pt x="1270" y="2438"/>
                  <a:pt x="1271" y="2439"/>
                </a:cubicBezTo>
                <a:cubicBezTo>
                  <a:pt x="1272" y="2441"/>
                  <a:pt x="1272" y="2443"/>
                  <a:pt x="1273" y="2445"/>
                </a:cubicBezTo>
                <a:cubicBezTo>
                  <a:pt x="1273" y="2446"/>
                  <a:pt x="1274" y="2447"/>
                  <a:pt x="1274" y="2448"/>
                </a:cubicBezTo>
                <a:cubicBezTo>
                  <a:pt x="1274" y="2448"/>
                  <a:pt x="1275" y="2449"/>
                  <a:pt x="1275" y="2450"/>
                </a:cubicBezTo>
                <a:cubicBezTo>
                  <a:pt x="1275" y="2451"/>
                  <a:pt x="1275" y="2451"/>
                  <a:pt x="1276" y="2452"/>
                </a:cubicBezTo>
                <a:cubicBezTo>
                  <a:pt x="1276" y="2452"/>
                  <a:pt x="1276" y="2453"/>
                  <a:pt x="1276" y="2454"/>
                </a:cubicBezTo>
                <a:cubicBezTo>
                  <a:pt x="1277" y="2455"/>
                  <a:pt x="1277" y="2455"/>
                  <a:pt x="1277" y="2456"/>
                </a:cubicBezTo>
                <a:cubicBezTo>
                  <a:pt x="1277" y="2457"/>
                  <a:pt x="1278" y="2457"/>
                  <a:pt x="1278" y="2457"/>
                </a:cubicBezTo>
                <a:cubicBezTo>
                  <a:pt x="1278" y="2457"/>
                  <a:pt x="1278" y="2457"/>
                  <a:pt x="1278" y="2456"/>
                </a:cubicBezTo>
                <a:cubicBezTo>
                  <a:pt x="1278" y="2455"/>
                  <a:pt x="1278" y="2454"/>
                  <a:pt x="1278" y="2453"/>
                </a:cubicBezTo>
                <a:cubicBezTo>
                  <a:pt x="1278" y="2453"/>
                  <a:pt x="1278" y="2452"/>
                  <a:pt x="1278" y="2451"/>
                </a:cubicBezTo>
                <a:cubicBezTo>
                  <a:pt x="1278" y="2451"/>
                  <a:pt x="1278" y="2450"/>
                  <a:pt x="1278" y="2449"/>
                </a:cubicBezTo>
                <a:cubicBezTo>
                  <a:pt x="1278" y="2448"/>
                  <a:pt x="1278" y="2448"/>
                  <a:pt x="1278" y="2447"/>
                </a:cubicBezTo>
                <a:cubicBezTo>
                  <a:pt x="1278" y="2446"/>
                  <a:pt x="1278" y="2445"/>
                  <a:pt x="1277" y="2444"/>
                </a:cubicBezTo>
                <a:cubicBezTo>
                  <a:pt x="1277" y="2443"/>
                  <a:pt x="1277" y="2442"/>
                  <a:pt x="1277" y="2441"/>
                </a:cubicBezTo>
                <a:cubicBezTo>
                  <a:pt x="1277" y="2440"/>
                  <a:pt x="1277" y="2439"/>
                  <a:pt x="1276" y="2438"/>
                </a:cubicBezTo>
                <a:cubicBezTo>
                  <a:pt x="1276" y="2436"/>
                  <a:pt x="1276" y="2435"/>
                  <a:pt x="1275" y="2434"/>
                </a:cubicBezTo>
                <a:cubicBezTo>
                  <a:pt x="1275" y="2433"/>
                  <a:pt x="1275" y="2432"/>
                  <a:pt x="1274" y="2431"/>
                </a:cubicBezTo>
                <a:cubicBezTo>
                  <a:pt x="1274" y="2428"/>
                  <a:pt x="1273" y="2426"/>
                  <a:pt x="1272" y="2424"/>
                </a:cubicBezTo>
                <a:cubicBezTo>
                  <a:pt x="1271" y="2421"/>
                  <a:pt x="1270" y="2419"/>
                  <a:pt x="1269" y="2417"/>
                </a:cubicBezTo>
                <a:cubicBezTo>
                  <a:pt x="1268" y="2414"/>
                  <a:pt x="1267" y="2412"/>
                  <a:pt x="1265" y="2410"/>
                </a:cubicBezTo>
                <a:cubicBezTo>
                  <a:pt x="1265" y="2409"/>
                  <a:pt x="1264" y="2408"/>
                  <a:pt x="1264" y="2407"/>
                </a:cubicBezTo>
                <a:cubicBezTo>
                  <a:pt x="1263" y="2406"/>
                  <a:pt x="1263" y="2404"/>
                  <a:pt x="1262" y="2403"/>
                </a:cubicBezTo>
                <a:cubicBezTo>
                  <a:pt x="1261" y="2401"/>
                  <a:pt x="1260" y="2399"/>
                  <a:pt x="1259" y="2397"/>
                </a:cubicBezTo>
                <a:cubicBezTo>
                  <a:pt x="1258" y="2395"/>
                  <a:pt x="1257" y="2394"/>
                  <a:pt x="1256" y="2392"/>
                </a:cubicBezTo>
                <a:cubicBezTo>
                  <a:pt x="1256" y="2391"/>
                  <a:pt x="1255" y="2391"/>
                  <a:pt x="1255" y="2390"/>
                </a:cubicBezTo>
                <a:cubicBezTo>
                  <a:pt x="1258" y="2357"/>
                  <a:pt x="1260" y="2330"/>
                  <a:pt x="1257" y="2304"/>
                </a:cubicBezTo>
                <a:cubicBezTo>
                  <a:pt x="1259" y="2307"/>
                  <a:pt x="1260" y="2310"/>
                  <a:pt x="1262" y="2313"/>
                </a:cubicBezTo>
                <a:cubicBezTo>
                  <a:pt x="1263" y="2316"/>
                  <a:pt x="1265" y="2319"/>
                  <a:pt x="1266" y="2322"/>
                </a:cubicBezTo>
                <a:cubicBezTo>
                  <a:pt x="1268" y="2325"/>
                  <a:pt x="1270" y="2329"/>
                  <a:pt x="1271" y="2332"/>
                </a:cubicBezTo>
                <a:cubicBezTo>
                  <a:pt x="1273" y="2335"/>
                  <a:pt x="1274" y="2339"/>
                  <a:pt x="1276" y="2342"/>
                </a:cubicBezTo>
                <a:cubicBezTo>
                  <a:pt x="1277" y="2345"/>
                  <a:pt x="1278" y="2349"/>
                  <a:pt x="1280" y="2352"/>
                </a:cubicBezTo>
                <a:cubicBezTo>
                  <a:pt x="1281" y="2355"/>
                  <a:pt x="1282" y="2358"/>
                  <a:pt x="1283" y="2361"/>
                </a:cubicBezTo>
                <a:cubicBezTo>
                  <a:pt x="1284" y="2364"/>
                  <a:pt x="1285" y="2367"/>
                  <a:pt x="1286" y="2369"/>
                </a:cubicBezTo>
                <a:cubicBezTo>
                  <a:pt x="1286" y="2371"/>
                  <a:pt x="1286" y="2372"/>
                  <a:pt x="1287" y="2373"/>
                </a:cubicBezTo>
                <a:cubicBezTo>
                  <a:pt x="1287" y="2374"/>
                  <a:pt x="1287" y="2376"/>
                  <a:pt x="1287" y="2377"/>
                </a:cubicBezTo>
                <a:cubicBezTo>
                  <a:pt x="1288" y="2378"/>
                  <a:pt x="1288" y="2379"/>
                  <a:pt x="1288" y="2380"/>
                </a:cubicBezTo>
                <a:cubicBezTo>
                  <a:pt x="1288" y="2381"/>
                  <a:pt x="1289" y="2382"/>
                  <a:pt x="1289" y="2382"/>
                </a:cubicBezTo>
                <a:cubicBezTo>
                  <a:pt x="1289" y="2384"/>
                  <a:pt x="1289" y="2385"/>
                  <a:pt x="1289" y="2386"/>
                </a:cubicBezTo>
                <a:cubicBezTo>
                  <a:pt x="1290" y="2387"/>
                  <a:pt x="1290" y="2387"/>
                  <a:pt x="1290" y="2387"/>
                </a:cubicBezTo>
                <a:cubicBezTo>
                  <a:pt x="1290" y="2387"/>
                  <a:pt x="1290" y="2387"/>
                  <a:pt x="1290" y="2386"/>
                </a:cubicBezTo>
                <a:cubicBezTo>
                  <a:pt x="1290" y="2385"/>
                  <a:pt x="1290" y="2384"/>
                  <a:pt x="1290" y="2382"/>
                </a:cubicBezTo>
                <a:cubicBezTo>
                  <a:pt x="1290" y="2381"/>
                  <a:pt x="1290" y="2380"/>
                  <a:pt x="1290" y="2379"/>
                </a:cubicBezTo>
                <a:cubicBezTo>
                  <a:pt x="1290" y="2378"/>
                  <a:pt x="1290" y="2377"/>
                  <a:pt x="1291" y="2376"/>
                </a:cubicBezTo>
                <a:cubicBezTo>
                  <a:pt x="1291" y="2375"/>
                  <a:pt x="1290" y="2374"/>
                  <a:pt x="1290" y="2373"/>
                </a:cubicBezTo>
                <a:cubicBezTo>
                  <a:pt x="1290" y="2371"/>
                  <a:pt x="1290" y="2370"/>
                  <a:pt x="1290" y="2369"/>
                </a:cubicBezTo>
                <a:cubicBezTo>
                  <a:pt x="1290" y="2367"/>
                  <a:pt x="1290" y="2366"/>
                  <a:pt x="1290" y="2364"/>
                </a:cubicBezTo>
                <a:cubicBezTo>
                  <a:pt x="1289" y="2363"/>
                  <a:pt x="1289" y="2361"/>
                  <a:pt x="1289" y="2359"/>
                </a:cubicBezTo>
                <a:cubicBezTo>
                  <a:pt x="1288" y="2356"/>
                  <a:pt x="1287" y="2353"/>
                  <a:pt x="1286" y="2349"/>
                </a:cubicBezTo>
                <a:cubicBezTo>
                  <a:pt x="1286" y="2348"/>
                  <a:pt x="1285" y="2346"/>
                  <a:pt x="1285" y="2344"/>
                </a:cubicBezTo>
                <a:cubicBezTo>
                  <a:pt x="1284" y="2343"/>
                  <a:pt x="1283" y="2341"/>
                  <a:pt x="1283" y="2339"/>
                </a:cubicBezTo>
                <a:cubicBezTo>
                  <a:pt x="1281" y="2336"/>
                  <a:pt x="1280" y="2332"/>
                  <a:pt x="1278" y="2329"/>
                </a:cubicBezTo>
                <a:cubicBezTo>
                  <a:pt x="1277" y="2325"/>
                  <a:pt x="1275" y="2322"/>
                  <a:pt x="1273" y="2319"/>
                </a:cubicBezTo>
                <a:cubicBezTo>
                  <a:pt x="1272" y="2317"/>
                  <a:pt x="1271" y="2315"/>
                  <a:pt x="1270" y="2314"/>
                </a:cubicBezTo>
                <a:cubicBezTo>
                  <a:pt x="1269" y="2312"/>
                  <a:pt x="1269" y="2311"/>
                  <a:pt x="1268" y="2309"/>
                </a:cubicBezTo>
                <a:cubicBezTo>
                  <a:pt x="1264" y="2303"/>
                  <a:pt x="1260" y="2298"/>
                  <a:pt x="1257" y="2293"/>
                </a:cubicBezTo>
                <a:cubicBezTo>
                  <a:pt x="1257" y="2292"/>
                  <a:pt x="1256" y="2291"/>
                  <a:pt x="1255" y="2290"/>
                </a:cubicBezTo>
                <a:cubicBezTo>
                  <a:pt x="1254" y="2282"/>
                  <a:pt x="1251" y="2274"/>
                  <a:pt x="1249" y="2265"/>
                </a:cubicBezTo>
                <a:cubicBezTo>
                  <a:pt x="1249" y="2265"/>
                  <a:pt x="1249" y="2265"/>
                  <a:pt x="1249" y="2266"/>
                </a:cubicBezTo>
                <a:cubicBezTo>
                  <a:pt x="1251" y="2268"/>
                  <a:pt x="1254" y="2271"/>
                  <a:pt x="1257" y="2274"/>
                </a:cubicBezTo>
                <a:cubicBezTo>
                  <a:pt x="1258" y="2276"/>
                  <a:pt x="1260" y="2277"/>
                  <a:pt x="1261" y="2279"/>
                </a:cubicBezTo>
                <a:cubicBezTo>
                  <a:pt x="1263" y="2280"/>
                  <a:pt x="1264" y="2282"/>
                  <a:pt x="1266" y="2283"/>
                </a:cubicBezTo>
                <a:cubicBezTo>
                  <a:pt x="1269" y="2286"/>
                  <a:pt x="1272" y="2289"/>
                  <a:pt x="1276" y="2292"/>
                </a:cubicBezTo>
                <a:cubicBezTo>
                  <a:pt x="1279" y="2295"/>
                  <a:pt x="1282" y="2298"/>
                  <a:pt x="1285" y="2301"/>
                </a:cubicBezTo>
                <a:cubicBezTo>
                  <a:pt x="1289" y="2303"/>
                  <a:pt x="1292" y="2306"/>
                  <a:pt x="1295" y="2309"/>
                </a:cubicBezTo>
                <a:cubicBezTo>
                  <a:pt x="1298" y="2311"/>
                  <a:pt x="1301" y="2314"/>
                  <a:pt x="1305" y="2316"/>
                </a:cubicBezTo>
                <a:cubicBezTo>
                  <a:pt x="1308" y="2318"/>
                  <a:pt x="1310" y="2320"/>
                  <a:pt x="1313" y="2322"/>
                </a:cubicBezTo>
                <a:cubicBezTo>
                  <a:pt x="1316" y="2324"/>
                  <a:pt x="1318" y="2326"/>
                  <a:pt x="1320" y="2328"/>
                </a:cubicBezTo>
                <a:cubicBezTo>
                  <a:pt x="1322" y="2329"/>
                  <a:pt x="1324" y="2331"/>
                  <a:pt x="1325" y="2332"/>
                </a:cubicBezTo>
                <a:cubicBezTo>
                  <a:pt x="1326" y="2334"/>
                  <a:pt x="1327" y="2335"/>
                  <a:pt x="1328" y="2336"/>
                </a:cubicBezTo>
                <a:cubicBezTo>
                  <a:pt x="1328" y="2336"/>
                  <a:pt x="1329" y="2337"/>
                  <a:pt x="1329" y="2337"/>
                </a:cubicBezTo>
                <a:cubicBezTo>
                  <a:pt x="1329" y="2337"/>
                  <a:pt x="1329" y="2336"/>
                  <a:pt x="1328" y="2335"/>
                </a:cubicBezTo>
                <a:cubicBezTo>
                  <a:pt x="1328" y="2334"/>
                  <a:pt x="1327" y="2333"/>
                  <a:pt x="1326" y="2331"/>
                </a:cubicBezTo>
                <a:cubicBezTo>
                  <a:pt x="1325" y="2330"/>
                  <a:pt x="1324" y="2328"/>
                  <a:pt x="1322" y="2326"/>
                </a:cubicBezTo>
                <a:cubicBezTo>
                  <a:pt x="1320" y="2323"/>
                  <a:pt x="1318" y="2321"/>
                  <a:pt x="1316" y="2319"/>
                </a:cubicBezTo>
                <a:cubicBezTo>
                  <a:pt x="1314" y="2316"/>
                  <a:pt x="1311" y="2314"/>
                  <a:pt x="1308" y="2311"/>
                </a:cubicBezTo>
                <a:cubicBezTo>
                  <a:pt x="1306" y="2309"/>
                  <a:pt x="1303" y="2306"/>
                  <a:pt x="1300" y="2303"/>
                </a:cubicBezTo>
                <a:cubicBezTo>
                  <a:pt x="1298" y="2302"/>
                  <a:pt x="1297" y="2301"/>
                  <a:pt x="1295" y="2299"/>
                </a:cubicBezTo>
                <a:cubicBezTo>
                  <a:pt x="1294" y="2298"/>
                  <a:pt x="1292" y="2296"/>
                  <a:pt x="1290" y="2295"/>
                </a:cubicBezTo>
                <a:cubicBezTo>
                  <a:pt x="1287" y="2292"/>
                  <a:pt x="1284" y="2289"/>
                  <a:pt x="1281" y="2286"/>
                </a:cubicBezTo>
                <a:cubicBezTo>
                  <a:pt x="1278" y="2283"/>
                  <a:pt x="1274" y="2280"/>
                  <a:pt x="1271" y="2277"/>
                </a:cubicBezTo>
                <a:cubicBezTo>
                  <a:pt x="1270" y="2276"/>
                  <a:pt x="1268" y="2275"/>
                  <a:pt x="1266" y="2273"/>
                </a:cubicBezTo>
                <a:cubicBezTo>
                  <a:pt x="1265" y="2272"/>
                  <a:pt x="1263" y="2270"/>
                  <a:pt x="1262" y="2269"/>
                </a:cubicBezTo>
                <a:cubicBezTo>
                  <a:pt x="1259" y="2266"/>
                  <a:pt x="1256" y="2264"/>
                  <a:pt x="1253" y="2261"/>
                </a:cubicBezTo>
                <a:cubicBezTo>
                  <a:pt x="1250" y="2259"/>
                  <a:pt x="1247" y="2257"/>
                  <a:pt x="1245" y="2254"/>
                </a:cubicBezTo>
                <a:cubicBezTo>
                  <a:pt x="1245" y="2254"/>
                  <a:pt x="1244" y="2254"/>
                  <a:pt x="1244" y="2254"/>
                </a:cubicBezTo>
                <a:cubicBezTo>
                  <a:pt x="1238" y="2238"/>
                  <a:pt x="1229" y="2222"/>
                  <a:pt x="1217" y="2204"/>
                </a:cubicBezTo>
                <a:cubicBezTo>
                  <a:pt x="1206" y="2188"/>
                  <a:pt x="1196" y="2172"/>
                  <a:pt x="1188" y="2156"/>
                </a:cubicBezTo>
                <a:cubicBezTo>
                  <a:pt x="1189" y="2158"/>
                  <a:pt x="1190" y="2159"/>
                  <a:pt x="1191" y="2160"/>
                </a:cubicBezTo>
                <a:cubicBezTo>
                  <a:pt x="1193" y="2162"/>
                  <a:pt x="1194" y="2163"/>
                  <a:pt x="1196" y="2165"/>
                </a:cubicBezTo>
                <a:cubicBezTo>
                  <a:pt x="1198" y="2166"/>
                  <a:pt x="1200" y="2168"/>
                  <a:pt x="1201" y="2170"/>
                </a:cubicBezTo>
                <a:cubicBezTo>
                  <a:pt x="1205" y="2173"/>
                  <a:pt x="1209" y="2176"/>
                  <a:pt x="1213" y="2179"/>
                </a:cubicBezTo>
                <a:cubicBezTo>
                  <a:pt x="1214" y="2181"/>
                  <a:pt x="1216" y="2182"/>
                  <a:pt x="1218" y="2184"/>
                </a:cubicBezTo>
                <a:cubicBezTo>
                  <a:pt x="1220" y="2185"/>
                  <a:pt x="1222" y="2186"/>
                  <a:pt x="1224" y="2188"/>
                </a:cubicBezTo>
                <a:cubicBezTo>
                  <a:pt x="1228" y="2190"/>
                  <a:pt x="1232" y="2193"/>
                  <a:pt x="1236" y="2195"/>
                </a:cubicBezTo>
                <a:cubicBezTo>
                  <a:pt x="1239" y="2197"/>
                  <a:pt x="1241" y="2198"/>
                  <a:pt x="1243" y="2199"/>
                </a:cubicBezTo>
                <a:cubicBezTo>
                  <a:pt x="1244" y="2200"/>
                  <a:pt x="1244" y="2200"/>
                  <a:pt x="1244" y="2200"/>
                </a:cubicBezTo>
                <a:cubicBezTo>
                  <a:pt x="1244" y="2201"/>
                  <a:pt x="1245" y="2202"/>
                  <a:pt x="1245" y="2202"/>
                </a:cubicBezTo>
                <a:cubicBezTo>
                  <a:pt x="1246" y="2203"/>
                  <a:pt x="1246" y="2204"/>
                  <a:pt x="1247" y="2205"/>
                </a:cubicBezTo>
                <a:cubicBezTo>
                  <a:pt x="1247" y="2205"/>
                  <a:pt x="1247" y="2206"/>
                  <a:pt x="1248" y="2207"/>
                </a:cubicBezTo>
                <a:cubicBezTo>
                  <a:pt x="1248" y="2208"/>
                  <a:pt x="1248" y="2208"/>
                  <a:pt x="1248" y="2208"/>
                </a:cubicBezTo>
                <a:cubicBezTo>
                  <a:pt x="1249" y="2209"/>
                  <a:pt x="1249" y="2209"/>
                  <a:pt x="1249" y="2210"/>
                </a:cubicBezTo>
                <a:cubicBezTo>
                  <a:pt x="1250" y="2212"/>
                  <a:pt x="1251" y="2214"/>
                  <a:pt x="1251" y="2216"/>
                </a:cubicBezTo>
                <a:cubicBezTo>
                  <a:pt x="1252" y="2218"/>
                  <a:pt x="1253" y="2220"/>
                  <a:pt x="1254" y="2222"/>
                </a:cubicBezTo>
                <a:cubicBezTo>
                  <a:pt x="1255" y="2225"/>
                  <a:pt x="1255" y="2227"/>
                  <a:pt x="1256" y="2229"/>
                </a:cubicBezTo>
                <a:cubicBezTo>
                  <a:pt x="1257" y="2232"/>
                  <a:pt x="1258" y="2234"/>
                  <a:pt x="1259" y="2236"/>
                </a:cubicBezTo>
                <a:cubicBezTo>
                  <a:pt x="1259" y="2237"/>
                  <a:pt x="1260" y="2239"/>
                  <a:pt x="1260" y="2240"/>
                </a:cubicBezTo>
                <a:cubicBezTo>
                  <a:pt x="1261" y="2241"/>
                  <a:pt x="1261" y="2242"/>
                  <a:pt x="1262" y="2243"/>
                </a:cubicBezTo>
                <a:cubicBezTo>
                  <a:pt x="1263" y="2245"/>
                  <a:pt x="1264" y="2247"/>
                  <a:pt x="1266" y="2249"/>
                </a:cubicBezTo>
                <a:cubicBezTo>
                  <a:pt x="1267" y="2251"/>
                  <a:pt x="1268" y="2252"/>
                  <a:pt x="1270" y="2254"/>
                </a:cubicBezTo>
                <a:cubicBezTo>
                  <a:pt x="1270" y="2255"/>
                  <a:pt x="1271" y="2255"/>
                  <a:pt x="1272" y="2256"/>
                </a:cubicBezTo>
                <a:cubicBezTo>
                  <a:pt x="1272" y="2256"/>
                  <a:pt x="1273" y="2257"/>
                  <a:pt x="1273" y="2258"/>
                </a:cubicBezTo>
                <a:cubicBezTo>
                  <a:pt x="1274" y="2258"/>
                  <a:pt x="1275" y="2258"/>
                  <a:pt x="1275" y="2259"/>
                </a:cubicBezTo>
                <a:cubicBezTo>
                  <a:pt x="1276" y="2259"/>
                  <a:pt x="1276" y="2260"/>
                  <a:pt x="1277" y="2260"/>
                </a:cubicBezTo>
                <a:cubicBezTo>
                  <a:pt x="1278" y="2260"/>
                  <a:pt x="1279" y="2261"/>
                  <a:pt x="1279" y="2261"/>
                </a:cubicBezTo>
                <a:cubicBezTo>
                  <a:pt x="1280" y="2261"/>
                  <a:pt x="1280" y="2261"/>
                  <a:pt x="1280" y="2261"/>
                </a:cubicBezTo>
                <a:cubicBezTo>
                  <a:pt x="1280" y="2261"/>
                  <a:pt x="1280" y="2261"/>
                  <a:pt x="1280" y="2261"/>
                </a:cubicBezTo>
                <a:cubicBezTo>
                  <a:pt x="1279" y="2260"/>
                  <a:pt x="1279" y="2259"/>
                  <a:pt x="1278" y="2259"/>
                </a:cubicBezTo>
                <a:cubicBezTo>
                  <a:pt x="1278" y="2258"/>
                  <a:pt x="1277" y="2258"/>
                  <a:pt x="1277" y="2257"/>
                </a:cubicBezTo>
                <a:cubicBezTo>
                  <a:pt x="1277" y="2257"/>
                  <a:pt x="1276" y="2256"/>
                  <a:pt x="1276" y="2255"/>
                </a:cubicBezTo>
                <a:cubicBezTo>
                  <a:pt x="1275" y="2255"/>
                  <a:pt x="1275" y="2254"/>
                  <a:pt x="1274" y="2253"/>
                </a:cubicBezTo>
                <a:cubicBezTo>
                  <a:pt x="1274" y="2253"/>
                  <a:pt x="1274" y="2252"/>
                  <a:pt x="1273" y="2251"/>
                </a:cubicBezTo>
                <a:cubicBezTo>
                  <a:pt x="1273" y="2250"/>
                  <a:pt x="1272" y="2250"/>
                  <a:pt x="1272" y="2249"/>
                </a:cubicBezTo>
                <a:cubicBezTo>
                  <a:pt x="1272" y="2248"/>
                  <a:pt x="1272" y="2248"/>
                  <a:pt x="1271" y="2247"/>
                </a:cubicBezTo>
                <a:cubicBezTo>
                  <a:pt x="1271" y="2247"/>
                  <a:pt x="1271" y="2247"/>
                  <a:pt x="1271" y="2246"/>
                </a:cubicBezTo>
                <a:cubicBezTo>
                  <a:pt x="1270" y="2244"/>
                  <a:pt x="1269" y="2242"/>
                  <a:pt x="1268" y="2240"/>
                </a:cubicBezTo>
                <a:cubicBezTo>
                  <a:pt x="1268" y="2238"/>
                  <a:pt x="1267" y="2236"/>
                  <a:pt x="1266" y="2233"/>
                </a:cubicBezTo>
                <a:cubicBezTo>
                  <a:pt x="1265" y="2231"/>
                  <a:pt x="1264" y="2229"/>
                  <a:pt x="1264" y="2227"/>
                </a:cubicBezTo>
                <a:cubicBezTo>
                  <a:pt x="1263" y="2224"/>
                  <a:pt x="1262" y="2222"/>
                  <a:pt x="1261" y="2220"/>
                </a:cubicBezTo>
                <a:cubicBezTo>
                  <a:pt x="1260" y="2218"/>
                  <a:pt x="1260" y="2217"/>
                  <a:pt x="1259" y="2216"/>
                </a:cubicBezTo>
                <a:cubicBezTo>
                  <a:pt x="1259" y="2216"/>
                  <a:pt x="1259" y="2215"/>
                  <a:pt x="1259" y="2215"/>
                </a:cubicBezTo>
                <a:cubicBezTo>
                  <a:pt x="1258" y="2214"/>
                  <a:pt x="1258" y="2213"/>
                  <a:pt x="1258" y="2213"/>
                </a:cubicBezTo>
                <a:cubicBezTo>
                  <a:pt x="1257" y="2211"/>
                  <a:pt x="1255" y="2209"/>
                  <a:pt x="1254" y="2207"/>
                </a:cubicBezTo>
                <a:cubicBezTo>
                  <a:pt x="1254" y="2206"/>
                  <a:pt x="1253" y="2205"/>
                  <a:pt x="1253" y="2205"/>
                </a:cubicBezTo>
                <a:cubicBezTo>
                  <a:pt x="1254" y="2206"/>
                  <a:pt x="1256" y="2207"/>
                  <a:pt x="1257" y="2208"/>
                </a:cubicBezTo>
                <a:cubicBezTo>
                  <a:pt x="1260" y="2210"/>
                  <a:pt x="1263" y="2211"/>
                  <a:pt x="1266" y="2213"/>
                </a:cubicBezTo>
                <a:cubicBezTo>
                  <a:pt x="1268" y="2215"/>
                  <a:pt x="1270" y="2216"/>
                  <a:pt x="1272" y="2218"/>
                </a:cubicBezTo>
                <a:cubicBezTo>
                  <a:pt x="1272" y="2218"/>
                  <a:pt x="1273" y="2219"/>
                  <a:pt x="1274" y="2219"/>
                </a:cubicBezTo>
                <a:cubicBezTo>
                  <a:pt x="1274" y="2220"/>
                  <a:pt x="1275" y="2220"/>
                  <a:pt x="1275" y="2221"/>
                </a:cubicBezTo>
                <a:cubicBezTo>
                  <a:pt x="1276" y="2222"/>
                  <a:pt x="1277" y="2222"/>
                  <a:pt x="1277" y="2222"/>
                </a:cubicBezTo>
                <a:cubicBezTo>
                  <a:pt x="1277" y="2222"/>
                  <a:pt x="1276" y="2221"/>
                  <a:pt x="1276" y="2221"/>
                </a:cubicBezTo>
                <a:cubicBezTo>
                  <a:pt x="1275" y="2220"/>
                  <a:pt x="1275" y="2219"/>
                  <a:pt x="1274" y="2219"/>
                </a:cubicBezTo>
                <a:cubicBezTo>
                  <a:pt x="1274" y="2218"/>
                  <a:pt x="1273" y="2217"/>
                  <a:pt x="1273" y="2217"/>
                </a:cubicBezTo>
                <a:cubicBezTo>
                  <a:pt x="1272" y="2216"/>
                  <a:pt x="1271" y="2215"/>
                  <a:pt x="1270" y="2214"/>
                </a:cubicBezTo>
                <a:cubicBezTo>
                  <a:pt x="1270" y="2213"/>
                  <a:pt x="1269" y="2212"/>
                  <a:pt x="1268" y="2211"/>
                </a:cubicBezTo>
                <a:cubicBezTo>
                  <a:pt x="1265" y="2209"/>
                  <a:pt x="1263" y="2206"/>
                  <a:pt x="1260" y="2204"/>
                </a:cubicBezTo>
                <a:cubicBezTo>
                  <a:pt x="1257" y="2202"/>
                  <a:pt x="1254" y="2199"/>
                  <a:pt x="1251" y="2197"/>
                </a:cubicBezTo>
                <a:cubicBezTo>
                  <a:pt x="1247" y="2194"/>
                  <a:pt x="1244" y="2192"/>
                  <a:pt x="1240" y="2189"/>
                </a:cubicBezTo>
                <a:cubicBezTo>
                  <a:pt x="1238" y="2188"/>
                  <a:pt x="1236" y="2187"/>
                  <a:pt x="1234" y="2185"/>
                </a:cubicBezTo>
                <a:cubicBezTo>
                  <a:pt x="1234" y="2185"/>
                  <a:pt x="1233" y="2185"/>
                  <a:pt x="1233" y="2184"/>
                </a:cubicBezTo>
                <a:cubicBezTo>
                  <a:pt x="1232" y="2184"/>
                  <a:pt x="1232" y="2184"/>
                  <a:pt x="1232" y="2184"/>
                </a:cubicBezTo>
                <a:cubicBezTo>
                  <a:pt x="1232" y="2183"/>
                  <a:pt x="1232" y="2183"/>
                  <a:pt x="1232" y="2183"/>
                </a:cubicBezTo>
                <a:cubicBezTo>
                  <a:pt x="1231" y="2183"/>
                  <a:pt x="1230" y="2182"/>
                  <a:pt x="1229" y="2181"/>
                </a:cubicBezTo>
                <a:cubicBezTo>
                  <a:pt x="1227" y="2180"/>
                  <a:pt x="1225" y="2179"/>
                  <a:pt x="1223" y="2177"/>
                </a:cubicBezTo>
                <a:cubicBezTo>
                  <a:pt x="1221" y="2176"/>
                  <a:pt x="1219" y="2174"/>
                  <a:pt x="1217" y="2173"/>
                </a:cubicBezTo>
                <a:cubicBezTo>
                  <a:pt x="1216" y="2171"/>
                  <a:pt x="1214" y="2170"/>
                  <a:pt x="1212" y="2168"/>
                </a:cubicBezTo>
                <a:cubicBezTo>
                  <a:pt x="1211" y="2168"/>
                  <a:pt x="1210" y="2167"/>
                  <a:pt x="1209" y="2166"/>
                </a:cubicBezTo>
                <a:cubicBezTo>
                  <a:pt x="1208" y="2165"/>
                  <a:pt x="1207" y="2165"/>
                  <a:pt x="1206" y="2164"/>
                </a:cubicBezTo>
                <a:cubicBezTo>
                  <a:pt x="1205" y="2162"/>
                  <a:pt x="1203" y="2161"/>
                  <a:pt x="1201" y="2159"/>
                </a:cubicBezTo>
                <a:cubicBezTo>
                  <a:pt x="1199" y="2158"/>
                  <a:pt x="1198" y="2156"/>
                  <a:pt x="1196" y="2155"/>
                </a:cubicBezTo>
                <a:cubicBezTo>
                  <a:pt x="1194" y="2153"/>
                  <a:pt x="1193" y="2152"/>
                  <a:pt x="1191" y="2150"/>
                </a:cubicBezTo>
                <a:cubicBezTo>
                  <a:pt x="1190" y="2149"/>
                  <a:pt x="1188" y="2148"/>
                  <a:pt x="1187" y="2146"/>
                </a:cubicBezTo>
                <a:cubicBezTo>
                  <a:pt x="1185" y="2145"/>
                  <a:pt x="1184" y="2143"/>
                  <a:pt x="1182" y="2142"/>
                </a:cubicBezTo>
                <a:cubicBezTo>
                  <a:pt x="1181" y="2141"/>
                  <a:pt x="1180" y="2140"/>
                  <a:pt x="1179" y="2139"/>
                </a:cubicBezTo>
                <a:cubicBezTo>
                  <a:pt x="1174" y="2129"/>
                  <a:pt x="1170" y="2118"/>
                  <a:pt x="1166" y="2109"/>
                </a:cubicBezTo>
                <a:cubicBezTo>
                  <a:pt x="1168" y="2110"/>
                  <a:pt x="1169" y="2111"/>
                  <a:pt x="1171" y="2111"/>
                </a:cubicBezTo>
                <a:cubicBezTo>
                  <a:pt x="1173" y="2112"/>
                  <a:pt x="1174" y="2113"/>
                  <a:pt x="1176" y="2114"/>
                </a:cubicBezTo>
                <a:cubicBezTo>
                  <a:pt x="1180" y="2116"/>
                  <a:pt x="1185" y="2117"/>
                  <a:pt x="1189" y="2118"/>
                </a:cubicBezTo>
                <a:cubicBezTo>
                  <a:pt x="1191" y="2119"/>
                  <a:pt x="1193" y="2119"/>
                  <a:pt x="1196" y="2120"/>
                </a:cubicBezTo>
                <a:cubicBezTo>
                  <a:pt x="1198" y="2121"/>
                  <a:pt x="1200" y="2121"/>
                  <a:pt x="1202" y="2122"/>
                </a:cubicBezTo>
                <a:cubicBezTo>
                  <a:pt x="1203" y="2122"/>
                  <a:pt x="1204" y="2123"/>
                  <a:pt x="1205" y="2123"/>
                </a:cubicBezTo>
                <a:cubicBezTo>
                  <a:pt x="1207" y="2123"/>
                  <a:pt x="1208" y="2124"/>
                  <a:pt x="1209" y="2124"/>
                </a:cubicBezTo>
                <a:cubicBezTo>
                  <a:pt x="1210" y="2125"/>
                  <a:pt x="1211" y="2125"/>
                  <a:pt x="1212" y="2125"/>
                </a:cubicBezTo>
                <a:cubicBezTo>
                  <a:pt x="1213" y="2126"/>
                  <a:pt x="1214" y="2126"/>
                  <a:pt x="1215" y="2127"/>
                </a:cubicBezTo>
                <a:cubicBezTo>
                  <a:pt x="1219" y="2129"/>
                  <a:pt x="1223" y="2131"/>
                  <a:pt x="1227" y="2133"/>
                </a:cubicBezTo>
                <a:cubicBezTo>
                  <a:pt x="1228" y="2134"/>
                  <a:pt x="1229" y="2134"/>
                  <a:pt x="1230" y="2135"/>
                </a:cubicBezTo>
                <a:cubicBezTo>
                  <a:pt x="1231" y="2136"/>
                  <a:pt x="1232" y="2136"/>
                  <a:pt x="1233" y="2137"/>
                </a:cubicBezTo>
                <a:cubicBezTo>
                  <a:pt x="1235" y="2138"/>
                  <a:pt x="1237" y="2139"/>
                  <a:pt x="1239" y="2141"/>
                </a:cubicBezTo>
                <a:cubicBezTo>
                  <a:pt x="1240" y="2141"/>
                  <a:pt x="1240" y="2142"/>
                  <a:pt x="1241" y="2143"/>
                </a:cubicBezTo>
                <a:cubicBezTo>
                  <a:pt x="1242" y="2143"/>
                  <a:pt x="1243" y="2144"/>
                  <a:pt x="1244" y="2145"/>
                </a:cubicBezTo>
                <a:cubicBezTo>
                  <a:pt x="1246" y="2146"/>
                  <a:pt x="1247" y="2147"/>
                  <a:pt x="1249" y="2149"/>
                </a:cubicBezTo>
                <a:cubicBezTo>
                  <a:pt x="1252" y="2151"/>
                  <a:pt x="1254" y="2154"/>
                  <a:pt x="1257" y="2156"/>
                </a:cubicBezTo>
                <a:cubicBezTo>
                  <a:pt x="1257" y="2157"/>
                  <a:pt x="1257" y="2157"/>
                  <a:pt x="1258" y="2157"/>
                </a:cubicBezTo>
                <a:cubicBezTo>
                  <a:pt x="1258" y="2158"/>
                  <a:pt x="1258" y="2158"/>
                  <a:pt x="1259" y="2158"/>
                </a:cubicBezTo>
                <a:cubicBezTo>
                  <a:pt x="1259" y="2159"/>
                  <a:pt x="1260" y="2160"/>
                  <a:pt x="1260" y="2160"/>
                </a:cubicBezTo>
                <a:cubicBezTo>
                  <a:pt x="1261" y="2161"/>
                  <a:pt x="1262" y="2162"/>
                  <a:pt x="1263" y="2164"/>
                </a:cubicBezTo>
                <a:cubicBezTo>
                  <a:pt x="1265" y="2166"/>
                  <a:pt x="1267" y="2168"/>
                  <a:pt x="1268" y="2169"/>
                </a:cubicBezTo>
                <a:cubicBezTo>
                  <a:pt x="1269" y="2171"/>
                  <a:pt x="1270" y="2172"/>
                  <a:pt x="1271" y="2173"/>
                </a:cubicBezTo>
                <a:cubicBezTo>
                  <a:pt x="1272" y="2174"/>
                  <a:pt x="1272" y="2175"/>
                  <a:pt x="1272" y="2175"/>
                </a:cubicBezTo>
                <a:cubicBezTo>
                  <a:pt x="1272" y="2175"/>
                  <a:pt x="1272" y="2174"/>
                  <a:pt x="1271" y="2173"/>
                </a:cubicBezTo>
                <a:cubicBezTo>
                  <a:pt x="1271" y="2173"/>
                  <a:pt x="1271" y="2172"/>
                  <a:pt x="1271" y="2171"/>
                </a:cubicBezTo>
                <a:cubicBezTo>
                  <a:pt x="1270" y="2170"/>
                  <a:pt x="1270" y="2170"/>
                  <a:pt x="1269" y="2169"/>
                </a:cubicBezTo>
                <a:cubicBezTo>
                  <a:pt x="1268" y="2167"/>
                  <a:pt x="1267" y="2164"/>
                  <a:pt x="1266" y="2162"/>
                </a:cubicBezTo>
                <a:cubicBezTo>
                  <a:pt x="1265" y="2161"/>
                  <a:pt x="1264" y="2159"/>
                  <a:pt x="1263" y="2158"/>
                </a:cubicBezTo>
                <a:cubicBezTo>
                  <a:pt x="1263" y="2157"/>
                  <a:pt x="1262" y="2156"/>
                  <a:pt x="1262" y="2156"/>
                </a:cubicBezTo>
                <a:cubicBezTo>
                  <a:pt x="1262" y="2155"/>
                  <a:pt x="1261" y="2155"/>
                  <a:pt x="1261" y="2155"/>
                </a:cubicBezTo>
                <a:cubicBezTo>
                  <a:pt x="1261" y="2154"/>
                  <a:pt x="1261" y="2154"/>
                  <a:pt x="1260" y="2153"/>
                </a:cubicBezTo>
                <a:cubicBezTo>
                  <a:pt x="1260" y="2153"/>
                  <a:pt x="1259" y="2152"/>
                  <a:pt x="1259" y="2151"/>
                </a:cubicBezTo>
                <a:cubicBezTo>
                  <a:pt x="1258" y="2150"/>
                  <a:pt x="1257" y="2150"/>
                  <a:pt x="1257" y="2149"/>
                </a:cubicBezTo>
                <a:cubicBezTo>
                  <a:pt x="1256" y="2148"/>
                  <a:pt x="1256" y="2147"/>
                  <a:pt x="1255" y="2147"/>
                </a:cubicBezTo>
                <a:cubicBezTo>
                  <a:pt x="1254" y="2146"/>
                  <a:pt x="1254" y="2146"/>
                  <a:pt x="1254" y="2145"/>
                </a:cubicBezTo>
                <a:cubicBezTo>
                  <a:pt x="1253" y="2145"/>
                  <a:pt x="1253" y="2145"/>
                  <a:pt x="1253" y="2144"/>
                </a:cubicBezTo>
                <a:cubicBezTo>
                  <a:pt x="1251" y="2143"/>
                  <a:pt x="1250" y="2141"/>
                  <a:pt x="1248" y="2140"/>
                </a:cubicBezTo>
                <a:cubicBezTo>
                  <a:pt x="1247" y="2139"/>
                  <a:pt x="1246" y="2138"/>
                  <a:pt x="1246" y="2137"/>
                </a:cubicBezTo>
                <a:cubicBezTo>
                  <a:pt x="1245" y="2137"/>
                  <a:pt x="1244" y="2136"/>
                  <a:pt x="1243" y="2135"/>
                </a:cubicBezTo>
                <a:cubicBezTo>
                  <a:pt x="1242" y="2134"/>
                  <a:pt x="1241" y="2134"/>
                  <a:pt x="1240" y="2133"/>
                </a:cubicBezTo>
                <a:cubicBezTo>
                  <a:pt x="1239" y="2132"/>
                  <a:pt x="1238" y="2131"/>
                  <a:pt x="1237" y="2131"/>
                </a:cubicBezTo>
                <a:cubicBezTo>
                  <a:pt x="1238" y="2131"/>
                  <a:pt x="1239" y="2131"/>
                  <a:pt x="1240" y="2132"/>
                </a:cubicBezTo>
                <a:cubicBezTo>
                  <a:pt x="1240" y="2132"/>
                  <a:pt x="1240" y="2132"/>
                  <a:pt x="1241" y="2132"/>
                </a:cubicBezTo>
                <a:cubicBezTo>
                  <a:pt x="1241" y="2132"/>
                  <a:pt x="1242" y="2133"/>
                  <a:pt x="1242" y="2133"/>
                </a:cubicBezTo>
                <a:cubicBezTo>
                  <a:pt x="1244" y="2133"/>
                  <a:pt x="1245" y="2134"/>
                  <a:pt x="1247" y="2135"/>
                </a:cubicBezTo>
                <a:cubicBezTo>
                  <a:pt x="1248" y="2135"/>
                  <a:pt x="1248" y="2135"/>
                  <a:pt x="1249" y="2136"/>
                </a:cubicBezTo>
                <a:cubicBezTo>
                  <a:pt x="1250" y="2136"/>
                  <a:pt x="1250" y="2136"/>
                  <a:pt x="1251" y="2136"/>
                </a:cubicBezTo>
                <a:cubicBezTo>
                  <a:pt x="1252" y="2137"/>
                  <a:pt x="1252" y="2137"/>
                  <a:pt x="1253" y="2137"/>
                </a:cubicBezTo>
                <a:cubicBezTo>
                  <a:pt x="1253" y="2137"/>
                  <a:pt x="1254" y="2138"/>
                  <a:pt x="1254" y="2138"/>
                </a:cubicBezTo>
                <a:cubicBezTo>
                  <a:pt x="1255" y="2138"/>
                  <a:pt x="1256" y="2139"/>
                  <a:pt x="1256" y="2139"/>
                </a:cubicBezTo>
                <a:cubicBezTo>
                  <a:pt x="1257" y="2139"/>
                  <a:pt x="1257" y="2139"/>
                  <a:pt x="1257" y="2139"/>
                </a:cubicBezTo>
                <a:cubicBezTo>
                  <a:pt x="1257" y="2139"/>
                  <a:pt x="1257" y="2139"/>
                  <a:pt x="1257" y="2138"/>
                </a:cubicBezTo>
                <a:cubicBezTo>
                  <a:pt x="1256" y="2138"/>
                  <a:pt x="1256" y="2137"/>
                  <a:pt x="1255" y="2137"/>
                </a:cubicBezTo>
                <a:cubicBezTo>
                  <a:pt x="1255" y="2136"/>
                  <a:pt x="1254" y="2135"/>
                  <a:pt x="1253" y="2134"/>
                </a:cubicBezTo>
                <a:cubicBezTo>
                  <a:pt x="1252" y="2133"/>
                  <a:pt x="1252" y="2133"/>
                  <a:pt x="1251" y="2132"/>
                </a:cubicBezTo>
                <a:cubicBezTo>
                  <a:pt x="1251" y="2132"/>
                  <a:pt x="1250" y="2131"/>
                  <a:pt x="1249" y="2131"/>
                </a:cubicBezTo>
                <a:cubicBezTo>
                  <a:pt x="1249" y="2130"/>
                  <a:pt x="1248" y="2130"/>
                  <a:pt x="1247" y="2129"/>
                </a:cubicBezTo>
                <a:cubicBezTo>
                  <a:pt x="1247" y="2129"/>
                  <a:pt x="1246" y="2128"/>
                  <a:pt x="1245" y="2127"/>
                </a:cubicBezTo>
                <a:cubicBezTo>
                  <a:pt x="1244" y="2127"/>
                  <a:pt x="1243" y="2126"/>
                  <a:pt x="1243" y="2126"/>
                </a:cubicBezTo>
                <a:cubicBezTo>
                  <a:pt x="1242" y="2125"/>
                  <a:pt x="1241" y="2125"/>
                  <a:pt x="1240" y="2124"/>
                </a:cubicBezTo>
                <a:cubicBezTo>
                  <a:pt x="1238" y="2123"/>
                  <a:pt x="1236" y="2122"/>
                  <a:pt x="1234" y="2121"/>
                </a:cubicBezTo>
                <a:cubicBezTo>
                  <a:pt x="1232" y="2120"/>
                  <a:pt x="1230" y="2120"/>
                  <a:pt x="1228" y="2119"/>
                </a:cubicBezTo>
                <a:cubicBezTo>
                  <a:pt x="1226" y="2118"/>
                  <a:pt x="1224" y="2117"/>
                  <a:pt x="1221" y="2117"/>
                </a:cubicBezTo>
                <a:cubicBezTo>
                  <a:pt x="1219" y="2116"/>
                  <a:pt x="1217" y="2116"/>
                  <a:pt x="1215" y="2116"/>
                </a:cubicBezTo>
                <a:cubicBezTo>
                  <a:pt x="1214" y="2115"/>
                  <a:pt x="1213" y="2115"/>
                  <a:pt x="1212" y="2115"/>
                </a:cubicBezTo>
                <a:cubicBezTo>
                  <a:pt x="1211" y="2115"/>
                  <a:pt x="1210" y="2115"/>
                  <a:pt x="1209" y="2115"/>
                </a:cubicBezTo>
                <a:cubicBezTo>
                  <a:pt x="1208" y="2115"/>
                  <a:pt x="1207" y="2115"/>
                  <a:pt x="1206" y="2115"/>
                </a:cubicBezTo>
                <a:cubicBezTo>
                  <a:pt x="1206" y="2115"/>
                  <a:pt x="1206" y="2115"/>
                  <a:pt x="1206" y="2115"/>
                </a:cubicBezTo>
                <a:cubicBezTo>
                  <a:pt x="1205" y="2115"/>
                  <a:pt x="1205" y="2115"/>
                  <a:pt x="1204" y="2115"/>
                </a:cubicBezTo>
                <a:cubicBezTo>
                  <a:pt x="1202" y="2114"/>
                  <a:pt x="1200" y="2113"/>
                  <a:pt x="1197" y="2113"/>
                </a:cubicBezTo>
                <a:cubicBezTo>
                  <a:pt x="1195" y="2112"/>
                  <a:pt x="1193" y="2112"/>
                  <a:pt x="1191" y="2111"/>
                </a:cubicBezTo>
                <a:cubicBezTo>
                  <a:pt x="1186" y="2110"/>
                  <a:pt x="1182" y="2109"/>
                  <a:pt x="1178" y="2108"/>
                </a:cubicBezTo>
                <a:cubicBezTo>
                  <a:pt x="1175" y="2107"/>
                  <a:pt x="1171" y="2106"/>
                  <a:pt x="1168" y="2105"/>
                </a:cubicBezTo>
                <a:cubicBezTo>
                  <a:pt x="1166" y="2104"/>
                  <a:pt x="1165" y="2103"/>
                  <a:pt x="1164" y="2102"/>
                </a:cubicBezTo>
                <a:cubicBezTo>
                  <a:pt x="1148" y="2061"/>
                  <a:pt x="1144" y="2032"/>
                  <a:pt x="1144" y="2032"/>
                </a:cubicBezTo>
                <a:cubicBezTo>
                  <a:pt x="1144" y="2032"/>
                  <a:pt x="1160" y="2033"/>
                  <a:pt x="1183" y="2040"/>
                </a:cubicBezTo>
                <a:cubicBezTo>
                  <a:pt x="1183" y="2040"/>
                  <a:pt x="1183" y="2040"/>
                  <a:pt x="1183" y="2040"/>
                </a:cubicBezTo>
                <a:cubicBezTo>
                  <a:pt x="1183" y="2041"/>
                  <a:pt x="1183" y="2042"/>
                  <a:pt x="1184" y="2043"/>
                </a:cubicBezTo>
                <a:cubicBezTo>
                  <a:pt x="1184" y="2044"/>
                  <a:pt x="1184" y="2045"/>
                  <a:pt x="1185" y="2046"/>
                </a:cubicBezTo>
                <a:cubicBezTo>
                  <a:pt x="1185" y="2047"/>
                  <a:pt x="1185" y="2048"/>
                  <a:pt x="1186" y="2049"/>
                </a:cubicBezTo>
                <a:cubicBezTo>
                  <a:pt x="1186" y="2051"/>
                  <a:pt x="1187" y="2053"/>
                  <a:pt x="1188" y="2055"/>
                </a:cubicBezTo>
                <a:cubicBezTo>
                  <a:pt x="1189" y="2056"/>
                  <a:pt x="1189" y="2057"/>
                  <a:pt x="1190" y="2058"/>
                </a:cubicBezTo>
                <a:cubicBezTo>
                  <a:pt x="1190" y="2059"/>
                  <a:pt x="1191" y="2060"/>
                  <a:pt x="1191" y="2061"/>
                </a:cubicBezTo>
                <a:cubicBezTo>
                  <a:pt x="1193" y="2064"/>
                  <a:pt x="1194" y="2066"/>
                  <a:pt x="1195" y="2068"/>
                </a:cubicBezTo>
                <a:cubicBezTo>
                  <a:pt x="1196" y="2070"/>
                  <a:pt x="1198" y="2072"/>
                  <a:pt x="1199" y="2074"/>
                </a:cubicBezTo>
                <a:cubicBezTo>
                  <a:pt x="1200" y="2075"/>
                  <a:pt x="1201" y="2076"/>
                  <a:pt x="1201" y="2077"/>
                </a:cubicBezTo>
                <a:cubicBezTo>
                  <a:pt x="1202" y="2078"/>
                  <a:pt x="1203" y="2079"/>
                  <a:pt x="1204" y="2080"/>
                </a:cubicBezTo>
                <a:cubicBezTo>
                  <a:pt x="1205" y="2082"/>
                  <a:pt x="1206" y="2084"/>
                  <a:pt x="1208" y="2085"/>
                </a:cubicBezTo>
                <a:cubicBezTo>
                  <a:pt x="1209" y="2086"/>
                  <a:pt x="1209" y="2087"/>
                  <a:pt x="1210" y="2088"/>
                </a:cubicBezTo>
                <a:cubicBezTo>
                  <a:pt x="1211" y="2089"/>
                  <a:pt x="1211" y="2089"/>
                  <a:pt x="1212" y="2090"/>
                </a:cubicBezTo>
                <a:cubicBezTo>
                  <a:pt x="1213" y="2091"/>
                  <a:pt x="1213" y="2091"/>
                  <a:pt x="1214" y="2092"/>
                </a:cubicBezTo>
                <a:cubicBezTo>
                  <a:pt x="1215" y="2092"/>
                  <a:pt x="1215" y="2093"/>
                  <a:pt x="1216" y="2094"/>
                </a:cubicBezTo>
                <a:cubicBezTo>
                  <a:pt x="1217" y="2095"/>
                  <a:pt x="1218" y="2095"/>
                  <a:pt x="1219" y="2096"/>
                </a:cubicBezTo>
                <a:cubicBezTo>
                  <a:pt x="1220" y="2097"/>
                  <a:pt x="1220" y="2097"/>
                  <a:pt x="1221" y="2098"/>
                </a:cubicBezTo>
                <a:cubicBezTo>
                  <a:pt x="1221" y="2098"/>
                  <a:pt x="1222" y="2098"/>
                  <a:pt x="1222" y="2098"/>
                </a:cubicBezTo>
                <a:cubicBezTo>
                  <a:pt x="1222" y="2098"/>
                  <a:pt x="1222" y="2098"/>
                  <a:pt x="1221" y="2097"/>
                </a:cubicBezTo>
                <a:cubicBezTo>
                  <a:pt x="1221" y="2097"/>
                  <a:pt x="1221" y="2096"/>
                  <a:pt x="1220" y="2095"/>
                </a:cubicBezTo>
                <a:cubicBezTo>
                  <a:pt x="1220" y="2094"/>
                  <a:pt x="1219" y="2093"/>
                  <a:pt x="1218" y="2092"/>
                </a:cubicBezTo>
                <a:cubicBezTo>
                  <a:pt x="1217" y="2090"/>
                  <a:pt x="1217" y="2089"/>
                  <a:pt x="1216" y="2087"/>
                </a:cubicBezTo>
                <a:cubicBezTo>
                  <a:pt x="1215" y="2086"/>
                  <a:pt x="1214" y="2084"/>
                  <a:pt x="1213" y="2082"/>
                </a:cubicBezTo>
                <a:cubicBezTo>
                  <a:pt x="1212" y="2080"/>
                  <a:pt x="1211" y="2078"/>
                  <a:pt x="1209" y="2076"/>
                </a:cubicBezTo>
                <a:cubicBezTo>
                  <a:pt x="1209" y="2075"/>
                  <a:pt x="1208" y="2074"/>
                  <a:pt x="1208" y="2073"/>
                </a:cubicBezTo>
                <a:cubicBezTo>
                  <a:pt x="1207" y="2072"/>
                  <a:pt x="1206" y="2071"/>
                  <a:pt x="1206" y="2070"/>
                </a:cubicBezTo>
                <a:cubicBezTo>
                  <a:pt x="1204" y="2068"/>
                  <a:pt x="1203" y="2066"/>
                  <a:pt x="1202" y="2064"/>
                </a:cubicBezTo>
                <a:cubicBezTo>
                  <a:pt x="1201" y="2062"/>
                  <a:pt x="1199" y="2060"/>
                  <a:pt x="1198" y="2058"/>
                </a:cubicBezTo>
                <a:cubicBezTo>
                  <a:pt x="1198" y="2057"/>
                  <a:pt x="1197" y="2056"/>
                  <a:pt x="1196" y="2055"/>
                </a:cubicBezTo>
                <a:cubicBezTo>
                  <a:pt x="1196" y="2054"/>
                  <a:pt x="1195" y="2053"/>
                  <a:pt x="1194" y="2052"/>
                </a:cubicBezTo>
                <a:cubicBezTo>
                  <a:pt x="1193" y="2050"/>
                  <a:pt x="1192" y="2048"/>
                  <a:pt x="1191" y="2046"/>
                </a:cubicBezTo>
                <a:cubicBezTo>
                  <a:pt x="1190" y="2045"/>
                  <a:pt x="1189" y="2043"/>
                  <a:pt x="1189" y="2042"/>
                </a:cubicBezTo>
                <a:cubicBezTo>
                  <a:pt x="1217" y="2053"/>
                  <a:pt x="1255" y="2075"/>
                  <a:pt x="1285" y="2123"/>
                </a:cubicBezTo>
                <a:cubicBezTo>
                  <a:pt x="1309" y="2160"/>
                  <a:pt x="1315" y="2204"/>
                  <a:pt x="1329" y="2244"/>
                </a:cubicBezTo>
                <a:cubicBezTo>
                  <a:pt x="1329" y="2244"/>
                  <a:pt x="1329" y="2244"/>
                  <a:pt x="1329" y="2245"/>
                </a:cubicBezTo>
                <a:cubicBezTo>
                  <a:pt x="1329" y="2246"/>
                  <a:pt x="1328" y="2246"/>
                  <a:pt x="1328" y="2247"/>
                </a:cubicBezTo>
                <a:cubicBezTo>
                  <a:pt x="1327" y="2249"/>
                  <a:pt x="1327" y="2251"/>
                  <a:pt x="1326" y="2253"/>
                </a:cubicBezTo>
                <a:cubicBezTo>
                  <a:pt x="1326" y="2254"/>
                  <a:pt x="1326" y="2255"/>
                  <a:pt x="1325" y="2256"/>
                </a:cubicBezTo>
                <a:cubicBezTo>
                  <a:pt x="1325" y="2257"/>
                  <a:pt x="1325" y="2258"/>
                  <a:pt x="1325" y="2259"/>
                </a:cubicBezTo>
                <a:cubicBezTo>
                  <a:pt x="1324" y="2261"/>
                  <a:pt x="1324" y="2264"/>
                  <a:pt x="1323" y="2266"/>
                </a:cubicBezTo>
                <a:cubicBezTo>
                  <a:pt x="1323" y="2268"/>
                  <a:pt x="1323" y="2270"/>
                  <a:pt x="1323" y="2272"/>
                </a:cubicBezTo>
                <a:cubicBezTo>
                  <a:pt x="1323" y="2273"/>
                  <a:pt x="1322" y="2275"/>
                  <a:pt x="1322" y="2276"/>
                </a:cubicBezTo>
                <a:cubicBezTo>
                  <a:pt x="1322" y="2277"/>
                  <a:pt x="1322" y="2278"/>
                  <a:pt x="1322" y="2279"/>
                </a:cubicBezTo>
                <a:cubicBezTo>
                  <a:pt x="1322" y="2281"/>
                  <a:pt x="1322" y="2283"/>
                  <a:pt x="1322" y="2285"/>
                </a:cubicBezTo>
                <a:cubicBezTo>
                  <a:pt x="1322" y="2286"/>
                  <a:pt x="1323" y="2287"/>
                  <a:pt x="1323" y="2288"/>
                </a:cubicBezTo>
                <a:cubicBezTo>
                  <a:pt x="1323" y="2288"/>
                  <a:pt x="1323" y="2289"/>
                  <a:pt x="1323" y="2290"/>
                </a:cubicBezTo>
                <a:cubicBezTo>
                  <a:pt x="1323" y="2291"/>
                  <a:pt x="1323" y="2292"/>
                  <a:pt x="1323" y="2293"/>
                </a:cubicBezTo>
                <a:cubicBezTo>
                  <a:pt x="1323" y="2293"/>
                  <a:pt x="1323" y="2294"/>
                  <a:pt x="1324" y="2295"/>
                </a:cubicBezTo>
                <a:cubicBezTo>
                  <a:pt x="1324" y="2296"/>
                  <a:pt x="1324" y="2297"/>
                  <a:pt x="1324" y="2298"/>
                </a:cubicBezTo>
                <a:cubicBezTo>
                  <a:pt x="1324" y="2299"/>
                  <a:pt x="1325" y="2300"/>
                  <a:pt x="1325" y="2300"/>
                </a:cubicBezTo>
                <a:cubicBezTo>
                  <a:pt x="1325" y="2301"/>
                  <a:pt x="1325" y="2301"/>
                  <a:pt x="1325" y="2301"/>
                </a:cubicBezTo>
                <a:cubicBezTo>
                  <a:pt x="1325" y="2301"/>
                  <a:pt x="1325" y="2301"/>
                  <a:pt x="1325" y="2300"/>
                </a:cubicBezTo>
                <a:cubicBezTo>
                  <a:pt x="1325" y="2300"/>
                  <a:pt x="1326" y="2299"/>
                  <a:pt x="1326" y="2298"/>
                </a:cubicBezTo>
                <a:cubicBezTo>
                  <a:pt x="1326" y="2297"/>
                  <a:pt x="1326" y="2296"/>
                  <a:pt x="1327" y="2295"/>
                </a:cubicBezTo>
                <a:cubicBezTo>
                  <a:pt x="1327" y="2293"/>
                  <a:pt x="1327" y="2292"/>
                  <a:pt x="1327" y="2290"/>
                </a:cubicBezTo>
                <a:cubicBezTo>
                  <a:pt x="1328" y="2289"/>
                  <a:pt x="1328" y="2287"/>
                  <a:pt x="1328" y="2285"/>
                </a:cubicBezTo>
                <a:cubicBezTo>
                  <a:pt x="1329" y="2283"/>
                  <a:pt x="1329" y="2281"/>
                  <a:pt x="1329" y="2279"/>
                </a:cubicBezTo>
                <a:cubicBezTo>
                  <a:pt x="1329" y="2278"/>
                  <a:pt x="1330" y="2277"/>
                  <a:pt x="1330" y="2276"/>
                </a:cubicBezTo>
                <a:cubicBezTo>
                  <a:pt x="1330" y="2275"/>
                  <a:pt x="1330" y="2274"/>
                  <a:pt x="1330" y="2273"/>
                </a:cubicBezTo>
                <a:cubicBezTo>
                  <a:pt x="1331" y="2271"/>
                  <a:pt x="1331" y="2269"/>
                  <a:pt x="1331" y="2267"/>
                </a:cubicBezTo>
                <a:cubicBezTo>
                  <a:pt x="1332" y="2265"/>
                  <a:pt x="1332" y="2263"/>
                  <a:pt x="1332" y="2261"/>
                </a:cubicBezTo>
                <a:cubicBezTo>
                  <a:pt x="1332" y="2260"/>
                  <a:pt x="1332" y="2259"/>
                  <a:pt x="1333" y="2257"/>
                </a:cubicBezTo>
                <a:cubicBezTo>
                  <a:pt x="1333" y="2256"/>
                  <a:pt x="1333" y="2255"/>
                  <a:pt x="1333" y="2254"/>
                </a:cubicBezTo>
                <a:cubicBezTo>
                  <a:pt x="1333" y="2254"/>
                  <a:pt x="1333" y="2254"/>
                  <a:pt x="1333" y="2254"/>
                </a:cubicBezTo>
                <a:cubicBezTo>
                  <a:pt x="1339" y="2268"/>
                  <a:pt x="1346" y="2282"/>
                  <a:pt x="1355" y="2295"/>
                </a:cubicBezTo>
                <a:cubicBezTo>
                  <a:pt x="1357" y="2296"/>
                  <a:pt x="1358" y="2298"/>
                  <a:pt x="1360" y="2300"/>
                </a:cubicBezTo>
                <a:cubicBezTo>
                  <a:pt x="1360" y="2302"/>
                  <a:pt x="1360" y="2304"/>
                  <a:pt x="1360" y="2306"/>
                </a:cubicBezTo>
                <a:cubicBezTo>
                  <a:pt x="1361" y="2309"/>
                  <a:pt x="1361" y="2311"/>
                  <a:pt x="1361" y="2314"/>
                </a:cubicBezTo>
                <a:cubicBezTo>
                  <a:pt x="1361" y="2317"/>
                  <a:pt x="1361" y="2320"/>
                  <a:pt x="1360" y="2323"/>
                </a:cubicBezTo>
                <a:cubicBezTo>
                  <a:pt x="1360" y="2324"/>
                  <a:pt x="1360" y="2326"/>
                  <a:pt x="1360" y="2327"/>
                </a:cubicBezTo>
                <a:cubicBezTo>
                  <a:pt x="1360" y="2328"/>
                  <a:pt x="1360" y="2329"/>
                  <a:pt x="1359" y="2330"/>
                </a:cubicBezTo>
                <a:cubicBezTo>
                  <a:pt x="1359" y="2331"/>
                  <a:pt x="1359" y="2331"/>
                  <a:pt x="1359" y="2331"/>
                </a:cubicBezTo>
                <a:cubicBezTo>
                  <a:pt x="1359" y="2332"/>
                  <a:pt x="1359" y="2332"/>
                  <a:pt x="1359" y="2332"/>
                </a:cubicBezTo>
                <a:cubicBezTo>
                  <a:pt x="1358" y="2335"/>
                  <a:pt x="1357" y="2338"/>
                  <a:pt x="1356" y="2340"/>
                </a:cubicBezTo>
                <a:cubicBezTo>
                  <a:pt x="1355" y="2343"/>
                  <a:pt x="1354" y="2346"/>
                  <a:pt x="1352" y="2349"/>
                </a:cubicBezTo>
                <a:cubicBezTo>
                  <a:pt x="1351" y="2350"/>
                  <a:pt x="1350" y="2351"/>
                  <a:pt x="1350" y="2353"/>
                </a:cubicBezTo>
                <a:cubicBezTo>
                  <a:pt x="1349" y="2354"/>
                  <a:pt x="1348" y="2356"/>
                  <a:pt x="1347" y="2357"/>
                </a:cubicBezTo>
                <a:cubicBezTo>
                  <a:pt x="1347" y="2357"/>
                  <a:pt x="1347" y="2358"/>
                  <a:pt x="1347" y="2358"/>
                </a:cubicBezTo>
                <a:cubicBezTo>
                  <a:pt x="1346" y="2359"/>
                  <a:pt x="1346" y="2359"/>
                  <a:pt x="1346" y="2359"/>
                </a:cubicBezTo>
                <a:cubicBezTo>
                  <a:pt x="1346" y="2360"/>
                  <a:pt x="1346" y="2360"/>
                  <a:pt x="1346" y="2360"/>
                </a:cubicBezTo>
                <a:cubicBezTo>
                  <a:pt x="1345" y="2361"/>
                  <a:pt x="1345" y="2361"/>
                  <a:pt x="1345" y="2362"/>
                </a:cubicBezTo>
                <a:cubicBezTo>
                  <a:pt x="1345" y="2362"/>
                  <a:pt x="1345" y="2363"/>
                  <a:pt x="1344" y="2364"/>
                </a:cubicBezTo>
                <a:cubicBezTo>
                  <a:pt x="1344" y="2365"/>
                  <a:pt x="1344" y="2365"/>
                  <a:pt x="1344" y="2366"/>
                </a:cubicBezTo>
                <a:cubicBezTo>
                  <a:pt x="1343" y="2369"/>
                  <a:pt x="1342" y="2372"/>
                  <a:pt x="1342" y="2374"/>
                </a:cubicBezTo>
                <a:cubicBezTo>
                  <a:pt x="1342" y="2377"/>
                  <a:pt x="1342" y="2379"/>
                  <a:pt x="1342" y="2382"/>
                </a:cubicBezTo>
                <a:cubicBezTo>
                  <a:pt x="1343" y="2384"/>
                  <a:pt x="1343" y="2385"/>
                  <a:pt x="1343" y="2387"/>
                </a:cubicBezTo>
                <a:cubicBezTo>
                  <a:pt x="1343" y="2388"/>
                  <a:pt x="1344" y="2388"/>
                  <a:pt x="1344" y="2389"/>
                </a:cubicBezTo>
                <a:cubicBezTo>
                  <a:pt x="1344" y="2389"/>
                  <a:pt x="1344" y="2390"/>
                  <a:pt x="1344" y="2390"/>
                </a:cubicBezTo>
                <a:cubicBezTo>
                  <a:pt x="1345" y="2391"/>
                  <a:pt x="1345" y="2391"/>
                  <a:pt x="1345" y="2391"/>
                </a:cubicBezTo>
                <a:cubicBezTo>
                  <a:pt x="1345" y="2391"/>
                  <a:pt x="1345" y="2391"/>
                  <a:pt x="1345" y="2390"/>
                </a:cubicBezTo>
                <a:cubicBezTo>
                  <a:pt x="1345" y="2389"/>
                  <a:pt x="1345" y="2388"/>
                  <a:pt x="1345" y="2387"/>
                </a:cubicBezTo>
                <a:cubicBezTo>
                  <a:pt x="1345" y="2385"/>
                  <a:pt x="1345" y="2384"/>
                  <a:pt x="1345" y="2382"/>
                </a:cubicBezTo>
                <a:cubicBezTo>
                  <a:pt x="1346" y="2380"/>
                  <a:pt x="1346" y="2377"/>
                  <a:pt x="1347" y="2375"/>
                </a:cubicBezTo>
                <a:cubicBezTo>
                  <a:pt x="1347" y="2373"/>
                  <a:pt x="1348" y="2370"/>
                  <a:pt x="1349" y="2368"/>
                </a:cubicBezTo>
                <a:cubicBezTo>
                  <a:pt x="1350" y="2367"/>
                  <a:pt x="1350" y="2365"/>
                  <a:pt x="1351" y="2364"/>
                </a:cubicBezTo>
                <a:cubicBezTo>
                  <a:pt x="1351" y="2364"/>
                  <a:pt x="1351" y="2364"/>
                  <a:pt x="1352" y="2363"/>
                </a:cubicBezTo>
                <a:cubicBezTo>
                  <a:pt x="1352" y="2363"/>
                  <a:pt x="1352" y="2363"/>
                  <a:pt x="1352" y="2362"/>
                </a:cubicBezTo>
                <a:cubicBezTo>
                  <a:pt x="1352" y="2362"/>
                  <a:pt x="1353" y="2362"/>
                  <a:pt x="1353" y="2362"/>
                </a:cubicBezTo>
                <a:cubicBezTo>
                  <a:pt x="1353" y="2361"/>
                  <a:pt x="1353" y="2361"/>
                  <a:pt x="1353" y="2361"/>
                </a:cubicBezTo>
                <a:cubicBezTo>
                  <a:pt x="1354" y="2359"/>
                  <a:pt x="1355" y="2358"/>
                  <a:pt x="1356" y="2357"/>
                </a:cubicBezTo>
                <a:cubicBezTo>
                  <a:pt x="1357" y="2355"/>
                  <a:pt x="1358" y="2354"/>
                  <a:pt x="1359" y="2353"/>
                </a:cubicBezTo>
                <a:cubicBezTo>
                  <a:pt x="1360" y="2350"/>
                  <a:pt x="1362" y="2347"/>
                  <a:pt x="1364" y="2343"/>
                </a:cubicBezTo>
                <a:cubicBezTo>
                  <a:pt x="1365" y="2340"/>
                  <a:pt x="1366" y="2337"/>
                  <a:pt x="1367" y="2333"/>
                </a:cubicBezTo>
                <a:cubicBezTo>
                  <a:pt x="1367" y="2330"/>
                  <a:pt x="1367" y="2326"/>
                  <a:pt x="1367" y="2323"/>
                </a:cubicBezTo>
                <a:cubicBezTo>
                  <a:pt x="1367" y="2320"/>
                  <a:pt x="1367" y="2317"/>
                  <a:pt x="1367" y="2314"/>
                </a:cubicBezTo>
                <a:cubicBezTo>
                  <a:pt x="1366" y="2312"/>
                  <a:pt x="1366" y="2311"/>
                  <a:pt x="1366" y="2310"/>
                </a:cubicBezTo>
                <a:cubicBezTo>
                  <a:pt x="1365" y="2308"/>
                  <a:pt x="1365" y="2307"/>
                  <a:pt x="1365" y="2306"/>
                </a:cubicBezTo>
                <a:cubicBezTo>
                  <a:pt x="1365" y="2305"/>
                  <a:pt x="1365" y="2304"/>
                  <a:pt x="1364" y="2303"/>
                </a:cubicBezTo>
                <a:cubicBezTo>
                  <a:pt x="1381" y="2316"/>
                  <a:pt x="1408" y="2320"/>
                  <a:pt x="1432" y="2325"/>
                </a:cubicBezTo>
                <a:cubicBezTo>
                  <a:pt x="1432" y="2326"/>
                  <a:pt x="1432" y="2327"/>
                  <a:pt x="1432" y="2328"/>
                </a:cubicBezTo>
                <a:cubicBezTo>
                  <a:pt x="1432" y="2329"/>
                  <a:pt x="1433" y="2330"/>
                  <a:pt x="1433" y="2331"/>
                </a:cubicBezTo>
                <a:cubicBezTo>
                  <a:pt x="1433" y="2332"/>
                  <a:pt x="1433" y="2333"/>
                  <a:pt x="1433" y="2334"/>
                </a:cubicBezTo>
                <a:cubicBezTo>
                  <a:pt x="1433" y="2334"/>
                  <a:pt x="1433" y="2335"/>
                  <a:pt x="1433" y="2336"/>
                </a:cubicBezTo>
                <a:cubicBezTo>
                  <a:pt x="1433" y="2336"/>
                  <a:pt x="1433" y="2337"/>
                  <a:pt x="1433" y="2337"/>
                </a:cubicBezTo>
                <a:cubicBezTo>
                  <a:pt x="1434" y="2339"/>
                  <a:pt x="1434" y="2340"/>
                  <a:pt x="1434" y="2341"/>
                </a:cubicBezTo>
                <a:cubicBezTo>
                  <a:pt x="1433" y="2342"/>
                  <a:pt x="1433" y="2344"/>
                  <a:pt x="1433" y="2345"/>
                </a:cubicBezTo>
                <a:cubicBezTo>
                  <a:pt x="1433" y="2348"/>
                  <a:pt x="1433" y="2351"/>
                  <a:pt x="1433" y="2353"/>
                </a:cubicBezTo>
                <a:cubicBezTo>
                  <a:pt x="1433" y="2356"/>
                  <a:pt x="1432" y="2359"/>
                  <a:pt x="1432" y="2362"/>
                </a:cubicBezTo>
                <a:cubicBezTo>
                  <a:pt x="1432" y="2363"/>
                  <a:pt x="1432" y="2364"/>
                  <a:pt x="1432" y="2365"/>
                </a:cubicBezTo>
                <a:cubicBezTo>
                  <a:pt x="1432" y="2365"/>
                  <a:pt x="1432" y="2366"/>
                  <a:pt x="1432" y="2367"/>
                </a:cubicBezTo>
                <a:cubicBezTo>
                  <a:pt x="1432" y="2369"/>
                  <a:pt x="1432" y="2370"/>
                  <a:pt x="1432" y="2372"/>
                </a:cubicBezTo>
                <a:cubicBezTo>
                  <a:pt x="1432" y="2373"/>
                  <a:pt x="1432" y="2375"/>
                  <a:pt x="1433" y="2376"/>
                </a:cubicBezTo>
                <a:cubicBezTo>
                  <a:pt x="1433" y="2378"/>
                  <a:pt x="1433" y="2379"/>
                  <a:pt x="1433" y="2381"/>
                </a:cubicBezTo>
                <a:cubicBezTo>
                  <a:pt x="1434" y="2383"/>
                  <a:pt x="1435" y="2386"/>
                  <a:pt x="1436" y="2389"/>
                </a:cubicBezTo>
                <a:cubicBezTo>
                  <a:pt x="1437" y="2391"/>
                  <a:pt x="1438" y="2394"/>
                  <a:pt x="1440" y="2396"/>
                </a:cubicBezTo>
                <a:cubicBezTo>
                  <a:pt x="1441" y="2398"/>
                  <a:pt x="1443" y="2399"/>
                  <a:pt x="1444" y="2400"/>
                </a:cubicBezTo>
                <a:cubicBezTo>
                  <a:pt x="1446" y="2402"/>
                  <a:pt x="1447" y="2402"/>
                  <a:pt x="1448" y="2403"/>
                </a:cubicBezTo>
                <a:cubicBezTo>
                  <a:pt x="1449" y="2403"/>
                  <a:pt x="1450" y="2404"/>
                  <a:pt x="1450" y="2404"/>
                </a:cubicBezTo>
                <a:cubicBezTo>
                  <a:pt x="1451" y="2404"/>
                  <a:pt x="1451" y="2404"/>
                  <a:pt x="1451" y="2404"/>
                </a:cubicBezTo>
                <a:cubicBezTo>
                  <a:pt x="1452" y="2404"/>
                  <a:pt x="1452" y="2404"/>
                  <a:pt x="1452" y="2404"/>
                </a:cubicBezTo>
                <a:cubicBezTo>
                  <a:pt x="1452" y="2404"/>
                  <a:pt x="1452" y="2404"/>
                  <a:pt x="1452" y="2404"/>
                </a:cubicBezTo>
                <a:cubicBezTo>
                  <a:pt x="1451" y="2403"/>
                  <a:pt x="1450" y="2403"/>
                  <a:pt x="1449" y="2402"/>
                </a:cubicBezTo>
                <a:cubicBezTo>
                  <a:pt x="1448" y="2401"/>
                  <a:pt x="1447" y="2400"/>
                  <a:pt x="1446" y="2398"/>
                </a:cubicBezTo>
                <a:cubicBezTo>
                  <a:pt x="1445" y="2397"/>
                  <a:pt x="1444" y="2395"/>
                  <a:pt x="1444" y="2393"/>
                </a:cubicBezTo>
                <a:cubicBezTo>
                  <a:pt x="1442" y="2389"/>
                  <a:pt x="1441" y="2385"/>
                  <a:pt x="1440" y="2379"/>
                </a:cubicBezTo>
                <a:cubicBezTo>
                  <a:pt x="1440" y="2378"/>
                  <a:pt x="1440" y="2376"/>
                  <a:pt x="1440" y="2374"/>
                </a:cubicBezTo>
                <a:cubicBezTo>
                  <a:pt x="1440" y="2375"/>
                  <a:pt x="1440" y="2375"/>
                  <a:pt x="1440" y="2375"/>
                </a:cubicBezTo>
                <a:cubicBezTo>
                  <a:pt x="1441" y="2376"/>
                  <a:pt x="1442" y="2377"/>
                  <a:pt x="1443" y="2378"/>
                </a:cubicBezTo>
                <a:cubicBezTo>
                  <a:pt x="1444" y="2379"/>
                  <a:pt x="1445" y="2380"/>
                  <a:pt x="1446" y="2381"/>
                </a:cubicBezTo>
                <a:cubicBezTo>
                  <a:pt x="1447" y="2382"/>
                  <a:pt x="1448" y="2382"/>
                  <a:pt x="1449" y="2383"/>
                </a:cubicBezTo>
                <a:cubicBezTo>
                  <a:pt x="1450" y="2384"/>
                  <a:pt x="1451" y="2384"/>
                  <a:pt x="1452" y="2385"/>
                </a:cubicBezTo>
                <a:cubicBezTo>
                  <a:pt x="1453" y="2385"/>
                  <a:pt x="1454" y="2385"/>
                  <a:pt x="1454" y="2385"/>
                </a:cubicBezTo>
                <a:cubicBezTo>
                  <a:pt x="1455" y="2385"/>
                  <a:pt x="1455" y="2385"/>
                  <a:pt x="1456" y="2385"/>
                </a:cubicBezTo>
                <a:cubicBezTo>
                  <a:pt x="1456" y="2385"/>
                  <a:pt x="1457" y="2386"/>
                  <a:pt x="1458" y="2386"/>
                </a:cubicBezTo>
                <a:cubicBezTo>
                  <a:pt x="1458" y="2386"/>
                  <a:pt x="1459" y="2386"/>
                  <a:pt x="1459" y="2386"/>
                </a:cubicBezTo>
                <a:cubicBezTo>
                  <a:pt x="1460" y="2386"/>
                  <a:pt x="1460" y="2386"/>
                  <a:pt x="1460" y="2386"/>
                </a:cubicBezTo>
                <a:cubicBezTo>
                  <a:pt x="1461" y="2386"/>
                  <a:pt x="1461" y="2386"/>
                  <a:pt x="1462" y="2386"/>
                </a:cubicBezTo>
                <a:cubicBezTo>
                  <a:pt x="1462" y="2386"/>
                  <a:pt x="1463" y="2385"/>
                  <a:pt x="1464" y="2385"/>
                </a:cubicBezTo>
                <a:cubicBezTo>
                  <a:pt x="1464" y="2385"/>
                  <a:pt x="1465" y="2385"/>
                  <a:pt x="1465" y="2385"/>
                </a:cubicBezTo>
                <a:cubicBezTo>
                  <a:pt x="1465" y="2385"/>
                  <a:pt x="1465" y="2385"/>
                  <a:pt x="1465" y="2385"/>
                </a:cubicBezTo>
                <a:cubicBezTo>
                  <a:pt x="1465" y="2385"/>
                  <a:pt x="1465" y="2385"/>
                  <a:pt x="1465" y="2384"/>
                </a:cubicBezTo>
                <a:cubicBezTo>
                  <a:pt x="1465" y="2384"/>
                  <a:pt x="1464" y="2384"/>
                  <a:pt x="1464" y="2384"/>
                </a:cubicBezTo>
                <a:cubicBezTo>
                  <a:pt x="1463" y="2383"/>
                  <a:pt x="1463" y="2383"/>
                  <a:pt x="1462" y="2383"/>
                </a:cubicBezTo>
                <a:cubicBezTo>
                  <a:pt x="1462" y="2382"/>
                  <a:pt x="1462" y="2382"/>
                  <a:pt x="1461" y="2382"/>
                </a:cubicBezTo>
                <a:cubicBezTo>
                  <a:pt x="1461" y="2382"/>
                  <a:pt x="1461" y="2382"/>
                  <a:pt x="1460" y="2381"/>
                </a:cubicBezTo>
                <a:cubicBezTo>
                  <a:pt x="1460" y="2381"/>
                  <a:pt x="1459" y="2380"/>
                  <a:pt x="1458" y="2380"/>
                </a:cubicBezTo>
                <a:cubicBezTo>
                  <a:pt x="1458" y="2380"/>
                  <a:pt x="1457" y="2379"/>
                  <a:pt x="1457" y="2379"/>
                </a:cubicBezTo>
                <a:cubicBezTo>
                  <a:pt x="1456" y="2379"/>
                  <a:pt x="1456" y="2378"/>
                  <a:pt x="1456" y="2378"/>
                </a:cubicBezTo>
                <a:cubicBezTo>
                  <a:pt x="1455" y="2378"/>
                  <a:pt x="1454" y="2377"/>
                  <a:pt x="1453" y="2376"/>
                </a:cubicBezTo>
                <a:cubicBezTo>
                  <a:pt x="1452" y="2376"/>
                  <a:pt x="1451" y="2375"/>
                  <a:pt x="1451" y="2375"/>
                </a:cubicBezTo>
                <a:cubicBezTo>
                  <a:pt x="1450" y="2374"/>
                  <a:pt x="1449" y="2373"/>
                  <a:pt x="1448" y="2373"/>
                </a:cubicBezTo>
                <a:cubicBezTo>
                  <a:pt x="1447" y="2372"/>
                  <a:pt x="1446" y="2371"/>
                  <a:pt x="1446" y="2371"/>
                </a:cubicBezTo>
                <a:cubicBezTo>
                  <a:pt x="1445" y="2370"/>
                  <a:pt x="1444" y="2369"/>
                  <a:pt x="1443" y="2369"/>
                </a:cubicBezTo>
                <a:cubicBezTo>
                  <a:pt x="1443" y="2368"/>
                  <a:pt x="1442" y="2368"/>
                  <a:pt x="1441" y="2367"/>
                </a:cubicBezTo>
                <a:cubicBezTo>
                  <a:pt x="1441" y="2367"/>
                  <a:pt x="1441" y="2366"/>
                  <a:pt x="1440" y="2366"/>
                </a:cubicBezTo>
                <a:cubicBezTo>
                  <a:pt x="1440" y="2366"/>
                  <a:pt x="1440" y="2366"/>
                  <a:pt x="1440" y="2366"/>
                </a:cubicBezTo>
                <a:cubicBezTo>
                  <a:pt x="1440" y="2365"/>
                  <a:pt x="1440" y="2365"/>
                  <a:pt x="1440" y="2365"/>
                </a:cubicBezTo>
                <a:cubicBezTo>
                  <a:pt x="1440" y="2363"/>
                  <a:pt x="1440" y="2363"/>
                  <a:pt x="1440" y="2363"/>
                </a:cubicBezTo>
                <a:cubicBezTo>
                  <a:pt x="1440" y="2360"/>
                  <a:pt x="1440" y="2357"/>
                  <a:pt x="1441" y="2354"/>
                </a:cubicBezTo>
                <a:cubicBezTo>
                  <a:pt x="1441" y="2352"/>
                  <a:pt x="1441" y="2351"/>
                  <a:pt x="1441" y="2349"/>
                </a:cubicBezTo>
                <a:cubicBezTo>
                  <a:pt x="1441" y="2349"/>
                  <a:pt x="1441" y="2348"/>
                  <a:pt x="1441" y="2347"/>
                </a:cubicBezTo>
                <a:cubicBezTo>
                  <a:pt x="1440" y="2346"/>
                  <a:pt x="1440" y="2346"/>
                  <a:pt x="1440" y="2345"/>
                </a:cubicBezTo>
                <a:cubicBezTo>
                  <a:pt x="1440" y="2344"/>
                  <a:pt x="1440" y="2342"/>
                  <a:pt x="1440" y="2341"/>
                </a:cubicBezTo>
                <a:cubicBezTo>
                  <a:pt x="1440" y="2339"/>
                  <a:pt x="1440" y="2338"/>
                  <a:pt x="1439" y="2337"/>
                </a:cubicBezTo>
                <a:cubicBezTo>
                  <a:pt x="1439" y="2336"/>
                  <a:pt x="1439" y="2335"/>
                  <a:pt x="1439" y="2335"/>
                </a:cubicBezTo>
                <a:cubicBezTo>
                  <a:pt x="1439" y="2334"/>
                  <a:pt x="1439" y="2333"/>
                  <a:pt x="1438" y="2333"/>
                </a:cubicBezTo>
                <a:cubicBezTo>
                  <a:pt x="1438" y="2332"/>
                  <a:pt x="1438" y="2330"/>
                  <a:pt x="1437" y="2329"/>
                </a:cubicBezTo>
                <a:cubicBezTo>
                  <a:pt x="1437" y="2328"/>
                  <a:pt x="1436" y="2327"/>
                  <a:pt x="1436" y="2326"/>
                </a:cubicBezTo>
                <a:cubicBezTo>
                  <a:pt x="1436" y="2326"/>
                  <a:pt x="1436" y="2326"/>
                  <a:pt x="1436" y="2326"/>
                </a:cubicBezTo>
                <a:cubicBezTo>
                  <a:pt x="1460" y="2332"/>
                  <a:pt x="1481" y="2341"/>
                  <a:pt x="1486" y="2363"/>
                </a:cubicBezTo>
                <a:cubicBezTo>
                  <a:pt x="1489" y="2376"/>
                  <a:pt x="1489" y="2410"/>
                  <a:pt x="1477" y="2411"/>
                </a:cubicBezTo>
                <a:cubicBezTo>
                  <a:pt x="1466" y="2413"/>
                  <a:pt x="1453" y="2416"/>
                  <a:pt x="1446" y="2417"/>
                </a:cubicBezTo>
                <a:cubicBezTo>
                  <a:pt x="1436" y="2420"/>
                  <a:pt x="1425" y="2424"/>
                  <a:pt x="1414" y="2431"/>
                </a:cubicBezTo>
                <a:cubicBezTo>
                  <a:pt x="1414" y="2431"/>
                  <a:pt x="1414" y="2431"/>
                  <a:pt x="1413" y="2431"/>
                </a:cubicBezTo>
                <a:cubicBezTo>
                  <a:pt x="1412" y="2431"/>
                  <a:pt x="1412" y="2431"/>
                  <a:pt x="1411" y="2431"/>
                </a:cubicBezTo>
                <a:cubicBezTo>
                  <a:pt x="1410" y="2431"/>
                  <a:pt x="1410" y="2431"/>
                  <a:pt x="1409" y="2431"/>
                </a:cubicBezTo>
                <a:cubicBezTo>
                  <a:pt x="1409" y="2431"/>
                  <a:pt x="1408" y="2431"/>
                  <a:pt x="1408" y="2431"/>
                </a:cubicBezTo>
                <a:cubicBezTo>
                  <a:pt x="1407" y="2430"/>
                  <a:pt x="1406" y="2430"/>
                  <a:pt x="1405" y="2430"/>
                </a:cubicBezTo>
                <a:cubicBezTo>
                  <a:pt x="1403" y="2430"/>
                  <a:pt x="1401" y="2430"/>
                  <a:pt x="1399" y="2429"/>
                </a:cubicBezTo>
                <a:cubicBezTo>
                  <a:pt x="1397" y="2429"/>
                  <a:pt x="1395" y="2428"/>
                  <a:pt x="1394" y="2428"/>
                </a:cubicBezTo>
                <a:cubicBezTo>
                  <a:pt x="1394" y="2428"/>
                  <a:pt x="1393" y="2428"/>
                  <a:pt x="1393" y="2428"/>
                </a:cubicBezTo>
                <a:cubicBezTo>
                  <a:pt x="1393" y="2427"/>
                  <a:pt x="1393" y="2427"/>
                  <a:pt x="1393" y="2426"/>
                </a:cubicBezTo>
                <a:cubicBezTo>
                  <a:pt x="1392" y="2426"/>
                  <a:pt x="1392" y="2425"/>
                  <a:pt x="1392" y="2425"/>
                </a:cubicBezTo>
                <a:cubicBezTo>
                  <a:pt x="1391" y="2424"/>
                  <a:pt x="1390" y="2422"/>
                  <a:pt x="1390" y="2421"/>
                </a:cubicBezTo>
                <a:cubicBezTo>
                  <a:pt x="1389" y="2420"/>
                  <a:pt x="1389" y="2420"/>
                  <a:pt x="1389" y="2419"/>
                </a:cubicBezTo>
                <a:cubicBezTo>
                  <a:pt x="1388" y="2419"/>
                  <a:pt x="1388" y="2418"/>
                  <a:pt x="1387" y="2417"/>
                </a:cubicBezTo>
                <a:cubicBezTo>
                  <a:pt x="1387" y="2417"/>
                  <a:pt x="1387" y="2416"/>
                  <a:pt x="1386" y="2415"/>
                </a:cubicBezTo>
                <a:cubicBezTo>
                  <a:pt x="1386" y="2414"/>
                  <a:pt x="1385" y="2414"/>
                  <a:pt x="1385" y="2413"/>
                </a:cubicBezTo>
                <a:cubicBezTo>
                  <a:pt x="1384" y="2412"/>
                  <a:pt x="1384" y="2410"/>
                  <a:pt x="1383" y="2409"/>
                </a:cubicBezTo>
                <a:cubicBezTo>
                  <a:pt x="1382" y="2407"/>
                  <a:pt x="1381" y="2406"/>
                  <a:pt x="1381" y="2404"/>
                </a:cubicBezTo>
                <a:cubicBezTo>
                  <a:pt x="1380" y="2403"/>
                  <a:pt x="1379" y="2401"/>
                  <a:pt x="1379" y="2400"/>
                </a:cubicBezTo>
                <a:cubicBezTo>
                  <a:pt x="1378" y="2399"/>
                  <a:pt x="1378" y="2399"/>
                  <a:pt x="1378" y="2398"/>
                </a:cubicBezTo>
                <a:cubicBezTo>
                  <a:pt x="1377" y="2397"/>
                  <a:pt x="1377" y="2397"/>
                  <a:pt x="1377" y="2396"/>
                </a:cubicBezTo>
                <a:cubicBezTo>
                  <a:pt x="1376" y="2395"/>
                  <a:pt x="1375" y="2393"/>
                  <a:pt x="1375" y="2392"/>
                </a:cubicBezTo>
                <a:cubicBezTo>
                  <a:pt x="1375" y="2392"/>
                  <a:pt x="1374" y="2391"/>
                  <a:pt x="1374" y="2390"/>
                </a:cubicBezTo>
                <a:cubicBezTo>
                  <a:pt x="1374" y="2390"/>
                  <a:pt x="1374" y="2389"/>
                  <a:pt x="1374" y="2389"/>
                </a:cubicBezTo>
                <a:cubicBezTo>
                  <a:pt x="1373" y="2388"/>
                  <a:pt x="1373" y="2387"/>
                  <a:pt x="1372" y="2386"/>
                </a:cubicBezTo>
                <a:cubicBezTo>
                  <a:pt x="1372" y="2386"/>
                  <a:pt x="1372" y="2385"/>
                  <a:pt x="1372" y="2385"/>
                </a:cubicBezTo>
                <a:cubicBezTo>
                  <a:pt x="1371" y="2384"/>
                  <a:pt x="1371" y="2384"/>
                  <a:pt x="1371" y="2384"/>
                </a:cubicBezTo>
                <a:cubicBezTo>
                  <a:pt x="1371" y="2384"/>
                  <a:pt x="1371" y="2384"/>
                  <a:pt x="1371" y="2385"/>
                </a:cubicBezTo>
                <a:cubicBezTo>
                  <a:pt x="1371" y="2385"/>
                  <a:pt x="1371" y="2386"/>
                  <a:pt x="1371" y="2387"/>
                </a:cubicBezTo>
                <a:cubicBezTo>
                  <a:pt x="1371" y="2387"/>
                  <a:pt x="1371" y="2388"/>
                  <a:pt x="1371" y="2389"/>
                </a:cubicBezTo>
                <a:cubicBezTo>
                  <a:pt x="1370" y="2390"/>
                  <a:pt x="1370" y="2391"/>
                  <a:pt x="1370" y="2391"/>
                </a:cubicBezTo>
                <a:cubicBezTo>
                  <a:pt x="1370" y="2392"/>
                  <a:pt x="1370" y="2393"/>
                  <a:pt x="1370" y="2393"/>
                </a:cubicBezTo>
                <a:cubicBezTo>
                  <a:pt x="1371" y="2394"/>
                  <a:pt x="1371" y="2395"/>
                  <a:pt x="1371" y="2395"/>
                </a:cubicBezTo>
                <a:cubicBezTo>
                  <a:pt x="1371" y="2396"/>
                  <a:pt x="1371" y="2397"/>
                  <a:pt x="1371" y="2398"/>
                </a:cubicBezTo>
                <a:cubicBezTo>
                  <a:pt x="1371" y="2398"/>
                  <a:pt x="1371" y="2399"/>
                  <a:pt x="1371" y="2400"/>
                </a:cubicBezTo>
                <a:cubicBezTo>
                  <a:pt x="1371" y="2401"/>
                  <a:pt x="1372" y="2402"/>
                  <a:pt x="1372" y="2402"/>
                </a:cubicBezTo>
                <a:cubicBezTo>
                  <a:pt x="1372" y="2403"/>
                  <a:pt x="1372" y="2404"/>
                  <a:pt x="1373" y="2405"/>
                </a:cubicBezTo>
                <a:cubicBezTo>
                  <a:pt x="1373" y="2406"/>
                  <a:pt x="1373" y="2407"/>
                  <a:pt x="1374" y="2407"/>
                </a:cubicBezTo>
                <a:cubicBezTo>
                  <a:pt x="1374" y="2409"/>
                  <a:pt x="1375" y="2411"/>
                  <a:pt x="1376" y="2412"/>
                </a:cubicBezTo>
                <a:cubicBezTo>
                  <a:pt x="1377" y="2414"/>
                  <a:pt x="1377" y="2416"/>
                  <a:pt x="1379" y="2417"/>
                </a:cubicBezTo>
                <a:cubicBezTo>
                  <a:pt x="1379" y="2419"/>
                  <a:pt x="1381" y="2420"/>
                  <a:pt x="1382" y="2421"/>
                </a:cubicBezTo>
                <a:cubicBezTo>
                  <a:pt x="1382" y="2422"/>
                  <a:pt x="1383" y="2422"/>
                  <a:pt x="1383" y="2423"/>
                </a:cubicBezTo>
                <a:cubicBezTo>
                  <a:pt x="1384" y="2424"/>
                  <a:pt x="1384" y="2424"/>
                  <a:pt x="1385" y="2425"/>
                </a:cubicBezTo>
                <a:cubicBezTo>
                  <a:pt x="1385" y="2425"/>
                  <a:pt x="1384" y="2424"/>
                  <a:pt x="1384" y="2424"/>
                </a:cubicBezTo>
                <a:cubicBezTo>
                  <a:pt x="1383" y="2424"/>
                  <a:pt x="1382" y="2423"/>
                  <a:pt x="1381" y="2423"/>
                </a:cubicBezTo>
                <a:cubicBezTo>
                  <a:pt x="1379" y="2422"/>
                  <a:pt x="1377" y="2421"/>
                  <a:pt x="1375" y="2420"/>
                </a:cubicBezTo>
                <a:cubicBezTo>
                  <a:pt x="1371" y="2418"/>
                  <a:pt x="1367" y="2415"/>
                  <a:pt x="1362" y="2414"/>
                </a:cubicBezTo>
                <a:cubicBezTo>
                  <a:pt x="1361" y="2414"/>
                  <a:pt x="1361" y="2413"/>
                  <a:pt x="1360" y="2413"/>
                </a:cubicBezTo>
                <a:cubicBezTo>
                  <a:pt x="1360" y="2413"/>
                  <a:pt x="1360" y="2413"/>
                  <a:pt x="1360" y="2413"/>
                </a:cubicBezTo>
                <a:cubicBezTo>
                  <a:pt x="1359" y="2413"/>
                  <a:pt x="1359" y="2413"/>
                  <a:pt x="1359" y="2413"/>
                </a:cubicBezTo>
                <a:cubicBezTo>
                  <a:pt x="1358" y="2413"/>
                  <a:pt x="1358" y="2413"/>
                  <a:pt x="1358" y="2413"/>
                </a:cubicBezTo>
                <a:cubicBezTo>
                  <a:pt x="1358" y="2413"/>
                  <a:pt x="1357" y="2413"/>
                  <a:pt x="1357" y="2412"/>
                </a:cubicBezTo>
                <a:cubicBezTo>
                  <a:pt x="1356" y="2412"/>
                  <a:pt x="1355" y="2412"/>
                  <a:pt x="1355" y="2412"/>
                </a:cubicBezTo>
                <a:cubicBezTo>
                  <a:pt x="1352" y="2412"/>
                  <a:pt x="1350" y="2412"/>
                  <a:pt x="1347" y="2412"/>
                </a:cubicBezTo>
                <a:cubicBezTo>
                  <a:pt x="1343" y="2413"/>
                  <a:pt x="1338" y="2414"/>
                  <a:pt x="1335" y="2416"/>
                </a:cubicBezTo>
                <a:cubicBezTo>
                  <a:pt x="1331" y="2418"/>
                  <a:pt x="1328" y="2420"/>
                  <a:pt x="1325" y="2423"/>
                </a:cubicBezTo>
                <a:cubicBezTo>
                  <a:pt x="1322" y="2425"/>
                  <a:pt x="1320" y="2427"/>
                  <a:pt x="1318" y="2429"/>
                </a:cubicBezTo>
                <a:cubicBezTo>
                  <a:pt x="1316" y="2431"/>
                  <a:pt x="1314" y="2433"/>
                  <a:pt x="1313" y="2435"/>
                </a:cubicBezTo>
                <a:cubicBezTo>
                  <a:pt x="1312" y="2436"/>
                  <a:pt x="1311" y="2438"/>
                  <a:pt x="1311" y="2439"/>
                </a:cubicBezTo>
                <a:cubicBezTo>
                  <a:pt x="1310" y="2440"/>
                  <a:pt x="1310" y="2440"/>
                  <a:pt x="1310" y="2440"/>
                </a:cubicBezTo>
                <a:cubicBezTo>
                  <a:pt x="1310" y="2440"/>
                  <a:pt x="1310" y="2440"/>
                  <a:pt x="1311" y="2439"/>
                </a:cubicBezTo>
                <a:cubicBezTo>
                  <a:pt x="1312" y="2438"/>
                  <a:pt x="1313" y="2437"/>
                  <a:pt x="1314" y="2436"/>
                </a:cubicBezTo>
                <a:cubicBezTo>
                  <a:pt x="1316" y="2435"/>
                  <a:pt x="1318" y="2433"/>
                  <a:pt x="1320" y="2431"/>
                </a:cubicBezTo>
                <a:cubicBezTo>
                  <a:pt x="1322" y="2430"/>
                  <a:pt x="1325" y="2428"/>
                  <a:pt x="1328" y="2426"/>
                </a:cubicBezTo>
                <a:cubicBezTo>
                  <a:pt x="1330" y="2425"/>
                  <a:pt x="1334" y="2423"/>
                  <a:pt x="1337" y="2422"/>
                </a:cubicBezTo>
                <a:cubicBezTo>
                  <a:pt x="1340" y="2420"/>
                  <a:pt x="1344" y="2419"/>
                  <a:pt x="1348" y="2419"/>
                </a:cubicBezTo>
                <a:cubicBezTo>
                  <a:pt x="1350" y="2419"/>
                  <a:pt x="1352" y="2419"/>
                  <a:pt x="1354" y="2420"/>
                </a:cubicBezTo>
                <a:cubicBezTo>
                  <a:pt x="1354" y="2420"/>
                  <a:pt x="1355" y="2420"/>
                  <a:pt x="1355" y="2420"/>
                </a:cubicBezTo>
                <a:cubicBezTo>
                  <a:pt x="1356" y="2420"/>
                  <a:pt x="1356" y="2420"/>
                  <a:pt x="1357" y="2420"/>
                </a:cubicBezTo>
                <a:cubicBezTo>
                  <a:pt x="1357" y="2420"/>
                  <a:pt x="1357" y="2420"/>
                  <a:pt x="1357" y="2420"/>
                </a:cubicBezTo>
                <a:cubicBezTo>
                  <a:pt x="1358" y="2420"/>
                  <a:pt x="1358" y="2420"/>
                  <a:pt x="1358" y="2420"/>
                </a:cubicBezTo>
                <a:cubicBezTo>
                  <a:pt x="1358" y="2420"/>
                  <a:pt x="1358" y="2420"/>
                  <a:pt x="1358" y="2420"/>
                </a:cubicBezTo>
                <a:cubicBezTo>
                  <a:pt x="1358" y="2420"/>
                  <a:pt x="1358" y="2420"/>
                  <a:pt x="1358" y="2420"/>
                </a:cubicBezTo>
                <a:cubicBezTo>
                  <a:pt x="1358" y="2420"/>
                  <a:pt x="1358" y="2420"/>
                  <a:pt x="1358" y="2420"/>
                </a:cubicBezTo>
                <a:cubicBezTo>
                  <a:pt x="1358" y="2421"/>
                  <a:pt x="1358" y="2421"/>
                  <a:pt x="1358" y="2421"/>
                </a:cubicBezTo>
                <a:cubicBezTo>
                  <a:pt x="1359" y="2421"/>
                  <a:pt x="1359" y="2421"/>
                  <a:pt x="1359" y="2421"/>
                </a:cubicBezTo>
                <a:cubicBezTo>
                  <a:pt x="1363" y="2422"/>
                  <a:pt x="1367" y="2425"/>
                  <a:pt x="1371" y="2427"/>
                </a:cubicBezTo>
                <a:cubicBezTo>
                  <a:pt x="1373" y="2428"/>
                  <a:pt x="1375" y="2429"/>
                  <a:pt x="1377" y="2430"/>
                </a:cubicBezTo>
                <a:cubicBezTo>
                  <a:pt x="1376" y="2430"/>
                  <a:pt x="1375" y="2430"/>
                  <a:pt x="1375" y="2430"/>
                </a:cubicBezTo>
                <a:cubicBezTo>
                  <a:pt x="1374" y="2430"/>
                  <a:pt x="1373" y="2430"/>
                  <a:pt x="1372" y="2430"/>
                </a:cubicBezTo>
                <a:cubicBezTo>
                  <a:pt x="1371" y="2430"/>
                  <a:pt x="1370" y="2430"/>
                  <a:pt x="1369" y="2430"/>
                </a:cubicBezTo>
                <a:cubicBezTo>
                  <a:pt x="1368" y="2430"/>
                  <a:pt x="1368" y="2430"/>
                  <a:pt x="1367" y="2431"/>
                </a:cubicBezTo>
                <a:cubicBezTo>
                  <a:pt x="1367" y="2431"/>
                  <a:pt x="1366" y="2431"/>
                  <a:pt x="1365" y="2431"/>
                </a:cubicBezTo>
                <a:cubicBezTo>
                  <a:pt x="1364" y="2431"/>
                  <a:pt x="1363" y="2431"/>
                  <a:pt x="1362" y="2432"/>
                </a:cubicBezTo>
                <a:cubicBezTo>
                  <a:pt x="1360" y="2432"/>
                  <a:pt x="1357" y="2433"/>
                  <a:pt x="1355" y="2434"/>
                </a:cubicBezTo>
                <a:cubicBezTo>
                  <a:pt x="1353" y="2435"/>
                  <a:pt x="1351" y="2436"/>
                  <a:pt x="1348" y="2437"/>
                </a:cubicBezTo>
                <a:cubicBezTo>
                  <a:pt x="1346" y="2439"/>
                  <a:pt x="1344" y="2440"/>
                  <a:pt x="1342" y="2441"/>
                </a:cubicBezTo>
                <a:cubicBezTo>
                  <a:pt x="1340" y="2443"/>
                  <a:pt x="1338" y="2444"/>
                  <a:pt x="1336" y="2446"/>
                </a:cubicBezTo>
                <a:cubicBezTo>
                  <a:pt x="1335" y="2447"/>
                  <a:pt x="1335" y="2448"/>
                  <a:pt x="1334" y="2448"/>
                </a:cubicBezTo>
                <a:cubicBezTo>
                  <a:pt x="1333" y="2449"/>
                  <a:pt x="1333" y="2449"/>
                  <a:pt x="1333" y="2450"/>
                </a:cubicBezTo>
                <a:cubicBezTo>
                  <a:pt x="1332" y="2450"/>
                  <a:pt x="1332" y="2450"/>
                  <a:pt x="1332" y="2451"/>
                </a:cubicBezTo>
                <a:cubicBezTo>
                  <a:pt x="1331" y="2452"/>
                  <a:pt x="1330" y="2453"/>
                  <a:pt x="1330" y="2453"/>
                </a:cubicBezTo>
                <a:cubicBezTo>
                  <a:pt x="1329" y="2454"/>
                  <a:pt x="1328" y="2455"/>
                  <a:pt x="1328" y="2456"/>
                </a:cubicBezTo>
                <a:cubicBezTo>
                  <a:pt x="1327" y="2457"/>
                  <a:pt x="1327" y="2457"/>
                  <a:pt x="1326" y="2458"/>
                </a:cubicBezTo>
                <a:cubicBezTo>
                  <a:pt x="1326" y="2459"/>
                  <a:pt x="1326" y="2459"/>
                  <a:pt x="1325" y="2460"/>
                </a:cubicBezTo>
                <a:cubicBezTo>
                  <a:pt x="1325" y="2461"/>
                  <a:pt x="1324" y="2461"/>
                  <a:pt x="1324" y="2462"/>
                </a:cubicBezTo>
                <a:cubicBezTo>
                  <a:pt x="1324" y="2463"/>
                  <a:pt x="1324" y="2463"/>
                  <a:pt x="1323" y="2464"/>
                </a:cubicBezTo>
                <a:cubicBezTo>
                  <a:pt x="1323" y="2465"/>
                  <a:pt x="1323" y="2465"/>
                  <a:pt x="1323" y="2466"/>
                </a:cubicBezTo>
                <a:cubicBezTo>
                  <a:pt x="1322" y="2467"/>
                  <a:pt x="1322" y="2467"/>
                  <a:pt x="1322" y="2467"/>
                </a:cubicBezTo>
                <a:cubicBezTo>
                  <a:pt x="1322" y="2467"/>
                  <a:pt x="1323" y="2467"/>
                  <a:pt x="1323" y="2466"/>
                </a:cubicBezTo>
                <a:cubicBezTo>
                  <a:pt x="1323" y="2466"/>
                  <a:pt x="1324" y="2465"/>
                  <a:pt x="1325" y="2465"/>
                </a:cubicBezTo>
                <a:cubicBezTo>
                  <a:pt x="1325" y="2464"/>
                  <a:pt x="1326" y="2464"/>
                  <a:pt x="1326" y="2463"/>
                </a:cubicBezTo>
                <a:cubicBezTo>
                  <a:pt x="1327" y="2463"/>
                  <a:pt x="1327" y="2462"/>
                  <a:pt x="1328" y="2462"/>
                </a:cubicBezTo>
                <a:cubicBezTo>
                  <a:pt x="1328" y="2461"/>
                  <a:pt x="1329" y="2461"/>
                  <a:pt x="1329" y="2460"/>
                </a:cubicBezTo>
                <a:cubicBezTo>
                  <a:pt x="1330" y="2460"/>
                  <a:pt x="1331" y="2459"/>
                  <a:pt x="1331" y="2459"/>
                </a:cubicBezTo>
                <a:cubicBezTo>
                  <a:pt x="1332" y="2458"/>
                  <a:pt x="1333" y="2458"/>
                  <a:pt x="1333" y="2457"/>
                </a:cubicBezTo>
                <a:cubicBezTo>
                  <a:pt x="1334" y="2456"/>
                  <a:pt x="1335" y="2456"/>
                  <a:pt x="1336" y="2455"/>
                </a:cubicBezTo>
                <a:cubicBezTo>
                  <a:pt x="1336" y="2455"/>
                  <a:pt x="1336" y="2454"/>
                  <a:pt x="1337" y="2454"/>
                </a:cubicBezTo>
                <a:cubicBezTo>
                  <a:pt x="1337" y="2454"/>
                  <a:pt x="1338" y="2454"/>
                  <a:pt x="1338" y="2453"/>
                </a:cubicBezTo>
                <a:cubicBezTo>
                  <a:pt x="1339" y="2453"/>
                  <a:pt x="1340" y="2452"/>
                  <a:pt x="1341" y="2451"/>
                </a:cubicBezTo>
                <a:cubicBezTo>
                  <a:pt x="1342" y="2451"/>
                  <a:pt x="1342" y="2450"/>
                  <a:pt x="1343" y="2450"/>
                </a:cubicBezTo>
                <a:cubicBezTo>
                  <a:pt x="1344" y="2449"/>
                  <a:pt x="1344" y="2449"/>
                  <a:pt x="1345" y="2449"/>
                </a:cubicBezTo>
                <a:cubicBezTo>
                  <a:pt x="1345" y="2448"/>
                  <a:pt x="1346" y="2448"/>
                  <a:pt x="1346" y="2448"/>
                </a:cubicBezTo>
                <a:cubicBezTo>
                  <a:pt x="1348" y="2446"/>
                  <a:pt x="1350" y="2445"/>
                  <a:pt x="1352" y="2444"/>
                </a:cubicBezTo>
                <a:cubicBezTo>
                  <a:pt x="1354" y="2443"/>
                  <a:pt x="1356" y="2442"/>
                  <a:pt x="1358" y="2441"/>
                </a:cubicBezTo>
                <a:cubicBezTo>
                  <a:pt x="1359" y="2441"/>
                  <a:pt x="1360" y="2440"/>
                  <a:pt x="1361" y="2440"/>
                </a:cubicBezTo>
                <a:cubicBezTo>
                  <a:pt x="1362" y="2439"/>
                  <a:pt x="1363" y="2439"/>
                  <a:pt x="1364" y="2438"/>
                </a:cubicBezTo>
                <a:cubicBezTo>
                  <a:pt x="1365" y="2438"/>
                  <a:pt x="1366" y="2438"/>
                  <a:pt x="1367" y="2437"/>
                </a:cubicBezTo>
                <a:cubicBezTo>
                  <a:pt x="1368" y="2437"/>
                  <a:pt x="1368" y="2437"/>
                  <a:pt x="1369" y="2437"/>
                </a:cubicBezTo>
                <a:cubicBezTo>
                  <a:pt x="1369" y="2436"/>
                  <a:pt x="1370" y="2436"/>
                  <a:pt x="1370" y="2436"/>
                </a:cubicBezTo>
                <a:cubicBezTo>
                  <a:pt x="1371" y="2436"/>
                  <a:pt x="1372" y="2435"/>
                  <a:pt x="1373" y="2435"/>
                </a:cubicBezTo>
                <a:cubicBezTo>
                  <a:pt x="1374" y="2435"/>
                  <a:pt x="1375" y="2435"/>
                  <a:pt x="1375" y="2434"/>
                </a:cubicBezTo>
                <a:cubicBezTo>
                  <a:pt x="1376" y="2434"/>
                  <a:pt x="1377" y="2434"/>
                  <a:pt x="1378" y="2433"/>
                </a:cubicBezTo>
                <a:cubicBezTo>
                  <a:pt x="1379" y="2433"/>
                  <a:pt x="1379" y="2433"/>
                  <a:pt x="1380" y="2433"/>
                </a:cubicBezTo>
                <a:cubicBezTo>
                  <a:pt x="1381" y="2433"/>
                  <a:pt x="1381" y="2432"/>
                  <a:pt x="1382" y="2432"/>
                </a:cubicBezTo>
                <a:cubicBezTo>
                  <a:pt x="1382" y="2432"/>
                  <a:pt x="1382" y="2432"/>
                  <a:pt x="1383" y="2432"/>
                </a:cubicBezTo>
                <a:cubicBezTo>
                  <a:pt x="1383" y="2432"/>
                  <a:pt x="1384" y="2432"/>
                  <a:pt x="1384" y="2433"/>
                </a:cubicBezTo>
                <a:cubicBezTo>
                  <a:pt x="1389" y="2434"/>
                  <a:pt x="1393" y="2435"/>
                  <a:pt x="1398" y="2436"/>
                </a:cubicBezTo>
                <a:cubicBezTo>
                  <a:pt x="1400" y="2436"/>
                  <a:pt x="1402" y="2436"/>
                  <a:pt x="1404" y="2437"/>
                </a:cubicBezTo>
                <a:cubicBezTo>
                  <a:pt x="1405" y="2437"/>
                  <a:pt x="1406" y="2437"/>
                  <a:pt x="1406" y="2437"/>
                </a:cubicBezTo>
                <a:cubicBezTo>
                  <a:pt x="1398" y="2443"/>
                  <a:pt x="1391" y="2451"/>
                  <a:pt x="1384" y="2462"/>
                </a:cubicBezTo>
                <a:cubicBezTo>
                  <a:pt x="1384" y="2462"/>
                  <a:pt x="1384" y="2462"/>
                  <a:pt x="1384" y="2462"/>
                </a:cubicBezTo>
                <a:cubicBezTo>
                  <a:pt x="1382" y="2462"/>
                  <a:pt x="1381" y="2463"/>
                  <a:pt x="1379" y="2464"/>
                </a:cubicBezTo>
                <a:cubicBezTo>
                  <a:pt x="1378" y="2464"/>
                  <a:pt x="1376" y="2465"/>
                  <a:pt x="1375" y="2466"/>
                </a:cubicBezTo>
                <a:cubicBezTo>
                  <a:pt x="1373" y="2467"/>
                  <a:pt x="1372" y="2468"/>
                  <a:pt x="1370" y="2469"/>
                </a:cubicBezTo>
                <a:cubicBezTo>
                  <a:pt x="1369" y="2471"/>
                  <a:pt x="1367" y="2472"/>
                  <a:pt x="1365" y="2473"/>
                </a:cubicBezTo>
                <a:cubicBezTo>
                  <a:pt x="1362" y="2476"/>
                  <a:pt x="1359" y="2479"/>
                  <a:pt x="1355" y="2482"/>
                </a:cubicBezTo>
                <a:cubicBezTo>
                  <a:pt x="1355" y="2483"/>
                  <a:pt x="1354" y="2484"/>
                  <a:pt x="1353" y="2485"/>
                </a:cubicBezTo>
                <a:cubicBezTo>
                  <a:pt x="1352" y="2486"/>
                  <a:pt x="1351" y="2486"/>
                  <a:pt x="1351" y="2487"/>
                </a:cubicBezTo>
                <a:cubicBezTo>
                  <a:pt x="1349" y="2489"/>
                  <a:pt x="1348" y="2491"/>
                  <a:pt x="1346" y="2493"/>
                </a:cubicBezTo>
                <a:cubicBezTo>
                  <a:pt x="1343" y="2497"/>
                  <a:pt x="1341" y="2501"/>
                  <a:pt x="1338" y="2505"/>
                </a:cubicBezTo>
                <a:cubicBezTo>
                  <a:pt x="1336" y="2510"/>
                  <a:pt x="1334" y="2514"/>
                  <a:pt x="1332" y="2519"/>
                </a:cubicBezTo>
                <a:cubicBezTo>
                  <a:pt x="1331" y="2521"/>
                  <a:pt x="1330" y="2523"/>
                  <a:pt x="1330" y="2526"/>
                </a:cubicBezTo>
                <a:cubicBezTo>
                  <a:pt x="1329" y="2527"/>
                  <a:pt x="1329" y="2528"/>
                  <a:pt x="1329" y="2529"/>
                </a:cubicBezTo>
                <a:cubicBezTo>
                  <a:pt x="1328" y="2530"/>
                  <a:pt x="1328" y="2531"/>
                  <a:pt x="1328" y="2532"/>
                </a:cubicBezTo>
                <a:cubicBezTo>
                  <a:pt x="1327" y="2537"/>
                  <a:pt x="1326" y="2541"/>
                  <a:pt x="1325" y="2545"/>
                </a:cubicBezTo>
                <a:cubicBezTo>
                  <a:pt x="1325" y="2547"/>
                  <a:pt x="1325" y="2550"/>
                  <a:pt x="1325" y="2551"/>
                </a:cubicBezTo>
                <a:cubicBezTo>
                  <a:pt x="1325" y="2553"/>
                  <a:pt x="1325" y="2555"/>
                  <a:pt x="1325" y="2557"/>
                </a:cubicBezTo>
                <a:cubicBezTo>
                  <a:pt x="1325" y="2559"/>
                  <a:pt x="1325" y="2561"/>
                  <a:pt x="1325" y="2562"/>
                </a:cubicBezTo>
                <a:cubicBezTo>
                  <a:pt x="1325" y="2564"/>
                  <a:pt x="1325" y="2566"/>
                  <a:pt x="1325" y="2567"/>
                </a:cubicBezTo>
                <a:cubicBezTo>
                  <a:pt x="1326" y="2569"/>
                  <a:pt x="1326" y="2570"/>
                  <a:pt x="1326" y="2571"/>
                </a:cubicBezTo>
                <a:cubicBezTo>
                  <a:pt x="1326" y="2573"/>
                  <a:pt x="1327" y="2574"/>
                  <a:pt x="1327" y="2575"/>
                </a:cubicBezTo>
                <a:cubicBezTo>
                  <a:pt x="1327" y="2577"/>
                  <a:pt x="1328" y="2578"/>
                  <a:pt x="1328" y="2580"/>
                </a:cubicBezTo>
                <a:cubicBezTo>
                  <a:pt x="1328" y="2581"/>
                  <a:pt x="1328" y="2581"/>
                  <a:pt x="1328" y="2581"/>
                </a:cubicBezTo>
                <a:cubicBezTo>
                  <a:pt x="1328" y="2581"/>
                  <a:pt x="1328" y="2581"/>
                  <a:pt x="1328" y="2579"/>
                </a:cubicBezTo>
                <a:cubicBezTo>
                  <a:pt x="1328" y="2578"/>
                  <a:pt x="1328" y="2577"/>
                  <a:pt x="1328" y="2575"/>
                </a:cubicBezTo>
                <a:cubicBezTo>
                  <a:pt x="1328" y="2574"/>
                  <a:pt x="1328" y="2572"/>
                  <a:pt x="1328" y="2571"/>
                </a:cubicBezTo>
                <a:cubicBezTo>
                  <a:pt x="1328" y="2570"/>
                  <a:pt x="1328" y="2569"/>
                  <a:pt x="1329" y="2567"/>
                </a:cubicBezTo>
                <a:cubicBezTo>
                  <a:pt x="1329" y="2566"/>
                  <a:pt x="1329" y="2564"/>
                  <a:pt x="1329" y="2563"/>
                </a:cubicBezTo>
                <a:cubicBezTo>
                  <a:pt x="1329" y="2561"/>
                  <a:pt x="1329" y="2559"/>
                  <a:pt x="1329" y="2557"/>
                </a:cubicBezTo>
                <a:cubicBezTo>
                  <a:pt x="1330" y="2554"/>
                  <a:pt x="1330" y="2550"/>
                  <a:pt x="1331" y="2546"/>
                </a:cubicBezTo>
                <a:cubicBezTo>
                  <a:pt x="1332" y="2542"/>
                  <a:pt x="1333" y="2538"/>
                  <a:pt x="1335" y="2534"/>
                </a:cubicBezTo>
                <a:cubicBezTo>
                  <a:pt x="1336" y="2530"/>
                  <a:pt x="1337" y="2526"/>
                  <a:pt x="1339" y="2522"/>
                </a:cubicBezTo>
                <a:cubicBezTo>
                  <a:pt x="1341" y="2517"/>
                  <a:pt x="1343" y="2513"/>
                  <a:pt x="1345" y="2509"/>
                </a:cubicBezTo>
                <a:cubicBezTo>
                  <a:pt x="1347" y="2505"/>
                  <a:pt x="1350" y="2501"/>
                  <a:pt x="1352" y="2497"/>
                </a:cubicBezTo>
                <a:cubicBezTo>
                  <a:pt x="1355" y="2494"/>
                  <a:pt x="1358" y="2490"/>
                  <a:pt x="1361" y="2487"/>
                </a:cubicBezTo>
                <a:cubicBezTo>
                  <a:pt x="1363" y="2484"/>
                  <a:pt x="1366" y="2480"/>
                  <a:pt x="1369" y="2478"/>
                </a:cubicBezTo>
                <a:cubicBezTo>
                  <a:pt x="1372" y="2475"/>
                  <a:pt x="1375" y="2472"/>
                  <a:pt x="1378" y="2470"/>
                </a:cubicBezTo>
                <a:cubicBezTo>
                  <a:pt x="1378" y="2470"/>
                  <a:pt x="1379" y="2469"/>
                  <a:pt x="1379" y="2469"/>
                </a:cubicBezTo>
                <a:cubicBezTo>
                  <a:pt x="1371" y="2482"/>
                  <a:pt x="1365" y="2499"/>
                  <a:pt x="1361" y="2520"/>
                </a:cubicBezTo>
                <a:cubicBezTo>
                  <a:pt x="1364" y="2513"/>
                  <a:pt x="1368" y="2506"/>
                  <a:pt x="1372" y="2499"/>
                </a:cubicBezTo>
                <a:cubicBezTo>
                  <a:pt x="1372" y="2499"/>
                  <a:pt x="1372" y="2499"/>
                  <a:pt x="1372" y="2499"/>
                </a:cubicBezTo>
                <a:cubicBezTo>
                  <a:pt x="1371" y="2502"/>
                  <a:pt x="1370" y="2504"/>
                  <a:pt x="1369" y="2506"/>
                </a:cubicBezTo>
                <a:cubicBezTo>
                  <a:pt x="1369" y="2507"/>
                  <a:pt x="1369" y="2508"/>
                  <a:pt x="1368" y="2509"/>
                </a:cubicBezTo>
                <a:cubicBezTo>
                  <a:pt x="1368" y="2510"/>
                  <a:pt x="1368" y="2511"/>
                  <a:pt x="1367" y="2512"/>
                </a:cubicBezTo>
                <a:cubicBezTo>
                  <a:pt x="1367" y="2513"/>
                  <a:pt x="1366" y="2514"/>
                  <a:pt x="1366" y="2516"/>
                </a:cubicBezTo>
                <a:cubicBezTo>
                  <a:pt x="1366" y="2517"/>
                  <a:pt x="1365" y="2518"/>
                  <a:pt x="1365" y="2519"/>
                </a:cubicBezTo>
                <a:cubicBezTo>
                  <a:pt x="1364" y="2521"/>
                  <a:pt x="1364" y="2524"/>
                  <a:pt x="1363" y="2526"/>
                </a:cubicBezTo>
                <a:cubicBezTo>
                  <a:pt x="1362" y="2531"/>
                  <a:pt x="1361" y="2535"/>
                  <a:pt x="1360" y="2540"/>
                </a:cubicBezTo>
                <a:cubicBezTo>
                  <a:pt x="1359" y="2545"/>
                  <a:pt x="1359" y="2550"/>
                  <a:pt x="1358" y="2555"/>
                </a:cubicBezTo>
                <a:cubicBezTo>
                  <a:pt x="1358" y="2560"/>
                  <a:pt x="1357" y="2565"/>
                  <a:pt x="1357" y="2570"/>
                </a:cubicBezTo>
                <a:cubicBezTo>
                  <a:pt x="1357" y="2575"/>
                  <a:pt x="1358" y="2580"/>
                  <a:pt x="1358" y="2584"/>
                </a:cubicBezTo>
                <a:cubicBezTo>
                  <a:pt x="1358" y="2589"/>
                  <a:pt x="1359" y="2594"/>
                  <a:pt x="1360" y="2599"/>
                </a:cubicBezTo>
                <a:cubicBezTo>
                  <a:pt x="1360" y="2602"/>
                  <a:pt x="1360" y="2604"/>
                  <a:pt x="1361" y="2606"/>
                </a:cubicBezTo>
                <a:cubicBezTo>
                  <a:pt x="1361" y="2609"/>
                  <a:pt x="1362" y="2611"/>
                  <a:pt x="1362" y="2613"/>
                </a:cubicBezTo>
                <a:cubicBezTo>
                  <a:pt x="1363" y="2616"/>
                  <a:pt x="1363" y="2618"/>
                  <a:pt x="1364" y="2620"/>
                </a:cubicBezTo>
                <a:cubicBezTo>
                  <a:pt x="1365" y="2622"/>
                  <a:pt x="1365" y="2622"/>
                  <a:pt x="1365" y="2622"/>
                </a:cubicBezTo>
                <a:cubicBezTo>
                  <a:pt x="1365" y="2623"/>
                  <a:pt x="1365" y="2623"/>
                  <a:pt x="1365" y="2623"/>
                </a:cubicBezTo>
                <a:cubicBezTo>
                  <a:pt x="1365" y="2623"/>
                  <a:pt x="1365" y="2623"/>
                  <a:pt x="1365" y="2623"/>
                </a:cubicBezTo>
                <a:cubicBezTo>
                  <a:pt x="1365" y="2624"/>
                  <a:pt x="1365" y="2624"/>
                  <a:pt x="1365" y="2624"/>
                </a:cubicBezTo>
                <a:cubicBezTo>
                  <a:pt x="1365" y="2625"/>
                  <a:pt x="1366" y="2626"/>
                  <a:pt x="1366" y="2627"/>
                </a:cubicBezTo>
                <a:cubicBezTo>
                  <a:pt x="1367" y="2629"/>
                  <a:pt x="1368" y="2631"/>
                  <a:pt x="1368" y="2634"/>
                </a:cubicBezTo>
                <a:cubicBezTo>
                  <a:pt x="1369" y="2636"/>
                  <a:pt x="1370" y="2638"/>
                  <a:pt x="1371" y="2640"/>
                </a:cubicBezTo>
                <a:cubicBezTo>
                  <a:pt x="1373" y="2644"/>
                  <a:pt x="1374" y="2648"/>
                  <a:pt x="1376" y="2652"/>
                </a:cubicBezTo>
                <a:cubicBezTo>
                  <a:pt x="1377" y="2654"/>
                  <a:pt x="1378" y="2656"/>
                  <a:pt x="1379" y="2657"/>
                </a:cubicBezTo>
                <a:cubicBezTo>
                  <a:pt x="1380" y="2659"/>
                  <a:pt x="1381" y="2661"/>
                  <a:pt x="1382" y="2663"/>
                </a:cubicBezTo>
                <a:cubicBezTo>
                  <a:pt x="1383" y="2665"/>
                  <a:pt x="1384" y="2666"/>
                  <a:pt x="1385" y="2668"/>
                </a:cubicBezTo>
                <a:cubicBezTo>
                  <a:pt x="1385" y="2669"/>
                  <a:pt x="1386" y="2670"/>
                  <a:pt x="1386" y="2670"/>
                </a:cubicBezTo>
                <a:cubicBezTo>
                  <a:pt x="1387" y="2671"/>
                  <a:pt x="1387" y="2672"/>
                  <a:pt x="1387" y="2673"/>
                </a:cubicBezTo>
                <a:cubicBezTo>
                  <a:pt x="1389" y="2676"/>
                  <a:pt x="1391" y="2679"/>
                  <a:pt x="1393" y="2682"/>
                </a:cubicBezTo>
                <a:cubicBezTo>
                  <a:pt x="1395" y="2685"/>
                  <a:pt x="1397" y="2687"/>
                  <a:pt x="1398" y="2690"/>
                </a:cubicBezTo>
                <a:cubicBezTo>
                  <a:pt x="1402" y="2695"/>
                  <a:pt x="1405" y="2699"/>
                  <a:pt x="1407" y="2702"/>
                </a:cubicBezTo>
                <a:cubicBezTo>
                  <a:pt x="1410" y="2706"/>
                  <a:pt x="1412" y="2708"/>
                  <a:pt x="1413" y="2710"/>
                </a:cubicBezTo>
                <a:cubicBezTo>
                  <a:pt x="1415" y="2712"/>
                  <a:pt x="1415" y="2713"/>
                  <a:pt x="1415" y="2713"/>
                </a:cubicBezTo>
                <a:cubicBezTo>
                  <a:pt x="1415" y="2713"/>
                  <a:pt x="1413" y="2709"/>
                  <a:pt x="1409" y="2701"/>
                </a:cubicBezTo>
                <a:cubicBezTo>
                  <a:pt x="1406" y="2698"/>
                  <a:pt x="1404" y="2693"/>
                  <a:pt x="1401" y="2688"/>
                </a:cubicBezTo>
                <a:cubicBezTo>
                  <a:pt x="1398" y="2683"/>
                  <a:pt x="1395" y="2677"/>
                  <a:pt x="1391" y="2671"/>
                </a:cubicBezTo>
                <a:cubicBezTo>
                  <a:pt x="1391" y="2670"/>
                  <a:pt x="1391" y="2669"/>
                  <a:pt x="1390" y="2668"/>
                </a:cubicBezTo>
                <a:cubicBezTo>
                  <a:pt x="1390" y="2667"/>
                  <a:pt x="1389" y="2666"/>
                  <a:pt x="1389" y="2666"/>
                </a:cubicBezTo>
                <a:cubicBezTo>
                  <a:pt x="1388" y="2664"/>
                  <a:pt x="1387" y="2662"/>
                  <a:pt x="1386" y="2660"/>
                </a:cubicBezTo>
                <a:cubicBezTo>
                  <a:pt x="1385" y="2657"/>
                  <a:pt x="1383" y="2653"/>
                  <a:pt x="1382" y="2649"/>
                </a:cubicBezTo>
                <a:cubicBezTo>
                  <a:pt x="1380" y="2646"/>
                  <a:pt x="1378" y="2642"/>
                  <a:pt x="1377" y="2638"/>
                </a:cubicBezTo>
                <a:cubicBezTo>
                  <a:pt x="1376" y="2636"/>
                  <a:pt x="1375" y="2633"/>
                  <a:pt x="1375" y="2631"/>
                </a:cubicBezTo>
                <a:cubicBezTo>
                  <a:pt x="1374" y="2629"/>
                  <a:pt x="1373" y="2627"/>
                  <a:pt x="1373" y="2625"/>
                </a:cubicBezTo>
                <a:cubicBezTo>
                  <a:pt x="1373" y="2624"/>
                  <a:pt x="1372" y="2623"/>
                  <a:pt x="1372" y="2622"/>
                </a:cubicBezTo>
                <a:cubicBezTo>
                  <a:pt x="1372" y="2621"/>
                  <a:pt x="1372" y="2621"/>
                  <a:pt x="1372" y="2621"/>
                </a:cubicBezTo>
                <a:cubicBezTo>
                  <a:pt x="1372" y="2621"/>
                  <a:pt x="1372" y="2621"/>
                  <a:pt x="1372" y="2621"/>
                </a:cubicBezTo>
                <a:cubicBezTo>
                  <a:pt x="1371" y="2620"/>
                  <a:pt x="1371" y="2620"/>
                  <a:pt x="1371" y="2620"/>
                </a:cubicBezTo>
                <a:cubicBezTo>
                  <a:pt x="1371" y="2618"/>
                  <a:pt x="1371" y="2618"/>
                  <a:pt x="1371" y="2618"/>
                </a:cubicBezTo>
                <a:cubicBezTo>
                  <a:pt x="1371" y="2618"/>
                  <a:pt x="1371" y="2618"/>
                  <a:pt x="1371" y="2617"/>
                </a:cubicBezTo>
                <a:cubicBezTo>
                  <a:pt x="1372" y="2619"/>
                  <a:pt x="1373" y="2620"/>
                  <a:pt x="1374" y="2621"/>
                </a:cubicBezTo>
                <a:cubicBezTo>
                  <a:pt x="1375" y="2623"/>
                  <a:pt x="1377" y="2626"/>
                  <a:pt x="1380" y="2628"/>
                </a:cubicBezTo>
                <a:cubicBezTo>
                  <a:pt x="1384" y="2633"/>
                  <a:pt x="1389" y="2639"/>
                  <a:pt x="1395" y="2646"/>
                </a:cubicBezTo>
                <a:cubicBezTo>
                  <a:pt x="1397" y="2647"/>
                  <a:pt x="1398" y="2649"/>
                  <a:pt x="1400" y="2651"/>
                </a:cubicBezTo>
                <a:cubicBezTo>
                  <a:pt x="1401" y="2652"/>
                  <a:pt x="1403" y="2654"/>
                  <a:pt x="1404" y="2656"/>
                </a:cubicBezTo>
                <a:cubicBezTo>
                  <a:pt x="1407" y="2659"/>
                  <a:pt x="1410" y="2662"/>
                  <a:pt x="1414" y="2665"/>
                </a:cubicBezTo>
                <a:cubicBezTo>
                  <a:pt x="1417" y="2669"/>
                  <a:pt x="1420" y="2672"/>
                  <a:pt x="1423" y="2675"/>
                </a:cubicBezTo>
                <a:cubicBezTo>
                  <a:pt x="1425" y="2677"/>
                  <a:pt x="1427" y="2678"/>
                  <a:pt x="1428" y="2680"/>
                </a:cubicBezTo>
                <a:cubicBezTo>
                  <a:pt x="1430" y="2681"/>
                  <a:pt x="1431" y="2683"/>
                  <a:pt x="1433" y="2684"/>
                </a:cubicBezTo>
                <a:cubicBezTo>
                  <a:pt x="1439" y="2690"/>
                  <a:pt x="1444" y="2696"/>
                  <a:pt x="1448" y="2701"/>
                </a:cubicBezTo>
                <a:cubicBezTo>
                  <a:pt x="1449" y="2702"/>
                  <a:pt x="1449" y="2703"/>
                  <a:pt x="1450" y="2703"/>
                </a:cubicBezTo>
                <a:cubicBezTo>
                  <a:pt x="1450" y="2704"/>
                  <a:pt x="1451" y="2705"/>
                  <a:pt x="1451" y="2705"/>
                </a:cubicBezTo>
                <a:cubicBezTo>
                  <a:pt x="1452" y="2706"/>
                  <a:pt x="1452" y="2706"/>
                  <a:pt x="1452" y="2707"/>
                </a:cubicBezTo>
                <a:cubicBezTo>
                  <a:pt x="1453" y="2708"/>
                  <a:pt x="1453" y="2708"/>
                  <a:pt x="1453" y="2709"/>
                </a:cubicBezTo>
                <a:cubicBezTo>
                  <a:pt x="1454" y="2710"/>
                  <a:pt x="1455" y="2711"/>
                  <a:pt x="1455" y="2712"/>
                </a:cubicBezTo>
                <a:cubicBezTo>
                  <a:pt x="1456" y="2713"/>
                  <a:pt x="1456" y="2714"/>
                  <a:pt x="1457" y="2715"/>
                </a:cubicBezTo>
                <a:cubicBezTo>
                  <a:pt x="1457" y="2716"/>
                  <a:pt x="1457" y="2717"/>
                  <a:pt x="1457" y="2718"/>
                </a:cubicBezTo>
                <a:cubicBezTo>
                  <a:pt x="1458" y="2718"/>
                  <a:pt x="1458" y="2719"/>
                  <a:pt x="1458" y="2720"/>
                </a:cubicBezTo>
                <a:cubicBezTo>
                  <a:pt x="1458" y="2721"/>
                  <a:pt x="1459" y="2721"/>
                  <a:pt x="1459" y="2721"/>
                </a:cubicBezTo>
                <a:cubicBezTo>
                  <a:pt x="1459" y="2721"/>
                  <a:pt x="1459" y="2721"/>
                  <a:pt x="1459" y="2720"/>
                </a:cubicBezTo>
                <a:cubicBezTo>
                  <a:pt x="1458" y="2719"/>
                  <a:pt x="1459" y="2718"/>
                  <a:pt x="1458" y="2718"/>
                </a:cubicBezTo>
                <a:cubicBezTo>
                  <a:pt x="1458" y="2717"/>
                  <a:pt x="1458" y="2716"/>
                  <a:pt x="1458" y="2715"/>
                </a:cubicBezTo>
                <a:cubicBezTo>
                  <a:pt x="1458" y="2714"/>
                  <a:pt x="1458" y="2713"/>
                  <a:pt x="1457" y="2711"/>
                </a:cubicBezTo>
                <a:cubicBezTo>
                  <a:pt x="1457" y="2711"/>
                  <a:pt x="1457" y="2710"/>
                  <a:pt x="1457" y="2710"/>
                </a:cubicBezTo>
                <a:cubicBezTo>
                  <a:pt x="1457" y="2709"/>
                  <a:pt x="1456" y="2708"/>
                  <a:pt x="1456" y="2708"/>
                </a:cubicBezTo>
                <a:cubicBezTo>
                  <a:pt x="1455" y="2705"/>
                  <a:pt x="1454" y="2702"/>
                  <a:pt x="1452" y="2699"/>
                </a:cubicBezTo>
                <a:cubicBezTo>
                  <a:pt x="1450" y="2696"/>
                  <a:pt x="1448" y="2692"/>
                  <a:pt x="1446" y="2689"/>
                </a:cubicBezTo>
                <a:cubicBezTo>
                  <a:pt x="1443" y="2686"/>
                  <a:pt x="1441" y="2683"/>
                  <a:pt x="1438" y="2679"/>
                </a:cubicBezTo>
                <a:cubicBezTo>
                  <a:pt x="1437" y="2679"/>
                  <a:pt x="1436" y="2678"/>
                  <a:pt x="1436" y="2677"/>
                </a:cubicBezTo>
                <a:cubicBezTo>
                  <a:pt x="1435" y="2676"/>
                  <a:pt x="1434" y="2675"/>
                  <a:pt x="1433" y="2675"/>
                </a:cubicBezTo>
                <a:cubicBezTo>
                  <a:pt x="1432" y="2673"/>
                  <a:pt x="1430" y="2671"/>
                  <a:pt x="1429" y="2670"/>
                </a:cubicBezTo>
                <a:cubicBezTo>
                  <a:pt x="1426" y="2666"/>
                  <a:pt x="1423" y="2663"/>
                  <a:pt x="1419" y="2660"/>
                </a:cubicBezTo>
                <a:cubicBezTo>
                  <a:pt x="1416" y="2657"/>
                  <a:pt x="1413" y="2653"/>
                  <a:pt x="1410" y="2650"/>
                </a:cubicBezTo>
                <a:cubicBezTo>
                  <a:pt x="1408" y="2649"/>
                  <a:pt x="1406" y="2647"/>
                  <a:pt x="1405" y="2645"/>
                </a:cubicBezTo>
                <a:cubicBezTo>
                  <a:pt x="1403" y="2644"/>
                  <a:pt x="1402" y="2642"/>
                  <a:pt x="1400" y="2641"/>
                </a:cubicBezTo>
                <a:cubicBezTo>
                  <a:pt x="1394" y="2635"/>
                  <a:pt x="1388" y="2630"/>
                  <a:pt x="1383" y="2625"/>
                </a:cubicBezTo>
                <a:cubicBezTo>
                  <a:pt x="1380" y="2623"/>
                  <a:pt x="1378" y="2621"/>
                  <a:pt x="1376" y="2619"/>
                </a:cubicBezTo>
                <a:cubicBezTo>
                  <a:pt x="1374" y="2617"/>
                  <a:pt x="1372" y="2615"/>
                  <a:pt x="1370" y="2614"/>
                </a:cubicBezTo>
                <a:cubicBezTo>
                  <a:pt x="1370" y="2614"/>
                  <a:pt x="1370" y="2614"/>
                  <a:pt x="1370" y="2614"/>
                </a:cubicBezTo>
                <a:cubicBezTo>
                  <a:pt x="1370" y="2613"/>
                  <a:pt x="1370" y="2612"/>
                  <a:pt x="1369" y="2612"/>
                </a:cubicBezTo>
                <a:cubicBezTo>
                  <a:pt x="1369" y="2607"/>
                  <a:pt x="1368" y="2603"/>
                  <a:pt x="1367" y="2598"/>
                </a:cubicBezTo>
                <a:cubicBezTo>
                  <a:pt x="1366" y="2593"/>
                  <a:pt x="1366" y="2589"/>
                  <a:pt x="1366" y="2584"/>
                </a:cubicBezTo>
                <a:cubicBezTo>
                  <a:pt x="1365" y="2579"/>
                  <a:pt x="1365" y="2574"/>
                  <a:pt x="1365" y="2570"/>
                </a:cubicBezTo>
                <a:cubicBezTo>
                  <a:pt x="1365" y="2565"/>
                  <a:pt x="1366" y="2560"/>
                  <a:pt x="1366" y="2555"/>
                </a:cubicBezTo>
                <a:cubicBezTo>
                  <a:pt x="1366" y="2551"/>
                  <a:pt x="1367" y="2546"/>
                  <a:pt x="1368" y="2541"/>
                </a:cubicBezTo>
                <a:cubicBezTo>
                  <a:pt x="1368" y="2537"/>
                  <a:pt x="1369" y="2532"/>
                  <a:pt x="1370" y="2528"/>
                </a:cubicBezTo>
                <a:cubicBezTo>
                  <a:pt x="1371" y="2525"/>
                  <a:pt x="1371" y="2523"/>
                  <a:pt x="1372" y="2521"/>
                </a:cubicBezTo>
                <a:cubicBezTo>
                  <a:pt x="1372" y="2520"/>
                  <a:pt x="1373" y="2519"/>
                  <a:pt x="1373" y="2518"/>
                </a:cubicBezTo>
                <a:cubicBezTo>
                  <a:pt x="1373" y="2517"/>
                  <a:pt x="1374" y="2516"/>
                  <a:pt x="1374" y="2514"/>
                </a:cubicBezTo>
                <a:cubicBezTo>
                  <a:pt x="1376" y="2506"/>
                  <a:pt x="1380" y="2498"/>
                  <a:pt x="1383" y="2490"/>
                </a:cubicBezTo>
                <a:cubicBezTo>
                  <a:pt x="1385" y="2487"/>
                  <a:pt x="1386" y="2483"/>
                  <a:pt x="1388" y="2480"/>
                </a:cubicBezTo>
                <a:cubicBezTo>
                  <a:pt x="1389" y="2478"/>
                  <a:pt x="1390" y="2476"/>
                  <a:pt x="1391" y="2474"/>
                </a:cubicBezTo>
                <a:cubicBezTo>
                  <a:pt x="1392" y="2473"/>
                  <a:pt x="1393" y="2471"/>
                  <a:pt x="1394" y="2470"/>
                </a:cubicBezTo>
                <a:cubicBezTo>
                  <a:pt x="1395" y="2468"/>
                  <a:pt x="1395" y="2467"/>
                  <a:pt x="1396" y="2466"/>
                </a:cubicBezTo>
                <a:cubicBezTo>
                  <a:pt x="1425" y="2434"/>
                  <a:pt x="1454" y="2428"/>
                  <a:pt x="1486" y="2433"/>
                </a:cubicBezTo>
                <a:cubicBezTo>
                  <a:pt x="1486" y="2433"/>
                  <a:pt x="1487" y="2434"/>
                  <a:pt x="1487" y="2435"/>
                </a:cubicBezTo>
                <a:cubicBezTo>
                  <a:pt x="1485" y="2438"/>
                  <a:pt x="1482" y="2440"/>
                  <a:pt x="1479" y="2442"/>
                </a:cubicBezTo>
                <a:cubicBezTo>
                  <a:pt x="1476" y="2445"/>
                  <a:pt x="1472" y="2448"/>
                  <a:pt x="1467" y="2450"/>
                </a:cubicBezTo>
                <a:cubicBezTo>
                  <a:pt x="1465" y="2452"/>
                  <a:pt x="1462" y="2453"/>
                  <a:pt x="1460" y="2454"/>
                </a:cubicBezTo>
                <a:cubicBezTo>
                  <a:pt x="1459" y="2454"/>
                  <a:pt x="1457" y="2455"/>
                  <a:pt x="1456" y="2456"/>
                </a:cubicBezTo>
                <a:cubicBezTo>
                  <a:pt x="1455" y="2456"/>
                  <a:pt x="1453" y="2457"/>
                  <a:pt x="1452" y="2457"/>
                </a:cubicBezTo>
                <a:cubicBezTo>
                  <a:pt x="1449" y="2459"/>
                  <a:pt x="1447" y="2460"/>
                  <a:pt x="1444" y="2461"/>
                </a:cubicBezTo>
                <a:cubicBezTo>
                  <a:pt x="1441" y="2462"/>
                  <a:pt x="1438" y="2464"/>
                  <a:pt x="1436" y="2465"/>
                </a:cubicBezTo>
                <a:cubicBezTo>
                  <a:pt x="1433" y="2467"/>
                  <a:pt x="1430" y="2468"/>
                  <a:pt x="1427" y="2470"/>
                </a:cubicBezTo>
                <a:cubicBezTo>
                  <a:pt x="1424" y="2472"/>
                  <a:pt x="1422" y="2474"/>
                  <a:pt x="1419" y="2476"/>
                </a:cubicBezTo>
                <a:cubicBezTo>
                  <a:pt x="1419" y="2476"/>
                  <a:pt x="1418" y="2477"/>
                  <a:pt x="1417" y="2478"/>
                </a:cubicBezTo>
                <a:cubicBezTo>
                  <a:pt x="1417" y="2478"/>
                  <a:pt x="1416" y="2479"/>
                  <a:pt x="1416" y="2479"/>
                </a:cubicBezTo>
                <a:cubicBezTo>
                  <a:pt x="1414" y="2481"/>
                  <a:pt x="1414" y="2481"/>
                  <a:pt x="1414" y="2481"/>
                </a:cubicBezTo>
                <a:cubicBezTo>
                  <a:pt x="1413" y="2482"/>
                  <a:pt x="1413" y="2482"/>
                  <a:pt x="1412" y="2483"/>
                </a:cubicBezTo>
                <a:cubicBezTo>
                  <a:pt x="1411" y="2484"/>
                  <a:pt x="1411" y="2484"/>
                  <a:pt x="1411" y="2484"/>
                </a:cubicBezTo>
                <a:cubicBezTo>
                  <a:pt x="1411" y="2484"/>
                  <a:pt x="1411" y="2484"/>
                  <a:pt x="1411" y="2484"/>
                </a:cubicBezTo>
                <a:cubicBezTo>
                  <a:pt x="1411" y="2484"/>
                  <a:pt x="1411" y="2484"/>
                  <a:pt x="1411" y="2484"/>
                </a:cubicBezTo>
                <a:cubicBezTo>
                  <a:pt x="1411" y="2484"/>
                  <a:pt x="1411" y="2484"/>
                  <a:pt x="1411" y="2484"/>
                </a:cubicBezTo>
                <a:cubicBezTo>
                  <a:pt x="1411" y="2485"/>
                  <a:pt x="1411" y="2485"/>
                  <a:pt x="1411" y="2485"/>
                </a:cubicBezTo>
                <a:cubicBezTo>
                  <a:pt x="1411" y="2485"/>
                  <a:pt x="1411" y="2485"/>
                  <a:pt x="1411" y="2485"/>
                </a:cubicBezTo>
                <a:cubicBezTo>
                  <a:pt x="1410" y="2486"/>
                  <a:pt x="1410" y="2486"/>
                  <a:pt x="1410" y="2486"/>
                </a:cubicBezTo>
                <a:cubicBezTo>
                  <a:pt x="1410" y="2487"/>
                  <a:pt x="1410" y="2487"/>
                  <a:pt x="1410" y="2487"/>
                </a:cubicBezTo>
                <a:cubicBezTo>
                  <a:pt x="1409" y="2487"/>
                  <a:pt x="1409" y="2487"/>
                  <a:pt x="1409" y="2487"/>
                </a:cubicBezTo>
                <a:cubicBezTo>
                  <a:pt x="1409" y="2488"/>
                  <a:pt x="1408" y="2489"/>
                  <a:pt x="1408" y="2489"/>
                </a:cubicBezTo>
                <a:cubicBezTo>
                  <a:pt x="1407" y="2490"/>
                  <a:pt x="1407" y="2491"/>
                  <a:pt x="1407" y="2491"/>
                </a:cubicBezTo>
                <a:cubicBezTo>
                  <a:pt x="1403" y="2497"/>
                  <a:pt x="1401" y="2503"/>
                  <a:pt x="1400" y="2509"/>
                </a:cubicBezTo>
                <a:cubicBezTo>
                  <a:pt x="1398" y="2515"/>
                  <a:pt x="1397" y="2521"/>
                  <a:pt x="1396" y="2526"/>
                </a:cubicBezTo>
                <a:cubicBezTo>
                  <a:pt x="1395" y="2531"/>
                  <a:pt x="1395" y="2536"/>
                  <a:pt x="1395" y="2541"/>
                </a:cubicBezTo>
                <a:cubicBezTo>
                  <a:pt x="1394" y="2546"/>
                  <a:pt x="1395" y="2551"/>
                  <a:pt x="1396" y="2555"/>
                </a:cubicBezTo>
                <a:cubicBezTo>
                  <a:pt x="1397" y="2558"/>
                  <a:pt x="1399" y="2561"/>
                  <a:pt x="1401" y="2564"/>
                </a:cubicBezTo>
                <a:cubicBezTo>
                  <a:pt x="1403" y="2566"/>
                  <a:pt x="1405" y="2567"/>
                  <a:pt x="1406" y="2568"/>
                </a:cubicBezTo>
                <a:cubicBezTo>
                  <a:pt x="1407" y="2568"/>
                  <a:pt x="1407" y="2568"/>
                  <a:pt x="1408" y="2568"/>
                </a:cubicBezTo>
                <a:cubicBezTo>
                  <a:pt x="1408" y="2569"/>
                  <a:pt x="1408" y="2569"/>
                  <a:pt x="1408" y="2569"/>
                </a:cubicBezTo>
                <a:cubicBezTo>
                  <a:pt x="1408" y="2569"/>
                  <a:pt x="1408" y="2568"/>
                  <a:pt x="1408" y="2568"/>
                </a:cubicBezTo>
                <a:cubicBezTo>
                  <a:pt x="1407" y="2568"/>
                  <a:pt x="1407" y="2568"/>
                  <a:pt x="1406" y="2567"/>
                </a:cubicBezTo>
                <a:cubicBezTo>
                  <a:pt x="1405" y="2566"/>
                  <a:pt x="1404" y="2565"/>
                  <a:pt x="1402" y="2563"/>
                </a:cubicBezTo>
                <a:cubicBezTo>
                  <a:pt x="1401" y="2560"/>
                  <a:pt x="1400" y="2557"/>
                  <a:pt x="1399" y="2554"/>
                </a:cubicBezTo>
                <a:cubicBezTo>
                  <a:pt x="1399" y="2552"/>
                  <a:pt x="1399" y="2550"/>
                  <a:pt x="1399" y="2548"/>
                </a:cubicBezTo>
                <a:cubicBezTo>
                  <a:pt x="1399" y="2546"/>
                  <a:pt x="1399" y="2544"/>
                  <a:pt x="1399" y="2542"/>
                </a:cubicBezTo>
                <a:cubicBezTo>
                  <a:pt x="1400" y="2537"/>
                  <a:pt x="1401" y="2532"/>
                  <a:pt x="1402" y="2527"/>
                </a:cubicBezTo>
                <a:cubicBezTo>
                  <a:pt x="1403" y="2524"/>
                  <a:pt x="1404" y="2520"/>
                  <a:pt x="1405" y="2516"/>
                </a:cubicBezTo>
                <a:cubicBezTo>
                  <a:pt x="1405" y="2517"/>
                  <a:pt x="1405" y="2517"/>
                  <a:pt x="1405" y="2518"/>
                </a:cubicBezTo>
                <a:cubicBezTo>
                  <a:pt x="1405" y="2518"/>
                  <a:pt x="1405" y="2519"/>
                  <a:pt x="1405" y="2520"/>
                </a:cubicBezTo>
                <a:cubicBezTo>
                  <a:pt x="1405" y="2521"/>
                  <a:pt x="1406" y="2522"/>
                  <a:pt x="1406" y="2522"/>
                </a:cubicBezTo>
                <a:cubicBezTo>
                  <a:pt x="1406" y="2524"/>
                  <a:pt x="1407" y="2526"/>
                  <a:pt x="1407" y="2527"/>
                </a:cubicBezTo>
                <a:cubicBezTo>
                  <a:pt x="1408" y="2529"/>
                  <a:pt x="1408" y="2530"/>
                  <a:pt x="1409" y="2532"/>
                </a:cubicBezTo>
                <a:cubicBezTo>
                  <a:pt x="1409" y="2532"/>
                  <a:pt x="1409" y="2533"/>
                  <a:pt x="1410" y="2534"/>
                </a:cubicBezTo>
                <a:cubicBezTo>
                  <a:pt x="1410" y="2535"/>
                  <a:pt x="1410" y="2535"/>
                  <a:pt x="1410" y="2535"/>
                </a:cubicBezTo>
                <a:cubicBezTo>
                  <a:pt x="1411" y="2536"/>
                  <a:pt x="1411" y="2536"/>
                  <a:pt x="1411" y="2536"/>
                </a:cubicBezTo>
                <a:cubicBezTo>
                  <a:pt x="1411" y="2536"/>
                  <a:pt x="1411" y="2536"/>
                  <a:pt x="1411" y="2536"/>
                </a:cubicBezTo>
                <a:cubicBezTo>
                  <a:pt x="1411" y="2536"/>
                  <a:pt x="1411" y="2536"/>
                  <a:pt x="1411" y="2536"/>
                </a:cubicBezTo>
                <a:cubicBezTo>
                  <a:pt x="1411" y="2536"/>
                  <a:pt x="1411" y="2536"/>
                  <a:pt x="1411" y="2536"/>
                </a:cubicBezTo>
                <a:cubicBezTo>
                  <a:pt x="1411" y="2536"/>
                  <a:pt x="1411" y="2536"/>
                  <a:pt x="1411" y="2536"/>
                </a:cubicBezTo>
                <a:cubicBezTo>
                  <a:pt x="1412" y="2539"/>
                  <a:pt x="1415" y="2542"/>
                  <a:pt x="1416" y="2544"/>
                </a:cubicBezTo>
                <a:cubicBezTo>
                  <a:pt x="1418" y="2545"/>
                  <a:pt x="1419" y="2547"/>
                  <a:pt x="1420" y="2548"/>
                </a:cubicBezTo>
                <a:cubicBezTo>
                  <a:pt x="1421" y="2549"/>
                  <a:pt x="1422" y="2550"/>
                  <a:pt x="1423" y="2551"/>
                </a:cubicBezTo>
                <a:cubicBezTo>
                  <a:pt x="1425" y="2553"/>
                  <a:pt x="1427" y="2555"/>
                  <a:pt x="1430" y="2556"/>
                </a:cubicBezTo>
                <a:cubicBezTo>
                  <a:pt x="1431" y="2557"/>
                  <a:pt x="1432" y="2558"/>
                  <a:pt x="1433" y="2559"/>
                </a:cubicBezTo>
                <a:cubicBezTo>
                  <a:pt x="1434" y="2559"/>
                  <a:pt x="1435" y="2560"/>
                  <a:pt x="1436" y="2561"/>
                </a:cubicBezTo>
                <a:cubicBezTo>
                  <a:pt x="1437" y="2561"/>
                  <a:pt x="1438" y="2562"/>
                  <a:pt x="1439" y="2562"/>
                </a:cubicBezTo>
                <a:cubicBezTo>
                  <a:pt x="1440" y="2563"/>
                  <a:pt x="1441" y="2563"/>
                  <a:pt x="1442" y="2563"/>
                </a:cubicBezTo>
                <a:cubicBezTo>
                  <a:pt x="1444" y="2564"/>
                  <a:pt x="1445" y="2565"/>
                  <a:pt x="1447" y="2565"/>
                </a:cubicBezTo>
                <a:cubicBezTo>
                  <a:pt x="1448" y="2566"/>
                  <a:pt x="1449" y="2566"/>
                  <a:pt x="1450" y="2566"/>
                </a:cubicBezTo>
                <a:cubicBezTo>
                  <a:pt x="1450" y="2567"/>
                  <a:pt x="1451" y="2567"/>
                  <a:pt x="1451" y="2567"/>
                </a:cubicBezTo>
                <a:cubicBezTo>
                  <a:pt x="1451" y="2567"/>
                  <a:pt x="1451" y="2566"/>
                  <a:pt x="1450" y="2566"/>
                </a:cubicBezTo>
                <a:cubicBezTo>
                  <a:pt x="1449" y="2566"/>
                  <a:pt x="1449" y="2565"/>
                  <a:pt x="1447" y="2564"/>
                </a:cubicBezTo>
                <a:cubicBezTo>
                  <a:pt x="1446" y="2563"/>
                  <a:pt x="1445" y="2562"/>
                  <a:pt x="1444" y="2561"/>
                </a:cubicBezTo>
                <a:cubicBezTo>
                  <a:pt x="1442" y="2560"/>
                  <a:pt x="1441" y="2558"/>
                  <a:pt x="1439" y="2557"/>
                </a:cubicBezTo>
                <a:cubicBezTo>
                  <a:pt x="1437" y="2555"/>
                  <a:pt x="1435" y="2554"/>
                  <a:pt x="1434" y="2552"/>
                </a:cubicBezTo>
                <a:cubicBezTo>
                  <a:pt x="1432" y="2550"/>
                  <a:pt x="1430" y="2548"/>
                  <a:pt x="1428" y="2546"/>
                </a:cubicBezTo>
                <a:cubicBezTo>
                  <a:pt x="1426" y="2544"/>
                  <a:pt x="1424" y="2542"/>
                  <a:pt x="1423" y="2540"/>
                </a:cubicBezTo>
                <a:cubicBezTo>
                  <a:pt x="1421" y="2537"/>
                  <a:pt x="1419" y="2535"/>
                  <a:pt x="1418" y="2532"/>
                </a:cubicBezTo>
                <a:cubicBezTo>
                  <a:pt x="1417" y="2530"/>
                  <a:pt x="1417" y="2530"/>
                  <a:pt x="1417" y="2530"/>
                </a:cubicBezTo>
                <a:cubicBezTo>
                  <a:pt x="1417" y="2530"/>
                  <a:pt x="1416" y="2529"/>
                  <a:pt x="1416" y="2528"/>
                </a:cubicBezTo>
                <a:cubicBezTo>
                  <a:pt x="1415" y="2527"/>
                  <a:pt x="1415" y="2526"/>
                  <a:pt x="1414" y="2525"/>
                </a:cubicBezTo>
                <a:cubicBezTo>
                  <a:pt x="1413" y="2522"/>
                  <a:pt x="1412" y="2519"/>
                  <a:pt x="1412" y="2517"/>
                </a:cubicBezTo>
                <a:cubicBezTo>
                  <a:pt x="1411" y="2514"/>
                  <a:pt x="1411" y="2511"/>
                  <a:pt x="1411" y="2509"/>
                </a:cubicBezTo>
                <a:cubicBezTo>
                  <a:pt x="1411" y="2506"/>
                  <a:pt x="1411" y="2504"/>
                  <a:pt x="1411" y="2502"/>
                </a:cubicBezTo>
                <a:cubicBezTo>
                  <a:pt x="1411" y="2501"/>
                  <a:pt x="1411" y="2500"/>
                  <a:pt x="1411" y="2499"/>
                </a:cubicBezTo>
                <a:cubicBezTo>
                  <a:pt x="1412" y="2498"/>
                  <a:pt x="1413" y="2496"/>
                  <a:pt x="1413" y="2495"/>
                </a:cubicBezTo>
                <a:cubicBezTo>
                  <a:pt x="1414" y="2493"/>
                  <a:pt x="1414" y="2493"/>
                  <a:pt x="1414" y="2493"/>
                </a:cubicBezTo>
                <a:cubicBezTo>
                  <a:pt x="1416" y="2492"/>
                  <a:pt x="1416" y="2492"/>
                  <a:pt x="1416" y="2492"/>
                </a:cubicBezTo>
                <a:cubicBezTo>
                  <a:pt x="1416" y="2491"/>
                  <a:pt x="1416" y="2491"/>
                  <a:pt x="1416" y="2491"/>
                </a:cubicBezTo>
                <a:cubicBezTo>
                  <a:pt x="1416" y="2491"/>
                  <a:pt x="1416" y="2491"/>
                  <a:pt x="1416" y="2491"/>
                </a:cubicBezTo>
                <a:cubicBezTo>
                  <a:pt x="1417" y="2490"/>
                  <a:pt x="1417" y="2490"/>
                  <a:pt x="1417" y="2490"/>
                </a:cubicBezTo>
                <a:cubicBezTo>
                  <a:pt x="1418" y="2489"/>
                  <a:pt x="1418" y="2489"/>
                  <a:pt x="1418" y="2489"/>
                </a:cubicBezTo>
                <a:cubicBezTo>
                  <a:pt x="1418" y="2488"/>
                  <a:pt x="1418" y="2488"/>
                  <a:pt x="1418" y="2488"/>
                </a:cubicBezTo>
                <a:cubicBezTo>
                  <a:pt x="1420" y="2486"/>
                  <a:pt x="1422" y="2484"/>
                  <a:pt x="1424" y="2482"/>
                </a:cubicBezTo>
                <a:cubicBezTo>
                  <a:pt x="1428" y="2478"/>
                  <a:pt x="1433" y="2475"/>
                  <a:pt x="1438" y="2473"/>
                </a:cubicBezTo>
                <a:cubicBezTo>
                  <a:pt x="1438" y="2473"/>
                  <a:pt x="1438" y="2473"/>
                  <a:pt x="1438" y="2474"/>
                </a:cubicBezTo>
                <a:cubicBezTo>
                  <a:pt x="1438" y="2474"/>
                  <a:pt x="1439" y="2475"/>
                  <a:pt x="1439" y="2475"/>
                </a:cubicBezTo>
                <a:cubicBezTo>
                  <a:pt x="1439" y="2476"/>
                  <a:pt x="1439" y="2476"/>
                  <a:pt x="1439" y="2477"/>
                </a:cubicBezTo>
                <a:cubicBezTo>
                  <a:pt x="1440" y="2478"/>
                  <a:pt x="1440" y="2478"/>
                  <a:pt x="1440" y="2479"/>
                </a:cubicBezTo>
                <a:cubicBezTo>
                  <a:pt x="1440" y="2480"/>
                  <a:pt x="1441" y="2480"/>
                  <a:pt x="1441" y="2481"/>
                </a:cubicBezTo>
                <a:cubicBezTo>
                  <a:pt x="1441" y="2482"/>
                  <a:pt x="1441" y="2483"/>
                  <a:pt x="1442" y="2483"/>
                </a:cubicBezTo>
                <a:cubicBezTo>
                  <a:pt x="1442" y="2484"/>
                  <a:pt x="1442" y="2484"/>
                  <a:pt x="1442" y="2485"/>
                </a:cubicBezTo>
                <a:cubicBezTo>
                  <a:pt x="1442" y="2485"/>
                  <a:pt x="1442" y="2485"/>
                  <a:pt x="1442" y="2486"/>
                </a:cubicBezTo>
                <a:cubicBezTo>
                  <a:pt x="1443" y="2487"/>
                  <a:pt x="1443" y="2487"/>
                  <a:pt x="1443" y="2488"/>
                </a:cubicBezTo>
                <a:cubicBezTo>
                  <a:pt x="1443" y="2489"/>
                  <a:pt x="1444" y="2490"/>
                  <a:pt x="1444" y="2491"/>
                </a:cubicBezTo>
                <a:cubicBezTo>
                  <a:pt x="1444" y="2492"/>
                  <a:pt x="1444" y="2493"/>
                  <a:pt x="1445" y="2494"/>
                </a:cubicBezTo>
                <a:cubicBezTo>
                  <a:pt x="1445" y="2495"/>
                  <a:pt x="1446" y="2497"/>
                  <a:pt x="1446" y="2499"/>
                </a:cubicBezTo>
                <a:cubicBezTo>
                  <a:pt x="1446" y="2501"/>
                  <a:pt x="1447" y="2503"/>
                  <a:pt x="1447" y="2504"/>
                </a:cubicBezTo>
                <a:cubicBezTo>
                  <a:pt x="1447" y="2505"/>
                  <a:pt x="1448" y="2506"/>
                  <a:pt x="1448" y="2507"/>
                </a:cubicBezTo>
                <a:cubicBezTo>
                  <a:pt x="1448" y="2508"/>
                  <a:pt x="1448" y="2509"/>
                  <a:pt x="1448" y="2510"/>
                </a:cubicBezTo>
                <a:cubicBezTo>
                  <a:pt x="1448" y="2511"/>
                  <a:pt x="1448" y="2511"/>
                  <a:pt x="1449" y="2512"/>
                </a:cubicBezTo>
                <a:cubicBezTo>
                  <a:pt x="1449" y="2513"/>
                  <a:pt x="1449" y="2513"/>
                  <a:pt x="1449" y="2514"/>
                </a:cubicBezTo>
                <a:cubicBezTo>
                  <a:pt x="1449" y="2514"/>
                  <a:pt x="1449" y="2514"/>
                  <a:pt x="1449" y="2515"/>
                </a:cubicBezTo>
                <a:cubicBezTo>
                  <a:pt x="1449" y="2516"/>
                  <a:pt x="1450" y="2518"/>
                  <a:pt x="1450" y="2519"/>
                </a:cubicBezTo>
                <a:cubicBezTo>
                  <a:pt x="1450" y="2520"/>
                  <a:pt x="1450" y="2521"/>
                  <a:pt x="1450" y="2521"/>
                </a:cubicBezTo>
                <a:cubicBezTo>
                  <a:pt x="1450" y="2522"/>
                  <a:pt x="1450" y="2523"/>
                  <a:pt x="1450" y="2523"/>
                </a:cubicBezTo>
                <a:cubicBezTo>
                  <a:pt x="1450" y="2524"/>
                  <a:pt x="1450" y="2525"/>
                  <a:pt x="1450" y="2525"/>
                </a:cubicBezTo>
                <a:cubicBezTo>
                  <a:pt x="1451" y="2526"/>
                  <a:pt x="1451" y="2526"/>
                  <a:pt x="1451" y="2526"/>
                </a:cubicBezTo>
                <a:cubicBezTo>
                  <a:pt x="1451" y="2527"/>
                  <a:pt x="1451" y="2528"/>
                  <a:pt x="1451" y="2529"/>
                </a:cubicBezTo>
                <a:cubicBezTo>
                  <a:pt x="1451" y="2529"/>
                  <a:pt x="1451" y="2529"/>
                  <a:pt x="1451" y="2529"/>
                </a:cubicBezTo>
                <a:cubicBezTo>
                  <a:pt x="1451" y="2529"/>
                  <a:pt x="1451" y="2529"/>
                  <a:pt x="1451" y="2529"/>
                </a:cubicBezTo>
                <a:cubicBezTo>
                  <a:pt x="1452" y="2528"/>
                  <a:pt x="1452" y="2527"/>
                  <a:pt x="1452" y="2527"/>
                </a:cubicBezTo>
                <a:cubicBezTo>
                  <a:pt x="1453" y="2526"/>
                  <a:pt x="1453" y="2525"/>
                  <a:pt x="1453" y="2524"/>
                </a:cubicBezTo>
                <a:cubicBezTo>
                  <a:pt x="1453" y="2523"/>
                  <a:pt x="1454" y="2522"/>
                  <a:pt x="1454" y="2522"/>
                </a:cubicBezTo>
                <a:cubicBezTo>
                  <a:pt x="1454" y="2521"/>
                  <a:pt x="1454" y="2520"/>
                  <a:pt x="1454" y="2520"/>
                </a:cubicBezTo>
                <a:cubicBezTo>
                  <a:pt x="1454" y="2519"/>
                  <a:pt x="1455" y="2518"/>
                  <a:pt x="1455" y="2517"/>
                </a:cubicBezTo>
                <a:cubicBezTo>
                  <a:pt x="1455" y="2516"/>
                  <a:pt x="1455" y="2516"/>
                  <a:pt x="1455" y="2515"/>
                </a:cubicBezTo>
                <a:cubicBezTo>
                  <a:pt x="1455" y="2514"/>
                  <a:pt x="1455" y="2513"/>
                  <a:pt x="1455" y="2512"/>
                </a:cubicBezTo>
                <a:cubicBezTo>
                  <a:pt x="1455" y="2511"/>
                  <a:pt x="1455" y="2510"/>
                  <a:pt x="1455" y="2509"/>
                </a:cubicBezTo>
                <a:cubicBezTo>
                  <a:pt x="1455" y="2507"/>
                  <a:pt x="1455" y="2505"/>
                  <a:pt x="1455" y="2503"/>
                </a:cubicBezTo>
                <a:cubicBezTo>
                  <a:pt x="1455" y="2501"/>
                  <a:pt x="1454" y="2499"/>
                  <a:pt x="1454" y="2497"/>
                </a:cubicBezTo>
                <a:cubicBezTo>
                  <a:pt x="1453" y="2495"/>
                  <a:pt x="1453" y="2493"/>
                  <a:pt x="1452" y="2491"/>
                </a:cubicBezTo>
                <a:cubicBezTo>
                  <a:pt x="1451" y="2489"/>
                  <a:pt x="1450" y="2488"/>
                  <a:pt x="1450" y="2486"/>
                </a:cubicBezTo>
                <a:cubicBezTo>
                  <a:pt x="1449" y="2485"/>
                  <a:pt x="1449" y="2484"/>
                  <a:pt x="1448" y="2483"/>
                </a:cubicBezTo>
                <a:cubicBezTo>
                  <a:pt x="1448" y="2482"/>
                  <a:pt x="1447" y="2482"/>
                  <a:pt x="1447" y="2481"/>
                </a:cubicBezTo>
                <a:cubicBezTo>
                  <a:pt x="1447" y="2480"/>
                  <a:pt x="1446" y="2479"/>
                  <a:pt x="1446" y="2479"/>
                </a:cubicBezTo>
                <a:cubicBezTo>
                  <a:pt x="1445" y="2478"/>
                  <a:pt x="1445" y="2477"/>
                  <a:pt x="1444" y="2477"/>
                </a:cubicBezTo>
                <a:cubicBezTo>
                  <a:pt x="1444" y="2476"/>
                  <a:pt x="1443" y="2476"/>
                  <a:pt x="1443" y="2475"/>
                </a:cubicBezTo>
                <a:cubicBezTo>
                  <a:pt x="1442" y="2475"/>
                  <a:pt x="1442" y="2474"/>
                  <a:pt x="1441" y="2474"/>
                </a:cubicBezTo>
                <a:cubicBezTo>
                  <a:pt x="1441" y="2473"/>
                  <a:pt x="1440" y="2472"/>
                  <a:pt x="1440" y="2472"/>
                </a:cubicBezTo>
                <a:cubicBezTo>
                  <a:pt x="1442" y="2470"/>
                  <a:pt x="1445" y="2469"/>
                  <a:pt x="1447" y="2468"/>
                </a:cubicBezTo>
                <a:cubicBezTo>
                  <a:pt x="1450" y="2466"/>
                  <a:pt x="1452" y="2465"/>
                  <a:pt x="1455" y="2464"/>
                </a:cubicBezTo>
                <a:cubicBezTo>
                  <a:pt x="1456" y="2463"/>
                  <a:pt x="1458" y="2462"/>
                  <a:pt x="1459" y="2462"/>
                </a:cubicBezTo>
                <a:cubicBezTo>
                  <a:pt x="1460" y="2461"/>
                  <a:pt x="1462" y="2460"/>
                  <a:pt x="1463" y="2460"/>
                </a:cubicBezTo>
                <a:cubicBezTo>
                  <a:pt x="1464" y="2459"/>
                  <a:pt x="1465" y="2458"/>
                  <a:pt x="1467" y="2458"/>
                </a:cubicBezTo>
                <a:cubicBezTo>
                  <a:pt x="1467" y="2457"/>
                  <a:pt x="1468" y="2457"/>
                  <a:pt x="1468" y="2457"/>
                </a:cubicBezTo>
                <a:cubicBezTo>
                  <a:pt x="1469" y="2456"/>
                  <a:pt x="1470" y="2456"/>
                  <a:pt x="1470" y="2455"/>
                </a:cubicBezTo>
                <a:cubicBezTo>
                  <a:pt x="1475" y="2452"/>
                  <a:pt x="1479" y="2449"/>
                  <a:pt x="1482" y="2446"/>
                </a:cubicBezTo>
                <a:cubicBezTo>
                  <a:pt x="1485" y="2444"/>
                  <a:pt x="1487" y="2441"/>
                  <a:pt x="1489" y="2439"/>
                </a:cubicBezTo>
                <a:cubicBezTo>
                  <a:pt x="1490" y="2444"/>
                  <a:pt x="1493" y="2451"/>
                  <a:pt x="1495" y="2459"/>
                </a:cubicBezTo>
                <a:cubicBezTo>
                  <a:pt x="1495" y="2462"/>
                  <a:pt x="1495" y="2466"/>
                  <a:pt x="1494" y="2469"/>
                </a:cubicBezTo>
                <a:cubicBezTo>
                  <a:pt x="1493" y="2474"/>
                  <a:pt x="1492" y="2479"/>
                  <a:pt x="1490" y="2484"/>
                </a:cubicBezTo>
                <a:cubicBezTo>
                  <a:pt x="1489" y="2489"/>
                  <a:pt x="1487" y="2494"/>
                  <a:pt x="1486" y="2499"/>
                </a:cubicBezTo>
                <a:cubicBezTo>
                  <a:pt x="1484" y="2505"/>
                  <a:pt x="1482" y="2510"/>
                  <a:pt x="1480" y="2515"/>
                </a:cubicBezTo>
                <a:cubicBezTo>
                  <a:pt x="1478" y="2521"/>
                  <a:pt x="1476" y="2526"/>
                  <a:pt x="1474" y="2532"/>
                </a:cubicBezTo>
                <a:cubicBezTo>
                  <a:pt x="1473" y="2534"/>
                  <a:pt x="1473" y="2537"/>
                  <a:pt x="1472" y="2540"/>
                </a:cubicBezTo>
                <a:cubicBezTo>
                  <a:pt x="1471" y="2541"/>
                  <a:pt x="1471" y="2542"/>
                  <a:pt x="1471" y="2544"/>
                </a:cubicBezTo>
                <a:cubicBezTo>
                  <a:pt x="1470" y="2545"/>
                  <a:pt x="1470" y="2546"/>
                  <a:pt x="1470" y="2548"/>
                </a:cubicBezTo>
                <a:cubicBezTo>
                  <a:pt x="1468" y="2553"/>
                  <a:pt x="1467" y="2558"/>
                  <a:pt x="1466" y="2563"/>
                </a:cubicBezTo>
                <a:cubicBezTo>
                  <a:pt x="1466" y="2565"/>
                  <a:pt x="1466" y="2567"/>
                  <a:pt x="1466" y="2568"/>
                </a:cubicBezTo>
                <a:cubicBezTo>
                  <a:pt x="1465" y="2569"/>
                  <a:pt x="1465" y="2569"/>
                  <a:pt x="1464" y="2569"/>
                </a:cubicBezTo>
                <a:cubicBezTo>
                  <a:pt x="1464" y="2570"/>
                  <a:pt x="1463" y="2570"/>
                  <a:pt x="1463" y="2570"/>
                </a:cubicBezTo>
                <a:cubicBezTo>
                  <a:pt x="1462" y="2571"/>
                  <a:pt x="1461" y="2571"/>
                  <a:pt x="1461" y="2572"/>
                </a:cubicBezTo>
                <a:cubicBezTo>
                  <a:pt x="1460" y="2572"/>
                  <a:pt x="1459" y="2573"/>
                  <a:pt x="1459" y="2574"/>
                </a:cubicBezTo>
                <a:cubicBezTo>
                  <a:pt x="1458" y="2574"/>
                  <a:pt x="1457" y="2575"/>
                  <a:pt x="1457" y="2576"/>
                </a:cubicBezTo>
                <a:cubicBezTo>
                  <a:pt x="1456" y="2577"/>
                  <a:pt x="1455" y="2578"/>
                  <a:pt x="1454" y="2578"/>
                </a:cubicBezTo>
                <a:cubicBezTo>
                  <a:pt x="1454" y="2579"/>
                  <a:pt x="1453" y="2580"/>
                  <a:pt x="1452" y="2581"/>
                </a:cubicBezTo>
                <a:cubicBezTo>
                  <a:pt x="1451" y="2583"/>
                  <a:pt x="1450" y="2585"/>
                  <a:pt x="1449" y="2588"/>
                </a:cubicBezTo>
                <a:cubicBezTo>
                  <a:pt x="1448" y="2589"/>
                  <a:pt x="1447" y="2590"/>
                  <a:pt x="1447" y="2592"/>
                </a:cubicBezTo>
                <a:cubicBezTo>
                  <a:pt x="1446" y="2593"/>
                  <a:pt x="1446" y="2594"/>
                  <a:pt x="1446" y="2596"/>
                </a:cubicBezTo>
                <a:cubicBezTo>
                  <a:pt x="1445" y="2598"/>
                  <a:pt x="1444" y="2601"/>
                  <a:pt x="1444" y="2604"/>
                </a:cubicBezTo>
                <a:cubicBezTo>
                  <a:pt x="1443" y="2607"/>
                  <a:pt x="1443" y="2609"/>
                  <a:pt x="1443" y="2612"/>
                </a:cubicBezTo>
                <a:cubicBezTo>
                  <a:pt x="1443" y="2614"/>
                  <a:pt x="1443" y="2615"/>
                  <a:pt x="1444" y="2616"/>
                </a:cubicBezTo>
                <a:cubicBezTo>
                  <a:pt x="1444" y="2618"/>
                  <a:pt x="1444" y="2619"/>
                  <a:pt x="1444" y="2620"/>
                </a:cubicBezTo>
                <a:cubicBezTo>
                  <a:pt x="1444" y="2623"/>
                  <a:pt x="1445" y="2626"/>
                  <a:pt x="1446" y="2628"/>
                </a:cubicBezTo>
                <a:cubicBezTo>
                  <a:pt x="1446" y="2629"/>
                  <a:pt x="1447" y="2630"/>
                  <a:pt x="1447" y="2631"/>
                </a:cubicBezTo>
                <a:cubicBezTo>
                  <a:pt x="1448" y="2632"/>
                  <a:pt x="1448" y="2633"/>
                  <a:pt x="1448" y="2634"/>
                </a:cubicBezTo>
                <a:cubicBezTo>
                  <a:pt x="1449" y="2635"/>
                  <a:pt x="1449" y="2636"/>
                  <a:pt x="1450" y="2637"/>
                </a:cubicBezTo>
                <a:cubicBezTo>
                  <a:pt x="1450" y="2638"/>
                  <a:pt x="1451" y="2638"/>
                  <a:pt x="1451" y="2639"/>
                </a:cubicBezTo>
                <a:cubicBezTo>
                  <a:pt x="1452" y="2640"/>
                  <a:pt x="1452" y="2640"/>
                  <a:pt x="1453" y="2641"/>
                </a:cubicBezTo>
                <a:cubicBezTo>
                  <a:pt x="1453" y="2642"/>
                  <a:pt x="1454" y="2642"/>
                  <a:pt x="1454" y="2643"/>
                </a:cubicBezTo>
                <a:cubicBezTo>
                  <a:pt x="1455" y="2643"/>
                  <a:pt x="1456" y="2644"/>
                  <a:pt x="1456" y="2645"/>
                </a:cubicBezTo>
                <a:cubicBezTo>
                  <a:pt x="1456" y="2645"/>
                  <a:pt x="1457" y="2645"/>
                  <a:pt x="1457" y="2645"/>
                </a:cubicBezTo>
                <a:cubicBezTo>
                  <a:pt x="1457" y="2645"/>
                  <a:pt x="1457" y="2645"/>
                  <a:pt x="1456" y="2644"/>
                </a:cubicBezTo>
                <a:cubicBezTo>
                  <a:pt x="1456" y="2644"/>
                  <a:pt x="1456" y="2643"/>
                  <a:pt x="1455" y="2642"/>
                </a:cubicBezTo>
                <a:cubicBezTo>
                  <a:pt x="1455" y="2641"/>
                  <a:pt x="1455" y="2641"/>
                  <a:pt x="1455" y="2640"/>
                </a:cubicBezTo>
                <a:cubicBezTo>
                  <a:pt x="1455" y="2639"/>
                  <a:pt x="1454" y="2638"/>
                  <a:pt x="1454" y="2638"/>
                </a:cubicBezTo>
                <a:cubicBezTo>
                  <a:pt x="1454" y="2637"/>
                  <a:pt x="1454" y="2636"/>
                  <a:pt x="1453" y="2635"/>
                </a:cubicBezTo>
                <a:cubicBezTo>
                  <a:pt x="1453" y="2634"/>
                  <a:pt x="1453" y="2634"/>
                  <a:pt x="1453" y="2633"/>
                </a:cubicBezTo>
                <a:cubicBezTo>
                  <a:pt x="1452" y="2631"/>
                  <a:pt x="1452" y="2629"/>
                  <a:pt x="1452" y="2626"/>
                </a:cubicBezTo>
                <a:cubicBezTo>
                  <a:pt x="1451" y="2624"/>
                  <a:pt x="1451" y="2622"/>
                  <a:pt x="1451" y="2620"/>
                </a:cubicBezTo>
                <a:cubicBezTo>
                  <a:pt x="1451" y="2617"/>
                  <a:pt x="1451" y="2615"/>
                  <a:pt x="1451" y="2612"/>
                </a:cubicBezTo>
                <a:cubicBezTo>
                  <a:pt x="1451" y="2610"/>
                  <a:pt x="1451" y="2607"/>
                  <a:pt x="1452" y="2605"/>
                </a:cubicBezTo>
                <a:cubicBezTo>
                  <a:pt x="1452" y="2602"/>
                  <a:pt x="1452" y="2600"/>
                  <a:pt x="1453" y="2598"/>
                </a:cubicBezTo>
                <a:cubicBezTo>
                  <a:pt x="1454" y="2595"/>
                  <a:pt x="1454" y="2593"/>
                  <a:pt x="1455" y="2591"/>
                </a:cubicBezTo>
                <a:cubicBezTo>
                  <a:pt x="1456" y="2588"/>
                  <a:pt x="1457" y="2586"/>
                  <a:pt x="1457" y="2584"/>
                </a:cubicBezTo>
                <a:cubicBezTo>
                  <a:pt x="1458" y="2582"/>
                  <a:pt x="1459" y="2580"/>
                  <a:pt x="1460" y="2579"/>
                </a:cubicBezTo>
                <a:cubicBezTo>
                  <a:pt x="1461" y="2578"/>
                  <a:pt x="1461" y="2577"/>
                  <a:pt x="1462" y="2576"/>
                </a:cubicBezTo>
                <a:cubicBezTo>
                  <a:pt x="1462" y="2575"/>
                  <a:pt x="1463" y="2575"/>
                  <a:pt x="1463" y="2574"/>
                </a:cubicBezTo>
                <a:cubicBezTo>
                  <a:pt x="1463" y="2573"/>
                  <a:pt x="1464" y="2573"/>
                  <a:pt x="1464" y="2572"/>
                </a:cubicBezTo>
                <a:cubicBezTo>
                  <a:pt x="1465" y="2571"/>
                  <a:pt x="1465" y="2571"/>
                  <a:pt x="1465" y="2570"/>
                </a:cubicBezTo>
                <a:cubicBezTo>
                  <a:pt x="1465" y="2570"/>
                  <a:pt x="1465" y="2570"/>
                  <a:pt x="1466" y="2570"/>
                </a:cubicBezTo>
                <a:cubicBezTo>
                  <a:pt x="1465" y="2573"/>
                  <a:pt x="1465" y="2575"/>
                  <a:pt x="1465" y="2577"/>
                </a:cubicBezTo>
                <a:cubicBezTo>
                  <a:pt x="1465" y="2580"/>
                  <a:pt x="1465" y="2582"/>
                  <a:pt x="1465" y="2584"/>
                </a:cubicBezTo>
                <a:cubicBezTo>
                  <a:pt x="1465" y="2586"/>
                  <a:pt x="1465" y="2588"/>
                  <a:pt x="1465" y="2589"/>
                </a:cubicBezTo>
                <a:cubicBezTo>
                  <a:pt x="1466" y="2591"/>
                  <a:pt x="1466" y="2593"/>
                  <a:pt x="1466" y="2594"/>
                </a:cubicBezTo>
                <a:cubicBezTo>
                  <a:pt x="1466" y="2596"/>
                  <a:pt x="1467" y="2597"/>
                  <a:pt x="1467" y="2598"/>
                </a:cubicBezTo>
                <a:cubicBezTo>
                  <a:pt x="1467" y="2599"/>
                  <a:pt x="1467" y="2600"/>
                  <a:pt x="1467" y="2600"/>
                </a:cubicBezTo>
                <a:cubicBezTo>
                  <a:pt x="1467" y="2601"/>
                  <a:pt x="1467" y="2601"/>
                  <a:pt x="1468" y="2602"/>
                </a:cubicBezTo>
                <a:cubicBezTo>
                  <a:pt x="1468" y="2603"/>
                  <a:pt x="1468" y="2603"/>
                  <a:pt x="1468" y="2604"/>
                </a:cubicBezTo>
                <a:cubicBezTo>
                  <a:pt x="1469" y="2605"/>
                  <a:pt x="1469" y="2606"/>
                  <a:pt x="1469" y="2606"/>
                </a:cubicBezTo>
                <a:cubicBezTo>
                  <a:pt x="1469" y="2606"/>
                  <a:pt x="1469" y="2605"/>
                  <a:pt x="1469" y="2604"/>
                </a:cubicBezTo>
                <a:cubicBezTo>
                  <a:pt x="1469" y="2603"/>
                  <a:pt x="1468" y="2601"/>
                  <a:pt x="1468" y="2598"/>
                </a:cubicBezTo>
                <a:cubicBezTo>
                  <a:pt x="1468" y="2597"/>
                  <a:pt x="1468" y="2596"/>
                  <a:pt x="1468" y="2594"/>
                </a:cubicBezTo>
                <a:cubicBezTo>
                  <a:pt x="1468" y="2593"/>
                  <a:pt x="1468" y="2591"/>
                  <a:pt x="1468" y="2589"/>
                </a:cubicBezTo>
                <a:cubicBezTo>
                  <a:pt x="1469" y="2587"/>
                  <a:pt x="1469" y="2586"/>
                  <a:pt x="1469" y="2584"/>
                </a:cubicBezTo>
                <a:cubicBezTo>
                  <a:pt x="1469" y="2582"/>
                  <a:pt x="1469" y="2580"/>
                  <a:pt x="1470" y="2578"/>
                </a:cubicBezTo>
                <a:cubicBezTo>
                  <a:pt x="1470" y="2574"/>
                  <a:pt x="1471" y="2569"/>
                  <a:pt x="1472" y="2564"/>
                </a:cubicBezTo>
                <a:cubicBezTo>
                  <a:pt x="1473" y="2560"/>
                  <a:pt x="1475" y="2555"/>
                  <a:pt x="1476" y="2550"/>
                </a:cubicBezTo>
                <a:cubicBezTo>
                  <a:pt x="1477" y="2548"/>
                  <a:pt x="1477" y="2547"/>
                  <a:pt x="1478" y="2546"/>
                </a:cubicBezTo>
                <a:cubicBezTo>
                  <a:pt x="1478" y="2548"/>
                  <a:pt x="1477" y="2551"/>
                  <a:pt x="1477" y="2554"/>
                </a:cubicBezTo>
                <a:cubicBezTo>
                  <a:pt x="1477" y="2555"/>
                  <a:pt x="1477" y="2556"/>
                  <a:pt x="1477" y="2557"/>
                </a:cubicBezTo>
                <a:cubicBezTo>
                  <a:pt x="1477" y="2558"/>
                  <a:pt x="1477" y="2559"/>
                  <a:pt x="1477" y="2561"/>
                </a:cubicBezTo>
                <a:cubicBezTo>
                  <a:pt x="1477" y="2563"/>
                  <a:pt x="1477" y="2565"/>
                  <a:pt x="1477" y="2567"/>
                </a:cubicBezTo>
                <a:cubicBezTo>
                  <a:pt x="1477" y="2570"/>
                  <a:pt x="1477" y="2572"/>
                  <a:pt x="1477" y="2574"/>
                </a:cubicBezTo>
                <a:cubicBezTo>
                  <a:pt x="1477" y="2575"/>
                  <a:pt x="1477" y="2576"/>
                  <a:pt x="1477" y="2577"/>
                </a:cubicBezTo>
                <a:cubicBezTo>
                  <a:pt x="1477" y="2579"/>
                  <a:pt x="1478" y="2580"/>
                  <a:pt x="1478" y="2581"/>
                </a:cubicBezTo>
                <a:cubicBezTo>
                  <a:pt x="1478" y="2583"/>
                  <a:pt x="1478" y="2585"/>
                  <a:pt x="1478" y="2587"/>
                </a:cubicBezTo>
                <a:cubicBezTo>
                  <a:pt x="1478" y="2589"/>
                  <a:pt x="1478" y="2591"/>
                  <a:pt x="1479" y="2592"/>
                </a:cubicBezTo>
                <a:cubicBezTo>
                  <a:pt x="1479" y="2596"/>
                  <a:pt x="1479" y="2599"/>
                  <a:pt x="1480" y="2601"/>
                </a:cubicBezTo>
                <a:cubicBezTo>
                  <a:pt x="1480" y="2602"/>
                  <a:pt x="1480" y="2602"/>
                  <a:pt x="1480" y="2603"/>
                </a:cubicBezTo>
                <a:cubicBezTo>
                  <a:pt x="1480" y="2603"/>
                  <a:pt x="1481" y="2604"/>
                  <a:pt x="1481" y="2604"/>
                </a:cubicBezTo>
                <a:cubicBezTo>
                  <a:pt x="1481" y="2604"/>
                  <a:pt x="1481" y="2603"/>
                  <a:pt x="1481" y="2603"/>
                </a:cubicBezTo>
                <a:cubicBezTo>
                  <a:pt x="1481" y="2602"/>
                  <a:pt x="1481" y="2602"/>
                  <a:pt x="1481" y="2601"/>
                </a:cubicBezTo>
                <a:cubicBezTo>
                  <a:pt x="1482" y="2599"/>
                  <a:pt x="1483" y="2596"/>
                  <a:pt x="1483" y="2592"/>
                </a:cubicBezTo>
                <a:cubicBezTo>
                  <a:pt x="1483" y="2591"/>
                  <a:pt x="1484" y="2589"/>
                  <a:pt x="1484" y="2587"/>
                </a:cubicBezTo>
                <a:cubicBezTo>
                  <a:pt x="1484" y="2585"/>
                  <a:pt x="1484" y="2583"/>
                  <a:pt x="1485" y="2581"/>
                </a:cubicBezTo>
                <a:cubicBezTo>
                  <a:pt x="1485" y="2580"/>
                  <a:pt x="1485" y="2579"/>
                  <a:pt x="1485" y="2577"/>
                </a:cubicBezTo>
                <a:cubicBezTo>
                  <a:pt x="1485" y="2576"/>
                  <a:pt x="1485" y="2575"/>
                  <a:pt x="1485" y="2574"/>
                </a:cubicBezTo>
                <a:cubicBezTo>
                  <a:pt x="1485" y="2572"/>
                  <a:pt x="1485" y="2570"/>
                  <a:pt x="1485" y="2567"/>
                </a:cubicBezTo>
                <a:cubicBezTo>
                  <a:pt x="1485" y="2565"/>
                  <a:pt x="1485" y="2563"/>
                  <a:pt x="1485" y="2560"/>
                </a:cubicBezTo>
                <a:cubicBezTo>
                  <a:pt x="1485" y="2559"/>
                  <a:pt x="1485" y="2558"/>
                  <a:pt x="1485" y="2557"/>
                </a:cubicBezTo>
                <a:cubicBezTo>
                  <a:pt x="1484" y="2556"/>
                  <a:pt x="1484" y="2555"/>
                  <a:pt x="1484" y="2554"/>
                </a:cubicBezTo>
                <a:cubicBezTo>
                  <a:pt x="1484" y="2550"/>
                  <a:pt x="1483" y="2546"/>
                  <a:pt x="1483" y="2542"/>
                </a:cubicBezTo>
                <a:cubicBezTo>
                  <a:pt x="1482" y="2540"/>
                  <a:pt x="1482" y="2538"/>
                  <a:pt x="1481" y="2536"/>
                </a:cubicBezTo>
                <a:cubicBezTo>
                  <a:pt x="1481" y="2535"/>
                  <a:pt x="1481" y="2535"/>
                  <a:pt x="1482" y="2534"/>
                </a:cubicBezTo>
                <a:cubicBezTo>
                  <a:pt x="1483" y="2529"/>
                  <a:pt x="1485" y="2524"/>
                  <a:pt x="1487" y="2518"/>
                </a:cubicBezTo>
                <a:cubicBezTo>
                  <a:pt x="1489" y="2513"/>
                  <a:pt x="1491" y="2507"/>
                  <a:pt x="1493" y="2502"/>
                </a:cubicBezTo>
                <a:cubicBezTo>
                  <a:pt x="1494" y="2499"/>
                  <a:pt x="1494" y="2496"/>
                  <a:pt x="1495" y="2494"/>
                </a:cubicBezTo>
                <a:cubicBezTo>
                  <a:pt x="1496" y="2492"/>
                  <a:pt x="1496" y="2491"/>
                  <a:pt x="1496" y="2490"/>
                </a:cubicBezTo>
                <a:cubicBezTo>
                  <a:pt x="1497" y="2488"/>
                  <a:pt x="1497" y="2487"/>
                  <a:pt x="1497" y="2486"/>
                </a:cubicBezTo>
                <a:cubicBezTo>
                  <a:pt x="1498" y="2481"/>
                  <a:pt x="1499" y="2476"/>
                  <a:pt x="1499" y="2472"/>
                </a:cubicBezTo>
                <a:cubicBezTo>
                  <a:pt x="1501" y="2478"/>
                  <a:pt x="1503" y="2484"/>
                  <a:pt x="1505" y="2490"/>
                </a:cubicBezTo>
                <a:cubicBezTo>
                  <a:pt x="1505" y="2492"/>
                  <a:pt x="1505" y="2494"/>
                  <a:pt x="1505" y="2496"/>
                </a:cubicBezTo>
                <a:cubicBezTo>
                  <a:pt x="1506" y="2503"/>
                  <a:pt x="1506" y="2510"/>
                  <a:pt x="1506" y="2517"/>
                </a:cubicBezTo>
                <a:cubicBezTo>
                  <a:pt x="1507" y="2524"/>
                  <a:pt x="1507" y="2531"/>
                  <a:pt x="1507" y="2538"/>
                </a:cubicBezTo>
                <a:cubicBezTo>
                  <a:pt x="1507" y="2542"/>
                  <a:pt x="1507" y="2545"/>
                  <a:pt x="1507" y="2548"/>
                </a:cubicBezTo>
                <a:cubicBezTo>
                  <a:pt x="1507" y="2552"/>
                  <a:pt x="1507" y="2555"/>
                  <a:pt x="1507" y="2558"/>
                </a:cubicBezTo>
                <a:cubicBezTo>
                  <a:pt x="1507" y="2562"/>
                  <a:pt x="1507" y="2565"/>
                  <a:pt x="1507" y="2568"/>
                </a:cubicBezTo>
                <a:cubicBezTo>
                  <a:pt x="1507" y="2571"/>
                  <a:pt x="1506" y="2574"/>
                  <a:pt x="1506" y="2577"/>
                </a:cubicBezTo>
                <a:cubicBezTo>
                  <a:pt x="1506" y="2583"/>
                  <a:pt x="1505" y="2589"/>
                  <a:pt x="1504" y="2594"/>
                </a:cubicBezTo>
                <a:cubicBezTo>
                  <a:pt x="1503" y="2599"/>
                  <a:pt x="1502" y="2604"/>
                  <a:pt x="1501" y="2608"/>
                </a:cubicBezTo>
                <a:cubicBezTo>
                  <a:pt x="1501" y="2612"/>
                  <a:pt x="1500" y="2616"/>
                  <a:pt x="1499" y="2619"/>
                </a:cubicBezTo>
                <a:cubicBezTo>
                  <a:pt x="1498" y="2622"/>
                  <a:pt x="1497" y="2624"/>
                  <a:pt x="1496" y="2625"/>
                </a:cubicBezTo>
                <a:cubicBezTo>
                  <a:pt x="1495" y="2627"/>
                  <a:pt x="1495" y="2627"/>
                  <a:pt x="1495" y="2627"/>
                </a:cubicBezTo>
                <a:cubicBezTo>
                  <a:pt x="1495" y="2627"/>
                  <a:pt x="1495" y="2627"/>
                  <a:pt x="1495" y="2627"/>
                </a:cubicBezTo>
                <a:cubicBezTo>
                  <a:pt x="1496" y="2627"/>
                  <a:pt x="1496" y="2626"/>
                  <a:pt x="1497" y="2625"/>
                </a:cubicBezTo>
                <a:cubicBezTo>
                  <a:pt x="1498" y="2624"/>
                  <a:pt x="1499" y="2622"/>
                  <a:pt x="1500" y="2619"/>
                </a:cubicBezTo>
                <a:cubicBezTo>
                  <a:pt x="1501" y="2618"/>
                  <a:pt x="1502" y="2616"/>
                  <a:pt x="1502" y="2614"/>
                </a:cubicBezTo>
                <a:cubicBezTo>
                  <a:pt x="1503" y="2613"/>
                  <a:pt x="1504" y="2611"/>
                  <a:pt x="1504" y="2609"/>
                </a:cubicBezTo>
                <a:cubicBezTo>
                  <a:pt x="1506" y="2605"/>
                  <a:pt x="1507" y="2600"/>
                  <a:pt x="1509" y="2595"/>
                </a:cubicBezTo>
                <a:cubicBezTo>
                  <a:pt x="1509" y="2593"/>
                  <a:pt x="1509" y="2592"/>
                  <a:pt x="1510" y="2591"/>
                </a:cubicBezTo>
                <a:cubicBezTo>
                  <a:pt x="1510" y="2589"/>
                  <a:pt x="1510" y="2588"/>
                  <a:pt x="1510" y="2587"/>
                </a:cubicBezTo>
                <a:cubicBezTo>
                  <a:pt x="1511" y="2584"/>
                  <a:pt x="1512" y="2581"/>
                  <a:pt x="1512" y="2578"/>
                </a:cubicBezTo>
                <a:cubicBezTo>
                  <a:pt x="1513" y="2575"/>
                  <a:pt x="1513" y="2572"/>
                  <a:pt x="1513" y="2568"/>
                </a:cubicBezTo>
                <a:cubicBezTo>
                  <a:pt x="1514" y="2565"/>
                  <a:pt x="1514" y="2562"/>
                  <a:pt x="1514" y="2559"/>
                </a:cubicBezTo>
                <a:cubicBezTo>
                  <a:pt x="1515" y="2552"/>
                  <a:pt x="1515" y="2545"/>
                  <a:pt x="1515" y="2538"/>
                </a:cubicBezTo>
                <a:cubicBezTo>
                  <a:pt x="1515" y="2531"/>
                  <a:pt x="1515" y="2524"/>
                  <a:pt x="1514" y="2517"/>
                </a:cubicBezTo>
                <a:cubicBezTo>
                  <a:pt x="1514" y="2510"/>
                  <a:pt x="1513" y="2503"/>
                  <a:pt x="1513" y="2496"/>
                </a:cubicBezTo>
                <a:cubicBezTo>
                  <a:pt x="1512" y="2492"/>
                  <a:pt x="1512" y="2489"/>
                  <a:pt x="1512" y="2486"/>
                </a:cubicBezTo>
                <a:cubicBezTo>
                  <a:pt x="1512" y="2485"/>
                  <a:pt x="1512" y="2485"/>
                  <a:pt x="1512" y="2485"/>
                </a:cubicBezTo>
                <a:cubicBezTo>
                  <a:pt x="1511" y="2462"/>
                  <a:pt x="1508" y="2442"/>
                  <a:pt x="1511" y="2422"/>
                </a:cubicBezTo>
                <a:cubicBezTo>
                  <a:pt x="1511" y="2422"/>
                  <a:pt x="1511" y="2423"/>
                  <a:pt x="1511" y="2423"/>
                </a:cubicBezTo>
                <a:cubicBezTo>
                  <a:pt x="1511" y="2423"/>
                  <a:pt x="1511" y="2423"/>
                  <a:pt x="1511" y="2424"/>
                </a:cubicBezTo>
                <a:cubicBezTo>
                  <a:pt x="1511" y="2425"/>
                  <a:pt x="1511" y="2425"/>
                  <a:pt x="1512" y="2426"/>
                </a:cubicBezTo>
                <a:cubicBezTo>
                  <a:pt x="1512" y="2429"/>
                  <a:pt x="1513" y="2433"/>
                  <a:pt x="1515" y="2437"/>
                </a:cubicBezTo>
                <a:cubicBezTo>
                  <a:pt x="1517" y="2441"/>
                  <a:pt x="1519" y="2445"/>
                  <a:pt x="1521" y="2449"/>
                </a:cubicBezTo>
                <a:cubicBezTo>
                  <a:pt x="1523" y="2453"/>
                  <a:pt x="1526" y="2457"/>
                  <a:pt x="1528" y="2461"/>
                </a:cubicBezTo>
                <a:cubicBezTo>
                  <a:pt x="1530" y="2463"/>
                  <a:pt x="1531" y="2465"/>
                  <a:pt x="1532" y="2467"/>
                </a:cubicBezTo>
                <a:cubicBezTo>
                  <a:pt x="1534" y="2469"/>
                  <a:pt x="1535" y="2472"/>
                  <a:pt x="1536" y="2474"/>
                </a:cubicBezTo>
                <a:cubicBezTo>
                  <a:pt x="1537" y="2475"/>
                  <a:pt x="1537" y="2476"/>
                  <a:pt x="1538" y="2477"/>
                </a:cubicBezTo>
                <a:cubicBezTo>
                  <a:pt x="1539" y="2478"/>
                  <a:pt x="1539" y="2480"/>
                  <a:pt x="1540" y="2481"/>
                </a:cubicBezTo>
                <a:cubicBezTo>
                  <a:pt x="1540" y="2482"/>
                  <a:pt x="1541" y="2483"/>
                  <a:pt x="1541" y="2484"/>
                </a:cubicBezTo>
                <a:cubicBezTo>
                  <a:pt x="1543" y="2488"/>
                  <a:pt x="1543" y="2488"/>
                  <a:pt x="1543" y="2488"/>
                </a:cubicBezTo>
                <a:cubicBezTo>
                  <a:pt x="1544" y="2489"/>
                  <a:pt x="1544" y="2490"/>
                  <a:pt x="1545" y="2491"/>
                </a:cubicBezTo>
                <a:cubicBezTo>
                  <a:pt x="1545" y="2492"/>
                  <a:pt x="1546" y="2494"/>
                  <a:pt x="1547" y="2495"/>
                </a:cubicBezTo>
                <a:cubicBezTo>
                  <a:pt x="1547" y="2496"/>
                  <a:pt x="1548" y="2497"/>
                  <a:pt x="1548" y="2498"/>
                </a:cubicBezTo>
                <a:cubicBezTo>
                  <a:pt x="1548" y="2498"/>
                  <a:pt x="1548" y="2499"/>
                  <a:pt x="1548" y="2499"/>
                </a:cubicBezTo>
                <a:cubicBezTo>
                  <a:pt x="1548" y="2500"/>
                  <a:pt x="1548" y="2501"/>
                  <a:pt x="1547" y="2503"/>
                </a:cubicBezTo>
                <a:cubicBezTo>
                  <a:pt x="1547" y="2505"/>
                  <a:pt x="1547" y="2508"/>
                  <a:pt x="1546" y="2512"/>
                </a:cubicBezTo>
                <a:cubicBezTo>
                  <a:pt x="1546" y="2515"/>
                  <a:pt x="1545" y="2518"/>
                  <a:pt x="1544" y="2521"/>
                </a:cubicBezTo>
                <a:cubicBezTo>
                  <a:pt x="1543" y="2525"/>
                  <a:pt x="1543" y="2528"/>
                  <a:pt x="1542" y="2532"/>
                </a:cubicBezTo>
                <a:cubicBezTo>
                  <a:pt x="1541" y="2535"/>
                  <a:pt x="1541" y="2539"/>
                  <a:pt x="1540" y="2543"/>
                </a:cubicBezTo>
                <a:cubicBezTo>
                  <a:pt x="1539" y="2546"/>
                  <a:pt x="1538" y="2550"/>
                  <a:pt x="1538" y="2554"/>
                </a:cubicBezTo>
                <a:cubicBezTo>
                  <a:pt x="1538" y="2555"/>
                  <a:pt x="1537" y="2557"/>
                  <a:pt x="1537" y="2559"/>
                </a:cubicBezTo>
                <a:cubicBezTo>
                  <a:pt x="1537" y="2560"/>
                  <a:pt x="1537" y="2561"/>
                  <a:pt x="1537" y="2562"/>
                </a:cubicBezTo>
                <a:cubicBezTo>
                  <a:pt x="1537" y="2563"/>
                  <a:pt x="1537" y="2564"/>
                  <a:pt x="1537" y="2564"/>
                </a:cubicBezTo>
                <a:cubicBezTo>
                  <a:pt x="1536" y="2568"/>
                  <a:pt x="1536" y="2571"/>
                  <a:pt x="1536" y="2575"/>
                </a:cubicBezTo>
                <a:cubicBezTo>
                  <a:pt x="1536" y="2578"/>
                  <a:pt x="1537" y="2581"/>
                  <a:pt x="1537" y="2584"/>
                </a:cubicBezTo>
                <a:cubicBezTo>
                  <a:pt x="1537" y="2585"/>
                  <a:pt x="1537" y="2587"/>
                  <a:pt x="1538" y="2588"/>
                </a:cubicBezTo>
                <a:cubicBezTo>
                  <a:pt x="1538" y="2589"/>
                  <a:pt x="1538" y="2590"/>
                  <a:pt x="1538" y="2592"/>
                </a:cubicBezTo>
                <a:cubicBezTo>
                  <a:pt x="1539" y="2593"/>
                  <a:pt x="1539" y="2594"/>
                  <a:pt x="1539" y="2595"/>
                </a:cubicBezTo>
                <a:cubicBezTo>
                  <a:pt x="1540" y="2596"/>
                  <a:pt x="1540" y="2597"/>
                  <a:pt x="1540" y="2597"/>
                </a:cubicBezTo>
                <a:cubicBezTo>
                  <a:pt x="1541" y="2599"/>
                  <a:pt x="1541" y="2600"/>
                  <a:pt x="1542" y="2601"/>
                </a:cubicBezTo>
                <a:cubicBezTo>
                  <a:pt x="1542" y="2602"/>
                  <a:pt x="1542" y="2602"/>
                  <a:pt x="1542" y="2602"/>
                </a:cubicBezTo>
                <a:cubicBezTo>
                  <a:pt x="1542" y="2602"/>
                  <a:pt x="1542" y="2602"/>
                  <a:pt x="1542" y="2601"/>
                </a:cubicBezTo>
                <a:cubicBezTo>
                  <a:pt x="1542" y="2600"/>
                  <a:pt x="1542" y="2599"/>
                  <a:pt x="1542" y="2597"/>
                </a:cubicBezTo>
                <a:cubicBezTo>
                  <a:pt x="1542" y="2596"/>
                  <a:pt x="1542" y="2595"/>
                  <a:pt x="1542" y="2594"/>
                </a:cubicBezTo>
                <a:cubicBezTo>
                  <a:pt x="1542" y="2593"/>
                  <a:pt x="1542" y="2592"/>
                  <a:pt x="1541" y="2591"/>
                </a:cubicBezTo>
                <a:cubicBezTo>
                  <a:pt x="1542" y="2590"/>
                  <a:pt x="1542" y="2589"/>
                  <a:pt x="1542" y="2588"/>
                </a:cubicBezTo>
                <a:cubicBezTo>
                  <a:pt x="1542" y="2586"/>
                  <a:pt x="1542" y="2585"/>
                  <a:pt x="1542" y="2584"/>
                </a:cubicBezTo>
                <a:cubicBezTo>
                  <a:pt x="1542" y="2581"/>
                  <a:pt x="1542" y="2578"/>
                  <a:pt x="1542" y="2575"/>
                </a:cubicBezTo>
                <a:cubicBezTo>
                  <a:pt x="1543" y="2572"/>
                  <a:pt x="1543" y="2569"/>
                  <a:pt x="1544" y="2565"/>
                </a:cubicBezTo>
                <a:cubicBezTo>
                  <a:pt x="1544" y="2564"/>
                  <a:pt x="1544" y="2562"/>
                  <a:pt x="1544" y="2561"/>
                </a:cubicBezTo>
                <a:cubicBezTo>
                  <a:pt x="1545" y="2562"/>
                  <a:pt x="1545" y="2564"/>
                  <a:pt x="1546" y="2566"/>
                </a:cubicBezTo>
                <a:cubicBezTo>
                  <a:pt x="1547" y="2570"/>
                  <a:pt x="1549" y="2575"/>
                  <a:pt x="1551" y="2580"/>
                </a:cubicBezTo>
                <a:cubicBezTo>
                  <a:pt x="1552" y="2581"/>
                  <a:pt x="1552" y="2582"/>
                  <a:pt x="1553" y="2583"/>
                </a:cubicBezTo>
                <a:cubicBezTo>
                  <a:pt x="1553" y="2585"/>
                  <a:pt x="1554" y="2586"/>
                  <a:pt x="1554" y="2587"/>
                </a:cubicBezTo>
                <a:cubicBezTo>
                  <a:pt x="1555" y="2590"/>
                  <a:pt x="1557" y="2592"/>
                  <a:pt x="1558" y="2595"/>
                </a:cubicBezTo>
                <a:cubicBezTo>
                  <a:pt x="1559" y="2598"/>
                  <a:pt x="1560" y="2600"/>
                  <a:pt x="1562" y="2603"/>
                </a:cubicBezTo>
                <a:cubicBezTo>
                  <a:pt x="1562" y="2604"/>
                  <a:pt x="1563" y="2605"/>
                  <a:pt x="1564" y="2606"/>
                </a:cubicBezTo>
                <a:cubicBezTo>
                  <a:pt x="1564" y="2608"/>
                  <a:pt x="1565" y="2609"/>
                  <a:pt x="1565" y="2610"/>
                </a:cubicBezTo>
                <a:cubicBezTo>
                  <a:pt x="1567" y="2612"/>
                  <a:pt x="1568" y="2614"/>
                  <a:pt x="1569" y="2617"/>
                </a:cubicBezTo>
                <a:cubicBezTo>
                  <a:pt x="1570" y="2619"/>
                  <a:pt x="1571" y="2621"/>
                  <a:pt x="1571" y="2623"/>
                </a:cubicBezTo>
                <a:cubicBezTo>
                  <a:pt x="1572" y="2625"/>
                  <a:pt x="1573" y="2626"/>
                  <a:pt x="1573" y="2628"/>
                </a:cubicBezTo>
                <a:cubicBezTo>
                  <a:pt x="1573" y="2629"/>
                  <a:pt x="1574" y="2630"/>
                  <a:pt x="1574" y="2630"/>
                </a:cubicBezTo>
                <a:cubicBezTo>
                  <a:pt x="1574" y="2631"/>
                  <a:pt x="1574" y="2632"/>
                  <a:pt x="1574" y="2632"/>
                </a:cubicBezTo>
                <a:cubicBezTo>
                  <a:pt x="1574" y="2633"/>
                  <a:pt x="1574" y="2633"/>
                  <a:pt x="1574" y="2634"/>
                </a:cubicBezTo>
                <a:cubicBezTo>
                  <a:pt x="1574" y="2634"/>
                  <a:pt x="1574" y="2635"/>
                  <a:pt x="1574" y="2635"/>
                </a:cubicBezTo>
                <a:cubicBezTo>
                  <a:pt x="1574" y="2636"/>
                  <a:pt x="1574" y="2636"/>
                  <a:pt x="1574" y="2636"/>
                </a:cubicBezTo>
                <a:cubicBezTo>
                  <a:pt x="1574" y="2636"/>
                  <a:pt x="1575" y="2636"/>
                  <a:pt x="1575" y="2635"/>
                </a:cubicBezTo>
                <a:cubicBezTo>
                  <a:pt x="1575" y="2635"/>
                  <a:pt x="1575" y="2634"/>
                  <a:pt x="1576" y="2632"/>
                </a:cubicBezTo>
                <a:cubicBezTo>
                  <a:pt x="1576" y="2632"/>
                  <a:pt x="1576" y="2631"/>
                  <a:pt x="1576" y="2630"/>
                </a:cubicBezTo>
                <a:cubicBezTo>
                  <a:pt x="1576" y="2629"/>
                  <a:pt x="1576" y="2629"/>
                  <a:pt x="1576" y="2628"/>
                </a:cubicBezTo>
                <a:cubicBezTo>
                  <a:pt x="1576" y="2626"/>
                  <a:pt x="1576" y="2624"/>
                  <a:pt x="1576" y="2622"/>
                </a:cubicBezTo>
                <a:cubicBezTo>
                  <a:pt x="1575" y="2617"/>
                  <a:pt x="1574" y="2612"/>
                  <a:pt x="1572" y="2607"/>
                </a:cubicBezTo>
                <a:cubicBezTo>
                  <a:pt x="1571" y="2606"/>
                  <a:pt x="1571" y="2604"/>
                  <a:pt x="1570" y="2603"/>
                </a:cubicBezTo>
                <a:cubicBezTo>
                  <a:pt x="1570" y="2602"/>
                  <a:pt x="1569" y="2601"/>
                  <a:pt x="1569" y="2599"/>
                </a:cubicBezTo>
                <a:cubicBezTo>
                  <a:pt x="1567" y="2597"/>
                  <a:pt x="1566" y="2594"/>
                  <a:pt x="1565" y="2592"/>
                </a:cubicBezTo>
                <a:cubicBezTo>
                  <a:pt x="1564" y="2589"/>
                  <a:pt x="1563" y="2586"/>
                  <a:pt x="1561" y="2584"/>
                </a:cubicBezTo>
                <a:cubicBezTo>
                  <a:pt x="1561" y="2583"/>
                  <a:pt x="1560" y="2581"/>
                  <a:pt x="1559" y="2580"/>
                </a:cubicBezTo>
                <a:cubicBezTo>
                  <a:pt x="1559" y="2579"/>
                  <a:pt x="1558" y="2578"/>
                  <a:pt x="1558" y="2577"/>
                </a:cubicBezTo>
                <a:cubicBezTo>
                  <a:pt x="1555" y="2572"/>
                  <a:pt x="1552" y="2568"/>
                  <a:pt x="1550" y="2564"/>
                </a:cubicBezTo>
                <a:cubicBezTo>
                  <a:pt x="1548" y="2561"/>
                  <a:pt x="1547" y="2558"/>
                  <a:pt x="1545" y="2556"/>
                </a:cubicBezTo>
                <a:cubicBezTo>
                  <a:pt x="1545" y="2556"/>
                  <a:pt x="1545" y="2555"/>
                  <a:pt x="1546" y="2555"/>
                </a:cubicBezTo>
                <a:cubicBezTo>
                  <a:pt x="1546" y="2551"/>
                  <a:pt x="1547" y="2548"/>
                  <a:pt x="1548" y="2544"/>
                </a:cubicBezTo>
                <a:cubicBezTo>
                  <a:pt x="1548" y="2540"/>
                  <a:pt x="1549" y="2537"/>
                  <a:pt x="1550" y="2533"/>
                </a:cubicBezTo>
                <a:cubicBezTo>
                  <a:pt x="1550" y="2531"/>
                  <a:pt x="1550" y="2529"/>
                  <a:pt x="1550" y="2528"/>
                </a:cubicBezTo>
                <a:cubicBezTo>
                  <a:pt x="1551" y="2526"/>
                  <a:pt x="1551" y="2524"/>
                  <a:pt x="1551" y="2522"/>
                </a:cubicBezTo>
                <a:cubicBezTo>
                  <a:pt x="1552" y="2519"/>
                  <a:pt x="1552" y="2515"/>
                  <a:pt x="1552" y="2512"/>
                </a:cubicBezTo>
                <a:cubicBezTo>
                  <a:pt x="1552" y="2511"/>
                  <a:pt x="1552" y="2509"/>
                  <a:pt x="1552" y="2508"/>
                </a:cubicBezTo>
                <a:cubicBezTo>
                  <a:pt x="1553" y="2511"/>
                  <a:pt x="1554" y="2513"/>
                  <a:pt x="1555" y="2516"/>
                </a:cubicBezTo>
                <a:cubicBezTo>
                  <a:pt x="1557" y="2521"/>
                  <a:pt x="1558" y="2525"/>
                  <a:pt x="1560" y="2529"/>
                </a:cubicBezTo>
                <a:cubicBezTo>
                  <a:pt x="1561" y="2531"/>
                  <a:pt x="1561" y="2534"/>
                  <a:pt x="1562" y="2536"/>
                </a:cubicBezTo>
                <a:cubicBezTo>
                  <a:pt x="1562" y="2537"/>
                  <a:pt x="1562" y="2538"/>
                  <a:pt x="1563" y="2539"/>
                </a:cubicBezTo>
                <a:cubicBezTo>
                  <a:pt x="1563" y="2540"/>
                  <a:pt x="1563" y="2541"/>
                  <a:pt x="1564" y="2542"/>
                </a:cubicBezTo>
                <a:cubicBezTo>
                  <a:pt x="1565" y="2545"/>
                  <a:pt x="1566" y="2549"/>
                  <a:pt x="1566" y="2552"/>
                </a:cubicBezTo>
                <a:cubicBezTo>
                  <a:pt x="1567" y="2555"/>
                  <a:pt x="1568" y="2558"/>
                  <a:pt x="1568" y="2560"/>
                </a:cubicBezTo>
                <a:cubicBezTo>
                  <a:pt x="1569" y="2562"/>
                  <a:pt x="1569" y="2564"/>
                  <a:pt x="1570" y="2565"/>
                </a:cubicBezTo>
                <a:cubicBezTo>
                  <a:pt x="1570" y="2567"/>
                  <a:pt x="1570" y="2567"/>
                  <a:pt x="1570" y="2567"/>
                </a:cubicBezTo>
                <a:cubicBezTo>
                  <a:pt x="1570" y="2567"/>
                  <a:pt x="1570" y="2567"/>
                  <a:pt x="1570" y="2565"/>
                </a:cubicBezTo>
                <a:cubicBezTo>
                  <a:pt x="1570" y="2564"/>
                  <a:pt x="1570" y="2562"/>
                  <a:pt x="1570" y="2560"/>
                </a:cubicBezTo>
                <a:cubicBezTo>
                  <a:pt x="1570" y="2558"/>
                  <a:pt x="1570" y="2555"/>
                  <a:pt x="1569" y="2551"/>
                </a:cubicBezTo>
                <a:cubicBezTo>
                  <a:pt x="1569" y="2550"/>
                  <a:pt x="1569" y="2548"/>
                  <a:pt x="1569" y="2546"/>
                </a:cubicBezTo>
                <a:cubicBezTo>
                  <a:pt x="1569" y="2544"/>
                  <a:pt x="1568" y="2543"/>
                  <a:pt x="1568" y="2541"/>
                </a:cubicBezTo>
                <a:cubicBezTo>
                  <a:pt x="1568" y="2540"/>
                  <a:pt x="1568" y="2539"/>
                  <a:pt x="1568" y="2538"/>
                </a:cubicBezTo>
                <a:cubicBezTo>
                  <a:pt x="1567" y="2536"/>
                  <a:pt x="1567" y="2535"/>
                  <a:pt x="1567" y="2534"/>
                </a:cubicBezTo>
                <a:cubicBezTo>
                  <a:pt x="1567" y="2532"/>
                  <a:pt x="1566" y="2530"/>
                  <a:pt x="1566" y="2528"/>
                </a:cubicBezTo>
                <a:cubicBezTo>
                  <a:pt x="1565" y="2523"/>
                  <a:pt x="1563" y="2519"/>
                  <a:pt x="1562" y="2514"/>
                </a:cubicBezTo>
                <a:cubicBezTo>
                  <a:pt x="1561" y="2511"/>
                  <a:pt x="1560" y="2509"/>
                  <a:pt x="1559" y="2506"/>
                </a:cubicBezTo>
                <a:cubicBezTo>
                  <a:pt x="1559" y="2504"/>
                  <a:pt x="1558" y="2501"/>
                  <a:pt x="1557" y="2499"/>
                </a:cubicBezTo>
                <a:cubicBezTo>
                  <a:pt x="1556" y="2497"/>
                  <a:pt x="1555" y="2494"/>
                  <a:pt x="1554" y="2492"/>
                </a:cubicBezTo>
                <a:cubicBezTo>
                  <a:pt x="1553" y="2490"/>
                  <a:pt x="1553" y="2489"/>
                  <a:pt x="1552" y="2488"/>
                </a:cubicBezTo>
                <a:cubicBezTo>
                  <a:pt x="1552" y="2487"/>
                  <a:pt x="1551" y="2485"/>
                  <a:pt x="1550" y="2484"/>
                </a:cubicBezTo>
                <a:cubicBezTo>
                  <a:pt x="1549" y="2481"/>
                  <a:pt x="1549" y="2481"/>
                  <a:pt x="1549" y="2481"/>
                </a:cubicBezTo>
                <a:cubicBezTo>
                  <a:pt x="1548" y="2479"/>
                  <a:pt x="1547" y="2478"/>
                  <a:pt x="1547" y="2477"/>
                </a:cubicBezTo>
                <a:cubicBezTo>
                  <a:pt x="1546" y="2476"/>
                  <a:pt x="1545" y="2475"/>
                  <a:pt x="1545" y="2474"/>
                </a:cubicBezTo>
                <a:cubicBezTo>
                  <a:pt x="1544" y="2472"/>
                  <a:pt x="1543" y="2471"/>
                  <a:pt x="1543" y="2470"/>
                </a:cubicBezTo>
                <a:cubicBezTo>
                  <a:pt x="1542" y="2469"/>
                  <a:pt x="1541" y="2468"/>
                  <a:pt x="1541" y="2467"/>
                </a:cubicBezTo>
                <a:cubicBezTo>
                  <a:pt x="1540" y="2466"/>
                  <a:pt x="1539" y="2464"/>
                  <a:pt x="1539" y="2463"/>
                </a:cubicBezTo>
                <a:cubicBezTo>
                  <a:pt x="1537" y="2461"/>
                  <a:pt x="1536" y="2459"/>
                  <a:pt x="1534" y="2457"/>
                </a:cubicBezTo>
                <a:cubicBezTo>
                  <a:pt x="1531" y="2453"/>
                  <a:pt x="1529" y="2449"/>
                  <a:pt x="1526" y="2445"/>
                </a:cubicBezTo>
                <a:cubicBezTo>
                  <a:pt x="1523" y="2442"/>
                  <a:pt x="1521" y="2438"/>
                  <a:pt x="1519" y="2435"/>
                </a:cubicBezTo>
                <a:cubicBezTo>
                  <a:pt x="1517" y="2432"/>
                  <a:pt x="1516" y="2428"/>
                  <a:pt x="1515" y="2425"/>
                </a:cubicBezTo>
                <a:cubicBezTo>
                  <a:pt x="1514" y="2425"/>
                  <a:pt x="1514" y="2424"/>
                  <a:pt x="1514" y="2423"/>
                </a:cubicBezTo>
                <a:cubicBezTo>
                  <a:pt x="1514" y="2423"/>
                  <a:pt x="1513" y="2422"/>
                  <a:pt x="1513" y="2421"/>
                </a:cubicBezTo>
                <a:cubicBezTo>
                  <a:pt x="1513" y="2421"/>
                  <a:pt x="1513" y="2420"/>
                  <a:pt x="1513" y="2419"/>
                </a:cubicBezTo>
                <a:cubicBezTo>
                  <a:pt x="1513" y="2419"/>
                  <a:pt x="1513" y="2418"/>
                  <a:pt x="1513" y="2417"/>
                </a:cubicBezTo>
                <a:cubicBezTo>
                  <a:pt x="1512" y="2417"/>
                  <a:pt x="1512" y="2416"/>
                  <a:pt x="1512" y="2415"/>
                </a:cubicBezTo>
                <a:cubicBezTo>
                  <a:pt x="1513" y="2415"/>
                  <a:pt x="1513" y="2414"/>
                  <a:pt x="1513" y="2413"/>
                </a:cubicBezTo>
                <a:cubicBezTo>
                  <a:pt x="1516" y="2399"/>
                  <a:pt x="1517" y="2387"/>
                  <a:pt x="1516" y="2376"/>
                </a:cubicBezTo>
                <a:cubicBezTo>
                  <a:pt x="1516" y="2377"/>
                  <a:pt x="1516" y="2377"/>
                  <a:pt x="1516" y="2377"/>
                </a:cubicBezTo>
                <a:cubicBezTo>
                  <a:pt x="1517" y="2377"/>
                  <a:pt x="1517" y="2378"/>
                  <a:pt x="1518" y="2378"/>
                </a:cubicBezTo>
                <a:cubicBezTo>
                  <a:pt x="1518" y="2378"/>
                  <a:pt x="1518" y="2379"/>
                  <a:pt x="1519" y="2379"/>
                </a:cubicBezTo>
                <a:cubicBezTo>
                  <a:pt x="1521" y="2381"/>
                  <a:pt x="1523" y="2382"/>
                  <a:pt x="1525" y="2383"/>
                </a:cubicBezTo>
                <a:cubicBezTo>
                  <a:pt x="1527" y="2385"/>
                  <a:pt x="1529" y="2386"/>
                  <a:pt x="1532" y="2387"/>
                </a:cubicBezTo>
                <a:cubicBezTo>
                  <a:pt x="1533" y="2388"/>
                  <a:pt x="1534" y="2388"/>
                  <a:pt x="1535" y="2389"/>
                </a:cubicBezTo>
                <a:cubicBezTo>
                  <a:pt x="1537" y="2390"/>
                  <a:pt x="1538" y="2390"/>
                  <a:pt x="1539" y="2391"/>
                </a:cubicBezTo>
                <a:cubicBezTo>
                  <a:pt x="1540" y="2391"/>
                  <a:pt x="1540" y="2391"/>
                  <a:pt x="1540" y="2391"/>
                </a:cubicBezTo>
                <a:cubicBezTo>
                  <a:pt x="1541" y="2392"/>
                  <a:pt x="1541" y="2392"/>
                  <a:pt x="1541" y="2392"/>
                </a:cubicBezTo>
                <a:cubicBezTo>
                  <a:pt x="1541" y="2392"/>
                  <a:pt x="1542" y="2393"/>
                  <a:pt x="1542" y="2393"/>
                </a:cubicBezTo>
                <a:cubicBezTo>
                  <a:pt x="1544" y="2394"/>
                  <a:pt x="1544" y="2394"/>
                  <a:pt x="1544" y="2394"/>
                </a:cubicBezTo>
                <a:cubicBezTo>
                  <a:pt x="1545" y="2394"/>
                  <a:pt x="1545" y="2395"/>
                  <a:pt x="1546" y="2395"/>
                </a:cubicBezTo>
                <a:cubicBezTo>
                  <a:pt x="1547" y="2396"/>
                  <a:pt x="1547" y="2396"/>
                  <a:pt x="1547" y="2396"/>
                </a:cubicBezTo>
                <a:cubicBezTo>
                  <a:pt x="1547" y="2396"/>
                  <a:pt x="1547" y="2397"/>
                  <a:pt x="1547" y="2397"/>
                </a:cubicBezTo>
                <a:cubicBezTo>
                  <a:pt x="1547" y="2397"/>
                  <a:pt x="1547" y="2397"/>
                  <a:pt x="1547" y="2397"/>
                </a:cubicBezTo>
                <a:cubicBezTo>
                  <a:pt x="1547" y="2398"/>
                  <a:pt x="1547" y="2398"/>
                  <a:pt x="1547" y="2399"/>
                </a:cubicBezTo>
                <a:cubicBezTo>
                  <a:pt x="1547" y="2399"/>
                  <a:pt x="1546" y="2400"/>
                  <a:pt x="1546" y="2401"/>
                </a:cubicBezTo>
                <a:cubicBezTo>
                  <a:pt x="1546" y="2401"/>
                  <a:pt x="1546" y="2402"/>
                  <a:pt x="1546" y="2403"/>
                </a:cubicBezTo>
                <a:cubicBezTo>
                  <a:pt x="1545" y="2404"/>
                  <a:pt x="1545" y="2405"/>
                  <a:pt x="1545" y="2405"/>
                </a:cubicBezTo>
                <a:cubicBezTo>
                  <a:pt x="1545" y="2407"/>
                  <a:pt x="1545" y="2409"/>
                  <a:pt x="1545" y="2411"/>
                </a:cubicBezTo>
                <a:cubicBezTo>
                  <a:pt x="1544" y="2411"/>
                  <a:pt x="1544" y="2412"/>
                  <a:pt x="1544" y="2413"/>
                </a:cubicBezTo>
                <a:cubicBezTo>
                  <a:pt x="1544" y="2414"/>
                  <a:pt x="1544" y="2415"/>
                  <a:pt x="1544" y="2416"/>
                </a:cubicBezTo>
                <a:cubicBezTo>
                  <a:pt x="1544" y="2418"/>
                  <a:pt x="1544" y="2420"/>
                  <a:pt x="1545" y="2422"/>
                </a:cubicBezTo>
                <a:cubicBezTo>
                  <a:pt x="1545" y="2424"/>
                  <a:pt x="1545" y="2426"/>
                  <a:pt x="1545" y="2428"/>
                </a:cubicBezTo>
                <a:cubicBezTo>
                  <a:pt x="1545" y="2429"/>
                  <a:pt x="1546" y="2430"/>
                  <a:pt x="1546" y="2430"/>
                </a:cubicBezTo>
                <a:cubicBezTo>
                  <a:pt x="1546" y="2431"/>
                  <a:pt x="1546" y="2432"/>
                  <a:pt x="1546" y="2433"/>
                </a:cubicBezTo>
                <a:cubicBezTo>
                  <a:pt x="1547" y="2435"/>
                  <a:pt x="1547" y="2437"/>
                  <a:pt x="1548" y="2438"/>
                </a:cubicBezTo>
                <a:cubicBezTo>
                  <a:pt x="1548" y="2439"/>
                  <a:pt x="1549" y="2440"/>
                  <a:pt x="1549" y="2440"/>
                </a:cubicBezTo>
                <a:cubicBezTo>
                  <a:pt x="1549" y="2441"/>
                  <a:pt x="1549" y="2442"/>
                  <a:pt x="1550" y="2442"/>
                </a:cubicBezTo>
                <a:cubicBezTo>
                  <a:pt x="1550" y="2443"/>
                  <a:pt x="1550" y="2444"/>
                  <a:pt x="1551" y="2444"/>
                </a:cubicBezTo>
                <a:cubicBezTo>
                  <a:pt x="1551" y="2445"/>
                  <a:pt x="1551" y="2446"/>
                  <a:pt x="1551" y="2446"/>
                </a:cubicBezTo>
                <a:cubicBezTo>
                  <a:pt x="1552" y="2447"/>
                  <a:pt x="1553" y="2448"/>
                  <a:pt x="1553" y="2449"/>
                </a:cubicBezTo>
                <a:cubicBezTo>
                  <a:pt x="1554" y="2449"/>
                  <a:pt x="1554" y="2450"/>
                  <a:pt x="1554" y="2450"/>
                </a:cubicBezTo>
                <a:cubicBezTo>
                  <a:pt x="1554" y="2451"/>
                  <a:pt x="1555" y="2451"/>
                  <a:pt x="1555" y="2451"/>
                </a:cubicBezTo>
                <a:cubicBezTo>
                  <a:pt x="1555" y="2451"/>
                  <a:pt x="1555" y="2451"/>
                  <a:pt x="1555" y="2450"/>
                </a:cubicBezTo>
                <a:cubicBezTo>
                  <a:pt x="1555" y="2450"/>
                  <a:pt x="1555" y="2449"/>
                  <a:pt x="1555" y="2448"/>
                </a:cubicBezTo>
                <a:cubicBezTo>
                  <a:pt x="1555" y="2447"/>
                  <a:pt x="1554" y="2446"/>
                  <a:pt x="1554" y="2445"/>
                </a:cubicBezTo>
                <a:cubicBezTo>
                  <a:pt x="1554" y="2444"/>
                  <a:pt x="1554" y="2443"/>
                  <a:pt x="1554" y="2441"/>
                </a:cubicBezTo>
                <a:cubicBezTo>
                  <a:pt x="1554" y="2440"/>
                  <a:pt x="1554" y="2438"/>
                  <a:pt x="1554" y="2437"/>
                </a:cubicBezTo>
                <a:cubicBezTo>
                  <a:pt x="1554" y="2435"/>
                  <a:pt x="1554" y="2434"/>
                  <a:pt x="1553" y="2432"/>
                </a:cubicBezTo>
                <a:cubicBezTo>
                  <a:pt x="1553" y="2431"/>
                  <a:pt x="1553" y="2430"/>
                  <a:pt x="1553" y="2429"/>
                </a:cubicBezTo>
                <a:cubicBezTo>
                  <a:pt x="1553" y="2428"/>
                  <a:pt x="1553" y="2428"/>
                  <a:pt x="1553" y="2427"/>
                </a:cubicBezTo>
                <a:cubicBezTo>
                  <a:pt x="1553" y="2425"/>
                  <a:pt x="1553" y="2423"/>
                  <a:pt x="1552" y="2421"/>
                </a:cubicBezTo>
                <a:cubicBezTo>
                  <a:pt x="1552" y="2419"/>
                  <a:pt x="1552" y="2418"/>
                  <a:pt x="1552" y="2416"/>
                </a:cubicBezTo>
                <a:cubicBezTo>
                  <a:pt x="1552" y="2415"/>
                  <a:pt x="1552" y="2414"/>
                  <a:pt x="1552" y="2413"/>
                </a:cubicBezTo>
                <a:cubicBezTo>
                  <a:pt x="1552" y="2412"/>
                  <a:pt x="1552" y="2411"/>
                  <a:pt x="1552" y="2411"/>
                </a:cubicBezTo>
                <a:cubicBezTo>
                  <a:pt x="1551" y="2409"/>
                  <a:pt x="1551" y="2407"/>
                  <a:pt x="1551" y="2406"/>
                </a:cubicBezTo>
                <a:cubicBezTo>
                  <a:pt x="1551" y="2404"/>
                  <a:pt x="1551" y="2403"/>
                  <a:pt x="1551" y="2401"/>
                </a:cubicBezTo>
                <a:cubicBezTo>
                  <a:pt x="1551" y="2401"/>
                  <a:pt x="1551" y="2400"/>
                  <a:pt x="1551" y="2399"/>
                </a:cubicBezTo>
                <a:cubicBezTo>
                  <a:pt x="1551" y="2400"/>
                  <a:pt x="1551" y="2400"/>
                  <a:pt x="1552" y="2400"/>
                </a:cubicBezTo>
                <a:cubicBezTo>
                  <a:pt x="1552" y="2401"/>
                  <a:pt x="1553" y="2401"/>
                  <a:pt x="1553" y="2402"/>
                </a:cubicBezTo>
                <a:cubicBezTo>
                  <a:pt x="1553" y="2402"/>
                  <a:pt x="1554" y="2403"/>
                  <a:pt x="1554" y="2403"/>
                </a:cubicBezTo>
                <a:cubicBezTo>
                  <a:pt x="1555" y="2404"/>
                  <a:pt x="1555" y="2404"/>
                  <a:pt x="1556" y="2405"/>
                </a:cubicBezTo>
                <a:cubicBezTo>
                  <a:pt x="1556" y="2405"/>
                  <a:pt x="1556" y="2405"/>
                  <a:pt x="1556" y="2405"/>
                </a:cubicBezTo>
                <a:cubicBezTo>
                  <a:pt x="1557" y="2406"/>
                  <a:pt x="1557" y="2406"/>
                  <a:pt x="1557" y="2406"/>
                </a:cubicBezTo>
                <a:cubicBezTo>
                  <a:pt x="1557" y="2407"/>
                  <a:pt x="1558" y="2407"/>
                  <a:pt x="1558" y="2408"/>
                </a:cubicBezTo>
                <a:cubicBezTo>
                  <a:pt x="1558" y="2408"/>
                  <a:pt x="1559" y="2409"/>
                  <a:pt x="1559" y="2409"/>
                </a:cubicBezTo>
                <a:cubicBezTo>
                  <a:pt x="1559" y="2410"/>
                  <a:pt x="1560" y="2410"/>
                  <a:pt x="1560" y="2411"/>
                </a:cubicBezTo>
                <a:cubicBezTo>
                  <a:pt x="1560" y="2411"/>
                  <a:pt x="1561" y="2412"/>
                  <a:pt x="1561" y="2412"/>
                </a:cubicBezTo>
                <a:cubicBezTo>
                  <a:pt x="1562" y="2413"/>
                  <a:pt x="1562" y="2414"/>
                  <a:pt x="1563" y="2415"/>
                </a:cubicBezTo>
                <a:cubicBezTo>
                  <a:pt x="1563" y="2416"/>
                  <a:pt x="1564" y="2417"/>
                  <a:pt x="1564" y="2418"/>
                </a:cubicBezTo>
                <a:cubicBezTo>
                  <a:pt x="1565" y="2419"/>
                  <a:pt x="1565" y="2420"/>
                  <a:pt x="1565" y="2421"/>
                </a:cubicBezTo>
                <a:cubicBezTo>
                  <a:pt x="1566" y="2421"/>
                  <a:pt x="1566" y="2422"/>
                  <a:pt x="1566" y="2422"/>
                </a:cubicBezTo>
                <a:cubicBezTo>
                  <a:pt x="1566" y="2423"/>
                  <a:pt x="1566" y="2423"/>
                  <a:pt x="1566" y="2423"/>
                </a:cubicBezTo>
                <a:cubicBezTo>
                  <a:pt x="1567" y="2425"/>
                  <a:pt x="1567" y="2426"/>
                  <a:pt x="1568" y="2428"/>
                </a:cubicBezTo>
                <a:cubicBezTo>
                  <a:pt x="1568" y="2429"/>
                  <a:pt x="1569" y="2430"/>
                  <a:pt x="1569" y="2430"/>
                </a:cubicBezTo>
                <a:cubicBezTo>
                  <a:pt x="1569" y="2431"/>
                  <a:pt x="1569" y="2431"/>
                  <a:pt x="1569" y="2431"/>
                </a:cubicBezTo>
                <a:cubicBezTo>
                  <a:pt x="1569" y="2431"/>
                  <a:pt x="1569" y="2431"/>
                  <a:pt x="1569" y="2430"/>
                </a:cubicBezTo>
                <a:cubicBezTo>
                  <a:pt x="1569" y="2430"/>
                  <a:pt x="1569" y="2430"/>
                  <a:pt x="1569" y="2429"/>
                </a:cubicBezTo>
                <a:cubicBezTo>
                  <a:pt x="1569" y="2429"/>
                  <a:pt x="1569" y="2428"/>
                  <a:pt x="1569" y="2427"/>
                </a:cubicBezTo>
                <a:cubicBezTo>
                  <a:pt x="1569" y="2426"/>
                  <a:pt x="1570" y="2425"/>
                  <a:pt x="1569" y="2423"/>
                </a:cubicBezTo>
                <a:cubicBezTo>
                  <a:pt x="1569" y="2422"/>
                  <a:pt x="1569" y="2421"/>
                  <a:pt x="1569" y="2420"/>
                </a:cubicBezTo>
                <a:cubicBezTo>
                  <a:pt x="1569" y="2419"/>
                  <a:pt x="1569" y="2418"/>
                  <a:pt x="1568" y="2417"/>
                </a:cubicBezTo>
                <a:cubicBezTo>
                  <a:pt x="1568" y="2414"/>
                  <a:pt x="1567" y="2412"/>
                  <a:pt x="1566" y="2410"/>
                </a:cubicBezTo>
                <a:cubicBezTo>
                  <a:pt x="1566" y="2409"/>
                  <a:pt x="1566" y="2408"/>
                  <a:pt x="1565" y="2408"/>
                </a:cubicBezTo>
                <a:cubicBezTo>
                  <a:pt x="1565" y="2407"/>
                  <a:pt x="1565" y="2407"/>
                  <a:pt x="1565" y="2406"/>
                </a:cubicBezTo>
                <a:cubicBezTo>
                  <a:pt x="1564" y="2405"/>
                  <a:pt x="1563" y="2403"/>
                  <a:pt x="1563" y="2402"/>
                </a:cubicBezTo>
                <a:cubicBezTo>
                  <a:pt x="1562" y="2401"/>
                  <a:pt x="1562" y="2401"/>
                  <a:pt x="1562" y="2401"/>
                </a:cubicBezTo>
                <a:cubicBezTo>
                  <a:pt x="1561" y="2400"/>
                  <a:pt x="1561" y="2400"/>
                  <a:pt x="1561" y="2400"/>
                </a:cubicBezTo>
                <a:cubicBezTo>
                  <a:pt x="1561" y="2400"/>
                  <a:pt x="1560" y="2399"/>
                  <a:pt x="1560" y="2399"/>
                </a:cubicBezTo>
                <a:cubicBezTo>
                  <a:pt x="1559" y="2397"/>
                  <a:pt x="1558" y="2396"/>
                  <a:pt x="1557" y="2395"/>
                </a:cubicBezTo>
                <a:cubicBezTo>
                  <a:pt x="1556" y="2394"/>
                  <a:pt x="1555" y="2393"/>
                  <a:pt x="1554" y="2392"/>
                </a:cubicBezTo>
                <a:cubicBezTo>
                  <a:pt x="1553" y="2391"/>
                  <a:pt x="1553" y="2391"/>
                  <a:pt x="1552" y="2390"/>
                </a:cubicBezTo>
                <a:cubicBezTo>
                  <a:pt x="1550" y="2389"/>
                  <a:pt x="1550" y="2389"/>
                  <a:pt x="1550" y="2389"/>
                </a:cubicBezTo>
                <a:cubicBezTo>
                  <a:pt x="1550" y="2388"/>
                  <a:pt x="1549" y="2388"/>
                  <a:pt x="1548" y="2388"/>
                </a:cubicBezTo>
                <a:cubicBezTo>
                  <a:pt x="1546" y="2386"/>
                  <a:pt x="1546" y="2386"/>
                  <a:pt x="1546" y="2386"/>
                </a:cubicBezTo>
                <a:cubicBezTo>
                  <a:pt x="1546" y="2386"/>
                  <a:pt x="1545" y="2385"/>
                  <a:pt x="1545" y="2385"/>
                </a:cubicBezTo>
                <a:cubicBezTo>
                  <a:pt x="1544" y="2385"/>
                  <a:pt x="1544" y="2385"/>
                  <a:pt x="1544" y="2385"/>
                </a:cubicBezTo>
                <a:cubicBezTo>
                  <a:pt x="1543" y="2385"/>
                  <a:pt x="1543" y="2385"/>
                  <a:pt x="1543" y="2385"/>
                </a:cubicBezTo>
                <a:cubicBezTo>
                  <a:pt x="1543" y="2384"/>
                  <a:pt x="1543" y="2384"/>
                  <a:pt x="1543" y="2384"/>
                </a:cubicBezTo>
                <a:cubicBezTo>
                  <a:pt x="1543" y="2384"/>
                  <a:pt x="1543" y="2384"/>
                  <a:pt x="1543" y="2384"/>
                </a:cubicBezTo>
                <a:cubicBezTo>
                  <a:pt x="1543" y="2384"/>
                  <a:pt x="1543" y="2384"/>
                  <a:pt x="1543" y="2384"/>
                </a:cubicBezTo>
                <a:cubicBezTo>
                  <a:pt x="1543" y="2384"/>
                  <a:pt x="1543" y="2384"/>
                  <a:pt x="1543" y="2384"/>
                </a:cubicBezTo>
                <a:cubicBezTo>
                  <a:pt x="1541" y="2383"/>
                  <a:pt x="1540" y="2383"/>
                  <a:pt x="1539" y="2382"/>
                </a:cubicBezTo>
                <a:cubicBezTo>
                  <a:pt x="1537" y="2382"/>
                  <a:pt x="1536" y="2381"/>
                  <a:pt x="1535" y="2381"/>
                </a:cubicBezTo>
                <a:cubicBezTo>
                  <a:pt x="1532" y="2380"/>
                  <a:pt x="1530" y="2379"/>
                  <a:pt x="1527" y="2378"/>
                </a:cubicBezTo>
                <a:cubicBezTo>
                  <a:pt x="1525" y="2377"/>
                  <a:pt x="1523" y="2376"/>
                  <a:pt x="1521" y="2375"/>
                </a:cubicBezTo>
                <a:cubicBezTo>
                  <a:pt x="1520" y="2375"/>
                  <a:pt x="1520" y="2374"/>
                  <a:pt x="1519" y="2374"/>
                </a:cubicBezTo>
                <a:cubicBezTo>
                  <a:pt x="1518" y="2373"/>
                  <a:pt x="1517" y="2373"/>
                  <a:pt x="1517" y="2373"/>
                </a:cubicBezTo>
                <a:cubicBezTo>
                  <a:pt x="1516" y="2372"/>
                  <a:pt x="1516" y="2372"/>
                  <a:pt x="1515" y="2371"/>
                </a:cubicBezTo>
                <a:cubicBezTo>
                  <a:pt x="1512" y="2352"/>
                  <a:pt x="1502" y="2337"/>
                  <a:pt x="1490" y="2326"/>
                </a:cubicBezTo>
                <a:cubicBezTo>
                  <a:pt x="1492" y="2327"/>
                  <a:pt x="1494" y="2327"/>
                  <a:pt x="1497" y="2328"/>
                </a:cubicBezTo>
                <a:cubicBezTo>
                  <a:pt x="1498" y="2328"/>
                  <a:pt x="1500" y="2329"/>
                  <a:pt x="1502" y="2329"/>
                </a:cubicBezTo>
                <a:cubicBezTo>
                  <a:pt x="1504" y="2330"/>
                  <a:pt x="1506" y="2330"/>
                  <a:pt x="1507" y="2331"/>
                </a:cubicBezTo>
                <a:cubicBezTo>
                  <a:pt x="1511" y="2331"/>
                  <a:pt x="1515" y="2332"/>
                  <a:pt x="1518" y="2333"/>
                </a:cubicBezTo>
                <a:cubicBezTo>
                  <a:pt x="1518" y="2333"/>
                  <a:pt x="1519" y="2334"/>
                  <a:pt x="1519" y="2334"/>
                </a:cubicBezTo>
                <a:cubicBezTo>
                  <a:pt x="1519" y="2335"/>
                  <a:pt x="1520" y="2336"/>
                  <a:pt x="1520" y="2337"/>
                </a:cubicBezTo>
                <a:cubicBezTo>
                  <a:pt x="1521" y="2338"/>
                  <a:pt x="1522" y="2339"/>
                  <a:pt x="1522" y="2340"/>
                </a:cubicBezTo>
                <a:cubicBezTo>
                  <a:pt x="1523" y="2341"/>
                  <a:pt x="1523" y="2342"/>
                  <a:pt x="1524" y="2343"/>
                </a:cubicBezTo>
                <a:cubicBezTo>
                  <a:pt x="1525" y="2344"/>
                  <a:pt x="1525" y="2345"/>
                  <a:pt x="1526" y="2346"/>
                </a:cubicBezTo>
                <a:cubicBezTo>
                  <a:pt x="1526" y="2347"/>
                  <a:pt x="1527" y="2348"/>
                  <a:pt x="1527" y="2349"/>
                </a:cubicBezTo>
                <a:cubicBezTo>
                  <a:pt x="1528" y="2350"/>
                  <a:pt x="1528" y="2351"/>
                  <a:pt x="1529" y="2352"/>
                </a:cubicBezTo>
                <a:cubicBezTo>
                  <a:pt x="1529" y="2353"/>
                  <a:pt x="1529" y="2353"/>
                  <a:pt x="1530" y="2354"/>
                </a:cubicBezTo>
                <a:cubicBezTo>
                  <a:pt x="1530" y="2354"/>
                  <a:pt x="1530" y="2355"/>
                  <a:pt x="1530" y="2355"/>
                </a:cubicBezTo>
                <a:cubicBezTo>
                  <a:pt x="1531" y="2356"/>
                  <a:pt x="1531" y="2357"/>
                  <a:pt x="1532" y="2358"/>
                </a:cubicBezTo>
                <a:cubicBezTo>
                  <a:pt x="1532" y="2359"/>
                  <a:pt x="1532" y="2359"/>
                  <a:pt x="1532" y="2360"/>
                </a:cubicBezTo>
                <a:cubicBezTo>
                  <a:pt x="1532" y="2360"/>
                  <a:pt x="1532" y="2360"/>
                  <a:pt x="1533" y="2361"/>
                </a:cubicBezTo>
                <a:cubicBezTo>
                  <a:pt x="1533" y="2362"/>
                  <a:pt x="1533" y="2362"/>
                  <a:pt x="1534" y="2363"/>
                </a:cubicBezTo>
                <a:cubicBezTo>
                  <a:pt x="1534" y="2363"/>
                  <a:pt x="1534" y="2364"/>
                  <a:pt x="1534" y="2364"/>
                </a:cubicBezTo>
                <a:cubicBezTo>
                  <a:pt x="1534" y="2364"/>
                  <a:pt x="1534" y="2365"/>
                  <a:pt x="1534" y="2365"/>
                </a:cubicBezTo>
                <a:cubicBezTo>
                  <a:pt x="1534" y="2365"/>
                  <a:pt x="1534" y="2364"/>
                  <a:pt x="1535" y="2364"/>
                </a:cubicBezTo>
                <a:cubicBezTo>
                  <a:pt x="1535" y="2364"/>
                  <a:pt x="1535" y="2363"/>
                  <a:pt x="1535" y="2363"/>
                </a:cubicBezTo>
                <a:cubicBezTo>
                  <a:pt x="1535" y="2362"/>
                  <a:pt x="1536" y="2361"/>
                  <a:pt x="1536" y="2360"/>
                </a:cubicBezTo>
                <a:cubicBezTo>
                  <a:pt x="1536" y="2360"/>
                  <a:pt x="1536" y="2360"/>
                  <a:pt x="1536" y="2359"/>
                </a:cubicBezTo>
                <a:cubicBezTo>
                  <a:pt x="1536" y="2359"/>
                  <a:pt x="1536" y="2358"/>
                  <a:pt x="1536" y="2358"/>
                </a:cubicBezTo>
                <a:cubicBezTo>
                  <a:pt x="1536" y="2357"/>
                  <a:pt x="1536" y="2356"/>
                  <a:pt x="1536" y="2356"/>
                </a:cubicBezTo>
                <a:cubicBezTo>
                  <a:pt x="1536" y="2355"/>
                  <a:pt x="1536" y="2355"/>
                  <a:pt x="1536" y="2354"/>
                </a:cubicBezTo>
                <a:cubicBezTo>
                  <a:pt x="1536" y="2353"/>
                  <a:pt x="1536" y="2353"/>
                  <a:pt x="1536" y="2352"/>
                </a:cubicBezTo>
                <a:cubicBezTo>
                  <a:pt x="1536" y="2352"/>
                  <a:pt x="1536" y="2351"/>
                  <a:pt x="1536" y="2350"/>
                </a:cubicBezTo>
                <a:cubicBezTo>
                  <a:pt x="1535" y="2349"/>
                  <a:pt x="1535" y="2348"/>
                  <a:pt x="1534" y="2346"/>
                </a:cubicBezTo>
                <a:cubicBezTo>
                  <a:pt x="1534" y="2345"/>
                  <a:pt x="1533" y="2344"/>
                  <a:pt x="1533" y="2342"/>
                </a:cubicBezTo>
                <a:cubicBezTo>
                  <a:pt x="1532" y="2341"/>
                  <a:pt x="1531" y="2340"/>
                  <a:pt x="1530" y="2339"/>
                </a:cubicBezTo>
                <a:cubicBezTo>
                  <a:pt x="1530" y="2337"/>
                  <a:pt x="1529" y="2336"/>
                  <a:pt x="1528" y="2335"/>
                </a:cubicBezTo>
                <a:cubicBezTo>
                  <a:pt x="1528" y="2335"/>
                  <a:pt x="1527" y="2335"/>
                  <a:pt x="1527" y="2335"/>
                </a:cubicBezTo>
                <a:cubicBezTo>
                  <a:pt x="1528" y="2335"/>
                  <a:pt x="1529" y="2335"/>
                  <a:pt x="1530" y="2335"/>
                </a:cubicBezTo>
                <a:cubicBezTo>
                  <a:pt x="1532" y="2336"/>
                  <a:pt x="1533" y="2336"/>
                  <a:pt x="1535" y="2336"/>
                </a:cubicBezTo>
                <a:cubicBezTo>
                  <a:pt x="1537" y="2337"/>
                  <a:pt x="1538" y="2337"/>
                  <a:pt x="1540" y="2338"/>
                </a:cubicBezTo>
                <a:cubicBezTo>
                  <a:pt x="1541" y="2338"/>
                  <a:pt x="1541" y="2338"/>
                  <a:pt x="1542" y="2339"/>
                </a:cubicBezTo>
                <a:cubicBezTo>
                  <a:pt x="1542" y="2339"/>
                  <a:pt x="1542" y="2339"/>
                  <a:pt x="1542" y="2339"/>
                </a:cubicBezTo>
                <a:cubicBezTo>
                  <a:pt x="1542" y="2339"/>
                  <a:pt x="1542" y="2339"/>
                  <a:pt x="1542" y="2339"/>
                </a:cubicBezTo>
                <a:cubicBezTo>
                  <a:pt x="1542" y="2339"/>
                  <a:pt x="1542" y="2339"/>
                  <a:pt x="1542" y="2339"/>
                </a:cubicBezTo>
                <a:cubicBezTo>
                  <a:pt x="1542" y="2339"/>
                  <a:pt x="1542" y="2339"/>
                  <a:pt x="1542" y="2339"/>
                </a:cubicBezTo>
                <a:cubicBezTo>
                  <a:pt x="1542" y="2339"/>
                  <a:pt x="1542" y="2339"/>
                  <a:pt x="1542" y="2339"/>
                </a:cubicBezTo>
                <a:cubicBezTo>
                  <a:pt x="1543" y="2339"/>
                  <a:pt x="1543" y="2339"/>
                  <a:pt x="1543" y="2339"/>
                </a:cubicBezTo>
                <a:cubicBezTo>
                  <a:pt x="1543" y="2339"/>
                  <a:pt x="1544" y="2340"/>
                  <a:pt x="1544" y="2340"/>
                </a:cubicBezTo>
                <a:cubicBezTo>
                  <a:pt x="1545" y="2340"/>
                  <a:pt x="1545" y="2341"/>
                  <a:pt x="1546" y="2341"/>
                </a:cubicBezTo>
                <a:cubicBezTo>
                  <a:pt x="1546" y="2341"/>
                  <a:pt x="1546" y="2342"/>
                  <a:pt x="1546" y="2342"/>
                </a:cubicBezTo>
                <a:cubicBezTo>
                  <a:pt x="1547" y="2342"/>
                  <a:pt x="1547" y="2342"/>
                  <a:pt x="1547" y="2342"/>
                </a:cubicBezTo>
                <a:cubicBezTo>
                  <a:pt x="1547" y="2343"/>
                  <a:pt x="1547" y="2343"/>
                  <a:pt x="1547" y="2343"/>
                </a:cubicBezTo>
                <a:cubicBezTo>
                  <a:pt x="1549" y="2345"/>
                  <a:pt x="1551" y="2347"/>
                  <a:pt x="1553" y="2349"/>
                </a:cubicBezTo>
                <a:cubicBezTo>
                  <a:pt x="1554" y="2352"/>
                  <a:pt x="1555" y="2354"/>
                  <a:pt x="1556" y="2356"/>
                </a:cubicBezTo>
                <a:cubicBezTo>
                  <a:pt x="1557" y="2358"/>
                  <a:pt x="1558" y="2360"/>
                  <a:pt x="1558" y="2362"/>
                </a:cubicBezTo>
                <a:cubicBezTo>
                  <a:pt x="1559" y="2363"/>
                  <a:pt x="1559" y="2364"/>
                  <a:pt x="1560" y="2365"/>
                </a:cubicBezTo>
                <a:cubicBezTo>
                  <a:pt x="1560" y="2366"/>
                  <a:pt x="1560" y="2366"/>
                  <a:pt x="1560" y="2366"/>
                </a:cubicBezTo>
                <a:cubicBezTo>
                  <a:pt x="1560" y="2366"/>
                  <a:pt x="1560" y="2366"/>
                  <a:pt x="1560" y="2365"/>
                </a:cubicBezTo>
                <a:cubicBezTo>
                  <a:pt x="1560" y="2364"/>
                  <a:pt x="1560" y="2363"/>
                  <a:pt x="1560" y="2361"/>
                </a:cubicBezTo>
                <a:cubicBezTo>
                  <a:pt x="1560" y="2359"/>
                  <a:pt x="1559" y="2357"/>
                  <a:pt x="1559" y="2355"/>
                </a:cubicBezTo>
                <a:cubicBezTo>
                  <a:pt x="1558" y="2353"/>
                  <a:pt x="1558" y="2350"/>
                  <a:pt x="1557" y="2347"/>
                </a:cubicBezTo>
                <a:cubicBezTo>
                  <a:pt x="1556" y="2344"/>
                  <a:pt x="1554" y="2341"/>
                  <a:pt x="1552" y="2339"/>
                </a:cubicBezTo>
                <a:cubicBezTo>
                  <a:pt x="1551" y="2338"/>
                  <a:pt x="1551" y="2338"/>
                  <a:pt x="1551" y="2337"/>
                </a:cubicBezTo>
                <a:cubicBezTo>
                  <a:pt x="1551" y="2337"/>
                  <a:pt x="1550" y="2337"/>
                  <a:pt x="1550" y="2336"/>
                </a:cubicBezTo>
                <a:cubicBezTo>
                  <a:pt x="1549" y="2336"/>
                  <a:pt x="1548" y="2335"/>
                  <a:pt x="1548" y="2334"/>
                </a:cubicBezTo>
                <a:cubicBezTo>
                  <a:pt x="1547" y="2334"/>
                  <a:pt x="1547" y="2334"/>
                  <a:pt x="1547" y="2334"/>
                </a:cubicBezTo>
                <a:cubicBezTo>
                  <a:pt x="1546" y="2333"/>
                  <a:pt x="1546" y="2333"/>
                  <a:pt x="1546" y="2333"/>
                </a:cubicBezTo>
                <a:cubicBezTo>
                  <a:pt x="1546" y="2333"/>
                  <a:pt x="1546" y="2333"/>
                  <a:pt x="1546" y="2333"/>
                </a:cubicBezTo>
                <a:cubicBezTo>
                  <a:pt x="1546" y="2333"/>
                  <a:pt x="1546" y="2333"/>
                  <a:pt x="1546" y="2333"/>
                </a:cubicBezTo>
                <a:cubicBezTo>
                  <a:pt x="1546" y="2333"/>
                  <a:pt x="1546" y="2333"/>
                  <a:pt x="1546" y="2333"/>
                </a:cubicBezTo>
                <a:cubicBezTo>
                  <a:pt x="1546" y="2333"/>
                  <a:pt x="1546" y="2333"/>
                  <a:pt x="1546" y="2333"/>
                </a:cubicBezTo>
                <a:cubicBezTo>
                  <a:pt x="1545" y="2333"/>
                  <a:pt x="1545" y="2333"/>
                  <a:pt x="1545" y="2333"/>
                </a:cubicBezTo>
                <a:cubicBezTo>
                  <a:pt x="1544" y="2332"/>
                  <a:pt x="1543" y="2332"/>
                  <a:pt x="1543" y="2331"/>
                </a:cubicBezTo>
                <a:cubicBezTo>
                  <a:pt x="1541" y="2330"/>
                  <a:pt x="1539" y="2330"/>
                  <a:pt x="1537" y="2329"/>
                </a:cubicBezTo>
                <a:cubicBezTo>
                  <a:pt x="1535" y="2329"/>
                  <a:pt x="1533" y="2328"/>
                  <a:pt x="1531" y="2328"/>
                </a:cubicBezTo>
                <a:cubicBezTo>
                  <a:pt x="1528" y="2327"/>
                  <a:pt x="1524" y="2326"/>
                  <a:pt x="1520" y="2325"/>
                </a:cubicBezTo>
                <a:cubicBezTo>
                  <a:pt x="1516" y="2325"/>
                  <a:pt x="1513" y="2324"/>
                  <a:pt x="1509" y="2323"/>
                </a:cubicBezTo>
                <a:cubicBezTo>
                  <a:pt x="1507" y="2323"/>
                  <a:pt x="1505" y="2322"/>
                  <a:pt x="1503" y="2322"/>
                </a:cubicBezTo>
                <a:cubicBezTo>
                  <a:pt x="1502" y="2322"/>
                  <a:pt x="1500" y="2321"/>
                  <a:pt x="1498" y="2321"/>
                </a:cubicBezTo>
                <a:cubicBezTo>
                  <a:pt x="1492" y="2320"/>
                  <a:pt x="1486" y="2319"/>
                  <a:pt x="1480" y="2319"/>
                </a:cubicBezTo>
                <a:cubicBezTo>
                  <a:pt x="1452" y="2298"/>
                  <a:pt x="1418" y="2292"/>
                  <a:pt x="1418" y="2292"/>
                </a:cubicBezTo>
                <a:cubicBezTo>
                  <a:pt x="1429" y="2285"/>
                  <a:pt x="1441" y="2281"/>
                  <a:pt x="1454" y="2280"/>
                </a:cubicBezTo>
                <a:cubicBezTo>
                  <a:pt x="1456" y="2281"/>
                  <a:pt x="1458" y="2282"/>
                  <a:pt x="1461" y="2284"/>
                </a:cubicBezTo>
                <a:cubicBezTo>
                  <a:pt x="1464" y="2285"/>
                  <a:pt x="1466" y="2287"/>
                  <a:pt x="1470" y="2289"/>
                </a:cubicBezTo>
                <a:cubicBezTo>
                  <a:pt x="1471" y="2290"/>
                  <a:pt x="1473" y="2291"/>
                  <a:pt x="1474" y="2292"/>
                </a:cubicBezTo>
                <a:cubicBezTo>
                  <a:pt x="1476" y="2293"/>
                  <a:pt x="1477" y="2294"/>
                  <a:pt x="1479" y="2295"/>
                </a:cubicBezTo>
                <a:cubicBezTo>
                  <a:pt x="1482" y="2297"/>
                  <a:pt x="1486" y="2299"/>
                  <a:pt x="1489" y="2301"/>
                </a:cubicBezTo>
                <a:cubicBezTo>
                  <a:pt x="1492" y="2303"/>
                  <a:pt x="1496" y="2305"/>
                  <a:pt x="1499" y="2306"/>
                </a:cubicBezTo>
                <a:cubicBezTo>
                  <a:pt x="1500" y="2307"/>
                  <a:pt x="1501" y="2307"/>
                  <a:pt x="1501" y="2308"/>
                </a:cubicBezTo>
                <a:cubicBezTo>
                  <a:pt x="1502" y="2308"/>
                  <a:pt x="1503" y="2309"/>
                  <a:pt x="1504" y="2309"/>
                </a:cubicBezTo>
                <a:cubicBezTo>
                  <a:pt x="1506" y="2310"/>
                  <a:pt x="1507" y="2311"/>
                  <a:pt x="1509" y="2312"/>
                </a:cubicBezTo>
                <a:cubicBezTo>
                  <a:pt x="1512" y="2313"/>
                  <a:pt x="1516" y="2315"/>
                  <a:pt x="1519" y="2316"/>
                </a:cubicBezTo>
                <a:cubicBezTo>
                  <a:pt x="1522" y="2317"/>
                  <a:pt x="1525" y="2318"/>
                  <a:pt x="1528" y="2318"/>
                </a:cubicBezTo>
                <a:cubicBezTo>
                  <a:pt x="1529" y="2318"/>
                  <a:pt x="1530" y="2318"/>
                  <a:pt x="1530" y="2318"/>
                </a:cubicBezTo>
                <a:cubicBezTo>
                  <a:pt x="1531" y="2318"/>
                  <a:pt x="1532" y="2319"/>
                  <a:pt x="1532" y="2319"/>
                </a:cubicBezTo>
                <a:cubicBezTo>
                  <a:pt x="1533" y="2319"/>
                  <a:pt x="1534" y="2319"/>
                  <a:pt x="1534" y="2319"/>
                </a:cubicBezTo>
                <a:cubicBezTo>
                  <a:pt x="1535" y="2319"/>
                  <a:pt x="1536" y="2319"/>
                  <a:pt x="1536" y="2319"/>
                </a:cubicBezTo>
                <a:cubicBezTo>
                  <a:pt x="1538" y="2319"/>
                  <a:pt x="1539" y="2319"/>
                  <a:pt x="1540" y="2318"/>
                </a:cubicBezTo>
                <a:cubicBezTo>
                  <a:pt x="1541" y="2318"/>
                  <a:pt x="1542" y="2318"/>
                  <a:pt x="1543" y="2318"/>
                </a:cubicBezTo>
                <a:cubicBezTo>
                  <a:pt x="1543" y="2318"/>
                  <a:pt x="1544" y="2318"/>
                  <a:pt x="1545" y="2317"/>
                </a:cubicBezTo>
                <a:cubicBezTo>
                  <a:pt x="1545" y="2317"/>
                  <a:pt x="1546" y="2317"/>
                  <a:pt x="1546" y="2317"/>
                </a:cubicBezTo>
                <a:cubicBezTo>
                  <a:pt x="1547" y="2317"/>
                  <a:pt x="1548" y="2316"/>
                  <a:pt x="1548" y="2316"/>
                </a:cubicBezTo>
                <a:cubicBezTo>
                  <a:pt x="1548" y="2316"/>
                  <a:pt x="1547" y="2316"/>
                  <a:pt x="1546" y="2316"/>
                </a:cubicBezTo>
                <a:cubicBezTo>
                  <a:pt x="1546" y="2317"/>
                  <a:pt x="1545" y="2317"/>
                  <a:pt x="1545" y="2317"/>
                </a:cubicBezTo>
                <a:cubicBezTo>
                  <a:pt x="1544" y="2316"/>
                  <a:pt x="1543" y="2316"/>
                  <a:pt x="1542" y="2316"/>
                </a:cubicBezTo>
                <a:cubicBezTo>
                  <a:pt x="1542" y="2316"/>
                  <a:pt x="1541" y="2316"/>
                  <a:pt x="1540" y="2316"/>
                </a:cubicBezTo>
                <a:cubicBezTo>
                  <a:pt x="1539" y="2316"/>
                  <a:pt x="1539" y="2316"/>
                  <a:pt x="1538" y="2316"/>
                </a:cubicBezTo>
                <a:cubicBezTo>
                  <a:pt x="1538" y="2316"/>
                  <a:pt x="1537" y="2316"/>
                  <a:pt x="1537" y="2316"/>
                </a:cubicBezTo>
                <a:cubicBezTo>
                  <a:pt x="1535" y="2315"/>
                  <a:pt x="1534" y="2315"/>
                  <a:pt x="1533" y="2315"/>
                </a:cubicBezTo>
                <a:cubicBezTo>
                  <a:pt x="1532" y="2315"/>
                  <a:pt x="1532" y="2314"/>
                  <a:pt x="1531" y="2314"/>
                </a:cubicBezTo>
                <a:cubicBezTo>
                  <a:pt x="1531" y="2314"/>
                  <a:pt x="1530" y="2314"/>
                  <a:pt x="1529" y="2314"/>
                </a:cubicBezTo>
                <a:cubicBezTo>
                  <a:pt x="1529" y="2313"/>
                  <a:pt x="1528" y="2313"/>
                  <a:pt x="1527" y="2313"/>
                </a:cubicBezTo>
                <a:cubicBezTo>
                  <a:pt x="1527" y="2313"/>
                  <a:pt x="1526" y="2312"/>
                  <a:pt x="1525" y="2312"/>
                </a:cubicBezTo>
                <a:cubicBezTo>
                  <a:pt x="1525" y="2312"/>
                  <a:pt x="1524" y="2311"/>
                  <a:pt x="1523" y="2311"/>
                </a:cubicBezTo>
                <a:cubicBezTo>
                  <a:pt x="1522" y="2311"/>
                  <a:pt x="1522" y="2310"/>
                  <a:pt x="1521" y="2310"/>
                </a:cubicBezTo>
                <a:cubicBezTo>
                  <a:pt x="1518" y="2309"/>
                  <a:pt x="1515" y="2307"/>
                  <a:pt x="1512" y="2305"/>
                </a:cubicBezTo>
                <a:cubicBezTo>
                  <a:pt x="1511" y="2304"/>
                  <a:pt x="1509" y="2304"/>
                  <a:pt x="1507" y="2303"/>
                </a:cubicBezTo>
                <a:cubicBezTo>
                  <a:pt x="1506" y="2302"/>
                  <a:pt x="1504" y="2301"/>
                  <a:pt x="1503" y="2300"/>
                </a:cubicBezTo>
                <a:cubicBezTo>
                  <a:pt x="1499" y="2298"/>
                  <a:pt x="1496" y="2296"/>
                  <a:pt x="1493" y="2294"/>
                </a:cubicBezTo>
                <a:cubicBezTo>
                  <a:pt x="1489" y="2292"/>
                  <a:pt x="1486" y="2290"/>
                  <a:pt x="1483" y="2288"/>
                </a:cubicBezTo>
                <a:cubicBezTo>
                  <a:pt x="1481" y="2287"/>
                  <a:pt x="1480" y="2287"/>
                  <a:pt x="1478" y="2286"/>
                </a:cubicBezTo>
                <a:cubicBezTo>
                  <a:pt x="1476" y="2285"/>
                  <a:pt x="1475" y="2284"/>
                  <a:pt x="1473" y="2283"/>
                </a:cubicBezTo>
                <a:cubicBezTo>
                  <a:pt x="1470" y="2282"/>
                  <a:pt x="1467" y="2280"/>
                  <a:pt x="1464" y="2279"/>
                </a:cubicBezTo>
                <a:cubicBezTo>
                  <a:pt x="1480" y="2278"/>
                  <a:pt x="1497" y="2280"/>
                  <a:pt x="1513" y="2281"/>
                </a:cubicBezTo>
                <a:cubicBezTo>
                  <a:pt x="1516" y="2283"/>
                  <a:pt x="1520" y="2285"/>
                  <a:pt x="1523" y="2287"/>
                </a:cubicBezTo>
                <a:cubicBezTo>
                  <a:pt x="1525" y="2288"/>
                  <a:pt x="1528" y="2290"/>
                  <a:pt x="1531" y="2291"/>
                </a:cubicBezTo>
                <a:cubicBezTo>
                  <a:pt x="1532" y="2292"/>
                  <a:pt x="1533" y="2292"/>
                  <a:pt x="1534" y="2293"/>
                </a:cubicBezTo>
                <a:cubicBezTo>
                  <a:pt x="1536" y="2294"/>
                  <a:pt x="1537" y="2294"/>
                  <a:pt x="1538" y="2295"/>
                </a:cubicBezTo>
                <a:cubicBezTo>
                  <a:pt x="1541" y="2296"/>
                  <a:pt x="1543" y="2297"/>
                  <a:pt x="1546" y="2298"/>
                </a:cubicBezTo>
                <a:cubicBezTo>
                  <a:pt x="1548" y="2299"/>
                  <a:pt x="1550" y="2299"/>
                  <a:pt x="1552" y="2300"/>
                </a:cubicBezTo>
                <a:cubicBezTo>
                  <a:pt x="1555" y="2300"/>
                  <a:pt x="1557" y="2301"/>
                  <a:pt x="1558" y="2301"/>
                </a:cubicBezTo>
                <a:cubicBezTo>
                  <a:pt x="1559" y="2301"/>
                  <a:pt x="1560" y="2301"/>
                  <a:pt x="1561" y="2301"/>
                </a:cubicBezTo>
                <a:cubicBezTo>
                  <a:pt x="1562" y="2301"/>
                  <a:pt x="1563" y="2301"/>
                  <a:pt x="1563" y="2301"/>
                </a:cubicBezTo>
                <a:cubicBezTo>
                  <a:pt x="1564" y="2301"/>
                  <a:pt x="1564" y="2301"/>
                  <a:pt x="1565" y="2301"/>
                </a:cubicBezTo>
                <a:cubicBezTo>
                  <a:pt x="1565" y="2301"/>
                  <a:pt x="1566" y="2301"/>
                  <a:pt x="1566" y="2301"/>
                </a:cubicBezTo>
                <a:cubicBezTo>
                  <a:pt x="1567" y="2301"/>
                  <a:pt x="1567" y="2301"/>
                  <a:pt x="1567" y="2301"/>
                </a:cubicBezTo>
                <a:cubicBezTo>
                  <a:pt x="1567" y="2301"/>
                  <a:pt x="1567" y="2301"/>
                  <a:pt x="1566" y="2300"/>
                </a:cubicBezTo>
                <a:cubicBezTo>
                  <a:pt x="1566" y="2300"/>
                  <a:pt x="1566" y="2300"/>
                  <a:pt x="1565" y="2300"/>
                </a:cubicBezTo>
                <a:cubicBezTo>
                  <a:pt x="1565" y="2300"/>
                  <a:pt x="1564" y="2300"/>
                  <a:pt x="1563" y="2299"/>
                </a:cubicBezTo>
                <a:cubicBezTo>
                  <a:pt x="1562" y="2299"/>
                  <a:pt x="1561" y="2299"/>
                  <a:pt x="1559" y="2298"/>
                </a:cubicBezTo>
                <a:cubicBezTo>
                  <a:pt x="1558" y="2297"/>
                  <a:pt x="1556" y="2296"/>
                  <a:pt x="1554" y="2295"/>
                </a:cubicBezTo>
                <a:cubicBezTo>
                  <a:pt x="1552" y="2295"/>
                  <a:pt x="1550" y="2293"/>
                  <a:pt x="1548" y="2292"/>
                </a:cubicBezTo>
                <a:cubicBezTo>
                  <a:pt x="1546" y="2291"/>
                  <a:pt x="1544" y="2290"/>
                  <a:pt x="1541" y="2288"/>
                </a:cubicBezTo>
                <a:cubicBezTo>
                  <a:pt x="1540" y="2288"/>
                  <a:pt x="1539" y="2287"/>
                  <a:pt x="1538" y="2286"/>
                </a:cubicBezTo>
                <a:cubicBezTo>
                  <a:pt x="1537" y="2286"/>
                  <a:pt x="1535" y="2285"/>
                  <a:pt x="1534" y="2284"/>
                </a:cubicBezTo>
                <a:cubicBezTo>
                  <a:pt x="1533" y="2284"/>
                  <a:pt x="1532" y="2283"/>
                  <a:pt x="1531" y="2282"/>
                </a:cubicBezTo>
                <a:cubicBezTo>
                  <a:pt x="1553" y="2283"/>
                  <a:pt x="1574" y="2280"/>
                  <a:pt x="1592" y="2265"/>
                </a:cubicBezTo>
                <a:cubicBezTo>
                  <a:pt x="1557" y="2277"/>
                  <a:pt x="1512" y="2264"/>
                  <a:pt x="1476" y="2259"/>
                </a:cubicBezTo>
                <a:cubicBezTo>
                  <a:pt x="1477" y="2259"/>
                  <a:pt x="1477" y="2258"/>
                  <a:pt x="1478" y="2258"/>
                </a:cubicBezTo>
                <a:cubicBezTo>
                  <a:pt x="1480" y="2257"/>
                  <a:pt x="1482" y="2256"/>
                  <a:pt x="1484" y="2255"/>
                </a:cubicBezTo>
                <a:cubicBezTo>
                  <a:pt x="1485" y="2255"/>
                  <a:pt x="1485" y="2254"/>
                  <a:pt x="1486" y="2254"/>
                </a:cubicBezTo>
                <a:cubicBezTo>
                  <a:pt x="1486" y="2254"/>
                  <a:pt x="1487" y="2254"/>
                  <a:pt x="1487" y="2254"/>
                </a:cubicBezTo>
                <a:cubicBezTo>
                  <a:pt x="1488" y="2253"/>
                  <a:pt x="1489" y="2253"/>
                  <a:pt x="1490" y="2253"/>
                </a:cubicBezTo>
                <a:cubicBezTo>
                  <a:pt x="1491" y="2252"/>
                  <a:pt x="1492" y="2252"/>
                  <a:pt x="1493" y="2252"/>
                </a:cubicBezTo>
                <a:cubicBezTo>
                  <a:pt x="1494" y="2252"/>
                  <a:pt x="1495" y="2251"/>
                  <a:pt x="1496" y="2251"/>
                </a:cubicBezTo>
                <a:cubicBezTo>
                  <a:pt x="1496" y="2251"/>
                  <a:pt x="1497" y="2251"/>
                  <a:pt x="1498" y="2251"/>
                </a:cubicBezTo>
                <a:cubicBezTo>
                  <a:pt x="1499" y="2251"/>
                  <a:pt x="1499" y="2251"/>
                  <a:pt x="1500" y="2251"/>
                </a:cubicBezTo>
                <a:cubicBezTo>
                  <a:pt x="1501" y="2251"/>
                  <a:pt x="1502" y="2251"/>
                  <a:pt x="1503" y="2251"/>
                </a:cubicBezTo>
                <a:cubicBezTo>
                  <a:pt x="1503" y="2251"/>
                  <a:pt x="1504" y="2251"/>
                  <a:pt x="1504" y="2251"/>
                </a:cubicBezTo>
                <a:cubicBezTo>
                  <a:pt x="1504" y="2251"/>
                  <a:pt x="1503" y="2251"/>
                  <a:pt x="1503" y="2250"/>
                </a:cubicBezTo>
                <a:cubicBezTo>
                  <a:pt x="1502" y="2250"/>
                  <a:pt x="1501" y="2250"/>
                  <a:pt x="1500" y="2249"/>
                </a:cubicBezTo>
                <a:cubicBezTo>
                  <a:pt x="1499" y="2249"/>
                  <a:pt x="1499" y="2249"/>
                  <a:pt x="1498" y="2249"/>
                </a:cubicBezTo>
                <a:cubicBezTo>
                  <a:pt x="1497" y="2249"/>
                  <a:pt x="1496" y="2248"/>
                  <a:pt x="1496" y="2248"/>
                </a:cubicBezTo>
                <a:cubicBezTo>
                  <a:pt x="1495" y="2248"/>
                  <a:pt x="1494" y="2248"/>
                  <a:pt x="1493" y="2248"/>
                </a:cubicBezTo>
                <a:cubicBezTo>
                  <a:pt x="1492" y="2248"/>
                  <a:pt x="1491" y="2248"/>
                  <a:pt x="1490" y="2248"/>
                </a:cubicBezTo>
                <a:cubicBezTo>
                  <a:pt x="1487" y="2248"/>
                  <a:pt x="1485" y="2248"/>
                  <a:pt x="1482" y="2249"/>
                </a:cubicBezTo>
                <a:cubicBezTo>
                  <a:pt x="1480" y="2250"/>
                  <a:pt x="1477" y="2251"/>
                  <a:pt x="1475" y="2252"/>
                </a:cubicBezTo>
                <a:cubicBezTo>
                  <a:pt x="1474" y="2252"/>
                  <a:pt x="1474" y="2252"/>
                  <a:pt x="1473" y="2252"/>
                </a:cubicBezTo>
                <a:cubicBezTo>
                  <a:pt x="1472" y="2253"/>
                  <a:pt x="1472" y="2253"/>
                  <a:pt x="1471" y="2253"/>
                </a:cubicBezTo>
                <a:cubicBezTo>
                  <a:pt x="1470" y="2254"/>
                  <a:pt x="1469" y="2254"/>
                  <a:pt x="1467" y="2255"/>
                </a:cubicBezTo>
                <a:cubicBezTo>
                  <a:pt x="1466" y="2256"/>
                  <a:pt x="1465" y="2257"/>
                  <a:pt x="1463" y="2257"/>
                </a:cubicBezTo>
                <a:cubicBezTo>
                  <a:pt x="1463" y="2257"/>
                  <a:pt x="1463" y="2257"/>
                  <a:pt x="1463" y="2257"/>
                </a:cubicBezTo>
                <a:cubicBezTo>
                  <a:pt x="1418" y="2254"/>
                  <a:pt x="1401" y="2291"/>
                  <a:pt x="1380" y="2272"/>
                </a:cubicBezTo>
                <a:cubicBezTo>
                  <a:pt x="1365" y="2258"/>
                  <a:pt x="1335" y="2167"/>
                  <a:pt x="1328" y="2145"/>
                </a:cubicBezTo>
                <a:cubicBezTo>
                  <a:pt x="1324" y="2135"/>
                  <a:pt x="1321" y="2127"/>
                  <a:pt x="1317" y="2120"/>
                </a:cubicBezTo>
                <a:cubicBezTo>
                  <a:pt x="1317" y="2121"/>
                  <a:pt x="1317" y="2121"/>
                  <a:pt x="1317" y="2121"/>
                </a:cubicBezTo>
                <a:cubicBezTo>
                  <a:pt x="1318" y="2121"/>
                  <a:pt x="1319" y="2122"/>
                  <a:pt x="1320" y="2123"/>
                </a:cubicBezTo>
                <a:cubicBezTo>
                  <a:pt x="1321" y="2124"/>
                  <a:pt x="1322" y="2125"/>
                  <a:pt x="1323" y="2126"/>
                </a:cubicBezTo>
                <a:cubicBezTo>
                  <a:pt x="1324" y="2127"/>
                  <a:pt x="1325" y="2128"/>
                  <a:pt x="1326" y="2130"/>
                </a:cubicBezTo>
                <a:cubicBezTo>
                  <a:pt x="1327" y="2131"/>
                  <a:pt x="1328" y="2132"/>
                  <a:pt x="1329" y="2134"/>
                </a:cubicBezTo>
                <a:cubicBezTo>
                  <a:pt x="1331" y="2136"/>
                  <a:pt x="1334" y="2139"/>
                  <a:pt x="1336" y="2143"/>
                </a:cubicBezTo>
                <a:cubicBezTo>
                  <a:pt x="1339" y="2146"/>
                  <a:pt x="1341" y="2150"/>
                  <a:pt x="1344" y="2154"/>
                </a:cubicBezTo>
                <a:cubicBezTo>
                  <a:pt x="1345" y="2155"/>
                  <a:pt x="1346" y="2157"/>
                  <a:pt x="1348" y="2159"/>
                </a:cubicBezTo>
                <a:cubicBezTo>
                  <a:pt x="1349" y="2161"/>
                  <a:pt x="1350" y="2163"/>
                  <a:pt x="1352" y="2165"/>
                </a:cubicBezTo>
                <a:cubicBezTo>
                  <a:pt x="1352" y="2166"/>
                  <a:pt x="1352" y="2166"/>
                  <a:pt x="1353" y="2167"/>
                </a:cubicBezTo>
                <a:cubicBezTo>
                  <a:pt x="1353" y="2167"/>
                  <a:pt x="1353" y="2167"/>
                  <a:pt x="1353" y="2168"/>
                </a:cubicBezTo>
                <a:cubicBezTo>
                  <a:pt x="1353" y="2171"/>
                  <a:pt x="1354" y="2175"/>
                  <a:pt x="1356" y="2179"/>
                </a:cubicBezTo>
                <a:cubicBezTo>
                  <a:pt x="1357" y="2184"/>
                  <a:pt x="1359" y="2190"/>
                  <a:pt x="1361" y="2196"/>
                </a:cubicBezTo>
                <a:cubicBezTo>
                  <a:pt x="1361" y="2197"/>
                  <a:pt x="1362" y="2199"/>
                  <a:pt x="1363" y="2200"/>
                </a:cubicBezTo>
                <a:cubicBezTo>
                  <a:pt x="1363" y="2202"/>
                  <a:pt x="1364" y="2203"/>
                  <a:pt x="1364" y="2205"/>
                </a:cubicBezTo>
                <a:cubicBezTo>
                  <a:pt x="1365" y="2208"/>
                  <a:pt x="1367" y="2211"/>
                  <a:pt x="1368" y="2214"/>
                </a:cubicBezTo>
                <a:cubicBezTo>
                  <a:pt x="1369" y="2215"/>
                  <a:pt x="1369" y="2217"/>
                  <a:pt x="1370" y="2218"/>
                </a:cubicBezTo>
                <a:cubicBezTo>
                  <a:pt x="1371" y="2220"/>
                  <a:pt x="1372" y="2221"/>
                  <a:pt x="1372" y="2223"/>
                </a:cubicBezTo>
                <a:cubicBezTo>
                  <a:pt x="1373" y="2224"/>
                  <a:pt x="1374" y="2226"/>
                  <a:pt x="1375" y="2227"/>
                </a:cubicBezTo>
                <a:cubicBezTo>
                  <a:pt x="1375" y="2228"/>
                  <a:pt x="1376" y="2228"/>
                  <a:pt x="1376" y="2229"/>
                </a:cubicBezTo>
                <a:cubicBezTo>
                  <a:pt x="1377" y="2230"/>
                  <a:pt x="1377" y="2231"/>
                  <a:pt x="1378" y="2231"/>
                </a:cubicBezTo>
                <a:cubicBezTo>
                  <a:pt x="1378" y="2233"/>
                  <a:pt x="1379" y="2234"/>
                  <a:pt x="1380" y="2235"/>
                </a:cubicBezTo>
                <a:cubicBezTo>
                  <a:pt x="1381" y="2236"/>
                  <a:pt x="1381" y="2236"/>
                  <a:pt x="1382" y="2237"/>
                </a:cubicBezTo>
                <a:cubicBezTo>
                  <a:pt x="1382" y="2237"/>
                  <a:pt x="1383" y="2238"/>
                  <a:pt x="1383" y="2238"/>
                </a:cubicBezTo>
                <a:cubicBezTo>
                  <a:pt x="1384" y="2239"/>
                  <a:pt x="1385" y="2239"/>
                  <a:pt x="1385" y="2240"/>
                </a:cubicBezTo>
                <a:cubicBezTo>
                  <a:pt x="1386" y="2241"/>
                  <a:pt x="1386" y="2241"/>
                  <a:pt x="1387" y="2241"/>
                </a:cubicBezTo>
                <a:cubicBezTo>
                  <a:pt x="1388" y="2242"/>
                  <a:pt x="1389" y="2243"/>
                  <a:pt x="1390" y="2244"/>
                </a:cubicBezTo>
                <a:cubicBezTo>
                  <a:pt x="1390" y="2244"/>
                  <a:pt x="1391" y="2245"/>
                  <a:pt x="1392" y="2245"/>
                </a:cubicBezTo>
                <a:cubicBezTo>
                  <a:pt x="1392" y="2245"/>
                  <a:pt x="1393" y="2246"/>
                  <a:pt x="1393" y="2246"/>
                </a:cubicBezTo>
                <a:cubicBezTo>
                  <a:pt x="1394" y="2246"/>
                  <a:pt x="1395" y="2247"/>
                  <a:pt x="1396" y="2247"/>
                </a:cubicBezTo>
                <a:cubicBezTo>
                  <a:pt x="1397" y="2248"/>
                  <a:pt x="1398" y="2248"/>
                  <a:pt x="1399" y="2248"/>
                </a:cubicBezTo>
                <a:cubicBezTo>
                  <a:pt x="1399" y="2248"/>
                  <a:pt x="1400" y="2248"/>
                  <a:pt x="1400" y="2249"/>
                </a:cubicBezTo>
                <a:cubicBezTo>
                  <a:pt x="1401" y="2249"/>
                  <a:pt x="1401" y="2249"/>
                  <a:pt x="1401" y="2249"/>
                </a:cubicBezTo>
                <a:cubicBezTo>
                  <a:pt x="1403" y="2249"/>
                  <a:pt x="1404" y="2249"/>
                  <a:pt x="1405" y="2249"/>
                </a:cubicBezTo>
                <a:cubicBezTo>
                  <a:pt x="1406" y="2249"/>
                  <a:pt x="1406" y="2249"/>
                  <a:pt x="1406" y="2249"/>
                </a:cubicBezTo>
                <a:cubicBezTo>
                  <a:pt x="1406" y="2249"/>
                  <a:pt x="1406" y="2249"/>
                  <a:pt x="1405" y="2249"/>
                </a:cubicBezTo>
                <a:cubicBezTo>
                  <a:pt x="1404" y="2248"/>
                  <a:pt x="1403" y="2248"/>
                  <a:pt x="1402" y="2247"/>
                </a:cubicBezTo>
                <a:cubicBezTo>
                  <a:pt x="1402" y="2247"/>
                  <a:pt x="1401" y="2247"/>
                  <a:pt x="1401" y="2247"/>
                </a:cubicBezTo>
                <a:cubicBezTo>
                  <a:pt x="1401" y="2247"/>
                  <a:pt x="1400" y="2246"/>
                  <a:pt x="1400" y="2246"/>
                </a:cubicBezTo>
                <a:cubicBezTo>
                  <a:pt x="1399" y="2246"/>
                  <a:pt x="1398" y="2245"/>
                  <a:pt x="1398" y="2245"/>
                </a:cubicBezTo>
                <a:cubicBezTo>
                  <a:pt x="1397" y="2244"/>
                  <a:pt x="1396" y="2243"/>
                  <a:pt x="1395" y="2243"/>
                </a:cubicBezTo>
                <a:cubicBezTo>
                  <a:pt x="1395" y="2242"/>
                  <a:pt x="1394" y="2242"/>
                  <a:pt x="1394" y="2242"/>
                </a:cubicBezTo>
                <a:cubicBezTo>
                  <a:pt x="1394" y="2241"/>
                  <a:pt x="1393" y="2241"/>
                  <a:pt x="1393" y="2240"/>
                </a:cubicBezTo>
                <a:cubicBezTo>
                  <a:pt x="1392" y="2240"/>
                  <a:pt x="1391" y="2239"/>
                  <a:pt x="1390" y="2238"/>
                </a:cubicBezTo>
                <a:cubicBezTo>
                  <a:pt x="1390" y="2237"/>
                  <a:pt x="1390" y="2237"/>
                  <a:pt x="1389" y="2236"/>
                </a:cubicBezTo>
                <a:cubicBezTo>
                  <a:pt x="1389" y="2236"/>
                  <a:pt x="1388" y="2235"/>
                  <a:pt x="1388" y="2235"/>
                </a:cubicBezTo>
                <a:cubicBezTo>
                  <a:pt x="1388" y="2234"/>
                  <a:pt x="1387" y="2234"/>
                  <a:pt x="1387" y="2233"/>
                </a:cubicBezTo>
                <a:cubicBezTo>
                  <a:pt x="1386" y="2232"/>
                  <a:pt x="1386" y="2232"/>
                  <a:pt x="1386" y="2231"/>
                </a:cubicBezTo>
                <a:cubicBezTo>
                  <a:pt x="1385" y="2230"/>
                  <a:pt x="1384" y="2229"/>
                  <a:pt x="1383" y="2227"/>
                </a:cubicBezTo>
                <a:cubicBezTo>
                  <a:pt x="1383" y="2226"/>
                  <a:pt x="1382" y="2225"/>
                  <a:pt x="1381" y="2223"/>
                </a:cubicBezTo>
                <a:cubicBezTo>
                  <a:pt x="1381" y="2223"/>
                  <a:pt x="1382" y="2223"/>
                  <a:pt x="1382" y="2223"/>
                </a:cubicBezTo>
                <a:cubicBezTo>
                  <a:pt x="1382" y="2224"/>
                  <a:pt x="1383" y="2224"/>
                  <a:pt x="1383" y="2224"/>
                </a:cubicBezTo>
                <a:cubicBezTo>
                  <a:pt x="1385" y="2225"/>
                  <a:pt x="1386" y="2226"/>
                  <a:pt x="1387" y="2227"/>
                </a:cubicBezTo>
                <a:cubicBezTo>
                  <a:pt x="1388" y="2228"/>
                  <a:pt x="1390" y="2229"/>
                  <a:pt x="1391" y="2230"/>
                </a:cubicBezTo>
                <a:cubicBezTo>
                  <a:pt x="1392" y="2231"/>
                  <a:pt x="1394" y="2232"/>
                  <a:pt x="1395" y="2234"/>
                </a:cubicBezTo>
                <a:cubicBezTo>
                  <a:pt x="1397" y="2235"/>
                  <a:pt x="1398" y="2236"/>
                  <a:pt x="1400" y="2237"/>
                </a:cubicBezTo>
                <a:cubicBezTo>
                  <a:pt x="1401" y="2238"/>
                  <a:pt x="1403" y="2239"/>
                  <a:pt x="1405" y="2241"/>
                </a:cubicBezTo>
                <a:cubicBezTo>
                  <a:pt x="1405" y="2241"/>
                  <a:pt x="1405" y="2241"/>
                  <a:pt x="1406" y="2241"/>
                </a:cubicBezTo>
                <a:cubicBezTo>
                  <a:pt x="1406" y="2242"/>
                  <a:pt x="1407" y="2242"/>
                  <a:pt x="1407" y="2242"/>
                </a:cubicBezTo>
                <a:cubicBezTo>
                  <a:pt x="1408" y="2243"/>
                  <a:pt x="1409" y="2243"/>
                  <a:pt x="1410" y="2244"/>
                </a:cubicBezTo>
                <a:cubicBezTo>
                  <a:pt x="1411" y="2244"/>
                  <a:pt x="1413" y="2245"/>
                  <a:pt x="1415" y="2246"/>
                </a:cubicBezTo>
                <a:cubicBezTo>
                  <a:pt x="1417" y="2246"/>
                  <a:pt x="1418" y="2247"/>
                  <a:pt x="1420" y="2247"/>
                </a:cubicBezTo>
                <a:cubicBezTo>
                  <a:pt x="1421" y="2247"/>
                  <a:pt x="1422" y="2247"/>
                  <a:pt x="1422" y="2247"/>
                </a:cubicBezTo>
                <a:cubicBezTo>
                  <a:pt x="1423" y="2247"/>
                  <a:pt x="1424" y="2246"/>
                  <a:pt x="1424" y="2246"/>
                </a:cubicBezTo>
                <a:cubicBezTo>
                  <a:pt x="1426" y="2246"/>
                  <a:pt x="1427" y="2246"/>
                  <a:pt x="1428" y="2245"/>
                </a:cubicBezTo>
                <a:cubicBezTo>
                  <a:pt x="1429" y="2245"/>
                  <a:pt x="1429" y="2245"/>
                  <a:pt x="1430" y="2244"/>
                </a:cubicBezTo>
                <a:cubicBezTo>
                  <a:pt x="1430" y="2244"/>
                  <a:pt x="1430" y="2244"/>
                  <a:pt x="1430" y="2244"/>
                </a:cubicBezTo>
                <a:cubicBezTo>
                  <a:pt x="1430" y="2244"/>
                  <a:pt x="1430" y="2244"/>
                  <a:pt x="1429" y="2244"/>
                </a:cubicBezTo>
                <a:cubicBezTo>
                  <a:pt x="1429" y="2244"/>
                  <a:pt x="1428" y="2244"/>
                  <a:pt x="1427" y="2244"/>
                </a:cubicBezTo>
                <a:cubicBezTo>
                  <a:pt x="1427" y="2244"/>
                  <a:pt x="1426" y="2244"/>
                  <a:pt x="1425" y="2243"/>
                </a:cubicBezTo>
                <a:cubicBezTo>
                  <a:pt x="1423" y="2243"/>
                  <a:pt x="1422" y="2243"/>
                  <a:pt x="1421" y="2242"/>
                </a:cubicBezTo>
                <a:cubicBezTo>
                  <a:pt x="1421" y="2242"/>
                  <a:pt x="1420" y="2242"/>
                  <a:pt x="1420" y="2242"/>
                </a:cubicBezTo>
                <a:cubicBezTo>
                  <a:pt x="1420" y="2242"/>
                  <a:pt x="1420" y="2241"/>
                  <a:pt x="1419" y="2241"/>
                </a:cubicBezTo>
                <a:cubicBezTo>
                  <a:pt x="1419" y="2241"/>
                  <a:pt x="1418" y="2241"/>
                  <a:pt x="1417" y="2240"/>
                </a:cubicBezTo>
                <a:cubicBezTo>
                  <a:pt x="1416" y="2239"/>
                  <a:pt x="1415" y="2239"/>
                  <a:pt x="1413" y="2238"/>
                </a:cubicBezTo>
                <a:cubicBezTo>
                  <a:pt x="1413" y="2237"/>
                  <a:pt x="1412" y="2236"/>
                  <a:pt x="1411" y="2236"/>
                </a:cubicBezTo>
                <a:cubicBezTo>
                  <a:pt x="1410" y="2235"/>
                  <a:pt x="1410" y="2235"/>
                  <a:pt x="1409" y="2234"/>
                </a:cubicBezTo>
                <a:cubicBezTo>
                  <a:pt x="1408" y="2233"/>
                  <a:pt x="1406" y="2232"/>
                  <a:pt x="1405" y="2231"/>
                </a:cubicBezTo>
                <a:cubicBezTo>
                  <a:pt x="1403" y="2230"/>
                  <a:pt x="1401" y="2228"/>
                  <a:pt x="1400" y="2227"/>
                </a:cubicBezTo>
                <a:cubicBezTo>
                  <a:pt x="1399" y="2227"/>
                  <a:pt x="1398" y="2226"/>
                  <a:pt x="1397" y="2226"/>
                </a:cubicBezTo>
                <a:cubicBezTo>
                  <a:pt x="1397" y="2225"/>
                  <a:pt x="1396" y="2225"/>
                  <a:pt x="1395" y="2224"/>
                </a:cubicBezTo>
                <a:cubicBezTo>
                  <a:pt x="1393" y="2223"/>
                  <a:pt x="1392" y="2223"/>
                  <a:pt x="1390" y="2222"/>
                </a:cubicBezTo>
                <a:cubicBezTo>
                  <a:pt x="1388" y="2221"/>
                  <a:pt x="1387" y="2221"/>
                  <a:pt x="1385" y="2220"/>
                </a:cubicBezTo>
                <a:cubicBezTo>
                  <a:pt x="1384" y="2220"/>
                  <a:pt x="1384" y="2220"/>
                  <a:pt x="1383" y="2220"/>
                </a:cubicBezTo>
                <a:cubicBezTo>
                  <a:pt x="1382" y="2220"/>
                  <a:pt x="1382" y="2220"/>
                  <a:pt x="1381" y="2220"/>
                </a:cubicBezTo>
                <a:cubicBezTo>
                  <a:pt x="1380" y="2220"/>
                  <a:pt x="1380" y="2220"/>
                  <a:pt x="1379" y="2220"/>
                </a:cubicBezTo>
                <a:cubicBezTo>
                  <a:pt x="1379" y="2220"/>
                  <a:pt x="1379" y="2219"/>
                  <a:pt x="1379" y="2219"/>
                </a:cubicBezTo>
                <a:cubicBezTo>
                  <a:pt x="1379" y="2218"/>
                  <a:pt x="1378" y="2216"/>
                  <a:pt x="1377" y="2215"/>
                </a:cubicBezTo>
                <a:cubicBezTo>
                  <a:pt x="1377" y="2214"/>
                  <a:pt x="1376" y="2212"/>
                  <a:pt x="1375" y="2211"/>
                </a:cubicBezTo>
                <a:cubicBezTo>
                  <a:pt x="1374" y="2208"/>
                  <a:pt x="1373" y="2205"/>
                  <a:pt x="1371" y="2202"/>
                </a:cubicBezTo>
                <a:cubicBezTo>
                  <a:pt x="1371" y="2200"/>
                  <a:pt x="1370" y="2199"/>
                  <a:pt x="1369" y="2197"/>
                </a:cubicBezTo>
                <a:cubicBezTo>
                  <a:pt x="1369" y="2196"/>
                  <a:pt x="1368" y="2194"/>
                  <a:pt x="1367" y="2193"/>
                </a:cubicBezTo>
                <a:cubicBezTo>
                  <a:pt x="1365" y="2187"/>
                  <a:pt x="1362" y="2182"/>
                  <a:pt x="1360" y="2178"/>
                </a:cubicBezTo>
                <a:cubicBezTo>
                  <a:pt x="1359" y="2176"/>
                  <a:pt x="1359" y="2175"/>
                  <a:pt x="1358" y="2174"/>
                </a:cubicBezTo>
                <a:cubicBezTo>
                  <a:pt x="1359" y="2175"/>
                  <a:pt x="1360" y="2176"/>
                  <a:pt x="1360" y="2177"/>
                </a:cubicBezTo>
                <a:cubicBezTo>
                  <a:pt x="1361" y="2178"/>
                  <a:pt x="1362" y="2179"/>
                  <a:pt x="1363" y="2180"/>
                </a:cubicBezTo>
                <a:cubicBezTo>
                  <a:pt x="1364" y="2181"/>
                  <a:pt x="1364" y="2182"/>
                  <a:pt x="1365" y="2183"/>
                </a:cubicBezTo>
                <a:cubicBezTo>
                  <a:pt x="1367" y="2185"/>
                  <a:pt x="1369" y="2186"/>
                  <a:pt x="1371" y="2188"/>
                </a:cubicBezTo>
                <a:cubicBezTo>
                  <a:pt x="1372" y="2190"/>
                  <a:pt x="1374" y="2191"/>
                  <a:pt x="1376" y="2193"/>
                </a:cubicBezTo>
                <a:cubicBezTo>
                  <a:pt x="1378" y="2194"/>
                  <a:pt x="1380" y="2196"/>
                  <a:pt x="1382" y="2197"/>
                </a:cubicBezTo>
                <a:cubicBezTo>
                  <a:pt x="1386" y="2200"/>
                  <a:pt x="1390" y="2202"/>
                  <a:pt x="1394" y="2204"/>
                </a:cubicBezTo>
                <a:cubicBezTo>
                  <a:pt x="1398" y="2206"/>
                  <a:pt x="1402" y="2207"/>
                  <a:pt x="1405" y="2208"/>
                </a:cubicBezTo>
                <a:cubicBezTo>
                  <a:pt x="1409" y="2209"/>
                  <a:pt x="1413" y="2209"/>
                  <a:pt x="1416" y="2209"/>
                </a:cubicBezTo>
                <a:cubicBezTo>
                  <a:pt x="1419" y="2209"/>
                  <a:pt x="1421" y="2209"/>
                  <a:pt x="1424" y="2208"/>
                </a:cubicBezTo>
                <a:cubicBezTo>
                  <a:pt x="1425" y="2208"/>
                  <a:pt x="1426" y="2208"/>
                  <a:pt x="1426" y="2208"/>
                </a:cubicBezTo>
                <a:cubicBezTo>
                  <a:pt x="1427" y="2207"/>
                  <a:pt x="1428" y="2207"/>
                  <a:pt x="1428" y="2207"/>
                </a:cubicBezTo>
                <a:cubicBezTo>
                  <a:pt x="1429" y="2207"/>
                  <a:pt x="1430" y="2206"/>
                  <a:pt x="1430" y="2206"/>
                </a:cubicBezTo>
                <a:cubicBezTo>
                  <a:pt x="1430" y="2206"/>
                  <a:pt x="1429" y="2206"/>
                  <a:pt x="1428" y="2207"/>
                </a:cubicBezTo>
                <a:cubicBezTo>
                  <a:pt x="1427" y="2207"/>
                  <a:pt x="1425" y="2207"/>
                  <a:pt x="1423" y="2207"/>
                </a:cubicBezTo>
                <a:cubicBezTo>
                  <a:pt x="1421" y="2207"/>
                  <a:pt x="1419" y="2207"/>
                  <a:pt x="1416" y="2206"/>
                </a:cubicBezTo>
                <a:cubicBezTo>
                  <a:pt x="1413" y="2206"/>
                  <a:pt x="1410" y="2205"/>
                  <a:pt x="1407" y="2204"/>
                </a:cubicBezTo>
                <a:cubicBezTo>
                  <a:pt x="1403" y="2202"/>
                  <a:pt x="1400" y="2201"/>
                  <a:pt x="1396" y="2199"/>
                </a:cubicBezTo>
                <a:cubicBezTo>
                  <a:pt x="1394" y="2197"/>
                  <a:pt x="1391" y="2196"/>
                  <a:pt x="1389" y="2194"/>
                </a:cubicBezTo>
                <a:cubicBezTo>
                  <a:pt x="1389" y="2194"/>
                  <a:pt x="1389" y="2194"/>
                  <a:pt x="1389" y="2194"/>
                </a:cubicBezTo>
                <a:cubicBezTo>
                  <a:pt x="1390" y="2194"/>
                  <a:pt x="1392" y="2194"/>
                  <a:pt x="1393" y="2194"/>
                </a:cubicBezTo>
                <a:cubicBezTo>
                  <a:pt x="1395" y="2194"/>
                  <a:pt x="1396" y="2194"/>
                  <a:pt x="1398" y="2194"/>
                </a:cubicBezTo>
                <a:cubicBezTo>
                  <a:pt x="1400" y="2194"/>
                  <a:pt x="1402" y="2194"/>
                  <a:pt x="1404" y="2194"/>
                </a:cubicBezTo>
                <a:cubicBezTo>
                  <a:pt x="1405" y="2194"/>
                  <a:pt x="1406" y="2194"/>
                  <a:pt x="1407" y="2194"/>
                </a:cubicBezTo>
                <a:cubicBezTo>
                  <a:pt x="1408" y="2194"/>
                  <a:pt x="1409" y="2194"/>
                  <a:pt x="1410" y="2194"/>
                </a:cubicBezTo>
                <a:cubicBezTo>
                  <a:pt x="1412" y="2194"/>
                  <a:pt x="1414" y="2194"/>
                  <a:pt x="1416" y="2194"/>
                </a:cubicBezTo>
                <a:cubicBezTo>
                  <a:pt x="1418" y="2194"/>
                  <a:pt x="1420" y="2194"/>
                  <a:pt x="1422" y="2194"/>
                </a:cubicBezTo>
                <a:cubicBezTo>
                  <a:pt x="1423" y="2194"/>
                  <a:pt x="1424" y="2194"/>
                  <a:pt x="1425" y="2194"/>
                </a:cubicBezTo>
                <a:cubicBezTo>
                  <a:pt x="1426" y="2194"/>
                  <a:pt x="1427" y="2194"/>
                  <a:pt x="1428" y="2194"/>
                </a:cubicBezTo>
                <a:cubicBezTo>
                  <a:pt x="1430" y="2194"/>
                  <a:pt x="1432" y="2193"/>
                  <a:pt x="1434" y="2193"/>
                </a:cubicBezTo>
                <a:cubicBezTo>
                  <a:pt x="1435" y="2193"/>
                  <a:pt x="1437" y="2193"/>
                  <a:pt x="1439" y="2193"/>
                </a:cubicBezTo>
                <a:cubicBezTo>
                  <a:pt x="1440" y="2193"/>
                  <a:pt x="1442" y="2193"/>
                  <a:pt x="1443" y="2193"/>
                </a:cubicBezTo>
                <a:cubicBezTo>
                  <a:pt x="1444" y="2193"/>
                  <a:pt x="1445" y="2193"/>
                  <a:pt x="1446" y="2193"/>
                </a:cubicBezTo>
                <a:cubicBezTo>
                  <a:pt x="1447" y="2193"/>
                  <a:pt x="1448" y="2192"/>
                  <a:pt x="1448" y="2192"/>
                </a:cubicBezTo>
                <a:cubicBezTo>
                  <a:pt x="1449" y="2192"/>
                  <a:pt x="1449" y="2192"/>
                  <a:pt x="1449" y="2192"/>
                </a:cubicBezTo>
                <a:cubicBezTo>
                  <a:pt x="1449" y="2192"/>
                  <a:pt x="1449" y="2192"/>
                  <a:pt x="1448" y="2192"/>
                </a:cubicBezTo>
                <a:cubicBezTo>
                  <a:pt x="1448" y="2192"/>
                  <a:pt x="1447" y="2191"/>
                  <a:pt x="1446" y="2191"/>
                </a:cubicBezTo>
                <a:cubicBezTo>
                  <a:pt x="1446" y="2191"/>
                  <a:pt x="1444" y="2190"/>
                  <a:pt x="1443" y="2190"/>
                </a:cubicBezTo>
                <a:cubicBezTo>
                  <a:pt x="1443" y="2190"/>
                  <a:pt x="1442" y="2189"/>
                  <a:pt x="1441" y="2189"/>
                </a:cubicBezTo>
                <a:cubicBezTo>
                  <a:pt x="1441" y="2189"/>
                  <a:pt x="1440" y="2189"/>
                  <a:pt x="1439" y="2189"/>
                </a:cubicBezTo>
                <a:cubicBezTo>
                  <a:pt x="1438" y="2188"/>
                  <a:pt x="1437" y="2188"/>
                  <a:pt x="1437" y="2188"/>
                </a:cubicBezTo>
                <a:cubicBezTo>
                  <a:pt x="1436" y="2188"/>
                  <a:pt x="1435" y="2188"/>
                  <a:pt x="1434" y="2187"/>
                </a:cubicBezTo>
                <a:cubicBezTo>
                  <a:pt x="1432" y="2187"/>
                  <a:pt x="1430" y="2187"/>
                  <a:pt x="1428" y="2187"/>
                </a:cubicBezTo>
                <a:cubicBezTo>
                  <a:pt x="1427" y="2186"/>
                  <a:pt x="1426" y="2186"/>
                  <a:pt x="1425" y="2186"/>
                </a:cubicBezTo>
                <a:cubicBezTo>
                  <a:pt x="1424" y="2186"/>
                  <a:pt x="1423" y="2186"/>
                  <a:pt x="1422" y="2186"/>
                </a:cubicBezTo>
                <a:cubicBezTo>
                  <a:pt x="1420" y="2186"/>
                  <a:pt x="1418" y="2186"/>
                  <a:pt x="1416" y="2186"/>
                </a:cubicBezTo>
                <a:cubicBezTo>
                  <a:pt x="1414" y="2186"/>
                  <a:pt x="1412" y="2186"/>
                  <a:pt x="1409" y="2186"/>
                </a:cubicBezTo>
                <a:cubicBezTo>
                  <a:pt x="1408" y="2186"/>
                  <a:pt x="1407" y="2186"/>
                  <a:pt x="1406" y="2187"/>
                </a:cubicBezTo>
                <a:cubicBezTo>
                  <a:pt x="1405" y="2187"/>
                  <a:pt x="1404" y="2187"/>
                  <a:pt x="1403" y="2187"/>
                </a:cubicBezTo>
                <a:cubicBezTo>
                  <a:pt x="1401" y="2187"/>
                  <a:pt x="1399" y="2188"/>
                  <a:pt x="1398" y="2188"/>
                </a:cubicBezTo>
                <a:cubicBezTo>
                  <a:pt x="1396" y="2188"/>
                  <a:pt x="1394" y="2189"/>
                  <a:pt x="1393" y="2189"/>
                </a:cubicBezTo>
                <a:cubicBezTo>
                  <a:pt x="1391" y="2190"/>
                  <a:pt x="1390" y="2190"/>
                  <a:pt x="1388" y="2191"/>
                </a:cubicBezTo>
                <a:cubicBezTo>
                  <a:pt x="1388" y="2191"/>
                  <a:pt x="1387" y="2191"/>
                  <a:pt x="1386" y="2192"/>
                </a:cubicBezTo>
                <a:cubicBezTo>
                  <a:pt x="1383" y="2189"/>
                  <a:pt x="1379" y="2186"/>
                  <a:pt x="1376" y="2183"/>
                </a:cubicBezTo>
                <a:cubicBezTo>
                  <a:pt x="1374" y="2181"/>
                  <a:pt x="1373" y="2179"/>
                  <a:pt x="1371" y="2177"/>
                </a:cubicBezTo>
                <a:cubicBezTo>
                  <a:pt x="1370" y="2177"/>
                  <a:pt x="1370" y="2176"/>
                  <a:pt x="1369" y="2175"/>
                </a:cubicBezTo>
                <a:cubicBezTo>
                  <a:pt x="1368" y="2174"/>
                  <a:pt x="1367" y="2173"/>
                  <a:pt x="1367" y="2172"/>
                </a:cubicBezTo>
                <a:cubicBezTo>
                  <a:pt x="1364" y="2168"/>
                  <a:pt x="1361" y="2164"/>
                  <a:pt x="1358" y="2161"/>
                </a:cubicBezTo>
                <a:cubicBezTo>
                  <a:pt x="1356" y="2159"/>
                  <a:pt x="1355" y="2157"/>
                  <a:pt x="1354" y="2155"/>
                </a:cubicBezTo>
                <a:cubicBezTo>
                  <a:pt x="1352" y="2153"/>
                  <a:pt x="1351" y="2151"/>
                  <a:pt x="1349" y="2149"/>
                </a:cubicBezTo>
                <a:cubicBezTo>
                  <a:pt x="1347" y="2146"/>
                  <a:pt x="1344" y="2142"/>
                  <a:pt x="1341" y="2139"/>
                </a:cubicBezTo>
                <a:cubicBezTo>
                  <a:pt x="1338" y="2136"/>
                  <a:pt x="1335" y="2133"/>
                  <a:pt x="1333" y="2130"/>
                </a:cubicBezTo>
                <a:cubicBezTo>
                  <a:pt x="1331" y="2129"/>
                  <a:pt x="1330" y="2128"/>
                  <a:pt x="1329" y="2127"/>
                </a:cubicBezTo>
                <a:cubicBezTo>
                  <a:pt x="1327" y="2126"/>
                  <a:pt x="1326" y="2125"/>
                  <a:pt x="1325" y="2124"/>
                </a:cubicBezTo>
                <a:cubicBezTo>
                  <a:pt x="1324" y="2123"/>
                  <a:pt x="1322" y="2122"/>
                  <a:pt x="1321" y="2121"/>
                </a:cubicBezTo>
                <a:cubicBezTo>
                  <a:pt x="1320" y="2121"/>
                  <a:pt x="1319" y="2120"/>
                  <a:pt x="1318" y="2119"/>
                </a:cubicBezTo>
                <a:cubicBezTo>
                  <a:pt x="1317" y="2119"/>
                  <a:pt x="1317" y="2118"/>
                  <a:pt x="1316" y="2118"/>
                </a:cubicBezTo>
                <a:cubicBezTo>
                  <a:pt x="1316" y="2118"/>
                  <a:pt x="1316" y="2118"/>
                  <a:pt x="1316" y="2118"/>
                </a:cubicBezTo>
                <a:cubicBezTo>
                  <a:pt x="1306" y="2101"/>
                  <a:pt x="1298" y="2096"/>
                  <a:pt x="1298" y="2096"/>
                </a:cubicBezTo>
                <a:cubicBezTo>
                  <a:pt x="1298" y="2096"/>
                  <a:pt x="1332" y="2102"/>
                  <a:pt x="1371" y="2105"/>
                </a:cubicBezTo>
                <a:cubicBezTo>
                  <a:pt x="1371" y="2105"/>
                  <a:pt x="1372" y="2106"/>
                  <a:pt x="1372" y="2107"/>
                </a:cubicBezTo>
                <a:cubicBezTo>
                  <a:pt x="1372" y="2107"/>
                  <a:pt x="1373" y="2108"/>
                  <a:pt x="1373" y="2108"/>
                </a:cubicBezTo>
                <a:cubicBezTo>
                  <a:pt x="1373" y="2109"/>
                  <a:pt x="1374" y="2109"/>
                  <a:pt x="1374" y="2110"/>
                </a:cubicBezTo>
                <a:cubicBezTo>
                  <a:pt x="1375" y="2111"/>
                  <a:pt x="1375" y="2111"/>
                  <a:pt x="1376" y="2112"/>
                </a:cubicBezTo>
                <a:cubicBezTo>
                  <a:pt x="1376" y="2112"/>
                  <a:pt x="1377" y="2113"/>
                  <a:pt x="1377" y="2114"/>
                </a:cubicBezTo>
                <a:cubicBezTo>
                  <a:pt x="1378" y="2115"/>
                  <a:pt x="1378" y="2115"/>
                  <a:pt x="1379" y="2116"/>
                </a:cubicBezTo>
                <a:cubicBezTo>
                  <a:pt x="1380" y="2117"/>
                  <a:pt x="1380" y="2117"/>
                  <a:pt x="1381" y="2118"/>
                </a:cubicBezTo>
                <a:cubicBezTo>
                  <a:pt x="1382" y="2119"/>
                  <a:pt x="1383" y="2120"/>
                  <a:pt x="1383" y="2120"/>
                </a:cubicBezTo>
                <a:cubicBezTo>
                  <a:pt x="1384" y="2121"/>
                  <a:pt x="1385" y="2122"/>
                  <a:pt x="1386" y="2123"/>
                </a:cubicBezTo>
                <a:cubicBezTo>
                  <a:pt x="1388" y="2124"/>
                  <a:pt x="1389" y="2125"/>
                  <a:pt x="1391" y="2127"/>
                </a:cubicBezTo>
                <a:cubicBezTo>
                  <a:pt x="1393" y="2128"/>
                  <a:pt x="1396" y="2129"/>
                  <a:pt x="1398" y="2131"/>
                </a:cubicBezTo>
                <a:cubicBezTo>
                  <a:pt x="1400" y="2132"/>
                  <a:pt x="1402" y="2133"/>
                  <a:pt x="1404" y="2134"/>
                </a:cubicBezTo>
                <a:cubicBezTo>
                  <a:pt x="1406" y="2135"/>
                  <a:pt x="1409" y="2136"/>
                  <a:pt x="1411" y="2136"/>
                </a:cubicBezTo>
                <a:cubicBezTo>
                  <a:pt x="1412" y="2137"/>
                  <a:pt x="1413" y="2137"/>
                  <a:pt x="1414" y="2137"/>
                </a:cubicBezTo>
                <a:cubicBezTo>
                  <a:pt x="1415" y="2137"/>
                  <a:pt x="1416" y="2138"/>
                  <a:pt x="1417" y="2138"/>
                </a:cubicBezTo>
                <a:cubicBezTo>
                  <a:pt x="1418" y="2138"/>
                  <a:pt x="1419" y="2138"/>
                  <a:pt x="1420" y="2139"/>
                </a:cubicBezTo>
                <a:cubicBezTo>
                  <a:pt x="1421" y="2139"/>
                  <a:pt x="1422" y="2139"/>
                  <a:pt x="1423" y="2139"/>
                </a:cubicBezTo>
                <a:cubicBezTo>
                  <a:pt x="1424" y="2139"/>
                  <a:pt x="1425" y="2139"/>
                  <a:pt x="1425" y="2139"/>
                </a:cubicBezTo>
                <a:cubicBezTo>
                  <a:pt x="1426" y="2139"/>
                  <a:pt x="1427" y="2139"/>
                  <a:pt x="1428" y="2139"/>
                </a:cubicBezTo>
                <a:cubicBezTo>
                  <a:pt x="1428" y="2139"/>
                  <a:pt x="1429" y="2139"/>
                  <a:pt x="1430" y="2139"/>
                </a:cubicBezTo>
                <a:cubicBezTo>
                  <a:pt x="1430" y="2139"/>
                  <a:pt x="1431" y="2139"/>
                  <a:pt x="1431" y="2139"/>
                </a:cubicBezTo>
                <a:cubicBezTo>
                  <a:pt x="1433" y="2139"/>
                  <a:pt x="1433" y="2139"/>
                  <a:pt x="1434" y="2139"/>
                </a:cubicBezTo>
                <a:cubicBezTo>
                  <a:pt x="1434" y="2139"/>
                  <a:pt x="1435" y="2139"/>
                  <a:pt x="1435" y="2139"/>
                </a:cubicBezTo>
                <a:cubicBezTo>
                  <a:pt x="1435" y="2139"/>
                  <a:pt x="1435" y="2139"/>
                  <a:pt x="1434" y="2139"/>
                </a:cubicBezTo>
                <a:cubicBezTo>
                  <a:pt x="1433" y="2139"/>
                  <a:pt x="1433" y="2138"/>
                  <a:pt x="1432" y="2138"/>
                </a:cubicBezTo>
                <a:cubicBezTo>
                  <a:pt x="1431" y="2138"/>
                  <a:pt x="1431" y="2137"/>
                  <a:pt x="1430" y="2137"/>
                </a:cubicBezTo>
                <a:cubicBezTo>
                  <a:pt x="1430" y="2137"/>
                  <a:pt x="1429" y="2137"/>
                  <a:pt x="1428" y="2136"/>
                </a:cubicBezTo>
                <a:cubicBezTo>
                  <a:pt x="1428" y="2136"/>
                  <a:pt x="1427" y="2136"/>
                  <a:pt x="1426" y="2136"/>
                </a:cubicBezTo>
                <a:cubicBezTo>
                  <a:pt x="1426" y="2135"/>
                  <a:pt x="1425" y="2135"/>
                  <a:pt x="1424" y="2135"/>
                </a:cubicBezTo>
                <a:cubicBezTo>
                  <a:pt x="1423" y="2134"/>
                  <a:pt x="1422" y="2134"/>
                  <a:pt x="1421" y="2133"/>
                </a:cubicBezTo>
                <a:cubicBezTo>
                  <a:pt x="1421" y="2133"/>
                  <a:pt x="1420" y="2133"/>
                  <a:pt x="1419" y="2132"/>
                </a:cubicBezTo>
                <a:cubicBezTo>
                  <a:pt x="1418" y="2132"/>
                  <a:pt x="1418" y="2132"/>
                  <a:pt x="1417" y="2132"/>
                </a:cubicBezTo>
                <a:cubicBezTo>
                  <a:pt x="1417" y="2132"/>
                  <a:pt x="1417" y="2131"/>
                  <a:pt x="1416" y="2131"/>
                </a:cubicBezTo>
                <a:cubicBezTo>
                  <a:pt x="1415" y="2131"/>
                  <a:pt x="1414" y="2130"/>
                  <a:pt x="1413" y="2130"/>
                </a:cubicBezTo>
                <a:cubicBezTo>
                  <a:pt x="1412" y="2129"/>
                  <a:pt x="1411" y="2129"/>
                  <a:pt x="1410" y="2128"/>
                </a:cubicBezTo>
                <a:cubicBezTo>
                  <a:pt x="1409" y="2128"/>
                  <a:pt x="1408" y="2127"/>
                  <a:pt x="1407" y="2127"/>
                </a:cubicBezTo>
                <a:cubicBezTo>
                  <a:pt x="1407" y="2126"/>
                  <a:pt x="1406" y="2126"/>
                  <a:pt x="1405" y="2126"/>
                </a:cubicBezTo>
                <a:cubicBezTo>
                  <a:pt x="1406" y="2126"/>
                  <a:pt x="1408" y="2126"/>
                  <a:pt x="1409" y="2126"/>
                </a:cubicBezTo>
                <a:cubicBezTo>
                  <a:pt x="1412" y="2126"/>
                  <a:pt x="1415" y="2126"/>
                  <a:pt x="1418" y="2126"/>
                </a:cubicBezTo>
                <a:cubicBezTo>
                  <a:pt x="1419" y="2126"/>
                  <a:pt x="1420" y="2126"/>
                  <a:pt x="1420" y="2125"/>
                </a:cubicBezTo>
                <a:cubicBezTo>
                  <a:pt x="1421" y="2125"/>
                  <a:pt x="1422" y="2125"/>
                  <a:pt x="1423" y="2125"/>
                </a:cubicBezTo>
                <a:cubicBezTo>
                  <a:pt x="1425" y="2125"/>
                  <a:pt x="1426" y="2125"/>
                  <a:pt x="1428" y="2124"/>
                </a:cubicBezTo>
                <a:cubicBezTo>
                  <a:pt x="1429" y="2124"/>
                  <a:pt x="1431" y="2124"/>
                  <a:pt x="1433" y="2123"/>
                </a:cubicBezTo>
                <a:cubicBezTo>
                  <a:pt x="1434" y="2123"/>
                  <a:pt x="1434" y="2123"/>
                  <a:pt x="1435" y="2123"/>
                </a:cubicBezTo>
                <a:cubicBezTo>
                  <a:pt x="1436" y="2123"/>
                  <a:pt x="1437" y="2123"/>
                  <a:pt x="1437" y="2122"/>
                </a:cubicBezTo>
                <a:cubicBezTo>
                  <a:pt x="1441" y="2122"/>
                  <a:pt x="1443" y="2121"/>
                  <a:pt x="1446" y="2120"/>
                </a:cubicBezTo>
                <a:cubicBezTo>
                  <a:pt x="1448" y="2119"/>
                  <a:pt x="1450" y="2118"/>
                  <a:pt x="1452" y="2117"/>
                </a:cubicBezTo>
                <a:cubicBezTo>
                  <a:pt x="1452" y="2117"/>
                  <a:pt x="1453" y="2117"/>
                  <a:pt x="1453" y="2116"/>
                </a:cubicBezTo>
                <a:cubicBezTo>
                  <a:pt x="1453" y="2116"/>
                  <a:pt x="1454" y="2116"/>
                  <a:pt x="1454" y="2116"/>
                </a:cubicBezTo>
                <a:cubicBezTo>
                  <a:pt x="1454" y="2116"/>
                  <a:pt x="1453" y="2116"/>
                  <a:pt x="1453" y="2116"/>
                </a:cubicBezTo>
                <a:cubicBezTo>
                  <a:pt x="1453" y="2116"/>
                  <a:pt x="1452" y="2116"/>
                  <a:pt x="1451" y="2116"/>
                </a:cubicBezTo>
                <a:cubicBezTo>
                  <a:pt x="1450" y="2115"/>
                  <a:pt x="1448" y="2115"/>
                  <a:pt x="1445" y="2115"/>
                </a:cubicBezTo>
                <a:cubicBezTo>
                  <a:pt x="1442" y="2115"/>
                  <a:pt x="1439" y="2115"/>
                  <a:pt x="1436" y="2115"/>
                </a:cubicBezTo>
                <a:cubicBezTo>
                  <a:pt x="1436" y="2115"/>
                  <a:pt x="1435" y="2116"/>
                  <a:pt x="1434" y="2116"/>
                </a:cubicBezTo>
                <a:cubicBezTo>
                  <a:pt x="1433" y="2116"/>
                  <a:pt x="1432" y="2116"/>
                  <a:pt x="1431" y="2116"/>
                </a:cubicBezTo>
                <a:cubicBezTo>
                  <a:pt x="1430" y="2116"/>
                  <a:pt x="1428" y="2116"/>
                  <a:pt x="1426" y="2117"/>
                </a:cubicBezTo>
                <a:cubicBezTo>
                  <a:pt x="1425" y="2117"/>
                  <a:pt x="1423" y="2117"/>
                  <a:pt x="1422" y="2118"/>
                </a:cubicBezTo>
                <a:cubicBezTo>
                  <a:pt x="1421" y="2118"/>
                  <a:pt x="1420" y="2118"/>
                  <a:pt x="1419" y="2118"/>
                </a:cubicBezTo>
                <a:cubicBezTo>
                  <a:pt x="1418" y="2118"/>
                  <a:pt x="1418" y="2119"/>
                  <a:pt x="1417" y="2119"/>
                </a:cubicBezTo>
                <a:cubicBezTo>
                  <a:pt x="1414" y="2120"/>
                  <a:pt x="1411" y="2121"/>
                  <a:pt x="1409" y="2121"/>
                </a:cubicBezTo>
                <a:cubicBezTo>
                  <a:pt x="1406" y="2122"/>
                  <a:pt x="1404" y="2123"/>
                  <a:pt x="1403" y="2124"/>
                </a:cubicBezTo>
                <a:cubicBezTo>
                  <a:pt x="1403" y="2124"/>
                  <a:pt x="1402" y="2124"/>
                  <a:pt x="1402" y="2124"/>
                </a:cubicBezTo>
                <a:cubicBezTo>
                  <a:pt x="1402" y="2124"/>
                  <a:pt x="1402" y="2124"/>
                  <a:pt x="1401" y="2124"/>
                </a:cubicBezTo>
                <a:cubicBezTo>
                  <a:pt x="1399" y="2123"/>
                  <a:pt x="1398" y="2121"/>
                  <a:pt x="1396" y="2120"/>
                </a:cubicBezTo>
                <a:cubicBezTo>
                  <a:pt x="1395" y="2120"/>
                  <a:pt x="1394" y="2119"/>
                  <a:pt x="1393" y="2119"/>
                </a:cubicBezTo>
                <a:cubicBezTo>
                  <a:pt x="1392" y="2118"/>
                  <a:pt x="1391" y="2117"/>
                  <a:pt x="1390" y="2117"/>
                </a:cubicBezTo>
                <a:cubicBezTo>
                  <a:pt x="1389" y="2116"/>
                  <a:pt x="1388" y="2116"/>
                  <a:pt x="1387" y="2115"/>
                </a:cubicBezTo>
                <a:cubicBezTo>
                  <a:pt x="1387" y="2115"/>
                  <a:pt x="1387" y="2115"/>
                  <a:pt x="1386" y="2114"/>
                </a:cubicBezTo>
                <a:cubicBezTo>
                  <a:pt x="1386" y="2114"/>
                  <a:pt x="1385" y="2114"/>
                  <a:pt x="1385" y="2114"/>
                </a:cubicBezTo>
                <a:cubicBezTo>
                  <a:pt x="1384" y="2113"/>
                  <a:pt x="1383" y="2113"/>
                  <a:pt x="1382" y="2112"/>
                </a:cubicBezTo>
                <a:cubicBezTo>
                  <a:pt x="1382" y="2112"/>
                  <a:pt x="1381" y="2111"/>
                  <a:pt x="1380" y="2110"/>
                </a:cubicBezTo>
                <a:cubicBezTo>
                  <a:pt x="1380" y="2110"/>
                  <a:pt x="1379" y="2110"/>
                  <a:pt x="1378" y="2109"/>
                </a:cubicBezTo>
                <a:cubicBezTo>
                  <a:pt x="1378" y="2109"/>
                  <a:pt x="1377" y="2108"/>
                  <a:pt x="1376" y="2108"/>
                </a:cubicBezTo>
                <a:cubicBezTo>
                  <a:pt x="1376" y="2107"/>
                  <a:pt x="1375" y="2107"/>
                  <a:pt x="1375" y="2107"/>
                </a:cubicBezTo>
                <a:cubicBezTo>
                  <a:pt x="1374" y="2106"/>
                  <a:pt x="1374" y="2106"/>
                  <a:pt x="1373" y="2106"/>
                </a:cubicBezTo>
                <a:cubicBezTo>
                  <a:pt x="1373" y="2105"/>
                  <a:pt x="1372" y="2105"/>
                  <a:pt x="1372" y="2105"/>
                </a:cubicBezTo>
                <a:cubicBezTo>
                  <a:pt x="1395" y="2106"/>
                  <a:pt x="1418" y="2107"/>
                  <a:pt x="1437" y="2104"/>
                </a:cubicBezTo>
                <a:cubicBezTo>
                  <a:pt x="1410" y="2102"/>
                  <a:pt x="1389" y="2103"/>
                  <a:pt x="1359" y="2094"/>
                </a:cubicBezTo>
                <a:cubicBezTo>
                  <a:pt x="1325" y="2084"/>
                  <a:pt x="1306" y="2080"/>
                  <a:pt x="1282" y="2061"/>
                </a:cubicBezTo>
                <a:cubicBezTo>
                  <a:pt x="1283" y="2061"/>
                  <a:pt x="1284" y="2061"/>
                  <a:pt x="1285" y="2061"/>
                </a:cubicBezTo>
                <a:cubicBezTo>
                  <a:pt x="1287" y="2061"/>
                  <a:pt x="1289" y="2060"/>
                  <a:pt x="1291" y="2060"/>
                </a:cubicBezTo>
                <a:cubicBezTo>
                  <a:pt x="1293" y="2060"/>
                  <a:pt x="1295" y="2060"/>
                  <a:pt x="1297" y="2059"/>
                </a:cubicBezTo>
                <a:cubicBezTo>
                  <a:pt x="1300" y="2059"/>
                  <a:pt x="1304" y="2058"/>
                  <a:pt x="1308" y="2057"/>
                </a:cubicBezTo>
                <a:cubicBezTo>
                  <a:pt x="1310" y="2057"/>
                  <a:pt x="1311" y="2056"/>
                  <a:pt x="1313" y="2056"/>
                </a:cubicBezTo>
                <a:cubicBezTo>
                  <a:pt x="1313" y="2056"/>
                  <a:pt x="1313" y="2056"/>
                  <a:pt x="1313" y="2056"/>
                </a:cubicBezTo>
                <a:cubicBezTo>
                  <a:pt x="1313" y="2056"/>
                  <a:pt x="1314" y="2057"/>
                  <a:pt x="1315" y="2058"/>
                </a:cubicBezTo>
                <a:cubicBezTo>
                  <a:pt x="1316" y="2058"/>
                  <a:pt x="1317" y="2059"/>
                  <a:pt x="1318" y="2060"/>
                </a:cubicBezTo>
                <a:cubicBezTo>
                  <a:pt x="1319" y="2060"/>
                  <a:pt x="1320" y="2061"/>
                  <a:pt x="1321" y="2062"/>
                </a:cubicBezTo>
                <a:cubicBezTo>
                  <a:pt x="1322" y="2063"/>
                  <a:pt x="1324" y="2063"/>
                  <a:pt x="1325" y="2064"/>
                </a:cubicBezTo>
                <a:cubicBezTo>
                  <a:pt x="1326" y="2064"/>
                  <a:pt x="1327" y="2065"/>
                  <a:pt x="1327" y="2065"/>
                </a:cubicBezTo>
                <a:cubicBezTo>
                  <a:pt x="1328" y="2065"/>
                  <a:pt x="1329" y="2066"/>
                  <a:pt x="1330" y="2066"/>
                </a:cubicBezTo>
                <a:cubicBezTo>
                  <a:pt x="1331" y="2066"/>
                  <a:pt x="1333" y="2067"/>
                  <a:pt x="1334" y="2067"/>
                </a:cubicBezTo>
                <a:cubicBezTo>
                  <a:pt x="1336" y="2068"/>
                  <a:pt x="1338" y="2068"/>
                  <a:pt x="1339" y="2069"/>
                </a:cubicBezTo>
                <a:cubicBezTo>
                  <a:pt x="1340" y="2069"/>
                  <a:pt x="1341" y="2069"/>
                  <a:pt x="1342" y="2069"/>
                </a:cubicBezTo>
                <a:cubicBezTo>
                  <a:pt x="1342" y="2069"/>
                  <a:pt x="1343" y="2069"/>
                  <a:pt x="1344" y="2070"/>
                </a:cubicBezTo>
                <a:cubicBezTo>
                  <a:pt x="1345" y="2070"/>
                  <a:pt x="1347" y="2070"/>
                  <a:pt x="1348" y="2070"/>
                </a:cubicBezTo>
                <a:cubicBezTo>
                  <a:pt x="1350" y="2070"/>
                  <a:pt x="1351" y="2070"/>
                  <a:pt x="1352" y="2070"/>
                </a:cubicBezTo>
                <a:cubicBezTo>
                  <a:pt x="1354" y="2070"/>
                  <a:pt x="1355" y="2070"/>
                  <a:pt x="1356" y="2070"/>
                </a:cubicBezTo>
                <a:cubicBezTo>
                  <a:pt x="1357" y="2070"/>
                  <a:pt x="1358" y="2070"/>
                  <a:pt x="1359" y="2069"/>
                </a:cubicBezTo>
                <a:cubicBezTo>
                  <a:pt x="1359" y="2069"/>
                  <a:pt x="1360" y="2069"/>
                  <a:pt x="1360" y="2069"/>
                </a:cubicBezTo>
                <a:cubicBezTo>
                  <a:pt x="1361" y="2069"/>
                  <a:pt x="1361" y="2069"/>
                  <a:pt x="1361" y="2069"/>
                </a:cubicBezTo>
                <a:cubicBezTo>
                  <a:pt x="1361" y="2069"/>
                  <a:pt x="1361" y="2069"/>
                  <a:pt x="1360" y="2069"/>
                </a:cubicBezTo>
                <a:cubicBezTo>
                  <a:pt x="1360" y="2068"/>
                  <a:pt x="1360" y="2068"/>
                  <a:pt x="1359" y="2068"/>
                </a:cubicBezTo>
                <a:cubicBezTo>
                  <a:pt x="1358" y="2068"/>
                  <a:pt x="1357" y="2067"/>
                  <a:pt x="1356" y="2067"/>
                </a:cubicBezTo>
                <a:cubicBezTo>
                  <a:pt x="1355" y="2066"/>
                  <a:pt x="1354" y="2066"/>
                  <a:pt x="1353" y="2066"/>
                </a:cubicBezTo>
                <a:cubicBezTo>
                  <a:pt x="1352" y="2065"/>
                  <a:pt x="1351" y="2065"/>
                  <a:pt x="1350" y="2064"/>
                </a:cubicBezTo>
                <a:cubicBezTo>
                  <a:pt x="1348" y="2064"/>
                  <a:pt x="1347" y="2063"/>
                  <a:pt x="1345" y="2063"/>
                </a:cubicBezTo>
                <a:cubicBezTo>
                  <a:pt x="1345" y="2062"/>
                  <a:pt x="1344" y="2062"/>
                  <a:pt x="1343" y="2062"/>
                </a:cubicBezTo>
                <a:cubicBezTo>
                  <a:pt x="1343" y="2062"/>
                  <a:pt x="1342" y="2061"/>
                  <a:pt x="1341" y="2061"/>
                </a:cubicBezTo>
                <a:cubicBezTo>
                  <a:pt x="1340" y="2061"/>
                  <a:pt x="1338" y="2060"/>
                  <a:pt x="1337" y="2060"/>
                </a:cubicBezTo>
                <a:cubicBezTo>
                  <a:pt x="1335" y="2059"/>
                  <a:pt x="1334" y="2059"/>
                  <a:pt x="1332" y="2059"/>
                </a:cubicBezTo>
                <a:cubicBezTo>
                  <a:pt x="1331" y="2058"/>
                  <a:pt x="1331" y="2058"/>
                  <a:pt x="1330" y="2058"/>
                </a:cubicBezTo>
                <a:cubicBezTo>
                  <a:pt x="1329" y="2058"/>
                  <a:pt x="1328" y="2058"/>
                  <a:pt x="1328" y="2057"/>
                </a:cubicBezTo>
                <a:cubicBezTo>
                  <a:pt x="1326" y="2057"/>
                  <a:pt x="1325" y="2057"/>
                  <a:pt x="1323" y="2056"/>
                </a:cubicBezTo>
                <a:cubicBezTo>
                  <a:pt x="1322" y="2056"/>
                  <a:pt x="1321" y="2056"/>
                  <a:pt x="1319" y="2055"/>
                </a:cubicBezTo>
                <a:cubicBezTo>
                  <a:pt x="1318" y="2055"/>
                  <a:pt x="1318" y="2055"/>
                  <a:pt x="1317" y="2055"/>
                </a:cubicBezTo>
                <a:cubicBezTo>
                  <a:pt x="1317" y="2055"/>
                  <a:pt x="1318" y="2055"/>
                  <a:pt x="1319" y="2054"/>
                </a:cubicBezTo>
                <a:cubicBezTo>
                  <a:pt x="1322" y="2054"/>
                  <a:pt x="1325" y="2053"/>
                  <a:pt x="1329" y="2052"/>
                </a:cubicBezTo>
                <a:cubicBezTo>
                  <a:pt x="1332" y="2052"/>
                  <a:pt x="1335" y="2051"/>
                  <a:pt x="1338" y="2051"/>
                </a:cubicBezTo>
                <a:cubicBezTo>
                  <a:pt x="1339" y="2051"/>
                  <a:pt x="1340" y="2051"/>
                  <a:pt x="1342" y="2051"/>
                </a:cubicBezTo>
                <a:cubicBezTo>
                  <a:pt x="1343" y="2051"/>
                  <a:pt x="1344" y="2051"/>
                  <a:pt x="1345" y="2051"/>
                </a:cubicBezTo>
                <a:cubicBezTo>
                  <a:pt x="1346" y="2051"/>
                  <a:pt x="1347" y="2051"/>
                  <a:pt x="1349" y="2051"/>
                </a:cubicBezTo>
                <a:cubicBezTo>
                  <a:pt x="1350" y="2051"/>
                  <a:pt x="1350" y="2051"/>
                  <a:pt x="1351" y="2051"/>
                </a:cubicBezTo>
                <a:cubicBezTo>
                  <a:pt x="1353" y="2051"/>
                  <a:pt x="1354" y="2052"/>
                  <a:pt x="1355" y="2052"/>
                </a:cubicBezTo>
                <a:cubicBezTo>
                  <a:pt x="1356" y="2052"/>
                  <a:pt x="1356" y="2052"/>
                  <a:pt x="1356" y="2052"/>
                </a:cubicBezTo>
                <a:cubicBezTo>
                  <a:pt x="1356" y="2052"/>
                  <a:pt x="1356" y="2052"/>
                  <a:pt x="1355" y="2051"/>
                </a:cubicBezTo>
                <a:cubicBezTo>
                  <a:pt x="1355" y="2051"/>
                  <a:pt x="1354" y="2051"/>
                  <a:pt x="1354" y="2051"/>
                </a:cubicBezTo>
                <a:cubicBezTo>
                  <a:pt x="1353" y="2050"/>
                  <a:pt x="1352" y="2050"/>
                  <a:pt x="1352" y="2050"/>
                </a:cubicBezTo>
                <a:cubicBezTo>
                  <a:pt x="1351" y="2049"/>
                  <a:pt x="1350" y="2049"/>
                  <a:pt x="1349" y="2049"/>
                </a:cubicBezTo>
                <a:cubicBezTo>
                  <a:pt x="1348" y="2048"/>
                  <a:pt x="1347" y="2048"/>
                  <a:pt x="1346" y="2048"/>
                </a:cubicBezTo>
                <a:cubicBezTo>
                  <a:pt x="1344" y="2048"/>
                  <a:pt x="1343" y="2047"/>
                  <a:pt x="1342" y="2047"/>
                </a:cubicBezTo>
                <a:cubicBezTo>
                  <a:pt x="1341" y="2047"/>
                  <a:pt x="1339" y="2047"/>
                  <a:pt x="1338" y="2047"/>
                </a:cubicBezTo>
                <a:cubicBezTo>
                  <a:pt x="1335" y="2046"/>
                  <a:pt x="1331" y="2046"/>
                  <a:pt x="1328" y="2046"/>
                </a:cubicBezTo>
                <a:cubicBezTo>
                  <a:pt x="1325" y="2047"/>
                  <a:pt x="1321" y="2047"/>
                  <a:pt x="1317" y="2048"/>
                </a:cubicBezTo>
                <a:cubicBezTo>
                  <a:pt x="1316" y="2048"/>
                  <a:pt x="1314" y="2048"/>
                  <a:pt x="1312" y="2048"/>
                </a:cubicBezTo>
                <a:cubicBezTo>
                  <a:pt x="1310" y="2049"/>
                  <a:pt x="1308" y="2049"/>
                  <a:pt x="1306" y="2049"/>
                </a:cubicBezTo>
                <a:cubicBezTo>
                  <a:pt x="1303" y="2050"/>
                  <a:pt x="1299" y="2051"/>
                  <a:pt x="1295" y="2052"/>
                </a:cubicBezTo>
                <a:cubicBezTo>
                  <a:pt x="1292" y="2052"/>
                  <a:pt x="1288" y="2053"/>
                  <a:pt x="1284" y="2053"/>
                </a:cubicBezTo>
                <a:cubicBezTo>
                  <a:pt x="1281" y="2053"/>
                  <a:pt x="1277" y="2053"/>
                  <a:pt x="1274" y="2053"/>
                </a:cubicBezTo>
                <a:cubicBezTo>
                  <a:pt x="1273" y="2053"/>
                  <a:pt x="1273" y="2053"/>
                  <a:pt x="1273" y="2053"/>
                </a:cubicBezTo>
                <a:cubicBezTo>
                  <a:pt x="1271" y="2051"/>
                  <a:pt x="1269" y="2049"/>
                  <a:pt x="1266" y="2047"/>
                </a:cubicBezTo>
                <a:cubicBezTo>
                  <a:pt x="1252" y="2033"/>
                  <a:pt x="1239" y="2024"/>
                  <a:pt x="1227" y="2018"/>
                </a:cubicBezTo>
                <a:cubicBezTo>
                  <a:pt x="1228" y="2018"/>
                  <a:pt x="1230" y="2018"/>
                  <a:pt x="1231" y="2018"/>
                </a:cubicBezTo>
                <a:cubicBezTo>
                  <a:pt x="1232" y="2018"/>
                  <a:pt x="1234" y="2017"/>
                  <a:pt x="1236" y="2017"/>
                </a:cubicBezTo>
                <a:cubicBezTo>
                  <a:pt x="1237" y="2017"/>
                  <a:pt x="1239" y="2016"/>
                  <a:pt x="1241" y="2016"/>
                </a:cubicBezTo>
                <a:cubicBezTo>
                  <a:pt x="1244" y="2015"/>
                  <a:pt x="1248" y="2015"/>
                  <a:pt x="1251" y="2014"/>
                </a:cubicBezTo>
                <a:cubicBezTo>
                  <a:pt x="1254" y="2014"/>
                  <a:pt x="1254" y="2014"/>
                  <a:pt x="1254" y="2014"/>
                </a:cubicBezTo>
                <a:cubicBezTo>
                  <a:pt x="1255" y="2014"/>
                  <a:pt x="1256" y="2013"/>
                  <a:pt x="1257" y="2013"/>
                </a:cubicBezTo>
                <a:cubicBezTo>
                  <a:pt x="1258" y="2013"/>
                  <a:pt x="1260" y="2013"/>
                  <a:pt x="1262" y="2013"/>
                </a:cubicBezTo>
                <a:cubicBezTo>
                  <a:pt x="1265" y="2013"/>
                  <a:pt x="1269" y="2012"/>
                  <a:pt x="1272" y="2012"/>
                </a:cubicBezTo>
                <a:cubicBezTo>
                  <a:pt x="1273" y="2012"/>
                  <a:pt x="1273" y="2012"/>
                  <a:pt x="1274" y="2012"/>
                </a:cubicBezTo>
                <a:cubicBezTo>
                  <a:pt x="1275" y="2012"/>
                  <a:pt x="1276" y="2012"/>
                  <a:pt x="1277" y="2013"/>
                </a:cubicBezTo>
                <a:cubicBezTo>
                  <a:pt x="1278" y="2013"/>
                  <a:pt x="1280" y="2013"/>
                  <a:pt x="1281" y="2013"/>
                </a:cubicBezTo>
                <a:cubicBezTo>
                  <a:pt x="1282" y="2013"/>
                  <a:pt x="1283" y="2013"/>
                  <a:pt x="1283" y="2013"/>
                </a:cubicBezTo>
                <a:cubicBezTo>
                  <a:pt x="1284" y="2013"/>
                  <a:pt x="1285" y="2014"/>
                  <a:pt x="1285" y="2014"/>
                </a:cubicBezTo>
                <a:cubicBezTo>
                  <a:pt x="1286" y="2014"/>
                  <a:pt x="1286" y="2014"/>
                  <a:pt x="1286" y="2014"/>
                </a:cubicBezTo>
                <a:cubicBezTo>
                  <a:pt x="1287" y="2014"/>
                  <a:pt x="1287" y="2014"/>
                  <a:pt x="1287" y="2014"/>
                </a:cubicBezTo>
                <a:cubicBezTo>
                  <a:pt x="1288" y="2014"/>
                  <a:pt x="1289" y="2014"/>
                  <a:pt x="1289" y="2015"/>
                </a:cubicBezTo>
                <a:cubicBezTo>
                  <a:pt x="1291" y="2015"/>
                  <a:pt x="1292" y="2015"/>
                  <a:pt x="1293" y="2016"/>
                </a:cubicBezTo>
                <a:cubicBezTo>
                  <a:pt x="1294" y="2016"/>
                  <a:pt x="1295" y="2016"/>
                  <a:pt x="1296" y="2017"/>
                </a:cubicBezTo>
                <a:cubicBezTo>
                  <a:pt x="1297" y="2017"/>
                  <a:pt x="1298" y="2018"/>
                  <a:pt x="1299" y="2018"/>
                </a:cubicBezTo>
                <a:cubicBezTo>
                  <a:pt x="1300" y="2018"/>
                  <a:pt x="1300" y="2019"/>
                  <a:pt x="1301" y="2019"/>
                </a:cubicBezTo>
                <a:cubicBezTo>
                  <a:pt x="1303" y="2020"/>
                  <a:pt x="1304" y="2021"/>
                  <a:pt x="1304" y="2021"/>
                </a:cubicBezTo>
                <a:cubicBezTo>
                  <a:pt x="1305" y="2022"/>
                  <a:pt x="1305" y="2022"/>
                  <a:pt x="1305" y="2022"/>
                </a:cubicBezTo>
                <a:cubicBezTo>
                  <a:pt x="1305" y="2022"/>
                  <a:pt x="1305" y="2022"/>
                  <a:pt x="1305" y="2021"/>
                </a:cubicBezTo>
                <a:cubicBezTo>
                  <a:pt x="1304" y="2020"/>
                  <a:pt x="1303" y="2019"/>
                  <a:pt x="1302" y="2018"/>
                </a:cubicBezTo>
                <a:cubicBezTo>
                  <a:pt x="1302" y="2018"/>
                  <a:pt x="1301" y="2017"/>
                  <a:pt x="1300" y="2016"/>
                </a:cubicBezTo>
                <a:cubicBezTo>
                  <a:pt x="1299" y="2016"/>
                  <a:pt x="1299" y="2015"/>
                  <a:pt x="1298" y="2014"/>
                </a:cubicBezTo>
                <a:cubicBezTo>
                  <a:pt x="1297" y="2014"/>
                  <a:pt x="1296" y="2013"/>
                  <a:pt x="1295" y="2012"/>
                </a:cubicBezTo>
                <a:cubicBezTo>
                  <a:pt x="1293" y="2012"/>
                  <a:pt x="1292" y="2011"/>
                  <a:pt x="1291" y="2010"/>
                </a:cubicBezTo>
                <a:cubicBezTo>
                  <a:pt x="1288" y="2009"/>
                  <a:pt x="1285" y="2008"/>
                  <a:pt x="1282" y="2007"/>
                </a:cubicBezTo>
                <a:cubicBezTo>
                  <a:pt x="1281" y="2007"/>
                  <a:pt x="1279" y="2006"/>
                  <a:pt x="1277" y="2006"/>
                </a:cubicBezTo>
                <a:cubicBezTo>
                  <a:pt x="1277" y="2006"/>
                  <a:pt x="1276" y="2006"/>
                  <a:pt x="1275" y="2006"/>
                </a:cubicBezTo>
                <a:cubicBezTo>
                  <a:pt x="1274" y="2006"/>
                  <a:pt x="1273" y="2005"/>
                  <a:pt x="1272" y="2005"/>
                </a:cubicBezTo>
                <a:cubicBezTo>
                  <a:pt x="1271" y="2005"/>
                  <a:pt x="1270" y="2005"/>
                  <a:pt x="1269" y="2005"/>
                </a:cubicBezTo>
                <a:cubicBezTo>
                  <a:pt x="1269" y="2005"/>
                  <a:pt x="1268" y="2005"/>
                  <a:pt x="1267" y="2005"/>
                </a:cubicBezTo>
                <a:cubicBezTo>
                  <a:pt x="1265" y="2005"/>
                  <a:pt x="1263" y="2005"/>
                  <a:pt x="1261" y="2005"/>
                </a:cubicBezTo>
                <a:cubicBezTo>
                  <a:pt x="1259" y="2005"/>
                  <a:pt x="1258" y="2005"/>
                  <a:pt x="1256" y="2006"/>
                </a:cubicBezTo>
                <a:cubicBezTo>
                  <a:pt x="1255" y="2006"/>
                  <a:pt x="1254" y="2006"/>
                  <a:pt x="1253" y="2006"/>
                </a:cubicBezTo>
                <a:cubicBezTo>
                  <a:pt x="1250" y="2006"/>
                  <a:pt x="1250" y="2006"/>
                  <a:pt x="1250" y="2006"/>
                </a:cubicBezTo>
                <a:cubicBezTo>
                  <a:pt x="1246" y="2007"/>
                  <a:pt x="1243" y="2008"/>
                  <a:pt x="1239" y="2008"/>
                </a:cubicBezTo>
                <a:cubicBezTo>
                  <a:pt x="1238" y="2009"/>
                  <a:pt x="1236" y="2009"/>
                  <a:pt x="1234" y="2010"/>
                </a:cubicBezTo>
                <a:cubicBezTo>
                  <a:pt x="1232" y="2010"/>
                  <a:pt x="1231" y="2011"/>
                  <a:pt x="1229" y="2011"/>
                </a:cubicBezTo>
                <a:cubicBezTo>
                  <a:pt x="1226" y="2012"/>
                  <a:pt x="1223" y="2013"/>
                  <a:pt x="1220" y="2013"/>
                </a:cubicBezTo>
                <a:cubicBezTo>
                  <a:pt x="1219" y="2013"/>
                  <a:pt x="1219" y="2014"/>
                  <a:pt x="1218" y="2014"/>
                </a:cubicBezTo>
                <a:cubicBezTo>
                  <a:pt x="1197" y="2004"/>
                  <a:pt x="1181" y="2003"/>
                  <a:pt x="1172" y="1996"/>
                </a:cubicBezTo>
                <a:cubicBezTo>
                  <a:pt x="1136" y="1966"/>
                  <a:pt x="1187" y="1935"/>
                  <a:pt x="1218" y="1915"/>
                </a:cubicBezTo>
                <a:cubicBezTo>
                  <a:pt x="1242" y="1899"/>
                  <a:pt x="1273" y="1889"/>
                  <a:pt x="1299" y="1903"/>
                </a:cubicBezTo>
                <a:cubicBezTo>
                  <a:pt x="1342" y="1927"/>
                  <a:pt x="1344" y="1954"/>
                  <a:pt x="1380" y="1991"/>
                </a:cubicBezTo>
                <a:cubicBezTo>
                  <a:pt x="1380" y="1993"/>
                  <a:pt x="1380" y="1995"/>
                  <a:pt x="1380" y="1996"/>
                </a:cubicBezTo>
                <a:cubicBezTo>
                  <a:pt x="1380" y="1998"/>
                  <a:pt x="1380" y="2000"/>
                  <a:pt x="1380" y="2001"/>
                </a:cubicBezTo>
                <a:cubicBezTo>
                  <a:pt x="1381" y="2003"/>
                  <a:pt x="1381" y="2005"/>
                  <a:pt x="1381" y="2007"/>
                </a:cubicBezTo>
                <a:cubicBezTo>
                  <a:pt x="1382" y="2010"/>
                  <a:pt x="1383" y="2014"/>
                  <a:pt x="1384" y="2019"/>
                </a:cubicBezTo>
                <a:cubicBezTo>
                  <a:pt x="1386" y="2023"/>
                  <a:pt x="1388" y="2027"/>
                  <a:pt x="1391" y="2031"/>
                </a:cubicBezTo>
                <a:cubicBezTo>
                  <a:pt x="1392" y="2031"/>
                  <a:pt x="1392" y="2031"/>
                  <a:pt x="1392" y="2031"/>
                </a:cubicBezTo>
                <a:cubicBezTo>
                  <a:pt x="1392" y="2032"/>
                  <a:pt x="1392" y="2032"/>
                  <a:pt x="1392" y="2032"/>
                </a:cubicBezTo>
                <a:cubicBezTo>
                  <a:pt x="1392" y="2032"/>
                  <a:pt x="1392" y="2032"/>
                  <a:pt x="1392" y="2032"/>
                </a:cubicBezTo>
                <a:cubicBezTo>
                  <a:pt x="1392" y="2032"/>
                  <a:pt x="1392" y="2032"/>
                  <a:pt x="1392" y="2032"/>
                </a:cubicBezTo>
                <a:cubicBezTo>
                  <a:pt x="1393" y="2032"/>
                  <a:pt x="1393" y="2032"/>
                  <a:pt x="1393" y="2032"/>
                </a:cubicBezTo>
                <a:cubicBezTo>
                  <a:pt x="1393" y="2033"/>
                  <a:pt x="1393" y="2033"/>
                  <a:pt x="1394" y="2033"/>
                </a:cubicBezTo>
                <a:cubicBezTo>
                  <a:pt x="1395" y="2034"/>
                  <a:pt x="1396" y="2035"/>
                  <a:pt x="1397" y="2036"/>
                </a:cubicBezTo>
                <a:cubicBezTo>
                  <a:pt x="1399" y="2038"/>
                  <a:pt x="1401" y="2039"/>
                  <a:pt x="1403" y="2041"/>
                </a:cubicBezTo>
                <a:cubicBezTo>
                  <a:pt x="1404" y="2042"/>
                  <a:pt x="1406" y="2043"/>
                  <a:pt x="1408" y="2044"/>
                </a:cubicBezTo>
                <a:cubicBezTo>
                  <a:pt x="1408" y="2045"/>
                  <a:pt x="1408" y="2045"/>
                  <a:pt x="1409" y="2046"/>
                </a:cubicBezTo>
                <a:cubicBezTo>
                  <a:pt x="1409" y="2047"/>
                  <a:pt x="1410" y="2049"/>
                  <a:pt x="1410" y="2051"/>
                </a:cubicBezTo>
                <a:cubicBezTo>
                  <a:pt x="1411" y="2053"/>
                  <a:pt x="1412" y="2054"/>
                  <a:pt x="1412" y="2056"/>
                </a:cubicBezTo>
                <a:cubicBezTo>
                  <a:pt x="1412" y="2057"/>
                  <a:pt x="1413" y="2058"/>
                  <a:pt x="1413" y="2059"/>
                </a:cubicBezTo>
                <a:cubicBezTo>
                  <a:pt x="1413" y="2061"/>
                  <a:pt x="1414" y="2062"/>
                  <a:pt x="1414" y="2063"/>
                </a:cubicBezTo>
                <a:cubicBezTo>
                  <a:pt x="1415" y="2065"/>
                  <a:pt x="1415" y="2067"/>
                  <a:pt x="1416" y="2069"/>
                </a:cubicBezTo>
                <a:cubicBezTo>
                  <a:pt x="1416" y="2070"/>
                  <a:pt x="1417" y="2070"/>
                  <a:pt x="1417" y="2071"/>
                </a:cubicBezTo>
                <a:cubicBezTo>
                  <a:pt x="1417" y="2071"/>
                  <a:pt x="1417" y="2072"/>
                  <a:pt x="1418" y="2073"/>
                </a:cubicBezTo>
                <a:cubicBezTo>
                  <a:pt x="1418" y="2074"/>
                  <a:pt x="1419" y="2075"/>
                  <a:pt x="1420" y="2076"/>
                </a:cubicBezTo>
                <a:cubicBezTo>
                  <a:pt x="1420" y="2077"/>
                  <a:pt x="1421" y="2078"/>
                  <a:pt x="1422" y="2079"/>
                </a:cubicBezTo>
                <a:cubicBezTo>
                  <a:pt x="1422" y="2080"/>
                  <a:pt x="1423" y="2080"/>
                  <a:pt x="1424" y="2081"/>
                </a:cubicBezTo>
                <a:cubicBezTo>
                  <a:pt x="1425" y="2083"/>
                  <a:pt x="1427" y="2084"/>
                  <a:pt x="1429" y="2086"/>
                </a:cubicBezTo>
                <a:cubicBezTo>
                  <a:pt x="1431" y="2087"/>
                  <a:pt x="1433" y="2088"/>
                  <a:pt x="1435" y="2088"/>
                </a:cubicBezTo>
                <a:cubicBezTo>
                  <a:pt x="1436" y="2089"/>
                  <a:pt x="1438" y="2089"/>
                  <a:pt x="1440" y="2089"/>
                </a:cubicBezTo>
                <a:cubicBezTo>
                  <a:pt x="1441" y="2089"/>
                  <a:pt x="1442" y="2089"/>
                  <a:pt x="1443" y="2089"/>
                </a:cubicBezTo>
                <a:cubicBezTo>
                  <a:pt x="1445" y="2088"/>
                  <a:pt x="1445" y="2088"/>
                  <a:pt x="1446" y="2088"/>
                </a:cubicBezTo>
                <a:cubicBezTo>
                  <a:pt x="1446" y="2087"/>
                  <a:pt x="1446" y="2087"/>
                  <a:pt x="1446" y="2087"/>
                </a:cubicBezTo>
                <a:cubicBezTo>
                  <a:pt x="1446" y="2087"/>
                  <a:pt x="1446" y="2087"/>
                  <a:pt x="1446" y="2087"/>
                </a:cubicBezTo>
                <a:cubicBezTo>
                  <a:pt x="1445" y="2087"/>
                  <a:pt x="1444" y="2087"/>
                  <a:pt x="1443" y="2087"/>
                </a:cubicBezTo>
                <a:cubicBezTo>
                  <a:pt x="1442" y="2087"/>
                  <a:pt x="1441" y="2087"/>
                  <a:pt x="1440" y="2086"/>
                </a:cubicBezTo>
                <a:cubicBezTo>
                  <a:pt x="1439" y="2086"/>
                  <a:pt x="1438" y="2085"/>
                  <a:pt x="1436" y="2084"/>
                </a:cubicBezTo>
                <a:cubicBezTo>
                  <a:pt x="1434" y="2082"/>
                  <a:pt x="1431" y="2080"/>
                  <a:pt x="1429" y="2077"/>
                </a:cubicBezTo>
                <a:cubicBezTo>
                  <a:pt x="1428" y="2075"/>
                  <a:pt x="1427" y="2074"/>
                  <a:pt x="1426" y="2072"/>
                </a:cubicBezTo>
                <a:cubicBezTo>
                  <a:pt x="1426" y="2071"/>
                  <a:pt x="1425" y="2070"/>
                  <a:pt x="1425" y="2069"/>
                </a:cubicBezTo>
                <a:cubicBezTo>
                  <a:pt x="1425" y="2069"/>
                  <a:pt x="1424" y="2068"/>
                  <a:pt x="1424" y="2068"/>
                </a:cubicBezTo>
                <a:cubicBezTo>
                  <a:pt x="1424" y="2067"/>
                  <a:pt x="1424" y="2067"/>
                  <a:pt x="1424" y="2066"/>
                </a:cubicBezTo>
                <a:cubicBezTo>
                  <a:pt x="1423" y="2064"/>
                  <a:pt x="1422" y="2062"/>
                  <a:pt x="1421" y="2060"/>
                </a:cubicBezTo>
                <a:cubicBezTo>
                  <a:pt x="1421" y="2059"/>
                  <a:pt x="1420" y="2058"/>
                  <a:pt x="1420" y="2057"/>
                </a:cubicBezTo>
                <a:cubicBezTo>
                  <a:pt x="1420" y="2056"/>
                  <a:pt x="1419" y="2055"/>
                  <a:pt x="1419" y="2054"/>
                </a:cubicBezTo>
                <a:cubicBezTo>
                  <a:pt x="1418" y="2052"/>
                  <a:pt x="1417" y="2051"/>
                  <a:pt x="1416" y="2049"/>
                </a:cubicBezTo>
                <a:cubicBezTo>
                  <a:pt x="1416" y="2049"/>
                  <a:pt x="1416" y="2049"/>
                  <a:pt x="1416" y="2049"/>
                </a:cubicBezTo>
                <a:cubicBezTo>
                  <a:pt x="1418" y="2050"/>
                  <a:pt x="1418" y="2050"/>
                  <a:pt x="1418" y="2050"/>
                </a:cubicBezTo>
                <a:cubicBezTo>
                  <a:pt x="1419" y="2051"/>
                  <a:pt x="1419" y="2051"/>
                  <a:pt x="1419" y="2051"/>
                </a:cubicBezTo>
                <a:cubicBezTo>
                  <a:pt x="1420" y="2052"/>
                  <a:pt x="1420" y="2052"/>
                  <a:pt x="1421" y="2052"/>
                </a:cubicBezTo>
                <a:cubicBezTo>
                  <a:pt x="1422" y="2053"/>
                  <a:pt x="1423" y="2054"/>
                  <a:pt x="1424" y="2054"/>
                </a:cubicBezTo>
                <a:cubicBezTo>
                  <a:pt x="1425" y="2055"/>
                  <a:pt x="1426" y="2056"/>
                  <a:pt x="1426" y="2056"/>
                </a:cubicBezTo>
                <a:cubicBezTo>
                  <a:pt x="1430" y="2059"/>
                  <a:pt x="1434" y="2062"/>
                  <a:pt x="1437" y="2065"/>
                </a:cubicBezTo>
                <a:cubicBezTo>
                  <a:pt x="1440" y="2068"/>
                  <a:pt x="1443" y="2071"/>
                  <a:pt x="1446" y="2074"/>
                </a:cubicBezTo>
                <a:cubicBezTo>
                  <a:pt x="1448" y="2078"/>
                  <a:pt x="1451" y="2081"/>
                  <a:pt x="1453" y="2083"/>
                </a:cubicBezTo>
                <a:cubicBezTo>
                  <a:pt x="1454" y="2085"/>
                  <a:pt x="1455" y="2086"/>
                  <a:pt x="1456" y="2088"/>
                </a:cubicBezTo>
                <a:cubicBezTo>
                  <a:pt x="1457" y="2089"/>
                  <a:pt x="1458" y="2090"/>
                  <a:pt x="1459" y="2091"/>
                </a:cubicBezTo>
                <a:cubicBezTo>
                  <a:pt x="1460" y="2093"/>
                  <a:pt x="1460" y="2094"/>
                  <a:pt x="1461" y="2095"/>
                </a:cubicBezTo>
                <a:cubicBezTo>
                  <a:pt x="1462" y="2096"/>
                  <a:pt x="1462" y="2097"/>
                  <a:pt x="1463" y="2098"/>
                </a:cubicBezTo>
                <a:cubicBezTo>
                  <a:pt x="1464" y="2100"/>
                  <a:pt x="1465" y="2101"/>
                  <a:pt x="1466" y="2102"/>
                </a:cubicBezTo>
                <a:cubicBezTo>
                  <a:pt x="1466" y="2103"/>
                  <a:pt x="1466" y="2104"/>
                  <a:pt x="1466" y="2104"/>
                </a:cubicBezTo>
                <a:cubicBezTo>
                  <a:pt x="1466" y="2104"/>
                  <a:pt x="1466" y="2103"/>
                  <a:pt x="1466" y="2102"/>
                </a:cubicBezTo>
                <a:cubicBezTo>
                  <a:pt x="1466" y="2101"/>
                  <a:pt x="1465" y="2099"/>
                  <a:pt x="1464" y="2097"/>
                </a:cubicBezTo>
                <a:cubicBezTo>
                  <a:pt x="1464" y="2096"/>
                  <a:pt x="1464" y="2095"/>
                  <a:pt x="1463" y="2094"/>
                </a:cubicBezTo>
                <a:cubicBezTo>
                  <a:pt x="1463" y="2093"/>
                  <a:pt x="1462" y="2091"/>
                  <a:pt x="1462" y="2090"/>
                </a:cubicBezTo>
                <a:cubicBezTo>
                  <a:pt x="1461" y="2089"/>
                  <a:pt x="1460" y="2087"/>
                  <a:pt x="1459" y="2086"/>
                </a:cubicBezTo>
                <a:cubicBezTo>
                  <a:pt x="1459" y="2084"/>
                  <a:pt x="1458" y="2082"/>
                  <a:pt x="1457" y="2081"/>
                </a:cubicBezTo>
                <a:cubicBezTo>
                  <a:pt x="1455" y="2078"/>
                  <a:pt x="1453" y="2074"/>
                  <a:pt x="1450" y="2071"/>
                </a:cubicBezTo>
                <a:cubicBezTo>
                  <a:pt x="1448" y="2067"/>
                  <a:pt x="1445" y="2064"/>
                  <a:pt x="1442" y="2060"/>
                </a:cubicBezTo>
                <a:cubicBezTo>
                  <a:pt x="1441" y="2060"/>
                  <a:pt x="1440" y="2059"/>
                  <a:pt x="1439" y="2058"/>
                </a:cubicBezTo>
                <a:cubicBezTo>
                  <a:pt x="1438" y="2057"/>
                  <a:pt x="1438" y="2056"/>
                  <a:pt x="1437" y="2055"/>
                </a:cubicBezTo>
                <a:cubicBezTo>
                  <a:pt x="1436" y="2054"/>
                  <a:pt x="1435" y="2054"/>
                  <a:pt x="1434" y="2053"/>
                </a:cubicBezTo>
                <a:cubicBezTo>
                  <a:pt x="1433" y="2052"/>
                  <a:pt x="1432" y="2051"/>
                  <a:pt x="1431" y="2050"/>
                </a:cubicBezTo>
                <a:cubicBezTo>
                  <a:pt x="1430" y="2050"/>
                  <a:pt x="1429" y="2049"/>
                  <a:pt x="1428" y="2048"/>
                </a:cubicBezTo>
                <a:cubicBezTo>
                  <a:pt x="1427" y="2047"/>
                  <a:pt x="1426" y="2047"/>
                  <a:pt x="1425" y="2046"/>
                </a:cubicBezTo>
                <a:cubicBezTo>
                  <a:pt x="1425" y="2045"/>
                  <a:pt x="1424" y="2045"/>
                  <a:pt x="1424" y="2045"/>
                </a:cubicBezTo>
                <a:cubicBezTo>
                  <a:pt x="1422" y="2044"/>
                  <a:pt x="1422" y="2044"/>
                  <a:pt x="1422" y="2044"/>
                </a:cubicBezTo>
                <a:cubicBezTo>
                  <a:pt x="1421" y="2043"/>
                  <a:pt x="1421" y="2043"/>
                  <a:pt x="1421" y="2043"/>
                </a:cubicBezTo>
                <a:cubicBezTo>
                  <a:pt x="1420" y="2042"/>
                  <a:pt x="1420" y="2042"/>
                  <a:pt x="1420" y="2042"/>
                </a:cubicBezTo>
                <a:cubicBezTo>
                  <a:pt x="1419" y="2042"/>
                  <a:pt x="1419" y="2042"/>
                  <a:pt x="1419" y="2042"/>
                </a:cubicBezTo>
                <a:cubicBezTo>
                  <a:pt x="1415" y="2039"/>
                  <a:pt x="1411" y="2037"/>
                  <a:pt x="1407" y="2034"/>
                </a:cubicBezTo>
                <a:cubicBezTo>
                  <a:pt x="1405" y="2033"/>
                  <a:pt x="1403" y="2032"/>
                  <a:pt x="1401" y="2030"/>
                </a:cubicBezTo>
                <a:cubicBezTo>
                  <a:pt x="1400" y="2030"/>
                  <a:pt x="1400" y="2029"/>
                  <a:pt x="1399" y="2028"/>
                </a:cubicBezTo>
                <a:cubicBezTo>
                  <a:pt x="1399" y="2028"/>
                  <a:pt x="1398" y="2027"/>
                  <a:pt x="1398" y="2027"/>
                </a:cubicBezTo>
                <a:cubicBezTo>
                  <a:pt x="1397" y="2027"/>
                  <a:pt x="1397" y="2027"/>
                  <a:pt x="1397" y="2027"/>
                </a:cubicBezTo>
                <a:cubicBezTo>
                  <a:pt x="1397" y="2027"/>
                  <a:pt x="1397" y="2027"/>
                  <a:pt x="1397" y="2027"/>
                </a:cubicBezTo>
                <a:cubicBezTo>
                  <a:pt x="1397" y="2027"/>
                  <a:pt x="1397" y="2027"/>
                  <a:pt x="1397" y="2027"/>
                </a:cubicBezTo>
                <a:cubicBezTo>
                  <a:pt x="1397" y="2027"/>
                  <a:pt x="1397" y="2027"/>
                  <a:pt x="1397" y="2027"/>
                </a:cubicBezTo>
                <a:cubicBezTo>
                  <a:pt x="1397" y="2027"/>
                  <a:pt x="1397" y="2027"/>
                  <a:pt x="1397" y="2027"/>
                </a:cubicBezTo>
                <a:cubicBezTo>
                  <a:pt x="1397" y="2026"/>
                  <a:pt x="1397" y="2026"/>
                  <a:pt x="1397" y="2026"/>
                </a:cubicBezTo>
                <a:cubicBezTo>
                  <a:pt x="1394" y="2023"/>
                  <a:pt x="1391" y="2020"/>
                  <a:pt x="1390" y="2016"/>
                </a:cubicBezTo>
                <a:cubicBezTo>
                  <a:pt x="1388" y="2013"/>
                  <a:pt x="1386" y="2009"/>
                  <a:pt x="1385" y="2006"/>
                </a:cubicBezTo>
                <a:cubicBezTo>
                  <a:pt x="1384" y="2002"/>
                  <a:pt x="1384" y="1999"/>
                  <a:pt x="1383" y="1996"/>
                </a:cubicBezTo>
                <a:cubicBezTo>
                  <a:pt x="1383" y="1995"/>
                  <a:pt x="1383" y="1994"/>
                  <a:pt x="1383" y="1994"/>
                </a:cubicBezTo>
                <a:cubicBezTo>
                  <a:pt x="1385" y="1996"/>
                  <a:pt x="1387" y="1998"/>
                  <a:pt x="1389" y="2000"/>
                </a:cubicBezTo>
                <a:cubicBezTo>
                  <a:pt x="1414" y="2022"/>
                  <a:pt x="1452" y="2039"/>
                  <a:pt x="1482" y="2057"/>
                </a:cubicBezTo>
                <a:cubicBezTo>
                  <a:pt x="1497" y="2067"/>
                  <a:pt x="1510" y="2078"/>
                  <a:pt x="1521" y="2091"/>
                </a:cubicBezTo>
                <a:cubicBezTo>
                  <a:pt x="1521" y="2091"/>
                  <a:pt x="1522" y="2091"/>
                  <a:pt x="1522" y="2092"/>
                </a:cubicBezTo>
                <a:cubicBezTo>
                  <a:pt x="1522" y="2093"/>
                  <a:pt x="1522" y="2094"/>
                  <a:pt x="1523" y="2095"/>
                </a:cubicBezTo>
                <a:cubicBezTo>
                  <a:pt x="1523" y="2096"/>
                  <a:pt x="1524" y="2097"/>
                  <a:pt x="1524" y="2099"/>
                </a:cubicBezTo>
                <a:cubicBezTo>
                  <a:pt x="1524" y="2100"/>
                  <a:pt x="1525" y="2101"/>
                  <a:pt x="1525" y="2102"/>
                </a:cubicBezTo>
                <a:cubicBezTo>
                  <a:pt x="1525" y="2103"/>
                  <a:pt x="1525" y="2103"/>
                  <a:pt x="1525" y="2104"/>
                </a:cubicBezTo>
                <a:cubicBezTo>
                  <a:pt x="1526" y="2105"/>
                  <a:pt x="1526" y="2105"/>
                  <a:pt x="1526" y="2106"/>
                </a:cubicBezTo>
                <a:cubicBezTo>
                  <a:pt x="1526" y="2107"/>
                  <a:pt x="1526" y="2108"/>
                  <a:pt x="1527" y="2110"/>
                </a:cubicBezTo>
                <a:cubicBezTo>
                  <a:pt x="1527" y="2110"/>
                  <a:pt x="1527" y="2111"/>
                  <a:pt x="1527" y="2111"/>
                </a:cubicBezTo>
                <a:cubicBezTo>
                  <a:pt x="1527" y="2112"/>
                  <a:pt x="1527" y="2113"/>
                  <a:pt x="1527" y="2113"/>
                </a:cubicBezTo>
                <a:cubicBezTo>
                  <a:pt x="1528" y="2115"/>
                  <a:pt x="1528" y="2116"/>
                  <a:pt x="1528" y="2117"/>
                </a:cubicBezTo>
                <a:cubicBezTo>
                  <a:pt x="1528" y="2118"/>
                  <a:pt x="1528" y="2119"/>
                  <a:pt x="1528" y="2120"/>
                </a:cubicBezTo>
                <a:cubicBezTo>
                  <a:pt x="1528" y="2121"/>
                  <a:pt x="1528" y="2122"/>
                  <a:pt x="1527" y="2122"/>
                </a:cubicBezTo>
                <a:cubicBezTo>
                  <a:pt x="1527" y="2123"/>
                  <a:pt x="1526" y="2124"/>
                  <a:pt x="1526" y="2125"/>
                </a:cubicBezTo>
                <a:cubicBezTo>
                  <a:pt x="1525" y="2126"/>
                  <a:pt x="1525" y="2127"/>
                  <a:pt x="1524" y="2128"/>
                </a:cubicBezTo>
                <a:cubicBezTo>
                  <a:pt x="1524" y="2128"/>
                  <a:pt x="1523" y="2129"/>
                  <a:pt x="1522" y="2130"/>
                </a:cubicBezTo>
                <a:cubicBezTo>
                  <a:pt x="1522" y="2131"/>
                  <a:pt x="1521" y="2132"/>
                  <a:pt x="1520" y="2133"/>
                </a:cubicBezTo>
                <a:cubicBezTo>
                  <a:pt x="1519" y="2134"/>
                  <a:pt x="1517" y="2136"/>
                  <a:pt x="1515" y="2137"/>
                </a:cubicBezTo>
                <a:cubicBezTo>
                  <a:pt x="1515" y="2138"/>
                  <a:pt x="1514" y="2138"/>
                  <a:pt x="1514" y="2139"/>
                </a:cubicBezTo>
                <a:cubicBezTo>
                  <a:pt x="1513" y="2139"/>
                  <a:pt x="1513" y="2139"/>
                  <a:pt x="1512" y="2140"/>
                </a:cubicBezTo>
                <a:cubicBezTo>
                  <a:pt x="1511" y="2140"/>
                  <a:pt x="1510" y="2141"/>
                  <a:pt x="1509" y="2141"/>
                </a:cubicBezTo>
                <a:cubicBezTo>
                  <a:pt x="1509" y="2142"/>
                  <a:pt x="1508" y="2142"/>
                  <a:pt x="1508" y="2142"/>
                </a:cubicBezTo>
                <a:cubicBezTo>
                  <a:pt x="1507" y="2143"/>
                  <a:pt x="1507" y="2143"/>
                  <a:pt x="1506" y="2143"/>
                </a:cubicBezTo>
                <a:cubicBezTo>
                  <a:pt x="1506" y="2143"/>
                  <a:pt x="1505" y="2143"/>
                  <a:pt x="1505" y="2144"/>
                </a:cubicBezTo>
                <a:cubicBezTo>
                  <a:pt x="1504" y="2144"/>
                  <a:pt x="1504" y="2144"/>
                  <a:pt x="1504" y="2144"/>
                </a:cubicBezTo>
                <a:cubicBezTo>
                  <a:pt x="1503" y="2144"/>
                  <a:pt x="1503" y="2144"/>
                  <a:pt x="1503" y="2144"/>
                </a:cubicBezTo>
                <a:cubicBezTo>
                  <a:pt x="1502" y="2144"/>
                  <a:pt x="1502" y="2145"/>
                  <a:pt x="1501" y="2145"/>
                </a:cubicBezTo>
                <a:cubicBezTo>
                  <a:pt x="1501" y="2145"/>
                  <a:pt x="1501" y="2145"/>
                  <a:pt x="1501" y="2145"/>
                </a:cubicBezTo>
                <a:cubicBezTo>
                  <a:pt x="1501" y="2145"/>
                  <a:pt x="1501" y="2145"/>
                  <a:pt x="1501" y="2145"/>
                </a:cubicBezTo>
                <a:cubicBezTo>
                  <a:pt x="1501" y="2145"/>
                  <a:pt x="1501" y="2145"/>
                  <a:pt x="1501" y="2145"/>
                </a:cubicBezTo>
                <a:cubicBezTo>
                  <a:pt x="1501" y="2145"/>
                  <a:pt x="1501" y="2145"/>
                  <a:pt x="1501" y="2145"/>
                </a:cubicBezTo>
                <a:cubicBezTo>
                  <a:pt x="1501" y="2145"/>
                  <a:pt x="1501" y="2145"/>
                  <a:pt x="1501" y="2145"/>
                </a:cubicBezTo>
                <a:cubicBezTo>
                  <a:pt x="1500" y="2145"/>
                  <a:pt x="1500" y="2145"/>
                  <a:pt x="1500" y="2145"/>
                </a:cubicBezTo>
                <a:cubicBezTo>
                  <a:pt x="1500" y="2145"/>
                  <a:pt x="1500" y="2145"/>
                  <a:pt x="1500" y="2145"/>
                </a:cubicBezTo>
                <a:cubicBezTo>
                  <a:pt x="1498" y="2145"/>
                  <a:pt x="1497" y="2146"/>
                  <a:pt x="1496" y="2146"/>
                </a:cubicBezTo>
                <a:cubicBezTo>
                  <a:pt x="1494" y="2146"/>
                  <a:pt x="1491" y="2147"/>
                  <a:pt x="1489" y="2148"/>
                </a:cubicBezTo>
                <a:cubicBezTo>
                  <a:pt x="1487" y="2148"/>
                  <a:pt x="1484" y="2149"/>
                  <a:pt x="1483" y="2150"/>
                </a:cubicBezTo>
                <a:cubicBezTo>
                  <a:pt x="1481" y="2151"/>
                  <a:pt x="1479" y="2152"/>
                  <a:pt x="1477" y="2153"/>
                </a:cubicBezTo>
                <a:cubicBezTo>
                  <a:pt x="1477" y="2153"/>
                  <a:pt x="1477" y="2153"/>
                  <a:pt x="1477" y="2154"/>
                </a:cubicBezTo>
                <a:cubicBezTo>
                  <a:pt x="1476" y="2154"/>
                  <a:pt x="1476" y="2154"/>
                  <a:pt x="1476" y="2155"/>
                </a:cubicBezTo>
                <a:cubicBezTo>
                  <a:pt x="1475" y="2155"/>
                  <a:pt x="1475" y="2156"/>
                  <a:pt x="1475" y="2156"/>
                </a:cubicBezTo>
                <a:cubicBezTo>
                  <a:pt x="1474" y="2157"/>
                  <a:pt x="1474" y="2157"/>
                  <a:pt x="1474" y="2158"/>
                </a:cubicBezTo>
                <a:cubicBezTo>
                  <a:pt x="1474" y="2158"/>
                  <a:pt x="1474" y="2159"/>
                  <a:pt x="1473" y="2159"/>
                </a:cubicBezTo>
                <a:cubicBezTo>
                  <a:pt x="1473" y="2160"/>
                  <a:pt x="1473" y="2160"/>
                  <a:pt x="1473" y="2160"/>
                </a:cubicBezTo>
                <a:cubicBezTo>
                  <a:pt x="1473" y="2160"/>
                  <a:pt x="1473" y="2160"/>
                  <a:pt x="1474" y="2159"/>
                </a:cubicBezTo>
                <a:cubicBezTo>
                  <a:pt x="1474" y="2159"/>
                  <a:pt x="1474" y="2159"/>
                  <a:pt x="1475" y="2158"/>
                </a:cubicBezTo>
                <a:cubicBezTo>
                  <a:pt x="1475" y="2158"/>
                  <a:pt x="1475" y="2158"/>
                  <a:pt x="1476" y="2157"/>
                </a:cubicBezTo>
                <a:cubicBezTo>
                  <a:pt x="1476" y="2157"/>
                  <a:pt x="1477" y="2157"/>
                  <a:pt x="1477" y="2156"/>
                </a:cubicBezTo>
                <a:cubicBezTo>
                  <a:pt x="1478" y="2156"/>
                  <a:pt x="1478" y="2156"/>
                  <a:pt x="1479" y="2155"/>
                </a:cubicBezTo>
                <a:cubicBezTo>
                  <a:pt x="1479" y="2155"/>
                  <a:pt x="1480" y="2155"/>
                  <a:pt x="1480" y="2155"/>
                </a:cubicBezTo>
                <a:cubicBezTo>
                  <a:pt x="1481" y="2155"/>
                  <a:pt x="1481" y="2155"/>
                  <a:pt x="1481" y="2155"/>
                </a:cubicBezTo>
                <a:cubicBezTo>
                  <a:pt x="1482" y="2154"/>
                  <a:pt x="1483" y="2154"/>
                  <a:pt x="1484" y="2154"/>
                </a:cubicBezTo>
                <a:cubicBezTo>
                  <a:pt x="1486" y="2154"/>
                  <a:pt x="1488" y="2154"/>
                  <a:pt x="1490" y="2153"/>
                </a:cubicBezTo>
                <a:cubicBezTo>
                  <a:pt x="1492" y="2153"/>
                  <a:pt x="1495" y="2153"/>
                  <a:pt x="1497" y="2153"/>
                </a:cubicBezTo>
                <a:cubicBezTo>
                  <a:pt x="1498" y="2153"/>
                  <a:pt x="1500" y="2153"/>
                  <a:pt x="1501" y="2152"/>
                </a:cubicBezTo>
                <a:cubicBezTo>
                  <a:pt x="1502" y="2152"/>
                  <a:pt x="1502" y="2152"/>
                  <a:pt x="1502" y="2152"/>
                </a:cubicBezTo>
                <a:cubicBezTo>
                  <a:pt x="1502" y="2152"/>
                  <a:pt x="1502" y="2152"/>
                  <a:pt x="1502" y="2152"/>
                </a:cubicBezTo>
                <a:cubicBezTo>
                  <a:pt x="1503" y="2152"/>
                  <a:pt x="1503" y="2152"/>
                  <a:pt x="1503" y="2152"/>
                </a:cubicBezTo>
                <a:cubicBezTo>
                  <a:pt x="1504" y="2152"/>
                  <a:pt x="1504" y="2152"/>
                  <a:pt x="1505" y="2152"/>
                </a:cubicBezTo>
                <a:cubicBezTo>
                  <a:pt x="1505" y="2152"/>
                  <a:pt x="1506" y="2151"/>
                  <a:pt x="1506" y="2151"/>
                </a:cubicBezTo>
                <a:cubicBezTo>
                  <a:pt x="1507" y="2151"/>
                  <a:pt x="1507" y="2151"/>
                  <a:pt x="1507" y="2151"/>
                </a:cubicBezTo>
                <a:cubicBezTo>
                  <a:pt x="1508" y="2151"/>
                  <a:pt x="1509" y="2151"/>
                  <a:pt x="1509" y="2150"/>
                </a:cubicBezTo>
                <a:cubicBezTo>
                  <a:pt x="1510" y="2150"/>
                  <a:pt x="1511" y="2150"/>
                  <a:pt x="1511" y="2149"/>
                </a:cubicBezTo>
                <a:cubicBezTo>
                  <a:pt x="1512" y="2149"/>
                  <a:pt x="1513" y="2149"/>
                  <a:pt x="1513" y="2148"/>
                </a:cubicBezTo>
                <a:cubicBezTo>
                  <a:pt x="1514" y="2148"/>
                  <a:pt x="1516" y="2147"/>
                  <a:pt x="1517" y="2146"/>
                </a:cubicBezTo>
                <a:cubicBezTo>
                  <a:pt x="1517" y="2146"/>
                  <a:pt x="1518" y="2145"/>
                  <a:pt x="1519" y="2145"/>
                </a:cubicBezTo>
                <a:cubicBezTo>
                  <a:pt x="1519" y="2144"/>
                  <a:pt x="1520" y="2144"/>
                  <a:pt x="1520" y="2143"/>
                </a:cubicBezTo>
                <a:cubicBezTo>
                  <a:pt x="1521" y="2143"/>
                  <a:pt x="1521" y="2142"/>
                  <a:pt x="1522" y="2142"/>
                </a:cubicBezTo>
                <a:cubicBezTo>
                  <a:pt x="1522" y="2141"/>
                  <a:pt x="1523" y="2141"/>
                  <a:pt x="1523" y="2140"/>
                </a:cubicBezTo>
                <a:cubicBezTo>
                  <a:pt x="1524" y="2140"/>
                  <a:pt x="1524" y="2140"/>
                  <a:pt x="1524" y="2140"/>
                </a:cubicBezTo>
                <a:cubicBezTo>
                  <a:pt x="1525" y="2139"/>
                  <a:pt x="1525" y="2139"/>
                  <a:pt x="1525" y="2139"/>
                </a:cubicBezTo>
                <a:cubicBezTo>
                  <a:pt x="1525" y="2138"/>
                  <a:pt x="1525" y="2138"/>
                  <a:pt x="1526" y="2137"/>
                </a:cubicBezTo>
                <a:cubicBezTo>
                  <a:pt x="1527" y="2136"/>
                  <a:pt x="1527" y="2135"/>
                  <a:pt x="1528" y="2134"/>
                </a:cubicBezTo>
                <a:cubicBezTo>
                  <a:pt x="1528" y="2133"/>
                  <a:pt x="1529" y="2132"/>
                  <a:pt x="1529" y="2131"/>
                </a:cubicBezTo>
                <a:cubicBezTo>
                  <a:pt x="1529" y="2132"/>
                  <a:pt x="1529" y="2133"/>
                  <a:pt x="1529" y="2134"/>
                </a:cubicBezTo>
                <a:cubicBezTo>
                  <a:pt x="1529" y="2135"/>
                  <a:pt x="1529" y="2135"/>
                  <a:pt x="1529" y="2136"/>
                </a:cubicBezTo>
                <a:cubicBezTo>
                  <a:pt x="1529" y="2138"/>
                  <a:pt x="1529" y="2138"/>
                  <a:pt x="1529" y="2138"/>
                </a:cubicBezTo>
                <a:cubicBezTo>
                  <a:pt x="1529" y="2140"/>
                  <a:pt x="1529" y="2141"/>
                  <a:pt x="1529" y="2142"/>
                </a:cubicBezTo>
                <a:cubicBezTo>
                  <a:pt x="1529" y="2145"/>
                  <a:pt x="1529" y="2148"/>
                  <a:pt x="1528" y="2151"/>
                </a:cubicBezTo>
                <a:cubicBezTo>
                  <a:pt x="1528" y="2152"/>
                  <a:pt x="1528" y="2153"/>
                  <a:pt x="1528" y="2154"/>
                </a:cubicBezTo>
                <a:cubicBezTo>
                  <a:pt x="1528" y="2155"/>
                  <a:pt x="1528" y="2155"/>
                  <a:pt x="1528" y="2155"/>
                </a:cubicBezTo>
                <a:cubicBezTo>
                  <a:pt x="1527" y="2157"/>
                  <a:pt x="1526" y="2159"/>
                  <a:pt x="1524" y="2161"/>
                </a:cubicBezTo>
                <a:cubicBezTo>
                  <a:pt x="1523" y="2163"/>
                  <a:pt x="1521" y="2166"/>
                  <a:pt x="1519" y="2167"/>
                </a:cubicBezTo>
                <a:cubicBezTo>
                  <a:pt x="1519" y="2168"/>
                  <a:pt x="1518" y="2168"/>
                  <a:pt x="1518" y="2169"/>
                </a:cubicBezTo>
                <a:cubicBezTo>
                  <a:pt x="1517" y="2169"/>
                  <a:pt x="1517" y="2170"/>
                  <a:pt x="1516" y="2170"/>
                </a:cubicBezTo>
                <a:cubicBezTo>
                  <a:pt x="1516" y="2171"/>
                  <a:pt x="1515" y="2171"/>
                  <a:pt x="1515" y="2172"/>
                </a:cubicBezTo>
                <a:cubicBezTo>
                  <a:pt x="1514" y="2172"/>
                  <a:pt x="1514" y="2172"/>
                  <a:pt x="1513" y="2173"/>
                </a:cubicBezTo>
                <a:cubicBezTo>
                  <a:pt x="1513" y="2173"/>
                  <a:pt x="1513" y="2173"/>
                  <a:pt x="1513" y="2173"/>
                </a:cubicBezTo>
                <a:cubicBezTo>
                  <a:pt x="1512" y="2173"/>
                  <a:pt x="1512" y="2173"/>
                  <a:pt x="1512" y="2173"/>
                </a:cubicBezTo>
                <a:cubicBezTo>
                  <a:pt x="1511" y="2174"/>
                  <a:pt x="1511" y="2174"/>
                  <a:pt x="1511" y="2174"/>
                </a:cubicBezTo>
                <a:cubicBezTo>
                  <a:pt x="1511" y="2174"/>
                  <a:pt x="1510" y="2175"/>
                  <a:pt x="1510" y="2175"/>
                </a:cubicBezTo>
                <a:cubicBezTo>
                  <a:pt x="1508" y="2176"/>
                  <a:pt x="1507" y="2177"/>
                  <a:pt x="1506" y="2177"/>
                </a:cubicBezTo>
                <a:cubicBezTo>
                  <a:pt x="1503" y="2179"/>
                  <a:pt x="1500" y="2180"/>
                  <a:pt x="1498" y="2181"/>
                </a:cubicBezTo>
                <a:cubicBezTo>
                  <a:pt x="1496" y="2182"/>
                  <a:pt x="1495" y="2183"/>
                  <a:pt x="1494" y="2183"/>
                </a:cubicBezTo>
                <a:cubicBezTo>
                  <a:pt x="1492" y="2184"/>
                  <a:pt x="1491" y="2185"/>
                  <a:pt x="1489" y="2186"/>
                </a:cubicBezTo>
                <a:cubicBezTo>
                  <a:pt x="1489" y="2186"/>
                  <a:pt x="1488" y="2187"/>
                  <a:pt x="1488" y="2187"/>
                </a:cubicBezTo>
                <a:cubicBezTo>
                  <a:pt x="1487" y="2187"/>
                  <a:pt x="1487" y="2187"/>
                  <a:pt x="1487" y="2187"/>
                </a:cubicBezTo>
                <a:cubicBezTo>
                  <a:pt x="1487" y="2187"/>
                  <a:pt x="1487" y="2187"/>
                  <a:pt x="1487" y="2187"/>
                </a:cubicBezTo>
                <a:cubicBezTo>
                  <a:pt x="1487" y="2187"/>
                  <a:pt x="1487" y="2187"/>
                  <a:pt x="1487" y="2187"/>
                </a:cubicBezTo>
                <a:cubicBezTo>
                  <a:pt x="1487" y="2188"/>
                  <a:pt x="1487" y="2188"/>
                  <a:pt x="1487" y="2188"/>
                </a:cubicBezTo>
                <a:cubicBezTo>
                  <a:pt x="1486" y="2188"/>
                  <a:pt x="1486" y="2188"/>
                  <a:pt x="1486" y="2188"/>
                </a:cubicBezTo>
                <a:cubicBezTo>
                  <a:pt x="1485" y="2189"/>
                  <a:pt x="1483" y="2190"/>
                  <a:pt x="1482" y="2191"/>
                </a:cubicBezTo>
                <a:cubicBezTo>
                  <a:pt x="1480" y="2193"/>
                  <a:pt x="1479" y="2195"/>
                  <a:pt x="1477" y="2198"/>
                </a:cubicBezTo>
                <a:cubicBezTo>
                  <a:pt x="1476" y="2200"/>
                  <a:pt x="1475" y="2202"/>
                  <a:pt x="1475" y="2204"/>
                </a:cubicBezTo>
                <a:cubicBezTo>
                  <a:pt x="1474" y="2204"/>
                  <a:pt x="1474" y="2205"/>
                  <a:pt x="1474" y="2205"/>
                </a:cubicBezTo>
                <a:cubicBezTo>
                  <a:pt x="1474" y="2206"/>
                  <a:pt x="1474" y="2206"/>
                  <a:pt x="1474" y="2206"/>
                </a:cubicBezTo>
                <a:cubicBezTo>
                  <a:pt x="1474" y="2206"/>
                  <a:pt x="1474" y="2206"/>
                  <a:pt x="1474" y="2207"/>
                </a:cubicBezTo>
                <a:cubicBezTo>
                  <a:pt x="1474" y="2207"/>
                  <a:pt x="1474" y="2208"/>
                  <a:pt x="1474" y="2208"/>
                </a:cubicBezTo>
                <a:cubicBezTo>
                  <a:pt x="1474" y="2208"/>
                  <a:pt x="1474" y="2209"/>
                  <a:pt x="1474" y="2209"/>
                </a:cubicBezTo>
                <a:cubicBezTo>
                  <a:pt x="1474" y="2210"/>
                  <a:pt x="1474" y="2210"/>
                  <a:pt x="1474" y="2211"/>
                </a:cubicBezTo>
                <a:cubicBezTo>
                  <a:pt x="1474" y="2212"/>
                  <a:pt x="1474" y="2212"/>
                  <a:pt x="1474" y="2212"/>
                </a:cubicBezTo>
                <a:cubicBezTo>
                  <a:pt x="1475" y="2213"/>
                  <a:pt x="1475" y="2213"/>
                  <a:pt x="1475" y="2213"/>
                </a:cubicBezTo>
                <a:cubicBezTo>
                  <a:pt x="1475" y="2213"/>
                  <a:pt x="1475" y="2213"/>
                  <a:pt x="1475" y="2212"/>
                </a:cubicBezTo>
                <a:cubicBezTo>
                  <a:pt x="1475" y="2212"/>
                  <a:pt x="1475" y="2211"/>
                  <a:pt x="1475" y="2211"/>
                </a:cubicBezTo>
                <a:cubicBezTo>
                  <a:pt x="1475" y="2210"/>
                  <a:pt x="1475" y="2210"/>
                  <a:pt x="1476" y="2209"/>
                </a:cubicBezTo>
                <a:cubicBezTo>
                  <a:pt x="1476" y="2209"/>
                  <a:pt x="1476" y="2209"/>
                  <a:pt x="1476" y="2208"/>
                </a:cubicBezTo>
                <a:cubicBezTo>
                  <a:pt x="1476" y="2208"/>
                  <a:pt x="1476" y="2208"/>
                  <a:pt x="1476" y="2207"/>
                </a:cubicBezTo>
                <a:cubicBezTo>
                  <a:pt x="1476" y="2207"/>
                  <a:pt x="1477" y="2207"/>
                  <a:pt x="1477" y="2206"/>
                </a:cubicBezTo>
                <a:cubicBezTo>
                  <a:pt x="1477" y="2206"/>
                  <a:pt x="1477" y="2205"/>
                  <a:pt x="1477" y="2205"/>
                </a:cubicBezTo>
                <a:cubicBezTo>
                  <a:pt x="1478" y="2203"/>
                  <a:pt x="1479" y="2202"/>
                  <a:pt x="1481" y="2200"/>
                </a:cubicBezTo>
                <a:cubicBezTo>
                  <a:pt x="1482" y="2199"/>
                  <a:pt x="1484" y="2197"/>
                  <a:pt x="1486" y="2196"/>
                </a:cubicBezTo>
                <a:cubicBezTo>
                  <a:pt x="1487" y="2195"/>
                  <a:pt x="1488" y="2194"/>
                  <a:pt x="1489" y="2194"/>
                </a:cubicBezTo>
                <a:cubicBezTo>
                  <a:pt x="1490" y="2193"/>
                  <a:pt x="1491" y="2193"/>
                  <a:pt x="1491" y="2193"/>
                </a:cubicBezTo>
                <a:cubicBezTo>
                  <a:pt x="1492" y="2192"/>
                  <a:pt x="1492" y="2192"/>
                  <a:pt x="1493" y="2192"/>
                </a:cubicBezTo>
                <a:cubicBezTo>
                  <a:pt x="1494" y="2191"/>
                  <a:pt x="1495" y="2191"/>
                  <a:pt x="1497" y="2190"/>
                </a:cubicBezTo>
                <a:cubicBezTo>
                  <a:pt x="1498" y="2189"/>
                  <a:pt x="1499" y="2189"/>
                  <a:pt x="1501" y="2188"/>
                </a:cubicBezTo>
                <a:cubicBezTo>
                  <a:pt x="1504" y="2187"/>
                  <a:pt x="1507" y="2186"/>
                  <a:pt x="1509" y="2184"/>
                </a:cubicBezTo>
                <a:cubicBezTo>
                  <a:pt x="1511" y="2184"/>
                  <a:pt x="1512" y="2183"/>
                  <a:pt x="1514" y="2182"/>
                </a:cubicBezTo>
                <a:cubicBezTo>
                  <a:pt x="1514" y="2181"/>
                  <a:pt x="1515" y="2181"/>
                  <a:pt x="1516" y="2180"/>
                </a:cubicBezTo>
                <a:cubicBezTo>
                  <a:pt x="1517" y="2180"/>
                  <a:pt x="1517" y="2180"/>
                  <a:pt x="1517" y="2180"/>
                </a:cubicBezTo>
                <a:cubicBezTo>
                  <a:pt x="1517" y="2179"/>
                  <a:pt x="1517" y="2179"/>
                  <a:pt x="1517" y="2179"/>
                </a:cubicBezTo>
                <a:cubicBezTo>
                  <a:pt x="1517" y="2179"/>
                  <a:pt x="1517" y="2179"/>
                  <a:pt x="1517" y="2179"/>
                </a:cubicBezTo>
                <a:cubicBezTo>
                  <a:pt x="1517" y="2179"/>
                  <a:pt x="1517" y="2179"/>
                  <a:pt x="1517" y="2179"/>
                </a:cubicBezTo>
                <a:cubicBezTo>
                  <a:pt x="1518" y="2179"/>
                  <a:pt x="1518" y="2179"/>
                  <a:pt x="1518" y="2179"/>
                </a:cubicBezTo>
                <a:cubicBezTo>
                  <a:pt x="1518" y="2179"/>
                  <a:pt x="1518" y="2179"/>
                  <a:pt x="1518" y="2179"/>
                </a:cubicBezTo>
                <a:cubicBezTo>
                  <a:pt x="1520" y="2177"/>
                  <a:pt x="1522" y="2175"/>
                  <a:pt x="1524" y="2173"/>
                </a:cubicBezTo>
                <a:cubicBezTo>
                  <a:pt x="1523" y="2174"/>
                  <a:pt x="1523" y="2175"/>
                  <a:pt x="1523" y="2176"/>
                </a:cubicBezTo>
                <a:cubicBezTo>
                  <a:pt x="1522" y="2179"/>
                  <a:pt x="1521" y="2181"/>
                  <a:pt x="1520" y="2184"/>
                </a:cubicBezTo>
                <a:cubicBezTo>
                  <a:pt x="1519" y="2190"/>
                  <a:pt x="1518" y="2195"/>
                  <a:pt x="1517" y="2200"/>
                </a:cubicBezTo>
                <a:cubicBezTo>
                  <a:pt x="1517" y="2201"/>
                  <a:pt x="1517" y="2201"/>
                  <a:pt x="1517" y="2202"/>
                </a:cubicBezTo>
                <a:cubicBezTo>
                  <a:pt x="1517" y="2203"/>
                  <a:pt x="1517" y="2203"/>
                  <a:pt x="1516" y="2204"/>
                </a:cubicBezTo>
                <a:cubicBezTo>
                  <a:pt x="1516" y="2205"/>
                  <a:pt x="1516" y="2205"/>
                  <a:pt x="1516" y="2206"/>
                </a:cubicBezTo>
                <a:cubicBezTo>
                  <a:pt x="1516" y="2207"/>
                  <a:pt x="1516" y="2207"/>
                  <a:pt x="1516" y="2208"/>
                </a:cubicBezTo>
                <a:cubicBezTo>
                  <a:pt x="1516" y="2209"/>
                  <a:pt x="1516" y="2210"/>
                  <a:pt x="1516" y="2211"/>
                </a:cubicBezTo>
                <a:cubicBezTo>
                  <a:pt x="1516" y="2213"/>
                  <a:pt x="1516" y="2214"/>
                  <a:pt x="1516" y="2215"/>
                </a:cubicBezTo>
                <a:cubicBezTo>
                  <a:pt x="1517" y="2220"/>
                  <a:pt x="1518" y="2224"/>
                  <a:pt x="1519" y="2227"/>
                </a:cubicBezTo>
                <a:cubicBezTo>
                  <a:pt x="1520" y="2231"/>
                  <a:pt x="1522" y="2234"/>
                  <a:pt x="1523" y="2236"/>
                </a:cubicBezTo>
                <a:cubicBezTo>
                  <a:pt x="1524" y="2238"/>
                  <a:pt x="1526" y="2240"/>
                  <a:pt x="1527" y="2241"/>
                </a:cubicBezTo>
                <a:cubicBezTo>
                  <a:pt x="1528" y="2242"/>
                  <a:pt x="1528" y="2242"/>
                  <a:pt x="1528" y="2242"/>
                </a:cubicBezTo>
                <a:cubicBezTo>
                  <a:pt x="1528" y="2242"/>
                  <a:pt x="1528" y="2242"/>
                  <a:pt x="1527" y="2241"/>
                </a:cubicBezTo>
                <a:cubicBezTo>
                  <a:pt x="1527" y="2240"/>
                  <a:pt x="1526" y="2239"/>
                  <a:pt x="1526" y="2238"/>
                </a:cubicBezTo>
                <a:cubicBezTo>
                  <a:pt x="1526" y="2238"/>
                  <a:pt x="1525" y="2237"/>
                  <a:pt x="1525" y="2237"/>
                </a:cubicBezTo>
                <a:cubicBezTo>
                  <a:pt x="1525" y="2236"/>
                  <a:pt x="1525" y="2236"/>
                  <a:pt x="1524" y="2235"/>
                </a:cubicBezTo>
                <a:cubicBezTo>
                  <a:pt x="1523" y="2233"/>
                  <a:pt x="1522" y="2230"/>
                  <a:pt x="1522" y="2227"/>
                </a:cubicBezTo>
                <a:cubicBezTo>
                  <a:pt x="1521" y="2223"/>
                  <a:pt x="1521" y="2219"/>
                  <a:pt x="1521" y="2215"/>
                </a:cubicBezTo>
                <a:cubicBezTo>
                  <a:pt x="1521" y="2213"/>
                  <a:pt x="1521" y="2211"/>
                  <a:pt x="1522" y="2208"/>
                </a:cubicBezTo>
                <a:cubicBezTo>
                  <a:pt x="1522" y="2208"/>
                  <a:pt x="1522" y="2207"/>
                  <a:pt x="1522" y="2207"/>
                </a:cubicBezTo>
                <a:cubicBezTo>
                  <a:pt x="1522" y="2206"/>
                  <a:pt x="1522" y="2205"/>
                  <a:pt x="1522" y="2205"/>
                </a:cubicBezTo>
                <a:cubicBezTo>
                  <a:pt x="1522" y="2204"/>
                  <a:pt x="1522" y="2204"/>
                  <a:pt x="1522" y="2203"/>
                </a:cubicBezTo>
                <a:cubicBezTo>
                  <a:pt x="1523" y="2202"/>
                  <a:pt x="1523" y="2202"/>
                  <a:pt x="1523" y="2201"/>
                </a:cubicBezTo>
                <a:cubicBezTo>
                  <a:pt x="1524" y="2196"/>
                  <a:pt x="1525" y="2191"/>
                  <a:pt x="1527" y="2186"/>
                </a:cubicBezTo>
                <a:cubicBezTo>
                  <a:pt x="1528" y="2184"/>
                  <a:pt x="1529" y="2181"/>
                  <a:pt x="1530" y="2178"/>
                </a:cubicBezTo>
                <a:cubicBezTo>
                  <a:pt x="1531" y="2175"/>
                  <a:pt x="1532" y="2173"/>
                  <a:pt x="1532" y="2170"/>
                </a:cubicBezTo>
                <a:cubicBezTo>
                  <a:pt x="1533" y="2168"/>
                  <a:pt x="1533" y="2167"/>
                  <a:pt x="1534" y="2165"/>
                </a:cubicBezTo>
                <a:cubicBezTo>
                  <a:pt x="1534" y="2163"/>
                  <a:pt x="1534" y="2163"/>
                  <a:pt x="1534" y="2163"/>
                </a:cubicBezTo>
                <a:cubicBezTo>
                  <a:pt x="1534" y="2163"/>
                  <a:pt x="1534" y="2163"/>
                  <a:pt x="1534" y="2163"/>
                </a:cubicBezTo>
                <a:cubicBezTo>
                  <a:pt x="1534" y="2162"/>
                  <a:pt x="1534" y="2162"/>
                  <a:pt x="1535" y="2162"/>
                </a:cubicBezTo>
                <a:cubicBezTo>
                  <a:pt x="1535" y="2161"/>
                  <a:pt x="1535" y="2161"/>
                  <a:pt x="1535" y="2161"/>
                </a:cubicBezTo>
                <a:cubicBezTo>
                  <a:pt x="1535" y="2160"/>
                  <a:pt x="1535" y="2158"/>
                  <a:pt x="1536" y="2157"/>
                </a:cubicBezTo>
                <a:cubicBezTo>
                  <a:pt x="1536" y="2155"/>
                  <a:pt x="1536" y="2153"/>
                  <a:pt x="1536" y="2152"/>
                </a:cubicBezTo>
                <a:cubicBezTo>
                  <a:pt x="1537" y="2149"/>
                  <a:pt x="1537" y="2146"/>
                  <a:pt x="1537" y="2143"/>
                </a:cubicBezTo>
                <a:cubicBezTo>
                  <a:pt x="1537" y="2141"/>
                  <a:pt x="1537" y="2140"/>
                  <a:pt x="1537" y="2138"/>
                </a:cubicBezTo>
                <a:cubicBezTo>
                  <a:pt x="1537" y="2136"/>
                  <a:pt x="1537" y="2136"/>
                  <a:pt x="1537" y="2136"/>
                </a:cubicBezTo>
                <a:cubicBezTo>
                  <a:pt x="1537" y="2135"/>
                  <a:pt x="1537" y="2134"/>
                  <a:pt x="1537" y="2134"/>
                </a:cubicBezTo>
                <a:cubicBezTo>
                  <a:pt x="1537" y="2132"/>
                  <a:pt x="1537" y="2131"/>
                  <a:pt x="1537" y="2129"/>
                </a:cubicBezTo>
                <a:cubicBezTo>
                  <a:pt x="1537" y="2128"/>
                  <a:pt x="1537" y="2126"/>
                  <a:pt x="1536" y="2125"/>
                </a:cubicBezTo>
                <a:cubicBezTo>
                  <a:pt x="1536" y="2122"/>
                  <a:pt x="1535" y="2119"/>
                  <a:pt x="1535" y="2116"/>
                </a:cubicBezTo>
                <a:cubicBezTo>
                  <a:pt x="1535" y="2115"/>
                  <a:pt x="1534" y="2113"/>
                  <a:pt x="1534" y="2112"/>
                </a:cubicBezTo>
                <a:cubicBezTo>
                  <a:pt x="1534" y="2111"/>
                  <a:pt x="1533" y="2109"/>
                  <a:pt x="1533" y="2108"/>
                </a:cubicBezTo>
                <a:cubicBezTo>
                  <a:pt x="1533" y="2107"/>
                  <a:pt x="1532" y="2106"/>
                  <a:pt x="1532" y="2104"/>
                </a:cubicBezTo>
                <a:cubicBezTo>
                  <a:pt x="1546" y="2125"/>
                  <a:pt x="1554" y="2147"/>
                  <a:pt x="1558" y="2173"/>
                </a:cubicBezTo>
                <a:cubicBezTo>
                  <a:pt x="1562" y="2193"/>
                  <a:pt x="1574" y="2211"/>
                  <a:pt x="1592" y="2222"/>
                </a:cubicBezTo>
                <a:cubicBezTo>
                  <a:pt x="1593" y="2222"/>
                  <a:pt x="1594" y="2223"/>
                  <a:pt x="1594" y="2223"/>
                </a:cubicBezTo>
                <a:cubicBezTo>
                  <a:pt x="1559" y="2181"/>
                  <a:pt x="1584" y="2137"/>
                  <a:pt x="1567" y="2113"/>
                </a:cubicBezTo>
                <a:cubicBezTo>
                  <a:pt x="1605" y="2125"/>
                  <a:pt x="1627" y="2145"/>
                  <a:pt x="1641" y="2169"/>
                </a:cubicBezTo>
                <a:cubicBezTo>
                  <a:pt x="1641" y="2169"/>
                  <a:pt x="1641" y="2170"/>
                  <a:pt x="1641" y="2170"/>
                </a:cubicBezTo>
                <a:cubicBezTo>
                  <a:pt x="1641" y="2173"/>
                  <a:pt x="1641" y="2176"/>
                  <a:pt x="1641" y="2179"/>
                </a:cubicBezTo>
                <a:cubicBezTo>
                  <a:pt x="1641" y="2182"/>
                  <a:pt x="1640" y="2185"/>
                  <a:pt x="1640" y="2189"/>
                </a:cubicBezTo>
                <a:cubicBezTo>
                  <a:pt x="1639" y="2190"/>
                  <a:pt x="1639" y="2191"/>
                  <a:pt x="1639" y="2191"/>
                </a:cubicBezTo>
                <a:cubicBezTo>
                  <a:pt x="1639" y="2192"/>
                  <a:pt x="1639" y="2193"/>
                  <a:pt x="1638" y="2194"/>
                </a:cubicBezTo>
                <a:cubicBezTo>
                  <a:pt x="1638" y="2195"/>
                  <a:pt x="1638" y="2196"/>
                  <a:pt x="1638" y="2197"/>
                </a:cubicBezTo>
                <a:cubicBezTo>
                  <a:pt x="1637" y="2198"/>
                  <a:pt x="1637" y="2198"/>
                  <a:pt x="1637" y="2198"/>
                </a:cubicBezTo>
                <a:cubicBezTo>
                  <a:pt x="1637" y="2199"/>
                  <a:pt x="1637" y="2199"/>
                  <a:pt x="1637" y="2199"/>
                </a:cubicBezTo>
                <a:cubicBezTo>
                  <a:pt x="1637" y="2199"/>
                  <a:pt x="1637" y="2199"/>
                  <a:pt x="1637" y="2199"/>
                </a:cubicBezTo>
                <a:cubicBezTo>
                  <a:pt x="1637" y="2201"/>
                  <a:pt x="1637" y="2201"/>
                  <a:pt x="1637" y="2201"/>
                </a:cubicBezTo>
                <a:cubicBezTo>
                  <a:pt x="1636" y="2202"/>
                  <a:pt x="1636" y="2202"/>
                  <a:pt x="1636" y="2202"/>
                </a:cubicBezTo>
                <a:cubicBezTo>
                  <a:pt x="1636" y="2203"/>
                  <a:pt x="1635" y="2204"/>
                  <a:pt x="1635" y="2205"/>
                </a:cubicBezTo>
                <a:cubicBezTo>
                  <a:pt x="1635" y="2206"/>
                  <a:pt x="1634" y="2208"/>
                  <a:pt x="1633" y="2210"/>
                </a:cubicBezTo>
                <a:cubicBezTo>
                  <a:pt x="1632" y="2213"/>
                  <a:pt x="1630" y="2217"/>
                  <a:pt x="1629" y="2220"/>
                </a:cubicBezTo>
                <a:cubicBezTo>
                  <a:pt x="1628" y="2222"/>
                  <a:pt x="1627" y="2224"/>
                  <a:pt x="1627" y="2226"/>
                </a:cubicBezTo>
                <a:cubicBezTo>
                  <a:pt x="1626" y="2228"/>
                  <a:pt x="1625" y="2229"/>
                  <a:pt x="1625" y="2231"/>
                </a:cubicBezTo>
                <a:cubicBezTo>
                  <a:pt x="1624" y="2232"/>
                  <a:pt x="1624" y="2233"/>
                  <a:pt x="1624" y="2234"/>
                </a:cubicBezTo>
                <a:cubicBezTo>
                  <a:pt x="1624" y="2235"/>
                  <a:pt x="1623" y="2236"/>
                  <a:pt x="1623" y="2237"/>
                </a:cubicBezTo>
                <a:cubicBezTo>
                  <a:pt x="1623" y="2238"/>
                  <a:pt x="1623" y="2238"/>
                  <a:pt x="1623" y="2239"/>
                </a:cubicBezTo>
                <a:cubicBezTo>
                  <a:pt x="1622" y="2240"/>
                  <a:pt x="1622" y="2241"/>
                  <a:pt x="1622" y="2242"/>
                </a:cubicBezTo>
                <a:cubicBezTo>
                  <a:pt x="1622" y="2245"/>
                  <a:pt x="1622" y="2249"/>
                  <a:pt x="1622" y="2252"/>
                </a:cubicBezTo>
                <a:cubicBezTo>
                  <a:pt x="1622" y="2255"/>
                  <a:pt x="1622" y="2258"/>
                  <a:pt x="1623" y="2260"/>
                </a:cubicBezTo>
                <a:cubicBezTo>
                  <a:pt x="1624" y="2263"/>
                  <a:pt x="1624" y="2265"/>
                  <a:pt x="1625" y="2266"/>
                </a:cubicBezTo>
                <a:cubicBezTo>
                  <a:pt x="1626" y="2267"/>
                  <a:pt x="1626" y="2268"/>
                  <a:pt x="1626" y="2268"/>
                </a:cubicBezTo>
                <a:cubicBezTo>
                  <a:pt x="1627" y="2269"/>
                  <a:pt x="1627" y="2269"/>
                  <a:pt x="1627" y="2270"/>
                </a:cubicBezTo>
                <a:cubicBezTo>
                  <a:pt x="1628" y="2270"/>
                  <a:pt x="1628" y="2271"/>
                  <a:pt x="1628" y="2271"/>
                </a:cubicBezTo>
                <a:cubicBezTo>
                  <a:pt x="1628" y="2271"/>
                  <a:pt x="1628" y="2270"/>
                  <a:pt x="1628" y="2269"/>
                </a:cubicBezTo>
                <a:cubicBezTo>
                  <a:pt x="1628" y="2269"/>
                  <a:pt x="1627" y="2268"/>
                  <a:pt x="1627" y="2268"/>
                </a:cubicBezTo>
                <a:cubicBezTo>
                  <a:pt x="1627" y="2267"/>
                  <a:pt x="1627" y="2266"/>
                  <a:pt x="1627" y="2266"/>
                </a:cubicBezTo>
                <a:cubicBezTo>
                  <a:pt x="1627" y="2265"/>
                  <a:pt x="1627" y="2265"/>
                  <a:pt x="1626" y="2264"/>
                </a:cubicBezTo>
                <a:cubicBezTo>
                  <a:pt x="1626" y="2264"/>
                  <a:pt x="1626" y="2263"/>
                  <a:pt x="1626" y="2263"/>
                </a:cubicBezTo>
                <a:cubicBezTo>
                  <a:pt x="1626" y="2262"/>
                  <a:pt x="1626" y="2261"/>
                  <a:pt x="1626" y="2260"/>
                </a:cubicBezTo>
                <a:cubicBezTo>
                  <a:pt x="1626" y="2257"/>
                  <a:pt x="1626" y="2255"/>
                  <a:pt x="1626" y="2252"/>
                </a:cubicBezTo>
                <a:cubicBezTo>
                  <a:pt x="1627" y="2249"/>
                  <a:pt x="1627" y="2246"/>
                  <a:pt x="1628" y="2243"/>
                </a:cubicBezTo>
                <a:cubicBezTo>
                  <a:pt x="1628" y="2242"/>
                  <a:pt x="1628" y="2242"/>
                  <a:pt x="1629" y="2241"/>
                </a:cubicBezTo>
                <a:cubicBezTo>
                  <a:pt x="1629" y="2240"/>
                  <a:pt x="1629" y="2239"/>
                  <a:pt x="1629" y="2239"/>
                </a:cubicBezTo>
                <a:cubicBezTo>
                  <a:pt x="1630" y="2238"/>
                  <a:pt x="1630" y="2237"/>
                  <a:pt x="1630" y="2236"/>
                </a:cubicBezTo>
                <a:cubicBezTo>
                  <a:pt x="1631" y="2235"/>
                  <a:pt x="1631" y="2234"/>
                  <a:pt x="1631" y="2234"/>
                </a:cubicBezTo>
                <a:cubicBezTo>
                  <a:pt x="1632" y="2232"/>
                  <a:pt x="1633" y="2230"/>
                  <a:pt x="1633" y="2229"/>
                </a:cubicBezTo>
                <a:cubicBezTo>
                  <a:pt x="1634" y="2227"/>
                  <a:pt x="1635" y="2226"/>
                  <a:pt x="1635" y="2224"/>
                </a:cubicBezTo>
                <a:cubicBezTo>
                  <a:pt x="1635" y="2225"/>
                  <a:pt x="1635" y="2225"/>
                  <a:pt x="1635" y="2226"/>
                </a:cubicBezTo>
                <a:cubicBezTo>
                  <a:pt x="1635" y="2228"/>
                  <a:pt x="1636" y="2230"/>
                  <a:pt x="1636" y="2231"/>
                </a:cubicBezTo>
                <a:cubicBezTo>
                  <a:pt x="1636" y="2232"/>
                  <a:pt x="1636" y="2233"/>
                  <a:pt x="1636" y="2234"/>
                </a:cubicBezTo>
                <a:cubicBezTo>
                  <a:pt x="1636" y="2235"/>
                  <a:pt x="1637" y="2236"/>
                  <a:pt x="1637" y="2237"/>
                </a:cubicBezTo>
                <a:cubicBezTo>
                  <a:pt x="1637" y="2238"/>
                  <a:pt x="1638" y="2240"/>
                  <a:pt x="1638" y="2241"/>
                </a:cubicBezTo>
                <a:cubicBezTo>
                  <a:pt x="1638" y="2242"/>
                  <a:pt x="1639" y="2243"/>
                  <a:pt x="1639" y="2243"/>
                </a:cubicBezTo>
                <a:cubicBezTo>
                  <a:pt x="1639" y="2244"/>
                  <a:pt x="1639" y="2245"/>
                  <a:pt x="1640" y="2245"/>
                </a:cubicBezTo>
                <a:cubicBezTo>
                  <a:pt x="1640" y="2246"/>
                  <a:pt x="1640" y="2247"/>
                  <a:pt x="1640" y="2247"/>
                </a:cubicBezTo>
                <a:cubicBezTo>
                  <a:pt x="1641" y="2248"/>
                  <a:pt x="1641" y="2248"/>
                  <a:pt x="1641" y="2249"/>
                </a:cubicBezTo>
                <a:cubicBezTo>
                  <a:pt x="1642" y="2250"/>
                  <a:pt x="1642" y="2251"/>
                  <a:pt x="1643" y="2251"/>
                </a:cubicBezTo>
                <a:cubicBezTo>
                  <a:pt x="1643" y="2252"/>
                  <a:pt x="1644" y="2252"/>
                  <a:pt x="1644" y="2253"/>
                </a:cubicBezTo>
                <a:cubicBezTo>
                  <a:pt x="1644" y="2253"/>
                  <a:pt x="1644" y="2253"/>
                  <a:pt x="1644" y="2253"/>
                </a:cubicBezTo>
                <a:cubicBezTo>
                  <a:pt x="1644" y="2253"/>
                  <a:pt x="1644" y="2253"/>
                  <a:pt x="1644" y="2253"/>
                </a:cubicBezTo>
                <a:cubicBezTo>
                  <a:pt x="1644" y="2252"/>
                  <a:pt x="1644" y="2252"/>
                  <a:pt x="1644" y="2251"/>
                </a:cubicBezTo>
                <a:cubicBezTo>
                  <a:pt x="1644" y="2250"/>
                  <a:pt x="1644" y="2249"/>
                  <a:pt x="1644" y="2248"/>
                </a:cubicBezTo>
                <a:cubicBezTo>
                  <a:pt x="1644" y="2247"/>
                  <a:pt x="1644" y="2246"/>
                  <a:pt x="1644" y="2244"/>
                </a:cubicBezTo>
                <a:cubicBezTo>
                  <a:pt x="1644" y="2242"/>
                  <a:pt x="1644" y="2239"/>
                  <a:pt x="1644" y="2236"/>
                </a:cubicBezTo>
                <a:cubicBezTo>
                  <a:pt x="1644" y="2235"/>
                  <a:pt x="1644" y="2234"/>
                  <a:pt x="1644" y="2233"/>
                </a:cubicBezTo>
                <a:cubicBezTo>
                  <a:pt x="1644" y="2232"/>
                  <a:pt x="1644" y="2232"/>
                  <a:pt x="1643" y="2231"/>
                </a:cubicBezTo>
                <a:cubicBezTo>
                  <a:pt x="1643" y="2229"/>
                  <a:pt x="1643" y="2227"/>
                  <a:pt x="1643" y="2226"/>
                </a:cubicBezTo>
                <a:cubicBezTo>
                  <a:pt x="1643" y="2224"/>
                  <a:pt x="1643" y="2222"/>
                  <a:pt x="1643" y="2221"/>
                </a:cubicBezTo>
                <a:cubicBezTo>
                  <a:pt x="1643" y="2220"/>
                  <a:pt x="1643" y="2219"/>
                  <a:pt x="1643" y="2218"/>
                </a:cubicBezTo>
                <a:cubicBezTo>
                  <a:pt x="1643" y="2217"/>
                  <a:pt x="1643" y="2217"/>
                  <a:pt x="1643" y="2216"/>
                </a:cubicBezTo>
                <a:cubicBezTo>
                  <a:pt x="1643" y="2214"/>
                  <a:pt x="1643" y="2213"/>
                  <a:pt x="1643" y="2211"/>
                </a:cubicBezTo>
                <a:cubicBezTo>
                  <a:pt x="1643" y="2210"/>
                  <a:pt x="1643" y="2208"/>
                  <a:pt x="1643" y="2207"/>
                </a:cubicBezTo>
                <a:cubicBezTo>
                  <a:pt x="1643" y="2207"/>
                  <a:pt x="1643" y="2206"/>
                  <a:pt x="1643" y="2206"/>
                </a:cubicBezTo>
                <a:cubicBezTo>
                  <a:pt x="1643" y="2205"/>
                  <a:pt x="1643" y="2205"/>
                  <a:pt x="1643" y="2204"/>
                </a:cubicBezTo>
                <a:cubicBezTo>
                  <a:pt x="1644" y="2203"/>
                  <a:pt x="1644" y="2203"/>
                  <a:pt x="1644" y="2203"/>
                </a:cubicBezTo>
                <a:cubicBezTo>
                  <a:pt x="1644" y="2201"/>
                  <a:pt x="1644" y="2201"/>
                  <a:pt x="1644" y="2201"/>
                </a:cubicBezTo>
                <a:cubicBezTo>
                  <a:pt x="1645" y="2199"/>
                  <a:pt x="1645" y="2198"/>
                  <a:pt x="1646" y="2196"/>
                </a:cubicBezTo>
                <a:cubicBezTo>
                  <a:pt x="1646" y="2195"/>
                  <a:pt x="1646" y="2194"/>
                  <a:pt x="1646" y="2193"/>
                </a:cubicBezTo>
                <a:cubicBezTo>
                  <a:pt x="1646" y="2192"/>
                  <a:pt x="1646" y="2191"/>
                  <a:pt x="1646" y="2190"/>
                </a:cubicBezTo>
                <a:cubicBezTo>
                  <a:pt x="1647" y="2187"/>
                  <a:pt x="1647" y="2184"/>
                  <a:pt x="1647" y="2181"/>
                </a:cubicBezTo>
                <a:cubicBezTo>
                  <a:pt x="1658" y="2208"/>
                  <a:pt x="1660" y="2238"/>
                  <a:pt x="1659" y="2267"/>
                </a:cubicBezTo>
                <a:cubicBezTo>
                  <a:pt x="1658" y="2268"/>
                  <a:pt x="1658" y="2269"/>
                  <a:pt x="1657" y="2270"/>
                </a:cubicBezTo>
                <a:cubicBezTo>
                  <a:pt x="1656" y="2272"/>
                  <a:pt x="1654" y="2274"/>
                  <a:pt x="1653" y="2275"/>
                </a:cubicBezTo>
                <a:cubicBezTo>
                  <a:pt x="1652" y="2276"/>
                  <a:pt x="1651" y="2277"/>
                  <a:pt x="1651" y="2278"/>
                </a:cubicBezTo>
                <a:cubicBezTo>
                  <a:pt x="1650" y="2279"/>
                  <a:pt x="1649" y="2279"/>
                  <a:pt x="1648" y="2280"/>
                </a:cubicBezTo>
                <a:cubicBezTo>
                  <a:pt x="1646" y="2282"/>
                  <a:pt x="1645" y="2283"/>
                  <a:pt x="1643" y="2285"/>
                </a:cubicBezTo>
                <a:cubicBezTo>
                  <a:pt x="1641" y="2286"/>
                  <a:pt x="1639" y="2288"/>
                  <a:pt x="1637" y="2289"/>
                </a:cubicBezTo>
                <a:cubicBezTo>
                  <a:pt x="1635" y="2291"/>
                  <a:pt x="1633" y="2292"/>
                  <a:pt x="1632" y="2294"/>
                </a:cubicBezTo>
                <a:cubicBezTo>
                  <a:pt x="1629" y="2296"/>
                  <a:pt x="1629" y="2296"/>
                  <a:pt x="1629" y="2296"/>
                </a:cubicBezTo>
                <a:cubicBezTo>
                  <a:pt x="1626" y="2298"/>
                  <a:pt x="1626" y="2298"/>
                  <a:pt x="1626" y="2298"/>
                </a:cubicBezTo>
                <a:cubicBezTo>
                  <a:pt x="1624" y="2300"/>
                  <a:pt x="1622" y="2302"/>
                  <a:pt x="1621" y="2303"/>
                </a:cubicBezTo>
                <a:cubicBezTo>
                  <a:pt x="1619" y="2305"/>
                  <a:pt x="1617" y="2307"/>
                  <a:pt x="1616" y="2309"/>
                </a:cubicBezTo>
                <a:cubicBezTo>
                  <a:pt x="1613" y="2311"/>
                  <a:pt x="1613" y="2311"/>
                  <a:pt x="1613" y="2311"/>
                </a:cubicBezTo>
                <a:cubicBezTo>
                  <a:pt x="1612" y="2312"/>
                  <a:pt x="1612" y="2313"/>
                  <a:pt x="1611" y="2314"/>
                </a:cubicBezTo>
                <a:cubicBezTo>
                  <a:pt x="1609" y="2316"/>
                  <a:pt x="1608" y="2318"/>
                  <a:pt x="1606" y="2320"/>
                </a:cubicBezTo>
                <a:cubicBezTo>
                  <a:pt x="1605" y="2322"/>
                  <a:pt x="1603" y="2324"/>
                  <a:pt x="1602" y="2326"/>
                </a:cubicBezTo>
                <a:cubicBezTo>
                  <a:pt x="1601" y="2328"/>
                  <a:pt x="1599" y="2330"/>
                  <a:pt x="1598" y="2332"/>
                </a:cubicBezTo>
                <a:cubicBezTo>
                  <a:pt x="1597" y="2334"/>
                  <a:pt x="1595" y="2336"/>
                  <a:pt x="1594" y="2338"/>
                </a:cubicBezTo>
                <a:cubicBezTo>
                  <a:pt x="1594" y="2339"/>
                  <a:pt x="1593" y="2340"/>
                  <a:pt x="1593" y="2341"/>
                </a:cubicBezTo>
                <a:cubicBezTo>
                  <a:pt x="1592" y="2343"/>
                  <a:pt x="1592" y="2343"/>
                  <a:pt x="1592" y="2343"/>
                </a:cubicBezTo>
                <a:cubicBezTo>
                  <a:pt x="1591" y="2345"/>
                  <a:pt x="1591" y="2345"/>
                  <a:pt x="1591" y="2345"/>
                </a:cubicBezTo>
                <a:cubicBezTo>
                  <a:pt x="1590" y="2346"/>
                  <a:pt x="1590" y="2347"/>
                  <a:pt x="1590" y="2348"/>
                </a:cubicBezTo>
                <a:cubicBezTo>
                  <a:pt x="1589" y="2349"/>
                  <a:pt x="1589" y="2350"/>
                  <a:pt x="1588" y="2351"/>
                </a:cubicBezTo>
                <a:cubicBezTo>
                  <a:pt x="1590" y="2350"/>
                  <a:pt x="1591" y="2348"/>
                  <a:pt x="1593" y="2346"/>
                </a:cubicBezTo>
                <a:cubicBezTo>
                  <a:pt x="1597" y="2340"/>
                  <a:pt x="1597" y="2340"/>
                  <a:pt x="1597" y="2340"/>
                </a:cubicBezTo>
                <a:cubicBezTo>
                  <a:pt x="1600" y="2337"/>
                  <a:pt x="1600" y="2337"/>
                  <a:pt x="1600" y="2337"/>
                </a:cubicBezTo>
                <a:cubicBezTo>
                  <a:pt x="1602" y="2335"/>
                  <a:pt x="1602" y="2335"/>
                  <a:pt x="1602" y="2335"/>
                </a:cubicBezTo>
                <a:cubicBezTo>
                  <a:pt x="1603" y="2334"/>
                  <a:pt x="1604" y="2333"/>
                  <a:pt x="1604" y="2332"/>
                </a:cubicBezTo>
                <a:cubicBezTo>
                  <a:pt x="1605" y="2331"/>
                  <a:pt x="1606" y="2330"/>
                  <a:pt x="1607" y="2329"/>
                </a:cubicBezTo>
                <a:cubicBezTo>
                  <a:pt x="1609" y="2327"/>
                  <a:pt x="1609" y="2327"/>
                  <a:pt x="1609" y="2327"/>
                </a:cubicBezTo>
                <a:cubicBezTo>
                  <a:pt x="1611" y="2324"/>
                  <a:pt x="1611" y="2324"/>
                  <a:pt x="1611" y="2324"/>
                </a:cubicBezTo>
                <a:cubicBezTo>
                  <a:pt x="1612" y="2323"/>
                  <a:pt x="1613" y="2322"/>
                  <a:pt x="1614" y="2322"/>
                </a:cubicBezTo>
                <a:cubicBezTo>
                  <a:pt x="1615" y="2321"/>
                  <a:pt x="1615" y="2320"/>
                  <a:pt x="1616" y="2319"/>
                </a:cubicBezTo>
                <a:cubicBezTo>
                  <a:pt x="1618" y="2317"/>
                  <a:pt x="1619" y="2316"/>
                  <a:pt x="1621" y="2314"/>
                </a:cubicBezTo>
                <a:cubicBezTo>
                  <a:pt x="1623" y="2312"/>
                  <a:pt x="1624" y="2311"/>
                  <a:pt x="1626" y="2309"/>
                </a:cubicBezTo>
                <a:cubicBezTo>
                  <a:pt x="1627" y="2308"/>
                  <a:pt x="1628" y="2307"/>
                  <a:pt x="1629" y="2307"/>
                </a:cubicBezTo>
                <a:cubicBezTo>
                  <a:pt x="1630" y="2306"/>
                  <a:pt x="1630" y="2305"/>
                  <a:pt x="1631" y="2304"/>
                </a:cubicBezTo>
                <a:cubicBezTo>
                  <a:pt x="1634" y="2302"/>
                  <a:pt x="1634" y="2302"/>
                  <a:pt x="1634" y="2302"/>
                </a:cubicBezTo>
                <a:cubicBezTo>
                  <a:pt x="1637" y="2299"/>
                  <a:pt x="1637" y="2299"/>
                  <a:pt x="1637" y="2299"/>
                </a:cubicBezTo>
                <a:cubicBezTo>
                  <a:pt x="1642" y="2295"/>
                  <a:pt x="1642" y="2295"/>
                  <a:pt x="1642" y="2295"/>
                </a:cubicBezTo>
                <a:cubicBezTo>
                  <a:pt x="1644" y="2293"/>
                  <a:pt x="1646" y="2291"/>
                  <a:pt x="1647" y="2290"/>
                </a:cubicBezTo>
                <a:cubicBezTo>
                  <a:pt x="1649" y="2288"/>
                  <a:pt x="1651" y="2286"/>
                  <a:pt x="1652" y="2284"/>
                </a:cubicBezTo>
                <a:cubicBezTo>
                  <a:pt x="1653" y="2283"/>
                  <a:pt x="1654" y="2282"/>
                  <a:pt x="1655" y="2281"/>
                </a:cubicBezTo>
                <a:cubicBezTo>
                  <a:pt x="1655" y="2281"/>
                  <a:pt x="1656" y="2280"/>
                  <a:pt x="1656" y="2280"/>
                </a:cubicBezTo>
                <a:cubicBezTo>
                  <a:pt x="1656" y="2279"/>
                  <a:pt x="1657" y="2279"/>
                  <a:pt x="1657" y="2278"/>
                </a:cubicBezTo>
                <a:cubicBezTo>
                  <a:pt x="1657" y="2278"/>
                  <a:pt x="1658" y="2277"/>
                  <a:pt x="1658" y="2276"/>
                </a:cubicBezTo>
                <a:cubicBezTo>
                  <a:pt x="1657" y="2286"/>
                  <a:pt x="1656" y="2296"/>
                  <a:pt x="1655" y="2305"/>
                </a:cubicBezTo>
                <a:cubicBezTo>
                  <a:pt x="1655" y="2305"/>
                  <a:pt x="1655" y="2305"/>
                  <a:pt x="1655" y="2305"/>
                </a:cubicBezTo>
                <a:cubicBezTo>
                  <a:pt x="1653" y="2310"/>
                  <a:pt x="1650" y="2315"/>
                  <a:pt x="1647" y="2321"/>
                </a:cubicBezTo>
                <a:cubicBezTo>
                  <a:pt x="1644" y="2326"/>
                  <a:pt x="1640" y="2332"/>
                  <a:pt x="1637" y="2338"/>
                </a:cubicBezTo>
                <a:cubicBezTo>
                  <a:pt x="1636" y="2338"/>
                  <a:pt x="1636" y="2339"/>
                  <a:pt x="1635" y="2340"/>
                </a:cubicBezTo>
                <a:cubicBezTo>
                  <a:pt x="1633" y="2341"/>
                  <a:pt x="1630" y="2343"/>
                  <a:pt x="1627" y="2345"/>
                </a:cubicBezTo>
                <a:cubicBezTo>
                  <a:pt x="1624" y="2347"/>
                  <a:pt x="1620" y="2350"/>
                  <a:pt x="1616" y="2353"/>
                </a:cubicBezTo>
                <a:cubicBezTo>
                  <a:pt x="1615" y="2354"/>
                  <a:pt x="1613" y="2355"/>
                  <a:pt x="1612" y="2355"/>
                </a:cubicBezTo>
                <a:cubicBezTo>
                  <a:pt x="1611" y="2356"/>
                  <a:pt x="1610" y="2357"/>
                  <a:pt x="1609" y="2358"/>
                </a:cubicBezTo>
                <a:cubicBezTo>
                  <a:pt x="1607" y="2360"/>
                  <a:pt x="1605" y="2361"/>
                  <a:pt x="1603" y="2363"/>
                </a:cubicBezTo>
                <a:cubicBezTo>
                  <a:pt x="1601" y="2365"/>
                  <a:pt x="1599" y="2367"/>
                  <a:pt x="1596" y="2369"/>
                </a:cubicBezTo>
                <a:cubicBezTo>
                  <a:pt x="1596" y="2369"/>
                  <a:pt x="1595" y="2370"/>
                  <a:pt x="1595" y="2370"/>
                </a:cubicBezTo>
                <a:cubicBezTo>
                  <a:pt x="1594" y="2370"/>
                  <a:pt x="1594" y="2371"/>
                  <a:pt x="1593" y="2371"/>
                </a:cubicBezTo>
                <a:cubicBezTo>
                  <a:pt x="1592" y="2372"/>
                  <a:pt x="1591" y="2373"/>
                  <a:pt x="1591" y="2374"/>
                </a:cubicBezTo>
                <a:cubicBezTo>
                  <a:pt x="1589" y="2376"/>
                  <a:pt x="1587" y="2378"/>
                  <a:pt x="1586" y="2380"/>
                </a:cubicBezTo>
                <a:cubicBezTo>
                  <a:pt x="1585" y="2382"/>
                  <a:pt x="1584" y="2383"/>
                  <a:pt x="1584" y="2384"/>
                </a:cubicBezTo>
                <a:cubicBezTo>
                  <a:pt x="1583" y="2384"/>
                  <a:pt x="1583" y="2385"/>
                  <a:pt x="1583" y="2385"/>
                </a:cubicBezTo>
                <a:cubicBezTo>
                  <a:pt x="1582" y="2386"/>
                  <a:pt x="1582" y="2386"/>
                  <a:pt x="1582" y="2387"/>
                </a:cubicBezTo>
                <a:cubicBezTo>
                  <a:pt x="1582" y="2388"/>
                  <a:pt x="1581" y="2389"/>
                  <a:pt x="1581" y="2390"/>
                </a:cubicBezTo>
                <a:cubicBezTo>
                  <a:pt x="1581" y="2390"/>
                  <a:pt x="1580" y="2391"/>
                  <a:pt x="1580" y="2391"/>
                </a:cubicBezTo>
                <a:cubicBezTo>
                  <a:pt x="1580" y="2391"/>
                  <a:pt x="1580" y="2392"/>
                  <a:pt x="1580" y="2392"/>
                </a:cubicBezTo>
                <a:cubicBezTo>
                  <a:pt x="1580" y="2393"/>
                  <a:pt x="1580" y="2394"/>
                  <a:pt x="1580" y="2395"/>
                </a:cubicBezTo>
                <a:cubicBezTo>
                  <a:pt x="1580" y="2395"/>
                  <a:pt x="1579" y="2396"/>
                  <a:pt x="1579" y="2396"/>
                </a:cubicBezTo>
                <a:cubicBezTo>
                  <a:pt x="1579" y="2396"/>
                  <a:pt x="1579" y="2397"/>
                  <a:pt x="1579" y="2397"/>
                </a:cubicBezTo>
                <a:cubicBezTo>
                  <a:pt x="1579" y="2398"/>
                  <a:pt x="1579" y="2398"/>
                  <a:pt x="1579" y="2399"/>
                </a:cubicBezTo>
                <a:cubicBezTo>
                  <a:pt x="1579" y="2399"/>
                  <a:pt x="1580" y="2400"/>
                  <a:pt x="1580" y="2400"/>
                </a:cubicBezTo>
                <a:cubicBezTo>
                  <a:pt x="1580" y="2401"/>
                  <a:pt x="1580" y="2401"/>
                  <a:pt x="1580" y="2401"/>
                </a:cubicBezTo>
                <a:cubicBezTo>
                  <a:pt x="1580" y="2401"/>
                  <a:pt x="1580" y="2401"/>
                  <a:pt x="1580" y="2400"/>
                </a:cubicBezTo>
                <a:cubicBezTo>
                  <a:pt x="1580" y="2400"/>
                  <a:pt x="1580" y="2399"/>
                  <a:pt x="1580" y="2399"/>
                </a:cubicBezTo>
                <a:cubicBezTo>
                  <a:pt x="1581" y="2398"/>
                  <a:pt x="1581" y="2398"/>
                  <a:pt x="1581" y="2397"/>
                </a:cubicBezTo>
                <a:cubicBezTo>
                  <a:pt x="1581" y="2397"/>
                  <a:pt x="1581" y="2397"/>
                  <a:pt x="1581" y="2396"/>
                </a:cubicBezTo>
                <a:cubicBezTo>
                  <a:pt x="1581" y="2396"/>
                  <a:pt x="1582" y="2396"/>
                  <a:pt x="1582" y="2395"/>
                </a:cubicBezTo>
                <a:cubicBezTo>
                  <a:pt x="1582" y="2395"/>
                  <a:pt x="1582" y="2395"/>
                  <a:pt x="1582" y="2395"/>
                </a:cubicBezTo>
                <a:cubicBezTo>
                  <a:pt x="1582" y="2394"/>
                  <a:pt x="1583" y="2394"/>
                  <a:pt x="1583" y="2393"/>
                </a:cubicBezTo>
                <a:cubicBezTo>
                  <a:pt x="1583" y="2393"/>
                  <a:pt x="1583" y="2393"/>
                  <a:pt x="1583" y="2392"/>
                </a:cubicBezTo>
                <a:cubicBezTo>
                  <a:pt x="1584" y="2392"/>
                  <a:pt x="1584" y="2392"/>
                  <a:pt x="1584" y="2391"/>
                </a:cubicBezTo>
                <a:cubicBezTo>
                  <a:pt x="1585" y="2391"/>
                  <a:pt x="1585" y="2390"/>
                  <a:pt x="1586" y="2389"/>
                </a:cubicBezTo>
                <a:cubicBezTo>
                  <a:pt x="1587" y="2387"/>
                  <a:pt x="1589" y="2386"/>
                  <a:pt x="1590" y="2384"/>
                </a:cubicBezTo>
                <a:cubicBezTo>
                  <a:pt x="1592" y="2383"/>
                  <a:pt x="1594" y="2381"/>
                  <a:pt x="1595" y="2379"/>
                </a:cubicBezTo>
                <a:cubicBezTo>
                  <a:pt x="1596" y="2379"/>
                  <a:pt x="1597" y="2378"/>
                  <a:pt x="1598" y="2377"/>
                </a:cubicBezTo>
                <a:cubicBezTo>
                  <a:pt x="1599" y="2376"/>
                  <a:pt x="1600" y="2375"/>
                  <a:pt x="1601" y="2374"/>
                </a:cubicBezTo>
                <a:cubicBezTo>
                  <a:pt x="1604" y="2373"/>
                  <a:pt x="1606" y="2371"/>
                  <a:pt x="1608" y="2369"/>
                </a:cubicBezTo>
                <a:cubicBezTo>
                  <a:pt x="1610" y="2367"/>
                  <a:pt x="1612" y="2366"/>
                  <a:pt x="1614" y="2364"/>
                </a:cubicBezTo>
                <a:cubicBezTo>
                  <a:pt x="1615" y="2363"/>
                  <a:pt x="1616" y="2362"/>
                  <a:pt x="1617" y="2361"/>
                </a:cubicBezTo>
                <a:cubicBezTo>
                  <a:pt x="1618" y="2360"/>
                  <a:pt x="1619" y="2359"/>
                  <a:pt x="1620" y="2358"/>
                </a:cubicBezTo>
                <a:cubicBezTo>
                  <a:pt x="1624" y="2355"/>
                  <a:pt x="1627" y="2351"/>
                  <a:pt x="1630" y="2348"/>
                </a:cubicBezTo>
                <a:cubicBezTo>
                  <a:pt x="1630" y="2348"/>
                  <a:pt x="1630" y="2348"/>
                  <a:pt x="1630" y="2348"/>
                </a:cubicBezTo>
                <a:cubicBezTo>
                  <a:pt x="1629" y="2351"/>
                  <a:pt x="1627" y="2353"/>
                  <a:pt x="1626" y="2356"/>
                </a:cubicBezTo>
                <a:cubicBezTo>
                  <a:pt x="1625" y="2357"/>
                  <a:pt x="1624" y="2359"/>
                  <a:pt x="1624" y="2361"/>
                </a:cubicBezTo>
                <a:cubicBezTo>
                  <a:pt x="1623" y="2361"/>
                  <a:pt x="1623" y="2362"/>
                  <a:pt x="1622" y="2363"/>
                </a:cubicBezTo>
                <a:cubicBezTo>
                  <a:pt x="1622" y="2364"/>
                  <a:pt x="1622" y="2364"/>
                  <a:pt x="1622" y="2364"/>
                </a:cubicBezTo>
                <a:cubicBezTo>
                  <a:pt x="1621" y="2365"/>
                  <a:pt x="1621" y="2365"/>
                  <a:pt x="1621" y="2365"/>
                </a:cubicBezTo>
                <a:cubicBezTo>
                  <a:pt x="1621" y="2365"/>
                  <a:pt x="1621" y="2365"/>
                  <a:pt x="1621" y="2365"/>
                </a:cubicBezTo>
                <a:cubicBezTo>
                  <a:pt x="1621" y="2366"/>
                  <a:pt x="1621" y="2366"/>
                  <a:pt x="1621" y="2366"/>
                </a:cubicBezTo>
                <a:cubicBezTo>
                  <a:pt x="1620" y="2367"/>
                  <a:pt x="1620" y="2369"/>
                  <a:pt x="1619" y="2370"/>
                </a:cubicBezTo>
                <a:cubicBezTo>
                  <a:pt x="1618" y="2371"/>
                  <a:pt x="1618" y="2372"/>
                  <a:pt x="1618" y="2373"/>
                </a:cubicBezTo>
                <a:cubicBezTo>
                  <a:pt x="1617" y="2376"/>
                  <a:pt x="1617" y="2376"/>
                  <a:pt x="1617" y="2376"/>
                </a:cubicBezTo>
                <a:cubicBezTo>
                  <a:pt x="1616" y="2377"/>
                  <a:pt x="1615" y="2379"/>
                  <a:pt x="1615" y="2381"/>
                </a:cubicBezTo>
                <a:cubicBezTo>
                  <a:pt x="1614" y="2383"/>
                  <a:pt x="1613" y="2384"/>
                  <a:pt x="1613" y="2386"/>
                </a:cubicBezTo>
                <a:cubicBezTo>
                  <a:pt x="1612" y="2388"/>
                  <a:pt x="1612" y="2390"/>
                  <a:pt x="1611" y="2391"/>
                </a:cubicBezTo>
                <a:cubicBezTo>
                  <a:pt x="1611" y="2392"/>
                  <a:pt x="1611" y="2393"/>
                  <a:pt x="1610" y="2394"/>
                </a:cubicBezTo>
                <a:cubicBezTo>
                  <a:pt x="1610" y="2395"/>
                  <a:pt x="1610" y="2396"/>
                  <a:pt x="1610" y="2397"/>
                </a:cubicBezTo>
                <a:cubicBezTo>
                  <a:pt x="1609" y="2399"/>
                  <a:pt x="1609" y="2400"/>
                  <a:pt x="1609" y="2402"/>
                </a:cubicBezTo>
                <a:cubicBezTo>
                  <a:pt x="1608" y="2404"/>
                  <a:pt x="1608" y="2406"/>
                  <a:pt x="1608" y="2407"/>
                </a:cubicBezTo>
                <a:cubicBezTo>
                  <a:pt x="1607" y="2409"/>
                  <a:pt x="1607" y="2411"/>
                  <a:pt x="1607" y="2413"/>
                </a:cubicBezTo>
                <a:cubicBezTo>
                  <a:pt x="1606" y="2414"/>
                  <a:pt x="1606" y="2416"/>
                  <a:pt x="1606" y="2418"/>
                </a:cubicBezTo>
                <a:cubicBezTo>
                  <a:pt x="1606" y="2420"/>
                  <a:pt x="1606" y="2421"/>
                  <a:pt x="1606" y="2423"/>
                </a:cubicBezTo>
                <a:cubicBezTo>
                  <a:pt x="1605" y="2425"/>
                  <a:pt x="1605" y="2426"/>
                  <a:pt x="1605" y="2428"/>
                </a:cubicBezTo>
                <a:cubicBezTo>
                  <a:pt x="1605" y="2430"/>
                  <a:pt x="1605" y="2431"/>
                  <a:pt x="1605" y="2433"/>
                </a:cubicBezTo>
                <a:cubicBezTo>
                  <a:pt x="1605" y="2435"/>
                  <a:pt x="1605" y="2436"/>
                  <a:pt x="1605" y="2438"/>
                </a:cubicBezTo>
                <a:cubicBezTo>
                  <a:pt x="1605" y="2441"/>
                  <a:pt x="1605" y="2444"/>
                  <a:pt x="1605" y="2447"/>
                </a:cubicBezTo>
                <a:cubicBezTo>
                  <a:pt x="1606" y="2448"/>
                  <a:pt x="1606" y="2450"/>
                  <a:pt x="1606" y="2451"/>
                </a:cubicBezTo>
                <a:cubicBezTo>
                  <a:pt x="1606" y="2453"/>
                  <a:pt x="1606" y="2454"/>
                  <a:pt x="1606" y="2456"/>
                </a:cubicBezTo>
                <a:cubicBezTo>
                  <a:pt x="1606" y="2457"/>
                  <a:pt x="1607" y="2458"/>
                  <a:pt x="1607" y="2460"/>
                </a:cubicBezTo>
                <a:cubicBezTo>
                  <a:pt x="1607" y="2461"/>
                  <a:pt x="1607" y="2462"/>
                  <a:pt x="1607" y="2463"/>
                </a:cubicBezTo>
                <a:cubicBezTo>
                  <a:pt x="1608" y="2466"/>
                  <a:pt x="1608" y="2468"/>
                  <a:pt x="1609" y="2470"/>
                </a:cubicBezTo>
                <a:cubicBezTo>
                  <a:pt x="1609" y="2473"/>
                  <a:pt x="1610" y="2475"/>
                  <a:pt x="1610" y="2476"/>
                </a:cubicBezTo>
                <a:cubicBezTo>
                  <a:pt x="1611" y="2478"/>
                  <a:pt x="1611" y="2480"/>
                  <a:pt x="1612" y="2482"/>
                </a:cubicBezTo>
                <a:cubicBezTo>
                  <a:pt x="1612" y="2482"/>
                  <a:pt x="1612" y="2483"/>
                  <a:pt x="1613" y="2484"/>
                </a:cubicBezTo>
                <a:cubicBezTo>
                  <a:pt x="1613" y="2484"/>
                  <a:pt x="1613" y="2485"/>
                  <a:pt x="1613" y="2486"/>
                </a:cubicBezTo>
                <a:cubicBezTo>
                  <a:pt x="1614" y="2487"/>
                  <a:pt x="1614" y="2488"/>
                  <a:pt x="1614" y="2489"/>
                </a:cubicBezTo>
                <a:cubicBezTo>
                  <a:pt x="1615" y="2490"/>
                  <a:pt x="1615" y="2491"/>
                  <a:pt x="1615" y="2491"/>
                </a:cubicBezTo>
                <a:cubicBezTo>
                  <a:pt x="1615" y="2491"/>
                  <a:pt x="1615" y="2490"/>
                  <a:pt x="1615" y="2488"/>
                </a:cubicBezTo>
                <a:cubicBezTo>
                  <a:pt x="1615" y="2488"/>
                  <a:pt x="1614" y="2487"/>
                  <a:pt x="1614" y="2485"/>
                </a:cubicBezTo>
                <a:cubicBezTo>
                  <a:pt x="1614" y="2485"/>
                  <a:pt x="1614" y="2484"/>
                  <a:pt x="1614" y="2483"/>
                </a:cubicBezTo>
                <a:cubicBezTo>
                  <a:pt x="1614" y="2483"/>
                  <a:pt x="1614" y="2482"/>
                  <a:pt x="1613" y="2481"/>
                </a:cubicBezTo>
                <a:cubicBezTo>
                  <a:pt x="1613" y="2480"/>
                  <a:pt x="1613" y="2478"/>
                  <a:pt x="1613" y="2476"/>
                </a:cubicBezTo>
                <a:cubicBezTo>
                  <a:pt x="1612" y="2474"/>
                  <a:pt x="1612" y="2472"/>
                  <a:pt x="1612" y="2470"/>
                </a:cubicBezTo>
                <a:cubicBezTo>
                  <a:pt x="1612" y="2468"/>
                  <a:pt x="1611" y="2465"/>
                  <a:pt x="1611" y="2463"/>
                </a:cubicBezTo>
                <a:cubicBezTo>
                  <a:pt x="1611" y="2462"/>
                  <a:pt x="1611" y="2460"/>
                  <a:pt x="1611" y="2459"/>
                </a:cubicBezTo>
                <a:cubicBezTo>
                  <a:pt x="1611" y="2458"/>
                  <a:pt x="1611" y="2457"/>
                  <a:pt x="1611" y="2455"/>
                </a:cubicBezTo>
                <a:cubicBezTo>
                  <a:pt x="1611" y="2454"/>
                  <a:pt x="1611" y="2452"/>
                  <a:pt x="1611" y="2451"/>
                </a:cubicBezTo>
                <a:cubicBezTo>
                  <a:pt x="1611" y="2450"/>
                  <a:pt x="1611" y="2448"/>
                  <a:pt x="1611" y="2447"/>
                </a:cubicBezTo>
                <a:cubicBezTo>
                  <a:pt x="1611" y="2444"/>
                  <a:pt x="1611" y="2441"/>
                  <a:pt x="1611" y="2438"/>
                </a:cubicBezTo>
                <a:cubicBezTo>
                  <a:pt x="1611" y="2436"/>
                  <a:pt x="1611" y="2435"/>
                  <a:pt x="1611" y="2433"/>
                </a:cubicBezTo>
                <a:cubicBezTo>
                  <a:pt x="1611" y="2432"/>
                  <a:pt x="1612" y="2430"/>
                  <a:pt x="1612" y="2428"/>
                </a:cubicBezTo>
                <a:cubicBezTo>
                  <a:pt x="1612" y="2427"/>
                  <a:pt x="1612" y="2425"/>
                  <a:pt x="1612" y="2424"/>
                </a:cubicBezTo>
                <a:cubicBezTo>
                  <a:pt x="1613" y="2422"/>
                  <a:pt x="1613" y="2420"/>
                  <a:pt x="1613" y="2419"/>
                </a:cubicBezTo>
                <a:cubicBezTo>
                  <a:pt x="1613" y="2417"/>
                  <a:pt x="1614" y="2415"/>
                  <a:pt x="1614" y="2414"/>
                </a:cubicBezTo>
                <a:cubicBezTo>
                  <a:pt x="1614" y="2412"/>
                  <a:pt x="1615" y="2410"/>
                  <a:pt x="1615" y="2409"/>
                </a:cubicBezTo>
                <a:cubicBezTo>
                  <a:pt x="1615" y="2405"/>
                  <a:pt x="1616" y="2402"/>
                  <a:pt x="1617" y="2399"/>
                </a:cubicBezTo>
                <a:cubicBezTo>
                  <a:pt x="1617" y="2398"/>
                  <a:pt x="1618" y="2398"/>
                  <a:pt x="1618" y="2397"/>
                </a:cubicBezTo>
                <a:cubicBezTo>
                  <a:pt x="1618" y="2397"/>
                  <a:pt x="1618" y="2397"/>
                  <a:pt x="1618" y="2397"/>
                </a:cubicBezTo>
                <a:cubicBezTo>
                  <a:pt x="1618" y="2398"/>
                  <a:pt x="1618" y="2400"/>
                  <a:pt x="1619" y="2401"/>
                </a:cubicBezTo>
                <a:cubicBezTo>
                  <a:pt x="1619" y="2402"/>
                  <a:pt x="1619" y="2403"/>
                  <a:pt x="1619" y="2404"/>
                </a:cubicBezTo>
                <a:cubicBezTo>
                  <a:pt x="1619" y="2404"/>
                  <a:pt x="1620" y="2405"/>
                  <a:pt x="1620" y="2406"/>
                </a:cubicBezTo>
                <a:cubicBezTo>
                  <a:pt x="1620" y="2408"/>
                  <a:pt x="1621" y="2410"/>
                  <a:pt x="1621" y="2412"/>
                </a:cubicBezTo>
                <a:cubicBezTo>
                  <a:pt x="1622" y="2414"/>
                  <a:pt x="1622" y="2416"/>
                  <a:pt x="1623" y="2419"/>
                </a:cubicBezTo>
                <a:cubicBezTo>
                  <a:pt x="1623" y="2421"/>
                  <a:pt x="1623" y="2423"/>
                  <a:pt x="1624" y="2426"/>
                </a:cubicBezTo>
                <a:cubicBezTo>
                  <a:pt x="1624" y="2428"/>
                  <a:pt x="1625" y="2430"/>
                  <a:pt x="1625" y="2433"/>
                </a:cubicBezTo>
                <a:cubicBezTo>
                  <a:pt x="1626" y="2435"/>
                  <a:pt x="1626" y="2437"/>
                  <a:pt x="1627" y="2440"/>
                </a:cubicBezTo>
                <a:cubicBezTo>
                  <a:pt x="1627" y="2442"/>
                  <a:pt x="1628" y="2445"/>
                  <a:pt x="1628" y="2447"/>
                </a:cubicBezTo>
                <a:cubicBezTo>
                  <a:pt x="1628" y="2448"/>
                  <a:pt x="1628" y="2449"/>
                  <a:pt x="1628" y="2450"/>
                </a:cubicBezTo>
                <a:cubicBezTo>
                  <a:pt x="1629" y="2451"/>
                  <a:pt x="1629" y="2452"/>
                  <a:pt x="1629" y="2453"/>
                </a:cubicBezTo>
                <a:cubicBezTo>
                  <a:pt x="1629" y="2455"/>
                  <a:pt x="1630" y="2457"/>
                  <a:pt x="1630" y="2459"/>
                </a:cubicBezTo>
                <a:cubicBezTo>
                  <a:pt x="1630" y="2461"/>
                  <a:pt x="1630" y="2463"/>
                  <a:pt x="1631" y="2464"/>
                </a:cubicBezTo>
                <a:cubicBezTo>
                  <a:pt x="1631" y="2466"/>
                  <a:pt x="1631" y="2467"/>
                  <a:pt x="1631" y="2468"/>
                </a:cubicBezTo>
                <a:cubicBezTo>
                  <a:pt x="1632" y="2469"/>
                  <a:pt x="1632" y="2470"/>
                  <a:pt x="1632" y="2471"/>
                </a:cubicBezTo>
                <a:cubicBezTo>
                  <a:pt x="1632" y="2471"/>
                  <a:pt x="1632" y="2472"/>
                  <a:pt x="1632" y="2472"/>
                </a:cubicBezTo>
                <a:cubicBezTo>
                  <a:pt x="1632" y="2472"/>
                  <a:pt x="1632" y="2471"/>
                  <a:pt x="1632" y="2471"/>
                </a:cubicBezTo>
                <a:cubicBezTo>
                  <a:pt x="1632" y="2470"/>
                  <a:pt x="1633" y="2469"/>
                  <a:pt x="1633" y="2468"/>
                </a:cubicBezTo>
                <a:cubicBezTo>
                  <a:pt x="1633" y="2467"/>
                  <a:pt x="1633" y="2466"/>
                  <a:pt x="1634" y="2464"/>
                </a:cubicBezTo>
                <a:cubicBezTo>
                  <a:pt x="1634" y="2464"/>
                  <a:pt x="1634" y="2463"/>
                  <a:pt x="1634" y="2462"/>
                </a:cubicBezTo>
                <a:cubicBezTo>
                  <a:pt x="1634" y="2461"/>
                  <a:pt x="1634" y="2460"/>
                  <a:pt x="1634" y="2459"/>
                </a:cubicBezTo>
                <a:cubicBezTo>
                  <a:pt x="1635" y="2458"/>
                  <a:pt x="1635" y="2457"/>
                  <a:pt x="1635" y="2456"/>
                </a:cubicBezTo>
                <a:cubicBezTo>
                  <a:pt x="1635" y="2455"/>
                  <a:pt x="1635" y="2454"/>
                  <a:pt x="1635" y="2453"/>
                </a:cubicBezTo>
                <a:cubicBezTo>
                  <a:pt x="1635" y="2452"/>
                  <a:pt x="1635" y="2451"/>
                  <a:pt x="1635" y="2450"/>
                </a:cubicBezTo>
                <a:cubicBezTo>
                  <a:pt x="1635" y="2448"/>
                  <a:pt x="1635" y="2447"/>
                  <a:pt x="1635" y="2446"/>
                </a:cubicBezTo>
                <a:cubicBezTo>
                  <a:pt x="1635" y="2445"/>
                  <a:pt x="1635" y="2444"/>
                  <a:pt x="1635" y="2442"/>
                </a:cubicBezTo>
                <a:cubicBezTo>
                  <a:pt x="1635" y="2441"/>
                  <a:pt x="1634" y="2440"/>
                  <a:pt x="1634" y="2439"/>
                </a:cubicBezTo>
                <a:cubicBezTo>
                  <a:pt x="1634" y="2436"/>
                  <a:pt x="1634" y="2434"/>
                  <a:pt x="1633" y="2431"/>
                </a:cubicBezTo>
                <a:cubicBezTo>
                  <a:pt x="1633" y="2429"/>
                  <a:pt x="1632" y="2426"/>
                  <a:pt x="1631" y="2424"/>
                </a:cubicBezTo>
                <a:cubicBezTo>
                  <a:pt x="1631" y="2423"/>
                  <a:pt x="1631" y="2421"/>
                  <a:pt x="1630" y="2420"/>
                </a:cubicBezTo>
                <a:cubicBezTo>
                  <a:pt x="1630" y="2419"/>
                  <a:pt x="1630" y="2418"/>
                  <a:pt x="1629" y="2417"/>
                </a:cubicBezTo>
                <a:cubicBezTo>
                  <a:pt x="1629" y="2416"/>
                  <a:pt x="1628" y="2414"/>
                  <a:pt x="1628" y="2413"/>
                </a:cubicBezTo>
                <a:cubicBezTo>
                  <a:pt x="1628" y="2412"/>
                  <a:pt x="1627" y="2411"/>
                  <a:pt x="1627" y="2410"/>
                </a:cubicBezTo>
                <a:cubicBezTo>
                  <a:pt x="1626" y="2409"/>
                  <a:pt x="1626" y="2408"/>
                  <a:pt x="1625" y="2407"/>
                </a:cubicBezTo>
                <a:cubicBezTo>
                  <a:pt x="1625" y="2406"/>
                  <a:pt x="1624" y="2406"/>
                  <a:pt x="1624" y="2405"/>
                </a:cubicBezTo>
                <a:cubicBezTo>
                  <a:pt x="1624" y="2404"/>
                  <a:pt x="1623" y="2403"/>
                  <a:pt x="1623" y="2402"/>
                </a:cubicBezTo>
                <a:cubicBezTo>
                  <a:pt x="1622" y="2401"/>
                  <a:pt x="1622" y="2401"/>
                  <a:pt x="1621" y="2400"/>
                </a:cubicBezTo>
                <a:cubicBezTo>
                  <a:pt x="1621" y="2399"/>
                  <a:pt x="1620" y="2398"/>
                  <a:pt x="1619" y="2397"/>
                </a:cubicBezTo>
                <a:cubicBezTo>
                  <a:pt x="1619" y="2396"/>
                  <a:pt x="1618" y="2396"/>
                  <a:pt x="1618" y="2395"/>
                </a:cubicBezTo>
                <a:cubicBezTo>
                  <a:pt x="1618" y="2395"/>
                  <a:pt x="1619" y="2394"/>
                  <a:pt x="1619" y="2394"/>
                </a:cubicBezTo>
                <a:cubicBezTo>
                  <a:pt x="1619" y="2392"/>
                  <a:pt x="1620" y="2390"/>
                  <a:pt x="1620" y="2389"/>
                </a:cubicBezTo>
                <a:cubicBezTo>
                  <a:pt x="1621" y="2387"/>
                  <a:pt x="1621" y="2385"/>
                  <a:pt x="1622" y="2384"/>
                </a:cubicBezTo>
                <a:cubicBezTo>
                  <a:pt x="1623" y="2382"/>
                  <a:pt x="1623" y="2380"/>
                  <a:pt x="1624" y="2379"/>
                </a:cubicBezTo>
                <a:cubicBezTo>
                  <a:pt x="1625" y="2376"/>
                  <a:pt x="1625" y="2376"/>
                  <a:pt x="1625" y="2376"/>
                </a:cubicBezTo>
                <a:cubicBezTo>
                  <a:pt x="1625" y="2375"/>
                  <a:pt x="1626" y="2375"/>
                  <a:pt x="1626" y="2374"/>
                </a:cubicBezTo>
                <a:cubicBezTo>
                  <a:pt x="1627" y="2372"/>
                  <a:pt x="1627" y="2370"/>
                  <a:pt x="1628" y="2369"/>
                </a:cubicBezTo>
                <a:cubicBezTo>
                  <a:pt x="1628" y="2368"/>
                  <a:pt x="1628" y="2368"/>
                  <a:pt x="1628" y="2368"/>
                </a:cubicBezTo>
                <a:cubicBezTo>
                  <a:pt x="1628" y="2368"/>
                  <a:pt x="1628" y="2368"/>
                  <a:pt x="1628" y="2368"/>
                </a:cubicBezTo>
                <a:cubicBezTo>
                  <a:pt x="1628" y="2368"/>
                  <a:pt x="1628" y="2368"/>
                  <a:pt x="1628" y="2368"/>
                </a:cubicBezTo>
                <a:cubicBezTo>
                  <a:pt x="1628" y="2368"/>
                  <a:pt x="1628" y="2368"/>
                  <a:pt x="1628" y="2368"/>
                </a:cubicBezTo>
                <a:cubicBezTo>
                  <a:pt x="1629" y="2368"/>
                  <a:pt x="1629" y="2368"/>
                  <a:pt x="1629" y="2368"/>
                </a:cubicBezTo>
                <a:cubicBezTo>
                  <a:pt x="1629" y="2366"/>
                  <a:pt x="1629" y="2366"/>
                  <a:pt x="1629" y="2366"/>
                </a:cubicBezTo>
                <a:cubicBezTo>
                  <a:pt x="1630" y="2366"/>
                  <a:pt x="1630" y="2365"/>
                  <a:pt x="1630" y="2364"/>
                </a:cubicBezTo>
                <a:cubicBezTo>
                  <a:pt x="1631" y="2362"/>
                  <a:pt x="1632" y="2361"/>
                  <a:pt x="1633" y="2359"/>
                </a:cubicBezTo>
                <a:cubicBezTo>
                  <a:pt x="1634" y="2356"/>
                  <a:pt x="1636" y="2353"/>
                  <a:pt x="1638" y="2350"/>
                </a:cubicBezTo>
                <a:cubicBezTo>
                  <a:pt x="1640" y="2347"/>
                  <a:pt x="1641" y="2344"/>
                  <a:pt x="1643" y="2341"/>
                </a:cubicBezTo>
                <a:cubicBezTo>
                  <a:pt x="1646" y="2335"/>
                  <a:pt x="1649" y="2329"/>
                  <a:pt x="1652" y="2324"/>
                </a:cubicBezTo>
                <a:cubicBezTo>
                  <a:pt x="1652" y="2324"/>
                  <a:pt x="1652" y="2324"/>
                  <a:pt x="1652" y="2323"/>
                </a:cubicBezTo>
                <a:cubicBezTo>
                  <a:pt x="1652" y="2327"/>
                  <a:pt x="1651" y="2330"/>
                  <a:pt x="1650" y="2334"/>
                </a:cubicBezTo>
                <a:cubicBezTo>
                  <a:pt x="1649" y="2341"/>
                  <a:pt x="1648" y="2349"/>
                  <a:pt x="1647" y="2357"/>
                </a:cubicBezTo>
                <a:cubicBezTo>
                  <a:pt x="1646" y="2361"/>
                  <a:pt x="1646" y="2365"/>
                  <a:pt x="1646" y="2369"/>
                </a:cubicBezTo>
                <a:cubicBezTo>
                  <a:pt x="1645" y="2371"/>
                  <a:pt x="1645" y="2373"/>
                  <a:pt x="1645" y="2375"/>
                </a:cubicBezTo>
                <a:cubicBezTo>
                  <a:pt x="1645" y="2377"/>
                  <a:pt x="1645" y="2379"/>
                  <a:pt x="1645" y="2381"/>
                </a:cubicBezTo>
                <a:cubicBezTo>
                  <a:pt x="1644" y="2390"/>
                  <a:pt x="1644" y="2398"/>
                  <a:pt x="1643" y="2407"/>
                </a:cubicBezTo>
                <a:cubicBezTo>
                  <a:pt x="1643" y="2415"/>
                  <a:pt x="1644" y="2424"/>
                  <a:pt x="1644" y="2432"/>
                </a:cubicBezTo>
                <a:cubicBezTo>
                  <a:pt x="1644" y="2434"/>
                  <a:pt x="1644" y="2436"/>
                  <a:pt x="1645" y="2438"/>
                </a:cubicBezTo>
                <a:cubicBezTo>
                  <a:pt x="1645" y="2439"/>
                  <a:pt x="1645" y="2440"/>
                  <a:pt x="1645" y="2442"/>
                </a:cubicBezTo>
                <a:cubicBezTo>
                  <a:pt x="1645" y="2443"/>
                  <a:pt x="1645" y="2444"/>
                  <a:pt x="1645" y="2445"/>
                </a:cubicBezTo>
                <a:cubicBezTo>
                  <a:pt x="1645" y="2447"/>
                  <a:pt x="1646" y="2449"/>
                  <a:pt x="1646" y="2451"/>
                </a:cubicBezTo>
                <a:cubicBezTo>
                  <a:pt x="1646" y="2453"/>
                  <a:pt x="1646" y="2455"/>
                  <a:pt x="1646" y="2457"/>
                </a:cubicBezTo>
                <a:cubicBezTo>
                  <a:pt x="1648" y="2465"/>
                  <a:pt x="1649" y="2472"/>
                  <a:pt x="1651" y="2479"/>
                </a:cubicBezTo>
                <a:cubicBezTo>
                  <a:pt x="1652" y="2487"/>
                  <a:pt x="1654" y="2493"/>
                  <a:pt x="1656" y="2500"/>
                </a:cubicBezTo>
                <a:cubicBezTo>
                  <a:pt x="1657" y="2503"/>
                  <a:pt x="1658" y="2506"/>
                  <a:pt x="1658" y="2508"/>
                </a:cubicBezTo>
                <a:cubicBezTo>
                  <a:pt x="1659" y="2511"/>
                  <a:pt x="1660" y="2514"/>
                  <a:pt x="1661" y="2516"/>
                </a:cubicBezTo>
                <a:cubicBezTo>
                  <a:pt x="1662" y="2518"/>
                  <a:pt x="1663" y="2521"/>
                  <a:pt x="1664" y="2523"/>
                </a:cubicBezTo>
                <a:cubicBezTo>
                  <a:pt x="1665" y="2525"/>
                  <a:pt x="1666" y="2527"/>
                  <a:pt x="1666" y="2528"/>
                </a:cubicBezTo>
                <a:cubicBezTo>
                  <a:pt x="1668" y="2532"/>
                  <a:pt x="1669" y="2534"/>
                  <a:pt x="1670" y="2536"/>
                </a:cubicBezTo>
                <a:cubicBezTo>
                  <a:pt x="1671" y="2538"/>
                  <a:pt x="1672" y="2539"/>
                  <a:pt x="1672" y="2539"/>
                </a:cubicBezTo>
                <a:cubicBezTo>
                  <a:pt x="1672" y="2539"/>
                  <a:pt x="1671" y="2538"/>
                  <a:pt x="1671" y="2536"/>
                </a:cubicBezTo>
                <a:cubicBezTo>
                  <a:pt x="1670" y="2534"/>
                  <a:pt x="1669" y="2531"/>
                  <a:pt x="1668" y="2528"/>
                </a:cubicBezTo>
                <a:cubicBezTo>
                  <a:pt x="1667" y="2526"/>
                  <a:pt x="1667" y="2524"/>
                  <a:pt x="1666" y="2522"/>
                </a:cubicBezTo>
                <a:cubicBezTo>
                  <a:pt x="1666" y="2520"/>
                  <a:pt x="1665" y="2518"/>
                  <a:pt x="1664" y="2515"/>
                </a:cubicBezTo>
                <a:cubicBezTo>
                  <a:pt x="1664" y="2513"/>
                  <a:pt x="1663" y="2510"/>
                  <a:pt x="1662" y="2507"/>
                </a:cubicBezTo>
                <a:cubicBezTo>
                  <a:pt x="1662" y="2504"/>
                  <a:pt x="1661" y="2501"/>
                  <a:pt x="1660" y="2498"/>
                </a:cubicBezTo>
                <a:cubicBezTo>
                  <a:pt x="1659" y="2492"/>
                  <a:pt x="1657" y="2486"/>
                  <a:pt x="1656" y="2478"/>
                </a:cubicBezTo>
                <a:cubicBezTo>
                  <a:pt x="1655" y="2471"/>
                  <a:pt x="1654" y="2464"/>
                  <a:pt x="1653" y="2456"/>
                </a:cubicBezTo>
                <a:cubicBezTo>
                  <a:pt x="1653" y="2448"/>
                  <a:pt x="1652" y="2440"/>
                  <a:pt x="1652" y="2432"/>
                </a:cubicBezTo>
                <a:cubicBezTo>
                  <a:pt x="1651" y="2423"/>
                  <a:pt x="1651" y="2415"/>
                  <a:pt x="1651" y="2407"/>
                </a:cubicBezTo>
                <a:cubicBezTo>
                  <a:pt x="1651" y="2398"/>
                  <a:pt x="1652" y="2390"/>
                  <a:pt x="1652" y="2382"/>
                </a:cubicBezTo>
                <a:cubicBezTo>
                  <a:pt x="1653" y="2373"/>
                  <a:pt x="1653" y="2365"/>
                  <a:pt x="1654" y="2357"/>
                </a:cubicBezTo>
                <a:cubicBezTo>
                  <a:pt x="1655" y="2350"/>
                  <a:pt x="1655" y="2342"/>
                  <a:pt x="1656" y="2335"/>
                </a:cubicBezTo>
                <a:cubicBezTo>
                  <a:pt x="1656" y="2333"/>
                  <a:pt x="1657" y="2331"/>
                  <a:pt x="1657" y="2328"/>
                </a:cubicBezTo>
                <a:cubicBezTo>
                  <a:pt x="1662" y="2309"/>
                  <a:pt x="1671" y="2290"/>
                  <a:pt x="1683" y="2277"/>
                </a:cubicBezTo>
                <a:cubicBezTo>
                  <a:pt x="1705" y="2304"/>
                  <a:pt x="1719" y="2331"/>
                  <a:pt x="1729" y="2361"/>
                </a:cubicBezTo>
                <a:cubicBezTo>
                  <a:pt x="1729" y="2361"/>
                  <a:pt x="1729" y="2361"/>
                  <a:pt x="1729" y="2361"/>
                </a:cubicBezTo>
                <a:cubicBezTo>
                  <a:pt x="1729" y="2364"/>
                  <a:pt x="1728" y="2367"/>
                  <a:pt x="1727" y="2370"/>
                </a:cubicBezTo>
                <a:cubicBezTo>
                  <a:pt x="1726" y="2373"/>
                  <a:pt x="1725" y="2376"/>
                  <a:pt x="1723" y="2379"/>
                </a:cubicBezTo>
                <a:cubicBezTo>
                  <a:pt x="1723" y="2380"/>
                  <a:pt x="1723" y="2380"/>
                  <a:pt x="1723" y="2381"/>
                </a:cubicBezTo>
                <a:cubicBezTo>
                  <a:pt x="1723" y="2381"/>
                  <a:pt x="1722" y="2381"/>
                  <a:pt x="1722" y="2382"/>
                </a:cubicBezTo>
                <a:cubicBezTo>
                  <a:pt x="1722" y="2383"/>
                  <a:pt x="1721" y="2383"/>
                  <a:pt x="1721" y="2384"/>
                </a:cubicBezTo>
                <a:cubicBezTo>
                  <a:pt x="1720" y="2385"/>
                  <a:pt x="1720" y="2386"/>
                  <a:pt x="1719" y="2387"/>
                </a:cubicBezTo>
                <a:cubicBezTo>
                  <a:pt x="1719" y="2388"/>
                  <a:pt x="1718" y="2389"/>
                  <a:pt x="1718" y="2389"/>
                </a:cubicBezTo>
                <a:cubicBezTo>
                  <a:pt x="1717" y="2391"/>
                  <a:pt x="1716" y="2393"/>
                  <a:pt x="1715" y="2395"/>
                </a:cubicBezTo>
                <a:cubicBezTo>
                  <a:pt x="1713" y="2397"/>
                  <a:pt x="1712" y="2398"/>
                  <a:pt x="1711" y="2400"/>
                </a:cubicBezTo>
                <a:cubicBezTo>
                  <a:pt x="1709" y="2404"/>
                  <a:pt x="1706" y="2407"/>
                  <a:pt x="1704" y="2411"/>
                </a:cubicBezTo>
                <a:cubicBezTo>
                  <a:pt x="1701" y="2415"/>
                  <a:pt x="1699" y="2419"/>
                  <a:pt x="1697" y="2422"/>
                </a:cubicBezTo>
                <a:cubicBezTo>
                  <a:pt x="1696" y="2424"/>
                  <a:pt x="1696" y="2424"/>
                  <a:pt x="1696" y="2424"/>
                </a:cubicBezTo>
                <a:cubicBezTo>
                  <a:pt x="1696" y="2425"/>
                  <a:pt x="1696" y="2425"/>
                  <a:pt x="1696" y="2425"/>
                </a:cubicBezTo>
                <a:cubicBezTo>
                  <a:pt x="1695" y="2425"/>
                  <a:pt x="1695" y="2425"/>
                  <a:pt x="1695" y="2425"/>
                </a:cubicBezTo>
                <a:cubicBezTo>
                  <a:pt x="1695" y="2426"/>
                  <a:pt x="1694" y="2427"/>
                  <a:pt x="1694" y="2428"/>
                </a:cubicBezTo>
                <a:cubicBezTo>
                  <a:pt x="1693" y="2429"/>
                  <a:pt x="1693" y="2430"/>
                  <a:pt x="1692" y="2431"/>
                </a:cubicBezTo>
                <a:cubicBezTo>
                  <a:pt x="1692" y="2432"/>
                  <a:pt x="1691" y="2433"/>
                  <a:pt x="1691" y="2434"/>
                </a:cubicBezTo>
                <a:cubicBezTo>
                  <a:pt x="1689" y="2438"/>
                  <a:pt x="1688" y="2442"/>
                  <a:pt x="1687" y="2446"/>
                </a:cubicBezTo>
                <a:cubicBezTo>
                  <a:pt x="1687" y="2448"/>
                  <a:pt x="1686" y="2450"/>
                  <a:pt x="1686" y="2452"/>
                </a:cubicBezTo>
                <a:cubicBezTo>
                  <a:pt x="1686" y="2453"/>
                  <a:pt x="1685" y="2455"/>
                  <a:pt x="1685" y="2457"/>
                </a:cubicBezTo>
                <a:cubicBezTo>
                  <a:pt x="1685" y="2459"/>
                  <a:pt x="1685" y="2460"/>
                  <a:pt x="1685" y="2462"/>
                </a:cubicBezTo>
                <a:cubicBezTo>
                  <a:pt x="1685" y="2463"/>
                  <a:pt x="1685" y="2463"/>
                  <a:pt x="1685" y="2464"/>
                </a:cubicBezTo>
                <a:cubicBezTo>
                  <a:pt x="1685" y="2465"/>
                  <a:pt x="1685" y="2465"/>
                  <a:pt x="1685" y="2466"/>
                </a:cubicBezTo>
                <a:cubicBezTo>
                  <a:pt x="1685" y="2469"/>
                  <a:pt x="1686" y="2471"/>
                  <a:pt x="1686" y="2473"/>
                </a:cubicBezTo>
                <a:cubicBezTo>
                  <a:pt x="1687" y="2474"/>
                  <a:pt x="1687" y="2475"/>
                  <a:pt x="1687" y="2476"/>
                </a:cubicBezTo>
                <a:cubicBezTo>
                  <a:pt x="1687" y="2476"/>
                  <a:pt x="1687" y="2477"/>
                  <a:pt x="1688" y="2478"/>
                </a:cubicBezTo>
                <a:cubicBezTo>
                  <a:pt x="1688" y="2479"/>
                  <a:pt x="1688" y="2479"/>
                  <a:pt x="1688" y="2479"/>
                </a:cubicBezTo>
                <a:cubicBezTo>
                  <a:pt x="1688" y="2479"/>
                  <a:pt x="1688" y="2479"/>
                  <a:pt x="1688" y="2477"/>
                </a:cubicBezTo>
                <a:cubicBezTo>
                  <a:pt x="1688" y="2477"/>
                  <a:pt x="1688" y="2476"/>
                  <a:pt x="1688" y="2476"/>
                </a:cubicBezTo>
                <a:cubicBezTo>
                  <a:pt x="1688" y="2475"/>
                  <a:pt x="1688" y="2474"/>
                  <a:pt x="1688" y="2473"/>
                </a:cubicBezTo>
                <a:cubicBezTo>
                  <a:pt x="1688" y="2471"/>
                  <a:pt x="1688" y="2469"/>
                  <a:pt x="1688" y="2466"/>
                </a:cubicBezTo>
                <a:cubicBezTo>
                  <a:pt x="1688" y="2465"/>
                  <a:pt x="1688" y="2464"/>
                  <a:pt x="1689" y="2462"/>
                </a:cubicBezTo>
                <a:cubicBezTo>
                  <a:pt x="1689" y="2461"/>
                  <a:pt x="1689" y="2459"/>
                  <a:pt x="1690" y="2458"/>
                </a:cubicBezTo>
                <a:cubicBezTo>
                  <a:pt x="1690" y="2454"/>
                  <a:pt x="1691" y="2451"/>
                  <a:pt x="1693" y="2448"/>
                </a:cubicBezTo>
                <a:cubicBezTo>
                  <a:pt x="1694" y="2444"/>
                  <a:pt x="1696" y="2441"/>
                  <a:pt x="1697" y="2437"/>
                </a:cubicBezTo>
                <a:cubicBezTo>
                  <a:pt x="1698" y="2436"/>
                  <a:pt x="1698" y="2435"/>
                  <a:pt x="1699" y="2434"/>
                </a:cubicBezTo>
                <a:cubicBezTo>
                  <a:pt x="1699" y="2434"/>
                  <a:pt x="1700" y="2433"/>
                  <a:pt x="1700" y="2432"/>
                </a:cubicBezTo>
                <a:cubicBezTo>
                  <a:pt x="1701" y="2431"/>
                  <a:pt x="1701" y="2430"/>
                  <a:pt x="1702" y="2429"/>
                </a:cubicBezTo>
                <a:cubicBezTo>
                  <a:pt x="1702" y="2428"/>
                  <a:pt x="1702" y="2428"/>
                  <a:pt x="1702" y="2428"/>
                </a:cubicBezTo>
                <a:cubicBezTo>
                  <a:pt x="1703" y="2428"/>
                  <a:pt x="1703" y="2428"/>
                  <a:pt x="1703" y="2428"/>
                </a:cubicBezTo>
                <a:cubicBezTo>
                  <a:pt x="1703" y="2426"/>
                  <a:pt x="1703" y="2426"/>
                  <a:pt x="1703" y="2426"/>
                </a:cubicBezTo>
                <a:cubicBezTo>
                  <a:pt x="1706" y="2423"/>
                  <a:pt x="1708" y="2419"/>
                  <a:pt x="1710" y="2415"/>
                </a:cubicBezTo>
                <a:cubicBezTo>
                  <a:pt x="1713" y="2412"/>
                  <a:pt x="1715" y="2408"/>
                  <a:pt x="1718" y="2404"/>
                </a:cubicBezTo>
                <a:cubicBezTo>
                  <a:pt x="1719" y="2402"/>
                  <a:pt x="1720" y="2400"/>
                  <a:pt x="1721" y="2399"/>
                </a:cubicBezTo>
                <a:cubicBezTo>
                  <a:pt x="1721" y="2398"/>
                  <a:pt x="1722" y="2397"/>
                  <a:pt x="1722" y="2396"/>
                </a:cubicBezTo>
                <a:cubicBezTo>
                  <a:pt x="1723" y="2395"/>
                  <a:pt x="1723" y="2394"/>
                  <a:pt x="1724" y="2393"/>
                </a:cubicBezTo>
                <a:cubicBezTo>
                  <a:pt x="1725" y="2391"/>
                  <a:pt x="1726" y="2389"/>
                  <a:pt x="1727" y="2387"/>
                </a:cubicBezTo>
                <a:cubicBezTo>
                  <a:pt x="1727" y="2386"/>
                  <a:pt x="1727" y="2385"/>
                  <a:pt x="1728" y="2384"/>
                </a:cubicBezTo>
                <a:cubicBezTo>
                  <a:pt x="1728" y="2384"/>
                  <a:pt x="1728" y="2383"/>
                  <a:pt x="1728" y="2383"/>
                </a:cubicBezTo>
                <a:cubicBezTo>
                  <a:pt x="1729" y="2383"/>
                  <a:pt x="1729" y="2382"/>
                  <a:pt x="1729" y="2382"/>
                </a:cubicBezTo>
                <a:cubicBezTo>
                  <a:pt x="1730" y="2378"/>
                  <a:pt x="1731" y="2374"/>
                  <a:pt x="1732" y="2371"/>
                </a:cubicBezTo>
                <a:cubicBezTo>
                  <a:pt x="1732" y="2370"/>
                  <a:pt x="1732" y="2369"/>
                  <a:pt x="1732" y="2368"/>
                </a:cubicBezTo>
                <a:cubicBezTo>
                  <a:pt x="1734" y="2372"/>
                  <a:pt x="1735" y="2376"/>
                  <a:pt x="1736" y="2380"/>
                </a:cubicBezTo>
                <a:cubicBezTo>
                  <a:pt x="1736" y="2381"/>
                  <a:pt x="1736" y="2382"/>
                  <a:pt x="1736" y="2383"/>
                </a:cubicBezTo>
                <a:cubicBezTo>
                  <a:pt x="1736" y="2388"/>
                  <a:pt x="1736" y="2392"/>
                  <a:pt x="1735" y="2397"/>
                </a:cubicBezTo>
                <a:cubicBezTo>
                  <a:pt x="1735" y="2399"/>
                  <a:pt x="1734" y="2402"/>
                  <a:pt x="1734" y="2404"/>
                </a:cubicBezTo>
                <a:cubicBezTo>
                  <a:pt x="1734" y="2405"/>
                  <a:pt x="1733" y="2406"/>
                  <a:pt x="1733" y="2408"/>
                </a:cubicBezTo>
                <a:cubicBezTo>
                  <a:pt x="1733" y="2409"/>
                  <a:pt x="1732" y="2410"/>
                  <a:pt x="1732" y="2411"/>
                </a:cubicBezTo>
                <a:cubicBezTo>
                  <a:pt x="1731" y="2414"/>
                  <a:pt x="1731" y="2416"/>
                  <a:pt x="1730" y="2419"/>
                </a:cubicBezTo>
                <a:cubicBezTo>
                  <a:pt x="1729" y="2421"/>
                  <a:pt x="1728" y="2424"/>
                  <a:pt x="1727" y="2427"/>
                </a:cubicBezTo>
                <a:cubicBezTo>
                  <a:pt x="1725" y="2432"/>
                  <a:pt x="1723" y="2437"/>
                  <a:pt x="1721" y="2443"/>
                </a:cubicBezTo>
                <a:cubicBezTo>
                  <a:pt x="1721" y="2445"/>
                  <a:pt x="1720" y="2448"/>
                  <a:pt x="1719" y="2451"/>
                </a:cubicBezTo>
                <a:cubicBezTo>
                  <a:pt x="1718" y="2453"/>
                  <a:pt x="1718" y="2453"/>
                  <a:pt x="1718" y="2453"/>
                </a:cubicBezTo>
                <a:cubicBezTo>
                  <a:pt x="1718" y="2455"/>
                  <a:pt x="1718" y="2455"/>
                  <a:pt x="1718" y="2455"/>
                </a:cubicBezTo>
                <a:cubicBezTo>
                  <a:pt x="1717" y="2456"/>
                  <a:pt x="1717" y="2458"/>
                  <a:pt x="1717" y="2459"/>
                </a:cubicBezTo>
                <a:cubicBezTo>
                  <a:pt x="1715" y="2465"/>
                  <a:pt x="1714" y="2470"/>
                  <a:pt x="1713" y="2476"/>
                </a:cubicBezTo>
                <a:cubicBezTo>
                  <a:pt x="1713" y="2481"/>
                  <a:pt x="1712" y="2486"/>
                  <a:pt x="1712" y="2491"/>
                </a:cubicBezTo>
                <a:cubicBezTo>
                  <a:pt x="1712" y="2494"/>
                  <a:pt x="1712" y="2496"/>
                  <a:pt x="1712" y="2498"/>
                </a:cubicBezTo>
                <a:cubicBezTo>
                  <a:pt x="1712" y="2501"/>
                  <a:pt x="1712" y="2503"/>
                  <a:pt x="1712" y="2505"/>
                </a:cubicBezTo>
                <a:cubicBezTo>
                  <a:pt x="1712" y="2510"/>
                  <a:pt x="1713" y="2513"/>
                  <a:pt x="1714" y="2517"/>
                </a:cubicBezTo>
                <a:cubicBezTo>
                  <a:pt x="1715" y="2520"/>
                  <a:pt x="1717" y="2523"/>
                  <a:pt x="1718" y="2525"/>
                </a:cubicBezTo>
                <a:cubicBezTo>
                  <a:pt x="1719" y="2526"/>
                  <a:pt x="1719" y="2526"/>
                  <a:pt x="1719" y="2527"/>
                </a:cubicBezTo>
                <a:cubicBezTo>
                  <a:pt x="1720" y="2527"/>
                  <a:pt x="1720" y="2528"/>
                  <a:pt x="1720" y="2528"/>
                </a:cubicBezTo>
                <a:cubicBezTo>
                  <a:pt x="1721" y="2529"/>
                  <a:pt x="1721" y="2529"/>
                  <a:pt x="1722" y="2530"/>
                </a:cubicBezTo>
                <a:cubicBezTo>
                  <a:pt x="1723" y="2531"/>
                  <a:pt x="1723" y="2531"/>
                  <a:pt x="1723" y="2531"/>
                </a:cubicBezTo>
                <a:cubicBezTo>
                  <a:pt x="1723" y="2531"/>
                  <a:pt x="1723" y="2531"/>
                  <a:pt x="1722" y="2530"/>
                </a:cubicBezTo>
                <a:cubicBezTo>
                  <a:pt x="1722" y="2529"/>
                  <a:pt x="1721" y="2528"/>
                  <a:pt x="1721" y="2528"/>
                </a:cubicBezTo>
                <a:cubicBezTo>
                  <a:pt x="1721" y="2527"/>
                  <a:pt x="1721" y="2527"/>
                  <a:pt x="1720" y="2526"/>
                </a:cubicBezTo>
                <a:cubicBezTo>
                  <a:pt x="1720" y="2526"/>
                  <a:pt x="1720" y="2525"/>
                  <a:pt x="1720" y="2525"/>
                </a:cubicBezTo>
                <a:cubicBezTo>
                  <a:pt x="1719" y="2522"/>
                  <a:pt x="1718" y="2520"/>
                  <a:pt x="1717" y="2516"/>
                </a:cubicBezTo>
                <a:cubicBezTo>
                  <a:pt x="1717" y="2513"/>
                  <a:pt x="1717" y="2509"/>
                  <a:pt x="1717" y="2505"/>
                </a:cubicBezTo>
                <a:cubicBezTo>
                  <a:pt x="1717" y="2503"/>
                  <a:pt x="1717" y="2501"/>
                  <a:pt x="1717" y="2499"/>
                </a:cubicBezTo>
                <a:cubicBezTo>
                  <a:pt x="1717" y="2496"/>
                  <a:pt x="1717" y="2494"/>
                  <a:pt x="1718" y="2492"/>
                </a:cubicBezTo>
                <a:cubicBezTo>
                  <a:pt x="1718" y="2487"/>
                  <a:pt x="1719" y="2482"/>
                  <a:pt x="1720" y="2477"/>
                </a:cubicBezTo>
                <a:cubicBezTo>
                  <a:pt x="1721" y="2474"/>
                  <a:pt x="1721" y="2472"/>
                  <a:pt x="1722" y="2469"/>
                </a:cubicBezTo>
                <a:cubicBezTo>
                  <a:pt x="1723" y="2466"/>
                  <a:pt x="1723" y="2464"/>
                  <a:pt x="1724" y="2461"/>
                </a:cubicBezTo>
                <a:cubicBezTo>
                  <a:pt x="1724" y="2460"/>
                  <a:pt x="1725" y="2458"/>
                  <a:pt x="1725" y="2457"/>
                </a:cubicBezTo>
                <a:cubicBezTo>
                  <a:pt x="1725" y="2456"/>
                  <a:pt x="1726" y="2454"/>
                  <a:pt x="1726" y="2453"/>
                </a:cubicBezTo>
                <a:cubicBezTo>
                  <a:pt x="1727" y="2450"/>
                  <a:pt x="1728" y="2448"/>
                  <a:pt x="1729" y="2445"/>
                </a:cubicBezTo>
                <a:cubicBezTo>
                  <a:pt x="1731" y="2440"/>
                  <a:pt x="1733" y="2435"/>
                  <a:pt x="1734" y="2429"/>
                </a:cubicBezTo>
                <a:cubicBezTo>
                  <a:pt x="1735" y="2426"/>
                  <a:pt x="1736" y="2424"/>
                  <a:pt x="1737" y="2421"/>
                </a:cubicBezTo>
                <a:cubicBezTo>
                  <a:pt x="1738" y="2418"/>
                  <a:pt x="1738" y="2416"/>
                  <a:pt x="1739" y="2413"/>
                </a:cubicBezTo>
                <a:cubicBezTo>
                  <a:pt x="1739" y="2412"/>
                  <a:pt x="1739" y="2410"/>
                  <a:pt x="1740" y="2409"/>
                </a:cubicBezTo>
                <a:cubicBezTo>
                  <a:pt x="1740" y="2408"/>
                  <a:pt x="1740" y="2406"/>
                  <a:pt x="1740" y="2405"/>
                </a:cubicBezTo>
                <a:cubicBezTo>
                  <a:pt x="1741" y="2402"/>
                  <a:pt x="1741" y="2400"/>
                  <a:pt x="1741" y="2397"/>
                </a:cubicBezTo>
                <a:cubicBezTo>
                  <a:pt x="1741" y="2397"/>
                  <a:pt x="1741" y="2396"/>
                  <a:pt x="1741" y="2396"/>
                </a:cubicBezTo>
                <a:cubicBezTo>
                  <a:pt x="1747" y="2417"/>
                  <a:pt x="1753" y="2439"/>
                  <a:pt x="1759" y="2464"/>
                </a:cubicBezTo>
                <a:cubicBezTo>
                  <a:pt x="1759" y="2467"/>
                  <a:pt x="1759" y="2470"/>
                  <a:pt x="1759" y="2474"/>
                </a:cubicBezTo>
                <a:cubicBezTo>
                  <a:pt x="1759" y="2481"/>
                  <a:pt x="1759" y="2488"/>
                  <a:pt x="1758" y="2495"/>
                </a:cubicBezTo>
                <a:cubicBezTo>
                  <a:pt x="1758" y="2503"/>
                  <a:pt x="1757" y="2510"/>
                  <a:pt x="1756" y="2517"/>
                </a:cubicBezTo>
                <a:cubicBezTo>
                  <a:pt x="1755" y="2525"/>
                  <a:pt x="1754" y="2532"/>
                  <a:pt x="1752" y="2539"/>
                </a:cubicBezTo>
                <a:cubicBezTo>
                  <a:pt x="1750" y="2546"/>
                  <a:pt x="1748" y="2553"/>
                  <a:pt x="1746" y="2560"/>
                </a:cubicBezTo>
                <a:cubicBezTo>
                  <a:pt x="1744" y="2567"/>
                  <a:pt x="1742" y="2573"/>
                  <a:pt x="1740" y="2579"/>
                </a:cubicBezTo>
                <a:cubicBezTo>
                  <a:pt x="1737" y="2585"/>
                  <a:pt x="1735" y="2591"/>
                  <a:pt x="1733" y="2596"/>
                </a:cubicBezTo>
                <a:cubicBezTo>
                  <a:pt x="1732" y="2598"/>
                  <a:pt x="1730" y="2601"/>
                  <a:pt x="1729" y="2603"/>
                </a:cubicBezTo>
                <a:cubicBezTo>
                  <a:pt x="1728" y="2605"/>
                  <a:pt x="1727" y="2608"/>
                  <a:pt x="1726" y="2610"/>
                </a:cubicBezTo>
                <a:cubicBezTo>
                  <a:pt x="1725" y="2612"/>
                  <a:pt x="1724" y="2614"/>
                  <a:pt x="1723" y="2615"/>
                </a:cubicBezTo>
                <a:cubicBezTo>
                  <a:pt x="1722" y="2617"/>
                  <a:pt x="1721" y="2619"/>
                  <a:pt x="1720" y="2620"/>
                </a:cubicBezTo>
                <a:cubicBezTo>
                  <a:pt x="1719" y="2623"/>
                  <a:pt x="1717" y="2625"/>
                  <a:pt x="1716" y="2627"/>
                </a:cubicBezTo>
                <a:cubicBezTo>
                  <a:pt x="1715" y="2628"/>
                  <a:pt x="1715" y="2629"/>
                  <a:pt x="1715" y="2629"/>
                </a:cubicBezTo>
                <a:cubicBezTo>
                  <a:pt x="1715" y="2629"/>
                  <a:pt x="1715" y="2628"/>
                  <a:pt x="1717" y="2627"/>
                </a:cubicBezTo>
                <a:cubicBezTo>
                  <a:pt x="1718" y="2626"/>
                  <a:pt x="1719" y="2624"/>
                  <a:pt x="1721" y="2621"/>
                </a:cubicBezTo>
                <a:cubicBezTo>
                  <a:pt x="1722" y="2620"/>
                  <a:pt x="1724" y="2618"/>
                  <a:pt x="1725" y="2617"/>
                </a:cubicBezTo>
                <a:cubicBezTo>
                  <a:pt x="1726" y="2615"/>
                  <a:pt x="1727" y="2613"/>
                  <a:pt x="1729" y="2611"/>
                </a:cubicBezTo>
                <a:cubicBezTo>
                  <a:pt x="1730" y="2609"/>
                  <a:pt x="1731" y="2607"/>
                  <a:pt x="1733" y="2605"/>
                </a:cubicBezTo>
                <a:cubicBezTo>
                  <a:pt x="1734" y="2603"/>
                  <a:pt x="1735" y="2600"/>
                  <a:pt x="1737" y="2598"/>
                </a:cubicBezTo>
                <a:cubicBezTo>
                  <a:pt x="1738" y="2595"/>
                  <a:pt x="1740" y="2593"/>
                  <a:pt x="1741" y="2590"/>
                </a:cubicBezTo>
                <a:cubicBezTo>
                  <a:pt x="1742" y="2587"/>
                  <a:pt x="1744" y="2584"/>
                  <a:pt x="1745" y="2581"/>
                </a:cubicBezTo>
                <a:cubicBezTo>
                  <a:pt x="1748" y="2575"/>
                  <a:pt x="1751" y="2569"/>
                  <a:pt x="1753" y="2562"/>
                </a:cubicBezTo>
                <a:cubicBezTo>
                  <a:pt x="1754" y="2561"/>
                  <a:pt x="1754" y="2559"/>
                  <a:pt x="1755" y="2557"/>
                </a:cubicBezTo>
                <a:cubicBezTo>
                  <a:pt x="1755" y="2555"/>
                  <a:pt x="1756" y="2554"/>
                  <a:pt x="1756" y="2552"/>
                </a:cubicBezTo>
                <a:cubicBezTo>
                  <a:pt x="1758" y="2548"/>
                  <a:pt x="1758" y="2545"/>
                  <a:pt x="1759" y="2541"/>
                </a:cubicBezTo>
                <a:cubicBezTo>
                  <a:pt x="1761" y="2534"/>
                  <a:pt x="1763" y="2526"/>
                  <a:pt x="1764" y="2518"/>
                </a:cubicBezTo>
                <a:cubicBezTo>
                  <a:pt x="1765" y="2511"/>
                  <a:pt x="1766" y="2503"/>
                  <a:pt x="1766" y="2496"/>
                </a:cubicBezTo>
                <a:cubicBezTo>
                  <a:pt x="1766" y="2492"/>
                  <a:pt x="1766" y="2488"/>
                  <a:pt x="1766" y="2484"/>
                </a:cubicBezTo>
                <a:cubicBezTo>
                  <a:pt x="1766" y="2483"/>
                  <a:pt x="1766" y="2481"/>
                  <a:pt x="1766" y="2479"/>
                </a:cubicBezTo>
                <a:cubicBezTo>
                  <a:pt x="1766" y="2477"/>
                  <a:pt x="1766" y="2475"/>
                  <a:pt x="1766" y="2473"/>
                </a:cubicBezTo>
                <a:cubicBezTo>
                  <a:pt x="1765" y="2466"/>
                  <a:pt x="1765" y="2459"/>
                  <a:pt x="1764" y="2453"/>
                </a:cubicBezTo>
                <a:cubicBezTo>
                  <a:pt x="1763" y="2449"/>
                  <a:pt x="1763" y="2446"/>
                  <a:pt x="1762" y="2443"/>
                </a:cubicBezTo>
                <a:cubicBezTo>
                  <a:pt x="1762" y="2442"/>
                  <a:pt x="1762" y="2440"/>
                  <a:pt x="1761" y="2439"/>
                </a:cubicBezTo>
                <a:cubicBezTo>
                  <a:pt x="1761" y="2437"/>
                  <a:pt x="1761" y="2436"/>
                  <a:pt x="1760" y="2435"/>
                </a:cubicBezTo>
                <a:cubicBezTo>
                  <a:pt x="1760" y="2434"/>
                  <a:pt x="1760" y="2434"/>
                  <a:pt x="1760" y="2433"/>
                </a:cubicBezTo>
                <a:cubicBezTo>
                  <a:pt x="1756" y="2400"/>
                  <a:pt x="1749" y="2367"/>
                  <a:pt x="1737" y="2339"/>
                </a:cubicBezTo>
                <a:cubicBezTo>
                  <a:pt x="1736" y="2338"/>
                  <a:pt x="1735" y="2337"/>
                  <a:pt x="1735" y="2335"/>
                </a:cubicBezTo>
                <a:cubicBezTo>
                  <a:pt x="1736" y="2337"/>
                  <a:pt x="1737" y="2340"/>
                  <a:pt x="1739" y="2342"/>
                </a:cubicBezTo>
                <a:cubicBezTo>
                  <a:pt x="1740" y="2344"/>
                  <a:pt x="1741" y="2345"/>
                  <a:pt x="1742" y="2347"/>
                </a:cubicBezTo>
                <a:cubicBezTo>
                  <a:pt x="1743" y="2349"/>
                  <a:pt x="1744" y="2351"/>
                  <a:pt x="1745" y="2353"/>
                </a:cubicBezTo>
                <a:cubicBezTo>
                  <a:pt x="1747" y="2356"/>
                  <a:pt x="1750" y="2360"/>
                  <a:pt x="1752" y="2363"/>
                </a:cubicBezTo>
                <a:cubicBezTo>
                  <a:pt x="1754" y="2367"/>
                  <a:pt x="1757" y="2371"/>
                  <a:pt x="1759" y="2374"/>
                </a:cubicBezTo>
                <a:cubicBezTo>
                  <a:pt x="1761" y="2378"/>
                  <a:pt x="1763" y="2381"/>
                  <a:pt x="1765" y="2384"/>
                </a:cubicBezTo>
                <a:cubicBezTo>
                  <a:pt x="1768" y="2388"/>
                  <a:pt x="1770" y="2391"/>
                  <a:pt x="1772" y="2394"/>
                </a:cubicBezTo>
                <a:cubicBezTo>
                  <a:pt x="1773" y="2396"/>
                  <a:pt x="1774" y="2397"/>
                  <a:pt x="1775" y="2399"/>
                </a:cubicBezTo>
                <a:cubicBezTo>
                  <a:pt x="1775" y="2399"/>
                  <a:pt x="1776" y="2400"/>
                  <a:pt x="1776" y="2401"/>
                </a:cubicBezTo>
                <a:cubicBezTo>
                  <a:pt x="1777" y="2401"/>
                  <a:pt x="1777" y="2402"/>
                  <a:pt x="1778" y="2403"/>
                </a:cubicBezTo>
                <a:cubicBezTo>
                  <a:pt x="1779" y="2405"/>
                  <a:pt x="1781" y="2408"/>
                  <a:pt x="1782" y="2410"/>
                </a:cubicBezTo>
                <a:cubicBezTo>
                  <a:pt x="1783" y="2412"/>
                  <a:pt x="1784" y="2414"/>
                  <a:pt x="1784" y="2416"/>
                </a:cubicBezTo>
                <a:cubicBezTo>
                  <a:pt x="1785" y="2418"/>
                  <a:pt x="1785" y="2419"/>
                  <a:pt x="1785" y="2420"/>
                </a:cubicBezTo>
                <a:cubicBezTo>
                  <a:pt x="1785" y="2421"/>
                  <a:pt x="1785" y="2422"/>
                  <a:pt x="1785" y="2422"/>
                </a:cubicBezTo>
                <a:cubicBezTo>
                  <a:pt x="1785" y="2422"/>
                  <a:pt x="1785" y="2421"/>
                  <a:pt x="1785" y="2420"/>
                </a:cubicBezTo>
                <a:cubicBezTo>
                  <a:pt x="1785" y="2419"/>
                  <a:pt x="1786" y="2418"/>
                  <a:pt x="1786" y="2416"/>
                </a:cubicBezTo>
                <a:cubicBezTo>
                  <a:pt x="1786" y="2414"/>
                  <a:pt x="1786" y="2412"/>
                  <a:pt x="1785" y="2409"/>
                </a:cubicBezTo>
                <a:cubicBezTo>
                  <a:pt x="1784" y="2406"/>
                  <a:pt x="1783" y="2403"/>
                  <a:pt x="1782" y="2400"/>
                </a:cubicBezTo>
                <a:cubicBezTo>
                  <a:pt x="1780" y="2397"/>
                  <a:pt x="1779" y="2394"/>
                  <a:pt x="1777" y="2391"/>
                </a:cubicBezTo>
                <a:cubicBezTo>
                  <a:pt x="1775" y="2388"/>
                  <a:pt x="1773" y="2384"/>
                  <a:pt x="1772" y="2381"/>
                </a:cubicBezTo>
                <a:cubicBezTo>
                  <a:pt x="1771" y="2379"/>
                  <a:pt x="1770" y="2377"/>
                  <a:pt x="1768" y="2376"/>
                </a:cubicBezTo>
                <a:cubicBezTo>
                  <a:pt x="1767" y="2374"/>
                  <a:pt x="1766" y="2372"/>
                  <a:pt x="1765" y="2370"/>
                </a:cubicBezTo>
                <a:cubicBezTo>
                  <a:pt x="1763" y="2366"/>
                  <a:pt x="1761" y="2363"/>
                  <a:pt x="1759" y="2359"/>
                </a:cubicBezTo>
                <a:cubicBezTo>
                  <a:pt x="1756" y="2356"/>
                  <a:pt x="1754" y="2352"/>
                  <a:pt x="1752" y="2348"/>
                </a:cubicBezTo>
                <a:cubicBezTo>
                  <a:pt x="1749" y="2345"/>
                  <a:pt x="1747" y="2341"/>
                  <a:pt x="1745" y="2338"/>
                </a:cubicBezTo>
                <a:cubicBezTo>
                  <a:pt x="1742" y="2335"/>
                  <a:pt x="1740" y="2332"/>
                  <a:pt x="1738" y="2329"/>
                </a:cubicBezTo>
                <a:cubicBezTo>
                  <a:pt x="1736" y="2326"/>
                  <a:pt x="1734" y="2323"/>
                  <a:pt x="1732" y="2321"/>
                </a:cubicBezTo>
                <a:cubicBezTo>
                  <a:pt x="1728" y="2316"/>
                  <a:pt x="1725" y="2313"/>
                  <a:pt x="1723" y="2310"/>
                </a:cubicBezTo>
                <a:cubicBezTo>
                  <a:pt x="1715" y="2294"/>
                  <a:pt x="1707" y="2278"/>
                  <a:pt x="1699" y="2261"/>
                </a:cubicBezTo>
                <a:cubicBezTo>
                  <a:pt x="1699" y="2261"/>
                  <a:pt x="1699" y="2261"/>
                  <a:pt x="1699" y="2261"/>
                </a:cubicBezTo>
                <a:cubicBezTo>
                  <a:pt x="1701" y="2263"/>
                  <a:pt x="1702" y="2264"/>
                  <a:pt x="1703" y="2265"/>
                </a:cubicBezTo>
                <a:cubicBezTo>
                  <a:pt x="1706" y="2267"/>
                  <a:pt x="1709" y="2270"/>
                  <a:pt x="1711" y="2272"/>
                </a:cubicBezTo>
                <a:cubicBezTo>
                  <a:pt x="1714" y="2274"/>
                  <a:pt x="1717" y="2276"/>
                  <a:pt x="1720" y="2279"/>
                </a:cubicBezTo>
                <a:cubicBezTo>
                  <a:pt x="1726" y="2283"/>
                  <a:pt x="1732" y="2287"/>
                  <a:pt x="1737" y="2291"/>
                </a:cubicBezTo>
                <a:cubicBezTo>
                  <a:pt x="1740" y="2293"/>
                  <a:pt x="1743" y="2295"/>
                  <a:pt x="1745" y="2297"/>
                </a:cubicBezTo>
                <a:cubicBezTo>
                  <a:pt x="1748" y="2299"/>
                  <a:pt x="1750" y="2301"/>
                  <a:pt x="1752" y="2304"/>
                </a:cubicBezTo>
                <a:cubicBezTo>
                  <a:pt x="1752" y="2304"/>
                  <a:pt x="1753" y="2305"/>
                  <a:pt x="1753" y="2305"/>
                </a:cubicBezTo>
                <a:cubicBezTo>
                  <a:pt x="1754" y="2306"/>
                  <a:pt x="1754" y="2307"/>
                  <a:pt x="1755" y="2307"/>
                </a:cubicBezTo>
                <a:cubicBezTo>
                  <a:pt x="1756" y="2309"/>
                  <a:pt x="1757" y="2310"/>
                  <a:pt x="1758" y="2311"/>
                </a:cubicBezTo>
                <a:cubicBezTo>
                  <a:pt x="1758" y="2312"/>
                  <a:pt x="1758" y="2312"/>
                  <a:pt x="1758" y="2312"/>
                </a:cubicBezTo>
                <a:cubicBezTo>
                  <a:pt x="1759" y="2313"/>
                  <a:pt x="1759" y="2313"/>
                  <a:pt x="1759" y="2313"/>
                </a:cubicBezTo>
                <a:cubicBezTo>
                  <a:pt x="1759" y="2314"/>
                  <a:pt x="1760" y="2314"/>
                  <a:pt x="1760" y="2315"/>
                </a:cubicBezTo>
                <a:cubicBezTo>
                  <a:pt x="1761" y="2316"/>
                  <a:pt x="1761" y="2317"/>
                  <a:pt x="1762" y="2319"/>
                </a:cubicBezTo>
                <a:cubicBezTo>
                  <a:pt x="1765" y="2324"/>
                  <a:pt x="1767" y="2329"/>
                  <a:pt x="1768" y="2334"/>
                </a:cubicBezTo>
                <a:cubicBezTo>
                  <a:pt x="1770" y="2339"/>
                  <a:pt x="1771" y="2344"/>
                  <a:pt x="1772" y="2348"/>
                </a:cubicBezTo>
                <a:cubicBezTo>
                  <a:pt x="1773" y="2352"/>
                  <a:pt x="1774" y="2356"/>
                  <a:pt x="1774" y="2359"/>
                </a:cubicBezTo>
                <a:cubicBezTo>
                  <a:pt x="1775" y="2362"/>
                  <a:pt x="1776" y="2364"/>
                  <a:pt x="1776" y="2366"/>
                </a:cubicBezTo>
                <a:cubicBezTo>
                  <a:pt x="1776" y="2367"/>
                  <a:pt x="1776" y="2368"/>
                  <a:pt x="1776" y="2368"/>
                </a:cubicBezTo>
                <a:cubicBezTo>
                  <a:pt x="1776" y="2368"/>
                  <a:pt x="1776" y="2367"/>
                  <a:pt x="1776" y="2366"/>
                </a:cubicBezTo>
                <a:cubicBezTo>
                  <a:pt x="1776" y="2364"/>
                  <a:pt x="1776" y="2362"/>
                  <a:pt x="1776" y="2359"/>
                </a:cubicBezTo>
                <a:cubicBezTo>
                  <a:pt x="1776" y="2355"/>
                  <a:pt x="1776" y="2352"/>
                  <a:pt x="1775" y="2347"/>
                </a:cubicBezTo>
                <a:cubicBezTo>
                  <a:pt x="1775" y="2343"/>
                  <a:pt x="1774" y="2338"/>
                  <a:pt x="1773" y="2333"/>
                </a:cubicBezTo>
                <a:cubicBezTo>
                  <a:pt x="1772" y="2328"/>
                  <a:pt x="1770" y="2322"/>
                  <a:pt x="1767" y="2316"/>
                </a:cubicBezTo>
                <a:cubicBezTo>
                  <a:pt x="1767" y="2315"/>
                  <a:pt x="1766" y="2313"/>
                  <a:pt x="1765" y="2312"/>
                </a:cubicBezTo>
                <a:cubicBezTo>
                  <a:pt x="1765" y="2311"/>
                  <a:pt x="1765" y="2310"/>
                  <a:pt x="1764" y="2310"/>
                </a:cubicBezTo>
                <a:cubicBezTo>
                  <a:pt x="1764" y="2309"/>
                  <a:pt x="1764" y="2309"/>
                  <a:pt x="1764" y="2309"/>
                </a:cubicBezTo>
                <a:cubicBezTo>
                  <a:pt x="1763" y="2307"/>
                  <a:pt x="1763" y="2307"/>
                  <a:pt x="1763" y="2307"/>
                </a:cubicBezTo>
                <a:cubicBezTo>
                  <a:pt x="1763" y="2307"/>
                  <a:pt x="1762" y="2306"/>
                  <a:pt x="1762" y="2305"/>
                </a:cubicBezTo>
                <a:cubicBezTo>
                  <a:pt x="1761" y="2305"/>
                  <a:pt x="1761" y="2305"/>
                  <a:pt x="1761" y="2305"/>
                </a:cubicBezTo>
                <a:cubicBezTo>
                  <a:pt x="1761" y="2304"/>
                  <a:pt x="1761" y="2304"/>
                  <a:pt x="1761" y="2304"/>
                </a:cubicBezTo>
                <a:cubicBezTo>
                  <a:pt x="1760" y="2303"/>
                  <a:pt x="1760" y="2303"/>
                  <a:pt x="1760" y="2303"/>
                </a:cubicBezTo>
                <a:cubicBezTo>
                  <a:pt x="1760" y="2303"/>
                  <a:pt x="1759" y="2302"/>
                  <a:pt x="1759" y="2301"/>
                </a:cubicBezTo>
                <a:cubicBezTo>
                  <a:pt x="1758" y="2300"/>
                  <a:pt x="1758" y="2300"/>
                  <a:pt x="1757" y="2299"/>
                </a:cubicBezTo>
                <a:cubicBezTo>
                  <a:pt x="1753" y="2294"/>
                  <a:pt x="1748" y="2289"/>
                  <a:pt x="1742" y="2285"/>
                </a:cubicBezTo>
                <a:cubicBezTo>
                  <a:pt x="1736" y="2280"/>
                  <a:pt x="1730" y="2276"/>
                  <a:pt x="1725" y="2272"/>
                </a:cubicBezTo>
                <a:cubicBezTo>
                  <a:pt x="1722" y="2270"/>
                  <a:pt x="1719" y="2268"/>
                  <a:pt x="1716" y="2266"/>
                </a:cubicBezTo>
                <a:cubicBezTo>
                  <a:pt x="1714" y="2264"/>
                  <a:pt x="1711" y="2262"/>
                  <a:pt x="1708" y="2259"/>
                </a:cubicBezTo>
                <a:cubicBezTo>
                  <a:pt x="1706" y="2257"/>
                  <a:pt x="1703" y="2255"/>
                  <a:pt x="1701" y="2253"/>
                </a:cubicBezTo>
                <a:cubicBezTo>
                  <a:pt x="1701" y="2252"/>
                  <a:pt x="1700" y="2251"/>
                  <a:pt x="1699" y="2251"/>
                </a:cubicBezTo>
                <a:cubicBezTo>
                  <a:pt x="1699" y="2250"/>
                  <a:pt x="1698" y="2250"/>
                  <a:pt x="1698" y="2249"/>
                </a:cubicBezTo>
                <a:cubicBezTo>
                  <a:pt x="1697" y="2248"/>
                  <a:pt x="1695" y="2247"/>
                  <a:pt x="1694" y="2245"/>
                </a:cubicBezTo>
                <a:cubicBezTo>
                  <a:pt x="1693" y="2244"/>
                  <a:pt x="1691" y="2242"/>
                  <a:pt x="1690" y="2240"/>
                </a:cubicBezTo>
                <a:cubicBezTo>
                  <a:pt x="1689" y="2239"/>
                  <a:pt x="1689" y="2239"/>
                  <a:pt x="1689" y="2238"/>
                </a:cubicBezTo>
                <a:cubicBezTo>
                  <a:pt x="1681" y="2221"/>
                  <a:pt x="1679" y="2207"/>
                  <a:pt x="1678" y="2195"/>
                </a:cubicBezTo>
                <a:cubicBezTo>
                  <a:pt x="1678" y="2196"/>
                  <a:pt x="1678" y="2197"/>
                  <a:pt x="1679" y="2198"/>
                </a:cubicBezTo>
                <a:cubicBezTo>
                  <a:pt x="1679" y="2199"/>
                  <a:pt x="1680" y="2199"/>
                  <a:pt x="1680" y="2200"/>
                </a:cubicBezTo>
                <a:cubicBezTo>
                  <a:pt x="1681" y="2201"/>
                  <a:pt x="1682" y="2202"/>
                  <a:pt x="1682" y="2203"/>
                </a:cubicBezTo>
                <a:cubicBezTo>
                  <a:pt x="1683" y="2204"/>
                  <a:pt x="1683" y="2205"/>
                  <a:pt x="1684" y="2206"/>
                </a:cubicBezTo>
                <a:cubicBezTo>
                  <a:pt x="1685" y="2207"/>
                  <a:pt x="1685" y="2209"/>
                  <a:pt x="1686" y="2210"/>
                </a:cubicBezTo>
                <a:cubicBezTo>
                  <a:pt x="1687" y="2211"/>
                  <a:pt x="1688" y="2212"/>
                  <a:pt x="1689" y="2213"/>
                </a:cubicBezTo>
                <a:cubicBezTo>
                  <a:pt x="1689" y="2214"/>
                  <a:pt x="1690" y="2215"/>
                  <a:pt x="1691" y="2216"/>
                </a:cubicBezTo>
                <a:cubicBezTo>
                  <a:pt x="1693" y="2218"/>
                  <a:pt x="1695" y="2220"/>
                  <a:pt x="1696" y="2222"/>
                </a:cubicBezTo>
                <a:cubicBezTo>
                  <a:pt x="1698" y="2224"/>
                  <a:pt x="1700" y="2226"/>
                  <a:pt x="1702" y="2228"/>
                </a:cubicBezTo>
                <a:cubicBezTo>
                  <a:pt x="1703" y="2229"/>
                  <a:pt x="1704" y="2230"/>
                  <a:pt x="1705" y="2230"/>
                </a:cubicBezTo>
                <a:cubicBezTo>
                  <a:pt x="1706" y="2231"/>
                  <a:pt x="1707" y="2232"/>
                  <a:pt x="1708" y="2233"/>
                </a:cubicBezTo>
                <a:cubicBezTo>
                  <a:pt x="1710" y="2234"/>
                  <a:pt x="1712" y="2236"/>
                  <a:pt x="1714" y="2237"/>
                </a:cubicBezTo>
                <a:cubicBezTo>
                  <a:pt x="1715" y="2238"/>
                  <a:pt x="1716" y="2239"/>
                  <a:pt x="1717" y="2239"/>
                </a:cubicBezTo>
                <a:cubicBezTo>
                  <a:pt x="1718" y="2240"/>
                  <a:pt x="1719" y="2240"/>
                  <a:pt x="1720" y="2241"/>
                </a:cubicBezTo>
                <a:cubicBezTo>
                  <a:pt x="1721" y="2242"/>
                  <a:pt x="1721" y="2242"/>
                  <a:pt x="1722" y="2242"/>
                </a:cubicBezTo>
                <a:cubicBezTo>
                  <a:pt x="1723" y="2243"/>
                  <a:pt x="1724" y="2243"/>
                  <a:pt x="1725" y="2244"/>
                </a:cubicBezTo>
                <a:cubicBezTo>
                  <a:pt x="1726" y="2245"/>
                  <a:pt x="1727" y="2245"/>
                  <a:pt x="1728" y="2246"/>
                </a:cubicBezTo>
                <a:cubicBezTo>
                  <a:pt x="1729" y="2246"/>
                  <a:pt x="1730" y="2247"/>
                  <a:pt x="1731" y="2247"/>
                </a:cubicBezTo>
                <a:cubicBezTo>
                  <a:pt x="1732" y="2247"/>
                  <a:pt x="1732" y="2247"/>
                  <a:pt x="1732" y="2247"/>
                </a:cubicBezTo>
                <a:cubicBezTo>
                  <a:pt x="1732" y="2247"/>
                  <a:pt x="1732" y="2247"/>
                  <a:pt x="1731" y="2246"/>
                </a:cubicBezTo>
                <a:cubicBezTo>
                  <a:pt x="1731" y="2246"/>
                  <a:pt x="1730" y="2245"/>
                  <a:pt x="1729" y="2244"/>
                </a:cubicBezTo>
                <a:cubicBezTo>
                  <a:pt x="1728" y="2244"/>
                  <a:pt x="1727" y="2242"/>
                  <a:pt x="1726" y="2241"/>
                </a:cubicBezTo>
                <a:cubicBezTo>
                  <a:pt x="1725" y="2240"/>
                  <a:pt x="1724" y="2239"/>
                  <a:pt x="1722" y="2237"/>
                </a:cubicBezTo>
                <a:cubicBezTo>
                  <a:pt x="1721" y="2236"/>
                  <a:pt x="1720" y="2234"/>
                  <a:pt x="1718" y="2233"/>
                </a:cubicBezTo>
                <a:cubicBezTo>
                  <a:pt x="1717" y="2232"/>
                  <a:pt x="1716" y="2231"/>
                  <a:pt x="1715" y="2230"/>
                </a:cubicBezTo>
                <a:cubicBezTo>
                  <a:pt x="1715" y="2229"/>
                  <a:pt x="1714" y="2229"/>
                  <a:pt x="1713" y="2228"/>
                </a:cubicBezTo>
                <a:cubicBezTo>
                  <a:pt x="1711" y="2226"/>
                  <a:pt x="1709" y="2224"/>
                  <a:pt x="1708" y="2222"/>
                </a:cubicBezTo>
                <a:cubicBezTo>
                  <a:pt x="1706" y="2220"/>
                  <a:pt x="1704" y="2218"/>
                  <a:pt x="1702" y="2217"/>
                </a:cubicBezTo>
                <a:cubicBezTo>
                  <a:pt x="1700" y="2215"/>
                  <a:pt x="1699" y="2213"/>
                  <a:pt x="1697" y="2211"/>
                </a:cubicBezTo>
                <a:cubicBezTo>
                  <a:pt x="1695" y="2209"/>
                  <a:pt x="1693" y="2207"/>
                  <a:pt x="1692" y="2205"/>
                </a:cubicBezTo>
                <a:cubicBezTo>
                  <a:pt x="1690" y="2203"/>
                  <a:pt x="1688" y="2202"/>
                  <a:pt x="1687" y="2200"/>
                </a:cubicBezTo>
                <a:cubicBezTo>
                  <a:pt x="1685" y="2198"/>
                  <a:pt x="1684" y="2197"/>
                  <a:pt x="1683" y="2195"/>
                </a:cubicBezTo>
                <a:cubicBezTo>
                  <a:pt x="1682" y="2194"/>
                  <a:pt x="1681" y="2194"/>
                  <a:pt x="1681" y="2193"/>
                </a:cubicBezTo>
                <a:cubicBezTo>
                  <a:pt x="1680" y="2192"/>
                  <a:pt x="1680" y="2192"/>
                  <a:pt x="1679" y="2191"/>
                </a:cubicBezTo>
                <a:cubicBezTo>
                  <a:pt x="1678" y="2190"/>
                  <a:pt x="1678" y="2190"/>
                  <a:pt x="1677" y="2189"/>
                </a:cubicBezTo>
                <a:cubicBezTo>
                  <a:pt x="1676" y="2180"/>
                  <a:pt x="1676" y="2171"/>
                  <a:pt x="1675" y="2162"/>
                </a:cubicBezTo>
                <a:cubicBezTo>
                  <a:pt x="1675" y="2153"/>
                  <a:pt x="1692" y="2158"/>
                  <a:pt x="1710" y="2160"/>
                </a:cubicBezTo>
                <a:cubicBezTo>
                  <a:pt x="1710" y="2160"/>
                  <a:pt x="1711" y="2161"/>
                  <a:pt x="1711" y="2161"/>
                </a:cubicBezTo>
                <a:cubicBezTo>
                  <a:pt x="1711" y="2161"/>
                  <a:pt x="1711" y="2161"/>
                  <a:pt x="1711" y="2161"/>
                </a:cubicBezTo>
                <a:cubicBezTo>
                  <a:pt x="1711" y="2161"/>
                  <a:pt x="1711" y="2161"/>
                  <a:pt x="1711" y="2161"/>
                </a:cubicBezTo>
                <a:cubicBezTo>
                  <a:pt x="1712" y="2162"/>
                  <a:pt x="1712" y="2162"/>
                  <a:pt x="1712" y="2162"/>
                </a:cubicBezTo>
                <a:cubicBezTo>
                  <a:pt x="1712" y="2162"/>
                  <a:pt x="1712" y="2163"/>
                  <a:pt x="1713" y="2163"/>
                </a:cubicBezTo>
                <a:cubicBezTo>
                  <a:pt x="1713" y="2163"/>
                  <a:pt x="1714" y="2164"/>
                  <a:pt x="1715" y="2165"/>
                </a:cubicBezTo>
                <a:cubicBezTo>
                  <a:pt x="1716" y="2165"/>
                  <a:pt x="1716" y="2166"/>
                  <a:pt x="1717" y="2166"/>
                </a:cubicBezTo>
                <a:cubicBezTo>
                  <a:pt x="1718" y="2167"/>
                  <a:pt x="1718" y="2167"/>
                  <a:pt x="1718" y="2167"/>
                </a:cubicBezTo>
                <a:cubicBezTo>
                  <a:pt x="1719" y="2167"/>
                  <a:pt x="1719" y="2168"/>
                  <a:pt x="1720" y="2168"/>
                </a:cubicBezTo>
                <a:cubicBezTo>
                  <a:pt x="1721" y="2168"/>
                  <a:pt x="1722" y="2169"/>
                  <a:pt x="1723" y="2169"/>
                </a:cubicBezTo>
                <a:cubicBezTo>
                  <a:pt x="1726" y="2171"/>
                  <a:pt x="1731" y="2172"/>
                  <a:pt x="1735" y="2174"/>
                </a:cubicBezTo>
                <a:cubicBezTo>
                  <a:pt x="1737" y="2175"/>
                  <a:pt x="1738" y="2176"/>
                  <a:pt x="1740" y="2178"/>
                </a:cubicBezTo>
                <a:cubicBezTo>
                  <a:pt x="1741" y="2178"/>
                  <a:pt x="1741" y="2178"/>
                  <a:pt x="1741" y="2178"/>
                </a:cubicBezTo>
                <a:cubicBezTo>
                  <a:pt x="1741" y="2178"/>
                  <a:pt x="1741" y="2178"/>
                  <a:pt x="1741" y="2178"/>
                </a:cubicBezTo>
                <a:cubicBezTo>
                  <a:pt x="1741" y="2179"/>
                  <a:pt x="1741" y="2179"/>
                  <a:pt x="1741" y="2179"/>
                </a:cubicBezTo>
                <a:cubicBezTo>
                  <a:pt x="1741" y="2179"/>
                  <a:pt x="1741" y="2179"/>
                  <a:pt x="1741" y="2179"/>
                </a:cubicBezTo>
                <a:cubicBezTo>
                  <a:pt x="1742" y="2179"/>
                  <a:pt x="1742" y="2179"/>
                  <a:pt x="1742" y="2179"/>
                </a:cubicBezTo>
                <a:cubicBezTo>
                  <a:pt x="1742" y="2180"/>
                  <a:pt x="1742" y="2180"/>
                  <a:pt x="1742" y="2180"/>
                </a:cubicBezTo>
                <a:cubicBezTo>
                  <a:pt x="1742" y="2180"/>
                  <a:pt x="1742" y="2180"/>
                  <a:pt x="1742" y="2180"/>
                </a:cubicBezTo>
                <a:cubicBezTo>
                  <a:pt x="1743" y="2180"/>
                  <a:pt x="1743" y="2181"/>
                  <a:pt x="1743" y="2181"/>
                </a:cubicBezTo>
                <a:cubicBezTo>
                  <a:pt x="1744" y="2182"/>
                  <a:pt x="1744" y="2182"/>
                  <a:pt x="1744" y="2182"/>
                </a:cubicBezTo>
                <a:cubicBezTo>
                  <a:pt x="1744" y="2183"/>
                  <a:pt x="1744" y="2183"/>
                  <a:pt x="1744" y="2183"/>
                </a:cubicBezTo>
                <a:cubicBezTo>
                  <a:pt x="1746" y="2186"/>
                  <a:pt x="1747" y="2191"/>
                  <a:pt x="1748" y="2196"/>
                </a:cubicBezTo>
                <a:cubicBezTo>
                  <a:pt x="1749" y="2199"/>
                  <a:pt x="1749" y="2202"/>
                  <a:pt x="1749" y="2204"/>
                </a:cubicBezTo>
                <a:cubicBezTo>
                  <a:pt x="1750" y="2207"/>
                  <a:pt x="1750" y="2210"/>
                  <a:pt x="1751" y="2212"/>
                </a:cubicBezTo>
                <a:cubicBezTo>
                  <a:pt x="1752" y="2218"/>
                  <a:pt x="1752" y="2223"/>
                  <a:pt x="1753" y="2228"/>
                </a:cubicBezTo>
                <a:cubicBezTo>
                  <a:pt x="1754" y="2231"/>
                  <a:pt x="1754" y="2234"/>
                  <a:pt x="1755" y="2236"/>
                </a:cubicBezTo>
                <a:cubicBezTo>
                  <a:pt x="1755" y="2239"/>
                  <a:pt x="1756" y="2241"/>
                  <a:pt x="1756" y="2244"/>
                </a:cubicBezTo>
                <a:cubicBezTo>
                  <a:pt x="1757" y="2249"/>
                  <a:pt x="1758" y="2254"/>
                  <a:pt x="1760" y="2259"/>
                </a:cubicBezTo>
                <a:cubicBezTo>
                  <a:pt x="1761" y="2261"/>
                  <a:pt x="1762" y="2263"/>
                  <a:pt x="1764" y="2265"/>
                </a:cubicBezTo>
                <a:cubicBezTo>
                  <a:pt x="1764" y="2266"/>
                  <a:pt x="1764" y="2266"/>
                  <a:pt x="1764" y="2267"/>
                </a:cubicBezTo>
                <a:cubicBezTo>
                  <a:pt x="1764" y="2267"/>
                  <a:pt x="1764" y="2267"/>
                  <a:pt x="1764" y="2267"/>
                </a:cubicBezTo>
                <a:cubicBezTo>
                  <a:pt x="1765" y="2267"/>
                  <a:pt x="1764" y="2267"/>
                  <a:pt x="1765" y="2267"/>
                </a:cubicBezTo>
                <a:cubicBezTo>
                  <a:pt x="1765" y="2267"/>
                  <a:pt x="1765" y="2267"/>
                  <a:pt x="1765" y="2267"/>
                </a:cubicBezTo>
                <a:cubicBezTo>
                  <a:pt x="1765" y="2267"/>
                  <a:pt x="1765" y="2267"/>
                  <a:pt x="1765" y="2267"/>
                </a:cubicBezTo>
                <a:cubicBezTo>
                  <a:pt x="1765" y="2267"/>
                  <a:pt x="1765" y="2267"/>
                  <a:pt x="1765" y="2267"/>
                </a:cubicBezTo>
                <a:cubicBezTo>
                  <a:pt x="1765" y="2268"/>
                  <a:pt x="1765" y="2268"/>
                  <a:pt x="1765" y="2268"/>
                </a:cubicBezTo>
                <a:cubicBezTo>
                  <a:pt x="1766" y="2269"/>
                  <a:pt x="1766" y="2269"/>
                  <a:pt x="1766" y="2269"/>
                </a:cubicBezTo>
                <a:cubicBezTo>
                  <a:pt x="1767" y="2270"/>
                  <a:pt x="1767" y="2270"/>
                  <a:pt x="1767" y="2271"/>
                </a:cubicBezTo>
                <a:cubicBezTo>
                  <a:pt x="1770" y="2274"/>
                  <a:pt x="1773" y="2277"/>
                  <a:pt x="1776" y="2278"/>
                </a:cubicBezTo>
                <a:cubicBezTo>
                  <a:pt x="1779" y="2280"/>
                  <a:pt x="1782" y="2281"/>
                  <a:pt x="1785" y="2282"/>
                </a:cubicBezTo>
                <a:cubicBezTo>
                  <a:pt x="1787" y="2282"/>
                  <a:pt x="1789" y="2282"/>
                  <a:pt x="1790" y="2282"/>
                </a:cubicBezTo>
                <a:cubicBezTo>
                  <a:pt x="1791" y="2282"/>
                  <a:pt x="1792" y="2282"/>
                  <a:pt x="1792" y="2282"/>
                </a:cubicBezTo>
                <a:cubicBezTo>
                  <a:pt x="1792" y="2282"/>
                  <a:pt x="1791" y="2282"/>
                  <a:pt x="1790" y="2282"/>
                </a:cubicBezTo>
                <a:cubicBezTo>
                  <a:pt x="1789" y="2282"/>
                  <a:pt x="1787" y="2281"/>
                  <a:pt x="1785" y="2280"/>
                </a:cubicBezTo>
                <a:cubicBezTo>
                  <a:pt x="1783" y="2279"/>
                  <a:pt x="1780" y="2278"/>
                  <a:pt x="1778" y="2276"/>
                </a:cubicBezTo>
                <a:cubicBezTo>
                  <a:pt x="1776" y="2274"/>
                  <a:pt x="1773" y="2271"/>
                  <a:pt x="1771" y="2268"/>
                </a:cubicBezTo>
                <a:cubicBezTo>
                  <a:pt x="1771" y="2268"/>
                  <a:pt x="1771" y="2267"/>
                  <a:pt x="1770" y="2267"/>
                </a:cubicBezTo>
                <a:cubicBezTo>
                  <a:pt x="1770" y="2266"/>
                  <a:pt x="1770" y="2266"/>
                  <a:pt x="1770" y="2266"/>
                </a:cubicBezTo>
                <a:cubicBezTo>
                  <a:pt x="1769" y="2265"/>
                  <a:pt x="1769" y="2265"/>
                  <a:pt x="1769" y="2265"/>
                </a:cubicBezTo>
                <a:cubicBezTo>
                  <a:pt x="1769" y="2264"/>
                  <a:pt x="1769" y="2264"/>
                  <a:pt x="1769" y="2264"/>
                </a:cubicBezTo>
                <a:cubicBezTo>
                  <a:pt x="1769" y="2264"/>
                  <a:pt x="1769" y="2264"/>
                  <a:pt x="1769" y="2264"/>
                </a:cubicBezTo>
                <a:cubicBezTo>
                  <a:pt x="1769" y="2264"/>
                  <a:pt x="1769" y="2264"/>
                  <a:pt x="1769" y="2264"/>
                </a:cubicBezTo>
                <a:cubicBezTo>
                  <a:pt x="1769" y="2264"/>
                  <a:pt x="1769" y="2264"/>
                  <a:pt x="1769" y="2264"/>
                </a:cubicBezTo>
                <a:cubicBezTo>
                  <a:pt x="1769" y="2264"/>
                  <a:pt x="1769" y="2264"/>
                  <a:pt x="1769" y="2264"/>
                </a:cubicBezTo>
                <a:cubicBezTo>
                  <a:pt x="1769" y="2264"/>
                  <a:pt x="1768" y="2263"/>
                  <a:pt x="1768" y="2263"/>
                </a:cubicBezTo>
                <a:cubicBezTo>
                  <a:pt x="1767" y="2261"/>
                  <a:pt x="1767" y="2259"/>
                  <a:pt x="1766" y="2257"/>
                </a:cubicBezTo>
                <a:cubicBezTo>
                  <a:pt x="1765" y="2253"/>
                  <a:pt x="1764" y="2248"/>
                  <a:pt x="1763" y="2243"/>
                </a:cubicBezTo>
                <a:cubicBezTo>
                  <a:pt x="1763" y="2244"/>
                  <a:pt x="1763" y="2244"/>
                  <a:pt x="1764" y="2244"/>
                </a:cubicBezTo>
                <a:cubicBezTo>
                  <a:pt x="1765" y="2245"/>
                  <a:pt x="1766" y="2247"/>
                  <a:pt x="1768" y="2248"/>
                </a:cubicBezTo>
                <a:cubicBezTo>
                  <a:pt x="1769" y="2249"/>
                  <a:pt x="1771" y="2250"/>
                  <a:pt x="1773" y="2251"/>
                </a:cubicBezTo>
                <a:cubicBezTo>
                  <a:pt x="1773" y="2252"/>
                  <a:pt x="1774" y="2252"/>
                  <a:pt x="1775" y="2252"/>
                </a:cubicBezTo>
                <a:cubicBezTo>
                  <a:pt x="1776" y="2253"/>
                  <a:pt x="1777" y="2253"/>
                  <a:pt x="1778" y="2253"/>
                </a:cubicBezTo>
                <a:cubicBezTo>
                  <a:pt x="1780" y="2254"/>
                  <a:pt x="1781" y="2254"/>
                  <a:pt x="1783" y="2254"/>
                </a:cubicBezTo>
                <a:cubicBezTo>
                  <a:pt x="1785" y="2254"/>
                  <a:pt x="1786" y="2254"/>
                  <a:pt x="1787" y="2254"/>
                </a:cubicBezTo>
                <a:cubicBezTo>
                  <a:pt x="1788" y="2254"/>
                  <a:pt x="1789" y="2254"/>
                  <a:pt x="1789" y="2254"/>
                </a:cubicBezTo>
                <a:cubicBezTo>
                  <a:pt x="1790" y="2254"/>
                  <a:pt x="1791" y="2254"/>
                  <a:pt x="1791" y="2253"/>
                </a:cubicBezTo>
                <a:cubicBezTo>
                  <a:pt x="1792" y="2253"/>
                  <a:pt x="1792" y="2253"/>
                  <a:pt x="1793" y="2253"/>
                </a:cubicBezTo>
                <a:cubicBezTo>
                  <a:pt x="1793" y="2253"/>
                  <a:pt x="1794" y="2252"/>
                  <a:pt x="1794" y="2252"/>
                </a:cubicBezTo>
                <a:cubicBezTo>
                  <a:pt x="1795" y="2252"/>
                  <a:pt x="1795" y="2252"/>
                  <a:pt x="1796" y="2251"/>
                </a:cubicBezTo>
                <a:cubicBezTo>
                  <a:pt x="1796" y="2251"/>
                  <a:pt x="1796" y="2251"/>
                  <a:pt x="1796" y="2251"/>
                </a:cubicBezTo>
                <a:cubicBezTo>
                  <a:pt x="1796" y="2251"/>
                  <a:pt x="1796" y="2251"/>
                  <a:pt x="1796" y="2251"/>
                </a:cubicBezTo>
                <a:cubicBezTo>
                  <a:pt x="1795" y="2251"/>
                  <a:pt x="1794" y="2251"/>
                  <a:pt x="1794" y="2251"/>
                </a:cubicBezTo>
                <a:cubicBezTo>
                  <a:pt x="1793" y="2251"/>
                  <a:pt x="1793" y="2251"/>
                  <a:pt x="1792" y="2251"/>
                </a:cubicBezTo>
                <a:cubicBezTo>
                  <a:pt x="1792" y="2250"/>
                  <a:pt x="1792" y="2250"/>
                  <a:pt x="1791" y="2250"/>
                </a:cubicBezTo>
                <a:cubicBezTo>
                  <a:pt x="1791" y="2250"/>
                  <a:pt x="1790" y="2250"/>
                  <a:pt x="1789" y="2250"/>
                </a:cubicBezTo>
                <a:cubicBezTo>
                  <a:pt x="1789" y="2250"/>
                  <a:pt x="1788" y="2250"/>
                  <a:pt x="1788" y="2250"/>
                </a:cubicBezTo>
                <a:cubicBezTo>
                  <a:pt x="1787" y="2249"/>
                  <a:pt x="1785" y="2249"/>
                  <a:pt x="1784" y="2248"/>
                </a:cubicBezTo>
                <a:cubicBezTo>
                  <a:pt x="1783" y="2248"/>
                  <a:pt x="1782" y="2247"/>
                  <a:pt x="1780" y="2247"/>
                </a:cubicBezTo>
                <a:cubicBezTo>
                  <a:pt x="1779" y="2246"/>
                  <a:pt x="1778" y="2245"/>
                  <a:pt x="1776" y="2244"/>
                </a:cubicBezTo>
                <a:cubicBezTo>
                  <a:pt x="1775" y="2244"/>
                  <a:pt x="1774" y="2243"/>
                  <a:pt x="1773" y="2242"/>
                </a:cubicBezTo>
                <a:cubicBezTo>
                  <a:pt x="1772" y="2241"/>
                  <a:pt x="1770" y="2240"/>
                  <a:pt x="1769" y="2239"/>
                </a:cubicBezTo>
                <a:cubicBezTo>
                  <a:pt x="1768" y="2238"/>
                  <a:pt x="1767" y="2237"/>
                  <a:pt x="1766" y="2236"/>
                </a:cubicBezTo>
                <a:cubicBezTo>
                  <a:pt x="1765" y="2234"/>
                  <a:pt x="1764" y="2233"/>
                  <a:pt x="1764" y="2232"/>
                </a:cubicBezTo>
                <a:cubicBezTo>
                  <a:pt x="1763" y="2231"/>
                  <a:pt x="1762" y="2230"/>
                  <a:pt x="1762" y="2229"/>
                </a:cubicBezTo>
                <a:cubicBezTo>
                  <a:pt x="1761" y="2228"/>
                  <a:pt x="1761" y="2228"/>
                  <a:pt x="1761" y="2227"/>
                </a:cubicBezTo>
                <a:cubicBezTo>
                  <a:pt x="1761" y="2227"/>
                  <a:pt x="1761" y="2227"/>
                  <a:pt x="1761" y="2227"/>
                </a:cubicBezTo>
                <a:cubicBezTo>
                  <a:pt x="1760" y="2222"/>
                  <a:pt x="1759" y="2217"/>
                  <a:pt x="1758" y="2211"/>
                </a:cubicBezTo>
                <a:cubicBezTo>
                  <a:pt x="1758" y="2208"/>
                  <a:pt x="1758" y="2206"/>
                  <a:pt x="1757" y="2203"/>
                </a:cubicBezTo>
                <a:cubicBezTo>
                  <a:pt x="1757" y="2200"/>
                  <a:pt x="1756" y="2198"/>
                  <a:pt x="1756" y="2195"/>
                </a:cubicBezTo>
                <a:cubicBezTo>
                  <a:pt x="1755" y="2192"/>
                  <a:pt x="1755" y="2189"/>
                  <a:pt x="1754" y="2187"/>
                </a:cubicBezTo>
                <a:cubicBezTo>
                  <a:pt x="1753" y="2184"/>
                  <a:pt x="1752" y="2181"/>
                  <a:pt x="1750" y="2179"/>
                </a:cubicBezTo>
                <a:cubicBezTo>
                  <a:pt x="1749" y="2178"/>
                  <a:pt x="1749" y="2178"/>
                  <a:pt x="1749" y="2178"/>
                </a:cubicBezTo>
                <a:cubicBezTo>
                  <a:pt x="1749" y="2177"/>
                  <a:pt x="1749" y="2177"/>
                  <a:pt x="1749" y="2177"/>
                </a:cubicBezTo>
                <a:cubicBezTo>
                  <a:pt x="1748" y="2177"/>
                  <a:pt x="1748" y="2176"/>
                  <a:pt x="1747" y="2175"/>
                </a:cubicBezTo>
                <a:cubicBezTo>
                  <a:pt x="1747" y="2175"/>
                  <a:pt x="1747" y="2175"/>
                  <a:pt x="1747" y="2175"/>
                </a:cubicBezTo>
                <a:cubicBezTo>
                  <a:pt x="1746" y="2175"/>
                  <a:pt x="1746" y="2175"/>
                  <a:pt x="1746" y="2175"/>
                </a:cubicBezTo>
                <a:cubicBezTo>
                  <a:pt x="1746" y="2174"/>
                  <a:pt x="1746" y="2174"/>
                  <a:pt x="1746" y="2174"/>
                </a:cubicBezTo>
                <a:cubicBezTo>
                  <a:pt x="1746" y="2174"/>
                  <a:pt x="1746" y="2174"/>
                  <a:pt x="1746" y="2174"/>
                </a:cubicBezTo>
                <a:cubicBezTo>
                  <a:pt x="1746" y="2174"/>
                  <a:pt x="1746" y="2174"/>
                  <a:pt x="1746" y="2174"/>
                </a:cubicBezTo>
                <a:cubicBezTo>
                  <a:pt x="1746" y="2174"/>
                  <a:pt x="1746" y="2174"/>
                  <a:pt x="1746" y="2174"/>
                </a:cubicBezTo>
                <a:cubicBezTo>
                  <a:pt x="1745" y="2174"/>
                  <a:pt x="1745" y="2174"/>
                  <a:pt x="1745" y="2174"/>
                </a:cubicBezTo>
                <a:cubicBezTo>
                  <a:pt x="1745" y="2173"/>
                  <a:pt x="1745" y="2173"/>
                  <a:pt x="1745" y="2173"/>
                </a:cubicBezTo>
                <a:cubicBezTo>
                  <a:pt x="1744" y="2173"/>
                  <a:pt x="1744" y="2173"/>
                  <a:pt x="1744" y="2173"/>
                </a:cubicBezTo>
                <a:cubicBezTo>
                  <a:pt x="1742" y="2171"/>
                  <a:pt x="1739" y="2170"/>
                  <a:pt x="1737" y="2169"/>
                </a:cubicBezTo>
                <a:cubicBezTo>
                  <a:pt x="1732" y="2167"/>
                  <a:pt x="1728" y="2166"/>
                  <a:pt x="1724" y="2165"/>
                </a:cubicBezTo>
                <a:cubicBezTo>
                  <a:pt x="1722" y="2164"/>
                  <a:pt x="1721" y="2164"/>
                  <a:pt x="1719" y="2163"/>
                </a:cubicBezTo>
                <a:cubicBezTo>
                  <a:pt x="1718" y="2163"/>
                  <a:pt x="1717" y="2162"/>
                  <a:pt x="1717" y="2162"/>
                </a:cubicBezTo>
                <a:cubicBezTo>
                  <a:pt x="1716" y="2161"/>
                  <a:pt x="1715" y="2161"/>
                  <a:pt x="1715" y="2161"/>
                </a:cubicBezTo>
                <a:cubicBezTo>
                  <a:pt x="1715" y="2161"/>
                  <a:pt x="1715" y="2161"/>
                  <a:pt x="1715" y="2161"/>
                </a:cubicBezTo>
                <a:cubicBezTo>
                  <a:pt x="1717" y="2161"/>
                  <a:pt x="1719" y="2161"/>
                  <a:pt x="1721" y="2161"/>
                </a:cubicBezTo>
                <a:cubicBezTo>
                  <a:pt x="1766" y="2162"/>
                  <a:pt x="1797" y="2191"/>
                  <a:pt x="1818" y="2228"/>
                </a:cubicBezTo>
                <a:cubicBezTo>
                  <a:pt x="1818" y="2229"/>
                  <a:pt x="1819" y="2232"/>
                  <a:pt x="1820" y="2236"/>
                </a:cubicBezTo>
                <a:cubicBezTo>
                  <a:pt x="1820" y="2238"/>
                  <a:pt x="1821" y="2242"/>
                  <a:pt x="1822" y="2246"/>
                </a:cubicBezTo>
                <a:cubicBezTo>
                  <a:pt x="1823" y="2249"/>
                  <a:pt x="1823" y="2254"/>
                  <a:pt x="1824" y="2259"/>
                </a:cubicBezTo>
                <a:cubicBezTo>
                  <a:pt x="1824" y="2263"/>
                  <a:pt x="1824" y="2269"/>
                  <a:pt x="1824" y="2274"/>
                </a:cubicBezTo>
                <a:cubicBezTo>
                  <a:pt x="1824" y="2275"/>
                  <a:pt x="1824" y="2275"/>
                  <a:pt x="1824" y="2276"/>
                </a:cubicBezTo>
                <a:cubicBezTo>
                  <a:pt x="1824" y="2277"/>
                  <a:pt x="1823" y="2277"/>
                  <a:pt x="1823" y="2278"/>
                </a:cubicBezTo>
                <a:cubicBezTo>
                  <a:pt x="1823" y="2279"/>
                  <a:pt x="1823" y="2279"/>
                  <a:pt x="1823" y="2280"/>
                </a:cubicBezTo>
                <a:cubicBezTo>
                  <a:pt x="1823" y="2280"/>
                  <a:pt x="1823" y="2281"/>
                  <a:pt x="1823" y="2281"/>
                </a:cubicBezTo>
                <a:cubicBezTo>
                  <a:pt x="1823" y="2282"/>
                  <a:pt x="1823" y="2282"/>
                  <a:pt x="1823" y="2282"/>
                </a:cubicBezTo>
                <a:cubicBezTo>
                  <a:pt x="1822" y="2285"/>
                  <a:pt x="1821" y="2288"/>
                  <a:pt x="1820" y="2291"/>
                </a:cubicBezTo>
                <a:cubicBezTo>
                  <a:pt x="1819" y="2293"/>
                  <a:pt x="1818" y="2296"/>
                  <a:pt x="1817" y="2299"/>
                </a:cubicBezTo>
                <a:cubicBezTo>
                  <a:pt x="1816" y="2302"/>
                  <a:pt x="1815" y="2305"/>
                  <a:pt x="1814" y="2308"/>
                </a:cubicBezTo>
                <a:cubicBezTo>
                  <a:pt x="1814" y="2310"/>
                  <a:pt x="1813" y="2311"/>
                  <a:pt x="1813" y="2313"/>
                </a:cubicBezTo>
                <a:cubicBezTo>
                  <a:pt x="1812" y="2315"/>
                  <a:pt x="1812" y="2316"/>
                  <a:pt x="1811" y="2318"/>
                </a:cubicBezTo>
                <a:cubicBezTo>
                  <a:pt x="1811" y="2319"/>
                  <a:pt x="1810" y="2321"/>
                  <a:pt x="1810" y="2323"/>
                </a:cubicBezTo>
                <a:cubicBezTo>
                  <a:pt x="1809" y="2328"/>
                  <a:pt x="1809" y="2328"/>
                  <a:pt x="1809" y="2328"/>
                </a:cubicBezTo>
                <a:cubicBezTo>
                  <a:pt x="1809" y="2329"/>
                  <a:pt x="1808" y="2331"/>
                  <a:pt x="1808" y="2332"/>
                </a:cubicBezTo>
                <a:cubicBezTo>
                  <a:pt x="1808" y="2334"/>
                  <a:pt x="1808" y="2336"/>
                  <a:pt x="1807" y="2337"/>
                </a:cubicBezTo>
                <a:cubicBezTo>
                  <a:pt x="1807" y="2339"/>
                  <a:pt x="1807" y="2341"/>
                  <a:pt x="1807" y="2342"/>
                </a:cubicBezTo>
                <a:cubicBezTo>
                  <a:pt x="1806" y="2344"/>
                  <a:pt x="1806" y="2346"/>
                  <a:pt x="1806" y="2347"/>
                </a:cubicBezTo>
                <a:cubicBezTo>
                  <a:pt x="1806" y="2349"/>
                  <a:pt x="1806" y="2350"/>
                  <a:pt x="1806" y="2352"/>
                </a:cubicBezTo>
                <a:cubicBezTo>
                  <a:pt x="1806" y="2354"/>
                  <a:pt x="1806" y="2355"/>
                  <a:pt x="1805" y="2357"/>
                </a:cubicBezTo>
                <a:cubicBezTo>
                  <a:pt x="1805" y="2359"/>
                  <a:pt x="1805" y="2360"/>
                  <a:pt x="1805" y="2362"/>
                </a:cubicBezTo>
                <a:cubicBezTo>
                  <a:pt x="1805" y="2363"/>
                  <a:pt x="1805" y="2365"/>
                  <a:pt x="1805" y="2366"/>
                </a:cubicBezTo>
                <a:cubicBezTo>
                  <a:pt x="1805" y="2373"/>
                  <a:pt x="1806" y="2379"/>
                  <a:pt x="1806" y="2384"/>
                </a:cubicBezTo>
                <a:cubicBezTo>
                  <a:pt x="1806" y="2386"/>
                  <a:pt x="1807" y="2387"/>
                  <a:pt x="1807" y="2389"/>
                </a:cubicBezTo>
                <a:cubicBezTo>
                  <a:pt x="1807" y="2390"/>
                  <a:pt x="1807" y="2391"/>
                  <a:pt x="1807" y="2393"/>
                </a:cubicBezTo>
                <a:cubicBezTo>
                  <a:pt x="1808" y="2395"/>
                  <a:pt x="1808" y="2398"/>
                  <a:pt x="1809" y="2400"/>
                </a:cubicBezTo>
                <a:cubicBezTo>
                  <a:pt x="1810" y="2405"/>
                  <a:pt x="1811" y="2410"/>
                  <a:pt x="1812" y="2413"/>
                </a:cubicBezTo>
                <a:cubicBezTo>
                  <a:pt x="1813" y="2417"/>
                  <a:pt x="1814" y="2421"/>
                  <a:pt x="1815" y="2423"/>
                </a:cubicBezTo>
                <a:cubicBezTo>
                  <a:pt x="1816" y="2425"/>
                  <a:pt x="1816" y="2426"/>
                  <a:pt x="1817" y="2427"/>
                </a:cubicBezTo>
                <a:cubicBezTo>
                  <a:pt x="1817" y="2428"/>
                  <a:pt x="1817" y="2429"/>
                  <a:pt x="1818" y="2429"/>
                </a:cubicBezTo>
                <a:cubicBezTo>
                  <a:pt x="1818" y="2431"/>
                  <a:pt x="1819" y="2432"/>
                  <a:pt x="1819" y="2432"/>
                </a:cubicBezTo>
                <a:cubicBezTo>
                  <a:pt x="1819" y="2432"/>
                  <a:pt x="1818" y="2431"/>
                  <a:pt x="1818" y="2429"/>
                </a:cubicBezTo>
                <a:cubicBezTo>
                  <a:pt x="1818" y="2428"/>
                  <a:pt x="1817" y="2426"/>
                  <a:pt x="1817" y="2423"/>
                </a:cubicBezTo>
                <a:cubicBezTo>
                  <a:pt x="1817" y="2421"/>
                  <a:pt x="1816" y="2420"/>
                  <a:pt x="1816" y="2418"/>
                </a:cubicBezTo>
                <a:cubicBezTo>
                  <a:pt x="1816" y="2417"/>
                  <a:pt x="1816" y="2416"/>
                  <a:pt x="1815" y="2416"/>
                </a:cubicBezTo>
                <a:cubicBezTo>
                  <a:pt x="1815" y="2415"/>
                  <a:pt x="1815" y="2414"/>
                  <a:pt x="1815" y="2413"/>
                </a:cubicBezTo>
                <a:cubicBezTo>
                  <a:pt x="1815" y="2411"/>
                  <a:pt x="1814" y="2409"/>
                  <a:pt x="1814" y="2406"/>
                </a:cubicBezTo>
                <a:cubicBezTo>
                  <a:pt x="1814" y="2404"/>
                  <a:pt x="1814" y="2402"/>
                  <a:pt x="1813" y="2400"/>
                </a:cubicBezTo>
                <a:cubicBezTo>
                  <a:pt x="1813" y="2397"/>
                  <a:pt x="1813" y="2395"/>
                  <a:pt x="1813" y="2392"/>
                </a:cubicBezTo>
                <a:cubicBezTo>
                  <a:pt x="1813" y="2389"/>
                  <a:pt x="1812" y="2387"/>
                  <a:pt x="1812" y="2384"/>
                </a:cubicBezTo>
                <a:cubicBezTo>
                  <a:pt x="1812" y="2378"/>
                  <a:pt x="1812" y="2373"/>
                  <a:pt x="1812" y="2367"/>
                </a:cubicBezTo>
                <a:cubicBezTo>
                  <a:pt x="1812" y="2365"/>
                  <a:pt x="1812" y="2364"/>
                  <a:pt x="1812" y="2362"/>
                </a:cubicBezTo>
                <a:cubicBezTo>
                  <a:pt x="1813" y="2360"/>
                  <a:pt x="1813" y="2359"/>
                  <a:pt x="1813" y="2357"/>
                </a:cubicBezTo>
                <a:cubicBezTo>
                  <a:pt x="1813" y="2354"/>
                  <a:pt x="1813" y="2351"/>
                  <a:pt x="1814" y="2348"/>
                </a:cubicBezTo>
                <a:cubicBezTo>
                  <a:pt x="1814" y="2346"/>
                  <a:pt x="1814" y="2345"/>
                  <a:pt x="1814" y="2343"/>
                </a:cubicBezTo>
                <a:cubicBezTo>
                  <a:pt x="1815" y="2342"/>
                  <a:pt x="1815" y="2340"/>
                  <a:pt x="1815" y="2339"/>
                </a:cubicBezTo>
                <a:cubicBezTo>
                  <a:pt x="1815" y="2337"/>
                  <a:pt x="1816" y="2335"/>
                  <a:pt x="1816" y="2334"/>
                </a:cubicBezTo>
                <a:cubicBezTo>
                  <a:pt x="1816" y="2332"/>
                  <a:pt x="1816" y="2331"/>
                  <a:pt x="1817" y="2329"/>
                </a:cubicBezTo>
                <a:cubicBezTo>
                  <a:pt x="1818" y="2324"/>
                  <a:pt x="1818" y="2324"/>
                  <a:pt x="1818" y="2324"/>
                </a:cubicBezTo>
                <a:cubicBezTo>
                  <a:pt x="1818" y="2323"/>
                  <a:pt x="1819" y="2321"/>
                  <a:pt x="1819" y="2320"/>
                </a:cubicBezTo>
                <a:cubicBezTo>
                  <a:pt x="1820" y="2318"/>
                  <a:pt x="1820" y="2318"/>
                  <a:pt x="1820" y="2318"/>
                </a:cubicBezTo>
                <a:cubicBezTo>
                  <a:pt x="1820" y="2317"/>
                  <a:pt x="1820" y="2316"/>
                  <a:pt x="1820" y="2315"/>
                </a:cubicBezTo>
                <a:cubicBezTo>
                  <a:pt x="1821" y="2314"/>
                  <a:pt x="1821" y="2312"/>
                  <a:pt x="1821" y="2311"/>
                </a:cubicBezTo>
                <a:cubicBezTo>
                  <a:pt x="1823" y="2305"/>
                  <a:pt x="1825" y="2299"/>
                  <a:pt x="1827" y="2292"/>
                </a:cubicBezTo>
                <a:cubicBezTo>
                  <a:pt x="1828" y="2289"/>
                  <a:pt x="1829" y="2286"/>
                  <a:pt x="1829" y="2283"/>
                </a:cubicBezTo>
                <a:cubicBezTo>
                  <a:pt x="1829" y="2282"/>
                  <a:pt x="1829" y="2282"/>
                  <a:pt x="1829" y="2282"/>
                </a:cubicBezTo>
                <a:cubicBezTo>
                  <a:pt x="1829" y="2282"/>
                  <a:pt x="1829" y="2281"/>
                  <a:pt x="1829" y="2281"/>
                </a:cubicBezTo>
                <a:cubicBezTo>
                  <a:pt x="1829" y="2280"/>
                  <a:pt x="1829" y="2279"/>
                  <a:pt x="1830" y="2279"/>
                </a:cubicBezTo>
                <a:cubicBezTo>
                  <a:pt x="1830" y="2277"/>
                  <a:pt x="1830" y="2276"/>
                  <a:pt x="1830" y="2274"/>
                </a:cubicBezTo>
                <a:cubicBezTo>
                  <a:pt x="1830" y="2268"/>
                  <a:pt x="1829" y="2263"/>
                  <a:pt x="1828" y="2258"/>
                </a:cubicBezTo>
                <a:cubicBezTo>
                  <a:pt x="1827" y="2253"/>
                  <a:pt x="1826" y="2249"/>
                  <a:pt x="1825" y="2245"/>
                </a:cubicBezTo>
                <a:cubicBezTo>
                  <a:pt x="1824" y="2241"/>
                  <a:pt x="1822" y="2238"/>
                  <a:pt x="1821" y="2235"/>
                </a:cubicBezTo>
                <a:cubicBezTo>
                  <a:pt x="1820" y="2232"/>
                  <a:pt x="1819" y="2230"/>
                  <a:pt x="1819" y="2229"/>
                </a:cubicBezTo>
                <a:cubicBezTo>
                  <a:pt x="1819" y="2229"/>
                  <a:pt x="1819" y="2229"/>
                  <a:pt x="1819" y="2229"/>
                </a:cubicBezTo>
                <a:cubicBezTo>
                  <a:pt x="1824" y="2238"/>
                  <a:pt x="1828" y="2248"/>
                  <a:pt x="1832" y="2257"/>
                </a:cubicBezTo>
                <a:cubicBezTo>
                  <a:pt x="1832" y="2258"/>
                  <a:pt x="1832" y="2258"/>
                  <a:pt x="1833" y="2259"/>
                </a:cubicBezTo>
                <a:cubicBezTo>
                  <a:pt x="1833" y="2260"/>
                  <a:pt x="1833" y="2261"/>
                  <a:pt x="1833" y="2263"/>
                </a:cubicBezTo>
                <a:cubicBezTo>
                  <a:pt x="1833" y="2263"/>
                  <a:pt x="1833" y="2264"/>
                  <a:pt x="1834" y="2265"/>
                </a:cubicBezTo>
                <a:cubicBezTo>
                  <a:pt x="1834" y="2267"/>
                  <a:pt x="1834" y="2267"/>
                  <a:pt x="1834" y="2267"/>
                </a:cubicBezTo>
                <a:cubicBezTo>
                  <a:pt x="1834" y="2270"/>
                  <a:pt x="1835" y="2273"/>
                  <a:pt x="1835" y="2276"/>
                </a:cubicBezTo>
                <a:cubicBezTo>
                  <a:pt x="1835" y="2278"/>
                  <a:pt x="1836" y="2281"/>
                  <a:pt x="1836" y="2284"/>
                </a:cubicBezTo>
                <a:cubicBezTo>
                  <a:pt x="1836" y="2286"/>
                  <a:pt x="1836" y="2287"/>
                  <a:pt x="1836" y="2289"/>
                </a:cubicBezTo>
                <a:cubicBezTo>
                  <a:pt x="1836" y="2290"/>
                  <a:pt x="1837" y="2292"/>
                  <a:pt x="1837" y="2293"/>
                </a:cubicBezTo>
                <a:cubicBezTo>
                  <a:pt x="1838" y="2305"/>
                  <a:pt x="1838" y="2317"/>
                  <a:pt x="1838" y="2329"/>
                </a:cubicBezTo>
                <a:cubicBezTo>
                  <a:pt x="1839" y="2341"/>
                  <a:pt x="1839" y="2353"/>
                  <a:pt x="1840" y="2365"/>
                </a:cubicBezTo>
                <a:cubicBezTo>
                  <a:pt x="1840" y="2371"/>
                  <a:pt x="1840" y="2377"/>
                  <a:pt x="1841" y="2383"/>
                </a:cubicBezTo>
                <a:cubicBezTo>
                  <a:pt x="1841" y="2386"/>
                  <a:pt x="1841" y="2389"/>
                  <a:pt x="1842" y="2392"/>
                </a:cubicBezTo>
                <a:cubicBezTo>
                  <a:pt x="1842" y="2393"/>
                  <a:pt x="1842" y="2393"/>
                  <a:pt x="1842" y="2394"/>
                </a:cubicBezTo>
                <a:cubicBezTo>
                  <a:pt x="1842" y="2395"/>
                  <a:pt x="1842" y="2396"/>
                  <a:pt x="1842" y="2396"/>
                </a:cubicBezTo>
                <a:cubicBezTo>
                  <a:pt x="1842" y="2398"/>
                  <a:pt x="1842" y="2399"/>
                  <a:pt x="1843" y="2400"/>
                </a:cubicBezTo>
                <a:cubicBezTo>
                  <a:pt x="1844" y="2412"/>
                  <a:pt x="1846" y="2423"/>
                  <a:pt x="1849" y="2433"/>
                </a:cubicBezTo>
                <a:cubicBezTo>
                  <a:pt x="1850" y="2438"/>
                  <a:pt x="1851" y="2443"/>
                  <a:pt x="1853" y="2448"/>
                </a:cubicBezTo>
                <a:cubicBezTo>
                  <a:pt x="1854" y="2450"/>
                  <a:pt x="1855" y="2453"/>
                  <a:pt x="1856" y="2455"/>
                </a:cubicBezTo>
                <a:cubicBezTo>
                  <a:pt x="1856" y="2456"/>
                  <a:pt x="1856" y="2457"/>
                  <a:pt x="1857" y="2458"/>
                </a:cubicBezTo>
                <a:cubicBezTo>
                  <a:pt x="1857" y="2459"/>
                  <a:pt x="1858" y="2460"/>
                  <a:pt x="1858" y="2461"/>
                </a:cubicBezTo>
                <a:cubicBezTo>
                  <a:pt x="1860" y="2466"/>
                  <a:pt x="1862" y="2470"/>
                  <a:pt x="1864" y="2473"/>
                </a:cubicBezTo>
                <a:cubicBezTo>
                  <a:pt x="1865" y="2475"/>
                  <a:pt x="1866" y="2477"/>
                  <a:pt x="1867" y="2479"/>
                </a:cubicBezTo>
                <a:cubicBezTo>
                  <a:pt x="1867" y="2479"/>
                  <a:pt x="1867" y="2479"/>
                  <a:pt x="1868" y="2480"/>
                </a:cubicBezTo>
                <a:cubicBezTo>
                  <a:pt x="1868" y="2480"/>
                  <a:pt x="1868" y="2481"/>
                  <a:pt x="1868" y="2481"/>
                </a:cubicBezTo>
                <a:cubicBezTo>
                  <a:pt x="1869" y="2482"/>
                  <a:pt x="1869" y="2483"/>
                  <a:pt x="1870" y="2484"/>
                </a:cubicBezTo>
                <a:cubicBezTo>
                  <a:pt x="1872" y="2487"/>
                  <a:pt x="1874" y="2490"/>
                  <a:pt x="1876" y="2492"/>
                </a:cubicBezTo>
                <a:cubicBezTo>
                  <a:pt x="1877" y="2493"/>
                  <a:pt x="1878" y="2495"/>
                  <a:pt x="1879" y="2496"/>
                </a:cubicBezTo>
                <a:cubicBezTo>
                  <a:pt x="1880" y="2497"/>
                  <a:pt x="1881" y="2498"/>
                  <a:pt x="1882" y="2499"/>
                </a:cubicBezTo>
                <a:cubicBezTo>
                  <a:pt x="1885" y="2503"/>
                  <a:pt x="1888" y="2506"/>
                  <a:pt x="1890" y="2508"/>
                </a:cubicBezTo>
                <a:cubicBezTo>
                  <a:pt x="1892" y="2510"/>
                  <a:pt x="1894" y="2511"/>
                  <a:pt x="1894" y="2511"/>
                </a:cubicBezTo>
                <a:cubicBezTo>
                  <a:pt x="1894" y="2511"/>
                  <a:pt x="1893" y="2510"/>
                  <a:pt x="1891" y="2507"/>
                </a:cubicBezTo>
                <a:cubicBezTo>
                  <a:pt x="1890" y="2507"/>
                  <a:pt x="1890" y="2506"/>
                  <a:pt x="1889" y="2506"/>
                </a:cubicBezTo>
                <a:cubicBezTo>
                  <a:pt x="1889" y="2505"/>
                  <a:pt x="1888" y="2505"/>
                  <a:pt x="1888" y="2505"/>
                </a:cubicBezTo>
                <a:cubicBezTo>
                  <a:pt x="1888" y="2504"/>
                  <a:pt x="1888" y="2504"/>
                  <a:pt x="1887" y="2504"/>
                </a:cubicBezTo>
                <a:cubicBezTo>
                  <a:pt x="1887" y="2503"/>
                  <a:pt x="1886" y="2502"/>
                  <a:pt x="1885" y="2501"/>
                </a:cubicBezTo>
                <a:cubicBezTo>
                  <a:pt x="1884" y="2500"/>
                  <a:pt x="1884" y="2499"/>
                  <a:pt x="1883" y="2498"/>
                </a:cubicBezTo>
                <a:cubicBezTo>
                  <a:pt x="1882" y="2497"/>
                  <a:pt x="1881" y="2496"/>
                  <a:pt x="1880" y="2495"/>
                </a:cubicBezTo>
                <a:cubicBezTo>
                  <a:pt x="1880" y="2493"/>
                  <a:pt x="1879" y="2492"/>
                  <a:pt x="1878" y="2491"/>
                </a:cubicBezTo>
                <a:cubicBezTo>
                  <a:pt x="1876" y="2488"/>
                  <a:pt x="1874" y="2485"/>
                  <a:pt x="1873" y="2482"/>
                </a:cubicBezTo>
                <a:cubicBezTo>
                  <a:pt x="1872" y="2481"/>
                  <a:pt x="1872" y="2480"/>
                  <a:pt x="1871" y="2480"/>
                </a:cubicBezTo>
                <a:cubicBezTo>
                  <a:pt x="1871" y="2479"/>
                  <a:pt x="1871" y="2479"/>
                  <a:pt x="1871" y="2478"/>
                </a:cubicBezTo>
                <a:cubicBezTo>
                  <a:pt x="1870" y="2478"/>
                  <a:pt x="1870" y="2477"/>
                  <a:pt x="1870" y="2477"/>
                </a:cubicBezTo>
                <a:cubicBezTo>
                  <a:pt x="1869" y="2475"/>
                  <a:pt x="1868" y="2473"/>
                  <a:pt x="1867" y="2472"/>
                </a:cubicBezTo>
                <a:cubicBezTo>
                  <a:pt x="1866" y="2468"/>
                  <a:pt x="1864" y="2464"/>
                  <a:pt x="1862" y="2460"/>
                </a:cubicBezTo>
                <a:cubicBezTo>
                  <a:pt x="1862" y="2459"/>
                  <a:pt x="1862" y="2458"/>
                  <a:pt x="1861" y="2456"/>
                </a:cubicBezTo>
                <a:cubicBezTo>
                  <a:pt x="1861" y="2455"/>
                  <a:pt x="1861" y="2454"/>
                  <a:pt x="1860" y="2453"/>
                </a:cubicBezTo>
                <a:cubicBezTo>
                  <a:pt x="1859" y="2451"/>
                  <a:pt x="1859" y="2449"/>
                  <a:pt x="1858" y="2446"/>
                </a:cubicBezTo>
                <a:cubicBezTo>
                  <a:pt x="1857" y="2442"/>
                  <a:pt x="1856" y="2437"/>
                  <a:pt x="1854" y="2432"/>
                </a:cubicBezTo>
                <a:cubicBezTo>
                  <a:pt x="1852" y="2422"/>
                  <a:pt x="1851" y="2411"/>
                  <a:pt x="1849" y="2400"/>
                </a:cubicBezTo>
                <a:cubicBezTo>
                  <a:pt x="1849" y="2392"/>
                  <a:pt x="1848" y="2384"/>
                  <a:pt x="1848" y="2377"/>
                </a:cubicBezTo>
                <a:cubicBezTo>
                  <a:pt x="1848" y="2377"/>
                  <a:pt x="1848" y="2378"/>
                  <a:pt x="1848" y="2378"/>
                </a:cubicBezTo>
                <a:cubicBezTo>
                  <a:pt x="1849" y="2380"/>
                  <a:pt x="1851" y="2383"/>
                  <a:pt x="1852" y="2385"/>
                </a:cubicBezTo>
                <a:cubicBezTo>
                  <a:pt x="1853" y="2386"/>
                  <a:pt x="1853" y="2388"/>
                  <a:pt x="1854" y="2389"/>
                </a:cubicBezTo>
                <a:cubicBezTo>
                  <a:pt x="1855" y="2390"/>
                  <a:pt x="1856" y="2391"/>
                  <a:pt x="1856" y="2392"/>
                </a:cubicBezTo>
                <a:cubicBezTo>
                  <a:pt x="1858" y="2395"/>
                  <a:pt x="1860" y="2397"/>
                  <a:pt x="1861" y="2400"/>
                </a:cubicBezTo>
                <a:cubicBezTo>
                  <a:pt x="1863" y="2402"/>
                  <a:pt x="1864" y="2404"/>
                  <a:pt x="1866" y="2406"/>
                </a:cubicBezTo>
                <a:cubicBezTo>
                  <a:pt x="1867" y="2408"/>
                  <a:pt x="1867" y="2409"/>
                  <a:pt x="1868" y="2410"/>
                </a:cubicBezTo>
                <a:cubicBezTo>
                  <a:pt x="1869" y="2411"/>
                  <a:pt x="1870" y="2412"/>
                  <a:pt x="1870" y="2413"/>
                </a:cubicBezTo>
                <a:cubicBezTo>
                  <a:pt x="1872" y="2415"/>
                  <a:pt x="1873" y="2418"/>
                  <a:pt x="1874" y="2420"/>
                </a:cubicBezTo>
                <a:cubicBezTo>
                  <a:pt x="1874" y="2420"/>
                  <a:pt x="1875" y="2421"/>
                  <a:pt x="1875" y="2421"/>
                </a:cubicBezTo>
                <a:cubicBezTo>
                  <a:pt x="1875" y="2422"/>
                  <a:pt x="1875" y="2422"/>
                  <a:pt x="1876" y="2423"/>
                </a:cubicBezTo>
                <a:cubicBezTo>
                  <a:pt x="1876" y="2424"/>
                  <a:pt x="1876" y="2425"/>
                  <a:pt x="1877" y="2426"/>
                </a:cubicBezTo>
                <a:cubicBezTo>
                  <a:pt x="1877" y="2427"/>
                  <a:pt x="1878" y="2428"/>
                  <a:pt x="1878" y="2428"/>
                </a:cubicBezTo>
                <a:cubicBezTo>
                  <a:pt x="1878" y="2429"/>
                  <a:pt x="1878" y="2430"/>
                  <a:pt x="1879" y="2431"/>
                </a:cubicBezTo>
                <a:cubicBezTo>
                  <a:pt x="1879" y="2432"/>
                  <a:pt x="1879" y="2433"/>
                  <a:pt x="1879" y="2433"/>
                </a:cubicBezTo>
                <a:cubicBezTo>
                  <a:pt x="1880" y="2434"/>
                  <a:pt x="1880" y="2435"/>
                  <a:pt x="1880" y="2435"/>
                </a:cubicBezTo>
                <a:cubicBezTo>
                  <a:pt x="1880" y="2437"/>
                  <a:pt x="1880" y="2438"/>
                  <a:pt x="1880" y="2438"/>
                </a:cubicBezTo>
                <a:cubicBezTo>
                  <a:pt x="1881" y="2439"/>
                  <a:pt x="1881" y="2439"/>
                  <a:pt x="1881" y="2439"/>
                </a:cubicBezTo>
                <a:cubicBezTo>
                  <a:pt x="1881" y="2439"/>
                  <a:pt x="1881" y="2439"/>
                  <a:pt x="1881" y="2438"/>
                </a:cubicBezTo>
                <a:cubicBezTo>
                  <a:pt x="1881" y="2438"/>
                  <a:pt x="1881" y="2437"/>
                  <a:pt x="1881" y="2435"/>
                </a:cubicBezTo>
                <a:cubicBezTo>
                  <a:pt x="1882" y="2435"/>
                  <a:pt x="1882" y="2434"/>
                  <a:pt x="1882" y="2433"/>
                </a:cubicBezTo>
                <a:cubicBezTo>
                  <a:pt x="1882" y="2432"/>
                  <a:pt x="1882" y="2432"/>
                  <a:pt x="1882" y="2431"/>
                </a:cubicBezTo>
                <a:cubicBezTo>
                  <a:pt x="1882" y="2430"/>
                  <a:pt x="1882" y="2429"/>
                  <a:pt x="1882" y="2428"/>
                </a:cubicBezTo>
                <a:cubicBezTo>
                  <a:pt x="1882" y="2427"/>
                  <a:pt x="1881" y="2426"/>
                  <a:pt x="1881" y="2424"/>
                </a:cubicBezTo>
                <a:cubicBezTo>
                  <a:pt x="1881" y="2422"/>
                  <a:pt x="1880" y="2420"/>
                  <a:pt x="1880" y="2417"/>
                </a:cubicBezTo>
                <a:cubicBezTo>
                  <a:pt x="1879" y="2417"/>
                  <a:pt x="1879" y="2416"/>
                  <a:pt x="1879" y="2416"/>
                </a:cubicBezTo>
                <a:cubicBezTo>
                  <a:pt x="1879" y="2415"/>
                  <a:pt x="1878" y="2414"/>
                  <a:pt x="1878" y="2414"/>
                </a:cubicBezTo>
                <a:cubicBezTo>
                  <a:pt x="1878" y="2412"/>
                  <a:pt x="1877" y="2411"/>
                  <a:pt x="1876" y="2410"/>
                </a:cubicBezTo>
                <a:cubicBezTo>
                  <a:pt x="1875" y="2407"/>
                  <a:pt x="1874" y="2405"/>
                  <a:pt x="1872" y="2402"/>
                </a:cubicBezTo>
                <a:cubicBezTo>
                  <a:pt x="1871" y="2400"/>
                  <a:pt x="1869" y="2397"/>
                  <a:pt x="1868" y="2395"/>
                </a:cubicBezTo>
                <a:cubicBezTo>
                  <a:pt x="1866" y="2393"/>
                  <a:pt x="1864" y="2390"/>
                  <a:pt x="1863" y="2388"/>
                </a:cubicBezTo>
                <a:cubicBezTo>
                  <a:pt x="1861" y="2386"/>
                  <a:pt x="1860" y="2384"/>
                  <a:pt x="1858" y="2381"/>
                </a:cubicBezTo>
                <a:cubicBezTo>
                  <a:pt x="1856" y="2379"/>
                  <a:pt x="1855" y="2377"/>
                  <a:pt x="1854" y="2375"/>
                </a:cubicBezTo>
                <a:cubicBezTo>
                  <a:pt x="1852" y="2373"/>
                  <a:pt x="1851" y="2371"/>
                  <a:pt x="1850" y="2369"/>
                </a:cubicBezTo>
                <a:cubicBezTo>
                  <a:pt x="1849" y="2369"/>
                  <a:pt x="1849" y="2368"/>
                  <a:pt x="1848" y="2367"/>
                </a:cubicBezTo>
                <a:cubicBezTo>
                  <a:pt x="1848" y="2366"/>
                  <a:pt x="1848" y="2365"/>
                  <a:pt x="1847" y="2365"/>
                </a:cubicBezTo>
                <a:cubicBezTo>
                  <a:pt x="1847" y="2353"/>
                  <a:pt x="1847" y="2341"/>
                  <a:pt x="1846" y="2329"/>
                </a:cubicBezTo>
                <a:cubicBezTo>
                  <a:pt x="1846" y="2319"/>
                  <a:pt x="1846" y="2309"/>
                  <a:pt x="1845" y="2299"/>
                </a:cubicBezTo>
                <a:cubicBezTo>
                  <a:pt x="1846" y="2301"/>
                  <a:pt x="1846" y="2303"/>
                  <a:pt x="1847" y="2305"/>
                </a:cubicBezTo>
                <a:cubicBezTo>
                  <a:pt x="1848" y="2307"/>
                  <a:pt x="1850" y="2310"/>
                  <a:pt x="1851" y="2313"/>
                </a:cubicBezTo>
                <a:cubicBezTo>
                  <a:pt x="1852" y="2314"/>
                  <a:pt x="1852" y="2315"/>
                  <a:pt x="1853" y="2317"/>
                </a:cubicBezTo>
                <a:cubicBezTo>
                  <a:pt x="1854" y="2318"/>
                  <a:pt x="1854" y="2319"/>
                  <a:pt x="1855" y="2321"/>
                </a:cubicBezTo>
                <a:cubicBezTo>
                  <a:pt x="1857" y="2323"/>
                  <a:pt x="1858" y="2325"/>
                  <a:pt x="1859" y="2327"/>
                </a:cubicBezTo>
                <a:cubicBezTo>
                  <a:pt x="1860" y="2329"/>
                  <a:pt x="1861" y="2330"/>
                  <a:pt x="1862" y="2331"/>
                </a:cubicBezTo>
                <a:cubicBezTo>
                  <a:pt x="1862" y="2332"/>
                  <a:pt x="1863" y="2333"/>
                  <a:pt x="1864" y="2333"/>
                </a:cubicBezTo>
                <a:cubicBezTo>
                  <a:pt x="1864" y="2334"/>
                  <a:pt x="1865" y="2335"/>
                  <a:pt x="1866" y="2336"/>
                </a:cubicBezTo>
                <a:cubicBezTo>
                  <a:pt x="1866" y="2337"/>
                  <a:pt x="1867" y="2338"/>
                  <a:pt x="1868" y="2338"/>
                </a:cubicBezTo>
                <a:cubicBezTo>
                  <a:pt x="1869" y="2340"/>
                  <a:pt x="1870" y="2341"/>
                  <a:pt x="1871" y="2342"/>
                </a:cubicBezTo>
                <a:cubicBezTo>
                  <a:pt x="1872" y="2343"/>
                  <a:pt x="1872" y="2344"/>
                  <a:pt x="1873" y="2344"/>
                </a:cubicBezTo>
                <a:cubicBezTo>
                  <a:pt x="1873" y="2345"/>
                  <a:pt x="1874" y="2345"/>
                  <a:pt x="1874" y="2345"/>
                </a:cubicBezTo>
                <a:cubicBezTo>
                  <a:pt x="1874" y="2345"/>
                  <a:pt x="1874" y="2345"/>
                  <a:pt x="1873" y="2344"/>
                </a:cubicBezTo>
                <a:cubicBezTo>
                  <a:pt x="1873" y="2343"/>
                  <a:pt x="1873" y="2342"/>
                  <a:pt x="1872" y="2341"/>
                </a:cubicBezTo>
                <a:cubicBezTo>
                  <a:pt x="1872" y="2340"/>
                  <a:pt x="1871" y="2338"/>
                  <a:pt x="1870" y="2337"/>
                </a:cubicBezTo>
                <a:cubicBezTo>
                  <a:pt x="1869" y="2335"/>
                  <a:pt x="1869" y="2333"/>
                  <a:pt x="1868" y="2331"/>
                </a:cubicBezTo>
                <a:cubicBezTo>
                  <a:pt x="1867" y="2329"/>
                  <a:pt x="1866" y="2327"/>
                  <a:pt x="1865" y="2325"/>
                </a:cubicBezTo>
                <a:cubicBezTo>
                  <a:pt x="1864" y="2323"/>
                  <a:pt x="1864" y="2322"/>
                  <a:pt x="1863" y="2321"/>
                </a:cubicBezTo>
                <a:cubicBezTo>
                  <a:pt x="1863" y="2320"/>
                  <a:pt x="1862" y="2319"/>
                  <a:pt x="1861" y="2317"/>
                </a:cubicBezTo>
                <a:cubicBezTo>
                  <a:pt x="1860" y="2315"/>
                  <a:pt x="1859" y="2312"/>
                  <a:pt x="1858" y="2310"/>
                </a:cubicBezTo>
                <a:cubicBezTo>
                  <a:pt x="1857" y="2307"/>
                  <a:pt x="1856" y="2304"/>
                  <a:pt x="1854" y="2301"/>
                </a:cubicBezTo>
                <a:cubicBezTo>
                  <a:pt x="1853" y="2299"/>
                  <a:pt x="1852" y="2296"/>
                  <a:pt x="1851" y="2293"/>
                </a:cubicBezTo>
                <a:cubicBezTo>
                  <a:pt x="1850" y="2291"/>
                  <a:pt x="1849" y="2288"/>
                  <a:pt x="1848" y="2285"/>
                </a:cubicBezTo>
                <a:cubicBezTo>
                  <a:pt x="1847" y="2283"/>
                  <a:pt x="1846" y="2280"/>
                  <a:pt x="1845" y="2278"/>
                </a:cubicBezTo>
                <a:cubicBezTo>
                  <a:pt x="1844" y="2277"/>
                  <a:pt x="1844" y="2276"/>
                  <a:pt x="1844" y="2275"/>
                </a:cubicBezTo>
                <a:cubicBezTo>
                  <a:pt x="1841" y="2256"/>
                  <a:pt x="1837" y="2237"/>
                  <a:pt x="1829" y="2218"/>
                </a:cubicBezTo>
                <a:cubicBezTo>
                  <a:pt x="1830" y="2219"/>
                  <a:pt x="1831" y="2221"/>
                  <a:pt x="1832" y="2222"/>
                </a:cubicBezTo>
                <a:cubicBezTo>
                  <a:pt x="1835" y="2225"/>
                  <a:pt x="1837" y="2228"/>
                  <a:pt x="1840" y="2231"/>
                </a:cubicBezTo>
                <a:cubicBezTo>
                  <a:pt x="1845" y="2237"/>
                  <a:pt x="1850" y="2244"/>
                  <a:pt x="1855" y="2251"/>
                </a:cubicBezTo>
                <a:cubicBezTo>
                  <a:pt x="1856" y="2252"/>
                  <a:pt x="1858" y="2254"/>
                  <a:pt x="1859" y="2256"/>
                </a:cubicBezTo>
                <a:cubicBezTo>
                  <a:pt x="1860" y="2258"/>
                  <a:pt x="1861" y="2260"/>
                  <a:pt x="1863" y="2261"/>
                </a:cubicBezTo>
                <a:cubicBezTo>
                  <a:pt x="1863" y="2262"/>
                  <a:pt x="1864" y="2263"/>
                  <a:pt x="1864" y="2264"/>
                </a:cubicBezTo>
                <a:cubicBezTo>
                  <a:pt x="1865" y="2266"/>
                  <a:pt x="1865" y="2266"/>
                  <a:pt x="1865" y="2266"/>
                </a:cubicBezTo>
                <a:cubicBezTo>
                  <a:pt x="1866" y="2267"/>
                  <a:pt x="1866" y="2267"/>
                  <a:pt x="1866" y="2267"/>
                </a:cubicBezTo>
                <a:cubicBezTo>
                  <a:pt x="1867" y="2269"/>
                  <a:pt x="1869" y="2271"/>
                  <a:pt x="1870" y="2273"/>
                </a:cubicBezTo>
                <a:cubicBezTo>
                  <a:pt x="1870" y="2274"/>
                  <a:pt x="1871" y="2275"/>
                  <a:pt x="1872" y="2276"/>
                </a:cubicBezTo>
                <a:cubicBezTo>
                  <a:pt x="1872" y="2277"/>
                  <a:pt x="1873" y="2278"/>
                  <a:pt x="1873" y="2279"/>
                </a:cubicBezTo>
                <a:cubicBezTo>
                  <a:pt x="1874" y="2280"/>
                  <a:pt x="1875" y="2282"/>
                  <a:pt x="1877" y="2284"/>
                </a:cubicBezTo>
                <a:cubicBezTo>
                  <a:pt x="1878" y="2286"/>
                  <a:pt x="1879" y="2288"/>
                  <a:pt x="1880" y="2291"/>
                </a:cubicBezTo>
                <a:cubicBezTo>
                  <a:pt x="1881" y="2294"/>
                  <a:pt x="1881" y="2294"/>
                  <a:pt x="1881" y="2294"/>
                </a:cubicBezTo>
                <a:cubicBezTo>
                  <a:pt x="1882" y="2295"/>
                  <a:pt x="1882" y="2296"/>
                  <a:pt x="1883" y="2297"/>
                </a:cubicBezTo>
                <a:cubicBezTo>
                  <a:pt x="1884" y="2299"/>
                  <a:pt x="1885" y="2301"/>
                  <a:pt x="1886" y="2303"/>
                </a:cubicBezTo>
                <a:cubicBezTo>
                  <a:pt x="1886" y="2304"/>
                  <a:pt x="1886" y="2305"/>
                  <a:pt x="1887" y="2306"/>
                </a:cubicBezTo>
                <a:cubicBezTo>
                  <a:pt x="1888" y="2309"/>
                  <a:pt x="1888" y="2309"/>
                  <a:pt x="1888" y="2309"/>
                </a:cubicBezTo>
                <a:cubicBezTo>
                  <a:pt x="1889" y="2312"/>
                  <a:pt x="1889" y="2312"/>
                  <a:pt x="1889" y="2312"/>
                </a:cubicBezTo>
                <a:cubicBezTo>
                  <a:pt x="1890" y="2314"/>
                  <a:pt x="1890" y="2314"/>
                  <a:pt x="1890" y="2314"/>
                </a:cubicBezTo>
                <a:cubicBezTo>
                  <a:pt x="1890" y="2314"/>
                  <a:pt x="1890" y="2315"/>
                  <a:pt x="1891" y="2316"/>
                </a:cubicBezTo>
                <a:cubicBezTo>
                  <a:pt x="1891" y="2318"/>
                  <a:pt x="1892" y="2320"/>
                  <a:pt x="1893" y="2322"/>
                </a:cubicBezTo>
                <a:cubicBezTo>
                  <a:pt x="1893" y="2324"/>
                  <a:pt x="1893" y="2324"/>
                  <a:pt x="1893" y="2324"/>
                </a:cubicBezTo>
                <a:cubicBezTo>
                  <a:pt x="1893" y="2324"/>
                  <a:pt x="1893" y="2324"/>
                  <a:pt x="1893" y="2324"/>
                </a:cubicBezTo>
                <a:cubicBezTo>
                  <a:pt x="1893" y="2324"/>
                  <a:pt x="1893" y="2324"/>
                  <a:pt x="1893" y="2324"/>
                </a:cubicBezTo>
                <a:cubicBezTo>
                  <a:pt x="1893" y="2324"/>
                  <a:pt x="1893" y="2324"/>
                  <a:pt x="1893" y="2324"/>
                </a:cubicBezTo>
                <a:cubicBezTo>
                  <a:pt x="1894" y="2325"/>
                  <a:pt x="1894" y="2325"/>
                  <a:pt x="1894" y="2325"/>
                </a:cubicBezTo>
                <a:cubicBezTo>
                  <a:pt x="1894" y="2325"/>
                  <a:pt x="1894" y="2325"/>
                  <a:pt x="1894" y="2325"/>
                </a:cubicBezTo>
                <a:cubicBezTo>
                  <a:pt x="1894" y="2326"/>
                  <a:pt x="1894" y="2327"/>
                  <a:pt x="1895" y="2328"/>
                </a:cubicBezTo>
                <a:cubicBezTo>
                  <a:pt x="1895" y="2329"/>
                  <a:pt x="1895" y="2331"/>
                  <a:pt x="1895" y="2332"/>
                </a:cubicBezTo>
                <a:cubicBezTo>
                  <a:pt x="1896" y="2333"/>
                  <a:pt x="1896" y="2334"/>
                  <a:pt x="1896" y="2335"/>
                </a:cubicBezTo>
                <a:cubicBezTo>
                  <a:pt x="1896" y="2336"/>
                  <a:pt x="1897" y="2337"/>
                  <a:pt x="1897" y="2338"/>
                </a:cubicBezTo>
                <a:cubicBezTo>
                  <a:pt x="1897" y="2339"/>
                  <a:pt x="1897" y="2340"/>
                  <a:pt x="1898" y="2341"/>
                </a:cubicBezTo>
                <a:cubicBezTo>
                  <a:pt x="1898" y="2343"/>
                  <a:pt x="1899" y="2345"/>
                  <a:pt x="1899" y="2348"/>
                </a:cubicBezTo>
                <a:cubicBezTo>
                  <a:pt x="1900" y="2356"/>
                  <a:pt x="1902" y="2364"/>
                  <a:pt x="1902" y="2372"/>
                </a:cubicBezTo>
                <a:cubicBezTo>
                  <a:pt x="1902" y="2374"/>
                  <a:pt x="1903" y="2376"/>
                  <a:pt x="1903" y="2378"/>
                </a:cubicBezTo>
                <a:cubicBezTo>
                  <a:pt x="1903" y="2380"/>
                  <a:pt x="1903" y="2382"/>
                  <a:pt x="1903" y="2384"/>
                </a:cubicBezTo>
                <a:cubicBezTo>
                  <a:pt x="1903" y="2386"/>
                  <a:pt x="1903" y="2387"/>
                  <a:pt x="1903" y="2389"/>
                </a:cubicBezTo>
                <a:cubicBezTo>
                  <a:pt x="1903" y="2391"/>
                  <a:pt x="1904" y="2393"/>
                  <a:pt x="1904" y="2394"/>
                </a:cubicBezTo>
                <a:cubicBezTo>
                  <a:pt x="1904" y="2401"/>
                  <a:pt x="1904" y="2408"/>
                  <a:pt x="1904" y="2413"/>
                </a:cubicBezTo>
                <a:cubicBezTo>
                  <a:pt x="1904" y="2419"/>
                  <a:pt x="1904" y="2424"/>
                  <a:pt x="1904" y="2428"/>
                </a:cubicBezTo>
                <a:cubicBezTo>
                  <a:pt x="1904" y="2432"/>
                  <a:pt x="1904" y="2435"/>
                  <a:pt x="1904" y="2438"/>
                </a:cubicBezTo>
                <a:cubicBezTo>
                  <a:pt x="1904" y="2440"/>
                  <a:pt x="1904" y="2441"/>
                  <a:pt x="1904" y="2441"/>
                </a:cubicBezTo>
                <a:cubicBezTo>
                  <a:pt x="1904" y="2441"/>
                  <a:pt x="1905" y="2440"/>
                  <a:pt x="1905" y="2438"/>
                </a:cubicBezTo>
                <a:cubicBezTo>
                  <a:pt x="1905" y="2435"/>
                  <a:pt x="1905" y="2432"/>
                  <a:pt x="1906" y="2428"/>
                </a:cubicBezTo>
                <a:cubicBezTo>
                  <a:pt x="1906" y="2424"/>
                  <a:pt x="1907" y="2419"/>
                  <a:pt x="1907" y="2414"/>
                </a:cubicBezTo>
                <a:cubicBezTo>
                  <a:pt x="1907" y="2411"/>
                  <a:pt x="1907" y="2408"/>
                  <a:pt x="1908" y="2405"/>
                </a:cubicBezTo>
                <a:cubicBezTo>
                  <a:pt x="1908" y="2403"/>
                  <a:pt x="1908" y="2401"/>
                  <a:pt x="1908" y="2400"/>
                </a:cubicBezTo>
                <a:cubicBezTo>
                  <a:pt x="1908" y="2398"/>
                  <a:pt x="1908" y="2396"/>
                  <a:pt x="1908" y="2394"/>
                </a:cubicBezTo>
                <a:cubicBezTo>
                  <a:pt x="1908" y="2387"/>
                  <a:pt x="1908" y="2380"/>
                  <a:pt x="1908" y="2372"/>
                </a:cubicBezTo>
                <a:cubicBezTo>
                  <a:pt x="1908" y="2370"/>
                  <a:pt x="1908" y="2368"/>
                  <a:pt x="1908" y="2366"/>
                </a:cubicBezTo>
                <a:cubicBezTo>
                  <a:pt x="1908" y="2364"/>
                  <a:pt x="1907" y="2361"/>
                  <a:pt x="1907" y="2359"/>
                </a:cubicBezTo>
                <a:cubicBezTo>
                  <a:pt x="1907" y="2357"/>
                  <a:pt x="1907" y="2355"/>
                  <a:pt x="1907" y="2353"/>
                </a:cubicBezTo>
                <a:cubicBezTo>
                  <a:pt x="1906" y="2351"/>
                  <a:pt x="1906" y="2349"/>
                  <a:pt x="1906" y="2346"/>
                </a:cubicBezTo>
                <a:cubicBezTo>
                  <a:pt x="1906" y="2344"/>
                  <a:pt x="1905" y="2342"/>
                  <a:pt x="1905" y="2340"/>
                </a:cubicBezTo>
                <a:cubicBezTo>
                  <a:pt x="1905" y="2339"/>
                  <a:pt x="1904" y="2338"/>
                  <a:pt x="1904" y="2336"/>
                </a:cubicBezTo>
                <a:cubicBezTo>
                  <a:pt x="1904" y="2335"/>
                  <a:pt x="1904" y="2334"/>
                  <a:pt x="1903" y="2333"/>
                </a:cubicBezTo>
                <a:cubicBezTo>
                  <a:pt x="1903" y="2332"/>
                  <a:pt x="1903" y="2331"/>
                  <a:pt x="1903" y="2330"/>
                </a:cubicBezTo>
                <a:cubicBezTo>
                  <a:pt x="1902" y="2329"/>
                  <a:pt x="1902" y="2328"/>
                  <a:pt x="1902" y="2326"/>
                </a:cubicBezTo>
                <a:cubicBezTo>
                  <a:pt x="1902" y="2325"/>
                  <a:pt x="1901" y="2324"/>
                  <a:pt x="1901" y="2323"/>
                </a:cubicBezTo>
                <a:cubicBezTo>
                  <a:pt x="1901" y="2323"/>
                  <a:pt x="1901" y="2323"/>
                  <a:pt x="1901" y="2323"/>
                </a:cubicBezTo>
                <a:cubicBezTo>
                  <a:pt x="1901" y="2323"/>
                  <a:pt x="1901" y="2323"/>
                  <a:pt x="1901" y="2323"/>
                </a:cubicBezTo>
                <a:cubicBezTo>
                  <a:pt x="1901" y="2322"/>
                  <a:pt x="1901" y="2322"/>
                  <a:pt x="1901" y="2322"/>
                </a:cubicBezTo>
                <a:cubicBezTo>
                  <a:pt x="1901" y="2322"/>
                  <a:pt x="1901" y="2322"/>
                  <a:pt x="1901" y="2322"/>
                </a:cubicBezTo>
                <a:cubicBezTo>
                  <a:pt x="1901" y="2321"/>
                  <a:pt x="1901" y="2321"/>
                  <a:pt x="1901" y="2321"/>
                </a:cubicBezTo>
                <a:cubicBezTo>
                  <a:pt x="1900" y="2320"/>
                  <a:pt x="1900" y="2320"/>
                  <a:pt x="1900" y="2320"/>
                </a:cubicBezTo>
                <a:cubicBezTo>
                  <a:pt x="1899" y="2317"/>
                  <a:pt x="1899" y="2315"/>
                  <a:pt x="1898" y="2313"/>
                </a:cubicBezTo>
                <a:cubicBezTo>
                  <a:pt x="1898" y="2312"/>
                  <a:pt x="1898" y="2312"/>
                  <a:pt x="1897" y="2311"/>
                </a:cubicBezTo>
                <a:cubicBezTo>
                  <a:pt x="1897" y="2310"/>
                  <a:pt x="1897" y="2310"/>
                  <a:pt x="1897" y="2310"/>
                </a:cubicBezTo>
                <a:cubicBezTo>
                  <a:pt x="1895" y="2306"/>
                  <a:pt x="1895" y="2306"/>
                  <a:pt x="1895" y="2306"/>
                </a:cubicBezTo>
                <a:cubicBezTo>
                  <a:pt x="1894" y="2303"/>
                  <a:pt x="1894" y="2303"/>
                  <a:pt x="1894" y="2303"/>
                </a:cubicBezTo>
                <a:cubicBezTo>
                  <a:pt x="1894" y="2302"/>
                  <a:pt x="1893" y="2301"/>
                  <a:pt x="1893" y="2300"/>
                </a:cubicBezTo>
                <a:cubicBezTo>
                  <a:pt x="1892" y="2298"/>
                  <a:pt x="1891" y="2295"/>
                  <a:pt x="1890" y="2293"/>
                </a:cubicBezTo>
                <a:cubicBezTo>
                  <a:pt x="1889" y="2292"/>
                  <a:pt x="1889" y="2291"/>
                  <a:pt x="1888" y="2290"/>
                </a:cubicBezTo>
                <a:cubicBezTo>
                  <a:pt x="1887" y="2287"/>
                  <a:pt x="1887" y="2287"/>
                  <a:pt x="1887" y="2287"/>
                </a:cubicBezTo>
                <a:cubicBezTo>
                  <a:pt x="1886" y="2285"/>
                  <a:pt x="1885" y="2283"/>
                  <a:pt x="1884" y="2281"/>
                </a:cubicBezTo>
                <a:cubicBezTo>
                  <a:pt x="1882" y="2279"/>
                  <a:pt x="1881" y="2277"/>
                  <a:pt x="1880" y="2275"/>
                </a:cubicBezTo>
                <a:cubicBezTo>
                  <a:pt x="1879" y="2274"/>
                  <a:pt x="1879" y="2273"/>
                  <a:pt x="1878" y="2272"/>
                </a:cubicBezTo>
                <a:cubicBezTo>
                  <a:pt x="1878" y="2271"/>
                  <a:pt x="1877" y="2270"/>
                  <a:pt x="1876" y="2269"/>
                </a:cubicBezTo>
                <a:cubicBezTo>
                  <a:pt x="1875" y="2267"/>
                  <a:pt x="1874" y="2265"/>
                  <a:pt x="1873" y="2263"/>
                </a:cubicBezTo>
                <a:cubicBezTo>
                  <a:pt x="1872" y="2261"/>
                  <a:pt x="1872" y="2261"/>
                  <a:pt x="1872" y="2261"/>
                </a:cubicBezTo>
                <a:cubicBezTo>
                  <a:pt x="1871" y="2260"/>
                  <a:pt x="1871" y="2260"/>
                  <a:pt x="1871" y="2260"/>
                </a:cubicBezTo>
                <a:cubicBezTo>
                  <a:pt x="1870" y="2259"/>
                  <a:pt x="1869" y="2258"/>
                  <a:pt x="1869" y="2257"/>
                </a:cubicBezTo>
                <a:cubicBezTo>
                  <a:pt x="1867" y="2255"/>
                  <a:pt x="1866" y="2253"/>
                  <a:pt x="1865" y="2252"/>
                </a:cubicBezTo>
                <a:cubicBezTo>
                  <a:pt x="1863" y="2250"/>
                  <a:pt x="1862" y="2248"/>
                  <a:pt x="1861" y="2246"/>
                </a:cubicBezTo>
                <a:cubicBezTo>
                  <a:pt x="1859" y="2245"/>
                  <a:pt x="1858" y="2243"/>
                  <a:pt x="1857" y="2241"/>
                </a:cubicBezTo>
                <a:cubicBezTo>
                  <a:pt x="1855" y="2240"/>
                  <a:pt x="1854" y="2238"/>
                  <a:pt x="1852" y="2236"/>
                </a:cubicBezTo>
                <a:cubicBezTo>
                  <a:pt x="1851" y="2235"/>
                  <a:pt x="1850" y="2233"/>
                  <a:pt x="1848" y="2232"/>
                </a:cubicBezTo>
                <a:cubicBezTo>
                  <a:pt x="1847" y="2230"/>
                  <a:pt x="1846" y="2229"/>
                  <a:pt x="1844" y="2227"/>
                </a:cubicBezTo>
                <a:cubicBezTo>
                  <a:pt x="1842" y="2224"/>
                  <a:pt x="1839" y="2221"/>
                  <a:pt x="1836" y="2218"/>
                </a:cubicBezTo>
                <a:cubicBezTo>
                  <a:pt x="1834" y="2216"/>
                  <a:pt x="1831" y="2213"/>
                  <a:pt x="1829" y="2211"/>
                </a:cubicBezTo>
                <a:cubicBezTo>
                  <a:pt x="1827" y="2209"/>
                  <a:pt x="1826" y="2207"/>
                  <a:pt x="1824" y="2206"/>
                </a:cubicBezTo>
                <a:cubicBezTo>
                  <a:pt x="1815" y="2186"/>
                  <a:pt x="1802" y="2168"/>
                  <a:pt x="1785" y="2155"/>
                </a:cubicBezTo>
                <a:cubicBezTo>
                  <a:pt x="1849" y="2131"/>
                  <a:pt x="1895" y="2170"/>
                  <a:pt x="1895" y="2170"/>
                </a:cubicBezTo>
                <a:cubicBezTo>
                  <a:pt x="1895" y="2170"/>
                  <a:pt x="1908" y="2182"/>
                  <a:pt x="1914" y="2194"/>
                </a:cubicBezTo>
                <a:cubicBezTo>
                  <a:pt x="1914" y="2195"/>
                  <a:pt x="1914" y="2196"/>
                  <a:pt x="1915" y="2197"/>
                </a:cubicBezTo>
                <a:cubicBezTo>
                  <a:pt x="1915" y="2198"/>
                  <a:pt x="1915" y="2199"/>
                  <a:pt x="1916" y="2200"/>
                </a:cubicBezTo>
                <a:cubicBezTo>
                  <a:pt x="1916" y="2201"/>
                  <a:pt x="1916" y="2202"/>
                  <a:pt x="1917" y="2203"/>
                </a:cubicBezTo>
                <a:cubicBezTo>
                  <a:pt x="1917" y="2206"/>
                  <a:pt x="1918" y="2208"/>
                  <a:pt x="1919" y="2211"/>
                </a:cubicBezTo>
                <a:cubicBezTo>
                  <a:pt x="1919" y="2213"/>
                  <a:pt x="1920" y="2216"/>
                  <a:pt x="1921" y="2218"/>
                </a:cubicBezTo>
                <a:cubicBezTo>
                  <a:pt x="1921" y="2221"/>
                  <a:pt x="1922" y="2224"/>
                  <a:pt x="1922" y="2227"/>
                </a:cubicBezTo>
                <a:cubicBezTo>
                  <a:pt x="1923" y="2229"/>
                  <a:pt x="1924" y="2232"/>
                  <a:pt x="1924" y="2235"/>
                </a:cubicBezTo>
                <a:cubicBezTo>
                  <a:pt x="1925" y="2238"/>
                  <a:pt x="1926" y="2241"/>
                  <a:pt x="1927" y="2244"/>
                </a:cubicBezTo>
                <a:cubicBezTo>
                  <a:pt x="1928" y="2250"/>
                  <a:pt x="1930" y="2256"/>
                  <a:pt x="1932" y="2261"/>
                </a:cubicBezTo>
                <a:cubicBezTo>
                  <a:pt x="1933" y="2264"/>
                  <a:pt x="1934" y="2267"/>
                  <a:pt x="1936" y="2270"/>
                </a:cubicBezTo>
                <a:cubicBezTo>
                  <a:pt x="1936" y="2271"/>
                  <a:pt x="1936" y="2271"/>
                  <a:pt x="1936" y="2271"/>
                </a:cubicBezTo>
                <a:cubicBezTo>
                  <a:pt x="1936" y="2271"/>
                  <a:pt x="1936" y="2271"/>
                  <a:pt x="1936" y="2271"/>
                </a:cubicBezTo>
                <a:cubicBezTo>
                  <a:pt x="1936" y="2271"/>
                  <a:pt x="1936" y="2271"/>
                  <a:pt x="1936" y="2271"/>
                </a:cubicBezTo>
                <a:cubicBezTo>
                  <a:pt x="1937" y="2272"/>
                  <a:pt x="1937" y="2272"/>
                  <a:pt x="1937" y="2272"/>
                </a:cubicBezTo>
                <a:cubicBezTo>
                  <a:pt x="1938" y="2274"/>
                  <a:pt x="1938" y="2274"/>
                  <a:pt x="1938" y="2274"/>
                </a:cubicBezTo>
                <a:cubicBezTo>
                  <a:pt x="1938" y="2275"/>
                  <a:pt x="1938" y="2276"/>
                  <a:pt x="1939" y="2276"/>
                </a:cubicBezTo>
                <a:cubicBezTo>
                  <a:pt x="1940" y="2279"/>
                  <a:pt x="1940" y="2279"/>
                  <a:pt x="1940" y="2279"/>
                </a:cubicBezTo>
                <a:cubicBezTo>
                  <a:pt x="1941" y="2281"/>
                  <a:pt x="1943" y="2284"/>
                  <a:pt x="1945" y="2286"/>
                </a:cubicBezTo>
                <a:cubicBezTo>
                  <a:pt x="1945" y="2288"/>
                  <a:pt x="1946" y="2289"/>
                  <a:pt x="1947" y="2290"/>
                </a:cubicBezTo>
                <a:cubicBezTo>
                  <a:pt x="1948" y="2291"/>
                  <a:pt x="1949" y="2293"/>
                  <a:pt x="1950" y="2294"/>
                </a:cubicBezTo>
                <a:cubicBezTo>
                  <a:pt x="1951" y="2295"/>
                  <a:pt x="1952" y="2296"/>
                  <a:pt x="1953" y="2297"/>
                </a:cubicBezTo>
                <a:cubicBezTo>
                  <a:pt x="1953" y="2298"/>
                  <a:pt x="1954" y="2299"/>
                  <a:pt x="1955" y="2300"/>
                </a:cubicBezTo>
                <a:cubicBezTo>
                  <a:pt x="1956" y="2301"/>
                  <a:pt x="1957" y="2302"/>
                  <a:pt x="1958" y="2303"/>
                </a:cubicBezTo>
                <a:cubicBezTo>
                  <a:pt x="1959" y="2304"/>
                  <a:pt x="1960" y="2305"/>
                  <a:pt x="1961" y="2306"/>
                </a:cubicBezTo>
                <a:cubicBezTo>
                  <a:pt x="1962" y="2307"/>
                  <a:pt x="1963" y="2308"/>
                  <a:pt x="1964" y="2309"/>
                </a:cubicBezTo>
                <a:cubicBezTo>
                  <a:pt x="1965" y="2310"/>
                  <a:pt x="1966" y="2311"/>
                  <a:pt x="1967" y="2311"/>
                </a:cubicBezTo>
                <a:cubicBezTo>
                  <a:pt x="1969" y="2313"/>
                  <a:pt x="1971" y="2315"/>
                  <a:pt x="1973" y="2316"/>
                </a:cubicBezTo>
                <a:cubicBezTo>
                  <a:pt x="1974" y="2317"/>
                  <a:pt x="1975" y="2317"/>
                  <a:pt x="1976" y="2318"/>
                </a:cubicBezTo>
                <a:cubicBezTo>
                  <a:pt x="1976" y="2319"/>
                  <a:pt x="1977" y="2319"/>
                  <a:pt x="1978" y="2320"/>
                </a:cubicBezTo>
                <a:cubicBezTo>
                  <a:pt x="1980" y="2321"/>
                  <a:pt x="1982" y="2322"/>
                  <a:pt x="1983" y="2323"/>
                </a:cubicBezTo>
                <a:cubicBezTo>
                  <a:pt x="1985" y="2324"/>
                  <a:pt x="1987" y="2324"/>
                  <a:pt x="1988" y="2325"/>
                </a:cubicBezTo>
                <a:cubicBezTo>
                  <a:pt x="1990" y="2326"/>
                  <a:pt x="1991" y="2327"/>
                  <a:pt x="1992" y="2327"/>
                </a:cubicBezTo>
                <a:cubicBezTo>
                  <a:pt x="1995" y="2328"/>
                  <a:pt x="1997" y="2329"/>
                  <a:pt x="1998" y="2329"/>
                </a:cubicBezTo>
                <a:cubicBezTo>
                  <a:pt x="1999" y="2330"/>
                  <a:pt x="2000" y="2330"/>
                  <a:pt x="2000" y="2330"/>
                </a:cubicBezTo>
                <a:cubicBezTo>
                  <a:pt x="2000" y="2330"/>
                  <a:pt x="1999" y="2330"/>
                  <a:pt x="1998" y="2329"/>
                </a:cubicBezTo>
                <a:cubicBezTo>
                  <a:pt x="1998" y="2329"/>
                  <a:pt x="1997" y="2328"/>
                  <a:pt x="1996" y="2328"/>
                </a:cubicBezTo>
                <a:cubicBezTo>
                  <a:pt x="1995" y="2327"/>
                  <a:pt x="1994" y="2326"/>
                  <a:pt x="1993" y="2326"/>
                </a:cubicBezTo>
                <a:cubicBezTo>
                  <a:pt x="1992" y="2325"/>
                  <a:pt x="1991" y="2324"/>
                  <a:pt x="1989" y="2323"/>
                </a:cubicBezTo>
                <a:cubicBezTo>
                  <a:pt x="1988" y="2322"/>
                  <a:pt x="1987" y="2321"/>
                  <a:pt x="1985" y="2320"/>
                </a:cubicBezTo>
                <a:cubicBezTo>
                  <a:pt x="1984" y="2319"/>
                  <a:pt x="1982" y="2318"/>
                  <a:pt x="1981" y="2317"/>
                </a:cubicBezTo>
                <a:cubicBezTo>
                  <a:pt x="1980" y="2316"/>
                  <a:pt x="1979" y="2315"/>
                  <a:pt x="1978" y="2315"/>
                </a:cubicBezTo>
                <a:cubicBezTo>
                  <a:pt x="1977" y="2314"/>
                  <a:pt x="1976" y="2313"/>
                  <a:pt x="1976" y="2312"/>
                </a:cubicBezTo>
                <a:cubicBezTo>
                  <a:pt x="1972" y="2309"/>
                  <a:pt x="1969" y="2306"/>
                  <a:pt x="1965" y="2302"/>
                </a:cubicBezTo>
                <a:cubicBezTo>
                  <a:pt x="1965" y="2301"/>
                  <a:pt x="1964" y="2300"/>
                  <a:pt x="1963" y="2299"/>
                </a:cubicBezTo>
                <a:cubicBezTo>
                  <a:pt x="1962" y="2298"/>
                  <a:pt x="1961" y="2297"/>
                  <a:pt x="1960" y="2296"/>
                </a:cubicBezTo>
                <a:cubicBezTo>
                  <a:pt x="1959" y="2295"/>
                  <a:pt x="1959" y="2294"/>
                  <a:pt x="1958" y="2293"/>
                </a:cubicBezTo>
                <a:cubicBezTo>
                  <a:pt x="1957" y="2292"/>
                  <a:pt x="1956" y="2291"/>
                  <a:pt x="1955" y="2290"/>
                </a:cubicBezTo>
                <a:cubicBezTo>
                  <a:pt x="1955" y="2288"/>
                  <a:pt x="1954" y="2287"/>
                  <a:pt x="1953" y="2286"/>
                </a:cubicBezTo>
                <a:cubicBezTo>
                  <a:pt x="1952" y="2285"/>
                  <a:pt x="1952" y="2284"/>
                  <a:pt x="1951" y="2282"/>
                </a:cubicBezTo>
                <a:cubicBezTo>
                  <a:pt x="1950" y="2281"/>
                  <a:pt x="1949" y="2280"/>
                  <a:pt x="1949" y="2279"/>
                </a:cubicBezTo>
                <a:cubicBezTo>
                  <a:pt x="1948" y="2277"/>
                  <a:pt x="1947" y="2276"/>
                  <a:pt x="1947" y="2275"/>
                </a:cubicBezTo>
                <a:cubicBezTo>
                  <a:pt x="1946" y="2273"/>
                  <a:pt x="1946" y="2273"/>
                  <a:pt x="1946" y="2273"/>
                </a:cubicBezTo>
                <a:cubicBezTo>
                  <a:pt x="1945" y="2272"/>
                  <a:pt x="1945" y="2272"/>
                  <a:pt x="1945" y="2271"/>
                </a:cubicBezTo>
                <a:cubicBezTo>
                  <a:pt x="1944" y="2269"/>
                  <a:pt x="1944" y="2269"/>
                  <a:pt x="1944" y="2269"/>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7"/>
                  <a:pt x="1943" y="2267"/>
                  <a:pt x="1943" y="2267"/>
                </a:cubicBezTo>
                <a:cubicBezTo>
                  <a:pt x="1942" y="2264"/>
                  <a:pt x="1941" y="2262"/>
                  <a:pt x="1940" y="2259"/>
                </a:cubicBezTo>
                <a:cubicBezTo>
                  <a:pt x="1939" y="2256"/>
                  <a:pt x="1938" y="2254"/>
                  <a:pt x="1937" y="2251"/>
                </a:cubicBezTo>
                <a:cubicBezTo>
                  <a:pt x="1937" y="2251"/>
                  <a:pt x="1937" y="2251"/>
                  <a:pt x="1937" y="2251"/>
                </a:cubicBezTo>
                <a:cubicBezTo>
                  <a:pt x="1938" y="2252"/>
                  <a:pt x="1938" y="2253"/>
                  <a:pt x="1939" y="2254"/>
                </a:cubicBezTo>
                <a:cubicBezTo>
                  <a:pt x="1939" y="2255"/>
                  <a:pt x="1940" y="2256"/>
                  <a:pt x="1941" y="2257"/>
                </a:cubicBezTo>
                <a:cubicBezTo>
                  <a:pt x="1942" y="2258"/>
                  <a:pt x="1942" y="2259"/>
                  <a:pt x="1943" y="2260"/>
                </a:cubicBezTo>
                <a:cubicBezTo>
                  <a:pt x="1945" y="2261"/>
                  <a:pt x="1947" y="2263"/>
                  <a:pt x="1949" y="2265"/>
                </a:cubicBezTo>
                <a:cubicBezTo>
                  <a:pt x="1951" y="2267"/>
                  <a:pt x="1953" y="2268"/>
                  <a:pt x="1955" y="2270"/>
                </a:cubicBezTo>
                <a:cubicBezTo>
                  <a:pt x="1957" y="2272"/>
                  <a:pt x="1959" y="2273"/>
                  <a:pt x="1961" y="2275"/>
                </a:cubicBezTo>
                <a:cubicBezTo>
                  <a:pt x="1963" y="2276"/>
                  <a:pt x="1966" y="2277"/>
                  <a:pt x="1968" y="2278"/>
                </a:cubicBezTo>
                <a:cubicBezTo>
                  <a:pt x="1969" y="2279"/>
                  <a:pt x="1970" y="2279"/>
                  <a:pt x="1971" y="2280"/>
                </a:cubicBezTo>
                <a:cubicBezTo>
                  <a:pt x="1972" y="2280"/>
                  <a:pt x="1974" y="2281"/>
                  <a:pt x="1975" y="2281"/>
                </a:cubicBezTo>
                <a:cubicBezTo>
                  <a:pt x="1976" y="2281"/>
                  <a:pt x="1977" y="2282"/>
                  <a:pt x="1978" y="2282"/>
                </a:cubicBezTo>
                <a:cubicBezTo>
                  <a:pt x="1979" y="2282"/>
                  <a:pt x="1980" y="2283"/>
                  <a:pt x="1981" y="2283"/>
                </a:cubicBezTo>
                <a:cubicBezTo>
                  <a:pt x="1982" y="2283"/>
                  <a:pt x="1983" y="2283"/>
                  <a:pt x="1984" y="2283"/>
                </a:cubicBezTo>
                <a:cubicBezTo>
                  <a:pt x="1984" y="2284"/>
                  <a:pt x="1985" y="2284"/>
                  <a:pt x="1986" y="2284"/>
                </a:cubicBezTo>
                <a:cubicBezTo>
                  <a:pt x="1987" y="2284"/>
                  <a:pt x="1988" y="2284"/>
                  <a:pt x="1988" y="2284"/>
                </a:cubicBezTo>
                <a:cubicBezTo>
                  <a:pt x="1989" y="2284"/>
                  <a:pt x="1990" y="2284"/>
                  <a:pt x="1990" y="2284"/>
                </a:cubicBezTo>
                <a:cubicBezTo>
                  <a:pt x="1991" y="2285"/>
                  <a:pt x="1992" y="2285"/>
                  <a:pt x="1993" y="2285"/>
                </a:cubicBezTo>
                <a:cubicBezTo>
                  <a:pt x="1993" y="2285"/>
                  <a:pt x="1994" y="2285"/>
                  <a:pt x="1994" y="2285"/>
                </a:cubicBezTo>
                <a:cubicBezTo>
                  <a:pt x="1994" y="2285"/>
                  <a:pt x="1993" y="2284"/>
                  <a:pt x="1993" y="2284"/>
                </a:cubicBezTo>
                <a:cubicBezTo>
                  <a:pt x="1992" y="2284"/>
                  <a:pt x="1992" y="2283"/>
                  <a:pt x="1991" y="2283"/>
                </a:cubicBezTo>
                <a:cubicBezTo>
                  <a:pt x="1990" y="2283"/>
                  <a:pt x="1990" y="2282"/>
                  <a:pt x="1989" y="2282"/>
                </a:cubicBezTo>
                <a:cubicBezTo>
                  <a:pt x="1988" y="2282"/>
                  <a:pt x="1988" y="2281"/>
                  <a:pt x="1987" y="2281"/>
                </a:cubicBezTo>
                <a:cubicBezTo>
                  <a:pt x="1986" y="2281"/>
                  <a:pt x="1986" y="2280"/>
                  <a:pt x="1985" y="2280"/>
                </a:cubicBezTo>
                <a:cubicBezTo>
                  <a:pt x="1984" y="2279"/>
                  <a:pt x="1983" y="2279"/>
                  <a:pt x="1982" y="2279"/>
                </a:cubicBezTo>
                <a:cubicBezTo>
                  <a:pt x="1982" y="2278"/>
                  <a:pt x="1981" y="2278"/>
                  <a:pt x="1980" y="2277"/>
                </a:cubicBezTo>
                <a:cubicBezTo>
                  <a:pt x="1979" y="2277"/>
                  <a:pt x="1978" y="2276"/>
                  <a:pt x="1977" y="2276"/>
                </a:cubicBezTo>
                <a:cubicBezTo>
                  <a:pt x="1977" y="2275"/>
                  <a:pt x="1976" y="2275"/>
                  <a:pt x="1976" y="2275"/>
                </a:cubicBezTo>
                <a:cubicBezTo>
                  <a:pt x="1975" y="2274"/>
                  <a:pt x="1975" y="2274"/>
                  <a:pt x="1974" y="2274"/>
                </a:cubicBezTo>
                <a:cubicBezTo>
                  <a:pt x="1973" y="2273"/>
                  <a:pt x="1972" y="2273"/>
                  <a:pt x="1971" y="2272"/>
                </a:cubicBezTo>
                <a:cubicBezTo>
                  <a:pt x="1970" y="2271"/>
                  <a:pt x="1969" y="2271"/>
                  <a:pt x="1968" y="2270"/>
                </a:cubicBezTo>
                <a:cubicBezTo>
                  <a:pt x="1967" y="2270"/>
                  <a:pt x="1966" y="2269"/>
                  <a:pt x="1965" y="2268"/>
                </a:cubicBezTo>
                <a:cubicBezTo>
                  <a:pt x="1963" y="2267"/>
                  <a:pt x="1961" y="2265"/>
                  <a:pt x="1959" y="2264"/>
                </a:cubicBezTo>
                <a:cubicBezTo>
                  <a:pt x="1958" y="2262"/>
                  <a:pt x="1956" y="2261"/>
                  <a:pt x="1954" y="2259"/>
                </a:cubicBezTo>
                <a:cubicBezTo>
                  <a:pt x="1953" y="2258"/>
                  <a:pt x="1952" y="2258"/>
                  <a:pt x="1951" y="2257"/>
                </a:cubicBezTo>
                <a:cubicBezTo>
                  <a:pt x="1950" y="2256"/>
                  <a:pt x="1949" y="2255"/>
                  <a:pt x="1948" y="2255"/>
                </a:cubicBezTo>
                <a:cubicBezTo>
                  <a:pt x="1947" y="2254"/>
                  <a:pt x="1947" y="2253"/>
                  <a:pt x="1946" y="2252"/>
                </a:cubicBezTo>
                <a:cubicBezTo>
                  <a:pt x="1945" y="2252"/>
                  <a:pt x="1945" y="2252"/>
                  <a:pt x="1945" y="2251"/>
                </a:cubicBezTo>
                <a:cubicBezTo>
                  <a:pt x="1944" y="2251"/>
                  <a:pt x="1944" y="2250"/>
                  <a:pt x="1943" y="2250"/>
                </a:cubicBezTo>
                <a:cubicBezTo>
                  <a:pt x="1943" y="2249"/>
                  <a:pt x="1942" y="2249"/>
                  <a:pt x="1941" y="2248"/>
                </a:cubicBezTo>
                <a:cubicBezTo>
                  <a:pt x="1940" y="2247"/>
                  <a:pt x="1940" y="2246"/>
                  <a:pt x="1939" y="2246"/>
                </a:cubicBezTo>
                <a:cubicBezTo>
                  <a:pt x="1938" y="2245"/>
                  <a:pt x="1938" y="2244"/>
                  <a:pt x="1937" y="2244"/>
                </a:cubicBezTo>
                <a:cubicBezTo>
                  <a:pt x="1937" y="2243"/>
                  <a:pt x="1936" y="2243"/>
                  <a:pt x="1935" y="2242"/>
                </a:cubicBezTo>
                <a:cubicBezTo>
                  <a:pt x="1935" y="2242"/>
                  <a:pt x="1934" y="2241"/>
                  <a:pt x="1934" y="2241"/>
                </a:cubicBezTo>
                <a:cubicBezTo>
                  <a:pt x="1934" y="2240"/>
                  <a:pt x="1934" y="2240"/>
                  <a:pt x="1934" y="2240"/>
                </a:cubicBezTo>
                <a:cubicBezTo>
                  <a:pt x="1932" y="2235"/>
                  <a:pt x="1931" y="2230"/>
                  <a:pt x="1929" y="2225"/>
                </a:cubicBezTo>
                <a:cubicBezTo>
                  <a:pt x="1928" y="2222"/>
                  <a:pt x="1928" y="2219"/>
                  <a:pt x="1927" y="2217"/>
                </a:cubicBezTo>
                <a:cubicBezTo>
                  <a:pt x="1926" y="2214"/>
                  <a:pt x="1925" y="2211"/>
                  <a:pt x="1924" y="2209"/>
                </a:cubicBezTo>
                <a:cubicBezTo>
                  <a:pt x="1923" y="2206"/>
                  <a:pt x="1923" y="2204"/>
                  <a:pt x="1922" y="2202"/>
                </a:cubicBezTo>
                <a:cubicBezTo>
                  <a:pt x="1921" y="2199"/>
                  <a:pt x="1920" y="2197"/>
                  <a:pt x="1919" y="2195"/>
                </a:cubicBezTo>
                <a:cubicBezTo>
                  <a:pt x="1918" y="2194"/>
                  <a:pt x="1918" y="2193"/>
                  <a:pt x="1917" y="2192"/>
                </a:cubicBezTo>
                <a:cubicBezTo>
                  <a:pt x="1917" y="2191"/>
                  <a:pt x="1916" y="2190"/>
                  <a:pt x="1916" y="2189"/>
                </a:cubicBezTo>
                <a:cubicBezTo>
                  <a:pt x="1915" y="2187"/>
                  <a:pt x="1914" y="2185"/>
                  <a:pt x="1913" y="2184"/>
                </a:cubicBezTo>
                <a:cubicBezTo>
                  <a:pt x="1912" y="2182"/>
                  <a:pt x="1911" y="2181"/>
                  <a:pt x="1910" y="2179"/>
                </a:cubicBezTo>
                <a:cubicBezTo>
                  <a:pt x="1910" y="2179"/>
                  <a:pt x="1909" y="2179"/>
                  <a:pt x="1909" y="2178"/>
                </a:cubicBezTo>
                <a:cubicBezTo>
                  <a:pt x="1904" y="2165"/>
                  <a:pt x="1896" y="2155"/>
                  <a:pt x="1886" y="2148"/>
                </a:cubicBezTo>
                <a:cubicBezTo>
                  <a:pt x="1888" y="2148"/>
                  <a:pt x="1891" y="2149"/>
                  <a:pt x="1896" y="2149"/>
                </a:cubicBezTo>
                <a:cubicBezTo>
                  <a:pt x="1899" y="2150"/>
                  <a:pt x="1904" y="2151"/>
                  <a:pt x="1909" y="2152"/>
                </a:cubicBezTo>
                <a:cubicBezTo>
                  <a:pt x="1913" y="2154"/>
                  <a:pt x="1919" y="2155"/>
                  <a:pt x="1924" y="2158"/>
                </a:cubicBezTo>
                <a:cubicBezTo>
                  <a:pt x="1925" y="2158"/>
                  <a:pt x="1926" y="2158"/>
                  <a:pt x="1927" y="2159"/>
                </a:cubicBezTo>
                <a:cubicBezTo>
                  <a:pt x="1927" y="2159"/>
                  <a:pt x="1928" y="2159"/>
                  <a:pt x="1929" y="2160"/>
                </a:cubicBezTo>
                <a:cubicBezTo>
                  <a:pt x="1929" y="2160"/>
                  <a:pt x="1930" y="2161"/>
                  <a:pt x="1931" y="2161"/>
                </a:cubicBezTo>
                <a:cubicBezTo>
                  <a:pt x="1931" y="2161"/>
                  <a:pt x="1932" y="2162"/>
                  <a:pt x="1933" y="2162"/>
                </a:cubicBezTo>
                <a:cubicBezTo>
                  <a:pt x="1936" y="2164"/>
                  <a:pt x="1939" y="2166"/>
                  <a:pt x="1941" y="2168"/>
                </a:cubicBezTo>
                <a:cubicBezTo>
                  <a:pt x="1947" y="2172"/>
                  <a:pt x="1952" y="2178"/>
                  <a:pt x="1957" y="2183"/>
                </a:cubicBezTo>
                <a:cubicBezTo>
                  <a:pt x="1958" y="2184"/>
                  <a:pt x="1959" y="2185"/>
                  <a:pt x="1959" y="2186"/>
                </a:cubicBezTo>
                <a:cubicBezTo>
                  <a:pt x="1960" y="2186"/>
                  <a:pt x="1961" y="2187"/>
                  <a:pt x="1961" y="2188"/>
                </a:cubicBezTo>
                <a:cubicBezTo>
                  <a:pt x="1963" y="2189"/>
                  <a:pt x="1964" y="2191"/>
                  <a:pt x="1965" y="2192"/>
                </a:cubicBezTo>
                <a:cubicBezTo>
                  <a:pt x="1968" y="2195"/>
                  <a:pt x="1970" y="2198"/>
                  <a:pt x="1973" y="2202"/>
                </a:cubicBezTo>
                <a:cubicBezTo>
                  <a:pt x="1978" y="2208"/>
                  <a:pt x="1983" y="2215"/>
                  <a:pt x="1988" y="2221"/>
                </a:cubicBezTo>
                <a:cubicBezTo>
                  <a:pt x="1993" y="2228"/>
                  <a:pt x="1997" y="2235"/>
                  <a:pt x="2002" y="2242"/>
                </a:cubicBezTo>
                <a:cubicBezTo>
                  <a:pt x="2002" y="2243"/>
                  <a:pt x="2002" y="2243"/>
                  <a:pt x="2003" y="2244"/>
                </a:cubicBezTo>
                <a:cubicBezTo>
                  <a:pt x="2003" y="2245"/>
                  <a:pt x="2003" y="2246"/>
                  <a:pt x="2003" y="2247"/>
                </a:cubicBezTo>
                <a:cubicBezTo>
                  <a:pt x="2004" y="2250"/>
                  <a:pt x="2005" y="2254"/>
                  <a:pt x="2006" y="2258"/>
                </a:cubicBezTo>
                <a:cubicBezTo>
                  <a:pt x="2007" y="2262"/>
                  <a:pt x="2008" y="2266"/>
                  <a:pt x="2009" y="2270"/>
                </a:cubicBezTo>
                <a:cubicBezTo>
                  <a:pt x="2009" y="2274"/>
                  <a:pt x="2010" y="2279"/>
                  <a:pt x="2011" y="2283"/>
                </a:cubicBezTo>
                <a:cubicBezTo>
                  <a:pt x="2012" y="2287"/>
                  <a:pt x="2013" y="2292"/>
                  <a:pt x="2015" y="2296"/>
                </a:cubicBezTo>
                <a:cubicBezTo>
                  <a:pt x="2015" y="2298"/>
                  <a:pt x="2016" y="2300"/>
                  <a:pt x="2017" y="2302"/>
                </a:cubicBezTo>
                <a:cubicBezTo>
                  <a:pt x="2017" y="2303"/>
                  <a:pt x="2017" y="2304"/>
                  <a:pt x="2018" y="2305"/>
                </a:cubicBezTo>
                <a:cubicBezTo>
                  <a:pt x="2018" y="2306"/>
                  <a:pt x="2018" y="2307"/>
                  <a:pt x="2019" y="2308"/>
                </a:cubicBezTo>
                <a:cubicBezTo>
                  <a:pt x="2020" y="2312"/>
                  <a:pt x="2022" y="2316"/>
                  <a:pt x="2024" y="2319"/>
                </a:cubicBezTo>
                <a:cubicBezTo>
                  <a:pt x="2026" y="2323"/>
                  <a:pt x="2028" y="2326"/>
                  <a:pt x="2030" y="2328"/>
                </a:cubicBezTo>
                <a:cubicBezTo>
                  <a:pt x="2031" y="2330"/>
                  <a:pt x="2032" y="2331"/>
                  <a:pt x="2033" y="2332"/>
                </a:cubicBezTo>
                <a:cubicBezTo>
                  <a:pt x="2034" y="2333"/>
                  <a:pt x="2035" y="2334"/>
                  <a:pt x="2036" y="2335"/>
                </a:cubicBezTo>
                <a:cubicBezTo>
                  <a:pt x="2037" y="2336"/>
                  <a:pt x="2038" y="2337"/>
                  <a:pt x="2039" y="2338"/>
                </a:cubicBezTo>
                <a:cubicBezTo>
                  <a:pt x="2040" y="2339"/>
                  <a:pt x="2041" y="2339"/>
                  <a:pt x="2041" y="2340"/>
                </a:cubicBezTo>
                <a:cubicBezTo>
                  <a:pt x="2042" y="2341"/>
                  <a:pt x="2043" y="2341"/>
                  <a:pt x="2043" y="2342"/>
                </a:cubicBezTo>
                <a:cubicBezTo>
                  <a:pt x="2044" y="2342"/>
                  <a:pt x="2045" y="2342"/>
                  <a:pt x="2045" y="2343"/>
                </a:cubicBezTo>
                <a:cubicBezTo>
                  <a:pt x="2046" y="2343"/>
                  <a:pt x="2046" y="2343"/>
                  <a:pt x="2046" y="2343"/>
                </a:cubicBezTo>
                <a:cubicBezTo>
                  <a:pt x="2046" y="2343"/>
                  <a:pt x="2046" y="2343"/>
                  <a:pt x="2045" y="2342"/>
                </a:cubicBezTo>
                <a:cubicBezTo>
                  <a:pt x="2045" y="2341"/>
                  <a:pt x="2044" y="2340"/>
                  <a:pt x="2042" y="2339"/>
                </a:cubicBezTo>
                <a:cubicBezTo>
                  <a:pt x="2042" y="2338"/>
                  <a:pt x="2041" y="2337"/>
                  <a:pt x="2040" y="2336"/>
                </a:cubicBezTo>
                <a:cubicBezTo>
                  <a:pt x="2040" y="2335"/>
                  <a:pt x="2039" y="2334"/>
                  <a:pt x="2038" y="2333"/>
                </a:cubicBezTo>
                <a:cubicBezTo>
                  <a:pt x="2038" y="2332"/>
                  <a:pt x="2037" y="2331"/>
                  <a:pt x="2036" y="2330"/>
                </a:cubicBezTo>
                <a:cubicBezTo>
                  <a:pt x="2035" y="2329"/>
                  <a:pt x="2035" y="2327"/>
                  <a:pt x="2034" y="2326"/>
                </a:cubicBezTo>
                <a:cubicBezTo>
                  <a:pt x="2032" y="2323"/>
                  <a:pt x="2031" y="2320"/>
                  <a:pt x="2029" y="2317"/>
                </a:cubicBezTo>
                <a:cubicBezTo>
                  <a:pt x="2028" y="2313"/>
                  <a:pt x="2027" y="2310"/>
                  <a:pt x="2025" y="2306"/>
                </a:cubicBezTo>
                <a:cubicBezTo>
                  <a:pt x="2024" y="2302"/>
                  <a:pt x="2023" y="2298"/>
                  <a:pt x="2022" y="2294"/>
                </a:cubicBezTo>
                <a:cubicBezTo>
                  <a:pt x="2021" y="2290"/>
                  <a:pt x="2020" y="2286"/>
                  <a:pt x="2019" y="2281"/>
                </a:cubicBezTo>
                <a:cubicBezTo>
                  <a:pt x="2018" y="2277"/>
                  <a:pt x="2017" y="2273"/>
                  <a:pt x="2016" y="2269"/>
                </a:cubicBezTo>
                <a:cubicBezTo>
                  <a:pt x="2016" y="2268"/>
                  <a:pt x="2016" y="2267"/>
                  <a:pt x="2016" y="2267"/>
                </a:cubicBezTo>
                <a:cubicBezTo>
                  <a:pt x="2019" y="2272"/>
                  <a:pt x="2022" y="2278"/>
                  <a:pt x="2025" y="2283"/>
                </a:cubicBezTo>
                <a:cubicBezTo>
                  <a:pt x="2027" y="2286"/>
                  <a:pt x="2029" y="2289"/>
                  <a:pt x="2031" y="2292"/>
                </a:cubicBezTo>
                <a:cubicBezTo>
                  <a:pt x="2032" y="2292"/>
                  <a:pt x="2032" y="2293"/>
                  <a:pt x="2033" y="2294"/>
                </a:cubicBezTo>
                <a:cubicBezTo>
                  <a:pt x="2033" y="2294"/>
                  <a:pt x="2033" y="2294"/>
                  <a:pt x="2034" y="2295"/>
                </a:cubicBezTo>
                <a:cubicBezTo>
                  <a:pt x="2034" y="2295"/>
                  <a:pt x="2034" y="2295"/>
                  <a:pt x="2034" y="2295"/>
                </a:cubicBezTo>
                <a:cubicBezTo>
                  <a:pt x="2034" y="2296"/>
                  <a:pt x="2034" y="2296"/>
                  <a:pt x="2034" y="2296"/>
                </a:cubicBezTo>
                <a:cubicBezTo>
                  <a:pt x="2035" y="2296"/>
                  <a:pt x="2035" y="2297"/>
                  <a:pt x="2036" y="2298"/>
                </a:cubicBezTo>
                <a:cubicBezTo>
                  <a:pt x="2036" y="2298"/>
                  <a:pt x="2037" y="2299"/>
                  <a:pt x="2038" y="2300"/>
                </a:cubicBezTo>
                <a:cubicBezTo>
                  <a:pt x="2040" y="2302"/>
                  <a:pt x="2042" y="2304"/>
                  <a:pt x="2044" y="2306"/>
                </a:cubicBezTo>
                <a:cubicBezTo>
                  <a:pt x="2046" y="2308"/>
                  <a:pt x="2049" y="2310"/>
                  <a:pt x="2051" y="2311"/>
                </a:cubicBezTo>
                <a:cubicBezTo>
                  <a:pt x="2055" y="2314"/>
                  <a:pt x="2059" y="2316"/>
                  <a:pt x="2063" y="2318"/>
                </a:cubicBezTo>
                <a:cubicBezTo>
                  <a:pt x="2066" y="2319"/>
                  <a:pt x="2069" y="2320"/>
                  <a:pt x="2071" y="2320"/>
                </a:cubicBezTo>
                <a:cubicBezTo>
                  <a:pt x="2073" y="2321"/>
                  <a:pt x="2074" y="2321"/>
                  <a:pt x="2074" y="2321"/>
                </a:cubicBezTo>
                <a:cubicBezTo>
                  <a:pt x="2074" y="2321"/>
                  <a:pt x="2073" y="2321"/>
                  <a:pt x="2071" y="2320"/>
                </a:cubicBezTo>
                <a:cubicBezTo>
                  <a:pt x="2069" y="2319"/>
                  <a:pt x="2066" y="2318"/>
                  <a:pt x="2063" y="2316"/>
                </a:cubicBezTo>
                <a:cubicBezTo>
                  <a:pt x="2060" y="2315"/>
                  <a:pt x="2056" y="2312"/>
                  <a:pt x="2053" y="2309"/>
                </a:cubicBezTo>
                <a:cubicBezTo>
                  <a:pt x="2049" y="2306"/>
                  <a:pt x="2045" y="2301"/>
                  <a:pt x="2041" y="2297"/>
                </a:cubicBezTo>
                <a:cubicBezTo>
                  <a:pt x="2041" y="2296"/>
                  <a:pt x="2040" y="2295"/>
                  <a:pt x="2040" y="2295"/>
                </a:cubicBezTo>
                <a:cubicBezTo>
                  <a:pt x="2039" y="2294"/>
                  <a:pt x="2039" y="2293"/>
                  <a:pt x="2038" y="2293"/>
                </a:cubicBezTo>
                <a:cubicBezTo>
                  <a:pt x="2038" y="2292"/>
                  <a:pt x="2038" y="2292"/>
                  <a:pt x="2038" y="2292"/>
                </a:cubicBezTo>
                <a:cubicBezTo>
                  <a:pt x="2038" y="2292"/>
                  <a:pt x="2038" y="2292"/>
                  <a:pt x="2038" y="2292"/>
                </a:cubicBezTo>
                <a:cubicBezTo>
                  <a:pt x="2037" y="2291"/>
                  <a:pt x="2037" y="2291"/>
                  <a:pt x="2037" y="2291"/>
                </a:cubicBezTo>
                <a:cubicBezTo>
                  <a:pt x="2036" y="2290"/>
                  <a:pt x="2036" y="2289"/>
                  <a:pt x="2036" y="2289"/>
                </a:cubicBezTo>
                <a:cubicBezTo>
                  <a:pt x="2034" y="2286"/>
                  <a:pt x="2032" y="2283"/>
                  <a:pt x="2030" y="2280"/>
                </a:cubicBezTo>
                <a:cubicBezTo>
                  <a:pt x="2027" y="2274"/>
                  <a:pt x="2023" y="2267"/>
                  <a:pt x="2020" y="2260"/>
                </a:cubicBezTo>
                <a:cubicBezTo>
                  <a:pt x="2019" y="2258"/>
                  <a:pt x="2018" y="2256"/>
                  <a:pt x="2017" y="2254"/>
                </a:cubicBezTo>
                <a:cubicBezTo>
                  <a:pt x="2017" y="2254"/>
                  <a:pt x="2016" y="2253"/>
                  <a:pt x="2016" y="2252"/>
                </a:cubicBezTo>
                <a:cubicBezTo>
                  <a:pt x="2015" y="2251"/>
                  <a:pt x="2015" y="2250"/>
                  <a:pt x="2014" y="2249"/>
                </a:cubicBezTo>
                <a:cubicBezTo>
                  <a:pt x="2012" y="2245"/>
                  <a:pt x="2010" y="2242"/>
                  <a:pt x="2008" y="2238"/>
                </a:cubicBezTo>
                <a:cubicBezTo>
                  <a:pt x="2004" y="2231"/>
                  <a:pt x="1999" y="2224"/>
                  <a:pt x="1994" y="2217"/>
                </a:cubicBezTo>
                <a:cubicBezTo>
                  <a:pt x="1989" y="2210"/>
                  <a:pt x="1984" y="2203"/>
                  <a:pt x="1979" y="2197"/>
                </a:cubicBezTo>
                <a:cubicBezTo>
                  <a:pt x="1978" y="2195"/>
                  <a:pt x="1976" y="2194"/>
                  <a:pt x="1975" y="2192"/>
                </a:cubicBezTo>
                <a:cubicBezTo>
                  <a:pt x="1973" y="2190"/>
                  <a:pt x="1972" y="2189"/>
                  <a:pt x="1971" y="2187"/>
                </a:cubicBezTo>
                <a:cubicBezTo>
                  <a:pt x="1969" y="2186"/>
                  <a:pt x="1968" y="2184"/>
                  <a:pt x="1967" y="2183"/>
                </a:cubicBezTo>
                <a:cubicBezTo>
                  <a:pt x="1966" y="2182"/>
                  <a:pt x="1965" y="2181"/>
                  <a:pt x="1964" y="2181"/>
                </a:cubicBezTo>
                <a:cubicBezTo>
                  <a:pt x="1964" y="2180"/>
                  <a:pt x="1963" y="2179"/>
                  <a:pt x="1962" y="2179"/>
                </a:cubicBezTo>
                <a:cubicBezTo>
                  <a:pt x="1957" y="2173"/>
                  <a:pt x="1951" y="2168"/>
                  <a:pt x="1945" y="2163"/>
                </a:cubicBezTo>
                <a:cubicBezTo>
                  <a:pt x="1942" y="2161"/>
                  <a:pt x="1939" y="2159"/>
                  <a:pt x="1935" y="2158"/>
                </a:cubicBezTo>
                <a:cubicBezTo>
                  <a:pt x="1935" y="2157"/>
                  <a:pt x="1934" y="2157"/>
                  <a:pt x="1933" y="2156"/>
                </a:cubicBezTo>
                <a:cubicBezTo>
                  <a:pt x="1932" y="2156"/>
                  <a:pt x="1932" y="2156"/>
                  <a:pt x="1931" y="2155"/>
                </a:cubicBezTo>
                <a:cubicBezTo>
                  <a:pt x="1930" y="2155"/>
                  <a:pt x="1929" y="2155"/>
                  <a:pt x="1928" y="2154"/>
                </a:cubicBezTo>
                <a:cubicBezTo>
                  <a:pt x="1928" y="2154"/>
                  <a:pt x="1927" y="2154"/>
                  <a:pt x="1926" y="2154"/>
                </a:cubicBezTo>
                <a:cubicBezTo>
                  <a:pt x="1920" y="2151"/>
                  <a:pt x="1914" y="2150"/>
                  <a:pt x="1909" y="2149"/>
                </a:cubicBezTo>
                <a:cubicBezTo>
                  <a:pt x="1904" y="2149"/>
                  <a:pt x="1900" y="2148"/>
                  <a:pt x="1896" y="2148"/>
                </a:cubicBezTo>
                <a:cubicBezTo>
                  <a:pt x="1892" y="2148"/>
                  <a:pt x="1889" y="2148"/>
                  <a:pt x="1887" y="2147"/>
                </a:cubicBezTo>
                <a:cubicBezTo>
                  <a:pt x="1887" y="2147"/>
                  <a:pt x="1886" y="2147"/>
                  <a:pt x="1885" y="2147"/>
                </a:cubicBezTo>
                <a:cubicBezTo>
                  <a:pt x="1865" y="2132"/>
                  <a:pt x="1836" y="2129"/>
                  <a:pt x="1805" y="2129"/>
                </a:cubicBezTo>
                <a:cubicBezTo>
                  <a:pt x="1807" y="2128"/>
                  <a:pt x="1808" y="2128"/>
                  <a:pt x="1809" y="2127"/>
                </a:cubicBezTo>
                <a:cubicBezTo>
                  <a:pt x="1812" y="2126"/>
                  <a:pt x="1814" y="2125"/>
                  <a:pt x="1816" y="2124"/>
                </a:cubicBezTo>
                <a:cubicBezTo>
                  <a:pt x="1820" y="2122"/>
                  <a:pt x="1824" y="2120"/>
                  <a:pt x="1829" y="2119"/>
                </a:cubicBezTo>
                <a:cubicBezTo>
                  <a:pt x="1833" y="2117"/>
                  <a:pt x="1837" y="2115"/>
                  <a:pt x="1841" y="2114"/>
                </a:cubicBezTo>
                <a:cubicBezTo>
                  <a:pt x="1843" y="2114"/>
                  <a:pt x="1843" y="2114"/>
                  <a:pt x="1843" y="2114"/>
                </a:cubicBezTo>
                <a:cubicBezTo>
                  <a:pt x="1845" y="2113"/>
                  <a:pt x="1845" y="2113"/>
                  <a:pt x="1845" y="2113"/>
                </a:cubicBezTo>
                <a:cubicBezTo>
                  <a:pt x="1846" y="2113"/>
                  <a:pt x="1847" y="2113"/>
                  <a:pt x="1848" y="2112"/>
                </a:cubicBezTo>
                <a:cubicBezTo>
                  <a:pt x="1849" y="2112"/>
                  <a:pt x="1850" y="2112"/>
                  <a:pt x="1851" y="2112"/>
                </a:cubicBezTo>
                <a:cubicBezTo>
                  <a:pt x="1852" y="2112"/>
                  <a:pt x="1852" y="2112"/>
                  <a:pt x="1852" y="2112"/>
                </a:cubicBezTo>
                <a:cubicBezTo>
                  <a:pt x="1853" y="2112"/>
                  <a:pt x="1853" y="2112"/>
                  <a:pt x="1853" y="2112"/>
                </a:cubicBezTo>
                <a:cubicBezTo>
                  <a:pt x="1853" y="2111"/>
                  <a:pt x="1854" y="2111"/>
                  <a:pt x="1854" y="2111"/>
                </a:cubicBezTo>
                <a:cubicBezTo>
                  <a:pt x="1858" y="2111"/>
                  <a:pt x="1863" y="2111"/>
                  <a:pt x="1866" y="2111"/>
                </a:cubicBezTo>
                <a:cubicBezTo>
                  <a:pt x="1870" y="2111"/>
                  <a:pt x="1874" y="2112"/>
                  <a:pt x="1877" y="2113"/>
                </a:cubicBezTo>
                <a:cubicBezTo>
                  <a:pt x="1879" y="2113"/>
                  <a:pt x="1880" y="2114"/>
                  <a:pt x="1882" y="2114"/>
                </a:cubicBezTo>
                <a:cubicBezTo>
                  <a:pt x="1883" y="2115"/>
                  <a:pt x="1885" y="2115"/>
                  <a:pt x="1886" y="2116"/>
                </a:cubicBezTo>
                <a:cubicBezTo>
                  <a:pt x="1888" y="2117"/>
                  <a:pt x="1891" y="2119"/>
                  <a:pt x="1892" y="2120"/>
                </a:cubicBezTo>
                <a:cubicBezTo>
                  <a:pt x="1893" y="2121"/>
                  <a:pt x="1894" y="2121"/>
                  <a:pt x="1894" y="2122"/>
                </a:cubicBezTo>
                <a:cubicBezTo>
                  <a:pt x="1895" y="2122"/>
                  <a:pt x="1895" y="2123"/>
                  <a:pt x="1896" y="2123"/>
                </a:cubicBezTo>
                <a:cubicBezTo>
                  <a:pt x="1897" y="2124"/>
                  <a:pt x="1897" y="2124"/>
                  <a:pt x="1897" y="2124"/>
                </a:cubicBezTo>
                <a:cubicBezTo>
                  <a:pt x="1897" y="2124"/>
                  <a:pt x="1897" y="2124"/>
                  <a:pt x="1896" y="2123"/>
                </a:cubicBezTo>
                <a:cubicBezTo>
                  <a:pt x="1896" y="2122"/>
                  <a:pt x="1895" y="2120"/>
                  <a:pt x="1893" y="2119"/>
                </a:cubicBezTo>
                <a:cubicBezTo>
                  <a:pt x="1893" y="2118"/>
                  <a:pt x="1893" y="2118"/>
                  <a:pt x="1892" y="2118"/>
                </a:cubicBezTo>
                <a:cubicBezTo>
                  <a:pt x="1892" y="2117"/>
                  <a:pt x="1891" y="2117"/>
                  <a:pt x="1891" y="2116"/>
                </a:cubicBezTo>
                <a:cubicBezTo>
                  <a:pt x="1890" y="2115"/>
                  <a:pt x="1889" y="2114"/>
                  <a:pt x="1888" y="2114"/>
                </a:cubicBezTo>
                <a:cubicBezTo>
                  <a:pt x="1886" y="2113"/>
                  <a:pt x="1885" y="2112"/>
                  <a:pt x="1884" y="2111"/>
                </a:cubicBezTo>
                <a:cubicBezTo>
                  <a:pt x="1882" y="2110"/>
                  <a:pt x="1880" y="2109"/>
                  <a:pt x="1879" y="2108"/>
                </a:cubicBezTo>
                <a:cubicBezTo>
                  <a:pt x="1875" y="2107"/>
                  <a:pt x="1871" y="2106"/>
                  <a:pt x="1867" y="2105"/>
                </a:cubicBezTo>
                <a:cubicBezTo>
                  <a:pt x="1863" y="2104"/>
                  <a:pt x="1858" y="2104"/>
                  <a:pt x="1854" y="2104"/>
                </a:cubicBezTo>
                <a:cubicBezTo>
                  <a:pt x="1853" y="2104"/>
                  <a:pt x="1852" y="2104"/>
                  <a:pt x="1852" y="2104"/>
                </a:cubicBezTo>
                <a:cubicBezTo>
                  <a:pt x="1851" y="2105"/>
                  <a:pt x="1851" y="2105"/>
                  <a:pt x="1851" y="2105"/>
                </a:cubicBezTo>
                <a:cubicBezTo>
                  <a:pt x="1851" y="2105"/>
                  <a:pt x="1851" y="2105"/>
                  <a:pt x="1851" y="2105"/>
                </a:cubicBezTo>
                <a:cubicBezTo>
                  <a:pt x="1851" y="2105"/>
                  <a:pt x="1851" y="2105"/>
                  <a:pt x="1851" y="2105"/>
                </a:cubicBezTo>
                <a:cubicBezTo>
                  <a:pt x="1851" y="2105"/>
                  <a:pt x="1851" y="2105"/>
                  <a:pt x="1851" y="2105"/>
                </a:cubicBezTo>
                <a:cubicBezTo>
                  <a:pt x="1850" y="2105"/>
                  <a:pt x="1850" y="2105"/>
                  <a:pt x="1850" y="2105"/>
                </a:cubicBezTo>
                <a:cubicBezTo>
                  <a:pt x="1849" y="2105"/>
                  <a:pt x="1848" y="2105"/>
                  <a:pt x="1847" y="2105"/>
                </a:cubicBezTo>
                <a:cubicBezTo>
                  <a:pt x="1845" y="2105"/>
                  <a:pt x="1844" y="2106"/>
                  <a:pt x="1843" y="2106"/>
                </a:cubicBezTo>
                <a:cubicBezTo>
                  <a:pt x="1842" y="2106"/>
                  <a:pt x="1842" y="2106"/>
                  <a:pt x="1841" y="2106"/>
                </a:cubicBezTo>
                <a:cubicBezTo>
                  <a:pt x="1839" y="2107"/>
                  <a:pt x="1839" y="2107"/>
                  <a:pt x="1839" y="2107"/>
                </a:cubicBezTo>
                <a:cubicBezTo>
                  <a:pt x="1835" y="2108"/>
                  <a:pt x="1830" y="2110"/>
                  <a:pt x="1826" y="2111"/>
                </a:cubicBezTo>
                <a:cubicBezTo>
                  <a:pt x="1821" y="2113"/>
                  <a:pt x="1817" y="2115"/>
                  <a:pt x="1812" y="2117"/>
                </a:cubicBezTo>
                <a:cubicBezTo>
                  <a:pt x="1810" y="2118"/>
                  <a:pt x="1808" y="2120"/>
                  <a:pt x="1806" y="2121"/>
                </a:cubicBezTo>
                <a:cubicBezTo>
                  <a:pt x="1804" y="2122"/>
                  <a:pt x="1802" y="2123"/>
                  <a:pt x="1800" y="2124"/>
                </a:cubicBezTo>
                <a:cubicBezTo>
                  <a:pt x="1796" y="2126"/>
                  <a:pt x="1792" y="2128"/>
                  <a:pt x="1789" y="2129"/>
                </a:cubicBezTo>
                <a:cubicBezTo>
                  <a:pt x="1789" y="2130"/>
                  <a:pt x="1789" y="2130"/>
                  <a:pt x="1789" y="2130"/>
                </a:cubicBezTo>
                <a:cubicBezTo>
                  <a:pt x="1755" y="2131"/>
                  <a:pt x="1720" y="2135"/>
                  <a:pt x="1692" y="2132"/>
                </a:cubicBezTo>
                <a:cubicBezTo>
                  <a:pt x="1644" y="2125"/>
                  <a:pt x="1603" y="2108"/>
                  <a:pt x="1564" y="2084"/>
                </a:cubicBezTo>
                <a:cubicBezTo>
                  <a:pt x="1565" y="2084"/>
                  <a:pt x="1566" y="2084"/>
                  <a:pt x="1567" y="2084"/>
                </a:cubicBezTo>
                <a:cubicBezTo>
                  <a:pt x="1572" y="2085"/>
                  <a:pt x="1576" y="2085"/>
                  <a:pt x="1581" y="2086"/>
                </a:cubicBezTo>
                <a:cubicBezTo>
                  <a:pt x="1586" y="2086"/>
                  <a:pt x="1592" y="2086"/>
                  <a:pt x="1597" y="2086"/>
                </a:cubicBezTo>
                <a:cubicBezTo>
                  <a:pt x="1600" y="2086"/>
                  <a:pt x="1603" y="2087"/>
                  <a:pt x="1606" y="2086"/>
                </a:cubicBezTo>
                <a:cubicBezTo>
                  <a:pt x="1608" y="2086"/>
                  <a:pt x="1611" y="2086"/>
                  <a:pt x="1614" y="2086"/>
                </a:cubicBezTo>
                <a:cubicBezTo>
                  <a:pt x="1616" y="2086"/>
                  <a:pt x="1617" y="2086"/>
                  <a:pt x="1619" y="2086"/>
                </a:cubicBezTo>
                <a:cubicBezTo>
                  <a:pt x="1620" y="2086"/>
                  <a:pt x="1620" y="2086"/>
                  <a:pt x="1621" y="2086"/>
                </a:cubicBezTo>
                <a:cubicBezTo>
                  <a:pt x="1622" y="2087"/>
                  <a:pt x="1623" y="2087"/>
                  <a:pt x="1624" y="2087"/>
                </a:cubicBezTo>
                <a:cubicBezTo>
                  <a:pt x="1626" y="2088"/>
                  <a:pt x="1629" y="2089"/>
                  <a:pt x="1631" y="2090"/>
                </a:cubicBezTo>
                <a:cubicBezTo>
                  <a:pt x="1632" y="2090"/>
                  <a:pt x="1632" y="2090"/>
                  <a:pt x="1633" y="2090"/>
                </a:cubicBezTo>
                <a:cubicBezTo>
                  <a:pt x="1633" y="2091"/>
                  <a:pt x="1634" y="2091"/>
                  <a:pt x="1635" y="2091"/>
                </a:cubicBezTo>
                <a:cubicBezTo>
                  <a:pt x="1636" y="2092"/>
                  <a:pt x="1637" y="2092"/>
                  <a:pt x="1638" y="2093"/>
                </a:cubicBezTo>
                <a:cubicBezTo>
                  <a:pt x="1639" y="2093"/>
                  <a:pt x="1639" y="2093"/>
                  <a:pt x="1640" y="2094"/>
                </a:cubicBezTo>
                <a:cubicBezTo>
                  <a:pt x="1641" y="2094"/>
                  <a:pt x="1641" y="2094"/>
                  <a:pt x="1642" y="2095"/>
                </a:cubicBezTo>
                <a:cubicBezTo>
                  <a:pt x="1643" y="2096"/>
                  <a:pt x="1643" y="2096"/>
                  <a:pt x="1643" y="2096"/>
                </a:cubicBezTo>
                <a:cubicBezTo>
                  <a:pt x="1644" y="2096"/>
                  <a:pt x="1645" y="2096"/>
                  <a:pt x="1645" y="2097"/>
                </a:cubicBezTo>
                <a:cubicBezTo>
                  <a:pt x="1647" y="2098"/>
                  <a:pt x="1650" y="2100"/>
                  <a:pt x="1652" y="2101"/>
                </a:cubicBezTo>
                <a:cubicBezTo>
                  <a:pt x="1654" y="2103"/>
                  <a:pt x="1657" y="2105"/>
                  <a:pt x="1659" y="2106"/>
                </a:cubicBezTo>
                <a:cubicBezTo>
                  <a:pt x="1662" y="2107"/>
                  <a:pt x="1664" y="2109"/>
                  <a:pt x="1667" y="2110"/>
                </a:cubicBezTo>
                <a:cubicBezTo>
                  <a:pt x="1669" y="2110"/>
                  <a:pt x="1672" y="2111"/>
                  <a:pt x="1674" y="2111"/>
                </a:cubicBezTo>
                <a:cubicBezTo>
                  <a:pt x="1677" y="2111"/>
                  <a:pt x="1679" y="2111"/>
                  <a:pt x="1681" y="2111"/>
                </a:cubicBezTo>
                <a:cubicBezTo>
                  <a:pt x="1682" y="2111"/>
                  <a:pt x="1684" y="2110"/>
                  <a:pt x="1685" y="2109"/>
                </a:cubicBezTo>
                <a:cubicBezTo>
                  <a:pt x="1686" y="2109"/>
                  <a:pt x="1686" y="2109"/>
                  <a:pt x="1686" y="2109"/>
                </a:cubicBezTo>
                <a:cubicBezTo>
                  <a:pt x="1686" y="2109"/>
                  <a:pt x="1687" y="2109"/>
                  <a:pt x="1687" y="2109"/>
                </a:cubicBezTo>
                <a:cubicBezTo>
                  <a:pt x="1687" y="2108"/>
                  <a:pt x="1688" y="2108"/>
                  <a:pt x="1688" y="2108"/>
                </a:cubicBezTo>
                <a:cubicBezTo>
                  <a:pt x="1688" y="2107"/>
                  <a:pt x="1689" y="2107"/>
                  <a:pt x="1689" y="2107"/>
                </a:cubicBezTo>
                <a:cubicBezTo>
                  <a:pt x="1689" y="2107"/>
                  <a:pt x="1688" y="2107"/>
                  <a:pt x="1688" y="2107"/>
                </a:cubicBezTo>
                <a:cubicBezTo>
                  <a:pt x="1687" y="2108"/>
                  <a:pt x="1687" y="2108"/>
                  <a:pt x="1686" y="2108"/>
                </a:cubicBezTo>
                <a:cubicBezTo>
                  <a:pt x="1686" y="2108"/>
                  <a:pt x="1685" y="2108"/>
                  <a:pt x="1685" y="2108"/>
                </a:cubicBezTo>
                <a:cubicBezTo>
                  <a:pt x="1684" y="2108"/>
                  <a:pt x="1682" y="2108"/>
                  <a:pt x="1681" y="2108"/>
                </a:cubicBezTo>
                <a:cubicBezTo>
                  <a:pt x="1679" y="2108"/>
                  <a:pt x="1677" y="2107"/>
                  <a:pt x="1675" y="2107"/>
                </a:cubicBezTo>
                <a:cubicBezTo>
                  <a:pt x="1673" y="2106"/>
                  <a:pt x="1671" y="2105"/>
                  <a:pt x="1669" y="2104"/>
                </a:cubicBezTo>
                <a:cubicBezTo>
                  <a:pt x="1667" y="2103"/>
                  <a:pt x="1665" y="2102"/>
                  <a:pt x="1663" y="2100"/>
                </a:cubicBezTo>
                <a:cubicBezTo>
                  <a:pt x="1662" y="2099"/>
                  <a:pt x="1661" y="2099"/>
                  <a:pt x="1660" y="2098"/>
                </a:cubicBezTo>
                <a:cubicBezTo>
                  <a:pt x="1659" y="2097"/>
                  <a:pt x="1658" y="2096"/>
                  <a:pt x="1657" y="2095"/>
                </a:cubicBezTo>
                <a:cubicBezTo>
                  <a:pt x="1654" y="2094"/>
                  <a:pt x="1652" y="2092"/>
                  <a:pt x="1649" y="2090"/>
                </a:cubicBezTo>
                <a:cubicBezTo>
                  <a:pt x="1649" y="2090"/>
                  <a:pt x="1648" y="2089"/>
                  <a:pt x="1648" y="2089"/>
                </a:cubicBezTo>
                <a:cubicBezTo>
                  <a:pt x="1646" y="2088"/>
                  <a:pt x="1646" y="2088"/>
                  <a:pt x="1646" y="2088"/>
                </a:cubicBezTo>
                <a:cubicBezTo>
                  <a:pt x="1645" y="2087"/>
                  <a:pt x="1644" y="2087"/>
                  <a:pt x="1643" y="2087"/>
                </a:cubicBezTo>
                <a:cubicBezTo>
                  <a:pt x="1643" y="2086"/>
                  <a:pt x="1642" y="2086"/>
                  <a:pt x="1641" y="2086"/>
                </a:cubicBezTo>
                <a:cubicBezTo>
                  <a:pt x="1641" y="2085"/>
                  <a:pt x="1640" y="2085"/>
                  <a:pt x="1639" y="2085"/>
                </a:cubicBezTo>
                <a:cubicBezTo>
                  <a:pt x="1639" y="2085"/>
                  <a:pt x="1638" y="2085"/>
                  <a:pt x="1638" y="2084"/>
                </a:cubicBezTo>
                <a:cubicBezTo>
                  <a:pt x="1642" y="2084"/>
                  <a:pt x="1645" y="2084"/>
                  <a:pt x="1649" y="2084"/>
                </a:cubicBezTo>
                <a:cubicBezTo>
                  <a:pt x="1649" y="2084"/>
                  <a:pt x="1650" y="2084"/>
                  <a:pt x="1651" y="2084"/>
                </a:cubicBezTo>
                <a:cubicBezTo>
                  <a:pt x="1651" y="2084"/>
                  <a:pt x="1652" y="2085"/>
                  <a:pt x="1653" y="2085"/>
                </a:cubicBezTo>
                <a:cubicBezTo>
                  <a:pt x="1653" y="2085"/>
                  <a:pt x="1654" y="2085"/>
                  <a:pt x="1655" y="2085"/>
                </a:cubicBezTo>
                <a:cubicBezTo>
                  <a:pt x="1656" y="2085"/>
                  <a:pt x="1656" y="2085"/>
                  <a:pt x="1656" y="2085"/>
                </a:cubicBezTo>
                <a:cubicBezTo>
                  <a:pt x="1657" y="2085"/>
                  <a:pt x="1657" y="2085"/>
                  <a:pt x="1657" y="2085"/>
                </a:cubicBezTo>
                <a:cubicBezTo>
                  <a:pt x="1658" y="2085"/>
                  <a:pt x="1659" y="2086"/>
                  <a:pt x="1661" y="2086"/>
                </a:cubicBezTo>
                <a:cubicBezTo>
                  <a:pt x="1662" y="2086"/>
                  <a:pt x="1663" y="2087"/>
                  <a:pt x="1664" y="2087"/>
                </a:cubicBezTo>
                <a:cubicBezTo>
                  <a:pt x="1669" y="2088"/>
                  <a:pt x="1674" y="2090"/>
                  <a:pt x="1679" y="2092"/>
                </a:cubicBezTo>
                <a:cubicBezTo>
                  <a:pt x="1680" y="2092"/>
                  <a:pt x="1681" y="2093"/>
                  <a:pt x="1682" y="2093"/>
                </a:cubicBezTo>
                <a:cubicBezTo>
                  <a:pt x="1683" y="2093"/>
                  <a:pt x="1684" y="2094"/>
                  <a:pt x="1686" y="2094"/>
                </a:cubicBezTo>
                <a:cubicBezTo>
                  <a:pt x="1688" y="2095"/>
                  <a:pt x="1690" y="2096"/>
                  <a:pt x="1692" y="2097"/>
                </a:cubicBezTo>
                <a:cubicBezTo>
                  <a:pt x="1696" y="2099"/>
                  <a:pt x="1699" y="2101"/>
                  <a:pt x="1702" y="2103"/>
                </a:cubicBezTo>
                <a:cubicBezTo>
                  <a:pt x="1704" y="2103"/>
                  <a:pt x="1705" y="2104"/>
                  <a:pt x="1707" y="2105"/>
                </a:cubicBezTo>
                <a:cubicBezTo>
                  <a:pt x="1708" y="2106"/>
                  <a:pt x="1709" y="2106"/>
                  <a:pt x="1710" y="2107"/>
                </a:cubicBezTo>
                <a:cubicBezTo>
                  <a:pt x="1713" y="2108"/>
                  <a:pt x="1714" y="2109"/>
                  <a:pt x="1716" y="2110"/>
                </a:cubicBezTo>
                <a:cubicBezTo>
                  <a:pt x="1717" y="2110"/>
                  <a:pt x="1717" y="2111"/>
                  <a:pt x="1717" y="2111"/>
                </a:cubicBezTo>
                <a:cubicBezTo>
                  <a:pt x="1717" y="2111"/>
                  <a:pt x="1717" y="2110"/>
                  <a:pt x="1716" y="2109"/>
                </a:cubicBezTo>
                <a:cubicBezTo>
                  <a:pt x="1715" y="2109"/>
                  <a:pt x="1713" y="2107"/>
                  <a:pt x="1711" y="2106"/>
                </a:cubicBezTo>
                <a:cubicBezTo>
                  <a:pt x="1709" y="2104"/>
                  <a:pt x="1707" y="2102"/>
                  <a:pt x="1704" y="2100"/>
                </a:cubicBezTo>
                <a:cubicBezTo>
                  <a:pt x="1701" y="2098"/>
                  <a:pt x="1698" y="2096"/>
                  <a:pt x="1694" y="2093"/>
                </a:cubicBezTo>
                <a:cubicBezTo>
                  <a:pt x="1690" y="2091"/>
                  <a:pt x="1686" y="2088"/>
                  <a:pt x="1681" y="2086"/>
                </a:cubicBezTo>
                <a:cubicBezTo>
                  <a:pt x="1677" y="2084"/>
                  <a:pt x="1672" y="2082"/>
                  <a:pt x="1666" y="2080"/>
                </a:cubicBezTo>
                <a:cubicBezTo>
                  <a:pt x="1665" y="2080"/>
                  <a:pt x="1664" y="2079"/>
                  <a:pt x="1662" y="2079"/>
                </a:cubicBezTo>
                <a:cubicBezTo>
                  <a:pt x="1661" y="2079"/>
                  <a:pt x="1659" y="2078"/>
                  <a:pt x="1658" y="2078"/>
                </a:cubicBezTo>
                <a:cubicBezTo>
                  <a:pt x="1657" y="2078"/>
                  <a:pt x="1657" y="2078"/>
                  <a:pt x="1657" y="2078"/>
                </a:cubicBezTo>
                <a:cubicBezTo>
                  <a:pt x="1656" y="2078"/>
                  <a:pt x="1656" y="2078"/>
                  <a:pt x="1656" y="2078"/>
                </a:cubicBezTo>
                <a:cubicBezTo>
                  <a:pt x="1655" y="2077"/>
                  <a:pt x="1654" y="2077"/>
                  <a:pt x="1653" y="2077"/>
                </a:cubicBezTo>
                <a:cubicBezTo>
                  <a:pt x="1653" y="2077"/>
                  <a:pt x="1652" y="2077"/>
                  <a:pt x="1651" y="2077"/>
                </a:cubicBezTo>
                <a:cubicBezTo>
                  <a:pt x="1650" y="2077"/>
                  <a:pt x="1650" y="2077"/>
                  <a:pt x="1649" y="2077"/>
                </a:cubicBezTo>
                <a:cubicBezTo>
                  <a:pt x="1643" y="2076"/>
                  <a:pt x="1637" y="2077"/>
                  <a:pt x="1631" y="2077"/>
                </a:cubicBezTo>
                <a:cubicBezTo>
                  <a:pt x="1625" y="2078"/>
                  <a:pt x="1619" y="2078"/>
                  <a:pt x="1614" y="2079"/>
                </a:cubicBezTo>
                <a:cubicBezTo>
                  <a:pt x="1612" y="2079"/>
                  <a:pt x="1611" y="2079"/>
                  <a:pt x="1610" y="2079"/>
                </a:cubicBezTo>
                <a:cubicBezTo>
                  <a:pt x="1608" y="2079"/>
                  <a:pt x="1607" y="2079"/>
                  <a:pt x="1605" y="2079"/>
                </a:cubicBezTo>
                <a:cubicBezTo>
                  <a:pt x="1603" y="2079"/>
                  <a:pt x="1600" y="2079"/>
                  <a:pt x="1597" y="2079"/>
                </a:cubicBezTo>
                <a:cubicBezTo>
                  <a:pt x="1592" y="2080"/>
                  <a:pt x="1587" y="2080"/>
                  <a:pt x="1582" y="2080"/>
                </a:cubicBezTo>
                <a:cubicBezTo>
                  <a:pt x="1577" y="2080"/>
                  <a:pt x="1572" y="2080"/>
                  <a:pt x="1568" y="2080"/>
                </a:cubicBezTo>
                <a:cubicBezTo>
                  <a:pt x="1564" y="2079"/>
                  <a:pt x="1560" y="2079"/>
                  <a:pt x="1557" y="2079"/>
                </a:cubicBezTo>
                <a:cubicBezTo>
                  <a:pt x="1531" y="2062"/>
                  <a:pt x="1506" y="2042"/>
                  <a:pt x="1480" y="2021"/>
                </a:cubicBezTo>
                <a:cubicBezTo>
                  <a:pt x="1495" y="2020"/>
                  <a:pt x="1509" y="2018"/>
                  <a:pt x="1522" y="2014"/>
                </a:cubicBezTo>
                <a:cubicBezTo>
                  <a:pt x="1523" y="2014"/>
                  <a:pt x="1523" y="2014"/>
                  <a:pt x="1523" y="2014"/>
                </a:cubicBezTo>
                <a:cubicBezTo>
                  <a:pt x="1523" y="2015"/>
                  <a:pt x="1524" y="2015"/>
                  <a:pt x="1524" y="2015"/>
                </a:cubicBezTo>
                <a:cubicBezTo>
                  <a:pt x="1524" y="2015"/>
                  <a:pt x="1525" y="2015"/>
                  <a:pt x="1525" y="2015"/>
                </a:cubicBezTo>
                <a:cubicBezTo>
                  <a:pt x="1525" y="2015"/>
                  <a:pt x="1525" y="2016"/>
                  <a:pt x="1525" y="2016"/>
                </a:cubicBezTo>
                <a:cubicBezTo>
                  <a:pt x="1526" y="2017"/>
                  <a:pt x="1527" y="2018"/>
                  <a:pt x="1527" y="2019"/>
                </a:cubicBezTo>
                <a:cubicBezTo>
                  <a:pt x="1528" y="2020"/>
                  <a:pt x="1529" y="2021"/>
                  <a:pt x="1529" y="2023"/>
                </a:cubicBezTo>
                <a:cubicBezTo>
                  <a:pt x="1531" y="2026"/>
                  <a:pt x="1533" y="2029"/>
                  <a:pt x="1535" y="2033"/>
                </a:cubicBezTo>
                <a:cubicBezTo>
                  <a:pt x="1536" y="2034"/>
                  <a:pt x="1536" y="2035"/>
                  <a:pt x="1537" y="2036"/>
                </a:cubicBezTo>
                <a:cubicBezTo>
                  <a:pt x="1538" y="2036"/>
                  <a:pt x="1538" y="2037"/>
                  <a:pt x="1539" y="2038"/>
                </a:cubicBezTo>
                <a:cubicBezTo>
                  <a:pt x="1539" y="2039"/>
                  <a:pt x="1539" y="2039"/>
                  <a:pt x="1539" y="2039"/>
                </a:cubicBezTo>
                <a:cubicBezTo>
                  <a:pt x="1540" y="2039"/>
                  <a:pt x="1540" y="2039"/>
                  <a:pt x="1540" y="2039"/>
                </a:cubicBezTo>
                <a:cubicBezTo>
                  <a:pt x="1540" y="2040"/>
                  <a:pt x="1540" y="2040"/>
                  <a:pt x="1540" y="2040"/>
                </a:cubicBezTo>
                <a:cubicBezTo>
                  <a:pt x="1541" y="2040"/>
                  <a:pt x="1541" y="2040"/>
                  <a:pt x="1541" y="2041"/>
                </a:cubicBezTo>
                <a:cubicBezTo>
                  <a:pt x="1542" y="2042"/>
                  <a:pt x="1543" y="2043"/>
                  <a:pt x="1544" y="2043"/>
                </a:cubicBezTo>
                <a:cubicBezTo>
                  <a:pt x="1546" y="2045"/>
                  <a:pt x="1548" y="2046"/>
                  <a:pt x="1550" y="2048"/>
                </a:cubicBezTo>
                <a:cubicBezTo>
                  <a:pt x="1552" y="2049"/>
                  <a:pt x="1554" y="2050"/>
                  <a:pt x="1556" y="2051"/>
                </a:cubicBezTo>
                <a:cubicBezTo>
                  <a:pt x="1557" y="2052"/>
                  <a:pt x="1557" y="2052"/>
                  <a:pt x="1558" y="2053"/>
                </a:cubicBezTo>
                <a:cubicBezTo>
                  <a:pt x="1559" y="2053"/>
                  <a:pt x="1560" y="2053"/>
                  <a:pt x="1561" y="2054"/>
                </a:cubicBezTo>
                <a:cubicBezTo>
                  <a:pt x="1563" y="2054"/>
                  <a:pt x="1565" y="2055"/>
                  <a:pt x="1567" y="2055"/>
                </a:cubicBezTo>
                <a:cubicBezTo>
                  <a:pt x="1569" y="2056"/>
                  <a:pt x="1570" y="2056"/>
                  <a:pt x="1572" y="2056"/>
                </a:cubicBezTo>
                <a:cubicBezTo>
                  <a:pt x="1573" y="2056"/>
                  <a:pt x="1574" y="2056"/>
                  <a:pt x="1575" y="2056"/>
                </a:cubicBezTo>
                <a:cubicBezTo>
                  <a:pt x="1576" y="2056"/>
                  <a:pt x="1577" y="2056"/>
                  <a:pt x="1578" y="2056"/>
                </a:cubicBezTo>
                <a:cubicBezTo>
                  <a:pt x="1578" y="2056"/>
                  <a:pt x="1578" y="2056"/>
                  <a:pt x="1578" y="2056"/>
                </a:cubicBezTo>
                <a:cubicBezTo>
                  <a:pt x="1578" y="2056"/>
                  <a:pt x="1578" y="2056"/>
                  <a:pt x="1578" y="2055"/>
                </a:cubicBezTo>
                <a:cubicBezTo>
                  <a:pt x="1577" y="2055"/>
                  <a:pt x="1576" y="2055"/>
                  <a:pt x="1576" y="2054"/>
                </a:cubicBezTo>
                <a:cubicBezTo>
                  <a:pt x="1575" y="2054"/>
                  <a:pt x="1574" y="2054"/>
                  <a:pt x="1572" y="2053"/>
                </a:cubicBezTo>
                <a:cubicBezTo>
                  <a:pt x="1572" y="2053"/>
                  <a:pt x="1571" y="2052"/>
                  <a:pt x="1570" y="2052"/>
                </a:cubicBezTo>
                <a:cubicBezTo>
                  <a:pt x="1570" y="2052"/>
                  <a:pt x="1569" y="2051"/>
                  <a:pt x="1568" y="2051"/>
                </a:cubicBezTo>
                <a:cubicBezTo>
                  <a:pt x="1567" y="2050"/>
                  <a:pt x="1565" y="2049"/>
                  <a:pt x="1564" y="2048"/>
                </a:cubicBezTo>
                <a:cubicBezTo>
                  <a:pt x="1563" y="2048"/>
                  <a:pt x="1562" y="2047"/>
                  <a:pt x="1561" y="2047"/>
                </a:cubicBezTo>
                <a:cubicBezTo>
                  <a:pt x="1561" y="2047"/>
                  <a:pt x="1561" y="2046"/>
                  <a:pt x="1560" y="2046"/>
                </a:cubicBezTo>
                <a:cubicBezTo>
                  <a:pt x="1560" y="2046"/>
                  <a:pt x="1559" y="2046"/>
                  <a:pt x="1559" y="2045"/>
                </a:cubicBezTo>
                <a:cubicBezTo>
                  <a:pt x="1558" y="2045"/>
                  <a:pt x="1557" y="2044"/>
                  <a:pt x="1557" y="2043"/>
                </a:cubicBezTo>
                <a:cubicBezTo>
                  <a:pt x="1556" y="2043"/>
                  <a:pt x="1555" y="2042"/>
                  <a:pt x="1554" y="2042"/>
                </a:cubicBezTo>
                <a:cubicBezTo>
                  <a:pt x="1553" y="2041"/>
                  <a:pt x="1553" y="2040"/>
                  <a:pt x="1552" y="2040"/>
                </a:cubicBezTo>
                <a:cubicBezTo>
                  <a:pt x="1551" y="2039"/>
                  <a:pt x="1551" y="2039"/>
                  <a:pt x="1551" y="2039"/>
                </a:cubicBezTo>
                <a:cubicBezTo>
                  <a:pt x="1549" y="2038"/>
                  <a:pt x="1549" y="2038"/>
                  <a:pt x="1549" y="2038"/>
                </a:cubicBezTo>
                <a:cubicBezTo>
                  <a:pt x="1549" y="2037"/>
                  <a:pt x="1548" y="2036"/>
                  <a:pt x="1547" y="2035"/>
                </a:cubicBezTo>
                <a:cubicBezTo>
                  <a:pt x="1546" y="2034"/>
                  <a:pt x="1546" y="2034"/>
                  <a:pt x="1546" y="2034"/>
                </a:cubicBezTo>
                <a:cubicBezTo>
                  <a:pt x="1546" y="2034"/>
                  <a:pt x="1546" y="2034"/>
                  <a:pt x="1546" y="2034"/>
                </a:cubicBezTo>
                <a:cubicBezTo>
                  <a:pt x="1545" y="2034"/>
                  <a:pt x="1545" y="2034"/>
                  <a:pt x="1545" y="2034"/>
                </a:cubicBezTo>
                <a:cubicBezTo>
                  <a:pt x="1545" y="2034"/>
                  <a:pt x="1545" y="2034"/>
                  <a:pt x="1545" y="2034"/>
                </a:cubicBezTo>
                <a:cubicBezTo>
                  <a:pt x="1545" y="2033"/>
                  <a:pt x="1545" y="2033"/>
                  <a:pt x="1545" y="2033"/>
                </a:cubicBezTo>
                <a:cubicBezTo>
                  <a:pt x="1545" y="2034"/>
                  <a:pt x="1545" y="2033"/>
                  <a:pt x="1545" y="2034"/>
                </a:cubicBezTo>
                <a:cubicBezTo>
                  <a:pt x="1545" y="2033"/>
                  <a:pt x="1545" y="2033"/>
                  <a:pt x="1545" y="2033"/>
                </a:cubicBezTo>
                <a:cubicBezTo>
                  <a:pt x="1545" y="2033"/>
                  <a:pt x="1545" y="2033"/>
                  <a:pt x="1545" y="2033"/>
                </a:cubicBezTo>
                <a:cubicBezTo>
                  <a:pt x="1544" y="2032"/>
                  <a:pt x="1544" y="2032"/>
                  <a:pt x="1543" y="2031"/>
                </a:cubicBezTo>
                <a:cubicBezTo>
                  <a:pt x="1542" y="2030"/>
                  <a:pt x="1542" y="2029"/>
                  <a:pt x="1541" y="2029"/>
                </a:cubicBezTo>
                <a:cubicBezTo>
                  <a:pt x="1540" y="2027"/>
                  <a:pt x="1538" y="2026"/>
                  <a:pt x="1537" y="2024"/>
                </a:cubicBezTo>
                <a:cubicBezTo>
                  <a:pt x="1536" y="2023"/>
                  <a:pt x="1534" y="2021"/>
                  <a:pt x="1533" y="2020"/>
                </a:cubicBezTo>
                <a:cubicBezTo>
                  <a:pt x="1532" y="2019"/>
                  <a:pt x="1531" y="2018"/>
                  <a:pt x="1529" y="2017"/>
                </a:cubicBezTo>
                <a:cubicBezTo>
                  <a:pt x="1529" y="2017"/>
                  <a:pt x="1528" y="2016"/>
                  <a:pt x="1528" y="2016"/>
                </a:cubicBezTo>
                <a:cubicBezTo>
                  <a:pt x="1527" y="2015"/>
                  <a:pt x="1527" y="2015"/>
                  <a:pt x="1526" y="2015"/>
                </a:cubicBezTo>
                <a:cubicBezTo>
                  <a:pt x="1526" y="2015"/>
                  <a:pt x="1526" y="2015"/>
                  <a:pt x="1526" y="2015"/>
                </a:cubicBezTo>
                <a:cubicBezTo>
                  <a:pt x="1527" y="2015"/>
                  <a:pt x="1528" y="2015"/>
                  <a:pt x="1529" y="2015"/>
                </a:cubicBezTo>
                <a:cubicBezTo>
                  <a:pt x="1531" y="2015"/>
                  <a:pt x="1533" y="2016"/>
                  <a:pt x="1535" y="2016"/>
                </a:cubicBezTo>
                <a:cubicBezTo>
                  <a:pt x="1537" y="2017"/>
                  <a:pt x="1540" y="2017"/>
                  <a:pt x="1542" y="2018"/>
                </a:cubicBezTo>
                <a:cubicBezTo>
                  <a:pt x="1544" y="2019"/>
                  <a:pt x="1547" y="2020"/>
                  <a:pt x="1549" y="2022"/>
                </a:cubicBezTo>
                <a:cubicBezTo>
                  <a:pt x="1549" y="2022"/>
                  <a:pt x="1550" y="2022"/>
                  <a:pt x="1551" y="2023"/>
                </a:cubicBezTo>
                <a:cubicBezTo>
                  <a:pt x="1551" y="2023"/>
                  <a:pt x="1552" y="2023"/>
                  <a:pt x="1552" y="2024"/>
                </a:cubicBezTo>
                <a:cubicBezTo>
                  <a:pt x="1553" y="2024"/>
                  <a:pt x="1553" y="2024"/>
                  <a:pt x="1554" y="2025"/>
                </a:cubicBezTo>
                <a:cubicBezTo>
                  <a:pt x="1555" y="2025"/>
                  <a:pt x="1555" y="2025"/>
                  <a:pt x="1555" y="2025"/>
                </a:cubicBezTo>
                <a:cubicBezTo>
                  <a:pt x="1555" y="2026"/>
                  <a:pt x="1555" y="2026"/>
                  <a:pt x="1555" y="2026"/>
                </a:cubicBezTo>
                <a:cubicBezTo>
                  <a:pt x="1558" y="2028"/>
                  <a:pt x="1560" y="2029"/>
                  <a:pt x="1562" y="2031"/>
                </a:cubicBezTo>
                <a:cubicBezTo>
                  <a:pt x="1563" y="2032"/>
                  <a:pt x="1564" y="2033"/>
                  <a:pt x="1565" y="2034"/>
                </a:cubicBezTo>
                <a:cubicBezTo>
                  <a:pt x="1566" y="2035"/>
                  <a:pt x="1567" y="2036"/>
                  <a:pt x="1568" y="2036"/>
                </a:cubicBezTo>
                <a:cubicBezTo>
                  <a:pt x="1570" y="2037"/>
                  <a:pt x="1571" y="2038"/>
                  <a:pt x="1572" y="2039"/>
                </a:cubicBezTo>
                <a:cubicBezTo>
                  <a:pt x="1573" y="2039"/>
                  <a:pt x="1573" y="2039"/>
                  <a:pt x="1574" y="2040"/>
                </a:cubicBezTo>
                <a:cubicBezTo>
                  <a:pt x="1574" y="2040"/>
                  <a:pt x="1575" y="2040"/>
                  <a:pt x="1575" y="2041"/>
                </a:cubicBezTo>
                <a:cubicBezTo>
                  <a:pt x="1578" y="2042"/>
                  <a:pt x="1580" y="2042"/>
                  <a:pt x="1583" y="2043"/>
                </a:cubicBezTo>
                <a:cubicBezTo>
                  <a:pt x="1585" y="2043"/>
                  <a:pt x="1587" y="2044"/>
                  <a:pt x="1589" y="2043"/>
                </a:cubicBezTo>
                <a:cubicBezTo>
                  <a:pt x="1591" y="2043"/>
                  <a:pt x="1592" y="2043"/>
                  <a:pt x="1594" y="2043"/>
                </a:cubicBezTo>
                <a:cubicBezTo>
                  <a:pt x="1594" y="2043"/>
                  <a:pt x="1594" y="2042"/>
                  <a:pt x="1594" y="2042"/>
                </a:cubicBezTo>
                <a:cubicBezTo>
                  <a:pt x="1595" y="2042"/>
                  <a:pt x="1595" y="2042"/>
                  <a:pt x="1595" y="2042"/>
                </a:cubicBezTo>
                <a:cubicBezTo>
                  <a:pt x="1596" y="2042"/>
                  <a:pt x="1596" y="2042"/>
                  <a:pt x="1596" y="2041"/>
                </a:cubicBezTo>
                <a:cubicBezTo>
                  <a:pt x="1597" y="2041"/>
                  <a:pt x="1597" y="2041"/>
                  <a:pt x="1597" y="2041"/>
                </a:cubicBezTo>
                <a:cubicBezTo>
                  <a:pt x="1597" y="2041"/>
                  <a:pt x="1597" y="2041"/>
                  <a:pt x="1596" y="2041"/>
                </a:cubicBezTo>
                <a:cubicBezTo>
                  <a:pt x="1596" y="2041"/>
                  <a:pt x="1595" y="2041"/>
                  <a:pt x="1595" y="2041"/>
                </a:cubicBezTo>
                <a:cubicBezTo>
                  <a:pt x="1595" y="2041"/>
                  <a:pt x="1594" y="2041"/>
                  <a:pt x="1594" y="2041"/>
                </a:cubicBezTo>
                <a:cubicBezTo>
                  <a:pt x="1594" y="2041"/>
                  <a:pt x="1594" y="2041"/>
                  <a:pt x="1593" y="2041"/>
                </a:cubicBezTo>
                <a:cubicBezTo>
                  <a:pt x="1592" y="2041"/>
                  <a:pt x="1591" y="2041"/>
                  <a:pt x="1589" y="2040"/>
                </a:cubicBezTo>
                <a:cubicBezTo>
                  <a:pt x="1588" y="2040"/>
                  <a:pt x="1586" y="2039"/>
                  <a:pt x="1584" y="2039"/>
                </a:cubicBezTo>
                <a:cubicBezTo>
                  <a:pt x="1582" y="2038"/>
                  <a:pt x="1580" y="2037"/>
                  <a:pt x="1578" y="2035"/>
                </a:cubicBezTo>
                <a:cubicBezTo>
                  <a:pt x="1578" y="2035"/>
                  <a:pt x="1578" y="2035"/>
                  <a:pt x="1577" y="2034"/>
                </a:cubicBezTo>
                <a:cubicBezTo>
                  <a:pt x="1577" y="2034"/>
                  <a:pt x="1576" y="2034"/>
                  <a:pt x="1576" y="2033"/>
                </a:cubicBezTo>
                <a:cubicBezTo>
                  <a:pt x="1575" y="2033"/>
                  <a:pt x="1574" y="2032"/>
                  <a:pt x="1573" y="2031"/>
                </a:cubicBezTo>
                <a:cubicBezTo>
                  <a:pt x="1572" y="2030"/>
                  <a:pt x="1571" y="2029"/>
                  <a:pt x="1570" y="2028"/>
                </a:cubicBezTo>
                <a:cubicBezTo>
                  <a:pt x="1569" y="2027"/>
                  <a:pt x="1568" y="2026"/>
                  <a:pt x="1567" y="2025"/>
                </a:cubicBezTo>
                <a:cubicBezTo>
                  <a:pt x="1565" y="2023"/>
                  <a:pt x="1563" y="2022"/>
                  <a:pt x="1560" y="2020"/>
                </a:cubicBezTo>
                <a:cubicBezTo>
                  <a:pt x="1559" y="2019"/>
                  <a:pt x="1559" y="2019"/>
                  <a:pt x="1559" y="2019"/>
                </a:cubicBezTo>
                <a:cubicBezTo>
                  <a:pt x="1558" y="2018"/>
                  <a:pt x="1558" y="2018"/>
                  <a:pt x="1558" y="2018"/>
                </a:cubicBezTo>
                <a:cubicBezTo>
                  <a:pt x="1558" y="2018"/>
                  <a:pt x="1557" y="2018"/>
                  <a:pt x="1556" y="2017"/>
                </a:cubicBezTo>
                <a:cubicBezTo>
                  <a:pt x="1555" y="2016"/>
                  <a:pt x="1554" y="2015"/>
                  <a:pt x="1552" y="2015"/>
                </a:cubicBezTo>
                <a:cubicBezTo>
                  <a:pt x="1552" y="2014"/>
                  <a:pt x="1551" y="2014"/>
                  <a:pt x="1550" y="2014"/>
                </a:cubicBezTo>
                <a:cubicBezTo>
                  <a:pt x="1550" y="2014"/>
                  <a:pt x="1549" y="2013"/>
                  <a:pt x="1548" y="2013"/>
                </a:cubicBezTo>
                <a:cubicBezTo>
                  <a:pt x="1548" y="2013"/>
                  <a:pt x="1547" y="2012"/>
                  <a:pt x="1546" y="2012"/>
                </a:cubicBezTo>
                <a:cubicBezTo>
                  <a:pt x="1546" y="2012"/>
                  <a:pt x="1545" y="2012"/>
                  <a:pt x="1544" y="2012"/>
                </a:cubicBezTo>
                <a:cubicBezTo>
                  <a:pt x="1541" y="2011"/>
                  <a:pt x="1539" y="2010"/>
                  <a:pt x="1536" y="2010"/>
                </a:cubicBezTo>
                <a:cubicBezTo>
                  <a:pt x="1536" y="2010"/>
                  <a:pt x="1536" y="2010"/>
                  <a:pt x="1536" y="2010"/>
                </a:cubicBezTo>
                <a:cubicBezTo>
                  <a:pt x="1541" y="2008"/>
                  <a:pt x="1546" y="2006"/>
                  <a:pt x="1550" y="2004"/>
                </a:cubicBezTo>
                <a:cubicBezTo>
                  <a:pt x="1480" y="2010"/>
                  <a:pt x="1436" y="1989"/>
                  <a:pt x="1409" y="1960"/>
                </a:cubicBezTo>
                <a:cubicBezTo>
                  <a:pt x="1414" y="1962"/>
                  <a:pt x="1419" y="1965"/>
                  <a:pt x="1424" y="1967"/>
                </a:cubicBezTo>
                <a:cubicBezTo>
                  <a:pt x="1427" y="1968"/>
                  <a:pt x="1431" y="1969"/>
                  <a:pt x="1434" y="1970"/>
                </a:cubicBezTo>
                <a:cubicBezTo>
                  <a:pt x="1435" y="1971"/>
                  <a:pt x="1436" y="1971"/>
                  <a:pt x="1437" y="1971"/>
                </a:cubicBezTo>
                <a:cubicBezTo>
                  <a:pt x="1438" y="1971"/>
                  <a:pt x="1438" y="1971"/>
                  <a:pt x="1438" y="1971"/>
                </a:cubicBezTo>
                <a:cubicBezTo>
                  <a:pt x="1439" y="1971"/>
                  <a:pt x="1439" y="1971"/>
                  <a:pt x="1439" y="1971"/>
                </a:cubicBezTo>
                <a:cubicBezTo>
                  <a:pt x="1439" y="1971"/>
                  <a:pt x="1439" y="1971"/>
                  <a:pt x="1439" y="1971"/>
                </a:cubicBezTo>
                <a:cubicBezTo>
                  <a:pt x="1439" y="1972"/>
                  <a:pt x="1439" y="1972"/>
                  <a:pt x="1439" y="1972"/>
                </a:cubicBezTo>
                <a:cubicBezTo>
                  <a:pt x="1440" y="1972"/>
                  <a:pt x="1441" y="1972"/>
                  <a:pt x="1442" y="1972"/>
                </a:cubicBezTo>
                <a:cubicBezTo>
                  <a:pt x="1443" y="1972"/>
                  <a:pt x="1444" y="1972"/>
                  <a:pt x="1445" y="1973"/>
                </a:cubicBezTo>
                <a:cubicBezTo>
                  <a:pt x="1447" y="1973"/>
                  <a:pt x="1448" y="1973"/>
                  <a:pt x="1450" y="1973"/>
                </a:cubicBezTo>
                <a:cubicBezTo>
                  <a:pt x="1452" y="1974"/>
                  <a:pt x="1454" y="1974"/>
                  <a:pt x="1456" y="1974"/>
                </a:cubicBezTo>
                <a:cubicBezTo>
                  <a:pt x="1458" y="1974"/>
                  <a:pt x="1460" y="1974"/>
                  <a:pt x="1461" y="1974"/>
                </a:cubicBezTo>
                <a:cubicBezTo>
                  <a:pt x="1463" y="1975"/>
                  <a:pt x="1465" y="1975"/>
                  <a:pt x="1467" y="1975"/>
                </a:cubicBezTo>
                <a:cubicBezTo>
                  <a:pt x="1475" y="1975"/>
                  <a:pt x="1483" y="1975"/>
                  <a:pt x="1490" y="1975"/>
                </a:cubicBezTo>
                <a:cubicBezTo>
                  <a:pt x="1498" y="1974"/>
                  <a:pt x="1506" y="1974"/>
                  <a:pt x="1513" y="1974"/>
                </a:cubicBezTo>
                <a:cubicBezTo>
                  <a:pt x="1517" y="1974"/>
                  <a:pt x="1520" y="1974"/>
                  <a:pt x="1524" y="1974"/>
                </a:cubicBezTo>
                <a:cubicBezTo>
                  <a:pt x="1527" y="1974"/>
                  <a:pt x="1531" y="1975"/>
                  <a:pt x="1534" y="1976"/>
                </a:cubicBezTo>
                <a:cubicBezTo>
                  <a:pt x="1535" y="1976"/>
                  <a:pt x="1535" y="1976"/>
                  <a:pt x="1535" y="1976"/>
                </a:cubicBezTo>
                <a:cubicBezTo>
                  <a:pt x="1535" y="1976"/>
                  <a:pt x="1535" y="1976"/>
                  <a:pt x="1535" y="1976"/>
                </a:cubicBezTo>
                <a:cubicBezTo>
                  <a:pt x="1535" y="1976"/>
                  <a:pt x="1535" y="1976"/>
                  <a:pt x="1535" y="1976"/>
                </a:cubicBezTo>
                <a:cubicBezTo>
                  <a:pt x="1535" y="1976"/>
                  <a:pt x="1535" y="1976"/>
                  <a:pt x="1535" y="1976"/>
                </a:cubicBezTo>
                <a:cubicBezTo>
                  <a:pt x="1536" y="1976"/>
                  <a:pt x="1536" y="1976"/>
                  <a:pt x="1536" y="1976"/>
                </a:cubicBezTo>
                <a:cubicBezTo>
                  <a:pt x="1536" y="1976"/>
                  <a:pt x="1536" y="1976"/>
                  <a:pt x="1536" y="1976"/>
                </a:cubicBezTo>
                <a:cubicBezTo>
                  <a:pt x="1537" y="1976"/>
                  <a:pt x="1537" y="1977"/>
                  <a:pt x="1538" y="1977"/>
                </a:cubicBezTo>
                <a:cubicBezTo>
                  <a:pt x="1539" y="1977"/>
                  <a:pt x="1539" y="1977"/>
                  <a:pt x="1539" y="1977"/>
                </a:cubicBezTo>
                <a:cubicBezTo>
                  <a:pt x="1540" y="1978"/>
                  <a:pt x="1542" y="1978"/>
                  <a:pt x="1543" y="1979"/>
                </a:cubicBezTo>
                <a:cubicBezTo>
                  <a:pt x="1546" y="1980"/>
                  <a:pt x="1549" y="1982"/>
                  <a:pt x="1552" y="1984"/>
                </a:cubicBezTo>
                <a:cubicBezTo>
                  <a:pt x="1557" y="1988"/>
                  <a:pt x="1562" y="1992"/>
                  <a:pt x="1566" y="1995"/>
                </a:cubicBezTo>
                <a:cubicBezTo>
                  <a:pt x="1570" y="1999"/>
                  <a:pt x="1575" y="2002"/>
                  <a:pt x="1579" y="2005"/>
                </a:cubicBezTo>
                <a:cubicBezTo>
                  <a:pt x="1582" y="2008"/>
                  <a:pt x="1586" y="2010"/>
                  <a:pt x="1589" y="2011"/>
                </a:cubicBezTo>
                <a:cubicBezTo>
                  <a:pt x="1592" y="2012"/>
                  <a:pt x="1595" y="2013"/>
                  <a:pt x="1597" y="2014"/>
                </a:cubicBezTo>
                <a:cubicBezTo>
                  <a:pt x="1597" y="2014"/>
                  <a:pt x="1598" y="2014"/>
                  <a:pt x="1599" y="2014"/>
                </a:cubicBezTo>
                <a:cubicBezTo>
                  <a:pt x="1599" y="2014"/>
                  <a:pt x="1599" y="2014"/>
                  <a:pt x="1599" y="2014"/>
                </a:cubicBezTo>
                <a:cubicBezTo>
                  <a:pt x="1599" y="2014"/>
                  <a:pt x="1598" y="2014"/>
                  <a:pt x="1597" y="2013"/>
                </a:cubicBezTo>
                <a:cubicBezTo>
                  <a:pt x="1595" y="2013"/>
                  <a:pt x="1593" y="2011"/>
                  <a:pt x="1590" y="2010"/>
                </a:cubicBezTo>
                <a:cubicBezTo>
                  <a:pt x="1587" y="2008"/>
                  <a:pt x="1584" y="2005"/>
                  <a:pt x="1580" y="2002"/>
                </a:cubicBezTo>
                <a:cubicBezTo>
                  <a:pt x="1577" y="1999"/>
                  <a:pt x="1573" y="1996"/>
                  <a:pt x="1569" y="1992"/>
                </a:cubicBezTo>
                <a:cubicBezTo>
                  <a:pt x="1565" y="1988"/>
                  <a:pt x="1560" y="1983"/>
                  <a:pt x="1555" y="1979"/>
                </a:cubicBezTo>
                <a:cubicBezTo>
                  <a:pt x="1552" y="1977"/>
                  <a:pt x="1549" y="1975"/>
                  <a:pt x="1546" y="1973"/>
                </a:cubicBezTo>
                <a:cubicBezTo>
                  <a:pt x="1545" y="1972"/>
                  <a:pt x="1543" y="1972"/>
                  <a:pt x="1541" y="1971"/>
                </a:cubicBezTo>
                <a:cubicBezTo>
                  <a:pt x="1540" y="1970"/>
                  <a:pt x="1540" y="1970"/>
                  <a:pt x="1540" y="1970"/>
                </a:cubicBezTo>
                <a:cubicBezTo>
                  <a:pt x="1539" y="1970"/>
                  <a:pt x="1539" y="1970"/>
                  <a:pt x="1539" y="1970"/>
                </a:cubicBezTo>
                <a:cubicBezTo>
                  <a:pt x="1538" y="1970"/>
                  <a:pt x="1538" y="1970"/>
                  <a:pt x="1538" y="1970"/>
                </a:cubicBezTo>
                <a:cubicBezTo>
                  <a:pt x="1538" y="1969"/>
                  <a:pt x="1538" y="1969"/>
                  <a:pt x="1538" y="1969"/>
                </a:cubicBezTo>
                <a:cubicBezTo>
                  <a:pt x="1538" y="1969"/>
                  <a:pt x="1538" y="1969"/>
                  <a:pt x="1538" y="1969"/>
                </a:cubicBezTo>
                <a:cubicBezTo>
                  <a:pt x="1537" y="1969"/>
                  <a:pt x="1537" y="1969"/>
                  <a:pt x="1537" y="1969"/>
                </a:cubicBezTo>
                <a:cubicBezTo>
                  <a:pt x="1536" y="1969"/>
                  <a:pt x="1536" y="1969"/>
                  <a:pt x="1536" y="1969"/>
                </a:cubicBezTo>
                <a:cubicBezTo>
                  <a:pt x="1532" y="1968"/>
                  <a:pt x="1528" y="1967"/>
                  <a:pt x="1525" y="1967"/>
                </a:cubicBezTo>
                <a:cubicBezTo>
                  <a:pt x="1521" y="1966"/>
                  <a:pt x="1517" y="1966"/>
                  <a:pt x="1513" y="1966"/>
                </a:cubicBezTo>
                <a:cubicBezTo>
                  <a:pt x="1505" y="1966"/>
                  <a:pt x="1498" y="1967"/>
                  <a:pt x="1490" y="1967"/>
                </a:cubicBezTo>
                <a:cubicBezTo>
                  <a:pt x="1489" y="1967"/>
                  <a:pt x="1488" y="1967"/>
                  <a:pt x="1486" y="1967"/>
                </a:cubicBezTo>
                <a:cubicBezTo>
                  <a:pt x="1487" y="1967"/>
                  <a:pt x="1488" y="1966"/>
                  <a:pt x="1489" y="1966"/>
                </a:cubicBezTo>
                <a:cubicBezTo>
                  <a:pt x="1490" y="1965"/>
                  <a:pt x="1491" y="1965"/>
                  <a:pt x="1492" y="1964"/>
                </a:cubicBezTo>
                <a:cubicBezTo>
                  <a:pt x="1493" y="1964"/>
                  <a:pt x="1494" y="1963"/>
                  <a:pt x="1495" y="1963"/>
                </a:cubicBezTo>
                <a:cubicBezTo>
                  <a:pt x="1496" y="1963"/>
                  <a:pt x="1497" y="1962"/>
                  <a:pt x="1497" y="1962"/>
                </a:cubicBezTo>
                <a:cubicBezTo>
                  <a:pt x="1498" y="1962"/>
                  <a:pt x="1498" y="1962"/>
                  <a:pt x="1498" y="1962"/>
                </a:cubicBezTo>
                <a:cubicBezTo>
                  <a:pt x="1498" y="1962"/>
                  <a:pt x="1498" y="1962"/>
                  <a:pt x="1498" y="1962"/>
                </a:cubicBezTo>
                <a:cubicBezTo>
                  <a:pt x="1498" y="1962"/>
                  <a:pt x="1498" y="1962"/>
                  <a:pt x="1498" y="1962"/>
                </a:cubicBezTo>
                <a:cubicBezTo>
                  <a:pt x="1499" y="1962"/>
                  <a:pt x="1499" y="1962"/>
                  <a:pt x="1499" y="1962"/>
                </a:cubicBezTo>
                <a:cubicBezTo>
                  <a:pt x="1500" y="1961"/>
                  <a:pt x="1500" y="1961"/>
                  <a:pt x="1500" y="1961"/>
                </a:cubicBezTo>
                <a:cubicBezTo>
                  <a:pt x="1502" y="1960"/>
                  <a:pt x="1502" y="1960"/>
                  <a:pt x="1502" y="1960"/>
                </a:cubicBezTo>
                <a:cubicBezTo>
                  <a:pt x="1503" y="1960"/>
                  <a:pt x="1504" y="1960"/>
                  <a:pt x="1505" y="1959"/>
                </a:cubicBezTo>
                <a:cubicBezTo>
                  <a:pt x="1507" y="1958"/>
                  <a:pt x="1510" y="1958"/>
                  <a:pt x="1512" y="1957"/>
                </a:cubicBezTo>
                <a:cubicBezTo>
                  <a:pt x="1514" y="1957"/>
                  <a:pt x="1516" y="1956"/>
                  <a:pt x="1518" y="1956"/>
                </a:cubicBezTo>
                <a:cubicBezTo>
                  <a:pt x="1520" y="1956"/>
                  <a:pt x="1522" y="1955"/>
                  <a:pt x="1524" y="1955"/>
                </a:cubicBezTo>
                <a:cubicBezTo>
                  <a:pt x="1526" y="1955"/>
                  <a:pt x="1527" y="1955"/>
                  <a:pt x="1529" y="1954"/>
                </a:cubicBezTo>
                <a:cubicBezTo>
                  <a:pt x="1529" y="1954"/>
                  <a:pt x="1530" y="1954"/>
                  <a:pt x="1531" y="1954"/>
                </a:cubicBezTo>
                <a:cubicBezTo>
                  <a:pt x="1532" y="1954"/>
                  <a:pt x="1532" y="1954"/>
                  <a:pt x="1533" y="1954"/>
                </a:cubicBezTo>
                <a:cubicBezTo>
                  <a:pt x="1534" y="1954"/>
                  <a:pt x="1535" y="1954"/>
                  <a:pt x="1535" y="1954"/>
                </a:cubicBezTo>
                <a:cubicBezTo>
                  <a:pt x="1536" y="1954"/>
                  <a:pt x="1536" y="1954"/>
                  <a:pt x="1536" y="1954"/>
                </a:cubicBezTo>
                <a:cubicBezTo>
                  <a:pt x="1536" y="1954"/>
                  <a:pt x="1536" y="1954"/>
                  <a:pt x="1535" y="1953"/>
                </a:cubicBezTo>
                <a:cubicBezTo>
                  <a:pt x="1535" y="1953"/>
                  <a:pt x="1534" y="1953"/>
                  <a:pt x="1533" y="1953"/>
                </a:cubicBezTo>
                <a:cubicBezTo>
                  <a:pt x="1532" y="1952"/>
                  <a:pt x="1532" y="1952"/>
                  <a:pt x="1531" y="1952"/>
                </a:cubicBezTo>
                <a:cubicBezTo>
                  <a:pt x="1530" y="1952"/>
                  <a:pt x="1530" y="1952"/>
                  <a:pt x="1529" y="1951"/>
                </a:cubicBezTo>
                <a:cubicBezTo>
                  <a:pt x="1528" y="1951"/>
                  <a:pt x="1527" y="1951"/>
                  <a:pt x="1527" y="1951"/>
                </a:cubicBezTo>
                <a:cubicBezTo>
                  <a:pt x="1526" y="1951"/>
                  <a:pt x="1525" y="1951"/>
                  <a:pt x="1524" y="1950"/>
                </a:cubicBezTo>
                <a:cubicBezTo>
                  <a:pt x="1523" y="1950"/>
                  <a:pt x="1522" y="1950"/>
                  <a:pt x="1521" y="1950"/>
                </a:cubicBezTo>
                <a:cubicBezTo>
                  <a:pt x="1520" y="1950"/>
                  <a:pt x="1519" y="1950"/>
                  <a:pt x="1518" y="1950"/>
                </a:cubicBezTo>
                <a:cubicBezTo>
                  <a:pt x="1515" y="1950"/>
                  <a:pt x="1513" y="1950"/>
                  <a:pt x="1511" y="1950"/>
                </a:cubicBezTo>
                <a:cubicBezTo>
                  <a:pt x="1509" y="1951"/>
                  <a:pt x="1508" y="1951"/>
                  <a:pt x="1507" y="1951"/>
                </a:cubicBezTo>
                <a:cubicBezTo>
                  <a:pt x="1506" y="1951"/>
                  <a:pt x="1506" y="1951"/>
                  <a:pt x="1505" y="1951"/>
                </a:cubicBezTo>
                <a:cubicBezTo>
                  <a:pt x="1504" y="1951"/>
                  <a:pt x="1504" y="1952"/>
                  <a:pt x="1503" y="1952"/>
                </a:cubicBezTo>
                <a:cubicBezTo>
                  <a:pt x="1502" y="1952"/>
                  <a:pt x="1502" y="1952"/>
                  <a:pt x="1501" y="1952"/>
                </a:cubicBezTo>
                <a:cubicBezTo>
                  <a:pt x="1501" y="1952"/>
                  <a:pt x="1500" y="1953"/>
                  <a:pt x="1499" y="1953"/>
                </a:cubicBezTo>
                <a:cubicBezTo>
                  <a:pt x="1497" y="1954"/>
                  <a:pt x="1497" y="1954"/>
                  <a:pt x="1497" y="1954"/>
                </a:cubicBezTo>
                <a:cubicBezTo>
                  <a:pt x="1496" y="1954"/>
                  <a:pt x="1496" y="1954"/>
                  <a:pt x="1496" y="1954"/>
                </a:cubicBezTo>
                <a:cubicBezTo>
                  <a:pt x="1495" y="1954"/>
                  <a:pt x="1495" y="1954"/>
                  <a:pt x="1495" y="1954"/>
                </a:cubicBezTo>
                <a:cubicBezTo>
                  <a:pt x="1495" y="1955"/>
                  <a:pt x="1495" y="1955"/>
                  <a:pt x="1495" y="1955"/>
                </a:cubicBezTo>
                <a:cubicBezTo>
                  <a:pt x="1495" y="1955"/>
                  <a:pt x="1495" y="1955"/>
                  <a:pt x="1495" y="1955"/>
                </a:cubicBezTo>
                <a:cubicBezTo>
                  <a:pt x="1494" y="1955"/>
                  <a:pt x="1494" y="1955"/>
                  <a:pt x="1494" y="1955"/>
                </a:cubicBezTo>
                <a:cubicBezTo>
                  <a:pt x="1493" y="1955"/>
                  <a:pt x="1493" y="1956"/>
                  <a:pt x="1492" y="1956"/>
                </a:cubicBezTo>
                <a:cubicBezTo>
                  <a:pt x="1491" y="1956"/>
                  <a:pt x="1490" y="1957"/>
                  <a:pt x="1489" y="1957"/>
                </a:cubicBezTo>
                <a:cubicBezTo>
                  <a:pt x="1488" y="1958"/>
                  <a:pt x="1487" y="1959"/>
                  <a:pt x="1486" y="1959"/>
                </a:cubicBezTo>
                <a:cubicBezTo>
                  <a:pt x="1485" y="1960"/>
                  <a:pt x="1484" y="1960"/>
                  <a:pt x="1483" y="1961"/>
                </a:cubicBezTo>
                <a:cubicBezTo>
                  <a:pt x="1481" y="1962"/>
                  <a:pt x="1479" y="1963"/>
                  <a:pt x="1477" y="1964"/>
                </a:cubicBezTo>
                <a:cubicBezTo>
                  <a:pt x="1476" y="1964"/>
                  <a:pt x="1476" y="1964"/>
                  <a:pt x="1475" y="1965"/>
                </a:cubicBezTo>
                <a:cubicBezTo>
                  <a:pt x="1475" y="1965"/>
                  <a:pt x="1475" y="1965"/>
                  <a:pt x="1474" y="1965"/>
                </a:cubicBezTo>
                <a:cubicBezTo>
                  <a:pt x="1473" y="1966"/>
                  <a:pt x="1472" y="1966"/>
                  <a:pt x="1472" y="1966"/>
                </a:cubicBezTo>
                <a:cubicBezTo>
                  <a:pt x="1471" y="1966"/>
                  <a:pt x="1470" y="1967"/>
                  <a:pt x="1469" y="1967"/>
                </a:cubicBezTo>
                <a:cubicBezTo>
                  <a:pt x="1469" y="1967"/>
                  <a:pt x="1469" y="1967"/>
                  <a:pt x="1469" y="1967"/>
                </a:cubicBezTo>
                <a:cubicBezTo>
                  <a:pt x="1468" y="1967"/>
                  <a:pt x="1468" y="1967"/>
                  <a:pt x="1467" y="1967"/>
                </a:cubicBezTo>
                <a:cubicBezTo>
                  <a:pt x="1464" y="1967"/>
                  <a:pt x="1460" y="1967"/>
                  <a:pt x="1456" y="1967"/>
                </a:cubicBezTo>
                <a:cubicBezTo>
                  <a:pt x="1455" y="1967"/>
                  <a:pt x="1453" y="1966"/>
                  <a:pt x="1451" y="1966"/>
                </a:cubicBezTo>
                <a:cubicBezTo>
                  <a:pt x="1449" y="1966"/>
                  <a:pt x="1448" y="1966"/>
                  <a:pt x="1446" y="1966"/>
                </a:cubicBezTo>
                <a:cubicBezTo>
                  <a:pt x="1445" y="1966"/>
                  <a:pt x="1444" y="1965"/>
                  <a:pt x="1443" y="1965"/>
                </a:cubicBezTo>
                <a:cubicBezTo>
                  <a:pt x="1442" y="1965"/>
                  <a:pt x="1441" y="1965"/>
                  <a:pt x="1441" y="1965"/>
                </a:cubicBezTo>
                <a:cubicBezTo>
                  <a:pt x="1440" y="1965"/>
                  <a:pt x="1440" y="1965"/>
                  <a:pt x="1440" y="1965"/>
                </a:cubicBezTo>
                <a:cubicBezTo>
                  <a:pt x="1440" y="1965"/>
                  <a:pt x="1440" y="1965"/>
                  <a:pt x="1440" y="1965"/>
                </a:cubicBezTo>
                <a:cubicBezTo>
                  <a:pt x="1439" y="1965"/>
                  <a:pt x="1439" y="1965"/>
                  <a:pt x="1439" y="1965"/>
                </a:cubicBezTo>
                <a:cubicBezTo>
                  <a:pt x="1438" y="1964"/>
                  <a:pt x="1438" y="1964"/>
                  <a:pt x="1438" y="1964"/>
                </a:cubicBezTo>
                <a:cubicBezTo>
                  <a:pt x="1437" y="1964"/>
                  <a:pt x="1436" y="1964"/>
                  <a:pt x="1436" y="1964"/>
                </a:cubicBezTo>
                <a:cubicBezTo>
                  <a:pt x="1432" y="1963"/>
                  <a:pt x="1429" y="1962"/>
                  <a:pt x="1426" y="1961"/>
                </a:cubicBezTo>
                <a:cubicBezTo>
                  <a:pt x="1420" y="1959"/>
                  <a:pt x="1415" y="1957"/>
                  <a:pt x="1410" y="1954"/>
                </a:cubicBezTo>
                <a:cubicBezTo>
                  <a:pt x="1408" y="1954"/>
                  <a:pt x="1407" y="1953"/>
                  <a:pt x="1406" y="1952"/>
                </a:cubicBezTo>
                <a:cubicBezTo>
                  <a:pt x="1406" y="1952"/>
                  <a:pt x="1405" y="1952"/>
                  <a:pt x="1404" y="1951"/>
                </a:cubicBezTo>
                <a:cubicBezTo>
                  <a:pt x="1404" y="1951"/>
                  <a:pt x="1404" y="1951"/>
                  <a:pt x="1404" y="1951"/>
                </a:cubicBezTo>
                <a:cubicBezTo>
                  <a:pt x="1403" y="1950"/>
                  <a:pt x="1403" y="1950"/>
                  <a:pt x="1403" y="1950"/>
                </a:cubicBezTo>
                <a:cubicBezTo>
                  <a:pt x="1402" y="1949"/>
                  <a:pt x="1401" y="1949"/>
                  <a:pt x="1400" y="1948"/>
                </a:cubicBezTo>
                <a:cubicBezTo>
                  <a:pt x="1383" y="1925"/>
                  <a:pt x="1375" y="1898"/>
                  <a:pt x="1371" y="1876"/>
                </a:cubicBezTo>
                <a:cubicBezTo>
                  <a:pt x="1371" y="1877"/>
                  <a:pt x="1371" y="1878"/>
                  <a:pt x="1372" y="1878"/>
                </a:cubicBezTo>
                <a:cubicBezTo>
                  <a:pt x="1372" y="1879"/>
                  <a:pt x="1373" y="1881"/>
                  <a:pt x="1374" y="1882"/>
                </a:cubicBezTo>
                <a:cubicBezTo>
                  <a:pt x="1374" y="1882"/>
                  <a:pt x="1375" y="1883"/>
                  <a:pt x="1375" y="1884"/>
                </a:cubicBezTo>
                <a:cubicBezTo>
                  <a:pt x="1375" y="1884"/>
                  <a:pt x="1376" y="1885"/>
                  <a:pt x="1376" y="1885"/>
                </a:cubicBezTo>
                <a:cubicBezTo>
                  <a:pt x="1377" y="1887"/>
                  <a:pt x="1378" y="1888"/>
                  <a:pt x="1379" y="1889"/>
                </a:cubicBezTo>
                <a:cubicBezTo>
                  <a:pt x="1381" y="1891"/>
                  <a:pt x="1382" y="1892"/>
                  <a:pt x="1383" y="1893"/>
                </a:cubicBezTo>
                <a:cubicBezTo>
                  <a:pt x="1384" y="1894"/>
                  <a:pt x="1384" y="1895"/>
                  <a:pt x="1385" y="1895"/>
                </a:cubicBezTo>
                <a:cubicBezTo>
                  <a:pt x="1386" y="1896"/>
                  <a:pt x="1386" y="1897"/>
                  <a:pt x="1387" y="1897"/>
                </a:cubicBezTo>
                <a:cubicBezTo>
                  <a:pt x="1387" y="1898"/>
                  <a:pt x="1388" y="1898"/>
                  <a:pt x="1388" y="1898"/>
                </a:cubicBezTo>
                <a:cubicBezTo>
                  <a:pt x="1388" y="1899"/>
                  <a:pt x="1389" y="1899"/>
                  <a:pt x="1389" y="1899"/>
                </a:cubicBezTo>
                <a:cubicBezTo>
                  <a:pt x="1390" y="1900"/>
                  <a:pt x="1391" y="1900"/>
                  <a:pt x="1392" y="1901"/>
                </a:cubicBezTo>
                <a:cubicBezTo>
                  <a:pt x="1393" y="1902"/>
                  <a:pt x="1395" y="1904"/>
                  <a:pt x="1396" y="1905"/>
                </a:cubicBezTo>
                <a:cubicBezTo>
                  <a:pt x="1397" y="1905"/>
                  <a:pt x="1398" y="1906"/>
                  <a:pt x="1399" y="1907"/>
                </a:cubicBezTo>
                <a:cubicBezTo>
                  <a:pt x="1400" y="1907"/>
                  <a:pt x="1401" y="1908"/>
                  <a:pt x="1402" y="1908"/>
                </a:cubicBezTo>
                <a:cubicBezTo>
                  <a:pt x="1403" y="1909"/>
                  <a:pt x="1403" y="1909"/>
                  <a:pt x="1404" y="1910"/>
                </a:cubicBezTo>
                <a:cubicBezTo>
                  <a:pt x="1405" y="1910"/>
                  <a:pt x="1406" y="1911"/>
                  <a:pt x="1407" y="1911"/>
                </a:cubicBezTo>
                <a:cubicBezTo>
                  <a:pt x="1408" y="1912"/>
                  <a:pt x="1409" y="1912"/>
                  <a:pt x="1410" y="1913"/>
                </a:cubicBezTo>
                <a:cubicBezTo>
                  <a:pt x="1413" y="1914"/>
                  <a:pt x="1413" y="1914"/>
                  <a:pt x="1413" y="1914"/>
                </a:cubicBezTo>
                <a:cubicBezTo>
                  <a:pt x="1414" y="1914"/>
                  <a:pt x="1415" y="1915"/>
                  <a:pt x="1416" y="1915"/>
                </a:cubicBezTo>
                <a:cubicBezTo>
                  <a:pt x="1417" y="1915"/>
                  <a:pt x="1418" y="1916"/>
                  <a:pt x="1419" y="1916"/>
                </a:cubicBezTo>
                <a:cubicBezTo>
                  <a:pt x="1419" y="1916"/>
                  <a:pt x="1420" y="1916"/>
                  <a:pt x="1420" y="1916"/>
                </a:cubicBezTo>
                <a:cubicBezTo>
                  <a:pt x="1420" y="1916"/>
                  <a:pt x="1420" y="1917"/>
                  <a:pt x="1420" y="1917"/>
                </a:cubicBezTo>
                <a:cubicBezTo>
                  <a:pt x="1422" y="1918"/>
                  <a:pt x="1423" y="1920"/>
                  <a:pt x="1426" y="1923"/>
                </a:cubicBezTo>
                <a:cubicBezTo>
                  <a:pt x="1428" y="1925"/>
                  <a:pt x="1431" y="1928"/>
                  <a:pt x="1434" y="1931"/>
                </a:cubicBezTo>
                <a:cubicBezTo>
                  <a:pt x="1435" y="1932"/>
                  <a:pt x="1436" y="1932"/>
                  <a:pt x="1437" y="1933"/>
                </a:cubicBezTo>
                <a:cubicBezTo>
                  <a:pt x="1437" y="1934"/>
                  <a:pt x="1438" y="1934"/>
                  <a:pt x="1439" y="1935"/>
                </a:cubicBezTo>
                <a:cubicBezTo>
                  <a:pt x="1441" y="1936"/>
                  <a:pt x="1443" y="1938"/>
                  <a:pt x="1444" y="1939"/>
                </a:cubicBezTo>
                <a:cubicBezTo>
                  <a:pt x="1446" y="1940"/>
                  <a:pt x="1448" y="1942"/>
                  <a:pt x="1450" y="1943"/>
                </a:cubicBezTo>
                <a:cubicBezTo>
                  <a:pt x="1450" y="1943"/>
                  <a:pt x="1451" y="1944"/>
                  <a:pt x="1451" y="1944"/>
                </a:cubicBezTo>
                <a:cubicBezTo>
                  <a:pt x="1452" y="1944"/>
                  <a:pt x="1452" y="1945"/>
                  <a:pt x="1453" y="1945"/>
                </a:cubicBezTo>
                <a:cubicBezTo>
                  <a:pt x="1454" y="1946"/>
                  <a:pt x="1455" y="1946"/>
                  <a:pt x="1456" y="1947"/>
                </a:cubicBezTo>
                <a:cubicBezTo>
                  <a:pt x="1458" y="1948"/>
                  <a:pt x="1460" y="1949"/>
                  <a:pt x="1462" y="1949"/>
                </a:cubicBezTo>
                <a:cubicBezTo>
                  <a:pt x="1464" y="1950"/>
                  <a:pt x="1465" y="1951"/>
                  <a:pt x="1467" y="1951"/>
                </a:cubicBezTo>
                <a:cubicBezTo>
                  <a:pt x="1469" y="1951"/>
                  <a:pt x="1471" y="1951"/>
                  <a:pt x="1472" y="1951"/>
                </a:cubicBezTo>
                <a:cubicBezTo>
                  <a:pt x="1474" y="1951"/>
                  <a:pt x="1475" y="1951"/>
                  <a:pt x="1476" y="1951"/>
                </a:cubicBezTo>
                <a:cubicBezTo>
                  <a:pt x="1477" y="1950"/>
                  <a:pt x="1478" y="1950"/>
                  <a:pt x="1478" y="1950"/>
                </a:cubicBezTo>
                <a:cubicBezTo>
                  <a:pt x="1479" y="1950"/>
                  <a:pt x="1479" y="1950"/>
                  <a:pt x="1479" y="1950"/>
                </a:cubicBezTo>
                <a:cubicBezTo>
                  <a:pt x="1479" y="1950"/>
                  <a:pt x="1479" y="1950"/>
                  <a:pt x="1478" y="1949"/>
                </a:cubicBezTo>
                <a:cubicBezTo>
                  <a:pt x="1478" y="1949"/>
                  <a:pt x="1477" y="1949"/>
                  <a:pt x="1476" y="1949"/>
                </a:cubicBezTo>
                <a:cubicBezTo>
                  <a:pt x="1475" y="1949"/>
                  <a:pt x="1474" y="1949"/>
                  <a:pt x="1473" y="1948"/>
                </a:cubicBezTo>
                <a:cubicBezTo>
                  <a:pt x="1471" y="1948"/>
                  <a:pt x="1470" y="1947"/>
                  <a:pt x="1469" y="1946"/>
                </a:cubicBezTo>
                <a:cubicBezTo>
                  <a:pt x="1467" y="1946"/>
                  <a:pt x="1466" y="1945"/>
                  <a:pt x="1464" y="1944"/>
                </a:cubicBezTo>
                <a:cubicBezTo>
                  <a:pt x="1463" y="1943"/>
                  <a:pt x="1461" y="1942"/>
                  <a:pt x="1459" y="1941"/>
                </a:cubicBezTo>
                <a:cubicBezTo>
                  <a:pt x="1459" y="1940"/>
                  <a:pt x="1458" y="1939"/>
                  <a:pt x="1457" y="1939"/>
                </a:cubicBezTo>
                <a:cubicBezTo>
                  <a:pt x="1456" y="1938"/>
                  <a:pt x="1455" y="1938"/>
                  <a:pt x="1454" y="1937"/>
                </a:cubicBezTo>
                <a:cubicBezTo>
                  <a:pt x="1453" y="1936"/>
                  <a:pt x="1451" y="1934"/>
                  <a:pt x="1449" y="1933"/>
                </a:cubicBezTo>
                <a:cubicBezTo>
                  <a:pt x="1447" y="1932"/>
                  <a:pt x="1446" y="1930"/>
                  <a:pt x="1444" y="1929"/>
                </a:cubicBezTo>
                <a:cubicBezTo>
                  <a:pt x="1443" y="1928"/>
                  <a:pt x="1442" y="1928"/>
                  <a:pt x="1441" y="1927"/>
                </a:cubicBezTo>
                <a:cubicBezTo>
                  <a:pt x="1440" y="1926"/>
                  <a:pt x="1439" y="1926"/>
                  <a:pt x="1438" y="1925"/>
                </a:cubicBezTo>
                <a:cubicBezTo>
                  <a:pt x="1435" y="1923"/>
                  <a:pt x="1432" y="1921"/>
                  <a:pt x="1429" y="1919"/>
                </a:cubicBezTo>
                <a:cubicBezTo>
                  <a:pt x="1428" y="1919"/>
                  <a:pt x="1427" y="1919"/>
                  <a:pt x="1427" y="1918"/>
                </a:cubicBezTo>
                <a:cubicBezTo>
                  <a:pt x="1427" y="1918"/>
                  <a:pt x="1428" y="1919"/>
                  <a:pt x="1428" y="1919"/>
                </a:cubicBezTo>
                <a:cubicBezTo>
                  <a:pt x="1429" y="1919"/>
                  <a:pt x="1430" y="1919"/>
                  <a:pt x="1431" y="1919"/>
                </a:cubicBezTo>
                <a:cubicBezTo>
                  <a:pt x="1432" y="1919"/>
                  <a:pt x="1433" y="1920"/>
                  <a:pt x="1434" y="1920"/>
                </a:cubicBezTo>
                <a:cubicBezTo>
                  <a:pt x="1435" y="1920"/>
                  <a:pt x="1436" y="1920"/>
                  <a:pt x="1437" y="1920"/>
                </a:cubicBezTo>
                <a:cubicBezTo>
                  <a:pt x="1438" y="1920"/>
                  <a:pt x="1439" y="1920"/>
                  <a:pt x="1440" y="1920"/>
                </a:cubicBezTo>
                <a:cubicBezTo>
                  <a:pt x="1441" y="1920"/>
                  <a:pt x="1442" y="1920"/>
                  <a:pt x="1443" y="1920"/>
                </a:cubicBezTo>
                <a:cubicBezTo>
                  <a:pt x="1444" y="1920"/>
                  <a:pt x="1445" y="1920"/>
                  <a:pt x="1446" y="1920"/>
                </a:cubicBezTo>
                <a:cubicBezTo>
                  <a:pt x="1447" y="1920"/>
                  <a:pt x="1447" y="1920"/>
                  <a:pt x="1448" y="1920"/>
                </a:cubicBezTo>
                <a:cubicBezTo>
                  <a:pt x="1448" y="1920"/>
                  <a:pt x="1448" y="1920"/>
                  <a:pt x="1449" y="1920"/>
                </a:cubicBezTo>
                <a:cubicBezTo>
                  <a:pt x="1453" y="1920"/>
                  <a:pt x="1456" y="1920"/>
                  <a:pt x="1459" y="1920"/>
                </a:cubicBezTo>
                <a:cubicBezTo>
                  <a:pt x="1462" y="1919"/>
                  <a:pt x="1465" y="1919"/>
                  <a:pt x="1467" y="1919"/>
                </a:cubicBezTo>
                <a:cubicBezTo>
                  <a:pt x="1470" y="1919"/>
                  <a:pt x="1472" y="1919"/>
                  <a:pt x="1474" y="1919"/>
                </a:cubicBezTo>
                <a:cubicBezTo>
                  <a:pt x="1475" y="1919"/>
                  <a:pt x="1477" y="1920"/>
                  <a:pt x="1478" y="1920"/>
                </a:cubicBezTo>
                <a:cubicBezTo>
                  <a:pt x="1479" y="1920"/>
                  <a:pt x="1479" y="1920"/>
                  <a:pt x="1479" y="1920"/>
                </a:cubicBezTo>
                <a:cubicBezTo>
                  <a:pt x="1479" y="1920"/>
                  <a:pt x="1479" y="1920"/>
                  <a:pt x="1478" y="1919"/>
                </a:cubicBezTo>
                <a:cubicBezTo>
                  <a:pt x="1477" y="1919"/>
                  <a:pt x="1477" y="1919"/>
                  <a:pt x="1476" y="1919"/>
                </a:cubicBezTo>
                <a:cubicBezTo>
                  <a:pt x="1476" y="1918"/>
                  <a:pt x="1475" y="1918"/>
                  <a:pt x="1474" y="1918"/>
                </a:cubicBezTo>
                <a:cubicBezTo>
                  <a:pt x="1472" y="1917"/>
                  <a:pt x="1470" y="1916"/>
                  <a:pt x="1468" y="1916"/>
                </a:cubicBezTo>
                <a:cubicBezTo>
                  <a:pt x="1465" y="1916"/>
                  <a:pt x="1462" y="1915"/>
                  <a:pt x="1459" y="1915"/>
                </a:cubicBezTo>
                <a:cubicBezTo>
                  <a:pt x="1456" y="1915"/>
                  <a:pt x="1453" y="1915"/>
                  <a:pt x="1449" y="1914"/>
                </a:cubicBezTo>
                <a:cubicBezTo>
                  <a:pt x="1449" y="1914"/>
                  <a:pt x="1448" y="1914"/>
                  <a:pt x="1448" y="1914"/>
                </a:cubicBezTo>
                <a:cubicBezTo>
                  <a:pt x="1447" y="1914"/>
                  <a:pt x="1447" y="1914"/>
                  <a:pt x="1446" y="1914"/>
                </a:cubicBezTo>
                <a:cubicBezTo>
                  <a:pt x="1446" y="1914"/>
                  <a:pt x="1445" y="1914"/>
                  <a:pt x="1444" y="1914"/>
                </a:cubicBezTo>
                <a:cubicBezTo>
                  <a:pt x="1443" y="1914"/>
                  <a:pt x="1443" y="1914"/>
                  <a:pt x="1442" y="1914"/>
                </a:cubicBezTo>
                <a:cubicBezTo>
                  <a:pt x="1442" y="1914"/>
                  <a:pt x="1442" y="1914"/>
                  <a:pt x="1441" y="1913"/>
                </a:cubicBezTo>
                <a:cubicBezTo>
                  <a:pt x="1440" y="1913"/>
                  <a:pt x="1439" y="1913"/>
                  <a:pt x="1438" y="1913"/>
                </a:cubicBezTo>
                <a:cubicBezTo>
                  <a:pt x="1437" y="1913"/>
                  <a:pt x="1437" y="1913"/>
                  <a:pt x="1436" y="1913"/>
                </a:cubicBezTo>
                <a:cubicBezTo>
                  <a:pt x="1435" y="1912"/>
                  <a:pt x="1434" y="1912"/>
                  <a:pt x="1433" y="1912"/>
                </a:cubicBezTo>
                <a:cubicBezTo>
                  <a:pt x="1432" y="1912"/>
                  <a:pt x="1431" y="1911"/>
                  <a:pt x="1430" y="1911"/>
                </a:cubicBezTo>
                <a:cubicBezTo>
                  <a:pt x="1429" y="1911"/>
                  <a:pt x="1428" y="1911"/>
                  <a:pt x="1427" y="1910"/>
                </a:cubicBezTo>
                <a:cubicBezTo>
                  <a:pt x="1426" y="1910"/>
                  <a:pt x="1425" y="1910"/>
                  <a:pt x="1424" y="1910"/>
                </a:cubicBezTo>
                <a:cubicBezTo>
                  <a:pt x="1423" y="1909"/>
                  <a:pt x="1423" y="1909"/>
                  <a:pt x="1422" y="1909"/>
                </a:cubicBezTo>
                <a:cubicBezTo>
                  <a:pt x="1421" y="1908"/>
                  <a:pt x="1420" y="1908"/>
                  <a:pt x="1419" y="1908"/>
                </a:cubicBezTo>
                <a:cubicBezTo>
                  <a:pt x="1418" y="1907"/>
                  <a:pt x="1417" y="1907"/>
                  <a:pt x="1416" y="1907"/>
                </a:cubicBezTo>
                <a:cubicBezTo>
                  <a:pt x="1413" y="1905"/>
                  <a:pt x="1413" y="1905"/>
                  <a:pt x="1413" y="1905"/>
                </a:cubicBezTo>
                <a:cubicBezTo>
                  <a:pt x="1412" y="1905"/>
                  <a:pt x="1412" y="1905"/>
                  <a:pt x="1411" y="1904"/>
                </a:cubicBezTo>
                <a:cubicBezTo>
                  <a:pt x="1410" y="1904"/>
                  <a:pt x="1409" y="1903"/>
                  <a:pt x="1408" y="1903"/>
                </a:cubicBezTo>
                <a:cubicBezTo>
                  <a:pt x="1407" y="1902"/>
                  <a:pt x="1406" y="1902"/>
                  <a:pt x="1405" y="1901"/>
                </a:cubicBezTo>
                <a:cubicBezTo>
                  <a:pt x="1404" y="1901"/>
                  <a:pt x="1402" y="1900"/>
                  <a:pt x="1400" y="1899"/>
                </a:cubicBezTo>
                <a:cubicBezTo>
                  <a:pt x="1399" y="1898"/>
                  <a:pt x="1397" y="1897"/>
                  <a:pt x="1396" y="1896"/>
                </a:cubicBezTo>
                <a:cubicBezTo>
                  <a:pt x="1395" y="1895"/>
                  <a:pt x="1394" y="1894"/>
                  <a:pt x="1393" y="1894"/>
                </a:cubicBezTo>
                <a:cubicBezTo>
                  <a:pt x="1393" y="1894"/>
                  <a:pt x="1393" y="1893"/>
                  <a:pt x="1392" y="1893"/>
                </a:cubicBezTo>
                <a:cubicBezTo>
                  <a:pt x="1392" y="1893"/>
                  <a:pt x="1392" y="1893"/>
                  <a:pt x="1391" y="1892"/>
                </a:cubicBezTo>
                <a:cubicBezTo>
                  <a:pt x="1390" y="1891"/>
                  <a:pt x="1388" y="1890"/>
                  <a:pt x="1387" y="1889"/>
                </a:cubicBezTo>
                <a:cubicBezTo>
                  <a:pt x="1386" y="1888"/>
                  <a:pt x="1385" y="1887"/>
                  <a:pt x="1383" y="1886"/>
                </a:cubicBezTo>
                <a:cubicBezTo>
                  <a:pt x="1382" y="1885"/>
                  <a:pt x="1381" y="1884"/>
                  <a:pt x="1380" y="1883"/>
                </a:cubicBezTo>
                <a:cubicBezTo>
                  <a:pt x="1379" y="1882"/>
                  <a:pt x="1379" y="1881"/>
                  <a:pt x="1378" y="1881"/>
                </a:cubicBezTo>
                <a:cubicBezTo>
                  <a:pt x="1378" y="1880"/>
                  <a:pt x="1377" y="1880"/>
                  <a:pt x="1377" y="1879"/>
                </a:cubicBezTo>
                <a:cubicBezTo>
                  <a:pt x="1376" y="1878"/>
                  <a:pt x="1375" y="1877"/>
                  <a:pt x="1374" y="1877"/>
                </a:cubicBezTo>
                <a:cubicBezTo>
                  <a:pt x="1373" y="1875"/>
                  <a:pt x="1371" y="1873"/>
                  <a:pt x="1370" y="1872"/>
                </a:cubicBezTo>
                <a:cubicBezTo>
                  <a:pt x="1370" y="1872"/>
                  <a:pt x="1370" y="1871"/>
                  <a:pt x="1370" y="1871"/>
                </a:cubicBezTo>
                <a:cubicBezTo>
                  <a:pt x="1366" y="1849"/>
                  <a:pt x="1367" y="1834"/>
                  <a:pt x="1367" y="1834"/>
                </a:cubicBezTo>
                <a:cubicBezTo>
                  <a:pt x="1367" y="1834"/>
                  <a:pt x="1432" y="1859"/>
                  <a:pt x="1495" y="1885"/>
                </a:cubicBezTo>
                <a:cubicBezTo>
                  <a:pt x="1495" y="1885"/>
                  <a:pt x="1496" y="1886"/>
                  <a:pt x="1496" y="1886"/>
                </a:cubicBezTo>
                <a:cubicBezTo>
                  <a:pt x="1499" y="1888"/>
                  <a:pt x="1502" y="1891"/>
                  <a:pt x="1506" y="1894"/>
                </a:cubicBezTo>
                <a:cubicBezTo>
                  <a:pt x="1507" y="1895"/>
                  <a:pt x="1509" y="1897"/>
                  <a:pt x="1511" y="1898"/>
                </a:cubicBezTo>
                <a:cubicBezTo>
                  <a:pt x="1512" y="1899"/>
                  <a:pt x="1514" y="1901"/>
                  <a:pt x="1516" y="1902"/>
                </a:cubicBezTo>
                <a:cubicBezTo>
                  <a:pt x="1522" y="1908"/>
                  <a:pt x="1529" y="1914"/>
                  <a:pt x="1536" y="1920"/>
                </a:cubicBezTo>
                <a:cubicBezTo>
                  <a:pt x="1542" y="1926"/>
                  <a:pt x="1549" y="1932"/>
                  <a:pt x="1555" y="1938"/>
                </a:cubicBezTo>
                <a:cubicBezTo>
                  <a:pt x="1559" y="1941"/>
                  <a:pt x="1562" y="1944"/>
                  <a:pt x="1565" y="1947"/>
                </a:cubicBezTo>
                <a:cubicBezTo>
                  <a:pt x="1568" y="1950"/>
                  <a:pt x="1572" y="1953"/>
                  <a:pt x="1575" y="1956"/>
                </a:cubicBezTo>
                <a:cubicBezTo>
                  <a:pt x="1581" y="1961"/>
                  <a:pt x="1588" y="1967"/>
                  <a:pt x="1594" y="1971"/>
                </a:cubicBezTo>
                <a:cubicBezTo>
                  <a:pt x="1595" y="1973"/>
                  <a:pt x="1597" y="1974"/>
                  <a:pt x="1598" y="1975"/>
                </a:cubicBezTo>
                <a:cubicBezTo>
                  <a:pt x="1600" y="1976"/>
                  <a:pt x="1601" y="1977"/>
                  <a:pt x="1603" y="1978"/>
                </a:cubicBezTo>
                <a:cubicBezTo>
                  <a:pt x="1604" y="1979"/>
                  <a:pt x="1604" y="1979"/>
                  <a:pt x="1605" y="1980"/>
                </a:cubicBezTo>
                <a:cubicBezTo>
                  <a:pt x="1606" y="1980"/>
                  <a:pt x="1607" y="1981"/>
                  <a:pt x="1607" y="1981"/>
                </a:cubicBezTo>
                <a:cubicBezTo>
                  <a:pt x="1609" y="1982"/>
                  <a:pt x="1610" y="1983"/>
                  <a:pt x="1612" y="1984"/>
                </a:cubicBezTo>
                <a:cubicBezTo>
                  <a:pt x="1617" y="1988"/>
                  <a:pt x="1623" y="1991"/>
                  <a:pt x="1628" y="1993"/>
                </a:cubicBezTo>
                <a:cubicBezTo>
                  <a:pt x="1634" y="1995"/>
                  <a:pt x="1638" y="1996"/>
                  <a:pt x="1642" y="1996"/>
                </a:cubicBezTo>
                <a:cubicBezTo>
                  <a:pt x="1646" y="1997"/>
                  <a:pt x="1650" y="1996"/>
                  <a:pt x="1652" y="1996"/>
                </a:cubicBezTo>
                <a:cubicBezTo>
                  <a:pt x="1654" y="1996"/>
                  <a:pt x="1655" y="1995"/>
                  <a:pt x="1655" y="1995"/>
                </a:cubicBezTo>
                <a:cubicBezTo>
                  <a:pt x="1655" y="1995"/>
                  <a:pt x="1654" y="1995"/>
                  <a:pt x="1652" y="1996"/>
                </a:cubicBezTo>
                <a:cubicBezTo>
                  <a:pt x="1651" y="1996"/>
                  <a:pt x="1651" y="1996"/>
                  <a:pt x="1650" y="1996"/>
                </a:cubicBezTo>
                <a:cubicBezTo>
                  <a:pt x="1650" y="1996"/>
                  <a:pt x="1649" y="1996"/>
                  <a:pt x="1649" y="1996"/>
                </a:cubicBezTo>
                <a:cubicBezTo>
                  <a:pt x="1649" y="1996"/>
                  <a:pt x="1648" y="1996"/>
                  <a:pt x="1648" y="1996"/>
                </a:cubicBezTo>
                <a:cubicBezTo>
                  <a:pt x="1647" y="1996"/>
                  <a:pt x="1646" y="1995"/>
                  <a:pt x="1645" y="1995"/>
                </a:cubicBezTo>
                <a:cubicBezTo>
                  <a:pt x="1644" y="1995"/>
                  <a:pt x="1644" y="1995"/>
                  <a:pt x="1643" y="1995"/>
                </a:cubicBezTo>
                <a:cubicBezTo>
                  <a:pt x="1639" y="1994"/>
                  <a:pt x="1634" y="1993"/>
                  <a:pt x="1630" y="1990"/>
                </a:cubicBezTo>
                <a:cubicBezTo>
                  <a:pt x="1628" y="1990"/>
                  <a:pt x="1627" y="1989"/>
                  <a:pt x="1626" y="1988"/>
                </a:cubicBezTo>
                <a:cubicBezTo>
                  <a:pt x="1625" y="1988"/>
                  <a:pt x="1625" y="1988"/>
                  <a:pt x="1624" y="1987"/>
                </a:cubicBezTo>
                <a:cubicBezTo>
                  <a:pt x="1623" y="1987"/>
                  <a:pt x="1623" y="1987"/>
                  <a:pt x="1622" y="1986"/>
                </a:cubicBezTo>
                <a:cubicBezTo>
                  <a:pt x="1621" y="1985"/>
                  <a:pt x="1620" y="1984"/>
                  <a:pt x="1618" y="1984"/>
                </a:cubicBezTo>
                <a:cubicBezTo>
                  <a:pt x="1617" y="1983"/>
                  <a:pt x="1616" y="1982"/>
                  <a:pt x="1614" y="1981"/>
                </a:cubicBezTo>
                <a:cubicBezTo>
                  <a:pt x="1613" y="1980"/>
                  <a:pt x="1612" y="1979"/>
                  <a:pt x="1610" y="1978"/>
                </a:cubicBezTo>
                <a:cubicBezTo>
                  <a:pt x="1610" y="1977"/>
                  <a:pt x="1609" y="1976"/>
                  <a:pt x="1608" y="1976"/>
                </a:cubicBezTo>
                <a:cubicBezTo>
                  <a:pt x="1608" y="1975"/>
                  <a:pt x="1607" y="1975"/>
                  <a:pt x="1606" y="1974"/>
                </a:cubicBezTo>
                <a:cubicBezTo>
                  <a:pt x="1605" y="1973"/>
                  <a:pt x="1603" y="1972"/>
                  <a:pt x="1602" y="1971"/>
                </a:cubicBezTo>
                <a:cubicBezTo>
                  <a:pt x="1600" y="1969"/>
                  <a:pt x="1599" y="1968"/>
                  <a:pt x="1598" y="1967"/>
                </a:cubicBezTo>
                <a:cubicBezTo>
                  <a:pt x="1597" y="1966"/>
                  <a:pt x="1596" y="1965"/>
                  <a:pt x="1595" y="1965"/>
                </a:cubicBezTo>
                <a:cubicBezTo>
                  <a:pt x="1595" y="1965"/>
                  <a:pt x="1595" y="1965"/>
                  <a:pt x="1595" y="1965"/>
                </a:cubicBezTo>
                <a:cubicBezTo>
                  <a:pt x="1597" y="1965"/>
                  <a:pt x="1598" y="1965"/>
                  <a:pt x="1599" y="1965"/>
                </a:cubicBezTo>
                <a:cubicBezTo>
                  <a:pt x="1600" y="1966"/>
                  <a:pt x="1601" y="1966"/>
                  <a:pt x="1603" y="1966"/>
                </a:cubicBezTo>
                <a:cubicBezTo>
                  <a:pt x="1605" y="1966"/>
                  <a:pt x="1607" y="1967"/>
                  <a:pt x="1610" y="1967"/>
                </a:cubicBezTo>
                <a:cubicBezTo>
                  <a:pt x="1611" y="1967"/>
                  <a:pt x="1612" y="1967"/>
                  <a:pt x="1613" y="1967"/>
                </a:cubicBezTo>
                <a:cubicBezTo>
                  <a:pt x="1614" y="1968"/>
                  <a:pt x="1614" y="1968"/>
                  <a:pt x="1614" y="1968"/>
                </a:cubicBezTo>
                <a:cubicBezTo>
                  <a:pt x="1614" y="1968"/>
                  <a:pt x="1614" y="1968"/>
                  <a:pt x="1614" y="1968"/>
                </a:cubicBezTo>
                <a:cubicBezTo>
                  <a:pt x="1614" y="1968"/>
                  <a:pt x="1614" y="1968"/>
                  <a:pt x="1614" y="1968"/>
                </a:cubicBezTo>
                <a:cubicBezTo>
                  <a:pt x="1614" y="1968"/>
                  <a:pt x="1614" y="1968"/>
                  <a:pt x="1614" y="1968"/>
                </a:cubicBezTo>
                <a:cubicBezTo>
                  <a:pt x="1614" y="1968"/>
                  <a:pt x="1614" y="1968"/>
                  <a:pt x="1614" y="1968"/>
                </a:cubicBezTo>
                <a:cubicBezTo>
                  <a:pt x="1615" y="1968"/>
                  <a:pt x="1615" y="1968"/>
                  <a:pt x="1615" y="1968"/>
                </a:cubicBezTo>
                <a:cubicBezTo>
                  <a:pt x="1615" y="1968"/>
                  <a:pt x="1615" y="1968"/>
                  <a:pt x="1615" y="1968"/>
                </a:cubicBezTo>
                <a:cubicBezTo>
                  <a:pt x="1616" y="1968"/>
                  <a:pt x="1616" y="1968"/>
                  <a:pt x="1617" y="1968"/>
                </a:cubicBezTo>
                <a:cubicBezTo>
                  <a:pt x="1617" y="1968"/>
                  <a:pt x="1618" y="1968"/>
                  <a:pt x="1618" y="1968"/>
                </a:cubicBezTo>
                <a:cubicBezTo>
                  <a:pt x="1619" y="1969"/>
                  <a:pt x="1619" y="1969"/>
                  <a:pt x="1620" y="1969"/>
                </a:cubicBezTo>
                <a:cubicBezTo>
                  <a:pt x="1621" y="1969"/>
                  <a:pt x="1622" y="1969"/>
                  <a:pt x="1623" y="1970"/>
                </a:cubicBezTo>
                <a:cubicBezTo>
                  <a:pt x="1625" y="1970"/>
                  <a:pt x="1627" y="1971"/>
                  <a:pt x="1629" y="1972"/>
                </a:cubicBezTo>
                <a:cubicBezTo>
                  <a:pt x="1631" y="1973"/>
                  <a:pt x="1633" y="1973"/>
                  <a:pt x="1634" y="1974"/>
                </a:cubicBezTo>
                <a:cubicBezTo>
                  <a:pt x="1635" y="1975"/>
                  <a:pt x="1636" y="1975"/>
                  <a:pt x="1636" y="1975"/>
                </a:cubicBezTo>
                <a:cubicBezTo>
                  <a:pt x="1637" y="1976"/>
                  <a:pt x="1638" y="1976"/>
                  <a:pt x="1639" y="1977"/>
                </a:cubicBezTo>
                <a:cubicBezTo>
                  <a:pt x="1639" y="1977"/>
                  <a:pt x="1640" y="1977"/>
                  <a:pt x="1640" y="1978"/>
                </a:cubicBezTo>
                <a:cubicBezTo>
                  <a:pt x="1641" y="1978"/>
                  <a:pt x="1641" y="1978"/>
                  <a:pt x="1642" y="1979"/>
                </a:cubicBezTo>
                <a:cubicBezTo>
                  <a:pt x="1643" y="1979"/>
                  <a:pt x="1643" y="1980"/>
                  <a:pt x="1644" y="1980"/>
                </a:cubicBezTo>
                <a:cubicBezTo>
                  <a:pt x="1644" y="1980"/>
                  <a:pt x="1645" y="1981"/>
                  <a:pt x="1645" y="1981"/>
                </a:cubicBezTo>
                <a:cubicBezTo>
                  <a:pt x="1645" y="1981"/>
                  <a:pt x="1645" y="1980"/>
                  <a:pt x="1644" y="1980"/>
                </a:cubicBezTo>
                <a:cubicBezTo>
                  <a:pt x="1644" y="1979"/>
                  <a:pt x="1644" y="1978"/>
                  <a:pt x="1643" y="1978"/>
                </a:cubicBezTo>
                <a:cubicBezTo>
                  <a:pt x="1643" y="1977"/>
                  <a:pt x="1642" y="1977"/>
                  <a:pt x="1642" y="1976"/>
                </a:cubicBezTo>
                <a:cubicBezTo>
                  <a:pt x="1641" y="1975"/>
                  <a:pt x="1641" y="1975"/>
                  <a:pt x="1640" y="1974"/>
                </a:cubicBezTo>
                <a:cubicBezTo>
                  <a:pt x="1639" y="1973"/>
                  <a:pt x="1638" y="1972"/>
                  <a:pt x="1637" y="1971"/>
                </a:cubicBezTo>
                <a:cubicBezTo>
                  <a:pt x="1636" y="1970"/>
                  <a:pt x="1635" y="1969"/>
                  <a:pt x="1634" y="1969"/>
                </a:cubicBezTo>
                <a:cubicBezTo>
                  <a:pt x="1634" y="1968"/>
                  <a:pt x="1633" y="1967"/>
                  <a:pt x="1632" y="1967"/>
                </a:cubicBezTo>
                <a:cubicBezTo>
                  <a:pt x="1630" y="1965"/>
                  <a:pt x="1628" y="1964"/>
                  <a:pt x="1626" y="1963"/>
                </a:cubicBezTo>
                <a:cubicBezTo>
                  <a:pt x="1625" y="1963"/>
                  <a:pt x="1623" y="1962"/>
                  <a:pt x="1622" y="1962"/>
                </a:cubicBezTo>
                <a:cubicBezTo>
                  <a:pt x="1622" y="1962"/>
                  <a:pt x="1621" y="1961"/>
                  <a:pt x="1620" y="1961"/>
                </a:cubicBezTo>
                <a:cubicBezTo>
                  <a:pt x="1620" y="1961"/>
                  <a:pt x="1619" y="1961"/>
                  <a:pt x="1618" y="1961"/>
                </a:cubicBezTo>
                <a:cubicBezTo>
                  <a:pt x="1618" y="1960"/>
                  <a:pt x="1617" y="1960"/>
                  <a:pt x="1617" y="1960"/>
                </a:cubicBezTo>
                <a:cubicBezTo>
                  <a:pt x="1616" y="1960"/>
                  <a:pt x="1616" y="1960"/>
                  <a:pt x="1616" y="1960"/>
                </a:cubicBezTo>
                <a:cubicBezTo>
                  <a:pt x="1616" y="1960"/>
                  <a:pt x="1616" y="1960"/>
                  <a:pt x="1616" y="1960"/>
                </a:cubicBezTo>
                <a:cubicBezTo>
                  <a:pt x="1616" y="1960"/>
                  <a:pt x="1616" y="1960"/>
                  <a:pt x="1616" y="1960"/>
                </a:cubicBezTo>
                <a:cubicBezTo>
                  <a:pt x="1615" y="1960"/>
                  <a:pt x="1615" y="1960"/>
                  <a:pt x="1615" y="1960"/>
                </a:cubicBezTo>
                <a:cubicBezTo>
                  <a:pt x="1613" y="1959"/>
                  <a:pt x="1612" y="1959"/>
                  <a:pt x="1611" y="1959"/>
                </a:cubicBezTo>
                <a:cubicBezTo>
                  <a:pt x="1608" y="1959"/>
                  <a:pt x="1606" y="1959"/>
                  <a:pt x="1603" y="1958"/>
                </a:cubicBezTo>
                <a:cubicBezTo>
                  <a:pt x="1602" y="1958"/>
                  <a:pt x="1601" y="1958"/>
                  <a:pt x="1600" y="1958"/>
                </a:cubicBezTo>
                <a:cubicBezTo>
                  <a:pt x="1599" y="1958"/>
                  <a:pt x="1598" y="1958"/>
                  <a:pt x="1596" y="1958"/>
                </a:cubicBezTo>
                <a:cubicBezTo>
                  <a:pt x="1596" y="1958"/>
                  <a:pt x="1595" y="1958"/>
                  <a:pt x="1595" y="1958"/>
                </a:cubicBezTo>
                <a:cubicBezTo>
                  <a:pt x="1594" y="1958"/>
                  <a:pt x="1594" y="1958"/>
                  <a:pt x="1593" y="1958"/>
                </a:cubicBezTo>
                <a:cubicBezTo>
                  <a:pt x="1592" y="1957"/>
                  <a:pt x="1591" y="1957"/>
                  <a:pt x="1590" y="1957"/>
                </a:cubicBezTo>
                <a:cubicBezTo>
                  <a:pt x="1588" y="1957"/>
                  <a:pt x="1587" y="1956"/>
                  <a:pt x="1585" y="1956"/>
                </a:cubicBezTo>
                <a:cubicBezTo>
                  <a:pt x="1585" y="1956"/>
                  <a:pt x="1585" y="1956"/>
                  <a:pt x="1585" y="1956"/>
                </a:cubicBezTo>
                <a:cubicBezTo>
                  <a:pt x="1583" y="1954"/>
                  <a:pt x="1581" y="1952"/>
                  <a:pt x="1580" y="1951"/>
                </a:cubicBezTo>
                <a:cubicBezTo>
                  <a:pt x="1577" y="1948"/>
                  <a:pt x="1573" y="1945"/>
                  <a:pt x="1570" y="1942"/>
                </a:cubicBezTo>
                <a:cubicBezTo>
                  <a:pt x="1567" y="1939"/>
                  <a:pt x="1564" y="1936"/>
                  <a:pt x="1561" y="1933"/>
                </a:cubicBezTo>
                <a:cubicBezTo>
                  <a:pt x="1554" y="1927"/>
                  <a:pt x="1548" y="1921"/>
                  <a:pt x="1541" y="1914"/>
                </a:cubicBezTo>
                <a:cubicBezTo>
                  <a:pt x="1538" y="1911"/>
                  <a:pt x="1534" y="1908"/>
                  <a:pt x="1531" y="1905"/>
                </a:cubicBezTo>
                <a:cubicBezTo>
                  <a:pt x="1529" y="1904"/>
                  <a:pt x="1528" y="1902"/>
                  <a:pt x="1526" y="1901"/>
                </a:cubicBezTo>
                <a:cubicBezTo>
                  <a:pt x="1524" y="1899"/>
                  <a:pt x="1522" y="1898"/>
                  <a:pt x="1521" y="1896"/>
                </a:cubicBezTo>
                <a:cubicBezTo>
                  <a:pt x="1520" y="1896"/>
                  <a:pt x="1520" y="1895"/>
                  <a:pt x="1519" y="1895"/>
                </a:cubicBezTo>
                <a:cubicBezTo>
                  <a:pt x="1550" y="1908"/>
                  <a:pt x="1578" y="1920"/>
                  <a:pt x="1596" y="1928"/>
                </a:cubicBezTo>
                <a:cubicBezTo>
                  <a:pt x="1628" y="1943"/>
                  <a:pt x="1663" y="1965"/>
                  <a:pt x="1698" y="1989"/>
                </a:cubicBezTo>
                <a:cubicBezTo>
                  <a:pt x="1698" y="1989"/>
                  <a:pt x="1698" y="1989"/>
                  <a:pt x="1698" y="1989"/>
                </a:cubicBezTo>
                <a:cubicBezTo>
                  <a:pt x="1699" y="1990"/>
                  <a:pt x="1699" y="1991"/>
                  <a:pt x="1699" y="1992"/>
                </a:cubicBezTo>
                <a:cubicBezTo>
                  <a:pt x="1700" y="1993"/>
                  <a:pt x="1700" y="1994"/>
                  <a:pt x="1701" y="1995"/>
                </a:cubicBezTo>
                <a:cubicBezTo>
                  <a:pt x="1701" y="1997"/>
                  <a:pt x="1702" y="2000"/>
                  <a:pt x="1703" y="2003"/>
                </a:cubicBezTo>
                <a:cubicBezTo>
                  <a:pt x="1703" y="2005"/>
                  <a:pt x="1704" y="2008"/>
                  <a:pt x="1705" y="2011"/>
                </a:cubicBezTo>
                <a:cubicBezTo>
                  <a:pt x="1705" y="2014"/>
                  <a:pt x="1706" y="2017"/>
                  <a:pt x="1707" y="2020"/>
                </a:cubicBezTo>
                <a:cubicBezTo>
                  <a:pt x="1707" y="2023"/>
                  <a:pt x="1708" y="2026"/>
                  <a:pt x="1709" y="2029"/>
                </a:cubicBezTo>
                <a:cubicBezTo>
                  <a:pt x="1709" y="2033"/>
                  <a:pt x="1710" y="2036"/>
                  <a:pt x="1711" y="2039"/>
                </a:cubicBezTo>
                <a:cubicBezTo>
                  <a:pt x="1711" y="2041"/>
                  <a:pt x="1712" y="2042"/>
                  <a:pt x="1712" y="2044"/>
                </a:cubicBezTo>
                <a:cubicBezTo>
                  <a:pt x="1712" y="2045"/>
                  <a:pt x="1713" y="2047"/>
                  <a:pt x="1713" y="2048"/>
                </a:cubicBezTo>
                <a:cubicBezTo>
                  <a:pt x="1714" y="2051"/>
                  <a:pt x="1715" y="2054"/>
                  <a:pt x="1717" y="2057"/>
                </a:cubicBezTo>
                <a:cubicBezTo>
                  <a:pt x="1718" y="2059"/>
                  <a:pt x="1719" y="2062"/>
                  <a:pt x="1720" y="2064"/>
                </a:cubicBezTo>
                <a:cubicBezTo>
                  <a:pt x="1721" y="2065"/>
                  <a:pt x="1722" y="2066"/>
                  <a:pt x="1722" y="2067"/>
                </a:cubicBezTo>
                <a:cubicBezTo>
                  <a:pt x="1723" y="2068"/>
                  <a:pt x="1723" y="2069"/>
                  <a:pt x="1724" y="2070"/>
                </a:cubicBezTo>
                <a:cubicBezTo>
                  <a:pt x="1725" y="2070"/>
                  <a:pt x="1725" y="2071"/>
                  <a:pt x="1726" y="2072"/>
                </a:cubicBezTo>
                <a:cubicBezTo>
                  <a:pt x="1726" y="2073"/>
                  <a:pt x="1727" y="2073"/>
                  <a:pt x="1727" y="2074"/>
                </a:cubicBezTo>
                <a:cubicBezTo>
                  <a:pt x="1728" y="2075"/>
                  <a:pt x="1729" y="2076"/>
                  <a:pt x="1730" y="2076"/>
                </a:cubicBezTo>
                <a:cubicBezTo>
                  <a:pt x="1730" y="2077"/>
                  <a:pt x="1731" y="2077"/>
                  <a:pt x="1731" y="2077"/>
                </a:cubicBezTo>
                <a:cubicBezTo>
                  <a:pt x="1731" y="2077"/>
                  <a:pt x="1730" y="2076"/>
                  <a:pt x="1730" y="2076"/>
                </a:cubicBezTo>
                <a:cubicBezTo>
                  <a:pt x="1730" y="2075"/>
                  <a:pt x="1729" y="2074"/>
                  <a:pt x="1729" y="2073"/>
                </a:cubicBezTo>
                <a:cubicBezTo>
                  <a:pt x="1728" y="2072"/>
                  <a:pt x="1728" y="2071"/>
                  <a:pt x="1728" y="2071"/>
                </a:cubicBezTo>
                <a:cubicBezTo>
                  <a:pt x="1727" y="2070"/>
                  <a:pt x="1727" y="2069"/>
                  <a:pt x="1727" y="2068"/>
                </a:cubicBezTo>
                <a:cubicBezTo>
                  <a:pt x="1726" y="2067"/>
                  <a:pt x="1726" y="2066"/>
                  <a:pt x="1726" y="2065"/>
                </a:cubicBezTo>
                <a:cubicBezTo>
                  <a:pt x="1725" y="2064"/>
                  <a:pt x="1725" y="2063"/>
                  <a:pt x="1724" y="2062"/>
                </a:cubicBezTo>
                <a:cubicBezTo>
                  <a:pt x="1724" y="2060"/>
                  <a:pt x="1723" y="2057"/>
                  <a:pt x="1722" y="2055"/>
                </a:cubicBezTo>
                <a:cubicBezTo>
                  <a:pt x="1722" y="2052"/>
                  <a:pt x="1721" y="2049"/>
                  <a:pt x="1720" y="2046"/>
                </a:cubicBezTo>
                <a:cubicBezTo>
                  <a:pt x="1720" y="2043"/>
                  <a:pt x="1719" y="2040"/>
                  <a:pt x="1718" y="2037"/>
                </a:cubicBezTo>
                <a:cubicBezTo>
                  <a:pt x="1718" y="2034"/>
                  <a:pt x="1717" y="2031"/>
                  <a:pt x="1716" y="2028"/>
                </a:cubicBezTo>
                <a:cubicBezTo>
                  <a:pt x="1716" y="2025"/>
                  <a:pt x="1715" y="2021"/>
                  <a:pt x="1714" y="2018"/>
                </a:cubicBezTo>
                <a:cubicBezTo>
                  <a:pt x="1714" y="2017"/>
                  <a:pt x="1713" y="2015"/>
                  <a:pt x="1713" y="2014"/>
                </a:cubicBezTo>
                <a:cubicBezTo>
                  <a:pt x="1712" y="2012"/>
                  <a:pt x="1712" y="2011"/>
                  <a:pt x="1711" y="2009"/>
                </a:cubicBezTo>
                <a:cubicBezTo>
                  <a:pt x="1710" y="2006"/>
                  <a:pt x="1709" y="2003"/>
                  <a:pt x="1708" y="2001"/>
                </a:cubicBezTo>
                <a:cubicBezTo>
                  <a:pt x="1707" y="1998"/>
                  <a:pt x="1706" y="1996"/>
                  <a:pt x="1705" y="1993"/>
                </a:cubicBezTo>
                <a:cubicBezTo>
                  <a:pt x="1705" y="1993"/>
                  <a:pt x="1705" y="1993"/>
                  <a:pt x="1705" y="1993"/>
                </a:cubicBezTo>
                <a:cubicBezTo>
                  <a:pt x="1711" y="1997"/>
                  <a:pt x="1718" y="2002"/>
                  <a:pt x="1724" y="2006"/>
                </a:cubicBezTo>
                <a:cubicBezTo>
                  <a:pt x="1725" y="2007"/>
                  <a:pt x="1725" y="2008"/>
                  <a:pt x="1725" y="2009"/>
                </a:cubicBezTo>
                <a:cubicBezTo>
                  <a:pt x="1726" y="2010"/>
                  <a:pt x="1726" y="2011"/>
                  <a:pt x="1727" y="2012"/>
                </a:cubicBezTo>
                <a:cubicBezTo>
                  <a:pt x="1727" y="2013"/>
                  <a:pt x="1728" y="2014"/>
                  <a:pt x="1728" y="2015"/>
                </a:cubicBezTo>
                <a:cubicBezTo>
                  <a:pt x="1729" y="2017"/>
                  <a:pt x="1729" y="2018"/>
                  <a:pt x="1730" y="2019"/>
                </a:cubicBezTo>
                <a:cubicBezTo>
                  <a:pt x="1731" y="2022"/>
                  <a:pt x="1732" y="2025"/>
                  <a:pt x="1733" y="2028"/>
                </a:cubicBezTo>
                <a:cubicBezTo>
                  <a:pt x="1734" y="2032"/>
                  <a:pt x="1735" y="2035"/>
                  <a:pt x="1736" y="2039"/>
                </a:cubicBezTo>
                <a:cubicBezTo>
                  <a:pt x="1737" y="2041"/>
                  <a:pt x="1737" y="2042"/>
                  <a:pt x="1738" y="2044"/>
                </a:cubicBezTo>
                <a:cubicBezTo>
                  <a:pt x="1738" y="2046"/>
                  <a:pt x="1739" y="2048"/>
                  <a:pt x="1740" y="2050"/>
                </a:cubicBezTo>
                <a:cubicBezTo>
                  <a:pt x="1741" y="2054"/>
                  <a:pt x="1742" y="2058"/>
                  <a:pt x="1743" y="2061"/>
                </a:cubicBezTo>
                <a:cubicBezTo>
                  <a:pt x="1745" y="2064"/>
                  <a:pt x="1745" y="2064"/>
                  <a:pt x="1745" y="2064"/>
                </a:cubicBezTo>
                <a:cubicBezTo>
                  <a:pt x="1745" y="2065"/>
                  <a:pt x="1745" y="2066"/>
                  <a:pt x="1746" y="2067"/>
                </a:cubicBezTo>
                <a:cubicBezTo>
                  <a:pt x="1747" y="2069"/>
                  <a:pt x="1747" y="2071"/>
                  <a:pt x="1748" y="2073"/>
                </a:cubicBezTo>
                <a:cubicBezTo>
                  <a:pt x="1749" y="2075"/>
                  <a:pt x="1750" y="2077"/>
                  <a:pt x="1751" y="2078"/>
                </a:cubicBezTo>
                <a:cubicBezTo>
                  <a:pt x="1752" y="2079"/>
                  <a:pt x="1752" y="2080"/>
                  <a:pt x="1753" y="2081"/>
                </a:cubicBezTo>
                <a:cubicBezTo>
                  <a:pt x="1753" y="2082"/>
                  <a:pt x="1754" y="2082"/>
                  <a:pt x="1755" y="2083"/>
                </a:cubicBezTo>
                <a:cubicBezTo>
                  <a:pt x="1755" y="2084"/>
                  <a:pt x="1756" y="2085"/>
                  <a:pt x="1756" y="2086"/>
                </a:cubicBezTo>
                <a:cubicBezTo>
                  <a:pt x="1757" y="2086"/>
                  <a:pt x="1757" y="2087"/>
                  <a:pt x="1758" y="2088"/>
                </a:cubicBezTo>
                <a:cubicBezTo>
                  <a:pt x="1759" y="2089"/>
                  <a:pt x="1760" y="2091"/>
                  <a:pt x="1762" y="2092"/>
                </a:cubicBezTo>
                <a:cubicBezTo>
                  <a:pt x="1762" y="2093"/>
                  <a:pt x="1763" y="2093"/>
                  <a:pt x="1764" y="2094"/>
                </a:cubicBezTo>
                <a:cubicBezTo>
                  <a:pt x="1764" y="2095"/>
                  <a:pt x="1765" y="2095"/>
                  <a:pt x="1766" y="2096"/>
                </a:cubicBezTo>
                <a:cubicBezTo>
                  <a:pt x="1766" y="2096"/>
                  <a:pt x="1766" y="2096"/>
                  <a:pt x="1767" y="2097"/>
                </a:cubicBezTo>
                <a:cubicBezTo>
                  <a:pt x="1767" y="2097"/>
                  <a:pt x="1767" y="2097"/>
                  <a:pt x="1767" y="2097"/>
                </a:cubicBezTo>
                <a:cubicBezTo>
                  <a:pt x="1768" y="2098"/>
                  <a:pt x="1769" y="2098"/>
                  <a:pt x="1769" y="2099"/>
                </a:cubicBezTo>
                <a:cubicBezTo>
                  <a:pt x="1771" y="2100"/>
                  <a:pt x="1772" y="2101"/>
                  <a:pt x="1773" y="2101"/>
                </a:cubicBezTo>
                <a:cubicBezTo>
                  <a:pt x="1775" y="2102"/>
                  <a:pt x="1776" y="2103"/>
                  <a:pt x="1777" y="2103"/>
                </a:cubicBezTo>
                <a:cubicBezTo>
                  <a:pt x="1778" y="2104"/>
                  <a:pt x="1779" y="2104"/>
                  <a:pt x="1780" y="2105"/>
                </a:cubicBezTo>
                <a:cubicBezTo>
                  <a:pt x="1781" y="2105"/>
                  <a:pt x="1781" y="2105"/>
                  <a:pt x="1782" y="2105"/>
                </a:cubicBezTo>
                <a:cubicBezTo>
                  <a:pt x="1782" y="2105"/>
                  <a:pt x="1783" y="2105"/>
                  <a:pt x="1783" y="2105"/>
                </a:cubicBezTo>
                <a:cubicBezTo>
                  <a:pt x="1784" y="2106"/>
                  <a:pt x="1785" y="2106"/>
                  <a:pt x="1785" y="2106"/>
                </a:cubicBezTo>
                <a:cubicBezTo>
                  <a:pt x="1786" y="2106"/>
                  <a:pt x="1787" y="2106"/>
                  <a:pt x="1787" y="2106"/>
                </a:cubicBezTo>
                <a:cubicBezTo>
                  <a:pt x="1788" y="2106"/>
                  <a:pt x="1789" y="2106"/>
                  <a:pt x="1789" y="2106"/>
                </a:cubicBezTo>
                <a:cubicBezTo>
                  <a:pt x="1789" y="2106"/>
                  <a:pt x="1788" y="2106"/>
                  <a:pt x="1787" y="2106"/>
                </a:cubicBezTo>
                <a:cubicBezTo>
                  <a:pt x="1787" y="2105"/>
                  <a:pt x="1785" y="2105"/>
                  <a:pt x="1784" y="2104"/>
                </a:cubicBezTo>
                <a:cubicBezTo>
                  <a:pt x="1783" y="2104"/>
                  <a:pt x="1783" y="2103"/>
                  <a:pt x="1783" y="2103"/>
                </a:cubicBezTo>
                <a:cubicBezTo>
                  <a:pt x="1782" y="2103"/>
                  <a:pt x="1782" y="2103"/>
                  <a:pt x="1781" y="2102"/>
                </a:cubicBezTo>
                <a:cubicBezTo>
                  <a:pt x="1780" y="2102"/>
                  <a:pt x="1779" y="2101"/>
                  <a:pt x="1778" y="2101"/>
                </a:cubicBezTo>
                <a:cubicBezTo>
                  <a:pt x="1777" y="2100"/>
                  <a:pt x="1776" y="2099"/>
                  <a:pt x="1775" y="2098"/>
                </a:cubicBezTo>
                <a:cubicBezTo>
                  <a:pt x="1774" y="2097"/>
                  <a:pt x="1773" y="2096"/>
                  <a:pt x="1772" y="2095"/>
                </a:cubicBezTo>
                <a:cubicBezTo>
                  <a:pt x="1772" y="2095"/>
                  <a:pt x="1771" y="2094"/>
                  <a:pt x="1771" y="2094"/>
                </a:cubicBezTo>
                <a:cubicBezTo>
                  <a:pt x="1771" y="2093"/>
                  <a:pt x="1770" y="2093"/>
                  <a:pt x="1770" y="2093"/>
                </a:cubicBezTo>
                <a:cubicBezTo>
                  <a:pt x="1770" y="2093"/>
                  <a:pt x="1770" y="2092"/>
                  <a:pt x="1769" y="2092"/>
                </a:cubicBezTo>
                <a:cubicBezTo>
                  <a:pt x="1769" y="2091"/>
                  <a:pt x="1768" y="2091"/>
                  <a:pt x="1768" y="2090"/>
                </a:cubicBezTo>
                <a:cubicBezTo>
                  <a:pt x="1767" y="2090"/>
                  <a:pt x="1767" y="2089"/>
                  <a:pt x="1766" y="2088"/>
                </a:cubicBezTo>
                <a:cubicBezTo>
                  <a:pt x="1765" y="2087"/>
                  <a:pt x="1764" y="2086"/>
                  <a:pt x="1763" y="2084"/>
                </a:cubicBezTo>
                <a:cubicBezTo>
                  <a:pt x="1763" y="2083"/>
                  <a:pt x="1762" y="2083"/>
                  <a:pt x="1762" y="2082"/>
                </a:cubicBezTo>
                <a:cubicBezTo>
                  <a:pt x="1761" y="2081"/>
                  <a:pt x="1761" y="2080"/>
                  <a:pt x="1760" y="2080"/>
                </a:cubicBezTo>
                <a:cubicBezTo>
                  <a:pt x="1759" y="2076"/>
                  <a:pt x="1757" y="2073"/>
                  <a:pt x="1755" y="2070"/>
                </a:cubicBezTo>
                <a:cubicBezTo>
                  <a:pt x="1754" y="2068"/>
                  <a:pt x="1754" y="2066"/>
                  <a:pt x="1753" y="2064"/>
                </a:cubicBezTo>
                <a:cubicBezTo>
                  <a:pt x="1753" y="2063"/>
                  <a:pt x="1752" y="2062"/>
                  <a:pt x="1752" y="2062"/>
                </a:cubicBezTo>
                <a:cubicBezTo>
                  <a:pt x="1751" y="2059"/>
                  <a:pt x="1751" y="2059"/>
                  <a:pt x="1751" y="2059"/>
                </a:cubicBezTo>
                <a:cubicBezTo>
                  <a:pt x="1749" y="2055"/>
                  <a:pt x="1748" y="2051"/>
                  <a:pt x="1747" y="2047"/>
                </a:cubicBezTo>
                <a:cubicBezTo>
                  <a:pt x="1746" y="2046"/>
                  <a:pt x="1746" y="2044"/>
                  <a:pt x="1745" y="2042"/>
                </a:cubicBezTo>
                <a:cubicBezTo>
                  <a:pt x="1744" y="2040"/>
                  <a:pt x="1744" y="2038"/>
                  <a:pt x="1743" y="2036"/>
                </a:cubicBezTo>
                <a:cubicBezTo>
                  <a:pt x="1741" y="2033"/>
                  <a:pt x="1740" y="2029"/>
                  <a:pt x="1739" y="2026"/>
                </a:cubicBezTo>
                <a:cubicBezTo>
                  <a:pt x="1737" y="2023"/>
                  <a:pt x="1736" y="2020"/>
                  <a:pt x="1734" y="2017"/>
                </a:cubicBezTo>
                <a:cubicBezTo>
                  <a:pt x="1733" y="2016"/>
                  <a:pt x="1733" y="2015"/>
                  <a:pt x="1732" y="2014"/>
                </a:cubicBezTo>
                <a:cubicBezTo>
                  <a:pt x="1731" y="2012"/>
                  <a:pt x="1730" y="2011"/>
                  <a:pt x="1729" y="2010"/>
                </a:cubicBezTo>
                <a:cubicBezTo>
                  <a:pt x="1729" y="2010"/>
                  <a:pt x="1729" y="2010"/>
                  <a:pt x="1729" y="2009"/>
                </a:cubicBezTo>
                <a:cubicBezTo>
                  <a:pt x="1756" y="2027"/>
                  <a:pt x="1782" y="2044"/>
                  <a:pt x="1808" y="2057"/>
                </a:cubicBezTo>
                <a:cubicBezTo>
                  <a:pt x="1779" y="2038"/>
                  <a:pt x="1757" y="2020"/>
                  <a:pt x="1740" y="2004"/>
                </a:cubicBezTo>
                <a:cubicBezTo>
                  <a:pt x="1742" y="2006"/>
                  <a:pt x="1745" y="2007"/>
                  <a:pt x="1748" y="2009"/>
                </a:cubicBezTo>
                <a:cubicBezTo>
                  <a:pt x="1750" y="2009"/>
                  <a:pt x="1751" y="2010"/>
                  <a:pt x="1752" y="2010"/>
                </a:cubicBezTo>
                <a:cubicBezTo>
                  <a:pt x="1753" y="2011"/>
                  <a:pt x="1754" y="2011"/>
                  <a:pt x="1755" y="2012"/>
                </a:cubicBezTo>
                <a:cubicBezTo>
                  <a:pt x="1756" y="2012"/>
                  <a:pt x="1758" y="2013"/>
                  <a:pt x="1759" y="2013"/>
                </a:cubicBezTo>
                <a:cubicBezTo>
                  <a:pt x="1760" y="2014"/>
                  <a:pt x="1761" y="2014"/>
                  <a:pt x="1762" y="2015"/>
                </a:cubicBezTo>
                <a:cubicBezTo>
                  <a:pt x="1767" y="2016"/>
                  <a:pt x="1772" y="2018"/>
                  <a:pt x="1777" y="2019"/>
                </a:cubicBezTo>
                <a:cubicBezTo>
                  <a:pt x="1782" y="2020"/>
                  <a:pt x="1787" y="2021"/>
                  <a:pt x="1792" y="2022"/>
                </a:cubicBezTo>
                <a:cubicBezTo>
                  <a:pt x="1795" y="2023"/>
                  <a:pt x="1797" y="2023"/>
                  <a:pt x="1799" y="2024"/>
                </a:cubicBezTo>
                <a:cubicBezTo>
                  <a:pt x="1800" y="2024"/>
                  <a:pt x="1800" y="2024"/>
                  <a:pt x="1801" y="2025"/>
                </a:cubicBezTo>
                <a:cubicBezTo>
                  <a:pt x="1802" y="2025"/>
                  <a:pt x="1802" y="2025"/>
                  <a:pt x="1803" y="2025"/>
                </a:cubicBezTo>
                <a:cubicBezTo>
                  <a:pt x="1803" y="2025"/>
                  <a:pt x="1804" y="2025"/>
                  <a:pt x="1804" y="2026"/>
                </a:cubicBezTo>
                <a:cubicBezTo>
                  <a:pt x="1805" y="2026"/>
                  <a:pt x="1805" y="2026"/>
                  <a:pt x="1806" y="2026"/>
                </a:cubicBezTo>
                <a:cubicBezTo>
                  <a:pt x="1810" y="2028"/>
                  <a:pt x="1814" y="2030"/>
                  <a:pt x="1818" y="2032"/>
                </a:cubicBezTo>
                <a:cubicBezTo>
                  <a:pt x="1822" y="2034"/>
                  <a:pt x="1825" y="2036"/>
                  <a:pt x="1828" y="2039"/>
                </a:cubicBezTo>
                <a:cubicBezTo>
                  <a:pt x="1829" y="2039"/>
                  <a:pt x="1829" y="2040"/>
                  <a:pt x="1830" y="2040"/>
                </a:cubicBezTo>
                <a:cubicBezTo>
                  <a:pt x="1831" y="2041"/>
                  <a:pt x="1831" y="2042"/>
                  <a:pt x="1832" y="2042"/>
                </a:cubicBezTo>
                <a:cubicBezTo>
                  <a:pt x="1833" y="2043"/>
                  <a:pt x="1833" y="2043"/>
                  <a:pt x="1834" y="2044"/>
                </a:cubicBezTo>
                <a:cubicBezTo>
                  <a:pt x="1834" y="2045"/>
                  <a:pt x="1835" y="2045"/>
                  <a:pt x="1835" y="2046"/>
                </a:cubicBezTo>
                <a:cubicBezTo>
                  <a:pt x="1837" y="2047"/>
                  <a:pt x="1837" y="2048"/>
                  <a:pt x="1838" y="2049"/>
                </a:cubicBezTo>
                <a:cubicBezTo>
                  <a:pt x="1839" y="2050"/>
                  <a:pt x="1840" y="2051"/>
                  <a:pt x="1841" y="2052"/>
                </a:cubicBezTo>
                <a:cubicBezTo>
                  <a:pt x="1841" y="2052"/>
                  <a:pt x="1842" y="2053"/>
                  <a:pt x="1843" y="2054"/>
                </a:cubicBezTo>
                <a:cubicBezTo>
                  <a:pt x="1843" y="2055"/>
                  <a:pt x="1844" y="2055"/>
                  <a:pt x="1844" y="2056"/>
                </a:cubicBezTo>
                <a:cubicBezTo>
                  <a:pt x="1845" y="2057"/>
                  <a:pt x="1845" y="2057"/>
                  <a:pt x="1845" y="2057"/>
                </a:cubicBezTo>
                <a:cubicBezTo>
                  <a:pt x="1845" y="2057"/>
                  <a:pt x="1845" y="2057"/>
                  <a:pt x="1844" y="2055"/>
                </a:cubicBezTo>
                <a:cubicBezTo>
                  <a:pt x="1844" y="2054"/>
                  <a:pt x="1843" y="2053"/>
                  <a:pt x="1842" y="2051"/>
                </a:cubicBezTo>
                <a:cubicBezTo>
                  <a:pt x="1842" y="2050"/>
                  <a:pt x="1841" y="2049"/>
                  <a:pt x="1840" y="2047"/>
                </a:cubicBezTo>
                <a:cubicBezTo>
                  <a:pt x="1839" y="2046"/>
                  <a:pt x="1839" y="2045"/>
                  <a:pt x="1838" y="2044"/>
                </a:cubicBezTo>
                <a:cubicBezTo>
                  <a:pt x="1836" y="2041"/>
                  <a:pt x="1834" y="2038"/>
                  <a:pt x="1831" y="2035"/>
                </a:cubicBezTo>
                <a:cubicBezTo>
                  <a:pt x="1828" y="2032"/>
                  <a:pt x="1825" y="2030"/>
                  <a:pt x="1821" y="2027"/>
                </a:cubicBezTo>
                <a:cubicBezTo>
                  <a:pt x="1817" y="2024"/>
                  <a:pt x="1813" y="2022"/>
                  <a:pt x="1809" y="2020"/>
                </a:cubicBezTo>
                <a:cubicBezTo>
                  <a:pt x="1804" y="2018"/>
                  <a:pt x="1799" y="2016"/>
                  <a:pt x="1794" y="2015"/>
                </a:cubicBezTo>
                <a:cubicBezTo>
                  <a:pt x="1789" y="2014"/>
                  <a:pt x="1784" y="2013"/>
                  <a:pt x="1779" y="2012"/>
                </a:cubicBezTo>
                <a:cubicBezTo>
                  <a:pt x="1774" y="2010"/>
                  <a:pt x="1770" y="2009"/>
                  <a:pt x="1765" y="2007"/>
                </a:cubicBezTo>
                <a:cubicBezTo>
                  <a:pt x="1760" y="2006"/>
                  <a:pt x="1756" y="2004"/>
                  <a:pt x="1751" y="2002"/>
                </a:cubicBezTo>
                <a:cubicBezTo>
                  <a:pt x="1747" y="2000"/>
                  <a:pt x="1743" y="1999"/>
                  <a:pt x="1739" y="1997"/>
                </a:cubicBezTo>
                <a:cubicBezTo>
                  <a:pt x="1735" y="1995"/>
                  <a:pt x="1731" y="1993"/>
                  <a:pt x="1728" y="1991"/>
                </a:cubicBezTo>
                <a:cubicBezTo>
                  <a:pt x="1727" y="1991"/>
                  <a:pt x="1726" y="1991"/>
                  <a:pt x="1726" y="1990"/>
                </a:cubicBezTo>
                <a:cubicBezTo>
                  <a:pt x="1712" y="1977"/>
                  <a:pt x="1702" y="1965"/>
                  <a:pt x="1694" y="1955"/>
                </a:cubicBezTo>
                <a:cubicBezTo>
                  <a:pt x="1749" y="1969"/>
                  <a:pt x="1792" y="1994"/>
                  <a:pt x="1845" y="2004"/>
                </a:cubicBezTo>
                <a:cubicBezTo>
                  <a:pt x="1845" y="2004"/>
                  <a:pt x="1845" y="2004"/>
                  <a:pt x="1846" y="2005"/>
                </a:cubicBezTo>
                <a:cubicBezTo>
                  <a:pt x="1847" y="2005"/>
                  <a:pt x="1849" y="2006"/>
                  <a:pt x="1852" y="2007"/>
                </a:cubicBezTo>
                <a:cubicBezTo>
                  <a:pt x="1854" y="2008"/>
                  <a:pt x="1856" y="2010"/>
                  <a:pt x="1859" y="2011"/>
                </a:cubicBezTo>
                <a:cubicBezTo>
                  <a:pt x="1860" y="2011"/>
                  <a:pt x="1861" y="2012"/>
                  <a:pt x="1862" y="2013"/>
                </a:cubicBezTo>
                <a:cubicBezTo>
                  <a:pt x="1864" y="2013"/>
                  <a:pt x="1865" y="2014"/>
                  <a:pt x="1866" y="2015"/>
                </a:cubicBezTo>
                <a:cubicBezTo>
                  <a:pt x="1868" y="2016"/>
                  <a:pt x="1869" y="2016"/>
                  <a:pt x="1871" y="2017"/>
                </a:cubicBezTo>
                <a:cubicBezTo>
                  <a:pt x="1871" y="2018"/>
                  <a:pt x="1872" y="2018"/>
                  <a:pt x="1873" y="2018"/>
                </a:cubicBezTo>
                <a:cubicBezTo>
                  <a:pt x="1873" y="2019"/>
                  <a:pt x="1874" y="2019"/>
                  <a:pt x="1875" y="2020"/>
                </a:cubicBezTo>
                <a:cubicBezTo>
                  <a:pt x="1876" y="2021"/>
                  <a:pt x="1878" y="2022"/>
                  <a:pt x="1879" y="2023"/>
                </a:cubicBezTo>
                <a:cubicBezTo>
                  <a:pt x="1881" y="2024"/>
                  <a:pt x="1882" y="2024"/>
                  <a:pt x="1884" y="2025"/>
                </a:cubicBezTo>
                <a:cubicBezTo>
                  <a:pt x="1885" y="2026"/>
                  <a:pt x="1887" y="2028"/>
                  <a:pt x="1888" y="2029"/>
                </a:cubicBezTo>
                <a:cubicBezTo>
                  <a:pt x="1889" y="2029"/>
                  <a:pt x="1890" y="2030"/>
                  <a:pt x="1891" y="2030"/>
                </a:cubicBezTo>
                <a:cubicBezTo>
                  <a:pt x="1892" y="2031"/>
                  <a:pt x="1892" y="2031"/>
                  <a:pt x="1893" y="2032"/>
                </a:cubicBezTo>
                <a:cubicBezTo>
                  <a:pt x="1900" y="2036"/>
                  <a:pt x="1906" y="2042"/>
                  <a:pt x="1912" y="2047"/>
                </a:cubicBezTo>
                <a:cubicBezTo>
                  <a:pt x="1919" y="2053"/>
                  <a:pt x="1925" y="2059"/>
                  <a:pt x="1931" y="2065"/>
                </a:cubicBezTo>
                <a:cubicBezTo>
                  <a:pt x="1932" y="2067"/>
                  <a:pt x="1934" y="2069"/>
                  <a:pt x="1936" y="2071"/>
                </a:cubicBezTo>
                <a:cubicBezTo>
                  <a:pt x="1937" y="2072"/>
                  <a:pt x="1938" y="2074"/>
                  <a:pt x="1940" y="2076"/>
                </a:cubicBezTo>
                <a:cubicBezTo>
                  <a:pt x="1943" y="2079"/>
                  <a:pt x="1945" y="2083"/>
                  <a:pt x="1948" y="2086"/>
                </a:cubicBezTo>
                <a:cubicBezTo>
                  <a:pt x="1950" y="2088"/>
                  <a:pt x="1951" y="2090"/>
                  <a:pt x="1952" y="2092"/>
                </a:cubicBezTo>
                <a:cubicBezTo>
                  <a:pt x="1954" y="2094"/>
                  <a:pt x="1955" y="2095"/>
                  <a:pt x="1956" y="2097"/>
                </a:cubicBezTo>
                <a:cubicBezTo>
                  <a:pt x="1957" y="2099"/>
                  <a:pt x="1959" y="2101"/>
                  <a:pt x="1960" y="2103"/>
                </a:cubicBezTo>
                <a:cubicBezTo>
                  <a:pt x="1961" y="2104"/>
                  <a:pt x="1961" y="2105"/>
                  <a:pt x="1962" y="2106"/>
                </a:cubicBezTo>
                <a:cubicBezTo>
                  <a:pt x="1962" y="2107"/>
                  <a:pt x="1963" y="2108"/>
                  <a:pt x="1964" y="2108"/>
                </a:cubicBezTo>
                <a:cubicBezTo>
                  <a:pt x="1965" y="2110"/>
                  <a:pt x="1966" y="2112"/>
                  <a:pt x="1967" y="2114"/>
                </a:cubicBezTo>
                <a:cubicBezTo>
                  <a:pt x="1968" y="2116"/>
                  <a:pt x="1970" y="2118"/>
                  <a:pt x="1971" y="2120"/>
                </a:cubicBezTo>
                <a:cubicBezTo>
                  <a:pt x="1972" y="2122"/>
                  <a:pt x="1973" y="2124"/>
                  <a:pt x="1974" y="2125"/>
                </a:cubicBezTo>
                <a:cubicBezTo>
                  <a:pt x="1975" y="2127"/>
                  <a:pt x="1976" y="2129"/>
                  <a:pt x="1977" y="2131"/>
                </a:cubicBezTo>
                <a:cubicBezTo>
                  <a:pt x="1981" y="2139"/>
                  <a:pt x="1985" y="2146"/>
                  <a:pt x="1989" y="2153"/>
                </a:cubicBezTo>
                <a:cubicBezTo>
                  <a:pt x="1991" y="2156"/>
                  <a:pt x="1992" y="2160"/>
                  <a:pt x="1994" y="2163"/>
                </a:cubicBezTo>
                <a:cubicBezTo>
                  <a:pt x="1996" y="2166"/>
                  <a:pt x="1997" y="2170"/>
                  <a:pt x="1999" y="2173"/>
                </a:cubicBezTo>
                <a:cubicBezTo>
                  <a:pt x="2005" y="2185"/>
                  <a:pt x="2010" y="2195"/>
                  <a:pt x="2013" y="2203"/>
                </a:cubicBezTo>
                <a:cubicBezTo>
                  <a:pt x="2015" y="2206"/>
                  <a:pt x="2016" y="2209"/>
                  <a:pt x="2017" y="2211"/>
                </a:cubicBezTo>
                <a:cubicBezTo>
                  <a:pt x="2018" y="2213"/>
                  <a:pt x="2019" y="2214"/>
                  <a:pt x="2019" y="2214"/>
                </a:cubicBezTo>
                <a:cubicBezTo>
                  <a:pt x="2019" y="2214"/>
                  <a:pt x="2018" y="2213"/>
                  <a:pt x="2018" y="2211"/>
                </a:cubicBezTo>
                <a:cubicBezTo>
                  <a:pt x="2017" y="2209"/>
                  <a:pt x="2016" y="2206"/>
                  <a:pt x="2015" y="2202"/>
                </a:cubicBezTo>
                <a:cubicBezTo>
                  <a:pt x="2013" y="2198"/>
                  <a:pt x="2012" y="2194"/>
                  <a:pt x="2010" y="2188"/>
                </a:cubicBezTo>
                <a:cubicBezTo>
                  <a:pt x="2009" y="2186"/>
                  <a:pt x="2008" y="2183"/>
                  <a:pt x="2006" y="2180"/>
                </a:cubicBezTo>
                <a:cubicBezTo>
                  <a:pt x="2005" y="2177"/>
                  <a:pt x="2004" y="2174"/>
                  <a:pt x="2003" y="2171"/>
                </a:cubicBezTo>
                <a:cubicBezTo>
                  <a:pt x="2002" y="2168"/>
                  <a:pt x="2000" y="2164"/>
                  <a:pt x="1999" y="2161"/>
                </a:cubicBezTo>
                <a:cubicBezTo>
                  <a:pt x="1997" y="2157"/>
                  <a:pt x="1996" y="2154"/>
                  <a:pt x="1994" y="2150"/>
                </a:cubicBezTo>
                <a:cubicBezTo>
                  <a:pt x="1992" y="2147"/>
                  <a:pt x="1991" y="2143"/>
                  <a:pt x="1989" y="2139"/>
                </a:cubicBezTo>
                <a:cubicBezTo>
                  <a:pt x="1988" y="2137"/>
                  <a:pt x="1987" y="2135"/>
                  <a:pt x="1986" y="2134"/>
                </a:cubicBezTo>
                <a:cubicBezTo>
                  <a:pt x="1986" y="2133"/>
                  <a:pt x="1985" y="2132"/>
                  <a:pt x="1985" y="2131"/>
                </a:cubicBezTo>
                <a:cubicBezTo>
                  <a:pt x="1985" y="2130"/>
                  <a:pt x="1984" y="2130"/>
                  <a:pt x="1984" y="2130"/>
                </a:cubicBezTo>
                <a:cubicBezTo>
                  <a:pt x="1985" y="2130"/>
                  <a:pt x="1987" y="2131"/>
                  <a:pt x="1988" y="2132"/>
                </a:cubicBezTo>
                <a:cubicBezTo>
                  <a:pt x="1990" y="2133"/>
                  <a:pt x="1993" y="2135"/>
                  <a:pt x="1995" y="2137"/>
                </a:cubicBezTo>
                <a:cubicBezTo>
                  <a:pt x="1998" y="2139"/>
                  <a:pt x="2001" y="2141"/>
                  <a:pt x="2004" y="2143"/>
                </a:cubicBezTo>
                <a:cubicBezTo>
                  <a:pt x="2007" y="2145"/>
                  <a:pt x="2010" y="2147"/>
                  <a:pt x="2014" y="2149"/>
                </a:cubicBezTo>
                <a:cubicBezTo>
                  <a:pt x="2017" y="2152"/>
                  <a:pt x="2020" y="2154"/>
                  <a:pt x="2024" y="2157"/>
                </a:cubicBezTo>
                <a:cubicBezTo>
                  <a:pt x="2027" y="2159"/>
                  <a:pt x="2030" y="2162"/>
                  <a:pt x="2034" y="2164"/>
                </a:cubicBezTo>
                <a:cubicBezTo>
                  <a:pt x="2036" y="2167"/>
                  <a:pt x="2036" y="2167"/>
                  <a:pt x="2036" y="2167"/>
                </a:cubicBezTo>
                <a:cubicBezTo>
                  <a:pt x="2037" y="2167"/>
                  <a:pt x="2038" y="2168"/>
                  <a:pt x="2038" y="2169"/>
                </a:cubicBezTo>
                <a:cubicBezTo>
                  <a:pt x="2040" y="2170"/>
                  <a:pt x="2041" y="2172"/>
                  <a:pt x="2043" y="2173"/>
                </a:cubicBezTo>
                <a:cubicBezTo>
                  <a:pt x="2046" y="2176"/>
                  <a:pt x="2049" y="2179"/>
                  <a:pt x="2051" y="2182"/>
                </a:cubicBezTo>
                <a:cubicBezTo>
                  <a:pt x="2054" y="2185"/>
                  <a:pt x="2056" y="2188"/>
                  <a:pt x="2058" y="2191"/>
                </a:cubicBezTo>
                <a:cubicBezTo>
                  <a:pt x="2060" y="2194"/>
                  <a:pt x="2062" y="2197"/>
                  <a:pt x="2064" y="2200"/>
                </a:cubicBezTo>
                <a:cubicBezTo>
                  <a:pt x="2064" y="2201"/>
                  <a:pt x="2065" y="2202"/>
                  <a:pt x="2066" y="2204"/>
                </a:cubicBezTo>
                <a:cubicBezTo>
                  <a:pt x="2067" y="2205"/>
                  <a:pt x="2067" y="2206"/>
                  <a:pt x="2068" y="2207"/>
                </a:cubicBezTo>
                <a:cubicBezTo>
                  <a:pt x="2068" y="2209"/>
                  <a:pt x="2069" y="2210"/>
                  <a:pt x="2069" y="2211"/>
                </a:cubicBezTo>
                <a:cubicBezTo>
                  <a:pt x="2070" y="2212"/>
                  <a:pt x="2070" y="2213"/>
                  <a:pt x="2071" y="2214"/>
                </a:cubicBezTo>
                <a:cubicBezTo>
                  <a:pt x="2071" y="2215"/>
                  <a:pt x="2072" y="2217"/>
                  <a:pt x="2072" y="2218"/>
                </a:cubicBezTo>
                <a:cubicBezTo>
                  <a:pt x="2073" y="2219"/>
                  <a:pt x="2073" y="2219"/>
                  <a:pt x="2073" y="2219"/>
                </a:cubicBezTo>
                <a:cubicBezTo>
                  <a:pt x="2073" y="2219"/>
                  <a:pt x="2073" y="2219"/>
                  <a:pt x="2073" y="2218"/>
                </a:cubicBezTo>
                <a:cubicBezTo>
                  <a:pt x="2072" y="2217"/>
                  <a:pt x="2072" y="2215"/>
                  <a:pt x="2072" y="2213"/>
                </a:cubicBezTo>
                <a:cubicBezTo>
                  <a:pt x="2072" y="2212"/>
                  <a:pt x="2072" y="2211"/>
                  <a:pt x="2072" y="2210"/>
                </a:cubicBezTo>
                <a:cubicBezTo>
                  <a:pt x="2071" y="2209"/>
                  <a:pt x="2071" y="2208"/>
                  <a:pt x="2071" y="2206"/>
                </a:cubicBezTo>
                <a:cubicBezTo>
                  <a:pt x="2070" y="2205"/>
                  <a:pt x="2070" y="2204"/>
                  <a:pt x="2069" y="2202"/>
                </a:cubicBezTo>
                <a:cubicBezTo>
                  <a:pt x="2069" y="2201"/>
                  <a:pt x="2068" y="2199"/>
                  <a:pt x="2068" y="2198"/>
                </a:cubicBezTo>
                <a:cubicBezTo>
                  <a:pt x="2067" y="2196"/>
                  <a:pt x="2067" y="2194"/>
                  <a:pt x="2066" y="2193"/>
                </a:cubicBezTo>
                <a:cubicBezTo>
                  <a:pt x="2065" y="2191"/>
                  <a:pt x="2064" y="2190"/>
                  <a:pt x="2063" y="2188"/>
                </a:cubicBezTo>
                <a:cubicBezTo>
                  <a:pt x="2061" y="2184"/>
                  <a:pt x="2059" y="2181"/>
                  <a:pt x="2057" y="2178"/>
                </a:cubicBezTo>
                <a:cubicBezTo>
                  <a:pt x="2056" y="2177"/>
                  <a:pt x="2055" y="2176"/>
                  <a:pt x="2055" y="2175"/>
                </a:cubicBezTo>
                <a:cubicBezTo>
                  <a:pt x="2054" y="2174"/>
                  <a:pt x="2053" y="2173"/>
                  <a:pt x="2053" y="2173"/>
                </a:cubicBezTo>
                <a:cubicBezTo>
                  <a:pt x="2051" y="2171"/>
                  <a:pt x="2050" y="2169"/>
                  <a:pt x="2048" y="2168"/>
                </a:cubicBezTo>
                <a:cubicBezTo>
                  <a:pt x="2047" y="2166"/>
                  <a:pt x="2045" y="2165"/>
                  <a:pt x="2044" y="2163"/>
                </a:cubicBezTo>
                <a:cubicBezTo>
                  <a:pt x="2043" y="2162"/>
                  <a:pt x="2042" y="2161"/>
                  <a:pt x="2041" y="2161"/>
                </a:cubicBezTo>
                <a:cubicBezTo>
                  <a:pt x="2039" y="2158"/>
                  <a:pt x="2039" y="2158"/>
                  <a:pt x="2039" y="2158"/>
                </a:cubicBezTo>
                <a:cubicBezTo>
                  <a:pt x="2035" y="2156"/>
                  <a:pt x="2032" y="2153"/>
                  <a:pt x="2028" y="2150"/>
                </a:cubicBezTo>
                <a:cubicBezTo>
                  <a:pt x="2026" y="2149"/>
                  <a:pt x="2025" y="2148"/>
                  <a:pt x="2023" y="2147"/>
                </a:cubicBezTo>
                <a:cubicBezTo>
                  <a:pt x="2021" y="2146"/>
                  <a:pt x="2019" y="2144"/>
                  <a:pt x="2018" y="2143"/>
                </a:cubicBezTo>
                <a:cubicBezTo>
                  <a:pt x="2014" y="2141"/>
                  <a:pt x="2010" y="2139"/>
                  <a:pt x="2007" y="2138"/>
                </a:cubicBezTo>
                <a:cubicBezTo>
                  <a:pt x="2004" y="2136"/>
                  <a:pt x="2001" y="2134"/>
                  <a:pt x="1998" y="2133"/>
                </a:cubicBezTo>
                <a:cubicBezTo>
                  <a:pt x="1995" y="2132"/>
                  <a:pt x="1992" y="2130"/>
                  <a:pt x="1989" y="2129"/>
                </a:cubicBezTo>
                <a:cubicBezTo>
                  <a:pt x="1987" y="2128"/>
                  <a:pt x="1985" y="2127"/>
                  <a:pt x="1983" y="2127"/>
                </a:cubicBezTo>
                <a:cubicBezTo>
                  <a:pt x="1983" y="2127"/>
                  <a:pt x="1983" y="2127"/>
                  <a:pt x="1983" y="2127"/>
                </a:cubicBezTo>
                <a:cubicBezTo>
                  <a:pt x="1982" y="2125"/>
                  <a:pt x="1981" y="2124"/>
                  <a:pt x="1980" y="2122"/>
                </a:cubicBezTo>
                <a:cubicBezTo>
                  <a:pt x="1979" y="2120"/>
                  <a:pt x="1978" y="2118"/>
                  <a:pt x="1977" y="2116"/>
                </a:cubicBezTo>
                <a:cubicBezTo>
                  <a:pt x="1976" y="2114"/>
                  <a:pt x="1975" y="2112"/>
                  <a:pt x="1974" y="2110"/>
                </a:cubicBezTo>
                <a:cubicBezTo>
                  <a:pt x="1973" y="2108"/>
                  <a:pt x="1971" y="2106"/>
                  <a:pt x="1970" y="2104"/>
                </a:cubicBezTo>
                <a:cubicBezTo>
                  <a:pt x="1970" y="2103"/>
                  <a:pt x="1969" y="2102"/>
                  <a:pt x="1968" y="2101"/>
                </a:cubicBezTo>
                <a:cubicBezTo>
                  <a:pt x="1968" y="2101"/>
                  <a:pt x="1967" y="2100"/>
                  <a:pt x="1967" y="2099"/>
                </a:cubicBezTo>
                <a:cubicBezTo>
                  <a:pt x="1965" y="2097"/>
                  <a:pt x="1964" y="2095"/>
                  <a:pt x="1963" y="2093"/>
                </a:cubicBezTo>
                <a:cubicBezTo>
                  <a:pt x="1961" y="2091"/>
                  <a:pt x="1960" y="2089"/>
                  <a:pt x="1959" y="2087"/>
                </a:cubicBezTo>
                <a:cubicBezTo>
                  <a:pt x="1957" y="2085"/>
                  <a:pt x="1956" y="2083"/>
                  <a:pt x="1955" y="2081"/>
                </a:cubicBezTo>
                <a:cubicBezTo>
                  <a:pt x="1952" y="2078"/>
                  <a:pt x="1949" y="2074"/>
                  <a:pt x="1946" y="2071"/>
                </a:cubicBezTo>
                <a:cubicBezTo>
                  <a:pt x="1944" y="2069"/>
                  <a:pt x="1943" y="2067"/>
                  <a:pt x="1941" y="2065"/>
                </a:cubicBezTo>
                <a:cubicBezTo>
                  <a:pt x="1940" y="2064"/>
                  <a:pt x="1938" y="2062"/>
                  <a:pt x="1937" y="2060"/>
                </a:cubicBezTo>
                <a:cubicBezTo>
                  <a:pt x="1936" y="2059"/>
                  <a:pt x="1935" y="2059"/>
                  <a:pt x="1934" y="2058"/>
                </a:cubicBezTo>
                <a:cubicBezTo>
                  <a:pt x="1934" y="2058"/>
                  <a:pt x="1934" y="2058"/>
                  <a:pt x="1934" y="2058"/>
                </a:cubicBezTo>
                <a:cubicBezTo>
                  <a:pt x="1934" y="2057"/>
                  <a:pt x="1934" y="2057"/>
                  <a:pt x="1934" y="2057"/>
                </a:cubicBezTo>
                <a:cubicBezTo>
                  <a:pt x="1934" y="2057"/>
                  <a:pt x="1934" y="2057"/>
                  <a:pt x="1934" y="2057"/>
                </a:cubicBezTo>
                <a:cubicBezTo>
                  <a:pt x="1934" y="2057"/>
                  <a:pt x="1934" y="2057"/>
                  <a:pt x="1934" y="2057"/>
                </a:cubicBezTo>
                <a:cubicBezTo>
                  <a:pt x="1933" y="2057"/>
                  <a:pt x="1933" y="2057"/>
                  <a:pt x="1933" y="2057"/>
                </a:cubicBezTo>
                <a:cubicBezTo>
                  <a:pt x="1932" y="2055"/>
                  <a:pt x="1932" y="2055"/>
                  <a:pt x="1932" y="2055"/>
                </a:cubicBezTo>
                <a:cubicBezTo>
                  <a:pt x="1931" y="2055"/>
                  <a:pt x="1930" y="2054"/>
                  <a:pt x="1930" y="2053"/>
                </a:cubicBezTo>
                <a:cubicBezTo>
                  <a:pt x="1930" y="2054"/>
                  <a:pt x="1931" y="2054"/>
                  <a:pt x="1932" y="2054"/>
                </a:cubicBezTo>
                <a:cubicBezTo>
                  <a:pt x="1933" y="2055"/>
                  <a:pt x="1935" y="2056"/>
                  <a:pt x="1936" y="2057"/>
                </a:cubicBezTo>
                <a:cubicBezTo>
                  <a:pt x="1942" y="2060"/>
                  <a:pt x="1949" y="2063"/>
                  <a:pt x="1955" y="2066"/>
                </a:cubicBezTo>
                <a:cubicBezTo>
                  <a:pt x="1956" y="2066"/>
                  <a:pt x="1956" y="2066"/>
                  <a:pt x="1956" y="2066"/>
                </a:cubicBezTo>
                <a:cubicBezTo>
                  <a:pt x="1958" y="2067"/>
                  <a:pt x="1958" y="2067"/>
                  <a:pt x="1958" y="2067"/>
                </a:cubicBezTo>
                <a:cubicBezTo>
                  <a:pt x="1960" y="2068"/>
                  <a:pt x="1960" y="2068"/>
                  <a:pt x="1960" y="2068"/>
                </a:cubicBezTo>
                <a:cubicBezTo>
                  <a:pt x="1962" y="2068"/>
                  <a:pt x="1963" y="2069"/>
                  <a:pt x="1965" y="2070"/>
                </a:cubicBezTo>
                <a:cubicBezTo>
                  <a:pt x="1968" y="2071"/>
                  <a:pt x="1971" y="2072"/>
                  <a:pt x="1975" y="2073"/>
                </a:cubicBezTo>
                <a:cubicBezTo>
                  <a:pt x="1981" y="2075"/>
                  <a:pt x="1988" y="2077"/>
                  <a:pt x="1994" y="2080"/>
                </a:cubicBezTo>
                <a:cubicBezTo>
                  <a:pt x="2000" y="2082"/>
                  <a:pt x="2005" y="2084"/>
                  <a:pt x="2011" y="2087"/>
                </a:cubicBezTo>
                <a:cubicBezTo>
                  <a:pt x="2016" y="2089"/>
                  <a:pt x="2021" y="2092"/>
                  <a:pt x="2025" y="2095"/>
                </a:cubicBezTo>
                <a:cubicBezTo>
                  <a:pt x="2029" y="2098"/>
                  <a:pt x="2033" y="2101"/>
                  <a:pt x="2036" y="2103"/>
                </a:cubicBezTo>
                <a:cubicBezTo>
                  <a:pt x="2039" y="2106"/>
                  <a:pt x="2041" y="2109"/>
                  <a:pt x="2043" y="2111"/>
                </a:cubicBezTo>
                <a:cubicBezTo>
                  <a:pt x="2044" y="2113"/>
                  <a:pt x="2045" y="2114"/>
                  <a:pt x="2045" y="2115"/>
                </a:cubicBezTo>
                <a:cubicBezTo>
                  <a:pt x="2046" y="2116"/>
                  <a:pt x="2046" y="2116"/>
                  <a:pt x="2047" y="2117"/>
                </a:cubicBezTo>
                <a:cubicBezTo>
                  <a:pt x="2048" y="2119"/>
                  <a:pt x="2048" y="2119"/>
                  <a:pt x="2048" y="2119"/>
                </a:cubicBezTo>
                <a:cubicBezTo>
                  <a:pt x="2048" y="2119"/>
                  <a:pt x="2048" y="2119"/>
                  <a:pt x="2047" y="2117"/>
                </a:cubicBezTo>
                <a:cubicBezTo>
                  <a:pt x="2047" y="2116"/>
                  <a:pt x="2047" y="2115"/>
                  <a:pt x="2046" y="2114"/>
                </a:cubicBezTo>
                <a:cubicBezTo>
                  <a:pt x="2046" y="2113"/>
                  <a:pt x="2045" y="2112"/>
                  <a:pt x="2044" y="2111"/>
                </a:cubicBezTo>
                <a:cubicBezTo>
                  <a:pt x="2043" y="2108"/>
                  <a:pt x="2041" y="2105"/>
                  <a:pt x="2038" y="2101"/>
                </a:cubicBezTo>
                <a:cubicBezTo>
                  <a:pt x="2035" y="2098"/>
                  <a:pt x="2032" y="2095"/>
                  <a:pt x="2027" y="2091"/>
                </a:cubicBezTo>
                <a:cubicBezTo>
                  <a:pt x="2023" y="2088"/>
                  <a:pt x="2019" y="2084"/>
                  <a:pt x="2013" y="2081"/>
                </a:cubicBezTo>
                <a:cubicBezTo>
                  <a:pt x="2008" y="2078"/>
                  <a:pt x="2002" y="2076"/>
                  <a:pt x="1996" y="2073"/>
                </a:cubicBezTo>
                <a:cubicBezTo>
                  <a:pt x="1993" y="2072"/>
                  <a:pt x="1990" y="2071"/>
                  <a:pt x="1987" y="2069"/>
                </a:cubicBezTo>
                <a:cubicBezTo>
                  <a:pt x="1984" y="2068"/>
                  <a:pt x="1980" y="2067"/>
                  <a:pt x="1977" y="2066"/>
                </a:cubicBezTo>
                <a:cubicBezTo>
                  <a:pt x="1974" y="2065"/>
                  <a:pt x="1971" y="2063"/>
                  <a:pt x="1968" y="2062"/>
                </a:cubicBezTo>
                <a:cubicBezTo>
                  <a:pt x="1966" y="2062"/>
                  <a:pt x="1964" y="2061"/>
                  <a:pt x="1963" y="2060"/>
                </a:cubicBezTo>
                <a:cubicBezTo>
                  <a:pt x="1960" y="2059"/>
                  <a:pt x="1960" y="2059"/>
                  <a:pt x="1960" y="2059"/>
                </a:cubicBezTo>
                <a:cubicBezTo>
                  <a:pt x="1960" y="2059"/>
                  <a:pt x="1960" y="2059"/>
                  <a:pt x="1959" y="2059"/>
                </a:cubicBezTo>
                <a:cubicBezTo>
                  <a:pt x="1958" y="2058"/>
                  <a:pt x="1958" y="2058"/>
                  <a:pt x="1958" y="2058"/>
                </a:cubicBezTo>
                <a:cubicBezTo>
                  <a:pt x="1953" y="2056"/>
                  <a:pt x="1953" y="2056"/>
                  <a:pt x="1953" y="2056"/>
                </a:cubicBezTo>
                <a:cubicBezTo>
                  <a:pt x="1952" y="2056"/>
                  <a:pt x="1950" y="2055"/>
                  <a:pt x="1949" y="2054"/>
                </a:cubicBezTo>
                <a:cubicBezTo>
                  <a:pt x="1947" y="2054"/>
                  <a:pt x="1946" y="2053"/>
                  <a:pt x="1944" y="2052"/>
                </a:cubicBezTo>
                <a:cubicBezTo>
                  <a:pt x="1943" y="2051"/>
                  <a:pt x="1941" y="2051"/>
                  <a:pt x="1940" y="2050"/>
                </a:cubicBezTo>
                <a:cubicBezTo>
                  <a:pt x="1936" y="2048"/>
                  <a:pt x="1933" y="2047"/>
                  <a:pt x="1930" y="2045"/>
                </a:cubicBezTo>
                <a:cubicBezTo>
                  <a:pt x="1934" y="2046"/>
                  <a:pt x="1938" y="2047"/>
                  <a:pt x="1942" y="2048"/>
                </a:cubicBezTo>
                <a:cubicBezTo>
                  <a:pt x="1945" y="2049"/>
                  <a:pt x="1947" y="2049"/>
                  <a:pt x="1950" y="2050"/>
                </a:cubicBezTo>
                <a:cubicBezTo>
                  <a:pt x="1951" y="2050"/>
                  <a:pt x="1953" y="2050"/>
                  <a:pt x="1954" y="2050"/>
                </a:cubicBezTo>
                <a:cubicBezTo>
                  <a:pt x="1955" y="2050"/>
                  <a:pt x="1957" y="2050"/>
                  <a:pt x="1958" y="2050"/>
                </a:cubicBezTo>
                <a:cubicBezTo>
                  <a:pt x="1964" y="2051"/>
                  <a:pt x="1969" y="2051"/>
                  <a:pt x="1974" y="2051"/>
                </a:cubicBezTo>
                <a:cubicBezTo>
                  <a:pt x="1977" y="2051"/>
                  <a:pt x="1980" y="2051"/>
                  <a:pt x="1982" y="2051"/>
                </a:cubicBezTo>
                <a:cubicBezTo>
                  <a:pt x="1985" y="2052"/>
                  <a:pt x="1988" y="2052"/>
                  <a:pt x="1990" y="2052"/>
                </a:cubicBezTo>
                <a:cubicBezTo>
                  <a:pt x="1993" y="2052"/>
                  <a:pt x="1996" y="2052"/>
                  <a:pt x="1998" y="2052"/>
                </a:cubicBezTo>
                <a:cubicBezTo>
                  <a:pt x="2001" y="2053"/>
                  <a:pt x="2003" y="2053"/>
                  <a:pt x="2006" y="2053"/>
                </a:cubicBezTo>
                <a:cubicBezTo>
                  <a:pt x="2011" y="2054"/>
                  <a:pt x="2015" y="2055"/>
                  <a:pt x="2020" y="2056"/>
                </a:cubicBezTo>
                <a:cubicBezTo>
                  <a:pt x="2022" y="2056"/>
                  <a:pt x="2024" y="2057"/>
                  <a:pt x="2026" y="2058"/>
                </a:cubicBezTo>
                <a:cubicBezTo>
                  <a:pt x="2027" y="2058"/>
                  <a:pt x="2027" y="2058"/>
                  <a:pt x="2028" y="2058"/>
                </a:cubicBezTo>
                <a:cubicBezTo>
                  <a:pt x="2028" y="2058"/>
                  <a:pt x="2028" y="2059"/>
                  <a:pt x="2029" y="2059"/>
                </a:cubicBezTo>
                <a:cubicBezTo>
                  <a:pt x="2029" y="2059"/>
                  <a:pt x="2030" y="2059"/>
                  <a:pt x="2030" y="2059"/>
                </a:cubicBezTo>
                <a:cubicBezTo>
                  <a:pt x="2031" y="2060"/>
                  <a:pt x="2031" y="2060"/>
                  <a:pt x="2032" y="2060"/>
                </a:cubicBezTo>
                <a:cubicBezTo>
                  <a:pt x="2035" y="2062"/>
                  <a:pt x="2038" y="2064"/>
                  <a:pt x="2041" y="2066"/>
                </a:cubicBezTo>
                <a:cubicBezTo>
                  <a:pt x="2043" y="2068"/>
                  <a:pt x="2045" y="2070"/>
                  <a:pt x="2047" y="2071"/>
                </a:cubicBezTo>
                <a:cubicBezTo>
                  <a:pt x="2049" y="2073"/>
                  <a:pt x="2050" y="2075"/>
                  <a:pt x="2051" y="2076"/>
                </a:cubicBezTo>
                <a:cubicBezTo>
                  <a:pt x="2051" y="2077"/>
                  <a:pt x="2052" y="2077"/>
                  <a:pt x="2052" y="2077"/>
                </a:cubicBezTo>
                <a:cubicBezTo>
                  <a:pt x="2052" y="2077"/>
                  <a:pt x="2051" y="2077"/>
                  <a:pt x="2051" y="2075"/>
                </a:cubicBezTo>
                <a:cubicBezTo>
                  <a:pt x="2050" y="2074"/>
                  <a:pt x="2050" y="2072"/>
                  <a:pt x="2048" y="2070"/>
                </a:cubicBezTo>
                <a:cubicBezTo>
                  <a:pt x="2047" y="2068"/>
                  <a:pt x="2045" y="2066"/>
                  <a:pt x="2043" y="2064"/>
                </a:cubicBezTo>
                <a:cubicBezTo>
                  <a:pt x="2040" y="2061"/>
                  <a:pt x="2037" y="2059"/>
                  <a:pt x="2034" y="2056"/>
                </a:cubicBezTo>
                <a:cubicBezTo>
                  <a:pt x="2033" y="2056"/>
                  <a:pt x="2033" y="2056"/>
                  <a:pt x="2033" y="2055"/>
                </a:cubicBezTo>
                <a:cubicBezTo>
                  <a:pt x="2032" y="2055"/>
                  <a:pt x="2032" y="2055"/>
                  <a:pt x="2031" y="2054"/>
                </a:cubicBezTo>
                <a:cubicBezTo>
                  <a:pt x="2031" y="2054"/>
                  <a:pt x="2030" y="2054"/>
                  <a:pt x="2030" y="2054"/>
                </a:cubicBezTo>
                <a:cubicBezTo>
                  <a:pt x="2029" y="2053"/>
                  <a:pt x="2029" y="2053"/>
                  <a:pt x="2028" y="2053"/>
                </a:cubicBezTo>
                <a:cubicBezTo>
                  <a:pt x="2027" y="2052"/>
                  <a:pt x="2027" y="2052"/>
                  <a:pt x="2027" y="2052"/>
                </a:cubicBezTo>
                <a:cubicBezTo>
                  <a:pt x="2027" y="2052"/>
                  <a:pt x="2027" y="2052"/>
                  <a:pt x="2027" y="2052"/>
                </a:cubicBezTo>
                <a:cubicBezTo>
                  <a:pt x="2027" y="2052"/>
                  <a:pt x="2027" y="2052"/>
                  <a:pt x="2027" y="2052"/>
                </a:cubicBezTo>
                <a:cubicBezTo>
                  <a:pt x="2026" y="2052"/>
                  <a:pt x="2025" y="2052"/>
                  <a:pt x="2025" y="2051"/>
                </a:cubicBezTo>
                <a:cubicBezTo>
                  <a:pt x="2024" y="2051"/>
                  <a:pt x="2023" y="2050"/>
                  <a:pt x="2022" y="2050"/>
                </a:cubicBezTo>
                <a:cubicBezTo>
                  <a:pt x="2017" y="2048"/>
                  <a:pt x="2012" y="2047"/>
                  <a:pt x="2007" y="2046"/>
                </a:cubicBezTo>
                <a:cubicBezTo>
                  <a:pt x="2004" y="2046"/>
                  <a:pt x="2002" y="2045"/>
                  <a:pt x="1999" y="2045"/>
                </a:cubicBezTo>
                <a:cubicBezTo>
                  <a:pt x="1996" y="2045"/>
                  <a:pt x="1994" y="2044"/>
                  <a:pt x="1991" y="2044"/>
                </a:cubicBezTo>
                <a:cubicBezTo>
                  <a:pt x="1988" y="2044"/>
                  <a:pt x="1986" y="2044"/>
                  <a:pt x="1983" y="2043"/>
                </a:cubicBezTo>
                <a:cubicBezTo>
                  <a:pt x="1980" y="2043"/>
                  <a:pt x="1977" y="2043"/>
                  <a:pt x="1975" y="2043"/>
                </a:cubicBezTo>
                <a:cubicBezTo>
                  <a:pt x="1969" y="2043"/>
                  <a:pt x="1964" y="2043"/>
                  <a:pt x="1958" y="2043"/>
                </a:cubicBezTo>
                <a:cubicBezTo>
                  <a:pt x="1953" y="2043"/>
                  <a:pt x="1948" y="2042"/>
                  <a:pt x="1943" y="2041"/>
                </a:cubicBezTo>
                <a:cubicBezTo>
                  <a:pt x="1938" y="2041"/>
                  <a:pt x="1933" y="2040"/>
                  <a:pt x="1929" y="2039"/>
                </a:cubicBezTo>
                <a:cubicBezTo>
                  <a:pt x="1925" y="2037"/>
                  <a:pt x="1920" y="2036"/>
                  <a:pt x="1917" y="2035"/>
                </a:cubicBezTo>
                <a:cubicBezTo>
                  <a:pt x="1915" y="2034"/>
                  <a:pt x="1913" y="2034"/>
                  <a:pt x="1911" y="2033"/>
                </a:cubicBezTo>
                <a:cubicBezTo>
                  <a:pt x="1910" y="2032"/>
                  <a:pt x="1909" y="2032"/>
                  <a:pt x="1909" y="2031"/>
                </a:cubicBezTo>
                <a:cubicBezTo>
                  <a:pt x="1907" y="2030"/>
                  <a:pt x="1906" y="2029"/>
                  <a:pt x="1904" y="2028"/>
                </a:cubicBezTo>
                <a:cubicBezTo>
                  <a:pt x="1903" y="2027"/>
                  <a:pt x="1901" y="2026"/>
                  <a:pt x="1900" y="2024"/>
                </a:cubicBezTo>
                <a:cubicBezTo>
                  <a:pt x="1899" y="2024"/>
                  <a:pt x="1898" y="2023"/>
                  <a:pt x="1897" y="2022"/>
                </a:cubicBezTo>
                <a:cubicBezTo>
                  <a:pt x="1896" y="2022"/>
                  <a:pt x="1895" y="2021"/>
                  <a:pt x="1894" y="2021"/>
                </a:cubicBezTo>
                <a:cubicBezTo>
                  <a:pt x="1892" y="2019"/>
                  <a:pt x="1891" y="2018"/>
                  <a:pt x="1889" y="2017"/>
                </a:cubicBezTo>
                <a:cubicBezTo>
                  <a:pt x="1887" y="2016"/>
                  <a:pt x="1885" y="2014"/>
                  <a:pt x="1883" y="2013"/>
                </a:cubicBezTo>
                <a:cubicBezTo>
                  <a:pt x="1882" y="2013"/>
                  <a:pt x="1881" y="2012"/>
                  <a:pt x="1880" y="2012"/>
                </a:cubicBezTo>
                <a:cubicBezTo>
                  <a:pt x="1880" y="2011"/>
                  <a:pt x="1879" y="2010"/>
                  <a:pt x="1878" y="2010"/>
                </a:cubicBezTo>
                <a:cubicBezTo>
                  <a:pt x="1877" y="2009"/>
                  <a:pt x="1876" y="2009"/>
                  <a:pt x="1875" y="2008"/>
                </a:cubicBezTo>
                <a:cubicBezTo>
                  <a:pt x="1876" y="2008"/>
                  <a:pt x="1878" y="2008"/>
                  <a:pt x="1879" y="2008"/>
                </a:cubicBezTo>
                <a:cubicBezTo>
                  <a:pt x="1937" y="2011"/>
                  <a:pt x="2010" y="2008"/>
                  <a:pt x="2045" y="2022"/>
                </a:cubicBezTo>
                <a:cubicBezTo>
                  <a:pt x="2061" y="2029"/>
                  <a:pt x="2077" y="2037"/>
                  <a:pt x="2091" y="2046"/>
                </a:cubicBezTo>
                <a:cubicBezTo>
                  <a:pt x="2091" y="2046"/>
                  <a:pt x="2091" y="2046"/>
                  <a:pt x="2092" y="2047"/>
                </a:cubicBezTo>
                <a:cubicBezTo>
                  <a:pt x="2092" y="2048"/>
                  <a:pt x="2092" y="2048"/>
                  <a:pt x="2093" y="2049"/>
                </a:cubicBezTo>
                <a:cubicBezTo>
                  <a:pt x="2093" y="2050"/>
                  <a:pt x="2094" y="2051"/>
                  <a:pt x="2094" y="2052"/>
                </a:cubicBezTo>
                <a:cubicBezTo>
                  <a:pt x="2095" y="2053"/>
                  <a:pt x="2095" y="2054"/>
                  <a:pt x="2096" y="2055"/>
                </a:cubicBezTo>
                <a:cubicBezTo>
                  <a:pt x="2098" y="2059"/>
                  <a:pt x="2100" y="2063"/>
                  <a:pt x="2101" y="2069"/>
                </a:cubicBezTo>
                <a:cubicBezTo>
                  <a:pt x="2103" y="2074"/>
                  <a:pt x="2104" y="2079"/>
                  <a:pt x="2105" y="2086"/>
                </a:cubicBezTo>
                <a:cubicBezTo>
                  <a:pt x="2107" y="2092"/>
                  <a:pt x="2108" y="2098"/>
                  <a:pt x="2108" y="2105"/>
                </a:cubicBezTo>
                <a:cubicBezTo>
                  <a:pt x="2109" y="2108"/>
                  <a:pt x="2109" y="2112"/>
                  <a:pt x="2110" y="2115"/>
                </a:cubicBezTo>
                <a:cubicBezTo>
                  <a:pt x="2110" y="2119"/>
                  <a:pt x="2111" y="2123"/>
                  <a:pt x="2111" y="2126"/>
                </a:cubicBezTo>
                <a:cubicBezTo>
                  <a:pt x="2112" y="2133"/>
                  <a:pt x="2113" y="2141"/>
                  <a:pt x="2115" y="2148"/>
                </a:cubicBezTo>
                <a:cubicBezTo>
                  <a:pt x="2116" y="2155"/>
                  <a:pt x="2118" y="2163"/>
                  <a:pt x="2121" y="2170"/>
                </a:cubicBezTo>
                <a:cubicBezTo>
                  <a:pt x="2122" y="2173"/>
                  <a:pt x="2124" y="2177"/>
                  <a:pt x="2125" y="2180"/>
                </a:cubicBezTo>
                <a:cubicBezTo>
                  <a:pt x="2126" y="2182"/>
                  <a:pt x="2127" y="2183"/>
                  <a:pt x="2128" y="2185"/>
                </a:cubicBezTo>
                <a:cubicBezTo>
                  <a:pt x="2129" y="2186"/>
                  <a:pt x="2130" y="2188"/>
                  <a:pt x="2131" y="2189"/>
                </a:cubicBezTo>
                <a:cubicBezTo>
                  <a:pt x="2135" y="2195"/>
                  <a:pt x="2140" y="2201"/>
                  <a:pt x="2145" y="2205"/>
                </a:cubicBezTo>
                <a:cubicBezTo>
                  <a:pt x="2145" y="2205"/>
                  <a:pt x="2146" y="2206"/>
                  <a:pt x="2147" y="2206"/>
                </a:cubicBezTo>
                <a:cubicBezTo>
                  <a:pt x="2147" y="2207"/>
                  <a:pt x="2148" y="2207"/>
                  <a:pt x="2149" y="2208"/>
                </a:cubicBezTo>
                <a:cubicBezTo>
                  <a:pt x="2149" y="2208"/>
                  <a:pt x="2150" y="2209"/>
                  <a:pt x="2151" y="2209"/>
                </a:cubicBezTo>
                <a:cubicBezTo>
                  <a:pt x="2151" y="2210"/>
                  <a:pt x="2152" y="2210"/>
                  <a:pt x="2153" y="2211"/>
                </a:cubicBezTo>
                <a:cubicBezTo>
                  <a:pt x="2155" y="2212"/>
                  <a:pt x="2158" y="2214"/>
                  <a:pt x="2160" y="2215"/>
                </a:cubicBezTo>
                <a:cubicBezTo>
                  <a:pt x="2166" y="2217"/>
                  <a:pt x="2170" y="2219"/>
                  <a:pt x="2175" y="2220"/>
                </a:cubicBezTo>
                <a:cubicBezTo>
                  <a:pt x="2179" y="2221"/>
                  <a:pt x="2183" y="2222"/>
                  <a:pt x="2186" y="2223"/>
                </a:cubicBezTo>
                <a:cubicBezTo>
                  <a:pt x="2189" y="2223"/>
                  <a:pt x="2192" y="2224"/>
                  <a:pt x="2194" y="2224"/>
                </a:cubicBezTo>
                <a:cubicBezTo>
                  <a:pt x="2195" y="2224"/>
                  <a:pt x="2196" y="2224"/>
                  <a:pt x="2196" y="2224"/>
                </a:cubicBezTo>
                <a:cubicBezTo>
                  <a:pt x="2196" y="2224"/>
                  <a:pt x="2195" y="2224"/>
                  <a:pt x="2194" y="2223"/>
                </a:cubicBezTo>
                <a:cubicBezTo>
                  <a:pt x="2192" y="2223"/>
                  <a:pt x="2190" y="2222"/>
                  <a:pt x="2187" y="2221"/>
                </a:cubicBezTo>
                <a:cubicBezTo>
                  <a:pt x="2184" y="2220"/>
                  <a:pt x="2180" y="2219"/>
                  <a:pt x="2176" y="2217"/>
                </a:cubicBezTo>
                <a:cubicBezTo>
                  <a:pt x="2172" y="2215"/>
                  <a:pt x="2167" y="2213"/>
                  <a:pt x="2163" y="2211"/>
                </a:cubicBezTo>
                <a:cubicBezTo>
                  <a:pt x="2160" y="2209"/>
                  <a:pt x="2158" y="2208"/>
                  <a:pt x="2156" y="2206"/>
                </a:cubicBezTo>
                <a:cubicBezTo>
                  <a:pt x="2155" y="2206"/>
                  <a:pt x="2154" y="2205"/>
                  <a:pt x="2154" y="2205"/>
                </a:cubicBezTo>
                <a:cubicBezTo>
                  <a:pt x="2153" y="2204"/>
                  <a:pt x="2153" y="2204"/>
                  <a:pt x="2152" y="2203"/>
                </a:cubicBezTo>
                <a:cubicBezTo>
                  <a:pt x="2152" y="2203"/>
                  <a:pt x="2151" y="2202"/>
                  <a:pt x="2150" y="2202"/>
                </a:cubicBezTo>
                <a:cubicBezTo>
                  <a:pt x="2150" y="2202"/>
                  <a:pt x="2149" y="2201"/>
                  <a:pt x="2149" y="2200"/>
                </a:cubicBezTo>
                <a:cubicBezTo>
                  <a:pt x="2144" y="2196"/>
                  <a:pt x="2140" y="2191"/>
                  <a:pt x="2137" y="2186"/>
                </a:cubicBezTo>
                <a:cubicBezTo>
                  <a:pt x="2136" y="2184"/>
                  <a:pt x="2135" y="2183"/>
                  <a:pt x="2134" y="2181"/>
                </a:cubicBezTo>
                <a:cubicBezTo>
                  <a:pt x="2134" y="2180"/>
                  <a:pt x="2133" y="2178"/>
                  <a:pt x="2132" y="2177"/>
                </a:cubicBezTo>
                <a:cubicBezTo>
                  <a:pt x="2131" y="2174"/>
                  <a:pt x="2129" y="2170"/>
                  <a:pt x="2128" y="2167"/>
                </a:cubicBezTo>
                <a:cubicBezTo>
                  <a:pt x="2127" y="2163"/>
                  <a:pt x="2125" y="2159"/>
                  <a:pt x="2124" y="2155"/>
                </a:cubicBezTo>
                <a:cubicBezTo>
                  <a:pt x="2125" y="2156"/>
                  <a:pt x="2126" y="2157"/>
                  <a:pt x="2128" y="2159"/>
                </a:cubicBezTo>
                <a:cubicBezTo>
                  <a:pt x="2128" y="2160"/>
                  <a:pt x="2129" y="2160"/>
                  <a:pt x="2129" y="2161"/>
                </a:cubicBezTo>
                <a:cubicBezTo>
                  <a:pt x="2130" y="2162"/>
                  <a:pt x="2130" y="2162"/>
                  <a:pt x="2130" y="2162"/>
                </a:cubicBezTo>
                <a:cubicBezTo>
                  <a:pt x="2131" y="2163"/>
                  <a:pt x="2131" y="2163"/>
                  <a:pt x="2131" y="2163"/>
                </a:cubicBezTo>
                <a:cubicBezTo>
                  <a:pt x="2132" y="2164"/>
                  <a:pt x="2133" y="2165"/>
                  <a:pt x="2133" y="2165"/>
                </a:cubicBezTo>
                <a:cubicBezTo>
                  <a:pt x="2134" y="2166"/>
                  <a:pt x="2135" y="2167"/>
                  <a:pt x="2136" y="2167"/>
                </a:cubicBezTo>
                <a:cubicBezTo>
                  <a:pt x="2137" y="2169"/>
                  <a:pt x="2139" y="2170"/>
                  <a:pt x="2140" y="2171"/>
                </a:cubicBezTo>
                <a:cubicBezTo>
                  <a:pt x="2142" y="2172"/>
                  <a:pt x="2142" y="2172"/>
                  <a:pt x="2142" y="2172"/>
                </a:cubicBezTo>
                <a:cubicBezTo>
                  <a:pt x="2142" y="2172"/>
                  <a:pt x="2142" y="2172"/>
                  <a:pt x="2142" y="2172"/>
                </a:cubicBezTo>
                <a:cubicBezTo>
                  <a:pt x="2142" y="2172"/>
                  <a:pt x="2142" y="2172"/>
                  <a:pt x="2142" y="2172"/>
                </a:cubicBezTo>
                <a:cubicBezTo>
                  <a:pt x="2142" y="2172"/>
                  <a:pt x="2142" y="2172"/>
                  <a:pt x="2142" y="2172"/>
                </a:cubicBezTo>
                <a:cubicBezTo>
                  <a:pt x="2142" y="2172"/>
                  <a:pt x="2142" y="2172"/>
                  <a:pt x="2142" y="2172"/>
                </a:cubicBezTo>
                <a:cubicBezTo>
                  <a:pt x="2143" y="2173"/>
                  <a:pt x="2143" y="2173"/>
                  <a:pt x="2143" y="2173"/>
                </a:cubicBezTo>
                <a:cubicBezTo>
                  <a:pt x="2145" y="2174"/>
                  <a:pt x="2145" y="2174"/>
                  <a:pt x="2145" y="2174"/>
                </a:cubicBezTo>
                <a:cubicBezTo>
                  <a:pt x="2149" y="2177"/>
                  <a:pt x="2152" y="2178"/>
                  <a:pt x="2156" y="2180"/>
                </a:cubicBezTo>
                <a:cubicBezTo>
                  <a:pt x="2159" y="2182"/>
                  <a:pt x="2163" y="2183"/>
                  <a:pt x="2166" y="2184"/>
                </a:cubicBezTo>
                <a:cubicBezTo>
                  <a:pt x="2170" y="2186"/>
                  <a:pt x="2173" y="2187"/>
                  <a:pt x="2176" y="2188"/>
                </a:cubicBezTo>
                <a:cubicBezTo>
                  <a:pt x="2179" y="2189"/>
                  <a:pt x="2182" y="2191"/>
                  <a:pt x="2184" y="2192"/>
                </a:cubicBezTo>
                <a:cubicBezTo>
                  <a:pt x="2187" y="2193"/>
                  <a:pt x="2189" y="2194"/>
                  <a:pt x="2191" y="2195"/>
                </a:cubicBezTo>
                <a:cubicBezTo>
                  <a:pt x="2192" y="2196"/>
                  <a:pt x="2193" y="2196"/>
                  <a:pt x="2194" y="2197"/>
                </a:cubicBezTo>
                <a:cubicBezTo>
                  <a:pt x="2195" y="2197"/>
                  <a:pt x="2196" y="2198"/>
                  <a:pt x="2196" y="2198"/>
                </a:cubicBezTo>
                <a:cubicBezTo>
                  <a:pt x="2197" y="2199"/>
                  <a:pt x="2197" y="2199"/>
                  <a:pt x="2197" y="2199"/>
                </a:cubicBezTo>
                <a:cubicBezTo>
                  <a:pt x="2198" y="2199"/>
                  <a:pt x="2198" y="2200"/>
                  <a:pt x="2198" y="2200"/>
                </a:cubicBezTo>
                <a:cubicBezTo>
                  <a:pt x="2199" y="2200"/>
                  <a:pt x="2199" y="2200"/>
                  <a:pt x="2199" y="2201"/>
                </a:cubicBezTo>
                <a:cubicBezTo>
                  <a:pt x="2200" y="2201"/>
                  <a:pt x="2201" y="2202"/>
                  <a:pt x="2201" y="2202"/>
                </a:cubicBezTo>
                <a:cubicBezTo>
                  <a:pt x="2201" y="2202"/>
                  <a:pt x="2200" y="2201"/>
                  <a:pt x="2200" y="2200"/>
                </a:cubicBezTo>
                <a:cubicBezTo>
                  <a:pt x="2199" y="2200"/>
                  <a:pt x="2199" y="2200"/>
                  <a:pt x="2199" y="2199"/>
                </a:cubicBezTo>
                <a:cubicBezTo>
                  <a:pt x="2199" y="2199"/>
                  <a:pt x="2198" y="2198"/>
                  <a:pt x="2198" y="2198"/>
                </a:cubicBezTo>
                <a:cubicBezTo>
                  <a:pt x="2198" y="2198"/>
                  <a:pt x="2198" y="2198"/>
                  <a:pt x="2197" y="2197"/>
                </a:cubicBezTo>
                <a:cubicBezTo>
                  <a:pt x="2197" y="2197"/>
                  <a:pt x="2196" y="2196"/>
                  <a:pt x="2195" y="2195"/>
                </a:cubicBezTo>
                <a:cubicBezTo>
                  <a:pt x="2195" y="2194"/>
                  <a:pt x="2194" y="2194"/>
                  <a:pt x="2193" y="2193"/>
                </a:cubicBezTo>
                <a:cubicBezTo>
                  <a:pt x="2191" y="2191"/>
                  <a:pt x="2189" y="2190"/>
                  <a:pt x="2187" y="2188"/>
                </a:cubicBezTo>
                <a:cubicBezTo>
                  <a:pt x="2185" y="2187"/>
                  <a:pt x="2184" y="2186"/>
                  <a:pt x="2183" y="2185"/>
                </a:cubicBezTo>
                <a:cubicBezTo>
                  <a:pt x="2181" y="2184"/>
                  <a:pt x="2180" y="2184"/>
                  <a:pt x="2178" y="2183"/>
                </a:cubicBezTo>
                <a:cubicBezTo>
                  <a:pt x="2175" y="2181"/>
                  <a:pt x="2172" y="2180"/>
                  <a:pt x="2169" y="2178"/>
                </a:cubicBezTo>
                <a:cubicBezTo>
                  <a:pt x="2167" y="2177"/>
                  <a:pt x="2166" y="2176"/>
                  <a:pt x="2164" y="2176"/>
                </a:cubicBezTo>
                <a:cubicBezTo>
                  <a:pt x="2163" y="2175"/>
                  <a:pt x="2161" y="2174"/>
                  <a:pt x="2159" y="2173"/>
                </a:cubicBezTo>
                <a:cubicBezTo>
                  <a:pt x="2156" y="2171"/>
                  <a:pt x="2153" y="2170"/>
                  <a:pt x="2150" y="2168"/>
                </a:cubicBezTo>
                <a:cubicBezTo>
                  <a:pt x="2147" y="2166"/>
                  <a:pt x="2147" y="2166"/>
                  <a:pt x="2147" y="2166"/>
                </a:cubicBezTo>
                <a:cubicBezTo>
                  <a:pt x="2146" y="2166"/>
                  <a:pt x="2146" y="2166"/>
                  <a:pt x="2146" y="2166"/>
                </a:cubicBezTo>
                <a:cubicBezTo>
                  <a:pt x="2146" y="2166"/>
                  <a:pt x="2146" y="2166"/>
                  <a:pt x="2146" y="2166"/>
                </a:cubicBezTo>
                <a:cubicBezTo>
                  <a:pt x="2146" y="2166"/>
                  <a:pt x="2146" y="2166"/>
                  <a:pt x="2146" y="2166"/>
                </a:cubicBezTo>
                <a:cubicBezTo>
                  <a:pt x="2146" y="2166"/>
                  <a:pt x="2146" y="2166"/>
                  <a:pt x="2146" y="2166"/>
                </a:cubicBezTo>
                <a:cubicBezTo>
                  <a:pt x="2146" y="2166"/>
                  <a:pt x="2146" y="2166"/>
                  <a:pt x="2146" y="2166"/>
                </a:cubicBezTo>
                <a:cubicBezTo>
                  <a:pt x="2145" y="2165"/>
                  <a:pt x="2145" y="2165"/>
                  <a:pt x="2145" y="2165"/>
                </a:cubicBezTo>
                <a:cubicBezTo>
                  <a:pt x="2143" y="2164"/>
                  <a:pt x="2142" y="2163"/>
                  <a:pt x="2141" y="2161"/>
                </a:cubicBezTo>
                <a:cubicBezTo>
                  <a:pt x="2138" y="2159"/>
                  <a:pt x="2135" y="2157"/>
                  <a:pt x="2133" y="2154"/>
                </a:cubicBezTo>
                <a:cubicBezTo>
                  <a:pt x="2130" y="2152"/>
                  <a:pt x="2128" y="2149"/>
                  <a:pt x="2126" y="2147"/>
                </a:cubicBezTo>
                <a:cubicBezTo>
                  <a:pt x="2126" y="2145"/>
                  <a:pt x="2125" y="2144"/>
                  <a:pt x="2124" y="2143"/>
                </a:cubicBezTo>
                <a:cubicBezTo>
                  <a:pt x="2123" y="2142"/>
                  <a:pt x="2123" y="2142"/>
                  <a:pt x="2123" y="2141"/>
                </a:cubicBezTo>
                <a:cubicBezTo>
                  <a:pt x="2122" y="2140"/>
                  <a:pt x="2122" y="2140"/>
                  <a:pt x="2121" y="2139"/>
                </a:cubicBezTo>
                <a:cubicBezTo>
                  <a:pt x="2121" y="2139"/>
                  <a:pt x="2121" y="2138"/>
                  <a:pt x="2121" y="2138"/>
                </a:cubicBezTo>
                <a:cubicBezTo>
                  <a:pt x="2120" y="2134"/>
                  <a:pt x="2119" y="2129"/>
                  <a:pt x="2119" y="2125"/>
                </a:cubicBezTo>
                <a:cubicBezTo>
                  <a:pt x="2118" y="2122"/>
                  <a:pt x="2118" y="2118"/>
                  <a:pt x="2117" y="2114"/>
                </a:cubicBezTo>
                <a:cubicBezTo>
                  <a:pt x="2117" y="2111"/>
                  <a:pt x="2116" y="2107"/>
                  <a:pt x="2115" y="2104"/>
                </a:cubicBezTo>
                <a:cubicBezTo>
                  <a:pt x="2114" y="2097"/>
                  <a:pt x="2113" y="2090"/>
                  <a:pt x="2111" y="2084"/>
                </a:cubicBezTo>
                <a:cubicBezTo>
                  <a:pt x="2110" y="2078"/>
                  <a:pt x="2108" y="2072"/>
                  <a:pt x="2105" y="2067"/>
                </a:cubicBezTo>
                <a:cubicBezTo>
                  <a:pt x="2103" y="2062"/>
                  <a:pt x="2101" y="2057"/>
                  <a:pt x="2098" y="2053"/>
                </a:cubicBezTo>
                <a:cubicBezTo>
                  <a:pt x="2098" y="2052"/>
                  <a:pt x="2097" y="2051"/>
                  <a:pt x="2097" y="2051"/>
                </a:cubicBezTo>
                <a:cubicBezTo>
                  <a:pt x="2096" y="2050"/>
                  <a:pt x="2096" y="2049"/>
                  <a:pt x="2095" y="2048"/>
                </a:cubicBezTo>
                <a:cubicBezTo>
                  <a:pt x="2136" y="2075"/>
                  <a:pt x="2164" y="2104"/>
                  <a:pt x="2164" y="2104"/>
                </a:cubicBezTo>
                <a:cubicBezTo>
                  <a:pt x="2164" y="2104"/>
                  <a:pt x="2145" y="2076"/>
                  <a:pt x="2114" y="2049"/>
                </a:cubicBezTo>
                <a:cubicBezTo>
                  <a:pt x="2116" y="2049"/>
                  <a:pt x="2118" y="2050"/>
                  <a:pt x="2120" y="2050"/>
                </a:cubicBezTo>
                <a:cubicBezTo>
                  <a:pt x="2122" y="2051"/>
                  <a:pt x="2124" y="2051"/>
                  <a:pt x="2126" y="2052"/>
                </a:cubicBezTo>
                <a:cubicBezTo>
                  <a:pt x="2128" y="2053"/>
                  <a:pt x="2130" y="2053"/>
                  <a:pt x="2132" y="2054"/>
                </a:cubicBezTo>
                <a:cubicBezTo>
                  <a:pt x="2133" y="2054"/>
                  <a:pt x="2134" y="2055"/>
                  <a:pt x="2135" y="2055"/>
                </a:cubicBezTo>
                <a:cubicBezTo>
                  <a:pt x="2136" y="2055"/>
                  <a:pt x="2136" y="2056"/>
                  <a:pt x="2137" y="2056"/>
                </a:cubicBezTo>
                <a:cubicBezTo>
                  <a:pt x="2137" y="2056"/>
                  <a:pt x="2137" y="2056"/>
                  <a:pt x="2137" y="2056"/>
                </a:cubicBezTo>
                <a:cubicBezTo>
                  <a:pt x="2137" y="2056"/>
                  <a:pt x="2137" y="2056"/>
                  <a:pt x="2137" y="2056"/>
                </a:cubicBezTo>
                <a:cubicBezTo>
                  <a:pt x="2137" y="2056"/>
                  <a:pt x="2137" y="2056"/>
                  <a:pt x="2137" y="2056"/>
                </a:cubicBezTo>
                <a:cubicBezTo>
                  <a:pt x="2137" y="2056"/>
                  <a:pt x="2137" y="2056"/>
                  <a:pt x="2137" y="2056"/>
                </a:cubicBezTo>
                <a:cubicBezTo>
                  <a:pt x="2137" y="2056"/>
                  <a:pt x="2137" y="2056"/>
                  <a:pt x="2137" y="2056"/>
                </a:cubicBezTo>
                <a:cubicBezTo>
                  <a:pt x="2138" y="2057"/>
                  <a:pt x="2138" y="2057"/>
                  <a:pt x="2138" y="2057"/>
                </a:cubicBezTo>
                <a:cubicBezTo>
                  <a:pt x="2140" y="2057"/>
                  <a:pt x="2140" y="2057"/>
                  <a:pt x="2140" y="2057"/>
                </a:cubicBezTo>
                <a:cubicBezTo>
                  <a:pt x="2140" y="2058"/>
                  <a:pt x="2140" y="2058"/>
                  <a:pt x="2141" y="2058"/>
                </a:cubicBezTo>
                <a:cubicBezTo>
                  <a:pt x="2142" y="2059"/>
                  <a:pt x="2143" y="2059"/>
                  <a:pt x="2144" y="2060"/>
                </a:cubicBezTo>
                <a:cubicBezTo>
                  <a:pt x="2145" y="2061"/>
                  <a:pt x="2147" y="2062"/>
                  <a:pt x="2149" y="2064"/>
                </a:cubicBezTo>
                <a:cubicBezTo>
                  <a:pt x="2151" y="2065"/>
                  <a:pt x="2152" y="2066"/>
                  <a:pt x="2154" y="2068"/>
                </a:cubicBezTo>
                <a:cubicBezTo>
                  <a:pt x="2156" y="2069"/>
                  <a:pt x="2157" y="2071"/>
                  <a:pt x="2159" y="2072"/>
                </a:cubicBezTo>
                <a:cubicBezTo>
                  <a:pt x="2165" y="2078"/>
                  <a:pt x="2171" y="2083"/>
                  <a:pt x="2177" y="2088"/>
                </a:cubicBezTo>
                <a:cubicBezTo>
                  <a:pt x="2182" y="2092"/>
                  <a:pt x="2186" y="2096"/>
                  <a:pt x="2189" y="2098"/>
                </a:cubicBezTo>
                <a:cubicBezTo>
                  <a:pt x="2191" y="2100"/>
                  <a:pt x="2192" y="2101"/>
                  <a:pt x="2193" y="2102"/>
                </a:cubicBezTo>
                <a:cubicBezTo>
                  <a:pt x="2194" y="2102"/>
                  <a:pt x="2194" y="2103"/>
                  <a:pt x="2194" y="2103"/>
                </a:cubicBezTo>
                <a:cubicBezTo>
                  <a:pt x="2194" y="2103"/>
                  <a:pt x="2194" y="2102"/>
                  <a:pt x="2193" y="2101"/>
                </a:cubicBezTo>
                <a:cubicBezTo>
                  <a:pt x="2193" y="2100"/>
                  <a:pt x="2192" y="2099"/>
                  <a:pt x="2190" y="2097"/>
                </a:cubicBezTo>
                <a:cubicBezTo>
                  <a:pt x="2189" y="2096"/>
                  <a:pt x="2188" y="2094"/>
                  <a:pt x="2186" y="2092"/>
                </a:cubicBezTo>
                <a:cubicBezTo>
                  <a:pt x="2184" y="2089"/>
                  <a:pt x="2182" y="2087"/>
                  <a:pt x="2180" y="2084"/>
                </a:cubicBezTo>
                <a:cubicBezTo>
                  <a:pt x="2175" y="2079"/>
                  <a:pt x="2170" y="2073"/>
                  <a:pt x="2164" y="2067"/>
                </a:cubicBezTo>
                <a:cubicBezTo>
                  <a:pt x="2162" y="2065"/>
                  <a:pt x="2161" y="2064"/>
                  <a:pt x="2159" y="2062"/>
                </a:cubicBezTo>
                <a:cubicBezTo>
                  <a:pt x="2157" y="2061"/>
                  <a:pt x="2156" y="2059"/>
                  <a:pt x="2154" y="2058"/>
                </a:cubicBezTo>
                <a:cubicBezTo>
                  <a:pt x="2152" y="2056"/>
                  <a:pt x="2150" y="2055"/>
                  <a:pt x="2148" y="2053"/>
                </a:cubicBezTo>
                <a:cubicBezTo>
                  <a:pt x="2147" y="2053"/>
                  <a:pt x="2146" y="2052"/>
                  <a:pt x="2145" y="2051"/>
                </a:cubicBezTo>
                <a:cubicBezTo>
                  <a:pt x="2144" y="2051"/>
                  <a:pt x="2144" y="2051"/>
                  <a:pt x="2143" y="2050"/>
                </a:cubicBezTo>
                <a:cubicBezTo>
                  <a:pt x="2143" y="2050"/>
                  <a:pt x="2142" y="2050"/>
                  <a:pt x="2142" y="2050"/>
                </a:cubicBezTo>
                <a:cubicBezTo>
                  <a:pt x="2141" y="2049"/>
                  <a:pt x="2141" y="2049"/>
                  <a:pt x="2141" y="2049"/>
                </a:cubicBezTo>
                <a:cubicBezTo>
                  <a:pt x="2141" y="2049"/>
                  <a:pt x="2141" y="2049"/>
                  <a:pt x="2141" y="2049"/>
                </a:cubicBezTo>
                <a:cubicBezTo>
                  <a:pt x="2140" y="2049"/>
                  <a:pt x="2140" y="2049"/>
                  <a:pt x="2140" y="2049"/>
                </a:cubicBezTo>
                <a:cubicBezTo>
                  <a:pt x="2139" y="2048"/>
                  <a:pt x="2139" y="2048"/>
                  <a:pt x="2138" y="2048"/>
                </a:cubicBezTo>
                <a:cubicBezTo>
                  <a:pt x="2137" y="2048"/>
                  <a:pt x="2136" y="2047"/>
                  <a:pt x="2135" y="2047"/>
                </a:cubicBezTo>
                <a:cubicBezTo>
                  <a:pt x="2133" y="2046"/>
                  <a:pt x="2130" y="2045"/>
                  <a:pt x="2128" y="2045"/>
                </a:cubicBezTo>
                <a:cubicBezTo>
                  <a:pt x="2126" y="2044"/>
                  <a:pt x="2124" y="2044"/>
                  <a:pt x="2121" y="2043"/>
                </a:cubicBezTo>
                <a:cubicBezTo>
                  <a:pt x="2119" y="2043"/>
                  <a:pt x="2117" y="2042"/>
                  <a:pt x="2115" y="2042"/>
                </a:cubicBezTo>
                <a:cubicBezTo>
                  <a:pt x="2110" y="2040"/>
                  <a:pt x="2106" y="2039"/>
                  <a:pt x="2101" y="2038"/>
                </a:cubicBezTo>
                <a:cubicBezTo>
                  <a:pt x="2085" y="2025"/>
                  <a:pt x="2066" y="2013"/>
                  <a:pt x="2045" y="2005"/>
                </a:cubicBezTo>
                <a:cubicBezTo>
                  <a:pt x="2043" y="2004"/>
                  <a:pt x="2042" y="2004"/>
                  <a:pt x="2040" y="2003"/>
                </a:cubicBezTo>
                <a:cubicBezTo>
                  <a:pt x="2046" y="2003"/>
                  <a:pt x="2052" y="2003"/>
                  <a:pt x="2059" y="2003"/>
                </a:cubicBezTo>
                <a:cubicBezTo>
                  <a:pt x="2061" y="2003"/>
                  <a:pt x="2063" y="2003"/>
                  <a:pt x="2065" y="2003"/>
                </a:cubicBezTo>
                <a:cubicBezTo>
                  <a:pt x="2067" y="2003"/>
                  <a:pt x="2069" y="2003"/>
                  <a:pt x="2071" y="2003"/>
                </a:cubicBezTo>
                <a:cubicBezTo>
                  <a:pt x="2075" y="2003"/>
                  <a:pt x="2078" y="2003"/>
                  <a:pt x="2082" y="2003"/>
                </a:cubicBezTo>
                <a:cubicBezTo>
                  <a:pt x="2090" y="2003"/>
                  <a:pt x="2099" y="2004"/>
                  <a:pt x="2107" y="2004"/>
                </a:cubicBezTo>
                <a:cubicBezTo>
                  <a:pt x="2115" y="2005"/>
                  <a:pt x="2123" y="2006"/>
                  <a:pt x="2131" y="2008"/>
                </a:cubicBezTo>
                <a:cubicBezTo>
                  <a:pt x="2131" y="2008"/>
                  <a:pt x="2133" y="2008"/>
                  <a:pt x="2133" y="2008"/>
                </a:cubicBezTo>
                <a:cubicBezTo>
                  <a:pt x="2134" y="2008"/>
                  <a:pt x="2135" y="2009"/>
                  <a:pt x="2136" y="2009"/>
                </a:cubicBezTo>
                <a:cubicBezTo>
                  <a:pt x="2136" y="2009"/>
                  <a:pt x="2137" y="2009"/>
                  <a:pt x="2138" y="2010"/>
                </a:cubicBezTo>
                <a:cubicBezTo>
                  <a:pt x="2139" y="2011"/>
                  <a:pt x="2140" y="2011"/>
                  <a:pt x="2141" y="2012"/>
                </a:cubicBezTo>
                <a:cubicBezTo>
                  <a:pt x="2142" y="2013"/>
                  <a:pt x="2142" y="2013"/>
                  <a:pt x="2143" y="2014"/>
                </a:cubicBezTo>
                <a:cubicBezTo>
                  <a:pt x="2143" y="2014"/>
                  <a:pt x="2144" y="2015"/>
                  <a:pt x="2145" y="2015"/>
                </a:cubicBezTo>
                <a:cubicBezTo>
                  <a:pt x="2147" y="2018"/>
                  <a:pt x="2150" y="2020"/>
                  <a:pt x="2153" y="2023"/>
                </a:cubicBezTo>
                <a:cubicBezTo>
                  <a:pt x="2155" y="2027"/>
                  <a:pt x="2158" y="2030"/>
                  <a:pt x="2161" y="2034"/>
                </a:cubicBezTo>
                <a:cubicBezTo>
                  <a:pt x="2164" y="2038"/>
                  <a:pt x="2166" y="2042"/>
                  <a:pt x="2169" y="2047"/>
                </a:cubicBezTo>
                <a:cubicBezTo>
                  <a:pt x="2170" y="2048"/>
                  <a:pt x="2170" y="2049"/>
                  <a:pt x="2171" y="2050"/>
                </a:cubicBezTo>
                <a:cubicBezTo>
                  <a:pt x="2172" y="2051"/>
                  <a:pt x="2172" y="2053"/>
                  <a:pt x="2173" y="2054"/>
                </a:cubicBezTo>
                <a:cubicBezTo>
                  <a:pt x="2174" y="2056"/>
                  <a:pt x="2176" y="2059"/>
                  <a:pt x="2177" y="2061"/>
                </a:cubicBezTo>
                <a:cubicBezTo>
                  <a:pt x="2180" y="2066"/>
                  <a:pt x="2182" y="2071"/>
                  <a:pt x="2185" y="2076"/>
                </a:cubicBezTo>
                <a:cubicBezTo>
                  <a:pt x="2189" y="2081"/>
                  <a:pt x="2192" y="2085"/>
                  <a:pt x="2195" y="2090"/>
                </a:cubicBezTo>
                <a:cubicBezTo>
                  <a:pt x="2196" y="2091"/>
                  <a:pt x="2197" y="2092"/>
                  <a:pt x="2198" y="2093"/>
                </a:cubicBezTo>
                <a:cubicBezTo>
                  <a:pt x="2199" y="2094"/>
                  <a:pt x="2199" y="2094"/>
                  <a:pt x="2199" y="2095"/>
                </a:cubicBezTo>
                <a:cubicBezTo>
                  <a:pt x="2200" y="2096"/>
                  <a:pt x="2200" y="2096"/>
                  <a:pt x="2200" y="2096"/>
                </a:cubicBezTo>
                <a:cubicBezTo>
                  <a:pt x="2201" y="2096"/>
                  <a:pt x="2201" y="2096"/>
                  <a:pt x="2201" y="2096"/>
                </a:cubicBezTo>
                <a:cubicBezTo>
                  <a:pt x="2201" y="2097"/>
                  <a:pt x="2201" y="2097"/>
                  <a:pt x="2201" y="2097"/>
                </a:cubicBezTo>
                <a:cubicBezTo>
                  <a:pt x="2202" y="2097"/>
                  <a:pt x="2203" y="2098"/>
                  <a:pt x="2204" y="2099"/>
                </a:cubicBezTo>
                <a:cubicBezTo>
                  <a:pt x="2205" y="2100"/>
                  <a:pt x="2206" y="2101"/>
                  <a:pt x="2207" y="2102"/>
                </a:cubicBezTo>
                <a:cubicBezTo>
                  <a:pt x="2211" y="2106"/>
                  <a:pt x="2215" y="2109"/>
                  <a:pt x="2219" y="2112"/>
                </a:cubicBezTo>
                <a:cubicBezTo>
                  <a:pt x="2224" y="2115"/>
                  <a:pt x="2228" y="2117"/>
                  <a:pt x="2232" y="2119"/>
                </a:cubicBezTo>
                <a:cubicBezTo>
                  <a:pt x="2236" y="2121"/>
                  <a:pt x="2239" y="2122"/>
                  <a:pt x="2243" y="2123"/>
                </a:cubicBezTo>
                <a:cubicBezTo>
                  <a:pt x="2245" y="2124"/>
                  <a:pt x="2246" y="2124"/>
                  <a:pt x="2248" y="2124"/>
                </a:cubicBezTo>
                <a:cubicBezTo>
                  <a:pt x="2249" y="2125"/>
                  <a:pt x="2250" y="2125"/>
                  <a:pt x="2252" y="2125"/>
                </a:cubicBezTo>
                <a:cubicBezTo>
                  <a:pt x="2253" y="2126"/>
                  <a:pt x="2254" y="2126"/>
                  <a:pt x="2255" y="2126"/>
                </a:cubicBezTo>
                <a:cubicBezTo>
                  <a:pt x="2256" y="2126"/>
                  <a:pt x="2257" y="2126"/>
                  <a:pt x="2257" y="2126"/>
                </a:cubicBezTo>
                <a:cubicBezTo>
                  <a:pt x="2259" y="2126"/>
                  <a:pt x="2259" y="2126"/>
                  <a:pt x="2259" y="2126"/>
                </a:cubicBezTo>
                <a:cubicBezTo>
                  <a:pt x="2259" y="2126"/>
                  <a:pt x="2259" y="2126"/>
                  <a:pt x="2257" y="2126"/>
                </a:cubicBezTo>
                <a:cubicBezTo>
                  <a:pt x="2257" y="2126"/>
                  <a:pt x="2256" y="2125"/>
                  <a:pt x="2255" y="2125"/>
                </a:cubicBezTo>
                <a:cubicBezTo>
                  <a:pt x="2254" y="2125"/>
                  <a:pt x="2253" y="2124"/>
                  <a:pt x="2252" y="2124"/>
                </a:cubicBezTo>
                <a:cubicBezTo>
                  <a:pt x="2251" y="2123"/>
                  <a:pt x="2250" y="2123"/>
                  <a:pt x="2248" y="2122"/>
                </a:cubicBezTo>
                <a:cubicBezTo>
                  <a:pt x="2247" y="2122"/>
                  <a:pt x="2246" y="2121"/>
                  <a:pt x="2244" y="2120"/>
                </a:cubicBezTo>
                <a:cubicBezTo>
                  <a:pt x="2241" y="2119"/>
                  <a:pt x="2237" y="2117"/>
                  <a:pt x="2234" y="2115"/>
                </a:cubicBezTo>
                <a:cubicBezTo>
                  <a:pt x="2230" y="2113"/>
                  <a:pt x="2227" y="2110"/>
                  <a:pt x="2223" y="2107"/>
                </a:cubicBezTo>
                <a:cubicBezTo>
                  <a:pt x="2219" y="2104"/>
                  <a:pt x="2215" y="2101"/>
                  <a:pt x="2212" y="2097"/>
                </a:cubicBezTo>
                <a:cubicBezTo>
                  <a:pt x="2211" y="2096"/>
                  <a:pt x="2210" y="2095"/>
                  <a:pt x="2209" y="2095"/>
                </a:cubicBezTo>
                <a:cubicBezTo>
                  <a:pt x="2208" y="2094"/>
                  <a:pt x="2207" y="2093"/>
                  <a:pt x="2206" y="2092"/>
                </a:cubicBezTo>
                <a:cubicBezTo>
                  <a:pt x="2206" y="2091"/>
                  <a:pt x="2206" y="2091"/>
                  <a:pt x="2206" y="2091"/>
                </a:cubicBezTo>
                <a:cubicBezTo>
                  <a:pt x="2206" y="2091"/>
                  <a:pt x="2206" y="2091"/>
                  <a:pt x="2206" y="2091"/>
                </a:cubicBezTo>
                <a:cubicBezTo>
                  <a:pt x="2205" y="2090"/>
                  <a:pt x="2205" y="2090"/>
                  <a:pt x="2205" y="2090"/>
                </a:cubicBezTo>
                <a:cubicBezTo>
                  <a:pt x="2205" y="2089"/>
                  <a:pt x="2204" y="2089"/>
                  <a:pt x="2204" y="2088"/>
                </a:cubicBezTo>
                <a:cubicBezTo>
                  <a:pt x="2203" y="2087"/>
                  <a:pt x="2202" y="2086"/>
                  <a:pt x="2201" y="2085"/>
                </a:cubicBezTo>
                <a:cubicBezTo>
                  <a:pt x="2198" y="2081"/>
                  <a:pt x="2195" y="2076"/>
                  <a:pt x="2192" y="2072"/>
                </a:cubicBezTo>
                <a:cubicBezTo>
                  <a:pt x="2189" y="2067"/>
                  <a:pt x="2186" y="2062"/>
                  <a:pt x="2184" y="2057"/>
                </a:cubicBezTo>
                <a:cubicBezTo>
                  <a:pt x="2182" y="2055"/>
                  <a:pt x="2181" y="2052"/>
                  <a:pt x="2179" y="2050"/>
                </a:cubicBezTo>
                <a:cubicBezTo>
                  <a:pt x="2178" y="2049"/>
                  <a:pt x="2178" y="2048"/>
                  <a:pt x="2177" y="2046"/>
                </a:cubicBezTo>
                <a:cubicBezTo>
                  <a:pt x="2176" y="2045"/>
                  <a:pt x="2176" y="2044"/>
                  <a:pt x="2175" y="2043"/>
                </a:cubicBezTo>
                <a:cubicBezTo>
                  <a:pt x="2172" y="2039"/>
                  <a:pt x="2169" y="2034"/>
                  <a:pt x="2165" y="2031"/>
                </a:cubicBezTo>
                <a:cubicBezTo>
                  <a:pt x="2162" y="2027"/>
                  <a:pt x="2159" y="2023"/>
                  <a:pt x="2156" y="2020"/>
                </a:cubicBezTo>
                <a:cubicBezTo>
                  <a:pt x="2153" y="2017"/>
                  <a:pt x="2149" y="2015"/>
                  <a:pt x="2146" y="2013"/>
                </a:cubicBezTo>
                <a:cubicBezTo>
                  <a:pt x="2146" y="2012"/>
                  <a:pt x="2145" y="2012"/>
                  <a:pt x="2144" y="2012"/>
                </a:cubicBezTo>
                <a:cubicBezTo>
                  <a:pt x="2144" y="2011"/>
                  <a:pt x="2143" y="2011"/>
                  <a:pt x="2142" y="2010"/>
                </a:cubicBezTo>
                <a:cubicBezTo>
                  <a:pt x="2142" y="2010"/>
                  <a:pt x="2141" y="2010"/>
                  <a:pt x="2141" y="2010"/>
                </a:cubicBezTo>
                <a:cubicBezTo>
                  <a:pt x="2141" y="2010"/>
                  <a:pt x="2142" y="2010"/>
                  <a:pt x="2142" y="2010"/>
                </a:cubicBezTo>
                <a:cubicBezTo>
                  <a:pt x="2144" y="2010"/>
                  <a:pt x="2146" y="2011"/>
                  <a:pt x="2148" y="2011"/>
                </a:cubicBezTo>
                <a:cubicBezTo>
                  <a:pt x="2150" y="2012"/>
                  <a:pt x="2151" y="2012"/>
                  <a:pt x="2153" y="2013"/>
                </a:cubicBezTo>
                <a:cubicBezTo>
                  <a:pt x="2155" y="2013"/>
                  <a:pt x="2157" y="2014"/>
                  <a:pt x="2159" y="2014"/>
                </a:cubicBezTo>
                <a:cubicBezTo>
                  <a:pt x="2160" y="2015"/>
                  <a:pt x="2162" y="2015"/>
                  <a:pt x="2164" y="2016"/>
                </a:cubicBezTo>
                <a:cubicBezTo>
                  <a:pt x="2166" y="2017"/>
                  <a:pt x="2167" y="2017"/>
                  <a:pt x="2169" y="2018"/>
                </a:cubicBezTo>
                <a:cubicBezTo>
                  <a:pt x="2171" y="2018"/>
                  <a:pt x="2172" y="2019"/>
                  <a:pt x="2174" y="2020"/>
                </a:cubicBezTo>
                <a:cubicBezTo>
                  <a:pt x="2175" y="2020"/>
                  <a:pt x="2176" y="2020"/>
                  <a:pt x="2176" y="2021"/>
                </a:cubicBezTo>
                <a:cubicBezTo>
                  <a:pt x="2177" y="2021"/>
                  <a:pt x="2178" y="2021"/>
                  <a:pt x="2179" y="2022"/>
                </a:cubicBezTo>
                <a:cubicBezTo>
                  <a:pt x="2180" y="2022"/>
                  <a:pt x="2182" y="2023"/>
                  <a:pt x="2183" y="2023"/>
                </a:cubicBezTo>
                <a:cubicBezTo>
                  <a:pt x="2185" y="2024"/>
                  <a:pt x="2186" y="2025"/>
                  <a:pt x="2188" y="2025"/>
                </a:cubicBezTo>
                <a:cubicBezTo>
                  <a:pt x="2189" y="2026"/>
                  <a:pt x="2191" y="2027"/>
                  <a:pt x="2192" y="2027"/>
                </a:cubicBezTo>
                <a:cubicBezTo>
                  <a:pt x="2193" y="2028"/>
                  <a:pt x="2193" y="2028"/>
                  <a:pt x="2194" y="2028"/>
                </a:cubicBezTo>
                <a:cubicBezTo>
                  <a:pt x="2195" y="2029"/>
                  <a:pt x="2195" y="2029"/>
                  <a:pt x="2196" y="2030"/>
                </a:cubicBezTo>
                <a:cubicBezTo>
                  <a:pt x="2197" y="2030"/>
                  <a:pt x="2198" y="2031"/>
                  <a:pt x="2200" y="2032"/>
                </a:cubicBezTo>
                <a:cubicBezTo>
                  <a:pt x="2201" y="2032"/>
                  <a:pt x="2202" y="2033"/>
                  <a:pt x="2203" y="2034"/>
                </a:cubicBezTo>
                <a:cubicBezTo>
                  <a:pt x="2204" y="2034"/>
                  <a:pt x="2204" y="2034"/>
                  <a:pt x="2205" y="2035"/>
                </a:cubicBezTo>
                <a:cubicBezTo>
                  <a:pt x="2205" y="2035"/>
                  <a:pt x="2206" y="2035"/>
                  <a:pt x="2206" y="2036"/>
                </a:cubicBezTo>
                <a:cubicBezTo>
                  <a:pt x="2209" y="2037"/>
                  <a:pt x="2211" y="2038"/>
                  <a:pt x="2212" y="2039"/>
                </a:cubicBezTo>
                <a:cubicBezTo>
                  <a:pt x="2214" y="2041"/>
                  <a:pt x="2216" y="2042"/>
                  <a:pt x="2217" y="2043"/>
                </a:cubicBezTo>
                <a:cubicBezTo>
                  <a:pt x="2219" y="2044"/>
                  <a:pt x="2220" y="2045"/>
                  <a:pt x="2221" y="2045"/>
                </a:cubicBezTo>
                <a:cubicBezTo>
                  <a:pt x="2222" y="2046"/>
                  <a:pt x="2223" y="2047"/>
                  <a:pt x="2224" y="2048"/>
                </a:cubicBezTo>
                <a:cubicBezTo>
                  <a:pt x="2225" y="2049"/>
                  <a:pt x="2226" y="2049"/>
                  <a:pt x="2226" y="2049"/>
                </a:cubicBezTo>
                <a:cubicBezTo>
                  <a:pt x="2226" y="2049"/>
                  <a:pt x="2225" y="2049"/>
                  <a:pt x="2224" y="2047"/>
                </a:cubicBezTo>
                <a:cubicBezTo>
                  <a:pt x="2223" y="2047"/>
                  <a:pt x="2223" y="2046"/>
                  <a:pt x="2222" y="2045"/>
                </a:cubicBezTo>
                <a:cubicBezTo>
                  <a:pt x="2221" y="2044"/>
                  <a:pt x="2220" y="2043"/>
                  <a:pt x="2218" y="2041"/>
                </a:cubicBezTo>
                <a:cubicBezTo>
                  <a:pt x="2217" y="2040"/>
                  <a:pt x="2215" y="2039"/>
                  <a:pt x="2214" y="2037"/>
                </a:cubicBezTo>
                <a:cubicBezTo>
                  <a:pt x="2212" y="2036"/>
                  <a:pt x="2210" y="2035"/>
                  <a:pt x="2208" y="2033"/>
                </a:cubicBezTo>
                <a:cubicBezTo>
                  <a:pt x="2208" y="2033"/>
                  <a:pt x="2207" y="2032"/>
                  <a:pt x="2207" y="2032"/>
                </a:cubicBezTo>
                <a:cubicBezTo>
                  <a:pt x="2206" y="2031"/>
                  <a:pt x="2206" y="2031"/>
                  <a:pt x="2205" y="2031"/>
                </a:cubicBezTo>
                <a:cubicBezTo>
                  <a:pt x="2204" y="2030"/>
                  <a:pt x="2203" y="2029"/>
                  <a:pt x="2202" y="2028"/>
                </a:cubicBezTo>
                <a:cubicBezTo>
                  <a:pt x="2201" y="2027"/>
                  <a:pt x="2199" y="2027"/>
                  <a:pt x="2198" y="2026"/>
                </a:cubicBezTo>
                <a:cubicBezTo>
                  <a:pt x="2197" y="2025"/>
                  <a:pt x="2197" y="2025"/>
                  <a:pt x="2196" y="2025"/>
                </a:cubicBezTo>
                <a:cubicBezTo>
                  <a:pt x="2195" y="2024"/>
                  <a:pt x="2195" y="2024"/>
                  <a:pt x="2194" y="2023"/>
                </a:cubicBezTo>
                <a:cubicBezTo>
                  <a:pt x="2189" y="2020"/>
                  <a:pt x="2183" y="2017"/>
                  <a:pt x="2176" y="2014"/>
                </a:cubicBezTo>
                <a:cubicBezTo>
                  <a:pt x="2175" y="2013"/>
                  <a:pt x="2173" y="2013"/>
                  <a:pt x="2171" y="2012"/>
                </a:cubicBezTo>
                <a:cubicBezTo>
                  <a:pt x="2170" y="2011"/>
                  <a:pt x="2168" y="2011"/>
                  <a:pt x="2166" y="2010"/>
                </a:cubicBezTo>
                <a:cubicBezTo>
                  <a:pt x="2164" y="2009"/>
                  <a:pt x="2163" y="2009"/>
                  <a:pt x="2161" y="2008"/>
                </a:cubicBezTo>
                <a:cubicBezTo>
                  <a:pt x="2159" y="2007"/>
                  <a:pt x="2157" y="2007"/>
                  <a:pt x="2155" y="2006"/>
                </a:cubicBezTo>
                <a:cubicBezTo>
                  <a:pt x="2153" y="2005"/>
                  <a:pt x="2152" y="2005"/>
                  <a:pt x="2150" y="2004"/>
                </a:cubicBezTo>
                <a:cubicBezTo>
                  <a:pt x="2148" y="2004"/>
                  <a:pt x="2146" y="2003"/>
                  <a:pt x="2144" y="2003"/>
                </a:cubicBezTo>
                <a:cubicBezTo>
                  <a:pt x="2143" y="2003"/>
                  <a:pt x="2142" y="2002"/>
                  <a:pt x="2141" y="2002"/>
                </a:cubicBezTo>
                <a:cubicBezTo>
                  <a:pt x="2140" y="2002"/>
                  <a:pt x="2139" y="2002"/>
                  <a:pt x="2138" y="2001"/>
                </a:cubicBezTo>
                <a:cubicBezTo>
                  <a:pt x="2137" y="2001"/>
                  <a:pt x="2136" y="2001"/>
                  <a:pt x="2135" y="2001"/>
                </a:cubicBezTo>
                <a:cubicBezTo>
                  <a:pt x="2134" y="2001"/>
                  <a:pt x="2133" y="2000"/>
                  <a:pt x="2132" y="2000"/>
                </a:cubicBezTo>
                <a:cubicBezTo>
                  <a:pt x="2124" y="1999"/>
                  <a:pt x="2116" y="1997"/>
                  <a:pt x="2107" y="1997"/>
                </a:cubicBezTo>
                <a:cubicBezTo>
                  <a:pt x="2099" y="1996"/>
                  <a:pt x="2091" y="1995"/>
                  <a:pt x="2083" y="1995"/>
                </a:cubicBezTo>
                <a:cubicBezTo>
                  <a:pt x="2079" y="1995"/>
                  <a:pt x="2075" y="1995"/>
                  <a:pt x="2071" y="1995"/>
                </a:cubicBezTo>
                <a:cubicBezTo>
                  <a:pt x="2067" y="1995"/>
                  <a:pt x="2063" y="1995"/>
                  <a:pt x="2059" y="1996"/>
                </a:cubicBezTo>
                <a:cubicBezTo>
                  <a:pt x="2051" y="1996"/>
                  <a:pt x="2044" y="1997"/>
                  <a:pt x="2037" y="1997"/>
                </a:cubicBezTo>
                <a:cubicBezTo>
                  <a:pt x="2033" y="1998"/>
                  <a:pt x="2030" y="1998"/>
                  <a:pt x="2026" y="1998"/>
                </a:cubicBezTo>
                <a:cubicBezTo>
                  <a:pt x="2025" y="1999"/>
                  <a:pt x="2023" y="1999"/>
                  <a:pt x="2021" y="1999"/>
                </a:cubicBezTo>
                <a:cubicBezTo>
                  <a:pt x="1949" y="1986"/>
                  <a:pt x="1797" y="1991"/>
                  <a:pt x="1751" y="1937"/>
                </a:cubicBezTo>
                <a:cubicBezTo>
                  <a:pt x="1759" y="1931"/>
                  <a:pt x="1767" y="1926"/>
                  <a:pt x="1774" y="1922"/>
                </a:cubicBezTo>
                <a:cubicBezTo>
                  <a:pt x="1777" y="1922"/>
                  <a:pt x="1780" y="1922"/>
                  <a:pt x="1783" y="1923"/>
                </a:cubicBezTo>
                <a:cubicBezTo>
                  <a:pt x="1787" y="1923"/>
                  <a:pt x="1791" y="1923"/>
                  <a:pt x="1796" y="1924"/>
                </a:cubicBezTo>
                <a:cubicBezTo>
                  <a:pt x="1798" y="1925"/>
                  <a:pt x="1800" y="1925"/>
                  <a:pt x="1802" y="1926"/>
                </a:cubicBezTo>
                <a:cubicBezTo>
                  <a:pt x="1803" y="1926"/>
                  <a:pt x="1805" y="1927"/>
                  <a:pt x="1806" y="1927"/>
                </a:cubicBezTo>
                <a:cubicBezTo>
                  <a:pt x="1806" y="1927"/>
                  <a:pt x="1806" y="1927"/>
                  <a:pt x="1806" y="1927"/>
                </a:cubicBezTo>
                <a:cubicBezTo>
                  <a:pt x="1807" y="1927"/>
                  <a:pt x="1807" y="1927"/>
                  <a:pt x="1807" y="1927"/>
                </a:cubicBezTo>
                <a:cubicBezTo>
                  <a:pt x="1807" y="1928"/>
                  <a:pt x="1807" y="1928"/>
                  <a:pt x="1807" y="1928"/>
                </a:cubicBezTo>
                <a:cubicBezTo>
                  <a:pt x="1807" y="1928"/>
                  <a:pt x="1807" y="1928"/>
                  <a:pt x="1807" y="1928"/>
                </a:cubicBezTo>
                <a:cubicBezTo>
                  <a:pt x="1807" y="1928"/>
                  <a:pt x="1807" y="1928"/>
                  <a:pt x="1807" y="1928"/>
                </a:cubicBezTo>
                <a:cubicBezTo>
                  <a:pt x="1807" y="1928"/>
                  <a:pt x="1807" y="1928"/>
                  <a:pt x="1807" y="1928"/>
                </a:cubicBezTo>
                <a:cubicBezTo>
                  <a:pt x="1808" y="1928"/>
                  <a:pt x="1808" y="1928"/>
                  <a:pt x="1809" y="1928"/>
                </a:cubicBezTo>
                <a:cubicBezTo>
                  <a:pt x="1809" y="1929"/>
                  <a:pt x="1810" y="1929"/>
                  <a:pt x="1810" y="1929"/>
                </a:cubicBezTo>
                <a:cubicBezTo>
                  <a:pt x="1811" y="1930"/>
                  <a:pt x="1811" y="1930"/>
                  <a:pt x="1811" y="1930"/>
                </a:cubicBezTo>
                <a:cubicBezTo>
                  <a:pt x="1812" y="1930"/>
                  <a:pt x="1812" y="1930"/>
                  <a:pt x="1812" y="1930"/>
                </a:cubicBezTo>
                <a:cubicBezTo>
                  <a:pt x="1813" y="1931"/>
                  <a:pt x="1814" y="1932"/>
                  <a:pt x="1815" y="1932"/>
                </a:cubicBezTo>
                <a:cubicBezTo>
                  <a:pt x="1817" y="1934"/>
                  <a:pt x="1819" y="1935"/>
                  <a:pt x="1821" y="1937"/>
                </a:cubicBezTo>
                <a:cubicBezTo>
                  <a:pt x="1825" y="1941"/>
                  <a:pt x="1828" y="1944"/>
                  <a:pt x="1832" y="1948"/>
                </a:cubicBezTo>
                <a:cubicBezTo>
                  <a:pt x="1833" y="1949"/>
                  <a:pt x="1834" y="1950"/>
                  <a:pt x="1836" y="1951"/>
                </a:cubicBezTo>
                <a:cubicBezTo>
                  <a:pt x="1837" y="1952"/>
                  <a:pt x="1837" y="1952"/>
                  <a:pt x="1837" y="1952"/>
                </a:cubicBezTo>
                <a:cubicBezTo>
                  <a:pt x="1839" y="1954"/>
                  <a:pt x="1839" y="1954"/>
                  <a:pt x="1839" y="1954"/>
                </a:cubicBezTo>
                <a:cubicBezTo>
                  <a:pt x="1841" y="1955"/>
                  <a:pt x="1843" y="1957"/>
                  <a:pt x="1845" y="1959"/>
                </a:cubicBezTo>
                <a:cubicBezTo>
                  <a:pt x="1847" y="1960"/>
                  <a:pt x="1848" y="1960"/>
                  <a:pt x="1849" y="1961"/>
                </a:cubicBezTo>
                <a:cubicBezTo>
                  <a:pt x="1850" y="1962"/>
                  <a:pt x="1851" y="1962"/>
                  <a:pt x="1853" y="1963"/>
                </a:cubicBezTo>
                <a:cubicBezTo>
                  <a:pt x="1853" y="1963"/>
                  <a:pt x="1854" y="1964"/>
                  <a:pt x="1854" y="1964"/>
                </a:cubicBezTo>
                <a:cubicBezTo>
                  <a:pt x="1855" y="1964"/>
                  <a:pt x="1856" y="1965"/>
                  <a:pt x="1856" y="1965"/>
                </a:cubicBezTo>
                <a:cubicBezTo>
                  <a:pt x="1857" y="1966"/>
                  <a:pt x="1859" y="1966"/>
                  <a:pt x="1860" y="1967"/>
                </a:cubicBezTo>
                <a:cubicBezTo>
                  <a:pt x="1865" y="1969"/>
                  <a:pt x="1869" y="1971"/>
                  <a:pt x="1874" y="1972"/>
                </a:cubicBezTo>
                <a:cubicBezTo>
                  <a:pt x="1875" y="1972"/>
                  <a:pt x="1876" y="1973"/>
                  <a:pt x="1877" y="1973"/>
                </a:cubicBezTo>
                <a:cubicBezTo>
                  <a:pt x="1879" y="1973"/>
                  <a:pt x="1880" y="1974"/>
                  <a:pt x="1881" y="1974"/>
                </a:cubicBezTo>
                <a:cubicBezTo>
                  <a:pt x="1882" y="1974"/>
                  <a:pt x="1883" y="1974"/>
                  <a:pt x="1884" y="1974"/>
                </a:cubicBezTo>
                <a:cubicBezTo>
                  <a:pt x="1885" y="1975"/>
                  <a:pt x="1886" y="1975"/>
                  <a:pt x="1887" y="1975"/>
                </a:cubicBezTo>
                <a:cubicBezTo>
                  <a:pt x="1891" y="1975"/>
                  <a:pt x="1895" y="1976"/>
                  <a:pt x="1899" y="1976"/>
                </a:cubicBezTo>
                <a:cubicBezTo>
                  <a:pt x="1902" y="1976"/>
                  <a:pt x="1905" y="1976"/>
                  <a:pt x="1907" y="1975"/>
                </a:cubicBezTo>
                <a:cubicBezTo>
                  <a:pt x="1910" y="1975"/>
                  <a:pt x="1912" y="1975"/>
                  <a:pt x="1913" y="1975"/>
                </a:cubicBezTo>
                <a:cubicBezTo>
                  <a:pt x="1914" y="1974"/>
                  <a:pt x="1915" y="1974"/>
                  <a:pt x="1915" y="1974"/>
                </a:cubicBezTo>
                <a:cubicBezTo>
                  <a:pt x="1915" y="1974"/>
                  <a:pt x="1914" y="1974"/>
                  <a:pt x="1913" y="1974"/>
                </a:cubicBezTo>
                <a:cubicBezTo>
                  <a:pt x="1912" y="1974"/>
                  <a:pt x="1910" y="1974"/>
                  <a:pt x="1907" y="1974"/>
                </a:cubicBezTo>
                <a:cubicBezTo>
                  <a:pt x="1905" y="1974"/>
                  <a:pt x="1902" y="1973"/>
                  <a:pt x="1899" y="1973"/>
                </a:cubicBezTo>
                <a:cubicBezTo>
                  <a:pt x="1896" y="1972"/>
                  <a:pt x="1892" y="1971"/>
                  <a:pt x="1888" y="1970"/>
                </a:cubicBezTo>
                <a:cubicBezTo>
                  <a:pt x="1887" y="1970"/>
                  <a:pt x="1886" y="1970"/>
                  <a:pt x="1885" y="1970"/>
                </a:cubicBezTo>
                <a:cubicBezTo>
                  <a:pt x="1884" y="1969"/>
                  <a:pt x="1883" y="1969"/>
                  <a:pt x="1882" y="1969"/>
                </a:cubicBezTo>
                <a:cubicBezTo>
                  <a:pt x="1880" y="1968"/>
                  <a:pt x="1878" y="1967"/>
                  <a:pt x="1876" y="1966"/>
                </a:cubicBezTo>
                <a:cubicBezTo>
                  <a:pt x="1872" y="1965"/>
                  <a:pt x="1867" y="1963"/>
                  <a:pt x="1863" y="1961"/>
                </a:cubicBezTo>
                <a:cubicBezTo>
                  <a:pt x="1862" y="1960"/>
                  <a:pt x="1861" y="1959"/>
                  <a:pt x="1860" y="1959"/>
                </a:cubicBezTo>
                <a:cubicBezTo>
                  <a:pt x="1859" y="1958"/>
                  <a:pt x="1858" y="1958"/>
                  <a:pt x="1858" y="1958"/>
                </a:cubicBezTo>
                <a:cubicBezTo>
                  <a:pt x="1857" y="1957"/>
                  <a:pt x="1857" y="1957"/>
                  <a:pt x="1856" y="1957"/>
                </a:cubicBezTo>
                <a:cubicBezTo>
                  <a:pt x="1854" y="1955"/>
                  <a:pt x="1852" y="1954"/>
                  <a:pt x="1850" y="1953"/>
                </a:cubicBezTo>
                <a:cubicBezTo>
                  <a:pt x="1848" y="1951"/>
                  <a:pt x="1847" y="1950"/>
                  <a:pt x="1845" y="1949"/>
                </a:cubicBezTo>
                <a:cubicBezTo>
                  <a:pt x="1846" y="1949"/>
                  <a:pt x="1846" y="1949"/>
                  <a:pt x="1847" y="1949"/>
                </a:cubicBezTo>
                <a:cubicBezTo>
                  <a:pt x="1848" y="1950"/>
                  <a:pt x="1848" y="1950"/>
                  <a:pt x="1849" y="1950"/>
                </a:cubicBezTo>
                <a:cubicBezTo>
                  <a:pt x="1850" y="1950"/>
                  <a:pt x="1852" y="1950"/>
                  <a:pt x="1853" y="1950"/>
                </a:cubicBezTo>
                <a:cubicBezTo>
                  <a:pt x="1856" y="1950"/>
                  <a:pt x="1859" y="1950"/>
                  <a:pt x="1862" y="1950"/>
                </a:cubicBezTo>
                <a:cubicBezTo>
                  <a:pt x="1865" y="1950"/>
                  <a:pt x="1868" y="1950"/>
                  <a:pt x="1871" y="1950"/>
                </a:cubicBezTo>
                <a:cubicBezTo>
                  <a:pt x="1874" y="1949"/>
                  <a:pt x="1877" y="1949"/>
                  <a:pt x="1880" y="1948"/>
                </a:cubicBezTo>
                <a:cubicBezTo>
                  <a:pt x="1883" y="1948"/>
                  <a:pt x="1886" y="1948"/>
                  <a:pt x="1889" y="1947"/>
                </a:cubicBezTo>
                <a:cubicBezTo>
                  <a:pt x="1890" y="1947"/>
                  <a:pt x="1890" y="1947"/>
                  <a:pt x="1891" y="1947"/>
                </a:cubicBezTo>
                <a:cubicBezTo>
                  <a:pt x="1892" y="1947"/>
                  <a:pt x="1892" y="1947"/>
                  <a:pt x="1893" y="1947"/>
                </a:cubicBezTo>
                <a:cubicBezTo>
                  <a:pt x="1895" y="1947"/>
                  <a:pt x="1896" y="1947"/>
                  <a:pt x="1897" y="1947"/>
                </a:cubicBezTo>
                <a:cubicBezTo>
                  <a:pt x="1900" y="1947"/>
                  <a:pt x="1903" y="1947"/>
                  <a:pt x="1905" y="1947"/>
                </a:cubicBezTo>
                <a:cubicBezTo>
                  <a:pt x="1908" y="1947"/>
                  <a:pt x="1911" y="1948"/>
                  <a:pt x="1913" y="1948"/>
                </a:cubicBezTo>
                <a:cubicBezTo>
                  <a:pt x="1914" y="1948"/>
                  <a:pt x="1915" y="1948"/>
                  <a:pt x="1916" y="1948"/>
                </a:cubicBezTo>
                <a:cubicBezTo>
                  <a:pt x="1917" y="1948"/>
                  <a:pt x="1918" y="1949"/>
                  <a:pt x="1919" y="1949"/>
                </a:cubicBezTo>
                <a:cubicBezTo>
                  <a:pt x="1920" y="1949"/>
                  <a:pt x="1921" y="1949"/>
                  <a:pt x="1922" y="1949"/>
                </a:cubicBezTo>
                <a:cubicBezTo>
                  <a:pt x="1922" y="1949"/>
                  <a:pt x="1923" y="1949"/>
                  <a:pt x="1924" y="1949"/>
                </a:cubicBezTo>
                <a:cubicBezTo>
                  <a:pt x="1925" y="1950"/>
                  <a:pt x="1926" y="1950"/>
                  <a:pt x="1927" y="1950"/>
                </a:cubicBezTo>
                <a:cubicBezTo>
                  <a:pt x="1928" y="1950"/>
                  <a:pt x="1928" y="1950"/>
                  <a:pt x="1928" y="1950"/>
                </a:cubicBezTo>
                <a:cubicBezTo>
                  <a:pt x="1928" y="1950"/>
                  <a:pt x="1928" y="1950"/>
                  <a:pt x="1927" y="1950"/>
                </a:cubicBezTo>
                <a:cubicBezTo>
                  <a:pt x="1926" y="1949"/>
                  <a:pt x="1926" y="1949"/>
                  <a:pt x="1924" y="1948"/>
                </a:cubicBezTo>
                <a:cubicBezTo>
                  <a:pt x="1924" y="1948"/>
                  <a:pt x="1923" y="1947"/>
                  <a:pt x="1922" y="1947"/>
                </a:cubicBezTo>
                <a:cubicBezTo>
                  <a:pt x="1922" y="1946"/>
                  <a:pt x="1921" y="1946"/>
                  <a:pt x="1920" y="1946"/>
                </a:cubicBezTo>
                <a:cubicBezTo>
                  <a:pt x="1918" y="1945"/>
                  <a:pt x="1916" y="1944"/>
                  <a:pt x="1914" y="1943"/>
                </a:cubicBezTo>
                <a:cubicBezTo>
                  <a:pt x="1911" y="1943"/>
                  <a:pt x="1909" y="1942"/>
                  <a:pt x="1906" y="1941"/>
                </a:cubicBezTo>
                <a:cubicBezTo>
                  <a:pt x="1904" y="1941"/>
                  <a:pt x="1901" y="1940"/>
                  <a:pt x="1898" y="1940"/>
                </a:cubicBezTo>
                <a:cubicBezTo>
                  <a:pt x="1896" y="1940"/>
                  <a:pt x="1895" y="1940"/>
                  <a:pt x="1893" y="1940"/>
                </a:cubicBezTo>
                <a:cubicBezTo>
                  <a:pt x="1892" y="1940"/>
                  <a:pt x="1890" y="1940"/>
                  <a:pt x="1888" y="1940"/>
                </a:cubicBezTo>
                <a:cubicBezTo>
                  <a:pt x="1885" y="1940"/>
                  <a:pt x="1882" y="1940"/>
                  <a:pt x="1879" y="1941"/>
                </a:cubicBezTo>
                <a:cubicBezTo>
                  <a:pt x="1876" y="1941"/>
                  <a:pt x="1873" y="1942"/>
                  <a:pt x="1870" y="1942"/>
                </a:cubicBezTo>
                <a:cubicBezTo>
                  <a:pt x="1868" y="1942"/>
                  <a:pt x="1867" y="1942"/>
                  <a:pt x="1865" y="1943"/>
                </a:cubicBezTo>
                <a:cubicBezTo>
                  <a:pt x="1864" y="1943"/>
                  <a:pt x="1862" y="1943"/>
                  <a:pt x="1861" y="1943"/>
                </a:cubicBezTo>
                <a:cubicBezTo>
                  <a:pt x="1858" y="1944"/>
                  <a:pt x="1855" y="1944"/>
                  <a:pt x="1853" y="1944"/>
                </a:cubicBezTo>
                <a:cubicBezTo>
                  <a:pt x="1852" y="1944"/>
                  <a:pt x="1852" y="1944"/>
                  <a:pt x="1851" y="1944"/>
                </a:cubicBezTo>
                <a:cubicBezTo>
                  <a:pt x="1850" y="1945"/>
                  <a:pt x="1850" y="1944"/>
                  <a:pt x="1849" y="1945"/>
                </a:cubicBezTo>
                <a:cubicBezTo>
                  <a:pt x="1849" y="1945"/>
                  <a:pt x="1848" y="1945"/>
                  <a:pt x="1847" y="1945"/>
                </a:cubicBezTo>
                <a:cubicBezTo>
                  <a:pt x="1847" y="1945"/>
                  <a:pt x="1846" y="1945"/>
                  <a:pt x="1846" y="1945"/>
                </a:cubicBezTo>
                <a:cubicBezTo>
                  <a:pt x="1845" y="1944"/>
                  <a:pt x="1845" y="1944"/>
                  <a:pt x="1844" y="1944"/>
                </a:cubicBezTo>
                <a:cubicBezTo>
                  <a:pt x="1844" y="1944"/>
                  <a:pt x="1843" y="1944"/>
                  <a:pt x="1843" y="1944"/>
                </a:cubicBezTo>
                <a:cubicBezTo>
                  <a:pt x="1842" y="1944"/>
                  <a:pt x="1842" y="1944"/>
                  <a:pt x="1841" y="1944"/>
                </a:cubicBezTo>
                <a:cubicBezTo>
                  <a:pt x="1841" y="1944"/>
                  <a:pt x="1840" y="1944"/>
                  <a:pt x="1840" y="1944"/>
                </a:cubicBezTo>
                <a:cubicBezTo>
                  <a:pt x="1840" y="1944"/>
                  <a:pt x="1840" y="1944"/>
                  <a:pt x="1839" y="1944"/>
                </a:cubicBezTo>
                <a:cubicBezTo>
                  <a:pt x="1839" y="1943"/>
                  <a:pt x="1838" y="1943"/>
                  <a:pt x="1838" y="1942"/>
                </a:cubicBezTo>
                <a:cubicBezTo>
                  <a:pt x="1834" y="1939"/>
                  <a:pt x="1830" y="1935"/>
                  <a:pt x="1826" y="1931"/>
                </a:cubicBezTo>
                <a:cubicBezTo>
                  <a:pt x="1824" y="1929"/>
                  <a:pt x="1821" y="1928"/>
                  <a:pt x="1819" y="1926"/>
                </a:cubicBezTo>
                <a:cubicBezTo>
                  <a:pt x="1818" y="1925"/>
                  <a:pt x="1817" y="1925"/>
                  <a:pt x="1815" y="1924"/>
                </a:cubicBezTo>
                <a:cubicBezTo>
                  <a:pt x="1815" y="1924"/>
                  <a:pt x="1815" y="1924"/>
                  <a:pt x="1815" y="1924"/>
                </a:cubicBezTo>
                <a:cubicBezTo>
                  <a:pt x="1814" y="1923"/>
                  <a:pt x="1814" y="1923"/>
                  <a:pt x="1814" y="1923"/>
                </a:cubicBezTo>
                <a:cubicBezTo>
                  <a:pt x="1813" y="1923"/>
                  <a:pt x="1812" y="1922"/>
                  <a:pt x="1812" y="1922"/>
                </a:cubicBezTo>
                <a:cubicBezTo>
                  <a:pt x="1811" y="1922"/>
                  <a:pt x="1811" y="1922"/>
                  <a:pt x="1810" y="1921"/>
                </a:cubicBezTo>
                <a:cubicBezTo>
                  <a:pt x="1810" y="1921"/>
                  <a:pt x="1810" y="1921"/>
                  <a:pt x="1810" y="1921"/>
                </a:cubicBezTo>
                <a:cubicBezTo>
                  <a:pt x="1810" y="1921"/>
                  <a:pt x="1810" y="1921"/>
                  <a:pt x="1810" y="1921"/>
                </a:cubicBezTo>
                <a:cubicBezTo>
                  <a:pt x="1810" y="1921"/>
                  <a:pt x="1810" y="1921"/>
                  <a:pt x="1810" y="1921"/>
                </a:cubicBezTo>
                <a:cubicBezTo>
                  <a:pt x="1809" y="1921"/>
                  <a:pt x="1809" y="1921"/>
                  <a:pt x="1809" y="1921"/>
                </a:cubicBezTo>
                <a:cubicBezTo>
                  <a:pt x="1809" y="1921"/>
                  <a:pt x="1809" y="1921"/>
                  <a:pt x="1809" y="1921"/>
                </a:cubicBezTo>
                <a:cubicBezTo>
                  <a:pt x="1808" y="1921"/>
                  <a:pt x="1808" y="1921"/>
                  <a:pt x="1808" y="1921"/>
                </a:cubicBezTo>
                <a:cubicBezTo>
                  <a:pt x="1807" y="1920"/>
                  <a:pt x="1805" y="1920"/>
                  <a:pt x="1804" y="1919"/>
                </a:cubicBezTo>
                <a:cubicBezTo>
                  <a:pt x="1802" y="1919"/>
                  <a:pt x="1799" y="1918"/>
                  <a:pt x="1797" y="1918"/>
                </a:cubicBezTo>
                <a:cubicBezTo>
                  <a:pt x="1792" y="1918"/>
                  <a:pt x="1787" y="1918"/>
                  <a:pt x="1783" y="1918"/>
                </a:cubicBezTo>
                <a:cubicBezTo>
                  <a:pt x="1783" y="1918"/>
                  <a:pt x="1782" y="1918"/>
                  <a:pt x="1782" y="1918"/>
                </a:cubicBezTo>
                <a:cubicBezTo>
                  <a:pt x="1808" y="1906"/>
                  <a:pt x="1834" y="1905"/>
                  <a:pt x="1877" y="1899"/>
                </a:cubicBezTo>
                <a:cubicBezTo>
                  <a:pt x="1894" y="1897"/>
                  <a:pt x="1911" y="1896"/>
                  <a:pt x="1926" y="1896"/>
                </a:cubicBezTo>
                <a:cubicBezTo>
                  <a:pt x="1929" y="1897"/>
                  <a:pt x="1931" y="1898"/>
                  <a:pt x="1933" y="1899"/>
                </a:cubicBezTo>
                <a:cubicBezTo>
                  <a:pt x="1937" y="1901"/>
                  <a:pt x="1942" y="1904"/>
                  <a:pt x="1946" y="1907"/>
                </a:cubicBezTo>
                <a:cubicBezTo>
                  <a:pt x="1951" y="1910"/>
                  <a:pt x="1956" y="1914"/>
                  <a:pt x="1961" y="1918"/>
                </a:cubicBezTo>
                <a:cubicBezTo>
                  <a:pt x="1966" y="1922"/>
                  <a:pt x="1971" y="1926"/>
                  <a:pt x="1976" y="1931"/>
                </a:cubicBezTo>
                <a:cubicBezTo>
                  <a:pt x="1979" y="1933"/>
                  <a:pt x="1981" y="1936"/>
                  <a:pt x="1984" y="1938"/>
                </a:cubicBezTo>
                <a:cubicBezTo>
                  <a:pt x="1987" y="1940"/>
                  <a:pt x="1990" y="1943"/>
                  <a:pt x="1992" y="1945"/>
                </a:cubicBezTo>
                <a:cubicBezTo>
                  <a:pt x="1995" y="1948"/>
                  <a:pt x="1998" y="1950"/>
                  <a:pt x="2001" y="1952"/>
                </a:cubicBezTo>
                <a:cubicBezTo>
                  <a:pt x="2003" y="1954"/>
                  <a:pt x="2004" y="1955"/>
                  <a:pt x="2006" y="1956"/>
                </a:cubicBezTo>
                <a:cubicBezTo>
                  <a:pt x="2006" y="1957"/>
                  <a:pt x="2007" y="1957"/>
                  <a:pt x="2008" y="1958"/>
                </a:cubicBezTo>
                <a:cubicBezTo>
                  <a:pt x="2009" y="1959"/>
                  <a:pt x="2009" y="1959"/>
                  <a:pt x="2009" y="1959"/>
                </a:cubicBezTo>
                <a:cubicBezTo>
                  <a:pt x="2010" y="1959"/>
                  <a:pt x="2010" y="1959"/>
                  <a:pt x="2010" y="1959"/>
                </a:cubicBezTo>
                <a:cubicBezTo>
                  <a:pt x="2010" y="1959"/>
                  <a:pt x="2010" y="1959"/>
                  <a:pt x="2010" y="1959"/>
                </a:cubicBezTo>
                <a:cubicBezTo>
                  <a:pt x="2015" y="1963"/>
                  <a:pt x="2015" y="1963"/>
                  <a:pt x="2015" y="1963"/>
                </a:cubicBezTo>
                <a:cubicBezTo>
                  <a:pt x="2016" y="1963"/>
                  <a:pt x="2017" y="1964"/>
                  <a:pt x="2017" y="1964"/>
                </a:cubicBezTo>
                <a:cubicBezTo>
                  <a:pt x="2020" y="1966"/>
                  <a:pt x="2020" y="1966"/>
                  <a:pt x="2020" y="1966"/>
                </a:cubicBezTo>
                <a:cubicBezTo>
                  <a:pt x="2022" y="1967"/>
                  <a:pt x="2022" y="1967"/>
                  <a:pt x="2022" y="1967"/>
                </a:cubicBezTo>
                <a:cubicBezTo>
                  <a:pt x="2023" y="1968"/>
                  <a:pt x="2024" y="1968"/>
                  <a:pt x="2025" y="1969"/>
                </a:cubicBezTo>
                <a:cubicBezTo>
                  <a:pt x="2026" y="1970"/>
                  <a:pt x="2028" y="1970"/>
                  <a:pt x="2030" y="1971"/>
                </a:cubicBezTo>
                <a:cubicBezTo>
                  <a:pt x="2031" y="1972"/>
                  <a:pt x="2033" y="1973"/>
                  <a:pt x="2035" y="1974"/>
                </a:cubicBezTo>
                <a:cubicBezTo>
                  <a:pt x="2036" y="1975"/>
                  <a:pt x="2038" y="1976"/>
                  <a:pt x="2040" y="1976"/>
                </a:cubicBezTo>
                <a:cubicBezTo>
                  <a:pt x="2043" y="1978"/>
                  <a:pt x="2047" y="1979"/>
                  <a:pt x="2050" y="1981"/>
                </a:cubicBezTo>
                <a:cubicBezTo>
                  <a:pt x="2052" y="1981"/>
                  <a:pt x="2053" y="1982"/>
                  <a:pt x="2055" y="1982"/>
                </a:cubicBezTo>
                <a:cubicBezTo>
                  <a:pt x="2056" y="1983"/>
                  <a:pt x="2057" y="1983"/>
                  <a:pt x="2057" y="1983"/>
                </a:cubicBezTo>
                <a:cubicBezTo>
                  <a:pt x="2058" y="1983"/>
                  <a:pt x="2059" y="1984"/>
                  <a:pt x="2060" y="1984"/>
                </a:cubicBezTo>
                <a:cubicBezTo>
                  <a:pt x="2061" y="1985"/>
                  <a:pt x="2063" y="1985"/>
                  <a:pt x="2065" y="1986"/>
                </a:cubicBezTo>
                <a:cubicBezTo>
                  <a:pt x="2066" y="1986"/>
                  <a:pt x="2068" y="1986"/>
                  <a:pt x="2070" y="1987"/>
                </a:cubicBezTo>
                <a:cubicBezTo>
                  <a:pt x="2071" y="1987"/>
                  <a:pt x="2073" y="1988"/>
                  <a:pt x="2074" y="1988"/>
                </a:cubicBezTo>
                <a:cubicBezTo>
                  <a:pt x="2076" y="1988"/>
                  <a:pt x="2077" y="1989"/>
                  <a:pt x="2079" y="1989"/>
                </a:cubicBezTo>
                <a:cubicBezTo>
                  <a:pt x="2080" y="1989"/>
                  <a:pt x="2082" y="1989"/>
                  <a:pt x="2083" y="1990"/>
                </a:cubicBezTo>
                <a:cubicBezTo>
                  <a:pt x="2085" y="1990"/>
                  <a:pt x="2086" y="1990"/>
                  <a:pt x="2088" y="1990"/>
                </a:cubicBezTo>
                <a:cubicBezTo>
                  <a:pt x="2090" y="1991"/>
                  <a:pt x="2093" y="1991"/>
                  <a:pt x="2096" y="1991"/>
                </a:cubicBezTo>
                <a:cubicBezTo>
                  <a:pt x="2098" y="1992"/>
                  <a:pt x="2101" y="1992"/>
                  <a:pt x="2103" y="1992"/>
                </a:cubicBezTo>
                <a:cubicBezTo>
                  <a:pt x="2105" y="1992"/>
                  <a:pt x="2108" y="1992"/>
                  <a:pt x="2110" y="1992"/>
                </a:cubicBezTo>
                <a:cubicBezTo>
                  <a:pt x="2112" y="1992"/>
                  <a:pt x="2113" y="1992"/>
                  <a:pt x="2115" y="1992"/>
                </a:cubicBezTo>
                <a:cubicBezTo>
                  <a:pt x="2116" y="1992"/>
                  <a:pt x="2117" y="1992"/>
                  <a:pt x="2117" y="1992"/>
                </a:cubicBezTo>
                <a:cubicBezTo>
                  <a:pt x="2118" y="1992"/>
                  <a:pt x="2119" y="1992"/>
                  <a:pt x="2119" y="1992"/>
                </a:cubicBezTo>
                <a:cubicBezTo>
                  <a:pt x="2121" y="1992"/>
                  <a:pt x="2122" y="1992"/>
                  <a:pt x="2123" y="1992"/>
                </a:cubicBezTo>
                <a:cubicBezTo>
                  <a:pt x="2124" y="1992"/>
                  <a:pt x="2125" y="1992"/>
                  <a:pt x="2125" y="1992"/>
                </a:cubicBezTo>
                <a:cubicBezTo>
                  <a:pt x="2125" y="1992"/>
                  <a:pt x="2124" y="1992"/>
                  <a:pt x="2123" y="1991"/>
                </a:cubicBezTo>
                <a:cubicBezTo>
                  <a:pt x="2121" y="1991"/>
                  <a:pt x="2118" y="1991"/>
                  <a:pt x="2115" y="1991"/>
                </a:cubicBezTo>
                <a:cubicBezTo>
                  <a:pt x="2114" y="1990"/>
                  <a:pt x="2112" y="1990"/>
                  <a:pt x="2110" y="1990"/>
                </a:cubicBezTo>
                <a:cubicBezTo>
                  <a:pt x="2108" y="1990"/>
                  <a:pt x="2106" y="1989"/>
                  <a:pt x="2103" y="1989"/>
                </a:cubicBezTo>
                <a:cubicBezTo>
                  <a:pt x="2101" y="1989"/>
                  <a:pt x="2099" y="1988"/>
                  <a:pt x="2096" y="1988"/>
                </a:cubicBezTo>
                <a:cubicBezTo>
                  <a:pt x="2094" y="1987"/>
                  <a:pt x="2091" y="1987"/>
                  <a:pt x="2088" y="1986"/>
                </a:cubicBezTo>
                <a:cubicBezTo>
                  <a:pt x="2086" y="1985"/>
                  <a:pt x="2083" y="1985"/>
                  <a:pt x="2080" y="1984"/>
                </a:cubicBezTo>
                <a:cubicBezTo>
                  <a:pt x="2077" y="1983"/>
                  <a:pt x="2074" y="1982"/>
                  <a:pt x="2071" y="1981"/>
                </a:cubicBezTo>
                <a:cubicBezTo>
                  <a:pt x="2070" y="1981"/>
                  <a:pt x="2068" y="1980"/>
                  <a:pt x="2067" y="1980"/>
                </a:cubicBezTo>
                <a:cubicBezTo>
                  <a:pt x="2065" y="1979"/>
                  <a:pt x="2064" y="1978"/>
                  <a:pt x="2062" y="1978"/>
                </a:cubicBezTo>
                <a:cubicBezTo>
                  <a:pt x="2061" y="1978"/>
                  <a:pt x="2060" y="1977"/>
                  <a:pt x="2060" y="1977"/>
                </a:cubicBezTo>
                <a:cubicBezTo>
                  <a:pt x="2059" y="1977"/>
                  <a:pt x="2058" y="1976"/>
                  <a:pt x="2057" y="1976"/>
                </a:cubicBezTo>
                <a:cubicBezTo>
                  <a:pt x="2056" y="1975"/>
                  <a:pt x="2054" y="1975"/>
                  <a:pt x="2053" y="1974"/>
                </a:cubicBezTo>
                <a:cubicBezTo>
                  <a:pt x="2046" y="1971"/>
                  <a:pt x="2040" y="1968"/>
                  <a:pt x="2034" y="1965"/>
                </a:cubicBezTo>
                <a:cubicBezTo>
                  <a:pt x="2037" y="1966"/>
                  <a:pt x="2040" y="1966"/>
                  <a:pt x="2043" y="1966"/>
                </a:cubicBezTo>
                <a:cubicBezTo>
                  <a:pt x="2044" y="1967"/>
                  <a:pt x="2045" y="1967"/>
                  <a:pt x="2046" y="1967"/>
                </a:cubicBezTo>
                <a:cubicBezTo>
                  <a:pt x="2047" y="1967"/>
                  <a:pt x="2047" y="1967"/>
                  <a:pt x="2048" y="1967"/>
                </a:cubicBezTo>
                <a:cubicBezTo>
                  <a:pt x="2050" y="1967"/>
                  <a:pt x="2052" y="1967"/>
                  <a:pt x="2053" y="1967"/>
                </a:cubicBezTo>
                <a:cubicBezTo>
                  <a:pt x="2055" y="1967"/>
                  <a:pt x="2057" y="1967"/>
                  <a:pt x="2058" y="1967"/>
                </a:cubicBezTo>
                <a:cubicBezTo>
                  <a:pt x="2060" y="1967"/>
                  <a:pt x="2062" y="1967"/>
                  <a:pt x="2063" y="1967"/>
                </a:cubicBezTo>
                <a:cubicBezTo>
                  <a:pt x="2064" y="1967"/>
                  <a:pt x="2065" y="1967"/>
                  <a:pt x="2066" y="1967"/>
                </a:cubicBezTo>
                <a:cubicBezTo>
                  <a:pt x="2067" y="1967"/>
                  <a:pt x="2067" y="1967"/>
                  <a:pt x="2068" y="1967"/>
                </a:cubicBezTo>
                <a:cubicBezTo>
                  <a:pt x="2070" y="1967"/>
                  <a:pt x="2072" y="1967"/>
                  <a:pt x="2073" y="1967"/>
                </a:cubicBezTo>
                <a:cubicBezTo>
                  <a:pt x="2076" y="1966"/>
                  <a:pt x="2079" y="1966"/>
                  <a:pt x="2082" y="1965"/>
                </a:cubicBezTo>
                <a:cubicBezTo>
                  <a:pt x="2083" y="1965"/>
                  <a:pt x="2085" y="1965"/>
                  <a:pt x="2086" y="1965"/>
                </a:cubicBezTo>
                <a:cubicBezTo>
                  <a:pt x="2088" y="1965"/>
                  <a:pt x="2089" y="1964"/>
                  <a:pt x="2090" y="1964"/>
                </a:cubicBezTo>
                <a:cubicBezTo>
                  <a:pt x="2093" y="1964"/>
                  <a:pt x="2095" y="1963"/>
                  <a:pt x="2097" y="1963"/>
                </a:cubicBezTo>
                <a:cubicBezTo>
                  <a:pt x="2099" y="1962"/>
                  <a:pt x="2100" y="1962"/>
                  <a:pt x="2102" y="1961"/>
                </a:cubicBezTo>
                <a:cubicBezTo>
                  <a:pt x="2103" y="1961"/>
                  <a:pt x="2104" y="1961"/>
                  <a:pt x="2105" y="1960"/>
                </a:cubicBezTo>
                <a:cubicBezTo>
                  <a:pt x="2106" y="1960"/>
                  <a:pt x="2106" y="1960"/>
                  <a:pt x="2106" y="1960"/>
                </a:cubicBezTo>
                <a:cubicBezTo>
                  <a:pt x="2106" y="1960"/>
                  <a:pt x="2106" y="1960"/>
                  <a:pt x="2105" y="1960"/>
                </a:cubicBezTo>
                <a:cubicBezTo>
                  <a:pt x="2104" y="1960"/>
                  <a:pt x="2103" y="1960"/>
                  <a:pt x="2102" y="1960"/>
                </a:cubicBezTo>
                <a:cubicBezTo>
                  <a:pt x="2100" y="1960"/>
                  <a:pt x="2098" y="1960"/>
                  <a:pt x="2096" y="1960"/>
                </a:cubicBezTo>
                <a:cubicBezTo>
                  <a:pt x="2094" y="1960"/>
                  <a:pt x="2092" y="1960"/>
                  <a:pt x="2090" y="1960"/>
                </a:cubicBezTo>
                <a:cubicBezTo>
                  <a:pt x="2087" y="1960"/>
                  <a:pt x="2084" y="1960"/>
                  <a:pt x="2082" y="1960"/>
                </a:cubicBezTo>
                <a:cubicBezTo>
                  <a:pt x="2079" y="1960"/>
                  <a:pt x="2076" y="1960"/>
                  <a:pt x="2073" y="1960"/>
                </a:cubicBezTo>
                <a:cubicBezTo>
                  <a:pt x="2070" y="1960"/>
                  <a:pt x="2066" y="1960"/>
                  <a:pt x="2063" y="1960"/>
                </a:cubicBezTo>
                <a:cubicBezTo>
                  <a:pt x="2060" y="1960"/>
                  <a:pt x="2057" y="1959"/>
                  <a:pt x="2054" y="1959"/>
                </a:cubicBezTo>
                <a:cubicBezTo>
                  <a:pt x="2052" y="1959"/>
                  <a:pt x="2050" y="1959"/>
                  <a:pt x="2049" y="1959"/>
                </a:cubicBezTo>
                <a:cubicBezTo>
                  <a:pt x="2048" y="1959"/>
                  <a:pt x="2047" y="1959"/>
                  <a:pt x="2046" y="1959"/>
                </a:cubicBezTo>
                <a:cubicBezTo>
                  <a:pt x="2045" y="1959"/>
                  <a:pt x="2045" y="1959"/>
                  <a:pt x="2044" y="1959"/>
                </a:cubicBezTo>
                <a:cubicBezTo>
                  <a:pt x="2043" y="1959"/>
                  <a:pt x="2042" y="1959"/>
                  <a:pt x="2042" y="1959"/>
                </a:cubicBezTo>
                <a:cubicBezTo>
                  <a:pt x="2041" y="1959"/>
                  <a:pt x="2040" y="1959"/>
                  <a:pt x="2039" y="1959"/>
                </a:cubicBezTo>
                <a:cubicBezTo>
                  <a:pt x="2038" y="1958"/>
                  <a:pt x="2036" y="1958"/>
                  <a:pt x="2035" y="1958"/>
                </a:cubicBezTo>
                <a:cubicBezTo>
                  <a:pt x="2033" y="1958"/>
                  <a:pt x="2032" y="1958"/>
                  <a:pt x="2030" y="1957"/>
                </a:cubicBezTo>
                <a:cubicBezTo>
                  <a:pt x="2029" y="1957"/>
                  <a:pt x="2027" y="1957"/>
                  <a:pt x="2026" y="1957"/>
                </a:cubicBezTo>
                <a:cubicBezTo>
                  <a:pt x="2025" y="1957"/>
                  <a:pt x="2023" y="1956"/>
                  <a:pt x="2022" y="1956"/>
                </a:cubicBezTo>
                <a:cubicBezTo>
                  <a:pt x="2021" y="1956"/>
                  <a:pt x="2020" y="1956"/>
                  <a:pt x="2019" y="1955"/>
                </a:cubicBezTo>
                <a:cubicBezTo>
                  <a:pt x="2015" y="1953"/>
                  <a:pt x="2015" y="1953"/>
                  <a:pt x="2015" y="1953"/>
                </a:cubicBezTo>
                <a:cubicBezTo>
                  <a:pt x="2014" y="1952"/>
                  <a:pt x="2014" y="1952"/>
                  <a:pt x="2014" y="1952"/>
                </a:cubicBezTo>
                <a:cubicBezTo>
                  <a:pt x="2014" y="1952"/>
                  <a:pt x="2014" y="1952"/>
                  <a:pt x="2014" y="1952"/>
                </a:cubicBezTo>
                <a:cubicBezTo>
                  <a:pt x="2013" y="1951"/>
                  <a:pt x="2013" y="1951"/>
                  <a:pt x="2013" y="1951"/>
                </a:cubicBezTo>
                <a:cubicBezTo>
                  <a:pt x="2012" y="1951"/>
                  <a:pt x="2011" y="1950"/>
                  <a:pt x="2010" y="1950"/>
                </a:cubicBezTo>
                <a:cubicBezTo>
                  <a:pt x="2009" y="1949"/>
                  <a:pt x="2007" y="1947"/>
                  <a:pt x="2006" y="1946"/>
                </a:cubicBezTo>
                <a:cubicBezTo>
                  <a:pt x="2003" y="1944"/>
                  <a:pt x="2000" y="1942"/>
                  <a:pt x="1997" y="1939"/>
                </a:cubicBezTo>
                <a:cubicBezTo>
                  <a:pt x="1994" y="1937"/>
                  <a:pt x="1992" y="1935"/>
                  <a:pt x="1989" y="1932"/>
                </a:cubicBezTo>
                <a:cubicBezTo>
                  <a:pt x="1986" y="1930"/>
                  <a:pt x="1983" y="1928"/>
                  <a:pt x="1981" y="1926"/>
                </a:cubicBezTo>
                <a:cubicBezTo>
                  <a:pt x="1975" y="1921"/>
                  <a:pt x="1970" y="1917"/>
                  <a:pt x="1964" y="1913"/>
                </a:cubicBezTo>
                <a:cubicBezTo>
                  <a:pt x="1959" y="1909"/>
                  <a:pt x="1954" y="1906"/>
                  <a:pt x="1949" y="1903"/>
                </a:cubicBezTo>
                <a:cubicBezTo>
                  <a:pt x="1944" y="1900"/>
                  <a:pt x="1939" y="1898"/>
                  <a:pt x="1935" y="1896"/>
                </a:cubicBezTo>
                <a:cubicBezTo>
                  <a:pt x="1934" y="1896"/>
                  <a:pt x="1934" y="1896"/>
                  <a:pt x="1933" y="1896"/>
                </a:cubicBezTo>
                <a:cubicBezTo>
                  <a:pt x="1955" y="1896"/>
                  <a:pt x="1974" y="1898"/>
                  <a:pt x="1988" y="1899"/>
                </a:cubicBezTo>
                <a:cubicBezTo>
                  <a:pt x="2035" y="1904"/>
                  <a:pt x="2062" y="1920"/>
                  <a:pt x="2085" y="1943"/>
                </a:cubicBezTo>
                <a:cubicBezTo>
                  <a:pt x="2075" y="1925"/>
                  <a:pt x="2055" y="1911"/>
                  <a:pt x="2032" y="1902"/>
                </a:cubicBezTo>
                <a:cubicBezTo>
                  <a:pt x="2037" y="1902"/>
                  <a:pt x="2043" y="1902"/>
                  <a:pt x="2049" y="1903"/>
                </a:cubicBezTo>
                <a:cubicBezTo>
                  <a:pt x="2056" y="1903"/>
                  <a:pt x="2063" y="1903"/>
                  <a:pt x="2070" y="1904"/>
                </a:cubicBezTo>
                <a:cubicBezTo>
                  <a:pt x="2076" y="1905"/>
                  <a:pt x="2083" y="1905"/>
                  <a:pt x="2090" y="1906"/>
                </a:cubicBezTo>
                <a:cubicBezTo>
                  <a:pt x="2096" y="1907"/>
                  <a:pt x="2103" y="1908"/>
                  <a:pt x="2109" y="1909"/>
                </a:cubicBezTo>
                <a:cubicBezTo>
                  <a:pt x="2111" y="1910"/>
                  <a:pt x="2112" y="1910"/>
                  <a:pt x="2114" y="1911"/>
                </a:cubicBezTo>
                <a:cubicBezTo>
                  <a:pt x="2114" y="1911"/>
                  <a:pt x="2115" y="1912"/>
                  <a:pt x="2116" y="1913"/>
                </a:cubicBezTo>
                <a:cubicBezTo>
                  <a:pt x="2117" y="1913"/>
                  <a:pt x="2118" y="1914"/>
                  <a:pt x="2119" y="1915"/>
                </a:cubicBezTo>
                <a:cubicBezTo>
                  <a:pt x="2120" y="1916"/>
                  <a:pt x="2121" y="1917"/>
                  <a:pt x="2122" y="1918"/>
                </a:cubicBezTo>
                <a:cubicBezTo>
                  <a:pt x="2123" y="1919"/>
                  <a:pt x="2125" y="1921"/>
                  <a:pt x="2126" y="1922"/>
                </a:cubicBezTo>
                <a:cubicBezTo>
                  <a:pt x="2128" y="1924"/>
                  <a:pt x="2131" y="1927"/>
                  <a:pt x="2133" y="1930"/>
                </a:cubicBezTo>
                <a:cubicBezTo>
                  <a:pt x="2136" y="1933"/>
                  <a:pt x="2139" y="1936"/>
                  <a:pt x="2141" y="1939"/>
                </a:cubicBezTo>
                <a:cubicBezTo>
                  <a:pt x="2143" y="1941"/>
                  <a:pt x="2144" y="1943"/>
                  <a:pt x="2146" y="1944"/>
                </a:cubicBezTo>
                <a:cubicBezTo>
                  <a:pt x="2147" y="1946"/>
                  <a:pt x="2149" y="1948"/>
                  <a:pt x="2150" y="1950"/>
                </a:cubicBezTo>
                <a:cubicBezTo>
                  <a:pt x="2153" y="1953"/>
                  <a:pt x="2156" y="1957"/>
                  <a:pt x="2159" y="1960"/>
                </a:cubicBezTo>
                <a:cubicBezTo>
                  <a:pt x="2161" y="1962"/>
                  <a:pt x="2162" y="1963"/>
                  <a:pt x="2164" y="1965"/>
                </a:cubicBezTo>
                <a:cubicBezTo>
                  <a:pt x="2166" y="1967"/>
                  <a:pt x="2168" y="1968"/>
                  <a:pt x="2169" y="1970"/>
                </a:cubicBezTo>
                <a:cubicBezTo>
                  <a:pt x="2171" y="1972"/>
                  <a:pt x="2173" y="1973"/>
                  <a:pt x="2175" y="1975"/>
                </a:cubicBezTo>
                <a:cubicBezTo>
                  <a:pt x="2176" y="1975"/>
                  <a:pt x="2176" y="1976"/>
                  <a:pt x="2177" y="1977"/>
                </a:cubicBezTo>
                <a:cubicBezTo>
                  <a:pt x="2178" y="1977"/>
                  <a:pt x="2179" y="1978"/>
                  <a:pt x="2180" y="1979"/>
                </a:cubicBezTo>
                <a:cubicBezTo>
                  <a:pt x="2184" y="1981"/>
                  <a:pt x="2187" y="1984"/>
                  <a:pt x="2191" y="1986"/>
                </a:cubicBezTo>
                <a:cubicBezTo>
                  <a:pt x="2195" y="1987"/>
                  <a:pt x="2198" y="1989"/>
                  <a:pt x="2202" y="1990"/>
                </a:cubicBezTo>
                <a:cubicBezTo>
                  <a:pt x="2203" y="1991"/>
                  <a:pt x="2205" y="1991"/>
                  <a:pt x="2207" y="1992"/>
                </a:cubicBezTo>
                <a:cubicBezTo>
                  <a:pt x="2208" y="1992"/>
                  <a:pt x="2210" y="1992"/>
                  <a:pt x="2211" y="1993"/>
                </a:cubicBezTo>
                <a:cubicBezTo>
                  <a:pt x="2213" y="1993"/>
                  <a:pt x="2214" y="1993"/>
                  <a:pt x="2215" y="1993"/>
                </a:cubicBezTo>
                <a:cubicBezTo>
                  <a:pt x="2216" y="1993"/>
                  <a:pt x="2218" y="1993"/>
                  <a:pt x="2219" y="1993"/>
                </a:cubicBezTo>
                <a:cubicBezTo>
                  <a:pt x="2220" y="1993"/>
                  <a:pt x="2221" y="1993"/>
                  <a:pt x="2221" y="1993"/>
                </a:cubicBezTo>
                <a:cubicBezTo>
                  <a:pt x="2222" y="1993"/>
                  <a:pt x="2223" y="1993"/>
                  <a:pt x="2223" y="1993"/>
                </a:cubicBezTo>
                <a:cubicBezTo>
                  <a:pt x="2224" y="1993"/>
                  <a:pt x="2225" y="1993"/>
                  <a:pt x="2225" y="1993"/>
                </a:cubicBezTo>
                <a:cubicBezTo>
                  <a:pt x="2225" y="1993"/>
                  <a:pt x="2225" y="1993"/>
                  <a:pt x="2223" y="1993"/>
                </a:cubicBezTo>
                <a:cubicBezTo>
                  <a:pt x="2222" y="1993"/>
                  <a:pt x="2221" y="1992"/>
                  <a:pt x="2219" y="1992"/>
                </a:cubicBezTo>
                <a:cubicBezTo>
                  <a:pt x="2218" y="1991"/>
                  <a:pt x="2217" y="1991"/>
                  <a:pt x="2216" y="1991"/>
                </a:cubicBezTo>
                <a:cubicBezTo>
                  <a:pt x="2214" y="1990"/>
                  <a:pt x="2213" y="1990"/>
                  <a:pt x="2212" y="1990"/>
                </a:cubicBezTo>
                <a:cubicBezTo>
                  <a:pt x="2211" y="1989"/>
                  <a:pt x="2209" y="1989"/>
                  <a:pt x="2208" y="1988"/>
                </a:cubicBezTo>
                <a:cubicBezTo>
                  <a:pt x="2206" y="1987"/>
                  <a:pt x="2205" y="1987"/>
                  <a:pt x="2203" y="1986"/>
                </a:cubicBezTo>
                <a:cubicBezTo>
                  <a:pt x="2200" y="1984"/>
                  <a:pt x="2197" y="1983"/>
                  <a:pt x="2194" y="1980"/>
                </a:cubicBezTo>
                <a:cubicBezTo>
                  <a:pt x="2191" y="1978"/>
                  <a:pt x="2188" y="1976"/>
                  <a:pt x="2184" y="1973"/>
                </a:cubicBezTo>
                <a:cubicBezTo>
                  <a:pt x="2181" y="1970"/>
                  <a:pt x="2178" y="1967"/>
                  <a:pt x="2175" y="1964"/>
                </a:cubicBezTo>
                <a:cubicBezTo>
                  <a:pt x="2173" y="1963"/>
                  <a:pt x="2171" y="1961"/>
                  <a:pt x="2170" y="1960"/>
                </a:cubicBezTo>
                <a:cubicBezTo>
                  <a:pt x="2168" y="1958"/>
                  <a:pt x="2167" y="1956"/>
                  <a:pt x="2165" y="1955"/>
                </a:cubicBezTo>
                <a:cubicBezTo>
                  <a:pt x="2162" y="1951"/>
                  <a:pt x="2159" y="1948"/>
                  <a:pt x="2156" y="1945"/>
                </a:cubicBezTo>
                <a:cubicBezTo>
                  <a:pt x="2154" y="1943"/>
                  <a:pt x="2153" y="1941"/>
                  <a:pt x="2151" y="1940"/>
                </a:cubicBezTo>
                <a:cubicBezTo>
                  <a:pt x="2150" y="1938"/>
                  <a:pt x="2148" y="1936"/>
                  <a:pt x="2147" y="1935"/>
                </a:cubicBezTo>
                <a:cubicBezTo>
                  <a:pt x="2143" y="1932"/>
                  <a:pt x="2140" y="1929"/>
                  <a:pt x="2137" y="1926"/>
                </a:cubicBezTo>
                <a:cubicBezTo>
                  <a:pt x="2135" y="1923"/>
                  <a:pt x="2132" y="1921"/>
                  <a:pt x="2129" y="1918"/>
                </a:cubicBezTo>
                <a:cubicBezTo>
                  <a:pt x="2127" y="1917"/>
                  <a:pt x="2126" y="1916"/>
                  <a:pt x="2125" y="1915"/>
                </a:cubicBezTo>
                <a:cubicBezTo>
                  <a:pt x="2123" y="1915"/>
                  <a:pt x="2122" y="1914"/>
                  <a:pt x="2121" y="1913"/>
                </a:cubicBezTo>
                <a:cubicBezTo>
                  <a:pt x="2120" y="1913"/>
                  <a:pt x="2120" y="1912"/>
                  <a:pt x="2119" y="1912"/>
                </a:cubicBezTo>
                <a:cubicBezTo>
                  <a:pt x="2122" y="1913"/>
                  <a:pt x="2124" y="1913"/>
                  <a:pt x="2127" y="1914"/>
                </a:cubicBezTo>
                <a:cubicBezTo>
                  <a:pt x="2132" y="1916"/>
                  <a:pt x="2137" y="1918"/>
                  <a:pt x="2142" y="1919"/>
                </a:cubicBezTo>
                <a:cubicBezTo>
                  <a:pt x="2144" y="1920"/>
                  <a:pt x="2147" y="1921"/>
                  <a:pt x="2149" y="1922"/>
                </a:cubicBezTo>
                <a:cubicBezTo>
                  <a:pt x="2151" y="1923"/>
                  <a:pt x="2153" y="1924"/>
                  <a:pt x="2155" y="1925"/>
                </a:cubicBezTo>
                <a:cubicBezTo>
                  <a:pt x="2157" y="1926"/>
                  <a:pt x="2158" y="1927"/>
                  <a:pt x="2160" y="1928"/>
                </a:cubicBezTo>
                <a:cubicBezTo>
                  <a:pt x="2161" y="1929"/>
                  <a:pt x="2163" y="1930"/>
                  <a:pt x="2164" y="1931"/>
                </a:cubicBezTo>
                <a:cubicBezTo>
                  <a:pt x="2167" y="1932"/>
                  <a:pt x="2169" y="1934"/>
                  <a:pt x="2170" y="1934"/>
                </a:cubicBezTo>
                <a:cubicBezTo>
                  <a:pt x="2171" y="1935"/>
                  <a:pt x="2172" y="1936"/>
                  <a:pt x="2172" y="1936"/>
                </a:cubicBezTo>
                <a:cubicBezTo>
                  <a:pt x="2172" y="1936"/>
                  <a:pt x="2171" y="1935"/>
                  <a:pt x="2170" y="1934"/>
                </a:cubicBezTo>
                <a:cubicBezTo>
                  <a:pt x="2170" y="1934"/>
                  <a:pt x="2169" y="1933"/>
                  <a:pt x="2168" y="1932"/>
                </a:cubicBezTo>
                <a:cubicBezTo>
                  <a:pt x="2168" y="1932"/>
                  <a:pt x="2167" y="1931"/>
                  <a:pt x="2167" y="1931"/>
                </a:cubicBezTo>
                <a:cubicBezTo>
                  <a:pt x="2166" y="1930"/>
                  <a:pt x="2166" y="1930"/>
                  <a:pt x="2165" y="1929"/>
                </a:cubicBezTo>
                <a:cubicBezTo>
                  <a:pt x="2164" y="1928"/>
                  <a:pt x="2163" y="1927"/>
                  <a:pt x="2161" y="1926"/>
                </a:cubicBezTo>
                <a:cubicBezTo>
                  <a:pt x="2160" y="1925"/>
                  <a:pt x="2158" y="1924"/>
                  <a:pt x="2156" y="1923"/>
                </a:cubicBezTo>
                <a:cubicBezTo>
                  <a:pt x="2155" y="1922"/>
                  <a:pt x="2153" y="1920"/>
                  <a:pt x="2151" y="1919"/>
                </a:cubicBezTo>
                <a:cubicBezTo>
                  <a:pt x="2149" y="1918"/>
                  <a:pt x="2146" y="1917"/>
                  <a:pt x="2144" y="1915"/>
                </a:cubicBezTo>
                <a:cubicBezTo>
                  <a:pt x="2143" y="1915"/>
                  <a:pt x="2142" y="1914"/>
                  <a:pt x="2140" y="1914"/>
                </a:cubicBezTo>
                <a:cubicBezTo>
                  <a:pt x="2139" y="1913"/>
                  <a:pt x="2138" y="1912"/>
                  <a:pt x="2137" y="1912"/>
                </a:cubicBezTo>
                <a:cubicBezTo>
                  <a:pt x="2134" y="1911"/>
                  <a:pt x="2131" y="1909"/>
                  <a:pt x="2129" y="1908"/>
                </a:cubicBezTo>
                <a:cubicBezTo>
                  <a:pt x="2123" y="1906"/>
                  <a:pt x="2117" y="1904"/>
                  <a:pt x="2111" y="1903"/>
                </a:cubicBezTo>
                <a:cubicBezTo>
                  <a:pt x="2109" y="1902"/>
                  <a:pt x="2107" y="1902"/>
                  <a:pt x="2106" y="1901"/>
                </a:cubicBezTo>
                <a:cubicBezTo>
                  <a:pt x="2104" y="1901"/>
                  <a:pt x="2103" y="1901"/>
                  <a:pt x="2101" y="1900"/>
                </a:cubicBezTo>
                <a:cubicBezTo>
                  <a:pt x="2098" y="1900"/>
                  <a:pt x="2094" y="1899"/>
                  <a:pt x="2091" y="1899"/>
                </a:cubicBezTo>
                <a:cubicBezTo>
                  <a:pt x="2084" y="1897"/>
                  <a:pt x="2077" y="1897"/>
                  <a:pt x="2070" y="1896"/>
                </a:cubicBezTo>
                <a:cubicBezTo>
                  <a:pt x="2063" y="1896"/>
                  <a:pt x="2056" y="1895"/>
                  <a:pt x="2050" y="1895"/>
                </a:cubicBezTo>
                <a:cubicBezTo>
                  <a:pt x="2046" y="1895"/>
                  <a:pt x="2043" y="1895"/>
                  <a:pt x="2040" y="1895"/>
                </a:cubicBezTo>
                <a:cubicBezTo>
                  <a:pt x="2036" y="1895"/>
                  <a:pt x="2033" y="1895"/>
                  <a:pt x="2030" y="1895"/>
                </a:cubicBezTo>
                <a:cubicBezTo>
                  <a:pt x="2023" y="1895"/>
                  <a:pt x="2017" y="1894"/>
                  <a:pt x="2011" y="1894"/>
                </a:cubicBezTo>
                <a:cubicBezTo>
                  <a:pt x="2011" y="1894"/>
                  <a:pt x="2011" y="1894"/>
                  <a:pt x="2010" y="1894"/>
                </a:cubicBezTo>
                <a:cubicBezTo>
                  <a:pt x="1983" y="1887"/>
                  <a:pt x="1953" y="1883"/>
                  <a:pt x="1924" y="1881"/>
                </a:cubicBezTo>
                <a:cubicBezTo>
                  <a:pt x="1928" y="1880"/>
                  <a:pt x="1933" y="1879"/>
                  <a:pt x="1937" y="1878"/>
                </a:cubicBezTo>
                <a:cubicBezTo>
                  <a:pt x="1941" y="1877"/>
                  <a:pt x="1944" y="1876"/>
                  <a:pt x="1948" y="1875"/>
                </a:cubicBezTo>
                <a:cubicBezTo>
                  <a:pt x="1951" y="1874"/>
                  <a:pt x="1955" y="1873"/>
                  <a:pt x="1959" y="1872"/>
                </a:cubicBezTo>
                <a:cubicBezTo>
                  <a:pt x="1966" y="1870"/>
                  <a:pt x="1973" y="1867"/>
                  <a:pt x="1980" y="1866"/>
                </a:cubicBezTo>
                <a:cubicBezTo>
                  <a:pt x="1988" y="1864"/>
                  <a:pt x="1995" y="1862"/>
                  <a:pt x="2002" y="1861"/>
                </a:cubicBezTo>
                <a:cubicBezTo>
                  <a:pt x="2006" y="1860"/>
                  <a:pt x="2010" y="1860"/>
                  <a:pt x="2013" y="1859"/>
                </a:cubicBezTo>
                <a:cubicBezTo>
                  <a:pt x="2015" y="1859"/>
                  <a:pt x="2017" y="1859"/>
                  <a:pt x="2019" y="1858"/>
                </a:cubicBezTo>
                <a:cubicBezTo>
                  <a:pt x="2020" y="1858"/>
                  <a:pt x="2022" y="1858"/>
                  <a:pt x="2024" y="1858"/>
                </a:cubicBezTo>
                <a:cubicBezTo>
                  <a:pt x="2031" y="1857"/>
                  <a:pt x="2038" y="1857"/>
                  <a:pt x="2044" y="1857"/>
                </a:cubicBezTo>
                <a:cubicBezTo>
                  <a:pt x="2051" y="1857"/>
                  <a:pt x="2057" y="1857"/>
                  <a:pt x="2063" y="1857"/>
                </a:cubicBezTo>
                <a:cubicBezTo>
                  <a:pt x="2068" y="1858"/>
                  <a:pt x="2073" y="1858"/>
                  <a:pt x="2078" y="1859"/>
                </a:cubicBezTo>
                <a:cubicBezTo>
                  <a:pt x="2079" y="1859"/>
                  <a:pt x="2080" y="1859"/>
                  <a:pt x="2081" y="1859"/>
                </a:cubicBezTo>
                <a:cubicBezTo>
                  <a:pt x="2082" y="1859"/>
                  <a:pt x="2083" y="1859"/>
                  <a:pt x="2084" y="1860"/>
                </a:cubicBezTo>
                <a:cubicBezTo>
                  <a:pt x="2086" y="1860"/>
                  <a:pt x="2088" y="1860"/>
                  <a:pt x="2090" y="1860"/>
                </a:cubicBezTo>
                <a:cubicBezTo>
                  <a:pt x="2092" y="1861"/>
                  <a:pt x="2093" y="1861"/>
                  <a:pt x="2094" y="1861"/>
                </a:cubicBezTo>
                <a:cubicBezTo>
                  <a:pt x="2096" y="1861"/>
                  <a:pt x="2097" y="1862"/>
                  <a:pt x="2098" y="1862"/>
                </a:cubicBezTo>
                <a:cubicBezTo>
                  <a:pt x="2099" y="1862"/>
                  <a:pt x="2100" y="1862"/>
                  <a:pt x="2100" y="1862"/>
                </a:cubicBezTo>
                <a:cubicBezTo>
                  <a:pt x="2100" y="1862"/>
                  <a:pt x="2099" y="1862"/>
                  <a:pt x="2098" y="1861"/>
                </a:cubicBezTo>
                <a:cubicBezTo>
                  <a:pt x="2097" y="1861"/>
                  <a:pt x="2096" y="1861"/>
                  <a:pt x="2095" y="1860"/>
                </a:cubicBezTo>
                <a:cubicBezTo>
                  <a:pt x="2093" y="1860"/>
                  <a:pt x="2092" y="1859"/>
                  <a:pt x="2090" y="1859"/>
                </a:cubicBezTo>
                <a:cubicBezTo>
                  <a:pt x="2089" y="1858"/>
                  <a:pt x="2087" y="1858"/>
                  <a:pt x="2085" y="1857"/>
                </a:cubicBezTo>
                <a:cubicBezTo>
                  <a:pt x="2084" y="1857"/>
                  <a:pt x="2083" y="1857"/>
                  <a:pt x="2082" y="1857"/>
                </a:cubicBezTo>
                <a:cubicBezTo>
                  <a:pt x="2081" y="1856"/>
                  <a:pt x="2080" y="1856"/>
                  <a:pt x="2079" y="1856"/>
                </a:cubicBezTo>
                <a:cubicBezTo>
                  <a:pt x="2074" y="1855"/>
                  <a:pt x="2069" y="1854"/>
                  <a:pt x="2063" y="1853"/>
                </a:cubicBezTo>
                <a:cubicBezTo>
                  <a:pt x="2057" y="1852"/>
                  <a:pt x="2051" y="1851"/>
                  <a:pt x="2044" y="1851"/>
                </a:cubicBezTo>
                <a:cubicBezTo>
                  <a:pt x="2038" y="1851"/>
                  <a:pt x="2031" y="1850"/>
                  <a:pt x="2023" y="1851"/>
                </a:cubicBezTo>
                <a:cubicBezTo>
                  <a:pt x="2022" y="1851"/>
                  <a:pt x="2020" y="1851"/>
                  <a:pt x="2018" y="1851"/>
                </a:cubicBezTo>
                <a:cubicBezTo>
                  <a:pt x="2016" y="1851"/>
                  <a:pt x="2014" y="1852"/>
                  <a:pt x="2012" y="1852"/>
                </a:cubicBezTo>
                <a:cubicBezTo>
                  <a:pt x="2011" y="1852"/>
                  <a:pt x="2009" y="1852"/>
                  <a:pt x="2007" y="1852"/>
                </a:cubicBezTo>
                <a:cubicBezTo>
                  <a:pt x="2005" y="1853"/>
                  <a:pt x="2003" y="1853"/>
                  <a:pt x="2001" y="1853"/>
                </a:cubicBezTo>
                <a:cubicBezTo>
                  <a:pt x="1994" y="1854"/>
                  <a:pt x="1986" y="1856"/>
                  <a:pt x="1978" y="1858"/>
                </a:cubicBezTo>
                <a:cubicBezTo>
                  <a:pt x="1971" y="1860"/>
                  <a:pt x="1964" y="1862"/>
                  <a:pt x="1956" y="1864"/>
                </a:cubicBezTo>
                <a:cubicBezTo>
                  <a:pt x="1953" y="1865"/>
                  <a:pt x="1949" y="1867"/>
                  <a:pt x="1946" y="1868"/>
                </a:cubicBezTo>
                <a:cubicBezTo>
                  <a:pt x="1942" y="1869"/>
                  <a:pt x="1939" y="1870"/>
                  <a:pt x="1935" y="1871"/>
                </a:cubicBezTo>
                <a:cubicBezTo>
                  <a:pt x="1925" y="1874"/>
                  <a:pt x="1915" y="1877"/>
                  <a:pt x="1907" y="1880"/>
                </a:cubicBezTo>
                <a:cubicBezTo>
                  <a:pt x="1856" y="1879"/>
                  <a:pt x="1812" y="1883"/>
                  <a:pt x="1800" y="1883"/>
                </a:cubicBezTo>
                <a:cubicBezTo>
                  <a:pt x="1802" y="1876"/>
                  <a:pt x="1805" y="1869"/>
                  <a:pt x="1808" y="1862"/>
                </a:cubicBezTo>
                <a:cubicBezTo>
                  <a:pt x="1808" y="1862"/>
                  <a:pt x="1809" y="1862"/>
                  <a:pt x="1809" y="1862"/>
                </a:cubicBezTo>
                <a:cubicBezTo>
                  <a:pt x="1810" y="1861"/>
                  <a:pt x="1811" y="1860"/>
                  <a:pt x="1812" y="1860"/>
                </a:cubicBezTo>
                <a:cubicBezTo>
                  <a:pt x="1813" y="1859"/>
                  <a:pt x="1815" y="1858"/>
                  <a:pt x="1816" y="1857"/>
                </a:cubicBezTo>
                <a:cubicBezTo>
                  <a:pt x="1817" y="1856"/>
                  <a:pt x="1819" y="1856"/>
                  <a:pt x="1820" y="1855"/>
                </a:cubicBezTo>
                <a:cubicBezTo>
                  <a:pt x="1822" y="1854"/>
                  <a:pt x="1824" y="1853"/>
                  <a:pt x="1825" y="1852"/>
                </a:cubicBezTo>
                <a:cubicBezTo>
                  <a:pt x="1826" y="1852"/>
                  <a:pt x="1827" y="1852"/>
                  <a:pt x="1828" y="1851"/>
                </a:cubicBezTo>
                <a:cubicBezTo>
                  <a:pt x="1829" y="1851"/>
                  <a:pt x="1830" y="1851"/>
                  <a:pt x="1830" y="1850"/>
                </a:cubicBezTo>
                <a:cubicBezTo>
                  <a:pt x="1832" y="1850"/>
                  <a:pt x="1834" y="1849"/>
                  <a:pt x="1836" y="1848"/>
                </a:cubicBezTo>
                <a:cubicBezTo>
                  <a:pt x="1837" y="1848"/>
                  <a:pt x="1838" y="1848"/>
                  <a:pt x="1839" y="1847"/>
                </a:cubicBezTo>
                <a:cubicBezTo>
                  <a:pt x="1840" y="1847"/>
                  <a:pt x="1841" y="1847"/>
                  <a:pt x="1842" y="1846"/>
                </a:cubicBezTo>
                <a:cubicBezTo>
                  <a:pt x="1844" y="1846"/>
                  <a:pt x="1846" y="1845"/>
                  <a:pt x="1848" y="1845"/>
                </a:cubicBezTo>
                <a:cubicBezTo>
                  <a:pt x="1852" y="1844"/>
                  <a:pt x="1856" y="1843"/>
                  <a:pt x="1860" y="1842"/>
                </a:cubicBezTo>
                <a:cubicBezTo>
                  <a:pt x="1863" y="1841"/>
                  <a:pt x="1863" y="1841"/>
                  <a:pt x="1863" y="1841"/>
                </a:cubicBezTo>
                <a:cubicBezTo>
                  <a:pt x="1864" y="1841"/>
                  <a:pt x="1865" y="1841"/>
                  <a:pt x="1867" y="1840"/>
                </a:cubicBezTo>
                <a:cubicBezTo>
                  <a:pt x="1868" y="1840"/>
                  <a:pt x="1869" y="1840"/>
                  <a:pt x="1871" y="1839"/>
                </a:cubicBezTo>
                <a:cubicBezTo>
                  <a:pt x="1871" y="1839"/>
                  <a:pt x="1871" y="1840"/>
                  <a:pt x="1871" y="1840"/>
                </a:cubicBezTo>
                <a:cubicBezTo>
                  <a:pt x="1871" y="1840"/>
                  <a:pt x="1872" y="1840"/>
                  <a:pt x="1873" y="1841"/>
                </a:cubicBezTo>
                <a:cubicBezTo>
                  <a:pt x="1873" y="1841"/>
                  <a:pt x="1874" y="1841"/>
                  <a:pt x="1875" y="1842"/>
                </a:cubicBezTo>
                <a:cubicBezTo>
                  <a:pt x="1876" y="1842"/>
                  <a:pt x="1876" y="1843"/>
                  <a:pt x="1877" y="1843"/>
                </a:cubicBezTo>
                <a:cubicBezTo>
                  <a:pt x="1878" y="1843"/>
                  <a:pt x="1879" y="1844"/>
                  <a:pt x="1880" y="1844"/>
                </a:cubicBezTo>
                <a:cubicBezTo>
                  <a:pt x="1881" y="1845"/>
                  <a:pt x="1881" y="1845"/>
                  <a:pt x="1882" y="1845"/>
                </a:cubicBezTo>
                <a:cubicBezTo>
                  <a:pt x="1883" y="1846"/>
                  <a:pt x="1884" y="1846"/>
                  <a:pt x="1885" y="1846"/>
                </a:cubicBezTo>
                <a:cubicBezTo>
                  <a:pt x="1887" y="1847"/>
                  <a:pt x="1889" y="1847"/>
                  <a:pt x="1891" y="1848"/>
                </a:cubicBezTo>
                <a:cubicBezTo>
                  <a:pt x="1894" y="1848"/>
                  <a:pt x="1896" y="1849"/>
                  <a:pt x="1898" y="1849"/>
                </a:cubicBezTo>
                <a:cubicBezTo>
                  <a:pt x="1900" y="1849"/>
                  <a:pt x="1902" y="1849"/>
                  <a:pt x="1905" y="1849"/>
                </a:cubicBezTo>
                <a:cubicBezTo>
                  <a:pt x="1907" y="1850"/>
                  <a:pt x="1909" y="1849"/>
                  <a:pt x="1911" y="1849"/>
                </a:cubicBezTo>
                <a:cubicBezTo>
                  <a:pt x="1912" y="1849"/>
                  <a:pt x="1913" y="1849"/>
                  <a:pt x="1914" y="1849"/>
                </a:cubicBezTo>
                <a:cubicBezTo>
                  <a:pt x="1915" y="1849"/>
                  <a:pt x="1916" y="1849"/>
                  <a:pt x="1917" y="1849"/>
                </a:cubicBezTo>
                <a:cubicBezTo>
                  <a:pt x="1918" y="1849"/>
                  <a:pt x="1919" y="1848"/>
                  <a:pt x="1920" y="1848"/>
                </a:cubicBezTo>
                <a:cubicBezTo>
                  <a:pt x="1920" y="1848"/>
                  <a:pt x="1921" y="1848"/>
                  <a:pt x="1922" y="1848"/>
                </a:cubicBezTo>
                <a:cubicBezTo>
                  <a:pt x="1923" y="1847"/>
                  <a:pt x="1924" y="1847"/>
                  <a:pt x="1924" y="1847"/>
                </a:cubicBezTo>
                <a:cubicBezTo>
                  <a:pt x="1925" y="1847"/>
                  <a:pt x="1926" y="1847"/>
                  <a:pt x="1926" y="1846"/>
                </a:cubicBezTo>
                <a:cubicBezTo>
                  <a:pt x="1928" y="1846"/>
                  <a:pt x="1929" y="1845"/>
                  <a:pt x="1930" y="1845"/>
                </a:cubicBezTo>
                <a:cubicBezTo>
                  <a:pt x="1931" y="1845"/>
                  <a:pt x="1931" y="1844"/>
                  <a:pt x="1932" y="1844"/>
                </a:cubicBezTo>
                <a:cubicBezTo>
                  <a:pt x="1932" y="1844"/>
                  <a:pt x="1932" y="1844"/>
                  <a:pt x="1932" y="1844"/>
                </a:cubicBezTo>
                <a:cubicBezTo>
                  <a:pt x="1932" y="1844"/>
                  <a:pt x="1932" y="1844"/>
                  <a:pt x="1932" y="1844"/>
                </a:cubicBezTo>
                <a:cubicBezTo>
                  <a:pt x="1931" y="1844"/>
                  <a:pt x="1930" y="1844"/>
                  <a:pt x="1929" y="1844"/>
                </a:cubicBezTo>
                <a:cubicBezTo>
                  <a:pt x="1928" y="1843"/>
                  <a:pt x="1927" y="1843"/>
                  <a:pt x="1926" y="1843"/>
                </a:cubicBezTo>
                <a:cubicBezTo>
                  <a:pt x="1925" y="1843"/>
                  <a:pt x="1925" y="1843"/>
                  <a:pt x="1924" y="1843"/>
                </a:cubicBezTo>
                <a:cubicBezTo>
                  <a:pt x="1923" y="1843"/>
                  <a:pt x="1922" y="1843"/>
                  <a:pt x="1922" y="1843"/>
                </a:cubicBezTo>
                <a:cubicBezTo>
                  <a:pt x="1920" y="1843"/>
                  <a:pt x="1918" y="1843"/>
                  <a:pt x="1917" y="1843"/>
                </a:cubicBezTo>
                <a:cubicBezTo>
                  <a:pt x="1916" y="1843"/>
                  <a:pt x="1915" y="1843"/>
                  <a:pt x="1914" y="1843"/>
                </a:cubicBezTo>
                <a:cubicBezTo>
                  <a:pt x="1913" y="1842"/>
                  <a:pt x="1912" y="1842"/>
                  <a:pt x="1911" y="1842"/>
                </a:cubicBezTo>
                <a:cubicBezTo>
                  <a:pt x="1910" y="1842"/>
                  <a:pt x="1909" y="1842"/>
                  <a:pt x="1908" y="1842"/>
                </a:cubicBezTo>
                <a:cubicBezTo>
                  <a:pt x="1907" y="1842"/>
                  <a:pt x="1906" y="1842"/>
                  <a:pt x="1905" y="1842"/>
                </a:cubicBezTo>
                <a:cubicBezTo>
                  <a:pt x="1903" y="1842"/>
                  <a:pt x="1901" y="1841"/>
                  <a:pt x="1899" y="1841"/>
                </a:cubicBezTo>
                <a:cubicBezTo>
                  <a:pt x="1897" y="1841"/>
                  <a:pt x="1895" y="1841"/>
                  <a:pt x="1893" y="1840"/>
                </a:cubicBezTo>
                <a:cubicBezTo>
                  <a:pt x="1892" y="1840"/>
                  <a:pt x="1891" y="1840"/>
                  <a:pt x="1890" y="1840"/>
                </a:cubicBezTo>
                <a:cubicBezTo>
                  <a:pt x="1889" y="1840"/>
                  <a:pt x="1888" y="1840"/>
                  <a:pt x="1887" y="1839"/>
                </a:cubicBezTo>
                <a:cubicBezTo>
                  <a:pt x="1886" y="1839"/>
                  <a:pt x="1885" y="1839"/>
                  <a:pt x="1884" y="1839"/>
                </a:cubicBezTo>
                <a:cubicBezTo>
                  <a:pt x="1884" y="1839"/>
                  <a:pt x="1883" y="1839"/>
                  <a:pt x="1883" y="1839"/>
                </a:cubicBezTo>
                <a:cubicBezTo>
                  <a:pt x="1882" y="1839"/>
                  <a:pt x="1882" y="1839"/>
                  <a:pt x="1881" y="1839"/>
                </a:cubicBezTo>
                <a:cubicBezTo>
                  <a:pt x="1880" y="1838"/>
                  <a:pt x="1879" y="1838"/>
                  <a:pt x="1878" y="1838"/>
                </a:cubicBezTo>
                <a:cubicBezTo>
                  <a:pt x="1880" y="1837"/>
                  <a:pt x="1883" y="1837"/>
                  <a:pt x="1885" y="1836"/>
                </a:cubicBezTo>
                <a:cubicBezTo>
                  <a:pt x="1893" y="1835"/>
                  <a:pt x="1901" y="1833"/>
                  <a:pt x="1907" y="1832"/>
                </a:cubicBezTo>
                <a:cubicBezTo>
                  <a:pt x="1910" y="1831"/>
                  <a:pt x="1913" y="1831"/>
                  <a:pt x="1916" y="1830"/>
                </a:cubicBezTo>
                <a:cubicBezTo>
                  <a:pt x="1918" y="1829"/>
                  <a:pt x="1921" y="1829"/>
                  <a:pt x="1922" y="1829"/>
                </a:cubicBezTo>
                <a:cubicBezTo>
                  <a:pt x="1924" y="1828"/>
                  <a:pt x="1926" y="1828"/>
                  <a:pt x="1927" y="1828"/>
                </a:cubicBezTo>
                <a:cubicBezTo>
                  <a:pt x="1928" y="1827"/>
                  <a:pt x="1928" y="1827"/>
                  <a:pt x="1928" y="1827"/>
                </a:cubicBezTo>
                <a:cubicBezTo>
                  <a:pt x="1928" y="1827"/>
                  <a:pt x="1928" y="1827"/>
                  <a:pt x="1927" y="1827"/>
                </a:cubicBezTo>
                <a:cubicBezTo>
                  <a:pt x="1926" y="1827"/>
                  <a:pt x="1924" y="1827"/>
                  <a:pt x="1922" y="1827"/>
                </a:cubicBezTo>
                <a:cubicBezTo>
                  <a:pt x="1920" y="1827"/>
                  <a:pt x="1918" y="1827"/>
                  <a:pt x="1915" y="1827"/>
                </a:cubicBezTo>
                <a:cubicBezTo>
                  <a:pt x="1913" y="1827"/>
                  <a:pt x="1910" y="1827"/>
                  <a:pt x="1906" y="1827"/>
                </a:cubicBezTo>
                <a:cubicBezTo>
                  <a:pt x="1900" y="1828"/>
                  <a:pt x="1892" y="1828"/>
                  <a:pt x="1884" y="1829"/>
                </a:cubicBezTo>
                <a:cubicBezTo>
                  <a:pt x="1880" y="1830"/>
                  <a:pt x="1876" y="1831"/>
                  <a:pt x="1871" y="1831"/>
                </a:cubicBezTo>
                <a:cubicBezTo>
                  <a:pt x="1869" y="1832"/>
                  <a:pt x="1867" y="1832"/>
                  <a:pt x="1865" y="1833"/>
                </a:cubicBezTo>
                <a:cubicBezTo>
                  <a:pt x="1864" y="1833"/>
                  <a:pt x="1863" y="1833"/>
                  <a:pt x="1862" y="1833"/>
                </a:cubicBezTo>
                <a:cubicBezTo>
                  <a:pt x="1858" y="1834"/>
                  <a:pt x="1858" y="1834"/>
                  <a:pt x="1858" y="1834"/>
                </a:cubicBezTo>
                <a:cubicBezTo>
                  <a:pt x="1856" y="1834"/>
                  <a:pt x="1854" y="1835"/>
                  <a:pt x="1852" y="1836"/>
                </a:cubicBezTo>
                <a:cubicBezTo>
                  <a:pt x="1850" y="1836"/>
                  <a:pt x="1848" y="1837"/>
                  <a:pt x="1846" y="1837"/>
                </a:cubicBezTo>
                <a:cubicBezTo>
                  <a:pt x="1841" y="1839"/>
                  <a:pt x="1837" y="1840"/>
                  <a:pt x="1833" y="1842"/>
                </a:cubicBezTo>
                <a:cubicBezTo>
                  <a:pt x="1832" y="1843"/>
                  <a:pt x="1830" y="1843"/>
                  <a:pt x="1828" y="1844"/>
                </a:cubicBezTo>
                <a:cubicBezTo>
                  <a:pt x="1826" y="1845"/>
                  <a:pt x="1824" y="1846"/>
                  <a:pt x="1823" y="1847"/>
                </a:cubicBezTo>
                <a:cubicBezTo>
                  <a:pt x="1822" y="1848"/>
                  <a:pt x="1821" y="1848"/>
                  <a:pt x="1820" y="1849"/>
                </a:cubicBezTo>
                <a:cubicBezTo>
                  <a:pt x="1819" y="1849"/>
                  <a:pt x="1819" y="1850"/>
                  <a:pt x="1818" y="1850"/>
                </a:cubicBezTo>
                <a:cubicBezTo>
                  <a:pt x="1816" y="1851"/>
                  <a:pt x="1815" y="1852"/>
                  <a:pt x="1814" y="1853"/>
                </a:cubicBezTo>
                <a:cubicBezTo>
                  <a:pt x="1813" y="1854"/>
                  <a:pt x="1813" y="1854"/>
                  <a:pt x="1812" y="1854"/>
                </a:cubicBezTo>
                <a:cubicBezTo>
                  <a:pt x="1814" y="1851"/>
                  <a:pt x="1816" y="1849"/>
                  <a:pt x="1817" y="1846"/>
                </a:cubicBezTo>
                <a:cubicBezTo>
                  <a:pt x="1818" y="1845"/>
                  <a:pt x="1820" y="1844"/>
                  <a:pt x="1821" y="1843"/>
                </a:cubicBezTo>
                <a:cubicBezTo>
                  <a:pt x="1824" y="1839"/>
                  <a:pt x="1827" y="1836"/>
                  <a:pt x="1830" y="1833"/>
                </a:cubicBezTo>
                <a:cubicBezTo>
                  <a:pt x="1834" y="1830"/>
                  <a:pt x="1837" y="1828"/>
                  <a:pt x="1841" y="1825"/>
                </a:cubicBezTo>
                <a:cubicBezTo>
                  <a:pt x="1842" y="1824"/>
                  <a:pt x="1842" y="1824"/>
                  <a:pt x="1842" y="1824"/>
                </a:cubicBezTo>
                <a:cubicBezTo>
                  <a:pt x="1844" y="1823"/>
                  <a:pt x="1844" y="1823"/>
                  <a:pt x="1844" y="1823"/>
                </a:cubicBezTo>
                <a:cubicBezTo>
                  <a:pt x="1845" y="1823"/>
                  <a:pt x="1845" y="1822"/>
                  <a:pt x="1846" y="1821"/>
                </a:cubicBezTo>
                <a:cubicBezTo>
                  <a:pt x="1848" y="1821"/>
                  <a:pt x="1848" y="1821"/>
                  <a:pt x="1848" y="1821"/>
                </a:cubicBezTo>
                <a:cubicBezTo>
                  <a:pt x="1849" y="1820"/>
                  <a:pt x="1849" y="1820"/>
                  <a:pt x="1849" y="1820"/>
                </a:cubicBezTo>
                <a:cubicBezTo>
                  <a:pt x="1849" y="1820"/>
                  <a:pt x="1849" y="1820"/>
                  <a:pt x="1849" y="1820"/>
                </a:cubicBezTo>
                <a:cubicBezTo>
                  <a:pt x="1849" y="1820"/>
                  <a:pt x="1849" y="1820"/>
                  <a:pt x="1849" y="1820"/>
                </a:cubicBezTo>
                <a:cubicBezTo>
                  <a:pt x="1849" y="1820"/>
                  <a:pt x="1849" y="1820"/>
                  <a:pt x="1849" y="1820"/>
                </a:cubicBezTo>
                <a:cubicBezTo>
                  <a:pt x="1849" y="1820"/>
                  <a:pt x="1849" y="1820"/>
                  <a:pt x="1849" y="1820"/>
                </a:cubicBezTo>
                <a:cubicBezTo>
                  <a:pt x="1850" y="1819"/>
                  <a:pt x="1851" y="1819"/>
                  <a:pt x="1852" y="1818"/>
                </a:cubicBezTo>
                <a:cubicBezTo>
                  <a:pt x="1855" y="1817"/>
                  <a:pt x="1855" y="1817"/>
                  <a:pt x="1855" y="1817"/>
                </a:cubicBezTo>
                <a:cubicBezTo>
                  <a:pt x="1858" y="1815"/>
                  <a:pt x="1858" y="1815"/>
                  <a:pt x="1858" y="1815"/>
                </a:cubicBezTo>
                <a:cubicBezTo>
                  <a:pt x="1861" y="1814"/>
                  <a:pt x="1861" y="1814"/>
                  <a:pt x="1861" y="1814"/>
                </a:cubicBezTo>
                <a:cubicBezTo>
                  <a:pt x="1864" y="1812"/>
                  <a:pt x="1864" y="1812"/>
                  <a:pt x="1864" y="1812"/>
                </a:cubicBezTo>
                <a:cubicBezTo>
                  <a:pt x="1869" y="1811"/>
                  <a:pt x="1873" y="1809"/>
                  <a:pt x="1877" y="1808"/>
                </a:cubicBezTo>
                <a:cubicBezTo>
                  <a:pt x="1882" y="1807"/>
                  <a:pt x="1886" y="1806"/>
                  <a:pt x="1890" y="1805"/>
                </a:cubicBezTo>
                <a:cubicBezTo>
                  <a:pt x="1895" y="1803"/>
                  <a:pt x="1899" y="1802"/>
                  <a:pt x="1903" y="1801"/>
                </a:cubicBezTo>
                <a:cubicBezTo>
                  <a:pt x="1912" y="1799"/>
                  <a:pt x="1920" y="1797"/>
                  <a:pt x="1928" y="1796"/>
                </a:cubicBezTo>
                <a:cubicBezTo>
                  <a:pt x="1929" y="1795"/>
                  <a:pt x="1931" y="1795"/>
                  <a:pt x="1933" y="1795"/>
                </a:cubicBezTo>
                <a:cubicBezTo>
                  <a:pt x="1935" y="1794"/>
                  <a:pt x="1937" y="1794"/>
                  <a:pt x="1939" y="1794"/>
                </a:cubicBezTo>
                <a:cubicBezTo>
                  <a:pt x="1941" y="1793"/>
                  <a:pt x="1942" y="1793"/>
                  <a:pt x="1944" y="1793"/>
                </a:cubicBezTo>
                <a:cubicBezTo>
                  <a:pt x="1946" y="1792"/>
                  <a:pt x="1948" y="1792"/>
                  <a:pt x="1950" y="1792"/>
                </a:cubicBezTo>
                <a:cubicBezTo>
                  <a:pt x="1956" y="1791"/>
                  <a:pt x="1963" y="1790"/>
                  <a:pt x="1968" y="1790"/>
                </a:cubicBezTo>
                <a:cubicBezTo>
                  <a:pt x="1970" y="1790"/>
                  <a:pt x="1971" y="1790"/>
                  <a:pt x="1972" y="1790"/>
                </a:cubicBezTo>
                <a:cubicBezTo>
                  <a:pt x="1974" y="1790"/>
                  <a:pt x="1975" y="1790"/>
                  <a:pt x="1976" y="1790"/>
                </a:cubicBezTo>
                <a:cubicBezTo>
                  <a:pt x="1979" y="1790"/>
                  <a:pt x="1981" y="1790"/>
                  <a:pt x="1983" y="1790"/>
                </a:cubicBezTo>
                <a:cubicBezTo>
                  <a:pt x="1987" y="1791"/>
                  <a:pt x="1990" y="1791"/>
                  <a:pt x="1992" y="1791"/>
                </a:cubicBezTo>
                <a:cubicBezTo>
                  <a:pt x="1994" y="1792"/>
                  <a:pt x="1996" y="1792"/>
                  <a:pt x="1996" y="1792"/>
                </a:cubicBezTo>
                <a:cubicBezTo>
                  <a:pt x="1996" y="1792"/>
                  <a:pt x="1994" y="1792"/>
                  <a:pt x="1992" y="1791"/>
                </a:cubicBezTo>
                <a:cubicBezTo>
                  <a:pt x="1991" y="1791"/>
                  <a:pt x="1990" y="1790"/>
                  <a:pt x="1988" y="1790"/>
                </a:cubicBezTo>
                <a:cubicBezTo>
                  <a:pt x="1987" y="1790"/>
                  <a:pt x="1985" y="1789"/>
                  <a:pt x="1983" y="1789"/>
                </a:cubicBezTo>
                <a:cubicBezTo>
                  <a:pt x="1981" y="1789"/>
                  <a:pt x="1979" y="1788"/>
                  <a:pt x="1976" y="1788"/>
                </a:cubicBezTo>
                <a:cubicBezTo>
                  <a:pt x="1975" y="1788"/>
                  <a:pt x="1974" y="1788"/>
                  <a:pt x="1972" y="1787"/>
                </a:cubicBezTo>
                <a:cubicBezTo>
                  <a:pt x="1971" y="1787"/>
                  <a:pt x="1970" y="1787"/>
                  <a:pt x="1968" y="1787"/>
                </a:cubicBezTo>
                <a:cubicBezTo>
                  <a:pt x="1967" y="1787"/>
                  <a:pt x="1965" y="1787"/>
                  <a:pt x="1964" y="1787"/>
                </a:cubicBezTo>
                <a:cubicBezTo>
                  <a:pt x="1962" y="1787"/>
                  <a:pt x="1961" y="1787"/>
                  <a:pt x="1959" y="1787"/>
                </a:cubicBezTo>
                <a:cubicBezTo>
                  <a:pt x="1958" y="1787"/>
                  <a:pt x="1956" y="1787"/>
                  <a:pt x="1954" y="1787"/>
                </a:cubicBezTo>
                <a:cubicBezTo>
                  <a:pt x="1953" y="1787"/>
                  <a:pt x="1951" y="1787"/>
                  <a:pt x="1949" y="1787"/>
                </a:cubicBezTo>
                <a:cubicBezTo>
                  <a:pt x="1947" y="1787"/>
                  <a:pt x="1945" y="1788"/>
                  <a:pt x="1944" y="1788"/>
                </a:cubicBezTo>
                <a:cubicBezTo>
                  <a:pt x="1942" y="1788"/>
                  <a:pt x="1940" y="1788"/>
                  <a:pt x="1938" y="1788"/>
                </a:cubicBezTo>
                <a:cubicBezTo>
                  <a:pt x="1934" y="1789"/>
                  <a:pt x="1930" y="1789"/>
                  <a:pt x="1926" y="1790"/>
                </a:cubicBezTo>
                <a:cubicBezTo>
                  <a:pt x="1918" y="1791"/>
                  <a:pt x="1910" y="1793"/>
                  <a:pt x="1902" y="1795"/>
                </a:cubicBezTo>
                <a:cubicBezTo>
                  <a:pt x="1897" y="1795"/>
                  <a:pt x="1893" y="1796"/>
                  <a:pt x="1889" y="1797"/>
                </a:cubicBezTo>
                <a:cubicBezTo>
                  <a:pt x="1884" y="1798"/>
                  <a:pt x="1880" y="1799"/>
                  <a:pt x="1875" y="1801"/>
                </a:cubicBezTo>
                <a:cubicBezTo>
                  <a:pt x="1871" y="1802"/>
                  <a:pt x="1866" y="1803"/>
                  <a:pt x="1862" y="1805"/>
                </a:cubicBezTo>
                <a:cubicBezTo>
                  <a:pt x="1858" y="1806"/>
                  <a:pt x="1858" y="1806"/>
                  <a:pt x="1858" y="1806"/>
                </a:cubicBezTo>
                <a:cubicBezTo>
                  <a:pt x="1855" y="1808"/>
                  <a:pt x="1855" y="1808"/>
                  <a:pt x="1855" y="1808"/>
                </a:cubicBezTo>
                <a:cubicBezTo>
                  <a:pt x="1852" y="1809"/>
                  <a:pt x="1852" y="1809"/>
                  <a:pt x="1852" y="1809"/>
                </a:cubicBezTo>
                <a:cubicBezTo>
                  <a:pt x="1848" y="1811"/>
                  <a:pt x="1848" y="1811"/>
                  <a:pt x="1848" y="1811"/>
                </a:cubicBezTo>
                <a:cubicBezTo>
                  <a:pt x="1847" y="1812"/>
                  <a:pt x="1846" y="1812"/>
                  <a:pt x="1845" y="1813"/>
                </a:cubicBezTo>
                <a:cubicBezTo>
                  <a:pt x="1845" y="1813"/>
                  <a:pt x="1845" y="1813"/>
                  <a:pt x="1845" y="1813"/>
                </a:cubicBezTo>
                <a:cubicBezTo>
                  <a:pt x="1845" y="1813"/>
                  <a:pt x="1845" y="1813"/>
                  <a:pt x="1845" y="1813"/>
                </a:cubicBezTo>
                <a:cubicBezTo>
                  <a:pt x="1845" y="1813"/>
                  <a:pt x="1845" y="1813"/>
                  <a:pt x="1845" y="1813"/>
                </a:cubicBezTo>
                <a:cubicBezTo>
                  <a:pt x="1844" y="1814"/>
                  <a:pt x="1844" y="1814"/>
                  <a:pt x="1844" y="1814"/>
                </a:cubicBezTo>
                <a:cubicBezTo>
                  <a:pt x="1842" y="1815"/>
                  <a:pt x="1842" y="1815"/>
                  <a:pt x="1842" y="1815"/>
                </a:cubicBezTo>
                <a:cubicBezTo>
                  <a:pt x="1841" y="1815"/>
                  <a:pt x="1840" y="1816"/>
                  <a:pt x="1839" y="1817"/>
                </a:cubicBezTo>
                <a:cubicBezTo>
                  <a:pt x="1838" y="1818"/>
                  <a:pt x="1838" y="1818"/>
                  <a:pt x="1838" y="1818"/>
                </a:cubicBezTo>
                <a:cubicBezTo>
                  <a:pt x="1836" y="1819"/>
                  <a:pt x="1836" y="1819"/>
                  <a:pt x="1836" y="1819"/>
                </a:cubicBezTo>
                <a:cubicBezTo>
                  <a:pt x="1834" y="1820"/>
                  <a:pt x="1832" y="1822"/>
                  <a:pt x="1830" y="1824"/>
                </a:cubicBezTo>
                <a:cubicBezTo>
                  <a:pt x="1822" y="1826"/>
                  <a:pt x="1816" y="1829"/>
                  <a:pt x="1810" y="1833"/>
                </a:cubicBezTo>
                <a:cubicBezTo>
                  <a:pt x="1810" y="1833"/>
                  <a:pt x="1811" y="1832"/>
                  <a:pt x="1811" y="1831"/>
                </a:cubicBezTo>
                <a:cubicBezTo>
                  <a:pt x="1813" y="1829"/>
                  <a:pt x="1814" y="1827"/>
                  <a:pt x="1816" y="1824"/>
                </a:cubicBezTo>
                <a:cubicBezTo>
                  <a:pt x="1818" y="1822"/>
                  <a:pt x="1820" y="1819"/>
                  <a:pt x="1822" y="1817"/>
                </a:cubicBezTo>
                <a:cubicBezTo>
                  <a:pt x="1824" y="1814"/>
                  <a:pt x="1826" y="1812"/>
                  <a:pt x="1828" y="1810"/>
                </a:cubicBezTo>
                <a:cubicBezTo>
                  <a:pt x="1831" y="1807"/>
                  <a:pt x="1833" y="1805"/>
                  <a:pt x="1836" y="1803"/>
                </a:cubicBezTo>
                <a:cubicBezTo>
                  <a:pt x="1838" y="1801"/>
                  <a:pt x="1841" y="1799"/>
                  <a:pt x="1843" y="1797"/>
                </a:cubicBezTo>
                <a:cubicBezTo>
                  <a:pt x="1846" y="1796"/>
                  <a:pt x="1848" y="1794"/>
                  <a:pt x="1850" y="1793"/>
                </a:cubicBezTo>
                <a:cubicBezTo>
                  <a:pt x="1853" y="1791"/>
                  <a:pt x="1855" y="1790"/>
                  <a:pt x="1858" y="1789"/>
                </a:cubicBezTo>
                <a:cubicBezTo>
                  <a:pt x="1859" y="1788"/>
                  <a:pt x="1860" y="1788"/>
                  <a:pt x="1861" y="1787"/>
                </a:cubicBezTo>
                <a:cubicBezTo>
                  <a:pt x="1862" y="1787"/>
                  <a:pt x="1863" y="1786"/>
                  <a:pt x="1864" y="1786"/>
                </a:cubicBezTo>
                <a:cubicBezTo>
                  <a:pt x="1865" y="1785"/>
                  <a:pt x="1866" y="1785"/>
                  <a:pt x="1866" y="1785"/>
                </a:cubicBezTo>
                <a:cubicBezTo>
                  <a:pt x="1867" y="1784"/>
                  <a:pt x="1868" y="1784"/>
                  <a:pt x="1869" y="1784"/>
                </a:cubicBezTo>
                <a:cubicBezTo>
                  <a:pt x="1870" y="1783"/>
                  <a:pt x="1871" y="1783"/>
                  <a:pt x="1872" y="1783"/>
                </a:cubicBezTo>
                <a:cubicBezTo>
                  <a:pt x="1873" y="1782"/>
                  <a:pt x="1873" y="1782"/>
                  <a:pt x="1873" y="1782"/>
                </a:cubicBezTo>
                <a:cubicBezTo>
                  <a:pt x="1873" y="1782"/>
                  <a:pt x="1873" y="1782"/>
                  <a:pt x="1872" y="1782"/>
                </a:cubicBezTo>
                <a:cubicBezTo>
                  <a:pt x="1871" y="1782"/>
                  <a:pt x="1870" y="1782"/>
                  <a:pt x="1868" y="1782"/>
                </a:cubicBezTo>
                <a:cubicBezTo>
                  <a:pt x="1868" y="1782"/>
                  <a:pt x="1867" y="1782"/>
                  <a:pt x="1866" y="1783"/>
                </a:cubicBezTo>
                <a:cubicBezTo>
                  <a:pt x="1865" y="1783"/>
                  <a:pt x="1864" y="1783"/>
                  <a:pt x="1863" y="1783"/>
                </a:cubicBezTo>
                <a:cubicBezTo>
                  <a:pt x="1862" y="1783"/>
                  <a:pt x="1861" y="1783"/>
                  <a:pt x="1860" y="1784"/>
                </a:cubicBezTo>
                <a:cubicBezTo>
                  <a:pt x="1858" y="1784"/>
                  <a:pt x="1857" y="1784"/>
                  <a:pt x="1856" y="1784"/>
                </a:cubicBezTo>
                <a:cubicBezTo>
                  <a:pt x="1855" y="1785"/>
                  <a:pt x="1853" y="1785"/>
                  <a:pt x="1852" y="1786"/>
                </a:cubicBezTo>
                <a:cubicBezTo>
                  <a:pt x="1851" y="1786"/>
                  <a:pt x="1849" y="1787"/>
                  <a:pt x="1848" y="1787"/>
                </a:cubicBezTo>
                <a:cubicBezTo>
                  <a:pt x="1845" y="1788"/>
                  <a:pt x="1842" y="1790"/>
                  <a:pt x="1839" y="1791"/>
                </a:cubicBezTo>
                <a:cubicBezTo>
                  <a:pt x="1838" y="1792"/>
                  <a:pt x="1836" y="1793"/>
                  <a:pt x="1835" y="1794"/>
                </a:cubicBezTo>
                <a:cubicBezTo>
                  <a:pt x="1834" y="1795"/>
                  <a:pt x="1832" y="1796"/>
                  <a:pt x="1831" y="1797"/>
                </a:cubicBezTo>
                <a:cubicBezTo>
                  <a:pt x="1828" y="1799"/>
                  <a:pt x="1825" y="1801"/>
                  <a:pt x="1823" y="1804"/>
                </a:cubicBezTo>
                <a:cubicBezTo>
                  <a:pt x="1820" y="1806"/>
                  <a:pt x="1818" y="1809"/>
                  <a:pt x="1816" y="1812"/>
                </a:cubicBezTo>
                <a:cubicBezTo>
                  <a:pt x="1815" y="1813"/>
                  <a:pt x="1814" y="1815"/>
                  <a:pt x="1813" y="1816"/>
                </a:cubicBezTo>
                <a:cubicBezTo>
                  <a:pt x="1812" y="1817"/>
                  <a:pt x="1811" y="1819"/>
                  <a:pt x="1810" y="1820"/>
                </a:cubicBezTo>
                <a:cubicBezTo>
                  <a:pt x="1808" y="1823"/>
                  <a:pt x="1807" y="1826"/>
                  <a:pt x="1806" y="1829"/>
                </a:cubicBezTo>
                <a:cubicBezTo>
                  <a:pt x="1805" y="1830"/>
                  <a:pt x="1805" y="1832"/>
                  <a:pt x="1804" y="1833"/>
                </a:cubicBezTo>
                <a:cubicBezTo>
                  <a:pt x="1804" y="1834"/>
                  <a:pt x="1803" y="1835"/>
                  <a:pt x="1803" y="1837"/>
                </a:cubicBezTo>
                <a:cubicBezTo>
                  <a:pt x="1803" y="1838"/>
                  <a:pt x="1802" y="1839"/>
                  <a:pt x="1802" y="1840"/>
                </a:cubicBezTo>
                <a:cubicBezTo>
                  <a:pt x="1793" y="1848"/>
                  <a:pt x="1786" y="1859"/>
                  <a:pt x="1778" y="1869"/>
                </a:cubicBezTo>
                <a:cubicBezTo>
                  <a:pt x="1778" y="1869"/>
                  <a:pt x="1779" y="1868"/>
                  <a:pt x="1779" y="1867"/>
                </a:cubicBezTo>
                <a:cubicBezTo>
                  <a:pt x="1779" y="1864"/>
                  <a:pt x="1780" y="1861"/>
                  <a:pt x="1780" y="1857"/>
                </a:cubicBezTo>
                <a:cubicBezTo>
                  <a:pt x="1780" y="1856"/>
                  <a:pt x="1780" y="1855"/>
                  <a:pt x="1780" y="1854"/>
                </a:cubicBezTo>
                <a:cubicBezTo>
                  <a:pt x="1780" y="1853"/>
                  <a:pt x="1780" y="1852"/>
                  <a:pt x="1780" y="1852"/>
                </a:cubicBezTo>
                <a:cubicBezTo>
                  <a:pt x="1781" y="1850"/>
                  <a:pt x="1781" y="1848"/>
                  <a:pt x="1781" y="1846"/>
                </a:cubicBezTo>
                <a:cubicBezTo>
                  <a:pt x="1781" y="1842"/>
                  <a:pt x="1781" y="1839"/>
                  <a:pt x="1781" y="1835"/>
                </a:cubicBezTo>
                <a:cubicBezTo>
                  <a:pt x="1781" y="1831"/>
                  <a:pt x="1781" y="1828"/>
                  <a:pt x="1782" y="1824"/>
                </a:cubicBezTo>
                <a:cubicBezTo>
                  <a:pt x="1782" y="1823"/>
                  <a:pt x="1782" y="1823"/>
                  <a:pt x="1782" y="1822"/>
                </a:cubicBezTo>
                <a:cubicBezTo>
                  <a:pt x="1782" y="1821"/>
                  <a:pt x="1782" y="1820"/>
                  <a:pt x="1783" y="1819"/>
                </a:cubicBezTo>
                <a:cubicBezTo>
                  <a:pt x="1783" y="1818"/>
                  <a:pt x="1783" y="1818"/>
                  <a:pt x="1783" y="1817"/>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4" y="1815"/>
                  <a:pt x="1784" y="1815"/>
                  <a:pt x="1784" y="1814"/>
                </a:cubicBezTo>
                <a:cubicBezTo>
                  <a:pt x="1785" y="1811"/>
                  <a:pt x="1786" y="1808"/>
                  <a:pt x="1787" y="1806"/>
                </a:cubicBezTo>
                <a:cubicBezTo>
                  <a:pt x="1789" y="1803"/>
                  <a:pt x="1790" y="1801"/>
                  <a:pt x="1792" y="1799"/>
                </a:cubicBezTo>
                <a:cubicBezTo>
                  <a:pt x="1793" y="1797"/>
                  <a:pt x="1794" y="1797"/>
                  <a:pt x="1794" y="1796"/>
                </a:cubicBezTo>
                <a:cubicBezTo>
                  <a:pt x="1795" y="1795"/>
                  <a:pt x="1796" y="1794"/>
                  <a:pt x="1797" y="1793"/>
                </a:cubicBezTo>
                <a:cubicBezTo>
                  <a:pt x="1799" y="1792"/>
                  <a:pt x="1800" y="1791"/>
                  <a:pt x="1802" y="1790"/>
                </a:cubicBezTo>
                <a:cubicBezTo>
                  <a:pt x="1803" y="1790"/>
                  <a:pt x="1804" y="1789"/>
                  <a:pt x="1805" y="1789"/>
                </a:cubicBezTo>
                <a:cubicBezTo>
                  <a:pt x="1806" y="1788"/>
                  <a:pt x="1807" y="1788"/>
                  <a:pt x="1807" y="1788"/>
                </a:cubicBezTo>
                <a:cubicBezTo>
                  <a:pt x="1807" y="1788"/>
                  <a:pt x="1806" y="1788"/>
                  <a:pt x="1805" y="1788"/>
                </a:cubicBezTo>
                <a:cubicBezTo>
                  <a:pt x="1804" y="1788"/>
                  <a:pt x="1803" y="1788"/>
                  <a:pt x="1801" y="1789"/>
                </a:cubicBezTo>
                <a:cubicBezTo>
                  <a:pt x="1800" y="1789"/>
                  <a:pt x="1798" y="1790"/>
                  <a:pt x="1795" y="1791"/>
                </a:cubicBezTo>
                <a:cubicBezTo>
                  <a:pt x="1794" y="1791"/>
                  <a:pt x="1793" y="1792"/>
                  <a:pt x="1792" y="1793"/>
                </a:cubicBezTo>
                <a:cubicBezTo>
                  <a:pt x="1791" y="1793"/>
                  <a:pt x="1790" y="1794"/>
                  <a:pt x="1789" y="1795"/>
                </a:cubicBezTo>
                <a:cubicBezTo>
                  <a:pt x="1786" y="1797"/>
                  <a:pt x="1784" y="1800"/>
                  <a:pt x="1782" y="1803"/>
                </a:cubicBezTo>
                <a:cubicBezTo>
                  <a:pt x="1780" y="1805"/>
                  <a:pt x="1779" y="1809"/>
                  <a:pt x="1777" y="1812"/>
                </a:cubicBezTo>
                <a:cubicBezTo>
                  <a:pt x="1777" y="1813"/>
                  <a:pt x="1777" y="1813"/>
                  <a:pt x="1777" y="1813"/>
                </a:cubicBezTo>
                <a:cubicBezTo>
                  <a:pt x="1777" y="1814"/>
                  <a:pt x="1777" y="1814"/>
                  <a:pt x="1777" y="1814"/>
                </a:cubicBezTo>
                <a:cubicBezTo>
                  <a:pt x="1777" y="1814"/>
                  <a:pt x="1777" y="1814"/>
                  <a:pt x="1777" y="1814"/>
                </a:cubicBezTo>
                <a:cubicBezTo>
                  <a:pt x="1776" y="1814"/>
                  <a:pt x="1776" y="1814"/>
                  <a:pt x="1776" y="1814"/>
                </a:cubicBezTo>
                <a:cubicBezTo>
                  <a:pt x="1776" y="1814"/>
                  <a:pt x="1776" y="1814"/>
                  <a:pt x="1776" y="1814"/>
                </a:cubicBezTo>
                <a:cubicBezTo>
                  <a:pt x="1776" y="1815"/>
                  <a:pt x="1776" y="1815"/>
                  <a:pt x="1776" y="1815"/>
                </a:cubicBezTo>
                <a:cubicBezTo>
                  <a:pt x="1776" y="1816"/>
                  <a:pt x="1776" y="1817"/>
                  <a:pt x="1775" y="1818"/>
                </a:cubicBezTo>
                <a:cubicBezTo>
                  <a:pt x="1775" y="1819"/>
                  <a:pt x="1775" y="1821"/>
                  <a:pt x="1774" y="1823"/>
                </a:cubicBezTo>
                <a:cubicBezTo>
                  <a:pt x="1774" y="1827"/>
                  <a:pt x="1773" y="1831"/>
                  <a:pt x="1773" y="1835"/>
                </a:cubicBezTo>
                <a:cubicBezTo>
                  <a:pt x="1773" y="1839"/>
                  <a:pt x="1773" y="1842"/>
                  <a:pt x="1773" y="1846"/>
                </a:cubicBezTo>
                <a:cubicBezTo>
                  <a:pt x="1773" y="1848"/>
                  <a:pt x="1773" y="1850"/>
                  <a:pt x="1773" y="1851"/>
                </a:cubicBezTo>
                <a:cubicBezTo>
                  <a:pt x="1773" y="1853"/>
                  <a:pt x="1773" y="1855"/>
                  <a:pt x="1773" y="1857"/>
                </a:cubicBezTo>
                <a:cubicBezTo>
                  <a:pt x="1773" y="1860"/>
                  <a:pt x="1773" y="1863"/>
                  <a:pt x="1773" y="1867"/>
                </a:cubicBezTo>
                <a:cubicBezTo>
                  <a:pt x="1773" y="1870"/>
                  <a:pt x="1772" y="1873"/>
                  <a:pt x="1772" y="1875"/>
                </a:cubicBezTo>
                <a:cubicBezTo>
                  <a:pt x="1772" y="1876"/>
                  <a:pt x="1771" y="1877"/>
                  <a:pt x="1771" y="1879"/>
                </a:cubicBezTo>
                <a:cubicBezTo>
                  <a:pt x="1764" y="1888"/>
                  <a:pt x="1755" y="1897"/>
                  <a:pt x="1743" y="1904"/>
                </a:cubicBezTo>
                <a:cubicBezTo>
                  <a:pt x="1699" y="1930"/>
                  <a:pt x="1649" y="1910"/>
                  <a:pt x="1604" y="1887"/>
                </a:cubicBezTo>
                <a:cubicBezTo>
                  <a:pt x="1607" y="1887"/>
                  <a:pt x="1610" y="1887"/>
                  <a:pt x="1613" y="1888"/>
                </a:cubicBezTo>
                <a:cubicBezTo>
                  <a:pt x="1617" y="1888"/>
                  <a:pt x="1622" y="1888"/>
                  <a:pt x="1627" y="1888"/>
                </a:cubicBezTo>
                <a:cubicBezTo>
                  <a:pt x="1632" y="1888"/>
                  <a:pt x="1637" y="1888"/>
                  <a:pt x="1642" y="1887"/>
                </a:cubicBezTo>
                <a:cubicBezTo>
                  <a:pt x="1646" y="1886"/>
                  <a:pt x="1651" y="1885"/>
                  <a:pt x="1655" y="1884"/>
                </a:cubicBezTo>
                <a:cubicBezTo>
                  <a:pt x="1655" y="1884"/>
                  <a:pt x="1655" y="1884"/>
                  <a:pt x="1655" y="1884"/>
                </a:cubicBezTo>
                <a:cubicBezTo>
                  <a:pt x="1656" y="1884"/>
                  <a:pt x="1656" y="1885"/>
                  <a:pt x="1656" y="1885"/>
                </a:cubicBezTo>
                <a:cubicBezTo>
                  <a:pt x="1657" y="1885"/>
                  <a:pt x="1659" y="1886"/>
                  <a:pt x="1660" y="1887"/>
                </a:cubicBezTo>
                <a:cubicBezTo>
                  <a:pt x="1661" y="1887"/>
                  <a:pt x="1662" y="1887"/>
                  <a:pt x="1663" y="1887"/>
                </a:cubicBezTo>
                <a:cubicBezTo>
                  <a:pt x="1663" y="1888"/>
                  <a:pt x="1664" y="1888"/>
                  <a:pt x="1665" y="1888"/>
                </a:cubicBezTo>
                <a:cubicBezTo>
                  <a:pt x="1666" y="1889"/>
                  <a:pt x="1667" y="1889"/>
                  <a:pt x="1668" y="1889"/>
                </a:cubicBezTo>
                <a:cubicBezTo>
                  <a:pt x="1669" y="1890"/>
                  <a:pt x="1670" y="1890"/>
                  <a:pt x="1671" y="1890"/>
                </a:cubicBezTo>
                <a:cubicBezTo>
                  <a:pt x="1672" y="1890"/>
                  <a:pt x="1674" y="1891"/>
                  <a:pt x="1675" y="1891"/>
                </a:cubicBezTo>
                <a:cubicBezTo>
                  <a:pt x="1676" y="1891"/>
                  <a:pt x="1677" y="1891"/>
                  <a:pt x="1678" y="1891"/>
                </a:cubicBezTo>
                <a:cubicBezTo>
                  <a:pt x="1681" y="1892"/>
                  <a:pt x="1683" y="1892"/>
                  <a:pt x="1686" y="1892"/>
                </a:cubicBezTo>
                <a:cubicBezTo>
                  <a:pt x="1688" y="1893"/>
                  <a:pt x="1691" y="1893"/>
                  <a:pt x="1694" y="1893"/>
                </a:cubicBezTo>
                <a:cubicBezTo>
                  <a:pt x="1696" y="1892"/>
                  <a:pt x="1699" y="1892"/>
                  <a:pt x="1701" y="1892"/>
                </a:cubicBezTo>
                <a:cubicBezTo>
                  <a:pt x="1704" y="1892"/>
                  <a:pt x="1707" y="1891"/>
                  <a:pt x="1709" y="1891"/>
                </a:cubicBezTo>
                <a:cubicBezTo>
                  <a:pt x="1710" y="1891"/>
                  <a:pt x="1711" y="1891"/>
                  <a:pt x="1712" y="1890"/>
                </a:cubicBezTo>
                <a:cubicBezTo>
                  <a:pt x="1714" y="1890"/>
                  <a:pt x="1715" y="1890"/>
                  <a:pt x="1716" y="1889"/>
                </a:cubicBezTo>
                <a:cubicBezTo>
                  <a:pt x="1717" y="1889"/>
                  <a:pt x="1718" y="1889"/>
                  <a:pt x="1719" y="1889"/>
                </a:cubicBezTo>
                <a:cubicBezTo>
                  <a:pt x="1720" y="1888"/>
                  <a:pt x="1721" y="1888"/>
                  <a:pt x="1722" y="1888"/>
                </a:cubicBezTo>
                <a:cubicBezTo>
                  <a:pt x="1723" y="1887"/>
                  <a:pt x="1724" y="1887"/>
                  <a:pt x="1725" y="1887"/>
                </a:cubicBezTo>
                <a:cubicBezTo>
                  <a:pt x="1725" y="1886"/>
                  <a:pt x="1726" y="1886"/>
                  <a:pt x="1727" y="1886"/>
                </a:cubicBezTo>
                <a:cubicBezTo>
                  <a:pt x="1728" y="1885"/>
                  <a:pt x="1730" y="1884"/>
                  <a:pt x="1731" y="1884"/>
                </a:cubicBezTo>
                <a:cubicBezTo>
                  <a:pt x="1732" y="1883"/>
                  <a:pt x="1732" y="1883"/>
                  <a:pt x="1733" y="1882"/>
                </a:cubicBezTo>
                <a:cubicBezTo>
                  <a:pt x="1733" y="1882"/>
                  <a:pt x="1734" y="1882"/>
                  <a:pt x="1734" y="1882"/>
                </a:cubicBezTo>
                <a:cubicBezTo>
                  <a:pt x="1734" y="1882"/>
                  <a:pt x="1733" y="1882"/>
                  <a:pt x="1733" y="1882"/>
                </a:cubicBezTo>
                <a:cubicBezTo>
                  <a:pt x="1732" y="1882"/>
                  <a:pt x="1731" y="1882"/>
                  <a:pt x="1730" y="1882"/>
                </a:cubicBezTo>
                <a:cubicBezTo>
                  <a:pt x="1730" y="1882"/>
                  <a:pt x="1729" y="1882"/>
                  <a:pt x="1728" y="1882"/>
                </a:cubicBezTo>
                <a:cubicBezTo>
                  <a:pt x="1728" y="1882"/>
                  <a:pt x="1727" y="1883"/>
                  <a:pt x="1726" y="1883"/>
                </a:cubicBezTo>
                <a:cubicBezTo>
                  <a:pt x="1725" y="1883"/>
                  <a:pt x="1724" y="1883"/>
                  <a:pt x="1724" y="1883"/>
                </a:cubicBezTo>
                <a:cubicBezTo>
                  <a:pt x="1723" y="1883"/>
                  <a:pt x="1722" y="1883"/>
                  <a:pt x="1721" y="1883"/>
                </a:cubicBezTo>
                <a:cubicBezTo>
                  <a:pt x="1719" y="1883"/>
                  <a:pt x="1717" y="1883"/>
                  <a:pt x="1715" y="1884"/>
                </a:cubicBezTo>
                <a:cubicBezTo>
                  <a:pt x="1714" y="1884"/>
                  <a:pt x="1714" y="1884"/>
                  <a:pt x="1713" y="1884"/>
                </a:cubicBezTo>
                <a:cubicBezTo>
                  <a:pt x="1713" y="1884"/>
                  <a:pt x="1712" y="1884"/>
                  <a:pt x="1712" y="1884"/>
                </a:cubicBezTo>
                <a:cubicBezTo>
                  <a:pt x="1710" y="1884"/>
                  <a:pt x="1709" y="1884"/>
                  <a:pt x="1708" y="1884"/>
                </a:cubicBezTo>
                <a:cubicBezTo>
                  <a:pt x="1707" y="1884"/>
                  <a:pt x="1706" y="1884"/>
                  <a:pt x="1705" y="1884"/>
                </a:cubicBezTo>
                <a:cubicBezTo>
                  <a:pt x="1703" y="1884"/>
                  <a:pt x="1702" y="1884"/>
                  <a:pt x="1701" y="1884"/>
                </a:cubicBezTo>
                <a:cubicBezTo>
                  <a:pt x="1698" y="1885"/>
                  <a:pt x="1696" y="1885"/>
                  <a:pt x="1694" y="1885"/>
                </a:cubicBezTo>
                <a:cubicBezTo>
                  <a:pt x="1691" y="1885"/>
                  <a:pt x="1689" y="1885"/>
                  <a:pt x="1686" y="1885"/>
                </a:cubicBezTo>
                <a:cubicBezTo>
                  <a:pt x="1685" y="1885"/>
                  <a:pt x="1684" y="1885"/>
                  <a:pt x="1682" y="1885"/>
                </a:cubicBezTo>
                <a:cubicBezTo>
                  <a:pt x="1681" y="1885"/>
                  <a:pt x="1680" y="1885"/>
                  <a:pt x="1679" y="1885"/>
                </a:cubicBezTo>
                <a:cubicBezTo>
                  <a:pt x="1678" y="1884"/>
                  <a:pt x="1677" y="1884"/>
                  <a:pt x="1676" y="1884"/>
                </a:cubicBezTo>
                <a:cubicBezTo>
                  <a:pt x="1675" y="1884"/>
                  <a:pt x="1674" y="1884"/>
                  <a:pt x="1674" y="1884"/>
                </a:cubicBezTo>
                <a:cubicBezTo>
                  <a:pt x="1673" y="1884"/>
                  <a:pt x="1673" y="1884"/>
                  <a:pt x="1672" y="1884"/>
                </a:cubicBezTo>
                <a:cubicBezTo>
                  <a:pt x="1671" y="1884"/>
                  <a:pt x="1670" y="1884"/>
                  <a:pt x="1669" y="1884"/>
                </a:cubicBezTo>
                <a:cubicBezTo>
                  <a:pt x="1668" y="1884"/>
                  <a:pt x="1667" y="1884"/>
                  <a:pt x="1666" y="1884"/>
                </a:cubicBezTo>
                <a:cubicBezTo>
                  <a:pt x="1665" y="1884"/>
                  <a:pt x="1664" y="1884"/>
                  <a:pt x="1663" y="1884"/>
                </a:cubicBezTo>
                <a:cubicBezTo>
                  <a:pt x="1663" y="1884"/>
                  <a:pt x="1662" y="1884"/>
                  <a:pt x="1661" y="1884"/>
                </a:cubicBezTo>
                <a:cubicBezTo>
                  <a:pt x="1660" y="1884"/>
                  <a:pt x="1659" y="1883"/>
                  <a:pt x="1659" y="1883"/>
                </a:cubicBezTo>
                <a:cubicBezTo>
                  <a:pt x="1659" y="1883"/>
                  <a:pt x="1659" y="1883"/>
                  <a:pt x="1659" y="1883"/>
                </a:cubicBezTo>
                <a:cubicBezTo>
                  <a:pt x="1660" y="1883"/>
                  <a:pt x="1661" y="1883"/>
                  <a:pt x="1662" y="1883"/>
                </a:cubicBezTo>
                <a:cubicBezTo>
                  <a:pt x="1663" y="1882"/>
                  <a:pt x="1664" y="1882"/>
                  <a:pt x="1665" y="1882"/>
                </a:cubicBezTo>
                <a:cubicBezTo>
                  <a:pt x="1666" y="1881"/>
                  <a:pt x="1667" y="1881"/>
                  <a:pt x="1668" y="1881"/>
                </a:cubicBezTo>
                <a:cubicBezTo>
                  <a:pt x="1670" y="1880"/>
                  <a:pt x="1672" y="1879"/>
                  <a:pt x="1673" y="1879"/>
                </a:cubicBezTo>
                <a:cubicBezTo>
                  <a:pt x="1674" y="1878"/>
                  <a:pt x="1675" y="1878"/>
                  <a:pt x="1676" y="1877"/>
                </a:cubicBezTo>
                <a:cubicBezTo>
                  <a:pt x="1677" y="1877"/>
                  <a:pt x="1678" y="1877"/>
                  <a:pt x="1679" y="1876"/>
                </a:cubicBezTo>
                <a:cubicBezTo>
                  <a:pt x="1680" y="1876"/>
                  <a:pt x="1682" y="1875"/>
                  <a:pt x="1683" y="1874"/>
                </a:cubicBezTo>
                <a:cubicBezTo>
                  <a:pt x="1685" y="1873"/>
                  <a:pt x="1686" y="1873"/>
                  <a:pt x="1687" y="1872"/>
                </a:cubicBezTo>
                <a:cubicBezTo>
                  <a:pt x="1689" y="1871"/>
                  <a:pt x="1690" y="1871"/>
                  <a:pt x="1691" y="1870"/>
                </a:cubicBezTo>
                <a:cubicBezTo>
                  <a:pt x="1692" y="1869"/>
                  <a:pt x="1693" y="1869"/>
                  <a:pt x="1694" y="1868"/>
                </a:cubicBezTo>
                <a:cubicBezTo>
                  <a:pt x="1696" y="1867"/>
                  <a:pt x="1697" y="1866"/>
                  <a:pt x="1698" y="1865"/>
                </a:cubicBezTo>
                <a:cubicBezTo>
                  <a:pt x="1699" y="1865"/>
                  <a:pt x="1699" y="1864"/>
                  <a:pt x="1699" y="1864"/>
                </a:cubicBezTo>
                <a:cubicBezTo>
                  <a:pt x="1699" y="1864"/>
                  <a:pt x="1699" y="1865"/>
                  <a:pt x="1698" y="1865"/>
                </a:cubicBezTo>
                <a:cubicBezTo>
                  <a:pt x="1697" y="1865"/>
                  <a:pt x="1695" y="1866"/>
                  <a:pt x="1693" y="1867"/>
                </a:cubicBezTo>
                <a:cubicBezTo>
                  <a:pt x="1692" y="1867"/>
                  <a:pt x="1691" y="1867"/>
                  <a:pt x="1690" y="1868"/>
                </a:cubicBezTo>
                <a:cubicBezTo>
                  <a:pt x="1689" y="1868"/>
                  <a:pt x="1688" y="1869"/>
                  <a:pt x="1686" y="1869"/>
                </a:cubicBezTo>
                <a:cubicBezTo>
                  <a:pt x="1685" y="1870"/>
                  <a:pt x="1683" y="1870"/>
                  <a:pt x="1682" y="1871"/>
                </a:cubicBezTo>
                <a:cubicBezTo>
                  <a:pt x="1680" y="1871"/>
                  <a:pt x="1679" y="1872"/>
                  <a:pt x="1677" y="1872"/>
                </a:cubicBezTo>
                <a:cubicBezTo>
                  <a:pt x="1675" y="1872"/>
                  <a:pt x="1674" y="1873"/>
                  <a:pt x="1672" y="1874"/>
                </a:cubicBezTo>
                <a:cubicBezTo>
                  <a:pt x="1670" y="1874"/>
                  <a:pt x="1668" y="1874"/>
                  <a:pt x="1666" y="1875"/>
                </a:cubicBezTo>
                <a:cubicBezTo>
                  <a:pt x="1665" y="1875"/>
                  <a:pt x="1664" y="1875"/>
                  <a:pt x="1663" y="1876"/>
                </a:cubicBezTo>
                <a:cubicBezTo>
                  <a:pt x="1662" y="1876"/>
                  <a:pt x="1661" y="1876"/>
                  <a:pt x="1660" y="1876"/>
                </a:cubicBezTo>
                <a:cubicBezTo>
                  <a:pt x="1658" y="1877"/>
                  <a:pt x="1656" y="1877"/>
                  <a:pt x="1654" y="1877"/>
                </a:cubicBezTo>
                <a:cubicBezTo>
                  <a:pt x="1652" y="1878"/>
                  <a:pt x="1650" y="1878"/>
                  <a:pt x="1647" y="1878"/>
                </a:cubicBezTo>
                <a:cubicBezTo>
                  <a:pt x="1646" y="1879"/>
                  <a:pt x="1645" y="1879"/>
                  <a:pt x="1644" y="1879"/>
                </a:cubicBezTo>
                <a:cubicBezTo>
                  <a:pt x="1643" y="1879"/>
                  <a:pt x="1642" y="1879"/>
                  <a:pt x="1641" y="1879"/>
                </a:cubicBezTo>
                <a:cubicBezTo>
                  <a:pt x="1636" y="1880"/>
                  <a:pt x="1632" y="1880"/>
                  <a:pt x="1627" y="1880"/>
                </a:cubicBezTo>
                <a:cubicBezTo>
                  <a:pt x="1622" y="1880"/>
                  <a:pt x="1618" y="1880"/>
                  <a:pt x="1613" y="1880"/>
                </a:cubicBezTo>
                <a:cubicBezTo>
                  <a:pt x="1612" y="1880"/>
                  <a:pt x="1611" y="1880"/>
                  <a:pt x="1610" y="1880"/>
                </a:cubicBezTo>
                <a:cubicBezTo>
                  <a:pt x="1609" y="1880"/>
                  <a:pt x="1608" y="1880"/>
                  <a:pt x="1606" y="1880"/>
                </a:cubicBezTo>
                <a:cubicBezTo>
                  <a:pt x="1604" y="1879"/>
                  <a:pt x="1602" y="1879"/>
                  <a:pt x="1600" y="1879"/>
                </a:cubicBezTo>
                <a:cubicBezTo>
                  <a:pt x="1598" y="1879"/>
                  <a:pt x="1596" y="1878"/>
                  <a:pt x="1593" y="1878"/>
                </a:cubicBezTo>
                <a:cubicBezTo>
                  <a:pt x="1592" y="1878"/>
                  <a:pt x="1591" y="1878"/>
                  <a:pt x="1590" y="1878"/>
                </a:cubicBezTo>
                <a:cubicBezTo>
                  <a:pt x="1590" y="1878"/>
                  <a:pt x="1590" y="1878"/>
                  <a:pt x="1589" y="1878"/>
                </a:cubicBezTo>
                <a:cubicBezTo>
                  <a:pt x="1590" y="1878"/>
                  <a:pt x="1590" y="1878"/>
                  <a:pt x="1590" y="1878"/>
                </a:cubicBezTo>
                <a:cubicBezTo>
                  <a:pt x="1592" y="1878"/>
                  <a:pt x="1593" y="1878"/>
                  <a:pt x="1594" y="1878"/>
                </a:cubicBezTo>
                <a:cubicBezTo>
                  <a:pt x="1596" y="1878"/>
                  <a:pt x="1598" y="1878"/>
                  <a:pt x="1599" y="1877"/>
                </a:cubicBezTo>
                <a:cubicBezTo>
                  <a:pt x="1601" y="1877"/>
                  <a:pt x="1603" y="1877"/>
                  <a:pt x="1605" y="1877"/>
                </a:cubicBezTo>
                <a:cubicBezTo>
                  <a:pt x="1608" y="1876"/>
                  <a:pt x="1612" y="1876"/>
                  <a:pt x="1617" y="1875"/>
                </a:cubicBezTo>
                <a:cubicBezTo>
                  <a:pt x="1621" y="1874"/>
                  <a:pt x="1625" y="1873"/>
                  <a:pt x="1630" y="1871"/>
                </a:cubicBezTo>
                <a:cubicBezTo>
                  <a:pt x="1631" y="1871"/>
                  <a:pt x="1632" y="1871"/>
                  <a:pt x="1633" y="1870"/>
                </a:cubicBezTo>
                <a:cubicBezTo>
                  <a:pt x="1634" y="1870"/>
                  <a:pt x="1635" y="1870"/>
                  <a:pt x="1637" y="1869"/>
                </a:cubicBezTo>
                <a:cubicBezTo>
                  <a:pt x="1639" y="1868"/>
                  <a:pt x="1641" y="1868"/>
                  <a:pt x="1643" y="1867"/>
                </a:cubicBezTo>
                <a:cubicBezTo>
                  <a:pt x="1648" y="1865"/>
                  <a:pt x="1653" y="1863"/>
                  <a:pt x="1657" y="1861"/>
                </a:cubicBezTo>
                <a:cubicBezTo>
                  <a:pt x="1662" y="1860"/>
                  <a:pt x="1666" y="1858"/>
                  <a:pt x="1671" y="1856"/>
                </a:cubicBezTo>
                <a:cubicBezTo>
                  <a:pt x="1675" y="1854"/>
                  <a:pt x="1680" y="1852"/>
                  <a:pt x="1684" y="1851"/>
                </a:cubicBezTo>
                <a:cubicBezTo>
                  <a:pt x="1688" y="1849"/>
                  <a:pt x="1692" y="1848"/>
                  <a:pt x="1696" y="1846"/>
                </a:cubicBezTo>
                <a:cubicBezTo>
                  <a:pt x="1700" y="1845"/>
                  <a:pt x="1704" y="1844"/>
                  <a:pt x="1707" y="1843"/>
                </a:cubicBezTo>
                <a:cubicBezTo>
                  <a:pt x="1708" y="1843"/>
                  <a:pt x="1709" y="1843"/>
                  <a:pt x="1709" y="1843"/>
                </a:cubicBezTo>
                <a:cubicBezTo>
                  <a:pt x="1710" y="1843"/>
                  <a:pt x="1710" y="1843"/>
                  <a:pt x="1710" y="1843"/>
                </a:cubicBezTo>
                <a:cubicBezTo>
                  <a:pt x="1711" y="1844"/>
                  <a:pt x="1712" y="1845"/>
                  <a:pt x="1712" y="1845"/>
                </a:cubicBezTo>
                <a:cubicBezTo>
                  <a:pt x="1713" y="1846"/>
                  <a:pt x="1714" y="1847"/>
                  <a:pt x="1715" y="1847"/>
                </a:cubicBezTo>
                <a:cubicBezTo>
                  <a:pt x="1716" y="1848"/>
                  <a:pt x="1717" y="1849"/>
                  <a:pt x="1719" y="1849"/>
                </a:cubicBezTo>
                <a:cubicBezTo>
                  <a:pt x="1720" y="1850"/>
                  <a:pt x="1721" y="1851"/>
                  <a:pt x="1723" y="1851"/>
                </a:cubicBezTo>
                <a:cubicBezTo>
                  <a:pt x="1723" y="1852"/>
                  <a:pt x="1724" y="1852"/>
                  <a:pt x="1725" y="1852"/>
                </a:cubicBezTo>
                <a:cubicBezTo>
                  <a:pt x="1725" y="1853"/>
                  <a:pt x="1726" y="1853"/>
                  <a:pt x="1727" y="1853"/>
                </a:cubicBezTo>
                <a:cubicBezTo>
                  <a:pt x="1729" y="1854"/>
                  <a:pt x="1730" y="1854"/>
                  <a:pt x="1732" y="1855"/>
                </a:cubicBezTo>
                <a:cubicBezTo>
                  <a:pt x="1733" y="1855"/>
                  <a:pt x="1735" y="1856"/>
                  <a:pt x="1736" y="1856"/>
                </a:cubicBezTo>
                <a:cubicBezTo>
                  <a:pt x="1737" y="1856"/>
                  <a:pt x="1738" y="1856"/>
                  <a:pt x="1739" y="1856"/>
                </a:cubicBezTo>
                <a:cubicBezTo>
                  <a:pt x="1740" y="1857"/>
                  <a:pt x="1740" y="1857"/>
                  <a:pt x="1741" y="1857"/>
                </a:cubicBezTo>
                <a:cubicBezTo>
                  <a:pt x="1743" y="1857"/>
                  <a:pt x="1744" y="1857"/>
                  <a:pt x="1746" y="1857"/>
                </a:cubicBezTo>
                <a:cubicBezTo>
                  <a:pt x="1747" y="1857"/>
                  <a:pt x="1748" y="1857"/>
                  <a:pt x="1750" y="1857"/>
                </a:cubicBezTo>
                <a:cubicBezTo>
                  <a:pt x="1751" y="1857"/>
                  <a:pt x="1752" y="1857"/>
                  <a:pt x="1753" y="1857"/>
                </a:cubicBezTo>
                <a:cubicBezTo>
                  <a:pt x="1754" y="1857"/>
                  <a:pt x="1755" y="1857"/>
                  <a:pt x="1756" y="1857"/>
                </a:cubicBezTo>
                <a:cubicBezTo>
                  <a:pt x="1757" y="1856"/>
                  <a:pt x="1757" y="1856"/>
                  <a:pt x="1757" y="1856"/>
                </a:cubicBezTo>
                <a:cubicBezTo>
                  <a:pt x="1758" y="1856"/>
                  <a:pt x="1758" y="1856"/>
                  <a:pt x="1758" y="1856"/>
                </a:cubicBezTo>
                <a:cubicBezTo>
                  <a:pt x="1758" y="1856"/>
                  <a:pt x="1758" y="1856"/>
                  <a:pt x="1758" y="1856"/>
                </a:cubicBezTo>
                <a:cubicBezTo>
                  <a:pt x="1757" y="1856"/>
                  <a:pt x="1757" y="1855"/>
                  <a:pt x="1756" y="1855"/>
                </a:cubicBezTo>
                <a:cubicBezTo>
                  <a:pt x="1755" y="1855"/>
                  <a:pt x="1754" y="1854"/>
                  <a:pt x="1754" y="1854"/>
                </a:cubicBezTo>
                <a:cubicBezTo>
                  <a:pt x="1753" y="1854"/>
                  <a:pt x="1752" y="1853"/>
                  <a:pt x="1750" y="1853"/>
                </a:cubicBezTo>
                <a:cubicBezTo>
                  <a:pt x="1749" y="1852"/>
                  <a:pt x="1748" y="1852"/>
                  <a:pt x="1747" y="1851"/>
                </a:cubicBezTo>
                <a:cubicBezTo>
                  <a:pt x="1745" y="1851"/>
                  <a:pt x="1744" y="1850"/>
                  <a:pt x="1743" y="1850"/>
                </a:cubicBezTo>
                <a:cubicBezTo>
                  <a:pt x="1742" y="1850"/>
                  <a:pt x="1741" y="1849"/>
                  <a:pt x="1741" y="1849"/>
                </a:cubicBezTo>
                <a:cubicBezTo>
                  <a:pt x="1740" y="1849"/>
                  <a:pt x="1739" y="1849"/>
                  <a:pt x="1738" y="1849"/>
                </a:cubicBezTo>
                <a:cubicBezTo>
                  <a:pt x="1737" y="1848"/>
                  <a:pt x="1735" y="1848"/>
                  <a:pt x="1734" y="1847"/>
                </a:cubicBezTo>
                <a:cubicBezTo>
                  <a:pt x="1732" y="1847"/>
                  <a:pt x="1731" y="1846"/>
                  <a:pt x="1729" y="1846"/>
                </a:cubicBezTo>
                <a:cubicBezTo>
                  <a:pt x="1729" y="1846"/>
                  <a:pt x="1728" y="1846"/>
                  <a:pt x="1727" y="1845"/>
                </a:cubicBezTo>
                <a:cubicBezTo>
                  <a:pt x="1726" y="1845"/>
                  <a:pt x="1726" y="1845"/>
                  <a:pt x="1725" y="1845"/>
                </a:cubicBezTo>
                <a:cubicBezTo>
                  <a:pt x="1723" y="1844"/>
                  <a:pt x="1722" y="1844"/>
                  <a:pt x="1721" y="1844"/>
                </a:cubicBezTo>
                <a:cubicBezTo>
                  <a:pt x="1719" y="1844"/>
                  <a:pt x="1718" y="1843"/>
                  <a:pt x="1717" y="1843"/>
                </a:cubicBezTo>
                <a:cubicBezTo>
                  <a:pt x="1716" y="1843"/>
                  <a:pt x="1715" y="1843"/>
                  <a:pt x="1714" y="1842"/>
                </a:cubicBezTo>
                <a:cubicBezTo>
                  <a:pt x="1713" y="1842"/>
                  <a:pt x="1712" y="1842"/>
                  <a:pt x="1712" y="1842"/>
                </a:cubicBezTo>
                <a:cubicBezTo>
                  <a:pt x="1712" y="1842"/>
                  <a:pt x="1712" y="1842"/>
                  <a:pt x="1712" y="1842"/>
                </a:cubicBezTo>
                <a:cubicBezTo>
                  <a:pt x="1714" y="1842"/>
                  <a:pt x="1716" y="1841"/>
                  <a:pt x="1717" y="1841"/>
                </a:cubicBezTo>
                <a:cubicBezTo>
                  <a:pt x="1719" y="1841"/>
                  <a:pt x="1720" y="1840"/>
                  <a:pt x="1721" y="1840"/>
                </a:cubicBezTo>
                <a:cubicBezTo>
                  <a:pt x="1722" y="1840"/>
                  <a:pt x="1724" y="1840"/>
                  <a:pt x="1725" y="1840"/>
                </a:cubicBezTo>
                <a:cubicBezTo>
                  <a:pt x="1727" y="1839"/>
                  <a:pt x="1729" y="1839"/>
                  <a:pt x="1730" y="1839"/>
                </a:cubicBezTo>
                <a:cubicBezTo>
                  <a:pt x="1731" y="1839"/>
                  <a:pt x="1731" y="1839"/>
                  <a:pt x="1731" y="1839"/>
                </a:cubicBezTo>
                <a:cubicBezTo>
                  <a:pt x="1731" y="1839"/>
                  <a:pt x="1731" y="1839"/>
                  <a:pt x="1730" y="1839"/>
                </a:cubicBezTo>
                <a:cubicBezTo>
                  <a:pt x="1729" y="1839"/>
                  <a:pt x="1727" y="1838"/>
                  <a:pt x="1725" y="1838"/>
                </a:cubicBezTo>
                <a:cubicBezTo>
                  <a:pt x="1724" y="1838"/>
                  <a:pt x="1722" y="1838"/>
                  <a:pt x="1721" y="1838"/>
                </a:cubicBezTo>
                <a:cubicBezTo>
                  <a:pt x="1720" y="1838"/>
                  <a:pt x="1718" y="1838"/>
                  <a:pt x="1717" y="1838"/>
                </a:cubicBezTo>
                <a:cubicBezTo>
                  <a:pt x="1715" y="1838"/>
                  <a:pt x="1714" y="1838"/>
                  <a:pt x="1712" y="1838"/>
                </a:cubicBezTo>
                <a:cubicBezTo>
                  <a:pt x="1710" y="1838"/>
                  <a:pt x="1708" y="1838"/>
                  <a:pt x="1707" y="1839"/>
                </a:cubicBezTo>
                <a:cubicBezTo>
                  <a:pt x="1703" y="1839"/>
                  <a:pt x="1699" y="1840"/>
                  <a:pt x="1695" y="1841"/>
                </a:cubicBezTo>
                <a:cubicBezTo>
                  <a:pt x="1690" y="1842"/>
                  <a:pt x="1686" y="1843"/>
                  <a:pt x="1682" y="1844"/>
                </a:cubicBezTo>
                <a:cubicBezTo>
                  <a:pt x="1679" y="1845"/>
                  <a:pt x="1677" y="1846"/>
                  <a:pt x="1675" y="1846"/>
                </a:cubicBezTo>
                <a:cubicBezTo>
                  <a:pt x="1672" y="1847"/>
                  <a:pt x="1670" y="1848"/>
                  <a:pt x="1668" y="1849"/>
                </a:cubicBezTo>
                <a:cubicBezTo>
                  <a:pt x="1663" y="1850"/>
                  <a:pt x="1659" y="1852"/>
                  <a:pt x="1654" y="1854"/>
                </a:cubicBezTo>
                <a:cubicBezTo>
                  <a:pt x="1650" y="1856"/>
                  <a:pt x="1645" y="1858"/>
                  <a:pt x="1641" y="1860"/>
                </a:cubicBezTo>
                <a:cubicBezTo>
                  <a:pt x="1636" y="1861"/>
                  <a:pt x="1632" y="1863"/>
                  <a:pt x="1627" y="1865"/>
                </a:cubicBezTo>
                <a:cubicBezTo>
                  <a:pt x="1623" y="1866"/>
                  <a:pt x="1619" y="1868"/>
                  <a:pt x="1615" y="1869"/>
                </a:cubicBezTo>
                <a:cubicBezTo>
                  <a:pt x="1611" y="1870"/>
                  <a:pt x="1607" y="1871"/>
                  <a:pt x="1604" y="1872"/>
                </a:cubicBezTo>
                <a:cubicBezTo>
                  <a:pt x="1602" y="1873"/>
                  <a:pt x="1600" y="1873"/>
                  <a:pt x="1599" y="1874"/>
                </a:cubicBezTo>
                <a:cubicBezTo>
                  <a:pt x="1597" y="1874"/>
                  <a:pt x="1596" y="1874"/>
                  <a:pt x="1594" y="1875"/>
                </a:cubicBezTo>
                <a:cubicBezTo>
                  <a:pt x="1593" y="1875"/>
                  <a:pt x="1591" y="1875"/>
                  <a:pt x="1590" y="1875"/>
                </a:cubicBezTo>
                <a:cubicBezTo>
                  <a:pt x="1589" y="1876"/>
                  <a:pt x="1588" y="1876"/>
                  <a:pt x="1587" y="1876"/>
                </a:cubicBezTo>
                <a:cubicBezTo>
                  <a:pt x="1585" y="1876"/>
                  <a:pt x="1584" y="1876"/>
                  <a:pt x="1584" y="1876"/>
                </a:cubicBezTo>
                <a:cubicBezTo>
                  <a:pt x="1576" y="1872"/>
                  <a:pt x="1569" y="1869"/>
                  <a:pt x="1562" y="1866"/>
                </a:cubicBezTo>
                <a:cubicBezTo>
                  <a:pt x="1533" y="1851"/>
                  <a:pt x="1510" y="1840"/>
                  <a:pt x="1488" y="1830"/>
                </a:cubicBezTo>
                <a:cubicBezTo>
                  <a:pt x="1426" y="1802"/>
                  <a:pt x="1372" y="1776"/>
                  <a:pt x="1329" y="1717"/>
                </a:cubicBezTo>
                <a:cubicBezTo>
                  <a:pt x="1272" y="1638"/>
                  <a:pt x="1260" y="1544"/>
                  <a:pt x="1229" y="1455"/>
                </a:cubicBezTo>
                <a:cubicBezTo>
                  <a:pt x="1196" y="1360"/>
                  <a:pt x="1289" y="1274"/>
                  <a:pt x="1366" y="1257"/>
                </a:cubicBezTo>
                <a:cubicBezTo>
                  <a:pt x="1392" y="1251"/>
                  <a:pt x="1415" y="1246"/>
                  <a:pt x="1437" y="1240"/>
                </a:cubicBezTo>
                <a:cubicBezTo>
                  <a:pt x="1438" y="1240"/>
                  <a:pt x="1440" y="1241"/>
                  <a:pt x="1442" y="1241"/>
                </a:cubicBezTo>
                <a:cubicBezTo>
                  <a:pt x="1447" y="1243"/>
                  <a:pt x="1452" y="1245"/>
                  <a:pt x="1457" y="1246"/>
                </a:cubicBezTo>
                <a:cubicBezTo>
                  <a:pt x="1460" y="1247"/>
                  <a:pt x="1463" y="1248"/>
                  <a:pt x="1466" y="1248"/>
                </a:cubicBezTo>
                <a:cubicBezTo>
                  <a:pt x="1466" y="1249"/>
                  <a:pt x="1466" y="1249"/>
                  <a:pt x="1466" y="1250"/>
                </a:cubicBezTo>
                <a:cubicBezTo>
                  <a:pt x="1467" y="1250"/>
                  <a:pt x="1467" y="1251"/>
                  <a:pt x="1467" y="1251"/>
                </a:cubicBezTo>
                <a:cubicBezTo>
                  <a:pt x="1467" y="1251"/>
                  <a:pt x="1467" y="1252"/>
                  <a:pt x="1467" y="1252"/>
                </a:cubicBezTo>
                <a:cubicBezTo>
                  <a:pt x="1467" y="1252"/>
                  <a:pt x="1468" y="1253"/>
                  <a:pt x="1468" y="1253"/>
                </a:cubicBezTo>
                <a:cubicBezTo>
                  <a:pt x="1468" y="1253"/>
                  <a:pt x="1468" y="1253"/>
                  <a:pt x="1468" y="1253"/>
                </a:cubicBezTo>
                <a:cubicBezTo>
                  <a:pt x="1468" y="1254"/>
                  <a:pt x="1469" y="1255"/>
                  <a:pt x="1469" y="1255"/>
                </a:cubicBezTo>
                <a:cubicBezTo>
                  <a:pt x="1470" y="1256"/>
                  <a:pt x="1470" y="1257"/>
                  <a:pt x="1471" y="1258"/>
                </a:cubicBezTo>
                <a:cubicBezTo>
                  <a:pt x="1471" y="1259"/>
                  <a:pt x="1472" y="1260"/>
                  <a:pt x="1472" y="1261"/>
                </a:cubicBezTo>
                <a:cubicBezTo>
                  <a:pt x="1472" y="1262"/>
                  <a:pt x="1473" y="1263"/>
                  <a:pt x="1473" y="1263"/>
                </a:cubicBezTo>
                <a:cubicBezTo>
                  <a:pt x="1474" y="1264"/>
                  <a:pt x="1474" y="1265"/>
                  <a:pt x="1474" y="1266"/>
                </a:cubicBezTo>
                <a:cubicBezTo>
                  <a:pt x="1474" y="1267"/>
                  <a:pt x="1474" y="1267"/>
                  <a:pt x="1474" y="1267"/>
                </a:cubicBezTo>
                <a:cubicBezTo>
                  <a:pt x="1459" y="1283"/>
                  <a:pt x="1466" y="1292"/>
                  <a:pt x="1488" y="1295"/>
                </a:cubicBezTo>
                <a:cubicBezTo>
                  <a:pt x="1489" y="1284"/>
                  <a:pt x="1495" y="1269"/>
                  <a:pt x="1477" y="1266"/>
                </a:cubicBezTo>
                <a:cubicBezTo>
                  <a:pt x="1477" y="1265"/>
                  <a:pt x="1477" y="1265"/>
                  <a:pt x="1477" y="1265"/>
                </a:cubicBezTo>
                <a:cubicBezTo>
                  <a:pt x="1477" y="1265"/>
                  <a:pt x="1477" y="1265"/>
                  <a:pt x="1477" y="1265"/>
                </a:cubicBezTo>
                <a:cubicBezTo>
                  <a:pt x="1477" y="1264"/>
                  <a:pt x="1476" y="1263"/>
                  <a:pt x="1476" y="1262"/>
                </a:cubicBezTo>
                <a:cubicBezTo>
                  <a:pt x="1476" y="1261"/>
                  <a:pt x="1475" y="1260"/>
                  <a:pt x="1475" y="1259"/>
                </a:cubicBezTo>
                <a:cubicBezTo>
                  <a:pt x="1474" y="1258"/>
                  <a:pt x="1474" y="1257"/>
                  <a:pt x="1473" y="1257"/>
                </a:cubicBezTo>
                <a:cubicBezTo>
                  <a:pt x="1473" y="1256"/>
                  <a:pt x="1473" y="1255"/>
                  <a:pt x="1472" y="1254"/>
                </a:cubicBezTo>
                <a:cubicBezTo>
                  <a:pt x="1472" y="1253"/>
                  <a:pt x="1471" y="1252"/>
                  <a:pt x="1471" y="1252"/>
                </a:cubicBezTo>
                <a:cubicBezTo>
                  <a:pt x="1470" y="1251"/>
                  <a:pt x="1470" y="1251"/>
                  <a:pt x="1470" y="1251"/>
                </a:cubicBezTo>
                <a:cubicBezTo>
                  <a:pt x="1470" y="1251"/>
                  <a:pt x="1470" y="1251"/>
                  <a:pt x="1470" y="1251"/>
                </a:cubicBezTo>
                <a:cubicBezTo>
                  <a:pt x="1470" y="1250"/>
                  <a:pt x="1469" y="1250"/>
                  <a:pt x="1469" y="1250"/>
                </a:cubicBezTo>
                <a:cubicBezTo>
                  <a:pt x="1468" y="1249"/>
                  <a:pt x="1468" y="1249"/>
                  <a:pt x="1467" y="1249"/>
                </a:cubicBezTo>
                <a:cubicBezTo>
                  <a:pt x="1467" y="1249"/>
                  <a:pt x="1467" y="1249"/>
                  <a:pt x="1467" y="1248"/>
                </a:cubicBezTo>
                <a:cubicBezTo>
                  <a:pt x="1469" y="1249"/>
                  <a:pt x="1472" y="1249"/>
                  <a:pt x="1474" y="1249"/>
                </a:cubicBezTo>
                <a:cubicBezTo>
                  <a:pt x="1476" y="1249"/>
                  <a:pt x="1477" y="1249"/>
                  <a:pt x="1478" y="1249"/>
                </a:cubicBezTo>
                <a:cubicBezTo>
                  <a:pt x="1479" y="1249"/>
                  <a:pt x="1479" y="1249"/>
                  <a:pt x="1479" y="1249"/>
                </a:cubicBezTo>
                <a:cubicBezTo>
                  <a:pt x="1480" y="1249"/>
                  <a:pt x="1480" y="1249"/>
                  <a:pt x="1480" y="1249"/>
                </a:cubicBezTo>
                <a:cubicBezTo>
                  <a:pt x="1481" y="1249"/>
                  <a:pt x="1481" y="1249"/>
                  <a:pt x="1481" y="1249"/>
                </a:cubicBezTo>
                <a:cubicBezTo>
                  <a:pt x="1481" y="1249"/>
                  <a:pt x="1482" y="1249"/>
                  <a:pt x="1483" y="1249"/>
                </a:cubicBezTo>
                <a:cubicBezTo>
                  <a:pt x="1486" y="1249"/>
                  <a:pt x="1488" y="1248"/>
                  <a:pt x="1491" y="1247"/>
                </a:cubicBezTo>
                <a:cubicBezTo>
                  <a:pt x="1493" y="1247"/>
                  <a:pt x="1494" y="1246"/>
                  <a:pt x="1495" y="1246"/>
                </a:cubicBezTo>
                <a:cubicBezTo>
                  <a:pt x="1496" y="1246"/>
                  <a:pt x="1496" y="1246"/>
                  <a:pt x="1496" y="1247"/>
                </a:cubicBezTo>
                <a:cubicBezTo>
                  <a:pt x="1497" y="1247"/>
                  <a:pt x="1497" y="1247"/>
                  <a:pt x="1498" y="1248"/>
                </a:cubicBezTo>
                <a:cubicBezTo>
                  <a:pt x="1498" y="1248"/>
                  <a:pt x="1499" y="1248"/>
                  <a:pt x="1499" y="1248"/>
                </a:cubicBezTo>
                <a:cubicBezTo>
                  <a:pt x="1499" y="1249"/>
                  <a:pt x="1499" y="1249"/>
                  <a:pt x="1500" y="1249"/>
                </a:cubicBezTo>
                <a:cubicBezTo>
                  <a:pt x="1500" y="1249"/>
                  <a:pt x="1501" y="1250"/>
                  <a:pt x="1502" y="1250"/>
                </a:cubicBezTo>
                <a:cubicBezTo>
                  <a:pt x="1502" y="1250"/>
                  <a:pt x="1503" y="1251"/>
                  <a:pt x="1504" y="1251"/>
                </a:cubicBezTo>
                <a:cubicBezTo>
                  <a:pt x="1504" y="1252"/>
                  <a:pt x="1504" y="1252"/>
                  <a:pt x="1505" y="1252"/>
                </a:cubicBezTo>
                <a:cubicBezTo>
                  <a:pt x="1505" y="1252"/>
                  <a:pt x="1505" y="1252"/>
                  <a:pt x="1506" y="1253"/>
                </a:cubicBezTo>
                <a:cubicBezTo>
                  <a:pt x="1506" y="1253"/>
                  <a:pt x="1507" y="1254"/>
                  <a:pt x="1508" y="1254"/>
                </a:cubicBezTo>
                <a:cubicBezTo>
                  <a:pt x="1509" y="1255"/>
                  <a:pt x="1511" y="1257"/>
                  <a:pt x="1512" y="1258"/>
                </a:cubicBezTo>
                <a:cubicBezTo>
                  <a:pt x="1514" y="1259"/>
                  <a:pt x="1515" y="1261"/>
                  <a:pt x="1516" y="1262"/>
                </a:cubicBezTo>
                <a:cubicBezTo>
                  <a:pt x="1517" y="1263"/>
                  <a:pt x="1519" y="1265"/>
                  <a:pt x="1520" y="1266"/>
                </a:cubicBezTo>
                <a:cubicBezTo>
                  <a:pt x="1521" y="1268"/>
                  <a:pt x="1521" y="1269"/>
                  <a:pt x="1522" y="1270"/>
                </a:cubicBezTo>
                <a:cubicBezTo>
                  <a:pt x="1518" y="1278"/>
                  <a:pt x="1514" y="1288"/>
                  <a:pt x="1518" y="1296"/>
                </a:cubicBezTo>
                <a:cubicBezTo>
                  <a:pt x="1522" y="1305"/>
                  <a:pt x="1535" y="1305"/>
                  <a:pt x="1545" y="1308"/>
                </a:cubicBezTo>
                <a:cubicBezTo>
                  <a:pt x="1543" y="1291"/>
                  <a:pt x="1551" y="1263"/>
                  <a:pt x="1524" y="1268"/>
                </a:cubicBezTo>
                <a:cubicBezTo>
                  <a:pt x="1524" y="1267"/>
                  <a:pt x="1524" y="1267"/>
                  <a:pt x="1524" y="1267"/>
                </a:cubicBezTo>
                <a:cubicBezTo>
                  <a:pt x="1525" y="1267"/>
                  <a:pt x="1525" y="1266"/>
                  <a:pt x="1526" y="1265"/>
                </a:cubicBezTo>
                <a:cubicBezTo>
                  <a:pt x="1524" y="1267"/>
                  <a:pt x="1524" y="1267"/>
                  <a:pt x="1524" y="1267"/>
                </a:cubicBezTo>
                <a:cubicBezTo>
                  <a:pt x="1523" y="1266"/>
                  <a:pt x="1523" y="1265"/>
                  <a:pt x="1522" y="1265"/>
                </a:cubicBezTo>
                <a:cubicBezTo>
                  <a:pt x="1521" y="1263"/>
                  <a:pt x="1520" y="1261"/>
                  <a:pt x="1518" y="1260"/>
                </a:cubicBezTo>
                <a:cubicBezTo>
                  <a:pt x="1517" y="1258"/>
                  <a:pt x="1516" y="1257"/>
                  <a:pt x="1514" y="1256"/>
                </a:cubicBezTo>
                <a:cubicBezTo>
                  <a:pt x="1513" y="1254"/>
                  <a:pt x="1511" y="1253"/>
                  <a:pt x="1510" y="1252"/>
                </a:cubicBezTo>
                <a:cubicBezTo>
                  <a:pt x="1509" y="1251"/>
                  <a:pt x="1508" y="1251"/>
                  <a:pt x="1508" y="1250"/>
                </a:cubicBezTo>
                <a:cubicBezTo>
                  <a:pt x="1507" y="1250"/>
                  <a:pt x="1507" y="1250"/>
                  <a:pt x="1507" y="1249"/>
                </a:cubicBezTo>
                <a:cubicBezTo>
                  <a:pt x="1506" y="1249"/>
                  <a:pt x="1506" y="1249"/>
                  <a:pt x="1505" y="1249"/>
                </a:cubicBezTo>
                <a:cubicBezTo>
                  <a:pt x="1505" y="1248"/>
                  <a:pt x="1504" y="1248"/>
                  <a:pt x="1503" y="1247"/>
                </a:cubicBezTo>
                <a:cubicBezTo>
                  <a:pt x="1503" y="1247"/>
                  <a:pt x="1502" y="1246"/>
                  <a:pt x="1501" y="1246"/>
                </a:cubicBezTo>
                <a:cubicBezTo>
                  <a:pt x="1501" y="1246"/>
                  <a:pt x="1501" y="1246"/>
                  <a:pt x="1500" y="1246"/>
                </a:cubicBezTo>
                <a:cubicBezTo>
                  <a:pt x="1500" y="1245"/>
                  <a:pt x="1500" y="1245"/>
                  <a:pt x="1499" y="1245"/>
                </a:cubicBezTo>
                <a:cubicBezTo>
                  <a:pt x="1499" y="1245"/>
                  <a:pt x="1499" y="1245"/>
                  <a:pt x="1498" y="1245"/>
                </a:cubicBezTo>
                <a:cubicBezTo>
                  <a:pt x="1501" y="1244"/>
                  <a:pt x="1504" y="1243"/>
                  <a:pt x="1507" y="1241"/>
                </a:cubicBezTo>
                <a:cubicBezTo>
                  <a:pt x="1512" y="1239"/>
                  <a:pt x="1516" y="1237"/>
                  <a:pt x="1521" y="1236"/>
                </a:cubicBezTo>
                <a:cubicBezTo>
                  <a:pt x="1526" y="1234"/>
                  <a:pt x="1531" y="1233"/>
                  <a:pt x="1536" y="1233"/>
                </a:cubicBezTo>
                <a:cubicBezTo>
                  <a:pt x="1541" y="1233"/>
                  <a:pt x="1545" y="1234"/>
                  <a:pt x="1550" y="1236"/>
                </a:cubicBezTo>
                <a:cubicBezTo>
                  <a:pt x="1554" y="1238"/>
                  <a:pt x="1559" y="1240"/>
                  <a:pt x="1563" y="1242"/>
                </a:cubicBezTo>
                <a:cubicBezTo>
                  <a:pt x="1571" y="1246"/>
                  <a:pt x="1578" y="1251"/>
                  <a:pt x="1585" y="1256"/>
                </a:cubicBezTo>
                <a:cubicBezTo>
                  <a:pt x="1586" y="1257"/>
                  <a:pt x="1588" y="1259"/>
                  <a:pt x="1589" y="1260"/>
                </a:cubicBezTo>
                <a:cubicBezTo>
                  <a:pt x="1591" y="1261"/>
                  <a:pt x="1592" y="1262"/>
                  <a:pt x="1594" y="1264"/>
                </a:cubicBezTo>
                <a:cubicBezTo>
                  <a:pt x="1596" y="1266"/>
                  <a:pt x="1599" y="1268"/>
                  <a:pt x="1601" y="1271"/>
                </a:cubicBezTo>
                <a:cubicBezTo>
                  <a:pt x="1606" y="1275"/>
                  <a:pt x="1609" y="1280"/>
                  <a:pt x="1612" y="1284"/>
                </a:cubicBezTo>
                <a:cubicBezTo>
                  <a:pt x="1612" y="1284"/>
                  <a:pt x="1612" y="1284"/>
                  <a:pt x="1612" y="1284"/>
                </a:cubicBezTo>
                <a:cubicBezTo>
                  <a:pt x="1612" y="1284"/>
                  <a:pt x="1612" y="1284"/>
                  <a:pt x="1612" y="1284"/>
                </a:cubicBezTo>
                <a:cubicBezTo>
                  <a:pt x="1612" y="1284"/>
                  <a:pt x="1612" y="1285"/>
                  <a:pt x="1612" y="1285"/>
                </a:cubicBezTo>
                <a:cubicBezTo>
                  <a:pt x="1612" y="1285"/>
                  <a:pt x="1612" y="1285"/>
                  <a:pt x="1612" y="1285"/>
                </a:cubicBezTo>
                <a:cubicBezTo>
                  <a:pt x="1612" y="1286"/>
                  <a:pt x="1612" y="1287"/>
                  <a:pt x="1613" y="1288"/>
                </a:cubicBezTo>
                <a:cubicBezTo>
                  <a:pt x="1613" y="1288"/>
                  <a:pt x="1613" y="1289"/>
                  <a:pt x="1613" y="1290"/>
                </a:cubicBezTo>
                <a:cubicBezTo>
                  <a:pt x="1613" y="1291"/>
                  <a:pt x="1613" y="1292"/>
                  <a:pt x="1613" y="1293"/>
                </a:cubicBezTo>
                <a:cubicBezTo>
                  <a:pt x="1613" y="1294"/>
                  <a:pt x="1613" y="1295"/>
                  <a:pt x="1613" y="1296"/>
                </a:cubicBezTo>
                <a:cubicBezTo>
                  <a:pt x="1612" y="1297"/>
                  <a:pt x="1612" y="1297"/>
                  <a:pt x="1612" y="1298"/>
                </a:cubicBezTo>
                <a:cubicBezTo>
                  <a:pt x="1603" y="1308"/>
                  <a:pt x="1597" y="1319"/>
                  <a:pt x="1605" y="1330"/>
                </a:cubicBezTo>
                <a:cubicBezTo>
                  <a:pt x="1614" y="1319"/>
                  <a:pt x="1622" y="1309"/>
                  <a:pt x="1616" y="1296"/>
                </a:cubicBezTo>
                <a:cubicBezTo>
                  <a:pt x="1615" y="1296"/>
                  <a:pt x="1615" y="1296"/>
                  <a:pt x="1615" y="1296"/>
                </a:cubicBezTo>
                <a:cubicBezTo>
                  <a:pt x="1615" y="1296"/>
                  <a:pt x="1615" y="1296"/>
                  <a:pt x="1615" y="1296"/>
                </a:cubicBezTo>
                <a:cubicBezTo>
                  <a:pt x="1616" y="1295"/>
                  <a:pt x="1616" y="1294"/>
                  <a:pt x="1616" y="1293"/>
                </a:cubicBezTo>
                <a:cubicBezTo>
                  <a:pt x="1616" y="1292"/>
                  <a:pt x="1616" y="1292"/>
                  <a:pt x="1616" y="1291"/>
                </a:cubicBezTo>
                <a:cubicBezTo>
                  <a:pt x="1616" y="1292"/>
                  <a:pt x="1616" y="1293"/>
                  <a:pt x="1616" y="1294"/>
                </a:cubicBezTo>
                <a:cubicBezTo>
                  <a:pt x="1617" y="1295"/>
                  <a:pt x="1617" y="1296"/>
                  <a:pt x="1617" y="1297"/>
                </a:cubicBezTo>
                <a:cubicBezTo>
                  <a:pt x="1617" y="1297"/>
                  <a:pt x="1617" y="1298"/>
                  <a:pt x="1617" y="1298"/>
                </a:cubicBezTo>
                <a:cubicBezTo>
                  <a:pt x="1617" y="1298"/>
                  <a:pt x="1617" y="1297"/>
                  <a:pt x="1617" y="1297"/>
                </a:cubicBezTo>
                <a:cubicBezTo>
                  <a:pt x="1617" y="1296"/>
                  <a:pt x="1617" y="1295"/>
                  <a:pt x="1617" y="1294"/>
                </a:cubicBezTo>
                <a:cubicBezTo>
                  <a:pt x="1617" y="1292"/>
                  <a:pt x="1616" y="1290"/>
                  <a:pt x="1615" y="1288"/>
                </a:cubicBezTo>
                <a:cubicBezTo>
                  <a:pt x="1615" y="1288"/>
                  <a:pt x="1615" y="1287"/>
                  <a:pt x="1615" y="1287"/>
                </a:cubicBezTo>
                <a:cubicBezTo>
                  <a:pt x="1615" y="1286"/>
                  <a:pt x="1615" y="1286"/>
                  <a:pt x="1615" y="1285"/>
                </a:cubicBezTo>
                <a:cubicBezTo>
                  <a:pt x="1615" y="1285"/>
                  <a:pt x="1615" y="1285"/>
                  <a:pt x="1615" y="1284"/>
                </a:cubicBezTo>
                <a:cubicBezTo>
                  <a:pt x="1615" y="1284"/>
                  <a:pt x="1615" y="1284"/>
                  <a:pt x="1615" y="1284"/>
                </a:cubicBezTo>
                <a:cubicBezTo>
                  <a:pt x="1615" y="1284"/>
                  <a:pt x="1615" y="1283"/>
                  <a:pt x="1614" y="1283"/>
                </a:cubicBezTo>
                <a:cubicBezTo>
                  <a:pt x="1614" y="1282"/>
                  <a:pt x="1614" y="1282"/>
                  <a:pt x="1614" y="1282"/>
                </a:cubicBezTo>
                <a:cubicBezTo>
                  <a:pt x="1613" y="1281"/>
                  <a:pt x="1613" y="1280"/>
                  <a:pt x="1613" y="1280"/>
                </a:cubicBezTo>
                <a:cubicBezTo>
                  <a:pt x="1613" y="1280"/>
                  <a:pt x="1613" y="1281"/>
                  <a:pt x="1613" y="1281"/>
                </a:cubicBezTo>
                <a:cubicBezTo>
                  <a:pt x="1611" y="1278"/>
                  <a:pt x="1609" y="1274"/>
                  <a:pt x="1606" y="1270"/>
                </a:cubicBezTo>
                <a:cubicBezTo>
                  <a:pt x="1606" y="1270"/>
                  <a:pt x="1607" y="1271"/>
                  <a:pt x="1608" y="1271"/>
                </a:cubicBezTo>
                <a:cubicBezTo>
                  <a:pt x="1609" y="1271"/>
                  <a:pt x="1610" y="1271"/>
                  <a:pt x="1611" y="1271"/>
                </a:cubicBezTo>
                <a:cubicBezTo>
                  <a:pt x="1611" y="1271"/>
                  <a:pt x="1612" y="1271"/>
                  <a:pt x="1613" y="1271"/>
                </a:cubicBezTo>
                <a:cubicBezTo>
                  <a:pt x="1613" y="1271"/>
                  <a:pt x="1613" y="1271"/>
                  <a:pt x="1614" y="1271"/>
                </a:cubicBezTo>
                <a:cubicBezTo>
                  <a:pt x="1614" y="1271"/>
                  <a:pt x="1614" y="1271"/>
                  <a:pt x="1615" y="1271"/>
                </a:cubicBezTo>
                <a:cubicBezTo>
                  <a:pt x="1615" y="1271"/>
                  <a:pt x="1616" y="1271"/>
                  <a:pt x="1617" y="1271"/>
                </a:cubicBezTo>
                <a:cubicBezTo>
                  <a:pt x="1617" y="1271"/>
                  <a:pt x="1618" y="1271"/>
                  <a:pt x="1619" y="1271"/>
                </a:cubicBezTo>
                <a:cubicBezTo>
                  <a:pt x="1620" y="1271"/>
                  <a:pt x="1621" y="1272"/>
                  <a:pt x="1621" y="1272"/>
                </a:cubicBezTo>
                <a:cubicBezTo>
                  <a:pt x="1622" y="1272"/>
                  <a:pt x="1623" y="1272"/>
                  <a:pt x="1624" y="1272"/>
                </a:cubicBezTo>
                <a:cubicBezTo>
                  <a:pt x="1626" y="1272"/>
                  <a:pt x="1628" y="1273"/>
                  <a:pt x="1629" y="1273"/>
                </a:cubicBezTo>
                <a:cubicBezTo>
                  <a:pt x="1631" y="1273"/>
                  <a:pt x="1633" y="1274"/>
                  <a:pt x="1635" y="1274"/>
                </a:cubicBezTo>
                <a:cubicBezTo>
                  <a:pt x="1636" y="1275"/>
                  <a:pt x="1638" y="1276"/>
                  <a:pt x="1640" y="1276"/>
                </a:cubicBezTo>
                <a:cubicBezTo>
                  <a:pt x="1641" y="1277"/>
                  <a:pt x="1643" y="1278"/>
                  <a:pt x="1645" y="1279"/>
                </a:cubicBezTo>
                <a:cubicBezTo>
                  <a:pt x="1645" y="1279"/>
                  <a:pt x="1645" y="1279"/>
                  <a:pt x="1645" y="1279"/>
                </a:cubicBezTo>
                <a:cubicBezTo>
                  <a:pt x="1647" y="1306"/>
                  <a:pt x="1666" y="1302"/>
                  <a:pt x="1686" y="1292"/>
                </a:cubicBezTo>
                <a:cubicBezTo>
                  <a:pt x="1668" y="1287"/>
                  <a:pt x="1668" y="1268"/>
                  <a:pt x="1645" y="1275"/>
                </a:cubicBezTo>
                <a:cubicBezTo>
                  <a:pt x="1644" y="1275"/>
                  <a:pt x="1642" y="1274"/>
                  <a:pt x="1641" y="1273"/>
                </a:cubicBezTo>
                <a:cubicBezTo>
                  <a:pt x="1639" y="1273"/>
                  <a:pt x="1637" y="1272"/>
                  <a:pt x="1636" y="1271"/>
                </a:cubicBezTo>
                <a:cubicBezTo>
                  <a:pt x="1634" y="1271"/>
                  <a:pt x="1632" y="1270"/>
                  <a:pt x="1630" y="1270"/>
                </a:cubicBezTo>
                <a:cubicBezTo>
                  <a:pt x="1628" y="1269"/>
                  <a:pt x="1626" y="1269"/>
                  <a:pt x="1624" y="1269"/>
                </a:cubicBezTo>
                <a:cubicBezTo>
                  <a:pt x="1624" y="1269"/>
                  <a:pt x="1623" y="1269"/>
                  <a:pt x="1622" y="1269"/>
                </a:cubicBezTo>
                <a:cubicBezTo>
                  <a:pt x="1621" y="1268"/>
                  <a:pt x="1620" y="1268"/>
                  <a:pt x="1619" y="1268"/>
                </a:cubicBezTo>
                <a:cubicBezTo>
                  <a:pt x="1618" y="1268"/>
                  <a:pt x="1618" y="1268"/>
                  <a:pt x="1617" y="1268"/>
                </a:cubicBezTo>
                <a:cubicBezTo>
                  <a:pt x="1616" y="1268"/>
                  <a:pt x="1615" y="1268"/>
                  <a:pt x="1615" y="1268"/>
                </a:cubicBezTo>
                <a:cubicBezTo>
                  <a:pt x="1614" y="1268"/>
                  <a:pt x="1614" y="1268"/>
                  <a:pt x="1614" y="1268"/>
                </a:cubicBezTo>
                <a:cubicBezTo>
                  <a:pt x="1613" y="1268"/>
                  <a:pt x="1613" y="1268"/>
                  <a:pt x="1612" y="1268"/>
                </a:cubicBezTo>
                <a:cubicBezTo>
                  <a:pt x="1612" y="1268"/>
                  <a:pt x="1611" y="1268"/>
                  <a:pt x="1611" y="1269"/>
                </a:cubicBezTo>
                <a:cubicBezTo>
                  <a:pt x="1610" y="1269"/>
                  <a:pt x="1610" y="1269"/>
                  <a:pt x="1609" y="1269"/>
                </a:cubicBezTo>
                <a:cubicBezTo>
                  <a:pt x="1609" y="1269"/>
                  <a:pt x="1608" y="1269"/>
                  <a:pt x="1608" y="1269"/>
                </a:cubicBezTo>
                <a:cubicBezTo>
                  <a:pt x="1607" y="1270"/>
                  <a:pt x="1606" y="1270"/>
                  <a:pt x="1605" y="1270"/>
                </a:cubicBezTo>
                <a:cubicBezTo>
                  <a:pt x="1605" y="1270"/>
                  <a:pt x="1604" y="1269"/>
                  <a:pt x="1604" y="1268"/>
                </a:cubicBezTo>
                <a:cubicBezTo>
                  <a:pt x="1602" y="1266"/>
                  <a:pt x="1599" y="1263"/>
                  <a:pt x="1597" y="1260"/>
                </a:cubicBezTo>
                <a:cubicBezTo>
                  <a:pt x="1595" y="1259"/>
                  <a:pt x="1594" y="1258"/>
                  <a:pt x="1592" y="1256"/>
                </a:cubicBezTo>
                <a:cubicBezTo>
                  <a:pt x="1591" y="1255"/>
                  <a:pt x="1589" y="1254"/>
                  <a:pt x="1588" y="1252"/>
                </a:cubicBezTo>
                <a:cubicBezTo>
                  <a:pt x="1585" y="1250"/>
                  <a:pt x="1582" y="1248"/>
                  <a:pt x="1579" y="1246"/>
                </a:cubicBezTo>
                <a:cubicBezTo>
                  <a:pt x="1580" y="1246"/>
                  <a:pt x="1580" y="1246"/>
                  <a:pt x="1580" y="1246"/>
                </a:cubicBezTo>
                <a:cubicBezTo>
                  <a:pt x="1582" y="1247"/>
                  <a:pt x="1584" y="1247"/>
                  <a:pt x="1586" y="1247"/>
                </a:cubicBezTo>
                <a:cubicBezTo>
                  <a:pt x="1587" y="1247"/>
                  <a:pt x="1589" y="1246"/>
                  <a:pt x="1590" y="1246"/>
                </a:cubicBezTo>
                <a:cubicBezTo>
                  <a:pt x="1590" y="1246"/>
                  <a:pt x="1591" y="1246"/>
                  <a:pt x="1592" y="1246"/>
                </a:cubicBezTo>
                <a:cubicBezTo>
                  <a:pt x="1592" y="1246"/>
                  <a:pt x="1593" y="1245"/>
                  <a:pt x="1594" y="1245"/>
                </a:cubicBezTo>
                <a:cubicBezTo>
                  <a:pt x="1596" y="1244"/>
                  <a:pt x="1599" y="1243"/>
                  <a:pt x="1602" y="1242"/>
                </a:cubicBezTo>
                <a:cubicBezTo>
                  <a:pt x="1605" y="1241"/>
                  <a:pt x="1608" y="1239"/>
                  <a:pt x="1611" y="1238"/>
                </a:cubicBezTo>
                <a:cubicBezTo>
                  <a:pt x="1617" y="1235"/>
                  <a:pt x="1623" y="1232"/>
                  <a:pt x="1630" y="1228"/>
                </a:cubicBezTo>
                <a:cubicBezTo>
                  <a:pt x="1633" y="1227"/>
                  <a:pt x="1636" y="1225"/>
                  <a:pt x="1639" y="1224"/>
                </a:cubicBezTo>
                <a:cubicBezTo>
                  <a:pt x="1643" y="1222"/>
                  <a:pt x="1646" y="1221"/>
                  <a:pt x="1649" y="1219"/>
                </a:cubicBezTo>
                <a:cubicBezTo>
                  <a:pt x="1650" y="1218"/>
                  <a:pt x="1652" y="1218"/>
                  <a:pt x="1653" y="1217"/>
                </a:cubicBezTo>
                <a:cubicBezTo>
                  <a:pt x="1655" y="1217"/>
                  <a:pt x="1656" y="1217"/>
                  <a:pt x="1658" y="1216"/>
                </a:cubicBezTo>
                <a:cubicBezTo>
                  <a:pt x="1658" y="1216"/>
                  <a:pt x="1658" y="1216"/>
                  <a:pt x="1659" y="1216"/>
                </a:cubicBezTo>
                <a:cubicBezTo>
                  <a:pt x="1659" y="1216"/>
                  <a:pt x="1659" y="1216"/>
                  <a:pt x="1660" y="1216"/>
                </a:cubicBezTo>
                <a:cubicBezTo>
                  <a:pt x="1660" y="1216"/>
                  <a:pt x="1661" y="1216"/>
                  <a:pt x="1662" y="1217"/>
                </a:cubicBezTo>
                <a:cubicBezTo>
                  <a:pt x="1663" y="1217"/>
                  <a:pt x="1664" y="1217"/>
                  <a:pt x="1666" y="1217"/>
                </a:cubicBezTo>
                <a:cubicBezTo>
                  <a:pt x="1667" y="1218"/>
                  <a:pt x="1668" y="1218"/>
                  <a:pt x="1669" y="1219"/>
                </a:cubicBezTo>
                <a:cubicBezTo>
                  <a:pt x="1670" y="1219"/>
                  <a:pt x="1671" y="1219"/>
                  <a:pt x="1671" y="1220"/>
                </a:cubicBezTo>
                <a:cubicBezTo>
                  <a:pt x="1671" y="1220"/>
                  <a:pt x="1671" y="1220"/>
                  <a:pt x="1672" y="1220"/>
                </a:cubicBezTo>
                <a:cubicBezTo>
                  <a:pt x="1672" y="1220"/>
                  <a:pt x="1672" y="1220"/>
                  <a:pt x="1672" y="1221"/>
                </a:cubicBezTo>
                <a:cubicBezTo>
                  <a:pt x="1673" y="1221"/>
                  <a:pt x="1673" y="1221"/>
                  <a:pt x="1673" y="1221"/>
                </a:cubicBezTo>
                <a:cubicBezTo>
                  <a:pt x="1673" y="1221"/>
                  <a:pt x="1673" y="1221"/>
                  <a:pt x="1673" y="1221"/>
                </a:cubicBezTo>
                <a:cubicBezTo>
                  <a:pt x="1674" y="1221"/>
                  <a:pt x="1674" y="1221"/>
                  <a:pt x="1675" y="1221"/>
                </a:cubicBezTo>
                <a:cubicBezTo>
                  <a:pt x="1676" y="1222"/>
                  <a:pt x="1676" y="1222"/>
                  <a:pt x="1677" y="1223"/>
                </a:cubicBezTo>
                <a:cubicBezTo>
                  <a:pt x="1680" y="1224"/>
                  <a:pt x="1681" y="1225"/>
                  <a:pt x="1681" y="1225"/>
                </a:cubicBezTo>
                <a:cubicBezTo>
                  <a:pt x="1681" y="1225"/>
                  <a:pt x="1681" y="1225"/>
                  <a:pt x="1681" y="1224"/>
                </a:cubicBezTo>
                <a:cubicBezTo>
                  <a:pt x="1680" y="1224"/>
                  <a:pt x="1679" y="1223"/>
                  <a:pt x="1678" y="1222"/>
                </a:cubicBezTo>
                <a:cubicBezTo>
                  <a:pt x="1679" y="1222"/>
                  <a:pt x="1679" y="1223"/>
                  <a:pt x="1679" y="1223"/>
                </a:cubicBezTo>
                <a:cubicBezTo>
                  <a:pt x="1680" y="1223"/>
                  <a:pt x="1681" y="1223"/>
                  <a:pt x="1682" y="1223"/>
                </a:cubicBezTo>
                <a:cubicBezTo>
                  <a:pt x="1683" y="1223"/>
                  <a:pt x="1684" y="1224"/>
                  <a:pt x="1685" y="1224"/>
                </a:cubicBezTo>
                <a:cubicBezTo>
                  <a:pt x="1686" y="1224"/>
                  <a:pt x="1687" y="1224"/>
                  <a:pt x="1687" y="1224"/>
                </a:cubicBezTo>
                <a:cubicBezTo>
                  <a:pt x="1687" y="1224"/>
                  <a:pt x="1687" y="1224"/>
                  <a:pt x="1687" y="1224"/>
                </a:cubicBezTo>
                <a:cubicBezTo>
                  <a:pt x="1689" y="1224"/>
                  <a:pt x="1689" y="1224"/>
                  <a:pt x="1689" y="1224"/>
                </a:cubicBezTo>
                <a:cubicBezTo>
                  <a:pt x="1695" y="1239"/>
                  <a:pt x="1708" y="1231"/>
                  <a:pt x="1719" y="1228"/>
                </a:cubicBezTo>
                <a:cubicBezTo>
                  <a:pt x="1711" y="1210"/>
                  <a:pt x="1700" y="1205"/>
                  <a:pt x="1689" y="1221"/>
                </a:cubicBezTo>
                <a:cubicBezTo>
                  <a:pt x="1689" y="1221"/>
                  <a:pt x="1689" y="1221"/>
                  <a:pt x="1688" y="1221"/>
                </a:cubicBezTo>
                <a:cubicBezTo>
                  <a:pt x="1687" y="1221"/>
                  <a:pt x="1686" y="1221"/>
                  <a:pt x="1685" y="1221"/>
                </a:cubicBezTo>
                <a:cubicBezTo>
                  <a:pt x="1684" y="1221"/>
                  <a:pt x="1683" y="1221"/>
                  <a:pt x="1682" y="1221"/>
                </a:cubicBezTo>
                <a:cubicBezTo>
                  <a:pt x="1681" y="1220"/>
                  <a:pt x="1680" y="1220"/>
                  <a:pt x="1679" y="1220"/>
                </a:cubicBezTo>
                <a:cubicBezTo>
                  <a:pt x="1678" y="1220"/>
                  <a:pt x="1678" y="1220"/>
                  <a:pt x="1677" y="1219"/>
                </a:cubicBezTo>
                <a:cubicBezTo>
                  <a:pt x="1676" y="1219"/>
                  <a:pt x="1675" y="1219"/>
                  <a:pt x="1674" y="1218"/>
                </a:cubicBezTo>
                <a:cubicBezTo>
                  <a:pt x="1674" y="1218"/>
                  <a:pt x="1674" y="1218"/>
                  <a:pt x="1674" y="1218"/>
                </a:cubicBezTo>
                <a:cubicBezTo>
                  <a:pt x="1674" y="1218"/>
                  <a:pt x="1674" y="1218"/>
                  <a:pt x="1673" y="1218"/>
                </a:cubicBezTo>
                <a:cubicBezTo>
                  <a:pt x="1673" y="1218"/>
                  <a:pt x="1673" y="1218"/>
                  <a:pt x="1673" y="1218"/>
                </a:cubicBezTo>
                <a:cubicBezTo>
                  <a:pt x="1672" y="1218"/>
                  <a:pt x="1671" y="1217"/>
                  <a:pt x="1670" y="1216"/>
                </a:cubicBezTo>
                <a:cubicBezTo>
                  <a:pt x="1670" y="1216"/>
                  <a:pt x="1669" y="1216"/>
                  <a:pt x="1668" y="1215"/>
                </a:cubicBezTo>
                <a:cubicBezTo>
                  <a:pt x="1668" y="1215"/>
                  <a:pt x="1667" y="1215"/>
                  <a:pt x="1666" y="1215"/>
                </a:cubicBezTo>
                <a:cubicBezTo>
                  <a:pt x="1665" y="1214"/>
                  <a:pt x="1664" y="1214"/>
                  <a:pt x="1663" y="1214"/>
                </a:cubicBezTo>
                <a:cubicBezTo>
                  <a:pt x="1663" y="1213"/>
                  <a:pt x="1663" y="1213"/>
                  <a:pt x="1663" y="1212"/>
                </a:cubicBezTo>
                <a:cubicBezTo>
                  <a:pt x="1663" y="1212"/>
                  <a:pt x="1663" y="1211"/>
                  <a:pt x="1664" y="1211"/>
                </a:cubicBezTo>
                <a:cubicBezTo>
                  <a:pt x="1664" y="1210"/>
                  <a:pt x="1664" y="1210"/>
                  <a:pt x="1664" y="1209"/>
                </a:cubicBezTo>
                <a:cubicBezTo>
                  <a:pt x="1664" y="1208"/>
                  <a:pt x="1664" y="1207"/>
                  <a:pt x="1665" y="1207"/>
                </a:cubicBezTo>
                <a:cubicBezTo>
                  <a:pt x="1665" y="1206"/>
                  <a:pt x="1665" y="1206"/>
                  <a:pt x="1665" y="1206"/>
                </a:cubicBezTo>
                <a:cubicBezTo>
                  <a:pt x="1665" y="1205"/>
                  <a:pt x="1665" y="1205"/>
                  <a:pt x="1665" y="1204"/>
                </a:cubicBezTo>
                <a:cubicBezTo>
                  <a:pt x="1665" y="1204"/>
                  <a:pt x="1665" y="1203"/>
                  <a:pt x="1666" y="1202"/>
                </a:cubicBezTo>
                <a:cubicBezTo>
                  <a:pt x="1666" y="1201"/>
                  <a:pt x="1666" y="1200"/>
                  <a:pt x="1666" y="1199"/>
                </a:cubicBezTo>
                <a:cubicBezTo>
                  <a:pt x="1667" y="1199"/>
                  <a:pt x="1667" y="1198"/>
                  <a:pt x="1667" y="1198"/>
                </a:cubicBezTo>
                <a:cubicBezTo>
                  <a:pt x="1667" y="1197"/>
                  <a:pt x="1667" y="1197"/>
                  <a:pt x="1667" y="1196"/>
                </a:cubicBezTo>
                <a:cubicBezTo>
                  <a:pt x="1668" y="1195"/>
                  <a:pt x="1668" y="1195"/>
                  <a:pt x="1668" y="1194"/>
                </a:cubicBezTo>
                <a:cubicBezTo>
                  <a:pt x="1669" y="1192"/>
                  <a:pt x="1670" y="1190"/>
                  <a:pt x="1671" y="1188"/>
                </a:cubicBezTo>
                <a:cubicBezTo>
                  <a:pt x="1672" y="1188"/>
                  <a:pt x="1672" y="1189"/>
                  <a:pt x="1673" y="1190"/>
                </a:cubicBezTo>
                <a:cubicBezTo>
                  <a:pt x="1671" y="1188"/>
                  <a:pt x="1671" y="1188"/>
                  <a:pt x="1671" y="1188"/>
                </a:cubicBezTo>
                <a:cubicBezTo>
                  <a:pt x="1672" y="1187"/>
                  <a:pt x="1672" y="1186"/>
                  <a:pt x="1672" y="1186"/>
                </a:cubicBezTo>
                <a:cubicBezTo>
                  <a:pt x="1680" y="1184"/>
                  <a:pt x="1689" y="1183"/>
                  <a:pt x="1696" y="1179"/>
                </a:cubicBezTo>
                <a:cubicBezTo>
                  <a:pt x="1707" y="1174"/>
                  <a:pt x="1711" y="1160"/>
                  <a:pt x="1722" y="1155"/>
                </a:cubicBezTo>
                <a:cubicBezTo>
                  <a:pt x="1704" y="1143"/>
                  <a:pt x="1664" y="1155"/>
                  <a:pt x="1668" y="1183"/>
                </a:cubicBezTo>
                <a:cubicBezTo>
                  <a:pt x="1669" y="1185"/>
                  <a:pt x="1669" y="1185"/>
                  <a:pt x="1669" y="1185"/>
                </a:cubicBezTo>
                <a:cubicBezTo>
                  <a:pt x="1669" y="1185"/>
                  <a:pt x="1669" y="1186"/>
                  <a:pt x="1668" y="1186"/>
                </a:cubicBezTo>
                <a:cubicBezTo>
                  <a:pt x="1667" y="1188"/>
                  <a:pt x="1666" y="1190"/>
                  <a:pt x="1665" y="1192"/>
                </a:cubicBezTo>
                <a:cubicBezTo>
                  <a:pt x="1665" y="1193"/>
                  <a:pt x="1665" y="1194"/>
                  <a:pt x="1664" y="1195"/>
                </a:cubicBezTo>
                <a:cubicBezTo>
                  <a:pt x="1664" y="1196"/>
                  <a:pt x="1664" y="1196"/>
                  <a:pt x="1664" y="1197"/>
                </a:cubicBezTo>
                <a:cubicBezTo>
                  <a:pt x="1664" y="1197"/>
                  <a:pt x="1664" y="1198"/>
                  <a:pt x="1663" y="1198"/>
                </a:cubicBezTo>
                <a:cubicBezTo>
                  <a:pt x="1663" y="1199"/>
                  <a:pt x="1663" y="1200"/>
                  <a:pt x="1663" y="1201"/>
                </a:cubicBezTo>
                <a:cubicBezTo>
                  <a:pt x="1662" y="1202"/>
                  <a:pt x="1662" y="1203"/>
                  <a:pt x="1662" y="1204"/>
                </a:cubicBezTo>
                <a:cubicBezTo>
                  <a:pt x="1662" y="1204"/>
                  <a:pt x="1662" y="1205"/>
                  <a:pt x="1662" y="1205"/>
                </a:cubicBezTo>
                <a:cubicBezTo>
                  <a:pt x="1662" y="1205"/>
                  <a:pt x="1662" y="1206"/>
                  <a:pt x="1662" y="1206"/>
                </a:cubicBezTo>
                <a:cubicBezTo>
                  <a:pt x="1662" y="1207"/>
                  <a:pt x="1662" y="1208"/>
                  <a:pt x="1662" y="1209"/>
                </a:cubicBezTo>
                <a:cubicBezTo>
                  <a:pt x="1662" y="1209"/>
                  <a:pt x="1662" y="1210"/>
                  <a:pt x="1662" y="1211"/>
                </a:cubicBezTo>
                <a:cubicBezTo>
                  <a:pt x="1662" y="1211"/>
                  <a:pt x="1662" y="1212"/>
                  <a:pt x="1662" y="1212"/>
                </a:cubicBezTo>
                <a:cubicBezTo>
                  <a:pt x="1662" y="1213"/>
                  <a:pt x="1662" y="1213"/>
                  <a:pt x="1662" y="1214"/>
                </a:cubicBezTo>
                <a:cubicBezTo>
                  <a:pt x="1662" y="1214"/>
                  <a:pt x="1662" y="1214"/>
                  <a:pt x="1662" y="1214"/>
                </a:cubicBezTo>
                <a:cubicBezTo>
                  <a:pt x="1661" y="1214"/>
                  <a:pt x="1661" y="1214"/>
                  <a:pt x="1660" y="1214"/>
                </a:cubicBezTo>
                <a:cubicBezTo>
                  <a:pt x="1659" y="1214"/>
                  <a:pt x="1659" y="1214"/>
                  <a:pt x="1659" y="1214"/>
                </a:cubicBezTo>
                <a:cubicBezTo>
                  <a:pt x="1658" y="1214"/>
                  <a:pt x="1658" y="1214"/>
                  <a:pt x="1657" y="1214"/>
                </a:cubicBezTo>
                <a:cubicBezTo>
                  <a:pt x="1654" y="1214"/>
                  <a:pt x="1651" y="1215"/>
                  <a:pt x="1648" y="1217"/>
                </a:cubicBezTo>
                <a:cubicBezTo>
                  <a:pt x="1644" y="1218"/>
                  <a:pt x="1641" y="1220"/>
                  <a:pt x="1638" y="1221"/>
                </a:cubicBezTo>
                <a:cubicBezTo>
                  <a:pt x="1635" y="1223"/>
                  <a:pt x="1632" y="1224"/>
                  <a:pt x="1629" y="1226"/>
                </a:cubicBezTo>
                <a:cubicBezTo>
                  <a:pt x="1622" y="1229"/>
                  <a:pt x="1616" y="1232"/>
                  <a:pt x="1610" y="1235"/>
                </a:cubicBezTo>
                <a:cubicBezTo>
                  <a:pt x="1606" y="1237"/>
                  <a:pt x="1604" y="1238"/>
                  <a:pt x="1601" y="1239"/>
                </a:cubicBezTo>
                <a:cubicBezTo>
                  <a:pt x="1598" y="1241"/>
                  <a:pt x="1595" y="1242"/>
                  <a:pt x="1593" y="1243"/>
                </a:cubicBezTo>
                <a:cubicBezTo>
                  <a:pt x="1592" y="1243"/>
                  <a:pt x="1590" y="1243"/>
                  <a:pt x="1589" y="1244"/>
                </a:cubicBezTo>
                <a:cubicBezTo>
                  <a:pt x="1588" y="1244"/>
                  <a:pt x="1587" y="1244"/>
                  <a:pt x="1586" y="1244"/>
                </a:cubicBezTo>
                <a:cubicBezTo>
                  <a:pt x="1585" y="1245"/>
                  <a:pt x="1584" y="1245"/>
                  <a:pt x="1583" y="1245"/>
                </a:cubicBezTo>
                <a:cubicBezTo>
                  <a:pt x="1582" y="1245"/>
                  <a:pt x="1582" y="1245"/>
                  <a:pt x="1582" y="1245"/>
                </a:cubicBezTo>
                <a:cubicBezTo>
                  <a:pt x="1581" y="1245"/>
                  <a:pt x="1581" y="1245"/>
                  <a:pt x="1580" y="1245"/>
                </a:cubicBezTo>
                <a:cubicBezTo>
                  <a:pt x="1580" y="1245"/>
                  <a:pt x="1579" y="1245"/>
                  <a:pt x="1578" y="1245"/>
                </a:cubicBezTo>
                <a:cubicBezTo>
                  <a:pt x="1578" y="1245"/>
                  <a:pt x="1578" y="1245"/>
                  <a:pt x="1578" y="1245"/>
                </a:cubicBezTo>
                <a:cubicBezTo>
                  <a:pt x="1574" y="1243"/>
                  <a:pt x="1570" y="1240"/>
                  <a:pt x="1565" y="1238"/>
                </a:cubicBezTo>
                <a:cubicBezTo>
                  <a:pt x="1561" y="1235"/>
                  <a:pt x="1556" y="1233"/>
                  <a:pt x="1552" y="1232"/>
                </a:cubicBezTo>
                <a:cubicBezTo>
                  <a:pt x="1550" y="1231"/>
                  <a:pt x="1549" y="1231"/>
                  <a:pt x="1548" y="1230"/>
                </a:cubicBezTo>
                <a:cubicBezTo>
                  <a:pt x="1547" y="1230"/>
                  <a:pt x="1547" y="1230"/>
                  <a:pt x="1546" y="1230"/>
                </a:cubicBezTo>
                <a:cubicBezTo>
                  <a:pt x="1545" y="1230"/>
                  <a:pt x="1545" y="1230"/>
                  <a:pt x="1545" y="1230"/>
                </a:cubicBezTo>
                <a:cubicBezTo>
                  <a:pt x="1545" y="1230"/>
                  <a:pt x="1545" y="1230"/>
                  <a:pt x="1545" y="1230"/>
                </a:cubicBezTo>
                <a:cubicBezTo>
                  <a:pt x="1545" y="1229"/>
                  <a:pt x="1546" y="1229"/>
                  <a:pt x="1546" y="1229"/>
                </a:cubicBezTo>
                <a:cubicBezTo>
                  <a:pt x="1547" y="1229"/>
                  <a:pt x="1547" y="1228"/>
                  <a:pt x="1547" y="1228"/>
                </a:cubicBezTo>
                <a:cubicBezTo>
                  <a:pt x="1547" y="1228"/>
                  <a:pt x="1548" y="1228"/>
                  <a:pt x="1548" y="1227"/>
                </a:cubicBezTo>
                <a:cubicBezTo>
                  <a:pt x="1548" y="1227"/>
                  <a:pt x="1549" y="1227"/>
                  <a:pt x="1550" y="1226"/>
                </a:cubicBezTo>
                <a:cubicBezTo>
                  <a:pt x="1550" y="1226"/>
                  <a:pt x="1551" y="1225"/>
                  <a:pt x="1551" y="1225"/>
                </a:cubicBezTo>
                <a:cubicBezTo>
                  <a:pt x="1552" y="1224"/>
                  <a:pt x="1553" y="1224"/>
                  <a:pt x="1553" y="1223"/>
                </a:cubicBezTo>
                <a:cubicBezTo>
                  <a:pt x="1554" y="1223"/>
                  <a:pt x="1555" y="1222"/>
                  <a:pt x="1555" y="1222"/>
                </a:cubicBezTo>
                <a:cubicBezTo>
                  <a:pt x="1557" y="1221"/>
                  <a:pt x="1558" y="1220"/>
                  <a:pt x="1560" y="1219"/>
                </a:cubicBezTo>
                <a:cubicBezTo>
                  <a:pt x="1561" y="1219"/>
                  <a:pt x="1563" y="1218"/>
                  <a:pt x="1565" y="1217"/>
                </a:cubicBezTo>
                <a:cubicBezTo>
                  <a:pt x="1566" y="1216"/>
                  <a:pt x="1568" y="1216"/>
                  <a:pt x="1570" y="1215"/>
                </a:cubicBezTo>
                <a:cubicBezTo>
                  <a:pt x="1570" y="1215"/>
                  <a:pt x="1570" y="1215"/>
                  <a:pt x="1570" y="1215"/>
                </a:cubicBezTo>
                <a:cubicBezTo>
                  <a:pt x="1569" y="1215"/>
                  <a:pt x="1568" y="1216"/>
                  <a:pt x="1567" y="1217"/>
                </a:cubicBezTo>
                <a:cubicBezTo>
                  <a:pt x="1582" y="1242"/>
                  <a:pt x="1610" y="1216"/>
                  <a:pt x="1620" y="1199"/>
                </a:cubicBezTo>
                <a:cubicBezTo>
                  <a:pt x="1609" y="1202"/>
                  <a:pt x="1562" y="1188"/>
                  <a:pt x="1565" y="1214"/>
                </a:cubicBezTo>
                <a:cubicBezTo>
                  <a:pt x="1564" y="1214"/>
                  <a:pt x="1564" y="1214"/>
                  <a:pt x="1563" y="1214"/>
                </a:cubicBezTo>
                <a:cubicBezTo>
                  <a:pt x="1562" y="1215"/>
                  <a:pt x="1560" y="1216"/>
                  <a:pt x="1558" y="1217"/>
                </a:cubicBezTo>
                <a:cubicBezTo>
                  <a:pt x="1557" y="1217"/>
                  <a:pt x="1555" y="1218"/>
                  <a:pt x="1554" y="1219"/>
                </a:cubicBezTo>
                <a:cubicBezTo>
                  <a:pt x="1553" y="1220"/>
                  <a:pt x="1552" y="1220"/>
                  <a:pt x="1552" y="1221"/>
                </a:cubicBezTo>
                <a:cubicBezTo>
                  <a:pt x="1551" y="1221"/>
                  <a:pt x="1550" y="1222"/>
                  <a:pt x="1549" y="1222"/>
                </a:cubicBezTo>
                <a:cubicBezTo>
                  <a:pt x="1549" y="1223"/>
                  <a:pt x="1548" y="1223"/>
                  <a:pt x="1548" y="1224"/>
                </a:cubicBezTo>
                <a:cubicBezTo>
                  <a:pt x="1547" y="1224"/>
                  <a:pt x="1546" y="1225"/>
                  <a:pt x="1546" y="1225"/>
                </a:cubicBezTo>
                <a:cubicBezTo>
                  <a:pt x="1546" y="1225"/>
                  <a:pt x="1545" y="1226"/>
                  <a:pt x="1545" y="1226"/>
                </a:cubicBezTo>
                <a:cubicBezTo>
                  <a:pt x="1545" y="1226"/>
                  <a:pt x="1545" y="1226"/>
                  <a:pt x="1544" y="1226"/>
                </a:cubicBezTo>
                <a:cubicBezTo>
                  <a:pt x="1544" y="1227"/>
                  <a:pt x="1544" y="1227"/>
                  <a:pt x="1543" y="1228"/>
                </a:cubicBezTo>
                <a:cubicBezTo>
                  <a:pt x="1543" y="1228"/>
                  <a:pt x="1543" y="1229"/>
                  <a:pt x="1542" y="1229"/>
                </a:cubicBezTo>
                <a:cubicBezTo>
                  <a:pt x="1540" y="1229"/>
                  <a:pt x="1538" y="1229"/>
                  <a:pt x="1536" y="1228"/>
                </a:cubicBezTo>
                <a:cubicBezTo>
                  <a:pt x="1531" y="1228"/>
                  <a:pt x="1525" y="1229"/>
                  <a:pt x="1520" y="1231"/>
                </a:cubicBezTo>
                <a:cubicBezTo>
                  <a:pt x="1515" y="1233"/>
                  <a:pt x="1510" y="1235"/>
                  <a:pt x="1505" y="1237"/>
                </a:cubicBezTo>
                <a:cubicBezTo>
                  <a:pt x="1500" y="1239"/>
                  <a:pt x="1495" y="1241"/>
                  <a:pt x="1490" y="1243"/>
                </a:cubicBezTo>
                <a:cubicBezTo>
                  <a:pt x="1487" y="1244"/>
                  <a:pt x="1485" y="1244"/>
                  <a:pt x="1482" y="1244"/>
                </a:cubicBezTo>
                <a:cubicBezTo>
                  <a:pt x="1481" y="1245"/>
                  <a:pt x="1481" y="1245"/>
                  <a:pt x="1480" y="1245"/>
                </a:cubicBezTo>
                <a:cubicBezTo>
                  <a:pt x="1479" y="1245"/>
                  <a:pt x="1479" y="1245"/>
                  <a:pt x="1479" y="1245"/>
                </a:cubicBezTo>
                <a:cubicBezTo>
                  <a:pt x="1479" y="1245"/>
                  <a:pt x="1479" y="1245"/>
                  <a:pt x="1479" y="1245"/>
                </a:cubicBezTo>
                <a:cubicBezTo>
                  <a:pt x="1478" y="1245"/>
                  <a:pt x="1478" y="1245"/>
                  <a:pt x="1478" y="1245"/>
                </a:cubicBezTo>
                <a:cubicBezTo>
                  <a:pt x="1477" y="1245"/>
                  <a:pt x="1476" y="1245"/>
                  <a:pt x="1474" y="1245"/>
                </a:cubicBezTo>
                <a:cubicBezTo>
                  <a:pt x="1469" y="1244"/>
                  <a:pt x="1464" y="1243"/>
                  <a:pt x="1459" y="1242"/>
                </a:cubicBezTo>
                <a:cubicBezTo>
                  <a:pt x="1454" y="1240"/>
                  <a:pt x="1450" y="1239"/>
                  <a:pt x="1445" y="1237"/>
                </a:cubicBezTo>
                <a:cubicBezTo>
                  <a:pt x="1477" y="1228"/>
                  <a:pt x="1507" y="1216"/>
                  <a:pt x="1540" y="1196"/>
                </a:cubicBezTo>
                <a:cubicBezTo>
                  <a:pt x="1505" y="1206"/>
                  <a:pt x="1477" y="1220"/>
                  <a:pt x="1444" y="1223"/>
                </a:cubicBezTo>
                <a:cubicBezTo>
                  <a:pt x="1446" y="1222"/>
                  <a:pt x="1447" y="1221"/>
                  <a:pt x="1448" y="1219"/>
                </a:cubicBezTo>
                <a:cubicBezTo>
                  <a:pt x="1449" y="1219"/>
                  <a:pt x="1449" y="1218"/>
                  <a:pt x="1450" y="1218"/>
                </a:cubicBezTo>
                <a:cubicBezTo>
                  <a:pt x="1450" y="1217"/>
                  <a:pt x="1451" y="1216"/>
                  <a:pt x="1451" y="1216"/>
                </a:cubicBezTo>
                <a:cubicBezTo>
                  <a:pt x="1452" y="1215"/>
                  <a:pt x="1453" y="1213"/>
                  <a:pt x="1454" y="1212"/>
                </a:cubicBezTo>
                <a:cubicBezTo>
                  <a:pt x="1456" y="1210"/>
                  <a:pt x="1458" y="1207"/>
                  <a:pt x="1460" y="1204"/>
                </a:cubicBezTo>
                <a:cubicBezTo>
                  <a:pt x="1462" y="1202"/>
                  <a:pt x="1464" y="1199"/>
                  <a:pt x="1466" y="1197"/>
                </a:cubicBezTo>
                <a:cubicBezTo>
                  <a:pt x="1466" y="1196"/>
                  <a:pt x="1467" y="1195"/>
                  <a:pt x="1468" y="1195"/>
                </a:cubicBezTo>
                <a:cubicBezTo>
                  <a:pt x="1468" y="1195"/>
                  <a:pt x="1468" y="1195"/>
                  <a:pt x="1468" y="1195"/>
                </a:cubicBezTo>
                <a:cubicBezTo>
                  <a:pt x="1468" y="1195"/>
                  <a:pt x="1468" y="1195"/>
                  <a:pt x="1468" y="1194"/>
                </a:cubicBezTo>
                <a:cubicBezTo>
                  <a:pt x="1469" y="1193"/>
                  <a:pt x="1471" y="1192"/>
                  <a:pt x="1472" y="1191"/>
                </a:cubicBezTo>
                <a:cubicBezTo>
                  <a:pt x="1476" y="1187"/>
                  <a:pt x="1481" y="1184"/>
                  <a:pt x="1485" y="1182"/>
                </a:cubicBezTo>
                <a:cubicBezTo>
                  <a:pt x="1486" y="1182"/>
                  <a:pt x="1486" y="1181"/>
                  <a:pt x="1487" y="1181"/>
                </a:cubicBezTo>
                <a:cubicBezTo>
                  <a:pt x="1487" y="1181"/>
                  <a:pt x="1488" y="1181"/>
                  <a:pt x="1488" y="1180"/>
                </a:cubicBezTo>
                <a:cubicBezTo>
                  <a:pt x="1489" y="1180"/>
                  <a:pt x="1490" y="1179"/>
                  <a:pt x="1491" y="1179"/>
                </a:cubicBezTo>
                <a:cubicBezTo>
                  <a:pt x="1492" y="1178"/>
                  <a:pt x="1493" y="1178"/>
                  <a:pt x="1493" y="1177"/>
                </a:cubicBezTo>
                <a:cubicBezTo>
                  <a:pt x="1493" y="1178"/>
                  <a:pt x="1492" y="1179"/>
                  <a:pt x="1492" y="1179"/>
                </a:cubicBezTo>
                <a:cubicBezTo>
                  <a:pt x="1492" y="1179"/>
                  <a:pt x="1493" y="1178"/>
                  <a:pt x="1494" y="1178"/>
                </a:cubicBezTo>
                <a:cubicBezTo>
                  <a:pt x="1495" y="1178"/>
                  <a:pt x="1496" y="1177"/>
                  <a:pt x="1497" y="1177"/>
                </a:cubicBezTo>
                <a:cubicBezTo>
                  <a:pt x="1497" y="1177"/>
                  <a:pt x="1497" y="1176"/>
                  <a:pt x="1498" y="1176"/>
                </a:cubicBezTo>
                <a:cubicBezTo>
                  <a:pt x="1498" y="1176"/>
                  <a:pt x="1498" y="1176"/>
                  <a:pt x="1499" y="1176"/>
                </a:cubicBezTo>
                <a:cubicBezTo>
                  <a:pt x="1499" y="1175"/>
                  <a:pt x="1499" y="1175"/>
                  <a:pt x="1499" y="1175"/>
                </a:cubicBezTo>
                <a:cubicBezTo>
                  <a:pt x="1500" y="1174"/>
                  <a:pt x="1501" y="1174"/>
                  <a:pt x="1502" y="1173"/>
                </a:cubicBezTo>
                <a:cubicBezTo>
                  <a:pt x="1503" y="1172"/>
                  <a:pt x="1504" y="1171"/>
                  <a:pt x="1505" y="1170"/>
                </a:cubicBezTo>
                <a:cubicBezTo>
                  <a:pt x="1507" y="1169"/>
                  <a:pt x="1508" y="1168"/>
                  <a:pt x="1509" y="1167"/>
                </a:cubicBezTo>
                <a:cubicBezTo>
                  <a:pt x="1510" y="1166"/>
                  <a:pt x="1511" y="1164"/>
                  <a:pt x="1512" y="1163"/>
                </a:cubicBezTo>
                <a:cubicBezTo>
                  <a:pt x="1513" y="1162"/>
                  <a:pt x="1513" y="1162"/>
                  <a:pt x="1514" y="1161"/>
                </a:cubicBezTo>
                <a:cubicBezTo>
                  <a:pt x="1531" y="1161"/>
                  <a:pt x="1536" y="1145"/>
                  <a:pt x="1535" y="1130"/>
                </a:cubicBezTo>
                <a:cubicBezTo>
                  <a:pt x="1535" y="1130"/>
                  <a:pt x="1536" y="1130"/>
                  <a:pt x="1536" y="1130"/>
                </a:cubicBezTo>
                <a:cubicBezTo>
                  <a:pt x="1555" y="1128"/>
                  <a:pt x="1563" y="1117"/>
                  <a:pt x="1580" y="1112"/>
                </a:cubicBezTo>
                <a:cubicBezTo>
                  <a:pt x="1605" y="1105"/>
                  <a:pt x="1624" y="1110"/>
                  <a:pt x="1650" y="1096"/>
                </a:cubicBezTo>
                <a:cubicBezTo>
                  <a:pt x="1696" y="1071"/>
                  <a:pt x="1750" y="1077"/>
                  <a:pt x="1799" y="1101"/>
                </a:cubicBezTo>
                <a:cubicBezTo>
                  <a:pt x="1826" y="1114"/>
                  <a:pt x="1850" y="1151"/>
                  <a:pt x="1868" y="1186"/>
                </a:cubicBezTo>
                <a:cubicBezTo>
                  <a:pt x="1868" y="1188"/>
                  <a:pt x="1868" y="1191"/>
                  <a:pt x="1869" y="1193"/>
                </a:cubicBezTo>
                <a:cubicBezTo>
                  <a:pt x="1869" y="1195"/>
                  <a:pt x="1869" y="1197"/>
                  <a:pt x="1869" y="1199"/>
                </a:cubicBezTo>
                <a:cubicBezTo>
                  <a:pt x="1870" y="1200"/>
                  <a:pt x="1870" y="1202"/>
                  <a:pt x="1870" y="1203"/>
                </a:cubicBezTo>
                <a:cubicBezTo>
                  <a:pt x="1870" y="1204"/>
                  <a:pt x="1870" y="1204"/>
                  <a:pt x="1870" y="1204"/>
                </a:cubicBezTo>
                <a:cubicBezTo>
                  <a:pt x="1870" y="1204"/>
                  <a:pt x="1870" y="1205"/>
                  <a:pt x="1870" y="1205"/>
                </a:cubicBezTo>
                <a:cubicBezTo>
                  <a:pt x="1870" y="1205"/>
                  <a:pt x="1869" y="1205"/>
                  <a:pt x="1869" y="1206"/>
                </a:cubicBezTo>
                <a:cubicBezTo>
                  <a:pt x="1869" y="1206"/>
                  <a:pt x="1869" y="1207"/>
                  <a:pt x="1869" y="1207"/>
                </a:cubicBezTo>
                <a:cubicBezTo>
                  <a:pt x="1869" y="1207"/>
                  <a:pt x="1869" y="1207"/>
                  <a:pt x="1869" y="1207"/>
                </a:cubicBezTo>
                <a:cubicBezTo>
                  <a:pt x="1869" y="1207"/>
                  <a:pt x="1869" y="1208"/>
                  <a:pt x="1869" y="1208"/>
                </a:cubicBezTo>
                <a:cubicBezTo>
                  <a:pt x="1869" y="1208"/>
                  <a:pt x="1869" y="1209"/>
                  <a:pt x="1869" y="1210"/>
                </a:cubicBezTo>
                <a:cubicBezTo>
                  <a:pt x="1869" y="1211"/>
                  <a:pt x="1869" y="1212"/>
                  <a:pt x="1869" y="1212"/>
                </a:cubicBezTo>
                <a:cubicBezTo>
                  <a:pt x="1869" y="1213"/>
                  <a:pt x="1869" y="1214"/>
                  <a:pt x="1869" y="1215"/>
                </a:cubicBezTo>
                <a:cubicBezTo>
                  <a:pt x="1869" y="1216"/>
                  <a:pt x="1869" y="1217"/>
                  <a:pt x="1869" y="1218"/>
                </a:cubicBezTo>
                <a:cubicBezTo>
                  <a:pt x="1869" y="1218"/>
                  <a:pt x="1869" y="1218"/>
                  <a:pt x="1869" y="1218"/>
                </a:cubicBezTo>
                <a:cubicBezTo>
                  <a:pt x="1869" y="1218"/>
                  <a:pt x="1869" y="1218"/>
                  <a:pt x="1869" y="1218"/>
                </a:cubicBezTo>
                <a:cubicBezTo>
                  <a:pt x="1865" y="1230"/>
                  <a:pt x="1871" y="1239"/>
                  <a:pt x="1878" y="1248"/>
                </a:cubicBezTo>
                <a:cubicBezTo>
                  <a:pt x="1884" y="1238"/>
                  <a:pt x="1879" y="1228"/>
                  <a:pt x="1872" y="1220"/>
                </a:cubicBezTo>
                <a:cubicBezTo>
                  <a:pt x="1872" y="1219"/>
                  <a:pt x="1871" y="1218"/>
                  <a:pt x="1871" y="1217"/>
                </a:cubicBezTo>
                <a:cubicBezTo>
                  <a:pt x="1871" y="1216"/>
                  <a:pt x="1871" y="1216"/>
                  <a:pt x="1871" y="1215"/>
                </a:cubicBezTo>
                <a:cubicBezTo>
                  <a:pt x="1871" y="1214"/>
                  <a:pt x="1871" y="1213"/>
                  <a:pt x="1871" y="1212"/>
                </a:cubicBezTo>
                <a:cubicBezTo>
                  <a:pt x="1871" y="1211"/>
                  <a:pt x="1871" y="1211"/>
                  <a:pt x="1871" y="1210"/>
                </a:cubicBezTo>
                <a:cubicBezTo>
                  <a:pt x="1871" y="1210"/>
                  <a:pt x="1871" y="1209"/>
                  <a:pt x="1871" y="1209"/>
                </a:cubicBezTo>
                <a:cubicBezTo>
                  <a:pt x="1871" y="1210"/>
                  <a:pt x="1871" y="1210"/>
                  <a:pt x="1871" y="1210"/>
                </a:cubicBezTo>
                <a:cubicBezTo>
                  <a:pt x="1872" y="1212"/>
                  <a:pt x="1872" y="1213"/>
                  <a:pt x="1872" y="1213"/>
                </a:cubicBezTo>
                <a:cubicBezTo>
                  <a:pt x="1872" y="1213"/>
                  <a:pt x="1872" y="1212"/>
                  <a:pt x="1872" y="1210"/>
                </a:cubicBezTo>
                <a:cubicBezTo>
                  <a:pt x="1872" y="1209"/>
                  <a:pt x="1872" y="1208"/>
                  <a:pt x="1872" y="1207"/>
                </a:cubicBezTo>
                <a:cubicBezTo>
                  <a:pt x="1872" y="1207"/>
                  <a:pt x="1872" y="1206"/>
                  <a:pt x="1872" y="1205"/>
                </a:cubicBezTo>
                <a:cubicBezTo>
                  <a:pt x="1872" y="1205"/>
                  <a:pt x="1872" y="1204"/>
                  <a:pt x="1872" y="1204"/>
                </a:cubicBezTo>
                <a:cubicBezTo>
                  <a:pt x="1872" y="1204"/>
                  <a:pt x="1872" y="1203"/>
                  <a:pt x="1872" y="1203"/>
                </a:cubicBezTo>
                <a:cubicBezTo>
                  <a:pt x="1872" y="1202"/>
                  <a:pt x="1872" y="1200"/>
                  <a:pt x="1872" y="1198"/>
                </a:cubicBezTo>
                <a:cubicBezTo>
                  <a:pt x="1872" y="1197"/>
                  <a:pt x="1871" y="1195"/>
                  <a:pt x="1871" y="1193"/>
                </a:cubicBezTo>
                <a:cubicBezTo>
                  <a:pt x="1871" y="1193"/>
                  <a:pt x="1871" y="1193"/>
                  <a:pt x="1871" y="1193"/>
                </a:cubicBezTo>
                <a:cubicBezTo>
                  <a:pt x="1876" y="1203"/>
                  <a:pt x="1881" y="1213"/>
                  <a:pt x="1884" y="1222"/>
                </a:cubicBezTo>
                <a:cubicBezTo>
                  <a:pt x="1889" y="1211"/>
                  <a:pt x="1878" y="1184"/>
                  <a:pt x="1865" y="1159"/>
                </a:cubicBezTo>
                <a:cubicBezTo>
                  <a:pt x="1865" y="1159"/>
                  <a:pt x="1864" y="1159"/>
                  <a:pt x="1864" y="1158"/>
                </a:cubicBezTo>
                <a:cubicBezTo>
                  <a:pt x="1864" y="1158"/>
                  <a:pt x="1864" y="1157"/>
                  <a:pt x="1864" y="1156"/>
                </a:cubicBezTo>
                <a:cubicBezTo>
                  <a:pt x="1863" y="1156"/>
                  <a:pt x="1863" y="1155"/>
                  <a:pt x="1863" y="1155"/>
                </a:cubicBezTo>
                <a:cubicBezTo>
                  <a:pt x="1871" y="1162"/>
                  <a:pt x="1880" y="1169"/>
                  <a:pt x="1889" y="1175"/>
                </a:cubicBezTo>
                <a:cubicBezTo>
                  <a:pt x="1891" y="1177"/>
                  <a:pt x="1894" y="1178"/>
                  <a:pt x="1896" y="1179"/>
                </a:cubicBezTo>
                <a:cubicBezTo>
                  <a:pt x="1898" y="1181"/>
                  <a:pt x="1900" y="1182"/>
                  <a:pt x="1903" y="1184"/>
                </a:cubicBezTo>
                <a:cubicBezTo>
                  <a:pt x="1907" y="1186"/>
                  <a:pt x="1912" y="1189"/>
                  <a:pt x="1917" y="1191"/>
                </a:cubicBezTo>
                <a:cubicBezTo>
                  <a:pt x="1924" y="1196"/>
                  <a:pt x="1932" y="1200"/>
                  <a:pt x="1939" y="1204"/>
                </a:cubicBezTo>
                <a:cubicBezTo>
                  <a:pt x="1939" y="1204"/>
                  <a:pt x="1939" y="1205"/>
                  <a:pt x="1940" y="1206"/>
                </a:cubicBezTo>
                <a:cubicBezTo>
                  <a:pt x="1940" y="1206"/>
                  <a:pt x="1940" y="1206"/>
                  <a:pt x="1940" y="1207"/>
                </a:cubicBezTo>
                <a:cubicBezTo>
                  <a:pt x="1940" y="1207"/>
                  <a:pt x="1940" y="1208"/>
                  <a:pt x="1941" y="1208"/>
                </a:cubicBezTo>
                <a:cubicBezTo>
                  <a:pt x="1941" y="1208"/>
                  <a:pt x="1941" y="1209"/>
                  <a:pt x="1941" y="1209"/>
                </a:cubicBezTo>
                <a:cubicBezTo>
                  <a:pt x="1941" y="1210"/>
                  <a:pt x="1941" y="1210"/>
                  <a:pt x="1942" y="1210"/>
                </a:cubicBezTo>
                <a:cubicBezTo>
                  <a:pt x="1942" y="1210"/>
                  <a:pt x="1942" y="1210"/>
                  <a:pt x="1942" y="1211"/>
                </a:cubicBezTo>
                <a:cubicBezTo>
                  <a:pt x="1942" y="1211"/>
                  <a:pt x="1943" y="1212"/>
                  <a:pt x="1943" y="1212"/>
                </a:cubicBezTo>
                <a:cubicBezTo>
                  <a:pt x="1943" y="1213"/>
                  <a:pt x="1943" y="1213"/>
                  <a:pt x="1944" y="1214"/>
                </a:cubicBezTo>
                <a:cubicBezTo>
                  <a:pt x="1944" y="1214"/>
                  <a:pt x="1944" y="1214"/>
                  <a:pt x="1944" y="1215"/>
                </a:cubicBezTo>
                <a:cubicBezTo>
                  <a:pt x="1944" y="1215"/>
                  <a:pt x="1944" y="1215"/>
                  <a:pt x="1944" y="1215"/>
                </a:cubicBezTo>
                <a:cubicBezTo>
                  <a:pt x="1945" y="1216"/>
                  <a:pt x="1945" y="1217"/>
                  <a:pt x="1945" y="1217"/>
                </a:cubicBezTo>
                <a:cubicBezTo>
                  <a:pt x="1946" y="1219"/>
                  <a:pt x="1946" y="1220"/>
                  <a:pt x="1947" y="1221"/>
                </a:cubicBezTo>
                <a:cubicBezTo>
                  <a:pt x="1947" y="1223"/>
                  <a:pt x="1947" y="1224"/>
                  <a:pt x="1948" y="1226"/>
                </a:cubicBezTo>
                <a:cubicBezTo>
                  <a:pt x="1948" y="1227"/>
                  <a:pt x="1948" y="1228"/>
                  <a:pt x="1948" y="1230"/>
                </a:cubicBezTo>
                <a:cubicBezTo>
                  <a:pt x="1949" y="1231"/>
                  <a:pt x="1949" y="1232"/>
                  <a:pt x="1949" y="1233"/>
                </a:cubicBezTo>
                <a:cubicBezTo>
                  <a:pt x="1943" y="1236"/>
                  <a:pt x="1936" y="1242"/>
                  <a:pt x="1936" y="1248"/>
                </a:cubicBezTo>
                <a:cubicBezTo>
                  <a:pt x="1935" y="1256"/>
                  <a:pt x="1944" y="1261"/>
                  <a:pt x="1949" y="1267"/>
                </a:cubicBezTo>
                <a:cubicBezTo>
                  <a:pt x="1954" y="1255"/>
                  <a:pt x="1971" y="1240"/>
                  <a:pt x="1951" y="1232"/>
                </a:cubicBezTo>
                <a:cubicBezTo>
                  <a:pt x="1951" y="1232"/>
                  <a:pt x="1951" y="1232"/>
                  <a:pt x="1951" y="1232"/>
                </a:cubicBezTo>
                <a:cubicBezTo>
                  <a:pt x="1952" y="1232"/>
                  <a:pt x="1952" y="1232"/>
                  <a:pt x="1953" y="1231"/>
                </a:cubicBezTo>
                <a:cubicBezTo>
                  <a:pt x="1951" y="1232"/>
                  <a:pt x="1951" y="1232"/>
                  <a:pt x="1951" y="1232"/>
                </a:cubicBezTo>
                <a:cubicBezTo>
                  <a:pt x="1951" y="1231"/>
                  <a:pt x="1951" y="1230"/>
                  <a:pt x="1951" y="1230"/>
                </a:cubicBezTo>
                <a:cubicBezTo>
                  <a:pt x="1951" y="1228"/>
                  <a:pt x="1950" y="1227"/>
                  <a:pt x="1950" y="1225"/>
                </a:cubicBezTo>
                <a:cubicBezTo>
                  <a:pt x="1950" y="1224"/>
                  <a:pt x="1949" y="1222"/>
                  <a:pt x="1949" y="1221"/>
                </a:cubicBezTo>
                <a:cubicBezTo>
                  <a:pt x="1949" y="1219"/>
                  <a:pt x="1948" y="1218"/>
                  <a:pt x="1948" y="1216"/>
                </a:cubicBezTo>
                <a:cubicBezTo>
                  <a:pt x="1947" y="1216"/>
                  <a:pt x="1947" y="1215"/>
                  <a:pt x="1947" y="1215"/>
                </a:cubicBezTo>
                <a:cubicBezTo>
                  <a:pt x="1947" y="1214"/>
                  <a:pt x="1946" y="1214"/>
                  <a:pt x="1946" y="1214"/>
                </a:cubicBezTo>
                <a:cubicBezTo>
                  <a:pt x="1946" y="1213"/>
                  <a:pt x="1946" y="1213"/>
                  <a:pt x="1946" y="1213"/>
                </a:cubicBezTo>
                <a:cubicBezTo>
                  <a:pt x="1946" y="1212"/>
                  <a:pt x="1945" y="1212"/>
                  <a:pt x="1945" y="1211"/>
                </a:cubicBezTo>
                <a:cubicBezTo>
                  <a:pt x="1945" y="1210"/>
                  <a:pt x="1944" y="1210"/>
                  <a:pt x="1944" y="1209"/>
                </a:cubicBezTo>
                <a:cubicBezTo>
                  <a:pt x="1944" y="1209"/>
                  <a:pt x="1944" y="1209"/>
                  <a:pt x="1944" y="1209"/>
                </a:cubicBezTo>
                <a:cubicBezTo>
                  <a:pt x="1944" y="1208"/>
                  <a:pt x="1943" y="1208"/>
                  <a:pt x="1943" y="1208"/>
                </a:cubicBezTo>
                <a:cubicBezTo>
                  <a:pt x="1943" y="1208"/>
                  <a:pt x="1942" y="1207"/>
                  <a:pt x="1942" y="1207"/>
                </a:cubicBezTo>
                <a:cubicBezTo>
                  <a:pt x="1942" y="1207"/>
                  <a:pt x="1942" y="1206"/>
                  <a:pt x="1941" y="1206"/>
                </a:cubicBezTo>
                <a:cubicBezTo>
                  <a:pt x="1941" y="1206"/>
                  <a:pt x="1941" y="1206"/>
                  <a:pt x="1940" y="1205"/>
                </a:cubicBezTo>
                <a:cubicBezTo>
                  <a:pt x="1940" y="1205"/>
                  <a:pt x="1940" y="1205"/>
                  <a:pt x="1939" y="1204"/>
                </a:cubicBezTo>
                <a:cubicBezTo>
                  <a:pt x="1941" y="1206"/>
                  <a:pt x="1943" y="1207"/>
                  <a:pt x="1945" y="1208"/>
                </a:cubicBezTo>
                <a:cubicBezTo>
                  <a:pt x="1946" y="1208"/>
                  <a:pt x="1947" y="1209"/>
                  <a:pt x="1948" y="1210"/>
                </a:cubicBezTo>
                <a:cubicBezTo>
                  <a:pt x="1949" y="1211"/>
                  <a:pt x="1950" y="1212"/>
                  <a:pt x="1951" y="1212"/>
                </a:cubicBezTo>
                <a:cubicBezTo>
                  <a:pt x="1952" y="1213"/>
                  <a:pt x="1953" y="1214"/>
                  <a:pt x="1955" y="1215"/>
                </a:cubicBezTo>
                <a:cubicBezTo>
                  <a:pt x="1958" y="1217"/>
                  <a:pt x="1958" y="1217"/>
                  <a:pt x="1958" y="1217"/>
                </a:cubicBezTo>
                <a:cubicBezTo>
                  <a:pt x="1962" y="1220"/>
                  <a:pt x="1966" y="1224"/>
                  <a:pt x="1970" y="1227"/>
                </a:cubicBezTo>
                <a:cubicBezTo>
                  <a:pt x="1978" y="1234"/>
                  <a:pt x="1986" y="1241"/>
                  <a:pt x="1994" y="1248"/>
                </a:cubicBezTo>
                <a:cubicBezTo>
                  <a:pt x="2001" y="1255"/>
                  <a:pt x="2008" y="1262"/>
                  <a:pt x="2015" y="1268"/>
                </a:cubicBezTo>
                <a:cubicBezTo>
                  <a:pt x="2023" y="1274"/>
                  <a:pt x="2030" y="1280"/>
                  <a:pt x="2036" y="1285"/>
                </a:cubicBezTo>
                <a:cubicBezTo>
                  <a:pt x="2040" y="1287"/>
                  <a:pt x="2043" y="1290"/>
                  <a:pt x="2046" y="1292"/>
                </a:cubicBezTo>
                <a:cubicBezTo>
                  <a:pt x="2048" y="1293"/>
                  <a:pt x="2049" y="1293"/>
                  <a:pt x="2051" y="1294"/>
                </a:cubicBezTo>
                <a:cubicBezTo>
                  <a:pt x="2052" y="1295"/>
                  <a:pt x="2054" y="1296"/>
                  <a:pt x="2055" y="1297"/>
                </a:cubicBezTo>
                <a:cubicBezTo>
                  <a:pt x="2061" y="1300"/>
                  <a:pt x="2067" y="1302"/>
                  <a:pt x="2071" y="1304"/>
                </a:cubicBezTo>
                <a:cubicBezTo>
                  <a:pt x="2074" y="1304"/>
                  <a:pt x="2076" y="1305"/>
                  <a:pt x="2077" y="1305"/>
                </a:cubicBezTo>
                <a:cubicBezTo>
                  <a:pt x="2079" y="1306"/>
                  <a:pt x="2081" y="1306"/>
                  <a:pt x="2082" y="1307"/>
                </a:cubicBezTo>
                <a:cubicBezTo>
                  <a:pt x="2085" y="1307"/>
                  <a:pt x="2086" y="1308"/>
                  <a:pt x="2086" y="1308"/>
                </a:cubicBezTo>
                <a:cubicBezTo>
                  <a:pt x="2086" y="1308"/>
                  <a:pt x="2085" y="1307"/>
                  <a:pt x="2082" y="1306"/>
                </a:cubicBezTo>
                <a:cubicBezTo>
                  <a:pt x="2081" y="1306"/>
                  <a:pt x="2079" y="1305"/>
                  <a:pt x="2078" y="1305"/>
                </a:cubicBezTo>
                <a:cubicBezTo>
                  <a:pt x="2076" y="1304"/>
                  <a:pt x="2074" y="1303"/>
                  <a:pt x="2072" y="1302"/>
                </a:cubicBezTo>
                <a:cubicBezTo>
                  <a:pt x="2068" y="1300"/>
                  <a:pt x="2062" y="1298"/>
                  <a:pt x="2057" y="1294"/>
                </a:cubicBezTo>
                <a:cubicBezTo>
                  <a:pt x="2055" y="1293"/>
                  <a:pt x="2054" y="1292"/>
                  <a:pt x="2053" y="1291"/>
                </a:cubicBezTo>
                <a:cubicBezTo>
                  <a:pt x="2051" y="1290"/>
                  <a:pt x="2050" y="1289"/>
                  <a:pt x="2048" y="1288"/>
                </a:cubicBezTo>
                <a:cubicBezTo>
                  <a:pt x="2047" y="1288"/>
                  <a:pt x="2047" y="1287"/>
                  <a:pt x="2046" y="1287"/>
                </a:cubicBezTo>
                <a:cubicBezTo>
                  <a:pt x="2045" y="1286"/>
                  <a:pt x="2044" y="1286"/>
                  <a:pt x="2043" y="1285"/>
                </a:cubicBezTo>
                <a:cubicBezTo>
                  <a:pt x="2042" y="1284"/>
                  <a:pt x="2040" y="1283"/>
                  <a:pt x="2039" y="1282"/>
                </a:cubicBezTo>
                <a:cubicBezTo>
                  <a:pt x="2038" y="1282"/>
                  <a:pt x="2038" y="1282"/>
                  <a:pt x="2038" y="1282"/>
                </a:cubicBezTo>
                <a:cubicBezTo>
                  <a:pt x="2038" y="1282"/>
                  <a:pt x="2039" y="1282"/>
                  <a:pt x="2039" y="1282"/>
                </a:cubicBezTo>
                <a:cubicBezTo>
                  <a:pt x="2040" y="1282"/>
                  <a:pt x="2041" y="1282"/>
                  <a:pt x="2042" y="1282"/>
                </a:cubicBezTo>
                <a:cubicBezTo>
                  <a:pt x="2043" y="1282"/>
                  <a:pt x="2045" y="1283"/>
                  <a:pt x="2046" y="1283"/>
                </a:cubicBezTo>
                <a:cubicBezTo>
                  <a:pt x="2047" y="1283"/>
                  <a:pt x="2048" y="1283"/>
                  <a:pt x="2050" y="1283"/>
                </a:cubicBezTo>
                <a:cubicBezTo>
                  <a:pt x="2050" y="1283"/>
                  <a:pt x="2050" y="1283"/>
                  <a:pt x="2050" y="1283"/>
                </a:cubicBezTo>
                <a:cubicBezTo>
                  <a:pt x="2050" y="1283"/>
                  <a:pt x="2050" y="1283"/>
                  <a:pt x="2050" y="1283"/>
                </a:cubicBezTo>
                <a:cubicBezTo>
                  <a:pt x="2067" y="1291"/>
                  <a:pt x="2080" y="1285"/>
                  <a:pt x="2095" y="1276"/>
                </a:cubicBezTo>
                <a:cubicBezTo>
                  <a:pt x="2081" y="1266"/>
                  <a:pt x="2066" y="1271"/>
                  <a:pt x="2053" y="1280"/>
                </a:cubicBezTo>
                <a:cubicBezTo>
                  <a:pt x="2052" y="1280"/>
                  <a:pt x="2051" y="1280"/>
                  <a:pt x="2050" y="1280"/>
                </a:cubicBezTo>
                <a:cubicBezTo>
                  <a:pt x="2049" y="1280"/>
                  <a:pt x="2047" y="1280"/>
                  <a:pt x="2046" y="1279"/>
                </a:cubicBezTo>
                <a:cubicBezTo>
                  <a:pt x="2045" y="1279"/>
                  <a:pt x="2044" y="1279"/>
                  <a:pt x="2043" y="1279"/>
                </a:cubicBezTo>
                <a:cubicBezTo>
                  <a:pt x="2041" y="1279"/>
                  <a:pt x="2040" y="1279"/>
                  <a:pt x="2039" y="1279"/>
                </a:cubicBezTo>
                <a:cubicBezTo>
                  <a:pt x="2038" y="1278"/>
                  <a:pt x="2037" y="1278"/>
                  <a:pt x="2036" y="1278"/>
                </a:cubicBezTo>
                <a:cubicBezTo>
                  <a:pt x="2036" y="1278"/>
                  <a:pt x="2036" y="1278"/>
                  <a:pt x="2036" y="1278"/>
                </a:cubicBezTo>
                <a:cubicBezTo>
                  <a:pt x="2036" y="1278"/>
                  <a:pt x="2035" y="1278"/>
                  <a:pt x="2035" y="1278"/>
                </a:cubicBezTo>
                <a:cubicBezTo>
                  <a:pt x="2035" y="1278"/>
                  <a:pt x="2034" y="1278"/>
                  <a:pt x="2034" y="1278"/>
                </a:cubicBezTo>
                <a:cubicBezTo>
                  <a:pt x="2034" y="1278"/>
                  <a:pt x="2033" y="1278"/>
                  <a:pt x="2033" y="1278"/>
                </a:cubicBezTo>
                <a:cubicBezTo>
                  <a:pt x="2028" y="1274"/>
                  <a:pt x="2023" y="1270"/>
                  <a:pt x="2018" y="1265"/>
                </a:cubicBezTo>
                <a:cubicBezTo>
                  <a:pt x="2011" y="1259"/>
                  <a:pt x="2004" y="1252"/>
                  <a:pt x="1996" y="1245"/>
                </a:cubicBezTo>
                <a:cubicBezTo>
                  <a:pt x="1989" y="1238"/>
                  <a:pt x="1981" y="1231"/>
                  <a:pt x="1973" y="1224"/>
                </a:cubicBezTo>
                <a:cubicBezTo>
                  <a:pt x="1969" y="1221"/>
                  <a:pt x="1964" y="1217"/>
                  <a:pt x="1960" y="1214"/>
                </a:cubicBezTo>
                <a:cubicBezTo>
                  <a:pt x="1957" y="1211"/>
                  <a:pt x="1957" y="1211"/>
                  <a:pt x="1957" y="1211"/>
                </a:cubicBezTo>
                <a:cubicBezTo>
                  <a:pt x="1956" y="1211"/>
                  <a:pt x="1955" y="1210"/>
                  <a:pt x="1954" y="1209"/>
                </a:cubicBezTo>
                <a:cubicBezTo>
                  <a:pt x="1952" y="1208"/>
                  <a:pt x="1951" y="1207"/>
                  <a:pt x="1950" y="1207"/>
                </a:cubicBezTo>
                <a:cubicBezTo>
                  <a:pt x="1949" y="1206"/>
                  <a:pt x="1948" y="1205"/>
                  <a:pt x="1947" y="1204"/>
                </a:cubicBezTo>
                <a:cubicBezTo>
                  <a:pt x="1937" y="1198"/>
                  <a:pt x="1928" y="1193"/>
                  <a:pt x="1918" y="1188"/>
                </a:cubicBezTo>
                <a:cubicBezTo>
                  <a:pt x="1916" y="1186"/>
                  <a:pt x="1913" y="1185"/>
                  <a:pt x="1910" y="1183"/>
                </a:cubicBezTo>
                <a:cubicBezTo>
                  <a:pt x="1911" y="1184"/>
                  <a:pt x="1911" y="1184"/>
                  <a:pt x="1911" y="1184"/>
                </a:cubicBezTo>
                <a:cubicBezTo>
                  <a:pt x="1912" y="1184"/>
                  <a:pt x="1912" y="1184"/>
                  <a:pt x="1913" y="1184"/>
                </a:cubicBezTo>
                <a:cubicBezTo>
                  <a:pt x="1914" y="1184"/>
                  <a:pt x="1915" y="1184"/>
                  <a:pt x="1915" y="1184"/>
                </a:cubicBezTo>
                <a:cubicBezTo>
                  <a:pt x="1916" y="1184"/>
                  <a:pt x="1917" y="1184"/>
                  <a:pt x="1918" y="1184"/>
                </a:cubicBezTo>
                <a:cubicBezTo>
                  <a:pt x="1919" y="1184"/>
                  <a:pt x="1919" y="1184"/>
                  <a:pt x="1919" y="1184"/>
                </a:cubicBezTo>
                <a:cubicBezTo>
                  <a:pt x="1920" y="1184"/>
                  <a:pt x="1920" y="1184"/>
                  <a:pt x="1921" y="1184"/>
                </a:cubicBezTo>
                <a:cubicBezTo>
                  <a:pt x="1923" y="1184"/>
                  <a:pt x="1925" y="1184"/>
                  <a:pt x="1928" y="1184"/>
                </a:cubicBezTo>
                <a:cubicBezTo>
                  <a:pt x="1930" y="1184"/>
                  <a:pt x="1932" y="1183"/>
                  <a:pt x="1935" y="1183"/>
                </a:cubicBezTo>
                <a:cubicBezTo>
                  <a:pt x="1940" y="1183"/>
                  <a:pt x="1945" y="1182"/>
                  <a:pt x="1951" y="1181"/>
                </a:cubicBezTo>
                <a:cubicBezTo>
                  <a:pt x="1956" y="1181"/>
                  <a:pt x="1961" y="1180"/>
                  <a:pt x="1965" y="1180"/>
                </a:cubicBezTo>
                <a:cubicBezTo>
                  <a:pt x="1966" y="1180"/>
                  <a:pt x="1966" y="1181"/>
                  <a:pt x="1966" y="1181"/>
                </a:cubicBezTo>
                <a:cubicBezTo>
                  <a:pt x="1966" y="1181"/>
                  <a:pt x="1967" y="1182"/>
                  <a:pt x="1967" y="1183"/>
                </a:cubicBezTo>
                <a:cubicBezTo>
                  <a:pt x="1968" y="1183"/>
                  <a:pt x="1968" y="1184"/>
                  <a:pt x="1968" y="1184"/>
                </a:cubicBezTo>
                <a:cubicBezTo>
                  <a:pt x="1968" y="1184"/>
                  <a:pt x="1969" y="1184"/>
                  <a:pt x="1969" y="1185"/>
                </a:cubicBezTo>
                <a:cubicBezTo>
                  <a:pt x="1969" y="1185"/>
                  <a:pt x="1969" y="1185"/>
                  <a:pt x="1969" y="1185"/>
                </a:cubicBezTo>
                <a:cubicBezTo>
                  <a:pt x="1970" y="1186"/>
                  <a:pt x="1971" y="1187"/>
                  <a:pt x="1972" y="1188"/>
                </a:cubicBezTo>
                <a:cubicBezTo>
                  <a:pt x="1973" y="1189"/>
                  <a:pt x="1974" y="1189"/>
                  <a:pt x="1975" y="1190"/>
                </a:cubicBezTo>
                <a:cubicBezTo>
                  <a:pt x="1977" y="1192"/>
                  <a:pt x="1979" y="1194"/>
                  <a:pt x="1981" y="1196"/>
                </a:cubicBezTo>
                <a:cubicBezTo>
                  <a:pt x="1981" y="1196"/>
                  <a:pt x="1982" y="1197"/>
                  <a:pt x="1982" y="1197"/>
                </a:cubicBezTo>
                <a:cubicBezTo>
                  <a:pt x="1981" y="1197"/>
                  <a:pt x="1981" y="1197"/>
                  <a:pt x="1981" y="1197"/>
                </a:cubicBezTo>
                <a:cubicBezTo>
                  <a:pt x="1978" y="1215"/>
                  <a:pt x="2000" y="1220"/>
                  <a:pt x="2012" y="1215"/>
                </a:cubicBezTo>
                <a:cubicBezTo>
                  <a:pt x="2004" y="1208"/>
                  <a:pt x="1997" y="1191"/>
                  <a:pt x="1984" y="1196"/>
                </a:cubicBezTo>
                <a:cubicBezTo>
                  <a:pt x="1983" y="1195"/>
                  <a:pt x="1983" y="1195"/>
                  <a:pt x="1983" y="1195"/>
                </a:cubicBezTo>
                <a:cubicBezTo>
                  <a:pt x="1980" y="1193"/>
                  <a:pt x="1978" y="1191"/>
                  <a:pt x="1976" y="1189"/>
                </a:cubicBezTo>
                <a:cubicBezTo>
                  <a:pt x="1975" y="1188"/>
                  <a:pt x="1974" y="1187"/>
                  <a:pt x="1973" y="1186"/>
                </a:cubicBezTo>
                <a:cubicBezTo>
                  <a:pt x="1972" y="1185"/>
                  <a:pt x="1972" y="1184"/>
                  <a:pt x="1971" y="1184"/>
                </a:cubicBezTo>
                <a:cubicBezTo>
                  <a:pt x="1971" y="1183"/>
                  <a:pt x="1970" y="1183"/>
                  <a:pt x="1970" y="1183"/>
                </a:cubicBezTo>
                <a:cubicBezTo>
                  <a:pt x="1970" y="1183"/>
                  <a:pt x="1970" y="1183"/>
                  <a:pt x="1970" y="1183"/>
                </a:cubicBezTo>
                <a:cubicBezTo>
                  <a:pt x="1969" y="1182"/>
                  <a:pt x="1969" y="1182"/>
                  <a:pt x="1969" y="1182"/>
                </a:cubicBezTo>
                <a:cubicBezTo>
                  <a:pt x="1968" y="1181"/>
                  <a:pt x="1967" y="1181"/>
                  <a:pt x="1967" y="1180"/>
                </a:cubicBezTo>
                <a:cubicBezTo>
                  <a:pt x="1966" y="1180"/>
                  <a:pt x="1966" y="1180"/>
                  <a:pt x="1966" y="1180"/>
                </a:cubicBezTo>
                <a:cubicBezTo>
                  <a:pt x="1966" y="1180"/>
                  <a:pt x="1966" y="1180"/>
                  <a:pt x="1966" y="1180"/>
                </a:cubicBezTo>
                <a:cubicBezTo>
                  <a:pt x="1969" y="1180"/>
                  <a:pt x="1971" y="1179"/>
                  <a:pt x="1973" y="1179"/>
                </a:cubicBezTo>
                <a:cubicBezTo>
                  <a:pt x="1976" y="1179"/>
                  <a:pt x="1978" y="1179"/>
                  <a:pt x="1980" y="1179"/>
                </a:cubicBezTo>
                <a:cubicBezTo>
                  <a:pt x="1980" y="1179"/>
                  <a:pt x="1981" y="1179"/>
                  <a:pt x="1981" y="1179"/>
                </a:cubicBezTo>
                <a:cubicBezTo>
                  <a:pt x="1982" y="1179"/>
                  <a:pt x="1982" y="1179"/>
                  <a:pt x="1983" y="1179"/>
                </a:cubicBezTo>
                <a:cubicBezTo>
                  <a:pt x="1984" y="1179"/>
                  <a:pt x="1985" y="1179"/>
                  <a:pt x="1985" y="1178"/>
                </a:cubicBezTo>
                <a:cubicBezTo>
                  <a:pt x="1987" y="1178"/>
                  <a:pt x="1989" y="1178"/>
                  <a:pt x="1990" y="1178"/>
                </a:cubicBezTo>
                <a:cubicBezTo>
                  <a:pt x="1992" y="1178"/>
                  <a:pt x="1993" y="1178"/>
                  <a:pt x="1993" y="1178"/>
                </a:cubicBezTo>
                <a:cubicBezTo>
                  <a:pt x="1993" y="1178"/>
                  <a:pt x="1992" y="1177"/>
                  <a:pt x="1990" y="1177"/>
                </a:cubicBezTo>
                <a:cubicBezTo>
                  <a:pt x="1989" y="1177"/>
                  <a:pt x="1988" y="1177"/>
                  <a:pt x="1988" y="1177"/>
                </a:cubicBezTo>
                <a:cubicBezTo>
                  <a:pt x="1987" y="1177"/>
                  <a:pt x="1986" y="1177"/>
                  <a:pt x="1985" y="1177"/>
                </a:cubicBezTo>
                <a:cubicBezTo>
                  <a:pt x="1985" y="1177"/>
                  <a:pt x="1984" y="1176"/>
                  <a:pt x="1983" y="1176"/>
                </a:cubicBezTo>
                <a:cubicBezTo>
                  <a:pt x="1982" y="1176"/>
                  <a:pt x="1982" y="1176"/>
                  <a:pt x="1981" y="1176"/>
                </a:cubicBezTo>
                <a:cubicBezTo>
                  <a:pt x="1981" y="1176"/>
                  <a:pt x="1980" y="1176"/>
                  <a:pt x="1980" y="1177"/>
                </a:cubicBezTo>
                <a:cubicBezTo>
                  <a:pt x="1978" y="1177"/>
                  <a:pt x="1976" y="1177"/>
                  <a:pt x="1973" y="1177"/>
                </a:cubicBezTo>
                <a:cubicBezTo>
                  <a:pt x="1971" y="1177"/>
                  <a:pt x="1969" y="1177"/>
                  <a:pt x="1966" y="1177"/>
                </a:cubicBezTo>
                <a:cubicBezTo>
                  <a:pt x="1961" y="1178"/>
                  <a:pt x="1956" y="1178"/>
                  <a:pt x="1950" y="1179"/>
                </a:cubicBezTo>
                <a:cubicBezTo>
                  <a:pt x="1949" y="1179"/>
                  <a:pt x="1947" y="1179"/>
                  <a:pt x="1945" y="1180"/>
                </a:cubicBezTo>
                <a:cubicBezTo>
                  <a:pt x="1946" y="1179"/>
                  <a:pt x="1946" y="1179"/>
                  <a:pt x="1946" y="1179"/>
                </a:cubicBezTo>
                <a:cubicBezTo>
                  <a:pt x="1946" y="1179"/>
                  <a:pt x="1946" y="1179"/>
                  <a:pt x="1947" y="1178"/>
                </a:cubicBezTo>
                <a:cubicBezTo>
                  <a:pt x="1947" y="1178"/>
                  <a:pt x="1947" y="1178"/>
                  <a:pt x="1947" y="1178"/>
                </a:cubicBezTo>
                <a:cubicBezTo>
                  <a:pt x="1947" y="1177"/>
                  <a:pt x="1948" y="1177"/>
                  <a:pt x="1948" y="1177"/>
                </a:cubicBezTo>
                <a:cubicBezTo>
                  <a:pt x="1949" y="1174"/>
                  <a:pt x="1951" y="1171"/>
                  <a:pt x="1952" y="1167"/>
                </a:cubicBezTo>
                <a:cubicBezTo>
                  <a:pt x="1953" y="1165"/>
                  <a:pt x="1954" y="1161"/>
                  <a:pt x="1955" y="1158"/>
                </a:cubicBezTo>
                <a:cubicBezTo>
                  <a:pt x="1955" y="1159"/>
                  <a:pt x="1956" y="1159"/>
                  <a:pt x="1956" y="1159"/>
                </a:cubicBezTo>
                <a:cubicBezTo>
                  <a:pt x="1959" y="1159"/>
                  <a:pt x="1959" y="1159"/>
                  <a:pt x="1959" y="1159"/>
                </a:cubicBezTo>
                <a:cubicBezTo>
                  <a:pt x="1974" y="1159"/>
                  <a:pt x="1984" y="1144"/>
                  <a:pt x="1979" y="1130"/>
                </a:cubicBezTo>
                <a:cubicBezTo>
                  <a:pt x="1969" y="1136"/>
                  <a:pt x="1947" y="1140"/>
                  <a:pt x="1954" y="1156"/>
                </a:cubicBezTo>
                <a:cubicBezTo>
                  <a:pt x="1954" y="1156"/>
                  <a:pt x="1954" y="1156"/>
                  <a:pt x="1954" y="1156"/>
                </a:cubicBezTo>
                <a:cubicBezTo>
                  <a:pt x="1952" y="1160"/>
                  <a:pt x="1951" y="1163"/>
                  <a:pt x="1950" y="1167"/>
                </a:cubicBezTo>
                <a:cubicBezTo>
                  <a:pt x="1948" y="1170"/>
                  <a:pt x="1947" y="1173"/>
                  <a:pt x="1946" y="1175"/>
                </a:cubicBezTo>
                <a:cubicBezTo>
                  <a:pt x="1946" y="1176"/>
                  <a:pt x="1945" y="1176"/>
                  <a:pt x="1945" y="1176"/>
                </a:cubicBezTo>
                <a:cubicBezTo>
                  <a:pt x="1945" y="1177"/>
                  <a:pt x="1945" y="1177"/>
                  <a:pt x="1945" y="1177"/>
                </a:cubicBezTo>
                <a:cubicBezTo>
                  <a:pt x="1945" y="1177"/>
                  <a:pt x="1944" y="1178"/>
                  <a:pt x="1944" y="1178"/>
                </a:cubicBezTo>
                <a:cubicBezTo>
                  <a:pt x="1944" y="1178"/>
                  <a:pt x="1944" y="1178"/>
                  <a:pt x="1944" y="1179"/>
                </a:cubicBezTo>
                <a:cubicBezTo>
                  <a:pt x="1943" y="1179"/>
                  <a:pt x="1943" y="1180"/>
                  <a:pt x="1943" y="1180"/>
                </a:cubicBezTo>
                <a:cubicBezTo>
                  <a:pt x="1940" y="1180"/>
                  <a:pt x="1937" y="1181"/>
                  <a:pt x="1935" y="1181"/>
                </a:cubicBezTo>
                <a:cubicBezTo>
                  <a:pt x="1932" y="1181"/>
                  <a:pt x="1930" y="1181"/>
                  <a:pt x="1927" y="1181"/>
                </a:cubicBezTo>
                <a:cubicBezTo>
                  <a:pt x="1925" y="1182"/>
                  <a:pt x="1923" y="1182"/>
                  <a:pt x="1921" y="1182"/>
                </a:cubicBezTo>
                <a:cubicBezTo>
                  <a:pt x="1920" y="1182"/>
                  <a:pt x="1919" y="1182"/>
                  <a:pt x="1918" y="1182"/>
                </a:cubicBezTo>
                <a:cubicBezTo>
                  <a:pt x="1917" y="1182"/>
                  <a:pt x="1916" y="1182"/>
                  <a:pt x="1915" y="1182"/>
                </a:cubicBezTo>
                <a:cubicBezTo>
                  <a:pt x="1914" y="1182"/>
                  <a:pt x="1912" y="1183"/>
                  <a:pt x="1911" y="1183"/>
                </a:cubicBezTo>
                <a:cubicBezTo>
                  <a:pt x="1910" y="1183"/>
                  <a:pt x="1910" y="1183"/>
                  <a:pt x="1909" y="1183"/>
                </a:cubicBezTo>
                <a:cubicBezTo>
                  <a:pt x="1908" y="1182"/>
                  <a:pt x="1906" y="1181"/>
                  <a:pt x="1905" y="1180"/>
                </a:cubicBezTo>
                <a:cubicBezTo>
                  <a:pt x="1902" y="1179"/>
                  <a:pt x="1900" y="1177"/>
                  <a:pt x="1898" y="1176"/>
                </a:cubicBezTo>
                <a:cubicBezTo>
                  <a:pt x="1896" y="1175"/>
                  <a:pt x="1894" y="1173"/>
                  <a:pt x="1892" y="1172"/>
                </a:cubicBezTo>
                <a:cubicBezTo>
                  <a:pt x="1880" y="1164"/>
                  <a:pt x="1869" y="1155"/>
                  <a:pt x="1860" y="1147"/>
                </a:cubicBezTo>
                <a:cubicBezTo>
                  <a:pt x="1860" y="1147"/>
                  <a:pt x="1861" y="1147"/>
                  <a:pt x="1861" y="1147"/>
                </a:cubicBezTo>
                <a:cubicBezTo>
                  <a:pt x="1862" y="1147"/>
                  <a:pt x="1862" y="1147"/>
                  <a:pt x="1863" y="1146"/>
                </a:cubicBezTo>
                <a:cubicBezTo>
                  <a:pt x="1864" y="1146"/>
                  <a:pt x="1865" y="1146"/>
                  <a:pt x="1866" y="1146"/>
                </a:cubicBezTo>
                <a:cubicBezTo>
                  <a:pt x="1867" y="1145"/>
                  <a:pt x="1868" y="1145"/>
                  <a:pt x="1868" y="1145"/>
                </a:cubicBezTo>
                <a:cubicBezTo>
                  <a:pt x="1869" y="1145"/>
                  <a:pt x="1869" y="1145"/>
                  <a:pt x="1869" y="1145"/>
                </a:cubicBezTo>
                <a:cubicBezTo>
                  <a:pt x="1869" y="1145"/>
                  <a:pt x="1869" y="1145"/>
                  <a:pt x="1869" y="1145"/>
                </a:cubicBezTo>
                <a:cubicBezTo>
                  <a:pt x="1883" y="1147"/>
                  <a:pt x="1889" y="1137"/>
                  <a:pt x="1896" y="1124"/>
                </a:cubicBezTo>
                <a:cubicBezTo>
                  <a:pt x="1883" y="1118"/>
                  <a:pt x="1875" y="1128"/>
                  <a:pt x="1870" y="1140"/>
                </a:cubicBezTo>
                <a:cubicBezTo>
                  <a:pt x="1869" y="1141"/>
                  <a:pt x="1868" y="1141"/>
                  <a:pt x="1867" y="1142"/>
                </a:cubicBezTo>
                <a:cubicBezTo>
                  <a:pt x="1867" y="1142"/>
                  <a:pt x="1866" y="1142"/>
                  <a:pt x="1865" y="1143"/>
                </a:cubicBezTo>
                <a:cubicBezTo>
                  <a:pt x="1864" y="1143"/>
                  <a:pt x="1863" y="1143"/>
                  <a:pt x="1862" y="1143"/>
                </a:cubicBezTo>
                <a:cubicBezTo>
                  <a:pt x="1862" y="1143"/>
                  <a:pt x="1861" y="1144"/>
                  <a:pt x="1860" y="1144"/>
                </a:cubicBezTo>
                <a:cubicBezTo>
                  <a:pt x="1859" y="1144"/>
                  <a:pt x="1859" y="1144"/>
                  <a:pt x="1858" y="1144"/>
                </a:cubicBezTo>
                <a:cubicBezTo>
                  <a:pt x="1858" y="1144"/>
                  <a:pt x="1858" y="1144"/>
                  <a:pt x="1857" y="1144"/>
                </a:cubicBezTo>
                <a:cubicBezTo>
                  <a:pt x="1857" y="1144"/>
                  <a:pt x="1857" y="1144"/>
                  <a:pt x="1857" y="1144"/>
                </a:cubicBezTo>
                <a:cubicBezTo>
                  <a:pt x="1856" y="1144"/>
                  <a:pt x="1856" y="1143"/>
                  <a:pt x="1855" y="1143"/>
                </a:cubicBezTo>
                <a:cubicBezTo>
                  <a:pt x="1846" y="1128"/>
                  <a:pt x="1838" y="1115"/>
                  <a:pt x="1833" y="1110"/>
                </a:cubicBezTo>
                <a:cubicBezTo>
                  <a:pt x="1871" y="1117"/>
                  <a:pt x="1927" y="1106"/>
                  <a:pt x="1967" y="1108"/>
                </a:cubicBezTo>
                <a:cubicBezTo>
                  <a:pt x="1952" y="1105"/>
                  <a:pt x="1925" y="1103"/>
                  <a:pt x="1910" y="1100"/>
                </a:cubicBezTo>
                <a:cubicBezTo>
                  <a:pt x="1890" y="1097"/>
                  <a:pt x="1868" y="1100"/>
                  <a:pt x="1846" y="1097"/>
                </a:cubicBezTo>
                <a:cubicBezTo>
                  <a:pt x="1786" y="1089"/>
                  <a:pt x="1756" y="1035"/>
                  <a:pt x="1692" y="1052"/>
                </a:cubicBezTo>
                <a:cubicBezTo>
                  <a:pt x="1726" y="1027"/>
                  <a:pt x="1767" y="1013"/>
                  <a:pt x="1808" y="1006"/>
                </a:cubicBezTo>
                <a:cubicBezTo>
                  <a:pt x="1856" y="999"/>
                  <a:pt x="1885" y="1022"/>
                  <a:pt x="1928" y="1033"/>
                </a:cubicBezTo>
                <a:cubicBezTo>
                  <a:pt x="1962" y="1041"/>
                  <a:pt x="1999" y="1033"/>
                  <a:pt x="2034" y="1041"/>
                </a:cubicBezTo>
                <a:cubicBezTo>
                  <a:pt x="2069" y="1050"/>
                  <a:pt x="2098" y="1070"/>
                  <a:pt x="2132" y="1079"/>
                </a:cubicBezTo>
                <a:cubicBezTo>
                  <a:pt x="2143" y="1082"/>
                  <a:pt x="2151" y="1082"/>
                  <a:pt x="2159" y="1083"/>
                </a:cubicBezTo>
                <a:cubicBezTo>
                  <a:pt x="2167" y="1087"/>
                  <a:pt x="2175" y="1092"/>
                  <a:pt x="2185" y="1096"/>
                </a:cubicBezTo>
                <a:cubicBezTo>
                  <a:pt x="2187" y="1097"/>
                  <a:pt x="2190" y="1099"/>
                  <a:pt x="2192" y="1100"/>
                </a:cubicBezTo>
                <a:cubicBezTo>
                  <a:pt x="2193" y="1100"/>
                  <a:pt x="2193" y="1100"/>
                  <a:pt x="2193" y="1100"/>
                </a:cubicBezTo>
                <a:cubicBezTo>
                  <a:pt x="2193" y="1101"/>
                  <a:pt x="2193" y="1102"/>
                  <a:pt x="2193" y="1102"/>
                </a:cubicBezTo>
                <a:cubicBezTo>
                  <a:pt x="2193" y="1103"/>
                  <a:pt x="2193" y="1103"/>
                  <a:pt x="2194" y="1103"/>
                </a:cubicBezTo>
                <a:cubicBezTo>
                  <a:pt x="2194" y="1104"/>
                  <a:pt x="2194" y="1104"/>
                  <a:pt x="2194" y="1104"/>
                </a:cubicBezTo>
                <a:cubicBezTo>
                  <a:pt x="2194" y="1104"/>
                  <a:pt x="2194" y="1104"/>
                  <a:pt x="2194" y="1105"/>
                </a:cubicBezTo>
                <a:cubicBezTo>
                  <a:pt x="2194" y="1105"/>
                  <a:pt x="2194" y="1106"/>
                  <a:pt x="2194" y="1107"/>
                </a:cubicBezTo>
                <a:cubicBezTo>
                  <a:pt x="2194" y="1108"/>
                  <a:pt x="2194" y="1110"/>
                  <a:pt x="2194" y="1111"/>
                </a:cubicBezTo>
                <a:cubicBezTo>
                  <a:pt x="2194" y="1112"/>
                  <a:pt x="2194" y="1113"/>
                  <a:pt x="2194" y="1114"/>
                </a:cubicBezTo>
                <a:cubicBezTo>
                  <a:pt x="2194" y="1115"/>
                  <a:pt x="2194" y="1117"/>
                  <a:pt x="2193" y="1118"/>
                </a:cubicBezTo>
                <a:cubicBezTo>
                  <a:pt x="2193" y="1119"/>
                  <a:pt x="2193" y="1121"/>
                  <a:pt x="2193" y="1122"/>
                </a:cubicBezTo>
                <a:cubicBezTo>
                  <a:pt x="2185" y="1125"/>
                  <a:pt x="2184" y="1140"/>
                  <a:pt x="2188" y="1146"/>
                </a:cubicBezTo>
                <a:cubicBezTo>
                  <a:pt x="2192" y="1155"/>
                  <a:pt x="2201" y="1157"/>
                  <a:pt x="2210" y="1155"/>
                </a:cubicBezTo>
                <a:cubicBezTo>
                  <a:pt x="2193" y="1148"/>
                  <a:pt x="2210" y="1133"/>
                  <a:pt x="2195" y="1123"/>
                </a:cubicBezTo>
                <a:cubicBezTo>
                  <a:pt x="2195" y="1121"/>
                  <a:pt x="2195" y="1120"/>
                  <a:pt x="2195" y="1118"/>
                </a:cubicBezTo>
                <a:cubicBezTo>
                  <a:pt x="2195" y="1117"/>
                  <a:pt x="2196" y="1116"/>
                  <a:pt x="2196" y="1114"/>
                </a:cubicBezTo>
                <a:cubicBezTo>
                  <a:pt x="2196" y="1113"/>
                  <a:pt x="2196" y="1112"/>
                  <a:pt x="2196" y="1111"/>
                </a:cubicBezTo>
                <a:cubicBezTo>
                  <a:pt x="2196" y="1109"/>
                  <a:pt x="2196" y="1108"/>
                  <a:pt x="2196" y="1107"/>
                </a:cubicBezTo>
                <a:cubicBezTo>
                  <a:pt x="2196" y="1106"/>
                  <a:pt x="2196" y="1105"/>
                  <a:pt x="2196" y="1104"/>
                </a:cubicBezTo>
                <a:cubicBezTo>
                  <a:pt x="2196" y="1104"/>
                  <a:pt x="2196" y="1104"/>
                  <a:pt x="2196" y="1103"/>
                </a:cubicBezTo>
                <a:cubicBezTo>
                  <a:pt x="2195" y="1103"/>
                  <a:pt x="2195" y="1103"/>
                  <a:pt x="2195" y="1103"/>
                </a:cubicBezTo>
                <a:cubicBezTo>
                  <a:pt x="2195" y="1102"/>
                  <a:pt x="2195" y="1102"/>
                  <a:pt x="2195" y="1102"/>
                </a:cubicBezTo>
                <a:cubicBezTo>
                  <a:pt x="2194" y="1101"/>
                  <a:pt x="2194" y="1101"/>
                  <a:pt x="2194" y="1101"/>
                </a:cubicBezTo>
                <a:cubicBezTo>
                  <a:pt x="2197" y="1102"/>
                  <a:pt x="2200" y="1104"/>
                  <a:pt x="2204" y="1105"/>
                </a:cubicBezTo>
                <a:cubicBezTo>
                  <a:pt x="2221" y="1122"/>
                  <a:pt x="2230" y="1145"/>
                  <a:pt x="2235" y="1166"/>
                </a:cubicBezTo>
                <a:cubicBezTo>
                  <a:pt x="2234" y="1168"/>
                  <a:pt x="2234" y="1169"/>
                  <a:pt x="2233" y="1170"/>
                </a:cubicBezTo>
                <a:cubicBezTo>
                  <a:pt x="2232" y="1172"/>
                  <a:pt x="2232" y="1173"/>
                  <a:pt x="2231" y="1175"/>
                </a:cubicBezTo>
                <a:cubicBezTo>
                  <a:pt x="2230" y="1176"/>
                  <a:pt x="2229" y="1177"/>
                  <a:pt x="2228" y="1178"/>
                </a:cubicBezTo>
                <a:cubicBezTo>
                  <a:pt x="2228" y="1178"/>
                  <a:pt x="2227" y="1179"/>
                  <a:pt x="2227" y="1179"/>
                </a:cubicBezTo>
                <a:cubicBezTo>
                  <a:pt x="2227" y="1180"/>
                  <a:pt x="2226" y="1180"/>
                  <a:pt x="2226" y="1180"/>
                </a:cubicBezTo>
                <a:cubicBezTo>
                  <a:pt x="2225" y="1181"/>
                  <a:pt x="2224" y="1182"/>
                  <a:pt x="2223" y="1183"/>
                </a:cubicBezTo>
                <a:cubicBezTo>
                  <a:pt x="2222" y="1183"/>
                  <a:pt x="2222" y="1183"/>
                  <a:pt x="2222" y="1184"/>
                </a:cubicBezTo>
                <a:cubicBezTo>
                  <a:pt x="2207" y="1180"/>
                  <a:pt x="2205" y="1192"/>
                  <a:pt x="2194" y="1199"/>
                </a:cubicBezTo>
                <a:cubicBezTo>
                  <a:pt x="2209" y="1207"/>
                  <a:pt x="2218" y="1199"/>
                  <a:pt x="2224" y="1184"/>
                </a:cubicBezTo>
                <a:cubicBezTo>
                  <a:pt x="2224" y="1184"/>
                  <a:pt x="2223" y="1184"/>
                  <a:pt x="2223" y="1184"/>
                </a:cubicBezTo>
                <a:cubicBezTo>
                  <a:pt x="2224" y="1183"/>
                  <a:pt x="2225" y="1182"/>
                  <a:pt x="2226" y="1182"/>
                </a:cubicBezTo>
                <a:cubicBezTo>
                  <a:pt x="2227" y="1181"/>
                  <a:pt x="2227" y="1181"/>
                  <a:pt x="2228" y="1180"/>
                </a:cubicBezTo>
                <a:cubicBezTo>
                  <a:pt x="2228" y="1180"/>
                  <a:pt x="2229" y="1179"/>
                  <a:pt x="2229" y="1179"/>
                </a:cubicBezTo>
                <a:cubicBezTo>
                  <a:pt x="2230" y="1179"/>
                  <a:pt x="2230" y="1178"/>
                  <a:pt x="2230" y="1178"/>
                </a:cubicBezTo>
                <a:cubicBezTo>
                  <a:pt x="2230" y="1180"/>
                  <a:pt x="2229" y="1181"/>
                  <a:pt x="2229" y="1182"/>
                </a:cubicBezTo>
                <a:cubicBezTo>
                  <a:pt x="2228" y="1186"/>
                  <a:pt x="2227" y="1190"/>
                  <a:pt x="2227" y="1193"/>
                </a:cubicBezTo>
                <a:cubicBezTo>
                  <a:pt x="2227" y="1194"/>
                  <a:pt x="2227" y="1194"/>
                  <a:pt x="2227" y="1195"/>
                </a:cubicBezTo>
                <a:cubicBezTo>
                  <a:pt x="2227" y="1195"/>
                  <a:pt x="2227" y="1195"/>
                  <a:pt x="2227" y="1196"/>
                </a:cubicBezTo>
                <a:cubicBezTo>
                  <a:pt x="2227" y="1196"/>
                  <a:pt x="2227" y="1197"/>
                  <a:pt x="2227" y="1198"/>
                </a:cubicBezTo>
                <a:cubicBezTo>
                  <a:pt x="2227" y="1199"/>
                  <a:pt x="2227" y="1200"/>
                  <a:pt x="2228" y="1201"/>
                </a:cubicBezTo>
                <a:cubicBezTo>
                  <a:pt x="2228" y="1202"/>
                  <a:pt x="2228" y="1203"/>
                  <a:pt x="2228" y="1203"/>
                </a:cubicBezTo>
                <a:cubicBezTo>
                  <a:pt x="2228" y="1204"/>
                  <a:pt x="2228" y="1204"/>
                  <a:pt x="2228" y="1204"/>
                </a:cubicBezTo>
                <a:cubicBezTo>
                  <a:pt x="2228" y="1204"/>
                  <a:pt x="2228" y="1203"/>
                  <a:pt x="2229" y="1201"/>
                </a:cubicBezTo>
                <a:cubicBezTo>
                  <a:pt x="2229" y="1200"/>
                  <a:pt x="2229" y="1199"/>
                  <a:pt x="2229" y="1198"/>
                </a:cubicBezTo>
                <a:cubicBezTo>
                  <a:pt x="2230" y="1197"/>
                  <a:pt x="2230" y="1196"/>
                  <a:pt x="2230" y="1196"/>
                </a:cubicBezTo>
                <a:cubicBezTo>
                  <a:pt x="2230" y="1195"/>
                  <a:pt x="2230" y="1195"/>
                  <a:pt x="2230" y="1195"/>
                </a:cubicBezTo>
                <a:cubicBezTo>
                  <a:pt x="2230" y="1194"/>
                  <a:pt x="2230" y="1194"/>
                  <a:pt x="2230" y="1194"/>
                </a:cubicBezTo>
                <a:cubicBezTo>
                  <a:pt x="2230" y="1193"/>
                  <a:pt x="2230" y="1192"/>
                  <a:pt x="2230" y="1192"/>
                </a:cubicBezTo>
                <a:cubicBezTo>
                  <a:pt x="2230" y="1192"/>
                  <a:pt x="2230" y="1192"/>
                  <a:pt x="2230" y="1192"/>
                </a:cubicBezTo>
                <a:cubicBezTo>
                  <a:pt x="2230" y="1192"/>
                  <a:pt x="2230" y="1192"/>
                  <a:pt x="2230" y="1192"/>
                </a:cubicBezTo>
                <a:cubicBezTo>
                  <a:pt x="2231" y="1192"/>
                  <a:pt x="2231" y="1193"/>
                  <a:pt x="2231" y="1193"/>
                </a:cubicBezTo>
                <a:cubicBezTo>
                  <a:pt x="2231" y="1194"/>
                  <a:pt x="2231" y="1195"/>
                  <a:pt x="2232" y="1196"/>
                </a:cubicBezTo>
                <a:cubicBezTo>
                  <a:pt x="2232" y="1197"/>
                  <a:pt x="2232" y="1197"/>
                  <a:pt x="2233" y="1198"/>
                </a:cubicBezTo>
                <a:cubicBezTo>
                  <a:pt x="2233" y="1199"/>
                  <a:pt x="2234" y="1201"/>
                  <a:pt x="2234" y="1202"/>
                </a:cubicBezTo>
                <a:cubicBezTo>
                  <a:pt x="2234" y="1202"/>
                  <a:pt x="2235" y="1203"/>
                  <a:pt x="2235" y="1203"/>
                </a:cubicBezTo>
                <a:cubicBezTo>
                  <a:pt x="2235" y="1203"/>
                  <a:pt x="2235" y="1203"/>
                  <a:pt x="2235" y="1203"/>
                </a:cubicBezTo>
                <a:cubicBezTo>
                  <a:pt x="2235" y="1203"/>
                  <a:pt x="2235" y="1203"/>
                  <a:pt x="2235" y="1203"/>
                </a:cubicBezTo>
                <a:cubicBezTo>
                  <a:pt x="2235" y="1204"/>
                  <a:pt x="2235" y="1204"/>
                  <a:pt x="2235" y="1204"/>
                </a:cubicBezTo>
                <a:cubicBezTo>
                  <a:pt x="2233" y="1207"/>
                  <a:pt x="2233" y="1217"/>
                  <a:pt x="2237" y="1221"/>
                </a:cubicBezTo>
                <a:cubicBezTo>
                  <a:pt x="2241" y="1227"/>
                  <a:pt x="2250" y="1228"/>
                  <a:pt x="2256" y="1230"/>
                </a:cubicBezTo>
                <a:cubicBezTo>
                  <a:pt x="2248" y="1219"/>
                  <a:pt x="2252" y="1205"/>
                  <a:pt x="2237" y="1204"/>
                </a:cubicBezTo>
                <a:cubicBezTo>
                  <a:pt x="2237" y="1203"/>
                  <a:pt x="2236" y="1202"/>
                  <a:pt x="2236" y="1201"/>
                </a:cubicBezTo>
                <a:cubicBezTo>
                  <a:pt x="2235" y="1200"/>
                  <a:pt x="2235" y="1199"/>
                  <a:pt x="2235" y="1198"/>
                </a:cubicBezTo>
                <a:cubicBezTo>
                  <a:pt x="2234" y="1197"/>
                  <a:pt x="2234" y="1196"/>
                  <a:pt x="2233" y="1195"/>
                </a:cubicBezTo>
                <a:cubicBezTo>
                  <a:pt x="2233" y="1194"/>
                  <a:pt x="2233" y="1193"/>
                  <a:pt x="2233" y="1192"/>
                </a:cubicBezTo>
                <a:cubicBezTo>
                  <a:pt x="2232" y="1192"/>
                  <a:pt x="2232" y="1192"/>
                  <a:pt x="2232" y="1192"/>
                </a:cubicBezTo>
                <a:cubicBezTo>
                  <a:pt x="2232" y="1191"/>
                  <a:pt x="2232" y="1191"/>
                  <a:pt x="2232" y="1191"/>
                </a:cubicBezTo>
                <a:cubicBezTo>
                  <a:pt x="2232" y="1191"/>
                  <a:pt x="2232" y="1190"/>
                  <a:pt x="2232" y="1190"/>
                </a:cubicBezTo>
                <a:cubicBezTo>
                  <a:pt x="2231" y="1189"/>
                  <a:pt x="2231" y="1189"/>
                  <a:pt x="2231" y="1188"/>
                </a:cubicBezTo>
                <a:cubicBezTo>
                  <a:pt x="2231" y="1188"/>
                  <a:pt x="2231" y="1188"/>
                  <a:pt x="2231" y="1188"/>
                </a:cubicBezTo>
                <a:cubicBezTo>
                  <a:pt x="2231" y="1187"/>
                  <a:pt x="2231" y="1185"/>
                  <a:pt x="2232" y="1183"/>
                </a:cubicBezTo>
                <a:cubicBezTo>
                  <a:pt x="2232" y="1181"/>
                  <a:pt x="2233" y="1179"/>
                  <a:pt x="2234" y="1177"/>
                </a:cubicBezTo>
                <a:cubicBezTo>
                  <a:pt x="2234" y="1176"/>
                  <a:pt x="2235" y="1174"/>
                  <a:pt x="2236" y="1172"/>
                </a:cubicBezTo>
                <a:cubicBezTo>
                  <a:pt x="2237" y="1168"/>
                  <a:pt x="2239" y="1164"/>
                  <a:pt x="2241" y="1161"/>
                </a:cubicBezTo>
                <a:cubicBezTo>
                  <a:pt x="2242" y="1159"/>
                  <a:pt x="2243" y="1157"/>
                  <a:pt x="2244" y="1155"/>
                </a:cubicBezTo>
                <a:cubicBezTo>
                  <a:pt x="2244" y="1154"/>
                  <a:pt x="2245" y="1152"/>
                  <a:pt x="2246" y="1151"/>
                </a:cubicBezTo>
                <a:cubicBezTo>
                  <a:pt x="2246" y="1150"/>
                  <a:pt x="2246" y="1150"/>
                  <a:pt x="2246" y="1149"/>
                </a:cubicBezTo>
                <a:cubicBezTo>
                  <a:pt x="2246" y="1149"/>
                  <a:pt x="2247" y="1149"/>
                  <a:pt x="2247" y="1148"/>
                </a:cubicBezTo>
                <a:cubicBezTo>
                  <a:pt x="2247" y="1148"/>
                  <a:pt x="2247" y="1147"/>
                  <a:pt x="2247" y="1146"/>
                </a:cubicBezTo>
                <a:cubicBezTo>
                  <a:pt x="2247" y="1146"/>
                  <a:pt x="2247" y="1145"/>
                  <a:pt x="2247" y="1144"/>
                </a:cubicBezTo>
                <a:cubicBezTo>
                  <a:pt x="2247" y="1144"/>
                  <a:pt x="2247" y="1144"/>
                  <a:pt x="2247" y="1144"/>
                </a:cubicBezTo>
                <a:cubicBezTo>
                  <a:pt x="2250" y="1148"/>
                  <a:pt x="2253" y="1151"/>
                  <a:pt x="2256" y="1154"/>
                </a:cubicBezTo>
                <a:cubicBezTo>
                  <a:pt x="2258" y="1156"/>
                  <a:pt x="2261" y="1159"/>
                  <a:pt x="2264" y="1161"/>
                </a:cubicBezTo>
                <a:cubicBezTo>
                  <a:pt x="2267" y="1163"/>
                  <a:pt x="2270" y="1166"/>
                  <a:pt x="2272" y="1168"/>
                </a:cubicBezTo>
                <a:cubicBezTo>
                  <a:pt x="2275" y="1170"/>
                  <a:pt x="2277" y="1172"/>
                  <a:pt x="2279" y="1175"/>
                </a:cubicBezTo>
                <a:cubicBezTo>
                  <a:pt x="2280" y="1175"/>
                  <a:pt x="2280" y="1176"/>
                  <a:pt x="2280" y="1177"/>
                </a:cubicBezTo>
                <a:cubicBezTo>
                  <a:pt x="2281" y="1177"/>
                  <a:pt x="2281" y="1177"/>
                  <a:pt x="2281" y="1177"/>
                </a:cubicBezTo>
                <a:cubicBezTo>
                  <a:pt x="2281" y="1177"/>
                  <a:pt x="2281" y="1177"/>
                  <a:pt x="2281" y="1177"/>
                </a:cubicBezTo>
                <a:cubicBezTo>
                  <a:pt x="2281" y="1177"/>
                  <a:pt x="2281" y="1177"/>
                  <a:pt x="2281" y="1177"/>
                </a:cubicBezTo>
                <a:cubicBezTo>
                  <a:pt x="2281" y="1177"/>
                  <a:pt x="2281" y="1177"/>
                  <a:pt x="2281" y="1177"/>
                </a:cubicBezTo>
                <a:cubicBezTo>
                  <a:pt x="2281" y="1177"/>
                  <a:pt x="2281" y="1177"/>
                  <a:pt x="2281" y="1177"/>
                </a:cubicBezTo>
                <a:cubicBezTo>
                  <a:pt x="2281" y="1178"/>
                  <a:pt x="2282" y="1178"/>
                  <a:pt x="2282" y="1178"/>
                </a:cubicBezTo>
                <a:cubicBezTo>
                  <a:pt x="2282" y="1179"/>
                  <a:pt x="2282" y="1179"/>
                  <a:pt x="2282" y="1179"/>
                </a:cubicBezTo>
                <a:cubicBezTo>
                  <a:pt x="2282" y="1180"/>
                  <a:pt x="2283" y="1180"/>
                  <a:pt x="2283" y="1180"/>
                </a:cubicBezTo>
                <a:cubicBezTo>
                  <a:pt x="2283" y="1181"/>
                  <a:pt x="2283" y="1182"/>
                  <a:pt x="2284" y="1182"/>
                </a:cubicBezTo>
                <a:cubicBezTo>
                  <a:pt x="2284" y="1184"/>
                  <a:pt x="2285" y="1185"/>
                  <a:pt x="2285" y="1186"/>
                </a:cubicBezTo>
                <a:cubicBezTo>
                  <a:pt x="2286" y="1188"/>
                  <a:pt x="2286" y="1189"/>
                  <a:pt x="2287" y="1191"/>
                </a:cubicBezTo>
                <a:cubicBezTo>
                  <a:pt x="2288" y="1193"/>
                  <a:pt x="2289" y="1196"/>
                  <a:pt x="2289" y="1198"/>
                </a:cubicBezTo>
                <a:cubicBezTo>
                  <a:pt x="2290" y="1198"/>
                  <a:pt x="2290" y="1198"/>
                  <a:pt x="2290" y="1199"/>
                </a:cubicBezTo>
                <a:cubicBezTo>
                  <a:pt x="2290" y="1199"/>
                  <a:pt x="2290" y="1199"/>
                  <a:pt x="2290" y="1200"/>
                </a:cubicBezTo>
                <a:cubicBezTo>
                  <a:pt x="2290" y="1201"/>
                  <a:pt x="2290" y="1201"/>
                  <a:pt x="2290" y="1202"/>
                </a:cubicBezTo>
                <a:cubicBezTo>
                  <a:pt x="2290" y="1203"/>
                  <a:pt x="2290" y="1203"/>
                  <a:pt x="2290" y="1204"/>
                </a:cubicBezTo>
                <a:cubicBezTo>
                  <a:pt x="2290" y="1205"/>
                  <a:pt x="2291" y="1207"/>
                  <a:pt x="2290" y="1208"/>
                </a:cubicBezTo>
                <a:cubicBezTo>
                  <a:pt x="2291" y="1210"/>
                  <a:pt x="2290" y="1212"/>
                  <a:pt x="2290" y="1213"/>
                </a:cubicBezTo>
                <a:cubicBezTo>
                  <a:pt x="2290" y="1215"/>
                  <a:pt x="2290" y="1216"/>
                  <a:pt x="2290" y="1218"/>
                </a:cubicBezTo>
                <a:cubicBezTo>
                  <a:pt x="2289" y="1219"/>
                  <a:pt x="2289" y="1221"/>
                  <a:pt x="2289" y="1222"/>
                </a:cubicBezTo>
                <a:cubicBezTo>
                  <a:pt x="2289" y="1222"/>
                  <a:pt x="2289" y="1222"/>
                  <a:pt x="2289" y="1222"/>
                </a:cubicBezTo>
                <a:cubicBezTo>
                  <a:pt x="2268" y="1230"/>
                  <a:pt x="2274" y="1245"/>
                  <a:pt x="2286" y="1259"/>
                </a:cubicBezTo>
                <a:cubicBezTo>
                  <a:pt x="2287" y="1243"/>
                  <a:pt x="2301" y="1239"/>
                  <a:pt x="2291" y="1222"/>
                </a:cubicBezTo>
                <a:cubicBezTo>
                  <a:pt x="2292" y="1220"/>
                  <a:pt x="2292" y="1219"/>
                  <a:pt x="2292" y="1218"/>
                </a:cubicBezTo>
                <a:cubicBezTo>
                  <a:pt x="2292" y="1216"/>
                  <a:pt x="2293" y="1215"/>
                  <a:pt x="2293" y="1213"/>
                </a:cubicBezTo>
                <a:cubicBezTo>
                  <a:pt x="2293" y="1212"/>
                  <a:pt x="2293" y="1210"/>
                  <a:pt x="2293" y="1208"/>
                </a:cubicBezTo>
                <a:cubicBezTo>
                  <a:pt x="2293" y="1207"/>
                  <a:pt x="2293" y="1207"/>
                  <a:pt x="2293" y="1206"/>
                </a:cubicBezTo>
                <a:cubicBezTo>
                  <a:pt x="2294" y="1207"/>
                  <a:pt x="2294" y="1209"/>
                  <a:pt x="2295" y="1210"/>
                </a:cubicBezTo>
                <a:cubicBezTo>
                  <a:pt x="2296" y="1211"/>
                  <a:pt x="2297" y="1213"/>
                  <a:pt x="2298" y="1214"/>
                </a:cubicBezTo>
                <a:cubicBezTo>
                  <a:pt x="2299" y="1215"/>
                  <a:pt x="2299" y="1216"/>
                  <a:pt x="2300" y="1217"/>
                </a:cubicBezTo>
                <a:cubicBezTo>
                  <a:pt x="2301" y="1218"/>
                  <a:pt x="2302" y="1219"/>
                  <a:pt x="2302" y="1219"/>
                </a:cubicBezTo>
                <a:cubicBezTo>
                  <a:pt x="2302" y="1219"/>
                  <a:pt x="2301" y="1218"/>
                  <a:pt x="2300" y="1216"/>
                </a:cubicBezTo>
                <a:cubicBezTo>
                  <a:pt x="2300" y="1216"/>
                  <a:pt x="2299" y="1215"/>
                  <a:pt x="2299" y="1213"/>
                </a:cubicBezTo>
                <a:cubicBezTo>
                  <a:pt x="2298" y="1212"/>
                  <a:pt x="2297" y="1211"/>
                  <a:pt x="2297" y="1209"/>
                </a:cubicBezTo>
                <a:cubicBezTo>
                  <a:pt x="2295" y="1206"/>
                  <a:pt x="2294" y="1202"/>
                  <a:pt x="2293" y="1197"/>
                </a:cubicBezTo>
                <a:cubicBezTo>
                  <a:pt x="2292" y="1194"/>
                  <a:pt x="2291" y="1192"/>
                  <a:pt x="2291" y="1189"/>
                </a:cubicBezTo>
                <a:cubicBezTo>
                  <a:pt x="2290" y="1187"/>
                  <a:pt x="2290" y="1186"/>
                  <a:pt x="2289" y="1185"/>
                </a:cubicBezTo>
                <a:cubicBezTo>
                  <a:pt x="2289" y="1183"/>
                  <a:pt x="2288" y="1182"/>
                  <a:pt x="2288" y="1180"/>
                </a:cubicBezTo>
                <a:cubicBezTo>
                  <a:pt x="2287" y="1180"/>
                  <a:pt x="2287" y="1179"/>
                  <a:pt x="2287" y="1178"/>
                </a:cubicBezTo>
                <a:cubicBezTo>
                  <a:pt x="2286" y="1178"/>
                  <a:pt x="2286" y="1177"/>
                  <a:pt x="2286" y="1177"/>
                </a:cubicBezTo>
                <a:cubicBezTo>
                  <a:pt x="2286" y="1176"/>
                  <a:pt x="2286" y="1176"/>
                  <a:pt x="2285" y="1176"/>
                </a:cubicBezTo>
                <a:cubicBezTo>
                  <a:pt x="2285" y="1175"/>
                  <a:pt x="2285" y="1175"/>
                  <a:pt x="2285" y="1175"/>
                </a:cubicBezTo>
                <a:cubicBezTo>
                  <a:pt x="2285" y="1174"/>
                  <a:pt x="2285" y="1174"/>
                  <a:pt x="2285" y="1174"/>
                </a:cubicBezTo>
                <a:cubicBezTo>
                  <a:pt x="2284" y="1174"/>
                  <a:pt x="2285" y="1174"/>
                  <a:pt x="2284" y="1174"/>
                </a:cubicBezTo>
                <a:cubicBezTo>
                  <a:pt x="2284" y="1174"/>
                  <a:pt x="2284" y="1174"/>
                  <a:pt x="2284" y="1174"/>
                </a:cubicBezTo>
                <a:cubicBezTo>
                  <a:pt x="2284" y="1174"/>
                  <a:pt x="2284" y="1174"/>
                  <a:pt x="2284" y="1174"/>
                </a:cubicBezTo>
                <a:cubicBezTo>
                  <a:pt x="2284" y="1174"/>
                  <a:pt x="2284" y="1174"/>
                  <a:pt x="2284" y="1174"/>
                </a:cubicBezTo>
                <a:cubicBezTo>
                  <a:pt x="2283" y="1173"/>
                  <a:pt x="2283" y="1172"/>
                  <a:pt x="2282" y="1172"/>
                </a:cubicBezTo>
                <a:cubicBezTo>
                  <a:pt x="2282" y="1171"/>
                  <a:pt x="2281" y="1170"/>
                  <a:pt x="2280" y="1169"/>
                </a:cubicBezTo>
                <a:cubicBezTo>
                  <a:pt x="2281" y="1169"/>
                  <a:pt x="2281" y="1169"/>
                  <a:pt x="2281" y="1169"/>
                </a:cubicBezTo>
                <a:cubicBezTo>
                  <a:pt x="2282" y="1170"/>
                  <a:pt x="2284" y="1170"/>
                  <a:pt x="2286" y="1170"/>
                </a:cubicBezTo>
                <a:cubicBezTo>
                  <a:pt x="2286" y="1170"/>
                  <a:pt x="2287" y="1170"/>
                  <a:pt x="2287" y="1170"/>
                </a:cubicBezTo>
                <a:cubicBezTo>
                  <a:pt x="2288" y="1170"/>
                  <a:pt x="2288" y="1170"/>
                  <a:pt x="2289" y="1170"/>
                </a:cubicBezTo>
                <a:cubicBezTo>
                  <a:pt x="2290" y="1170"/>
                  <a:pt x="2290" y="1170"/>
                  <a:pt x="2291" y="1169"/>
                </a:cubicBezTo>
                <a:cubicBezTo>
                  <a:pt x="2291" y="1169"/>
                  <a:pt x="2292" y="1169"/>
                  <a:pt x="2292" y="1169"/>
                </a:cubicBezTo>
                <a:cubicBezTo>
                  <a:pt x="2294" y="1168"/>
                  <a:pt x="2295" y="1168"/>
                  <a:pt x="2296" y="1167"/>
                </a:cubicBezTo>
                <a:cubicBezTo>
                  <a:pt x="2296" y="1167"/>
                  <a:pt x="2297" y="1167"/>
                  <a:pt x="2297" y="1166"/>
                </a:cubicBezTo>
                <a:cubicBezTo>
                  <a:pt x="2297" y="1166"/>
                  <a:pt x="2297" y="1166"/>
                  <a:pt x="2298" y="1166"/>
                </a:cubicBezTo>
                <a:cubicBezTo>
                  <a:pt x="2298" y="1166"/>
                  <a:pt x="2298" y="1165"/>
                  <a:pt x="2298" y="1165"/>
                </a:cubicBezTo>
                <a:cubicBezTo>
                  <a:pt x="2299" y="1165"/>
                  <a:pt x="2299" y="1165"/>
                  <a:pt x="2299" y="1164"/>
                </a:cubicBezTo>
                <a:cubicBezTo>
                  <a:pt x="2301" y="1162"/>
                  <a:pt x="2303" y="1160"/>
                  <a:pt x="2305" y="1157"/>
                </a:cubicBezTo>
                <a:cubicBezTo>
                  <a:pt x="2306" y="1156"/>
                  <a:pt x="2307" y="1155"/>
                  <a:pt x="2308" y="1154"/>
                </a:cubicBezTo>
                <a:cubicBezTo>
                  <a:pt x="2308" y="1154"/>
                  <a:pt x="2309" y="1154"/>
                  <a:pt x="2310" y="1153"/>
                </a:cubicBezTo>
                <a:cubicBezTo>
                  <a:pt x="2310" y="1153"/>
                  <a:pt x="2310" y="1153"/>
                  <a:pt x="2310" y="1153"/>
                </a:cubicBezTo>
                <a:cubicBezTo>
                  <a:pt x="2310" y="1153"/>
                  <a:pt x="2310" y="1153"/>
                  <a:pt x="2310" y="1153"/>
                </a:cubicBezTo>
                <a:cubicBezTo>
                  <a:pt x="2311" y="1153"/>
                  <a:pt x="2311" y="1153"/>
                  <a:pt x="2311" y="1153"/>
                </a:cubicBezTo>
                <a:cubicBezTo>
                  <a:pt x="2311" y="1152"/>
                  <a:pt x="2311" y="1152"/>
                  <a:pt x="2311" y="1152"/>
                </a:cubicBezTo>
                <a:cubicBezTo>
                  <a:pt x="2314" y="1151"/>
                  <a:pt x="2317" y="1151"/>
                  <a:pt x="2320" y="1151"/>
                </a:cubicBezTo>
                <a:cubicBezTo>
                  <a:pt x="2323" y="1152"/>
                  <a:pt x="2326" y="1152"/>
                  <a:pt x="2329" y="1152"/>
                </a:cubicBezTo>
                <a:cubicBezTo>
                  <a:pt x="2332" y="1152"/>
                  <a:pt x="2335" y="1152"/>
                  <a:pt x="2338" y="1152"/>
                </a:cubicBezTo>
                <a:cubicBezTo>
                  <a:pt x="2340" y="1152"/>
                  <a:pt x="2342" y="1152"/>
                  <a:pt x="2344" y="1151"/>
                </a:cubicBezTo>
                <a:cubicBezTo>
                  <a:pt x="2344" y="1152"/>
                  <a:pt x="2344" y="1152"/>
                  <a:pt x="2345" y="1152"/>
                </a:cubicBezTo>
                <a:cubicBezTo>
                  <a:pt x="2345" y="1152"/>
                  <a:pt x="2345" y="1152"/>
                  <a:pt x="2346" y="1152"/>
                </a:cubicBezTo>
                <a:cubicBezTo>
                  <a:pt x="2346" y="1153"/>
                  <a:pt x="2346" y="1153"/>
                  <a:pt x="2346" y="1153"/>
                </a:cubicBezTo>
                <a:cubicBezTo>
                  <a:pt x="2346" y="1153"/>
                  <a:pt x="2347" y="1153"/>
                  <a:pt x="2347" y="1153"/>
                </a:cubicBezTo>
                <a:cubicBezTo>
                  <a:pt x="2347" y="1153"/>
                  <a:pt x="2348" y="1153"/>
                  <a:pt x="2348" y="1153"/>
                </a:cubicBezTo>
                <a:cubicBezTo>
                  <a:pt x="2349" y="1153"/>
                  <a:pt x="2349" y="1154"/>
                  <a:pt x="2349" y="1154"/>
                </a:cubicBezTo>
                <a:cubicBezTo>
                  <a:pt x="2350" y="1154"/>
                  <a:pt x="2350" y="1154"/>
                  <a:pt x="2351" y="1154"/>
                </a:cubicBezTo>
                <a:cubicBezTo>
                  <a:pt x="2351" y="1155"/>
                  <a:pt x="2352" y="1155"/>
                  <a:pt x="2352" y="1155"/>
                </a:cubicBezTo>
                <a:cubicBezTo>
                  <a:pt x="2353" y="1156"/>
                  <a:pt x="2354" y="1156"/>
                  <a:pt x="2355" y="1157"/>
                </a:cubicBezTo>
                <a:cubicBezTo>
                  <a:pt x="2356" y="1157"/>
                  <a:pt x="2357" y="1158"/>
                  <a:pt x="2358" y="1159"/>
                </a:cubicBezTo>
                <a:cubicBezTo>
                  <a:pt x="2359" y="1160"/>
                  <a:pt x="2360" y="1160"/>
                  <a:pt x="2361" y="1161"/>
                </a:cubicBezTo>
                <a:cubicBezTo>
                  <a:pt x="2361" y="1161"/>
                  <a:pt x="2361" y="1161"/>
                  <a:pt x="2361" y="1161"/>
                </a:cubicBezTo>
                <a:cubicBezTo>
                  <a:pt x="2361" y="1161"/>
                  <a:pt x="2360" y="1160"/>
                  <a:pt x="2359" y="1160"/>
                </a:cubicBezTo>
                <a:cubicBezTo>
                  <a:pt x="2350" y="1178"/>
                  <a:pt x="2374" y="1185"/>
                  <a:pt x="2387" y="1185"/>
                </a:cubicBezTo>
                <a:cubicBezTo>
                  <a:pt x="2382" y="1179"/>
                  <a:pt x="2374" y="1146"/>
                  <a:pt x="2360" y="1158"/>
                </a:cubicBezTo>
                <a:cubicBezTo>
                  <a:pt x="2360" y="1157"/>
                  <a:pt x="2360" y="1157"/>
                  <a:pt x="2360" y="1157"/>
                </a:cubicBezTo>
                <a:cubicBezTo>
                  <a:pt x="2359" y="1156"/>
                  <a:pt x="2358" y="1156"/>
                  <a:pt x="2356" y="1155"/>
                </a:cubicBezTo>
                <a:cubicBezTo>
                  <a:pt x="2355" y="1154"/>
                  <a:pt x="2354" y="1154"/>
                  <a:pt x="2353" y="1153"/>
                </a:cubicBezTo>
                <a:cubicBezTo>
                  <a:pt x="2353" y="1153"/>
                  <a:pt x="2352" y="1153"/>
                  <a:pt x="2352" y="1152"/>
                </a:cubicBezTo>
                <a:cubicBezTo>
                  <a:pt x="2351" y="1152"/>
                  <a:pt x="2351" y="1152"/>
                  <a:pt x="2350" y="1152"/>
                </a:cubicBezTo>
                <a:cubicBezTo>
                  <a:pt x="2350" y="1152"/>
                  <a:pt x="2349" y="1151"/>
                  <a:pt x="2349" y="1151"/>
                </a:cubicBezTo>
                <a:cubicBezTo>
                  <a:pt x="2349" y="1151"/>
                  <a:pt x="2349" y="1151"/>
                  <a:pt x="2348" y="1151"/>
                </a:cubicBezTo>
                <a:cubicBezTo>
                  <a:pt x="2350" y="1151"/>
                  <a:pt x="2352" y="1151"/>
                  <a:pt x="2353" y="1150"/>
                </a:cubicBezTo>
                <a:cubicBezTo>
                  <a:pt x="2354" y="1150"/>
                  <a:pt x="2355" y="1150"/>
                  <a:pt x="2355" y="1150"/>
                </a:cubicBezTo>
                <a:cubicBezTo>
                  <a:pt x="2356" y="1150"/>
                  <a:pt x="2356" y="1150"/>
                  <a:pt x="2357" y="1150"/>
                </a:cubicBezTo>
                <a:cubicBezTo>
                  <a:pt x="2358" y="1150"/>
                  <a:pt x="2359" y="1150"/>
                  <a:pt x="2360" y="1149"/>
                </a:cubicBezTo>
                <a:cubicBezTo>
                  <a:pt x="2361" y="1149"/>
                  <a:pt x="2363" y="1149"/>
                  <a:pt x="2364" y="1148"/>
                </a:cubicBezTo>
                <a:cubicBezTo>
                  <a:pt x="2365" y="1148"/>
                  <a:pt x="2366" y="1148"/>
                  <a:pt x="2366" y="1148"/>
                </a:cubicBezTo>
                <a:cubicBezTo>
                  <a:pt x="2366" y="1147"/>
                  <a:pt x="2367" y="1147"/>
                  <a:pt x="2367" y="1147"/>
                </a:cubicBezTo>
                <a:cubicBezTo>
                  <a:pt x="2367" y="1147"/>
                  <a:pt x="2367" y="1147"/>
                  <a:pt x="2367" y="1147"/>
                </a:cubicBezTo>
                <a:cubicBezTo>
                  <a:pt x="2367" y="1147"/>
                  <a:pt x="2367" y="1147"/>
                  <a:pt x="2367" y="1147"/>
                </a:cubicBezTo>
                <a:cubicBezTo>
                  <a:pt x="2367" y="1147"/>
                  <a:pt x="2367" y="1147"/>
                  <a:pt x="2367" y="1147"/>
                </a:cubicBezTo>
                <a:cubicBezTo>
                  <a:pt x="2367" y="1146"/>
                  <a:pt x="2367" y="1146"/>
                  <a:pt x="2367" y="1146"/>
                </a:cubicBezTo>
                <a:cubicBezTo>
                  <a:pt x="2367" y="1146"/>
                  <a:pt x="2367" y="1146"/>
                  <a:pt x="2367" y="1146"/>
                </a:cubicBezTo>
                <a:cubicBezTo>
                  <a:pt x="2366" y="1146"/>
                  <a:pt x="2366" y="1146"/>
                  <a:pt x="2366" y="1146"/>
                </a:cubicBezTo>
                <a:cubicBezTo>
                  <a:pt x="2366" y="1146"/>
                  <a:pt x="2366" y="1146"/>
                  <a:pt x="2366" y="1146"/>
                </a:cubicBezTo>
                <a:cubicBezTo>
                  <a:pt x="2366" y="1146"/>
                  <a:pt x="2366" y="1146"/>
                  <a:pt x="2366" y="1146"/>
                </a:cubicBezTo>
                <a:cubicBezTo>
                  <a:pt x="2366" y="1146"/>
                  <a:pt x="2366" y="1146"/>
                  <a:pt x="2366" y="1146"/>
                </a:cubicBezTo>
                <a:cubicBezTo>
                  <a:pt x="2366" y="1146"/>
                  <a:pt x="2366" y="1146"/>
                  <a:pt x="2366" y="1146"/>
                </a:cubicBezTo>
                <a:cubicBezTo>
                  <a:pt x="2366" y="1147"/>
                  <a:pt x="2366" y="1147"/>
                  <a:pt x="2366" y="1147"/>
                </a:cubicBezTo>
                <a:cubicBezTo>
                  <a:pt x="2366" y="1147"/>
                  <a:pt x="2366" y="1147"/>
                  <a:pt x="2366" y="1147"/>
                </a:cubicBezTo>
                <a:cubicBezTo>
                  <a:pt x="2366" y="1147"/>
                  <a:pt x="2366" y="1147"/>
                  <a:pt x="2366" y="1147"/>
                </a:cubicBezTo>
                <a:cubicBezTo>
                  <a:pt x="2366" y="1147"/>
                  <a:pt x="2366" y="1147"/>
                  <a:pt x="2366" y="1147"/>
                </a:cubicBezTo>
                <a:cubicBezTo>
                  <a:pt x="2366" y="1147"/>
                  <a:pt x="2366" y="1147"/>
                  <a:pt x="2366" y="1147"/>
                </a:cubicBezTo>
                <a:cubicBezTo>
                  <a:pt x="2366" y="1147"/>
                  <a:pt x="2365" y="1147"/>
                  <a:pt x="2364" y="1147"/>
                </a:cubicBezTo>
                <a:cubicBezTo>
                  <a:pt x="2363" y="1147"/>
                  <a:pt x="2361" y="1147"/>
                  <a:pt x="2359" y="1147"/>
                </a:cubicBezTo>
                <a:cubicBezTo>
                  <a:pt x="2359" y="1147"/>
                  <a:pt x="2358" y="1147"/>
                  <a:pt x="2356" y="1147"/>
                </a:cubicBezTo>
                <a:cubicBezTo>
                  <a:pt x="2356" y="1147"/>
                  <a:pt x="2355" y="1147"/>
                  <a:pt x="2355" y="1147"/>
                </a:cubicBezTo>
                <a:cubicBezTo>
                  <a:pt x="2354" y="1147"/>
                  <a:pt x="2354" y="1147"/>
                  <a:pt x="2353" y="1147"/>
                </a:cubicBezTo>
                <a:cubicBezTo>
                  <a:pt x="2349" y="1148"/>
                  <a:pt x="2343" y="1148"/>
                  <a:pt x="2338" y="1149"/>
                </a:cubicBezTo>
                <a:cubicBezTo>
                  <a:pt x="2335" y="1149"/>
                  <a:pt x="2332" y="1149"/>
                  <a:pt x="2329" y="1149"/>
                </a:cubicBezTo>
                <a:cubicBezTo>
                  <a:pt x="2328" y="1149"/>
                  <a:pt x="2327" y="1149"/>
                  <a:pt x="2326" y="1149"/>
                </a:cubicBezTo>
                <a:cubicBezTo>
                  <a:pt x="2326" y="1148"/>
                  <a:pt x="2327" y="1148"/>
                  <a:pt x="2327" y="1148"/>
                </a:cubicBezTo>
                <a:cubicBezTo>
                  <a:pt x="2328" y="1148"/>
                  <a:pt x="2328" y="1147"/>
                  <a:pt x="2329" y="1147"/>
                </a:cubicBezTo>
                <a:cubicBezTo>
                  <a:pt x="2330" y="1146"/>
                  <a:pt x="2331" y="1145"/>
                  <a:pt x="2332" y="1145"/>
                </a:cubicBezTo>
                <a:cubicBezTo>
                  <a:pt x="2332" y="1144"/>
                  <a:pt x="2333" y="1143"/>
                  <a:pt x="2334" y="1143"/>
                </a:cubicBezTo>
                <a:cubicBezTo>
                  <a:pt x="2334" y="1143"/>
                  <a:pt x="2334" y="1143"/>
                  <a:pt x="2334" y="1142"/>
                </a:cubicBezTo>
                <a:cubicBezTo>
                  <a:pt x="2335" y="1143"/>
                  <a:pt x="2335" y="1143"/>
                  <a:pt x="2335" y="1143"/>
                </a:cubicBezTo>
                <a:cubicBezTo>
                  <a:pt x="2349" y="1138"/>
                  <a:pt x="2354" y="1127"/>
                  <a:pt x="2359" y="1113"/>
                </a:cubicBezTo>
                <a:cubicBezTo>
                  <a:pt x="2345" y="1115"/>
                  <a:pt x="2338" y="1126"/>
                  <a:pt x="2335" y="1139"/>
                </a:cubicBezTo>
                <a:cubicBezTo>
                  <a:pt x="2334" y="1139"/>
                  <a:pt x="2333" y="1140"/>
                  <a:pt x="2333" y="1141"/>
                </a:cubicBezTo>
                <a:cubicBezTo>
                  <a:pt x="2332" y="1141"/>
                  <a:pt x="2331" y="1142"/>
                  <a:pt x="2330" y="1143"/>
                </a:cubicBezTo>
                <a:cubicBezTo>
                  <a:pt x="2329" y="1143"/>
                  <a:pt x="2329" y="1144"/>
                  <a:pt x="2328" y="1144"/>
                </a:cubicBezTo>
                <a:cubicBezTo>
                  <a:pt x="2327" y="1145"/>
                  <a:pt x="2326" y="1145"/>
                  <a:pt x="2326" y="1146"/>
                </a:cubicBezTo>
                <a:cubicBezTo>
                  <a:pt x="2325" y="1146"/>
                  <a:pt x="2324" y="1147"/>
                  <a:pt x="2324" y="1147"/>
                </a:cubicBezTo>
                <a:cubicBezTo>
                  <a:pt x="2323" y="1147"/>
                  <a:pt x="2323" y="1147"/>
                  <a:pt x="2323" y="1147"/>
                </a:cubicBezTo>
                <a:cubicBezTo>
                  <a:pt x="2323" y="1147"/>
                  <a:pt x="2323" y="1147"/>
                  <a:pt x="2323" y="1148"/>
                </a:cubicBezTo>
                <a:cubicBezTo>
                  <a:pt x="2322" y="1148"/>
                  <a:pt x="2322" y="1148"/>
                  <a:pt x="2322" y="1148"/>
                </a:cubicBezTo>
                <a:cubicBezTo>
                  <a:pt x="2321" y="1148"/>
                  <a:pt x="2321" y="1148"/>
                  <a:pt x="2320" y="1148"/>
                </a:cubicBezTo>
                <a:cubicBezTo>
                  <a:pt x="2317" y="1148"/>
                  <a:pt x="2314" y="1148"/>
                  <a:pt x="2310" y="1149"/>
                </a:cubicBezTo>
                <a:cubicBezTo>
                  <a:pt x="2310" y="1149"/>
                  <a:pt x="2310" y="1149"/>
                  <a:pt x="2310" y="1149"/>
                </a:cubicBezTo>
                <a:cubicBezTo>
                  <a:pt x="2309" y="1150"/>
                  <a:pt x="2309" y="1150"/>
                  <a:pt x="2309" y="1150"/>
                </a:cubicBezTo>
                <a:cubicBezTo>
                  <a:pt x="2309" y="1150"/>
                  <a:pt x="2309" y="1150"/>
                  <a:pt x="2309" y="1150"/>
                </a:cubicBezTo>
                <a:cubicBezTo>
                  <a:pt x="2308" y="1150"/>
                  <a:pt x="2308" y="1150"/>
                  <a:pt x="2308" y="1150"/>
                </a:cubicBezTo>
                <a:cubicBezTo>
                  <a:pt x="2307" y="1151"/>
                  <a:pt x="2307" y="1151"/>
                  <a:pt x="2306" y="1152"/>
                </a:cubicBezTo>
                <a:cubicBezTo>
                  <a:pt x="2305" y="1153"/>
                  <a:pt x="2304" y="1154"/>
                  <a:pt x="2303" y="1155"/>
                </a:cubicBezTo>
                <a:cubicBezTo>
                  <a:pt x="2301" y="1158"/>
                  <a:pt x="2299" y="1160"/>
                  <a:pt x="2297" y="1162"/>
                </a:cubicBezTo>
                <a:cubicBezTo>
                  <a:pt x="2297" y="1162"/>
                  <a:pt x="2297" y="1162"/>
                  <a:pt x="2297" y="1163"/>
                </a:cubicBezTo>
                <a:cubicBezTo>
                  <a:pt x="2296" y="1163"/>
                  <a:pt x="2296" y="1163"/>
                  <a:pt x="2296" y="1163"/>
                </a:cubicBezTo>
                <a:cubicBezTo>
                  <a:pt x="2296" y="1163"/>
                  <a:pt x="2295" y="1164"/>
                  <a:pt x="2295" y="1164"/>
                </a:cubicBezTo>
                <a:cubicBezTo>
                  <a:pt x="2295" y="1164"/>
                  <a:pt x="2295" y="1164"/>
                  <a:pt x="2294" y="1164"/>
                </a:cubicBezTo>
                <a:cubicBezTo>
                  <a:pt x="2293" y="1165"/>
                  <a:pt x="2292" y="1165"/>
                  <a:pt x="2291" y="1166"/>
                </a:cubicBezTo>
                <a:cubicBezTo>
                  <a:pt x="2290" y="1166"/>
                  <a:pt x="2289" y="1166"/>
                  <a:pt x="2288" y="1167"/>
                </a:cubicBezTo>
                <a:cubicBezTo>
                  <a:pt x="2288" y="1167"/>
                  <a:pt x="2288" y="1167"/>
                  <a:pt x="2287" y="1167"/>
                </a:cubicBezTo>
                <a:cubicBezTo>
                  <a:pt x="2287" y="1167"/>
                  <a:pt x="2286" y="1167"/>
                  <a:pt x="2286" y="1167"/>
                </a:cubicBezTo>
                <a:cubicBezTo>
                  <a:pt x="2284" y="1168"/>
                  <a:pt x="2282" y="1168"/>
                  <a:pt x="2281" y="1168"/>
                </a:cubicBezTo>
                <a:cubicBezTo>
                  <a:pt x="2280" y="1168"/>
                  <a:pt x="2280" y="1168"/>
                  <a:pt x="2279" y="1168"/>
                </a:cubicBezTo>
                <a:cubicBezTo>
                  <a:pt x="2278" y="1167"/>
                  <a:pt x="2277" y="1166"/>
                  <a:pt x="2275" y="1164"/>
                </a:cubicBezTo>
                <a:cubicBezTo>
                  <a:pt x="2272" y="1162"/>
                  <a:pt x="2270" y="1160"/>
                  <a:pt x="2267" y="1157"/>
                </a:cubicBezTo>
                <a:cubicBezTo>
                  <a:pt x="2264" y="1155"/>
                  <a:pt x="2261" y="1153"/>
                  <a:pt x="2259" y="1150"/>
                </a:cubicBezTo>
                <a:cubicBezTo>
                  <a:pt x="2253" y="1145"/>
                  <a:pt x="2248" y="1139"/>
                  <a:pt x="2244" y="1133"/>
                </a:cubicBezTo>
                <a:cubicBezTo>
                  <a:pt x="2242" y="1129"/>
                  <a:pt x="2239" y="1126"/>
                  <a:pt x="2237" y="1123"/>
                </a:cubicBezTo>
                <a:cubicBezTo>
                  <a:pt x="2236" y="1122"/>
                  <a:pt x="2236" y="1121"/>
                  <a:pt x="2235" y="1120"/>
                </a:cubicBezTo>
                <a:cubicBezTo>
                  <a:pt x="2234" y="1119"/>
                  <a:pt x="2233" y="1119"/>
                  <a:pt x="2233" y="1118"/>
                </a:cubicBezTo>
                <a:cubicBezTo>
                  <a:pt x="2231" y="1116"/>
                  <a:pt x="2230" y="1115"/>
                  <a:pt x="2228" y="1114"/>
                </a:cubicBezTo>
                <a:cubicBezTo>
                  <a:pt x="2226" y="1112"/>
                  <a:pt x="2223" y="1110"/>
                  <a:pt x="2220" y="1109"/>
                </a:cubicBezTo>
                <a:cubicBezTo>
                  <a:pt x="2220" y="1107"/>
                  <a:pt x="2219" y="1106"/>
                  <a:pt x="2219" y="1105"/>
                </a:cubicBezTo>
                <a:cubicBezTo>
                  <a:pt x="2219" y="1105"/>
                  <a:pt x="2219" y="1105"/>
                  <a:pt x="2219" y="1105"/>
                </a:cubicBezTo>
                <a:cubicBezTo>
                  <a:pt x="2220" y="1105"/>
                  <a:pt x="2220" y="1105"/>
                  <a:pt x="2221" y="1105"/>
                </a:cubicBezTo>
                <a:cubicBezTo>
                  <a:pt x="2224" y="1104"/>
                  <a:pt x="2227" y="1103"/>
                  <a:pt x="2230" y="1101"/>
                </a:cubicBezTo>
                <a:cubicBezTo>
                  <a:pt x="2230" y="1101"/>
                  <a:pt x="2230" y="1101"/>
                  <a:pt x="2231" y="1101"/>
                </a:cubicBezTo>
                <a:cubicBezTo>
                  <a:pt x="2231" y="1100"/>
                  <a:pt x="2231" y="1100"/>
                  <a:pt x="2232" y="1100"/>
                </a:cubicBezTo>
                <a:cubicBezTo>
                  <a:pt x="2232" y="1099"/>
                  <a:pt x="2232" y="1099"/>
                  <a:pt x="2232" y="1099"/>
                </a:cubicBezTo>
                <a:cubicBezTo>
                  <a:pt x="2233" y="1099"/>
                  <a:pt x="2233" y="1099"/>
                  <a:pt x="2233" y="1099"/>
                </a:cubicBezTo>
                <a:cubicBezTo>
                  <a:pt x="2233" y="1099"/>
                  <a:pt x="2233" y="1098"/>
                  <a:pt x="2233" y="1098"/>
                </a:cubicBezTo>
                <a:cubicBezTo>
                  <a:pt x="2235" y="1096"/>
                  <a:pt x="2236" y="1095"/>
                  <a:pt x="2237" y="1094"/>
                </a:cubicBezTo>
                <a:cubicBezTo>
                  <a:pt x="2237" y="1093"/>
                  <a:pt x="2237" y="1092"/>
                  <a:pt x="2238" y="1091"/>
                </a:cubicBezTo>
                <a:cubicBezTo>
                  <a:pt x="2238" y="1091"/>
                  <a:pt x="2239" y="1090"/>
                  <a:pt x="2239" y="1089"/>
                </a:cubicBezTo>
                <a:cubicBezTo>
                  <a:pt x="2240" y="1088"/>
                  <a:pt x="2240" y="1088"/>
                  <a:pt x="2241" y="1087"/>
                </a:cubicBezTo>
                <a:cubicBezTo>
                  <a:pt x="2241" y="1086"/>
                  <a:pt x="2242" y="1086"/>
                  <a:pt x="2242" y="1085"/>
                </a:cubicBezTo>
                <a:cubicBezTo>
                  <a:pt x="2243" y="1085"/>
                  <a:pt x="2243" y="1084"/>
                  <a:pt x="2244" y="1084"/>
                </a:cubicBezTo>
                <a:cubicBezTo>
                  <a:pt x="2244" y="1084"/>
                  <a:pt x="2244" y="1084"/>
                  <a:pt x="2244" y="1084"/>
                </a:cubicBezTo>
                <a:cubicBezTo>
                  <a:pt x="2244" y="1084"/>
                  <a:pt x="2245" y="1084"/>
                  <a:pt x="2245" y="1084"/>
                </a:cubicBezTo>
                <a:cubicBezTo>
                  <a:pt x="2245" y="1084"/>
                  <a:pt x="2245" y="1084"/>
                  <a:pt x="2246" y="1084"/>
                </a:cubicBezTo>
                <a:cubicBezTo>
                  <a:pt x="2246" y="1084"/>
                  <a:pt x="2246" y="1084"/>
                  <a:pt x="2246" y="1084"/>
                </a:cubicBezTo>
                <a:cubicBezTo>
                  <a:pt x="2247" y="1084"/>
                  <a:pt x="2247" y="1084"/>
                  <a:pt x="2247" y="1084"/>
                </a:cubicBezTo>
                <a:cubicBezTo>
                  <a:pt x="2248" y="1084"/>
                  <a:pt x="2248" y="1084"/>
                  <a:pt x="2249" y="1084"/>
                </a:cubicBezTo>
                <a:cubicBezTo>
                  <a:pt x="2249" y="1084"/>
                  <a:pt x="2249" y="1084"/>
                  <a:pt x="2249" y="1084"/>
                </a:cubicBezTo>
                <a:cubicBezTo>
                  <a:pt x="2250" y="1084"/>
                  <a:pt x="2250" y="1084"/>
                  <a:pt x="2250" y="1084"/>
                </a:cubicBezTo>
                <a:cubicBezTo>
                  <a:pt x="2251" y="1084"/>
                  <a:pt x="2251" y="1084"/>
                  <a:pt x="2252" y="1084"/>
                </a:cubicBezTo>
                <a:cubicBezTo>
                  <a:pt x="2253" y="1084"/>
                  <a:pt x="2254" y="1085"/>
                  <a:pt x="2255" y="1085"/>
                </a:cubicBezTo>
                <a:cubicBezTo>
                  <a:pt x="2256" y="1085"/>
                  <a:pt x="2257" y="1086"/>
                  <a:pt x="2258" y="1086"/>
                </a:cubicBezTo>
                <a:cubicBezTo>
                  <a:pt x="2258" y="1086"/>
                  <a:pt x="2258" y="1086"/>
                  <a:pt x="2258" y="1086"/>
                </a:cubicBezTo>
                <a:cubicBezTo>
                  <a:pt x="2258" y="1086"/>
                  <a:pt x="2258" y="1087"/>
                  <a:pt x="2257" y="1087"/>
                </a:cubicBezTo>
                <a:cubicBezTo>
                  <a:pt x="2258" y="1087"/>
                  <a:pt x="2259" y="1088"/>
                  <a:pt x="2260" y="1088"/>
                </a:cubicBezTo>
                <a:cubicBezTo>
                  <a:pt x="2258" y="1088"/>
                  <a:pt x="2258" y="1088"/>
                  <a:pt x="2258" y="1088"/>
                </a:cubicBezTo>
                <a:cubicBezTo>
                  <a:pt x="2254" y="1107"/>
                  <a:pt x="2274" y="1100"/>
                  <a:pt x="2282" y="1105"/>
                </a:cubicBezTo>
                <a:cubicBezTo>
                  <a:pt x="2280" y="1097"/>
                  <a:pt x="2270" y="1077"/>
                  <a:pt x="2259" y="1085"/>
                </a:cubicBezTo>
                <a:cubicBezTo>
                  <a:pt x="2259" y="1085"/>
                  <a:pt x="2259" y="1085"/>
                  <a:pt x="2258" y="1084"/>
                </a:cubicBezTo>
                <a:cubicBezTo>
                  <a:pt x="2257" y="1084"/>
                  <a:pt x="2256" y="1084"/>
                  <a:pt x="2255" y="1083"/>
                </a:cubicBezTo>
                <a:cubicBezTo>
                  <a:pt x="2254" y="1083"/>
                  <a:pt x="2253" y="1083"/>
                  <a:pt x="2252" y="1083"/>
                </a:cubicBezTo>
                <a:cubicBezTo>
                  <a:pt x="2251" y="1082"/>
                  <a:pt x="2251" y="1082"/>
                  <a:pt x="2250" y="1082"/>
                </a:cubicBezTo>
                <a:cubicBezTo>
                  <a:pt x="2250" y="1082"/>
                  <a:pt x="2250" y="1082"/>
                  <a:pt x="2250" y="1082"/>
                </a:cubicBezTo>
                <a:cubicBezTo>
                  <a:pt x="2249" y="1082"/>
                  <a:pt x="2249" y="1082"/>
                  <a:pt x="2249" y="1082"/>
                </a:cubicBezTo>
                <a:cubicBezTo>
                  <a:pt x="2248" y="1082"/>
                  <a:pt x="2248" y="1082"/>
                  <a:pt x="2248" y="1082"/>
                </a:cubicBezTo>
                <a:cubicBezTo>
                  <a:pt x="2247" y="1082"/>
                  <a:pt x="2247" y="1082"/>
                  <a:pt x="2246" y="1082"/>
                </a:cubicBezTo>
                <a:cubicBezTo>
                  <a:pt x="2246" y="1082"/>
                  <a:pt x="2246" y="1082"/>
                  <a:pt x="2246" y="1082"/>
                </a:cubicBezTo>
                <a:cubicBezTo>
                  <a:pt x="2245" y="1082"/>
                  <a:pt x="2245" y="1082"/>
                  <a:pt x="2245" y="1082"/>
                </a:cubicBezTo>
                <a:cubicBezTo>
                  <a:pt x="2246" y="1081"/>
                  <a:pt x="2248" y="1079"/>
                  <a:pt x="2250" y="1078"/>
                </a:cubicBezTo>
                <a:cubicBezTo>
                  <a:pt x="2250" y="1077"/>
                  <a:pt x="2250" y="1077"/>
                  <a:pt x="2251" y="1077"/>
                </a:cubicBezTo>
                <a:cubicBezTo>
                  <a:pt x="2252" y="1076"/>
                  <a:pt x="2252" y="1076"/>
                  <a:pt x="2252" y="1076"/>
                </a:cubicBezTo>
                <a:cubicBezTo>
                  <a:pt x="2253" y="1075"/>
                  <a:pt x="2253" y="1075"/>
                  <a:pt x="2254" y="1074"/>
                </a:cubicBezTo>
                <a:cubicBezTo>
                  <a:pt x="2255" y="1074"/>
                  <a:pt x="2255" y="1073"/>
                  <a:pt x="2256" y="1073"/>
                </a:cubicBezTo>
                <a:cubicBezTo>
                  <a:pt x="2257" y="1072"/>
                  <a:pt x="2258" y="1072"/>
                  <a:pt x="2258" y="1072"/>
                </a:cubicBezTo>
                <a:cubicBezTo>
                  <a:pt x="2261" y="1070"/>
                  <a:pt x="2264" y="1068"/>
                  <a:pt x="2267" y="1067"/>
                </a:cubicBezTo>
                <a:cubicBezTo>
                  <a:pt x="2268" y="1067"/>
                  <a:pt x="2270" y="1066"/>
                  <a:pt x="2271" y="1066"/>
                </a:cubicBezTo>
                <a:cubicBezTo>
                  <a:pt x="2271" y="1066"/>
                  <a:pt x="2271" y="1066"/>
                  <a:pt x="2271" y="1066"/>
                </a:cubicBezTo>
                <a:cubicBezTo>
                  <a:pt x="2271" y="1066"/>
                  <a:pt x="2271" y="1066"/>
                  <a:pt x="2272" y="1065"/>
                </a:cubicBezTo>
                <a:cubicBezTo>
                  <a:pt x="2284" y="1066"/>
                  <a:pt x="2296" y="1069"/>
                  <a:pt x="2311" y="1071"/>
                </a:cubicBezTo>
                <a:cubicBezTo>
                  <a:pt x="2305" y="1068"/>
                  <a:pt x="2298" y="1065"/>
                  <a:pt x="2291" y="1063"/>
                </a:cubicBezTo>
                <a:cubicBezTo>
                  <a:pt x="2292" y="1062"/>
                  <a:pt x="2293" y="1063"/>
                  <a:pt x="2294" y="1063"/>
                </a:cubicBezTo>
                <a:cubicBezTo>
                  <a:pt x="2295" y="1062"/>
                  <a:pt x="2296" y="1062"/>
                  <a:pt x="2296" y="1062"/>
                </a:cubicBezTo>
                <a:cubicBezTo>
                  <a:pt x="2299" y="1063"/>
                  <a:pt x="2301" y="1063"/>
                  <a:pt x="2301" y="1063"/>
                </a:cubicBezTo>
                <a:cubicBezTo>
                  <a:pt x="2301" y="1063"/>
                  <a:pt x="2301" y="1063"/>
                  <a:pt x="2300" y="1062"/>
                </a:cubicBezTo>
                <a:cubicBezTo>
                  <a:pt x="2299" y="1062"/>
                  <a:pt x="2298" y="1062"/>
                  <a:pt x="2297" y="1061"/>
                </a:cubicBezTo>
                <a:cubicBezTo>
                  <a:pt x="2296" y="1061"/>
                  <a:pt x="2295" y="1061"/>
                  <a:pt x="2294" y="1061"/>
                </a:cubicBezTo>
                <a:cubicBezTo>
                  <a:pt x="2293" y="1060"/>
                  <a:pt x="2292" y="1060"/>
                  <a:pt x="2291" y="1060"/>
                </a:cubicBezTo>
                <a:cubicBezTo>
                  <a:pt x="2290" y="1060"/>
                  <a:pt x="2289" y="1060"/>
                  <a:pt x="2288" y="1060"/>
                </a:cubicBezTo>
                <a:cubicBezTo>
                  <a:pt x="2287" y="1060"/>
                  <a:pt x="2287" y="1060"/>
                  <a:pt x="2286" y="1060"/>
                </a:cubicBezTo>
                <a:cubicBezTo>
                  <a:pt x="2285" y="1060"/>
                  <a:pt x="2285" y="1060"/>
                  <a:pt x="2284" y="1060"/>
                </a:cubicBezTo>
                <a:cubicBezTo>
                  <a:pt x="2284" y="1060"/>
                  <a:pt x="2283" y="1060"/>
                  <a:pt x="2283" y="1060"/>
                </a:cubicBezTo>
                <a:cubicBezTo>
                  <a:pt x="2283" y="1060"/>
                  <a:pt x="2283" y="1060"/>
                  <a:pt x="2283" y="1060"/>
                </a:cubicBezTo>
                <a:cubicBezTo>
                  <a:pt x="2281" y="1060"/>
                  <a:pt x="2280" y="1059"/>
                  <a:pt x="2279" y="1059"/>
                </a:cubicBezTo>
                <a:cubicBezTo>
                  <a:pt x="2279" y="1058"/>
                  <a:pt x="2280" y="1057"/>
                  <a:pt x="2281" y="1056"/>
                </a:cubicBezTo>
                <a:cubicBezTo>
                  <a:pt x="2281" y="1056"/>
                  <a:pt x="2282" y="1055"/>
                  <a:pt x="2282" y="1054"/>
                </a:cubicBezTo>
                <a:cubicBezTo>
                  <a:pt x="2283" y="1053"/>
                  <a:pt x="2283" y="1052"/>
                  <a:pt x="2283" y="1052"/>
                </a:cubicBezTo>
                <a:cubicBezTo>
                  <a:pt x="2283" y="1052"/>
                  <a:pt x="2283" y="1052"/>
                  <a:pt x="2283" y="1052"/>
                </a:cubicBezTo>
                <a:cubicBezTo>
                  <a:pt x="2284" y="1050"/>
                  <a:pt x="2284" y="1050"/>
                  <a:pt x="2284" y="1050"/>
                </a:cubicBezTo>
                <a:cubicBezTo>
                  <a:pt x="2287" y="1050"/>
                  <a:pt x="2290" y="1050"/>
                  <a:pt x="2292" y="1048"/>
                </a:cubicBezTo>
                <a:cubicBezTo>
                  <a:pt x="2294" y="1051"/>
                  <a:pt x="2296" y="1053"/>
                  <a:pt x="2298" y="1056"/>
                </a:cubicBezTo>
                <a:cubicBezTo>
                  <a:pt x="2301" y="1059"/>
                  <a:pt x="2303" y="1061"/>
                  <a:pt x="2306" y="1064"/>
                </a:cubicBezTo>
                <a:cubicBezTo>
                  <a:pt x="2308" y="1067"/>
                  <a:pt x="2311" y="1070"/>
                  <a:pt x="2314" y="1072"/>
                </a:cubicBezTo>
                <a:cubicBezTo>
                  <a:pt x="2315" y="1073"/>
                  <a:pt x="2315" y="1073"/>
                  <a:pt x="2315" y="1073"/>
                </a:cubicBezTo>
                <a:cubicBezTo>
                  <a:pt x="2317" y="1074"/>
                  <a:pt x="2317" y="1074"/>
                  <a:pt x="2317" y="1074"/>
                </a:cubicBezTo>
                <a:cubicBezTo>
                  <a:pt x="2317" y="1074"/>
                  <a:pt x="2317" y="1074"/>
                  <a:pt x="2317" y="1074"/>
                </a:cubicBezTo>
                <a:cubicBezTo>
                  <a:pt x="2317" y="1074"/>
                  <a:pt x="2317" y="1074"/>
                  <a:pt x="2317" y="1074"/>
                </a:cubicBezTo>
                <a:cubicBezTo>
                  <a:pt x="2317" y="1074"/>
                  <a:pt x="2317" y="1074"/>
                  <a:pt x="2317" y="1074"/>
                </a:cubicBezTo>
                <a:cubicBezTo>
                  <a:pt x="2317" y="1074"/>
                  <a:pt x="2317" y="1074"/>
                  <a:pt x="2317" y="1074"/>
                </a:cubicBezTo>
                <a:cubicBezTo>
                  <a:pt x="2318" y="1075"/>
                  <a:pt x="2318" y="1075"/>
                  <a:pt x="2318" y="1075"/>
                </a:cubicBezTo>
                <a:cubicBezTo>
                  <a:pt x="2319" y="1075"/>
                  <a:pt x="2319" y="1075"/>
                  <a:pt x="2319" y="1075"/>
                </a:cubicBezTo>
                <a:cubicBezTo>
                  <a:pt x="2319" y="1075"/>
                  <a:pt x="2319" y="1076"/>
                  <a:pt x="2319" y="1076"/>
                </a:cubicBezTo>
                <a:cubicBezTo>
                  <a:pt x="2319" y="1077"/>
                  <a:pt x="2319" y="1077"/>
                  <a:pt x="2320" y="1077"/>
                </a:cubicBezTo>
                <a:cubicBezTo>
                  <a:pt x="2320" y="1078"/>
                  <a:pt x="2320" y="1078"/>
                  <a:pt x="2320" y="1078"/>
                </a:cubicBezTo>
                <a:cubicBezTo>
                  <a:pt x="2320" y="1078"/>
                  <a:pt x="2320" y="1079"/>
                  <a:pt x="2320" y="1079"/>
                </a:cubicBezTo>
                <a:cubicBezTo>
                  <a:pt x="2320" y="1079"/>
                  <a:pt x="2321" y="1080"/>
                  <a:pt x="2321" y="1080"/>
                </a:cubicBezTo>
                <a:cubicBezTo>
                  <a:pt x="2321" y="1081"/>
                  <a:pt x="2321" y="1081"/>
                  <a:pt x="2321" y="1082"/>
                </a:cubicBezTo>
                <a:cubicBezTo>
                  <a:pt x="2321" y="1082"/>
                  <a:pt x="2322" y="1083"/>
                  <a:pt x="2322" y="1083"/>
                </a:cubicBezTo>
                <a:cubicBezTo>
                  <a:pt x="2322" y="1083"/>
                  <a:pt x="2322" y="1084"/>
                  <a:pt x="2322" y="1084"/>
                </a:cubicBezTo>
                <a:cubicBezTo>
                  <a:pt x="2322" y="1084"/>
                  <a:pt x="2322" y="1085"/>
                  <a:pt x="2322" y="1086"/>
                </a:cubicBezTo>
                <a:cubicBezTo>
                  <a:pt x="2322" y="1087"/>
                  <a:pt x="2323" y="1088"/>
                  <a:pt x="2323" y="1090"/>
                </a:cubicBezTo>
                <a:cubicBezTo>
                  <a:pt x="2323" y="1091"/>
                  <a:pt x="2322" y="1093"/>
                  <a:pt x="2322" y="1094"/>
                </a:cubicBezTo>
                <a:cubicBezTo>
                  <a:pt x="2322" y="1095"/>
                  <a:pt x="2322" y="1095"/>
                  <a:pt x="2322" y="1095"/>
                </a:cubicBezTo>
                <a:cubicBezTo>
                  <a:pt x="2322" y="1095"/>
                  <a:pt x="2322" y="1095"/>
                  <a:pt x="2321" y="1094"/>
                </a:cubicBezTo>
                <a:cubicBezTo>
                  <a:pt x="2321" y="1096"/>
                  <a:pt x="2321" y="1097"/>
                  <a:pt x="2321" y="1098"/>
                </a:cubicBezTo>
                <a:cubicBezTo>
                  <a:pt x="2319" y="1096"/>
                  <a:pt x="2319" y="1096"/>
                  <a:pt x="2319" y="1096"/>
                </a:cubicBezTo>
                <a:cubicBezTo>
                  <a:pt x="2290" y="1105"/>
                  <a:pt x="2309" y="1124"/>
                  <a:pt x="2306" y="1137"/>
                </a:cubicBezTo>
                <a:cubicBezTo>
                  <a:pt x="2317" y="1128"/>
                  <a:pt x="2342" y="1103"/>
                  <a:pt x="2325" y="1096"/>
                </a:cubicBezTo>
                <a:cubicBezTo>
                  <a:pt x="2325" y="1095"/>
                  <a:pt x="2325" y="1095"/>
                  <a:pt x="2325" y="1094"/>
                </a:cubicBezTo>
                <a:cubicBezTo>
                  <a:pt x="2325" y="1092"/>
                  <a:pt x="2325" y="1091"/>
                  <a:pt x="2325" y="1089"/>
                </a:cubicBezTo>
                <a:cubicBezTo>
                  <a:pt x="2325" y="1088"/>
                  <a:pt x="2325" y="1086"/>
                  <a:pt x="2325" y="1085"/>
                </a:cubicBezTo>
                <a:cubicBezTo>
                  <a:pt x="2325" y="1084"/>
                  <a:pt x="2324" y="1084"/>
                  <a:pt x="2324" y="1083"/>
                </a:cubicBezTo>
                <a:cubicBezTo>
                  <a:pt x="2324" y="1083"/>
                  <a:pt x="2324" y="1082"/>
                  <a:pt x="2324" y="1082"/>
                </a:cubicBezTo>
                <a:cubicBezTo>
                  <a:pt x="2324" y="1082"/>
                  <a:pt x="2324" y="1081"/>
                  <a:pt x="2324" y="1081"/>
                </a:cubicBezTo>
                <a:cubicBezTo>
                  <a:pt x="2324" y="1080"/>
                  <a:pt x="2323" y="1080"/>
                  <a:pt x="2323" y="1079"/>
                </a:cubicBezTo>
                <a:cubicBezTo>
                  <a:pt x="2323" y="1079"/>
                  <a:pt x="2323" y="1078"/>
                  <a:pt x="2323" y="1078"/>
                </a:cubicBezTo>
                <a:cubicBezTo>
                  <a:pt x="2322" y="1077"/>
                  <a:pt x="2322" y="1077"/>
                  <a:pt x="2322" y="1077"/>
                </a:cubicBezTo>
                <a:cubicBezTo>
                  <a:pt x="2323" y="1077"/>
                  <a:pt x="2324" y="1078"/>
                  <a:pt x="2325" y="1078"/>
                </a:cubicBezTo>
                <a:cubicBezTo>
                  <a:pt x="2326" y="1078"/>
                  <a:pt x="2327" y="1079"/>
                  <a:pt x="2328" y="1079"/>
                </a:cubicBezTo>
                <a:cubicBezTo>
                  <a:pt x="2329" y="1079"/>
                  <a:pt x="2330" y="1080"/>
                  <a:pt x="2331" y="1080"/>
                </a:cubicBezTo>
                <a:cubicBezTo>
                  <a:pt x="2332" y="1080"/>
                  <a:pt x="2333" y="1080"/>
                  <a:pt x="2334" y="1081"/>
                </a:cubicBezTo>
                <a:cubicBezTo>
                  <a:pt x="2335" y="1081"/>
                  <a:pt x="2336" y="1081"/>
                  <a:pt x="2337" y="1081"/>
                </a:cubicBezTo>
                <a:cubicBezTo>
                  <a:pt x="2338" y="1081"/>
                  <a:pt x="2339" y="1082"/>
                  <a:pt x="2340" y="1082"/>
                </a:cubicBezTo>
                <a:cubicBezTo>
                  <a:pt x="2342" y="1082"/>
                  <a:pt x="2343" y="1082"/>
                  <a:pt x="2344" y="1082"/>
                </a:cubicBezTo>
                <a:cubicBezTo>
                  <a:pt x="2345" y="1082"/>
                  <a:pt x="2346" y="1082"/>
                  <a:pt x="2347" y="1082"/>
                </a:cubicBezTo>
                <a:cubicBezTo>
                  <a:pt x="2348" y="1082"/>
                  <a:pt x="2349" y="1082"/>
                  <a:pt x="2350" y="1082"/>
                </a:cubicBezTo>
                <a:cubicBezTo>
                  <a:pt x="2352" y="1082"/>
                  <a:pt x="2354" y="1082"/>
                  <a:pt x="2356" y="1081"/>
                </a:cubicBezTo>
                <a:cubicBezTo>
                  <a:pt x="2357" y="1081"/>
                  <a:pt x="2358" y="1081"/>
                  <a:pt x="2359" y="1081"/>
                </a:cubicBezTo>
                <a:cubicBezTo>
                  <a:pt x="2360" y="1081"/>
                  <a:pt x="2361" y="1081"/>
                  <a:pt x="2362" y="1081"/>
                </a:cubicBezTo>
                <a:cubicBezTo>
                  <a:pt x="2362" y="1080"/>
                  <a:pt x="2363" y="1080"/>
                  <a:pt x="2363" y="1080"/>
                </a:cubicBezTo>
                <a:cubicBezTo>
                  <a:pt x="2363" y="1080"/>
                  <a:pt x="2363" y="1080"/>
                  <a:pt x="2363" y="1080"/>
                </a:cubicBezTo>
                <a:cubicBezTo>
                  <a:pt x="2364" y="1080"/>
                  <a:pt x="2364" y="1080"/>
                  <a:pt x="2364" y="1080"/>
                </a:cubicBezTo>
                <a:cubicBezTo>
                  <a:pt x="2364" y="1080"/>
                  <a:pt x="2364" y="1080"/>
                  <a:pt x="2364" y="1080"/>
                </a:cubicBezTo>
                <a:cubicBezTo>
                  <a:pt x="2365" y="1080"/>
                  <a:pt x="2365" y="1080"/>
                  <a:pt x="2365" y="1080"/>
                </a:cubicBezTo>
                <a:cubicBezTo>
                  <a:pt x="2366" y="1080"/>
                  <a:pt x="2367" y="1080"/>
                  <a:pt x="2368" y="1080"/>
                </a:cubicBezTo>
                <a:cubicBezTo>
                  <a:pt x="2368" y="1080"/>
                  <a:pt x="2369" y="1081"/>
                  <a:pt x="2370" y="1081"/>
                </a:cubicBezTo>
                <a:cubicBezTo>
                  <a:pt x="2371" y="1081"/>
                  <a:pt x="2372" y="1081"/>
                  <a:pt x="2373" y="1081"/>
                </a:cubicBezTo>
                <a:cubicBezTo>
                  <a:pt x="2374" y="1081"/>
                  <a:pt x="2375" y="1081"/>
                  <a:pt x="2376" y="1082"/>
                </a:cubicBezTo>
                <a:cubicBezTo>
                  <a:pt x="2376" y="1082"/>
                  <a:pt x="2377" y="1082"/>
                  <a:pt x="2377" y="1082"/>
                </a:cubicBezTo>
                <a:cubicBezTo>
                  <a:pt x="2377" y="1082"/>
                  <a:pt x="2377" y="1082"/>
                  <a:pt x="2377" y="1082"/>
                </a:cubicBezTo>
                <a:cubicBezTo>
                  <a:pt x="2378" y="1082"/>
                  <a:pt x="2379" y="1084"/>
                  <a:pt x="2380" y="1084"/>
                </a:cubicBezTo>
                <a:cubicBezTo>
                  <a:pt x="2381" y="1084"/>
                  <a:pt x="2381" y="1084"/>
                  <a:pt x="2381" y="1084"/>
                </a:cubicBezTo>
                <a:cubicBezTo>
                  <a:pt x="2376" y="1091"/>
                  <a:pt x="2387" y="1091"/>
                  <a:pt x="2391" y="1092"/>
                </a:cubicBezTo>
                <a:cubicBezTo>
                  <a:pt x="2398" y="1094"/>
                  <a:pt x="2399" y="1096"/>
                  <a:pt x="2404" y="1100"/>
                </a:cubicBezTo>
                <a:cubicBezTo>
                  <a:pt x="2405" y="1090"/>
                  <a:pt x="2395" y="1071"/>
                  <a:pt x="2379" y="1080"/>
                </a:cubicBezTo>
                <a:cubicBezTo>
                  <a:pt x="2378" y="1080"/>
                  <a:pt x="2378" y="1080"/>
                  <a:pt x="2377" y="1080"/>
                </a:cubicBezTo>
                <a:cubicBezTo>
                  <a:pt x="2376" y="1080"/>
                  <a:pt x="2375" y="1080"/>
                  <a:pt x="2374" y="1080"/>
                </a:cubicBezTo>
                <a:cubicBezTo>
                  <a:pt x="2373" y="1079"/>
                  <a:pt x="2372" y="1079"/>
                  <a:pt x="2371" y="1079"/>
                </a:cubicBezTo>
                <a:cubicBezTo>
                  <a:pt x="2370" y="1079"/>
                  <a:pt x="2369" y="1079"/>
                  <a:pt x="2368" y="1079"/>
                </a:cubicBezTo>
                <a:cubicBezTo>
                  <a:pt x="2369" y="1079"/>
                  <a:pt x="2369" y="1079"/>
                  <a:pt x="2369" y="1079"/>
                </a:cubicBezTo>
                <a:cubicBezTo>
                  <a:pt x="2370" y="1078"/>
                  <a:pt x="2371" y="1078"/>
                  <a:pt x="2372" y="1078"/>
                </a:cubicBezTo>
                <a:cubicBezTo>
                  <a:pt x="2375" y="1077"/>
                  <a:pt x="2377" y="1076"/>
                  <a:pt x="2379" y="1075"/>
                </a:cubicBezTo>
                <a:cubicBezTo>
                  <a:pt x="2381" y="1074"/>
                  <a:pt x="2382" y="1073"/>
                  <a:pt x="2384" y="1072"/>
                </a:cubicBezTo>
                <a:cubicBezTo>
                  <a:pt x="2385" y="1071"/>
                  <a:pt x="2385" y="1071"/>
                  <a:pt x="2385" y="1071"/>
                </a:cubicBezTo>
                <a:cubicBezTo>
                  <a:pt x="2385" y="1071"/>
                  <a:pt x="2385" y="1071"/>
                  <a:pt x="2383" y="1072"/>
                </a:cubicBezTo>
                <a:cubicBezTo>
                  <a:pt x="2382" y="1072"/>
                  <a:pt x="2381" y="1073"/>
                  <a:pt x="2379" y="1074"/>
                </a:cubicBezTo>
                <a:cubicBezTo>
                  <a:pt x="2377" y="1074"/>
                  <a:pt x="2374" y="1075"/>
                  <a:pt x="2371" y="1076"/>
                </a:cubicBezTo>
                <a:cubicBezTo>
                  <a:pt x="2371" y="1076"/>
                  <a:pt x="2370" y="1076"/>
                  <a:pt x="2369" y="1076"/>
                </a:cubicBezTo>
                <a:cubicBezTo>
                  <a:pt x="2368" y="1077"/>
                  <a:pt x="2368" y="1077"/>
                  <a:pt x="2367" y="1077"/>
                </a:cubicBezTo>
                <a:cubicBezTo>
                  <a:pt x="2365" y="1077"/>
                  <a:pt x="2363" y="1078"/>
                  <a:pt x="2362" y="1078"/>
                </a:cubicBezTo>
                <a:cubicBezTo>
                  <a:pt x="2361" y="1078"/>
                  <a:pt x="2360" y="1078"/>
                  <a:pt x="2359" y="1079"/>
                </a:cubicBezTo>
                <a:cubicBezTo>
                  <a:pt x="2358" y="1079"/>
                  <a:pt x="2357" y="1079"/>
                  <a:pt x="2356" y="1079"/>
                </a:cubicBezTo>
                <a:cubicBezTo>
                  <a:pt x="2354" y="1079"/>
                  <a:pt x="2352" y="1079"/>
                  <a:pt x="2350" y="1079"/>
                </a:cubicBezTo>
                <a:cubicBezTo>
                  <a:pt x="2349" y="1079"/>
                  <a:pt x="2349" y="1079"/>
                  <a:pt x="2348" y="1079"/>
                </a:cubicBezTo>
                <a:cubicBezTo>
                  <a:pt x="2347" y="1079"/>
                  <a:pt x="2345" y="1079"/>
                  <a:pt x="2344" y="1079"/>
                </a:cubicBezTo>
                <a:cubicBezTo>
                  <a:pt x="2343" y="1079"/>
                  <a:pt x="2342" y="1079"/>
                  <a:pt x="2341" y="1079"/>
                </a:cubicBezTo>
                <a:cubicBezTo>
                  <a:pt x="2340" y="1079"/>
                  <a:pt x="2339" y="1079"/>
                  <a:pt x="2338" y="1079"/>
                </a:cubicBezTo>
                <a:cubicBezTo>
                  <a:pt x="2337" y="1079"/>
                  <a:pt x="2336" y="1078"/>
                  <a:pt x="2335" y="1078"/>
                </a:cubicBezTo>
                <a:cubicBezTo>
                  <a:pt x="2334" y="1078"/>
                  <a:pt x="2333" y="1078"/>
                  <a:pt x="2332" y="1078"/>
                </a:cubicBezTo>
                <a:cubicBezTo>
                  <a:pt x="2331" y="1077"/>
                  <a:pt x="2330" y="1077"/>
                  <a:pt x="2329" y="1077"/>
                </a:cubicBezTo>
                <a:cubicBezTo>
                  <a:pt x="2329" y="1076"/>
                  <a:pt x="2328" y="1076"/>
                  <a:pt x="2327" y="1076"/>
                </a:cubicBezTo>
                <a:cubicBezTo>
                  <a:pt x="2326" y="1075"/>
                  <a:pt x="2325" y="1075"/>
                  <a:pt x="2324" y="1075"/>
                </a:cubicBezTo>
                <a:cubicBezTo>
                  <a:pt x="2323" y="1074"/>
                  <a:pt x="2323" y="1074"/>
                  <a:pt x="2323" y="1074"/>
                </a:cubicBezTo>
                <a:cubicBezTo>
                  <a:pt x="2322" y="1074"/>
                  <a:pt x="2322" y="1073"/>
                  <a:pt x="2321" y="1073"/>
                </a:cubicBezTo>
                <a:cubicBezTo>
                  <a:pt x="2320" y="1072"/>
                  <a:pt x="2320" y="1072"/>
                  <a:pt x="2320"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8" y="1071"/>
                  <a:pt x="2318" y="1071"/>
                  <a:pt x="2318" y="1071"/>
                </a:cubicBezTo>
                <a:cubicBezTo>
                  <a:pt x="2316" y="1070"/>
                  <a:pt x="2316" y="1070"/>
                  <a:pt x="2316" y="1070"/>
                </a:cubicBezTo>
                <a:cubicBezTo>
                  <a:pt x="2313" y="1068"/>
                  <a:pt x="2311" y="1065"/>
                  <a:pt x="2308" y="1062"/>
                </a:cubicBezTo>
                <a:cubicBezTo>
                  <a:pt x="2306" y="1060"/>
                  <a:pt x="2303" y="1057"/>
                  <a:pt x="2301" y="1054"/>
                </a:cubicBezTo>
                <a:cubicBezTo>
                  <a:pt x="2299" y="1051"/>
                  <a:pt x="2296" y="1049"/>
                  <a:pt x="2294" y="1046"/>
                </a:cubicBezTo>
                <a:cubicBezTo>
                  <a:pt x="2299" y="1041"/>
                  <a:pt x="2298" y="1032"/>
                  <a:pt x="2300" y="1024"/>
                </a:cubicBezTo>
                <a:cubicBezTo>
                  <a:pt x="2287" y="1024"/>
                  <a:pt x="2279" y="1028"/>
                  <a:pt x="2278" y="1036"/>
                </a:cubicBezTo>
                <a:cubicBezTo>
                  <a:pt x="2278" y="1036"/>
                  <a:pt x="2277" y="1035"/>
                  <a:pt x="2276" y="1035"/>
                </a:cubicBezTo>
                <a:cubicBezTo>
                  <a:pt x="2275" y="1035"/>
                  <a:pt x="2274" y="1034"/>
                  <a:pt x="2273" y="1034"/>
                </a:cubicBezTo>
                <a:cubicBezTo>
                  <a:pt x="2272" y="1034"/>
                  <a:pt x="2272" y="1034"/>
                  <a:pt x="2271" y="1034"/>
                </a:cubicBezTo>
                <a:cubicBezTo>
                  <a:pt x="2271" y="1034"/>
                  <a:pt x="2270" y="1034"/>
                  <a:pt x="2270" y="1034"/>
                </a:cubicBezTo>
                <a:cubicBezTo>
                  <a:pt x="2269" y="1034"/>
                  <a:pt x="2269" y="1034"/>
                  <a:pt x="2268" y="1034"/>
                </a:cubicBezTo>
                <a:cubicBezTo>
                  <a:pt x="2268" y="1034"/>
                  <a:pt x="2267" y="1034"/>
                  <a:pt x="2267" y="1034"/>
                </a:cubicBezTo>
                <a:cubicBezTo>
                  <a:pt x="2268" y="1033"/>
                  <a:pt x="2269" y="1033"/>
                  <a:pt x="2271" y="1032"/>
                </a:cubicBezTo>
                <a:cubicBezTo>
                  <a:pt x="2279" y="1028"/>
                  <a:pt x="2288" y="1024"/>
                  <a:pt x="2298" y="1021"/>
                </a:cubicBezTo>
                <a:cubicBezTo>
                  <a:pt x="2302" y="1019"/>
                  <a:pt x="2307" y="1017"/>
                  <a:pt x="2312" y="1016"/>
                </a:cubicBezTo>
                <a:cubicBezTo>
                  <a:pt x="2313" y="1016"/>
                  <a:pt x="2314" y="1015"/>
                  <a:pt x="2315" y="1015"/>
                </a:cubicBezTo>
                <a:cubicBezTo>
                  <a:pt x="2317" y="1015"/>
                  <a:pt x="2317" y="1015"/>
                  <a:pt x="2317" y="1015"/>
                </a:cubicBezTo>
                <a:cubicBezTo>
                  <a:pt x="2319" y="1014"/>
                  <a:pt x="2319" y="1014"/>
                  <a:pt x="2319" y="1014"/>
                </a:cubicBezTo>
                <a:cubicBezTo>
                  <a:pt x="2321" y="1014"/>
                  <a:pt x="2321" y="1014"/>
                  <a:pt x="2321"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4" y="1013"/>
                  <a:pt x="2325" y="1013"/>
                  <a:pt x="2326" y="1013"/>
                </a:cubicBezTo>
                <a:cubicBezTo>
                  <a:pt x="2333" y="1012"/>
                  <a:pt x="2339" y="1012"/>
                  <a:pt x="2346" y="1011"/>
                </a:cubicBezTo>
                <a:cubicBezTo>
                  <a:pt x="2346" y="1011"/>
                  <a:pt x="2346" y="1011"/>
                  <a:pt x="2346" y="1011"/>
                </a:cubicBezTo>
                <a:cubicBezTo>
                  <a:pt x="2349" y="1012"/>
                  <a:pt x="2352" y="1013"/>
                  <a:pt x="2355" y="1015"/>
                </a:cubicBezTo>
                <a:cubicBezTo>
                  <a:pt x="2355" y="1015"/>
                  <a:pt x="2356" y="1015"/>
                  <a:pt x="2357" y="1016"/>
                </a:cubicBezTo>
                <a:cubicBezTo>
                  <a:pt x="2358" y="1016"/>
                  <a:pt x="2358" y="1017"/>
                  <a:pt x="2359" y="1017"/>
                </a:cubicBezTo>
                <a:cubicBezTo>
                  <a:pt x="2360" y="1018"/>
                  <a:pt x="2362" y="1019"/>
                  <a:pt x="2363" y="1020"/>
                </a:cubicBezTo>
                <a:cubicBezTo>
                  <a:pt x="2364" y="1020"/>
                  <a:pt x="2364" y="1020"/>
                  <a:pt x="2364" y="1021"/>
                </a:cubicBezTo>
                <a:cubicBezTo>
                  <a:pt x="2359" y="1044"/>
                  <a:pt x="2380" y="1040"/>
                  <a:pt x="2393" y="1051"/>
                </a:cubicBezTo>
                <a:cubicBezTo>
                  <a:pt x="2404" y="1025"/>
                  <a:pt x="2390" y="1016"/>
                  <a:pt x="2365" y="1018"/>
                </a:cubicBezTo>
                <a:cubicBezTo>
                  <a:pt x="2365" y="1018"/>
                  <a:pt x="2365" y="1018"/>
                  <a:pt x="2365" y="1018"/>
                </a:cubicBezTo>
                <a:cubicBezTo>
                  <a:pt x="2364" y="1017"/>
                  <a:pt x="2362" y="1016"/>
                  <a:pt x="2361" y="1015"/>
                </a:cubicBezTo>
                <a:cubicBezTo>
                  <a:pt x="2360" y="1015"/>
                  <a:pt x="2359" y="1014"/>
                  <a:pt x="2359" y="1014"/>
                </a:cubicBezTo>
                <a:cubicBezTo>
                  <a:pt x="2358" y="1013"/>
                  <a:pt x="2357" y="1013"/>
                  <a:pt x="2356" y="1013"/>
                </a:cubicBezTo>
                <a:cubicBezTo>
                  <a:pt x="2355" y="1012"/>
                  <a:pt x="2354" y="1012"/>
                  <a:pt x="2353" y="1011"/>
                </a:cubicBezTo>
                <a:cubicBezTo>
                  <a:pt x="2353" y="1011"/>
                  <a:pt x="2354" y="1011"/>
                  <a:pt x="2355" y="1011"/>
                </a:cubicBezTo>
                <a:cubicBezTo>
                  <a:pt x="2360" y="1011"/>
                  <a:pt x="2364" y="1010"/>
                  <a:pt x="2369" y="1010"/>
                </a:cubicBezTo>
                <a:cubicBezTo>
                  <a:pt x="2371" y="1009"/>
                  <a:pt x="2374" y="1009"/>
                  <a:pt x="2376" y="1009"/>
                </a:cubicBezTo>
                <a:cubicBezTo>
                  <a:pt x="2378" y="1008"/>
                  <a:pt x="2379" y="1008"/>
                  <a:pt x="2380" y="1008"/>
                </a:cubicBezTo>
                <a:cubicBezTo>
                  <a:pt x="2381" y="1008"/>
                  <a:pt x="2381" y="1008"/>
                  <a:pt x="2381" y="1008"/>
                </a:cubicBezTo>
                <a:cubicBezTo>
                  <a:pt x="2381" y="1008"/>
                  <a:pt x="2381" y="1008"/>
                  <a:pt x="2381" y="1008"/>
                </a:cubicBezTo>
                <a:cubicBezTo>
                  <a:pt x="2381" y="1008"/>
                  <a:pt x="2381" y="1008"/>
                  <a:pt x="2381" y="1008"/>
                </a:cubicBezTo>
                <a:cubicBezTo>
                  <a:pt x="2381" y="1008"/>
                  <a:pt x="2381" y="1008"/>
                  <a:pt x="2381" y="1008"/>
                </a:cubicBezTo>
                <a:cubicBezTo>
                  <a:pt x="2382" y="1008"/>
                  <a:pt x="2382" y="1008"/>
                  <a:pt x="2382" y="1008"/>
                </a:cubicBezTo>
                <a:cubicBezTo>
                  <a:pt x="2383" y="1007"/>
                  <a:pt x="2383" y="1007"/>
                  <a:pt x="2383" y="1007"/>
                </a:cubicBezTo>
                <a:cubicBezTo>
                  <a:pt x="2388" y="1006"/>
                  <a:pt x="2393" y="1004"/>
                  <a:pt x="2398" y="1002"/>
                </a:cubicBezTo>
                <a:cubicBezTo>
                  <a:pt x="2398" y="1002"/>
                  <a:pt x="2398" y="1002"/>
                  <a:pt x="2398" y="1002"/>
                </a:cubicBezTo>
                <a:cubicBezTo>
                  <a:pt x="2398" y="1003"/>
                  <a:pt x="2399" y="1003"/>
                  <a:pt x="2400" y="1003"/>
                </a:cubicBezTo>
                <a:cubicBezTo>
                  <a:pt x="2400" y="1003"/>
                  <a:pt x="2401" y="1004"/>
                  <a:pt x="2402" y="1004"/>
                </a:cubicBezTo>
                <a:cubicBezTo>
                  <a:pt x="2403" y="1004"/>
                  <a:pt x="2403" y="1005"/>
                  <a:pt x="2404" y="1005"/>
                </a:cubicBezTo>
                <a:cubicBezTo>
                  <a:pt x="2405" y="1006"/>
                  <a:pt x="2406" y="1006"/>
                  <a:pt x="2407" y="1006"/>
                </a:cubicBezTo>
                <a:cubicBezTo>
                  <a:pt x="2409" y="1007"/>
                  <a:pt x="2410" y="1009"/>
                  <a:pt x="2412" y="1010"/>
                </a:cubicBezTo>
                <a:cubicBezTo>
                  <a:pt x="2414" y="1011"/>
                  <a:pt x="2416" y="1013"/>
                  <a:pt x="2418" y="1014"/>
                </a:cubicBezTo>
                <a:cubicBezTo>
                  <a:pt x="2420" y="1015"/>
                  <a:pt x="2422" y="1017"/>
                  <a:pt x="2425" y="1018"/>
                </a:cubicBezTo>
                <a:cubicBezTo>
                  <a:pt x="2426" y="1018"/>
                  <a:pt x="2426" y="1019"/>
                  <a:pt x="2427" y="1019"/>
                </a:cubicBezTo>
                <a:cubicBezTo>
                  <a:pt x="2427" y="1019"/>
                  <a:pt x="2427" y="1019"/>
                  <a:pt x="2428" y="1020"/>
                </a:cubicBezTo>
                <a:cubicBezTo>
                  <a:pt x="2429" y="1020"/>
                  <a:pt x="2429" y="1020"/>
                  <a:pt x="2429" y="1020"/>
                </a:cubicBezTo>
                <a:cubicBezTo>
                  <a:pt x="2431" y="1021"/>
                  <a:pt x="2431" y="1021"/>
                  <a:pt x="2431" y="1021"/>
                </a:cubicBezTo>
                <a:cubicBezTo>
                  <a:pt x="2432" y="1021"/>
                  <a:pt x="2432" y="1021"/>
                  <a:pt x="2433" y="1021"/>
                </a:cubicBezTo>
                <a:cubicBezTo>
                  <a:pt x="2434" y="1022"/>
                  <a:pt x="2436" y="1022"/>
                  <a:pt x="2437" y="1022"/>
                </a:cubicBezTo>
                <a:cubicBezTo>
                  <a:pt x="2438" y="1023"/>
                  <a:pt x="2439" y="1023"/>
                  <a:pt x="2440" y="1023"/>
                </a:cubicBezTo>
                <a:cubicBezTo>
                  <a:pt x="2440" y="1023"/>
                  <a:pt x="2441" y="1023"/>
                  <a:pt x="2442" y="1023"/>
                </a:cubicBezTo>
                <a:cubicBezTo>
                  <a:pt x="2443" y="1023"/>
                  <a:pt x="2443" y="1023"/>
                  <a:pt x="2444" y="1023"/>
                </a:cubicBezTo>
                <a:cubicBezTo>
                  <a:pt x="2445" y="1024"/>
                  <a:pt x="2445" y="1024"/>
                  <a:pt x="2445" y="1024"/>
                </a:cubicBezTo>
                <a:cubicBezTo>
                  <a:pt x="2446" y="1024"/>
                  <a:pt x="2446" y="1024"/>
                  <a:pt x="2446" y="1024"/>
                </a:cubicBezTo>
                <a:cubicBezTo>
                  <a:pt x="2447" y="1024"/>
                  <a:pt x="2448" y="1024"/>
                  <a:pt x="2449" y="1024"/>
                </a:cubicBezTo>
                <a:cubicBezTo>
                  <a:pt x="2450" y="1024"/>
                  <a:pt x="2450" y="1024"/>
                  <a:pt x="2451" y="1024"/>
                </a:cubicBezTo>
                <a:cubicBezTo>
                  <a:pt x="2452" y="1024"/>
                  <a:pt x="2453" y="1024"/>
                  <a:pt x="2453" y="1024"/>
                </a:cubicBezTo>
                <a:cubicBezTo>
                  <a:pt x="2454" y="1023"/>
                  <a:pt x="2455" y="1023"/>
                  <a:pt x="2456" y="1023"/>
                </a:cubicBezTo>
                <a:cubicBezTo>
                  <a:pt x="2457" y="1023"/>
                  <a:pt x="2459" y="1023"/>
                  <a:pt x="2460" y="1023"/>
                </a:cubicBezTo>
                <a:cubicBezTo>
                  <a:pt x="2461" y="1023"/>
                  <a:pt x="2461" y="1023"/>
                  <a:pt x="2462" y="1022"/>
                </a:cubicBezTo>
                <a:cubicBezTo>
                  <a:pt x="2463" y="1022"/>
                  <a:pt x="2463" y="1022"/>
                  <a:pt x="2464" y="1022"/>
                </a:cubicBezTo>
                <a:cubicBezTo>
                  <a:pt x="2465" y="1022"/>
                  <a:pt x="2467" y="1021"/>
                  <a:pt x="2468" y="1021"/>
                </a:cubicBezTo>
                <a:cubicBezTo>
                  <a:pt x="2469" y="1021"/>
                  <a:pt x="2469" y="1021"/>
                  <a:pt x="2470" y="1021"/>
                </a:cubicBezTo>
                <a:cubicBezTo>
                  <a:pt x="2470" y="1021"/>
                  <a:pt x="2471" y="1020"/>
                  <a:pt x="2472" y="1020"/>
                </a:cubicBezTo>
                <a:cubicBezTo>
                  <a:pt x="2473" y="1020"/>
                  <a:pt x="2474" y="1019"/>
                  <a:pt x="2475" y="1019"/>
                </a:cubicBezTo>
                <a:cubicBezTo>
                  <a:pt x="2477" y="1018"/>
                  <a:pt x="2478" y="1017"/>
                  <a:pt x="2480" y="1016"/>
                </a:cubicBezTo>
                <a:cubicBezTo>
                  <a:pt x="2480" y="1016"/>
                  <a:pt x="2481" y="1016"/>
                  <a:pt x="2481" y="1015"/>
                </a:cubicBezTo>
                <a:cubicBezTo>
                  <a:pt x="2482" y="1015"/>
                  <a:pt x="2482" y="1015"/>
                  <a:pt x="2483" y="1014"/>
                </a:cubicBezTo>
                <a:cubicBezTo>
                  <a:pt x="2483" y="1014"/>
                  <a:pt x="2484" y="1014"/>
                  <a:pt x="2484" y="1014"/>
                </a:cubicBezTo>
                <a:cubicBezTo>
                  <a:pt x="2484" y="1014"/>
                  <a:pt x="2483" y="1014"/>
                  <a:pt x="2482" y="1014"/>
                </a:cubicBezTo>
                <a:cubicBezTo>
                  <a:pt x="2482" y="1015"/>
                  <a:pt x="2481" y="1015"/>
                  <a:pt x="2479" y="1015"/>
                </a:cubicBezTo>
                <a:cubicBezTo>
                  <a:pt x="2478" y="1016"/>
                  <a:pt x="2476" y="1016"/>
                  <a:pt x="2474" y="1017"/>
                </a:cubicBezTo>
                <a:cubicBezTo>
                  <a:pt x="2473" y="1017"/>
                  <a:pt x="2472" y="1018"/>
                  <a:pt x="2471" y="1018"/>
                </a:cubicBezTo>
                <a:cubicBezTo>
                  <a:pt x="2470" y="1018"/>
                  <a:pt x="2469" y="1018"/>
                  <a:pt x="2468" y="1019"/>
                </a:cubicBezTo>
                <a:cubicBezTo>
                  <a:pt x="2467" y="1019"/>
                  <a:pt x="2465" y="1019"/>
                  <a:pt x="2464" y="1020"/>
                </a:cubicBezTo>
                <a:cubicBezTo>
                  <a:pt x="2463" y="1020"/>
                  <a:pt x="2463" y="1020"/>
                  <a:pt x="2462" y="1020"/>
                </a:cubicBezTo>
                <a:cubicBezTo>
                  <a:pt x="2461" y="1020"/>
                  <a:pt x="2461" y="1020"/>
                  <a:pt x="2460" y="1020"/>
                </a:cubicBezTo>
                <a:cubicBezTo>
                  <a:pt x="2459" y="1020"/>
                  <a:pt x="2457" y="1021"/>
                  <a:pt x="2456" y="1021"/>
                </a:cubicBezTo>
                <a:cubicBezTo>
                  <a:pt x="2455" y="1021"/>
                  <a:pt x="2455" y="1021"/>
                  <a:pt x="2454" y="1021"/>
                </a:cubicBezTo>
                <a:cubicBezTo>
                  <a:pt x="2453" y="1021"/>
                  <a:pt x="2452" y="1021"/>
                  <a:pt x="2452" y="1021"/>
                </a:cubicBezTo>
                <a:cubicBezTo>
                  <a:pt x="2451" y="1021"/>
                  <a:pt x="2450" y="1021"/>
                  <a:pt x="2449" y="1021"/>
                </a:cubicBezTo>
                <a:cubicBezTo>
                  <a:pt x="2449" y="1021"/>
                  <a:pt x="2448" y="1021"/>
                  <a:pt x="2447" y="1021"/>
                </a:cubicBezTo>
                <a:cubicBezTo>
                  <a:pt x="2446" y="1021"/>
                  <a:pt x="2446" y="1021"/>
                  <a:pt x="2446" y="1021"/>
                </a:cubicBezTo>
                <a:cubicBezTo>
                  <a:pt x="2445" y="1021"/>
                  <a:pt x="2445" y="1021"/>
                  <a:pt x="2445" y="1021"/>
                </a:cubicBezTo>
                <a:cubicBezTo>
                  <a:pt x="2445" y="1021"/>
                  <a:pt x="2445" y="1021"/>
                  <a:pt x="2445" y="1021"/>
                </a:cubicBezTo>
                <a:cubicBezTo>
                  <a:pt x="2445" y="1021"/>
                  <a:pt x="2445" y="1021"/>
                  <a:pt x="2445" y="1021"/>
                </a:cubicBezTo>
                <a:cubicBezTo>
                  <a:pt x="2445" y="1021"/>
                  <a:pt x="2445" y="1021"/>
                  <a:pt x="2446" y="1021"/>
                </a:cubicBezTo>
                <a:close/>
                <a:moveTo>
                  <a:pt x="2003" y="715"/>
                </a:moveTo>
                <a:cubicBezTo>
                  <a:pt x="2013" y="702"/>
                  <a:pt x="2015" y="686"/>
                  <a:pt x="2025" y="674"/>
                </a:cubicBezTo>
                <a:cubicBezTo>
                  <a:pt x="2028" y="671"/>
                  <a:pt x="2030" y="668"/>
                  <a:pt x="2033" y="665"/>
                </a:cubicBezTo>
                <a:cubicBezTo>
                  <a:pt x="2033" y="666"/>
                  <a:pt x="2033" y="667"/>
                  <a:pt x="2033" y="667"/>
                </a:cubicBezTo>
                <a:cubicBezTo>
                  <a:pt x="2033" y="668"/>
                  <a:pt x="2033" y="669"/>
                  <a:pt x="2033" y="669"/>
                </a:cubicBezTo>
                <a:cubicBezTo>
                  <a:pt x="2033" y="670"/>
                  <a:pt x="2033" y="670"/>
                  <a:pt x="2033" y="670"/>
                </a:cubicBezTo>
                <a:cubicBezTo>
                  <a:pt x="2033" y="670"/>
                  <a:pt x="2033" y="670"/>
                  <a:pt x="2033" y="670"/>
                </a:cubicBezTo>
                <a:cubicBezTo>
                  <a:pt x="2032" y="670"/>
                  <a:pt x="2032" y="671"/>
                  <a:pt x="2032" y="672"/>
                </a:cubicBezTo>
                <a:cubicBezTo>
                  <a:pt x="2031" y="673"/>
                  <a:pt x="2030" y="675"/>
                  <a:pt x="2029" y="676"/>
                </a:cubicBezTo>
                <a:cubicBezTo>
                  <a:pt x="2027" y="679"/>
                  <a:pt x="2026" y="682"/>
                  <a:pt x="2024" y="686"/>
                </a:cubicBezTo>
                <a:cubicBezTo>
                  <a:pt x="2024" y="686"/>
                  <a:pt x="2024" y="687"/>
                  <a:pt x="2024" y="688"/>
                </a:cubicBezTo>
                <a:cubicBezTo>
                  <a:pt x="2023" y="689"/>
                  <a:pt x="2023" y="690"/>
                  <a:pt x="2023" y="691"/>
                </a:cubicBezTo>
                <a:cubicBezTo>
                  <a:pt x="2023" y="692"/>
                  <a:pt x="2022" y="692"/>
                  <a:pt x="2022" y="693"/>
                </a:cubicBezTo>
                <a:cubicBezTo>
                  <a:pt x="2022" y="695"/>
                  <a:pt x="2022" y="695"/>
                  <a:pt x="2022" y="695"/>
                </a:cubicBezTo>
                <a:cubicBezTo>
                  <a:pt x="2022" y="695"/>
                  <a:pt x="2022" y="695"/>
                  <a:pt x="2022" y="696"/>
                </a:cubicBezTo>
                <a:cubicBezTo>
                  <a:pt x="2021" y="699"/>
                  <a:pt x="2021" y="703"/>
                  <a:pt x="2021" y="707"/>
                </a:cubicBezTo>
                <a:cubicBezTo>
                  <a:pt x="2021" y="707"/>
                  <a:pt x="2021" y="708"/>
                  <a:pt x="2021" y="709"/>
                </a:cubicBezTo>
                <a:cubicBezTo>
                  <a:pt x="2021" y="710"/>
                  <a:pt x="2021" y="711"/>
                  <a:pt x="2021" y="712"/>
                </a:cubicBezTo>
                <a:cubicBezTo>
                  <a:pt x="2021" y="713"/>
                  <a:pt x="2021" y="714"/>
                  <a:pt x="2021" y="714"/>
                </a:cubicBezTo>
                <a:cubicBezTo>
                  <a:pt x="2021" y="715"/>
                  <a:pt x="2021" y="716"/>
                  <a:pt x="2021" y="717"/>
                </a:cubicBezTo>
                <a:cubicBezTo>
                  <a:pt x="2022" y="718"/>
                  <a:pt x="2022" y="720"/>
                  <a:pt x="2022" y="721"/>
                </a:cubicBezTo>
                <a:cubicBezTo>
                  <a:pt x="2022" y="722"/>
                  <a:pt x="2022" y="722"/>
                  <a:pt x="2022" y="722"/>
                </a:cubicBezTo>
                <a:cubicBezTo>
                  <a:pt x="2022" y="723"/>
                  <a:pt x="2022" y="723"/>
                  <a:pt x="2022" y="723"/>
                </a:cubicBezTo>
                <a:cubicBezTo>
                  <a:pt x="2022" y="724"/>
                  <a:pt x="2022" y="724"/>
                  <a:pt x="2022" y="724"/>
                </a:cubicBezTo>
                <a:cubicBezTo>
                  <a:pt x="2022" y="724"/>
                  <a:pt x="2022" y="724"/>
                  <a:pt x="2022" y="725"/>
                </a:cubicBezTo>
                <a:cubicBezTo>
                  <a:pt x="2021" y="725"/>
                  <a:pt x="2021" y="725"/>
                  <a:pt x="2021" y="726"/>
                </a:cubicBezTo>
                <a:cubicBezTo>
                  <a:pt x="2020" y="728"/>
                  <a:pt x="2019" y="730"/>
                  <a:pt x="2017" y="732"/>
                </a:cubicBezTo>
                <a:cubicBezTo>
                  <a:pt x="2016" y="733"/>
                  <a:pt x="2015" y="734"/>
                  <a:pt x="2015" y="735"/>
                </a:cubicBezTo>
                <a:cubicBezTo>
                  <a:pt x="2014" y="735"/>
                  <a:pt x="2014" y="735"/>
                  <a:pt x="2013" y="736"/>
                </a:cubicBezTo>
                <a:cubicBezTo>
                  <a:pt x="2013" y="736"/>
                  <a:pt x="2013" y="737"/>
                  <a:pt x="2012" y="737"/>
                </a:cubicBezTo>
                <a:cubicBezTo>
                  <a:pt x="2011" y="738"/>
                  <a:pt x="2009" y="739"/>
                  <a:pt x="2008" y="740"/>
                </a:cubicBezTo>
                <a:cubicBezTo>
                  <a:pt x="2007" y="741"/>
                  <a:pt x="2006" y="742"/>
                  <a:pt x="2006" y="742"/>
                </a:cubicBezTo>
                <a:cubicBezTo>
                  <a:pt x="1998" y="744"/>
                  <a:pt x="1991" y="746"/>
                  <a:pt x="1984" y="748"/>
                </a:cubicBezTo>
                <a:cubicBezTo>
                  <a:pt x="1973" y="752"/>
                  <a:pt x="1962" y="755"/>
                  <a:pt x="1952" y="757"/>
                </a:cubicBezTo>
                <a:cubicBezTo>
                  <a:pt x="1952" y="757"/>
                  <a:pt x="1953" y="757"/>
                  <a:pt x="1953" y="757"/>
                </a:cubicBezTo>
                <a:cubicBezTo>
                  <a:pt x="1968" y="743"/>
                  <a:pt x="1991" y="731"/>
                  <a:pt x="2003" y="715"/>
                </a:cubicBezTo>
                <a:close/>
                <a:moveTo>
                  <a:pt x="272" y="1185"/>
                </a:moveTo>
                <a:cubicBezTo>
                  <a:pt x="271" y="1186"/>
                  <a:pt x="270" y="1186"/>
                  <a:pt x="269" y="1187"/>
                </a:cubicBezTo>
                <a:cubicBezTo>
                  <a:pt x="268" y="1187"/>
                  <a:pt x="268" y="1187"/>
                  <a:pt x="268" y="1187"/>
                </a:cubicBezTo>
                <a:cubicBezTo>
                  <a:pt x="268" y="1187"/>
                  <a:pt x="268" y="1187"/>
                  <a:pt x="268" y="1187"/>
                </a:cubicBezTo>
                <a:cubicBezTo>
                  <a:pt x="267" y="1187"/>
                  <a:pt x="267" y="1187"/>
                  <a:pt x="267" y="1187"/>
                </a:cubicBezTo>
                <a:cubicBezTo>
                  <a:pt x="267" y="1188"/>
                  <a:pt x="266" y="1188"/>
                  <a:pt x="266" y="1188"/>
                </a:cubicBezTo>
                <a:cubicBezTo>
                  <a:pt x="264" y="1189"/>
                  <a:pt x="262" y="1190"/>
                  <a:pt x="261" y="1192"/>
                </a:cubicBezTo>
                <a:cubicBezTo>
                  <a:pt x="260" y="1192"/>
                  <a:pt x="259" y="1193"/>
                  <a:pt x="258" y="1194"/>
                </a:cubicBezTo>
                <a:cubicBezTo>
                  <a:pt x="258" y="1194"/>
                  <a:pt x="257" y="1194"/>
                  <a:pt x="257" y="1193"/>
                </a:cubicBezTo>
                <a:cubicBezTo>
                  <a:pt x="257" y="1193"/>
                  <a:pt x="256" y="1193"/>
                  <a:pt x="256" y="1193"/>
                </a:cubicBezTo>
                <a:cubicBezTo>
                  <a:pt x="255" y="1193"/>
                  <a:pt x="255" y="1193"/>
                  <a:pt x="255" y="1193"/>
                </a:cubicBezTo>
                <a:cubicBezTo>
                  <a:pt x="255" y="1193"/>
                  <a:pt x="254" y="1193"/>
                  <a:pt x="254" y="1193"/>
                </a:cubicBezTo>
                <a:cubicBezTo>
                  <a:pt x="254" y="1193"/>
                  <a:pt x="253" y="1193"/>
                  <a:pt x="253" y="1193"/>
                </a:cubicBezTo>
                <a:cubicBezTo>
                  <a:pt x="252" y="1192"/>
                  <a:pt x="251" y="1192"/>
                  <a:pt x="251" y="1192"/>
                </a:cubicBezTo>
                <a:cubicBezTo>
                  <a:pt x="251" y="1192"/>
                  <a:pt x="250" y="1192"/>
                  <a:pt x="250" y="1192"/>
                </a:cubicBezTo>
                <a:cubicBezTo>
                  <a:pt x="250" y="1192"/>
                  <a:pt x="249" y="1192"/>
                  <a:pt x="249" y="1192"/>
                </a:cubicBezTo>
                <a:cubicBezTo>
                  <a:pt x="248" y="1192"/>
                  <a:pt x="248" y="1192"/>
                  <a:pt x="247" y="1191"/>
                </a:cubicBezTo>
                <a:cubicBezTo>
                  <a:pt x="246" y="1191"/>
                  <a:pt x="245" y="1191"/>
                  <a:pt x="244" y="1190"/>
                </a:cubicBezTo>
                <a:cubicBezTo>
                  <a:pt x="255" y="1188"/>
                  <a:pt x="267" y="1184"/>
                  <a:pt x="274" y="1183"/>
                </a:cubicBezTo>
                <a:cubicBezTo>
                  <a:pt x="274" y="1183"/>
                  <a:pt x="274" y="1183"/>
                  <a:pt x="274" y="1184"/>
                </a:cubicBezTo>
                <a:cubicBezTo>
                  <a:pt x="275" y="1184"/>
                  <a:pt x="275" y="1184"/>
                  <a:pt x="275" y="1184"/>
                </a:cubicBezTo>
                <a:cubicBezTo>
                  <a:pt x="276" y="1184"/>
                  <a:pt x="276" y="1184"/>
                  <a:pt x="277" y="1184"/>
                </a:cubicBezTo>
                <a:cubicBezTo>
                  <a:pt x="277" y="1184"/>
                  <a:pt x="277" y="1184"/>
                  <a:pt x="277" y="1184"/>
                </a:cubicBezTo>
                <a:cubicBezTo>
                  <a:pt x="275" y="1184"/>
                  <a:pt x="274" y="1185"/>
                  <a:pt x="272" y="1185"/>
                </a:cubicBezTo>
                <a:close/>
                <a:moveTo>
                  <a:pt x="277" y="1183"/>
                </a:moveTo>
                <a:cubicBezTo>
                  <a:pt x="278" y="1184"/>
                  <a:pt x="278" y="1184"/>
                  <a:pt x="279" y="1184"/>
                </a:cubicBezTo>
                <a:cubicBezTo>
                  <a:pt x="279" y="1184"/>
                  <a:pt x="278" y="1184"/>
                  <a:pt x="278" y="1184"/>
                </a:cubicBezTo>
                <a:cubicBezTo>
                  <a:pt x="278" y="1184"/>
                  <a:pt x="277" y="1184"/>
                  <a:pt x="277" y="1183"/>
                </a:cubicBezTo>
                <a:close/>
                <a:moveTo>
                  <a:pt x="825" y="992"/>
                </a:moveTo>
                <a:cubicBezTo>
                  <a:pt x="827" y="991"/>
                  <a:pt x="829" y="991"/>
                  <a:pt x="831" y="991"/>
                </a:cubicBezTo>
                <a:cubicBezTo>
                  <a:pt x="835" y="991"/>
                  <a:pt x="839" y="990"/>
                  <a:pt x="843" y="990"/>
                </a:cubicBezTo>
                <a:cubicBezTo>
                  <a:pt x="846" y="989"/>
                  <a:pt x="850" y="989"/>
                  <a:pt x="854" y="990"/>
                </a:cubicBezTo>
                <a:cubicBezTo>
                  <a:pt x="855" y="990"/>
                  <a:pt x="855" y="990"/>
                  <a:pt x="855" y="990"/>
                </a:cubicBezTo>
                <a:cubicBezTo>
                  <a:pt x="855" y="990"/>
                  <a:pt x="856" y="990"/>
                  <a:pt x="856" y="991"/>
                </a:cubicBezTo>
                <a:cubicBezTo>
                  <a:pt x="857" y="991"/>
                  <a:pt x="857" y="991"/>
                  <a:pt x="857" y="991"/>
                </a:cubicBezTo>
                <a:cubicBezTo>
                  <a:pt x="857" y="991"/>
                  <a:pt x="857" y="991"/>
                  <a:pt x="857" y="991"/>
                </a:cubicBezTo>
                <a:cubicBezTo>
                  <a:pt x="857" y="991"/>
                  <a:pt x="857" y="991"/>
                  <a:pt x="857" y="991"/>
                </a:cubicBezTo>
                <a:cubicBezTo>
                  <a:pt x="859" y="991"/>
                  <a:pt x="859" y="991"/>
                  <a:pt x="859" y="991"/>
                </a:cubicBezTo>
                <a:cubicBezTo>
                  <a:pt x="860" y="992"/>
                  <a:pt x="861" y="992"/>
                  <a:pt x="861" y="992"/>
                </a:cubicBezTo>
                <a:cubicBezTo>
                  <a:pt x="862" y="993"/>
                  <a:pt x="863" y="993"/>
                  <a:pt x="864" y="993"/>
                </a:cubicBezTo>
                <a:cubicBezTo>
                  <a:pt x="871" y="996"/>
                  <a:pt x="878" y="999"/>
                  <a:pt x="884" y="1002"/>
                </a:cubicBezTo>
                <a:cubicBezTo>
                  <a:pt x="886" y="1003"/>
                  <a:pt x="888" y="1003"/>
                  <a:pt x="889" y="1004"/>
                </a:cubicBezTo>
                <a:cubicBezTo>
                  <a:pt x="886" y="1005"/>
                  <a:pt x="883" y="1005"/>
                  <a:pt x="880" y="1005"/>
                </a:cubicBezTo>
                <a:cubicBezTo>
                  <a:pt x="861" y="1006"/>
                  <a:pt x="841" y="1008"/>
                  <a:pt x="822" y="1011"/>
                </a:cubicBezTo>
                <a:cubicBezTo>
                  <a:pt x="821" y="1009"/>
                  <a:pt x="820" y="1006"/>
                  <a:pt x="817" y="1003"/>
                </a:cubicBezTo>
                <a:cubicBezTo>
                  <a:pt x="817" y="1003"/>
                  <a:pt x="817" y="1003"/>
                  <a:pt x="818" y="1003"/>
                </a:cubicBezTo>
                <a:cubicBezTo>
                  <a:pt x="818" y="1002"/>
                  <a:pt x="818" y="1002"/>
                  <a:pt x="818" y="1001"/>
                </a:cubicBezTo>
                <a:cubicBezTo>
                  <a:pt x="819" y="1000"/>
                  <a:pt x="819" y="1000"/>
                  <a:pt x="820" y="999"/>
                </a:cubicBezTo>
                <a:cubicBezTo>
                  <a:pt x="820" y="999"/>
                  <a:pt x="820" y="998"/>
                  <a:pt x="821" y="997"/>
                </a:cubicBezTo>
                <a:cubicBezTo>
                  <a:pt x="821" y="997"/>
                  <a:pt x="822" y="996"/>
                  <a:pt x="822" y="996"/>
                </a:cubicBezTo>
                <a:cubicBezTo>
                  <a:pt x="822" y="995"/>
                  <a:pt x="823" y="995"/>
                  <a:pt x="823" y="995"/>
                </a:cubicBezTo>
                <a:cubicBezTo>
                  <a:pt x="823" y="994"/>
                  <a:pt x="823" y="994"/>
                  <a:pt x="823" y="994"/>
                </a:cubicBezTo>
                <a:cubicBezTo>
                  <a:pt x="823" y="994"/>
                  <a:pt x="824" y="994"/>
                  <a:pt x="824" y="994"/>
                </a:cubicBezTo>
                <a:cubicBezTo>
                  <a:pt x="824" y="994"/>
                  <a:pt x="824" y="994"/>
                  <a:pt x="824" y="993"/>
                </a:cubicBezTo>
                <a:cubicBezTo>
                  <a:pt x="824" y="993"/>
                  <a:pt x="824" y="993"/>
                  <a:pt x="824" y="992"/>
                </a:cubicBezTo>
                <a:cubicBezTo>
                  <a:pt x="825" y="992"/>
                  <a:pt x="825" y="992"/>
                  <a:pt x="825" y="992"/>
                </a:cubicBezTo>
                <a:close/>
                <a:moveTo>
                  <a:pt x="804" y="986"/>
                </a:moveTo>
                <a:cubicBezTo>
                  <a:pt x="805" y="987"/>
                  <a:pt x="806" y="987"/>
                  <a:pt x="807" y="987"/>
                </a:cubicBezTo>
                <a:cubicBezTo>
                  <a:pt x="809" y="988"/>
                  <a:pt x="811" y="989"/>
                  <a:pt x="813" y="990"/>
                </a:cubicBezTo>
                <a:cubicBezTo>
                  <a:pt x="814" y="990"/>
                  <a:pt x="814" y="990"/>
                  <a:pt x="815" y="990"/>
                </a:cubicBezTo>
                <a:cubicBezTo>
                  <a:pt x="815" y="990"/>
                  <a:pt x="815" y="990"/>
                  <a:pt x="815" y="990"/>
                </a:cubicBezTo>
                <a:cubicBezTo>
                  <a:pt x="816" y="991"/>
                  <a:pt x="816" y="991"/>
                  <a:pt x="816" y="991"/>
                </a:cubicBezTo>
                <a:cubicBezTo>
                  <a:pt x="816" y="991"/>
                  <a:pt x="816" y="991"/>
                  <a:pt x="816" y="991"/>
                </a:cubicBezTo>
                <a:cubicBezTo>
                  <a:pt x="817" y="991"/>
                  <a:pt x="818" y="991"/>
                  <a:pt x="819" y="991"/>
                </a:cubicBezTo>
                <a:cubicBezTo>
                  <a:pt x="821" y="991"/>
                  <a:pt x="823" y="992"/>
                  <a:pt x="824" y="992"/>
                </a:cubicBezTo>
                <a:cubicBezTo>
                  <a:pt x="824" y="992"/>
                  <a:pt x="824" y="992"/>
                  <a:pt x="824" y="992"/>
                </a:cubicBezTo>
                <a:cubicBezTo>
                  <a:pt x="824" y="992"/>
                  <a:pt x="823" y="992"/>
                  <a:pt x="823" y="992"/>
                </a:cubicBezTo>
                <a:cubicBezTo>
                  <a:pt x="822" y="992"/>
                  <a:pt x="822" y="992"/>
                  <a:pt x="822" y="993"/>
                </a:cubicBezTo>
                <a:cubicBezTo>
                  <a:pt x="822" y="993"/>
                  <a:pt x="822" y="993"/>
                  <a:pt x="822" y="993"/>
                </a:cubicBezTo>
                <a:cubicBezTo>
                  <a:pt x="822" y="993"/>
                  <a:pt x="821" y="993"/>
                  <a:pt x="821" y="993"/>
                </a:cubicBezTo>
                <a:cubicBezTo>
                  <a:pt x="821" y="994"/>
                  <a:pt x="821" y="994"/>
                  <a:pt x="820" y="995"/>
                </a:cubicBezTo>
                <a:cubicBezTo>
                  <a:pt x="820" y="995"/>
                  <a:pt x="819" y="996"/>
                  <a:pt x="819" y="996"/>
                </a:cubicBezTo>
                <a:cubicBezTo>
                  <a:pt x="819" y="997"/>
                  <a:pt x="818" y="997"/>
                  <a:pt x="818" y="998"/>
                </a:cubicBezTo>
                <a:cubicBezTo>
                  <a:pt x="817" y="999"/>
                  <a:pt x="817" y="999"/>
                  <a:pt x="817" y="1000"/>
                </a:cubicBezTo>
                <a:cubicBezTo>
                  <a:pt x="816" y="1000"/>
                  <a:pt x="816" y="1001"/>
                  <a:pt x="816" y="1001"/>
                </a:cubicBezTo>
                <a:cubicBezTo>
                  <a:pt x="816" y="1001"/>
                  <a:pt x="816" y="1001"/>
                  <a:pt x="816" y="1001"/>
                </a:cubicBezTo>
                <a:cubicBezTo>
                  <a:pt x="815" y="1002"/>
                  <a:pt x="815" y="1002"/>
                  <a:pt x="815" y="1002"/>
                </a:cubicBezTo>
                <a:cubicBezTo>
                  <a:pt x="806" y="1002"/>
                  <a:pt x="805" y="1007"/>
                  <a:pt x="805" y="1013"/>
                </a:cubicBezTo>
                <a:cubicBezTo>
                  <a:pt x="798" y="1014"/>
                  <a:pt x="791" y="1015"/>
                  <a:pt x="785" y="1016"/>
                </a:cubicBezTo>
                <a:cubicBezTo>
                  <a:pt x="787" y="1012"/>
                  <a:pt x="786" y="1004"/>
                  <a:pt x="783" y="999"/>
                </a:cubicBezTo>
                <a:cubicBezTo>
                  <a:pt x="784" y="998"/>
                  <a:pt x="785" y="998"/>
                  <a:pt x="785" y="997"/>
                </a:cubicBezTo>
                <a:cubicBezTo>
                  <a:pt x="786" y="996"/>
                  <a:pt x="787" y="995"/>
                  <a:pt x="788" y="994"/>
                </a:cubicBezTo>
                <a:cubicBezTo>
                  <a:pt x="789" y="994"/>
                  <a:pt x="790" y="993"/>
                  <a:pt x="791" y="992"/>
                </a:cubicBezTo>
                <a:cubicBezTo>
                  <a:pt x="792" y="991"/>
                  <a:pt x="794" y="991"/>
                  <a:pt x="795" y="990"/>
                </a:cubicBezTo>
                <a:cubicBezTo>
                  <a:pt x="795" y="990"/>
                  <a:pt x="796" y="990"/>
                  <a:pt x="796" y="989"/>
                </a:cubicBezTo>
                <a:cubicBezTo>
                  <a:pt x="797" y="989"/>
                  <a:pt x="797" y="989"/>
                  <a:pt x="797" y="989"/>
                </a:cubicBezTo>
                <a:cubicBezTo>
                  <a:pt x="797" y="989"/>
                  <a:pt x="798" y="989"/>
                  <a:pt x="798" y="989"/>
                </a:cubicBezTo>
                <a:cubicBezTo>
                  <a:pt x="798" y="988"/>
                  <a:pt x="799" y="988"/>
                  <a:pt x="799" y="988"/>
                </a:cubicBezTo>
                <a:cubicBezTo>
                  <a:pt x="800" y="988"/>
                  <a:pt x="800" y="988"/>
                  <a:pt x="801" y="987"/>
                </a:cubicBezTo>
                <a:cubicBezTo>
                  <a:pt x="801" y="987"/>
                  <a:pt x="801" y="987"/>
                  <a:pt x="802" y="987"/>
                </a:cubicBezTo>
                <a:cubicBezTo>
                  <a:pt x="802" y="987"/>
                  <a:pt x="802" y="987"/>
                  <a:pt x="802" y="987"/>
                </a:cubicBezTo>
                <a:cubicBezTo>
                  <a:pt x="803" y="987"/>
                  <a:pt x="803" y="987"/>
                  <a:pt x="804" y="986"/>
                </a:cubicBezTo>
                <a:cubicBezTo>
                  <a:pt x="804" y="986"/>
                  <a:pt x="804" y="986"/>
                  <a:pt x="804" y="986"/>
                </a:cubicBezTo>
                <a:close/>
                <a:moveTo>
                  <a:pt x="717" y="1005"/>
                </a:moveTo>
                <a:cubicBezTo>
                  <a:pt x="717" y="1004"/>
                  <a:pt x="717" y="1003"/>
                  <a:pt x="717" y="1003"/>
                </a:cubicBezTo>
                <a:cubicBezTo>
                  <a:pt x="717" y="1002"/>
                  <a:pt x="717" y="1002"/>
                  <a:pt x="717" y="1001"/>
                </a:cubicBezTo>
                <a:cubicBezTo>
                  <a:pt x="717" y="1000"/>
                  <a:pt x="718" y="1000"/>
                  <a:pt x="718" y="999"/>
                </a:cubicBezTo>
                <a:cubicBezTo>
                  <a:pt x="718" y="999"/>
                  <a:pt x="718" y="998"/>
                  <a:pt x="718" y="998"/>
                </a:cubicBezTo>
                <a:cubicBezTo>
                  <a:pt x="718" y="998"/>
                  <a:pt x="718" y="997"/>
                  <a:pt x="718" y="997"/>
                </a:cubicBezTo>
                <a:cubicBezTo>
                  <a:pt x="718" y="997"/>
                  <a:pt x="718" y="997"/>
                  <a:pt x="718" y="997"/>
                </a:cubicBezTo>
                <a:cubicBezTo>
                  <a:pt x="718" y="997"/>
                  <a:pt x="718" y="997"/>
                  <a:pt x="718" y="997"/>
                </a:cubicBezTo>
                <a:cubicBezTo>
                  <a:pt x="718" y="997"/>
                  <a:pt x="718" y="997"/>
                  <a:pt x="718" y="997"/>
                </a:cubicBezTo>
                <a:cubicBezTo>
                  <a:pt x="721" y="994"/>
                  <a:pt x="723" y="992"/>
                  <a:pt x="727" y="989"/>
                </a:cubicBezTo>
                <a:cubicBezTo>
                  <a:pt x="729" y="988"/>
                  <a:pt x="731" y="986"/>
                  <a:pt x="733" y="985"/>
                </a:cubicBezTo>
                <a:cubicBezTo>
                  <a:pt x="734" y="985"/>
                  <a:pt x="735" y="984"/>
                  <a:pt x="737" y="983"/>
                </a:cubicBezTo>
                <a:cubicBezTo>
                  <a:pt x="738" y="982"/>
                  <a:pt x="739" y="982"/>
                  <a:pt x="740" y="981"/>
                </a:cubicBezTo>
                <a:cubicBezTo>
                  <a:pt x="745" y="979"/>
                  <a:pt x="751" y="976"/>
                  <a:pt x="757" y="974"/>
                </a:cubicBezTo>
                <a:cubicBezTo>
                  <a:pt x="760" y="973"/>
                  <a:pt x="763" y="972"/>
                  <a:pt x="767" y="972"/>
                </a:cubicBezTo>
                <a:cubicBezTo>
                  <a:pt x="770" y="971"/>
                  <a:pt x="773" y="971"/>
                  <a:pt x="777" y="972"/>
                </a:cubicBezTo>
                <a:cubicBezTo>
                  <a:pt x="780" y="972"/>
                  <a:pt x="784" y="974"/>
                  <a:pt x="787" y="975"/>
                </a:cubicBezTo>
                <a:cubicBezTo>
                  <a:pt x="790" y="977"/>
                  <a:pt x="793" y="979"/>
                  <a:pt x="797" y="981"/>
                </a:cubicBezTo>
                <a:cubicBezTo>
                  <a:pt x="799" y="983"/>
                  <a:pt x="800" y="984"/>
                  <a:pt x="802" y="985"/>
                </a:cubicBezTo>
                <a:cubicBezTo>
                  <a:pt x="802" y="985"/>
                  <a:pt x="802" y="985"/>
                  <a:pt x="802" y="985"/>
                </a:cubicBezTo>
                <a:cubicBezTo>
                  <a:pt x="801" y="985"/>
                  <a:pt x="801" y="985"/>
                  <a:pt x="801" y="985"/>
                </a:cubicBezTo>
                <a:cubicBezTo>
                  <a:pt x="801" y="985"/>
                  <a:pt x="800" y="985"/>
                  <a:pt x="800" y="985"/>
                </a:cubicBezTo>
                <a:cubicBezTo>
                  <a:pt x="800" y="986"/>
                  <a:pt x="799" y="986"/>
                  <a:pt x="799" y="986"/>
                </a:cubicBezTo>
                <a:cubicBezTo>
                  <a:pt x="798" y="986"/>
                  <a:pt x="798" y="986"/>
                  <a:pt x="797" y="987"/>
                </a:cubicBezTo>
                <a:cubicBezTo>
                  <a:pt x="797" y="987"/>
                  <a:pt x="796" y="987"/>
                  <a:pt x="796" y="987"/>
                </a:cubicBezTo>
                <a:cubicBezTo>
                  <a:pt x="796" y="987"/>
                  <a:pt x="796" y="987"/>
                  <a:pt x="795" y="987"/>
                </a:cubicBezTo>
                <a:cubicBezTo>
                  <a:pt x="795" y="988"/>
                  <a:pt x="794" y="988"/>
                  <a:pt x="794" y="988"/>
                </a:cubicBezTo>
                <a:cubicBezTo>
                  <a:pt x="792" y="989"/>
                  <a:pt x="791" y="989"/>
                  <a:pt x="790" y="990"/>
                </a:cubicBezTo>
                <a:cubicBezTo>
                  <a:pt x="789" y="991"/>
                  <a:pt x="788" y="992"/>
                  <a:pt x="787" y="993"/>
                </a:cubicBezTo>
                <a:cubicBezTo>
                  <a:pt x="786" y="993"/>
                  <a:pt x="785" y="994"/>
                  <a:pt x="784" y="995"/>
                </a:cubicBezTo>
                <a:cubicBezTo>
                  <a:pt x="783" y="996"/>
                  <a:pt x="783" y="996"/>
                  <a:pt x="782" y="997"/>
                </a:cubicBezTo>
                <a:cubicBezTo>
                  <a:pt x="781" y="995"/>
                  <a:pt x="781" y="995"/>
                  <a:pt x="781" y="995"/>
                </a:cubicBezTo>
                <a:cubicBezTo>
                  <a:pt x="781" y="996"/>
                  <a:pt x="782" y="996"/>
                  <a:pt x="782" y="997"/>
                </a:cubicBezTo>
                <a:cubicBezTo>
                  <a:pt x="782" y="997"/>
                  <a:pt x="782" y="997"/>
                  <a:pt x="782" y="997"/>
                </a:cubicBezTo>
                <a:cubicBezTo>
                  <a:pt x="765" y="991"/>
                  <a:pt x="766" y="1008"/>
                  <a:pt x="764" y="1019"/>
                </a:cubicBezTo>
                <a:cubicBezTo>
                  <a:pt x="751" y="1021"/>
                  <a:pt x="740" y="1022"/>
                  <a:pt x="722" y="1018"/>
                </a:cubicBezTo>
                <a:cubicBezTo>
                  <a:pt x="722" y="1014"/>
                  <a:pt x="720" y="1010"/>
                  <a:pt x="717" y="1007"/>
                </a:cubicBezTo>
                <a:cubicBezTo>
                  <a:pt x="717" y="1006"/>
                  <a:pt x="717" y="1005"/>
                  <a:pt x="717" y="1005"/>
                </a:cubicBezTo>
                <a:close/>
                <a:moveTo>
                  <a:pt x="842" y="1122"/>
                </a:moveTo>
                <a:cubicBezTo>
                  <a:pt x="809" y="1121"/>
                  <a:pt x="794" y="1110"/>
                  <a:pt x="766" y="1097"/>
                </a:cubicBezTo>
                <a:cubicBezTo>
                  <a:pt x="769" y="1108"/>
                  <a:pt x="779" y="1116"/>
                  <a:pt x="788" y="1123"/>
                </a:cubicBezTo>
                <a:cubicBezTo>
                  <a:pt x="766" y="1141"/>
                  <a:pt x="728" y="1123"/>
                  <a:pt x="707" y="1114"/>
                </a:cubicBezTo>
                <a:cubicBezTo>
                  <a:pt x="702" y="1112"/>
                  <a:pt x="691" y="1114"/>
                  <a:pt x="686" y="1111"/>
                </a:cubicBezTo>
                <a:cubicBezTo>
                  <a:pt x="682" y="1108"/>
                  <a:pt x="681" y="1097"/>
                  <a:pt x="677" y="1096"/>
                </a:cubicBezTo>
                <a:cubicBezTo>
                  <a:pt x="669" y="1091"/>
                  <a:pt x="651" y="1090"/>
                  <a:pt x="646" y="1080"/>
                </a:cubicBezTo>
                <a:cubicBezTo>
                  <a:pt x="657" y="1075"/>
                  <a:pt x="674" y="1056"/>
                  <a:pt x="684" y="1052"/>
                </a:cubicBezTo>
                <a:cubicBezTo>
                  <a:pt x="705" y="1045"/>
                  <a:pt x="712" y="1055"/>
                  <a:pt x="723" y="1056"/>
                </a:cubicBezTo>
                <a:cubicBezTo>
                  <a:pt x="752" y="1057"/>
                  <a:pt x="777" y="1054"/>
                  <a:pt x="810" y="1049"/>
                </a:cubicBezTo>
                <a:cubicBezTo>
                  <a:pt x="847" y="1045"/>
                  <a:pt x="875" y="1042"/>
                  <a:pt x="899" y="1049"/>
                </a:cubicBezTo>
                <a:cubicBezTo>
                  <a:pt x="911" y="1053"/>
                  <a:pt x="903" y="1095"/>
                  <a:pt x="923" y="1120"/>
                </a:cubicBezTo>
                <a:cubicBezTo>
                  <a:pt x="898" y="1124"/>
                  <a:pt x="867" y="1123"/>
                  <a:pt x="842" y="1122"/>
                </a:cubicBezTo>
                <a:close/>
                <a:moveTo>
                  <a:pt x="1032" y="1170"/>
                </a:moveTo>
                <a:cubicBezTo>
                  <a:pt x="1021" y="1163"/>
                  <a:pt x="1003" y="1154"/>
                  <a:pt x="993" y="1146"/>
                </a:cubicBezTo>
                <a:cubicBezTo>
                  <a:pt x="985" y="1139"/>
                  <a:pt x="978" y="1132"/>
                  <a:pt x="972" y="1123"/>
                </a:cubicBezTo>
                <a:cubicBezTo>
                  <a:pt x="972" y="1123"/>
                  <a:pt x="972" y="1123"/>
                  <a:pt x="972" y="1123"/>
                </a:cubicBezTo>
                <a:cubicBezTo>
                  <a:pt x="973" y="1123"/>
                  <a:pt x="974" y="1123"/>
                  <a:pt x="975" y="1123"/>
                </a:cubicBezTo>
                <a:cubicBezTo>
                  <a:pt x="975" y="1122"/>
                  <a:pt x="976" y="1122"/>
                  <a:pt x="977" y="1122"/>
                </a:cubicBezTo>
                <a:cubicBezTo>
                  <a:pt x="978" y="1122"/>
                  <a:pt x="979" y="1122"/>
                  <a:pt x="980" y="1122"/>
                </a:cubicBezTo>
                <a:cubicBezTo>
                  <a:pt x="980" y="1122"/>
                  <a:pt x="981" y="1122"/>
                  <a:pt x="982" y="1122"/>
                </a:cubicBezTo>
                <a:cubicBezTo>
                  <a:pt x="983" y="1122"/>
                  <a:pt x="983" y="1122"/>
                  <a:pt x="984" y="1122"/>
                </a:cubicBezTo>
                <a:cubicBezTo>
                  <a:pt x="984" y="1122"/>
                  <a:pt x="984" y="1122"/>
                  <a:pt x="984" y="1122"/>
                </a:cubicBezTo>
                <a:cubicBezTo>
                  <a:pt x="984" y="1122"/>
                  <a:pt x="984" y="1122"/>
                  <a:pt x="984" y="1122"/>
                </a:cubicBezTo>
                <a:cubicBezTo>
                  <a:pt x="985" y="1123"/>
                  <a:pt x="986" y="1123"/>
                  <a:pt x="986" y="1124"/>
                </a:cubicBezTo>
                <a:cubicBezTo>
                  <a:pt x="987" y="1125"/>
                  <a:pt x="989" y="1126"/>
                  <a:pt x="990" y="1126"/>
                </a:cubicBezTo>
                <a:cubicBezTo>
                  <a:pt x="993" y="1128"/>
                  <a:pt x="996" y="1130"/>
                  <a:pt x="999" y="1131"/>
                </a:cubicBezTo>
                <a:cubicBezTo>
                  <a:pt x="999" y="1131"/>
                  <a:pt x="1000" y="1132"/>
                  <a:pt x="1001" y="1132"/>
                </a:cubicBezTo>
                <a:cubicBezTo>
                  <a:pt x="1002" y="1132"/>
                  <a:pt x="1003" y="1132"/>
                  <a:pt x="1003" y="1133"/>
                </a:cubicBezTo>
                <a:cubicBezTo>
                  <a:pt x="1004" y="1133"/>
                  <a:pt x="1005" y="1133"/>
                  <a:pt x="1006" y="1133"/>
                </a:cubicBezTo>
                <a:cubicBezTo>
                  <a:pt x="1007" y="1134"/>
                  <a:pt x="1007" y="1134"/>
                  <a:pt x="1007" y="1134"/>
                </a:cubicBezTo>
                <a:cubicBezTo>
                  <a:pt x="1007" y="1134"/>
                  <a:pt x="1008" y="1134"/>
                  <a:pt x="1008" y="1134"/>
                </a:cubicBezTo>
                <a:cubicBezTo>
                  <a:pt x="1011" y="1135"/>
                  <a:pt x="1014" y="1135"/>
                  <a:pt x="1017" y="1135"/>
                </a:cubicBezTo>
                <a:cubicBezTo>
                  <a:pt x="1018" y="1135"/>
                  <a:pt x="1019" y="1135"/>
                  <a:pt x="1020" y="1135"/>
                </a:cubicBezTo>
                <a:cubicBezTo>
                  <a:pt x="1020" y="1135"/>
                  <a:pt x="1021" y="1135"/>
                  <a:pt x="1022" y="1135"/>
                </a:cubicBezTo>
                <a:cubicBezTo>
                  <a:pt x="1023" y="1135"/>
                  <a:pt x="1023" y="1135"/>
                  <a:pt x="1024" y="1135"/>
                </a:cubicBezTo>
                <a:cubicBezTo>
                  <a:pt x="1025" y="1135"/>
                  <a:pt x="1026" y="1135"/>
                  <a:pt x="1026" y="1135"/>
                </a:cubicBezTo>
                <a:cubicBezTo>
                  <a:pt x="1028" y="1135"/>
                  <a:pt x="1029" y="1134"/>
                  <a:pt x="1030" y="1135"/>
                </a:cubicBezTo>
                <a:cubicBezTo>
                  <a:pt x="1030" y="1135"/>
                  <a:pt x="1031" y="1135"/>
                  <a:pt x="1031" y="1135"/>
                </a:cubicBezTo>
                <a:cubicBezTo>
                  <a:pt x="1032" y="1135"/>
                  <a:pt x="1032" y="1135"/>
                  <a:pt x="1032" y="1135"/>
                </a:cubicBezTo>
                <a:cubicBezTo>
                  <a:pt x="1032" y="1135"/>
                  <a:pt x="1032" y="1135"/>
                  <a:pt x="1032" y="1135"/>
                </a:cubicBezTo>
                <a:cubicBezTo>
                  <a:pt x="1032" y="1135"/>
                  <a:pt x="1033" y="1135"/>
                  <a:pt x="1033" y="1135"/>
                </a:cubicBezTo>
                <a:cubicBezTo>
                  <a:pt x="1033" y="1135"/>
                  <a:pt x="1034" y="1135"/>
                  <a:pt x="1034" y="1135"/>
                </a:cubicBezTo>
                <a:cubicBezTo>
                  <a:pt x="1036" y="1136"/>
                  <a:pt x="1038" y="1138"/>
                  <a:pt x="1040" y="1139"/>
                </a:cubicBezTo>
                <a:cubicBezTo>
                  <a:pt x="1041" y="1140"/>
                  <a:pt x="1042" y="1141"/>
                  <a:pt x="1042" y="1142"/>
                </a:cubicBezTo>
                <a:cubicBezTo>
                  <a:pt x="1043" y="1142"/>
                  <a:pt x="1043" y="1143"/>
                  <a:pt x="1043" y="1143"/>
                </a:cubicBezTo>
                <a:cubicBezTo>
                  <a:pt x="1044" y="1144"/>
                  <a:pt x="1044" y="1144"/>
                  <a:pt x="1045" y="1144"/>
                </a:cubicBezTo>
                <a:cubicBezTo>
                  <a:pt x="1046" y="1146"/>
                  <a:pt x="1047" y="1147"/>
                  <a:pt x="1048" y="1149"/>
                </a:cubicBezTo>
                <a:cubicBezTo>
                  <a:pt x="1049" y="1149"/>
                  <a:pt x="1049" y="1150"/>
                  <a:pt x="1050" y="1151"/>
                </a:cubicBezTo>
                <a:cubicBezTo>
                  <a:pt x="1052" y="1158"/>
                  <a:pt x="1055" y="1165"/>
                  <a:pt x="1057" y="1172"/>
                </a:cubicBezTo>
                <a:cubicBezTo>
                  <a:pt x="1059" y="1179"/>
                  <a:pt x="1062" y="1186"/>
                  <a:pt x="1064" y="1192"/>
                </a:cubicBezTo>
                <a:cubicBezTo>
                  <a:pt x="1055" y="1183"/>
                  <a:pt x="1045" y="1177"/>
                  <a:pt x="1032" y="1170"/>
                </a:cubicBezTo>
                <a:close/>
                <a:moveTo>
                  <a:pt x="1865" y="2007"/>
                </a:moveTo>
                <a:cubicBezTo>
                  <a:pt x="1865" y="2007"/>
                  <a:pt x="1865" y="2008"/>
                  <a:pt x="1865" y="2008"/>
                </a:cubicBezTo>
                <a:cubicBezTo>
                  <a:pt x="1866" y="2009"/>
                  <a:pt x="1868" y="2010"/>
                  <a:pt x="1869" y="2012"/>
                </a:cubicBezTo>
                <a:cubicBezTo>
                  <a:pt x="1869" y="2012"/>
                  <a:pt x="1870" y="2012"/>
                  <a:pt x="1870" y="2012"/>
                </a:cubicBezTo>
                <a:cubicBezTo>
                  <a:pt x="1869" y="2012"/>
                  <a:pt x="1869" y="2012"/>
                  <a:pt x="1868" y="2012"/>
                </a:cubicBezTo>
                <a:cubicBezTo>
                  <a:pt x="1867" y="2011"/>
                  <a:pt x="1865" y="2010"/>
                  <a:pt x="1864" y="2010"/>
                </a:cubicBezTo>
                <a:cubicBezTo>
                  <a:pt x="1862" y="2009"/>
                  <a:pt x="1861" y="2009"/>
                  <a:pt x="1860" y="2008"/>
                </a:cubicBezTo>
                <a:cubicBezTo>
                  <a:pt x="1858" y="2007"/>
                  <a:pt x="1856" y="2007"/>
                  <a:pt x="1855" y="2006"/>
                </a:cubicBezTo>
                <a:cubicBezTo>
                  <a:pt x="1858" y="2006"/>
                  <a:pt x="1861" y="2007"/>
                  <a:pt x="1865" y="2007"/>
                </a:cubicBezTo>
                <a:close/>
                <a:moveTo>
                  <a:pt x="1672" y="846"/>
                </a:moveTo>
                <a:cubicBezTo>
                  <a:pt x="1673" y="846"/>
                  <a:pt x="1673" y="846"/>
                  <a:pt x="1673" y="846"/>
                </a:cubicBezTo>
                <a:cubicBezTo>
                  <a:pt x="1674" y="847"/>
                  <a:pt x="1674" y="847"/>
                  <a:pt x="1674" y="847"/>
                </a:cubicBezTo>
                <a:cubicBezTo>
                  <a:pt x="1675" y="847"/>
                  <a:pt x="1675" y="847"/>
                  <a:pt x="1675" y="847"/>
                </a:cubicBezTo>
                <a:cubicBezTo>
                  <a:pt x="1675" y="848"/>
                  <a:pt x="1675" y="848"/>
                  <a:pt x="1675" y="848"/>
                </a:cubicBezTo>
                <a:cubicBezTo>
                  <a:pt x="1676" y="848"/>
                  <a:pt x="1676" y="848"/>
                  <a:pt x="1676" y="849"/>
                </a:cubicBezTo>
                <a:cubicBezTo>
                  <a:pt x="1677" y="850"/>
                  <a:pt x="1678" y="851"/>
                  <a:pt x="1680" y="853"/>
                </a:cubicBezTo>
                <a:cubicBezTo>
                  <a:pt x="1680" y="854"/>
                  <a:pt x="1681" y="854"/>
                  <a:pt x="1681" y="855"/>
                </a:cubicBezTo>
                <a:cubicBezTo>
                  <a:pt x="1682" y="856"/>
                  <a:pt x="1683" y="857"/>
                  <a:pt x="1683" y="857"/>
                </a:cubicBezTo>
                <a:cubicBezTo>
                  <a:pt x="1684" y="858"/>
                  <a:pt x="1684" y="859"/>
                  <a:pt x="1685" y="860"/>
                </a:cubicBezTo>
                <a:cubicBezTo>
                  <a:pt x="1685" y="860"/>
                  <a:pt x="1685" y="860"/>
                  <a:pt x="1685" y="860"/>
                </a:cubicBezTo>
                <a:cubicBezTo>
                  <a:pt x="1673" y="857"/>
                  <a:pt x="1666" y="857"/>
                  <a:pt x="1650" y="859"/>
                </a:cubicBezTo>
                <a:cubicBezTo>
                  <a:pt x="1655" y="854"/>
                  <a:pt x="1660" y="849"/>
                  <a:pt x="1666" y="844"/>
                </a:cubicBezTo>
                <a:cubicBezTo>
                  <a:pt x="1668" y="844"/>
                  <a:pt x="1670" y="845"/>
                  <a:pt x="1672" y="846"/>
                </a:cubicBezTo>
                <a:close/>
                <a:moveTo>
                  <a:pt x="1657" y="839"/>
                </a:moveTo>
                <a:cubicBezTo>
                  <a:pt x="1656" y="840"/>
                  <a:pt x="1655" y="840"/>
                  <a:pt x="1654" y="841"/>
                </a:cubicBezTo>
                <a:cubicBezTo>
                  <a:pt x="1654" y="841"/>
                  <a:pt x="1654" y="841"/>
                  <a:pt x="1654" y="841"/>
                </a:cubicBezTo>
                <a:cubicBezTo>
                  <a:pt x="1653" y="842"/>
                  <a:pt x="1651" y="842"/>
                  <a:pt x="1650" y="842"/>
                </a:cubicBezTo>
                <a:cubicBezTo>
                  <a:pt x="1652" y="841"/>
                  <a:pt x="1655" y="840"/>
                  <a:pt x="1657" y="839"/>
                </a:cubicBezTo>
                <a:close/>
                <a:moveTo>
                  <a:pt x="1620" y="858"/>
                </a:moveTo>
                <a:cubicBezTo>
                  <a:pt x="1628" y="854"/>
                  <a:pt x="1636" y="850"/>
                  <a:pt x="1645" y="845"/>
                </a:cubicBezTo>
                <a:cubicBezTo>
                  <a:pt x="1646" y="845"/>
                  <a:pt x="1647" y="845"/>
                  <a:pt x="1648" y="845"/>
                </a:cubicBezTo>
                <a:cubicBezTo>
                  <a:pt x="1649" y="845"/>
                  <a:pt x="1650" y="844"/>
                  <a:pt x="1651" y="844"/>
                </a:cubicBezTo>
                <a:cubicBezTo>
                  <a:pt x="1645" y="850"/>
                  <a:pt x="1637" y="855"/>
                  <a:pt x="1626" y="859"/>
                </a:cubicBezTo>
                <a:cubicBezTo>
                  <a:pt x="1620" y="862"/>
                  <a:pt x="1612" y="864"/>
                  <a:pt x="1604" y="866"/>
                </a:cubicBezTo>
                <a:cubicBezTo>
                  <a:pt x="1609" y="864"/>
                  <a:pt x="1615" y="861"/>
                  <a:pt x="1620" y="858"/>
                </a:cubicBezTo>
                <a:close/>
                <a:moveTo>
                  <a:pt x="1564" y="914"/>
                </a:moveTo>
                <a:cubicBezTo>
                  <a:pt x="1568" y="914"/>
                  <a:pt x="1572" y="913"/>
                  <a:pt x="1576" y="912"/>
                </a:cubicBezTo>
                <a:cubicBezTo>
                  <a:pt x="1565" y="922"/>
                  <a:pt x="1558" y="940"/>
                  <a:pt x="1570" y="951"/>
                </a:cubicBezTo>
                <a:cubicBezTo>
                  <a:pt x="1572" y="952"/>
                  <a:pt x="1572" y="952"/>
                  <a:pt x="1572" y="952"/>
                </a:cubicBezTo>
                <a:cubicBezTo>
                  <a:pt x="1572" y="952"/>
                  <a:pt x="1572" y="952"/>
                  <a:pt x="1572" y="953"/>
                </a:cubicBezTo>
                <a:cubicBezTo>
                  <a:pt x="1572" y="955"/>
                  <a:pt x="1573" y="956"/>
                  <a:pt x="1573" y="958"/>
                </a:cubicBezTo>
                <a:cubicBezTo>
                  <a:pt x="1573" y="959"/>
                  <a:pt x="1574" y="960"/>
                  <a:pt x="1574" y="961"/>
                </a:cubicBezTo>
                <a:cubicBezTo>
                  <a:pt x="1574" y="961"/>
                  <a:pt x="1574" y="961"/>
                  <a:pt x="1574" y="962"/>
                </a:cubicBezTo>
                <a:cubicBezTo>
                  <a:pt x="1575" y="962"/>
                  <a:pt x="1575" y="963"/>
                  <a:pt x="1575" y="963"/>
                </a:cubicBezTo>
                <a:cubicBezTo>
                  <a:pt x="1575" y="964"/>
                  <a:pt x="1576" y="964"/>
                  <a:pt x="1576" y="965"/>
                </a:cubicBezTo>
                <a:cubicBezTo>
                  <a:pt x="1576" y="966"/>
                  <a:pt x="1577" y="966"/>
                  <a:pt x="1577" y="967"/>
                </a:cubicBezTo>
                <a:cubicBezTo>
                  <a:pt x="1577" y="967"/>
                  <a:pt x="1577" y="968"/>
                  <a:pt x="1577" y="968"/>
                </a:cubicBezTo>
                <a:cubicBezTo>
                  <a:pt x="1578" y="968"/>
                  <a:pt x="1578" y="969"/>
                  <a:pt x="1578" y="969"/>
                </a:cubicBezTo>
                <a:cubicBezTo>
                  <a:pt x="1578" y="969"/>
                  <a:pt x="1579" y="970"/>
                  <a:pt x="1579" y="970"/>
                </a:cubicBezTo>
                <a:cubicBezTo>
                  <a:pt x="1579" y="971"/>
                  <a:pt x="1580" y="971"/>
                  <a:pt x="1580" y="971"/>
                </a:cubicBezTo>
                <a:cubicBezTo>
                  <a:pt x="1581" y="972"/>
                  <a:pt x="1581" y="972"/>
                  <a:pt x="1581" y="972"/>
                </a:cubicBezTo>
                <a:cubicBezTo>
                  <a:pt x="1582" y="973"/>
                  <a:pt x="1582" y="973"/>
                  <a:pt x="1582" y="973"/>
                </a:cubicBezTo>
                <a:cubicBezTo>
                  <a:pt x="1582" y="973"/>
                  <a:pt x="1582" y="973"/>
                  <a:pt x="1582" y="973"/>
                </a:cubicBezTo>
                <a:cubicBezTo>
                  <a:pt x="1581" y="974"/>
                  <a:pt x="1581" y="974"/>
                  <a:pt x="1580" y="974"/>
                </a:cubicBezTo>
                <a:cubicBezTo>
                  <a:pt x="1580" y="974"/>
                  <a:pt x="1580" y="975"/>
                  <a:pt x="1580" y="975"/>
                </a:cubicBezTo>
                <a:cubicBezTo>
                  <a:pt x="1579" y="975"/>
                  <a:pt x="1579" y="975"/>
                  <a:pt x="1579" y="976"/>
                </a:cubicBezTo>
                <a:cubicBezTo>
                  <a:pt x="1577" y="977"/>
                  <a:pt x="1576" y="980"/>
                  <a:pt x="1574" y="982"/>
                </a:cubicBezTo>
                <a:cubicBezTo>
                  <a:pt x="1573" y="985"/>
                  <a:pt x="1572" y="987"/>
                  <a:pt x="1571" y="990"/>
                </a:cubicBezTo>
                <a:cubicBezTo>
                  <a:pt x="1570" y="993"/>
                  <a:pt x="1569" y="995"/>
                  <a:pt x="1567" y="998"/>
                </a:cubicBezTo>
                <a:cubicBezTo>
                  <a:pt x="1565" y="1003"/>
                  <a:pt x="1563" y="1008"/>
                  <a:pt x="1560" y="1013"/>
                </a:cubicBezTo>
                <a:cubicBezTo>
                  <a:pt x="1559" y="1016"/>
                  <a:pt x="1558" y="1018"/>
                  <a:pt x="1557" y="1020"/>
                </a:cubicBezTo>
                <a:cubicBezTo>
                  <a:pt x="1556" y="1022"/>
                  <a:pt x="1555" y="1025"/>
                  <a:pt x="1554" y="1026"/>
                </a:cubicBezTo>
                <a:cubicBezTo>
                  <a:pt x="1553" y="1027"/>
                  <a:pt x="1552" y="1028"/>
                  <a:pt x="1552" y="1029"/>
                </a:cubicBezTo>
                <a:cubicBezTo>
                  <a:pt x="1551" y="1030"/>
                  <a:pt x="1551" y="1030"/>
                  <a:pt x="1550" y="1031"/>
                </a:cubicBezTo>
                <a:cubicBezTo>
                  <a:pt x="1550" y="1032"/>
                  <a:pt x="1549" y="1032"/>
                  <a:pt x="1549" y="1033"/>
                </a:cubicBezTo>
                <a:cubicBezTo>
                  <a:pt x="1548" y="1033"/>
                  <a:pt x="1548" y="1033"/>
                  <a:pt x="1548" y="1034"/>
                </a:cubicBezTo>
                <a:cubicBezTo>
                  <a:pt x="1548" y="1034"/>
                  <a:pt x="1548" y="1034"/>
                  <a:pt x="1547" y="1034"/>
                </a:cubicBezTo>
                <a:cubicBezTo>
                  <a:pt x="1547" y="1035"/>
                  <a:pt x="1546" y="1035"/>
                  <a:pt x="1546" y="1035"/>
                </a:cubicBezTo>
                <a:cubicBezTo>
                  <a:pt x="1546" y="1036"/>
                  <a:pt x="1546" y="1036"/>
                  <a:pt x="1546" y="1036"/>
                </a:cubicBezTo>
                <a:cubicBezTo>
                  <a:pt x="1542" y="1036"/>
                  <a:pt x="1538" y="1037"/>
                  <a:pt x="1534" y="1037"/>
                </a:cubicBezTo>
                <a:cubicBezTo>
                  <a:pt x="1530" y="1038"/>
                  <a:pt x="1526" y="1039"/>
                  <a:pt x="1522" y="1040"/>
                </a:cubicBezTo>
                <a:cubicBezTo>
                  <a:pt x="1521" y="1041"/>
                  <a:pt x="1520" y="1041"/>
                  <a:pt x="1519" y="1042"/>
                </a:cubicBezTo>
                <a:cubicBezTo>
                  <a:pt x="1519" y="1042"/>
                  <a:pt x="1519" y="1042"/>
                  <a:pt x="1518" y="1042"/>
                </a:cubicBezTo>
                <a:cubicBezTo>
                  <a:pt x="1517" y="1043"/>
                  <a:pt x="1517" y="1043"/>
                  <a:pt x="1517" y="1043"/>
                </a:cubicBezTo>
                <a:cubicBezTo>
                  <a:pt x="1517" y="1043"/>
                  <a:pt x="1517" y="1043"/>
                  <a:pt x="1517" y="1043"/>
                </a:cubicBezTo>
                <a:cubicBezTo>
                  <a:pt x="1517" y="1042"/>
                  <a:pt x="1518" y="1042"/>
                  <a:pt x="1518" y="1041"/>
                </a:cubicBezTo>
                <a:cubicBezTo>
                  <a:pt x="1518" y="1041"/>
                  <a:pt x="1518" y="1041"/>
                  <a:pt x="1518" y="1041"/>
                </a:cubicBezTo>
                <a:cubicBezTo>
                  <a:pt x="1518" y="1040"/>
                  <a:pt x="1518" y="1040"/>
                  <a:pt x="1518" y="1040"/>
                </a:cubicBezTo>
                <a:cubicBezTo>
                  <a:pt x="1518" y="1039"/>
                  <a:pt x="1518" y="1039"/>
                  <a:pt x="1518" y="1038"/>
                </a:cubicBezTo>
                <a:cubicBezTo>
                  <a:pt x="1519" y="1038"/>
                  <a:pt x="1519" y="1037"/>
                  <a:pt x="1519" y="1036"/>
                </a:cubicBezTo>
                <a:cubicBezTo>
                  <a:pt x="1519" y="1036"/>
                  <a:pt x="1519" y="1035"/>
                  <a:pt x="1519" y="1035"/>
                </a:cubicBezTo>
                <a:cubicBezTo>
                  <a:pt x="1520" y="1034"/>
                  <a:pt x="1520" y="1033"/>
                  <a:pt x="1520" y="1033"/>
                </a:cubicBezTo>
                <a:cubicBezTo>
                  <a:pt x="1520" y="1031"/>
                  <a:pt x="1521" y="1030"/>
                  <a:pt x="1521" y="1029"/>
                </a:cubicBezTo>
                <a:cubicBezTo>
                  <a:pt x="1522" y="1027"/>
                  <a:pt x="1523" y="1026"/>
                  <a:pt x="1523" y="1025"/>
                </a:cubicBezTo>
                <a:cubicBezTo>
                  <a:pt x="1524" y="1023"/>
                  <a:pt x="1524" y="1022"/>
                  <a:pt x="1525" y="1021"/>
                </a:cubicBezTo>
                <a:cubicBezTo>
                  <a:pt x="1526" y="1021"/>
                  <a:pt x="1526" y="1021"/>
                  <a:pt x="1526" y="1021"/>
                </a:cubicBezTo>
                <a:cubicBezTo>
                  <a:pt x="1525" y="1022"/>
                  <a:pt x="1525" y="1023"/>
                  <a:pt x="1524" y="1024"/>
                </a:cubicBezTo>
                <a:cubicBezTo>
                  <a:pt x="1546" y="1031"/>
                  <a:pt x="1551" y="1001"/>
                  <a:pt x="1549" y="985"/>
                </a:cubicBezTo>
                <a:cubicBezTo>
                  <a:pt x="1543" y="993"/>
                  <a:pt x="1507" y="1008"/>
                  <a:pt x="1522" y="1022"/>
                </a:cubicBezTo>
                <a:cubicBezTo>
                  <a:pt x="1521" y="1023"/>
                  <a:pt x="1521" y="1023"/>
                  <a:pt x="1521" y="1024"/>
                </a:cubicBezTo>
                <a:cubicBezTo>
                  <a:pt x="1520" y="1025"/>
                  <a:pt x="1520" y="1026"/>
                  <a:pt x="1519" y="1028"/>
                </a:cubicBezTo>
                <a:cubicBezTo>
                  <a:pt x="1518" y="1029"/>
                  <a:pt x="1518" y="1030"/>
                  <a:pt x="1517" y="1032"/>
                </a:cubicBezTo>
                <a:cubicBezTo>
                  <a:pt x="1517" y="1032"/>
                  <a:pt x="1517" y="1033"/>
                  <a:pt x="1517" y="1034"/>
                </a:cubicBezTo>
                <a:cubicBezTo>
                  <a:pt x="1517" y="1034"/>
                  <a:pt x="1517" y="1035"/>
                  <a:pt x="1516" y="1036"/>
                </a:cubicBezTo>
                <a:cubicBezTo>
                  <a:pt x="1516" y="1036"/>
                  <a:pt x="1516" y="1037"/>
                  <a:pt x="1516" y="1038"/>
                </a:cubicBezTo>
                <a:cubicBezTo>
                  <a:pt x="1516" y="1038"/>
                  <a:pt x="1516" y="1039"/>
                  <a:pt x="1516" y="1039"/>
                </a:cubicBezTo>
                <a:cubicBezTo>
                  <a:pt x="1516" y="1040"/>
                  <a:pt x="1515" y="1040"/>
                  <a:pt x="1515" y="1040"/>
                </a:cubicBezTo>
                <a:cubicBezTo>
                  <a:pt x="1515" y="1040"/>
                  <a:pt x="1515" y="1041"/>
                  <a:pt x="1515" y="1041"/>
                </a:cubicBezTo>
                <a:cubicBezTo>
                  <a:pt x="1515" y="1041"/>
                  <a:pt x="1515" y="1042"/>
                  <a:pt x="1515" y="1042"/>
                </a:cubicBezTo>
                <a:cubicBezTo>
                  <a:pt x="1515" y="1043"/>
                  <a:pt x="1515" y="1043"/>
                  <a:pt x="1515" y="1044"/>
                </a:cubicBezTo>
                <a:cubicBezTo>
                  <a:pt x="1514" y="1044"/>
                  <a:pt x="1513" y="1045"/>
                  <a:pt x="1511" y="1046"/>
                </a:cubicBezTo>
                <a:cubicBezTo>
                  <a:pt x="1508" y="1049"/>
                  <a:pt x="1505" y="1053"/>
                  <a:pt x="1502" y="1056"/>
                </a:cubicBezTo>
                <a:cubicBezTo>
                  <a:pt x="1500" y="1060"/>
                  <a:pt x="1498" y="1064"/>
                  <a:pt x="1496" y="1068"/>
                </a:cubicBezTo>
                <a:cubicBezTo>
                  <a:pt x="1494" y="1068"/>
                  <a:pt x="1492" y="1069"/>
                  <a:pt x="1490" y="1069"/>
                </a:cubicBezTo>
                <a:cubicBezTo>
                  <a:pt x="1483" y="1062"/>
                  <a:pt x="1476" y="1062"/>
                  <a:pt x="1471" y="1074"/>
                </a:cubicBezTo>
                <a:cubicBezTo>
                  <a:pt x="1471" y="1074"/>
                  <a:pt x="1471" y="1074"/>
                  <a:pt x="1471" y="1074"/>
                </a:cubicBezTo>
                <a:cubicBezTo>
                  <a:pt x="1471" y="1074"/>
                  <a:pt x="1471" y="1074"/>
                  <a:pt x="1471" y="1074"/>
                </a:cubicBezTo>
                <a:cubicBezTo>
                  <a:pt x="1470" y="1074"/>
                  <a:pt x="1469" y="1074"/>
                  <a:pt x="1468" y="1074"/>
                </a:cubicBezTo>
                <a:cubicBezTo>
                  <a:pt x="1468" y="1074"/>
                  <a:pt x="1467" y="1074"/>
                  <a:pt x="1466" y="1074"/>
                </a:cubicBezTo>
                <a:cubicBezTo>
                  <a:pt x="1465" y="1074"/>
                  <a:pt x="1465" y="1074"/>
                  <a:pt x="1464" y="1074"/>
                </a:cubicBezTo>
                <a:cubicBezTo>
                  <a:pt x="1463" y="1074"/>
                  <a:pt x="1463" y="1074"/>
                  <a:pt x="1462" y="1074"/>
                </a:cubicBezTo>
                <a:cubicBezTo>
                  <a:pt x="1461" y="1074"/>
                  <a:pt x="1461" y="1074"/>
                  <a:pt x="1460" y="1074"/>
                </a:cubicBezTo>
                <a:cubicBezTo>
                  <a:pt x="1460" y="1074"/>
                  <a:pt x="1460" y="1074"/>
                  <a:pt x="1460" y="1074"/>
                </a:cubicBezTo>
                <a:cubicBezTo>
                  <a:pt x="1460" y="1074"/>
                  <a:pt x="1459" y="1074"/>
                  <a:pt x="1459" y="1074"/>
                </a:cubicBezTo>
                <a:cubicBezTo>
                  <a:pt x="1459" y="1074"/>
                  <a:pt x="1459" y="1074"/>
                  <a:pt x="1459" y="1074"/>
                </a:cubicBezTo>
                <a:cubicBezTo>
                  <a:pt x="1458" y="1074"/>
                  <a:pt x="1458" y="1073"/>
                  <a:pt x="1457" y="1073"/>
                </a:cubicBezTo>
                <a:cubicBezTo>
                  <a:pt x="1456" y="1073"/>
                  <a:pt x="1456" y="1073"/>
                  <a:pt x="1455" y="1073"/>
                </a:cubicBezTo>
                <a:cubicBezTo>
                  <a:pt x="1455" y="1073"/>
                  <a:pt x="1454" y="1072"/>
                  <a:pt x="1454" y="1072"/>
                </a:cubicBezTo>
                <a:cubicBezTo>
                  <a:pt x="1453" y="1072"/>
                  <a:pt x="1452" y="1072"/>
                  <a:pt x="1452" y="1072"/>
                </a:cubicBezTo>
                <a:cubicBezTo>
                  <a:pt x="1452" y="1072"/>
                  <a:pt x="1452" y="1071"/>
                  <a:pt x="1452" y="1070"/>
                </a:cubicBezTo>
                <a:cubicBezTo>
                  <a:pt x="1452" y="1068"/>
                  <a:pt x="1451" y="1065"/>
                  <a:pt x="1452" y="1063"/>
                </a:cubicBezTo>
                <a:cubicBezTo>
                  <a:pt x="1452" y="1062"/>
                  <a:pt x="1452" y="1061"/>
                  <a:pt x="1452" y="1060"/>
                </a:cubicBezTo>
                <a:cubicBezTo>
                  <a:pt x="1452" y="1060"/>
                  <a:pt x="1452" y="1060"/>
                  <a:pt x="1452" y="1060"/>
                </a:cubicBezTo>
                <a:cubicBezTo>
                  <a:pt x="1452" y="1060"/>
                  <a:pt x="1452" y="1060"/>
                  <a:pt x="1452" y="1060"/>
                </a:cubicBezTo>
                <a:cubicBezTo>
                  <a:pt x="1452" y="1058"/>
                  <a:pt x="1452" y="1057"/>
                  <a:pt x="1452" y="1056"/>
                </a:cubicBezTo>
                <a:cubicBezTo>
                  <a:pt x="1453" y="1054"/>
                  <a:pt x="1453" y="1053"/>
                  <a:pt x="1453" y="1052"/>
                </a:cubicBezTo>
                <a:cubicBezTo>
                  <a:pt x="1453" y="1052"/>
                  <a:pt x="1454" y="1053"/>
                  <a:pt x="1455" y="1053"/>
                </a:cubicBezTo>
                <a:cubicBezTo>
                  <a:pt x="1453" y="1052"/>
                  <a:pt x="1453" y="1052"/>
                  <a:pt x="1453" y="1052"/>
                </a:cubicBezTo>
                <a:cubicBezTo>
                  <a:pt x="1453" y="1051"/>
                  <a:pt x="1453" y="1051"/>
                  <a:pt x="1454" y="1050"/>
                </a:cubicBezTo>
                <a:cubicBezTo>
                  <a:pt x="1459" y="1048"/>
                  <a:pt x="1466" y="1046"/>
                  <a:pt x="1470" y="1042"/>
                </a:cubicBezTo>
                <a:cubicBezTo>
                  <a:pt x="1477" y="1036"/>
                  <a:pt x="1478" y="1025"/>
                  <a:pt x="1485" y="1020"/>
                </a:cubicBezTo>
                <a:cubicBezTo>
                  <a:pt x="1479" y="1018"/>
                  <a:pt x="1470" y="1019"/>
                  <a:pt x="1463" y="1023"/>
                </a:cubicBezTo>
                <a:cubicBezTo>
                  <a:pt x="1463" y="1023"/>
                  <a:pt x="1463" y="1022"/>
                  <a:pt x="1463" y="1022"/>
                </a:cubicBezTo>
                <a:cubicBezTo>
                  <a:pt x="1463" y="1021"/>
                  <a:pt x="1463" y="1019"/>
                  <a:pt x="1463" y="1018"/>
                </a:cubicBezTo>
                <a:cubicBezTo>
                  <a:pt x="1463" y="1017"/>
                  <a:pt x="1463" y="1016"/>
                  <a:pt x="1463" y="1016"/>
                </a:cubicBezTo>
                <a:cubicBezTo>
                  <a:pt x="1480" y="1003"/>
                  <a:pt x="1459" y="980"/>
                  <a:pt x="1446" y="974"/>
                </a:cubicBezTo>
                <a:cubicBezTo>
                  <a:pt x="1450" y="982"/>
                  <a:pt x="1452" y="985"/>
                  <a:pt x="1452" y="994"/>
                </a:cubicBezTo>
                <a:cubicBezTo>
                  <a:pt x="1452" y="1000"/>
                  <a:pt x="1449" y="1012"/>
                  <a:pt x="1459" y="1011"/>
                </a:cubicBezTo>
                <a:cubicBezTo>
                  <a:pt x="1459" y="1012"/>
                  <a:pt x="1459" y="1012"/>
                  <a:pt x="1459" y="1012"/>
                </a:cubicBezTo>
                <a:cubicBezTo>
                  <a:pt x="1459" y="1014"/>
                  <a:pt x="1461" y="1015"/>
                  <a:pt x="1461" y="1017"/>
                </a:cubicBezTo>
                <a:cubicBezTo>
                  <a:pt x="1461" y="1017"/>
                  <a:pt x="1461" y="1017"/>
                  <a:pt x="1461" y="1017"/>
                </a:cubicBezTo>
                <a:cubicBezTo>
                  <a:pt x="1461" y="1017"/>
                  <a:pt x="1461" y="1018"/>
                  <a:pt x="1461" y="1018"/>
                </a:cubicBezTo>
                <a:cubicBezTo>
                  <a:pt x="1461" y="1019"/>
                  <a:pt x="1461" y="1021"/>
                  <a:pt x="1461" y="1022"/>
                </a:cubicBezTo>
                <a:cubicBezTo>
                  <a:pt x="1461" y="1023"/>
                  <a:pt x="1461" y="1023"/>
                  <a:pt x="1461" y="1024"/>
                </a:cubicBezTo>
                <a:cubicBezTo>
                  <a:pt x="1452" y="1030"/>
                  <a:pt x="1446" y="1039"/>
                  <a:pt x="1450" y="1049"/>
                </a:cubicBezTo>
                <a:cubicBezTo>
                  <a:pt x="1451" y="1050"/>
                  <a:pt x="1451" y="1050"/>
                  <a:pt x="1451" y="1050"/>
                </a:cubicBezTo>
                <a:cubicBezTo>
                  <a:pt x="1451" y="1051"/>
                  <a:pt x="1451" y="1051"/>
                  <a:pt x="1451" y="1051"/>
                </a:cubicBezTo>
                <a:cubicBezTo>
                  <a:pt x="1450" y="1052"/>
                  <a:pt x="1450" y="1053"/>
                  <a:pt x="1450" y="1054"/>
                </a:cubicBezTo>
                <a:cubicBezTo>
                  <a:pt x="1450" y="1054"/>
                  <a:pt x="1450" y="1054"/>
                  <a:pt x="1450" y="1054"/>
                </a:cubicBezTo>
                <a:cubicBezTo>
                  <a:pt x="1450" y="1054"/>
                  <a:pt x="1449" y="1053"/>
                  <a:pt x="1449" y="1053"/>
                </a:cubicBezTo>
                <a:cubicBezTo>
                  <a:pt x="1449" y="1053"/>
                  <a:pt x="1449" y="1053"/>
                  <a:pt x="1449" y="1053"/>
                </a:cubicBezTo>
                <a:cubicBezTo>
                  <a:pt x="1447" y="1051"/>
                  <a:pt x="1444" y="1049"/>
                  <a:pt x="1442" y="1048"/>
                </a:cubicBezTo>
                <a:cubicBezTo>
                  <a:pt x="1440" y="1046"/>
                  <a:pt x="1437" y="1045"/>
                  <a:pt x="1435" y="1043"/>
                </a:cubicBezTo>
                <a:cubicBezTo>
                  <a:pt x="1435" y="1043"/>
                  <a:pt x="1436" y="1043"/>
                  <a:pt x="1436" y="1043"/>
                </a:cubicBezTo>
                <a:cubicBezTo>
                  <a:pt x="1436" y="1040"/>
                  <a:pt x="1436" y="1040"/>
                  <a:pt x="1436" y="1040"/>
                </a:cubicBezTo>
                <a:cubicBezTo>
                  <a:pt x="1439" y="1028"/>
                  <a:pt x="1429" y="1017"/>
                  <a:pt x="1416" y="1018"/>
                </a:cubicBezTo>
                <a:cubicBezTo>
                  <a:pt x="1419" y="1028"/>
                  <a:pt x="1418" y="1046"/>
                  <a:pt x="1432" y="1044"/>
                </a:cubicBezTo>
                <a:cubicBezTo>
                  <a:pt x="1433" y="1044"/>
                  <a:pt x="1433" y="1044"/>
                  <a:pt x="1433" y="1044"/>
                </a:cubicBezTo>
                <a:cubicBezTo>
                  <a:pt x="1435" y="1046"/>
                  <a:pt x="1438" y="1048"/>
                  <a:pt x="1441" y="1049"/>
                </a:cubicBezTo>
                <a:cubicBezTo>
                  <a:pt x="1443" y="1051"/>
                  <a:pt x="1445" y="1052"/>
                  <a:pt x="1447" y="1054"/>
                </a:cubicBezTo>
                <a:cubicBezTo>
                  <a:pt x="1447" y="1054"/>
                  <a:pt x="1448" y="1054"/>
                  <a:pt x="1448" y="1055"/>
                </a:cubicBezTo>
                <a:cubicBezTo>
                  <a:pt x="1448" y="1055"/>
                  <a:pt x="1448" y="1055"/>
                  <a:pt x="1448" y="1055"/>
                </a:cubicBezTo>
                <a:cubicBezTo>
                  <a:pt x="1448" y="1055"/>
                  <a:pt x="1449" y="1056"/>
                  <a:pt x="1449" y="1056"/>
                </a:cubicBezTo>
                <a:cubicBezTo>
                  <a:pt x="1449" y="1056"/>
                  <a:pt x="1449" y="1056"/>
                  <a:pt x="1449" y="1056"/>
                </a:cubicBezTo>
                <a:cubicBezTo>
                  <a:pt x="1449" y="1056"/>
                  <a:pt x="1449" y="1056"/>
                  <a:pt x="1450" y="1057"/>
                </a:cubicBezTo>
                <a:cubicBezTo>
                  <a:pt x="1449" y="1057"/>
                  <a:pt x="1449" y="1058"/>
                  <a:pt x="1449" y="1059"/>
                </a:cubicBezTo>
                <a:cubicBezTo>
                  <a:pt x="1449" y="1059"/>
                  <a:pt x="1449" y="1059"/>
                  <a:pt x="1449" y="1060"/>
                </a:cubicBezTo>
                <a:cubicBezTo>
                  <a:pt x="1449" y="1060"/>
                  <a:pt x="1449" y="1060"/>
                  <a:pt x="1449" y="1061"/>
                </a:cubicBezTo>
                <a:cubicBezTo>
                  <a:pt x="1449" y="1062"/>
                  <a:pt x="1449" y="1062"/>
                  <a:pt x="1449" y="1063"/>
                </a:cubicBezTo>
                <a:cubicBezTo>
                  <a:pt x="1449" y="1064"/>
                  <a:pt x="1449" y="1064"/>
                  <a:pt x="1449" y="1065"/>
                </a:cubicBezTo>
                <a:cubicBezTo>
                  <a:pt x="1449" y="1065"/>
                  <a:pt x="1449" y="1066"/>
                  <a:pt x="1449" y="1066"/>
                </a:cubicBezTo>
                <a:cubicBezTo>
                  <a:pt x="1449" y="1066"/>
                  <a:pt x="1449" y="1067"/>
                  <a:pt x="1449" y="1067"/>
                </a:cubicBezTo>
                <a:cubicBezTo>
                  <a:pt x="1449" y="1068"/>
                  <a:pt x="1449" y="1068"/>
                  <a:pt x="1449" y="1069"/>
                </a:cubicBezTo>
                <a:cubicBezTo>
                  <a:pt x="1449" y="1069"/>
                  <a:pt x="1449" y="1070"/>
                  <a:pt x="1449" y="1070"/>
                </a:cubicBezTo>
                <a:cubicBezTo>
                  <a:pt x="1449" y="1071"/>
                  <a:pt x="1449" y="1072"/>
                  <a:pt x="1449" y="1072"/>
                </a:cubicBezTo>
                <a:cubicBezTo>
                  <a:pt x="1449" y="1072"/>
                  <a:pt x="1449" y="1072"/>
                  <a:pt x="1449" y="1073"/>
                </a:cubicBezTo>
                <a:cubicBezTo>
                  <a:pt x="1448" y="1073"/>
                  <a:pt x="1448" y="1073"/>
                  <a:pt x="1448" y="1073"/>
                </a:cubicBezTo>
                <a:cubicBezTo>
                  <a:pt x="1447" y="1073"/>
                  <a:pt x="1447" y="1073"/>
                  <a:pt x="1447" y="1073"/>
                </a:cubicBezTo>
                <a:cubicBezTo>
                  <a:pt x="1444" y="1074"/>
                  <a:pt x="1442" y="1075"/>
                  <a:pt x="1440" y="1077"/>
                </a:cubicBezTo>
                <a:cubicBezTo>
                  <a:pt x="1438" y="1078"/>
                  <a:pt x="1436" y="1080"/>
                  <a:pt x="1434" y="1081"/>
                </a:cubicBezTo>
                <a:cubicBezTo>
                  <a:pt x="1432" y="1083"/>
                  <a:pt x="1430" y="1085"/>
                  <a:pt x="1428" y="1086"/>
                </a:cubicBezTo>
                <a:cubicBezTo>
                  <a:pt x="1424" y="1090"/>
                  <a:pt x="1419" y="1093"/>
                  <a:pt x="1415" y="1096"/>
                </a:cubicBezTo>
                <a:cubicBezTo>
                  <a:pt x="1413" y="1098"/>
                  <a:pt x="1411" y="1099"/>
                  <a:pt x="1410" y="1100"/>
                </a:cubicBezTo>
                <a:cubicBezTo>
                  <a:pt x="1408" y="1102"/>
                  <a:pt x="1406" y="1103"/>
                  <a:pt x="1404" y="1104"/>
                </a:cubicBezTo>
                <a:cubicBezTo>
                  <a:pt x="1403" y="1104"/>
                  <a:pt x="1403" y="1105"/>
                  <a:pt x="1402" y="1105"/>
                </a:cubicBezTo>
                <a:cubicBezTo>
                  <a:pt x="1401" y="1106"/>
                  <a:pt x="1400" y="1106"/>
                  <a:pt x="1400" y="1106"/>
                </a:cubicBezTo>
                <a:cubicBezTo>
                  <a:pt x="1399" y="1107"/>
                  <a:pt x="1398" y="1107"/>
                  <a:pt x="1397" y="1107"/>
                </a:cubicBezTo>
                <a:cubicBezTo>
                  <a:pt x="1397" y="1107"/>
                  <a:pt x="1397" y="1108"/>
                  <a:pt x="1397" y="1108"/>
                </a:cubicBezTo>
                <a:cubicBezTo>
                  <a:pt x="1396" y="1108"/>
                  <a:pt x="1396" y="1108"/>
                  <a:pt x="1396" y="1108"/>
                </a:cubicBezTo>
                <a:cubicBezTo>
                  <a:pt x="1395" y="1108"/>
                  <a:pt x="1395" y="1108"/>
                  <a:pt x="1394" y="1108"/>
                </a:cubicBezTo>
                <a:cubicBezTo>
                  <a:pt x="1394" y="1108"/>
                  <a:pt x="1394" y="1108"/>
                  <a:pt x="1394" y="1108"/>
                </a:cubicBezTo>
                <a:cubicBezTo>
                  <a:pt x="1391" y="1107"/>
                  <a:pt x="1387" y="1106"/>
                  <a:pt x="1383" y="1105"/>
                </a:cubicBezTo>
                <a:cubicBezTo>
                  <a:pt x="1380" y="1104"/>
                  <a:pt x="1376" y="1103"/>
                  <a:pt x="1372" y="1102"/>
                </a:cubicBezTo>
                <a:cubicBezTo>
                  <a:pt x="1372" y="1102"/>
                  <a:pt x="1371" y="1102"/>
                  <a:pt x="1370" y="1102"/>
                </a:cubicBezTo>
                <a:cubicBezTo>
                  <a:pt x="1369" y="1102"/>
                  <a:pt x="1369" y="1102"/>
                  <a:pt x="1368" y="1102"/>
                </a:cubicBezTo>
                <a:cubicBezTo>
                  <a:pt x="1367" y="1102"/>
                  <a:pt x="1367" y="1102"/>
                  <a:pt x="1367" y="1102"/>
                </a:cubicBezTo>
                <a:cubicBezTo>
                  <a:pt x="1367" y="1102"/>
                  <a:pt x="1367" y="1102"/>
                  <a:pt x="1367" y="1102"/>
                </a:cubicBezTo>
                <a:cubicBezTo>
                  <a:pt x="1368" y="1102"/>
                  <a:pt x="1368" y="1101"/>
                  <a:pt x="1368" y="1101"/>
                </a:cubicBezTo>
                <a:cubicBezTo>
                  <a:pt x="1368" y="1101"/>
                  <a:pt x="1369" y="1101"/>
                  <a:pt x="1369" y="1100"/>
                </a:cubicBezTo>
                <a:cubicBezTo>
                  <a:pt x="1369" y="1100"/>
                  <a:pt x="1369" y="1100"/>
                  <a:pt x="1369" y="1100"/>
                </a:cubicBezTo>
                <a:cubicBezTo>
                  <a:pt x="1370" y="1099"/>
                  <a:pt x="1370" y="1099"/>
                  <a:pt x="1370" y="1099"/>
                </a:cubicBezTo>
                <a:cubicBezTo>
                  <a:pt x="1371" y="1098"/>
                  <a:pt x="1371" y="1098"/>
                  <a:pt x="1371" y="1097"/>
                </a:cubicBezTo>
                <a:cubicBezTo>
                  <a:pt x="1372" y="1097"/>
                  <a:pt x="1372" y="1096"/>
                  <a:pt x="1373" y="1096"/>
                </a:cubicBezTo>
                <a:cubicBezTo>
                  <a:pt x="1373" y="1096"/>
                  <a:pt x="1373" y="1095"/>
                  <a:pt x="1374" y="1095"/>
                </a:cubicBezTo>
                <a:cubicBezTo>
                  <a:pt x="1375" y="1094"/>
                  <a:pt x="1376" y="1093"/>
                  <a:pt x="1377" y="1092"/>
                </a:cubicBezTo>
                <a:cubicBezTo>
                  <a:pt x="1378" y="1091"/>
                  <a:pt x="1379" y="1090"/>
                  <a:pt x="1380" y="1090"/>
                </a:cubicBezTo>
                <a:cubicBezTo>
                  <a:pt x="1381" y="1089"/>
                  <a:pt x="1382" y="1088"/>
                  <a:pt x="1383" y="1087"/>
                </a:cubicBezTo>
                <a:cubicBezTo>
                  <a:pt x="1384" y="1087"/>
                  <a:pt x="1384" y="1087"/>
                  <a:pt x="1384" y="1087"/>
                </a:cubicBezTo>
                <a:cubicBezTo>
                  <a:pt x="1383" y="1088"/>
                  <a:pt x="1382" y="1089"/>
                  <a:pt x="1381" y="1089"/>
                </a:cubicBezTo>
                <a:cubicBezTo>
                  <a:pt x="1396" y="1105"/>
                  <a:pt x="1413" y="1082"/>
                  <a:pt x="1418" y="1068"/>
                </a:cubicBezTo>
                <a:cubicBezTo>
                  <a:pt x="1410" y="1072"/>
                  <a:pt x="1373" y="1069"/>
                  <a:pt x="1379" y="1087"/>
                </a:cubicBezTo>
                <a:cubicBezTo>
                  <a:pt x="1379" y="1087"/>
                  <a:pt x="1379" y="1087"/>
                  <a:pt x="1378" y="1088"/>
                </a:cubicBezTo>
                <a:cubicBezTo>
                  <a:pt x="1377" y="1089"/>
                  <a:pt x="1376" y="1089"/>
                  <a:pt x="1375" y="1090"/>
                </a:cubicBezTo>
                <a:cubicBezTo>
                  <a:pt x="1374" y="1091"/>
                  <a:pt x="1373" y="1092"/>
                  <a:pt x="1372" y="1093"/>
                </a:cubicBezTo>
                <a:cubicBezTo>
                  <a:pt x="1372" y="1093"/>
                  <a:pt x="1371" y="1094"/>
                  <a:pt x="1371" y="1094"/>
                </a:cubicBezTo>
                <a:cubicBezTo>
                  <a:pt x="1370" y="1095"/>
                  <a:pt x="1370" y="1095"/>
                  <a:pt x="1370" y="1096"/>
                </a:cubicBezTo>
                <a:cubicBezTo>
                  <a:pt x="1369" y="1096"/>
                  <a:pt x="1369" y="1097"/>
                  <a:pt x="1368" y="1097"/>
                </a:cubicBezTo>
                <a:cubicBezTo>
                  <a:pt x="1368" y="1098"/>
                  <a:pt x="1368" y="1098"/>
                  <a:pt x="1367" y="1098"/>
                </a:cubicBezTo>
                <a:cubicBezTo>
                  <a:pt x="1367" y="1099"/>
                  <a:pt x="1367" y="1099"/>
                  <a:pt x="1367" y="1099"/>
                </a:cubicBezTo>
                <a:cubicBezTo>
                  <a:pt x="1367" y="1099"/>
                  <a:pt x="1367" y="1099"/>
                  <a:pt x="1366" y="1100"/>
                </a:cubicBezTo>
                <a:cubicBezTo>
                  <a:pt x="1366" y="1100"/>
                  <a:pt x="1366" y="1100"/>
                  <a:pt x="1366" y="1101"/>
                </a:cubicBezTo>
                <a:cubicBezTo>
                  <a:pt x="1366" y="1101"/>
                  <a:pt x="1366" y="1102"/>
                  <a:pt x="1365" y="1102"/>
                </a:cubicBezTo>
                <a:cubicBezTo>
                  <a:pt x="1364" y="1102"/>
                  <a:pt x="1362" y="1102"/>
                  <a:pt x="1361" y="1102"/>
                </a:cubicBezTo>
                <a:cubicBezTo>
                  <a:pt x="1357" y="1103"/>
                  <a:pt x="1353" y="1105"/>
                  <a:pt x="1349" y="1107"/>
                </a:cubicBezTo>
                <a:cubicBezTo>
                  <a:pt x="1346" y="1109"/>
                  <a:pt x="1342" y="1111"/>
                  <a:pt x="1339" y="1113"/>
                </a:cubicBezTo>
                <a:cubicBezTo>
                  <a:pt x="1336" y="1116"/>
                  <a:pt x="1333" y="1118"/>
                  <a:pt x="1329" y="1120"/>
                </a:cubicBezTo>
                <a:cubicBezTo>
                  <a:pt x="1327" y="1121"/>
                  <a:pt x="1326" y="1122"/>
                  <a:pt x="1324" y="1122"/>
                </a:cubicBezTo>
                <a:cubicBezTo>
                  <a:pt x="1323" y="1122"/>
                  <a:pt x="1323" y="1123"/>
                  <a:pt x="1322" y="1123"/>
                </a:cubicBezTo>
                <a:cubicBezTo>
                  <a:pt x="1322" y="1123"/>
                  <a:pt x="1322" y="1123"/>
                  <a:pt x="1322" y="1123"/>
                </a:cubicBezTo>
                <a:cubicBezTo>
                  <a:pt x="1321" y="1123"/>
                  <a:pt x="1321" y="1123"/>
                  <a:pt x="1321" y="1123"/>
                </a:cubicBezTo>
                <a:cubicBezTo>
                  <a:pt x="1321" y="1123"/>
                  <a:pt x="1321" y="1123"/>
                  <a:pt x="1321" y="1123"/>
                </a:cubicBezTo>
                <a:cubicBezTo>
                  <a:pt x="1320" y="1123"/>
                  <a:pt x="1319" y="1124"/>
                  <a:pt x="1318" y="1124"/>
                </a:cubicBezTo>
                <a:cubicBezTo>
                  <a:pt x="1314" y="1124"/>
                  <a:pt x="1310" y="1124"/>
                  <a:pt x="1306" y="1124"/>
                </a:cubicBezTo>
                <a:cubicBezTo>
                  <a:pt x="1302" y="1123"/>
                  <a:pt x="1298" y="1123"/>
                  <a:pt x="1294" y="1123"/>
                </a:cubicBezTo>
                <a:cubicBezTo>
                  <a:pt x="1290" y="1122"/>
                  <a:pt x="1286" y="1122"/>
                  <a:pt x="1282" y="1123"/>
                </a:cubicBezTo>
                <a:cubicBezTo>
                  <a:pt x="1283" y="1123"/>
                  <a:pt x="1283" y="1122"/>
                  <a:pt x="1284" y="1122"/>
                </a:cubicBezTo>
                <a:cubicBezTo>
                  <a:pt x="1285" y="1122"/>
                  <a:pt x="1285" y="1121"/>
                  <a:pt x="1286" y="1121"/>
                </a:cubicBezTo>
                <a:cubicBezTo>
                  <a:pt x="1286" y="1121"/>
                  <a:pt x="1287" y="1120"/>
                  <a:pt x="1287" y="1120"/>
                </a:cubicBezTo>
                <a:cubicBezTo>
                  <a:pt x="1287" y="1120"/>
                  <a:pt x="1288" y="1119"/>
                  <a:pt x="1288" y="1119"/>
                </a:cubicBezTo>
                <a:cubicBezTo>
                  <a:pt x="1291" y="1117"/>
                  <a:pt x="1293" y="1113"/>
                  <a:pt x="1295" y="1109"/>
                </a:cubicBezTo>
                <a:cubicBezTo>
                  <a:pt x="1296" y="1109"/>
                  <a:pt x="1296" y="1108"/>
                  <a:pt x="1296" y="1108"/>
                </a:cubicBezTo>
                <a:cubicBezTo>
                  <a:pt x="1296" y="1107"/>
                  <a:pt x="1297" y="1107"/>
                  <a:pt x="1297" y="1106"/>
                </a:cubicBezTo>
                <a:cubicBezTo>
                  <a:pt x="1297" y="1105"/>
                  <a:pt x="1298" y="1104"/>
                  <a:pt x="1298" y="1103"/>
                </a:cubicBezTo>
                <a:cubicBezTo>
                  <a:pt x="1299" y="1101"/>
                  <a:pt x="1300" y="1099"/>
                  <a:pt x="1301" y="1097"/>
                </a:cubicBezTo>
                <a:cubicBezTo>
                  <a:pt x="1302" y="1094"/>
                  <a:pt x="1303" y="1092"/>
                  <a:pt x="1305" y="1090"/>
                </a:cubicBezTo>
                <a:cubicBezTo>
                  <a:pt x="1305" y="1090"/>
                  <a:pt x="1305" y="1089"/>
                  <a:pt x="1306" y="1088"/>
                </a:cubicBezTo>
                <a:cubicBezTo>
                  <a:pt x="1306" y="1088"/>
                  <a:pt x="1306" y="1088"/>
                  <a:pt x="1306" y="1088"/>
                </a:cubicBezTo>
                <a:cubicBezTo>
                  <a:pt x="1306" y="1088"/>
                  <a:pt x="1306" y="1088"/>
                  <a:pt x="1306" y="1088"/>
                </a:cubicBezTo>
                <a:cubicBezTo>
                  <a:pt x="1307" y="1087"/>
                  <a:pt x="1307" y="1086"/>
                  <a:pt x="1308" y="1085"/>
                </a:cubicBezTo>
                <a:cubicBezTo>
                  <a:pt x="1311" y="1081"/>
                  <a:pt x="1314" y="1078"/>
                  <a:pt x="1317" y="1076"/>
                </a:cubicBezTo>
                <a:cubicBezTo>
                  <a:pt x="1317" y="1076"/>
                  <a:pt x="1317" y="1076"/>
                  <a:pt x="1318" y="1075"/>
                </a:cubicBezTo>
                <a:cubicBezTo>
                  <a:pt x="1318" y="1075"/>
                  <a:pt x="1318" y="1075"/>
                  <a:pt x="1319" y="1075"/>
                </a:cubicBezTo>
                <a:cubicBezTo>
                  <a:pt x="1319" y="1074"/>
                  <a:pt x="1320" y="1073"/>
                  <a:pt x="1320" y="1073"/>
                </a:cubicBezTo>
                <a:cubicBezTo>
                  <a:pt x="1321" y="1072"/>
                  <a:pt x="1321" y="1072"/>
                  <a:pt x="1322" y="1072"/>
                </a:cubicBezTo>
                <a:cubicBezTo>
                  <a:pt x="1321" y="1072"/>
                  <a:pt x="1321" y="1073"/>
                  <a:pt x="1321" y="1073"/>
                </a:cubicBezTo>
                <a:cubicBezTo>
                  <a:pt x="1321" y="1073"/>
                  <a:pt x="1322" y="1072"/>
                  <a:pt x="1322" y="1072"/>
                </a:cubicBezTo>
                <a:cubicBezTo>
                  <a:pt x="1323" y="1071"/>
                  <a:pt x="1323" y="1071"/>
                  <a:pt x="1324" y="1071"/>
                </a:cubicBezTo>
                <a:cubicBezTo>
                  <a:pt x="1324" y="1070"/>
                  <a:pt x="1325" y="1070"/>
                  <a:pt x="1325" y="1070"/>
                </a:cubicBezTo>
                <a:cubicBezTo>
                  <a:pt x="1325" y="1070"/>
                  <a:pt x="1325" y="1070"/>
                  <a:pt x="1325" y="1070"/>
                </a:cubicBezTo>
                <a:cubicBezTo>
                  <a:pt x="1325" y="1069"/>
                  <a:pt x="1326" y="1069"/>
                  <a:pt x="1326" y="1069"/>
                </a:cubicBezTo>
                <a:cubicBezTo>
                  <a:pt x="1326" y="1068"/>
                  <a:pt x="1327" y="1068"/>
                  <a:pt x="1328" y="1067"/>
                </a:cubicBezTo>
                <a:cubicBezTo>
                  <a:pt x="1328" y="1066"/>
                  <a:pt x="1329" y="1065"/>
                  <a:pt x="1329" y="1064"/>
                </a:cubicBezTo>
                <a:cubicBezTo>
                  <a:pt x="1330" y="1063"/>
                  <a:pt x="1331" y="1062"/>
                  <a:pt x="1331" y="1061"/>
                </a:cubicBezTo>
                <a:cubicBezTo>
                  <a:pt x="1332" y="1060"/>
                  <a:pt x="1333" y="1059"/>
                  <a:pt x="1333" y="1058"/>
                </a:cubicBezTo>
                <a:cubicBezTo>
                  <a:pt x="1334" y="1058"/>
                  <a:pt x="1334" y="1057"/>
                  <a:pt x="1334" y="1056"/>
                </a:cubicBezTo>
                <a:cubicBezTo>
                  <a:pt x="1353" y="1053"/>
                  <a:pt x="1347" y="1027"/>
                  <a:pt x="1339" y="1016"/>
                </a:cubicBezTo>
                <a:cubicBezTo>
                  <a:pt x="1365" y="1005"/>
                  <a:pt x="1384" y="986"/>
                  <a:pt x="1401" y="967"/>
                </a:cubicBezTo>
                <a:cubicBezTo>
                  <a:pt x="1418" y="948"/>
                  <a:pt x="1505" y="921"/>
                  <a:pt x="1564" y="914"/>
                </a:cubicBezTo>
                <a:close/>
                <a:moveTo>
                  <a:pt x="1358" y="1132"/>
                </a:moveTo>
                <a:cubicBezTo>
                  <a:pt x="1357" y="1132"/>
                  <a:pt x="1357" y="1131"/>
                  <a:pt x="1356" y="1131"/>
                </a:cubicBezTo>
                <a:cubicBezTo>
                  <a:pt x="1355" y="1130"/>
                  <a:pt x="1354" y="1129"/>
                  <a:pt x="1353" y="1128"/>
                </a:cubicBezTo>
                <a:cubicBezTo>
                  <a:pt x="1351" y="1127"/>
                  <a:pt x="1350" y="1126"/>
                  <a:pt x="1349" y="1125"/>
                </a:cubicBezTo>
                <a:cubicBezTo>
                  <a:pt x="1348" y="1125"/>
                  <a:pt x="1346" y="1124"/>
                  <a:pt x="1345" y="1123"/>
                </a:cubicBezTo>
                <a:cubicBezTo>
                  <a:pt x="1345" y="1123"/>
                  <a:pt x="1344" y="1123"/>
                  <a:pt x="1343" y="1123"/>
                </a:cubicBezTo>
                <a:cubicBezTo>
                  <a:pt x="1343" y="1122"/>
                  <a:pt x="1343" y="1122"/>
                  <a:pt x="1342" y="1122"/>
                </a:cubicBezTo>
                <a:cubicBezTo>
                  <a:pt x="1342" y="1122"/>
                  <a:pt x="1342" y="1122"/>
                  <a:pt x="1341" y="1122"/>
                </a:cubicBezTo>
                <a:cubicBezTo>
                  <a:pt x="1341" y="1122"/>
                  <a:pt x="1340" y="1121"/>
                  <a:pt x="1340" y="1121"/>
                </a:cubicBezTo>
                <a:cubicBezTo>
                  <a:pt x="1339" y="1121"/>
                  <a:pt x="1339" y="1121"/>
                  <a:pt x="1338" y="1121"/>
                </a:cubicBezTo>
                <a:cubicBezTo>
                  <a:pt x="1338" y="1120"/>
                  <a:pt x="1338" y="1120"/>
                  <a:pt x="1337" y="1120"/>
                </a:cubicBezTo>
                <a:cubicBezTo>
                  <a:pt x="1337" y="1120"/>
                  <a:pt x="1337" y="1120"/>
                  <a:pt x="1337" y="1120"/>
                </a:cubicBezTo>
                <a:cubicBezTo>
                  <a:pt x="1336" y="1120"/>
                  <a:pt x="1336" y="1120"/>
                  <a:pt x="1336" y="1120"/>
                </a:cubicBezTo>
                <a:cubicBezTo>
                  <a:pt x="1338" y="1119"/>
                  <a:pt x="1339" y="1118"/>
                  <a:pt x="1341" y="1116"/>
                </a:cubicBezTo>
                <a:cubicBezTo>
                  <a:pt x="1344" y="1114"/>
                  <a:pt x="1348" y="1112"/>
                  <a:pt x="1351" y="1110"/>
                </a:cubicBezTo>
                <a:cubicBezTo>
                  <a:pt x="1354" y="1108"/>
                  <a:pt x="1358" y="1106"/>
                  <a:pt x="1361" y="1106"/>
                </a:cubicBezTo>
                <a:cubicBezTo>
                  <a:pt x="1365" y="1105"/>
                  <a:pt x="1368" y="1105"/>
                  <a:pt x="1372" y="1106"/>
                </a:cubicBezTo>
                <a:cubicBezTo>
                  <a:pt x="1376" y="1106"/>
                  <a:pt x="1379" y="1107"/>
                  <a:pt x="1382" y="1108"/>
                </a:cubicBezTo>
                <a:cubicBezTo>
                  <a:pt x="1389" y="1110"/>
                  <a:pt x="1395" y="1112"/>
                  <a:pt x="1400" y="1115"/>
                </a:cubicBezTo>
                <a:cubicBezTo>
                  <a:pt x="1402" y="1116"/>
                  <a:pt x="1403" y="1116"/>
                  <a:pt x="1404" y="1117"/>
                </a:cubicBezTo>
                <a:cubicBezTo>
                  <a:pt x="1405" y="1118"/>
                  <a:pt x="1406" y="1118"/>
                  <a:pt x="1407" y="1118"/>
                </a:cubicBezTo>
                <a:cubicBezTo>
                  <a:pt x="1401" y="1125"/>
                  <a:pt x="1396" y="1131"/>
                  <a:pt x="1392" y="1137"/>
                </a:cubicBezTo>
                <a:cubicBezTo>
                  <a:pt x="1389" y="1143"/>
                  <a:pt x="1383" y="1151"/>
                  <a:pt x="1380" y="1158"/>
                </a:cubicBezTo>
                <a:cubicBezTo>
                  <a:pt x="1379" y="1158"/>
                  <a:pt x="1379" y="1158"/>
                  <a:pt x="1379" y="1158"/>
                </a:cubicBezTo>
                <a:cubicBezTo>
                  <a:pt x="1375" y="1146"/>
                  <a:pt x="1377" y="1125"/>
                  <a:pt x="1358" y="1133"/>
                </a:cubicBezTo>
                <a:cubicBezTo>
                  <a:pt x="1358" y="1133"/>
                  <a:pt x="1358" y="1132"/>
                  <a:pt x="1358" y="1132"/>
                </a:cubicBezTo>
                <a:cubicBezTo>
                  <a:pt x="1358" y="1132"/>
                  <a:pt x="1358" y="1131"/>
                  <a:pt x="1359" y="1131"/>
                </a:cubicBezTo>
                <a:lnTo>
                  <a:pt x="1358" y="1132"/>
                </a:lnTo>
                <a:close/>
                <a:moveTo>
                  <a:pt x="1464" y="1076"/>
                </a:moveTo>
                <a:cubicBezTo>
                  <a:pt x="1464" y="1076"/>
                  <a:pt x="1464" y="1076"/>
                  <a:pt x="1464" y="1076"/>
                </a:cubicBezTo>
                <a:cubicBezTo>
                  <a:pt x="1464" y="1076"/>
                  <a:pt x="1464" y="1076"/>
                  <a:pt x="1465" y="1076"/>
                </a:cubicBezTo>
                <a:cubicBezTo>
                  <a:pt x="1464" y="1076"/>
                  <a:pt x="1464" y="1076"/>
                  <a:pt x="1464" y="1076"/>
                </a:cubicBezTo>
                <a:cubicBezTo>
                  <a:pt x="1464" y="1076"/>
                  <a:pt x="1464" y="1076"/>
                  <a:pt x="1464" y="1076"/>
                </a:cubicBezTo>
                <a:close/>
                <a:moveTo>
                  <a:pt x="1452" y="1082"/>
                </a:moveTo>
                <a:cubicBezTo>
                  <a:pt x="1452" y="1082"/>
                  <a:pt x="1452" y="1082"/>
                  <a:pt x="1452" y="1082"/>
                </a:cubicBezTo>
                <a:cubicBezTo>
                  <a:pt x="1452" y="1080"/>
                  <a:pt x="1452" y="1079"/>
                  <a:pt x="1452" y="1078"/>
                </a:cubicBezTo>
                <a:cubicBezTo>
                  <a:pt x="1452" y="1077"/>
                  <a:pt x="1452" y="1076"/>
                  <a:pt x="1452" y="1074"/>
                </a:cubicBezTo>
                <a:cubicBezTo>
                  <a:pt x="1452" y="1074"/>
                  <a:pt x="1453" y="1074"/>
                  <a:pt x="1454" y="1074"/>
                </a:cubicBezTo>
                <a:cubicBezTo>
                  <a:pt x="1454" y="1075"/>
                  <a:pt x="1455" y="1075"/>
                  <a:pt x="1456" y="1075"/>
                </a:cubicBezTo>
                <a:cubicBezTo>
                  <a:pt x="1457" y="1075"/>
                  <a:pt x="1457" y="1075"/>
                  <a:pt x="1458" y="1075"/>
                </a:cubicBezTo>
                <a:cubicBezTo>
                  <a:pt x="1458" y="1075"/>
                  <a:pt x="1458" y="1075"/>
                  <a:pt x="1458" y="1075"/>
                </a:cubicBezTo>
                <a:cubicBezTo>
                  <a:pt x="1458" y="1075"/>
                  <a:pt x="1459" y="1076"/>
                  <a:pt x="1459" y="1076"/>
                </a:cubicBezTo>
                <a:cubicBezTo>
                  <a:pt x="1459" y="1076"/>
                  <a:pt x="1459" y="1076"/>
                  <a:pt x="1459" y="1076"/>
                </a:cubicBezTo>
                <a:cubicBezTo>
                  <a:pt x="1460" y="1076"/>
                  <a:pt x="1460" y="1076"/>
                  <a:pt x="1460" y="1076"/>
                </a:cubicBezTo>
                <a:cubicBezTo>
                  <a:pt x="1460" y="1076"/>
                  <a:pt x="1460" y="1076"/>
                  <a:pt x="1461" y="1076"/>
                </a:cubicBezTo>
                <a:cubicBezTo>
                  <a:pt x="1462" y="1076"/>
                  <a:pt x="1462" y="1076"/>
                  <a:pt x="1463" y="1077"/>
                </a:cubicBezTo>
                <a:cubicBezTo>
                  <a:pt x="1463" y="1077"/>
                  <a:pt x="1463" y="1077"/>
                  <a:pt x="1463" y="1077"/>
                </a:cubicBezTo>
                <a:cubicBezTo>
                  <a:pt x="1460" y="1078"/>
                  <a:pt x="1456" y="1080"/>
                  <a:pt x="1452" y="1082"/>
                </a:cubicBezTo>
                <a:close/>
                <a:moveTo>
                  <a:pt x="1450" y="1078"/>
                </a:moveTo>
                <a:cubicBezTo>
                  <a:pt x="1450" y="1079"/>
                  <a:pt x="1450" y="1080"/>
                  <a:pt x="1450" y="1082"/>
                </a:cubicBezTo>
                <a:cubicBezTo>
                  <a:pt x="1450" y="1082"/>
                  <a:pt x="1450" y="1083"/>
                  <a:pt x="1450" y="1084"/>
                </a:cubicBezTo>
                <a:cubicBezTo>
                  <a:pt x="1450" y="1084"/>
                  <a:pt x="1450" y="1084"/>
                  <a:pt x="1450" y="1084"/>
                </a:cubicBezTo>
                <a:cubicBezTo>
                  <a:pt x="1435" y="1092"/>
                  <a:pt x="1421" y="1104"/>
                  <a:pt x="1409" y="1116"/>
                </a:cubicBezTo>
                <a:cubicBezTo>
                  <a:pt x="1408" y="1115"/>
                  <a:pt x="1407" y="1115"/>
                  <a:pt x="1406" y="1114"/>
                </a:cubicBezTo>
                <a:cubicBezTo>
                  <a:pt x="1405" y="1113"/>
                  <a:pt x="1403" y="1113"/>
                  <a:pt x="1402" y="1112"/>
                </a:cubicBezTo>
                <a:cubicBezTo>
                  <a:pt x="1400" y="1111"/>
                  <a:pt x="1397" y="1110"/>
                  <a:pt x="1395" y="1109"/>
                </a:cubicBezTo>
                <a:cubicBezTo>
                  <a:pt x="1395" y="1109"/>
                  <a:pt x="1396" y="1109"/>
                  <a:pt x="1396" y="1109"/>
                </a:cubicBezTo>
                <a:cubicBezTo>
                  <a:pt x="1397" y="1109"/>
                  <a:pt x="1398" y="1108"/>
                  <a:pt x="1400" y="1108"/>
                </a:cubicBezTo>
                <a:cubicBezTo>
                  <a:pt x="1401" y="1108"/>
                  <a:pt x="1402" y="1107"/>
                  <a:pt x="1403" y="1107"/>
                </a:cubicBezTo>
                <a:cubicBezTo>
                  <a:pt x="1403" y="1107"/>
                  <a:pt x="1404" y="1107"/>
                  <a:pt x="1404" y="1106"/>
                </a:cubicBezTo>
                <a:cubicBezTo>
                  <a:pt x="1404" y="1106"/>
                  <a:pt x="1405" y="1106"/>
                  <a:pt x="1405" y="1106"/>
                </a:cubicBezTo>
                <a:cubicBezTo>
                  <a:pt x="1407" y="1105"/>
                  <a:pt x="1409" y="1103"/>
                  <a:pt x="1411" y="1102"/>
                </a:cubicBezTo>
                <a:cubicBezTo>
                  <a:pt x="1413" y="1101"/>
                  <a:pt x="1415" y="1099"/>
                  <a:pt x="1417" y="1098"/>
                </a:cubicBezTo>
                <a:cubicBezTo>
                  <a:pt x="1421" y="1095"/>
                  <a:pt x="1425" y="1091"/>
                  <a:pt x="1429" y="1088"/>
                </a:cubicBezTo>
                <a:cubicBezTo>
                  <a:pt x="1431" y="1086"/>
                  <a:pt x="1433" y="1085"/>
                  <a:pt x="1435" y="1083"/>
                </a:cubicBezTo>
                <a:cubicBezTo>
                  <a:pt x="1437" y="1081"/>
                  <a:pt x="1440" y="1080"/>
                  <a:pt x="1442" y="1078"/>
                </a:cubicBezTo>
                <a:cubicBezTo>
                  <a:pt x="1442" y="1078"/>
                  <a:pt x="1443" y="1077"/>
                  <a:pt x="1444" y="1076"/>
                </a:cubicBezTo>
                <a:cubicBezTo>
                  <a:pt x="1445" y="1076"/>
                  <a:pt x="1447" y="1075"/>
                  <a:pt x="1447" y="1075"/>
                </a:cubicBezTo>
                <a:cubicBezTo>
                  <a:pt x="1448" y="1075"/>
                  <a:pt x="1448" y="1075"/>
                  <a:pt x="1448" y="1075"/>
                </a:cubicBezTo>
                <a:cubicBezTo>
                  <a:pt x="1449" y="1075"/>
                  <a:pt x="1449" y="1075"/>
                  <a:pt x="1449" y="1075"/>
                </a:cubicBezTo>
                <a:cubicBezTo>
                  <a:pt x="1449" y="1075"/>
                  <a:pt x="1449" y="1075"/>
                  <a:pt x="1450" y="1074"/>
                </a:cubicBezTo>
                <a:cubicBezTo>
                  <a:pt x="1450" y="1076"/>
                  <a:pt x="1450" y="1077"/>
                  <a:pt x="1450" y="1078"/>
                </a:cubicBezTo>
                <a:close/>
                <a:moveTo>
                  <a:pt x="1247" y="1138"/>
                </a:moveTo>
                <a:cubicBezTo>
                  <a:pt x="1226" y="1128"/>
                  <a:pt x="1198" y="1126"/>
                  <a:pt x="1210" y="1089"/>
                </a:cubicBezTo>
                <a:cubicBezTo>
                  <a:pt x="1222" y="1048"/>
                  <a:pt x="1249" y="1030"/>
                  <a:pt x="1283" y="1029"/>
                </a:cubicBezTo>
                <a:cubicBezTo>
                  <a:pt x="1305" y="1028"/>
                  <a:pt x="1323" y="1023"/>
                  <a:pt x="1338" y="1017"/>
                </a:cubicBezTo>
                <a:cubicBezTo>
                  <a:pt x="1338" y="1024"/>
                  <a:pt x="1338" y="1027"/>
                  <a:pt x="1335" y="1034"/>
                </a:cubicBezTo>
                <a:cubicBezTo>
                  <a:pt x="1332" y="1039"/>
                  <a:pt x="1324" y="1047"/>
                  <a:pt x="1333" y="1051"/>
                </a:cubicBezTo>
                <a:cubicBezTo>
                  <a:pt x="1332" y="1052"/>
                  <a:pt x="1332" y="1052"/>
                  <a:pt x="1332" y="1052"/>
                </a:cubicBezTo>
                <a:cubicBezTo>
                  <a:pt x="1332" y="1053"/>
                  <a:pt x="1332" y="1055"/>
                  <a:pt x="1332" y="1057"/>
                </a:cubicBezTo>
                <a:cubicBezTo>
                  <a:pt x="1332" y="1057"/>
                  <a:pt x="1332" y="1057"/>
                  <a:pt x="1332" y="1057"/>
                </a:cubicBezTo>
                <a:cubicBezTo>
                  <a:pt x="1332" y="1057"/>
                  <a:pt x="1332" y="1057"/>
                  <a:pt x="1331" y="1057"/>
                </a:cubicBezTo>
                <a:cubicBezTo>
                  <a:pt x="1331" y="1058"/>
                  <a:pt x="1330" y="1059"/>
                  <a:pt x="1330" y="1060"/>
                </a:cubicBezTo>
                <a:cubicBezTo>
                  <a:pt x="1329" y="1061"/>
                  <a:pt x="1328" y="1062"/>
                  <a:pt x="1328" y="1063"/>
                </a:cubicBezTo>
                <a:cubicBezTo>
                  <a:pt x="1327" y="1064"/>
                  <a:pt x="1327" y="1065"/>
                  <a:pt x="1326" y="1066"/>
                </a:cubicBezTo>
                <a:cubicBezTo>
                  <a:pt x="1325" y="1066"/>
                  <a:pt x="1325" y="1067"/>
                  <a:pt x="1324" y="1068"/>
                </a:cubicBezTo>
                <a:cubicBezTo>
                  <a:pt x="1324" y="1068"/>
                  <a:pt x="1324" y="1068"/>
                  <a:pt x="1324" y="1068"/>
                </a:cubicBezTo>
                <a:cubicBezTo>
                  <a:pt x="1324" y="1068"/>
                  <a:pt x="1324" y="1069"/>
                  <a:pt x="1323" y="1069"/>
                </a:cubicBezTo>
                <a:cubicBezTo>
                  <a:pt x="1323" y="1069"/>
                  <a:pt x="1323" y="1069"/>
                  <a:pt x="1323" y="1069"/>
                </a:cubicBezTo>
                <a:cubicBezTo>
                  <a:pt x="1323" y="1070"/>
                  <a:pt x="1323" y="1070"/>
                  <a:pt x="1322" y="1070"/>
                </a:cubicBezTo>
                <a:cubicBezTo>
                  <a:pt x="1322" y="1070"/>
                  <a:pt x="1320" y="1071"/>
                  <a:pt x="1319" y="1072"/>
                </a:cubicBezTo>
                <a:cubicBezTo>
                  <a:pt x="1319" y="1072"/>
                  <a:pt x="1318" y="1073"/>
                  <a:pt x="1317" y="1073"/>
                </a:cubicBezTo>
                <a:cubicBezTo>
                  <a:pt x="1317" y="1073"/>
                  <a:pt x="1317" y="1073"/>
                  <a:pt x="1316" y="1074"/>
                </a:cubicBezTo>
                <a:cubicBezTo>
                  <a:pt x="1316" y="1074"/>
                  <a:pt x="1316" y="1074"/>
                  <a:pt x="1315" y="1075"/>
                </a:cubicBezTo>
                <a:cubicBezTo>
                  <a:pt x="1313" y="1077"/>
                  <a:pt x="1310" y="1080"/>
                  <a:pt x="1307" y="1083"/>
                </a:cubicBezTo>
                <a:cubicBezTo>
                  <a:pt x="1307" y="1083"/>
                  <a:pt x="1307" y="1083"/>
                  <a:pt x="1307" y="1083"/>
                </a:cubicBezTo>
                <a:cubicBezTo>
                  <a:pt x="1307" y="1083"/>
                  <a:pt x="1307" y="1082"/>
                  <a:pt x="1307" y="1082"/>
                </a:cubicBezTo>
                <a:cubicBezTo>
                  <a:pt x="1307" y="1082"/>
                  <a:pt x="1307" y="1082"/>
                  <a:pt x="1307" y="1081"/>
                </a:cubicBezTo>
                <a:cubicBezTo>
                  <a:pt x="1307" y="1081"/>
                  <a:pt x="1307" y="1081"/>
                  <a:pt x="1306" y="1081"/>
                </a:cubicBezTo>
                <a:cubicBezTo>
                  <a:pt x="1306" y="1078"/>
                  <a:pt x="1304" y="1076"/>
                  <a:pt x="1303" y="1074"/>
                </a:cubicBezTo>
                <a:cubicBezTo>
                  <a:pt x="1302" y="1071"/>
                  <a:pt x="1300" y="1069"/>
                  <a:pt x="1299" y="1067"/>
                </a:cubicBezTo>
                <a:cubicBezTo>
                  <a:pt x="1300" y="1067"/>
                  <a:pt x="1300" y="1067"/>
                  <a:pt x="1300" y="1067"/>
                </a:cubicBezTo>
                <a:cubicBezTo>
                  <a:pt x="1301" y="1065"/>
                  <a:pt x="1301" y="1065"/>
                  <a:pt x="1301" y="1065"/>
                </a:cubicBezTo>
                <a:cubicBezTo>
                  <a:pt x="1309" y="1056"/>
                  <a:pt x="1306" y="1043"/>
                  <a:pt x="1295" y="1038"/>
                </a:cubicBezTo>
                <a:cubicBezTo>
                  <a:pt x="1293" y="1048"/>
                  <a:pt x="1284" y="1062"/>
                  <a:pt x="1297" y="1066"/>
                </a:cubicBezTo>
                <a:cubicBezTo>
                  <a:pt x="1297" y="1067"/>
                  <a:pt x="1297" y="1067"/>
                  <a:pt x="1297" y="1067"/>
                </a:cubicBezTo>
                <a:cubicBezTo>
                  <a:pt x="1298" y="1070"/>
                  <a:pt x="1300" y="1072"/>
                  <a:pt x="1301" y="1074"/>
                </a:cubicBezTo>
                <a:cubicBezTo>
                  <a:pt x="1303" y="1077"/>
                  <a:pt x="1304" y="1079"/>
                  <a:pt x="1305" y="1081"/>
                </a:cubicBezTo>
                <a:cubicBezTo>
                  <a:pt x="1305" y="1081"/>
                  <a:pt x="1305" y="1082"/>
                  <a:pt x="1305" y="1082"/>
                </a:cubicBezTo>
                <a:cubicBezTo>
                  <a:pt x="1305" y="1082"/>
                  <a:pt x="1305" y="1082"/>
                  <a:pt x="1305" y="1083"/>
                </a:cubicBezTo>
                <a:cubicBezTo>
                  <a:pt x="1305" y="1083"/>
                  <a:pt x="1305" y="1083"/>
                  <a:pt x="1305" y="1083"/>
                </a:cubicBezTo>
                <a:cubicBezTo>
                  <a:pt x="1305" y="1083"/>
                  <a:pt x="1305" y="1084"/>
                  <a:pt x="1305" y="1084"/>
                </a:cubicBezTo>
                <a:cubicBezTo>
                  <a:pt x="1306" y="1084"/>
                  <a:pt x="1306" y="1084"/>
                  <a:pt x="1306" y="1085"/>
                </a:cubicBezTo>
                <a:cubicBezTo>
                  <a:pt x="1305" y="1086"/>
                  <a:pt x="1304" y="1088"/>
                  <a:pt x="1303" y="1089"/>
                </a:cubicBezTo>
                <a:cubicBezTo>
                  <a:pt x="1302" y="1091"/>
                  <a:pt x="1300" y="1093"/>
                  <a:pt x="1299" y="1096"/>
                </a:cubicBezTo>
                <a:cubicBezTo>
                  <a:pt x="1298" y="1098"/>
                  <a:pt x="1297" y="1100"/>
                  <a:pt x="1296" y="1102"/>
                </a:cubicBezTo>
                <a:cubicBezTo>
                  <a:pt x="1296" y="1103"/>
                  <a:pt x="1296" y="1104"/>
                  <a:pt x="1295" y="1105"/>
                </a:cubicBezTo>
                <a:cubicBezTo>
                  <a:pt x="1295" y="1106"/>
                  <a:pt x="1294" y="1106"/>
                  <a:pt x="1294" y="1107"/>
                </a:cubicBezTo>
                <a:cubicBezTo>
                  <a:pt x="1294" y="1107"/>
                  <a:pt x="1294" y="1108"/>
                  <a:pt x="1293" y="1108"/>
                </a:cubicBezTo>
                <a:cubicBezTo>
                  <a:pt x="1291" y="1112"/>
                  <a:pt x="1289" y="1115"/>
                  <a:pt x="1286" y="1118"/>
                </a:cubicBezTo>
                <a:cubicBezTo>
                  <a:pt x="1286" y="1118"/>
                  <a:pt x="1286" y="1118"/>
                  <a:pt x="1286" y="1118"/>
                </a:cubicBezTo>
                <a:cubicBezTo>
                  <a:pt x="1285" y="1119"/>
                  <a:pt x="1285" y="1119"/>
                  <a:pt x="1285" y="1119"/>
                </a:cubicBezTo>
                <a:cubicBezTo>
                  <a:pt x="1284" y="1120"/>
                  <a:pt x="1284" y="1120"/>
                  <a:pt x="1283" y="1121"/>
                </a:cubicBezTo>
                <a:cubicBezTo>
                  <a:pt x="1282" y="1122"/>
                  <a:pt x="1281" y="1122"/>
                  <a:pt x="1280" y="1123"/>
                </a:cubicBezTo>
                <a:cubicBezTo>
                  <a:pt x="1279" y="1123"/>
                  <a:pt x="1279" y="1124"/>
                  <a:pt x="1278" y="1124"/>
                </a:cubicBezTo>
                <a:cubicBezTo>
                  <a:pt x="1278" y="1124"/>
                  <a:pt x="1278" y="1124"/>
                  <a:pt x="1278" y="1124"/>
                </a:cubicBezTo>
                <a:cubicBezTo>
                  <a:pt x="1278" y="1124"/>
                  <a:pt x="1278" y="1124"/>
                  <a:pt x="1278" y="1124"/>
                </a:cubicBezTo>
                <a:cubicBezTo>
                  <a:pt x="1278" y="1124"/>
                  <a:pt x="1278" y="1124"/>
                  <a:pt x="1278" y="1124"/>
                </a:cubicBezTo>
                <a:cubicBezTo>
                  <a:pt x="1277" y="1124"/>
                  <a:pt x="1277" y="1124"/>
                  <a:pt x="1277" y="1124"/>
                </a:cubicBezTo>
                <a:cubicBezTo>
                  <a:pt x="1276" y="1125"/>
                  <a:pt x="1276" y="1125"/>
                  <a:pt x="1276" y="1125"/>
                </a:cubicBezTo>
                <a:cubicBezTo>
                  <a:pt x="1275" y="1125"/>
                  <a:pt x="1274" y="1125"/>
                  <a:pt x="1273" y="1126"/>
                </a:cubicBezTo>
                <a:cubicBezTo>
                  <a:pt x="1272" y="1126"/>
                  <a:pt x="1271" y="1127"/>
                  <a:pt x="1270" y="1127"/>
                </a:cubicBezTo>
                <a:cubicBezTo>
                  <a:pt x="1263" y="1130"/>
                  <a:pt x="1257" y="1133"/>
                  <a:pt x="1250" y="1136"/>
                </a:cubicBezTo>
                <a:cubicBezTo>
                  <a:pt x="1249" y="1137"/>
                  <a:pt x="1248" y="1137"/>
                  <a:pt x="1247" y="1138"/>
                </a:cubicBezTo>
                <a:close/>
                <a:moveTo>
                  <a:pt x="1077" y="746"/>
                </a:moveTo>
                <a:cubicBezTo>
                  <a:pt x="1076" y="741"/>
                  <a:pt x="1073" y="736"/>
                  <a:pt x="1071" y="731"/>
                </a:cubicBezTo>
                <a:cubicBezTo>
                  <a:pt x="1068" y="723"/>
                  <a:pt x="1064" y="715"/>
                  <a:pt x="1061" y="707"/>
                </a:cubicBezTo>
                <a:cubicBezTo>
                  <a:pt x="1061" y="707"/>
                  <a:pt x="1062" y="707"/>
                  <a:pt x="1062" y="706"/>
                </a:cubicBezTo>
                <a:cubicBezTo>
                  <a:pt x="1062" y="705"/>
                  <a:pt x="1062" y="705"/>
                  <a:pt x="1062" y="705"/>
                </a:cubicBezTo>
                <a:cubicBezTo>
                  <a:pt x="1062" y="704"/>
                  <a:pt x="1062" y="704"/>
                  <a:pt x="1062" y="703"/>
                </a:cubicBezTo>
                <a:cubicBezTo>
                  <a:pt x="1062" y="703"/>
                  <a:pt x="1062" y="702"/>
                  <a:pt x="1063" y="702"/>
                </a:cubicBezTo>
                <a:cubicBezTo>
                  <a:pt x="1063" y="702"/>
                  <a:pt x="1063" y="702"/>
                  <a:pt x="1063" y="702"/>
                </a:cubicBezTo>
                <a:cubicBezTo>
                  <a:pt x="1082" y="702"/>
                  <a:pt x="1100" y="705"/>
                  <a:pt x="1112" y="714"/>
                </a:cubicBezTo>
                <a:cubicBezTo>
                  <a:pt x="1117" y="717"/>
                  <a:pt x="1120" y="721"/>
                  <a:pt x="1122" y="726"/>
                </a:cubicBezTo>
                <a:cubicBezTo>
                  <a:pt x="1118" y="728"/>
                  <a:pt x="1113" y="732"/>
                  <a:pt x="1108" y="736"/>
                </a:cubicBezTo>
                <a:cubicBezTo>
                  <a:pt x="1113" y="737"/>
                  <a:pt x="1117" y="739"/>
                  <a:pt x="1121" y="741"/>
                </a:cubicBezTo>
                <a:cubicBezTo>
                  <a:pt x="1121" y="742"/>
                  <a:pt x="1120" y="742"/>
                  <a:pt x="1120" y="742"/>
                </a:cubicBezTo>
                <a:cubicBezTo>
                  <a:pt x="1120" y="743"/>
                  <a:pt x="1119" y="744"/>
                  <a:pt x="1119" y="744"/>
                </a:cubicBezTo>
                <a:cubicBezTo>
                  <a:pt x="1118" y="745"/>
                  <a:pt x="1118" y="745"/>
                  <a:pt x="1118" y="745"/>
                </a:cubicBezTo>
                <a:cubicBezTo>
                  <a:pt x="1118" y="745"/>
                  <a:pt x="1118" y="744"/>
                  <a:pt x="1119" y="744"/>
                </a:cubicBezTo>
                <a:cubicBezTo>
                  <a:pt x="1119" y="742"/>
                  <a:pt x="1120" y="741"/>
                  <a:pt x="1120" y="741"/>
                </a:cubicBezTo>
                <a:cubicBezTo>
                  <a:pt x="1120" y="741"/>
                  <a:pt x="1119" y="742"/>
                  <a:pt x="1118" y="743"/>
                </a:cubicBezTo>
                <a:cubicBezTo>
                  <a:pt x="1117" y="744"/>
                  <a:pt x="1117" y="745"/>
                  <a:pt x="1116" y="746"/>
                </a:cubicBezTo>
                <a:cubicBezTo>
                  <a:pt x="1115" y="746"/>
                  <a:pt x="1115" y="747"/>
                  <a:pt x="1115" y="747"/>
                </a:cubicBezTo>
                <a:cubicBezTo>
                  <a:pt x="1114" y="747"/>
                  <a:pt x="1114" y="748"/>
                  <a:pt x="1114" y="748"/>
                </a:cubicBezTo>
                <a:cubicBezTo>
                  <a:pt x="1114" y="748"/>
                  <a:pt x="1114" y="749"/>
                  <a:pt x="1113" y="749"/>
                </a:cubicBezTo>
                <a:cubicBezTo>
                  <a:pt x="1113" y="750"/>
                  <a:pt x="1112" y="752"/>
                  <a:pt x="1111" y="753"/>
                </a:cubicBezTo>
                <a:cubicBezTo>
                  <a:pt x="1110" y="755"/>
                  <a:pt x="1109" y="756"/>
                  <a:pt x="1108" y="758"/>
                </a:cubicBezTo>
                <a:cubicBezTo>
                  <a:pt x="1106" y="761"/>
                  <a:pt x="1104" y="764"/>
                  <a:pt x="1103" y="768"/>
                </a:cubicBezTo>
                <a:cubicBezTo>
                  <a:pt x="1101" y="771"/>
                  <a:pt x="1099" y="775"/>
                  <a:pt x="1097" y="778"/>
                </a:cubicBezTo>
                <a:cubicBezTo>
                  <a:pt x="1097" y="778"/>
                  <a:pt x="1097" y="779"/>
                  <a:pt x="1097" y="779"/>
                </a:cubicBezTo>
                <a:cubicBezTo>
                  <a:pt x="1097" y="779"/>
                  <a:pt x="1097" y="779"/>
                  <a:pt x="1097" y="778"/>
                </a:cubicBezTo>
                <a:cubicBezTo>
                  <a:pt x="1097" y="778"/>
                  <a:pt x="1096" y="777"/>
                  <a:pt x="1096" y="776"/>
                </a:cubicBezTo>
                <a:cubicBezTo>
                  <a:pt x="1095" y="774"/>
                  <a:pt x="1095" y="772"/>
                  <a:pt x="1094" y="771"/>
                </a:cubicBezTo>
                <a:cubicBezTo>
                  <a:pt x="1094" y="770"/>
                  <a:pt x="1093" y="769"/>
                  <a:pt x="1093" y="769"/>
                </a:cubicBezTo>
                <a:cubicBezTo>
                  <a:pt x="1093" y="768"/>
                  <a:pt x="1093" y="767"/>
                  <a:pt x="1092" y="766"/>
                </a:cubicBezTo>
                <a:cubicBezTo>
                  <a:pt x="1091" y="763"/>
                  <a:pt x="1091" y="761"/>
                  <a:pt x="1090" y="759"/>
                </a:cubicBezTo>
                <a:cubicBezTo>
                  <a:pt x="1090" y="757"/>
                  <a:pt x="1090" y="755"/>
                  <a:pt x="1090" y="754"/>
                </a:cubicBezTo>
                <a:cubicBezTo>
                  <a:pt x="1089" y="753"/>
                  <a:pt x="1089" y="752"/>
                  <a:pt x="1089" y="752"/>
                </a:cubicBezTo>
                <a:cubicBezTo>
                  <a:pt x="1089" y="752"/>
                  <a:pt x="1089" y="753"/>
                  <a:pt x="1089" y="754"/>
                </a:cubicBezTo>
                <a:cubicBezTo>
                  <a:pt x="1089" y="755"/>
                  <a:pt x="1089" y="757"/>
                  <a:pt x="1089" y="759"/>
                </a:cubicBezTo>
                <a:cubicBezTo>
                  <a:pt x="1089" y="761"/>
                  <a:pt x="1090" y="764"/>
                  <a:pt x="1090" y="767"/>
                </a:cubicBezTo>
                <a:cubicBezTo>
                  <a:pt x="1090" y="768"/>
                  <a:pt x="1090" y="768"/>
                  <a:pt x="1090" y="769"/>
                </a:cubicBezTo>
                <a:cubicBezTo>
                  <a:pt x="1091" y="770"/>
                  <a:pt x="1091" y="770"/>
                  <a:pt x="1091" y="770"/>
                </a:cubicBezTo>
                <a:cubicBezTo>
                  <a:pt x="1090" y="770"/>
                  <a:pt x="1089" y="769"/>
                  <a:pt x="1089" y="768"/>
                </a:cubicBezTo>
                <a:cubicBezTo>
                  <a:pt x="1088" y="767"/>
                  <a:pt x="1087" y="767"/>
                  <a:pt x="1086" y="766"/>
                </a:cubicBezTo>
                <a:cubicBezTo>
                  <a:pt x="1086" y="765"/>
                  <a:pt x="1085" y="764"/>
                  <a:pt x="1084" y="763"/>
                </a:cubicBezTo>
                <a:cubicBezTo>
                  <a:pt x="1084" y="763"/>
                  <a:pt x="1084" y="763"/>
                  <a:pt x="1084" y="763"/>
                </a:cubicBezTo>
                <a:cubicBezTo>
                  <a:pt x="1083" y="762"/>
                  <a:pt x="1083" y="761"/>
                  <a:pt x="1083" y="761"/>
                </a:cubicBezTo>
                <a:cubicBezTo>
                  <a:pt x="1083" y="760"/>
                  <a:pt x="1082" y="759"/>
                  <a:pt x="1082" y="759"/>
                </a:cubicBezTo>
                <a:cubicBezTo>
                  <a:pt x="1082" y="756"/>
                  <a:pt x="1081" y="754"/>
                  <a:pt x="1080" y="753"/>
                </a:cubicBezTo>
                <a:cubicBezTo>
                  <a:pt x="1079" y="750"/>
                  <a:pt x="1078" y="748"/>
                  <a:pt x="1077" y="746"/>
                </a:cubicBezTo>
                <a:close/>
                <a:moveTo>
                  <a:pt x="1023" y="704"/>
                </a:moveTo>
                <a:cubicBezTo>
                  <a:pt x="1024" y="704"/>
                  <a:pt x="1024" y="705"/>
                  <a:pt x="1024" y="705"/>
                </a:cubicBezTo>
                <a:cubicBezTo>
                  <a:pt x="1024" y="705"/>
                  <a:pt x="1024" y="705"/>
                  <a:pt x="1024" y="706"/>
                </a:cubicBezTo>
                <a:cubicBezTo>
                  <a:pt x="1024" y="706"/>
                  <a:pt x="1024" y="707"/>
                  <a:pt x="1024" y="707"/>
                </a:cubicBezTo>
                <a:cubicBezTo>
                  <a:pt x="1024" y="708"/>
                  <a:pt x="1025" y="709"/>
                  <a:pt x="1025" y="709"/>
                </a:cubicBezTo>
                <a:cubicBezTo>
                  <a:pt x="1025" y="710"/>
                  <a:pt x="1025" y="710"/>
                  <a:pt x="1025" y="710"/>
                </a:cubicBezTo>
                <a:cubicBezTo>
                  <a:pt x="1025" y="710"/>
                  <a:pt x="1025" y="710"/>
                  <a:pt x="1025" y="710"/>
                </a:cubicBezTo>
                <a:cubicBezTo>
                  <a:pt x="1023" y="709"/>
                  <a:pt x="1021" y="707"/>
                  <a:pt x="1019" y="706"/>
                </a:cubicBezTo>
                <a:cubicBezTo>
                  <a:pt x="1017" y="705"/>
                  <a:pt x="1016" y="704"/>
                  <a:pt x="1015" y="704"/>
                </a:cubicBezTo>
                <a:cubicBezTo>
                  <a:pt x="1018" y="703"/>
                  <a:pt x="1021" y="703"/>
                  <a:pt x="1023" y="703"/>
                </a:cubicBezTo>
                <a:cubicBezTo>
                  <a:pt x="1023" y="703"/>
                  <a:pt x="1023" y="704"/>
                  <a:pt x="1023" y="704"/>
                </a:cubicBezTo>
                <a:close/>
                <a:moveTo>
                  <a:pt x="1026" y="705"/>
                </a:moveTo>
                <a:cubicBezTo>
                  <a:pt x="1026" y="704"/>
                  <a:pt x="1026" y="704"/>
                  <a:pt x="1026" y="704"/>
                </a:cubicBezTo>
                <a:cubicBezTo>
                  <a:pt x="1026" y="704"/>
                  <a:pt x="1026" y="703"/>
                  <a:pt x="1025" y="703"/>
                </a:cubicBezTo>
                <a:cubicBezTo>
                  <a:pt x="1035" y="702"/>
                  <a:pt x="1045" y="702"/>
                  <a:pt x="1055" y="702"/>
                </a:cubicBezTo>
                <a:cubicBezTo>
                  <a:pt x="1055" y="702"/>
                  <a:pt x="1055" y="702"/>
                  <a:pt x="1055" y="702"/>
                </a:cubicBezTo>
                <a:cubicBezTo>
                  <a:pt x="1059" y="713"/>
                  <a:pt x="1063" y="723"/>
                  <a:pt x="1068" y="733"/>
                </a:cubicBezTo>
                <a:cubicBezTo>
                  <a:pt x="1069" y="736"/>
                  <a:pt x="1070" y="738"/>
                  <a:pt x="1071" y="741"/>
                </a:cubicBezTo>
                <a:cubicBezTo>
                  <a:pt x="1071" y="741"/>
                  <a:pt x="1071" y="741"/>
                  <a:pt x="1071" y="741"/>
                </a:cubicBezTo>
                <a:cubicBezTo>
                  <a:pt x="1070" y="740"/>
                  <a:pt x="1070" y="740"/>
                  <a:pt x="1069" y="739"/>
                </a:cubicBezTo>
                <a:cubicBezTo>
                  <a:pt x="1069" y="739"/>
                  <a:pt x="1068" y="738"/>
                  <a:pt x="1068" y="738"/>
                </a:cubicBezTo>
                <a:cubicBezTo>
                  <a:pt x="1067" y="737"/>
                  <a:pt x="1066" y="737"/>
                  <a:pt x="1066" y="736"/>
                </a:cubicBezTo>
                <a:cubicBezTo>
                  <a:pt x="1065" y="736"/>
                  <a:pt x="1065" y="735"/>
                  <a:pt x="1064" y="735"/>
                </a:cubicBezTo>
                <a:cubicBezTo>
                  <a:pt x="1064" y="735"/>
                  <a:pt x="1064" y="735"/>
                  <a:pt x="1063" y="734"/>
                </a:cubicBezTo>
                <a:cubicBezTo>
                  <a:pt x="1062" y="733"/>
                  <a:pt x="1060" y="732"/>
                  <a:pt x="1058" y="731"/>
                </a:cubicBezTo>
                <a:cubicBezTo>
                  <a:pt x="1056" y="729"/>
                  <a:pt x="1054" y="728"/>
                  <a:pt x="1052" y="727"/>
                </a:cubicBezTo>
                <a:cubicBezTo>
                  <a:pt x="1047" y="724"/>
                  <a:pt x="1043" y="721"/>
                  <a:pt x="1038" y="718"/>
                </a:cubicBezTo>
                <a:cubicBezTo>
                  <a:pt x="1034" y="716"/>
                  <a:pt x="1030" y="713"/>
                  <a:pt x="1025" y="710"/>
                </a:cubicBezTo>
                <a:cubicBezTo>
                  <a:pt x="1025" y="710"/>
                  <a:pt x="1026" y="710"/>
                  <a:pt x="1026" y="709"/>
                </a:cubicBezTo>
                <a:cubicBezTo>
                  <a:pt x="1026" y="709"/>
                  <a:pt x="1026" y="708"/>
                  <a:pt x="1026" y="707"/>
                </a:cubicBezTo>
                <a:cubicBezTo>
                  <a:pt x="1026" y="706"/>
                  <a:pt x="1026" y="706"/>
                  <a:pt x="1026" y="705"/>
                </a:cubicBezTo>
                <a:cubicBezTo>
                  <a:pt x="1026" y="705"/>
                  <a:pt x="1026" y="705"/>
                  <a:pt x="1026" y="705"/>
                </a:cubicBezTo>
                <a:close/>
                <a:moveTo>
                  <a:pt x="1060" y="702"/>
                </a:moveTo>
                <a:cubicBezTo>
                  <a:pt x="1060" y="702"/>
                  <a:pt x="1060" y="703"/>
                  <a:pt x="1060" y="703"/>
                </a:cubicBezTo>
                <a:cubicBezTo>
                  <a:pt x="1060" y="704"/>
                  <a:pt x="1061" y="704"/>
                  <a:pt x="1061" y="705"/>
                </a:cubicBezTo>
                <a:cubicBezTo>
                  <a:pt x="1061" y="705"/>
                  <a:pt x="1061" y="705"/>
                  <a:pt x="1061" y="706"/>
                </a:cubicBezTo>
                <a:cubicBezTo>
                  <a:pt x="1061" y="706"/>
                  <a:pt x="1061" y="707"/>
                  <a:pt x="1061" y="707"/>
                </a:cubicBezTo>
                <a:cubicBezTo>
                  <a:pt x="1060" y="705"/>
                  <a:pt x="1060" y="703"/>
                  <a:pt x="1059" y="702"/>
                </a:cubicBezTo>
                <a:cubicBezTo>
                  <a:pt x="1060" y="702"/>
                  <a:pt x="1060" y="702"/>
                  <a:pt x="1060" y="702"/>
                </a:cubicBezTo>
                <a:close/>
                <a:moveTo>
                  <a:pt x="1194" y="635"/>
                </a:moveTo>
                <a:cubicBezTo>
                  <a:pt x="1194" y="635"/>
                  <a:pt x="1194" y="635"/>
                  <a:pt x="1194" y="635"/>
                </a:cubicBezTo>
                <a:cubicBezTo>
                  <a:pt x="1198" y="634"/>
                  <a:pt x="1202" y="633"/>
                  <a:pt x="1206" y="632"/>
                </a:cubicBezTo>
                <a:cubicBezTo>
                  <a:pt x="1207" y="632"/>
                  <a:pt x="1207" y="632"/>
                  <a:pt x="1208" y="632"/>
                </a:cubicBezTo>
                <a:cubicBezTo>
                  <a:pt x="1221" y="642"/>
                  <a:pt x="1230" y="640"/>
                  <a:pt x="1241" y="655"/>
                </a:cubicBezTo>
                <a:cubicBezTo>
                  <a:pt x="1245" y="661"/>
                  <a:pt x="1249" y="677"/>
                  <a:pt x="1250" y="698"/>
                </a:cubicBezTo>
                <a:cubicBezTo>
                  <a:pt x="1241" y="702"/>
                  <a:pt x="1229" y="704"/>
                  <a:pt x="1236" y="717"/>
                </a:cubicBezTo>
                <a:cubicBezTo>
                  <a:pt x="1236" y="717"/>
                  <a:pt x="1236" y="717"/>
                  <a:pt x="1236" y="717"/>
                </a:cubicBezTo>
                <a:cubicBezTo>
                  <a:pt x="1235" y="718"/>
                  <a:pt x="1235" y="718"/>
                  <a:pt x="1235" y="719"/>
                </a:cubicBezTo>
                <a:cubicBezTo>
                  <a:pt x="1234" y="720"/>
                  <a:pt x="1233" y="721"/>
                  <a:pt x="1233" y="722"/>
                </a:cubicBezTo>
                <a:cubicBezTo>
                  <a:pt x="1232" y="723"/>
                  <a:pt x="1232" y="724"/>
                  <a:pt x="1231" y="725"/>
                </a:cubicBezTo>
                <a:cubicBezTo>
                  <a:pt x="1231" y="726"/>
                  <a:pt x="1230" y="727"/>
                  <a:pt x="1230" y="729"/>
                </a:cubicBezTo>
                <a:cubicBezTo>
                  <a:pt x="1230" y="729"/>
                  <a:pt x="1230" y="730"/>
                  <a:pt x="1230" y="730"/>
                </a:cubicBezTo>
                <a:cubicBezTo>
                  <a:pt x="1229" y="730"/>
                  <a:pt x="1229" y="731"/>
                  <a:pt x="1229" y="731"/>
                </a:cubicBezTo>
                <a:cubicBezTo>
                  <a:pt x="1229" y="731"/>
                  <a:pt x="1229" y="731"/>
                  <a:pt x="1229" y="732"/>
                </a:cubicBezTo>
                <a:cubicBezTo>
                  <a:pt x="1229" y="732"/>
                  <a:pt x="1229" y="733"/>
                  <a:pt x="1229" y="733"/>
                </a:cubicBezTo>
                <a:cubicBezTo>
                  <a:pt x="1229" y="734"/>
                  <a:pt x="1229" y="734"/>
                  <a:pt x="1229" y="735"/>
                </a:cubicBezTo>
                <a:cubicBezTo>
                  <a:pt x="1229" y="735"/>
                  <a:pt x="1229" y="735"/>
                  <a:pt x="1228" y="735"/>
                </a:cubicBezTo>
                <a:cubicBezTo>
                  <a:pt x="1228" y="736"/>
                  <a:pt x="1228" y="736"/>
                  <a:pt x="1228" y="736"/>
                </a:cubicBezTo>
                <a:cubicBezTo>
                  <a:pt x="1228" y="736"/>
                  <a:pt x="1228" y="736"/>
                  <a:pt x="1228" y="736"/>
                </a:cubicBezTo>
                <a:cubicBezTo>
                  <a:pt x="1225" y="740"/>
                  <a:pt x="1222" y="744"/>
                  <a:pt x="1219" y="748"/>
                </a:cubicBezTo>
                <a:cubicBezTo>
                  <a:pt x="1217" y="750"/>
                  <a:pt x="1216" y="752"/>
                  <a:pt x="1214" y="754"/>
                </a:cubicBezTo>
                <a:cubicBezTo>
                  <a:pt x="1213" y="755"/>
                  <a:pt x="1211" y="757"/>
                  <a:pt x="1210" y="759"/>
                </a:cubicBezTo>
                <a:cubicBezTo>
                  <a:pt x="1207" y="763"/>
                  <a:pt x="1205" y="766"/>
                  <a:pt x="1203" y="770"/>
                </a:cubicBezTo>
                <a:cubicBezTo>
                  <a:pt x="1203" y="770"/>
                  <a:pt x="1203" y="770"/>
                  <a:pt x="1203" y="771"/>
                </a:cubicBezTo>
                <a:cubicBezTo>
                  <a:pt x="1202" y="771"/>
                  <a:pt x="1202" y="772"/>
                  <a:pt x="1202" y="772"/>
                </a:cubicBezTo>
                <a:cubicBezTo>
                  <a:pt x="1202" y="773"/>
                  <a:pt x="1202" y="774"/>
                  <a:pt x="1202" y="774"/>
                </a:cubicBezTo>
                <a:cubicBezTo>
                  <a:pt x="1201" y="775"/>
                  <a:pt x="1201" y="776"/>
                  <a:pt x="1201" y="777"/>
                </a:cubicBezTo>
                <a:cubicBezTo>
                  <a:pt x="1201" y="777"/>
                  <a:pt x="1201" y="778"/>
                  <a:pt x="1201" y="778"/>
                </a:cubicBezTo>
                <a:cubicBezTo>
                  <a:pt x="1201" y="779"/>
                  <a:pt x="1201" y="779"/>
                  <a:pt x="1202" y="780"/>
                </a:cubicBezTo>
                <a:cubicBezTo>
                  <a:pt x="1201" y="780"/>
                  <a:pt x="1201" y="780"/>
                  <a:pt x="1201" y="780"/>
                </a:cubicBezTo>
                <a:cubicBezTo>
                  <a:pt x="1201" y="779"/>
                  <a:pt x="1201" y="779"/>
                  <a:pt x="1201" y="779"/>
                </a:cubicBezTo>
                <a:cubicBezTo>
                  <a:pt x="1201" y="779"/>
                  <a:pt x="1201" y="779"/>
                  <a:pt x="1201" y="779"/>
                </a:cubicBezTo>
                <a:cubicBezTo>
                  <a:pt x="1201" y="779"/>
                  <a:pt x="1201" y="779"/>
                  <a:pt x="1201" y="779"/>
                </a:cubicBezTo>
                <a:cubicBezTo>
                  <a:pt x="1200" y="777"/>
                  <a:pt x="1200" y="776"/>
                  <a:pt x="1199" y="775"/>
                </a:cubicBezTo>
                <a:cubicBezTo>
                  <a:pt x="1195" y="766"/>
                  <a:pt x="1189" y="757"/>
                  <a:pt x="1184" y="748"/>
                </a:cubicBezTo>
                <a:cubicBezTo>
                  <a:pt x="1181" y="744"/>
                  <a:pt x="1179" y="740"/>
                  <a:pt x="1176" y="735"/>
                </a:cubicBezTo>
                <a:cubicBezTo>
                  <a:pt x="1176" y="734"/>
                  <a:pt x="1175" y="733"/>
                  <a:pt x="1175" y="732"/>
                </a:cubicBezTo>
                <a:cubicBezTo>
                  <a:pt x="1175" y="732"/>
                  <a:pt x="1175" y="732"/>
                  <a:pt x="1175" y="732"/>
                </a:cubicBezTo>
                <a:cubicBezTo>
                  <a:pt x="1175" y="731"/>
                  <a:pt x="1175" y="731"/>
                  <a:pt x="1175" y="730"/>
                </a:cubicBezTo>
                <a:cubicBezTo>
                  <a:pt x="1175" y="730"/>
                  <a:pt x="1175" y="729"/>
                  <a:pt x="1175" y="728"/>
                </a:cubicBezTo>
                <a:cubicBezTo>
                  <a:pt x="1176" y="727"/>
                  <a:pt x="1176" y="726"/>
                  <a:pt x="1176" y="726"/>
                </a:cubicBezTo>
                <a:cubicBezTo>
                  <a:pt x="1176" y="726"/>
                  <a:pt x="1176" y="725"/>
                  <a:pt x="1176" y="725"/>
                </a:cubicBezTo>
                <a:cubicBezTo>
                  <a:pt x="1176" y="725"/>
                  <a:pt x="1176" y="724"/>
                  <a:pt x="1177" y="724"/>
                </a:cubicBezTo>
                <a:cubicBezTo>
                  <a:pt x="1177" y="721"/>
                  <a:pt x="1179" y="718"/>
                  <a:pt x="1181" y="715"/>
                </a:cubicBezTo>
                <a:cubicBezTo>
                  <a:pt x="1181" y="714"/>
                  <a:pt x="1182" y="714"/>
                  <a:pt x="1182" y="713"/>
                </a:cubicBezTo>
                <a:cubicBezTo>
                  <a:pt x="1183" y="712"/>
                  <a:pt x="1183" y="711"/>
                  <a:pt x="1184" y="711"/>
                </a:cubicBezTo>
                <a:cubicBezTo>
                  <a:pt x="1185" y="709"/>
                  <a:pt x="1186" y="708"/>
                  <a:pt x="1187" y="706"/>
                </a:cubicBezTo>
                <a:cubicBezTo>
                  <a:pt x="1187" y="706"/>
                  <a:pt x="1188" y="705"/>
                  <a:pt x="1188" y="705"/>
                </a:cubicBezTo>
                <a:cubicBezTo>
                  <a:pt x="1212" y="704"/>
                  <a:pt x="1209" y="686"/>
                  <a:pt x="1223" y="672"/>
                </a:cubicBezTo>
                <a:cubicBezTo>
                  <a:pt x="1197" y="668"/>
                  <a:pt x="1186" y="682"/>
                  <a:pt x="1185" y="705"/>
                </a:cubicBezTo>
                <a:cubicBezTo>
                  <a:pt x="1185" y="705"/>
                  <a:pt x="1185" y="705"/>
                  <a:pt x="1185" y="705"/>
                </a:cubicBezTo>
                <a:cubicBezTo>
                  <a:pt x="1184" y="706"/>
                  <a:pt x="1183" y="708"/>
                  <a:pt x="1182" y="709"/>
                </a:cubicBezTo>
                <a:cubicBezTo>
                  <a:pt x="1181" y="710"/>
                  <a:pt x="1181" y="711"/>
                  <a:pt x="1180" y="712"/>
                </a:cubicBezTo>
                <a:cubicBezTo>
                  <a:pt x="1180" y="713"/>
                  <a:pt x="1179" y="713"/>
                  <a:pt x="1179" y="714"/>
                </a:cubicBezTo>
                <a:cubicBezTo>
                  <a:pt x="1177" y="717"/>
                  <a:pt x="1175" y="720"/>
                  <a:pt x="1175" y="723"/>
                </a:cubicBezTo>
                <a:cubicBezTo>
                  <a:pt x="1174" y="724"/>
                  <a:pt x="1174" y="724"/>
                  <a:pt x="1174" y="724"/>
                </a:cubicBezTo>
                <a:cubicBezTo>
                  <a:pt x="1174" y="725"/>
                  <a:pt x="1174" y="725"/>
                  <a:pt x="1174" y="725"/>
                </a:cubicBezTo>
                <a:cubicBezTo>
                  <a:pt x="1174" y="726"/>
                  <a:pt x="1174" y="727"/>
                  <a:pt x="1174" y="727"/>
                </a:cubicBezTo>
                <a:cubicBezTo>
                  <a:pt x="1174" y="728"/>
                  <a:pt x="1174" y="729"/>
                  <a:pt x="1174" y="730"/>
                </a:cubicBezTo>
                <a:cubicBezTo>
                  <a:pt x="1174" y="730"/>
                  <a:pt x="1174" y="729"/>
                  <a:pt x="1173" y="729"/>
                </a:cubicBezTo>
                <a:cubicBezTo>
                  <a:pt x="1173" y="728"/>
                  <a:pt x="1173" y="727"/>
                  <a:pt x="1172" y="725"/>
                </a:cubicBezTo>
                <a:cubicBezTo>
                  <a:pt x="1172" y="725"/>
                  <a:pt x="1172" y="725"/>
                  <a:pt x="1172" y="725"/>
                </a:cubicBezTo>
                <a:cubicBezTo>
                  <a:pt x="1172" y="724"/>
                  <a:pt x="1172" y="724"/>
                  <a:pt x="1172" y="724"/>
                </a:cubicBezTo>
                <a:cubicBezTo>
                  <a:pt x="1172" y="724"/>
                  <a:pt x="1172" y="724"/>
                  <a:pt x="1172" y="724"/>
                </a:cubicBezTo>
                <a:cubicBezTo>
                  <a:pt x="1172" y="724"/>
                  <a:pt x="1172" y="724"/>
                  <a:pt x="1172" y="724"/>
                </a:cubicBezTo>
                <a:cubicBezTo>
                  <a:pt x="1171" y="724"/>
                  <a:pt x="1171" y="724"/>
                  <a:pt x="1171" y="724"/>
                </a:cubicBezTo>
                <a:cubicBezTo>
                  <a:pt x="1171" y="722"/>
                  <a:pt x="1171" y="722"/>
                  <a:pt x="1171" y="722"/>
                </a:cubicBezTo>
                <a:cubicBezTo>
                  <a:pt x="1168" y="713"/>
                  <a:pt x="1167" y="704"/>
                  <a:pt x="1167" y="695"/>
                </a:cubicBezTo>
                <a:cubicBezTo>
                  <a:pt x="1167" y="687"/>
                  <a:pt x="1168" y="679"/>
                  <a:pt x="1169" y="671"/>
                </a:cubicBezTo>
                <a:cubicBezTo>
                  <a:pt x="1169" y="669"/>
                  <a:pt x="1170" y="667"/>
                  <a:pt x="1170" y="666"/>
                </a:cubicBezTo>
                <a:cubicBezTo>
                  <a:pt x="1171" y="664"/>
                  <a:pt x="1171" y="662"/>
                  <a:pt x="1171" y="660"/>
                </a:cubicBezTo>
                <a:cubicBezTo>
                  <a:pt x="1172" y="657"/>
                  <a:pt x="1173" y="654"/>
                  <a:pt x="1173" y="651"/>
                </a:cubicBezTo>
                <a:cubicBezTo>
                  <a:pt x="1174" y="646"/>
                  <a:pt x="1175" y="642"/>
                  <a:pt x="1176" y="638"/>
                </a:cubicBezTo>
                <a:cubicBezTo>
                  <a:pt x="1183" y="641"/>
                  <a:pt x="1189" y="642"/>
                  <a:pt x="1194" y="635"/>
                </a:cubicBezTo>
                <a:close/>
                <a:moveTo>
                  <a:pt x="1253" y="537"/>
                </a:moveTo>
                <a:cubicBezTo>
                  <a:pt x="1253" y="537"/>
                  <a:pt x="1253" y="538"/>
                  <a:pt x="1253" y="538"/>
                </a:cubicBezTo>
                <a:cubicBezTo>
                  <a:pt x="1254" y="540"/>
                  <a:pt x="1255" y="542"/>
                  <a:pt x="1255" y="544"/>
                </a:cubicBezTo>
                <a:cubicBezTo>
                  <a:pt x="1256" y="545"/>
                  <a:pt x="1257" y="547"/>
                  <a:pt x="1258" y="549"/>
                </a:cubicBezTo>
                <a:cubicBezTo>
                  <a:pt x="1258" y="549"/>
                  <a:pt x="1258" y="550"/>
                  <a:pt x="1259" y="551"/>
                </a:cubicBezTo>
                <a:cubicBezTo>
                  <a:pt x="1259" y="552"/>
                  <a:pt x="1260" y="552"/>
                  <a:pt x="1260" y="553"/>
                </a:cubicBezTo>
                <a:cubicBezTo>
                  <a:pt x="1261" y="554"/>
                  <a:pt x="1261" y="554"/>
                  <a:pt x="1261" y="555"/>
                </a:cubicBezTo>
                <a:cubicBezTo>
                  <a:pt x="1262" y="556"/>
                  <a:pt x="1262" y="556"/>
                  <a:pt x="1263" y="557"/>
                </a:cubicBezTo>
                <a:cubicBezTo>
                  <a:pt x="1263" y="557"/>
                  <a:pt x="1263" y="558"/>
                  <a:pt x="1263" y="558"/>
                </a:cubicBezTo>
                <a:cubicBezTo>
                  <a:pt x="1263" y="558"/>
                  <a:pt x="1263" y="558"/>
                  <a:pt x="1264" y="559"/>
                </a:cubicBezTo>
                <a:cubicBezTo>
                  <a:pt x="1264" y="559"/>
                  <a:pt x="1265" y="559"/>
                  <a:pt x="1265" y="560"/>
                </a:cubicBezTo>
                <a:cubicBezTo>
                  <a:pt x="1266" y="560"/>
                  <a:pt x="1266" y="560"/>
                  <a:pt x="1266" y="561"/>
                </a:cubicBezTo>
                <a:cubicBezTo>
                  <a:pt x="1266" y="563"/>
                  <a:pt x="1265" y="565"/>
                  <a:pt x="1265" y="567"/>
                </a:cubicBezTo>
                <a:cubicBezTo>
                  <a:pt x="1264" y="572"/>
                  <a:pt x="1265" y="578"/>
                  <a:pt x="1266" y="583"/>
                </a:cubicBezTo>
                <a:cubicBezTo>
                  <a:pt x="1267" y="589"/>
                  <a:pt x="1269" y="594"/>
                  <a:pt x="1271" y="599"/>
                </a:cubicBezTo>
                <a:cubicBezTo>
                  <a:pt x="1272" y="604"/>
                  <a:pt x="1274" y="609"/>
                  <a:pt x="1275" y="614"/>
                </a:cubicBezTo>
                <a:cubicBezTo>
                  <a:pt x="1276" y="617"/>
                  <a:pt x="1276" y="620"/>
                  <a:pt x="1276" y="622"/>
                </a:cubicBezTo>
                <a:cubicBezTo>
                  <a:pt x="1276" y="623"/>
                  <a:pt x="1276" y="623"/>
                  <a:pt x="1276" y="623"/>
                </a:cubicBezTo>
                <a:cubicBezTo>
                  <a:pt x="1267" y="604"/>
                  <a:pt x="1255" y="578"/>
                  <a:pt x="1249" y="560"/>
                </a:cubicBezTo>
                <a:cubicBezTo>
                  <a:pt x="1246" y="551"/>
                  <a:pt x="1245" y="543"/>
                  <a:pt x="1246" y="536"/>
                </a:cubicBezTo>
                <a:cubicBezTo>
                  <a:pt x="1248" y="537"/>
                  <a:pt x="1250" y="537"/>
                  <a:pt x="1253" y="537"/>
                </a:cubicBezTo>
                <a:close/>
                <a:moveTo>
                  <a:pt x="1316" y="483"/>
                </a:moveTo>
                <a:cubicBezTo>
                  <a:pt x="1317" y="483"/>
                  <a:pt x="1317" y="482"/>
                  <a:pt x="1317" y="481"/>
                </a:cubicBezTo>
                <a:cubicBezTo>
                  <a:pt x="1317" y="482"/>
                  <a:pt x="1317" y="482"/>
                  <a:pt x="1318" y="483"/>
                </a:cubicBezTo>
                <a:cubicBezTo>
                  <a:pt x="1319" y="487"/>
                  <a:pt x="1320" y="492"/>
                  <a:pt x="1320" y="498"/>
                </a:cubicBezTo>
                <a:cubicBezTo>
                  <a:pt x="1318" y="499"/>
                  <a:pt x="1316" y="500"/>
                  <a:pt x="1313" y="502"/>
                </a:cubicBezTo>
                <a:cubicBezTo>
                  <a:pt x="1313" y="501"/>
                  <a:pt x="1313" y="500"/>
                  <a:pt x="1314" y="499"/>
                </a:cubicBezTo>
                <a:cubicBezTo>
                  <a:pt x="1314" y="499"/>
                  <a:pt x="1314" y="498"/>
                  <a:pt x="1314" y="497"/>
                </a:cubicBezTo>
                <a:cubicBezTo>
                  <a:pt x="1314" y="496"/>
                  <a:pt x="1315" y="495"/>
                  <a:pt x="1315" y="495"/>
                </a:cubicBezTo>
                <a:cubicBezTo>
                  <a:pt x="1315" y="494"/>
                  <a:pt x="1315" y="494"/>
                  <a:pt x="1315" y="494"/>
                </a:cubicBezTo>
                <a:cubicBezTo>
                  <a:pt x="1315" y="493"/>
                  <a:pt x="1315" y="493"/>
                  <a:pt x="1315" y="493"/>
                </a:cubicBezTo>
                <a:cubicBezTo>
                  <a:pt x="1315" y="492"/>
                  <a:pt x="1315" y="491"/>
                  <a:pt x="1315" y="491"/>
                </a:cubicBezTo>
                <a:cubicBezTo>
                  <a:pt x="1315" y="490"/>
                  <a:pt x="1315" y="489"/>
                  <a:pt x="1315" y="488"/>
                </a:cubicBezTo>
                <a:cubicBezTo>
                  <a:pt x="1316" y="488"/>
                  <a:pt x="1316" y="487"/>
                  <a:pt x="1316" y="486"/>
                </a:cubicBezTo>
                <a:cubicBezTo>
                  <a:pt x="1316" y="485"/>
                  <a:pt x="1316" y="484"/>
                  <a:pt x="1316" y="483"/>
                </a:cubicBezTo>
                <a:close/>
                <a:moveTo>
                  <a:pt x="1310" y="792"/>
                </a:moveTo>
                <a:cubicBezTo>
                  <a:pt x="1310" y="792"/>
                  <a:pt x="1310" y="792"/>
                  <a:pt x="1310" y="792"/>
                </a:cubicBezTo>
                <a:cubicBezTo>
                  <a:pt x="1310" y="793"/>
                  <a:pt x="1310" y="793"/>
                  <a:pt x="1310" y="793"/>
                </a:cubicBezTo>
                <a:cubicBezTo>
                  <a:pt x="1309" y="793"/>
                  <a:pt x="1309" y="793"/>
                  <a:pt x="1309" y="793"/>
                </a:cubicBezTo>
                <a:cubicBezTo>
                  <a:pt x="1309" y="794"/>
                  <a:pt x="1308" y="795"/>
                  <a:pt x="1307" y="796"/>
                </a:cubicBezTo>
                <a:cubicBezTo>
                  <a:pt x="1307" y="797"/>
                  <a:pt x="1307" y="797"/>
                  <a:pt x="1306" y="797"/>
                </a:cubicBezTo>
                <a:cubicBezTo>
                  <a:pt x="1307" y="797"/>
                  <a:pt x="1307" y="796"/>
                  <a:pt x="1307" y="795"/>
                </a:cubicBezTo>
                <a:cubicBezTo>
                  <a:pt x="1307" y="794"/>
                  <a:pt x="1307" y="793"/>
                  <a:pt x="1307" y="793"/>
                </a:cubicBezTo>
                <a:cubicBezTo>
                  <a:pt x="1307" y="792"/>
                  <a:pt x="1307" y="792"/>
                  <a:pt x="1307" y="792"/>
                </a:cubicBezTo>
                <a:cubicBezTo>
                  <a:pt x="1307" y="791"/>
                  <a:pt x="1307" y="791"/>
                  <a:pt x="1307" y="791"/>
                </a:cubicBezTo>
                <a:cubicBezTo>
                  <a:pt x="1307" y="788"/>
                  <a:pt x="1306" y="784"/>
                  <a:pt x="1305" y="781"/>
                </a:cubicBezTo>
                <a:cubicBezTo>
                  <a:pt x="1305" y="780"/>
                  <a:pt x="1304" y="780"/>
                  <a:pt x="1304" y="779"/>
                </a:cubicBezTo>
                <a:cubicBezTo>
                  <a:pt x="1311" y="766"/>
                  <a:pt x="1318" y="752"/>
                  <a:pt x="1325" y="739"/>
                </a:cubicBezTo>
                <a:cubicBezTo>
                  <a:pt x="1325" y="739"/>
                  <a:pt x="1325" y="740"/>
                  <a:pt x="1325" y="741"/>
                </a:cubicBezTo>
                <a:cubicBezTo>
                  <a:pt x="1325" y="749"/>
                  <a:pt x="1324" y="757"/>
                  <a:pt x="1322" y="765"/>
                </a:cubicBezTo>
                <a:cubicBezTo>
                  <a:pt x="1320" y="774"/>
                  <a:pt x="1316" y="782"/>
                  <a:pt x="1311" y="790"/>
                </a:cubicBezTo>
                <a:cubicBezTo>
                  <a:pt x="1310" y="792"/>
                  <a:pt x="1310" y="792"/>
                  <a:pt x="1310" y="792"/>
                </a:cubicBezTo>
                <a:cubicBezTo>
                  <a:pt x="1310" y="792"/>
                  <a:pt x="1310" y="792"/>
                  <a:pt x="1310" y="792"/>
                </a:cubicBezTo>
                <a:cubicBezTo>
                  <a:pt x="1310" y="792"/>
                  <a:pt x="1310" y="792"/>
                  <a:pt x="1310" y="792"/>
                </a:cubicBezTo>
                <a:close/>
                <a:moveTo>
                  <a:pt x="1184" y="801"/>
                </a:moveTo>
                <a:cubicBezTo>
                  <a:pt x="1164" y="799"/>
                  <a:pt x="1163" y="775"/>
                  <a:pt x="1166" y="748"/>
                </a:cubicBezTo>
                <a:cubicBezTo>
                  <a:pt x="1167" y="749"/>
                  <a:pt x="1168" y="749"/>
                  <a:pt x="1170" y="750"/>
                </a:cubicBezTo>
                <a:cubicBezTo>
                  <a:pt x="1171" y="750"/>
                  <a:pt x="1172" y="751"/>
                  <a:pt x="1173" y="751"/>
                </a:cubicBezTo>
                <a:cubicBezTo>
                  <a:pt x="1174" y="752"/>
                  <a:pt x="1175" y="752"/>
                  <a:pt x="1175" y="752"/>
                </a:cubicBezTo>
                <a:cubicBezTo>
                  <a:pt x="1179" y="754"/>
                  <a:pt x="1182" y="756"/>
                  <a:pt x="1184" y="759"/>
                </a:cubicBezTo>
                <a:cubicBezTo>
                  <a:pt x="1185" y="759"/>
                  <a:pt x="1185" y="759"/>
                  <a:pt x="1185" y="759"/>
                </a:cubicBezTo>
                <a:cubicBezTo>
                  <a:pt x="1189" y="765"/>
                  <a:pt x="1192" y="771"/>
                  <a:pt x="1195" y="777"/>
                </a:cubicBezTo>
                <a:cubicBezTo>
                  <a:pt x="1196" y="778"/>
                  <a:pt x="1196" y="779"/>
                  <a:pt x="1197" y="781"/>
                </a:cubicBezTo>
                <a:cubicBezTo>
                  <a:pt x="1197" y="781"/>
                  <a:pt x="1197" y="781"/>
                  <a:pt x="1197" y="781"/>
                </a:cubicBezTo>
                <a:cubicBezTo>
                  <a:pt x="1197" y="781"/>
                  <a:pt x="1197" y="781"/>
                  <a:pt x="1197" y="781"/>
                </a:cubicBezTo>
                <a:cubicBezTo>
                  <a:pt x="1197" y="781"/>
                  <a:pt x="1197" y="781"/>
                  <a:pt x="1197" y="781"/>
                </a:cubicBezTo>
                <a:cubicBezTo>
                  <a:pt x="1197" y="781"/>
                  <a:pt x="1197" y="781"/>
                  <a:pt x="1197" y="781"/>
                </a:cubicBezTo>
                <a:cubicBezTo>
                  <a:pt x="1197" y="781"/>
                  <a:pt x="1197" y="781"/>
                  <a:pt x="1197" y="781"/>
                </a:cubicBezTo>
                <a:cubicBezTo>
                  <a:pt x="1197" y="782"/>
                  <a:pt x="1197" y="782"/>
                  <a:pt x="1197" y="782"/>
                </a:cubicBezTo>
                <a:cubicBezTo>
                  <a:pt x="1198" y="784"/>
                  <a:pt x="1198" y="784"/>
                  <a:pt x="1198" y="784"/>
                </a:cubicBezTo>
                <a:cubicBezTo>
                  <a:pt x="1199" y="786"/>
                  <a:pt x="1199" y="786"/>
                  <a:pt x="1199" y="786"/>
                </a:cubicBezTo>
                <a:cubicBezTo>
                  <a:pt x="1199" y="788"/>
                  <a:pt x="1199" y="788"/>
                  <a:pt x="1199" y="788"/>
                </a:cubicBezTo>
                <a:cubicBezTo>
                  <a:pt x="1200" y="789"/>
                  <a:pt x="1200" y="790"/>
                  <a:pt x="1201" y="791"/>
                </a:cubicBezTo>
                <a:cubicBezTo>
                  <a:pt x="1201" y="792"/>
                  <a:pt x="1201" y="793"/>
                  <a:pt x="1201" y="794"/>
                </a:cubicBezTo>
                <a:cubicBezTo>
                  <a:pt x="1200" y="794"/>
                  <a:pt x="1199" y="795"/>
                  <a:pt x="1198" y="795"/>
                </a:cubicBezTo>
                <a:cubicBezTo>
                  <a:pt x="1200" y="799"/>
                  <a:pt x="1202" y="801"/>
                  <a:pt x="1204" y="804"/>
                </a:cubicBezTo>
                <a:cubicBezTo>
                  <a:pt x="1204" y="804"/>
                  <a:pt x="1204" y="804"/>
                  <a:pt x="1204" y="805"/>
                </a:cubicBezTo>
                <a:cubicBezTo>
                  <a:pt x="1197" y="803"/>
                  <a:pt x="1189" y="801"/>
                  <a:pt x="1184" y="801"/>
                </a:cubicBezTo>
                <a:close/>
                <a:moveTo>
                  <a:pt x="1205" y="790"/>
                </a:moveTo>
                <a:cubicBezTo>
                  <a:pt x="1205" y="789"/>
                  <a:pt x="1204" y="787"/>
                  <a:pt x="1204" y="786"/>
                </a:cubicBezTo>
                <a:cubicBezTo>
                  <a:pt x="1203" y="784"/>
                  <a:pt x="1203" y="784"/>
                  <a:pt x="1203" y="784"/>
                </a:cubicBezTo>
                <a:cubicBezTo>
                  <a:pt x="1203" y="782"/>
                  <a:pt x="1203" y="782"/>
                  <a:pt x="1203" y="782"/>
                </a:cubicBezTo>
                <a:cubicBezTo>
                  <a:pt x="1202" y="781"/>
                  <a:pt x="1202" y="781"/>
                  <a:pt x="1202" y="781"/>
                </a:cubicBezTo>
                <a:cubicBezTo>
                  <a:pt x="1202" y="781"/>
                  <a:pt x="1202" y="781"/>
                  <a:pt x="1202" y="781"/>
                </a:cubicBezTo>
                <a:cubicBezTo>
                  <a:pt x="1202" y="781"/>
                  <a:pt x="1202" y="780"/>
                  <a:pt x="1202" y="780"/>
                </a:cubicBezTo>
                <a:cubicBezTo>
                  <a:pt x="1202" y="780"/>
                  <a:pt x="1202" y="779"/>
                  <a:pt x="1203" y="779"/>
                </a:cubicBezTo>
                <a:cubicBezTo>
                  <a:pt x="1203" y="778"/>
                  <a:pt x="1203" y="778"/>
                  <a:pt x="1203" y="777"/>
                </a:cubicBezTo>
                <a:cubicBezTo>
                  <a:pt x="1203" y="776"/>
                  <a:pt x="1204" y="776"/>
                  <a:pt x="1204" y="775"/>
                </a:cubicBezTo>
                <a:cubicBezTo>
                  <a:pt x="1204" y="775"/>
                  <a:pt x="1205" y="774"/>
                  <a:pt x="1205" y="773"/>
                </a:cubicBezTo>
                <a:cubicBezTo>
                  <a:pt x="1205" y="773"/>
                  <a:pt x="1205" y="772"/>
                  <a:pt x="1205" y="772"/>
                </a:cubicBezTo>
                <a:cubicBezTo>
                  <a:pt x="1206" y="772"/>
                  <a:pt x="1206" y="771"/>
                  <a:pt x="1206" y="771"/>
                </a:cubicBezTo>
                <a:cubicBezTo>
                  <a:pt x="1207" y="768"/>
                  <a:pt x="1210" y="764"/>
                  <a:pt x="1213" y="761"/>
                </a:cubicBezTo>
                <a:cubicBezTo>
                  <a:pt x="1214" y="759"/>
                  <a:pt x="1215" y="757"/>
                  <a:pt x="1217" y="756"/>
                </a:cubicBezTo>
                <a:cubicBezTo>
                  <a:pt x="1218" y="754"/>
                  <a:pt x="1220" y="752"/>
                  <a:pt x="1221" y="750"/>
                </a:cubicBezTo>
                <a:cubicBezTo>
                  <a:pt x="1222" y="750"/>
                  <a:pt x="1222" y="750"/>
                  <a:pt x="1222" y="749"/>
                </a:cubicBezTo>
                <a:cubicBezTo>
                  <a:pt x="1222" y="749"/>
                  <a:pt x="1222" y="749"/>
                  <a:pt x="1222" y="749"/>
                </a:cubicBezTo>
                <a:cubicBezTo>
                  <a:pt x="1222" y="749"/>
                  <a:pt x="1223" y="749"/>
                  <a:pt x="1224" y="750"/>
                </a:cubicBezTo>
                <a:cubicBezTo>
                  <a:pt x="1224" y="750"/>
                  <a:pt x="1224" y="750"/>
                  <a:pt x="1225" y="750"/>
                </a:cubicBezTo>
                <a:cubicBezTo>
                  <a:pt x="1225" y="750"/>
                  <a:pt x="1225" y="750"/>
                  <a:pt x="1225" y="750"/>
                </a:cubicBezTo>
                <a:cubicBezTo>
                  <a:pt x="1225" y="750"/>
                  <a:pt x="1226" y="750"/>
                  <a:pt x="1226" y="750"/>
                </a:cubicBezTo>
                <a:cubicBezTo>
                  <a:pt x="1226" y="750"/>
                  <a:pt x="1227" y="750"/>
                  <a:pt x="1227" y="750"/>
                </a:cubicBezTo>
                <a:cubicBezTo>
                  <a:pt x="1225" y="754"/>
                  <a:pt x="1223" y="758"/>
                  <a:pt x="1226" y="762"/>
                </a:cubicBezTo>
                <a:cubicBezTo>
                  <a:pt x="1229" y="767"/>
                  <a:pt x="1236" y="769"/>
                  <a:pt x="1242" y="769"/>
                </a:cubicBezTo>
                <a:cubicBezTo>
                  <a:pt x="1242" y="769"/>
                  <a:pt x="1242" y="769"/>
                  <a:pt x="1242" y="770"/>
                </a:cubicBezTo>
                <a:cubicBezTo>
                  <a:pt x="1242" y="772"/>
                  <a:pt x="1241" y="774"/>
                  <a:pt x="1240" y="776"/>
                </a:cubicBezTo>
                <a:cubicBezTo>
                  <a:pt x="1240" y="776"/>
                  <a:pt x="1240" y="776"/>
                  <a:pt x="1239" y="775"/>
                </a:cubicBezTo>
                <a:cubicBezTo>
                  <a:pt x="1238" y="774"/>
                  <a:pt x="1238" y="773"/>
                  <a:pt x="1237" y="772"/>
                </a:cubicBezTo>
                <a:cubicBezTo>
                  <a:pt x="1236" y="770"/>
                  <a:pt x="1235" y="769"/>
                  <a:pt x="1235" y="769"/>
                </a:cubicBezTo>
                <a:cubicBezTo>
                  <a:pt x="1235" y="769"/>
                  <a:pt x="1235" y="770"/>
                  <a:pt x="1236" y="773"/>
                </a:cubicBezTo>
                <a:cubicBezTo>
                  <a:pt x="1236" y="774"/>
                  <a:pt x="1236" y="775"/>
                  <a:pt x="1237" y="776"/>
                </a:cubicBezTo>
                <a:cubicBezTo>
                  <a:pt x="1237" y="777"/>
                  <a:pt x="1237" y="778"/>
                  <a:pt x="1238" y="779"/>
                </a:cubicBezTo>
                <a:cubicBezTo>
                  <a:pt x="1238" y="779"/>
                  <a:pt x="1238" y="779"/>
                  <a:pt x="1238" y="780"/>
                </a:cubicBezTo>
                <a:cubicBezTo>
                  <a:pt x="1238" y="780"/>
                  <a:pt x="1239" y="780"/>
                  <a:pt x="1239" y="780"/>
                </a:cubicBezTo>
                <a:cubicBezTo>
                  <a:pt x="1236" y="787"/>
                  <a:pt x="1234" y="793"/>
                  <a:pt x="1231" y="798"/>
                </a:cubicBezTo>
                <a:cubicBezTo>
                  <a:pt x="1231" y="798"/>
                  <a:pt x="1231" y="798"/>
                  <a:pt x="1231" y="798"/>
                </a:cubicBezTo>
                <a:cubicBezTo>
                  <a:pt x="1225" y="787"/>
                  <a:pt x="1215" y="789"/>
                  <a:pt x="1206" y="792"/>
                </a:cubicBezTo>
                <a:cubicBezTo>
                  <a:pt x="1206" y="792"/>
                  <a:pt x="1205" y="791"/>
                  <a:pt x="1205" y="790"/>
                </a:cubicBezTo>
                <a:close/>
                <a:moveTo>
                  <a:pt x="1242" y="721"/>
                </a:moveTo>
                <a:cubicBezTo>
                  <a:pt x="1241" y="722"/>
                  <a:pt x="1240" y="723"/>
                  <a:pt x="1239" y="724"/>
                </a:cubicBezTo>
                <a:cubicBezTo>
                  <a:pt x="1238" y="725"/>
                  <a:pt x="1238" y="725"/>
                  <a:pt x="1237" y="726"/>
                </a:cubicBezTo>
                <a:cubicBezTo>
                  <a:pt x="1237" y="726"/>
                  <a:pt x="1236" y="726"/>
                  <a:pt x="1236" y="727"/>
                </a:cubicBezTo>
                <a:cubicBezTo>
                  <a:pt x="1236" y="727"/>
                  <a:pt x="1236" y="727"/>
                  <a:pt x="1235" y="728"/>
                </a:cubicBezTo>
                <a:cubicBezTo>
                  <a:pt x="1234" y="729"/>
                  <a:pt x="1232" y="731"/>
                  <a:pt x="1231" y="733"/>
                </a:cubicBezTo>
                <a:cubicBezTo>
                  <a:pt x="1231" y="733"/>
                  <a:pt x="1231" y="733"/>
                  <a:pt x="1231" y="732"/>
                </a:cubicBezTo>
                <a:cubicBezTo>
                  <a:pt x="1231" y="732"/>
                  <a:pt x="1231" y="732"/>
                  <a:pt x="1231" y="731"/>
                </a:cubicBezTo>
                <a:cubicBezTo>
                  <a:pt x="1231" y="731"/>
                  <a:pt x="1231" y="731"/>
                  <a:pt x="1231" y="731"/>
                </a:cubicBezTo>
                <a:cubicBezTo>
                  <a:pt x="1232" y="730"/>
                  <a:pt x="1232" y="730"/>
                  <a:pt x="1232" y="729"/>
                </a:cubicBezTo>
                <a:cubicBezTo>
                  <a:pt x="1232" y="728"/>
                  <a:pt x="1233" y="727"/>
                  <a:pt x="1233" y="726"/>
                </a:cubicBezTo>
                <a:cubicBezTo>
                  <a:pt x="1233" y="725"/>
                  <a:pt x="1234" y="724"/>
                  <a:pt x="1234" y="723"/>
                </a:cubicBezTo>
                <a:cubicBezTo>
                  <a:pt x="1235" y="722"/>
                  <a:pt x="1236" y="721"/>
                  <a:pt x="1236" y="720"/>
                </a:cubicBezTo>
                <a:cubicBezTo>
                  <a:pt x="1237" y="719"/>
                  <a:pt x="1237" y="718"/>
                  <a:pt x="1238" y="717"/>
                </a:cubicBezTo>
                <a:cubicBezTo>
                  <a:pt x="1242" y="718"/>
                  <a:pt x="1247" y="718"/>
                  <a:pt x="1250" y="717"/>
                </a:cubicBezTo>
                <a:cubicBezTo>
                  <a:pt x="1250" y="725"/>
                  <a:pt x="1249" y="734"/>
                  <a:pt x="1248" y="743"/>
                </a:cubicBezTo>
                <a:cubicBezTo>
                  <a:pt x="1246" y="744"/>
                  <a:pt x="1243" y="746"/>
                  <a:pt x="1241" y="748"/>
                </a:cubicBezTo>
                <a:cubicBezTo>
                  <a:pt x="1240" y="748"/>
                  <a:pt x="1240" y="748"/>
                  <a:pt x="1240" y="748"/>
                </a:cubicBezTo>
                <a:cubicBezTo>
                  <a:pt x="1240" y="748"/>
                  <a:pt x="1240" y="748"/>
                  <a:pt x="1240" y="748"/>
                </a:cubicBezTo>
                <a:cubicBezTo>
                  <a:pt x="1239" y="748"/>
                  <a:pt x="1238" y="748"/>
                  <a:pt x="1238" y="748"/>
                </a:cubicBezTo>
                <a:cubicBezTo>
                  <a:pt x="1237" y="747"/>
                  <a:pt x="1236" y="747"/>
                  <a:pt x="1234" y="747"/>
                </a:cubicBezTo>
                <a:cubicBezTo>
                  <a:pt x="1234" y="747"/>
                  <a:pt x="1233" y="747"/>
                  <a:pt x="1233" y="747"/>
                </a:cubicBezTo>
                <a:cubicBezTo>
                  <a:pt x="1232" y="746"/>
                  <a:pt x="1230" y="745"/>
                  <a:pt x="1229" y="744"/>
                </a:cubicBezTo>
                <a:cubicBezTo>
                  <a:pt x="1229" y="745"/>
                  <a:pt x="1229" y="746"/>
                  <a:pt x="1228" y="747"/>
                </a:cubicBezTo>
                <a:cubicBezTo>
                  <a:pt x="1227" y="747"/>
                  <a:pt x="1226" y="747"/>
                  <a:pt x="1226" y="747"/>
                </a:cubicBezTo>
                <a:cubicBezTo>
                  <a:pt x="1225" y="747"/>
                  <a:pt x="1225" y="747"/>
                  <a:pt x="1225" y="747"/>
                </a:cubicBezTo>
                <a:cubicBezTo>
                  <a:pt x="1225" y="747"/>
                  <a:pt x="1225" y="747"/>
                  <a:pt x="1225" y="747"/>
                </a:cubicBezTo>
                <a:cubicBezTo>
                  <a:pt x="1224" y="747"/>
                  <a:pt x="1224" y="747"/>
                  <a:pt x="1223" y="748"/>
                </a:cubicBezTo>
                <a:cubicBezTo>
                  <a:pt x="1223" y="748"/>
                  <a:pt x="1223" y="748"/>
                  <a:pt x="1223" y="748"/>
                </a:cubicBezTo>
                <a:cubicBezTo>
                  <a:pt x="1229" y="741"/>
                  <a:pt x="1234" y="735"/>
                  <a:pt x="1238" y="730"/>
                </a:cubicBezTo>
                <a:cubicBezTo>
                  <a:pt x="1238" y="729"/>
                  <a:pt x="1238" y="729"/>
                  <a:pt x="1239" y="729"/>
                </a:cubicBezTo>
                <a:cubicBezTo>
                  <a:pt x="1239" y="728"/>
                  <a:pt x="1239" y="728"/>
                  <a:pt x="1239" y="728"/>
                </a:cubicBezTo>
                <a:cubicBezTo>
                  <a:pt x="1240" y="727"/>
                  <a:pt x="1240" y="726"/>
                  <a:pt x="1241" y="726"/>
                </a:cubicBezTo>
                <a:cubicBezTo>
                  <a:pt x="1241" y="724"/>
                  <a:pt x="1242" y="723"/>
                  <a:pt x="1243" y="722"/>
                </a:cubicBezTo>
                <a:cubicBezTo>
                  <a:pt x="1244" y="720"/>
                  <a:pt x="1244" y="719"/>
                  <a:pt x="1244" y="719"/>
                </a:cubicBezTo>
                <a:cubicBezTo>
                  <a:pt x="1244" y="719"/>
                  <a:pt x="1243" y="720"/>
                  <a:pt x="1242" y="721"/>
                </a:cubicBezTo>
                <a:close/>
                <a:moveTo>
                  <a:pt x="1281" y="622"/>
                </a:moveTo>
                <a:cubicBezTo>
                  <a:pt x="1281" y="619"/>
                  <a:pt x="1280" y="616"/>
                  <a:pt x="1280" y="614"/>
                </a:cubicBezTo>
                <a:cubicBezTo>
                  <a:pt x="1279" y="612"/>
                  <a:pt x="1279" y="611"/>
                  <a:pt x="1279" y="609"/>
                </a:cubicBezTo>
                <a:cubicBezTo>
                  <a:pt x="1279" y="609"/>
                  <a:pt x="1279" y="609"/>
                  <a:pt x="1280" y="608"/>
                </a:cubicBezTo>
                <a:cubicBezTo>
                  <a:pt x="1280" y="608"/>
                  <a:pt x="1280" y="607"/>
                  <a:pt x="1281" y="607"/>
                </a:cubicBezTo>
                <a:cubicBezTo>
                  <a:pt x="1281" y="606"/>
                  <a:pt x="1281" y="606"/>
                  <a:pt x="1281" y="606"/>
                </a:cubicBezTo>
                <a:cubicBezTo>
                  <a:pt x="1282" y="606"/>
                  <a:pt x="1282" y="605"/>
                  <a:pt x="1282" y="605"/>
                </a:cubicBezTo>
                <a:cubicBezTo>
                  <a:pt x="1282" y="604"/>
                  <a:pt x="1283" y="604"/>
                  <a:pt x="1283" y="603"/>
                </a:cubicBezTo>
                <a:cubicBezTo>
                  <a:pt x="1284" y="603"/>
                  <a:pt x="1284" y="602"/>
                  <a:pt x="1285" y="601"/>
                </a:cubicBezTo>
                <a:cubicBezTo>
                  <a:pt x="1285" y="601"/>
                  <a:pt x="1285" y="601"/>
                  <a:pt x="1286" y="600"/>
                </a:cubicBezTo>
                <a:cubicBezTo>
                  <a:pt x="1286" y="600"/>
                  <a:pt x="1286" y="600"/>
                  <a:pt x="1286" y="599"/>
                </a:cubicBezTo>
                <a:cubicBezTo>
                  <a:pt x="1287" y="599"/>
                  <a:pt x="1288" y="598"/>
                  <a:pt x="1288" y="597"/>
                </a:cubicBezTo>
                <a:cubicBezTo>
                  <a:pt x="1289" y="596"/>
                  <a:pt x="1291" y="595"/>
                  <a:pt x="1292" y="594"/>
                </a:cubicBezTo>
                <a:cubicBezTo>
                  <a:pt x="1294" y="592"/>
                  <a:pt x="1295" y="591"/>
                  <a:pt x="1297" y="590"/>
                </a:cubicBezTo>
                <a:cubicBezTo>
                  <a:pt x="1298" y="589"/>
                  <a:pt x="1300" y="588"/>
                  <a:pt x="1301" y="587"/>
                </a:cubicBezTo>
                <a:cubicBezTo>
                  <a:pt x="1303" y="586"/>
                  <a:pt x="1304" y="585"/>
                  <a:pt x="1305" y="585"/>
                </a:cubicBezTo>
                <a:cubicBezTo>
                  <a:pt x="1310" y="588"/>
                  <a:pt x="1316" y="591"/>
                  <a:pt x="1322" y="592"/>
                </a:cubicBezTo>
                <a:cubicBezTo>
                  <a:pt x="1321" y="602"/>
                  <a:pt x="1319" y="611"/>
                  <a:pt x="1316" y="619"/>
                </a:cubicBezTo>
                <a:cubicBezTo>
                  <a:pt x="1308" y="617"/>
                  <a:pt x="1300" y="617"/>
                  <a:pt x="1297" y="629"/>
                </a:cubicBezTo>
                <a:cubicBezTo>
                  <a:pt x="1296" y="629"/>
                  <a:pt x="1296" y="629"/>
                  <a:pt x="1296" y="629"/>
                </a:cubicBezTo>
                <a:cubicBezTo>
                  <a:pt x="1296" y="629"/>
                  <a:pt x="1296" y="629"/>
                  <a:pt x="1296" y="629"/>
                </a:cubicBezTo>
                <a:cubicBezTo>
                  <a:pt x="1295" y="630"/>
                  <a:pt x="1294" y="630"/>
                  <a:pt x="1293" y="630"/>
                </a:cubicBezTo>
                <a:cubicBezTo>
                  <a:pt x="1292" y="630"/>
                  <a:pt x="1291" y="630"/>
                  <a:pt x="1290" y="631"/>
                </a:cubicBezTo>
                <a:cubicBezTo>
                  <a:pt x="1289" y="631"/>
                  <a:pt x="1288" y="632"/>
                  <a:pt x="1287" y="632"/>
                </a:cubicBezTo>
                <a:cubicBezTo>
                  <a:pt x="1286" y="632"/>
                  <a:pt x="1285" y="633"/>
                  <a:pt x="1284" y="633"/>
                </a:cubicBezTo>
                <a:cubicBezTo>
                  <a:pt x="1284" y="634"/>
                  <a:pt x="1283" y="634"/>
                  <a:pt x="1282" y="634"/>
                </a:cubicBezTo>
                <a:cubicBezTo>
                  <a:pt x="1282" y="634"/>
                  <a:pt x="1282" y="635"/>
                  <a:pt x="1282" y="635"/>
                </a:cubicBezTo>
                <a:cubicBezTo>
                  <a:pt x="1281" y="635"/>
                  <a:pt x="1281" y="635"/>
                  <a:pt x="1281" y="635"/>
                </a:cubicBezTo>
                <a:cubicBezTo>
                  <a:pt x="1281" y="634"/>
                  <a:pt x="1280" y="633"/>
                  <a:pt x="1280" y="632"/>
                </a:cubicBezTo>
                <a:cubicBezTo>
                  <a:pt x="1280" y="631"/>
                  <a:pt x="1280" y="631"/>
                  <a:pt x="1280" y="631"/>
                </a:cubicBezTo>
                <a:cubicBezTo>
                  <a:pt x="1280" y="629"/>
                  <a:pt x="1281" y="628"/>
                  <a:pt x="1281" y="626"/>
                </a:cubicBezTo>
                <a:cubicBezTo>
                  <a:pt x="1281" y="626"/>
                  <a:pt x="1281" y="626"/>
                  <a:pt x="1281" y="626"/>
                </a:cubicBezTo>
                <a:cubicBezTo>
                  <a:pt x="1281" y="625"/>
                  <a:pt x="1281" y="625"/>
                  <a:pt x="1281" y="625"/>
                </a:cubicBezTo>
                <a:cubicBezTo>
                  <a:pt x="1281" y="624"/>
                  <a:pt x="1281" y="624"/>
                  <a:pt x="1281" y="624"/>
                </a:cubicBezTo>
                <a:cubicBezTo>
                  <a:pt x="1281" y="624"/>
                  <a:pt x="1281" y="623"/>
                  <a:pt x="1281" y="622"/>
                </a:cubicBezTo>
                <a:close/>
                <a:moveTo>
                  <a:pt x="1287" y="647"/>
                </a:moveTo>
                <a:cubicBezTo>
                  <a:pt x="1287" y="646"/>
                  <a:pt x="1285" y="642"/>
                  <a:pt x="1283" y="637"/>
                </a:cubicBezTo>
                <a:cubicBezTo>
                  <a:pt x="1283" y="637"/>
                  <a:pt x="1283" y="637"/>
                  <a:pt x="1283" y="637"/>
                </a:cubicBezTo>
                <a:cubicBezTo>
                  <a:pt x="1283" y="637"/>
                  <a:pt x="1283" y="637"/>
                  <a:pt x="1283" y="637"/>
                </a:cubicBezTo>
                <a:cubicBezTo>
                  <a:pt x="1284" y="637"/>
                  <a:pt x="1285" y="636"/>
                  <a:pt x="1286" y="636"/>
                </a:cubicBezTo>
                <a:cubicBezTo>
                  <a:pt x="1286" y="636"/>
                  <a:pt x="1287" y="635"/>
                  <a:pt x="1288" y="635"/>
                </a:cubicBezTo>
                <a:cubicBezTo>
                  <a:pt x="1289" y="634"/>
                  <a:pt x="1290" y="634"/>
                  <a:pt x="1291" y="634"/>
                </a:cubicBezTo>
                <a:cubicBezTo>
                  <a:pt x="1292" y="633"/>
                  <a:pt x="1293" y="633"/>
                  <a:pt x="1294" y="633"/>
                </a:cubicBezTo>
                <a:cubicBezTo>
                  <a:pt x="1295" y="633"/>
                  <a:pt x="1296" y="632"/>
                  <a:pt x="1297" y="632"/>
                </a:cubicBezTo>
                <a:cubicBezTo>
                  <a:pt x="1297" y="632"/>
                  <a:pt x="1298" y="632"/>
                  <a:pt x="1298" y="632"/>
                </a:cubicBezTo>
                <a:cubicBezTo>
                  <a:pt x="1300" y="635"/>
                  <a:pt x="1303" y="637"/>
                  <a:pt x="1305" y="639"/>
                </a:cubicBezTo>
                <a:cubicBezTo>
                  <a:pt x="1300" y="644"/>
                  <a:pt x="1294" y="647"/>
                  <a:pt x="1287" y="647"/>
                </a:cubicBezTo>
                <a:close/>
                <a:moveTo>
                  <a:pt x="1242" y="753"/>
                </a:moveTo>
                <a:cubicBezTo>
                  <a:pt x="1241" y="752"/>
                  <a:pt x="1239" y="751"/>
                  <a:pt x="1238" y="750"/>
                </a:cubicBezTo>
                <a:cubicBezTo>
                  <a:pt x="1239" y="751"/>
                  <a:pt x="1240" y="751"/>
                  <a:pt x="1240" y="751"/>
                </a:cubicBezTo>
                <a:cubicBezTo>
                  <a:pt x="1241" y="751"/>
                  <a:pt x="1241" y="751"/>
                  <a:pt x="1241" y="751"/>
                </a:cubicBezTo>
                <a:cubicBezTo>
                  <a:pt x="1241" y="752"/>
                  <a:pt x="1241" y="752"/>
                  <a:pt x="1242" y="753"/>
                </a:cubicBezTo>
                <a:close/>
                <a:moveTo>
                  <a:pt x="1229" y="804"/>
                </a:moveTo>
                <a:cubicBezTo>
                  <a:pt x="1226" y="808"/>
                  <a:pt x="1225" y="811"/>
                  <a:pt x="1225" y="811"/>
                </a:cubicBezTo>
                <a:cubicBezTo>
                  <a:pt x="1225" y="811"/>
                  <a:pt x="1223" y="811"/>
                  <a:pt x="1221" y="810"/>
                </a:cubicBezTo>
                <a:cubicBezTo>
                  <a:pt x="1224" y="809"/>
                  <a:pt x="1226" y="807"/>
                  <a:pt x="1229" y="804"/>
                </a:cubicBezTo>
                <a:close/>
                <a:moveTo>
                  <a:pt x="1303" y="782"/>
                </a:moveTo>
                <a:cubicBezTo>
                  <a:pt x="1304" y="785"/>
                  <a:pt x="1305" y="788"/>
                  <a:pt x="1305" y="791"/>
                </a:cubicBezTo>
                <a:cubicBezTo>
                  <a:pt x="1305" y="791"/>
                  <a:pt x="1305" y="791"/>
                  <a:pt x="1305" y="792"/>
                </a:cubicBezTo>
                <a:cubicBezTo>
                  <a:pt x="1305" y="792"/>
                  <a:pt x="1305" y="792"/>
                  <a:pt x="1305" y="793"/>
                </a:cubicBezTo>
                <a:cubicBezTo>
                  <a:pt x="1305" y="793"/>
                  <a:pt x="1305" y="794"/>
                  <a:pt x="1305" y="795"/>
                </a:cubicBezTo>
                <a:cubicBezTo>
                  <a:pt x="1305" y="796"/>
                  <a:pt x="1305" y="797"/>
                  <a:pt x="1305" y="798"/>
                </a:cubicBezTo>
                <a:cubicBezTo>
                  <a:pt x="1305" y="798"/>
                  <a:pt x="1305" y="798"/>
                  <a:pt x="1305" y="799"/>
                </a:cubicBezTo>
                <a:cubicBezTo>
                  <a:pt x="1305" y="799"/>
                  <a:pt x="1305" y="799"/>
                  <a:pt x="1305" y="799"/>
                </a:cubicBezTo>
                <a:cubicBezTo>
                  <a:pt x="1304" y="800"/>
                  <a:pt x="1303" y="801"/>
                  <a:pt x="1302" y="802"/>
                </a:cubicBezTo>
                <a:cubicBezTo>
                  <a:pt x="1299" y="806"/>
                  <a:pt x="1295" y="809"/>
                  <a:pt x="1292" y="813"/>
                </a:cubicBezTo>
                <a:cubicBezTo>
                  <a:pt x="1289" y="815"/>
                  <a:pt x="1286" y="818"/>
                  <a:pt x="1283" y="821"/>
                </a:cubicBezTo>
                <a:cubicBezTo>
                  <a:pt x="1289" y="808"/>
                  <a:pt x="1296" y="795"/>
                  <a:pt x="1303" y="782"/>
                </a:cubicBezTo>
                <a:close/>
                <a:moveTo>
                  <a:pt x="1321" y="500"/>
                </a:moveTo>
                <a:cubicBezTo>
                  <a:pt x="1323" y="517"/>
                  <a:pt x="1325" y="541"/>
                  <a:pt x="1324" y="564"/>
                </a:cubicBezTo>
                <a:cubicBezTo>
                  <a:pt x="1312" y="563"/>
                  <a:pt x="1302" y="565"/>
                  <a:pt x="1303" y="582"/>
                </a:cubicBezTo>
                <a:cubicBezTo>
                  <a:pt x="1303" y="582"/>
                  <a:pt x="1303" y="582"/>
                  <a:pt x="1303" y="582"/>
                </a:cubicBezTo>
                <a:cubicBezTo>
                  <a:pt x="1302" y="582"/>
                  <a:pt x="1301" y="581"/>
                  <a:pt x="1301" y="581"/>
                </a:cubicBezTo>
                <a:cubicBezTo>
                  <a:pt x="1302" y="583"/>
                  <a:pt x="1302" y="583"/>
                  <a:pt x="1302" y="583"/>
                </a:cubicBezTo>
                <a:cubicBezTo>
                  <a:pt x="1301" y="583"/>
                  <a:pt x="1300" y="584"/>
                  <a:pt x="1300" y="584"/>
                </a:cubicBezTo>
                <a:cubicBezTo>
                  <a:pt x="1298" y="585"/>
                  <a:pt x="1296" y="586"/>
                  <a:pt x="1295" y="587"/>
                </a:cubicBezTo>
                <a:cubicBezTo>
                  <a:pt x="1293" y="589"/>
                  <a:pt x="1291" y="590"/>
                  <a:pt x="1290" y="591"/>
                </a:cubicBezTo>
                <a:cubicBezTo>
                  <a:pt x="1289" y="592"/>
                  <a:pt x="1287" y="594"/>
                  <a:pt x="1286" y="595"/>
                </a:cubicBezTo>
                <a:cubicBezTo>
                  <a:pt x="1285" y="596"/>
                  <a:pt x="1285" y="597"/>
                  <a:pt x="1284" y="597"/>
                </a:cubicBezTo>
                <a:cubicBezTo>
                  <a:pt x="1284" y="598"/>
                  <a:pt x="1283" y="598"/>
                  <a:pt x="1283" y="598"/>
                </a:cubicBezTo>
                <a:cubicBezTo>
                  <a:pt x="1283" y="599"/>
                  <a:pt x="1283" y="599"/>
                  <a:pt x="1282" y="599"/>
                </a:cubicBezTo>
                <a:cubicBezTo>
                  <a:pt x="1282" y="600"/>
                  <a:pt x="1281" y="601"/>
                  <a:pt x="1281" y="601"/>
                </a:cubicBezTo>
                <a:cubicBezTo>
                  <a:pt x="1280" y="602"/>
                  <a:pt x="1280" y="603"/>
                  <a:pt x="1279" y="603"/>
                </a:cubicBezTo>
                <a:cubicBezTo>
                  <a:pt x="1279" y="604"/>
                  <a:pt x="1279" y="604"/>
                  <a:pt x="1279" y="604"/>
                </a:cubicBezTo>
                <a:cubicBezTo>
                  <a:pt x="1279" y="604"/>
                  <a:pt x="1278" y="605"/>
                  <a:pt x="1278" y="605"/>
                </a:cubicBezTo>
                <a:cubicBezTo>
                  <a:pt x="1278" y="605"/>
                  <a:pt x="1278" y="606"/>
                  <a:pt x="1278" y="606"/>
                </a:cubicBezTo>
                <a:cubicBezTo>
                  <a:pt x="1277" y="603"/>
                  <a:pt x="1276" y="600"/>
                  <a:pt x="1275" y="598"/>
                </a:cubicBezTo>
                <a:cubicBezTo>
                  <a:pt x="1273" y="592"/>
                  <a:pt x="1272" y="587"/>
                  <a:pt x="1271" y="582"/>
                </a:cubicBezTo>
                <a:cubicBezTo>
                  <a:pt x="1270" y="577"/>
                  <a:pt x="1269" y="572"/>
                  <a:pt x="1270" y="568"/>
                </a:cubicBezTo>
                <a:cubicBezTo>
                  <a:pt x="1270" y="563"/>
                  <a:pt x="1272" y="558"/>
                  <a:pt x="1274" y="554"/>
                </a:cubicBezTo>
                <a:cubicBezTo>
                  <a:pt x="1276" y="549"/>
                  <a:pt x="1278" y="545"/>
                  <a:pt x="1281" y="542"/>
                </a:cubicBezTo>
                <a:cubicBezTo>
                  <a:pt x="1286" y="534"/>
                  <a:pt x="1291" y="527"/>
                  <a:pt x="1297" y="521"/>
                </a:cubicBezTo>
                <a:cubicBezTo>
                  <a:pt x="1298" y="520"/>
                  <a:pt x="1300" y="518"/>
                  <a:pt x="1301" y="517"/>
                </a:cubicBezTo>
                <a:cubicBezTo>
                  <a:pt x="1303" y="516"/>
                  <a:pt x="1304" y="514"/>
                  <a:pt x="1305" y="513"/>
                </a:cubicBezTo>
                <a:cubicBezTo>
                  <a:pt x="1308" y="510"/>
                  <a:pt x="1310" y="508"/>
                  <a:pt x="1313" y="506"/>
                </a:cubicBezTo>
                <a:cubicBezTo>
                  <a:pt x="1316" y="504"/>
                  <a:pt x="1318" y="502"/>
                  <a:pt x="1321" y="500"/>
                </a:cubicBezTo>
                <a:close/>
                <a:moveTo>
                  <a:pt x="1184" y="586"/>
                </a:moveTo>
                <a:cubicBezTo>
                  <a:pt x="1184" y="586"/>
                  <a:pt x="1184" y="586"/>
                  <a:pt x="1184" y="586"/>
                </a:cubicBezTo>
                <a:cubicBezTo>
                  <a:pt x="1185" y="585"/>
                  <a:pt x="1187" y="584"/>
                  <a:pt x="1188" y="582"/>
                </a:cubicBezTo>
                <a:cubicBezTo>
                  <a:pt x="1189" y="584"/>
                  <a:pt x="1189" y="584"/>
                  <a:pt x="1189" y="584"/>
                </a:cubicBezTo>
                <a:cubicBezTo>
                  <a:pt x="1190" y="585"/>
                  <a:pt x="1193" y="585"/>
                  <a:pt x="1195" y="586"/>
                </a:cubicBezTo>
                <a:cubicBezTo>
                  <a:pt x="1195" y="586"/>
                  <a:pt x="1195" y="586"/>
                  <a:pt x="1195" y="586"/>
                </a:cubicBezTo>
                <a:cubicBezTo>
                  <a:pt x="1195" y="586"/>
                  <a:pt x="1196" y="586"/>
                  <a:pt x="1196" y="587"/>
                </a:cubicBezTo>
                <a:cubicBezTo>
                  <a:pt x="1197" y="588"/>
                  <a:pt x="1198" y="589"/>
                  <a:pt x="1199" y="590"/>
                </a:cubicBezTo>
                <a:cubicBezTo>
                  <a:pt x="1200" y="591"/>
                  <a:pt x="1201" y="593"/>
                  <a:pt x="1202" y="594"/>
                </a:cubicBezTo>
                <a:cubicBezTo>
                  <a:pt x="1203" y="595"/>
                  <a:pt x="1204" y="596"/>
                  <a:pt x="1204" y="597"/>
                </a:cubicBezTo>
                <a:cubicBezTo>
                  <a:pt x="1205" y="598"/>
                  <a:pt x="1206" y="599"/>
                  <a:pt x="1206" y="600"/>
                </a:cubicBezTo>
                <a:cubicBezTo>
                  <a:pt x="1207" y="600"/>
                  <a:pt x="1207" y="601"/>
                  <a:pt x="1207" y="601"/>
                </a:cubicBezTo>
                <a:cubicBezTo>
                  <a:pt x="1207" y="601"/>
                  <a:pt x="1207" y="601"/>
                  <a:pt x="1207" y="601"/>
                </a:cubicBezTo>
                <a:cubicBezTo>
                  <a:pt x="1208" y="602"/>
                  <a:pt x="1208" y="602"/>
                  <a:pt x="1208" y="602"/>
                </a:cubicBezTo>
                <a:cubicBezTo>
                  <a:pt x="1208" y="603"/>
                  <a:pt x="1208" y="603"/>
                  <a:pt x="1208" y="603"/>
                </a:cubicBezTo>
                <a:cubicBezTo>
                  <a:pt x="1209" y="605"/>
                  <a:pt x="1209" y="606"/>
                  <a:pt x="1209" y="608"/>
                </a:cubicBezTo>
                <a:cubicBezTo>
                  <a:pt x="1210" y="609"/>
                  <a:pt x="1210" y="610"/>
                  <a:pt x="1210" y="611"/>
                </a:cubicBezTo>
                <a:cubicBezTo>
                  <a:pt x="1210" y="612"/>
                  <a:pt x="1211" y="612"/>
                  <a:pt x="1211" y="613"/>
                </a:cubicBezTo>
                <a:cubicBezTo>
                  <a:pt x="1211" y="613"/>
                  <a:pt x="1211" y="614"/>
                  <a:pt x="1212" y="614"/>
                </a:cubicBezTo>
                <a:cubicBezTo>
                  <a:pt x="1213" y="617"/>
                  <a:pt x="1214" y="620"/>
                  <a:pt x="1216" y="623"/>
                </a:cubicBezTo>
                <a:cubicBezTo>
                  <a:pt x="1203" y="615"/>
                  <a:pt x="1199" y="600"/>
                  <a:pt x="1184" y="586"/>
                </a:cubicBezTo>
                <a:close/>
                <a:moveTo>
                  <a:pt x="1167" y="725"/>
                </a:moveTo>
                <a:cubicBezTo>
                  <a:pt x="1167" y="726"/>
                  <a:pt x="1167" y="726"/>
                  <a:pt x="1167" y="726"/>
                </a:cubicBezTo>
                <a:cubicBezTo>
                  <a:pt x="1167" y="726"/>
                  <a:pt x="1167" y="726"/>
                  <a:pt x="1167" y="726"/>
                </a:cubicBezTo>
                <a:cubicBezTo>
                  <a:pt x="1167" y="726"/>
                  <a:pt x="1167" y="726"/>
                  <a:pt x="1167" y="726"/>
                </a:cubicBezTo>
                <a:cubicBezTo>
                  <a:pt x="1167" y="726"/>
                  <a:pt x="1167" y="726"/>
                  <a:pt x="1167" y="726"/>
                </a:cubicBezTo>
                <a:cubicBezTo>
                  <a:pt x="1168" y="727"/>
                  <a:pt x="1168" y="727"/>
                  <a:pt x="1168" y="727"/>
                </a:cubicBezTo>
                <a:cubicBezTo>
                  <a:pt x="1168" y="728"/>
                  <a:pt x="1168" y="729"/>
                  <a:pt x="1169" y="731"/>
                </a:cubicBezTo>
                <a:cubicBezTo>
                  <a:pt x="1170" y="733"/>
                  <a:pt x="1171" y="735"/>
                  <a:pt x="1172" y="737"/>
                </a:cubicBezTo>
                <a:cubicBezTo>
                  <a:pt x="1175" y="742"/>
                  <a:pt x="1177" y="746"/>
                  <a:pt x="1180" y="751"/>
                </a:cubicBezTo>
                <a:cubicBezTo>
                  <a:pt x="1180" y="751"/>
                  <a:pt x="1181" y="752"/>
                  <a:pt x="1181" y="753"/>
                </a:cubicBezTo>
                <a:cubicBezTo>
                  <a:pt x="1180" y="752"/>
                  <a:pt x="1178" y="751"/>
                  <a:pt x="1177" y="750"/>
                </a:cubicBezTo>
                <a:cubicBezTo>
                  <a:pt x="1176" y="750"/>
                  <a:pt x="1175" y="749"/>
                  <a:pt x="1174" y="749"/>
                </a:cubicBezTo>
                <a:cubicBezTo>
                  <a:pt x="1173" y="748"/>
                  <a:pt x="1172" y="748"/>
                  <a:pt x="1171" y="747"/>
                </a:cubicBezTo>
                <a:cubicBezTo>
                  <a:pt x="1169" y="747"/>
                  <a:pt x="1168" y="746"/>
                  <a:pt x="1166" y="745"/>
                </a:cubicBezTo>
                <a:cubicBezTo>
                  <a:pt x="1166" y="745"/>
                  <a:pt x="1166" y="744"/>
                  <a:pt x="1166" y="743"/>
                </a:cubicBezTo>
                <a:cubicBezTo>
                  <a:pt x="1167" y="735"/>
                  <a:pt x="1167" y="728"/>
                  <a:pt x="1166" y="722"/>
                </a:cubicBezTo>
                <a:cubicBezTo>
                  <a:pt x="1166" y="722"/>
                  <a:pt x="1166" y="723"/>
                  <a:pt x="1166" y="724"/>
                </a:cubicBezTo>
                <a:lnTo>
                  <a:pt x="1167" y="725"/>
                </a:lnTo>
                <a:close/>
                <a:moveTo>
                  <a:pt x="1161" y="707"/>
                </a:moveTo>
                <a:cubicBezTo>
                  <a:pt x="1161" y="707"/>
                  <a:pt x="1161" y="707"/>
                  <a:pt x="1161" y="707"/>
                </a:cubicBezTo>
                <a:cubicBezTo>
                  <a:pt x="1162" y="708"/>
                  <a:pt x="1162" y="708"/>
                  <a:pt x="1163" y="709"/>
                </a:cubicBezTo>
                <a:cubicBezTo>
                  <a:pt x="1163" y="709"/>
                  <a:pt x="1163" y="709"/>
                  <a:pt x="1163" y="709"/>
                </a:cubicBezTo>
                <a:cubicBezTo>
                  <a:pt x="1163" y="711"/>
                  <a:pt x="1164" y="713"/>
                  <a:pt x="1164" y="715"/>
                </a:cubicBezTo>
                <a:cubicBezTo>
                  <a:pt x="1163" y="712"/>
                  <a:pt x="1162" y="710"/>
                  <a:pt x="1161" y="707"/>
                </a:cubicBezTo>
                <a:close/>
                <a:moveTo>
                  <a:pt x="1085" y="767"/>
                </a:moveTo>
                <a:cubicBezTo>
                  <a:pt x="1086" y="768"/>
                  <a:pt x="1087" y="769"/>
                  <a:pt x="1087" y="769"/>
                </a:cubicBezTo>
                <a:cubicBezTo>
                  <a:pt x="1088" y="770"/>
                  <a:pt x="1089" y="771"/>
                  <a:pt x="1089" y="772"/>
                </a:cubicBezTo>
                <a:cubicBezTo>
                  <a:pt x="1090" y="773"/>
                  <a:pt x="1091" y="773"/>
                  <a:pt x="1091" y="774"/>
                </a:cubicBezTo>
                <a:cubicBezTo>
                  <a:pt x="1091" y="774"/>
                  <a:pt x="1091" y="774"/>
                  <a:pt x="1091" y="774"/>
                </a:cubicBezTo>
                <a:cubicBezTo>
                  <a:pt x="1091" y="775"/>
                  <a:pt x="1092" y="775"/>
                  <a:pt x="1092" y="775"/>
                </a:cubicBezTo>
                <a:cubicBezTo>
                  <a:pt x="1092" y="775"/>
                  <a:pt x="1092" y="775"/>
                  <a:pt x="1092" y="775"/>
                </a:cubicBezTo>
                <a:cubicBezTo>
                  <a:pt x="1092" y="776"/>
                  <a:pt x="1092" y="776"/>
                  <a:pt x="1092" y="776"/>
                </a:cubicBezTo>
                <a:cubicBezTo>
                  <a:pt x="1093" y="776"/>
                  <a:pt x="1093" y="777"/>
                  <a:pt x="1093" y="777"/>
                </a:cubicBezTo>
                <a:cubicBezTo>
                  <a:pt x="1093" y="778"/>
                  <a:pt x="1094" y="779"/>
                  <a:pt x="1094" y="780"/>
                </a:cubicBezTo>
                <a:cubicBezTo>
                  <a:pt x="1094" y="781"/>
                  <a:pt x="1095" y="781"/>
                  <a:pt x="1095" y="782"/>
                </a:cubicBezTo>
                <a:cubicBezTo>
                  <a:pt x="1095" y="783"/>
                  <a:pt x="1095" y="783"/>
                  <a:pt x="1095" y="783"/>
                </a:cubicBezTo>
                <a:cubicBezTo>
                  <a:pt x="1094" y="785"/>
                  <a:pt x="1094" y="786"/>
                  <a:pt x="1093" y="787"/>
                </a:cubicBezTo>
                <a:cubicBezTo>
                  <a:pt x="1093" y="788"/>
                  <a:pt x="1092" y="789"/>
                  <a:pt x="1092" y="789"/>
                </a:cubicBezTo>
                <a:cubicBezTo>
                  <a:pt x="1092" y="790"/>
                  <a:pt x="1092" y="791"/>
                  <a:pt x="1092" y="791"/>
                </a:cubicBezTo>
                <a:cubicBezTo>
                  <a:pt x="1092" y="792"/>
                  <a:pt x="1091" y="792"/>
                  <a:pt x="1091" y="793"/>
                </a:cubicBezTo>
                <a:cubicBezTo>
                  <a:pt x="1090" y="784"/>
                  <a:pt x="1087" y="776"/>
                  <a:pt x="1085" y="767"/>
                </a:cubicBezTo>
                <a:cubicBezTo>
                  <a:pt x="1085" y="767"/>
                  <a:pt x="1085" y="767"/>
                  <a:pt x="1085" y="767"/>
                </a:cubicBezTo>
                <a:close/>
                <a:moveTo>
                  <a:pt x="1090" y="805"/>
                </a:moveTo>
                <a:cubicBezTo>
                  <a:pt x="1090" y="806"/>
                  <a:pt x="1090" y="808"/>
                  <a:pt x="1090" y="809"/>
                </a:cubicBezTo>
                <a:cubicBezTo>
                  <a:pt x="1088" y="807"/>
                  <a:pt x="1086" y="805"/>
                  <a:pt x="1084" y="802"/>
                </a:cubicBezTo>
                <a:cubicBezTo>
                  <a:pt x="1084" y="802"/>
                  <a:pt x="1085" y="802"/>
                  <a:pt x="1085" y="802"/>
                </a:cubicBezTo>
                <a:cubicBezTo>
                  <a:pt x="1085" y="803"/>
                  <a:pt x="1086" y="803"/>
                  <a:pt x="1087" y="803"/>
                </a:cubicBezTo>
                <a:cubicBezTo>
                  <a:pt x="1088" y="804"/>
                  <a:pt x="1088" y="804"/>
                  <a:pt x="1089" y="804"/>
                </a:cubicBezTo>
                <a:cubicBezTo>
                  <a:pt x="1089" y="804"/>
                  <a:pt x="1089" y="805"/>
                  <a:pt x="1089" y="805"/>
                </a:cubicBezTo>
                <a:cubicBezTo>
                  <a:pt x="1089" y="805"/>
                  <a:pt x="1089" y="805"/>
                  <a:pt x="1090" y="805"/>
                </a:cubicBezTo>
                <a:close/>
                <a:moveTo>
                  <a:pt x="1095" y="815"/>
                </a:moveTo>
                <a:cubicBezTo>
                  <a:pt x="1094" y="809"/>
                  <a:pt x="1093" y="802"/>
                  <a:pt x="1092" y="795"/>
                </a:cubicBezTo>
                <a:cubicBezTo>
                  <a:pt x="1092" y="795"/>
                  <a:pt x="1092" y="795"/>
                  <a:pt x="1092" y="795"/>
                </a:cubicBezTo>
                <a:cubicBezTo>
                  <a:pt x="1092" y="794"/>
                  <a:pt x="1093" y="793"/>
                  <a:pt x="1093" y="792"/>
                </a:cubicBezTo>
                <a:cubicBezTo>
                  <a:pt x="1094" y="791"/>
                  <a:pt x="1094" y="791"/>
                  <a:pt x="1094" y="790"/>
                </a:cubicBezTo>
                <a:cubicBezTo>
                  <a:pt x="1095" y="790"/>
                  <a:pt x="1095" y="789"/>
                  <a:pt x="1095" y="788"/>
                </a:cubicBezTo>
                <a:cubicBezTo>
                  <a:pt x="1096" y="787"/>
                  <a:pt x="1096" y="786"/>
                  <a:pt x="1097" y="785"/>
                </a:cubicBezTo>
                <a:cubicBezTo>
                  <a:pt x="1097" y="786"/>
                  <a:pt x="1098" y="787"/>
                  <a:pt x="1099" y="788"/>
                </a:cubicBezTo>
                <a:cubicBezTo>
                  <a:pt x="1099" y="789"/>
                  <a:pt x="1100" y="790"/>
                  <a:pt x="1101" y="791"/>
                </a:cubicBezTo>
                <a:cubicBezTo>
                  <a:pt x="1101" y="792"/>
                  <a:pt x="1102" y="793"/>
                  <a:pt x="1103" y="794"/>
                </a:cubicBezTo>
                <a:cubicBezTo>
                  <a:pt x="1103" y="795"/>
                  <a:pt x="1104" y="795"/>
                  <a:pt x="1105" y="796"/>
                </a:cubicBezTo>
                <a:cubicBezTo>
                  <a:pt x="1106" y="797"/>
                  <a:pt x="1106" y="798"/>
                  <a:pt x="1107" y="799"/>
                </a:cubicBezTo>
                <a:cubicBezTo>
                  <a:pt x="1108" y="800"/>
                  <a:pt x="1109" y="801"/>
                  <a:pt x="1110" y="801"/>
                </a:cubicBezTo>
                <a:cubicBezTo>
                  <a:pt x="1111" y="802"/>
                  <a:pt x="1112" y="803"/>
                  <a:pt x="1113" y="804"/>
                </a:cubicBezTo>
                <a:cubicBezTo>
                  <a:pt x="1114" y="805"/>
                  <a:pt x="1115" y="805"/>
                  <a:pt x="1116" y="806"/>
                </a:cubicBezTo>
                <a:cubicBezTo>
                  <a:pt x="1117" y="807"/>
                  <a:pt x="1118" y="808"/>
                  <a:pt x="1119" y="808"/>
                </a:cubicBezTo>
                <a:cubicBezTo>
                  <a:pt x="1120" y="809"/>
                  <a:pt x="1121" y="810"/>
                  <a:pt x="1122" y="810"/>
                </a:cubicBezTo>
                <a:cubicBezTo>
                  <a:pt x="1121" y="810"/>
                  <a:pt x="1121" y="810"/>
                  <a:pt x="1121" y="810"/>
                </a:cubicBezTo>
                <a:cubicBezTo>
                  <a:pt x="1120" y="810"/>
                  <a:pt x="1119" y="810"/>
                  <a:pt x="1118" y="810"/>
                </a:cubicBezTo>
                <a:cubicBezTo>
                  <a:pt x="1118" y="811"/>
                  <a:pt x="1117" y="811"/>
                  <a:pt x="1116" y="811"/>
                </a:cubicBezTo>
                <a:cubicBezTo>
                  <a:pt x="1116" y="811"/>
                  <a:pt x="1115" y="811"/>
                  <a:pt x="1115" y="811"/>
                </a:cubicBezTo>
                <a:cubicBezTo>
                  <a:pt x="1114" y="811"/>
                  <a:pt x="1114" y="811"/>
                  <a:pt x="1113" y="811"/>
                </a:cubicBezTo>
                <a:cubicBezTo>
                  <a:pt x="1113" y="811"/>
                  <a:pt x="1112" y="812"/>
                  <a:pt x="1111" y="812"/>
                </a:cubicBezTo>
                <a:cubicBezTo>
                  <a:pt x="1109" y="812"/>
                  <a:pt x="1107" y="813"/>
                  <a:pt x="1105" y="813"/>
                </a:cubicBezTo>
                <a:cubicBezTo>
                  <a:pt x="1103" y="814"/>
                  <a:pt x="1102" y="815"/>
                  <a:pt x="1100" y="816"/>
                </a:cubicBezTo>
                <a:cubicBezTo>
                  <a:pt x="1099" y="816"/>
                  <a:pt x="1099" y="816"/>
                  <a:pt x="1098" y="817"/>
                </a:cubicBezTo>
                <a:cubicBezTo>
                  <a:pt x="1097" y="816"/>
                  <a:pt x="1096" y="816"/>
                  <a:pt x="1095" y="815"/>
                </a:cubicBezTo>
                <a:close/>
                <a:moveTo>
                  <a:pt x="1120" y="806"/>
                </a:moveTo>
                <a:cubicBezTo>
                  <a:pt x="1119" y="805"/>
                  <a:pt x="1118" y="804"/>
                  <a:pt x="1118" y="804"/>
                </a:cubicBezTo>
                <a:cubicBezTo>
                  <a:pt x="1117" y="803"/>
                  <a:pt x="1116" y="802"/>
                  <a:pt x="1115" y="802"/>
                </a:cubicBezTo>
                <a:cubicBezTo>
                  <a:pt x="1114" y="801"/>
                  <a:pt x="1113" y="800"/>
                  <a:pt x="1112" y="799"/>
                </a:cubicBezTo>
                <a:cubicBezTo>
                  <a:pt x="1111" y="798"/>
                  <a:pt x="1110" y="798"/>
                  <a:pt x="1110" y="797"/>
                </a:cubicBezTo>
                <a:cubicBezTo>
                  <a:pt x="1109" y="796"/>
                  <a:pt x="1108" y="795"/>
                  <a:pt x="1107" y="794"/>
                </a:cubicBezTo>
                <a:cubicBezTo>
                  <a:pt x="1107" y="793"/>
                  <a:pt x="1106" y="793"/>
                  <a:pt x="1105" y="792"/>
                </a:cubicBezTo>
                <a:cubicBezTo>
                  <a:pt x="1104" y="791"/>
                  <a:pt x="1104" y="790"/>
                  <a:pt x="1103" y="789"/>
                </a:cubicBezTo>
                <a:cubicBezTo>
                  <a:pt x="1103" y="788"/>
                  <a:pt x="1102" y="787"/>
                  <a:pt x="1101" y="786"/>
                </a:cubicBezTo>
                <a:cubicBezTo>
                  <a:pt x="1100" y="785"/>
                  <a:pt x="1099" y="783"/>
                  <a:pt x="1098" y="781"/>
                </a:cubicBezTo>
                <a:cubicBezTo>
                  <a:pt x="1099" y="781"/>
                  <a:pt x="1099" y="780"/>
                  <a:pt x="1099" y="779"/>
                </a:cubicBezTo>
                <a:cubicBezTo>
                  <a:pt x="1101" y="776"/>
                  <a:pt x="1103" y="772"/>
                  <a:pt x="1105" y="769"/>
                </a:cubicBezTo>
                <a:cubicBezTo>
                  <a:pt x="1106" y="765"/>
                  <a:pt x="1108" y="762"/>
                  <a:pt x="1110" y="759"/>
                </a:cubicBezTo>
                <a:cubicBezTo>
                  <a:pt x="1111" y="757"/>
                  <a:pt x="1112" y="756"/>
                  <a:pt x="1113" y="754"/>
                </a:cubicBezTo>
                <a:cubicBezTo>
                  <a:pt x="1114" y="753"/>
                  <a:pt x="1115" y="751"/>
                  <a:pt x="1115" y="750"/>
                </a:cubicBezTo>
                <a:cubicBezTo>
                  <a:pt x="1116" y="750"/>
                  <a:pt x="1116" y="750"/>
                  <a:pt x="1116" y="749"/>
                </a:cubicBezTo>
                <a:cubicBezTo>
                  <a:pt x="1116" y="749"/>
                  <a:pt x="1116" y="749"/>
                  <a:pt x="1116" y="749"/>
                </a:cubicBezTo>
                <a:cubicBezTo>
                  <a:pt x="1117" y="749"/>
                  <a:pt x="1117" y="749"/>
                  <a:pt x="1118" y="749"/>
                </a:cubicBezTo>
                <a:cubicBezTo>
                  <a:pt x="1118" y="748"/>
                  <a:pt x="1118" y="748"/>
                  <a:pt x="1118" y="748"/>
                </a:cubicBezTo>
                <a:cubicBezTo>
                  <a:pt x="1118" y="748"/>
                  <a:pt x="1119" y="748"/>
                  <a:pt x="1119" y="748"/>
                </a:cubicBezTo>
                <a:cubicBezTo>
                  <a:pt x="1119" y="748"/>
                  <a:pt x="1119" y="747"/>
                  <a:pt x="1119" y="747"/>
                </a:cubicBezTo>
                <a:cubicBezTo>
                  <a:pt x="1119" y="747"/>
                  <a:pt x="1120" y="746"/>
                  <a:pt x="1120" y="746"/>
                </a:cubicBezTo>
                <a:cubicBezTo>
                  <a:pt x="1121" y="745"/>
                  <a:pt x="1121" y="744"/>
                  <a:pt x="1122" y="744"/>
                </a:cubicBezTo>
                <a:cubicBezTo>
                  <a:pt x="1122" y="743"/>
                  <a:pt x="1122" y="743"/>
                  <a:pt x="1123" y="743"/>
                </a:cubicBezTo>
                <a:cubicBezTo>
                  <a:pt x="1123" y="743"/>
                  <a:pt x="1124" y="743"/>
                  <a:pt x="1124" y="744"/>
                </a:cubicBezTo>
                <a:cubicBezTo>
                  <a:pt x="1123" y="763"/>
                  <a:pt x="1116" y="788"/>
                  <a:pt x="1127" y="808"/>
                </a:cubicBezTo>
                <a:cubicBezTo>
                  <a:pt x="1128" y="809"/>
                  <a:pt x="1128" y="810"/>
                  <a:pt x="1129" y="810"/>
                </a:cubicBezTo>
                <a:cubicBezTo>
                  <a:pt x="1129" y="810"/>
                  <a:pt x="1129" y="810"/>
                  <a:pt x="1129" y="810"/>
                </a:cubicBezTo>
                <a:cubicBezTo>
                  <a:pt x="1127" y="809"/>
                  <a:pt x="1127" y="809"/>
                  <a:pt x="1127" y="809"/>
                </a:cubicBezTo>
                <a:cubicBezTo>
                  <a:pt x="1126" y="809"/>
                  <a:pt x="1126" y="809"/>
                  <a:pt x="1125" y="809"/>
                </a:cubicBezTo>
                <a:cubicBezTo>
                  <a:pt x="1124" y="808"/>
                  <a:pt x="1124" y="808"/>
                  <a:pt x="1124" y="808"/>
                </a:cubicBezTo>
                <a:cubicBezTo>
                  <a:pt x="1123" y="807"/>
                  <a:pt x="1121" y="806"/>
                  <a:pt x="1120" y="806"/>
                </a:cubicBezTo>
                <a:close/>
                <a:moveTo>
                  <a:pt x="1298" y="889"/>
                </a:moveTo>
                <a:cubicBezTo>
                  <a:pt x="1303" y="890"/>
                  <a:pt x="1308" y="890"/>
                  <a:pt x="1314" y="891"/>
                </a:cubicBezTo>
                <a:cubicBezTo>
                  <a:pt x="1319" y="891"/>
                  <a:pt x="1325" y="891"/>
                  <a:pt x="1330" y="891"/>
                </a:cubicBezTo>
                <a:cubicBezTo>
                  <a:pt x="1332" y="890"/>
                  <a:pt x="1332" y="890"/>
                  <a:pt x="1332" y="890"/>
                </a:cubicBezTo>
                <a:cubicBezTo>
                  <a:pt x="1334" y="890"/>
                  <a:pt x="1334" y="890"/>
                  <a:pt x="1334" y="890"/>
                </a:cubicBezTo>
                <a:cubicBezTo>
                  <a:pt x="1335" y="890"/>
                  <a:pt x="1335" y="890"/>
                  <a:pt x="1335" y="890"/>
                </a:cubicBezTo>
                <a:cubicBezTo>
                  <a:pt x="1335" y="890"/>
                  <a:pt x="1335" y="890"/>
                  <a:pt x="1335" y="890"/>
                </a:cubicBezTo>
                <a:cubicBezTo>
                  <a:pt x="1335" y="890"/>
                  <a:pt x="1335" y="890"/>
                  <a:pt x="1335" y="890"/>
                </a:cubicBezTo>
                <a:cubicBezTo>
                  <a:pt x="1336" y="890"/>
                  <a:pt x="1336" y="890"/>
                  <a:pt x="1336" y="890"/>
                </a:cubicBezTo>
                <a:cubicBezTo>
                  <a:pt x="1337" y="890"/>
                  <a:pt x="1337" y="890"/>
                  <a:pt x="1337" y="890"/>
                </a:cubicBezTo>
                <a:cubicBezTo>
                  <a:pt x="1338" y="890"/>
                  <a:pt x="1338" y="890"/>
                  <a:pt x="1338" y="890"/>
                </a:cubicBezTo>
                <a:cubicBezTo>
                  <a:pt x="1338" y="890"/>
                  <a:pt x="1339" y="890"/>
                  <a:pt x="1339" y="890"/>
                </a:cubicBezTo>
                <a:cubicBezTo>
                  <a:pt x="1340" y="890"/>
                  <a:pt x="1340" y="890"/>
                  <a:pt x="1341" y="891"/>
                </a:cubicBezTo>
                <a:cubicBezTo>
                  <a:pt x="1341" y="891"/>
                  <a:pt x="1342" y="891"/>
                  <a:pt x="1342" y="891"/>
                </a:cubicBezTo>
                <a:cubicBezTo>
                  <a:pt x="1342" y="891"/>
                  <a:pt x="1343" y="891"/>
                  <a:pt x="1343" y="891"/>
                </a:cubicBezTo>
                <a:cubicBezTo>
                  <a:pt x="1344" y="892"/>
                  <a:pt x="1345" y="892"/>
                  <a:pt x="1345" y="892"/>
                </a:cubicBezTo>
                <a:cubicBezTo>
                  <a:pt x="1346" y="892"/>
                  <a:pt x="1347" y="893"/>
                  <a:pt x="1348" y="893"/>
                </a:cubicBezTo>
                <a:cubicBezTo>
                  <a:pt x="1348" y="893"/>
                  <a:pt x="1349" y="893"/>
                  <a:pt x="1349" y="893"/>
                </a:cubicBezTo>
                <a:cubicBezTo>
                  <a:pt x="1349" y="894"/>
                  <a:pt x="1350" y="894"/>
                  <a:pt x="1350" y="894"/>
                </a:cubicBezTo>
                <a:cubicBezTo>
                  <a:pt x="1351" y="894"/>
                  <a:pt x="1352" y="895"/>
                  <a:pt x="1353" y="895"/>
                </a:cubicBezTo>
                <a:cubicBezTo>
                  <a:pt x="1355" y="896"/>
                  <a:pt x="1356" y="897"/>
                  <a:pt x="1358" y="898"/>
                </a:cubicBezTo>
                <a:cubicBezTo>
                  <a:pt x="1360" y="899"/>
                  <a:pt x="1361" y="900"/>
                  <a:pt x="1363" y="901"/>
                </a:cubicBezTo>
                <a:cubicBezTo>
                  <a:pt x="1363" y="902"/>
                  <a:pt x="1363" y="902"/>
                  <a:pt x="1363" y="902"/>
                </a:cubicBezTo>
                <a:cubicBezTo>
                  <a:pt x="1363" y="902"/>
                  <a:pt x="1362" y="902"/>
                  <a:pt x="1362" y="902"/>
                </a:cubicBezTo>
                <a:cubicBezTo>
                  <a:pt x="1363" y="904"/>
                  <a:pt x="1364" y="904"/>
                  <a:pt x="1365" y="905"/>
                </a:cubicBezTo>
                <a:cubicBezTo>
                  <a:pt x="1362" y="905"/>
                  <a:pt x="1362" y="905"/>
                  <a:pt x="1362" y="905"/>
                </a:cubicBezTo>
                <a:cubicBezTo>
                  <a:pt x="1353" y="921"/>
                  <a:pt x="1363" y="928"/>
                  <a:pt x="1376" y="933"/>
                </a:cubicBezTo>
                <a:cubicBezTo>
                  <a:pt x="1365" y="942"/>
                  <a:pt x="1355" y="951"/>
                  <a:pt x="1341" y="959"/>
                </a:cubicBezTo>
                <a:cubicBezTo>
                  <a:pt x="1325" y="969"/>
                  <a:pt x="1306" y="971"/>
                  <a:pt x="1289" y="976"/>
                </a:cubicBezTo>
                <a:cubicBezTo>
                  <a:pt x="1272" y="980"/>
                  <a:pt x="1259" y="986"/>
                  <a:pt x="1241" y="988"/>
                </a:cubicBezTo>
                <a:cubicBezTo>
                  <a:pt x="1251" y="956"/>
                  <a:pt x="1251" y="931"/>
                  <a:pt x="1270" y="905"/>
                </a:cubicBezTo>
                <a:cubicBezTo>
                  <a:pt x="1275" y="899"/>
                  <a:pt x="1280" y="894"/>
                  <a:pt x="1286" y="889"/>
                </a:cubicBezTo>
                <a:cubicBezTo>
                  <a:pt x="1290" y="889"/>
                  <a:pt x="1294" y="889"/>
                  <a:pt x="1298" y="889"/>
                </a:cubicBezTo>
                <a:close/>
                <a:moveTo>
                  <a:pt x="1448" y="743"/>
                </a:moveTo>
                <a:cubicBezTo>
                  <a:pt x="1449" y="742"/>
                  <a:pt x="1449" y="742"/>
                  <a:pt x="1449" y="742"/>
                </a:cubicBezTo>
                <a:cubicBezTo>
                  <a:pt x="1449" y="742"/>
                  <a:pt x="1449" y="742"/>
                  <a:pt x="1449" y="742"/>
                </a:cubicBezTo>
                <a:cubicBezTo>
                  <a:pt x="1449" y="742"/>
                  <a:pt x="1449" y="742"/>
                  <a:pt x="1449" y="742"/>
                </a:cubicBezTo>
                <a:cubicBezTo>
                  <a:pt x="1450" y="741"/>
                  <a:pt x="1450" y="741"/>
                  <a:pt x="1450" y="741"/>
                </a:cubicBezTo>
                <a:cubicBezTo>
                  <a:pt x="1450" y="741"/>
                  <a:pt x="1451" y="740"/>
                  <a:pt x="1451" y="740"/>
                </a:cubicBezTo>
                <a:cubicBezTo>
                  <a:pt x="1452" y="739"/>
                  <a:pt x="1452" y="739"/>
                  <a:pt x="1452" y="739"/>
                </a:cubicBezTo>
                <a:cubicBezTo>
                  <a:pt x="1454" y="738"/>
                  <a:pt x="1455" y="736"/>
                  <a:pt x="1457" y="735"/>
                </a:cubicBezTo>
                <a:cubicBezTo>
                  <a:pt x="1454" y="738"/>
                  <a:pt x="1451" y="740"/>
                  <a:pt x="1448" y="743"/>
                </a:cubicBezTo>
                <a:close/>
                <a:moveTo>
                  <a:pt x="1519" y="662"/>
                </a:moveTo>
                <a:cubicBezTo>
                  <a:pt x="1518" y="662"/>
                  <a:pt x="1518" y="663"/>
                  <a:pt x="1518" y="664"/>
                </a:cubicBezTo>
                <a:cubicBezTo>
                  <a:pt x="1518" y="664"/>
                  <a:pt x="1518" y="665"/>
                  <a:pt x="1518" y="665"/>
                </a:cubicBezTo>
                <a:cubicBezTo>
                  <a:pt x="1518" y="666"/>
                  <a:pt x="1518" y="667"/>
                  <a:pt x="1517" y="667"/>
                </a:cubicBezTo>
                <a:cubicBezTo>
                  <a:pt x="1517" y="667"/>
                  <a:pt x="1517" y="668"/>
                  <a:pt x="1517" y="668"/>
                </a:cubicBezTo>
                <a:cubicBezTo>
                  <a:pt x="1517" y="668"/>
                  <a:pt x="1517" y="669"/>
                  <a:pt x="1517" y="669"/>
                </a:cubicBezTo>
                <a:cubicBezTo>
                  <a:pt x="1517" y="669"/>
                  <a:pt x="1517" y="670"/>
                  <a:pt x="1517" y="670"/>
                </a:cubicBezTo>
                <a:cubicBezTo>
                  <a:pt x="1517" y="671"/>
                  <a:pt x="1517" y="671"/>
                  <a:pt x="1517" y="671"/>
                </a:cubicBezTo>
                <a:cubicBezTo>
                  <a:pt x="1516" y="672"/>
                  <a:pt x="1515" y="673"/>
                  <a:pt x="1513" y="674"/>
                </a:cubicBezTo>
                <a:cubicBezTo>
                  <a:pt x="1510" y="677"/>
                  <a:pt x="1507" y="681"/>
                  <a:pt x="1505" y="685"/>
                </a:cubicBezTo>
                <a:cubicBezTo>
                  <a:pt x="1503" y="688"/>
                  <a:pt x="1501" y="692"/>
                  <a:pt x="1499" y="696"/>
                </a:cubicBezTo>
                <a:cubicBezTo>
                  <a:pt x="1497" y="700"/>
                  <a:pt x="1495" y="704"/>
                  <a:pt x="1493" y="708"/>
                </a:cubicBezTo>
                <a:cubicBezTo>
                  <a:pt x="1492" y="710"/>
                  <a:pt x="1490" y="711"/>
                  <a:pt x="1489" y="713"/>
                </a:cubicBezTo>
                <a:cubicBezTo>
                  <a:pt x="1489" y="713"/>
                  <a:pt x="1488" y="714"/>
                  <a:pt x="1488" y="714"/>
                </a:cubicBezTo>
                <a:cubicBezTo>
                  <a:pt x="1487" y="715"/>
                  <a:pt x="1487" y="715"/>
                  <a:pt x="1487" y="715"/>
                </a:cubicBezTo>
                <a:cubicBezTo>
                  <a:pt x="1487" y="715"/>
                  <a:pt x="1487" y="715"/>
                  <a:pt x="1487" y="715"/>
                </a:cubicBezTo>
                <a:cubicBezTo>
                  <a:pt x="1487" y="715"/>
                  <a:pt x="1487" y="715"/>
                  <a:pt x="1487" y="715"/>
                </a:cubicBezTo>
                <a:cubicBezTo>
                  <a:pt x="1486" y="716"/>
                  <a:pt x="1485" y="717"/>
                  <a:pt x="1484" y="717"/>
                </a:cubicBezTo>
                <a:cubicBezTo>
                  <a:pt x="1481" y="720"/>
                  <a:pt x="1477" y="722"/>
                  <a:pt x="1473" y="724"/>
                </a:cubicBezTo>
                <a:cubicBezTo>
                  <a:pt x="1469" y="726"/>
                  <a:pt x="1465" y="727"/>
                  <a:pt x="1461" y="729"/>
                </a:cubicBezTo>
                <a:cubicBezTo>
                  <a:pt x="1457" y="731"/>
                  <a:pt x="1453" y="733"/>
                  <a:pt x="1450" y="736"/>
                </a:cubicBezTo>
                <a:cubicBezTo>
                  <a:pt x="1450" y="735"/>
                  <a:pt x="1451" y="735"/>
                  <a:pt x="1451" y="734"/>
                </a:cubicBezTo>
                <a:cubicBezTo>
                  <a:pt x="1452" y="733"/>
                  <a:pt x="1452" y="733"/>
                  <a:pt x="1452" y="732"/>
                </a:cubicBezTo>
                <a:cubicBezTo>
                  <a:pt x="1453" y="731"/>
                  <a:pt x="1453" y="731"/>
                  <a:pt x="1453" y="731"/>
                </a:cubicBezTo>
                <a:cubicBezTo>
                  <a:pt x="1453" y="730"/>
                  <a:pt x="1453" y="730"/>
                  <a:pt x="1453" y="729"/>
                </a:cubicBezTo>
                <a:cubicBezTo>
                  <a:pt x="1454" y="725"/>
                  <a:pt x="1455" y="721"/>
                  <a:pt x="1455" y="716"/>
                </a:cubicBezTo>
                <a:cubicBezTo>
                  <a:pt x="1455" y="715"/>
                  <a:pt x="1455" y="715"/>
                  <a:pt x="1455" y="714"/>
                </a:cubicBezTo>
                <a:cubicBezTo>
                  <a:pt x="1455" y="713"/>
                  <a:pt x="1455" y="713"/>
                  <a:pt x="1455" y="712"/>
                </a:cubicBezTo>
                <a:cubicBezTo>
                  <a:pt x="1455" y="711"/>
                  <a:pt x="1455" y="709"/>
                  <a:pt x="1455" y="708"/>
                </a:cubicBezTo>
                <a:cubicBezTo>
                  <a:pt x="1454" y="706"/>
                  <a:pt x="1454" y="703"/>
                  <a:pt x="1454" y="701"/>
                </a:cubicBezTo>
                <a:cubicBezTo>
                  <a:pt x="1454" y="698"/>
                  <a:pt x="1454" y="695"/>
                  <a:pt x="1454" y="693"/>
                </a:cubicBezTo>
                <a:cubicBezTo>
                  <a:pt x="1454" y="692"/>
                  <a:pt x="1454" y="691"/>
                  <a:pt x="1454" y="690"/>
                </a:cubicBezTo>
                <a:cubicBezTo>
                  <a:pt x="1454" y="690"/>
                  <a:pt x="1454" y="690"/>
                  <a:pt x="1454" y="690"/>
                </a:cubicBezTo>
                <a:cubicBezTo>
                  <a:pt x="1454" y="690"/>
                  <a:pt x="1454" y="690"/>
                  <a:pt x="1454" y="690"/>
                </a:cubicBezTo>
                <a:cubicBezTo>
                  <a:pt x="1454" y="688"/>
                  <a:pt x="1454" y="687"/>
                  <a:pt x="1454" y="686"/>
                </a:cubicBezTo>
                <a:cubicBezTo>
                  <a:pt x="1455" y="681"/>
                  <a:pt x="1456" y="677"/>
                  <a:pt x="1458" y="673"/>
                </a:cubicBezTo>
                <a:cubicBezTo>
                  <a:pt x="1458" y="673"/>
                  <a:pt x="1458" y="672"/>
                  <a:pt x="1458" y="672"/>
                </a:cubicBezTo>
                <a:cubicBezTo>
                  <a:pt x="1458" y="672"/>
                  <a:pt x="1458" y="671"/>
                  <a:pt x="1459" y="671"/>
                </a:cubicBezTo>
                <a:cubicBezTo>
                  <a:pt x="1459" y="670"/>
                  <a:pt x="1459" y="669"/>
                  <a:pt x="1459" y="668"/>
                </a:cubicBezTo>
                <a:cubicBezTo>
                  <a:pt x="1460" y="668"/>
                  <a:pt x="1460" y="667"/>
                  <a:pt x="1460" y="666"/>
                </a:cubicBezTo>
                <a:cubicBezTo>
                  <a:pt x="1460" y="667"/>
                  <a:pt x="1460" y="667"/>
                  <a:pt x="1460" y="667"/>
                </a:cubicBezTo>
                <a:cubicBezTo>
                  <a:pt x="1460" y="667"/>
                  <a:pt x="1460" y="667"/>
                  <a:pt x="1461" y="666"/>
                </a:cubicBezTo>
                <a:cubicBezTo>
                  <a:pt x="1461" y="665"/>
                  <a:pt x="1461" y="665"/>
                  <a:pt x="1462" y="664"/>
                </a:cubicBezTo>
                <a:cubicBezTo>
                  <a:pt x="1462" y="664"/>
                  <a:pt x="1462" y="663"/>
                  <a:pt x="1462" y="663"/>
                </a:cubicBezTo>
                <a:cubicBezTo>
                  <a:pt x="1462" y="663"/>
                  <a:pt x="1462" y="662"/>
                  <a:pt x="1462" y="662"/>
                </a:cubicBezTo>
                <a:cubicBezTo>
                  <a:pt x="1462" y="662"/>
                  <a:pt x="1462" y="662"/>
                  <a:pt x="1462" y="662"/>
                </a:cubicBezTo>
                <a:cubicBezTo>
                  <a:pt x="1463" y="661"/>
                  <a:pt x="1463" y="660"/>
                  <a:pt x="1463" y="659"/>
                </a:cubicBezTo>
                <a:cubicBezTo>
                  <a:pt x="1463" y="657"/>
                  <a:pt x="1463" y="656"/>
                  <a:pt x="1463" y="655"/>
                </a:cubicBezTo>
                <a:cubicBezTo>
                  <a:pt x="1463" y="654"/>
                  <a:pt x="1464" y="653"/>
                  <a:pt x="1464" y="651"/>
                </a:cubicBezTo>
                <a:cubicBezTo>
                  <a:pt x="1464" y="650"/>
                  <a:pt x="1464" y="649"/>
                  <a:pt x="1464" y="648"/>
                </a:cubicBezTo>
                <a:cubicBezTo>
                  <a:pt x="1464" y="647"/>
                  <a:pt x="1464" y="646"/>
                  <a:pt x="1464" y="645"/>
                </a:cubicBezTo>
                <a:cubicBezTo>
                  <a:pt x="1472" y="638"/>
                  <a:pt x="1470" y="629"/>
                  <a:pt x="1465" y="621"/>
                </a:cubicBezTo>
                <a:cubicBezTo>
                  <a:pt x="1485" y="623"/>
                  <a:pt x="1504" y="628"/>
                  <a:pt x="1522" y="635"/>
                </a:cubicBezTo>
                <a:cubicBezTo>
                  <a:pt x="1518" y="640"/>
                  <a:pt x="1518" y="645"/>
                  <a:pt x="1523" y="650"/>
                </a:cubicBezTo>
                <a:cubicBezTo>
                  <a:pt x="1523" y="650"/>
                  <a:pt x="1522" y="651"/>
                  <a:pt x="1522" y="651"/>
                </a:cubicBezTo>
                <a:cubicBezTo>
                  <a:pt x="1522" y="653"/>
                  <a:pt x="1521" y="654"/>
                  <a:pt x="1521" y="655"/>
                </a:cubicBezTo>
                <a:cubicBezTo>
                  <a:pt x="1520" y="657"/>
                  <a:pt x="1520" y="658"/>
                  <a:pt x="1519" y="659"/>
                </a:cubicBezTo>
                <a:cubicBezTo>
                  <a:pt x="1519" y="660"/>
                  <a:pt x="1519" y="661"/>
                  <a:pt x="1519" y="662"/>
                </a:cubicBezTo>
                <a:close/>
                <a:moveTo>
                  <a:pt x="1548" y="662"/>
                </a:moveTo>
                <a:cubicBezTo>
                  <a:pt x="1548" y="662"/>
                  <a:pt x="1548" y="662"/>
                  <a:pt x="1548" y="662"/>
                </a:cubicBezTo>
                <a:cubicBezTo>
                  <a:pt x="1544" y="663"/>
                  <a:pt x="1540" y="664"/>
                  <a:pt x="1536" y="665"/>
                </a:cubicBezTo>
                <a:cubicBezTo>
                  <a:pt x="1532" y="665"/>
                  <a:pt x="1528" y="667"/>
                  <a:pt x="1524" y="668"/>
                </a:cubicBezTo>
                <a:cubicBezTo>
                  <a:pt x="1523" y="668"/>
                  <a:pt x="1522" y="669"/>
                  <a:pt x="1521" y="669"/>
                </a:cubicBezTo>
                <a:cubicBezTo>
                  <a:pt x="1521" y="670"/>
                  <a:pt x="1520" y="670"/>
                  <a:pt x="1520" y="670"/>
                </a:cubicBezTo>
                <a:cubicBezTo>
                  <a:pt x="1519" y="670"/>
                  <a:pt x="1519" y="670"/>
                  <a:pt x="1519" y="670"/>
                </a:cubicBezTo>
                <a:cubicBezTo>
                  <a:pt x="1519" y="670"/>
                  <a:pt x="1519" y="670"/>
                  <a:pt x="1519" y="670"/>
                </a:cubicBezTo>
                <a:cubicBezTo>
                  <a:pt x="1519" y="670"/>
                  <a:pt x="1520" y="670"/>
                  <a:pt x="1520" y="669"/>
                </a:cubicBezTo>
                <a:cubicBezTo>
                  <a:pt x="1520" y="669"/>
                  <a:pt x="1520" y="669"/>
                  <a:pt x="1520" y="668"/>
                </a:cubicBezTo>
                <a:cubicBezTo>
                  <a:pt x="1520" y="668"/>
                  <a:pt x="1520" y="668"/>
                  <a:pt x="1520" y="668"/>
                </a:cubicBezTo>
                <a:cubicBezTo>
                  <a:pt x="1520" y="667"/>
                  <a:pt x="1520" y="666"/>
                  <a:pt x="1520" y="666"/>
                </a:cubicBezTo>
                <a:cubicBezTo>
                  <a:pt x="1520" y="665"/>
                  <a:pt x="1520" y="665"/>
                  <a:pt x="1521" y="664"/>
                </a:cubicBezTo>
                <a:cubicBezTo>
                  <a:pt x="1521" y="663"/>
                  <a:pt x="1521" y="663"/>
                  <a:pt x="1521" y="662"/>
                </a:cubicBezTo>
                <a:cubicBezTo>
                  <a:pt x="1521" y="662"/>
                  <a:pt x="1521" y="661"/>
                  <a:pt x="1522" y="660"/>
                </a:cubicBezTo>
                <a:cubicBezTo>
                  <a:pt x="1522" y="659"/>
                  <a:pt x="1522" y="658"/>
                  <a:pt x="1523" y="656"/>
                </a:cubicBezTo>
                <a:cubicBezTo>
                  <a:pt x="1523" y="655"/>
                  <a:pt x="1524" y="654"/>
                  <a:pt x="1525" y="652"/>
                </a:cubicBezTo>
                <a:cubicBezTo>
                  <a:pt x="1525" y="651"/>
                  <a:pt x="1526" y="650"/>
                  <a:pt x="1527" y="648"/>
                </a:cubicBezTo>
                <a:cubicBezTo>
                  <a:pt x="1527" y="648"/>
                  <a:pt x="1527" y="648"/>
                  <a:pt x="1527" y="648"/>
                </a:cubicBezTo>
                <a:cubicBezTo>
                  <a:pt x="1526" y="649"/>
                  <a:pt x="1526" y="650"/>
                  <a:pt x="1526" y="651"/>
                </a:cubicBezTo>
                <a:cubicBezTo>
                  <a:pt x="1534" y="654"/>
                  <a:pt x="1540" y="651"/>
                  <a:pt x="1544" y="646"/>
                </a:cubicBezTo>
                <a:cubicBezTo>
                  <a:pt x="1548" y="648"/>
                  <a:pt x="1552" y="650"/>
                  <a:pt x="1555" y="652"/>
                </a:cubicBezTo>
                <a:cubicBezTo>
                  <a:pt x="1555" y="653"/>
                  <a:pt x="1555" y="653"/>
                  <a:pt x="1555" y="653"/>
                </a:cubicBezTo>
                <a:cubicBezTo>
                  <a:pt x="1555" y="654"/>
                  <a:pt x="1554" y="654"/>
                  <a:pt x="1554" y="655"/>
                </a:cubicBezTo>
                <a:cubicBezTo>
                  <a:pt x="1553" y="656"/>
                  <a:pt x="1553" y="657"/>
                  <a:pt x="1552" y="658"/>
                </a:cubicBezTo>
                <a:cubicBezTo>
                  <a:pt x="1552" y="658"/>
                  <a:pt x="1551" y="659"/>
                  <a:pt x="1551" y="660"/>
                </a:cubicBezTo>
                <a:cubicBezTo>
                  <a:pt x="1550" y="660"/>
                  <a:pt x="1550" y="660"/>
                  <a:pt x="1550" y="660"/>
                </a:cubicBezTo>
                <a:cubicBezTo>
                  <a:pt x="1550" y="661"/>
                  <a:pt x="1549" y="661"/>
                  <a:pt x="1549" y="661"/>
                </a:cubicBezTo>
                <a:cubicBezTo>
                  <a:pt x="1549" y="662"/>
                  <a:pt x="1548" y="662"/>
                  <a:pt x="1548" y="662"/>
                </a:cubicBezTo>
                <a:close/>
                <a:moveTo>
                  <a:pt x="1567" y="661"/>
                </a:moveTo>
                <a:cubicBezTo>
                  <a:pt x="1566" y="661"/>
                  <a:pt x="1564" y="661"/>
                  <a:pt x="1562" y="661"/>
                </a:cubicBezTo>
                <a:cubicBezTo>
                  <a:pt x="1561" y="661"/>
                  <a:pt x="1559" y="661"/>
                  <a:pt x="1557" y="661"/>
                </a:cubicBezTo>
                <a:cubicBezTo>
                  <a:pt x="1555" y="662"/>
                  <a:pt x="1552" y="662"/>
                  <a:pt x="1549" y="662"/>
                </a:cubicBezTo>
                <a:cubicBezTo>
                  <a:pt x="1549" y="662"/>
                  <a:pt x="1550" y="662"/>
                  <a:pt x="1550" y="662"/>
                </a:cubicBezTo>
                <a:cubicBezTo>
                  <a:pt x="1551" y="661"/>
                  <a:pt x="1552" y="660"/>
                  <a:pt x="1553" y="659"/>
                </a:cubicBezTo>
                <a:cubicBezTo>
                  <a:pt x="1554" y="658"/>
                  <a:pt x="1555" y="657"/>
                  <a:pt x="1555" y="657"/>
                </a:cubicBezTo>
                <a:cubicBezTo>
                  <a:pt x="1556" y="656"/>
                  <a:pt x="1556" y="656"/>
                  <a:pt x="1556" y="655"/>
                </a:cubicBezTo>
                <a:cubicBezTo>
                  <a:pt x="1557" y="655"/>
                  <a:pt x="1557" y="654"/>
                  <a:pt x="1557" y="654"/>
                </a:cubicBezTo>
                <a:cubicBezTo>
                  <a:pt x="1557" y="654"/>
                  <a:pt x="1557" y="654"/>
                  <a:pt x="1557" y="654"/>
                </a:cubicBezTo>
                <a:cubicBezTo>
                  <a:pt x="1561" y="656"/>
                  <a:pt x="1565" y="659"/>
                  <a:pt x="1569" y="662"/>
                </a:cubicBezTo>
                <a:cubicBezTo>
                  <a:pt x="1568" y="661"/>
                  <a:pt x="1568" y="661"/>
                  <a:pt x="1567" y="661"/>
                </a:cubicBezTo>
                <a:close/>
                <a:moveTo>
                  <a:pt x="1520" y="553"/>
                </a:moveTo>
                <a:cubicBezTo>
                  <a:pt x="1523" y="552"/>
                  <a:pt x="1543" y="552"/>
                  <a:pt x="1563" y="555"/>
                </a:cubicBezTo>
                <a:cubicBezTo>
                  <a:pt x="1561" y="562"/>
                  <a:pt x="1563" y="571"/>
                  <a:pt x="1570" y="577"/>
                </a:cubicBezTo>
                <a:cubicBezTo>
                  <a:pt x="1571" y="577"/>
                  <a:pt x="1571" y="577"/>
                  <a:pt x="1571" y="577"/>
                </a:cubicBezTo>
                <a:cubicBezTo>
                  <a:pt x="1571" y="577"/>
                  <a:pt x="1571" y="578"/>
                  <a:pt x="1571" y="578"/>
                </a:cubicBezTo>
                <a:cubicBezTo>
                  <a:pt x="1572" y="580"/>
                  <a:pt x="1572" y="582"/>
                  <a:pt x="1573" y="583"/>
                </a:cubicBezTo>
                <a:cubicBezTo>
                  <a:pt x="1573" y="584"/>
                  <a:pt x="1573" y="585"/>
                  <a:pt x="1574" y="586"/>
                </a:cubicBezTo>
                <a:cubicBezTo>
                  <a:pt x="1574" y="586"/>
                  <a:pt x="1574" y="587"/>
                  <a:pt x="1574" y="587"/>
                </a:cubicBezTo>
                <a:cubicBezTo>
                  <a:pt x="1574" y="587"/>
                  <a:pt x="1575" y="588"/>
                  <a:pt x="1575" y="588"/>
                </a:cubicBezTo>
                <a:cubicBezTo>
                  <a:pt x="1575" y="589"/>
                  <a:pt x="1575" y="590"/>
                  <a:pt x="1576" y="590"/>
                </a:cubicBezTo>
                <a:cubicBezTo>
                  <a:pt x="1576" y="591"/>
                  <a:pt x="1576" y="592"/>
                  <a:pt x="1577" y="592"/>
                </a:cubicBezTo>
                <a:cubicBezTo>
                  <a:pt x="1577" y="593"/>
                  <a:pt x="1577" y="593"/>
                  <a:pt x="1577" y="593"/>
                </a:cubicBezTo>
                <a:cubicBezTo>
                  <a:pt x="1577" y="593"/>
                  <a:pt x="1578" y="594"/>
                  <a:pt x="1578" y="594"/>
                </a:cubicBezTo>
                <a:cubicBezTo>
                  <a:pt x="1578" y="594"/>
                  <a:pt x="1579" y="595"/>
                  <a:pt x="1579" y="595"/>
                </a:cubicBezTo>
                <a:cubicBezTo>
                  <a:pt x="1580" y="596"/>
                  <a:pt x="1580" y="596"/>
                  <a:pt x="1580" y="596"/>
                </a:cubicBezTo>
                <a:cubicBezTo>
                  <a:pt x="1581" y="597"/>
                  <a:pt x="1581" y="597"/>
                  <a:pt x="1581" y="597"/>
                </a:cubicBezTo>
                <a:cubicBezTo>
                  <a:pt x="1582" y="598"/>
                  <a:pt x="1582" y="598"/>
                  <a:pt x="1582" y="598"/>
                </a:cubicBezTo>
                <a:cubicBezTo>
                  <a:pt x="1582" y="598"/>
                  <a:pt x="1582" y="598"/>
                  <a:pt x="1582" y="598"/>
                </a:cubicBezTo>
                <a:cubicBezTo>
                  <a:pt x="1582" y="599"/>
                  <a:pt x="1581" y="599"/>
                  <a:pt x="1581" y="599"/>
                </a:cubicBezTo>
                <a:cubicBezTo>
                  <a:pt x="1580" y="600"/>
                  <a:pt x="1580" y="600"/>
                  <a:pt x="1580" y="600"/>
                </a:cubicBezTo>
                <a:cubicBezTo>
                  <a:pt x="1580" y="600"/>
                  <a:pt x="1579" y="600"/>
                  <a:pt x="1579" y="601"/>
                </a:cubicBezTo>
                <a:cubicBezTo>
                  <a:pt x="1577" y="603"/>
                  <a:pt x="1576" y="605"/>
                  <a:pt x="1575" y="608"/>
                </a:cubicBezTo>
                <a:cubicBezTo>
                  <a:pt x="1574" y="610"/>
                  <a:pt x="1573" y="613"/>
                  <a:pt x="1572" y="615"/>
                </a:cubicBezTo>
                <a:cubicBezTo>
                  <a:pt x="1570" y="618"/>
                  <a:pt x="1569" y="621"/>
                  <a:pt x="1568" y="624"/>
                </a:cubicBezTo>
                <a:cubicBezTo>
                  <a:pt x="1566" y="629"/>
                  <a:pt x="1564" y="634"/>
                  <a:pt x="1562" y="639"/>
                </a:cubicBezTo>
                <a:cubicBezTo>
                  <a:pt x="1561" y="641"/>
                  <a:pt x="1560" y="643"/>
                  <a:pt x="1559" y="645"/>
                </a:cubicBezTo>
                <a:cubicBezTo>
                  <a:pt x="1556" y="642"/>
                  <a:pt x="1552" y="638"/>
                  <a:pt x="1548" y="635"/>
                </a:cubicBezTo>
                <a:cubicBezTo>
                  <a:pt x="1550" y="627"/>
                  <a:pt x="1550" y="618"/>
                  <a:pt x="1549" y="612"/>
                </a:cubicBezTo>
                <a:cubicBezTo>
                  <a:pt x="1547" y="615"/>
                  <a:pt x="1539" y="620"/>
                  <a:pt x="1532" y="625"/>
                </a:cubicBezTo>
                <a:cubicBezTo>
                  <a:pt x="1530" y="624"/>
                  <a:pt x="1527" y="623"/>
                  <a:pt x="1525" y="622"/>
                </a:cubicBezTo>
                <a:cubicBezTo>
                  <a:pt x="1491" y="609"/>
                  <a:pt x="1477" y="607"/>
                  <a:pt x="1444" y="599"/>
                </a:cubicBezTo>
                <a:cubicBezTo>
                  <a:pt x="1476" y="580"/>
                  <a:pt x="1486" y="568"/>
                  <a:pt x="1520" y="553"/>
                </a:cubicBezTo>
                <a:close/>
                <a:moveTo>
                  <a:pt x="1452" y="619"/>
                </a:moveTo>
                <a:cubicBezTo>
                  <a:pt x="1452" y="619"/>
                  <a:pt x="1452" y="619"/>
                  <a:pt x="1452" y="619"/>
                </a:cubicBezTo>
                <a:cubicBezTo>
                  <a:pt x="1452" y="620"/>
                  <a:pt x="1452" y="622"/>
                  <a:pt x="1452" y="623"/>
                </a:cubicBezTo>
                <a:cubicBezTo>
                  <a:pt x="1452" y="630"/>
                  <a:pt x="1449" y="642"/>
                  <a:pt x="1460" y="641"/>
                </a:cubicBezTo>
                <a:cubicBezTo>
                  <a:pt x="1459" y="642"/>
                  <a:pt x="1459" y="642"/>
                  <a:pt x="1459" y="642"/>
                </a:cubicBezTo>
                <a:cubicBezTo>
                  <a:pt x="1460" y="643"/>
                  <a:pt x="1461" y="645"/>
                  <a:pt x="1461" y="647"/>
                </a:cubicBezTo>
                <a:cubicBezTo>
                  <a:pt x="1462" y="647"/>
                  <a:pt x="1462" y="646"/>
                  <a:pt x="1462" y="646"/>
                </a:cubicBezTo>
                <a:cubicBezTo>
                  <a:pt x="1462" y="647"/>
                  <a:pt x="1462" y="647"/>
                  <a:pt x="1462" y="648"/>
                </a:cubicBezTo>
                <a:cubicBezTo>
                  <a:pt x="1462" y="649"/>
                  <a:pt x="1462" y="650"/>
                  <a:pt x="1462" y="651"/>
                </a:cubicBezTo>
                <a:cubicBezTo>
                  <a:pt x="1462" y="653"/>
                  <a:pt x="1461" y="654"/>
                  <a:pt x="1461" y="655"/>
                </a:cubicBezTo>
                <a:cubicBezTo>
                  <a:pt x="1461" y="656"/>
                  <a:pt x="1461" y="657"/>
                  <a:pt x="1461" y="658"/>
                </a:cubicBezTo>
                <a:cubicBezTo>
                  <a:pt x="1461" y="659"/>
                  <a:pt x="1461" y="660"/>
                  <a:pt x="1460" y="661"/>
                </a:cubicBezTo>
                <a:cubicBezTo>
                  <a:pt x="1460" y="661"/>
                  <a:pt x="1460" y="662"/>
                  <a:pt x="1460" y="662"/>
                </a:cubicBezTo>
                <a:cubicBezTo>
                  <a:pt x="1460" y="662"/>
                  <a:pt x="1460" y="662"/>
                  <a:pt x="1460" y="662"/>
                </a:cubicBezTo>
                <a:cubicBezTo>
                  <a:pt x="1460" y="663"/>
                  <a:pt x="1460" y="663"/>
                  <a:pt x="1460" y="663"/>
                </a:cubicBezTo>
                <a:cubicBezTo>
                  <a:pt x="1460" y="664"/>
                  <a:pt x="1460" y="664"/>
                  <a:pt x="1460" y="664"/>
                </a:cubicBezTo>
                <a:cubicBezTo>
                  <a:pt x="1459" y="665"/>
                  <a:pt x="1458" y="666"/>
                  <a:pt x="1458" y="668"/>
                </a:cubicBezTo>
                <a:cubicBezTo>
                  <a:pt x="1457" y="668"/>
                  <a:pt x="1457" y="669"/>
                  <a:pt x="1457" y="670"/>
                </a:cubicBezTo>
                <a:cubicBezTo>
                  <a:pt x="1456" y="670"/>
                  <a:pt x="1456" y="671"/>
                  <a:pt x="1456" y="671"/>
                </a:cubicBezTo>
                <a:cubicBezTo>
                  <a:pt x="1456" y="672"/>
                  <a:pt x="1456" y="672"/>
                  <a:pt x="1455" y="672"/>
                </a:cubicBezTo>
                <a:cubicBezTo>
                  <a:pt x="1454" y="676"/>
                  <a:pt x="1453" y="680"/>
                  <a:pt x="1452" y="685"/>
                </a:cubicBezTo>
                <a:cubicBezTo>
                  <a:pt x="1452" y="685"/>
                  <a:pt x="1452" y="685"/>
                  <a:pt x="1452" y="685"/>
                </a:cubicBezTo>
                <a:cubicBezTo>
                  <a:pt x="1452" y="685"/>
                  <a:pt x="1452" y="684"/>
                  <a:pt x="1452" y="684"/>
                </a:cubicBezTo>
                <a:cubicBezTo>
                  <a:pt x="1451" y="684"/>
                  <a:pt x="1451" y="684"/>
                  <a:pt x="1451" y="683"/>
                </a:cubicBezTo>
                <a:cubicBezTo>
                  <a:pt x="1451" y="683"/>
                  <a:pt x="1451" y="683"/>
                  <a:pt x="1450" y="683"/>
                </a:cubicBezTo>
                <a:cubicBezTo>
                  <a:pt x="1448" y="681"/>
                  <a:pt x="1446" y="679"/>
                  <a:pt x="1443" y="678"/>
                </a:cubicBezTo>
                <a:cubicBezTo>
                  <a:pt x="1441" y="677"/>
                  <a:pt x="1439" y="675"/>
                  <a:pt x="1436" y="674"/>
                </a:cubicBezTo>
                <a:cubicBezTo>
                  <a:pt x="1437" y="674"/>
                  <a:pt x="1437" y="674"/>
                  <a:pt x="1437" y="673"/>
                </a:cubicBezTo>
                <a:cubicBezTo>
                  <a:pt x="1437" y="671"/>
                  <a:pt x="1437" y="671"/>
                  <a:pt x="1437" y="671"/>
                </a:cubicBezTo>
                <a:cubicBezTo>
                  <a:pt x="1440" y="659"/>
                  <a:pt x="1430" y="647"/>
                  <a:pt x="1417" y="649"/>
                </a:cubicBezTo>
                <a:cubicBezTo>
                  <a:pt x="1420" y="659"/>
                  <a:pt x="1420" y="677"/>
                  <a:pt x="1434" y="674"/>
                </a:cubicBezTo>
                <a:cubicBezTo>
                  <a:pt x="1434" y="675"/>
                  <a:pt x="1434" y="675"/>
                  <a:pt x="1434" y="675"/>
                </a:cubicBezTo>
                <a:cubicBezTo>
                  <a:pt x="1437" y="677"/>
                  <a:pt x="1440" y="678"/>
                  <a:pt x="1442" y="680"/>
                </a:cubicBezTo>
                <a:cubicBezTo>
                  <a:pt x="1445" y="681"/>
                  <a:pt x="1447" y="683"/>
                  <a:pt x="1449" y="684"/>
                </a:cubicBezTo>
                <a:cubicBezTo>
                  <a:pt x="1449" y="684"/>
                  <a:pt x="1449" y="685"/>
                  <a:pt x="1449" y="685"/>
                </a:cubicBezTo>
                <a:cubicBezTo>
                  <a:pt x="1450" y="685"/>
                  <a:pt x="1450" y="685"/>
                  <a:pt x="1450" y="685"/>
                </a:cubicBezTo>
                <a:cubicBezTo>
                  <a:pt x="1450" y="686"/>
                  <a:pt x="1450" y="686"/>
                  <a:pt x="1451" y="686"/>
                </a:cubicBezTo>
                <a:cubicBezTo>
                  <a:pt x="1451" y="686"/>
                  <a:pt x="1451" y="686"/>
                  <a:pt x="1451" y="686"/>
                </a:cubicBezTo>
                <a:cubicBezTo>
                  <a:pt x="1451" y="687"/>
                  <a:pt x="1452" y="687"/>
                  <a:pt x="1452" y="687"/>
                </a:cubicBezTo>
                <a:cubicBezTo>
                  <a:pt x="1452" y="689"/>
                  <a:pt x="1451" y="691"/>
                  <a:pt x="1451" y="693"/>
                </a:cubicBezTo>
                <a:cubicBezTo>
                  <a:pt x="1451" y="696"/>
                  <a:pt x="1452" y="698"/>
                  <a:pt x="1452" y="701"/>
                </a:cubicBezTo>
                <a:cubicBezTo>
                  <a:pt x="1452" y="703"/>
                  <a:pt x="1452" y="706"/>
                  <a:pt x="1452" y="708"/>
                </a:cubicBezTo>
                <a:cubicBezTo>
                  <a:pt x="1452" y="710"/>
                  <a:pt x="1453" y="711"/>
                  <a:pt x="1453" y="712"/>
                </a:cubicBezTo>
                <a:cubicBezTo>
                  <a:pt x="1453" y="713"/>
                  <a:pt x="1453" y="713"/>
                  <a:pt x="1453" y="714"/>
                </a:cubicBezTo>
                <a:cubicBezTo>
                  <a:pt x="1453" y="715"/>
                  <a:pt x="1453" y="715"/>
                  <a:pt x="1453" y="716"/>
                </a:cubicBezTo>
                <a:cubicBezTo>
                  <a:pt x="1453" y="720"/>
                  <a:pt x="1452" y="725"/>
                  <a:pt x="1451" y="728"/>
                </a:cubicBezTo>
                <a:cubicBezTo>
                  <a:pt x="1451" y="729"/>
                  <a:pt x="1451" y="729"/>
                  <a:pt x="1451" y="730"/>
                </a:cubicBezTo>
                <a:cubicBezTo>
                  <a:pt x="1451" y="730"/>
                  <a:pt x="1450" y="731"/>
                  <a:pt x="1450" y="731"/>
                </a:cubicBezTo>
                <a:cubicBezTo>
                  <a:pt x="1450" y="732"/>
                  <a:pt x="1450" y="733"/>
                  <a:pt x="1450" y="733"/>
                </a:cubicBezTo>
                <a:cubicBezTo>
                  <a:pt x="1449" y="735"/>
                  <a:pt x="1448" y="736"/>
                  <a:pt x="1448" y="737"/>
                </a:cubicBezTo>
                <a:cubicBezTo>
                  <a:pt x="1448" y="738"/>
                  <a:pt x="1447" y="738"/>
                  <a:pt x="1447" y="739"/>
                </a:cubicBezTo>
                <a:cubicBezTo>
                  <a:pt x="1447" y="739"/>
                  <a:pt x="1447" y="739"/>
                  <a:pt x="1447" y="739"/>
                </a:cubicBezTo>
                <a:cubicBezTo>
                  <a:pt x="1446" y="739"/>
                  <a:pt x="1446" y="739"/>
                  <a:pt x="1446" y="739"/>
                </a:cubicBezTo>
                <a:cubicBezTo>
                  <a:pt x="1446" y="739"/>
                  <a:pt x="1446" y="739"/>
                  <a:pt x="1446" y="739"/>
                </a:cubicBezTo>
                <a:cubicBezTo>
                  <a:pt x="1446" y="740"/>
                  <a:pt x="1446" y="740"/>
                  <a:pt x="1446" y="740"/>
                </a:cubicBezTo>
                <a:cubicBezTo>
                  <a:pt x="1445" y="741"/>
                  <a:pt x="1445" y="741"/>
                  <a:pt x="1445" y="741"/>
                </a:cubicBezTo>
                <a:cubicBezTo>
                  <a:pt x="1444" y="742"/>
                  <a:pt x="1444" y="742"/>
                  <a:pt x="1443" y="743"/>
                </a:cubicBezTo>
                <a:cubicBezTo>
                  <a:pt x="1442" y="744"/>
                  <a:pt x="1442" y="745"/>
                  <a:pt x="1441" y="746"/>
                </a:cubicBezTo>
                <a:cubicBezTo>
                  <a:pt x="1436" y="752"/>
                  <a:pt x="1431" y="759"/>
                  <a:pt x="1427" y="765"/>
                </a:cubicBezTo>
                <a:cubicBezTo>
                  <a:pt x="1408" y="787"/>
                  <a:pt x="1391" y="811"/>
                  <a:pt x="1366" y="826"/>
                </a:cubicBezTo>
                <a:cubicBezTo>
                  <a:pt x="1333" y="845"/>
                  <a:pt x="1292" y="865"/>
                  <a:pt x="1259" y="880"/>
                </a:cubicBezTo>
                <a:cubicBezTo>
                  <a:pt x="1264" y="864"/>
                  <a:pt x="1270" y="849"/>
                  <a:pt x="1277" y="834"/>
                </a:cubicBezTo>
                <a:cubicBezTo>
                  <a:pt x="1280" y="830"/>
                  <a:pt x="1284" y="826"/>
                  <a:pt x="1288" y="823"/>
                </a:cubicBezTo>
                <a:cubicBezTo>
                  <a:pt x="1288" y="823"/>
                  <a:pt x="1288" y="823"/>
                  <a:pt x="1289" y="823"/>
                </a:cubicBezTo>
                <a:cubicBezTo>
                  <a:pt x="1292" y="821"/>
                  <a:pt x="1295" y="820"/>
                  <a:pt x="1300" y="819"/>
                </a:cubicBezTo>
                <a:cubicBezTo>
                  <a:pt x="1301" y="819"/>
                  <a:pt x="1302" y="818"/>
                  <a:pt x="1303" y="818"/>
                </a:cubicBezTo>
                <a:cubicBezTo>
                  <a:pt x="1304" y="818"/>
                  <a:pt x="1305" y="818"/>
                  <a:pt x="1306" y="818"/>
                </a:cubicBezTo>
                <a:cubicBezTo>
                  <a:pt x="1308" y="817"/>
                  <a:pt x="1311" y="817"/>
                  <a:pt x="1313" y="817"/>
                </a:cubicBezTo>
                <a:cubicBezTo>
                  <a:pt x="1314" y="817"/>
                  <a:pt x="1314" y="817"/>
                  <a:pt x="1315" y="816"/>
                </a:cubicBezTo>
                <a:cubicBezTo>
                  <a:pt x="1338" y="838"/>
                  <a:pt x="1350" y="820"/>
                  <a:pt x="1374" y="820"/>
                </a:cubicBezTo>
                <a:cubicBezTo>
                  <a:pt x="1354" y="792"/>
                  <a:pt x="1332" y="795"/>
                  <a:pt x="1312" y="814"/>
                </a:cubicBezTo>
                <a:cubicBezTo>
                  <a:pt x="1312" y="814"/>
                  <a:pt x="1312" y="814"/>
                  <a:pt x="1312" y="814"/>
                </a:cubicBezTo>
                <a:cubicBezTo>
                  <a:pt x="1310" y="814"/>
                  <a:pt x="1308" y="815"/>
                  <a:pt x="1306" y="815"/>
                </a:cubicBezTo>
                <a:cubicBezTo>
                  <a:pt x="1304" y="815"/>
                  <a:pt x="1303" y="815"/>
                  <a:pt x="1302" y="816"/>
                </a:cubicBezTo>
                <a:cubicBezTo>
                  <a:pt x="1301" y="816"/>
                  <a:pt x="1300" y="816"/>
                  <a:pt x="1299" y="816"/>
                </a:cubicBezTo>
                <a:cubicBezTo>
                  <a:pt x="1297" y="817"/>
                  <a:pt x="1295" y="817"/>
                  <a:pt x="1294" y="818"/>
                </a:cubicBezTo>
                <a:cubicBezTo>
                  <a:pt x="1294" y="817"/>
                  <a:pt x="1295" y="817"/>
                  <a:pt x="1295" y="816"/>
                </a:cubicBezTo>
                <a:cubicBezTo>
                  <a:pt x="1299" y="812"/>
                  <a:pt x="1303" y="809"/>
                  <a:pt x="1306" y="805"/>
                </a:cubicBezTo>
                <a:cubicBezTo>
                  <a:pt x="1308" y="803"/>
                  <a:pt x="1310" y="801"/>
                  <a:pt x="1311" y="799"/>
                </a:cubicBezTo>
                <a:cubicBezTo>
                  <a:pt x="1312" y="798"/>
                  <a:pt x="1313" y="797"/>
                  <a:pt x="1314" y="796"/>
                </a:cubicBezTo>
                <a:cubicBezTo>
                  <a:pt x="1314" y="795"/>
                  <a:pt x="1314" y="795"/>
                  <a:pt x="1314" y="795"/>
                </a:cubicBezTo>
                <a:cubicBezTo>
                  <a:pt x="1314" y="795"/>
                  <a:pt x="1314" y="795"/>
                  <a:pt x="1314" y="795"/>
                </a:cubicBezTo>
                <a:cubicBezTo>
                  <a:pt x="1315" y="795"/>
                  <a:pt x="1315" y="795"/>
                  <a:pt x="1315" y="795"/>
                </a:cubicBezTo>
                <a:cubicBezTo>
                  <a:pt x="1315" y="795"/>
                  <a:pt x="1315" y="795"/>
                  <a:pt x="1315" y="795"/>
                </a:cubicBezTo>
                <a:cubicBezTo>
                  <a:pt x="1315" y="795"/>
                  <a:pt x="1315" y="795"/>
                  <a:pt x="1315" y="795"/>
                </a:cubicBezTo>
                <a:cubicBezTo>
                  <a:pt x="1316" y="793"/>
                  <a:pt x="1316" y="793"/>
                  <a:pt x="1316" y="793"/>
                </a:cubicBezTo>
                <a:cubicBezTo>
                  <a:pt x="1319" y="789"/>
                  <a:pt x="1321" y="784"/>
                  <a:pt x="1323" y="779"/>
                </a:cubicBezTo>
                <a:cubicBezTo>
                  <a:pt x="1323" y="779"/>
                  <a:pt x="1323" y="779"/>
                  <a:pt x="1323" y="779"/>
                </a:cubicBezTo>
                <a:cubicBezTo>
                  <a:pt x="1324" y="779"/>
                  <a:pt x="1324" y="779"/>
                  <a:pt x="1325" y="778"/>
                </a:cubicBezTo>
                <a:cubicBezTo>
                  <a:pt x="1326" y="778"/>
                  <a:pt x="1327" y="778"/>
                  <a:pt x="1328" y="778"/>
                </a:cubicBezTo>
                <a:cubicBezTo>
                  <a:pt x="1329" y="777"/>
                  <a:pt x="1330" y="777"/>
                  <a:pt x="1332" y="777"/>
                </a:cubicBezTo>
                <a:cubicBezTo>
                  <a:pt x="1333" y="777"/>
                  <a:pt x="1334" y="776"/>
                  <a:pt x="1335" y="776"/>
                </a:cubicBezTo>
                <a:cubicBezTo>
                  <a:pt x="1338" y="775"/>
                  <a:pt x="1341" y="775"/>
                  <a:pt x="1344" y="775"/>
                </a:cubicBezTo>
                <a:cubicBezTo>
                  <a:pt x="1347" y="774"/>
                  <a:pt x="1350" y="774"/>
                  <a:pt x="1354" y="774"/>
                </a:cubicBezTo>
                <a:cubicBezTo>
                  <a:pt x="1357" y="773"/>
                  <a:pt x="1361" y="773"/>
                  <a:pt x="1364" y="772"/>
                </a:cubicBezTo>
                <a:cubicBezTo>
                  <a:pt x="1365" y="772"/>
                  <a:pt x="1366" y="772"/>
                  <a:pt x="1367" y="771"/>
                </a:cubicBezTo>
                <a:cubicBezTo>
                  <a:pt x="1367" y="771"/>
                  <a:pt x="1368" y="771"/>
                  <a:pt x="1368" y="771"/>
                </a:cubicBezTo>
                <a:cubicBezTo>
                  <a:pt x="1370" y="771"/>
                  <a:pt x="1370" y="771"/>
                  <a:pt x="1370" y="771"/>
                </a:cubicBezTo>
                <a:cubicBezTo>
                  <a:pt x="1372" y="770"/>
                  <a:pt x="1372" y="770"/>
                  <a:pt x="1372" y="770"/>
                </a:cubicBezTo>
                <a:cubicBezTo>
                  <a:pt x="1373" y="769"/>
                  <a:pt x="1374" y="769"/>
                  <a:pt x="1375" y="769"/>
                </a:cubicBezTo>
                <a:cubicBezTo>
                  <a:pt x="1377" y="768"/>
                  <a:pt x="1378" y="767"/>
                  <a:pt x="1380" y="767"/>
                </a:cubicBezTo>
                <a:cubicBezTo>
                  <a:pt x="1381" y="766"/>
                  <a:pt x="1381" y="766"/>
                  <a:pt x="1382" y="765"/>
                </a:cubicBezTo>
                <a:cubicBezTo>
                  <a:pt x="1383" y="765"/>
                  <a:pt x="1384" y="764"/>
                  <a:pt x="1385" y="764"/>
                </a:cubicBezTo>
                <a:cubicBezTo>
                  <a:pt x="1385" y="763"/>
                  <a:pt x="1386" y="763"/>
                  <a:pt x="1387" y="762"/>
                </a:cubicBezTo>
                <a:cubicBezTo>
                  <a:pt x="1388" y="762"/>
                  <a:pt x="1388" y="762"/>
                  <a:pt x="1388" y="762"/>
                </a:cubicBezTo>
                <a:cubicBezTo>
                  <a:pt x="1389" y="761"/>
                  <a:pt x="1389" y="761"/>
                  <a:pt x="1389" y="761"/>
                </a:cubicBezTo>
                <a:cubicBezTo>
                  <a:pt x="1390" y="760"/>
                  <a:pt x="1390" y="760"/>
                  <a:pt x="1391" y="759"/>
                </a:cubicBezTo>
                <a:cubicBezTo>
                  <a:pt x="1392" y="759"/>
                  <a:pt x="1392" y="758"/>
                  <a:pt x="1393" y="758"/>
                </a:cubicBezTo>
                <a:cubicBezTo>
                  <a:pt x="1394" y="757"/>
                  <a:pt x="1394" y="757"/>
                  <a:pt x="1395" y="756"/>
                </a:cubicBezTo>
                <a:cubicBezTo>
                  <a:pt x="1395" y="755"/>
                  <a:pt x="1396" y="755"/>
                  <a:pt x="1397" y="754"/>
                </a:cubicBezTo>
                <a:cubicBezTo>
                  <a:pt x="1398" y="753"/>
                  <a:pt x="1399" y="752"/>
                  <a:pt x="1400" y="751"/>
                </a:cubicBezTo>
                <a:cubicBezTo>
                  <a:pt x="1400" y="750"/>
                  <a:pt x="1401" y="750"/>
                  <a:pt x="1401" y="749"/>
                </a:cubicBezTo>
                <a:cubicBezTo>
                  <a:pt x="1402" y="748"/>
                  <a:pt x="1402" y="748"/>
                  <a:pt x="1403" y="747"/>
                </a:cubicBezTo>
                <a:cubicBezTo>
                  <a:pt x="1403" y="746"/>
                  <a:pt x="1404" y="745"/>
                  <a:pt x="1405" y="744"/>
                </a:cubicBezTo>
                <a:cubicBezTo>
                  <a:pt x="1405" y="743"/>
                  <a:pt x="1405" y="743"/>
                  <a:pt x="1406" y="742"/>
                </a:cubicBezTo>
                <a:cubicBezTo>
                  <a:pt x="1406" y="742"/>
                  <a:pt x="1406" y="741"/>
                  <a:pt x="1407" y="741"/>
                </a:cubicBezTo>
                <a:cubicBezTo>
                  <a:pt x="1407" y="740"/>
                  <a:pt x="1407" y="738"/>
                  <a:pt x="1408" y="737"/>
                </a:cubicBezTo>
                <a:cubicBezTo>
                  <a:pt x="1409" y="735"/>
                  <a:pt x="1409" y="734"/>
                  <a:pt x="1409" y="732"/>
                </a:cubicBezTo>
                <a:cubicBezTo>
                  <a:pt x="1409" y="731"/>
                  <a:pt x="1409" y="731"/>
                  <a:pt x="1410" y="730"/>
                </a:cubicBezTo>
                <a:cubicBezTo>
                  <a:pt x="1410" y="730"/>
                  <a:pt x="1410" y="729"/>
                  <a:pt x="1410" y="729"/>
                </a:cubicBezTo>
                <a:cubicBezTo>
                  <a:pt x="1410" y="728"/>
                  <a:pt x="1410" y="727"/>
                  <a:pt x="1410" y="727"/>
                </a:cubicBezTo>
                <a:cubicBezTo>
                  <a:pt x="1410" y="727"/>
                  <a:pt x="1410" y="728"/>
                  <a:pt x="1409" y="729"/>
                </a:cubicBezTo>
                <a:cubicBezTo>
                  <a:pt x="1409" y="729"/>
                  <a:pt x="1409" y="730"/>
                  <a:pt x="1408" y="732"/>
                </a:cubicBezTo>
                <a:cubicBezTo>
                  <a:pt x="1407" y="733"/>
                  <a:pt x="1407" y="735"/>
                  <a:pt x="1405" y="736"/>
                </a:cubicBezTo>
                <a:cubicBezTo>
                  <a:pt x="1405" y="737"/>
                  <a:pt x="1404" y="738"/>
                  <a:pt x="1404" y="739"/>
                </a:cubicBezTo>
                <a:cubicBezTo>
                  <a:pt x="1403" y="740"/>
                  <a:pt x="1403" y="741"/>
                  <a:pt x="1402" y="742"/>
                </a:cubicBezTo>
                <a:cubicBezTo>
                  <a:pt x="1401" y="743"/>
                  <a:pt x="1400" y="744"/>
                  <a:pt x="1400" y="745"/>
                </a:cubicBezTo>
                <a:cubicBezTo>
                  <a:pt x="1399" y="746"/>
                  <a:pt x="1399" y="747"/>
                  <a:pt x="1398" y="747"/>
                </a:cubicBezTo>
                <a:cubicBezTo>
                  <a:pt x="1398" y="748"/>
                  <a:pt x="1398" y="748"/>
                  <a:pt x="1397" y="749"/>
                </a:cubicBezTo>
                <a:cubicBezTo>
                  <a:pt x="1396" y="750"/>
                  <a:pt x="1395" y="751"/>
                  <a:pt x="1394" y="752"/>
                </a:cubicBezTo>
                <a:cubicBezTo>
                  <a:pt x="1394" y="753"/>
                  <a:pt x="1393" y="753"/>
                  <a:pt x="1392" y="754"/>
                </a:cubicBezTo>
                <a:cubicBezTo>
                  <a:pt x="1392" y="754"/>
                  <a:pt x="1391" y="755"/>
                  <a:pt x="1391" y="755"/>
                </a:cubicBezTo>
                <a:cubicBezTo>
                  <a:pt x="1390" y="756"/>
                  <a:pt x="1389" y="756"/>
                  <a:pt x="1389" y="757"/>
                </a:cubicBezTo>
                <a:cubicBezTo>
                  <a:pt x="1388" y="757"/>
                  <a:pt x="1387" y="758"/>
                  <a:pt x="1387" y="758"/>
                </a:cubicBezTo>
                <a:cubicBezTo>
                  <a:pt x="1386" y="759"/>
                  <a:pt x="1386" y="759"/>
                  <a:pt x="1386" y="759"/>
                </a:cubicBezTo>
                <a:cubicBezTo>
                  <a:pt x="1385" y="760"/>
                  <a:pt x="1385" y="760"/>
                  <a:pt x="1385" y="760"/>
                </a:cubicBezTo>
                <a:cubicBezTo>
                  <a:pt x="1385" y="760"/>
                  <a:pt x="1384" y="760"/>
                  <a:pt x="1384" y="760"/>
                </a:cubicBezTo>
                <a:cubicBezTo>
                  <a:pt x="1384" y="760"/>
                  <a:pt x="1384" y="760"/>
                  <a:pt x="1384" y="760"/>
                </a:cubicBezTo>
                <a:cubicBezTo>
                  <a:pt x="1384" y="760"/>
                  <a:pt x="1385" y="760"/>
                  <a:pt x="1385" y="759"/>
                </a:cubicBezTo>
                <a:cubicBezTo>
                  <a:pt x="1385" y="759"/>
                  <a:pt x="1385" y="759"/>
                  <a:pt x="1386" y="758"/>
                </a:cubicBezTo>
                <a:cubicBezTo>
                  <a:pt x="1386" y="758"/>
                  <a:pt x="1386" y="757"/>
                  <a:pt x="1387" y="757"/>
                </a:cubicBezTo>
                <a:cubicBezTo>
                  <a:pt x="1387" y="757"/>
                  <a:pt x="1387" y="756"/>
                  <a:pt x="1387" y="756"/>
                </a:cubicBezTo>
                <a:cubicBezTo>
                  <a:pt x="1387" y="756"/>
                  <a:pt x="1387" y="756"/>
                  <a:pt x="1387" y="755"/>
                </a:cubicBezTo>
                <a:cubicBezTo>
                  <a:pt x="1387" y="755"/>
                  <a:pt x="1388" y="754"/>
                  <a:pt x="1388" y="754"/>
                </a:cubicBezTo>
                <a:cubicBezTo>
                  <a:pt x="1388" y="753"/>
                  <a:pt x="1388" y="752"/>
                  <a:pt x="1388" y="752"/>
                </a:cubicBezTo>
                <a:cubicBezTo>
                  <a:pt x="1388" y="751"/>
                  <a:pt x="1389" y="750"/>
                  <a:pt x="1389" y="750"/>
                </a:cubicBezTo>
                <a:cubicBezTo>
                  <a:pt x="1389" y="749"/>
                  <a:pt x="1389" y="748"/>
                  <a:pt x="1389" y="748"/>
                </a:cubicBezTo>
                <a:cubicBezTo>
                  <a:pt x="1389" y="746"/>
                  <a:pt x="1390" y="745"/>
                  <a:pt x="1390" y="743"/>
                </a:cubicBezTo>
                <a:cubicBezTo>
                  <a:pt x="1390" y="742"/>
                  <a:pt x="1390" y="740"/>
                  <a:pt x="1390" y="738"/>
                </a:cubicBezTo>
                <a:cubicBezTo>
                  <a:pt x="1390" y="737"/>
                  <a:pt x="1390" y="735"/>
                  <a:pt x="1390" y="734"/>
                </a:cubicBezTo>
                <a:cubicBezTo>
                  <a:pt x="1390" y="733"/>
                  <a:pt x="1389" y="732"/>
                  <a:pt x="1389" y="730"/>
                </a:cubicBezTo>
                <a:cubicBezTo>
                  <a:pt x="1401" y="715"/>
                  <a:pt x="1386" y="710"/>
                  <a:pt x="1386" y="694"/>
                </a:cubicBezTo>
                <a:cubicBezTo>
                  <a:pt x="1373" y="707"/>
                  <a:pt x="1365" y="721"/>
                  <a:pt x="1386" y="730"/>
                </a:cubicBezTo>
                <a:cubicBezTo>
                  <a:pt x="1386" y="730"/>
                  <a:pt x="1386" y="730"/>
                  <a:pt x="1386" y="730"/>
                </a:cubicBezTo>
                <a:cubicBezTo>
                  <a:pt x="1387" y="731"/>
                  <a:pt x="1387" y="732"/>
                  <a:pt x="1387" y="734"/>
                </a:cubicBezTo>
                <a:cubicBezTo>
                  <a:pt x="1387" y="735"/>
                  <a:pt x="1387" y="737"/>
                  <a:pt x="1387" y="738"/>
                </a:cubicBezTo>
                <a:cubicBezTo>
                  <a:pt x="1387" y="740"/>
                  <a:pt x="1387" y="741"/>
                  <a:pt x="1387" y="743"/>
                </a:cubicBezTo>
                <a:cubicBezTo>
                  <a:pt x="1387" y="744"/>
                  <a:pt x="1387" y="746"/>
                  <a:pt x="1386" y="747"/>
                </a:cubicBezTo>
                <a:cubicBezTo>
                  <a:pt x="1386" y="748"/>
                  <a:pt x="1386" y="748"/>
                  <a:pt x="1386" y="749"/>
                </a:cubicBezTo>
                <a:cubicBezTo>
                  <a:pt x="1386" y="750"/>
                  <a:pt x="1386" y="750"/>
                  <a:pt x="1386" y="751"/>
                </a:cubicBezTo>
                <a:cubicBezTo>
                  <a:pt x="1385" y="752"/>
                  <a:pt x="1385" y="752"/>
                  <a:pt x="1385" y="753"/>
                </a:cubicBezTo>
                <a:cubicBezTo>
                  <a:pt x="1385" y="753"/>
                  <a:pt x="1385" y="754"/>
                  <a:pt x="1385" y="754"/>
                </a:cubicBezTo>
                <a:cubicBezTo>
                  <a:pt x="1384" y="755"/>
                  <a:pt x="1384" y="755"/>
                  <a:pt x="1384" y="755"/>
                </a:cubicBezTo>
                <a:cubicBezTo>
                  <a:pt x="1384" y="755"/>
                  <a:pt x="1384" y="756"/>
                  <a:pt x="1384" y="756"/>
                </a:cubicBezTo>
                <a:cubicBezTo>
                  <a:pt x="1384" y="756"/>
                  <a:pt x="1384" y="757"/>
                  <a:pt x="1384" y="757"/>
                </a:cubicBezTo>
                <a:cubicBezTo>
                  <a:pt x="1384" y="758"/>
                  <a:pt x="1383" y="759"/>
                  <a:pt x="1383" y="760"/>
                </a:cubicBezTo>
                <a:cubicBezTo>
                  <a:pt x="1383" y="760"/>
                  <a:pt x="1383" y="761"/>
                  <a:pt x="1383" y="761"/>
                </a:cubicBezTo>
                <a:cubicBezTo>
                  <a:pt x="1383" y="761"/>
                  <a:pt x="1383" y="761"/>
                  <a:pt x="1383" y="761"/>
                </a:cubicBezTo>
                <a:cubicBezTo>
                  <a:pt x="1382" y="762"/>
                  <a:pt x="1381" y="762"/>
                  <a:pt x="1380" y="762"/>
                </a:cubicBezTo>
                <a:cubicBezTo>
                  <a:pt x="1380" y="763"/>
                  <a:pt x="1379" y="763"/>
                  <a:pt x="1378" y="764"/>
                </a:cubicBezTo>
                <a:cubicBezTo>
                  <a:pt x="1377" y="764"/>
                  <a:pt x="1375" y="765"/>
                  <a:pt x="1373" y="766"/>
                </a:cubicBezTo>
                <a:cubicBezTo>
                  <a:pt x="1373" y="766"/>
                  <a:pt x="1372" y="766"/>
                  <a:pt x="1371" y="767"/>
                </a:cubicBezTo>
                <a:cubicBezTo>
                  <a:pt x="1368" y="768"/>
                  <a:pt x="1368" y="768"/>
                  <a:pt x="1368" y="768"/>
                </a:cubicBezTo>
                <a:cubicBezTo>
                  <a:pt x="1367" y="768"/>
                  <a:pt x="1367" y="768"/>
                  <a:pt x="1367" y="768"/>
                </a:cubicBezTo>
                <a:cubicBezTo>
                  <a:pt x="1367" y="768"/>
                  <a:pt x="1366" y="768"/>
                  <a:pt x="1366" y="768"/>
                </a:cubicBezTo>
                <a:cubicBezTo>
                  <a:pt x="1365" y="768"/>
                  <a:pt x="1364" y="769"/>
                  <a:pt x="1363" y="769"/>
                </a:cubicBezTo>
                <a:cubicBezTo>
                  <a:pt x="1362" y="769"/>
                  <a:pt x="1360" y="770"/>
                  <a:pt x="1358" y="770"/>
                </a:cubicBezTo>
                <a:cubicBezTo>
                  <a:pt x="1357" y="770"/>
                  <a:pt x="1355" y="770"/>
                  <a:pt x="1353" y="770"/>
                </a:cubicBezTo>
                <a:cubicBezTo>
                  <a:pt x="1346" y="771"/>
                  <a:pt x="1340" y="772"/>
                  <a:pt x="1334" y="773"/>
                </a:cubicBezTo>
                <a:cubicBezTo>
                  <a:pt x="1334" y="773"/>
                  <a:pt x="1333" y="773"/>
                  <a:pt x="1332" y="773"/>
                </a:cubicBezTo>
                <a:cubicBezTo>
                  <a:pt x="1332" y="773"/>
                  <a:pt x="1331" y="774"/>
                  <a:pt x="1330" y="774"/>
                </a:cubicBezTo>
                <a:cubicBezTo>
                  <a:pt x="1329" y="774"/>
                  <a:pt x="1328" y="775"/>
                  <a:pt x="1327" y="775"/>
                </a:cubicBezTo>
                <a:cubicBezTo>
                  <a:pt x="1326" y="776"/>
                  <a:pt x="1325" y="777"/>
                  <a:pt x="1324" y="777"/>
                </a:cubicBezTo>
                <a:cubicBezTo>
                  <a:pt x="1325" y="774"/>
                  <a:pt x="1326" y="770"/>
                  <a:pt x="1327" y="767"/>
                </a:cubicBezTo>
                <a:cubicBezTo>
                  <a:pt x="1329" y="758"/>
                  <a:pt x="1330" y="749"/>
                  <a:pt x="1330" y="742"/>
                </a:cubicBezTo>
                <a:cubicBezTo>
                  <a:pt x="1330" y="741"/>
                  <a:pt x="1330" y="740"/>
                  <a:pt x="1330" y="739"/>
                </a:cubicBezTo>
                <a:cubicBezTo>
                  <a:pt x="1330" y="738"/>
                  <a:pt x="1330" y="738"/>
                  <a:pt x="1330" y="737"/>
                </a:cubicBezTo>
                <a:cubicBezTo>
                  <a:pt x="1330" y="737"/>
                  <a:pt x="1330" y="736"/>
                  <a:pt x="1330" y="736"/>
                </a:cubicBezTo>
                <a:cubicBezTo>
                  <a:pt x="1330" y="734"/>
                  <a:pt x="1331" y="732"/>
                  <a:pt x="1330" y="730"/>
                </a:cubicBezTo>
                <a:cubicBezTo>
                  <a:pt x="1330" y="730"/>
                  <a:pt x="1330" y="729"/>
                  <a:pt x="1330" y="728"/>
                </a:cubicBezTo>
                <a:cubicBezTo>
                  <a:pt x="1333" y="723"/>
                  <a:pt x="1335" y="718"/>
                  <a:pt x="1338" y="712"/>
                </a:cubicBezTo>
                <a:cubicBezTo>
                  <a:pt x="1361" y="658"/>
                  <a:pt x="1388" y="613"/>
                  <a:pt x="1452" y="619"/>
                </a:cubicBezTo>
                <a:close/>
                <a:moveTo>
                  <a:pt x="1270" y="464"/>
                </a:moveTo>
                <a:cubicBezTo>
                  <a:pt x="1269" y="460"/>
                  <a:pt x="1267" y="457"/>
                  <a:pt x="1266" y="454"/>
                </a:cubicBezTo>
                <a:cubicBezTo>
                  <a:pt x="1266" y="452"/>
                  <a:pt x="1265" y="451"/>
                  <a:pt x="1265" y="449"/>
                </a:cubicBezTo>
                <a:cubicBezTo>
                  <a:pt x="1264" y="448"/>
                  <a:pt x="1264" y="446"/>
                  <a:pt x="1264" y="445"/>
                </a:cubicBezTo>
                <a:cubicBezTo>
                  <a:pt x="1264" y="445"/>
                  <a:pt x="1264" y="444"/>
                  <a:pt x="1264" y="444"/>
                </a:cubicBezTo>
                <a:cubicBezTo>
                  <a:pt x="1264" y="443"/>
                  <a:pt x="1264" y="443"/>
                  <a:pt x="1264" y="443"/>
                </a:cubicBezTo>
                <a:cubicBezTo>
                  <a:pt x="1264" y="442"/>
                  <a:pt x="1265" y="441"/>
                  <a:pt x="1265" y="441"/>
                </a:cubicBezTo>
                <a:cubicBezTo>
                  <a:pt x="1265" y="439"/>
                  <a:pt x="1265" y="438"/>
                  <a:pt x="1266" y="437"/>
                </a:cubicBezTo>
                <a:cubicBezTo>
                  <a:pt x="1266" y="436"/>
                  <a:pt x="1267" y="435"/>
                  <a:pt x="1268" y="434"/>
                </a:cubicBezTo>
                <a:cubicBezTo>
                  <a:pt x="1268" y="433"/>
                  <a:pt x="1268" y="432"/>
                  <a:pt x="1269" y="431"/>
                </a:cubicBezTo>
                <a:cubicBezTo>
                  <a:pt x="1269" y="431"/>
                  <a:pt x="1269" y="431"/>
                  <a:pt x="1269" y="431"/>
                </a:cubicBezTo>
                <a:cubicBezTo>
                  <a:pt x="1269" y="431"/>
                  <a:pt x="1269" y="431"/>
                  <a:pt x="1270" y="431"/>
                </a:cubicBezTo>
                <a:cubicBezTo>
                  <a:pt x="1270" y="430"/>
                  <a:pt x="1270" y="430"/>
                  <a:pt x="1270" y="430"/>
                </a:cubicBezTo>
                <a:cubicBezTo>
                  <a:pt x="1270" y="430"/>
                  <a:pt x="1270" y="430"/>
                  <a:pt x="1270" y="429"/>
                </a:cubicBezTo>
                <a:cubicBezTo>
                  <a:pt x="1270" y="429"/>
                  <a:pt x="1271" y="429"/>
                  <a:pt x="1271" y="428"/>
                </a:cubicBezTo>
                <a:cubicBezTo>
                  <a:pt x="1271" y="427"/>
                  <a:pt x="1272" y="427"/>
                  <a:pt x="1272" y="426"/>
                </a:cubicBezTo>
                <a:cubicBezTo>
                  <a:pt x="1274" y="423"/>
                  <a:pt x="1275" y="422"/>
                  <a:pt x="1275" y="422"/>
                </a:cubicBezTo>
                <a:cubicBezTo>
                  <a:pt x="1275" y="422"/>
                  <a:pt x="1275" y="422"/>
                  <a:pt x="1274" y="423"/>
                </a:cubicBezTo>
                <a:cubicBezTo>
                  <a:pt x="1274" y="423"/>
                  <a:pt x="1273" y="424"/>
                  <a:pt x="1272" y="425"/>
                </a:cubicBezTo>
                <a:cubicBezTo>
                  <a:pt x="1272" y="425"/>
                  <a:pt x="1272" y="424"/>
                  <a:pt x="1272" y="424"/>
                </a:cubicBezTo>
                <a:cubicBezTo>
                  <a:pt x="1273" y="423"/>
                  <a:pt x="1273" y="422"/>
                  <a:pt x="1273" y="421"/>
                </a:cubicBezTo>
                <a:cubicBezTo>
                  <a:pt x="1273" y="420"/>
                  <a:pt x="1274" y="419"/>
                  <a:pt x="1274" y="418"/>
                </a:cubicBezTo>
                <a:cubicBezTo>
                  <a:pt x="1274" y="417"/>
                  <a:pt x="1274" y="417"/>
                  <a:pt x="1274" y="416"/>
                </a:cubicBezTo>
                <a:cubicBezTo>
                  <a:pt x="1274" y="416"/>
                  <a:pt x="1274" y="416"/>
                  <a:pt x="1274" y="416"/>
                </a:cubicBezTo>
                <a:cubicBezTo>
                  <a:pt x="1275" y="415"/>
                  <a:pt x="1275" y="415"/>
                  <a:pt x="1275" y="415"/>
                </a:cubicBezTo>
                <a:cubicBezTo>
                  <a:pt x="1281" y="412"/>
                  <a:pt x="1284" y="409"/>
                  <a:pt x="1284" y="404"/>
                </a:cubicBezTo>
                <a:cubicBezTo>
                  <a:pt x="1304" y="424"/>
                  <a:pt x="1309" y="446"/>
                  <a:pt x="1316" y="475"/>
                </a:cubicBezTo>
                <a:cubicBezTo>
                  <a:pt x="1315" y="476"/>
                  <a:pt x="1315" y="477"/>
                  <a:pt x="1315" y="477"/>
                </a:cubicBezTo>
                <a:cubicBezTo>
                  <a:pt x="1314" y="479"/>
                  <a:pt x="1314" y="481"/>
                  <a:pt x="1313" y="483"/>
                </a:cubicBezTo>
                <a:cubicBezTo>
                  <a:pt x="1313" y="484"/>
                  <a:pt x="1313" y="484"/>
                  <a:pt x="1313" y="485"/>
                </a:cubicBezTo>
                <a:cubicBezTo>
                  <a:pt x="1313" y="486"/>
                  <a:pt x="1312" y="487"/>
                  <a:pt x="1312" y="488"/>
                </a:cubicBezTo>
                <a:cubicBezTo>
                  <a:pt x="1312" y="489"/>
                  <a:pt x="1312" y="489"/>
                  <a:pt x="1312" y="490"/>
                </a:cubicBezTo>
                <a:cubicBezTo>
                  <a:pt x="1312" y="491"/>
                  <a:pt x="1312" y="492"/>
                  <a:pt x="1312" y="492"/>
                </a:cubicBezTo>
                <a:cubicBezTo>
                  <a:pt x="1312" y="493"/>
                  <a:pt x="1312" y="493"/>
                  <a:pt x="1312" y="494"/>
                </a:cubicBezTo>
                <a:cubicBezTo>
                  <a:pt x="1312" y="494"/>
                  <a:pt x="1312" y="494"/>
                  <a:pt x="1312" y="495"/>
                </a:cubicBezTo>
                <a:cubicBezTo>
                  <a:pt x="1312" y="495"/>
                  <a:pt x="1312" y="496"/>
                  <a:pt x="1312" y="496"/>
                </a:cubicBezTo>
                <a:cubicBezTo>
                  <a:pt x="1312" y="497"/>
                  <a:pt x="1312" y="498"/>
                  <a:pt x="1312" y="498"/>
                </a:cubicBezTo>
                <a:cubicBezTo>
                  <a:pt x="1312" y="499"/>
                  <a:pt x="1312" y="499"/>
                  <a:pt x="1312" y="499"/>
                </a:cubicBezTo>
                <a:cubicBezTo>
                  <a:pt x="1313" y="501"/>
                  <a:pt x="1313" y="501"/>
                  <a:pt x="1313" y="502"/>
                </a:cubicBezTo>
                <a:cubicBezTo>
                  <a:pt x="1312" y="502"/>
                  <a:pt x="1312" y="503"/>
                  <a:pt x="1311" y="503"/>
                </a:cubicBezTo>
                <a:cubicBezTo>
                  <a:pt x="1308" y="505"/>
                  <a:pt x="1305" y="507"/>
                  <a:pt x="1302" y="510"/>
                </a:cubicBezTo>
                <a:cubicBezTo>
                  <a:pt x="1301" y="511"/>
                  <a:pt x="1299" y="512"/>
                  <a:pt x="1298" y="513"/>
                </a:cubicBezTo>
                <a:cubicBezTo>
                  <a:pt x="1296" y="515"/>
                  <a:pt x="1295" y="516"/>
                  <a:pt x="1294" y="518"/>
                </a:cubicBezTo>
                <a:cubicBezTo>
                  <a:pt x="1291" y="520"/>
                  <a:pt x="1289" y="523"/>
                  <a:pt x="1287" y="526"/>
                </a:cubicBezTo>
                <a:cubicBezTo>
                  <a:pt x="1287" y="525"/>
                  <a:pt x="1287" y="525"/>
                  <a:pt x="1287" y="525"/>
                </a:cubicBezTo>
                <a:cubicBezTo>
                  <a:pt x="1287" y="523"/>
                  <a:pt x="1288" y="521"/>
                  <a:pt x="1288" y="519"/>
                </a:cubicBezTo>
                <a:cubicBezTo>
                  <a:pt x="1288" y="518"/>
                  <a:pt x="1288" y="516"/>
                  <a:pt x="1288" y="515"/>
                </a:cubicBezTo>
                <a:cubicBezTo>
                  <a:pt x="1288" y="515"/>
                  <a:pt x="1288" y="514"/>
                  <a:pt x="1287" y="513"/>
                </a:cubicBezTo>
                <a:cubicBezTo>
                  <a:pt x="1287" y="513"/>
                  <a:pt x="1287" y="512"/>
                  <a:pt x="1287" y="511"/>
                </a:cubicBezTo>
                <a:cubicBezTo>
                  <a:pt x="1286" y="509"/>
                  <a:pt x="1286" y="506"/>
                  <a:pt x="1285" y="503"/>
                </a:cubicBezTo>
                <a:cubicBezTo>
                  <a:pt x="1284" y="500"/>
                  <a:pt x="1283" y="497"/>
                  <a:pt x="1282" y="495"/>
                </a:cubicBezTo>
                <a:cubicBezTo>
                  <a:pt x="1282" y="494"/>
                  <a:pt x="1283" y="494"/>
                  <a:pt x="1283" y="494"/>
                </a:cubicBezTo>
                <a:cubicBezTo>
                  <a:pt x="1282" y="494"/>
                  <a:pt x="1282" y="494"/>
                  <a:pt x="1281" y="494"/>
                </a:cubicBezTo>
                <a:cubicBezTo>
                  <a:pt x="1281" y="494"/>
                  <a:pt x="1281" y="494"/>
                  <a:pt x="1281" y="493"/>
                </a:cubicBezTo>
                <a:cubicBezTo>
                  <a:pt x="1279" y="487"/>
                  <a:pt x="1276" y="480"/>
                  <a:pt x="1274" y="474"/>
                </a:cubicBezTo>
                <a:cubicBezTo>
                  <a:pt x="1272" y="470"/>
                  <a:pt x="1271" y="467"/>
                  <a:pt x="1270" y="464"/>
                </a:cubicBezTo>
                <a:close/>
                <a:moveTo>
                  <a:pt x="1279" y="496"/>
                </a:moveTo>
                <a:cubicBezTo>
                  <a:pt x="1280" y="499"/>
                  <a:pt x="1281" y="501"/>
                  <a:pt x="1282" y="504"/>
                </a:cubicBezTo>
                <a:cubicBezTo>
                  <a:pt x="1283" y="506"/>
                  <a:pt x="1284" y="509"/>
                  <a:pt x="1284" y="512"/>
                </a:cubicBezTo>
                <a:cubicBezTo>
                  <a:pt x="1285" y="513"/>
                  <a:pt x="1285" y="514"/>
                  <a:pt x="1285" y="516"/>
                </a:cubicBezTo>
                <a:cubicBezTo>
                  <a:pt x="1285" y="517"/>
                  <a:pt x="1285" y="518"/>
                  <a:pt x="1286" y="519"/>
                </a:cubicBezTo>
                <a:cubicBezTo>
                  <a:pt x="1286" y="520"/>
                  <a:pt x="1286" y="521"/>
                  <a:pt x="1286" y="522"/>
                </a:cubicBezTo>
                <a:cubicBezTo>
                  <a:pt x="1286" y="522"/>
                  <a:pt x="1286" y="523"/>
                  <a:pt x="1286" y="523"/>
                </a:cubicBezTo>
                <a:cubicBezTo>
                  <a:pt x="1286" y="524"/>
                  <a:pt x="1286" y="524"/>
                  <a:pt x="1286" y="524"/>
                </a:cubicBezTo>
                <a:cubicBezTo>
                  <a:pt x="1286" y="525"/>
                  <a:pt x="1286" y="526"/>
                  <a:pt x="1286" y="527"/>
                </a:cubicBezTo>
                <a:cubicBezTo>
                  <a:pt x="1286" y="527"/>
                  <a:pt x="1286" y="527"/>
                  <a:pt x="1286" y="527"/>
                </a:cubicBezTo>
                <a:cubicBezTo>
                  <a:pt x="1283" y="530"/>
                  <a:pt x="1280" y="535"/>
                  <a:pt x="1277" y="539"/>
                </a:cubicBezTo>
                <a:cubicBezTo>
                  <a:pt x="1274" y="543"/>
                  <a:pt x="1272" y="547"/>
                  <a:pt x="1270" y="552"/>
                </a:cubicBezTo>
                <a:cubicBezTo>
                  <a:pt x="1269" y="553"/>
                  <a:pt x="1269" y="554"/>
                  <a:pt x="1268" y="555"/>
                </a:cubicBezTo>
                <a:cubicBezTo>
                  <a:pt x="1268" y="556"/>
                  <a:pt x="1268" y="557"/>
                  <a:pt x="1267" y="557"/>
                </a:cubicBezTo>
                <a:cubicBezTo>
                  <a:pt x="1267" y="558"/>
                  <a:pt x="1267" y="558"/>
                  <a:pt x="1267" y="558"/>
                </a:cubicBezTo>
                <a:cubicBezTo>
                  <a:pt x="1267" y="558"/>
                  <a:pt x="1267" y="558"/>
                  <a:pt x="1267" y="558"/>
                </a:cubicBezTo>
                <a:cubicBezTo>
                  <a:pt x="1267" y="558"/>
                  <a:pt x="1267" y="557"/>
                  <a:pt x="1266" y="557"/>
                </a:cubicBezTo>
                <a:cubicBezTo>
                  <a:pt x="1266" y="556"/>
                  <a:pt x="1266" y="556"/>
                  <a:pt x="1266" y="556"/>
                </a:cubicBezTo>
                <a:cubicBezTo>
                  <a:pt x="1266" y="556"/>
                  <a:pt x="1265" y="555"/>
                  <a:pt x="1265" y="555"/>
                </a:cubicBezTo>
                <a:cubicBezTo>
                  <a:pt x="1265" y="555"/>
                  <a:pt x="1264" y="554"/>
                  <a:pt x="1264" y="553"/>
                </a:cubicBezTo>
                <a:cubicBezTo>
                  <a:pt x="1264" y="553"/>
                  <a:pt x="1263" y="552"/>
                  <a:pt x="1263" y="551"/>
                </a:cubicBezTo>
                <a:cubicBezTo>
                  <a:pt x="1262" y="551"/>
                  <a:pt x="1262" y="550"/>
                  <a:pt x="1262" y="549"/>
                </a:cubicBezTo>
                <a:cubicBezTo>
                  <a:pt x="1261" y="549"/>
                  <a:pt x="1261" y="548"/>
                  <a:pt x="1260" y="547"/>
                </a:cubicBezTo>
                <a:cubicBezTo>
                  <a:pt x="1260" y="546"/>
                  <a:pt x="1259" y="544"/>
                  <a:pt x="1258" y="542"/>
                </a:cubicBezTo>
                <a:cubicBezTo>
                  <a:pt x="1257" y="541"/>
                  <a:pt x="1257" y="539"/>
                  <a:pt x="1256" y="537"/>
                </a:cubicBezTo>
                <a:cubicBezTo>
                  <a:pt x="1256" y="536"/>
                  <a:pt x="1255" y="534"/>
                  <a:pt x="1255" y="532"/>
                </a:cubicBezTo>
                <a:cubicBezTo>
                  <a:pt x="1255" y="532"/>
                  <a:pt x="1255" y="532"/>
                  <a:pt x="1255" y="532"/>
                </a:cubicBezTo>
                <a:cubicBezTo>
                  <a:pt x="1255" y="533"/>
                  <a:pt x="1256" y="534"/>
                  <a:pt x="1257" y="536"/>
                </a:cubicBezTo>
                <a:cubicBezTo>
                  <a:pt x="1270" y="529"/>
                  <a:pt x="1270" y="517"/>
                  <a:pt x="1265" y="506"/>
                </a:cubicBezTo>
                <a:cubicBezTo>
                  <a:pt x="1269" y="502"/>
                  <a:pt x="1274" y="499"/>
                  <a:pt x="1279" y="496"/>
                </a:cubicBezTo>
                <a:close/>
                <a:moveTo>
                  <a:pt x="1131" y="307"/>
                </a:moveTo>
                <a:cubicBezTo>
                  <a:pt x="1123" y="302"/>
                  <a:pt x="1117" y="295"/>
                  <a:pt x="1109" y="291"/>
                </a:cubicBezTo>
                <a:cubicBezTo>
                  <a:pt x="1110" y="291"/>
                  <a:pt x="1110" y="291"/>
                  <a:pt x="1111" y="291"/>
                </a:cubicBezTo>
                <a:cubicBezTo>
                  <a:pt x="1112" y="291"/>
                  <a:pt x="1113" y="291"/>
                  <a:pt x="1114" y="291"/>
                </a:cubicBezTo>
                <a:cubicBezTo>
                  <a:pt x="1115" y="291"/>
                  <a:pt x="1116" y="291"/>
                  <a:pt x="1117" y="291"/>
                </a:cubicBezTo>
                <a:cubicBezTo>
                  <a:pt x="1118" y="291"/>
                  <a:pt x="1120" y="291"/>
                  <a:pt x="1121" y="291"/>
                </a:cubicBezTo>
                <a:cubicBezTo>
                  <a:pt x="1122" y="290"/>
                  <a:pt x="1123" y="290"/>
                  <a:pt x="1124" y="290"/>
                </a:cubicBezTo>
                <a:cubicBezTo>
                  <a:pt x="1126" y="290"/>
                  <a:pt x="1128" y="290"/>
                  <a:pt x="1129" y="289"/>
                </a:cubicBezTo>
                <a:cubicBezTo>
                  <a:pt x="1130" y="289"/>
                  <a:pt x="1130" y="289"/>
                  <a:pt x="1131" y="289"/>
                </a:cubicBezTo>
                <a:cubicBezTo>
                  <a:pt x="1131" y="290"/>
                  <a:pt x="1131" y="290"/>
                  <a:pt x="1131" y="290"/>
                </a:cubicBezTo>
                <a:cubicBezTo>
                  <a:pt x="1132" y="290"/>
                  <a:pt x="1132" y="290"/>
                  <a:pt x="1132" y="290"/>
                </a:cubicBezTo>
                <a:cubicBezTo>
                  <a:pt x="1132" y="290"/>
                  <a:pt x="1133" y="290"/>
                  <a:pt x="1133" y="290"/>
                </a:cubicBezTo>
                <a:cubicBezTo>
                  <a:pt x="1134" y="290"/>
                  <a:pt x="1134" y="290"/>
                  <a:pt x="1135" y="290"/>
                </a:cubicBezTo>
                <a:cubicBezTo>
                  <a:pt x="1138" y="291"/>
                  <a:pt x="1141" y="293"/>
                  <a:pt x="1143" y="295"/>
                </a:cubicBezTo>
                <a:cubicBezTo>
                  <a:pt x="1143" y="295"/>
                  <a:pt x="1143" y="295"/>
                  <a:pt x="1143" y="295"/>
                </a:cubicBezTo>
                <a:cubicBezTo>
                  <a:pt x="1139" y="299"/>
                  <a:pt x="1134" y="303"/>
                  <a:pt x="1131" y="307"/>
                </a:cubicBezTo>
                <a:close/>
                <a:moveTo>
                  <a:pt x="1145" y="297"/>
                </a:moveTo>
                <a:cubicBezTo>
                  <a:pt x="1145" y="297"/>
                  <a:pt x="1146" y="298"/>
                  <a:pt x="1146" y="298"/>
                </a:cubicBezTo>
                <a:cubicBezTo>
                  <a:pt x="1146" y="299"/>
                  <a:pt x="1147" y="299"/>
                  <a:pt x="1147" y="300"/>
                </a:cubicBezTo>
                <a:cubicBezTo>
                  <a:pt x="1148" y="300"/>
                  <a:pt x="1148" y="301"/>
                  <a:pt x="1149" y="301"/>
                </a:cubicBezTo>
                <a:cubicBezTo>
                  <a:pt x="1150" y="303"/>
                  <a:pt x="1152" y="305"/>
                  <a:pt x="1153" y="306"/>
                </a:cubicBezTo>
                <a:cubicBezTo>
                  <a:pt x="1154" y="307"/>
                  <a:pt x="1155" y="308"/>
                  <a:pt x="1155" y="309"/>
                </a:cubicBezTo>
                <a:cubicBezTo>
                  <a:pt x="1158" y="318"/>
                  <a:pt x="1160" y="327"/>
                  <a:pt x="1163" y="336"/>
                </a:cubicBezTo>
                <a:cubicBezTo>
                  <a:pt x="1167" y="350"/>
                  <a:pt x="1171" y="363"/>
                  <a:pt x="1175" y="375"/>
                </a:cubicBezTo>
                <a:cubicBezTo>
                  <a:pt x="1152" y="357"/>
                  <a:pt x="1124" y="346"/>
                  <a:pt x="1145" y="297"/>
                </a:cubicBezTo>
                <a:close/>
                <a:moveTo>
                  <a:pt x="1030" y="585"/>
                </a:moveTo>
                <a:cubicBezTo>
                  <a:pt x="1029" y="584"/>
                  <a:pt x="1028" y="583"/>
                  <a:pt x="1027" y="583"/>
                </a:cubicBezTo>
                <a:cubicBezTo>
                  <a:pt x="1026" y="582"/>
                  <a:pt x="1025" y="581"/>
                  <a:pt x="1024" y="580"/>
                </a:cubicBezTo>
                <a:cubicBezTo>
                  <a:pt x="1024" y="579"/>
                  <a:pt x="1023" y="578"/>
                  <a:pt x="1022" y="577"/>
                </a:cubicBezTo>
                <a:cubicBezTo>
                  <a:pt x="1021" y="577"/>
                  <a:pt x="1021" y="577"/>
                  <a:pt x="1021" y="577"/>
                </a:cubicBezTo>
                <a:cubicBezTo>
                  <a:pt x="1022" y="577"/>
                  <a:pt x="1022" y="577"/>
                  <a:pt x="1022" y="577"/>
                </a:cubicBezTo>
                <a:cubicBezTo>
                  <a:pt x="1014" y="562"/>
                  <a:pt x="1001" y="558"/>
                  <a:pt x="986" y="555"/>
                </a:cubicBezTo>
                <a:cubicBezTo>
                  <a:pt x="994" y="550"/>
                  <a:pt x="1002" y="545"/>
                  <a:pt x="1011" y="540"/>
                </a:cubicBezTo>
                <a:cubicBezTo>
                  <a:pt x="1011" y="541"/>
                  <a:pt x="1012" y="542"/>
                  <a:pt x="1013" y="543"/>
                </a:cubicBezTo>
                <a:cubicBezTo>
                  <a:pt x="1014" y="545"/>
                  <a:pt x="1015" y="547"/>
                  <a:pt x="1016" y="549"/>
                </a:cubicBezTo>
                <a:cubicBezTo>
                  <a:pt x="1018" y="553"/>
                  <a:pt x="1020" y="558"/>
                  <a:pt x="1023" y="564"/>
                </a:cubicBezTo>
                <a:cubicBezTo>
                  <a:pt x="1023" y="566"/>
                  <a:pt x="1024" y="567"/>
                  <a:pt x="1025" y="569"/>
                </a:cubicBezTo>
                <a:cubicBezTo>
                  <a:pt x="1025" y="571"/>
                  <a:pt x="1026" y="572"/>
                  <a:pt x="1026" y="574"/>
                </a:cubicBezTo>
                <a:cubicBezTo>
                  <a:pt x="1027" y="575"/>
                  <a:pt x="1027" y="576"/>
                  <a:pt x="1027" y="577"/>
                </a:cubicBezTo>
                <a:cubicBezTo>
                  <a:pt x="1027" y="578"/>
                  <a:pt x="1028" y="579"/>
                  <a:pt x="1028" y="579"/>
                </a:cubicBezTo>
                <a:cubicBezTo>
                  <a:pt x="1029" y="581"/>
                  <a:pt x="1029" y="583"/>
                  <a:pt x="1030" y="585"/>
                </a:cubicBezTo>
                <a:cubicBezTo>
                  <a:pt x="1030" y="585"/>
                  <a:pt x="1030" y="585"/>
                  <a:pt x="1030" y="585"/>
                </a:cubicBezTo>
                <a:cubicBezTo>
                  <a:pt x="1030" y="585"/>
                  <a:pt x="1030" y="585"/>
                  <a:pt x="1030" y="585"/>
                </a:cubicBezTo>
                <a:close/>
                <a:moveTo>
                  <a:pt x="1045" y="639"/>
                </a:moveTo>
                <a:cubicBezTo>
                  <a:pt x="1043" y="629"/>
                  <a:pt x="1042" y="619"/>
                  <a:pt x="1040" y="610"/>
                </a:cubicBezTo>
                <a:cubicBezTo>
                  <a:pt x="1038" y="601"/>
                  <a:pt x="1036" y="592"/>
                  <a:pt x="1034" y="584"/>
                </a:cubicBezTo>
                <a:cubicBezTo>
                  <a:pt x="1032" y="580"/>
                  <a:pt x="1031" y="576"/>
                  <a:pt x="1030" y="573"/>
                </a:cubicBezTo>
                <a:cubicBezTo>
                  <a:pt x="1029" y="571"/>
                  <a:pt x="1028" y="569"/>
                  <a:pt x="1028" y="568"/>
                </a:cubicBezTo>
                <a:cubicBezTo>
                  <a:pt x="1027" y="566"/>
                  <a:pt x="1026" y="564"/>
                  <a:pt x="1026" y="563"/>
                </a:cubicBezTo>
                <a:cubicBezTo>
                  <a:pt x="1023" y="557"/>
                  <a:pt x="1020" y="552"/>
                  <a:pt x="1017" y="548"/>
                </a:cubicBezTo>
                <a:cubicBezTo>
                  <a:pt x="1016" y="546"/>
                  <a:pt x="1015" y="544"/>
                  <a:pt x="1013" y="543"/>
                </a:cubicBezTo>
                <a:cubicBezTo>
                  <a:pt x="1013" y="542"/>
                  <a:pt x="1012" y="541"/>
                  <a:pt x="1011" y="540"/>
                </a:cubicBezTo>
                <a:cubicBezTo>
                  <a:pt x="1031" y="529"/>
                  <a:pt x="1052" y="521"/>
                  <a:pt x="1075" y="520"/>
                </a:cubicBezTo>
                <a:cubicBezTo>
                  <a:pt x="1102" y="519"/>
                  <a:pt x="1120" y="519"/>
                  <a:pt x="1146" y="523"/>
                </a:cubicBezTo>
                <a:cubicBezTo>
                  <a:pt x="1166" y="525"/>
                  <a:pt x="1201" y="529"/>
                  <a:pt x="1208" y="557"/>
                </a:cubicBezTo>
                <a:cubicBezTo>
                  <a:pt x="1214" y="578"/>
                  <a:pt x="1214" y="586"/>
                  <a:pt x="1218" y="593"/>
                </a:cubicBezTo>
                <a:cubicBezTo>
                  <a:pt x="1226" y="610"/>
                  <a:pt x="1227" y="611"/>
                  <a:pt x="1234" y="629"/>
                </a:cubicBezTo>
                <a:cubicBezTo>
                  <a:pt x="1229" y="628"/>
                  <a:pt x="1224" y="627"/>
                  <a:pt x="1221" y="626"/>
                </a:cubicBezTo>
                <a:cubicBezTo>
                  <a:pt x="1218" y="621"/>
                  <a:pt x="1216" y="617"/>
                  <a:pt x="1214" y="613"/>
                </a:cubicBezTo>
                <a:cubicBezTo>
                  <a:pt x="1214" y="613"/>
                  <a:pt x="1214" y="612"/>
                  <a:pt x="1213" y="612"/>
                </a:cubicBezTo>
                <a:cubicBezTo>
                  <a:pt x="1213" y="611"/>
                  <a:pt x="1213" y="611"/>
                  <a:pt x="1213" y="610"/>
                </a:cubicBezTo>
                <a:cubicBezTo>
                  <a:pt x="1212" y="609"/>
                  <a:pt x="1212" y="608"/>
                  <a:pt x="1211" y="607"/>
                </a:cubicBezTo>
                <a:cubicBezTo>
                  <a:pt x="1211" y="606"/>
                  <a:pt x="1211" y="606"/>
                  <a:pt x="1210" y="605"/>
                </a:cubicBezTo>
                <a:cubicBezTo>
                  <a:pt x="1211" y="606"/>
                  <a:pt x="1211" y="606"/>
                  <a:pt x="1211" y="606"/>
                </a:cubicBezTo>
                <a:cubicBezTo>
                  <a:pt x="1211" y="606"/>
                  <a:pt x="1211" y="605"/>
                  <a:pt x="1211" y="604"/>
                </a:cubicBezTo>
                <a:cubicBezTo>
                  <a:pt x="1211" y="603"/>
                  <a:pt x="1210" y="603"/>
                  <a:pt x="1210" y="602"/>
                </a:cubicBezTo>
                <a:cubicBezTo>
                  <a:pt x="1210" y="601"/>
                  <a:pt x="1210" y="601"/>
                  <a:pt x="1209" y="600"/>
                </a:cubicBezTo>
                <a:cubicBezTo>
                  <a:pt x="1209" y="600"/>
                  <a:pt x="1209" y="600"/>
                  <a:pt x="1209" y="599"/>
                </a:cubicBezTo>
                <a:cubicBezTo>
                  <a:pt x="1209" y="599"/>
                  <a:pt x="1209" y="599"/>
                  <a:pt x="1209" y="599"/>
                </a:cubicBezTo>
                <a:cubicBezTo>
                  <a:pt x="1208" y="598"/>
                  <a:pt x="1207" y="597"/>
                  <a:pt x="1206" y="596"/>
                </a:cubicBezTo>
                <a:cubicBezTo>
                  <a:pt x="1206" y="594"/>
                  <a:pt x="1205" y="593"/>
                  <a:pt x="1204" y="592"/>
                </a:cubicBezTo>
                <a:cubicBezTo>
                  <a:pt x="1203" y="591"/>
                  <a:pt x="1202" y="590"/>
                  <a:pt x="1201" y="589"/>
                </a:cubicBezTo>
                <a:cubicBezTo>
                  <a:pt x="1200" y="587"/>
                  <a:pt x="1199" y="586"/>
                  <a:pt x="1198" y="585"/>
                </a:cubicBezTo>
                <a:cubicBezTo>
                  <a:pt x="1197" y="584"/>
                  <a:pt x="1196" y="583"/>
                  <a:pt x="1196" y="583"/>
                </a:cubicBezTo>
                <a:cubicBezTo>
                  <a:pt x="1199" y="557"/>
                  <a:pt x="1162" y="555"/>
                  <a:pt x="1145" y="561"/>
                </a:cubicBezTo>
                <a:cubicBezTo>
                  <a:pt x="1138" y="556"/>
                  <a:pt x="1131" y="550"/>
                  <a:pt x="1124" y="538"/>
                </a:cubicBezTo>
                <a:cubicBezTo>
                  <a:pt x="1126" y="543"/>
                  <a:pt x="1125" y="547"/>
                  <a:pt x="1126" y="551"/>
                </a:cubicBezTo>
                <a:cubicBezTo>
                  <a:pt x="1115" y="561"/>
                  <a:pt x="1097" y="556"/>
                  <a:pt x="1085" y="564"/>
                </a:cubicBezTo>
                <a:cubicBezTo>
                  <a:pt x="1084" y="558"/>
                  <a:pt x="1081" y="552"/>
                  <a:pt x="1078" y="546"/>
                </a:cubicBezTo>
                <a:cubicBezTo>
                  <a:pt x="1062" y="555"/>
                  <a:pt x="1058" y="566"/>
                  <a:pt x="1075" y="575"/>
                </a:cubicBezTo>
                <a:cubicBezTo>
                  <a:pt x="1075" y="576"/>
                  <a:pt x="1075" y="576"/>
                  <a:pt x="1075" y="576"/>
                </a:cubicBezTo>
                <a:cubicBezTo>
                  <a:pt x="1075" y="577"/>
                  <a:pt x="1075" y="578"/>
                  <a:pt x="1075" y="579"/>
                </a:cubicBezTo>
                <a:cubicBezTo>
                  <a:pt x="1075" y="580"/>
                  <a:pt x="1075" y="581"/>
                  <a:pt x="1075" y="582"/>
                </a:cubicBezTo>
                <a:cubicBezTo>
                  <a:pt x="1075" y="583"/>
                  <a:pt x="1074" y="584"/>
                  <a:pt x="1074" y="585"/>
                </a:cubicBezTo>
                <a:cubicBezTo>
                  <a:pt x="1074" y="586"/>
                  <a:pt x="1074" y="587"/>
                  <a:pt x="1074" y="588"/>
                </a:cubicBezTo>
                <a:cubicBezTo>
                  <a:pt x="1074" y="588"/>
                  <a:pt x="1074" y="589"/>
                  <a:pt x="1073" y="590"/>
                </a:cubicBezTo>
                <a:cubicBezTo>
                  <a:pt x="1073" y="590"/>
                  <a:pt x="1073" y="590"/>
                  <a:pt x="1073" y="591"/>
                </a:cubicBezTo>
                <a:cubicBezTo>
                  <a:pt x="1073" y="591"/>
                  <a:pt x="1073" y="591"/>
                  <a:pt x="1073" y="591"/>
                </a:cubicBezTo>
                <a:cubicBezTo>
                  <a:pt x="1073" y="591"/>
                  <a:pt x="1073" y="592"/>
                  <a:pt x="1073" y="592"/>
                </a:cubicBezTo>
                <a:cubicBezTo>
                  <a:pt x="1073" y="592"/>
                  <a:pt x="1073" y="592"/>
                  <a:pt x="1073" y="592"/>
                </a:cubicBezTo>
                <a:cubicBezTo>
                  <a:pt x="1072" y="593"/>
                  <a:pt x="1072" y="594"/>
                  <a:pt x="1071" y="595"/>
                </a:cubicBezTo>
                <a:cubicBezTo>
                  <a:pt x="1070" y="596"/>
                  <a:pt x="1068" y="597"/>
                  <a:pt x="1067" y="598"/>
                </a:cubicBezTo>
                <a:cubicBezTo>
                  <a:pt x="1066" y="600"/>
                  <a:pt x="1064" y="601"/>
                  <a:pt x="1063" y="602"/>
                </a:cubicBezTo>
                <a:cubicBezTo>
                  <a:pt x="1062" y="603"/>
                  <a:pt x="1060" y="605"/>
                  <a:pt x="1059" y="606"/>
                </a:cubicBezTo>
                <a:cubicBezTo>
                  <a:pt x="1057" y="607"/>
                  <a:pt x="1056" y="609"/>
                  <a:pt x="1055" y="610"/>
                </a:cubicBezTo>
                <a:cubicBezTo>
                  <a:pt x="1053" y="612"/>
                  <a:pt x="1052" y="613"/>
                  <a:pt x="1051" y="615"/>
                </a:cubicBezTo>
                <a:cubicBezTo>
                  <a:pt x="1050" y="616"/>
                  <a:pt x="1049" y="618"/>
                  <a:pt x="1048" y="619"/>
                </a:cubicBezTo>
                <a:cubicBezTo>
                  <a:pt x="1047" y="620"/>
                  <a:pt x="1046" y="622"/>
                  <a:pt x="1046" y="623"/>
                </a:cubicBezTo>
                <a:cubicBezTo>
                  <a:pt x="1046" y="624"/>
                  <a:pt x="1046" y="624"/>
                  <a:pt x="1045" y="624"/>
                </a:cubicBezTo>
                <a:cubicBezTo>
                  <a:pt x="1045" y="625"/>
                  <a:pt x="1045" y="625"/>
                  <a:pt x="1045" y="625"/>
                </a:cubicBezTo>
                <a:cubicBezTo>
                  <a:pt x="1045" y="626"/>
                  <a:pt x="1045" y="627"/>
                  <a:pt x="1045" y="627"/>
                </a:cubicBezTo>
                <a:cubicBezTo>
                  <a:pt x="1045" y="628"/>
                  <a:pt x="1045" y="628"/>
                  <a:pt x="1045" y="629"/>
                </a:cubicBezTo>
                <a:cubicBezTo>
                  <a:pt x="1045" y="629"/>
                  <a:pt x="1045" y="630"/>
                  <a:pt x="1045" y="630"/>
                </a:cubicBezTo>
                <a:cubicBezTo>
                  <a:pt x="1044" y="631"/>
                  <a:pt x="1045" y="632"/>
                  <a:pt x="1045" y="632"/>
                </a:cubicBezTo>
                <a:cubicBezTo>
                  <a:pt x="1045" y="633"/>
                  <a:pt x="1045" y="633"/>
                  <a:pt x="1045" y="633"/>
                </a:cubicBezTo>
                <a:cubicBezTo>
                  <a:pt x="1045" y="633"/>
                  <a:pt x="1045" y="633"/>
                  <a:pt x="1045" y="632"/>
                </a:cubicBezTo>
                <a:cubicBezTo>
                  <a:pt x="1045" y="632"/>
                  <a:pt x="1045" y="631"/>
                  <a:pt x="1045" y="630"/>
                </a:cubicBezTo>
                <a:cubicBezTo>
                  <a:pt x="1046" y="630"/>
                  <a:pt x="1046" y="629"/>
                  <a:pt x="1047" y="628"/>
                </a:cubicBezTo>
                <a:cubicBezTo>
                  <a:pt x="1047" y="627"/>
                  <a:pt x="1047" y="627"/>
                  <a:pt x="1047" y="626"/>
                </a:cubicBezTo>
                <a:cubicBezTo>
                  <a:pt x="1048" y="625"/>
                  <a:pt x="1048" y="625"/>
                  <a:pt x="1048" y="624"/>
                </a:cubicBezTo>
                <a:cubicBezTo>
                  <a:pt x="1049" y="623"/>
                  <a:pt x="1049" y="622"/>
                  <a:pt x="1050" y="620"/>
                </a:cubicBezTo>
                <a:cubicBezTo>
                  <a:pt x="1051" y="619"/>
                  <a:pt x="1052" y="617"/>
                  <a:pt x="1053" y="616"/>
                </a:cubicBezTo>
                <a:cubicBezTo>
                  <a:pt x="1055" y="613"/>
                  <a:pt x="1058" y="610"/>
                  <a:pt x="1060" y="608"/>
                </a:cubicBezTo>
                <a:cubicBezTo>
                  <a:pt x="1062" y="606"/>
                  <a:pt x="1063" y="605"/>
                  <a:pt x="1065" y="604"/>
                </a:cubicBezTo>
                <a:cubicBezTo>
                  <a:pt x="1066" y="603"/>
                  <a:pt x="1067" y="601"/>
                  <a:pt x="1069" y="600"/>
                </a:cubicBezTo>
                <a:cubicBezTo>
                  <a:pt x="1070" y="599"/>
                  <a:pt x="1071" y="598"/>
                  <a:pt x="1072" y="597"/>
                </a:cubicBezTo>
                <a:cubicBezTo>
                  <a:pt x="1074" y="595"/>
                  <a:pt x="1075" y="594"/>
                  <a:pt x="1076" y="593"/>
                </a:cubicBezTo>
                <a:cubicBezTo>
                  <a:pt x="1076" y="593"/>
                  <a:pt x="1076" y="593"/>
                  <a:pt x="1076" y="592"/>
                </a:cubicBezTo>
                <a:cubicBezTo>
                  <a:pt x="1077" y="592"/>
                  <a:pt x="1077" y="592"/>
                  <a:pt x="1077" y="592"/>
                </a:cubicBezTo>
                <a:cubicBezTo>
                  <a:pt x="1077" y="591"/>
                  <a:pt x="1078" y="590"/>
                  <a:pt x="1078" y="590"/>
                </a:cubicBezTo>
                <a:cubicBezTo>
                  <a:pt x="1079" y="589"/>
                  <a:pt x="1079" y="588"/>
                  <a:pt x="1079" y="587"/>
                </a:cubicBezTo>
                <a:cubicBezTo>
                  <a:pt x="1080" y="586"/>
                  <a:pt x="1080" y="586"/>
                  <a:pt x="1080" y="585"/>
                </a:cubicBezTo>
                <a:cubicBezTo>
                  <a:pt x="1080" y="585"/>
                  <a:pt x="1081" y="585"/>
                  <a:pt x="1081" y="585"/>
                </a:cubicBezTo>
                <a:cubicBezTo>
                  <a:pt x="1081" y="585"/>
                  <a:pt x="1080" y="585"/>
                  <a:pt x="1080" y="585"/>
                </a:cubicBezTo>
                <a:cubicBezTo>
                  <a:pt x="1080" y="586"/>
                  <a:pt x="1079" y="586"/>
                  <a:pt x="1079" y="587"/>
                </a:cubicBezTo>
                <a:cubicBezTo>
                  <a:pt x="1078" y="587"/>
                  <a:pt x="1077" y="588"/>
                  <a:pt x="1077" y="589"/>
                </a:cubicBezTo>
                <a:cubicBezTo>
                  <a:pt x="1076" y="589"/>
                  <a:pt x="1076" y="589"/>
                  <a:pt x="1076" y="589"/>
                </a:cubicBezTo>
                <a:cubicBezTo>
                  <a:pt x="1076" y="589"/>
                  <a:pt x="1076" y="589"/>
                  <a:pt x="1076" y="588"/>
                </a:cubicBezTo>
                <a:cubicBezTo>
                  <a:pt x="1077" y="587"/>
                  <a:pt x="1077" y="586"/>
                  <a:pt x="1077" y="585"/>
                </a:cubicBezTo>
                <a:cubicBezTo>
                  <a:pt x="1077" y="584"/>
                  <a:pt x="1077" y="583"/>
                  <a:pt x="1077" y="582"/>
                </a:cubicBezTo>
                <a:cubicBezTo>
                  <a:pt x="1077" y="581"/>
                  <a:pt x="1077" y="580"/>
                  <a:pt x="1077" y="579"/>
                </a:cubicBezTo>
                <a:cubicBezTo>
                  <a:pt x="1077" y="578"/>
                  <a:pt x="1077" y="578"/>
                  <a:pt x="1077" y="577"/>
                </a:cubicBezTo>
                <a:cubicBezTo>
                  <a:pt x="1077" y="577"/>
                  <a:pt x="1077" y="577"/>
                  <a:pt x="1077" y="577"/>
                </a:cubicBezTo>
                <a:cubicBezTo>
                  <a:pt x="1077" y="576"/>
                  <a:pt x="1077" y="576"/>
                  <a:pt x="1077" y="576"/>
                </a:cubicBezTo>
                <a:cubicBezTo>
                  <a:pt x="1083" y="573"/>
                  <a:pt x="1085" y="569"/>
                  <a:pt x="1085" y="565"/>
                </a:cubicBezTo>
                <a:cubicBezTo>
                  <a:pt x="1122" y="555"/>
                  <a:pt x="1146" y="575"/>
                  <a:pt x="1175" y="599"/>
                </a:cubicBezTo>
                <a:cubicBezTo>
                  <a:pt x="1185" y="608"/>
                  <a:pt x="1194" y="620"/>
                  <a:pt x="1204" y="628"/>
                </a:cubicBezTo>
                <a:cubicBezTo>
                  <a:pt x="1204" y="629"/>
                  <a:pt x="1205" y="629"/>
                  <a:pt x="1205" y="630"/>
                </a:cubicBezTo>
                <a:cubicBezTo>
                  <a:pt x="1205" y="630"/>
                  <a:pt x="1205" y="630"/>
                  <a:pt x="1205" y="630"/>
                </a:cubicBezTo>
                <a:cubicBezTo>
                  <a:pt x="1202" y="630"/>
                  <a:pt x="1199" y="631"/>
                  <a:pt x="1195" y="632"/>
                </a:cubicBezTo>
                <a:cubicBezTo>
                  <a:pt x="1196" y="631"/>
                  <a:pt x="1196" y="631"/>
                  <a:pt x="1196" y="631"/>
                </a:cubicBezTo>
                <a:cubicBezTo>
                  <a:pt x="1194" y="628"/>
                  <a:pt x="1194" y="628"/>
                  <a:pt x="1194" y="628"/>
                </a:cubicBezTo>
                <a:cubicBezTo>
                  <a:pt x="1186" y="615"/>
                  <a:pt x="1167" y="614"/>
                  <a:pt x="1157" y="627"/>
                </a:cubicBezTo>
                <a:cubicBezTo>
                  <a:pt x="1162" y="629"/>
                  <a:pt x="1168" y="634"/>
                  <a:pt x="1174" y="637"/>
                </a:cubicBezTo>
                <a:cubicBezTo>
                  <a:pt x="1173" y="641"/>
                  <a:pt x="1171" y="645"/>
                  <a:pt x="1170" y="650"/>
                </a:cubicBezTo>
                <a:cubicBezTo>
                  <a:pt x="1169" y="653"/>
                  <a:pt x="1168" y="656"/>
                  <a:pt x="1167" y="659"/>
                </a:cubicBezTo>
                <a:cubicBezTo>
                  <a:pt x="1166" y="661"/>
                  <a:pt x="1166" y="663"/>
                  <a:pt x="1165" y="665"/>
                </a:cubicBezTo>
                <a:cubicBezTo>
                  <a:pt x="1165" y="665"/>
                  <a:pt x="1165" y="665"/>
                  <a:pt x="1165" y="666"/>
                </a:cubicBezTo>
                <a:cubicBezTo>
                  <a:pt x="1165" y="666"/>
                  <a:pt x="1165" y="667"/>
                  <a:pt x="1165" y="667"/>
                </a:cubicBezTo>
                <a:cubicBezTo>
                  <a:pt x="1165" y="668"/>
                  <a:pt x="1165" y="669"/>
                  <a:pt x="1164" y="670"/>
                </a:cubicBezTo>
                <a:cubicBezTo>
                  <a:pt x="1163" y="678"/>
                  <a:pt x="1162" y="686"/>
                  <a:pt x="1162" y="695"/>
                </a:cubicBezTo>
                <a:cubicBezTo>
                  <a:pt x="1162" y="699"/>
                  <a:pt x="1162" y="703"/>
                  <a:pt x="1163" y="706"/>
                </a:cubicBezTo>
                <a:cubicBezTo>
                  <a:pt x="1162" y="706"/>
                  <a:pt x="1161" y="705"/>
                  <a:pt x="1160" y="704"/>
                </a:cubicBezTo>
                <a:cubicBezTo>
                  <a:pt x="1159" y="703"/>
                  <a:pt x="1159" y="703"/>
                  <a:pt x="1158" y="702"/>
                </a:cubicBezTo>
                <a:cubicBezTo>
                  <a:pt x="1146" y="684"/>
                  <a:pt x="1125" y="675"/>
                  <a:pt x="1113" y="672"/>
                </a:cubicBezTo>
                <a:cubicBezTo>
                  <a:pt x="1113" y="671"/>
                  <a:pt x="1113" y="671"/>
                  <a:pt x="1113" y="671"/>
                </a:cubicBezTo>
                <a:cubicBezTo>
                  <a:pt x="1113" y="671"/>
                  <a:pt x="1113" y="670"/>
                  <a:pt x="1113" y="670"/>
                </a:cubicBezTo>
                <a:cubicBezTo>
                  <a:pt x="1113" y="670"/>
                  <a:pt x="1113" y="669"/>
                  <a:pt x="1113" y="668"/>
                </a:cubicBezTo>
                <a:cubicBezTo>
                  <a:pt x="1113" y="668"/>
                  <a:pt x="1113" y="667"/>
                  <a:pt x="1113" y="667"/>
                </a:cubicBezTo>
                <a:cubicBezTo>
                  <a:pt x="1113" y="666"/>
                  <a:pt x="1113" y="665"/>
                  <a:pt x="1113" y="665"/>
                </a:cubicBezTo>
                <a:cubicBezTo>
                  <a:pt x="1113" y="664"/>
                  <a:pt x="1113" y="663"/>
                  <a:pt x="1113" y="663"/>
                </a:cubicBezTo>
                <a:cubicBezTo>
                  <a:pt x="1113" y="661"/>
                  <a:pt x="1113" y="660"/>
                  <a:pt x="1113" y="658"/>
                </a:cubicBezTo>
                <a:cubicBezTo>
                  <a:pt x="1113" y="657"/>
                  <a:pt x="1114" y="655"/>
                  <a:pt x="1114" y="654"/>
                </a:cubicBezTo>
                <a:cubicBezTo>
                  <a:pt x="1114" y="653"/>
                  <a:pt x="1115" y="651"/>
                  <a:pt x="1115" y="650"/>
                </a:cubicBezTo>
                <a:cubicBezTo>
                  <a:pt x="1115" y="648"/>
                  <a:pt x="1116" y="647"/>
                  <a:pt x="1116" y="646"/>
                </a:cubicBezTo>
                <a:cubicBezTo>
                  <a:pt x="1116" y="646"/>
                  <a:pt x="1117" y="646"/>
                  <a:pt x="1117" y="646"/>
                </a:cubicBezTo>
                <a:cubicBezTo>
                  <a:pt x="1138" y="642"/>
                  <a:pt x="1134" y="627"/>
                  <a:pt x="1124" y="611"/>
                </a:cubicBezTo>
                <a:cubicBezTo>
                  <a:pt x="1121" y="627"/>
                  <a:pt x="1107" y="628"/>
                  <a:pt x="1114" y="646"/>
                </a:cubicBezTo>
                <a:cubicBezTo>
                  <a:pt x="1113" y="647"/>
                  <a:pt x="1113" y="648"/>
                  <a:pt x="1113" y="649"/>
                </a:cubicBezTo>
                <a:cubicBezTo>
                  <a:pt x="1112" y="650"/>
                  <a:pt x="1112" y="652"/>
                  <a:pt x="1111" y="653"/>
                </a:cubicBezTo>
                <a:cubicBezTo>
                  <a:pt x="1111" y="655"/>
                  <a:pt x="1111" y="656"/>
                  <a:pt x="1111" y="658"/>
                </a:cubicBezTo>
                <a:cubicBezTo>
                  <a:pt x="1110" y="659"/>
                  <a:pt x="1110" y="661"/>
                  <a:pt x="1110" y="662"/>
                </a:cubicBezTo>
                <a:cubicBezTo>
                  <a:pt x="1110" y="663"/>
                  <a:pt x="1110" y="664"/>
                  <a:pt x="1110" y="665"/>
                </a:cubicBezTo>
                <a:cubicBezTo>
                  <a:pt x="1110" y="665"/>
                  <a:pt x="1110" y="666"/>
                  <a:pt x="1110" y="667"/>
                </a:cubicBezTo>
                <a:cubicBezTo>
                  <a:pt x="1110" y="667"/>
                  <a:pt x="1110" y="668"/>
                  <a:pt x="1110" y="669"/>
                </a:cubicBezTo>
                <a:cubicBezTo>
                  <a:pt x="1110" y="669"/>
                  <a:pt x="1110" y="670"/>
                  <a:pt x="1110" y="670"/>
                </a:cubicBezTo>
                <a:cubicBezTo>
                  <a:pt x="1110" y="671"/>
                  <a:pt x="1110" y="671"/>
                  <a:pt x="1110" y="671"/>
                </a:cubicBezTo>
                <a:cubicBezTo>
                  <a:pt x="1109" y="670"/>
                  <a:pt x="1108" y="670"/>
                  <a:pt x="1108" y="670"/>
                </a:cubicBezTo>
                <a:cubicBezTo>
                  <a:pt x="1107" y="670"/>
                  <a:pt x="1107" y="670"/>
                  <a:pt x="1107" y="670"/>
                </a:cubicBezTo>
                <a:cubicBezTo>
                  <a:pt x="1107" y="669"/>
                  <a:pt x="1106" y="668"/>
                  <a:pt x="1106" y="668"/>
                </a:cubicBezTo>
                <a:cubicBezTo>
                  <a:pt x="1106" y="667"/>
                  <a:pt x="1105" y="666"/>
                  <a:pt x="1105" y="666"/>
                </a:cubicBezTo>
                <a:cubicBezTo>
                  <a:pt x="1104" y="664"/>
                  <a:pt x="1104" y="663"/>
                  <a:pt x="1103" y="662"/>
                </a:cubicBezTo>
                <a:cubicBezTo>
                  <a:pt x="1103" y="661"/>
                  <a:pt x="1102" y="661"/>
                  <a:pt x="1102" y="660"/>
                </a:cubicBezTo>
                <a:cubicBezTo>
                  <a:pt x="1102" y="659"/>
                  <a:pt x="1101" y="659"/>
                  <a:pt x="1101" y="658"/>
                </a:cubicBezTo>
                <a:cubicBezTo>
                  <a:pt x="1101" y="657"/>
                  <a:pt x="1100" y="656"/>
                  <a:pt x="1100" y="654"/>
                </a:cubicBezTo>
                <a:cubicBezTo>
                  <a:pt x="1100" y="653"/>
                  <a:pt x="1099" y="652"/>
                  <a:pt x="1099" y="651"/>
                </a:cubicBezTo>
                <a:cubicBezTo>
                  <a:pt x="1099" y="650"/>
                  <a:pt x="1098" y="649"/>
                  <a:pt x="1098" y="648"/>
                </a:cubicBezTo>
                <a:cubicBezTo>
                  <a:pt x="1097" y="646"/>
                  <a:pt x="1097" y="644"/>
                  <a:pt x="1097" y="643"/>
                </a:cubicBezTo>
                <a:cubicBezTo>
                  <a:pt x="1096" y="641"/>
                  <a:pt x="1096" y="640"/>
                  <a:pt x="1096" y="639"/>
                </a:cubicBezTo>
                <a:cubicBezTo>
                  <a:pt x="1096" y="638"/>
                  <a:pt x="1096" y="638"/>
                  <a:pt x="1096" y="638"/>
                </a:cubicBezTo>
                <a:cubicBezTo>
                  <a:pt x="1096" y="638"/>
                  <a:pt x="1096" y="638"/>
                  <a:pt x="1096" y="639"/>
                </a:cubicBezTo>
                <a:cubicBezTo>
                  <a:pt x="1096" y="640"/>
                  <a:pt x="1096" y="640"/>
                  <a:pt x="1096" y="641"/>
                </a:cubicBezTo>
                <a:cubicBezTo>
                  <a:pt x="1096" y="641"/>
                  <a:pt x="1095" y="642"/>
                  <a:pt x="1096" y="643"/>
                </a:cubicBezTo>
                <a:cubicBezTo>
                  <a:pt x="1096" y="644"/>
                  <a:pt x="1095" y="646"/>
                  <a:pt x="1096" y="648"/>
                </a:cubicBezTo>
                <a:cubicBezTo>
                  <a:pt x="1096" y="649"/>
                  <a:pt x="1096" y="650"/>
                  <a:pt x="1096" y="652"/>
                </a:cubicBezTo>
                <a:cubicBezTo>
                  <a:pt x="1096" y="652"/>
                  <a:pt x="1096" y="653"/>
                  <a:pt x="1096" y="653"/>
                </a:cubicBezTo>
                <a:cubicBezTo>
                  <a:pt x="1097" y="654"/>
                  <a:pt x="1097" y="655"/>
                  <a:pt x="1097" y="655"/>
                </a:cubicBezTo>
                <a:cubicBezTo>
                  <a:pt x="1097" y="657"/>
                  <a:pt x="1098" y="658"/>
                  <a:pt x="1098" y="659"/>
                </a:cubicBezTo>
                <a:cubicBezTo>
                  <a:pt x="1099" y="660"/>
                  <a:pt x="1099" y="660"/>
                  <a:pt x="1099" y="661"/>
                </a:cubicBezTo>
                <a:cubicBezTo>
                  <a:pt x="1099" y="661"/>
                  <a:pt x="1099" y="661"/>
                  <a:pt x="1099" y="662"/>
                </a:cubicBezTo>
                <a:cubicBezTo>
                  <a:pt x="1097" y="659"/>
                  <a:pt x="1095" y="655"/>
                  <a:pt x="1091" y="652"/>
                </a:cubicBezTo>
                <a:cubicBezTo>
                  <a:pt x="1091" y="652"/>
                  <a:pt x="1091" y="652"/>
                  <a:pt x="1091" y="652"/>
                </a:cubicBezTo>
                <a:cubicBezTo>
                  <a:pt x="1091" y="652"/>
                  <a:pt x="1091" y="652"/>
                  <a:pt x="1091" y="652"/>
                </a:cubicBezTo>
                <a:cubicBezTo>
                  <a:pt x="1082" y="642"/>
                  <a:pt x="1069" y="630"/>
                  <a:pt x="1051" y="622"/>
                </a:cubicBezTo>
                <a:cubicBezTo>
                  <a:pt x="1067" y="633"/>
                  <a:pt x="1076" y="647"/>
                  <a:pt x="1080" y="656"/>
                </a:cubicBezTo>
                <a:cubicBezTo>
                  <a:pt x="1073" y="659"/>
                  <a:pt x="1066" y="662"/>
                  <a:pt x="1066" y="668"/>
                </a:cubicBezTo>
                <a:cubicBezTo>
                  <a:pt x="1061" y="669"/>
                  <a:pt x="1056" y="669"/>
                  <a:pt x="1050" y="669"/>
                </a:cubicBezTo>
                <a:cubicBezTo>
                  <a:pt x="1048" y="659"/>
                  <a:pt x="1047" y="649"/>
                  <a:pt x="1045" y="639"/>
                </a:cubicBezTo>
                <a:close/>
                <a:moveTo>
                  <a:pt x="1166" y="573"/>
                </a:moveTo>
                <a:cubicBezTo>
                  <a:pt x="1160" y="569"/>
                  <a:pt x="1154" y="566"/>
                  <a:pt x="1148" y="563"/>
                </a:cubicBezTo>
                <a:cubicBezTo>
                  <a:pt x="1156" y="565"/>
                  <a:pt x="1160" y="567"/>
                  <a:pt x="1166" y="573"/>
                </a:cubicBezTo>
                <a:close/>
                <a:moveTo>
                  <a:pt x="986" y="706"/>
                </a:moveTo>
                <a:cubicBezTo>
                  <a:pt x="993" y="706"/>
                  <a:pt x="1002" y="705"/>
                  <a:pt x="1011" y="704"/>
                </a:cubicBezTo>
                <a:cubicBezTo>
                  <a:pt x="1012" y="704"/>
                  <a:pt x="1012" y="704"/>
                  <a:pt x="1012" y="704"/>
                </a:cubicBezTo>
                <a:cubicBezTo>
                  <a:pt x="1014" y="705"/>
                  <a:pt x="1015" y="707"/>
                  <a:pt x="1017" y="708"/>
                </a:cubicBezTo>
                <a:cubicBezTo>
                  <a:pt x="1019" y="709"/>
                  <a:pt x="1021" y="711"/>
                  <a:pt x="1023" y="712"/>
                </a:cubicBezTo>
                <a:cubicBezTo>
                  <a:pt x="1028" y="715"/>
                  <a:pt x="1032" y="718"/>
                  <a:pt x="1037" y="720"/>
                </a:cubicBezTo>
                <a:cubicBezTo>
                  <a:pt x="1038" y="721"/>
                  <a:pt x="1040" y="722"/>
                  <a:pt x="1041" y="723"/>
                </a:cubicBezTo>
                <a:cubicBezTo>
                  <a:pt x="1041" y="723"/>
                  <a:pt x="1041" y="723"/>
                  <a:pt x="1040" y="723"/>
                </a:cubicBezTo>
                <a:cubicBezTo>
                  <a:pt x="1040" y="723"/>
                  <a:pt x="1040" y="723"/>
                  <a:pt x="1039" y="723"/>
                </a:cubicBezTo>
                <a:cubicBezTo>
                  <a:pt x="1039" y="723"/>
                  <a:pt x="1039" y="723"/>
                  <a:pt x="1038" y="723"/>
                </a:cubicBezTo>
                <a:cubicBezTo>
                  <a:pt x="1038" y="723"/>
                  <a:pt x="1038" y="724"/>
                  <a:pt x="1037" y="724"/>
                </a:cubicBezTo>
                <a:cubicBezTo>
                  <a:pt x="1035" y="725"/>
                  <a:pt x="1032" y="727"/>
                  <a:pt x="1029" y="729"/>
                </a:cubicBezTo>
                <a:cubicBezTo>
                  <a:pt x="1026" y="730"/>
                  <a:pt x="1023" y="732"/>
                  <a:pt x="1020" y="734"/>
                </a:cubicBezTo>
                <a:cubicBezTo>
                  <a:pt x="1021" y="733"/>
                  <a:pt x="1021" y="733"/>
                  <a:pt x="1021" y="733"/>
                </a:cubicBezTo>
                <a:cubicBezTo>
                  <a:pt x="1018" y="731"/>
                  <a:pt x="1018" y="731"/>
                  <a:pt x="1018" y="731"/>
                </a:cubicBezTo>
                <a:cubicBezTo>
                  <a:pt x="1006" y="722"/>
                  <a:pt x="989" y="727"/>
                  <a:pt x="984" y="742"/>
                </a:cubicBezTo>
                <a:cubicBezTo>
                  <a:pt x="996" y="743"/>
                  <a:pt x="1015" y="753"/>
                  <a:pt x="1020" y="737"/>
                </a:cubicBezTo>
                <a:cubicBezTo>
                  <a:pt x="1020" y="737"/>
                  <a:pt x="1020" y="737"/>
                  <a:pt x="1020" y="737"/>
                </a:cubicBezTo>
                <a:cubicBezTo>
                  <a:pt x="1024" y="735"/>
                  <a:pt x="1027" y="733"/>
                  <a:pt x="1030" y="731"/>
                </a:cubicBezTo>
                <a:cubicBezTo>
                  <a:pt x="1033" y="729"/>
                  <a:pt x="1036" y="727"/>
                  <a:pt x="1038" y="726"/>
                </a:cubicBezTo>
                <a:cubicBezTo>
                  <a:pt x="1039" y="726"/>
                  <a:pt x="1039" y="726"/>
                  <a:pt x="1039" y="726"/>
                </a:cubicBezTo>
                <a:cubicBezTo>
                  <a:pt x="1040" y="726"/>
                  <a:pt x="1040" y="725"/>
                  <a:pt x="1040" y="725"/>
                </a:cubicBezTo>
                <a:cubicBezTo>
                  <a:pt x="1040" y="725"/>
                  <a:pt x="1041" y="725"/>
                  <a:pt x="1041" y="725"/>
                </a:cubicBezTo>
                <a:cubicBezTo>
                  <a:pt x="1041" y="725"/>
                  <a:pt x="1041" y="725"/>
                  <a:pt x="1042" y="725"/>
                </a:cubicBezTo>
                <a:cubicBezTo>
                  <a:pt x="1042" y="725"/>
                  <a:pt x="1043" y="724"/>
                  <a:pt x="1043" y="724"/>
                </a:cubicBezTo>
                <a:cubicBezTo>
                  <a:pt x="1046" y="726"/>
                  <a:pt x="1048" y="727"/>
                  <a:pt x="1050" y="729"/>
                </a:cubicBezTo>
                <a:cubicBezTo>
                  <a:pt x="1053" y="730"/>
                  <a:pt x="1055" y="731"/>
                  <a:pt x="1057" y="733"/>
                </a:cubicBezTo>
                <a:cubicBezTo>
                  <a:pt x="1058" y="734"/>
                  <a:pt x="1060" y="735"/>
                  <a:pt x="1062" y="736"/>
                </a:cubicBezTo>
                <a:cubicBezTo>
                  <a:pt x="1063" y="737"/>
                  <a:pt x="1063" y="737"/>
                  <a:pt x="1064" y="738"/>
                </a:cubicBezTo>
                <a:cubicBezTo>
                  <a:pt x="1065" y="738"/>
                  <a:pt x="1066" y="739"/>
                  <a:pt x="1066" y="739"/>
                </a:cubicBezTo>
                <a:cubicBezTo>
                  <a:pt x="1068" y="740"/>
                  <a:pt x="1069" y="741"/>
                  <a:pt x="1070" y="741"/>
                </a:cubicBezTo>
                <a:cubicBezTo>
                  <a:pt x="1071" y="742"/>
                  <a:pt x="1071" y="742"/>
                  <a:pt x="1072" y="742"/>
                </a:cubicBezTo>
                <a:cubicBezTo>
                  <a:pt x="1072" y="744"/>
                  <a:pt x="1073" y="746"/>
                  <a:pt x="1074" y="747"/>
                </a:cubicBezTo>
                <a:cubicBezTo>
                  <a:pt x="1074" y="748"/>
                  <a:pt x="1074" y="748"/>
                  <a:pt x="1074" y="748"/>
                </a:cubicBezTo>
                <a:cubicBezTo>
                  <a:pt x="1065" y="744"/>
                  <a:pt x="1051" y="745"/>
                  <a:pt x="1043" y="749"/>
                </a:cubicBezTo>
                <a:cubicBezTo>
                  <a:pt x="1051" y="751"/>
                  <a:pt x="1055" y="751"/>
                  <a:pt x="1060" y="756"/>
                </a:cubicBezTo>
                <a:cubicBezTo>
                  <a:pt x="1064" y="760"/>
                  <a:pt x="1071" y="770"/>
                  <a:pt x="1077" y="762"/>
                </a:cubicBezTo>
                <a:cubicBezTo>
                  <a:pt x="1077" y="763"/>
                  <a:pt x="1077" y="763"/>
                  <a:pt x="1077" y="763"/>
                </a:cubicBezTo>
                <a:cubicBezTo>
                  <a:pt x="1078" y="763"/>
                  <a:pt x="1079" y="763"/>
                  <a:pt x="1080" y="763"/>
                </a:cubicBezTo>
                <a:cubicBezTo>
                  <a:pt x="1084" y="776"/>
                  <a:pt x="1087" y="789"/>
                  <a:pt x="1089" y="801"/>
                </a:cubicBezTo>
                <a:cubicBezTo>
                  <a:pt x="1089" y="801"/>
                  <a:pt x="1088" y="800"/>
                  <a:pt x="1088" y="800"/>
                </a:cubicBezTo>
                <a:cubicBezTo>
                  <a:pt x="1088" y="800"/>
                  <a:pt x="1087" y="800"/>
                  <a:pt x="1086" y="799"/>
                </a:cubicBezTo>
                <a:cubicBezTo>
                  <a:pt x="1085" y="799"/>
                  <a:pt x="1084" y="799"/>
                  <a:pt x="1083" y="798"/>
                </a:cubicBezTo>
                <a:cubicBezTo>
                  <a:pt x="1083" y="798"/>
                  <a:pt x="1082" y="798"/>
                  <a:pt x="1081" y="798"/>
                </a:cubicBezTo>
                <a:cubicBezTo>
                  <a:pt x="1081" y="798"/>
                  <a:pt x="1081" y="797"/>
                  <a:pt x="1080" y="797"/>
                </a:cubicBezTo>
                <a:cubicBezTo>
                  <a:pt x="1081" y="797"/>
                  <a:pt x="1081" y="797"/>
                  <a:pt x="1081" y="797"/>
                </a:cubicBezTo>
                <a:cubicBezTo>
                  <a:pt x="1079" y="795"/>
                  <a:pt x="1078" y="794"/>
                  <a:pt x="1076" y="793"/>
                </a:cubicBezTo>
                <a:cubicBezTo>
                  <a:pt x="1066" y="783"/>
                  <a:pt x="1057" y="775"/>
                  <a:pt x="1051" y="771"/>
                </a:cubicBezTo>
                <a:cubicBezTo>
                  <a:pt x="1026" y="757"/>
                  <a:pt x="988" y="754"/>
                  <a:pt x="959" y="757"/>
                </a:cubicBezTo>
                <a:cubicBezTo>
                  <a:pt x="957" y="751"/>
                  <a:pt x="949" y="747"/>
                  <a:pt x="943" y="743"/>
                </a:cubicBezTo>
                <a:cubicBezTo>
                  <a:pt x="934" y="760"/>
                  <a:pt x="937" y="771"/>
                  <a:pt x="956" y="770"/>
                </a:cubicBezTo>
                <a:cubicBezTo>
                  <a:pt x="956" y="770"/>
                  <a:pt x="956" y="770"/>
                  <a:pt x="957" y="770"/>
                </a:cubicBezTo>
                <a:cubicBezTo>
                  <a:pt x="957" y="771"/>
                  <a:pt x="958" y="772"/>
                  <a:pt x="958" y="773"/>
                </a:cubicBezTo>
                <a:cubicBezTo>
                  <a:pt x="959" y="774"/>
                  <a:pt x="959" y="775"/>
                  <a:pt x="960" y="775"/>
                </a:cubicBezTo>
                <a:cubicBezTo>
                  <a:pt x="960" y="776"/>
                  <a:pt x="961" y="777"/>
                  <a:pt x="961" y="778"/>
                </a:cubicBezTo>
                <a:cubicBezTo>
                  <a:pt x="961" y="779"/>
                  <a:pt x="962" y="780"/>
                  <a:pt x="962" y="781"/>
                </a:cubicBezTo>
                <a:cubicBezTo>
                  <a:pt x="962" y="781"/>
                  <a:pt x="963" y="782"/>
                  <a:pt x="963" y="783"/>
                </a:cubicBezTo>
                <a:cubicBezTo>
                  <a:pt x="963" y="783"/>
                  <a:pt x="963" y="783"/>
                  <a:pt x="963" y="783"/>
                </a:cubicBezTo>
                <a:cubicBezTo>
                  <a:pt x="963" y="784"/>
                  <a:pt x="963" y="784"/>
                  <a:pt x="963" y="784"/>
                </a:cubicBezTo>
                <a:cubicBezTo>
                  <a:pt x="963" y="784"/>
                  <a:pt x="964" y="784"/>
                  <a:pt x="964" y="785"/>
                </a:cubicBezTo>
                <a:cubicBezTo>
                  <a:pt x="964" y="785"/>
                  <a:pt x="964" y="785"/>
                  <a:pt x="964" y="785"/>
                </a:cubicBezTo>
                <a:cubicBezTo>
                  <a:pt x="964" y="786"/>
                  <a:pt x="964" y="787"/>
                  <a:pt x="963" y="788"/>
                </a:cubicBezTo>
                <a:cubicBezTo>
                  <a:pt x="963" y="790"/>
                  <a:pt x="963" y="792"/>
                  <a:pt x="962" y="793"/>
                </a:cubicBezTo>
                <a:cubicBezTo>
                  <a:pt x="962" y="795"/>
                  <a:pt x="961" y="797"/>
                  <a:pt x="961" y="799"/>
                </a:cubicBezTo>
                <a:cubicBezTo>
                  <a:pt x="960" y="801"/>
                  <a:pt x="960" y="802"/>
                  <a:pt x="959" y="804"/>
                </a:cubicBezTo>
                <a:cubicBezTo>
                  <a:pt x="959" y="806"/>
                  <a:pt x="959" y="808"/>
                  <a:pt x="958" y="810"/>
                </a:cubicBezTo>
                <a:cubicBezTo>
                  <a:pt x="958" y="812"/>
                  <a:pt x="958" y="814"/>
                  <a:pt x="958" y="816"/>
                </a:cubicBezTo>
                <a:cubicBezTo>
                  <a:pt x="958" y="817"/>
                  <a:pt x="958" y="819"/>
                  <a:pt x="958" y="821"/>
                </a:cubicBezTo>
                <a:cubicBezTo>
                  <a:pt x="958" y="823"/>
                  <a:pt x="958" y="824"/>
                  <a:pt x="958" y="826"/>
                </a:cubicBezTo>
                <a:cubicBezTo>
                  <a:pt x="958" y="826"/>
                  <a:pt x="958" y="826"/>
                  <a:pt x="958" y="827"/>
                </a:cubicBezTo>
                <a:cubicBezTo>
                  <a:pt x="958" y="827"/>
                  <a:pt x="959" y="827"/>
                  <a:pt x="959" y="828"/>
                </a:cubicBezTo>
                <a:cubicBezTo>
                  <a:pt x="959" y="828"/>
                  <a:pt x="959" y="829"/>
                  <a:pt x="959" y="830"/>
                </a:cubicBezTo>
                <a:cubicBezTo>
                  <a:pt x="960" y="830"/>
                  <a:pt x="960" y="831"/>
                  <a:pt x="960" y="831"/>
                </a:cubicBezTo>
                <a:cubicBezTo>
                  <a:pt x="960" y="832"/>
                  <a:pt x="961" y="832"/>
                  <a:pt x="961" y="832"/>
                </a:cubicBezTo>
                <a:cubicBezTo>
                  <a:pt x="961" y="833"/>
                  <a:pt x="962" y="834"/>
                  <a:pt x="962" y="834"/>
                </a:cubicBezTo>
                <a:cubicBezTo>
                  <a:pt x="962" y="834"/>
                  <a:pt x="963" y="835"/>
                  <a:pt x="963" y="835"/>
                </a:cubicBezTo>
                <a:cubicBezTo>
                  <a:pt x="963" y="835"/>
                  <a:pt x="962" y="834"/>
                  <a:pt x="962" y="834"/>
                </a:cubicBezTo>
                <a:cubicBezTo>
                  <a:pt x="962" y="833"/>
                  <a:pt x="962" y="833"/>
                  <a:pt x="962" y="832"/>
                </a:cubicBezTo>
                <a:cubicBezTo>
                  <a:pt x="962" y="831"/>
                  <a:pt x="961" y="830"/>
                  <a:pt x="961" y="829"/>
                </a:cubicBezTo>
                <a:cubicBezTo>
                  <a:pt x="961" y="828"/>
                  <a:pt x="961" y="828"/>
                  <a:pt x="961" y="827"/>
                </a:cubicBezTo>
                <a:cubicBezTo>
                  <a:pt x="961" y="827"/>
                  <a:pt x="961" y="826"/>
                  <a:pt x="961" y="825"/>
                </a:cubicBezTo>
                <a:cubicBezTo>
                  <a:pt x="960" y="824"/>
                  <a:pt x="960" y="822"/>
                  <a:pt x="960" y="821"/>
                </a:cubicBezTo>
                <a:cubicBezTo>
                  <a:pt x="960" y="819"/>
                  <a:pt x="960" y="818"/>
                  <a:pt x="960" y="816"/>
                </a:cubicBezTo>
                <a:cubicBezTo>
                  <a:pt x="960" y="812"/>
                  <a:pt x="961" y="809"/>
                  <a:pt x="962" y="805"/>
                </a:cubicBezTo>
                <a:cubicBezTo>
                  <a:pt x="962" y="803"/>
                  <a:pt x="963" y="801"/>
                  <a:pt x="963" y="799"/>
                </a:cubicBezTo>
                <a:cubicBezTo>
                  <a:pt x="964" y="797"/>
                  <a:pt x="964" y="796"/>
                  <a:pt x="965" y="794"/>
                </a:cubicBezTo>
                <a:cubicBezTo>
                  <a:pt x="965" y="792"/>
                  <a:pt x="965" y="790"/>
                  <a:pt x="966" y="789"/>
                </a:cubicBezTo>
                <a:cubicBezTo>
                  <a:pt x="966" y="787"/>
                  <a:pt x="966" y="786"/>
                  <a:pt x="967" y="784"/>
                </a:cubicBezTo>
                <a:cubicBezTo>
                  <a:pt x="967" y="784"/>
                  <a:pt x="967" y="783"/>
                  <a:pt x="967" y="783"/>
                </a:cubicBezTo>
                <a:cubicBezTo>
                  <a:pt x="967" y="783"/>
                  <a:pt x="967" y="782"/>
                  <a:pt x="967" y="782"/>
                </a:cubicBezTo>
                <a:cubicBezTo>
                  <a:pt x="967" y="781"/>
                  <a:pt x="967" y="781"/>
                  <a:pt x="967" y="780"/>
                </a:cubicBezTo>
                <a:cubicBezTo>
                  <a:pt x="967" y="779"/>
                  <a:pt x="967" y="778"/>
                  <a:pt x="966" y="777"/>
                </a:cubicBezTo>
                <a:cubicBezTo>
                  <a:pt x="966" y="776"/>
                  <a:pt x="966" y="776"/>
                  <a:pt x="966" y="775"/>
                </a:cubicBezTo>
                <a:cubicBezTo>
                  <a:pt x="966" y="775"/>
                  <a:pt x="966" y="774"/>
                  <a:pt x="966" y="774"/>
                </a:cubicBezTo>
                <a:cubicBezTo>
                  <a:pt x="966" y="774"/>
                  <a:pt x="966" y="775"/>
                  <a:pt x="966" y="775"/>
                </a:cubicBezTo>
                <a:cubicBezTo>
                  <a:pt x="966" y="776"/>
                  <a:pt x="966" y="776"/>
                  <a:pt x="966" y="777"/>
                </a:cubicBezTo>
                <a:cubicBezTo>
                  <a:pt x="965" y="778"/>
                  <a:pt x="965" y="779"/>
                  <a:pt x="965" y="780"/>
                </a:cubicBezTo>
                <a:cubicBezTo>
                  <a:pt x="965" y="780"/>
                  <a:pt x="965" y="780"/>
                  <a:pt x="965" y="781"/>
                </a:cubicBezTo>
                <a:cubicBezTo>
                  <a:pt x="965" y="780"/>
                  <a:pt x="965" y="780"/>
                  <a:pt x="964" y="780"/>
                </a:cubicBezTo>
                <a:cubicBezTo>
                  <a:pt x="964" y="779"/>
                  <a:pt x="964" y="778"/>
                  <a:pt x="963" y="777"/>
                </a:cubicBezTo>
                <a:cubicBezTo>
                  <a:pt x="963" y="776"/>
                  <a:pt x="962" y="775"/>
                  <a:pt x="962" y="774"/>
                </a:cubicBezTo>
                <a:cubicBezTo>
                  <a:pt x="962" y="773"/>
                  <a:pt x="961" y="772"/>
                  <a:pt x="960" y="772"/>
                </a:cubicBezTo>
                <a:cubicBezTo>
                  <a:pt x="960" y="771"/>
                  <a:pt x="960" y="770"/>
                  <a:pt x="959" y="770"/>
                </a:cubicBezTo>
                <a:cubicBezTo>
                  <a:pt x="959" y="770"/>
                  <a:pt x="959" y="770"/>
                  <a:pt x="959" y="770"/>
                </a:cubicBezTo>
                <a:cubicBezTo>
                  <a:pt x="958" y="769"/>
                  <a:pt x="958" y="769"/>
                  <a:pt x="958" y="769"/>
                </a:cubicBezTo>
                <a:cubicBezTo>
                  <a:pt x="961" y="764"/>
                  <a:pt x="961" y="760"/>
                  <a:pt x="960" y="757"/>
                </a:cubicBezTo>
                <a:cubicBezTo>
                  <a:pt x="1030" y="770"/>
                  <a:pt x="1042" y="783"/>
                  <a:pt x="1042" y="783"/>
                </a:cubicBezTo>
                <a:cubicBezTo>
                  <a:pt x="1042" y="783"/>
                  <a:pt x="995" y="795"/>
                  <a:pt x="987" y="824"/>
                </a:cubicBezTo>
                <a:cubicBezTo>
                  <a:pt x="998" y="803"/>
                  <a:pt x="1041" y="796"/>
                  <a:pt x="1051" y="795"/>
                </a:cubicBezTo>
                <a:cubicBezTo>
                  <a:pt x="1050" y="796"/>
                  <a:pt x="1048" y="796"/>
                  <a:pt x="1046" y="797"/>
                </a:cubicBezTo>
                <a:cubicBezTo>
                  <a:pt x="1050" y="805"/>
                  <a:pt x="1056" y="807"/>
                  <a:pt x="1063" y="806"/>
                </a:cubicBezTo>
                <a:cubicBezTo>
                  <a:pt x="1067" y="810"/>
                  <a:pt x="1071" y="816"/>
                  <a:pt x="1075" y="823"/>
                </a:cubicBezTo>
                <a:cubicBezTo>
                  <a:pt x="1068" y="832"/>
                  <a:pt x="1062" y="845"/>
                  <a:pt x="1060" y="853"/>
                </a:cubicBezTo>
                <a:cubicBezTo>
                  <a:pt x="1066" y="849"/>
                  <a:pt x="1074" y="848"/>
                  <a:pt x="1083" y="847"/>
                </a:cubicBezTo>
                <a:cubicBezTo>
                  <a:pt x="1083" y="848"/>
                  <a:pt x="1083" y="850"/>
                  <a:pt x="1083" y="851"/>
                </a:cubicBezTo>
                <a:cubicBezTo>
                  <a:pt x="1082" y="850"/>
                  <a:pt x="1082" y="849"/>
                  <a:pt x="1081" y="848"/>
                </a:cubicBezTo>
                <a:cubicBezTo>
                  <a:pt x="1077" y="855"/>
                  <a:pt x="1077" y="862"/>
                  <a:pt x="1080" y="868"/>
                </a:cubicBezTo>
                <a:cubicBezTo>
                  <a:pt x="1074" y="886"/>
                  <a:pt x="1064" y="911"/>
                  <a:pt x="1063" y="919"/>
                </a:cubicBezTo>
                <a:cubicBezTo>
                  <a:pt x="1061" y="918"/>
                  <a:pt x="1060" y="917"/>
                  <a:pt x="1058" y="916"/>
                </a:cubicBezTo>
                <a:cubicBezTo>
                  <a:pt x="1056" y="914"/>
                  <a:pt x="1054" y="912"/>
                  <a:pt x="1052" y="911"/>
                </a:cubicBezTo>
                <a:cubicBezTo>
                  <a:pt x="1048" y="908"/>
                  <a:pt x="1043" y="905"/>
                  <a:pt x="1039" y="902"/>
                </a:cubicBezTo>
                <a:cubicBezTo>
                  <a:pt x="1032" y="897"/>
                  <a:pt x="1024" y="893"/>
                  <a:pt x="1017" y="888"/>
                </a:cubicBezTo>
                <a:cubicBezTo>
                  <a:pt x="1017" y="887"/>
                  <a:pt x="1017" y="887"/>
                  <a:pt x="1017" y="886"/>
                </a:cubicBezTo>
                <a:cubicBezTo>
                  <a:pt x="1017" y="886"/>
                  <a:pt x="1016" y="885"/>
                  <a:pt x="1016" y="885"/>
                </a:cubicBezTo>
                <a:cubicBezTo>
                  <a:pt x="1016" y="884"/>
                  <a:pt x="1016" y="884"/>
                  <a:pt x="1016" y="884"/>
                </a:cubicBezTo>
                <a:cubicBezTo>
                  <a:pt x="1016" y="883"/>
                  <a:pt x="1016" y="883"/>
                  <a:pt x="1015" y="882"/>
                </a:cubicBezTo>
                <a:cubicBezTo>
                  <a:pt x="1015" y="882"/>
                  <a:pt x="1015" y="882"/>
                  <a:pt x="1015" y="882"/>
                </a:cubicBezTo>
                <a:cubicBezTo>
                  <a:pt x="1015" y="881"/>
                  <a:pt x="1015" y="881"/>
                  <a:pt x="1015" y="881"/>
                </a:cubicBezTo>
                <a:cubicBezTo>
                  <a:pt x="1014" y="880"/>
                  <a:pt x="1014" y="880"/>
                  <a:pt x="1014" y="879"/>
                </a:cubicBezTo>
                <a:cubicBezTo>
                  <a:pt x="1014" y="879"/>
                  <a:pt x="1014" y="878"/>
                  <a:pt x="1013" y="878"/>
                </a:cubicBezTo>
                <a:cubicBezTo>
                  <a:pt x="1013" y="877"/>
                  <a:pt x="1013" y="877"/>
                  <a:pt x="1013" y="877"/>
                </a:cubicBezTo>
                <a:cubicBezTo>
                  <a:pt x="1013" y="876"/>
                  <a:pt x="1013" y="876"/>
                  <a:pt x="1013" y="876"/>
                </a:cubicBezTo>
                <a:cubicBezTo>
                  <a:pt x="1012" y="875"/>
                  <a:pt x="1012" y="875"/>
                  <a:pt x="1012" y="874"/>
                </a:cubicBezTo>
                <a:cubicBezTo>
                  <a:pt x="1012" y="873"/>
                  <a:pt x="1011" y="871"/>
                  <a:pt x="1011" y="870"/>
                </a:cubicBezTo>
                <a:cubicBezTo>
                  <a:pt x="1011" y="868"/>
                  <a:pt x="1010" y="867"/>
                  <a:pt x="1010" y="866"/>
                </a:cubicBezTo>
                <a:cubicBezTo>
                  <a:pt x="1010" y="864"/>
                  <a:pt x="1010" y="863"/>
                  <a:pt x="1010" y="861"/>
                </a:cubicBezTo>
                <a:cubicBezTo>
                  <a:pt x="1010" y="860"/>
                  <a:pt x="1010" y="859"/>
                  <a:pt x="1010" y="858"/>
                </a:cubicBezTo>
                <a:cubicBezTo>
                  <a:pt x="1016" y="855"/>
                  <a:pt x="1023" y="850"/>
                  <a:pt x="1024" y="844"/>
                </a:cubicBezTo>
                <a:cubicBezTo>
                  <a:pt x="1025" y="836"/>
                  <a:pt x="1017" y="831"/>
                  <a:pt x="1012" y="824"/>
                </a:cubicBezTo>
                <a:cubicBezTo>
                  <a:pt x="1006" y="836"/>
                  <a:pt x="988" y="850"/>
                  <a:pt x="1007" y="859"/>
                </a:cubicBezTo>
                <a:cubicBezTo>
                  <a:pt x="1007" y="859"/>
                  <a:pt x="1007" y="859"/>
                  <a:pt x="1007" y="859"/>
                </a:cubicBezTo>
                <a:cubicBezTo>
                  <a:pt x="1007" y="859"/>
                  <a:pt x="1006" y="859"/>
                  <a:pt x="1006" y="859"/>
                </a:cubicBezTo>
                <a:cubicBezTo>
                  <a:pt x="1007" y="859"/>
                  <a:pt x="1007" y="859"/>
                  <a:pt x="1007" y="859"/>
                </a:cubicBezTo>
                <a:cubicBezTo>
                  <a:pt x="1007" y="860"/>
                  <a:pt x="1007" y="861"/>
                  <a:pt x="1007" y="861"/>
                </a:cubicBezTo>
                <a:cubicBezTo>
                  <a:pt x="1007" y="863"/>
                  <a:pt x="1008" y="864"/>
                  <a:pt x="1008" y="866"/>
                </a:cubicBezTo>
                <a:cubicBezTo>
                  <a:pt x="1008" y="867"/>
                  <a:pt x="1008" y="869"/>
                  <a:pt x="1009" y="870"/>
                </a:cubicBezTo>
                <a:cubicBezTo>
                  <a:pt x="1009" y="872"/>
                  <a:pt x="1009" y="873"/>
                  <a:pt x="1010" y="875"/>
                </a:cubicBezTo>
                <a:cubicBezTo>
                  <a:pt x="1010" y="875"/>
                  <a:pt x="1010" y="876"/>
                  <a:pt x="1010" y="877"/>
                </a:cubicBezTo>
                <a:cubicBezTo>
                  <a:pt x="1010" y="877"/>
                  <a:pt x="1011" y="877"/>
                  <a:pt x="1011" y="878"/>
                </a:cubicBezTo>
                <a:cubicBezTo>
                  <a:pt x="1011" y="878"/>
                  <a:pt x="1011" y="878"/>
                  <a:pt x="1011" y="879"/>
                </a:cubicBezTo>
                <a:cubicBezTo>
                  <a:pt x="1011" y="879"/>
                  <a:pt x="1012" y="880"/>
                  <a:pt x="1012" y="880"/>
                </a:cubicBezTo>
                <a:cubicBezTo>
                  <a:pt x="1012" y="881"/>
                  <a:pt x="1012" y="881"/>
                  <a:pt x="1013" y="882"/>
                </a:cubicBezTo>
                <a:cubicBezTo>
                  <a:pt x="1013" y="882"/>
                  <a:pt x="1013" y="882"/>
                  <a:pt x="1013" y="883"/>
                </a:cubicBezTo>
                <a:cubicBezTo>
                  <a:pt x="1013" y="883"/>
                  <a:pt x="1013" y="883"/>
                  <a:pt x="1013" y="883"/>
                </a:cubicBezTo>
                <a:cubicBezTo>
                  <a:pt x="1014" y="884"/>
                  <a:pt x="1014" y="884"/>
                  <a:pt x="1014" y="885"/>
                </a:cubicBezTo>
                <a:cubicBezTo>
                  <a:pt x="1015" y="885"/>
                  <a:pt x="1015" y="885"/>
                  <a:pt x="1015" y="886"/>
                </a:cubicBezTo>
                <a:cubicBezTo>
                  <a:pt x="1015" y="886"/>
                  <a:pt x="1016" y="886"/>
                  <a:pt x="1016" y="886"/>
                </a:cubicBezTo>
                <a:cubicBezTo>
                  <a:pt x="1016" y="887"/>
                  <a:pt x="1017" y="887"/>
                  <a:pt x="1017" y="887"/>
                </a:cubicBezTo>
                <a:cubicBezTo>
                  <a:pt x="1015" y="886"/>
                  <a:pt x="1014" y="885"/>
                  <a:pt x="1012" y="884"/>
                </a:cubicBezTo>
                <a:cubicBezTo>
                  <a:pt x="1011" y="883"/>
                  <a:pt x="1010" y="882"/>
                  <a:pt x="1009" y="881"/>
                </a:cubicBezTo>
                <a:cubicBezTo>
                  <a:pt x="1008" y="880"/>
                  <a:pt x="1007" y="879"/>
                  <a:pt x="1006" y="879"/>
                </a:cubicBezTo>
                <a:cubicBezTo>
                  <a:pt x="1005" y="878"/>
                  <a:pt x="1004" y="877"/>
                  <a:pt x="1003" y="876"/>
                </a:cubicBezTo>
                <a:cubicBezTo>
                  <a:pt x="1000" y="873"/>
                  <a:pt x="1000" y="873"/>
                  <a:pt x="1000" y="873"/>
                </a:cubicBezTo>
                <a:cubicBezTo>
                  <a:pt x="995" y="870"/>
                  <a:pt x="992" y="866"/>
                  <a:pt x="988" y="862"/>
                </a:cubicBezTo>
                <a:cubicBezTo>
                  <a:pt x="980" y="855"/>
                  <a:pt x="973" y="847"/>
                  <a:pt x="966" y="839"/>
                </a:cubicBezTo>
                <a:cubicBezTo>
                  <a:pt x="959" y="832"/>
                  <a:pt x="952" y="825"/>
                  <a:pt x="946" y="818"/>
                </a:cubicBezTo>
                <a:cubicBezTo>
                  <a:pt x="939" y="811"/>
                  <a:pt x="933" y="805"/>
                  <a:pt x="926" y="800"/>
                </a:cubicBezTo>
                <a:cubicBezTo>
                  <a:pt x="923" y="797"/>
                  <a:pt x="920" y="794"/>
                  <a:pt x="917" y="792"/>
                </a:cubicBezTo>
                <a:cubicBezTo>
                  <a:pt x="916" y="791"/>
                  <a:pt x="914" y="790"/>
                  <a:pt x="913" y="789"/>
                </a:cubicBezTo>
                <a:cubicBezTo>
                  <a:pt x="911" y="788"/>
                  <a:pt x="910" y="787"/>
                  <a:pt x="908" y="786"/>
                </a:cubicBezTo>
                <a:cubicBezTo>
                  <a:pt x="902" y="783"/>
                  <a:pt x="897" y="780"/>
                  <a:pt x="893" y="778"/>
                </a:cubicBezTo>
                <a:cubicBezTo>
                  <a:pt x="891" y="778"/>
                  <a:pt x="889" y="777"/>
                  <a:pt x="887" y="776"/>
                </a:cubicBezTo>
                <a:cubicBezTo>
                  <a:pt x="885" y="775"/>
                  <a:pt x="884" y="775"/>
                  <a:pt x="882" y="775"/>
                </a:cubicBezTo>
                <a:cubicBezTo>
                  <a:pt x="880" y="774"/>
                  <a:pt x="879" y="773"/>
                  <a:pt x="879" y="773"/>
                </a:cubicBezTo>
                <a:cubicBezTo>
                  <a:pt x="879" y="773"/>
                  <a:pt x="880" y="774"/>
                  <a:pt x="882" y="775"/>
                </a:cubicBezTo>
                <a:cubicBezTo>
                  <a:pt x="883" y="775"/>
                  <a:pt x="885" y="776"/>
                  <a:pt x="886" y="777"/>
                </a:cubicBezTo>
                <a:cubicBezTo>
                  <a:pt x="888" y="778"/>
                  <a:pt x="890" y="779"/>
                  <a:pt x="892" y="780"/>
                </a:cubicBezTo>
                <a:cubicBezTo>
                  <a:pt x="896" y="782"/>
                  <a:pt x="901" y="785"/>
                  <a:pt x="907" y="789"/>
                </a:cubicBezTo>
                <a:cubicBezTo>
                  <a:pt x="908" y="790"/>
                  <a:pt x="909" y="791"/>
                  <a:pt x="911" y="792"/>
                </a:cubicBezTo>
                <a:cubicBezTo>
                  <a:pt x="912" y="793"/>
                  <a:pt x="913" y="794"/>
                  <a:pt x="915" y="795"/>
                </a:cubicBezTo>
                <a:cubicBezTo>
                  <a:pt x="916" y="796"/>
                  <a:pt x="916" y="797"/>
                  <a:pt x="917" y="797"/>
                </a:cubicBezTo>
                <a:cubicBezTo>
                  <a:pt x="918" y="798"/>
                  <a:pt x="919" y="798"/>
                  <a:pt x="919" y="799"/>
                </a:cubicBezTo>
                <a:cubicBezTo>
                  <a:pt x="921" y="800"/>
                  <a:pt x="922" y="801"/>
                  <a:pt x="924" y="803"/>
                </a:cubicBezTo>
                <a:cubicBezTo>
                  <a:pt x="924" y="803"/>
                  <a:pt x="924" y="803"/>
                  <a:pt x="924" y="803"/>
                </a:cubicBezTo>
                <a:cubicBezTo>
                  <a:pt x="924" y="803"/>
                  <a:pt x="924" y="803"/>
                  <a:pt x="924" y="803"/>
                </a:cubicBezTo>
                <a:cubicBezTo>
                  <a:pt x="923" y="802"/>
                  <a:pt x="921" y="802"/>
                  <a:pt x="920" y="802"/>
                </a:cubicBezTo>
                <a:cubicBezTo>
                  <a:pt x="919" y="802"/>
                  <a:pt x="918" y="801"/>
                  <a:pt x="917" y="801"/>
                </a:cubicBezTo>
                <a:cubicBezTo>
                  <a:pt x="915" y="801"/>
                  <a:pt x="914" y="801"/>
                  <a:pt x="913" y="801"/>
                </a:cubicBezTo>
                <a:cubicBezTo>
                  <a:pt x="913" y="801"/>
                  <a:pt x="912" y="801"/>
                  <a:pt x="912" y="801"/>
                </a:cubicBezTo>
                <a:cubicBezTo>
                  <a:pt x="912" y="800"/>
                  <a:pt x="912" y="800"/>
                  <a:pt x="912" y="800"/>
                </a:cubicBezTo>
                <a:cubicBezTo>
                  <a:pt x="897" y="791"/>
                  <a:pt x="884" y="796"/>
                  <a:pt x="868" y="803"/>
                </a:cubicBezTo>
                <a:cubicBezTo>
                  <a:pt x="866" y="800"/>
                  <a:pt x="863" y="797"/>
                  <a:pt x="860" y="794"/>
                </a:cubicBezTo>
                <a:cubicBezTo>
                  <a:pt x="855" y="804"/>
                  <a:pt x="839" y="817"/>
                  <a:pt x="855" y="822"/>
                </a:cubicBezTo>
                <a:cubicBezTo>
                  <a:pt x="855" y="822"/>
                  <a:pt x="855" y="822"/>
                  <a:pt x="855" y="823"/>
                </a:cubicBezTo>
                <a:cubicBezTo>
                  <a:pt x="854" y="823"/>
                  <a:pt x="854" y="823"/>
                  <a:pt x="853" y="823"/>
                </a:cubicBezTo>
                <a:cubicBezTo>
                  <a:pt x="855" y="823"/>
                  <a:pt x="855" y="823"/>
                  <a:pt x="855" y="823"/>
                </a:cubicBezTo>
                <a:cubicBezTo>
                  <a:pt x="855" y="823"/>
                  <a:pt x="855" y="824"/>
                  <a:pt x="855" y="825"/>
                </a:cubicBezTo>
                <a:cubicBezTo>
                  <a:pt x="855" y="826"/>
                  <a:pt x="855" y="827"/>
                  <a:pt x="855" y="828"/>
                </a:cubicBezTo>
                <a:cubicBezTo>
                  <a:pt x="855" y="829"/>
                  <a:pt x="855" y="831"/>
                  <a:pt x="855" y="832"/>
                </a:cubicBezTo>
                <a:cubicBezTo>
                  <a:pt x="856" y="833"/>
                  <a:pt x="856" y="834"/>
                  <a:pt x="856" y="835"/>
                </a:cubicBezTo>
                <a:cubicBezTo>
                  <a:pt x="856" y="836"/>
                  <a:pt x="857" y="836"/>
                  <a:pt x="857" y="837"/>
                </a:cubicBezTo>
                <a:cubicBezTo>
                  <a:pt x="857" y="837"/>
                  <a:pt x="857" y="837"/>
                  <a:pt x="857" y="838"/>
                </a:cubicBezTo>
                <a:cubicBezTo>
                  <a:pt x="857" y="838"/>
                  <a:pt x="857" y="838"/>
                  <a:pt x="857" y="838"/>
                </a:cubicBezTo>
                <a:cubicBezTo>
                  <a:pt x="857" y="839"/>
                  <a:pt x="858" y="839"/>
                  <a:pt x="858" y="840"/>
                </a:cubicBezTo>
                <a:cubicBezTo>
                  <a:pt x="858" y="840"/>
                  <a:pt x="858" y="841"/>
                  <a:pt x="858" y="841"/>
                </a:cubicBezTo>
                <a:cubicBezTo>
                  <a:pt x="858" y="841"/>
                  <a:pt x="859" y="841"/>
                  <a:pt x="859" y="841"/>
                </a:cubicBezTo>
                <a:cubicBezTo>
                  <a:pt x="859" y="842"/>
                  <a:pt x="859" y="842"/>
                  <a:pt x="859" y="842"/>
                </a:cubicBezTo>
                <a:cubicBezTo>
                  <a:pt x="859" y="842"/>
                  <a:pt x="859" y="842"/>
                  <a:pt x="859" y="843"/>
                </a:cubicBezTo>
                <a:cubicBezTo>
                  <a:pt x="858" y="842"/>
                  <a:pt x="857" y="842"/>
                  <a:pt x="856" y="841"/>
                </a:cubicBezTo>
                <a:cubicBezTo>
                  <a:pt x="856" y="841"/>
                  <a:pt x="856" y="841"/>
                  <a:pt x="855" y="840"/>
                </a:cubicBezTo>
                <a:cubicBezTo>
                  <a:pt x="854" y="840"/>
                  <a:pt x="853" y="839"/>
                  <a:pt x="853" y="839"/>
                </a:cubicBezTo>
                <a:cubicBezTo>
                  <a:pt x="852" y="838"/>
                  <a:pt x="851" y="837"/>
                  <a:pt x="850" y="837"/>
                </a:cubicBezTo>
                <a:cubicBezTo>
                  <a:pt x="848" y="835"/>
                  <a:pt x="848" y="835"/>
                  <a:pt x="848" y="835"/>
                </a:cubicBezTo>
                <a:cubicBezTo>
                  <a:pt x="844" y="832"/>
                  <a:pt x="841" y="829"/>
                  <a:pt x="838" y="827"/>
                </a:cubicBezTo>
                <a:cubicBezTo>
                  <a:pt x="832" y="821"/>
                  <a:pt x="826" y="815"/>
                  <a:pt x="820" y="810"/>
                </a:cubicBezTo>
                <a:cubicBezTo>
                  <a:pt x="815" y="804"/>
                  <a:pt x="809" y="799"/>
                  <a:pt x="804" y="794"/>
                </a:cubicBezTo>
                <a:cubicBezTo>
                  <a:pt x="803" y="793"/>
                  <a:pt x="803" y="792"/>
                  <a:pt x="802" y="792"/>
                </a:cubicBezTo>
                <a:cubicBezTo>
                  <a:pt x="807" y="789"/>
                  <a:pt x="812" y="786"/>
                  <a:pt x="817" y="781"/>
                </a:cubicBezTo>
                <a:cubicBezTo>
                  <a:pt x="816" y="781"/>
                  <a:pt x="816" y="781"/>
                  <a:pt x="816" y="782"/>
                </a:cubicBezTo>
                <a:cubicBezTo>
                  <a:pt x="816" y="783"/>
                  <a:pt x="816" y="785"/>
                  <a:pt x="815" y="786"/>
                </a:cubicBezTo>
                <a:cubicBezTo>
                  <a:pt x="815" y="788"/>
                  <a:pt x="815" y="789"/>
                  <a:pt x="814" y="791"/>
                </a:cubicBezTo>
                <a:cubicBezTo>
                  <a:pt x="814" y="792"/>
                  <a:pt x="814" y="794"/>
                  <a:pt x="814" y="795"/>
                </a:cubicBezTo>
                <a:cubicBezTo>
                  <a:pt x="814" y="797"/>
                  <a:pt x="814" y="798"/>
                  <a:pt x="814" y="799"/>
                </a:cubicBezTo>
                <a:cubicBezTo>
                  <a:pt x="814" y="799"/>
                  <a:pt x="814" y="800"/>
                  <a:pt x="814" y="800"/>
                </a:cubicBezTo>
                <a:cubicBezTo>
                  <a:pt x="814" y="800"/>
                  <a:pt x="814" y="800"/>
                  <a:pt x="815" y="801"/>
                </a:cubicBezTo>
                <a:cubicBezTo>
                  <a:pt x="815" y="801"/>
                  <a:pt x="815" y="802"/>
                  <a:pt x="815" y="802"/>
                </a:cubicBezTo>
                <a:cubicBezTo>
                  <a:pt x="815" y="803"/>
                  <a:pt x="816" y="803"/>
                  <a:pt x="816" y="803"/>
                </a:cubicBezTo>
                <a:cubicBezTo>
                  <a:pt x="816" y="804"/>
                  <a:pt x="816" y="804"/>
                  <a:pt x="816" y="804"/>
                </a:cubicBezTo>
                <a:cubicBezTo>
                  <a:pt x="817" y="805"/>
                  <a:pt x="817" y="805"/>
                  <a:pt x="817" y="805"/>
                </a:cubicBezTo>
                <a:cubicBezTo>
                  <a:pt x="817" y="806"/>
                  <a:pt x="818" y="806"/>
                  <a:pt x="818" y="806"/>
                </a:cubicBezTo>
                <a:cubicBezTo>
                  <a:pt x="818" y="806"/>
                  <a:pt x="818" y="806"/>
                  <a:pt x="817" y="805"/>
                </a:cubicBezTo>
                <a:cubicBezTo>
                  <a:pt x="817" y="805"/>
                  <a:pt x="817" y="804"/>
                  <a:pt x="817" y="804"/>
                </a:cubicBezTo>
                <a:cubicBezTo>
                  <a:pt x="817" y="803"/>
                  <a:pt x="817" y="802"/>
                  <a:pt x="817" y="802"/>
                </a:cubicBezTo>
                <a:cubicBezTo>
                  <a:pt x="817" y="801"/>
                  <a:pt x="817" y="801"/>
                  <a:pt x="817" y="800"/>
                </a:cubicBezTo>
                <a:cubicBezTo>
                  <a:pt x="817" y="800"/>
                  <a:pt x="816" y="799"/>
                  <a:pt x="816" y="799"/>
                </a:cubicBezTo>
                <a:cubicBezTo>
                  <a:pt x="816" y="797"/>
                  <a:pt x="816" y="796"/>
                  <a:pt x="816" y="795"/>
                </a:cubicBezTo>
                <a:cubicBezTo>
                  <a:pt x="816" y="794"/>
                  <a:pt x="816" y="792"/>
                  <a:pt x="816" y="791"/>
                </a:cubicBezTo>
                <a:cubicBezTo>
                  <a:pt x="817" y="788"/>
                  <a:pt x="817" y="785"/>
                  <a:pt x="818" y="782"/>
                </a:cubicBezTo>
                <a:cubicBezTo>
                  <a:pt x="819" y="780"/>
                  <a:pt x="819" y="779"/>
                  <a:pt x="820" y="778"/>
                </a:cubicBezTo>
                <a:cubicBezTo>
                  <a:pt x="832" y="764"/>
                  <a:pt x="842" y="744"/>
                  <a:pt x="861" y="733"/>
                </a:cubicBezTo>
                <a:cubicBezTo>
                  <a:pt x="879" y="722"/>
                  <a:pt x="947" y="708"/>
                  <a:pt x="986" y="706"/>
                </a:cubicBezTo>
                <a:close/>
                <a:moveTo>
                  <a:pt x="1008" y="912"/>
                </a:moveTo>
                <a:cubicBezTo>
                  <a:pt x="1008" y="912"/>
                  <a:pt x="1008" y="912"/>
                  <a:pt x="1008" y="913"/>
                </a:cubicBezTo>
                <a:cubicBezTo>
                  <a:pt x="1007" y="913"/>
                  <a:pt x="1007" y="913"/>
                  <a:pt x="1007" y="913"/>
                </a:cubicBezTo>
                <a:cubicBezTo>
                  <a:pt x="1005" y="913"/>
                  <a:pt x="1003" y="912"/>
                  <a:pt x="1002" y="912"/>
                </a:cubicBezTo>
                <a:cubicBezTo>
                  <a:pt x="1003" y="912"/>
                  <a:pt x="1003" y="912"/>
                  <a:pt x="1004" y="912"/>
                </a:cubicBezTo>
                <a:cubicBezTo>
                  <a:pt x="1006" y="912"/>
                  <a:pt x="1007" y="912"/>
                  <a:pt x="1009" y="912"/>
                </a:cubicBezTo>
                <a:cubicBezTo>
                  <a:pt x="1009" y="912"/>
                  <a:pt x="1009" y="912"/>
                  <a:pt x="1008" y="912"/>
                </a:cubicBezTo>
                <a:close/>
                <a:moveTo>
                  <a:pt x="1004" y="909"/>
                </a:moveTo>
                <a:cubicBezTo>
                  <a:pt x="1001" y="909"/>
                  <a:pt x="998" y="910"/>
                  <a:pt x="995" y="910"/>
                </a:cubicBezTo>
                <a:cubicBezTo>
                  <a:pt x="993" y="909"/>
                  <a:pt x="990" y="908"/>
                  <a:pt x="987" y="907"/>
                </a:cubicBezTo>
                <a:cubicBezTo>
                  <a:pt x="987" y="906"/>
                  <a:pt x="987" y="906"/>
                  <a:pt x="987" y="905"/>
                </a:cubicBezTo>
                <a:cubicBezTo>
                  <a:pt x="986" y="905"/>
                  <a:pt x="986" y="905"/>
                  <a:pt x="986" y="905"/>
                </a:cubicBezTo>
                <a:cubicBezTo>
                  <a:pt x="986" y="905"/>
                  <a:pt x="986" y="904"/>
                  <a:pt x="986" y="904"/>
                </a:cubicBezTo>
                <a:cubicBezTo>
                  <a:pt x="985" y="903"/>
                  <a:pt x="984" y="902"/>
                  <a:pt x="983" y="902"/>
                </a:cubicBezTo>
                <a:cubicBezTo>
                  <a:pt x="982" y="901"/>
                  <a:pt x="981" y="900"/>
                  <a:pt x="981" y="899"/>
                </a:cubicBezTo>
                <a:cubicBezTo>
                  <a:pt x="979" y="897"/>
                  <a:pt x="977" y="894"/>
                  <a:pt x="975" y="892"/>
                </a:cubicBezTo>
                <a:cubicBezTo>
                  <a:pt x="974" y="892"/>
                  <a:pt x="974" y="892"/>
                  <a:pt x="974" y="892"/>
                </a:cubicBezTo>
                <a:cubicBezTo>
                  <a:pt x="974" y="891"/>
                  <a:pt x="974" y="891"/>
                  <a:pt x="974" y="891"/>
                </a:cubicBezTo>
                <a:cubicBezTo>
                  <a:pt x="979" y="874"/>
                  <a:pt x="958" y="867"/>
                  <a:pt x="945" y="871"/>
                </a:cubicBezTo>
                <a:cubicBezTo>
                  <a:pt x="952" y="879"/>
                  <a:pt x="958" y="897"/>
                  <a:pt x="972" y="893"/>
                </a:cubicBezTo>
                <a:cubicBezTo>
                  <a:pt x="972" y="893"/>
                  <a:pt x="973" y="893"/>
                  <a:pt x="973" y="894"/>
                </a:cubicBezTo>
                <a:cubicBezTo>
                  <a:pt x="975" y="896"/>
                  <a:pt x="977" y="898"/>
                  <a:pt x="979" y="900"/>
                </a:cubicBezTo>
                <a:cubicBezTo>
                  <a:pt x="980" y="901"/>
                  <a:pt x="981" y="902"/>
                  <a:pt x="982" y="903"/>
                </a:cubicBezTo>
                <a:cubicBezTo>
                  <a:pt x="982" y="904"/>
                  <a:pt x="983" y="904"/>
                  <a:pt x="983" y="905"/>
                </a:cubicBezTo>
                <a:cubicBezTo>
                  <a:pt x="966" y="898"/>
                  <a:pt x="948" y="889"/>
                  <a:pt x="929" y="880"/>
                </a:cubicBezTo>
                <a:cubicBezTo>
                  <a:pt x="927" y="879"/>
                  <a:pt x="924" y="878"/>
                  <a:pt x="922" y="877"/>
                </a:cubicBezTo>
                <a:cubicBezTo>
                  <a:pt x="922" y="876"/>
                  <a:pt x="922" y="876"/>
                  <a:pt x="922" y="876"/>
                </a:cubicBezTo>
                <a:cubicBezTo>
                  <a:pt x="922" y="875"/>
                  <a:pt x="922" y="873"/>
                  <a:pt x="922" y="872"/>
                </a:cubicBezTo>
                <a:cubicBezTo>
                  <a:pt x="921" y="869"/>
                  <a:pt x="921" y="866"/>
                  <a:pt x="921" y="863"/>
                </a:cubicBezTo>
                <a:cubicBezTo>
                  <a:pt x="921" y="860"/>
                  <a:pt x="921" y="856"/>
                  <a:pt x="921" y="854"/>
                </a:cubicBezTo>
                <a:cubicBezTo>
                  <a:pt x="921" y="852"/>
                  <a:pt x="921" y="851"/>
                  <a:pt x="921" y="849"/>
                </a:cubicBezTo>
                <a:cubicBezTo>
                  <a:pt x="921" y="848"/>
                  <a:pt x="921" y="847"/>
                  <a:pt x="921" y="845"/>
                </a:cubicBezTo>
                <a:cubicBezTo>
                  <a:pt x="921" y="845"/>
                  <a:pt x="921" y="845"/>
                  <a:pt x="921" y="845"/>
                </a:cubicBezTo>
                <a:cubicBezTo>
                  <a:pt x="921" y="844"/>
                  <a:pt x="921" y="844"/>
                  <a:pt x="921" y="844"/>
                </a:cubicBezTo>
                <a:cubicBezTo>
                  <a:pt x="921" y="844"/>
                  <a:pt x="922" y="844"/>
                  <a:pt x="922" y="843"/>
                </a:cubicBezTo>
                <a:cubicBezTo>
                  <a:pt x="922" y="843"/>
                  <a:pt x="922" y="843"/>
                  <a:pt x="922" y="843"/>
                </a:cubicBezTo>
                <a:cubicBezTo>
                  <a:pt x="922" y="842"/>
                  <a:pt x="922" y="842"/>
                  <a:pt x="922" y="842"/>
                </a:cubicBezTo>
                <a:cubicBezTo>
                  <a:pt x="922" y="842"/>
                  <a:pt x="922" y="842"/>
                  <a:pt x="922" y="842"/>
                </a:cubicBezTo>
                <a:cubicBezTo>
                  <a:pt x="922" y="841"/>
                  <a:pt x="923" y="841"/>
                  <a:pt x="923" y="840"/>
                </a:cubicBezTo>
                <a:cubicBezTo>
                  <a:pt x="923" y="839"/>
                  <a:pt x="923" y="839"/>
                  <a:pt x="923" y="838"/>
                </a:cubicBezTo>
                <a:cubicBezTo>
                  <a:pt x="923" y="837"/>
                  <a:pt x="923" y="837"/>
                  <a:pt x="923" y="836"/>
                </a:cubicBezTo>
                <a:cubicBezTo>
                  <a:pt x="923" y="835"/>
                  <a:pt x="923" y="834"/>
                  <a:pt x="923" y="834"/>
                </a:cubicBezTo>
                <a:cubicBezTo>
                  <a:pt x="923" y="834"/>
                  <a:pt x="923" y="834"/>
                  <a:pt x="923" y="833"/>
                </a:cubicBezTo>
                <a:cubicBezTo>
                  <a:pt x="924" y="833"/>
                  <a:pt x="924" y="833"/>
                  <a:pt x="924" y="833"/>
                </a:cubicBezTo>
                <a:cubicBezTo>
                  <a:pt x="928" y="823"/>
                  <a:pt x="924" y="816"/>
                  <a:pt x="919" y="809"/>
                </a:cubicBezTo>
                <a:cubicBezTo>
                  <a:pt x="913" y="817"/>
                  <a:pt x="916" y="826"/>
                  <a:pt x="921" y="832"/>
                </a:cubicBezTo>
                <a:cubicBezTo>
                  <a:pt x="921" y="833"/>
                  <a:pt x="921" y="833"/>
                  <a:pt x="921" y="834"/>
                </a:cubicBezTo>
                <a:cubicBezTo>
                  <a:pt x="921" y="835"/>
                  <a:pt x="921" y="835"/>
                  <a:pt x="921" y="836"/>
                </a:cubicBezTo>
                <a:cubicBezTo>
                  <a:pt x="921" y="837"/>
                  <a:pt x="921" y="837"/>
                  <a:pt x="921" y="838"/>
                </a:cubicBezTo>
                <a:cubicBezTo>
                  <a:pt x="921" y="839"/>
                  <a:pt x="921" y="839"/>
                  <a:pt x="921" y="840"/>
                </a:cubicBezTo>
                <a:cubicBezTo>
                  <a:pt x="921" y="840"/>
                  <a:pt x="921" y="840"/>
                  <a:pt x="921" y="841"/>
                </a:cubicBezTo>
                <a:cubicBezTo>
                  <a:pt x="921" y="840"/>
                  <a:pt x="921" y="840"/>
                  <a:pt x="921" y="840"/>
                </a:cubicBezTo>
                <a:cubicBezTo>
                  <a:pt x="920" y="838"/>
                  <a:pt x="920" y="838"/>
                  <a:pt x="920" y="838"/>
                </a:cubicBezTo>
                <a:cubicBezTo>
                  <a:pt x="920" y="838"/>
                  <a:pt x="920" y="838"/>
                  <a:pt x="920" y="840"/>
                </a:cubicBezTo>
                <a:cubicBezTo>
                  <a:pt x="920" y="840"/>
                  <a:pt x="919" y="841"/>
                  <a:pt x="919" y="842"/>
                </a:cubicBezTo>
                <a:cubicBezTo>
                  <a:pt x="919" y="843"/>
                  <a:pt x="919" y="843"/>
                  <a:pt x="919" y="844"/>
                </a:cubicBezTo>
                <a:cubicBezTo>
                  <a:pt x="919" y="844"/>
                  <a:pt x="919" y="844"/>
                  <a:pt x="919" y="845"/>
                </a:cubicBezTo>
                <a:cubicBezTo>
                  <a:pt x="919" y="845"/>
                  <a:pt x="919" y="845"/>
                  <a:pt x="919" y="846"/>
                </a:cubicBezTo>
                <a:cubicBezTo>
                  <a:pt x="919" y="847"/>
                  <a:pt x="919" y="848"/>
                  <a:pt x="919" y="849"/>
                </a:cubicBezTo>
                <a:cubicBezTo>
                  <a:pt x="919" y="851"/>
                  <a:pt x="919" y="852"/>
                  <a:pt x="919" y="854"/>
                </a:cubicBezTo>
                <a:cubicBezTo>
                  <a:pt x="919" y="857"/>
                  <a:pt x="919" y="860"/>
                  <a:pt x="919" y="863"/>
                </a:cubicBezTo>
                <a:cubicBezTo>
                  <a:pt x="919" y="866"/>
                  <a:pt x="919" y="869"/>
                  <a:pt x="920" y="872"/>
                </a:cubicBezTo>
                <a:cubicBezTo>
                  <a:pt x="920" y="873"/>
                  <a:pt x="920" y="874"/>
                  <a:pt x="920" y="875"/>
                </a:cubicBezTo>
                <a:cubicBezTo>
                  <a:pt x="900" y="865"/>
                  <a:pt x="882" y="853"/>
                  <a:pt x="862" y="844"/>
                </a:cubicBezTo>
                <a:cubicBezTo>
                  <a:pt x="862" y="843"/>
                  <a:pt x="861" y="843"/>
                  <a:pt x="861" y="843"/>
                </a:cubicBezTo>
                <a:cubicBezTo>
                  <a:pt x="861" y="843"/>
                  <a:pt x="861" y="842"/>
                  <a:pt x="861" y="842"/>
                </a:cubicBezTo>
                <a:cubicBezTo>
                  <a:pt x="861" y="842"/>
                  <a:pt x="861" y="841"/>
                  <a:pt x="861" y="841"/>
                </a:cubicBezTo>
                <a:cubicBezTo>
                  <a:pt x="861" y="841"/>
                  <a:pt x="861" y="841"/>
                  <a:pt x="861" y="840"/>
                </a:cubicBezTo>
                <a:cubicBezTo>
                  <a:pt x="860" y="840"/>
                  <a:pt x="860" y="840"/>
                  <a:pt x="860" y="840"/>
                </a:cubicBezTo>
                <a:cubicBezTo>
                  <a:pt x="860" y="840"/>
                  <a:pt x="860" y="839"/>
                  <a:pt x="860" y="839"/>
                </a:cubicBezTo>
                <a:cubicBezTo>
                  <a:pt x="860" y="838"/>
                  <a:pt x="859" y="838"/>
                  <a:pt x="859" y="837"/>
                </a:cubicBezTo>
                <a:cubicBezTo>
                  <a:pt x="859" y="837"/>
                  <a:pt x="859" y="837"/>
                  <a:pt x="859" y="837"/>
                </a:cubicBezTo>
                <a:cubicBezTo>
                  <a:pt x="859" y="836"/>
                  <a:pt x="859" y="836"/>
                  <a:pt x="859" y="836"/>
                </a:cubicBezTo>
                <a:cubicBezTo>
                  <a:pt x="859" y="835"/>
                  <a:pt x="858" y="835"/>
                  <a:pt x="858" y="834"/>
                </a:cubicBezTo>
                <a:cubicBezTo>
                  <a:pt x="858" y="833"/>
                  <a:pt x="858" y="832"/>
                  <a:pt x="857" y="831"/>
                </a:cubicBezTo>
                <a:cubicBezTo>
                  <a:pt x="857" y="830"/>
                  <a:pt x="857" y="829"/>
                  <a:pt x="857" y="828"/>
                </a:cubicBezTo>
                <a:cubicBezTo>
                  <a:pt x="857" y="827"/>
                  <a:pt x="857" y="826"/>
                  <a:pt x="857" y="824"/>
                </a:cubicBezTo>
                <a:cubicBezTo>
                  <a:pt x="857" y="823"/>
                  <a:pt x="857" y="823"/>
                  <a:pt x="857" y="822"/>
                </a:cubicBezTo>
                <a:cubicBezTo>
                  <a:pt x="862" y="819"/>
                  <a:pt x="868" y="814"/>
                  <a:pt x="870" y="809"/>
                </a:cubicBezTo>
                <a:cubicBezTo>
                  <a:pt x="870" y="808"/>
                  <a:pt x="870" y="807"/>
                  <a:pt x="870" y="806"/>
                </a:cubicBezTo>
                <a:cubicBezTo>
                  <a:pt x="882" y="814"/>
                  <a:pt x="896" y="811"/>
                  <a:pt x="909" y="804"/>
                </a:cubicBezTo>
                <a:cubicBezTo>
                  <a:pt x="910" y="804"/>
                  <a:pt x="911" y="804"/>
                  <a:pt x="912" y="804"/>
                </a:cubicBezTo>
                <a:cubicBezTo>
                  <a:pt x="914" y="804"/>
                  <a:pt x="915" y="804"/>
                  <a:pt x="916" y="804"/>
                </a:cubicBezTo>
                <a:cubicBezTo>
                  <a:pt x="917" y="805"/>
                  <a:pt x="918" y="805"/>
                  <a:pt x="920" y="805"/>
                </a:cubicBezTo>
                <a:cubicBezTo>
                  <a:pt x="921" y="805"/>
                  <a:pt x="922" y="806"/>
                  <a:pt x="923" y="806"/>
                </a:cubicBezTo>
                <a:cubicBezTo>
                  <a:pt x="924" y="806"/>
                  <a:pt x="925" y="806"/>
                  <a:pt x="926" y="807"/>
                </a:cubicBezTo>
                <a:cubicBezTo>
                  <a:pt x="926" y="807"/>
                  <a:pt x="926" y="807"/>
                  <a:pt x="926" y="807"/>
                </a:cubicBezTo>
                <a:cubicBezTo>
                  <a:pt x="926" y="807"/>
                  <a:pt x="927" y="807"/>
                  <a:pt x="927" y="807"/>
                </a:cubicBezTo>
                <a:cubicBezTo>
                  <a:pt x="927" y="807"/>
                  <a:pt x="928" y="807"/>
                  <a:pt x="928" y="807"/>
                </a:cubicBezTo>
                <a:cubicBezTo>
                  <a:pt x="928" y="807"/>
                  <a:pt x="929" y="807"/>
                  <a:pt x="929" y="807"/>
                </a:cubicBezTo>
                <a:cubicBezTo>
                  <a:pt x="933" y="811"/>
                  <a:pt x="938" y="816"/>
                  <a:pt x="943" y="821"/>
                </a:cubicBezTo>
                <a:cubicBezTo>
                  <a:pt x="949" y="827"/>
                  <a:pt x="956" y="835"/>
                  <a:pt x="963" y="842"/>
                </a:cubicBezTo>
                <a:cubicBezTo>
                  <a:pt x="970" y="850"/>
                  <a:pt x="977" y="857"/>
                  <a:pt x="985" y="865"/>
                </a:cubicBezTo>
                <a:cubicBezTo>
                  <a:pt x="989" y="869"/>
                  <a:pt x="993" y="873"/>
                  <a:pt x="997" y="876"/>
                </a:cubicBezTo>
                <a:cubicBezTo>
                  <a:pt x="1000" y="879"/>
                  <a:pt x="1000" y="879"/>
                  <a:pt x="1000" y="879"/>
                </a:cubicBezTo>
                <a:cubicBezTo>
                  <a:pt x="1001" y="880"/>
                  <a:pt x="1002" y="881"/>
                  <a:pt x="1003" y="882"/>
                </a:cubicBezTo>
                <a:cubicBezTo>
                  <a:pt x="1004" y="882"/>
                  <a:pt x="1005" y="883"/>
                  <a:pt x="1006" y="884"/>
                </a:cubicBezTo>
                <a:cubicBezTo>
                  <a:pt x="1007" y="885"/>
                  <a:pt x="1008" y="886"/>
                  <a:pt x="1010" y="887"/>
                </a:cubicBezTo>
                <a:cubicBezTo>
                  <a:pt x="1018" y="893"/>
                  <a:pt x="1028" y="899"/>
                  <a:pt x="1037" y="905"/>
                </a:cubicBezTo>
                <a:cubicBezTo>
                  <a:pt x="1039" y="907"/>
                  <a:pt x="1042" y="909"/>
                  <a:pt x="1044" y="910"/>
                </a:cubicBezTo>
                <a:cubicBezTo>
                  <a:pt x="1044" y="910"/>
                  <a:pt x="1044" y="910"/>
                  <a:pt x="1043" y="910"/>
                </a:cubicBezTo>
                <a:cubicBezTo>
                  <a:pt x="1043" y="910"/>
                  <a:pt x="1042" y="910"/>
                  <a:pt x="1042" y="910"/>
                </a:cubicBezTo>
                <a:cubicBezTo>
                  <a:pt x="1041" y="910"/>
                  <a:pt x="1040" y="910"/>
                  <a:pt x="1039" y="909"/>
                </a:cubicBezTo>
                <a:cubicBezTo>
                  <a:pt x="1038" y="909"/>
                  <a:pt x="1038" y="909"/>
                  <a:pt x="1037" y="909"/>
                </a:cubicBezTo>
                <a:cubicBezTo>
                  <a:pt x="1036" y="909"/>
                  <a:pt x="1036" y="909"/>
                  <a:pt x="1035" y="909"/>
                </a:cubicBezTo>
                <a:cubicBezTo>
                  <a:pt x="1035" y="909"/>
                  <a:pt x="1034" y="909"/>
                  <a:pt x="1034" y="909"/>
                </a:cubicBezTo>
                <a:cubicBezTo>
                  <a:pt x="1032" y="909"/>
                  <a:pt x="1029" y="909"/>
                  <a:pt x="1027" y="909"/>
                </a:cubicBezTo>
                <a:cubicBezTo>
                  <a:pt x="1025" y="909"/>
                  <a:pt x="1022" y="909"/>
                  <a:pt x="1020" y="909"/>
                </a:cubicBezTo>
                <a:cubicBezTo>
                  <a:pt x="1015" y="909"/>
                  <a:pt x="1009" y="909"/>
                  <a:pt x="1004" y="909"/>
                </a:cubicBezTo>
                <a:close/>
                <a:moveTo>
                  <a:pt x="820" y="757"/>
                </a:moveTo>
                <a:cubicBezTo>
                  <a:pt x="820" y="756"/>
                  <a:pt x="819" y="756"/>
                  <a:pt x="819" y="755"/>
                </a:cubicBezTo>
                <a:cubicBezTo>
                  <a:pt x="818" y="754"/>
                  <a:pt x="818" y="754"/>
                  <a:pt x="818" y="753"/>
                </a:cubicBezTo>
                <a:cubicBezTo>
                  <a:pt x="818" y="753"/>
                  <a:pt x="818" y="753"/>
                  <a:pt x="818" y="753"/>
                </a:cubicBezTo>
                <a:cubicBezTo>
                  <a:pt x="817" y="753"/>
                  <a:pt x="817" y="753"/>
                  <a:pt x="817" y="753"/>
                </a:cubicBezTo>
                <a:cubicBezTo>
                  <a:pt x="823" y="742"/>
                  <a:pt x="815" y="739"/>
                  <a:pt x="808" y="735"/>
                </a:cubicBezTo>
                <a:cubicBezTo>
                  <a:pt x="813" y="734"/>
                  <a:pt x="819" y="733"/>
                  <a:pt x="826" y="732"/>
                </a:cubicBezTo>
                <a:cubicBezTo>
                  <a:pt x="826" y="740"/>
                  <a:pt x="824" y="749"/>
                  <a:pt x="821" y="758"/>
                </a:cubicBezTo>
                <a:cubicBezTo>
                  <a:pt x="820" y="758"/>
                  <a:pt x="820" y="757"/>
                  <a:pt x="820" y="757"/>
                </a:cubicBezTo>
                <a:close/>
                <a:moveTo>
                  <a:pt x="700" y="747"/>
                </a:moveTo>
                <a:cubicBezTo>
                  <a:pt x="701" y="747"/>
                  <a:pt x="701" y="746"/>
                  <a:pt x="702" y="745"/>
                </a:cubicBezTo>
                <a:cubicBezTo>
                  <a:pt x="702" y="744"/>
                  <a:pt x="703" y="743"/>
                  <a:pt x="703" y="742"/>
                </a:cubicBezTo>
                <a:cubicBezTo>
                  <a:pt x="704" y="741"/>
                  <a:pt x="704" y="741"/>
                  <a:pt x="705" y="740"/>
                </a:cubicBezTo>
                <a:cubicBezTo>
                  <a:pt x="705" y="739"/>
                  <a:pt x="705" y="738"/>
                  <a:pt x="706" y="737"/>
                </a:cubicBezTo>
                <a:cubicBezTo>
                  <a:pt x="708" y="733"/>
                  <a:pt x="709" y="729"/>
                  <a:pt x="710" y="725"/>
                </a:cubicBezTo>
                <a:cubicBezTo>
                  <a:pt x="710" y="725"/>
                  <a:pt x="710" y="724"/>
                  <a:pt x="710" y="724"/>
                </a:cubicBezTo>
                <a:cubicBezTo>
                  <a:pt x="710" y="722"/>
                  <a:pt x="710" y="722"/>
                  <a:pt x="710" y="722"/>
                </a:cubicBezTo>
                <a:cubicBezTo>
                  <a:pt x="711" y="721"/>
                  <a:pt x="711" y="720"/>
                  <a:pt x="711" y="719"/>
                </a:cubicBezTo>
                <a:cubicBezTo>
                  <a:pt x="711" y="718"/>
                  <a:pt x="711" y="717"/>
                  <a:pt x="711" y="716"/>
                </a:cubicBezTo>
                <a:cubicBezTo>
                  <a:pt x="712" y="716"/>
                  <a:pt x="712" y="715"/>
                  <a:pt x="712" y="714"/>
                </a:cubicBezTo>
                <a:cubicBezTo>
                  <a:pt x="712" y="710"/>
                  <a:pt x="712" y="706"/>
                  <a:pt x="712" y="702"/>
                </a:cubicBezTo>
                <a:cubicBezTo>
                  <a:pt x="712" y="701"/>
                  <a:pt x="712" y="699"/>
                  <a:pt x="711" y="697"/>
                </a:cubicBezTo>
                <a:cubicBezTo>
                  <a:pt x="711" y="696"/>
                  <a:pt x="711" y="695"/>
                  <a:pt x="711" y="695"/>
                </a:cubicBezTo>
                <a:cubicBezTo>
                  <a:pt x="711" y="694"/>
                  <a:pt x="711" y="694"/>
                  <a:pt x="711" y="694"/>
                </a:cubicBezTo>
                <a:cubicBezTo>
                  <a:pt x="711" y="694"/>
                  <a:pt x="711" y="694"/>
                  <a:pt x="711" y="694"/>
                </a:cubicBezTo>
                <a:cubicBezTo>
                  <a:pt x="711" y="693"/>
                  <a:pt x="712" y="692"/>
                  <a:pt x="712" y="692"/>
                </a:cubicBezTo>
                <a:cubicBezTo>
                  <a:pt x="712" y="691"/>
                  <a:pt x="713" y="690"/>
                  <a:pt x="713" y="689"/>
                </a:cubicBezTo>
                <a:cubicBezTo>
                  <a:pt x="714" y="688"/>
                  <a:pt x="714" y="687"/>
                  <a:pt x="715" y="686"/>
                </a:cubicBezTo>
                <a:cubicBezTo>
                  <a:pt x="715" y="685"/>
                  <a:pt x="716" y="684"/>
                  <a:pt x="717" y="683"/>
                </a:cubicBezTo>
                <a:cubicBezTo>
                  <a:pt x="717" y="682"/>
                  <a:pt x="718" y="681"/>
                  <a:pt x="718" y="680"/>
                </a:cubicBezTo>
                <a:cubicBezTo>
                  <a:pt x="719" y="680"/>
                  <a:pt x="719" y="680"/>
                  <a:pt x="719" y="680"/>
                </a:cubicBezTo>
                <a:cubicBezTo>
                  <a:pt x="724" y="679"/>
                  <a:pt x="728" y="679"/>
                  <a:pt x="731" y="677"/>
                </a:cubicBezTo>
                <a:cubicBezTo>
                  <a:pt x="735" y="678"/>
                  <a:pt x="740" y="676"/>
                  <a:pt x="742" y="673"/>
                </a:cubicBezTo>
                <a:cubicBezTo>
                  <a:pt x="742" y="673"/>
                  <a:pt x="742" y="673"/>
                  <a:pt x="742" y="673"/>
                </a:cubicBezTo>
                <a:cubicBezTo>
                  <a:pt x="742" y="673"/>
                  <a:pt x="742" y="673"/>
                  <a:pt x="742" y="673"/>
                </a:cubicBezTo>
                <a:cubicBezTo>
                  <a:pt x="742" y="673"/>
                  <a:pt x="742" y="673"/>
                  <a:pt x="742" y="673"/>
                </a:cubicBezTo>
                <a:cubicBezTo>
                  <a:pt x="742" y="673"/>
                  <a:pt x="743" y="673"/>
                  <a:pt x="743" y="673"/>
                </a:cubicBezTo>
                <a:cubicBezTo>
                  <a:pt x="744" y="673"/>
                  <a:pt x="745" y="673"/>
                  <a:pt x="746" y="673"/>
                </a:cubicBezTo>
                <a:cubicBezTo>
                  <a:pt x="747" y="673"/>
                  <a:pt x="747" y="673"/>
                  <a:pt x="748" y="673"/>
                </a:cubicBezTo>
                <a:cubicBezTo>
                  <a:pt x="749" y="673"/>
                  <a:pt x="750" y="673"/>
                  <a:pt x="750" y="673"/>
                </a:cubicBezTo>
                <a:cubicBezTo>
                  <a:pt x="750" y="673"/>
                  <a:pt x="751" y="673"/>
                  <a:pt x="751" y="673"/>
                </a:cubicBezTo>
                <a:cubicBezTo>
                  <a:pt x="751" y="673"/>
                  <a:pt x="751" y="673"/>
                  <a:pt x="751" y="673"/>
                </a:cubicBezTo>
                <a:cubicBezTo>
                  <a:pt x="751" y="673"/>
                  <a:pt x="751" y="673"/>
                  <a:pt x="751" y="673"/>
                </a:cubicBezTo>
                <a:cubicBezTo>
                  <a:pt x="751" y="673"/>
                  <a:pt x="750" y="673"/>
                  <a:pt x="750" y="674"/>
                </a:cubicBezTo>
                <a:cubicBezTo>
                  <a:pt x="750" y="674"/>
                  <a:pt x="750" y="674"/>
                  <a:pt x="749" y="674"/>
                </a:cubicBezTo>
                <a:cubicBezTo>
                  <a:pt x="749" y="674"/>
                  <a:pt x="749" y="674"/>
                  <a:pt x="749" y="674"/>
                </a:cubicBezTo>
                <a:cubicBezTo>
                  <a:pt x="748" y="675"/>
                  <a:pt x="748" y="675"/>
                  <a:pt x="748" y="675"/>
                </a:cubicBezTo>
                <a:cubicBezTo>
                  <a:pt x="747" y="676"/>
                  <a:pt x="746" y="676"/>
                  <a:pt x="746" y="677"/>
                </a:cubicBezTo>
                <a:cubicBezTo>
                  <a:pt x="745" y="677"/>
                  <a:pt x="744" y="678"/>
                  <a:pt x="744" y="678"/>
                </a:cubicBezTo>
                <a:cubicBezTo>
                  <a:pt x="744" y="678"/>
                  <a:pt x="744" y="678"/>
                  <a:pt x="744" y="678"/>
                </a:cubicBezTo>
                <a:cubicBezTo>
                  <a:pt x="745" y="678"/>
                  <a:pt x="745" y="678"/>
                  <a:pt x="746" y="678"/>
                </a:cubicBezTo>
                <a:cubicBezTo>
                  <a:pt x="747" y="677"/>
                  <a:pt x="747" y="677"/>
                  <a:pt x="748" y="677"/>
                </a:cubicBezTo>
                <a:cubicBezTo>
                  <a:pt x="749" y="677"/>
                  <a:pt x="749" y="677"/>
                  <a:pt x="750" y="676"/>
                </a:cubicBezTo>
                <a:cubicBezTo>
                  <a:pt x="750" y="676"/>
                  <a:pt x="750" y="676"/>
                  <a:pt x="750" y="676"/>
                </a:cubicBezTo>
                <a:cubicBezTo>
                  <a:pt x="751" y="676"/>
                  <a:pt x="751" y="676"/>
                  <a:pt x="751" y="676"/>
                </a:cubicBezTo>
                <a:cubicBezTo>
                  <a:pt x="753" y="675"/>
                  <a:pt x="755" y="673"/>
                  <a:pt x="758" y="671"/>
                </a:cubicBezTo>
                <a:cubicBezTo>
                  <a:pt x="758" y="671"/>
                  <a:pt x="759" y="670"/>
                  <a:pt x="760" y="669"/>
                </a:cubicBezTo>
                <a:cubicBezTo>
                  <a:pt x="760" y="669"/>
                  <a:pt x="760" y="670"/>
                  <a:pt x="760" y="670"/>
                </a:cubicBezTo>
                <a:cubicBezTo>
                  <a:pt x="760" y="670"/>
                  <a:pt x="759" y="671"/>
                  <a:pt x="759" y="671"/>
                </a:cubicBezTo>
                <a:cubicBezTo>
                  <a:pt x="759" y="672"/>
                  <a:pt x="759" y="672"/>
                  <a:pt x="759" y="673"/>
                </a:cubicBezTo>
                <a:cubicBezTo>
                  <a:pt x="759" y="674"/>
                  <a:pt x="759" y="674"/>
                  <a:pt x="758" y="675"/>
                </a:cubicBezTo>
                <a:cubicBezTo>
                  <a:pt x="758" y="675"/>
                  <a:pt x="758" y="675"/>
                  <a:pt x="758" y="675"/>
                </a:cubicBezTo>
                <a:cubicBezTo>
                  <a:pt x="750" y="683"/>
                  <a:pt x="749" y="692"/>
                  <a:pt x="759" y="700"/>
                </a:cubicBezTo>
                <a:cubicBezTo>
                  <a:pt x="760" y="690"/>
                  <a:pt x="767" y="685"/>
                  <a:pt x="759" y="676"/>
                </a:cubicBezTo>
                <a:cubicBezTo>
                  <a:pt x="759" y="676"/>
                  <a:pt x="759" y="676"/>
                  <a:pt x="759" y="676"/>
                </a:cubicBezTo>
                <a:cubicBezTo>
                  <a:pt x="760" y="675"/>
                  <a:pt x="760" y="674"/>
                  <a:pt x="760" y="673"/>
                </a:cubicBezTo>
                <a:cubicBezTo>
                  <a:pt x="760" y="672"/>
                  <a:pt x="760" y="672"/>
                  <a:pt x="760" y="672"/>
                </a:cubicBezTo>
                <a:cubicBezTo>
                  <a:pt x="760" y="671"/>
                  <a:pt x="761" y="671"/>
                  <a:pt x="761" y="670"/>
                </a:cubicBezTo>
                <a:cubicBezTo>
                  <a:pt x="761" y="669"/>
                  <a:pt x="761" y="668"/>
                  <a:pt x="762" y="668"/>
                </a:cubicBezTo>
                <a:cubicBezTo>
                  <a:pt x="762" y="667"/>
                  <a:pt x="763" y="666"/>
                  <a:pt x="764" y="665"/>
                </a:cubicBezTo>
                <a:cubicBezTo>
                  <a:pt x="766" y="663"/>
                  <a:pt x="768" y="660"/>
                  <a:pt x="769" y="658"/>
                </a:cubicBezTo>
                <a:cubicBezTo>
                  <a:pt x="770" y="657"/>
                  <a:pt x="771" y="656"/>
                  <a:pt x="772" y="655"/>
                </a:cubicBezTo>
                <a:cubicBezTo>
                  <a:pt x="773" y="654"/>
                  <a:pt x="773" y="653"/>
                  <a:pt x="774" y="652"/>
                </a:cubicBezTo>
                <a:cubicBezTo>
                  <a:pt x="774" y="652"/>
                  <a:pt x="775" y="652"/>
                  <a:pt x="775" y="652"/>
                </a:cubicBezTo>
                <a:cubicBezTo>
                  <a:pt x="775" y="652"/>
                  <a:pt x="775" y="651"/>
                  <a:pt x="775" y="651"/>
                </a:cubicBezTo>
                <a:cubicBezTo>
                  <a:pt x="776" y="651"/>
                  <a:pt x="776" y="650"/>
                  <a:pt x="776" y="650"/>
                </a:cubicBezTo>
                <a:cubicBezTo>
                  <a:pt x="776" y="650"/>
                  <a:pt x="777" y="649"/>
                  <a:pt x="777" y="649"/>
                </a:cubicBezTo>
                <a:cubicBezTo>
                  <a:pt x="777" y="649"/>
                  <a:pt x="777" y="649"/>
                  <a:pt x="777" y="648"/>
                </a:cubicBezTo>
                <a:cubicBezTo>
                  <a:pt x="780" y="649"/>
                  <a:pt x="782" y="649"/>
                  <a:pt x="784" y="650"/>
                </a:cubicBezTo>
                <a:cubicBezTo>
                  <a:pt x="787" y="651"/>
                  <a:pt x="790" y="651"/>
                  <a:pt x="793" y="652"/>
                </a:cubicBezTo>
                <a:cubicBezTo>
                  <a:pt x="793" y="652"/>
                  <a:pt x="794" y="652"/>
                  <a:pt x="795" y="652"/>
                </a:cubicBezTo>
                <a:cubicBezTo>
                  <a:pt x="795" y="653"/>
                  <a:pt x="796" y="653"/>
                  <a:pt x="797" y="653"/>
                </a:cubicBezTo>
                <a:cubicBezTo>
                  <a:pt x="798" y="654"/>
                  <a:pt x="799" y="654"/>
                  <a:pt x="801" y="655"/>
                </a:cubicBezTo>
                <a:cubicBezTo>
                  <a:pt x="806" y="658"/>
                  <a:pt x="810" y="662"/>
                  <a:pt x="815" y="665"/>
                </a:cubicBezTo>
                <a:cubicBezTo>
                  <a:pt x="818" y="667"/>
                  <a:pt x="820" y="669"/>
                  <a:pt x="822" y="671"/>
                </a:cubicBezTo>
                <a:cubicBezTo>
                  <a:pt x="822" y="671"/>
                  <a:pt x="822" y="671"/>
                  <a:pt x="822" y="671"/>
                </a:cubicBezTo>
                <a:cubicBezTo>
                  <a:pt x="821" y="671"/>
                  <a:pt x="821" y="671"/>
                  <a:pt x="821" y="671"/>
                </a:cubicBezTo>
                <a:cubicBezTo>
                  <a:pt x="820" y="671"/>
                  <a:pt x="820" y="671"/>
                  <a:pt x="820" y="671"/>
                </a:cubicBezTo>
                <a:cubicBezTo>
                  <a:pt x="820" y="671"/>
                  <a:pt x="820" y="671"/>
                  <a:pt x="820" y="671"/>
                </a:cubicBezTo>
                <a:cubicBezTo>
                  <a:pt x="819" y="671"/>
                  <a:pt x="818" y="671"/>
                  <a:pt x="817" y="672"/>
                </a:cubicBezTo>
                <a:cubicBezTo>
                  <a:pt x="817" y="672"/>
                  <a:pt x="816" y="672"/>
                  <a:pt x="815" y="673"/>
                </a:cubicBezTo>
                <a:cubicBezTo>
                  <a:pt x="814" y="673"/>
                  <a:pt x="814" y="674"/>
                  <a:pt x="813" y="674"/>
                </a:cubicBezTo>
                <a:cubicBezTo>
                  <a:pt x="812" y="674"/>
                  <a:pt x="811" y="675"/>
                  <a:pt x="811" y="675"/>
                </a:cubicBezTo>
                <a:cubicBezTo>
                  <a:pt x="810" y="676"/>
                  <a:pt x="809" y="676"/>
                  <a:pt x="808" y="677"/>
                </a:cubicBezTo>
                <a:cubicBezTo>
                  <a:pt x="796" y="670"/>
                  <a:pt x="792" y="685"/>
                  <a:pt x="782" y="676"/>
                </a:cubicBezTo>
                <a:cubicBezTo>
                  <a:pt x="784" y="683"/>
                  <a:pt x="788" y="688"/>
                  <a:pt x="795" y="689"/>
                </a:cubicBezTo>
                <a:cubicBezTo>
                  <a:pt x="800" y="689"/>
                  <a:pt x="810" y="685"/>
                  <a:pt x="809" y="678"/>
                </a:cubicBezTo>
                <a:cubicBezTo>
                  <a:pt x="810" y="678"/>
                  <a:pt x="810" y="677"/>
                  <a:pt x="811" y="677"/>
                </a:cubicBezTo>
                <a:cubicBezTo>
                  <a:pt x="812" y="676"/>
                  <a:pt x="813" y="676"/>
                  <a:pt x="814" y="675"/>
                </a:cubicBezTo>
                <a:cubicBezTo>
                  <a:pt x="814" y="675"/>
                  <a:pt x="815" y="674"/>
                  <a:pt x="816" y="674"/>
                </a:cubicBezTo>
                <a:cubicBezTo>
                  <a:pt x="817" y="674"/>
                  <a:pt x="817" y="673"/>
                  <a:pt x="818" y="673"/>
                </a:cubicBezTo>
                <a:cubicBezTo>
                  <a:pt x="819" y="673"/>
                  <a:pt x="819" y="673"/>
                  <a:pt x="820" y="673"/>
                </a:cubicBezTo>
                <a:cubicBezTo>
                  <a:pt x="820" y="672"/>
                  <a:pt x="820" y="672"/>
                  <a:pt x="820" y="672"/>
                </a:cubicBezTo>
                <a:cubicBezTo>
                  <a:pt x="820" y="672"/>
                  <a:pt x="821" y="672"/>
                  <a:pt x="821" y="672"/>
                </a:cubicBezTo>
                <a:cubicBezTo>
                  <a:pt x="821" y="672"/>
                  <a:pt x="821" y="672"/>
                  <a:pt x="822" y="672"/>
                </a:cubicBezTo>
                <a:cubicBezTo>
                  <a:pt x="822" y="672"/>
                  <a:pt x="822" y="672"/>
                  <a:pt x="823" y="672"/>
                </a:cubicBezTo>
                <a:cubicBezTo>
                  <a:pt x="823" y="672"/>
                  <a:pt x="823" y="672"/>
                  <a:pt x="823" y="672"/>
                </a:cubicBezTo>
                <a:cubicBezTo>
                  <a:pt x="825" y="673"/>
                  <a:pt x="827" y="675"/>
                  <a:pt x="829" y="676"/>
                </a:cubicBezTo>
                <a:cubicBezTo>
                  <a:pt x="837" y="683"/>
                  <a:pt x="846" y="690"/>
                  <a:pt x="853" y="696"/>
                </a:cubicBezTo>
                <a:cubicBezTo>
                  <a:pt x="854" y="697"/>
                  <a:pt x="854" y="697"/>
                  <a:pt x="855" y="698"/>
                </a:cubicBezTo>
                <a:cubicBezTo>
                  <a:pt x="856" y="699"/>
                  <a:pt x="857" y="699"/>
                  <a:pt x="858" y="700"/>
                </a:cubicBezTo>
                <a:cubicBezTo>
                  <a:pt x="858" y="700"/>
                  <a:pt x="859" y="701"/>
                  <a:pt x="859" y="701"/>
                </a:cubicBezTo>
                <a:cubicBezTo>
                  <a:pt x="832" y="695"/>
                  <a:pt x="783" y="688"/>
                  <a:pt x="758" y="702"/>
                </a:cubicBezTo>
                <a:cubicBezTo>
                  <a:pt x="786" y="696"/>
                  <a:pt x="801" y="699"/>
                  <a:pt x="834" y="704"/>
                </a:cubicBezTo>
                <a:cubicBezTo>
                  <a:pt x="843" y="706"/>
                  <a:pt x="851" y="708"/>
                  <a:pt x="853" y="712"/>
                </a:cubicBezTo>
                <a:cubicBezTo>
                  <a:pt x="811" y="714"/>
                  <a:pt x="766" y="727"/>
                  <a:pt x="729" y="743"/>
                </a:cubicBezTo>
                <a:cubicBezTo>
                  <a:pt x="719" y="748"/>
                  <a:pt x="709" y="749"/>
                  <a:pt x="699" y="750"/>
                </a:cubicBezTo>
                <a:cubicBezTo>
                  <a:pt x="699" y="749"/>
                  <a:pt x="700" y="748"/>
                  <a:pt x="700" y="747"/>
                </a:cubicBezTo>
                <a:close/>
                <a:moveTo>
                  <a:pt x="700" y="771"/>
                </a:moveTo>
                <a:cubicBezTo>
                  <a:pt x="700" y="771"/>
                  <a:pt x="700" y="770"/>
                  <a:pt x="699" y="770"/>
                </a:cubicBezTo>
                <a:cubicBezTo>
                  <a:pt x="699" y="769"/>
                  <a:pt x="699" y="769"/>
                  <a:pt x="699" y="768"/>
                </a:cubicBezTo>
                <a:cubicBezTo>
                  <a:pt x="698" y="767"/>
                  <a:pt x="698" y="766"/>
                  <a:pt x="697" y="765"/>
                </a:cubicBezTo>
                <a:cubicBezTo>
                  <a:pt x="697" y="763"/>
                  <a:pt x="696" y="761"/>
                  <a:pt x="696" y="758"/>
                </a:cubicBezTo>
                <a:cubicBezTo>
                  <a:pt x="707" y="759"/>
                  <a:pt x="718" y="759"/>
                  <a:pt x="727" y="755"/>
                </a:cubicBezTo>
                <a:cubicBezTo>
                  <a:pt x="757" y="746"/>
                  <a:pt x="776" y="741"/>
                  <a:pt x="804" y="735"/>
                </a:cubicBezTo>
                <a:cubicBezTo>
                  <a:pt x="797" y="748"/>
                  <a:pt x="800" y="756"/>
                  <a:pt x="815" y="754"/>
                </a:cubicBezTo>
                <a:cubicBezTo>
                  <a:pt x="815" y="754"/>
                  <a:pt x="815" y="754"/>
                  <a:pt x="816" y="754"/>
                </a:cubicBezTo>
                <a:cubicBezTo>
                  <a:pt x="816" y="755"/>
                  <a:pt x="816" y="756"/>
                  <a:pt x="817" y="756"/>
                </a:cubicBezTo>
                <a:cubicBezTo>
                  <a:pt x="817" y="757"/>
                  <a:pt x="818" y="757"/>
                  <a:pt x="818" y="758"/>
                </a:cubicBezTo>
                <a:cubicBezTo>
                  <a:pt x="818" y="759"/>
                  <a:pt x="819" y="760"/>
                  <a:pt x="819" y="760"/>
                </a:cubicBezTo>
                <a:cubicBezTo>
                  <a:pt x="819" y="761"/>
                  <a:pt x="819" y="761"/>
                  <a:pt x="819" y="761"/>
                </a:cubicBezTo>
                <a:cubicBezTo>
                  <a:pt x="815" y="773"/>
                  <a:pt x="808" y="783"/>
                  <a:pt x="800" y="790"/>
                </a:cubicBezTo>
                <a:cubicBezTo>
                  <a:pt x="796" y="786"/>
                  <a:pt x="792" y="783"/>
                  <a:pt x="788" y="780"/>
                </a:cubicBezTo>
                <a:cubicBezTo>
                  <a:pt x="786" y="778"/>
                  <a:pt x="783" y="776"/>
                  <a:pt x="781" y="775"/>
                </a:cubicBezTo>
                <a:cubicBezTo>
                  <a:pt x="779" y="774"/>
                  <a:pt x="778" y="773"/>
                  <a:pt x="777" y="773"/>
                </a:cubicBezTo>
                <a:cubicBezTo>
                  <a:pt x="776" y="772"/>
                  <a:pt x="774" y="771"/>
                  <a:pt x="773" y="771"/>
                </a:cubicBezTo>
                <a:cubicBezTo>
                  <a:pt x="768" y="768"/>
                  <a:pt x="764" y="766"/>
                  <a:pt x="760" y="765"/>
                </a:cubicBezTo>
                <a:cubicBezTo>
                  <a:pt x="758" y="765"/>
                  <a:pt x="757" y="764"/>
                  <a:pt x="755" y="764"/>
                </a:cubicBezTo>
                <a:cubicBezTo>
                  <a:pt x="754" y="763"/>
                  <a:pt x="753" y="763"/>
                  <a:pt x="751" y="763"/>
                </a:cubicBezTo>
                <a:cubicBezTo>
                  <a:pt x="749" y="762"/>
                  <a:pt x="748" y="762"/>
                  <a:pt x="748" y="762"/>
                </a:cubicBezTo>
                <a:cubicBezTo>
                  <a:pt x="748" y="762"/>
                  <a:pt x="749" y="762"/>
                  <a:pt x="751" y="763"/>
                </a:cubicBezTo>
                <a:cubicBezTo>
                  <a:pt x="752" y="763"/>
                  <a:pt x="754" y="764"/>
                  <a:pt x="755" y="764"/>
                </a:cubicBezTo>
                <a:cubicBezTo>
                  <a:pt x="756" y="765"/>
                  <a:pt x="758" y="766"/>
                  <a:pt x="760" y="766"/>
                </a:cubicBezTo>
                <a:cubicBezTo>
                  <a:pt x="763" y="768"/>
                  <a:pt x="767" y="770"/>
                  <a:pt x="772" y="773"/>
                </a:cubicBezTo>
                <a:cubicBezTo>
                  <a:pt x="773" y="773"/>
                  <a:pt x="774" y="774"/>
                  <a:pt x="775" y="775"/>
                </a:cubicBezTo>
                <a:cubicBezTo>
                  <a:pt x="776" y="776"/>
                  <a:pt x="777" y="777"/>
                  <a:pt x="778" y="777"/>
                </a:cubicBezTo>
                <a:cubicBezTo>
                  <a:pt x="779" y="778"/>
                  <a:pt x="780" y="778"/>
                  <a:pt x="780" y="779"/>
                </a:cubicBezTo>
                <a:cubicBezTo>
                  <a:pt x="781" y="779"/>
                  <a:pt x="781" y="779"/>
                  <a:pt x="782" y="780"/>
                </a:cubicBezTo>
                <a:cubicBezTo>
                  <a:pt x="783" y="781"/>
                  <a:pt x="785" y="782"/>
                  <a:pt x="786" y="783"/>
                </a:cubicBezTo>
                <a:cubicBezTo>
                  <a:pt x="786" y="783"/>
                  <a:pt x="786" y="783"/>
                  <a:pt x="786" y="783"/>
                </a:cubicBezTo>
                <a:cubicBezTo>
                  <a:pt x="786" y="783"/>
                  <a:pt x="786" y="783"/>
                  <a:pt x="786" y="783"/>
                </a:cubicBezTo>
                <a:cubicBezTo>
                  <a:pt x="785" y="783"/>
                  <a:pt x="784" y="782"/>
                  <a:pt x="783" y="782"/>
                </a:cubicBezTo>
                <a:cubicBezTo>
                  <a:pt x="782" y="782"/>
                  <a:pt x="781" y="782"/>
                  <a:pt x="780" y="782"/>
                </a:cubicBezTo>
                <a:cubicBezTo>
                  <a:pt x="779" y="782"/>
                  <a:pt x="778" y="782"/>
                  <a:pt x="776" y="782"/>
                </a:cubicBezTo>
                <a:cubicBezTo>
                  <a:pt x="776" y="782"/>
                  <a:pt x="776" y="782"/>
                  <a:pt x="776" y="782"/>
                </a:cubicBezTo>
                <a:cubicBezTo>
                  <a:pt x="776" y="781"/>
                  <a:pt x="776" y="781"/>
                  <a:pt x="776" y="781"/>
                </a:cubicBezTo>
                <a:cubicBezTo>
                  <a:pt x="763" y="775"/>
                  <a:pt x="751" y="781"/>
                  <a:pt x="737" y="787"/>
                </a:cubicBezTo>
                <a:cubicBezTo>
                  <a:pt x="748" y="796"/>
                  <a:pt x="761" y="792"/>
                  <a:pt x="773" y="784"/>
                </a:cubicBezTo>
                <a:cubicBezTo>
                  <a:pt x="774" y="784"/>
                  <a:pt x="775" y="784"/>
                  <a:pt x="776" y="784"/>
                </a:cubicBezTo>
                <a:cubicBezTo>
                  <a:pt x="777" y="784"/>
                  <a:pt x="778" y="785"/>
                  <a:pt x="779" y="785"/>
                </a:cubicBezTo>
                <a:cubicBezTo>
                  <a:pt x="780" y="785"/>
                  <a:pt x="781" y="785"/>
                  <a:pt x="782" y="785"/>
                </a:cubicBezTo>
                <a:cubicBezTo>
                  <a:pt x="783" y="785"/>
                  <a:pt x="784" y="785"/>
                  <a:pt x="785" y="785"/>
                </a:cubicBezTo>
                <a:cubicBezTo>
                  <a:pt x="786" y="785"/>
                  <a:pt x="786" y="786"/>
                  <a:pt x="787" y="786"/>
                </a:cubicBezTo>
                <a:cubicBezTo>
                  <a:pt x="787" y="786"/>
                  <a:pt x="788" y="786"/>
                  <a:pt x="788" y="786"/>
                </a:cubicBezTo>
                <a:cubicBezTo>
                  <a:pt x="788" y="786"/>
                  <a:pt x="788" y="786"/>
                  <a:pt x="788" y="786"/>
                </a:cubicBezTo>
                <a:cubicBezTo>
                  <a:pt x="789" y="786"/>
                  <a:pt x="789" y="786"/>
                  <a:pt x="789" y="786"/>
                </a:cubicBezTo>
                <a:cubicBezTo>
                  <a:pt x="790" y="786"/>
                  <a:pt x="790" y="786"/>
                  <a:pt x="790" y="786"/>
                </a:cubicBezTo>
                <a:cubicBezTo>
                  <a:pt x="792" y="788"/>
                  <a:pt x="794" y="790"/>
                  <a:pt x="797" y="792"/>
                </a:cubicBezTo>
                <a:cubicBezTo>
                  <a:pt x="795" y="793"/>
                  <a:pt x="794" y="793"/>
                  <a:pt x="792" y="794"/>
                </a:cubicBezTo>
                <a:cubicBezTo>
                  <a:pt x="794" y="794"/>
                  <a:pt x="796" y="793"/>
                  <a:pt x="798" y="793"/>
                </a:cubicBezTo>
                <a:cubicBezTo>
                  <a:pt x="799" y="794"/>
                  <a:pt x="800" y="795"/>
                  <a:pt x="801" y="796"/>
                </a:cubicBezTo>
                <a:cubicBezTo>
                  <a:pt x="807" y="801"/>
                  <a:pt x="812" y="806"/>
                  <a:pt x="818" y="812"/>
                </a:cubicBezTo>
                <a:cubicBezTo>
                  <a:pt x="823" y="818"/>
                  <a:pt x="829" y="823"/>
                  <a:pt x="835" y="829"/>
                </a:cubicBezTo>
                <a:cubicBezTo>
                  <a:pt x="839" y="832"/>
                  <a:pt x="842" y="835"/>
                  <a:pt x="845" y="837"/>
                </a:cubicBezTo>
                <a:cubicBezTo>
                  <a:pt x="845" y="837"/>
                  <a:pt x="845" y="837"/>
                  <a:pt x="845" y="837"/>
                </a:cubicBezTo>
                <a:cubicBezTo>
                  <a:pt x="816" y="828"/>
                  <a:pt x="792" y="825"/>
                  <a:pt x="770" y="826"/>
                </a:cubicBezTo>
                <a:cubicBezTo>
                  <a:pt x="768" y="825"/>
                  <a:pt x="766" y="823"/>
                  <a:pt x="764" y="822"/>
                </a:cubicBezTo>
                <a:cubicBezTo>
                  <a:pt x="763" y="821"/>
                  <a:pt x="762" y="820"/>
                  <a:pt x="761" y="819"/>
                </a:cubicBezTo>
                <a:cubicBezTo>
                  <a:pt x="760" y="818"/>
                  <a:pt x="758" y="817"/>
                  <a:pt x="757" y="817"/>
                </a:cubicBezTo>
                <a:cubicBezTo>
                  <a:pt x="747" y="809"/>
                  <a:pt x="735" y="801"/>
                  <a:pt x="723" y="792"/>
                </a:cubicBezTo>
                <a:cubicBezTo>
                  <a:pt x="717" y="787"/>
                  <a:pt x="710" y="783"/>
                  <a:pt x="704" y="779"/>
                </a:cubicBezTo>
                <a:cubicBezTo>
                  <a:pt x="704" y="778"/>
                  <a:pt x="703" y="777"/>
                  <a:pt x="703" y="776"/>
                </a:cubicBezTo>
                <a:cubicBezTo>
                  <a:pt x="702" y="775"/>
                  <a:pt x="701" y="773"/>
                  <a:pt x="700" y="771"/>
                </a:cubicBezTo>
                <a:close/>
                <a:moveTo>
                  <a:pt x="548" y="765"/>
                </a:moveTo>
                <a:cubicBezTo>
                  <a:pt x="548" y="765"/>
                  <a:pt x="548" y="765"/>
                  <a:pt x="548" y="765"/>
                </a:cubicBezTo>
                <a:cubicBezTo>
                  <a:pt x="549" y="764"/>
                  <a:pt x="551" y="763"/>
                  <a:pt x="552" y="762"/>
                </a:cubicBezTo>
                <a:cubicBezTo>
                  <a:pt x="553" y="761"/>
                  <a:pt x="555" y="760"/>
                  <a:pt x="556" y="759"/>
                </a:cubicBezTo>
                <a:cubicBezTo>
                  <a:pt x="558" y="758"/>
                  <a:pt x="559" y="757"/>
                  <a:pt x="561" y="757"/>
                </a:cubicBezTo>
                <a:cubicBezTo>
                  <a:pt x="562" y="756"/>
                  <a:pt x="564" y="755"/>
                  <a:pt x="565" y="754"/>
                </a:cubicBezTo>
                <a:cubicBezTo>
                  <a:pt x="566" y="754"/>
                  <a:pt x="566" y="754"/>
                  <a:pt x="567" y="753"/>
                </a:cubicBezTo>
                <a:cubicBezTo>
                  <a:pt x="568" y="753"/>
                  <a:pt x="569" y="753"/>
                  <a:pt x="569" y="753"/>
                </a:cubicBezTo>
                <a:cubicBezTo>
                  <a:pt x="570" y="752"/>
                  <a:pt x="570" y="752"/>
                  <a:pt x="571" y="752"/>
                </a:cubicBezTo>
                <a:cubicBezTo>
                  <a:pt x="571" y="752"/>
                  <a:pt x="571" y="752"/>
                  <a:pt x="571" y="752"/>
                </a:cubicBezTo>
                <a:cubicBezTo>
                  <a:pt x="574" y="752"/>
                  <a:pt x="577" y="751"/>
                  <a:pt x="580" y="751"/>
                </a:cubicBezTo>
                <a:cubicBezTo>
                  <a:pt x="581" y="751"/>
                  <a:pt x="583" y="750"/>
                  <a:pt x="585" y="750"/>
                </a:cubicBezTo>
                <a:cubicBezTo>
                  <a:pt x="586" y="750"/>
                  <a:pt x="588" y="749"/>
                  <a:pt x="589" y="749"/>
                </a:cubicBezTo>
                <a:cubicBezTo>
                  <a:pt x="590" y="749"/>
                  <a:pt x="591" y="749"/>
                  <a:pt x="592" y="749"/>
                </a:cubicBezTo>
                <a:cubicBezTo>
                  <a:pt x="592" y="749"/>
                  <a:pt x="592" y="749"/>
                  <a:pt x="593" y="749"/>
                </a:cubicBezTo>
                <a:cubicBezTo>
                  <a:pt x="593" y="749"/>
                  <a:pt x="593" y="749"/>
                  <a:pt x="594" y="749"/>
                </a:cubicBezTo>
                <a:cubicBezTo>
                  <a:pt x="594" y="749"/>
                  <a:pt x="595" y="749"/>
                  <a:pt x="595" y="749"/>
                </a:cubicBezTo>
                <a:cubicBezTo>
                  <a:pt x="595" y="749"/>
                  <a:pt x="595" y="749"/>
                  <a:pt x="595" y="749"/>
                </a:cubicBezTo>
                <a:cubicBezTo>
                  <a:pt x="595" y="749"/>
                  <a:pt x="595" y="749"/>
                  <a:pt x="595" y="749"/>
                </a:cubicBezTo>
                <a:cubicBezTo>
                  <a:pt x="596" y="749"/>
                  <a:pt x="596" y="749"/>
                  <a:pt x="596" y="749"/>
                </a:cubicBezTo>
                <a:cubicBezTo>
                  <a:pt x="596" y="749"/>
                  <a:pt x="596" y="749"/>
                  <a:pt x="596" y="749"/>
                </a:cubicBezTo>
                <a:cubicBezTo>
                  <a:pt x="596" y="749"/>
                  <a:pt x="596" y="749"/>
                  <a:pt x="596" y="749"/>
                </a:cubicBezTo>
                <a:cubicBezTo>
                  <a:pt x="597" y="749"/>
                  <a:pt x="598" y="749"/>
                  <a:pt x="599" y="749"/>
                </a:cubicBezTo>
                <a:cubicBezTo>
                  <a:pt x="602" y="750"/>
                  <a:pt x="605" y="751"/>
                  <a:pt x="609" y="752"/>
                </a:cubicBezTo>
                <a:cubicBezTo>
                  <a:pt x="612" y="753"/>
                  <a:pt x="615" y="755"/>
                  <a:pt x="619" y="756"/>
                </a:cubicBezTo>
                <a:cubicBezTo>
                  <a:pt x="623" y="757"/>
                  <a:pt x="626" y="759"/>
                  <a:pt x="630" y="760"/>
                </a:cubicBezTo>
                <a:cubicBezTo>
                  <a:pt x="634" y="761"/>
                  <a:pt x="639" y="762"/>
                  <a:pt x="643" y="763"/>
                </a:cubicBezTo>
                <a:cubicBezTo>
                  <a:pt x="643" y="763"/>
                  <a:pt x="643" y="763"/>
                  <a:pt x="643" y="763"/>
                </a:cubicBezTo>
                <a:cubicBezTo>
                  <a:pt x="643" y="763"/>
                  <a:pt x="642" y="764"/>
                  <a:pt x="642" y="764"/>
                </a:cubicBezTo>
                <a:cubicBezTo>
                  <a:pt x="641" y="765"/>
                  <a:pt x="640" y="765"/>
                  <a:pt x="640" y="766"/>
                </a:cubicBezTo>
                <a:cubicBezTo>
                  <a:pt x="639" y="766"/>
                  <a:pt x="639" y="766"/>
                  <a:pt x="639" y="767"/>
                </a:cubicBezTo>
                <a:cubicBezTo>
                  <a:pt x="638" y="767"/>
                  <a:pt x="638" y="767"/>
                  <a:pt x="638" y="768"/>
                </a:cubicBezTo>
                <a:cubicBezTo>
                  <a:pt x="637" y="769"/>
                  <a:pt x="635" y="770"/>
                  <a:pt x="634" y="772"/>
                </a:cubicBezTo>
                <a:cubicBezTo>
                  <a:pt x="633" y="774"/>
                  <a:pt x="632" y="775"/>
                  <a:pt x="630" y="777"/>
                </a:cubicBezTo>
                <a:cubicBezTo>
                  <a:pt x="628" y="781"/>
                  <a:pt x="625" y="785"/>
                  <a:pt x="622" y="788"/>
                </a:cubicBezTo>
                <a:cubicBezTo>
                  <a:pt x="621" y="790"/>
                  <a:pt x="619" y="792"/>
                  <a:pt x="618" y="793"/>
                </a:cubicBezTo>
                <a:cubicBezTo>
                  <a:pt x="616" y="795"/>
                  <a:pt x="614" y="797"/>
                  <a:pt x="613" y="798"/>
                </a:cubicBezTo>
                <a:cubicBezTo>
                  <a:pt x="611" y="799"/>
                  <a:pt x="610" y="801"/>
                  <a:pt x="608" y="802"/>
                </a:cubicBezTo>
                <a:cubicBezTo>
                  <a:pt x="608" y="802"/>
                  <a:pt x="608" y="802"/>
                  <a:pt x="608" y="802"/>
                </a:cubicBezTo>
                <a:cubicBezTo>
                  <a:pt x="608" y="802"/>
                  <a:pt x="607" y="802"/>
                  <a:pt x="606" y="802"/>
                </a:cubicBezTo>
                <a:cubicBezTo>
                  <a:pt x="606" y="802"/>
                  <a:pt x="606" y="802"/>
                  <a:pt x="605" y="802"/>
                </a:cubicBezTo>
                <a:cubicBezTo>
                  <a:pt x="605" y="802"/>
                  <a:pt x="605" y="802"/>
                  <a:pt x="604" y="802"/>
                </a:cubicBezTo>
                <a:cubicBezTo>
                  <a:pt x="604" y="802"/>
                  <a:pt x="604" y="802"/>
                  <a:pt x="604" y="802"/>
                </a:cubicBezTo>
                <a:cubicBezTo>
                  <a:pt x="603" y="802"/>
                  <a:pt x="602" y="803"/>
                  <a:pt x="601" y="803"/>
                </a:cubicBezTo>
                <a:cubicBezTo>
                  <a:pt x="600" y="803"/>
                  <a:pt x="599" y="803"/>
                  <a:pt x="598" y="803"/>
                </a:cubicBezTo>
                <a:cubicBezTo>
                  <a:pt x="596" y="803"/>
                  <a:pt x="595" y="804"/>
                  <a:pt x="594" y="804"/>
                </a:cubicBezTo>
                <a:cubicBezTo>
                  <a:pt x="593" y="804"/>
                  <a:pt x="592" y="804"/>
                  <a:pt x="591" y="804"/>
                </a:cubicBezTo>
                <a:cubicBezTo>
                  <a:pt x="585" y="795"/>
                  <a:pt x="579" y="797"/>
                  <a:pt x="571" y="799"/>
                </a:cubicBezTo>
                <a:cubicBezTo>
                  <a:pt x="567" y="797"/>
                  <a:pt x="563" y="795"/>
                  <a:pt x="559" y="793"/>
                </a:cubicBezTo>
                <a:cubicBezTo>
                  <a:pt x="554" y="791"/>
                  <a:pt x="548" y="788"/>
                  <a:pt x="542" y="785"/>
                </a:cubicBezTo>
                <a:cubicBezTo>
                  <a:pt x="547" y="782"/>
                  <a:pt x="549" y="775"/>
                  <a:pt x="548" y="765"/>
                </a:cubicBezTo>
                <a:close/>
                <a:moveTo>
                  <a:pt x="616" y="806"/>
                </a:moveTo>
                <a:cubicBezTo>
                  <a:pt x="616" y="806"/>
                  <a:pt x="616" y="806"/>
                  <a:pt x="616" y="806"/>
                </a:cubicBezTo>
                <a:cubicBezTo>
                  <a:pt x="613" y="810"/>
                  <a:pt x="610" y="813"/>
                  <a:pt x="608" y="817"/>
                </a:cubicBezTo>
                <a:cubicBezTo>
                  <a:pt x="608" y="816"/>
                  <a:pt x="607" y="816"/>
                  <a:pt x="606" y="816"/>
                </a:cubicBezTo>
                <a:cubicBezTo>
                  <a:pt x="603" y="814"/>
                  <a:pt x="601" y="813"/>
                  <a:pt x="598" y="812"/>
                </a:cubicBezTo>
                <a:cubicBezTo>
                  <a:pt x="599" y="811"/>
                  <a:pt x="600" y="811"/>
                  <a:pt x="601" y="810"/>
                </a:cubicBezTo>
                <a:cubicBezTo>
                  <a:pt x="602" y="810"/>
                  <a:pt x="602" y="810"/>
                  <a:pt x="603" y="809"/>
                </a:cubicBezTo>
                <a:cubicBezTo>
                  <a:pt x="604" y="809"/>
                  <a:pt x="604" y="809"/>
                  <a:pt x="604" y="809"/>
                </a:cubicBezTo>
                <a:cubicBezTo>
                  <a:pt x="605" y="809"/>
                  <a:pt x="605" y="808"/>
                  <a:pt x="605" y="808"/>
                </a:cubicBezTo>
                <a:cubicBezTo>
                  <a:pt x="608" y="806"/>
                  <a:pt x="612" y="803"/>
                  <a:pt x="615" y="800"/>
                </a:cubicBezTo>
                <a:cubicBezTo>
                  <a:pt x="616" y="799"/>
                  <a:pt x="617" y="798"/>
                  <a:pt x="619" y="797"/>
                </a:cubicBezTo>
                <a:cubicBezTo>
                  <a:pt x="618" y="797"/>
                  <a:pt x="618" y="798"/>
                  <a:pt x="618" y="798"/>
                </a:cubicBezTo>
                <a:cubicBezTo>
                  <a:pt x="618" y="799"/>
                  <a:pt x="618" y="800"/>
                  <a:pt x="618" y="800"/>
                </a:cubicBezTo>
                <a:cubicBezTo>
                  <a:pt x="617" y="801"/>
                  <a:pt x="617" y="802"/>
                  <a:pt x="617" y="802"/>
                </a:cubicBezTo>
                <a:cubicBezTo>
                  <a:pt x="617" y="804"/>
                  <a:pt x="616" y="805"/>
                  <a:pt x="616" y="806"/>
                </a:cubicBezTo>
                <a:close/>
                <a:moveTo>
                  <a:pt x="596" y="811"/>
                </a:moveTo>
                <a:cubicBezTo>
                  <a:pt x="594" y="810"/>
                  <a:pt x="592" y="809"/>
                  <a:pt x="590" y="808"/>
                </a:cubicBezTo>
                <a:cubicBezTo>
                  <a:pt x="591" y="807"/>
                  <a:pt x="591" y="807"/>
                  <a:pt x="591" y="806"/>
                </a:cubicBezTo>
                <a:cubicBezTo>
                  <a:pt x="592" y="806"/>
                  <a:pt x="592" y="806"/>
                  <a:pt x="592" y="806"/>
                </a:cubicBezTo>
                <a:cubicBezTo>
                  <a:pt x="592" y="806"/>
                  <a:pt x="592" y="806"/>
                  <a:pt x="592" y="806"/>
                </a:cubicBezTo>
                <a:cubicBezTo>
                  <a:pt x="592" y="806"/>
                  <a:pt x="592" y="806"/>
                  <a:pt x="592" y="806"/>
                </a:cubicBezTo>
                <a:cubicBezTo>
                  <a:pt x="593" y="806"/>
                  <a:pt x="593" y="806"/>
                  <a:pt x="594" y="806"/>
                </a:cubicBezTo>
                <a:cubicBezTo>
                  <a:pt x="595" y="806"/>
                  <a:pt x="596" y="806"/>
                  <a:pt x="598" y="805"/>
                </a:cubicBezTo>
                <a:cubicBezTo>
                  <a:pt x="599" y="805"/>
                  <a:pt x="600" y="805"/>
                  <a:pt x="601" y="805"/>
                </a:cubicBezTo>
                <a:cubicBezTo>
                  <a:pt x="602" y="805"/>
                  <a:pt x="603" y="805"/>
                  <a:pt x="604" y="804"/>
                </a:cubicBezTo>
                <a:cubicBezTo>
                  <a:pt x="604" y="804"/>
                  <a:pt x="604" y="804"/>
                  <a:pt x="605" y="804"/>
                </a:cubicBezTo>
                <a:cubicBezTo>
                  <a:pt x="605" y="804"/>
                  <a:pt x="605" y="804"/>
                  <a:pt x="605" y="804"/>
                </a:cubicBezTo>
                <a:cubicBezTo>
                  <a:pt x="605" y="804"/>
                  <a:pt x="605" y="804"/>
                  <a:pt x="605" y="804"/>
                </a:cubicBezTo>
                <a:cubicBezTo>
                  <a:pt x="605" y="804"/>
                  <a:pt x="604" y="805"/>
                  <a:pt x="604" y="805"/>
                </a:cubicBezTo>
                <a:cubicBezTo>
                  <a:pt x="603" y="806"/>
                  <a:pt x="603" y="806"/>
                  <a:pt x="603" y="806"/>
                </a:cubicBezTo>
                <a:cubicBezTo>
                  <a:pt x="602" y="806"/>
                  <a:pt x="602" y="806"/>
                  <a:pt x="602" y="807"/>
                </a:cubicBezTo>
                <a:cubicBezTo>
                  <a:pt x="601" y="807"/>
                  <a:pt x="600" y="808"/>
                  <a:pt x="600" y="808"/>
                </a:cubicBezTo>
                <a:cubicBezTo>
                  <a:pt x="599" y="809"/>
                  <a:pt x="598" y="810"/>
                  <a:pt x="597" y="811"/>
                </a:cubicBezTo>
                <a:cubicBezTo>
                  <a:pt x="597" y="811"/>
                  <a:pt x="597" y="811"/>
                  <a:pt x="596" y="811"/>
                </a:cubicBezTo>
                <a:close/>
                <a:moveTo>
                  <a:pt x="530" y="789"/>
                </a:moveTo>
                <a:cubicBezTo>
                  <a:pt x="532" y="789"/>
                  <a:pt x="534" y="788"/>
                  <a:pt x="536" y="788"/>
                </a:cubicBezTo>
                <a:cubicBezTo>
                  <a:pt x="539" y="789"/>
                  <a:pt x="542" y="791"/>
                  <a:pt x="545" y="793"/>
                </a:cubicBezTo>
                <a:cubicBezTo>
                  <a:pt x="545" y="793"/>
                  <a:pt x="544" y="792"/>
                  <a:pt x="544" y="793"/>
                </a:cubicBezTo>
                <a:cubicBezTo>
                  <a:pt x="543" y="793"/>
                  <a:pt x="543" y="793"/>
                  <a:pt x="542" y="793"/>
                </a:cubicBezTo>
                <a:cubicBezTo>
                  <a:pt x="542" y="793"/>
                  <a:pt x="542" y="793"/>
                  <a:pt x="541" y="793"/>
                </a:cubicBezTo>
                <a:cubicBezTo>
                  <a:pt x="541" y="793"/>
                  <a:pt x="541" y="793"/>
                  <a:pt x="541" y="793"/>
                </a:cubicBezTo>
                <a:cubicBezTo>
                  <a:pt x="540" y="794"/>
                  <a:pt x="539" y="794"/>
                  <a:pt x="538" y="795"/>
                </a:cubicBezTo>
                <a:cubicBezTo>
                  <a:pt x="537" y="795"/>
                  <a:pt x="536" y="796"/>
                  <a:pt x="536" y="797"/>
                </a:cubicBezTo>
                <a:cubicBezTo>
                  <a:pt x="534" y="794"/>
                  <a:pt x="532" y="791"/>
                  <a:pt x="530" y="789"/>
                </a:cubicBezTo>
                <a:close/>
                <a:moveTo>
                  <a:pt x="526" y="817"/>
                </a:moveTo>
                <a:cubicBezTo>
                  <a:pt x="527" y="815"/>
                  <a:pt x="528" y="811"/>
                  <a:pt x="527" y="808"/>
                </a:cubicBezTo>
                <a:cubicBezTo>
                  <a:pt x="528" y="807"/>
                  <a:pt x="529" y="806"/>
                  <a:pt x="530" y="805"/>
                </a:cubicBezTo>
                <a:cubicBezTo>
                  <a:pt x="531" y="804"/>
                  <a:pt x="532" y="803"/>
                  <a:pt x="533" y="802"/>
                </a:cubicBezTo>
                <a:cubicBezTo>
                  <a:pt x="534" y="801"/>
                  <a:pt x="535" y="800"/>
                  <a:pt x="536" y="799"/>
                </a:cubicBezTo>
                <a:cubicBezTo>
                  <a:pt x="538" y="805"/>
                  <a:pt x="539" y="811"/>
                  <a:pt x="539" y="817"/>
                </a:cubicBezTo>
                <a:cubicBezTo>
                  <a:pt x="535" y="817"/>
                  <a:pt x="530" y="817"/>
                  <a:pt x="526" y="817"/>
                </a:cubicBezTo>
                <a:close/>
                <a:moveTo>
                  <a:pt x="553" y="818"/>
                </a:moveTo>
                <a:cubicBezTo>
                  <a:pt x="545" y="813"/>
                  <a:pt x="541" y="806"/>
                  <a:pt x="537" y="799"/>
                </a:cubicBezTo>
                <a:cubicBezTo>
                  <a:pt x="538" y="798"/>
                  <a:pt x="538" y="797"/>
                  <a:pt x="539" y="797"/>
                </a:cubicBezTo>
                <a:cubicBezTo>
                  <a:pt x="540" y="796"/>
                  <a:pt x="541" y="796"/>
                  <a:pt x="542" y="795"/>
                </a:cubicBezTo>
                <a:cubicBezTo>
                  <a:pt x="542" y="795"/>
                  <a:pt x="542" y="795"/>
                  <a:pt x="542" y="795"/>
                </a:cubicBezTo>
                <a:cubicBezTo>
                  <a:pt x="543" y="795"/>
                  <a:pt x="543" y="795"/>
                  <a:pt x="543" y="795"/>
                </a:cubicBezTo>
                <a:cubicBezTo>
                  <a:pt x="543" y="795"/>
                  <a:pt x="544" y="794"/>
                  <a:pt x="544" y="794"/>
                </a:cubicBezTo>
                <a:cubicBezTo>
                  <a:pt x="545" y="794"/>
                  <a:pt x="546" y="794"/>
                  <a:pt x="546" y="794"/>
                </a:cubicBezTo>
                <a:cubicBezTo>
                  <a:pt x="547" y="794"/>
                  <a:pt x="547" y="793"/>
                  <a:pt x="547" y="793"/>
                </a:cubicBezTo>
                <a:cubicBezTo>
                  <a:pt x="551" y="795"/>
                  <a:pt x="554" y="797"/>
                  <a:pt x="557" y="798"/>
                </a:cubicBezTo>
                <a:cubicBezTo>
                  <a:pt x="559" y="799"/>
                  <a:pt x="560" y="800"/>
                  <a:pt x="561" y="800"/>
                </a:cubicBezTo>
                <a:cubicBezTo>
                  <a:pt x="560" y="800"/>
                  <a:pt x="558" y="800"/>
                  <a:pt x="556" y="800"/>
                </a:cubicBezTo>
                <a:cubicBezTo>
                  <a:pt x="562" y="805"/>
                  <a:pt x="567" y="813"/>
                  <a:pt x="574" y="814"/>
                </a:cubicBezTo>
                <a:cubicBezTo>
                  <a:pt x="577" y="814"/>
                  <a:pt x="581" y="813"/>
                  <a:pt x="585" y="811"/>
                </a:cubicBezTo>
                <a:cubicBezTo>
                  <a:pt x="592" y="815"/>
                  <a:pt x="598" y="818"/>
                  <a:pt x="604" y="820"/>
                </a:cubicBezTo>
                <a:cubicBezTo>
                  <a:pt x="605" y="821"/>
                  <a:pt x="606" y="821"/>
                  <a:pt x="606" y="821"/>
                </a:cubicBezTo>
                <a:cubicBezTo>
                  <a:pt x="606" y="823"/>
                  <a:pt x="606" y="825"/>
                  <a:pt x="606" y="827"/>
                </a:cubicBezTo>
                <a:cubicBezTo>
                  <a:pt x="587" y="828"/>
                  <a:pt x="564" y="826"/>
                  <a:pt x="553" y="818"/>
                </a:cubicBezTo>
                <a:close/>
                <a:moveTo>
                  <a:pt x="682" y="830"/>
                </a:moveTo>
                <a:cubicBezTo>
                  <a:pt x="661" y="829"/>
                  <a:pt x="646" y="822"/>
                  <a:pt x="625" y="825"/>
                </a:cubicBezTo>
                <a:cubicBezTo>
                  <a:pt x="625" y="825"/>
                  <a:pt x="625" y="825"/>
                  <a:pt x="625" y="825"/>
                </a:cubicBezTo>
                <a:cubicBezTo>
                  <a:pt x="624" y="824"/>
                  <a:pt x="622" y="824"/>
                  <a:pt x="621" y="823"/>
                </a:cubicBezTo>
                <a:cubicBezTo>
                  <a:pt x="622" y="818"/>
                  <a:pt x="622" y="813"/>
                  <a:pt x="617" y="808"/>
                </a:cubicBezTo>
                <a:cubicBezTo>
                  <a:pt x="617" y="807"/>
                  <a:pt x="617" y="807"/>
                  <a:pt x="617" y="807"/>
                </a:cubicBezTo>
                <a:cubicBezTo>
                  <a:pt x="618" y="805"/>
                  <a:pt x="618" y="804"/>
                  <a:pt x="618" y="802"/>
                </a:cubicBezTo>
                <a:cubicBezTo>
                  <a:pt x="619" y="802"/>
                  <a:pt x="619" y="801"/>
                  <a:pt x="619" y="800"/>
                </a:cubicBezTo>
                <a:cubicBezTo>
                  <a:pt x="619" y="800"/>
                  <a:pt x="619" y="799"/>
                  <a:pt x="620" y="799"/>
                </a:cubicBezTo>
                <a:cubicBezTo>
                  <a:pt x="620" y="797"/>
                  <a:pt x="621" y="796"/>
                  <a:pt x="621" y="794"/>
                </a:cubicBezTo>
                <a:cubicBezTo>
                  <a:pt x="622" y="793"/>
                  <a:pt x="624" y="792"/>
                  <a:pt x="625" y="790"/>
                </a:cubicBezTo>
                <a:cubicBezTo>
                  <a:pt x="628" y="786"/>
                  <a:pt x="630" y="783"/>
                  <a:pt x="633" y="779"/>
                </a:cubicBezTo>
                <a:cubicBezTo>
                  <a:pt x="634" y="777"/>
                  <a:pt x="636" y="776"/>
                  <a:pt x="637" y="774"/>
                </a:cubicBezTo>
                <a:cubicBezTo>
                  <a:pt x="638" y="772"/>
                  <a:pt x="639" y="771"/>
                  <a:pt x="640" y="770"/>
                </a:cubicBezTo>
                <a:cubicBezTo>
                  <a:pt x="641" y="769"/>
                  <a:pt x="641" y="769"/>
                  <a:pt x="641" y="769"/>
                </a:cubicBezTo>
                <a:cubicBezTo>
                  <a:pt x="641" y="768"/>
                  <a:pt x="642" y="768"/>
                  <a:pt x="642" y="768"/>
                </a:cubicBezTo>
                <a:cubicBezTo>
                  <a:pt x="642" y="767"/>
                  <a:pt x="643" y="767"/>
                  <a:pt x="643" y="766"/>
                </a:cubicBezTo>
                <a:cubicBezTo>
                  <a:pt x="644" y="765"/>
                  <a:pt x="644" y="765"/>
                  <a:pt x="644" y="764"/>
                </a:cubicBezTo>
                <a:cubicBezTo>
                  <a:pt x="645" y="764"/>
                  <a:pt x="645" y="764"/>
                  <a:pt x="645" y="763"/>
                </a:cubicBezTo>
                <a:cubicBezTo>
                  <a:pt x="648" y="764"/>
                  <a:pt x="652" y="764"/>
                  <a:pt x="655" y="765"/>
                </a:cubicBezTo>
                <a:cubicBezTo>
                  <a:pt x="659" y="765"/>
                  <a:pt x="664" y="765"/>
                  <a:pt x="668" y="766"/>
                </a:cubicBezTo>
                <a:cubicBezTo>
                  <a:pt x="669" y="766"/>
                  <a:pt x="670" y="766"/>
                  <a:pt x="671" y="766"/>
                </a:cubicBezTo>
                <a:cubicBezTo>
                  <a:pt x="672" y="767"/>
                  <a:pt x="673" y="767"/>
                  <a:pt x="674" y="767"/>
                </a:cubicBezTo>
                <a:cubicBezTo>
                  <a:pt x="676" y="768"/>
                  <a:pt x="678" y="768"/>
                  <a:pt x="679" y="769"/>
                </a:cubicBezTo>
                <a:cubicBezTo>
                  <a:pt x="687" y="772"/>
                  <a:pt x="693" y="777"/>
                  <a:pt x="700" y="782"/>
                </a:cubicBezTo>
                <a:cubicBezTo>
                  <a:pt x="704" y="785"/>
                  <a:pt x="707" y="787"/>
                  <a:pt x="711" y="790"/>
                </a:cubicBezTo>
                <a:cubicBezTo>
                  <a:pt x="710" y="790"/>
                  <a:pt x="710" y="789"/>
                  <a:pt x="709" y="789"/>
                </a:cubicBezTo>
                <a:cubicBezTo>
                  <a:pt x="709" y="789"/>
                  <a:pt x="708" y="789"/>
                  <a:pt x="708" y="789"/>
                </a:cubicBezTo>
                <a:cubicBezTo>
                  <a:pt x="708" y="789"/>
                  <a:pt x="707" y="789"/>
                  <a:pt x="707" y="790"/>
                </a:cubicBezTo>
                <a:cubicBezTo>
                  <a:pt x="707" y="790"/>
                  <a:pt x="707" y="790"/>
                  <a:pt x="706" y="790"/>
                </a:cubicBezTo>
                <a:cubicBezTo>
                  <a:pt x="705" y="790"/>
                  <a:pt x="704" y="791"/>
                  <a:pt x="703" y="791"/>
                </a:cubicBezTo>
                <a:cubicBezTo>
                  <a:pt x="702" y="792"/>
                  <a:pt x="701" y="792"/>
                  <a:pt x="700" y="793"/>
                </a:cubicBezTo>
                <a:cubicBezTo>
                  <a:pt x="699" y="794"/>
                  <a:pt x="698" y="794"/>
                  <a:pt x="696" y="795"/>
                </a:cubicBezTo>
                <a:cubicBezTo>
                  <a:pt x="695" y="796"/>
                  <a:pt x="694" y="797"/>
                  <a:pt x="693" y="798"/>
                </a:cubicBezTo>
                <a:cubicBezTo>
                  <a:pt x="692" y="799"/>
                  <a:pt x="690" y="800"/>
                  <a:pt x="689" y="801"/>
                </a:cubicBezTo>
                <a:cubicBezTo>
                  <a:pt x="672" y="792"/>
                  <a:pt x="665" y="815"/>
                  <a:pt x="650" y="803"/>
                </a:cubicBezTo>
                <a:cubicBezTo>
                  <a:pt x="653" y="813"/>
                  <a:pt x="659" y="820"/>
                  <a:pt x="670" y="820"/>
                </a:cubicBezTo>
                <a:cubicBezTo>
                  <a:pt x="677" y="819"/>
                  <a:pt x="691" y="811"/>
                  <a:pt x="690" y="802"/>
                </a:cubicBezTo>
                <a:cubicBezTo>
                  <a:pt x="691" y="801"/>
                  <a:pt x="693" y="800"/>
                  <a:pt x="694" y="799"/>
                </a:cubicBezTo>
                <a:cubicBezTo>
                  <a:pt x="695" y="798"/>
                  <a:pt x="696" y="798"/>
                  <a:pt x="697" y="797"/>
                </a:cubicBezTo>
                <a:cubicBezTo>
                  <a:pt x="699" y="796"/>
                  <a:pt x="700" y="795"/>
                  <a:pt x="701" y="795"/>
                </a:cubicBezTo>
                <a:cubicBezTo>
                  <a:pt x="702" y="794"/>
                  <a:pt x="703" y="793"/>
                  <a:pt x="704" y="793"/>
                </a:cubicBezTo>
                <a:cubicBezTo>
                  <a:pt x="705" y="792"/>
                  <a:pt x="706" y="792"/>
                  <a:pt x="707" y="792"/>
                </a:cubicBezTo>
                <a:cubicBezTo>
                  <a:pt x="707" y="792"/>
                  <a:pt x="707" y="792"/>
                  <a:pt x="707" y="792"/>
                </a:cubicBezTo>
                <a:cubicBezTo>
                  <a:pt x="708" y="792"/>
                  <a:pt x="708" y="792"/>
                  <a:pt x="708" y="791"/>
                </a:cubicBezTo>
                <a:cubicBezTo>
                  <a:pt x="709" y="791"/>
                  <a:pt x="709" y="791"/>
                  <a:pt x="709" y="791"/>
                </a:cubicBezTo>
                <a:cubicBezTo>
                  <a:pt x="710" y="791"/>
                  <a:pt x="711" y="791"/>
                  <a:pt x="711" y="791"/>
                </a:cubicBezTo>
                <a:cubicBezTo>
                  <a:pt x="712" y="791"/>
                  <a:pt x="712" y="791"/>
                  <a:pt x="712" y="791"/>
                </a:cubicBezTo>
                <a:cubicBezTo>
                  <a:pt x="715" y="792"/>
                  <a:pt x="717" y="794"/>
                  <a:pt x="719" y="796"/>
                </a:cubicBezTo>
                <a:cubicBezTo>
                  <a:pt x="732" y="805"/>
                  <a:pt x="744" y="813"/>
                  <a:pt x="754" y="821"/>
                </a:cubicBezTo>
                <a:cubicBezTo>
                  <a:pt x="755" y="822"/>
                  <a:pt x="756" y="822"/>
                  <a:pt x="758" y="823"/>
                </a:cubicBezTo>
                <a:cubicBezTo>
                  <a:pt x="759" y="824"/>
                  <a:pt x="760" y="825"/>
                  <a:pt x="761" y="826"/>
                </a:cubicBezTo>
                <a:cubicBezTo>
                  <a:pt x="762" y="826"/>
                  <a:pt x="762" y="826"/>
                  <a:pt x="763" y="827"/>
                </a:cubicBezTo>
                <a:cubicBezTo>
                  <a:pt x="759" y="827"/>
                  <a:pt x="755" y="828"/>
                  <a:pt x="751" y="828"/>
                </a:cubicBezTo>
                <a:cubicBezTo>
                  <a:pt x="725" y="833"/>
                  <a:pt x="712" y="831"/>
                  <a:pt x="682" y="830"/>
                </a:cubicBezTo>
                <a:close/>
                <a:moveTo>
                  <a:pt x="1010" y="914"/>
                </a:moveTo>
                <a:cubicBezTo>
                  <a:pt x="1010" y="914"/>
                  <a:pt x="1010" y="914"/>
                  <a:pt x="1010" y="913"/>
                </a:cubicBezTo>
                <a:cubicBezTo>
                  <a:pt x="1010" y="913"/>
                  <a:pt x="1010" y="913"/>
                  <a:pt x="1010" y="913"/>
                </a:cubicBezTo>
                <a:cubicBezTo>
                  <a:pt x="1011" y="912"/>
                  <a:pt x="1011" y="912"/>
                  <a:pt x="1012" y="911"/>
                </a:cubicBezTo>
                <a:cubicBezTo>
                  <a:pt x="1014" y="911"/>
                  <a:pt x="1017" y="911"/>
                  <a:pt x="1020" y="911"/>
                </a:cubicBezTo>
                <a:cubicBezTo>
                  <a:pt x="1022" y="911"/>
                  <a:pt x="1025" y="911"/>
                  <a:pt x="1027" y="911"/>
                </a:cubicBezTo>
                <a:cubicBezTo>
                  <a:pt x="1029" y="911"/>
                  <a:pt x="1032" y="911"/>
                  <a:pt x="1034" y="911"/>
                </a:cubicBezTo>
                <a:cubicBezTo>
                  <a:pt x="1035" y="911"/>
                  <a:pt x="1036" y="911"/>
                  <a:pt x="1037" y="911"/>
                </a:cubicBezTo>
                <a:cubicBezTo>
                  <a:pt x="1037" y="911"/>
                  <a:pt x="1038" y="911"/>
                  <a:pt x="1039" y="911"/>
                </a:cubicBezTo>
                <a:cubicBezTo>
                  <a:pt x="1041" y="911"/>
                  <a:pt x="1042" y="911"/>
                  <a:pt x="1043" y="911"/>
                </a:cubicBezTo>
                <a:cubicBezTo>
                  <a:pt x="1044" y="911"/>
                  <a:pt x="1045" y="911"/>
                  <a:pt x="1045" y="911"/>
                </a:cubicBezTo>
                <a:cubicBezTo>
                  <a:pt x="1047" y="912"/>
                  <a:pt x="1048" y="913"/>
                  <a:pt x="1050" y="914"/>
                </a:cubicBezTo>
                <a:cubicBezTo>
                  <a:pt x="1052" y="916"/>
                  <a:pt x="1054" y="917"/>
                  <a:pt x="1056" y="919"/>
                </a:cubicBezTo>
                <a:cubicBezTo>
                  <a:pt x="1056" y="919"/>
                  <a:pt x="1057" y="919"/>
                  <a:pt x="1057" y="919"/>
                </a:cubicBezTo>
                <a:cubicBezTo>
                  <a:pt x="1040" y="920"/>
                  <a:pt x="1024" y="918"/>
                  <a:pt x="1010" y="914"/>
                </a:cubicBezTo>
                <a:close/>
                <a:moveTo>
                  <a:pt x="1096" y="922"/>
                </a:moveTo>
                <a:cubicBezTo>
                  <a:pt x="1085" y="894"/>
                  <a:pt x="1115" y="868"/>
                  <a:pt x="1109" y="840"/>
                </a:cubicBezTo>
                <a:cubicBezTo>
                  <a:pt x="1108" y="836"/>
                  <a:pt x="1105" y="831"/>
                  <a:pt x="1102" y="825"/>
                </a:cubicBezTo>
                <a:cubicBezTo>
                  <a:pt x="1102" y="824"/>
                  <a:pt x="1101" y="823"/>
                  <a:pt x="1101" y="821"/>
                </a:cubicBezTo>
                <a:cubicBezTo>
                  <a:pt x="1099" y="821"/>
                  <a:pt x="1099" y="821"/>
                  <a:pt x="1099" y="821"/>
                </a:cubicBezTo>
                <a:cubicBezTo>
                  <a:pt x="1099" y="821"/>
                  <a:pt x="1099" y="821"/>
                  <a:pt x="1099" y="821"/>
                </a:cubicBezTo>
                <a:cubicBezTo>
                  <a:pt x="1100" y="821"/>
                  <a:pt x="1101" y="820"/>
                  <a:pt x="1102" y="819"/>
                </a:cubicBezTo>
                <a:cubicBezTo>
                  <a:pt x="1101" y="819"/>
                  <a:pt x="1101" y="819"/>
                  <a:pt x="1101" y="818"/>
                </a:cubicBezTo>
                <a:cubicBezTo>
                  <a:pt x="1101" y="818"/>
                  <a:pt x="1101" y="818"/>
                  <a:pt x="1101" y="818"/>
                </a:cubicBezTo>
                <a:cubicBezTo>
                  <a:pt x="1103" y="817"/>
                  <a:pt x="1104" y="817"/>
                  <a:pt x="1106" y="816"/>
                </a:cubicBezTo>
                <a:cubicBezTo>
                  <a:pt x="1108" y="815"/>
                  <a:pt x="1110" y="815"/>
                  <a:pt x="1111" y="814"/>
                </a:cubicBezTo>
                <a:cubicBezTo>
                  <a:pt x="1112" y="814"/>
                  <a:pt x="1113" y="814"/>
                  <a:pt x="1114" y="814"/>
                </a:cubicBezTo>
                <a:cubicBezTo>
                  <a:pt x="1114" y="814"/>
                  <a:pt x="1115" y="814"/>
                  <a:pt x="1115" y="814"/>
                </a:cubicBezTo>
                <a:cubicBezTo>
                  <a:pt x="1116" y="814"/>
                  <a:pt x="1116" y="813"/>
                  <a:pt x="1116" y="813"/>
                </a:cubicBezTo>
                <a:cubicBezTo>
                  <a:pt x="1117" y="813"/>
                  <a:pt x="1118" y="813"/>
                  <a:pt x="1119" y="813"/>
                </a:cubicBezTo>
                <a:cubicBezTo>
                  <a:pt x="1119" y="813"/>
                  <a:pt x="1120" y="813"/>
                  <a:pt x="1121" y="813"/>
                </a:cubicBezTo>
                <a:cubicBezTo>
                  <a:pt x="1121" y="813"/>
                  <a:pt x="1122" y="813"/>
                  <a:pt x="1122" y="813"/>
                </a:cubicBezTo>
                <a:cubicBezTo>
                  <a:pt x="1122" y="813"/>
                  <a:pt x="1123" y="813"/>
                  <a:pt x="1123" y="813"/>
                </a:cubicBezTo>
                <a:cubicBezTo>
                  <a:pt x="1123" y="813"/>
                  <a:pt x="1124" y="813"/>
                  <a:pt x="1125" y="813"/>
                </a:cubicBezTo>
                <a:cubicBezTo>
                  <a:pt x="1125" y="813"/>
                  <a:pt x="1126" y="812"/>
                  <a:pt x="1126" y="812"/>
                </a:cubicBezTo>
                <a:cubicBezTo>
                  <a:pt x="1127" y="813"/>
                  <a:pt x="1127" y="813"/>
                  <a:pt x="1127" y="813"/>
                </a:cubicBezTo>
                <a:cubicBezTo>
                  <a:pt x="1128" y="813"/>
                  <a:pt x="1128" y="813"/>
                  <a:pt x="1128" y="813"/>
                </a:cubicBezTo>
                <a:cubicBezTo>
                  <a:pt x="1128" y="813"/>
                  <a:pt x="1128" y="813"/>
                  <a:pt x="1128" y="813"/>
                </a:cubicBezTo>
                <a:cubicBezTo>
                  <a:pt x="1128" y="814"/>
                  <a:pt x="1128" y="814"/>
                  <a:pt x="1128" y="814"/>
                </a:cubicBezTo>
                <a:cubicBezTo>
                  <a:pt x="1128" y="814"/>
                  <a:pt x="1128" y="814"/>
                  <a:pt x="1128" y="814"/>
                </a:cubicBezTo>
                <a:cubicBezTo>
                  <a:pt x="1129" y="814"/>
                  <a:pt x="1129" y="814"/>
                  <a:pt x="1129" y="814"/>
                </a:cubicBezTo>
                <a:cubicBezTo>
                  <a:pt x="1131" y="815"/>
                  <a:pt x="1131" y="815"/>
                  <a:pt x="1131" y="815"/>
                </a:cubicBezTo>
                <a:cubicBezTo>
                  <a:pt x="1132" y="815"/>
                  <a:pt x="1132" y="815"/>
                  <a:pt x="1132" y="815"/>
                </a:cubicBezTo>
                <a:cubicBezTo>
                  <a:pt x="1153" y="842"/>
                  <a:pt x="1195" y="839"/>
                  <a:pt x="1209" y="869"/>
                </a:cubicBezTo>
                <a:cubicBezTo>
                  <a:pt x="1209" y="874"/>
                  <a:pt x="1210" y="878"/>
                  <a:pt x="1210" y="883"/>
                </a:cubicBezTo>
                <a:cubicBezTo>
                  <a:pt x="1209" y="881"/>
                  <a:pt x="1207" y="879"/>
                  <a:pt x="1206" y="876"/>
                </a:cubicBezTo>
                <a:cubicBezTo>
                  <a:pt x="1200" y="890"/>
                  <a:pt x="1198" y="903"/>
                  <a:pt x="1211" y="908"/>
                </a:cubicBezTo>
                <a:cubicBezTo>
                  <a:pt x="1206" y="937"/>
                  <a:pt x="1191" y="970"/>
                  <a:pt x="1175" y="974"/>
                </a:cubicBezTo>
                <a:cubicBezTo>
                  <a:pt x="1157" y="980"/>
                  <a:pt x="1103" y="940"/>
                  <a:pt x="1096" y="922"/>
                </a:cubicBezTo>
                <a:close/>
                <a:moveTo>
                  <a:pt x="1256" y="1251"/>
                </a:moveTo>
                <a:cubicBezTo>
                  <a:pt x="1241" y="1259"/>
                  <a:pt x="1234" y="1270"/>
                  <a:pt x="1222" y="1280"/>
                </a:cubicBezTo>
                <a:cubicBezTo>
                  <a:pt x="1196" y="1302"/>
                  <a:pt x="1186" y="1279"/>
                  <a:pt x="1162" y="1290"/>
                </a:cubicBezTo>
                <a:cubicBezTo>
                  <a:pt x="1163" y="1290"/>
                  <a:pt x="1163" y="1291"/>
                  <a:pt x="1163" y="1292"/>
                </a:cubicBezTo>
                <a:cubicBezTo>
                  <a:pt x="1166" y="1296"/>
                  <a:pt x="1162" y="1295"/>
                  <a:pt x="1158" y="1292"/>
                </a:cubicBezTo>
                <a:cubicBezTo>
                  <a:pt x="1160" y="1291"/>
                  <a:pt x="1161" y="1290"/>
                  <a:pt x="1162" y="1290"/>
                </a:cubicBezTo>
                <a:cubicBezTo>
                  <a:pt x="1151" y="1260"/>
                  <a:pt x="1192" y="1230"/>
                  <a:pt x="1200" y="1203"/>
                </a:cubicBezTo>
                <a:cubicBezTo>
                  <a:pt x="1208" y="1179"/>
                  <a:pt x="1200" y="1186"/>
                  <a:pt x="1220" y="1172"/>
                </a:cubicBezTo>
                <a:cubicBezTo>
                  <a:pt x="1234" y="1162"/>
                  <a:pt x="1248" y="1157"/>
                  <a:pt x="1257" y="1144"/>
                </a:cubicBezTo>
                <a:cubicBezTo>
                  <a:pt x="1255" y="1142"/>
                  <a:pt x="1253" y="1141"/>
                  <a:pt x="1251" y="1140"/>
                </a:cubicBezTo>
                <a:cubicBezTo>
                  <a:pt x="1251" y="1140"/>
                  <a:pt x="1252" y="1140"/>
                  <a:pt x="1252" y="1139"/>
                </a:cubicBezTo>
                <a:cubicBezTo>
                  <a:pt x="1258" y="1136"/>
                  <a:pt x="1265" y="1133"/>
                  <a:pt x="1272" y="1130"/>
                </a:cubicBezTo>
                <a:cubicBezTo>
                  <a:pt x="1273" y="1130"/>
                  <a:pt x="1274" y="1129"/>
                  <a:pt x="1274" y="1129"/>
                </a:cubicBezTo>
                <a:cubicBezTo>
                  <a:pt x="1275" y="1129"/>
                  <a:pt x="1276" y="1128"/>
                  <a:pt x="1277" y="1128"/>
                </a:cubicBezTo>
                <a:cubicBezTo>
                  <a:pt x="1279" y="1128"/>
                  <a:pt x="1279" y="1128"/>
                  <a:pt x="1279" y="1128"/>
                </a:cubicBezTo>
                <a:cubicBezTo>
                  <a:pt x="1279" y="1127"/>
                  <a:pt x="1279" y="1127"/>
                  <a:pt x="1279" y="1127"/>
                </a:cubicBezTo>
                <a:cubicBezTo>
                  <a:pt x="1279" y="1127"/>
                  <a:pt x="1279" y="1127"/>
                  <a:pt x="1279" y="1127"/>
                </a:cubicBezTo>
                <a:cubicBezTo>
                  <a:pt x="1280" y="1127"/>
                  <a:pt x="1280" y="1127"/>
                  <a:pt x="1280" y="1127"/>
                </a:cubicBezTo>
                <a:cubicBezTo>
                  <a:pt x="1280" y="1127"/>
                  <a:pt x="1281" y="1127"/>
                  <a:pt x="1281" y="1127"/>
                </a:cubicBezTo>
                <a:cubicBezTo>
                  <a:pt x="1283" y="1126"/>
                  <a:pt x="1283" y="1126"/>
                  <a:pt x="1283" y="1126"/>
                </a:cubicBezTo>
                <a:cubicBezTo>
                  <a:pt x="1286" y="1126"/>
                  <a:pt x="1290" y="1126"/>
                  <a:pt x="1294" y="1126"/>
                </a:cubicBezTo>
                <a:cubicBezTo>
                  <a:pt x="1298" y="1126"/>
                  <a:pt x="1302" y="1127"/>
                  <a:pt x="1306" y="1127"/>
                </a:cubicBezTo>
                <a:cubicBezTo>
                  <a:pt x="1308" y="1127"/>
                  <a:pt x="1310" y="1128"/>
                  <a:pt x="1313" y="1128"/>
                </a:cubicBezTo>
                <a:cubicBezTo>
                  <a:pt x="1313" y="1128"/>
                  <a:pt x="1313" y="1128"/>
                  <a:pt x="1313" y="1128"/>
                </a:cubicBezTo>
                <a:cubicBezTo>
                  <a:pt x="1313" y="1129"/>
                  <a:pt x="1314" y="1129"/>
                  <a:pt x="1314" y="1129"/>
                </a:cubicBezTo>
                <a:cubicBezTo>
                  <a:pt x="1314" y="1130"/>
                  <a:pt x="1314" y="1130"/>
                  <a:pt x="1314" y="1130"/>
                </a:cubicBezTo>
                <a:cubicBezTo>
                  <a:pt x="1314" y="1130"/>
                  <a:pt x="1314" y="1130"/>
                  <a:pt x="1314" y="1130"/>
                </a:cubicBezTo>
                <a:cubicBezTo>
                  <a:pt x="1315" y="1131"/>
                  <a:pt x="1315" y="1131"/>
                  <a:pt x="1315" y="1131"/>
                </a:cubicBezTo>
                <a:cubicBezTo>
                  <a:pt x="1315" y="1131"/>
                  <a:pt x="1316" y="1132"/>
                  <a:pt x="1316" y="1132"/>
                </a:cubicBezTo>
                <a:cubicBezTo>
                  <a:pt x="1317" y="1133"/>
                  <a:pt x="1317" y="1133"/>
                  <a:pt x="1318" y="1134"/>
                </a:cubicBezTo>
                <a:cubicBezTo>
                  <a:pt x="1318" y="1134"/>
                  <a:pt x="1318" y="1135"/>
                  <a:pt x="1319" y="1136"/>
                </a:cubicBezTo>
                <a:cubicBezTo>
                  <a:pt x="1319" y="1136"/>
                  <a:pt x="1320" y="1137"/>
                  <a:pt x="1320" y="1138"/>
                </a:cubicBezTo>
                <a:cubicBezTo>
                  <a:pt x="1321" y="1138"/>
                  <a:pt x="1321" y="1139"/>
                  <a:pt x="1321" y="1140"/>
                </a:cubicBezTo>
                <a:cubicBezTo>
                  <a:pt x="1321" y="1140"/>
                  <a:pt x="1322" y="1140"/>
                  <a:pt x="1322" y="1140"/>
                </a:cubicBezTo>
                <a:cubicBezTo>
                  <a:pt x="1313" y="1154"/>
                  <a:pt x="1320" y="1159"/>
                  <a:pt x="1336" y="1159"/>
                </a:cubicBezTo>
                <a:cubicBezTo>
                  <a:pt x="1335" y="1150"/>
                  <a:pt x="1337" y="1138"/>
                  <a:pt x="1324" y="1139"/>
                </a:cubicBezTo>
                <a:cubicBezTo>
                  <a:pt x="1323" y="1138"/>
                  <a:pt x="1323" y="1138"/>
                  <a:pt x="1323" y="1138"/>
                </a:cubicBezTo>
                <a:cubicBezTo>
                  <a:pt x="1323" y="1138"/>
                  <a:pt x="1323" y="1138"/>
                  <a:pt x="1323" y="1138"/>
                </a:cubicBezTo>
                <a:cubicBezTo>
                  <a:pt x="1323" y="1137"/>
                  <a:pt x="1322" y="1137"/>
                  <a:pt x="1322" y="1136"/>
                </a:cubicBezTo>
                <a:cubicBezTo>
                  <a:pt x="1322" y="1136"/>
                  <a:pt x="1321" y="1135"/>
                  <a:pt x="1321" y="1134"/>
                </a:cubicBezTo>
                <a:cubicBezTo>
                  <a:pt x="1320" y="1134"/>
                  <a:pt x="1320" y="1133"/>
                  <a:pt x="1319" y="1132"/>
                </a:cubicBezTo>
                <a:cubicBezTo>
                  <a:pt x="1319" y="1132"/>
                  <a:pt x="1318" y="1131"/>
                  <a:pt x="1318" y="1131"/>
                </a:cubicBezTo>
                <a:cubicBezTo>
                  <a:pt x="1317" y="1130"/>
                  <a:pt x="1317" y="1130"/>
                  <a:pt x="1316" y="1129"/>
                </a:cubicBezTo>
                <a:cubicBezTo>
                  <a:pt x="1316" y="1129"/>
                  <a:pt x="1316" y="1129"/>
                  <a:pt x="1316" y="1129"/>
                </a:cubicBezTo>
                <a:cubicBezTo>
                  <a:pt x="1316" y="1129"/>
                  <a:pt x="1316" y="1129"/>
                  <a:pt x="1316" y="1129"/>
                </a:cubicBezTo>
                <a:cubicBezTo>
                  <a:pt x="1316" y="1129"/>
                  <a:pt x="1315" y="1128"/>
                  <a:pt x="1315" y="1128"/>
                </a:cubicBezTo>
                <a:cubicBezTo>
                  <a:pt x="1315" y="1128"/>
                  <a:pt x="1314" y="1128"/>
                  <a:pt x="1314" y="1128"/>
                </a:cubicBezTo>
                <a:cubicBezTo>
                  <a:pt x="1314" y="1128"/>
                  <a:pt x="1313" y="1128"/>
                  <a:pt x="1313" y="1128"/>
                </a:cubicBezTo>
                <a:cubicBezTo>
                  <a:pt x="1315" y="1128"/>
                  <a:pt x="1317" y="1127"/>
                  <a:pt x="1319" y="1127"/>
                </a:cubicBezTo>
                <a:cubicBezTo>
                  <a:pt x="1320" y="1127"/>
                  <a:pt x="1321" y="1127"/>
                  <a:pt x="1322" y="1126"/>
                </a:cubicBezTo>
                <a:cubicBezTo>
                  <a:pt x="1322" y="1126"/>
                  <a:pt x="1322" y="1126"/>
                  <a:pt x="1322" y="1126"/>
                </a:cubicBezTo>
                <a:cubicBezTo>
                  <a:pt x="1323" y="1126"/>
                  <a:pt x="1323" y="1126"/>
                  <a:pt x="1323" y="1126"/>
                </a:cubicBezTo>
                <a:cubicBezTo>
                  <a:pt x="1323" y="1126"/>
                  <a:pt x="1323" y="1126"/>
                  <a:pt x="1323" y="1126"/>
                </a:cubicBezTo>
                <a:cubicBezTo>
                  <a:pt x="1324" y="1126"/>
                  <a:pt x="1324" y="1126"/>
                  <a:pt x="1325" y="1126"/>
                </a:cubicBezTo>
                <a:cubicBezTo>
                  <a:pt x="1327" y="1125"/>
                  <a:pt x="1329" y="1124"/>
                  <a:pt x="1331" y="1123"/>
                </a:cubicBezTo>
                <a:cubicBezTo>
                  <a:pt x="1332" y="1122"/>
                  <a:pt x="1333" y="1122"/>
                  <a:pt x="1334" y="1121"/>
                </a:cubicBezTo>
                <a:cubicBezTo>
                  <a:pt x="1334" y="1121"/>
                  <a:pt x="1334" y="1122"/>
                  <a:pt x="1335" y="1122"/>
                </a:cubicBezTo>
                <a:cubicBezTo>
                  <a:pt x="1335" y="1122"/>
                  <a:pt x="1335" y="1122"/>
                  <a:pt x="1336" y="1122"/>
                </a:cubicBezTo>
                <a:cubicBezTo>
                  <a:pt x="1336" y="1122"/>
                  <a:pt x="1336" y="1123"/>
                  <a:pt x="1337" y="1123"/>
                </a:cubicBezTo>
                <a:cubicBezTo>
                  <a:pt x="1337" y="1123"/>
                  <a:pt x="1337" y="1123"/>
                  <a:pt x="1337" y="1123"/>
                </a:cubicBezTo>
                <a:cubicBezTo>
                  <a:pt x="1338" y="1123"/>
                  <a:pt x="1338" y="1123"/>
                  <a:pt x="1339" y="1123"/>
                </a:cubicBezTo>
                <a:cubicBezTo>
                  <a:pt x="1339" y="1124"/>
                  <a:pt x="1340" y="1124"/>
                  <a:pt x="1341" y="1124"/>
                </a:cubicBezTo>
                <a:cubicBezTo>
                  <a:pt x="1341" y="1124"/>
                  <a:pt x="1341" y="1124"/>
                  <a:pt x="1341" y="1124"/>
                </a:cubicBezTo>
                <a:cubicBezTo>
                  <a:pt x="1342" y="1124"/>
                  <a:pt x="1342" y="1125"/>
                  <a:pt x="1342" y="1125"/>
                </a:cubicBezTo>
                <a:cubicBezTo>
                  <a:pt x="1343" y="1125"/>
                  <a:pt x="1344" y="1125"/>
                  <a:pt x="1344" y="1125"/>
                </a:cubicBezTo>
                <a:cubicBezTo>
                  <a:pt x="1345" y="1126"/>
                  <a:pt x="1347" y="1127"/>
                  <a:pt x="1348" y="1127"/>
                </a:cubicBezTo>
                <a:cubicBezTo>
                  <a:pt x="1349" y="1128"/>
                  <a:pt x="1350" y="1129"/>
                  <a:pt x="1351" y="1130"/>
                </a:cubicBezTo>
                <a:cubicBezTo>
                  <a:pt x="1352" y="1131"/>
                  <a:pt x="1354" y="1132"/>
                  <a:pt x="1355" y="1133"/>
                </a:cubicBezTo>
                <a:cubicBezTo>
                  <a:pt x="1355" y="1133"/>
                  <a:pt x="1356" y="1134"/>
                  <a:pt x="1357" y="1135"/>
                </a:cubicBezTo>
                <a:cubicBezTo>
                  <a:pt x="1355" y="1141"/>
                  <a:pt x="1354" y="1149"/>
                  <a:pt x="1358" y="1154"/>
                </a:cubicBezTo>
                <a:cubicBezTo>
                  <a:pt x="1362" y="1160"/>
                  <a:pt x="1371" y="1158"/>
                  <a:pt x="1379" y="1159"/>
                </a:cubicBezTo>
                <a:cubicBezTo>
                  <a:pt x="1374" y="1168"/>
                  <a:pt x="1368" y="1176"/>
                  <a:pt x="1360" y="1184"/>
                </a:cubicBezTo>
                <a:cubicBezTo>
                  <a:pt x="1344" y="1199"/>
                  <a:pt x="1342" y="1211"/>
                  <a:pt x="1324" y="1223"/>
                </a:cubicBezTo>
                <a:cubicBezTo>
                  <a:pt x="1302" y="1237"/>
                  <a:pt x="1278" y="1239"/>
                  <a:pt x="1256" y="1251"/>
                </a:cubicBezTo>
                <a:close/>
                <a:moveTo>
                  <a:pt x="1464" y="1195"/>
                </a:moveTo>
                <a:cubicBezTo>
                  <a:pt x="1461" y="1198"/>
                  <a:pt x="1459" y="1200"/>
                  <a:pt x="1458" y="1203"/>
                </a:cubicBezTo>
                <a:cubicBezTo>
                  <a:pt x="1456" y="1205"/>
                  <a:pt x="1454" y="1208"/>
                  <a:pt x="1452" y="1210"/>
                </a:cubicBezTo>
                <a:cubicBezTo>
                  <a:pt x="1451" y="1212"/>
                  <a:pt x="1450" y="1213"/>
                  <a:pt x="1449" y="1214"/>
                </a:cubicBezTo>
                <a:cubicBezTo>
                  <a:pt x="1449" y="1215"/>
                  <a:pt x="1448" y="1215"/>
                  <a:pt x="1448" y="1216"/>
                </a:cubicBezTo>
                <a:cubicBezTo>
                  <a:pt x="1447" y="1216"/>
                  <a:pt x="1447" y="1217"/>
                  <a:pt x="1446" y="1218"/>
                </a:cubicBezTo>
                <a:cubicBezTo>
                  <a:pt x="1444" y="1220"/>
                  <a:pt x="1442" y="1222"/>
                  <a:pt x="1440" y="1224"/>
                </a:cubicBezTo>
                <a:cubicBezTo>
                  <a:pt x="1433" y="1224"/>
                  <a:pt x="1425" y="1224"/>
                  <a:pt x="1418" y="1223"/>
                </a:cubicBezTo>
                <a:cubicBezTo>
                  <a:pt x="1431" y="1209"/>
                  <a:pt x="1443" y="1182"/>
                  <a:pt x="1458" y="1160"/>
                </a:cubicBezTo>
                <a:cubicBezTo>
                  <a:pt x="1459" y="1161"/>
                  <a:pt x="1460" y="1162"/>
                  <a:pt x="1462" y="1164"/>
                </a:cubicBezTo>
                <a:cubicBezTo>
                  <a:pt x="1462" y="1164"/>
                  <a:pt x="1462" y="1164"/>
                  <a:pt x="1462" y="1164"/>
                </a:cubicBezTo>
                <a:cubicBezTo>
                  <a:pt x="1463" y="1168"/>
                  <a:pt x="1465" y="1172"/>
                  <a:pt x="1466" y="1176"/>
                </a:cubicBezTo>
                <a:cubicBezTo>
                  <a:pt x="1467" y="1179"/>
                  <a:pt x="1468" y="1182"/>
                  <a:pt x="1468" y="1185"/>
                </a:cubicBezTo>
                <a:cubicBezTo>
                  <a:pt x="1468" y="1186"/>
                  <a:pt x="1468" y="1186"/>
                  <a:pt x="1468" y="1186"/>
                </a:cubicBezTo>
                <a:cubicBezTo>
                  <a:pt x="1468" y="1187"/>
                  <a:pt x="1468" y="1187"/>
                  <a:pt x="1468" y="1187"/>
                </a:cubicBezTo>
                <a:cubicBezTo>
                  <a:pt x="1468" y="1188"/>
                  <a:pt x="1469" y="1188"/>
                  <a:pt x="1469" y="1188"/>
                </a:cubicBezTo>
                <a:cubicBezTo>
                  <a:pt x="1469" y="1188"/>
                  <a:pt x="1469" y="1189"/>
                  <a:pt x="1469" y="1189"/>
                </a:cubicBezTo>
                <a:cubicBezTo>
                  <a:pt x="1469" y="1189"/>
                  <a:pt x="1469" y="1190"/>
                  <a:pt x="1469" y="1190"/>
                </a:cubicBezTo>
                <a:cubicBezTo>
                  <a:pt x="1467" y="1192"/>
                  <a:pt x="1465" y="1193"/>
                  <a:pt x="1464" y="1195"/>
                </a:cubicBezTo>
                <a:close/>
                <a:moveTo>
                  <a:pt x="1514" y="1153"/>
                </a:moveTo>
                <a:cubicBezTo>
                  <a:pt x="1512" y="1154"/>
                  <a:pt x="1512" y="1154"/>
                  <a:pt x="1512" y="1154"/>
                </a:cubicBezTo>
                <a:cubicBezTo>
                  <a:pt x="1512" y="1156"/>
                  <a:pt x="1512" y="1158"/>
                  <a:pt x="1511" y="1160"/>
                </a:cubicBezTo>
                <a:cubicBezTo>
                  <a:pt x="1511" y="1160"/>
                  <a:pt x="1511" y="1160"/>
                  <a:pt x="1511" y="1160"/>
                </a:cubicBezTo>
                <a:cubicBezTo>
                  <a:pt x="1511" y="1161"/>
                  <a:pt x="1510" y="1161"/>
                  <a:pt x="1510" y="1162"/>
                </a:cubicBezTo>
                <a:cubicBezTo>
                  <a:pt x="1509" y="1163"/>
                  <a:pt x="1508" y="1164"/>
                  <a:pt x="1507" y="1165"/>
                </a:cubicBezTo>
                <a:cubicBezTo>
                  <a:pt x="1506" y="1166"/>
                  <a:pt x="1505" y="1167"/>
                  <a:pt x="1504" y="1168"/>
                </a:cubicBezTo>
                <a:cubicBezTo>
                  <a:pt x="1503" y="1169"/>
                  <a:pt x="1502" y="1170"/>
                  <a:pt x="1501" y="1171"/>
                </a:cubicBezTo>
                <a:cubicBezTo>
                  <a:pt x="1500" y="1172"/>
                  <a:pt x="1499" y="1172"/>
                  <a:pt x="1498" y="1173"/>
                </a:cubicBezTo>
                <a:cubicBezTo>
                  <a:pt x="1498" y="1173"/>
                  <a:pt x="1497" y="1173"/>
                  <a:pt x="1497" y="1174"/>
                </a:cubicBezTo>
                <a:cubicBezTo>
                  <a:pt x="1497" y="1174"/>
                  <a:pt x="1497" y="1174"/>
                  <a:pt x="1496" y="1174"/>
                </a:cubicBezTo>
                <a:cubicBezTo>
                  <a:pt x="1496" y="1174"/>
                  <a:pt x="1496" y="1175"/>
                  <a:pt x="1496" y="1175"/>
                </a:cubicBezTo>
                <a:cubicBezTo>
                  <a:pt x="1495" y="1175"/>
                  <a:pt x="1495" y="1175"/>
                  <a:pt x="1495" y="1175"/>
                </a:cubicBezTo>
                <a:cubicBezTo>
                  <a:pt x="1493" y="1176"/>
                  <a:pt x="1492" y="1176"/>
                  <a:pt x="1490" y="1177"/>
                </a:cubicBezTo>
                <a:cubicBezTo>
                  <a:pt x="1489" y="1177"/>
                  <a:pt x="1488" y="1178"/>
                  <a:pt x="1487" y="1178"/>
                </a:cubicBezTo>
                <a:cubicBezTo>
                  <a:pt x="1487" y="1178"/>
                  <a:pt x="1486" y="1178"/>
                  <a:pt x="1486" y="1179"/>
                </a:cubicBezTo>
                <a:cubicBezTo>
                  <a:pt x="1485" y="1179"/>
                  <a:pt x="1485" y="1179"/>
                  <a:pt x="1484" y="1180"/>
                </a:cubicBezTo>
                <a:cubicBezTo>
                  <a:pt x="1480" y="1182"/>
                  <a:pt x="1475" y="1185"/>
                  <a:pt x="1471" y="1188"/>
                </a:cubicBezTo>
                <a:cubicBezTo>
                  <a:pt x="1471" y="1188"/>
                  <a:pt x="1471" y="1188"/>
                  <a:pt x="1471" y="1188"/>
                </a:cubicBezTo>
                <a:cubicBezTo>
                  <a:pt x="1471" y="1188"/>
                  <a:pt x="1471" y="1188"/>
                  <a:pt x="1471" y="1187"/>
                </a:cubicBezTo>
                <a:cubicBezTo>
                  <a:pt x="1471" y="1187"/>
                  <a:pt x="1471" y="1186"/>
                  <a:pt x="1471" y="1186"/>
                </a:cubicBezTo>
                <a:cubicBezTo>
                  <a:pt x="1471" y="1186"/>
                  <a:pt x="1471" y="1185"/>
                  <a:pt x="1471" y="1185"/>
                </a:cubicBezTo>
                <a:cubicBezTo>
                  <a:pt x="1470" y="1182"/>
                  <a:pt x="1469" y="1178"/>
                  <a:pt x="1468" y="1175"/>
                </a:cubicBezTo>
                <a:cubicBezTo>
                  <a:pt x="1467" y="1172"/>
                  <a:pt x="1466" y="1168"/>
                  <a:pt x="1465" y="1165"/>
                </a:cubicBezTo>
                <a:cubicBezTo>
                  <a:pt x="1466" y="1165"/>
                  <a:pt x="1466" y="1165"/>
                  <a:pt x="1466" y="1166"/>
                </a:cubicBezTo>
                <a:cubicBezTo>
                  <a:pt x="1468" y="1163"/>
                  <a:pt x="1468" y="1163"/>
                  <a:pt x="1468" y="1163"/>
                </a:cubicBezTo>
                <a:cubicBezTo>
                  <a:pt x="1477" y="1157"/>
                  <a:pt x="1479" y="1146"/>
                  <a:pt x="1476" y="1137"/>
                </a:cubicBezTo>
                <a:cubicBezTo>
                  <a:pt x="1483" y="1130"/>
                  <a:pt x="1490" y="1125"/>
                  <a:pt x="1499" y="1123"/>
                </a:cubicBezTo>
                <a:cubicBezTo>
                  <a:pt x="1507" y="1121"/>
                  <a:pt x="1515" y="1125"/>
                  <a:pt x="1523" y="1128"/>
                </a:cubicBezTo>
                <a:cubicBezTo>
                  <a:pt x="1523" y="1129"/>
                  <a:pt x="1522" y="1130"/>
                  <a:pt x="1521" y="1131"/>
                </a:cubicBezTo>
                <a:cubicBezTo>
                  <a:pt x="1516" y="1137"/>
                  <a:pt x="1503" y="1146"/>
                  <a:pt x="1514" y="1153"/>
                </a:cubicBezTo>
                <a:close/>
                <a:moveTo>
                  <a:pt x="1558" y="1054"/>
                </a:moveTo>
                <a:cubicBezTo>
                  <a:pt x="1542" y="1055"/>
                  <a:pt x="1521" y="1061"/>
                  <a:pt x="1501" y="1066"/>
                </a:cubicBezTo>
                <a:cubicBezTo>
                  <a:pt x="1502" y="1064"/>
                  <a:pt x="1504" y="1061"/>
                  <a:pt x="1506" y="1058"/>
                </a:cubicBezTo>
                <a:cubicBezTo>
                  <a:pt x="1508" y="1055"/>
                  <a:pt x="1510" y="1052"/>
                  <a:pt x="1513" y="1049"/>
                </a:cubicBezTo>
                <a:cubicBezTo>
                  <a:pt x="1517" y="1047"/>
                  <a:pt x="1520" y="1045"/>
                  <a:pt x="1524" y="1044"/>
                </a:cubicBezTo>
                <a:cubicBezTo>
                  <a:pt x="1527" y="1043"/>
                  <a:pt x="1531" y="1042"/>
                  <a:pt x="1535" y="1041"/>
                </a:cubicBezTo>
                <a:cubicBezTo>
                  <a:pt x="1542" y="1040"/>
                  <a:pt x="1549" y="1039"/>
                  <a:pt x="1555" y="1039"/>
                </a:cubicBezTo>
                <a:cubicBezTo>
                  <a:pt x="1557" y="1039"/>
                  <a:pt x="1559" y="1039"/>
                  <a:pt x="1560" y="1039"/>
                </a:cubicBezTo>
                <a:cubicBezTo>
                  <a:pt x="1562" y="1039"/>
                  <a:pt x="1563" y="1039"/>
                  <a:pt x="1565" y="1039"/>
                </a:cubicBezTo>
                <a:cubicBezTo>
                  <a:pt x="1568" y="1039"/>
                  <a:pt x="1571" y="1039"/>
                  <a:pt x="1573" y="1039"/>
                </a:cubicBezTo>
                <a:cubicBezTo>
                  <a:pt x="1578" y="1040"/>
                  <a:pt x="1583" y="1041"/>
                  <a:pt x="1587" y="1042"/>
                </a:cubicBezTo>
                <a:cubicBezTo>
                  <a:pt x="1587" y="1042"/>
                  <a:pt x="1587" y="1042"/>
                  <a:pt x="1587" y="1042"/>
                </a:cubicBezTo>
                <a:cubicBezTo>
                  <a:pt x="1587" y="1042"/>
                  <a:pt x="1587" y="1042"/>
                  <a:pt x="1587" y="1042"/>
                </a:cubicBezTo>
                <a:cubicBezTo>
                  <a:pt x="1587" y="1043"/>
                  <a:pt x="1587" y="1043"/>
                  <a:pt x="1587" y="1043"/>
                </a:cubicBezTo>
                <a:cubicBezTo>
                  <a:pt x="1587" y="1043"/>
                  <a:pt x="1587" y="1043"/>
                  <a:pt x="1587" y="1043"/>
                </a:cubicBezTo>
                <a:cubicBezTo>
                  <a:pt x="1588" y="1043"/>
                  <a:pt x="1588" y="1044"/>
                  <a:pt x="1589" y="1044"/>
                </a:cubicBezTo>
                <a:cubicBezTo>
                  <a:pt x="1589" y="1045"/>
                  <a:pt x="1590" y="1045"/>
                  <a:pt x="1590" y="1046"/>
                </a:cubicBezTo>
                <a:cubicBezTo>
                  <a:pt x="1591" y="1046"/>
                  <a:pt x="1591" y="1047"/>
                  <a:pt x="1592" y="1047"/>
                </a:cubicBezTo>
                <a:cubicBezTo>
                  <a:pt x="1592" y="1048"/>
                  <a:pt x="1592" y="1049"/>
                  <a:pt x="1593" y="1049"/>
                </a:cubicBezTo>
                <a:cubicBezTo>
                  <a:pt x="1593" y="1050"/>
                  <a:pt x="1594" y="1050"/>
                  <a:pt x="1594" y="1051"/>
                </a:cubicBezTo>
                <a:cubicBezTo>
                  <a:pt x="1594" y="1053"/>
                  <a:pt x="1594" y="1056"/>
                  <a:pt x="1594" y="1058"/>
                </a:cubicBezTo>
                <a:cubicBezTo>
                  <a:pt x="1582" y="1056"/>
                  <a:pt x="1569" y="1052"/>
                  <a:pt x="1558" y="1054"/>
                </a:cubicBezTo>
                <a:close/>
                <a:moveTo>
                  <a:pt x="1702" y="974"/>
                </a:moveTo>
                <a:cubicBezTo>
                  <a:pt x="1698" y="980"/>
                  <a:pt x="1691" y="990"/>
                  <a:pt x="1688" y="994"/>
                </a:cubicBezTo>
                <a:cubicBezTo>
                  <a:pt x="1678" y="1006"/>
                  <a:pt x="1671" y="1005"/>
                  <a:pt x="1660" y="1014"/>
                </a:cubicBezTo>
                <a:cubicBezTo>
                  <a:pt x="1643" y="1030"/>
                  <a:pt x="1644" y="1051"/>
                  <a:pt x="1616" y="1058"/>
                </a:cubicBezTo>
                <a:cubicBezTo>
                  <a:pt x="1613" y="1059"/>
                  <a:pt x="1609" y="1059"/>
                  <a:pt x="1604" y="1059"/>
                </a:cubicBezTo>
                <a:cubicBezTo>
                  <a:pt x="1603" y="1054"/>
                  <a:pt x="1600" y="1050"/>
                  <a:pt x="1595" y="1048"/>
                </a:cubicBezTo>
                <a:cubicBezTo>
                  <a:pt x="1595" y="1048"/>
                  <a:pt x="1595" y="1048"/>
                  <a:pt x="1595" y="1048"/>
                </a:cubicBezTo>
                <a:cubicBezTo>
                  <a:pt x="1595" y="1048"/>
                  <a:pt x="1595" y="1048"/>
                  <a:pt x="1595" y="1048"/>
                </a:cubicBezTo>
                <a:cubicBezTo>
                  <a:pt x="1594" y="1047"/>
                  <a:pt x="1594" y="1047"/>
                  <a:pt x="1593" y="1046"/>
                </a:cubicBezTo>
                <a:cubicBezTo>
                  <a:pt x="1593" y="1046"/>
                  <a:pt x="1593" y="1045"/>
                  <a:pt x="1593" y="1045"/>
                </a:cubicBezTo>
                <a:cubicBezTo>
                  <a:pt x="1593" y="1045"/>
                  <a:pt x="1594" y="1046"/>
                  <a:pt x="1594" y="1046"/>
                </a:cubicBezTo>
                <a:cubicBezTo>
                  <a:pt x="1595" y="1047"/>
                  <a:pt x="1596" y="1047"/>
                  <a:pt x="1596" y="1048"/>
                </a:cubicBezTo>
                <a:cubicBezTo>
                  <a:pt x="1597" y="1048"/>
                  <a:pt x="1597" y="1048"/>
                  <a:pt x="1597" y="1048"/>
                </a:cubicBezTo>
                <a:cubicBezTo>
                  <a:pt x="1597" y="1048"/>
                  <a:pt x="1597" y="1048"/>
                  <a:pt x="1596" y="1048"/>
                </a:cubicBezTo>
                <a:cubicBezTo>
                  <a:pt x="1596" y="1047"/>
                  <a:pt x="1595" y="1047"/>
                  <a:pt x="1595" y="1046"/>
                </a:cubicBezTo>
                <a:cubicBezTo>
                  <a:pt x="1594" y="1045"/>
                  <a:pt x="1592" y="1044"/>
                  <a:pt x="1591" y="1043"/>
                </a:cubicBezTo>
                <a:cubicBezTo>
                  <a:pt x="1591" y="1043"/>
                  <a:pt x="1590" y="1043"/>
                  <a:pt x="1590" y="1043"/>
                </a:cubicBezTo>
                <a:cubicBezTo>
                  <a:pt x="1590" y="1042"/>
                  <a:pt x="1589" y="1042"/>
                  <a:pt x="1589" y="1041"/>
                </a:cubicBezTo>
                <a:cubicBezTo>
                  <a:pt x="1589" y="1041"/>
                  <a:pt x="1589" y="1041"/>
                  <a:pt x="1589" y="1041"/>
                </a:cubicBezTo>
                <a:cubicBezTo>
                  <a:pt x="1589" y="1041"/>
                  <a:pt x="1588" y="1041"/>
                  <a:pt x="1588" y="1041"/>
                </a:cubicBezTo>
                <a:cubicBezTo>
                  <a:pt x="1588" y="1041"/>
                  <a:pt x="1588" y="1041"/>
                  <a:pt x="1588" y="1040"/>
                </a:cubicBezTo>
                <a:cubicBezTo>
                  <a:pt x="1587" y="1040"/>
                  <a:pt x="1587" y="1040"/>
                  <a:pt x="1586" y="1040"/>
                </a:cubicBezTo>
                <a:cubicBezTo>
                  <a:pt x="1586" y="1040"/>
                  <a:pt x="1585" y="1040"/>
                  <a:pt x="1585" y="1040"/>
                </a:cubicBezTo>
                <a:cubicBezTo>
                  <a:pt x="1585" y="1040"/>
                  <a:pt x="1585" y="1040"/>
                  <a:pt x="1585" y="1040"/>
                </a:cubicBezTo>
                <a:cubicBezTo>
                  <a:pt x="1583" y="1039"/>
                  <a:pt x="1579" y="1038"/>
                  <a:pt x="1576" y="1037"/>
                </a:cubicBezTo>
                <a:cubicBezTo>
                  <a:pt x="1576" y="1037"/>
                  <a:pt x="1577" y="1037"/>
                  <a:pt x="1577" y="1036"/>
                </a:cubicBezTo>
                <a:cubicBezTo>
                  <a:pt x="1578" y="1036"/>
                  <a:pt x="1578" y="1035"/>
                  <a:pt x="1579" y="1035"/>
                </a:cubicBezTo>
                <a:cubicBezTo>
                  <a:pt x="1580" y="1035"/>
                  <a:pt x="1580" y="1034"/>
                  <a:pt x="1580" y="1034"/>
                </a:cubicBezTo>
                <a:cubicBezTo>
                  <a:pt x="1581" y="1034"/>
                  <a:pt x="1581" y="1034"/>
                  <a:pt x="1581" y="1034"/>
                </a:cubicBezTo>
                <a:cubicBezTo>
                  <a:pt x="1581" y="1033"/>
                  <a:pt x="1582" y="1033"/>
                  <a:pt x="1582" y="1033"/>
                </a:cubicBezTo>
                <a:cubicBezTo>
                  <a:pt x="1582" y="1033"/>
                  <a:pt x="1583" y="1032"/>
                  <a:pt x="1583" y="1032"/>
                </a:cubicBezTo>
                <a:cubicBezTo>
                  <a:pt x="1584" y="1032"/>
                  <a:pt x="1584" y="1031"/>
                  <a:pt x="1585" y="1031"/>
                </a:cubicBezTo>
                <a:cubicBezTo>
                  <a:pt x="1585" y="1030"/>
                  <a:pt x="1586" y="1030"/>
                  <a:pt x="1586" y="1030"/>
                </a:cubicBezTo>
                <a:cubicBezTo>
                  <a:pt x="1587" y="1029"/>
                  <a:pt x="1587" y="1029"/>
                  <a:pt x="1588" y="1029"/>
                </a:cubicBezTo>
                <a:cubicBezTo>
                  <a:pt x="1589" y="1028"/>
                  <a:pt x="1590" y="1027"/>
                  <a:pt x="1592" y="1027"/>
                </a:cubicBezTo>
                <a:cubicBezTo>
                  <a:pt x="1593" y="1026"/>
                  <a:pt x="1594" y="1025"/>
                  <a:pt x="1596" y="1025"/>
                </a:cubicBezTo>
                <a:cubicBezTo>
                  <a:pt x="1597" y="1024"/>
                  <a:pt x="1599" y="1024"/>
                  <a:pt x="1600" y="1023"/>
                </a:cubicBezTo>
                <a:cubicBezTo>
                  <a:pt x="1601" y="1023"/>
                  <a:pt x="1603" y="1023"/>
                  <a:pt x="1604" y="1022"/>
                </a:cubicBezTo>
                <a:cubicBezTo>
                  <a:pt x="1604" y="1022"/>
                  <a:pt x="1604" y="1022"/>
                  <a:pt x="1604" y="1022"/>
                </a:cubicBezTo>
                <a:cubicBezTo>
                  <a:pt x="1619" y="1038"/>
                  <a:pt x="1630" y="1026"/>
                  <a:pt x="1637" y="1009"/>
                </a:cubicBezTo>
                <a:cubicBezTo>
                  <a:pt x="1623" y="1015"/>
                  <a:pt x="1613" y="1004"/>
                  <a:pt x="1602" y="1020"/>
                </a:cubicBezTo>
                <a:cubicBezTo>
                  <a:pt x="1601" y="1020"/>
                  <a:pt x="1600" y="1021"/>
                  <a:pt x="1599" y="1021"/>
                </a:cubicBezTo>
                <a:cubicBezTo>
                  <a:pt x="1598" y="1021"/>
                  <a:pt x="1596" y="1022"/>
                  <a:pt x="1595" y="1022"/>
                </a:cubicBezTo>
                <a:cubicBezTo>
                  <a:pt x="1593" y="1023"/>
                  <a:pt x="1592" y="1024"/>
                  <a:pt x="1591" y="1024"/>
                </a:cubicBezTo>
                <a:cubicBezTo>
                  <a:pt x="1589" y="1025"/>
                  <a:pt x="1588" y="1026"/>
                  <a:pt x="1587" y="1026"/>
                </a:cubicBezTo>
                <a:cubicBezTo>
                  <a:pt x="1586" y="1027"/>
                  <a:pt x="1585" y="1027"/>
                  <a:pt x="1585" y="1028"/>
                </a:cubicBezTo>
                <a:cubicBezTo>
                  <a:pt x="1584" y="1028"/>
                  <a:pt x="1584" y="1028"/>
                  <a:pt x="1583" y="1029"/>
                </a:cubicBezTo>
                <a:cubicBezTo>
                  <a:pt x="1583" y="1029"/>
                  <a:pt x="1582" y="1030"/>
                  <a:pt x="1582" y="1030"/>
                </a:cubicBezTo>
                <a:cubicBezTo>
                  <a:pt x="1581" y="1030"/>
                  <a:pt x="1581" y="1031"/>
                  <a:pt x="1580" y="1031"/>
                </a:cubicBezTo>
                <a:cubicBezTo>
                  <a:pt x="1580" y="1031"/>
                  <a:pt x="1580" y="1031"/>
                  <a:pt x="1579" y="1032"/>
                </a:cubicBezTo>
                <a:cubicBezTo>
                  <a:pt x="1579" y="1032"/>
                  <a:pt x="1579" y="1032"/>
                  <a:pt x="1579" y="1032"/>
                </a:cubicBezTo>
                <a:cubicBezTo>
                  <a:pt x="1579" y="1033"/>
                  <a:pt x="1578" y="1033"/>
                  <a:pt x="1578" y="1033"/>
                </a:cubicBezTo>
                <a:cubicBezTo>
                  <a:pt x="1578" y="1034"/>
                  <a:pt x="1577" y="1034"/>
                  <a:pt x="1577" y="1034"/>
                </a:cubicBezTo>
                <a:cubicBezTo>
                  <a:pt x="1577" y="1035"/>
                  <a:pt x="1577" y="1035"/>
                  <a:pt x="1577" y="1035"/>
                </a:cubicBezTo>
                <a:cubicBezTo>
                  <a:pt x="1576" y="1036"/>
                  <a:pt x="1576" y="1037"/>
                  <a:pt x="1576" y="1037"/>
                </a:cubicBezTo>
                <a:cubicBezTo>
                  <a:pt x="1575" y="1037"/>
                  <a:pt x="1574" y="1037"/>
                  <a:pt x="1574" y="1037"/>
                </a:cubicBezTo>
                <a:cubicBezTo>
                  <a:pt x="1571" y="1036"/>
                  <a:pt x="1568" y="1036"/>
                  <a:pt x="1565" y="1035"/>
                </a:cubicBezTo>
                <a:cubicBezTo>
                  <a:pt x="1563" y="1035"/>
                  <a:pt x="1562" y="1035"/>
                  <a:pt x="1560" y="1035"/>
                </a:cubicBezTo>
                <a:cubicBezTo>
                  <a:pt x="1559" y="1035"/>
                  <a:pt x="1557" y="1035"/>
                  <a:pt x="1555" y="1035"/>
                </a:cubicBezTo>
                <a:cubicBezTo>
                  <a:pt x="1553" y="1035"/>
                  <a:pt x="1550" y="1035"/>
                  <a:pt x="1547" y="1035"/>
                </a:cubicBezTo>
                <a:cubicBezTo>
                  <a:pt x="1547" y="1035"/>
                  <a:pt x="1548" y="1035"/>
                  <a:pt x="1548" y="1035"/>
                </a:cubicBezTo>
                <a:cubicBezTo>
                  <a:pt x="1549" y="1034"/>
                  <a:pt x="1550" y="1033"/>
                  <a:pt x="1552" y="1032"/>
                </a:cubicBezTo>
                <a:cubicBezTo>
                  <a:pt x="1552" y="1032"/>
                  <a:pt x="1553" y="1031"/>
                  <a:pt x="1554" y="1030"/>
                </a:cubicBezTo>
                <a:cubicBezTo>
                  <a:pt x="1554" y="1030"/>
                  <a:pt x="1554" y="1029"/>
                  <a:pt x="1555" y="1029"/>
                </a:cubicBezTo>
                <a:cubicBezTo>
                  <a:pt x="1555" y="1028"/>
                  <a:pt x="1555" y="1028"/>
                  <a:pt x="1555" y="1027"/>
                </a:cubicBezTo>
                <a:cubicBezTo>
                  <a:pt x="1557" y="1026"/>
                  <a:pt x="1558" y="1024"/>
                  <a:pt x="1559" y="1021"/>
                </a:cubicBezTo>
                <a:cubicBezTo>
                  <a:pt x="1560" y="1019"/>
                  <a:pt x="1561" y="1017"/>
                  <a:pt x="1562" y="1014"/>
                </a:cubicBezTo>
                <a:cubicBezTo>
                  <a:pt x="1565" y="1009"/>
                  <a:pt x="1567" y="1004"/>
                  <a:pt x="1569" y="999"/>
                </a:cubicBezTo>
                <a:cubicBezTo>
                  <a:pt x="1571" y="996"/>
                  <a:pt x="1572" y="993"/>
                  <a:pt x="1573" y="991"/>
                </a:cubicBezTo>
                <a:cubicBezTo>
                  <a:pt x="1574" y="988"/>
                  <a:pt x="1575" y="986"/>
                  <a:pt x="1576" y="983"/>
                </a:cubicBezTo>
                <a:cubicBezTo>
                  <a:pt x="1577" y="982"/>
                  <a:pt x="1578" y="981"/>
                  <a:pt x="1578" y="980"/>
                </a:cubicBezTo>
                <a:cubicBezTo>
                  <a:pt x="1579" y="979"/>
                  <a:pt x="1580" y="978"/>
                  <a:pt x="1580" y="977"/>
                </a:cubicBezTo>
                <a:cubicBezTo>
                  <a:pt x="1581" y="977"/>
                  <a:pt x="1581" y="977"/>
                  <a:pt x="1581" y="977"/>
                </a:cubicBezTo>
                <a:cubicBezTo>
                  <a:pt x="1581" y="976"/>
                  <a:pt x="1582" y="976"/>
                  <a:pt x="1582" y="976"/>
                </a:cubicBezTo>
                <a:cubicBezTo>
                  <a:pt x="1582" y="976"/>
                  <a:pt x="1583" y="975"/>
                  <a:pt x="1583" y="975"/>
                </a:cubicBezTo>
                <a:cubicBezTo>
                  <a:pt x="1584" y="975"/>
                  <a:pt x="1585" y="974"/>
                  <a:pt x="1586" y="974"/>
                </a:cubicBezTo>
                <a:cubicBezTo>
                  <a:pt x="1587" y="973"/>
                  <a:pt x="1588" y="973"/>
                  <a:pt x="1589" y="973"/>
                </a:cubicBezTo>
                <a:cubicBezTo>
                  <a:pt x="1590" y="973"/>
                  <a:pt x="1590" y="972"/>
                  <a:pt x="1591" y="972"/>
                </a:cubicBezTo>
                <a:cubicBezTo>
                  <a:pt x="1591" y="972"/>
                  <a:pt x="1591" y="972"/>
                  <a:pt x="1591" y="972"/>
                </a:cubicBezTo>
                <a:cubicBezTo>
                  <a:pt x="1591" y="972"/>
                  <a:pt x="1592" y="972"/>
                  <a:pt x="1592" y="972"/>
                </a:cubicBezTo>
                <a:cubicBezTo>
                  <a:pt x="1592" y="972"/>
                  <a:pt x="1592" y="972"/>
                  <a:pt x="1592" y="972"/>
                </a:cubicBezTo>
                <a:cubicBezTo>
                  <a:pt x="1592" y="972"/>
                  <a:pt x="1593" y="972"/>
                  <a:pt x="1593" y="972"/>
                </a:cubicBezTo>
                <a:cubicBezTo>
                  <a:pt x="1593" y="972"/>
                  <a:pt x="1593" y="972"/>
                  <a:pt x="1594" y="972"/>
                </a:cubicBezTo>
                <a:cubicBezTo>
                  <a:pt x="1594" y="971"/>
                  <a:pt x="1595" y="971"/>
                  <a:pt x="1596" y="971"/>
                </a:cubicBezTo>
                <a:cubicBezTo>
                  <a:pt x="1598" y="971"/>
                  <a:pt x="1600" y="970"/>
                  <a:pt x="1600" y="970"/>
                </a:cubicBezTo>
                <a:cubicBezTo>
                  <a:pt x="1600" y="970"/>
                  <a:pt x="1599" y="970"/>
                  <a:pt x="1599" y="970"/>
                </a:cubicBezTo>
                <a:cubicBezTo>
                  <a:pt x="1598" y="970"/>
                  <a:pt x="1597" y="970"/>
                  <a:pt x="1597" y="970"/>
                </a:cubicBezTo>
                <a:cubicBezTo>
                  <a:pt x="1597" y="970"/>
                  <a:pt x="1597" y="970"/>
                  <a:pt x="1597" y="970"/>
                </a:cubicBezTo>
                <a:cubicBezTo>
                  <a:pt x="1598" y="970"/>
                  <a:pt x="1598" y="969"/>
                  <a:pt x="1599" y="969"/>
                </a:cubicBezTo>
                <a:cubicBezTo>
                  <a:pt x="1600" y="969"/>
                  <a:pt x="1600" y="968"/>
                  <a:pt x="1601" y="968"/>
                </a:cubicBezTo>
                <a:cubicBezTo>
                  <a:pt x="1602" y="967"/>
                  <a:pt x="1602" y="967"/>
                  <a:pt x="1603" y="967"/>
                </a:cubicBezTo>
                <a:cubicBezTo>
                  <a:pt x="1603" y="967"/>
                  <a:pt x="1603" y="967"/>
                  <a:pt x="1603" y="967"/>
                </a:cubicBezTo>
                <a:cubicBezTo>
                  <a:pt x="1604" y="966"/>
                  <a:pt x="1604" y="966"/>
                  <a:pt x="1604" y="966"/>
                </a:cubicBezTo>
                <a:cubicBezTo>
                  <a:pt x="1615" y="972"/>
                  <a:pt x="1619" y="960"/>
                  <a:pt x="1624" y="953"/>
                </a:cubicBezTo>
                <a:cubicBezTo>
                  <a:pt x="1610" y="946"/>
                  <a:pt x="1601" y="948"/>
                  <a:pt x="1603" y="964"/>
                </a:cubicBezTo>
                <a:cubicBezTo>
                  <a:pt x="1602" y="964"/>
                  <a:pt x="1602" y="964"/>
                  <a:pt x="1602" y="965"/>
                </a:cubicBezTo>
                <a:cubicBezTo>
                  <a:pt x="1601" y="965"/>
                  <a:pt x="1601" y="965"/>
                  <a:pt x="1600" y="966"/>
                </a:cubicBezTo>
                <a:cubicBezTo>
                  <a:pt x="1599" y="966"/>
                  <a:pt x="1599" y="967"/>
                  <a:pt x="1598" y="967"/>
                </a:cubicBezTo>
                <a:cubicBezTo>
                  <a:pt x="1597" y="968"/>
                  <a:pt x="1597" y="968"/>
                  <a:pt x="1596" y="968"/>
                </a:cubicBezTo>
                <a:cubicBezTo>
                  <a:pt x="1595" y="969"/>
                  <a:pt x="1595" y="969"/>
                  <a:pt x="1594" y="969"/>
                </a:cubicBezTo>
                <a:cubicBezTo>
                  <a:pt x="1593" y="969"/>
                  <a:pt x="1593" y="970"/>
                  <a:pt x="1592" y="970"/>
                </a:cubicBezTo>
                <a:cubicBezTo>
                  <a:pt x="1592" y="970"/>
                  <a:pt x="1592" y="970"/>
                  <a:pt x="1592" y="970"/>
                </a:cubicBezTo>
                <a:cubicBezTo>
                  <a:pt x="1591" y="970"/>
                  <a:pt x="1591" y="970"/>
                  <a:pt x="1591" y="970"/>
                </a:cubicBezTo>
                <a:cubicBezTo>
                  <a:pt x="1591" y="970"/>
                  <a:pt x="1591" y="970"/>
                  <a:pt x="1591" y="970"/>
                </a:cubicBezTo>
                <a:cubicBezTo>
                  <a:pt x="1590" y="970"/>
                  <a:pt x="1589" y="971"/>
                  <a:pt x="1588" y="971"/>
                </a:cubicBezTo>
                <a:cubicBezTo>
                  <a:pt x="1588" y="971"/>
                  <a:pt x="1587" y="971"/>
                  <a:pt x="1587" y="971"/>
                </a:cubicBezTo>
                <a:cubicBezTo>
                  <a:pt x="1586" y="971"/>
                  <a:pt x="1586" y="971"/>
                  <a:pt x="1585" y="972"/>
                </a:cubicBezTo>
                <a:cubicBezTo>
                  <a:pt x="1584" y="972"/>
                  <a:pt x="1583" y="972"/>
                  <a:pt x="1583" y="973"/>
                </a:cubicBezTo>
                <a:cubicBezTo>
                  <a:pt x="1582" y="973"/>
                  <a:pt x="1582" y="972"/>
                  <a:pt x="1582" y="972"/>
                </a:cubicBezTo>
                <a:cubicBezTo>
                  <a:pt x="1582" y="971"/>
                  <a:pt x="1582" y="971"/>
                  <a:pt x="1581" y="971"/>
                </a:cubicBezTo>
                <a:cubicBezTo>
                  <a:pt x="1581" y="970"/>
                  <a:pt x="1581" y="970"/>
                  <a:pt x="1581" y="969"/>
                </a:cubicBezTo>
                <a:cubicBezTo>
                  <a:pt x="1581" y="969"/>
                  <a:pt x="1580" y="968"/>
                  <a:pt x="1580" y="968"/>
                </a:cubicBezTo>
                <a:cubicBezTo>
                  <a:pt x="1580" y="967"/>
                  <a:pt x="1580" y="967"/>
                  <a:pt x="1580" y="967"/>
                </a:cubicBezTo>
                <a:cubicBezTo>
                  <a:pt x="1579" y="966"/>
                  <a:pt x="1579" y="966"/>
                  <a:pt x="1579" y="966"/>
                </a:cubicBezTo>
                <a:cubicBezTo>
                  <a:pt x="1579" y="965"/>
                  <a:pt x="1578" y="965"/>
                  <a:pt x="1578" y="964"/>
                </a:cubicBezTo>
                <a:cubicBezTo>
                  <a:pt x="1578" y="963"/>
                  <a:pt x="1578" y="963"/>
                  <a:pt x="1577" y="962"/>
                </a:cubicBezTo>
                <a:cubicBezTo>
                  <a:pt x="1577" y="962"/>
                  <a:pt x="1577" y="961"/>
                  <a:pt x="1577" y="961"/>
                </a:cubicBezTo>
                <a:cubicBezTo>
                  <a:pt x="1577" y="961"/>
                  <a:pt x="1577" y="960"/>
                  <a:pt x="1576" y="960"/>
                </a:cubicBezTo>
                <a:cubicBezTo>
                  <a:pt x="1576" y="959"/>
                  <a:pt x="1576" y="958"/>
                  <a:pt x="1576" y="957"/>
                </a:cubicBezTo>
                <a:cubicBezTo>
                  <a:pt x="1575" y="956"/>
                  <a:pt x="1575" y="954"/>
                  <a:pt x="1574" y="952"/>
                </a:cubicBezTo>
                <a:cubicBezTo>
                  <a:pt x="1575" y="953"/>
                  <a:pt x="1576" y="953"/>
                  <a:pt x="1577" y="953"/>
                </a:cubicBezTo>
                <a:cubicBezTo>
                  <a:pt x="1574" y="952"/>
                  <a:pt x="1574" y="952"/>
                  <a:pt x="1574" y="952"/>
                </a:cubicBezTo>
                <a:cubicBezTo>
                  <a:pt x="1574" y="952"/>
                  <a:pt x="1574" y="951"/>
                  <a:pt x="1574" y="951"/>
                </a:cubicBezTo>
                <a:cubicBezTo>
                  <a:pt x="1578" y="946"/>
                  <a:pt x="1583" y="940"/>
                  <a:pt x="1586" y="935"/>
                </a:cubicBezTo>
                <a:cubicBezTo>
                  <a:pt x="1589" y="927"/>
                  <a:pt x="1586" y="918"/>
                  <a:pt x="1588" y="910"/>
                </a:cubicBezTo>
                <a:cubicBezTo>
                  <a:pt x="1622" y="901"/>
                  <a:pt x="1649" y="885"/>
                  <a:pt x="1685" y="898"/>
                </a:cubicBezTo>
                <a:cubicBezTo>
                  <a:pt x="1713" y="907"/>
                  <a:pt x="1729" y="929"/>
                  <a:pt x="1729" y="929"/>
                </a:cubicBezTo>
                <a:cubicBezTo>
                  <a:pt x="1729" y="929"/>
                  <a:pt x="1716" y="950"/>
                  <a:pt x="1702" y="974"/>
                </a:cubicBezTo>
                <a:close/>
                <a:moveTo>
                  <a:pt x="1754" y="982"/>
                </a:moveTo>
                <a:cubicBezTo>
                  <a:pt x="1735" y="994"/>
                  <a:pt x="1735" y="994"/>
                  <a:pt x="1735" y="994"/>
                </a:cubicBezTo>
                <a:cubicBezTo>
                  <a:pt x="1740" y="990"/>
                  <a:pt x="1756" y="972"/>
                  <a:pt x="1763" y="959"/>
                </a:cubicBezTo>
                <a:cubicBezTo>
                  <a:pt x="1778" y="961"/>
                  <a:pt x="1789" y="967"/>
                  <a:pt x="1803" y="974"/>
                </a:cubicBezTo>
                <a:cubicBezTo>
                  <a:pt x="1784" y="972"/>
                  <a:pt x="1768" y="971"/>
                  <a:pt x="1754" y="982"/>
                </a:cubicBezTo>
                <a:close/>
                <a:moveTo>
                  <a:pt x="1889" y="979"/>
                </a:moveTo>
                <a:cubicBezTo>
                  <a:pt x="1893" y="978"/>
                  <a:pt x="1897" y="978"/>
                  <a:pt x="1902" y="977"/>
                </a:cubicBezTo>
                <a:cubicBezTo>
                  <a:pt x="1909" y="976"/>
                  <a:pt x="1917" y="975"/>
                  <a:pt x="1925" y="974"/>
                </a:cubicBezTo>
                <a:cubicBezTo>
                  <a:pt x="1929" y="973"/>
                  <a:pt x="1933" y="972"/>
                  <a:pt x="1937" y="970"/>
                </a:cubicBezTo>
                <a:cubicBezTo>
                  <a:pt x="1938" y="970"/>
                  <a:pt x="1939" y="969"/>
                  <a:pt x="1940" y="969"/>
                </a:cubicBezTo>
                <a:cubicBezTo>
                  <a:pt x="1941" y="968"/>
                  <a:pt x="1941" y="968"/>
                  <a:pt x="1941" y="968"/>
                </a:cubicBezTo>
                <a:cubicBezTo>
                  <a:pt x="1943" y="968"/>
                  <a:pt x="1943" y="968"/>
                  <a:pt x="1943" y="968"/>
                </a:cubicBezTo>
                <a:cubicBezTo>
                  <a:pt x="1944" y="967"/>
                  <a:pt x="1944" y="967"/>
                  <a:pt x="1944" y="967"/>
                </a:cubicBezTo>
                <a:cubicBezTo>
                  <a:pt x="1944" y="967"/>
                  <a:pt x="1944" y="967"/>
                  <a:pt x="1944" y="967"/>
                </a:cubicBezTo>
                <a:cubicBezTo>
                  <a:pt x="1944" y="967"/>
                  <a:pt x="1944" y="968"/>
                  <a:pt x="1945" y="968"/>
                </a:cubicBezTo>
                <a:cubicBezTo>
                  <a:pt x="1945" y="968"/>
                  <a:pt x="1945" y="968"/>
                  <a:pt x="1946" y="968"/>
                </a:cubicBezTo>
                <a:cubicBezTo>
                  <a:pt x="1946" y="968"/>
                  <a:pt x="1947" y="968"/>
                  <a:pt x="1947" y="968"/>
                </a:cubicBezTo>
                <a:cubicBezTo>
                  <a:pt x="1947" y="968"/>
                  <a:pt x="1948" y="969"/>
                  <a:pt x="1948" y="969"/>
                </a:cubicBezTo>
                <a:cubicBezTo>
                  <a:pt x="1949" y="969"/>
                  <a:pt x="1950" y="969"/>
                  <a:pt x="1950" y="969"/>
                </a:cubicBezTo>
                <a:cubicBezTo>
                  <a:pt x="1950" y="970"/>
                  <a:pt x="1951" y="970"/>
                  <a:pt x="1951" y="970"/>
                </a:cubicBezTo>
                <a:cubicBezTo>
                  <a:pt x="1951" y="970"/>
                  <a:pt x="1952" y="970"/>
                  <a:pt x="1952" y="970"/>
                </a:cubicBezTo>
                <a:cubicBezTo>
                  <a:pt x="1954" y="971"/>
                  <a:pt x="1957" y="973"/>
                  <a:pt x="1960" y="975"/>
                </a:cubicBezTo>
                <a:cubicBezTo>
                  <a:pt x="1961" y="976"/>
                  <a:pt x="1963" y="977"/>
                  <a:pt x="1964" y="978"/>
                </a:cubicBezTo>
                <a:cubicBezTo>
                  <a:pt x="1966" y="979"/>
                  <a:pt x="1967" y="980"/>
                  <a:pt x="1969" y="981"/>
                </a:cubicBezTo>
                <a:cubicBezTo>
                  <a:pt x="1969" y="982"/>
                  <a:pt x="1969" y="982"/>
                  <a:pt x="1970" y="982"/>
                </a:cubicBezTo>
                <a:cubicBezTo>
                  <a:pt x="1970" y="982"/>
                  <a:pt x="1970" y="982"/>
                  <a:pt x="1970" y="982"/>
                </a:cubicBezTo>
                <a:cubicBezTo>
                  <a:pt x="1970" y="982"/>
                  <a:pt x="1969" y="983"/>
                  <a:pt x="1969" y="983"/>
                </a:cubicBezTo>
                <a:cubicBezTo>
                  <a:pt x="1969" y="984"/>
                  <a:pt x="1969" y="984"/>
                  <a:pt x="1969" y="984"/>
                </a:cubicBezTo>
                <a:cubicBezTo>
                  <a:pt x="1969" y="984"/>
                  <a:pt x="1969" y="984"/>
                  <a:pt x="1969" y="985"/>
                </a:cubicBezTo>
                <a:cubicBezTo>
                  <a:pt x="1969" y="985"/>
                  <a:pt x="1969" y="985"/>
                  <a:pt x="1969" y="985"/>
                </a:cubicBezTo>
                <a:cubicBezTo>
                  <a:pt x="1969" y="986"/>
                  <a:pt x="1969" y="986"/>
                  <a:pt x="1970" y="987"/>
                </a:cubicBezTo>
                <a:cubicBezTo>
                  <a:pt x="1970" y="988"/>
                  <a:pt x="1970" y="989"/>
                  <a:pt x="1970" y="989"/>
                </a:cubicBezTo>
                <a:cubicBezTo>
                  <a:pt x="1970" y="990"/>
                  <a:pt x="1970" y="991"/>
                  <a:pt x="1970" y="992"/>
                </a:cubicBezTo>
                <a:cubicBezTo>
                  <a:pt x="1970" y="992"/>
                  <a:pt x="1969" y="993"/>
                  <a:pt x="1969" y="994"/>
                </a:cubicBezTo>
                <a:cubicBezTo>
                  <a:pt x="1969" y="995"/>
                  <a:pt x="1969" y="996"/>
                  <a:pt x="1969" y="997"/>
                </a:cubicBezTo>
                <a:cubicBezTo>
                  <a:pt x="1969" y="997"/>
                  <a:pt x="1969" y="997"/>
                  <a:pt x="1969" y="997"/>
                </a:cubicBezTo>
                <a:cubicBezTo>
                  <a:pt x="1967" y="998"/>
                  <a:pt x="1966" y="999"/>
                  <a:pt x="1965" y="999"/>
                </a:cubicBezTo>
                <a:cubicBezTo>
                  <a:pt x="1939" y="996"/>
                  <a:pt x="1914" y="988"/>
                  <a:pt x="1889" y="979"/>
                </a:cubicBezTo>
                <a:close/>
                <a:moveTo>
                  <a:pt x="1974" y="1001"/>
                </a:moveTo>
                <a:cubicBezTo>
                  <a:pt x="1974" y="999"/>
                  <a:pt x="1973" y="998"/>
                  <a:pt x="1971" y="997"/>
                </a:cubicBezTo>
                <a:cubicBezTo>
                  <a:pt x="1971" y="996"/>
                  <a:pt x="1971" y="996"/>
                  <a:pt x="1971" y="996"/>
                </a:cubicBezTo>
                <a:cubicBezTo>
                  <a:pt x="1971" y="996"/>
                  <a:pt x="1971" y="996"/>
                  <a:pt x="1971" y="996"/>
                </a:cubicBezTo>
                <a:cubicBezTo>
                  <a:pt x="1971" y="996"/>
                  <a:pt x="1971" y="995"/>
                  <a:pt x="1971" y="994"/>
                </a:cubicBezTo>
                <a:cubicBezTo>
                  <a:pt x="1972" y="993"/>
                  <a:pt x="1972" y="993"/>
                  <a:pt x="1972" y="992"/>
                </a:cubicBezTo>
                <a:cubicBezTo>
                  <a:pt x="1972" y="991"/>
                  <a:pt x="1972" y="990"/>
                  <a:pt x="1972" y="989"/>
                </a:cubicBezTo>
                <a:cubicBezTo>
                  <a:pt x="1972" y="988"/>
                  <a:pt x="1972" y="988"/>
                  <a:pt x="1972" y="987"/>
                </a:cubicBezTo>
                <a:cubicBezTo>
                  <a:pt x="1972" y="986"/>
                  <a:pt x="1972" y="985"/>
                  <a:pt x="1971" y="985"/>
                </a:cubicBezTo>
                <a:cubicBezTo>
                  <a:pt x="1971" y="985"/>
                  <a:pt x="1971" y="985"/>
                  <a:pt x="1971" y="984"/>
                </a:cubicBezTo>
                <a:cubicBezTo>
                  <a:pt x="1971" y="984"/>
                  <a:pt x="1971" y="984"/>
                  <a:pt x="1971" y="984"/>
                </a:cubicBezTo>
                <a:cubicBezTo>
                  <a:pt x="1971" y="984"/>
                  <a:pt x="1971" y="983"/>
                  <a:pt x="1971" y="983"/>
                </a:cubicBezTo>
                <a:cubicBezTo>
                  <a:pt x="1971" y="983"/>
                  <a:pt x="1971" y="983"/>
                  <a:pt x="1971" y="983"/>
                </a:cubicBezTo>
                <a:cubicBezTo>
                  <a:pt x="1976" y="987"/>
                  <a:pt x="1982" y="991"/>
                  <a:pt x="1986" y="994"/>
                </a:cubicBezTo>
                <a:cubicBezTo>
                  <a:pt x="1986" y="994"/>
                  <a:pt x="1986" y="994"/>
                  <a:pt x="1987" y="994"/>
                </a:cubicBezTo>
                <a:cubicBezTo>
                  <a:pt x="1987" y="995"/>
                  <a:pt x="1987" y="995"/>
                  <a:pt x="1987" y="995"/>
                </a:cubicBezTo>
                <a:cubicBezTo>
                  <a:pt x="1988" y="995"/>
                  <a:pt x="1988" y="996"/>
                  <a:pt x="1989" y="996"/>
                </a:cubicBezTo>
                <a:cubicBezTo>
                  <a:pt x="1990" y="996"/>
                  <a:pt x="1991" y="997"/>
                  <a:pt x="1992" y="997"/>
                </a:cubicBezTo>
                <a:cubicBezTo>
                  <a:pt x="1993" y="998"/>
                  <a:pt x="1994" y="998"/>
                  <a:pt x="1994" y="998"/>
                </a:cubicBezTo>
                <a:cubicBezTo>
                  <a:pt x="1994" y="998"/>
                  <a:pt x="1993" y="998"/>
                  <a:pt x="1992" y="996"/>
                </a:cubicBezTo>
                <a:cubicBezTo>
                  <a:pt x="1992" y="996"/>
                  <a:pt x="1991" y="995"/>
                  <a:pt x="1990" y="994"/>
                </a:cubicBezTo>
                <a:cubicBezTo>
                  <a:pt x="1990" y="994"/>
                  <a:pt x="1989" y="993"/>
                  <a:pt x="1989" y="993"/>
                </a:cubicBezTo>
                <a:cubicBezTo>
                  <a:pt x="1989" y="993"/>
                  <a:pt x="1988" y="993"/>
                  <a:pt x="1988" y="992"/>
                </a:cubicBezTo>
                <a:cubicBezTo>
                  <a:pt x="1988" y="992"/>
                  <a:pt x="1987" y="992"/>
                  <a:pt x="1987" y="992"/>
                </a:cubicBezTo>
                <a:cubicBezTo>
                  <a:pt x="1986" y="991"/>
                  <a:pt x="1984" y="990"/>
                  <a:pt x="1982" y="988"/>
                </a:cubicBezTo>
                <a:cubicBezTo>
                  <a:pt x="1983" y="988"/>
                  <a:pt x="1983" y="988"/>
                  <a:pt x="1983" y="988"/>
                </a:cubicBezTo>
                <a:cubicBezTo>
                  <a:pt x="1984" y="989"/>
                  <a:pt x="1984" y="989"/>
                  <a:pt x="1984" y="989"/>
                </a:cubicBezTo>
                <a:cubicBezTo>
                  <a:pt x="1984" y="989"/>
                  <a:pt x="1984" y="989"/>
                  <a:pt x="1985" y="989"/>
                </a:cubicBezTo>
                <a:cubicBezTo>
                  <a:pt x="1985" y="989"/>
                  <a:pt x="1985" y="989"/>
                  <a:pt x="1986" y="989"/>
                </a:cubicBezTo>
                <a:cubicBezTo>
                  <a:pt x="1987" y="989"/>
                  <a:pt x="1988" y="989"/>
                  <a:pt x="1988" y="990"/>
                </a:cubicBezTo>
                <a:cubicBezTo>
                  <a:pt x="1989" y="990"/>
                  <a:pt x="1990" y="990"/>
                  <a:pt x="1991" y="991"/>
                </a:cubicBezTo>
                <a:cubicBezTo>
                  <a:pt x="1992" y="991"/>
                  <a:pt x="1993" y="992"/>
                  <a:pt x="1993" y="992"/>
                </a:cubicBezTo>
                <a:cubicBezTo>
                  <a:pt x="1994" y="992"/>
                  <a:pt x="1995" y="993"/>
                  <a:pt x="1995" y="993"/>
                </a:cubicBezTo>
                <a:cubicBezTo>
                  <a:pt x="1995" y="996"/>
                  <a:pt x="1995" y="999"/>
                  <a:pt x="1996" y="1002"/>
                </a:cubicBezTo>
                <a:cubicBezTo>
                  <a:pt x="1989" y="1002"/>
                  <a:pt x="1982" y="1001"/>
                  <a:pt x="1974" y="1001"/>
                </a:cubicBezTo>
                <a:close/>
                <a:moveTo>
                  <a:pt x="2238" y="1022"/>
                </a:moveTo>
                <a:cubicBezTo>
                  <a:pt x="2239" y="1025"/>
                  <a:pt x="2240" y="1027"/>
                  <a:pt x="2242" y="1030"/>
                </a:cubicBezTo>
                <a:cubicBezTo>
                  <a:pt x="2242" y="1030"/>
                  <a:pt x="2242" y="1030"/>
                  <a:pt x="2242" y="1030"/>
                </a:cubicBezTo>
                <a:cubicBezTo>
                  <a:pt x="2242" y="1031"/>
                  <a:pt x="2241" y="1032"/>
                  <a:pt x="2241" y="1033"/>
                </a:cubicBezTo>
                <a:cubicBezTo>
                  <a:pt x="2240" y="1034"/>
                  <a:pt x="2239" y="1036"/>
                  <a:pt x="2238" y="1037"/>
                </a:cubicBezTo>
                <a:cubicBezTo>
                  <a:pt x="2237" y="1038"/>
                  <a:pt x="2237" y="1039"/>
                  <a:pt x="2236" y="1040"/>
                </a:cubicBezTo>
                <a:cubicBezTo>
                  <a:pt x="2235" y="1041"/>
                  <a:pt x="2234" y="1042"/>
                  <a:pt x="2233" y="1043"/>
                </a:cubicBezTo>
                <a:cubicBezTo>
                  <a:pt x="2233" y="1044"/>
                  <a:pt x="2232" y="1044"/>
                  <a:pt x="2232" y="1044"/>
                </a:cubicBezTo>
                <a:cubicBezTo>
                  <a:pt x="2231" y="1045"/>
                  <a:pt x="2231" y="1045"/>
                  <a:pt x="2230" y="1046"/>
                </a:cubicBezTo>
                <a:cubicBezTo>
                  <a:pt x="2230" y="1046"/>
                  <a:pt x="2229" y="1047"/>
                  <a:pt x="2229" y="1047"/>
                </a:cubicBezTo>
                <a:cubicBezTo>
                  <a:pt x="2229" y="1047"/>
                  <a:pt x="2228" y="1048"/>
                  <a:pt x="2228" y="1048"/>
                </a:cubicBezTo>
                <a:cubicBezTo>
                  <a:pt x="2228" y="1048"/>
                  <a:pt x="2228" y="1048"/>
                  <a:pt x="2228" y="1048"/>
                </a:cubicBezTo>
                <a:cubicBezTo>
                  <a:pt x="2227" y="1049"/>
                  <a:pt x="2226" y="1049"/>
                  <a:pt x="2226" y="1049"/>
                </a:cubicBezTo>
                <a:cubicBezTo>
                  <a:pt x="2228" y="1043"/>
                  <a:pt x="2232" y="1033"/>
                  <a:pt x="2238" y="1022"/>
                </a:cubicBezTo>
                <a:close/>
                <a:moveTo>
                  <a:pt x="2225" y="1118"/>
                </a:moveTo>
                <a:cubicBezTo>
                  <a:pt x="2227" y="1119"/>
                  <a:pt x="2228" y="1120"/>
                  <a:pt x="2230" y="1121"/>
                </a:cubicBezTo>
                <a:cubicBezTo>
                  <a:pt x="2230" y="1122"/>
                  <a:pt x="2231" y="1123"/>
                  <a:pt x="2232" y="1123"/>
                </a:cubicBezTo>
                <a:cubicBezTo>
                  <a:pt x="2232" y="1124"/>
                  <a:pt x="2233" y="1125"/>
                  <a:pt x="2233" y="1126"/>
                </a:cubicBezTo>
                <a:cubicBezTo>
                  <a:pt x="2236" y="1129"/>
                  <a:pt x="2238" y="1132"/>
                  <a:pt x="2240" y="1135"/>
                </a:cubicBezTo>
                <a:cubicBezTo>
                  <a:pt x="2242" y="1138"/>
                  <a:pt x="2244" y="1140"/>
                  <a:pt x="2246" y="1143"/>
                </a:cubicBezTo>
                <a:cubicBezTo>
                  <a:pt x="2246" y="1143"/>
                  <a:pt x="2246" y="1143"/>
                  <a:pt x="2245" y="1144"/>
                </a:cubicBezTo>
                <a:cubicBezTo>
                  <a:pt x="2245" y="1144"/>
                  <a:pt x="2245" y="1145"/>
                  <a:pt x="2245" y="1145"/>
                </a:cubicBezTo>
                <a:cubicBezTo>
                  <a:pt x="2244" y="1146"/>
                  <a:pt x="2244" y="1147"/>
                  <a:pt x="2244" y="1147"/>
                </a:cubicBezTo>
                <a:cubicBezTo>
                  <a:pt x="2243" y="1148"/>
                  <a:pt x="2243" y="1148"/>
                  <a:pt x="2243" y="1148"/>
                </a:cubicBezTo>
                <a:cubicBezTo>
                  <a:pt x="2243" y="1149"/>
                  <a:pt x="2243" y="1149"/>
                  <a:pt x="2243" y="1149"/>
                </a:cubicBezTo>
                <a:cubicBezTo>
                  <a:pt x="2242" y="1151"/>
                  <a:pt x="2242" y="1152"/>
                  <a:pt x="2241" y="1154"/>
                </a:cubicBezTo>
                <a:cubicBezTo>
                  <a:pt x="2240" y="1156"/>
                  <a:pt x="2239" y="1157"/>
                  <a:pt x="2238" y="1159"/>
                </a:cubicBezTo>
                <a:cubicBezTo>
                  <a:pt x="2238" y="1161"/>
                  <a:pt x="2237" y="1162"/>
                  <a:pt x="2236" y="1164"/>
                </a:cubicBezTo>
                <a:cubicBezTo>
                  <a:pt x="2237" y="1147"/>
                  <a:pt x="2230" y="1131"/>
                  <a:pt x="2223" y="1116"/>
                </a:cubicBezTo>
                <a:cubicBezTo>
                  <a:pt x="2224" y="1117"/>
                  <a:pt x="2225" y="1117"/>
                  <a:pt x="2225" y="1118"/>
                </a:cubicBezTo>
                <a:close/>
                <a:moveTo>
                  <a:pt x="2257" y="1069"/>
                </a:moveTo>
                <a:cubicBezTo>
                  <a:pt x="2256" y="1069"/>
                  <a:pt x="2255" y="1070"/>
                  <a:pt x="2255" y="1070"/>
                </a:cubicBezTo>
                <a:cubicBezTo>
                  <a:pt x="2254" y="1071"/>
                  <a:pt x="2253" y="1071"/>
                  <a:pt x="2252" y="1072"/>
                </a:cubicBezTo>
                <a:cubicBezTo>
                  <a:pt x="2252" y="1072"/>
                  <a:pt x="2251" y="1073"/>
                  <a:pt x="2250" y="1073"/>
                </a:cubicBezTo>
                <a:cubicBezTo>
                  <a:pt x="2249" y="1074"/>
                  <a:pt x="2249" y="1074"/>
                  <a:pt x="2249" y="1074"/>
                </a:cubicBezTo>
                <a:cubicBezTo>
                  <a:pt x="2249" y="1074"/>
                  <a:pt x="2248" y="1075"/>
                  <a:pt x="2248" y="1075"/>
                </a:cubicBezTo>
                <a:cubicBezTo>
                  <a:pt x="2245" y="1077"/>
                  <a:pt x="2242" y="1080"/>
                  <a:pt x="2240" y="1083"/>
                </a:cubicBezTo>
                <a:cubicBezTo>
                  <a:pt x="2240" y="1084"/>
                  <a:pt x="2239" y="1084"/>
                  <a:pt x="2238" y="1085"/>
                </a:cubicBezTo>
                <a:cubicBezTo>
                  <a:pt x="2238" y="1086"/>
                  <a:pt x="2237" y="1087"/>
                  <a:pt x="2237" y="1087"/>
                </a:cubicBezTo>
                <a:cubicBezTo>
                  <a:pt x="2236" y="1088"/>
                  <a:pt x="2236" y="1089"/>
                  <a:pt x="2235" y="1090"/>
                </a:cubicBezTo>
                <a:cubicBezTo>
                  <a:pt x="2235" y="1090"/>
                  <a:pt x="2234" y="1091"/>
                  <a:pt x="2234" y="1092"/>
                </a:cubicBezTo>
                <a:cubicBezTo>
                  <a:pt x="2233" y="1093"/>
                  <a:pt x="2232" y="1095"/>
                  <a:pt x="2231" y="1096"/>
                </a:cubicBezTo>
                <a:cubicBezTo>
                  <a:pt x="2231" y="1096"/>
                  <a:pt x="2231" y="1096"/>
                  <a:pt x="2230" y="1097"/>
                </a:cubicBezTo>
                <a:cubicBezTo>
                  <a:pt x="2230" y="1097"/>
                  <a:pt x="2230" y="1097"/>
                  <a:pt x="2230" y="1097"/>
                </a:cubicBezTo>
                <a:cubicBezTo>
                  <a:pt x="2230" y="1097"/>
                  <a:pt x="2230" y="1097"/>
                  <a:pt x="2230" y="1097"/>
                </a:cubicBezTo>
                <a:cubicBezTo>
                  <a:pt x="2229" y="1098"/>
                  <a:pt x="2229" y="1098"/>
                  <a:pt x="2229" y="1098"/>
                </a:cubicBezTo>
                <a:cubicBezTo>
                  <a:pt x="2229" y="1098"/>
                  <a:pt x="2228" y="1098"/>
                  <a:pt x="2228" y="1099"/>
                </a:cubicBezTo>
                <a:cubicBezTo>
                  <a:pt x="2226" y="1100"/>
                  <a:pt x="2223" y="1101"/>
                  <a:pt x="2221" y="1101"/>
                </a:cubicBezTo>
                <a:cubicBezTo>
                  <a:pt x="2220" y="1101"/>
                  <a:pt x="2219" y="1101"/>
                  <a:pt x="2218" y="1101"/>
                </a:cubicBezTo>
                <a:cubicBezTo>
                  <a:pt x="2214" y="1091"/>
                  <a:pt x="2212" y="1082"/>
                  <a:pt x="2217" y="1074"/>
                </a:cubicBezTo>
                <a:cubicBezTo>
                  <a:pt x="2232" y="1067"/>
                  <a:pt x="2247" y="1065"/>
                  <a:pt x="2264" y="1065"/>
                </a:cubicBezTo>
                <a:cubicBezTo>
                  <a:pt x="2261" y="1066"/>
                  <a:pt x="2259" y="1067"/>
                  <a:pt x="2257" y="1069"/>
                </a:cubicBezTo>
                <a:close/>
                <a:moveTo>
                  <a:pt x="2268" y="1034"/>
                </a:moveTo>
                <a:cubicBezTo>
                  <a:pt x="2268" y="1034"/>
                  <a:pt x="2269" y="1034"/>
                  <a:pt x="2270" y="1035"/>
                </a:cubicBezTo>
                <a:cubicBezTo>
                  <a:pt x="2270" y="1035"/>
                  <a:pt x="2270" y="1035"/>
                  <a:pt x="2271" y="1035"/>
                </a:cubicBezTo>
                <a:cubicBezTo>
                  <a:pt x="2271" y="1035"/>
                  <a:pt x="2272" y="1035"/>
                  <a:pt x="2272" y="1035"/>
                </a:cubicBezTo>
                <a:cubicBezTo>
                  <a:pt x="2274" y="1036"/>
                  <a:pt x="2276" y="1037"/>
                  <a:pt x="2278" y="1038"/>
                </a:cubicBezTo>
                <a:cubicBezTo>
                  <a:pt x="2278" y="1038"/>
                  <a:pt x="2278" y="1038"/>
                  <a:pt x="2278" y="1038"/>
                </a:cubicBezTo>
                <a:cubicBezTo>
                  <a:pt x="2279" y="1041"/>
                  <a:pt x="2280" y="1045"/>
                  <a:pt x="2282" y="1049"/>
                </a:cubicBezTo>
                <a:cubicBezTo>
                  <a:pt x="2282" y="1049"/>
                  <a:pt x="2282" y="1049"/>
                  <a:pt x="2282" y="1050"/>
                </a:cubicBezTo>
                <a:cubicBezTo>
                  <a:pt x="2281" y="1051"/>
                  <a:pt x="2281" y="1051"/>
                  <a:pt x="2280" y="1052"/>
                </a:cubicBezTo>
                <a:cubicBezTo>
                  <a:pt x="2280" y="1053"/>
                  <a:pt x="2279" y="1054"/>
                  <a:pt x="2279" y="1055"/>
                </a:cubicBezTo>
                <a:cubicBezTo>
                  <a:pt x="2278" y="1056"/>
                  <a:pt x="2277" y="1057"/>
                  <a:pt x="2277" y="1057"/>
                </a:cubicBezTo>
                <a:cubicBezTo>
                  <a:pt x="2277" y="1058"/>
                  <a:pt x="2276" y="1058"/>
                  <a:pt x="2276" y="1058"/>
                </a:cubicBezTo>
                <a:cubicBezTo>
                  <a:pt x="2249" y="1053"/>
                  <a:pt x="2224" y="1054"/>
                  <a:pt x="2224" y="1054"/>
                </a:cubicBezTo>
                <a:cubicBezTo>
                  <a:pt x="2224" y="1054"/>
                  <a:pt x="2224" y="1054"/>
                  <a:pt x="2224" y="1053"/>
                </a:cubicBezTo>
                <a:cubicBezTo>
                  <a:pt x="2231" y="1051"/>
                  <a:pt x="2238" y="1048"/>
                  <a:pt x="2245" y="1044"/>
                </a:cubicBezTo>
                <a:cubicBezTo>
                  <a:pt x="2252" y="1041"/>
                  <a:pt x="2259" y="1037"/>
                  <a:pt x="2267" y="1034"/>
                </a:cubicBezTo>
                <a:cubicBezTo>
                  <a:pt x="2267" y="1034"/>
                  <a:pt x="2267" y="1034"/>
                  <a:pt x="2268" y="1034"/>
                </a:cubicBezTo>
                <a:close/>
              </a:path>
            </a:pathLst>
          </a:custGeom>
          <a:solidFill>
            <a:schemeClr val="accent1"/>
          </a:solidFill>
          <a:ln>
            <a:noFill/>
          </a:ln>
        </p:spPr>
        <p:txBody>
          <a:bodyPr vert="horz" wrap="square" lIns="68580" tIns="34290" rIns="68580" bIns="34290" numCol="1" anchor="t" anchorCtr="0" compatLnSpc="1"/>
          <a:lstStyle/>
          <a:p>
            <a:endParaRPr lang="en-US"/>
          </a:p>
        </p:txBody>
      </p:sp>
      <p:grpSp>
        <p:nvGrpSpPr>
          <p:cNvPr id="10" name="Group 77"/>
          <p:cNvGrpSpPr/>
          <p:nvPr/>
        </p:nvGrpSpPr>
        <p:grpSpPr>
          <a:xfrm>
            <a:off x="3000788" y="1528678"/>
            <a:ext cx="1218407" cy="1353126"/>
            <a:chOff x="4001051" y="2334890"/>
            <a:chExt cx="1624542" cy="1803611"/>
          </a:xfrm>
        </p:grpSpPr>
        <p:sp>
          <p:nvSpPr>
            <p:cNvPr id="79" name="AutoShape 3"/>
            <p:cNvSpPr>
              <a:spLocks noChangeAspect="1" noChangeArrowheads="1" noTextEdit="1"/>
            </p:cNvSpPr>
            <p:nvPr/>
          </p:nvSpPr>
          <p:spPr bwMode="auto">
            <a:xfrm>
              <a:off x="4001886" y="2335307"/>
              <a:ext cx="1623707" cy="1803194"/>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a:p>
          </p:txBody>
        </p:sp>
        <p:sp>
          <p:nvSpPr>
            <p:cNvPr id="80" name="Freeform 17"/>
            <p:cNvSpPr>
              <a:spLocks noEditPoints="1"/>
            </p:cNvSpPr>
            <p:nvPr/>
          </p:nvSpPr>
          <p:spPr bwMode="auto">
            <a:xfrm>
              <a:off x="4001051" y="2334890"/>
              <a:ext cx="1624542" cy="1803611"/>
            </a:xfrm>
            <a:custGeom>
              <a:avLst/>
              <a:gdLst>
                <a:gd name="T0" fmla="*/ 2258 w 2497"/>
                <a:gd name="T1" fmla="*/ 799 h 2773"/>
                <a:gd name="T2" fmla="*/ 1940 w 2497"/>
                <a:gd name="T3" fmla="*/ 965 h 2773"/>
                <a:gd name="T4" fmla="*/ 2164 w 2497"/>
                <a:gd name="T5" fmla="*/ 679 h 2773"/>
                <a:gd name="T6" fmla="*/ 2235 w 2497"/>
                <a:gd name="T7" fmla="*/ 517 h 2773"/>
                <a:gd name="T8" fmla="*/ 1949 w 2497"/>
                <a:gd name="T9" fmla="*/ 315 h 2773"/>
                <a:gd name="T10" fmla="*/ 1873 w 2497"/>
                <a:gd name="T11" fmla="*/ 546 h 2773"/>
                <a:gd name="T12" fmla="*/ 1846 w 2497"/>
                <a:gd name="T13" fmla="*/ 777 h 2773"/>
                <a:gd name="T14" fmla="*/ 1493 w 2497"/>
                <a:gd name="T15" fmla="*/ 726 h 2773"/>
                <a:gd name="T16" fmla="*/ 1518 w 2497"/>
                <a:gd name="T17" fmla="*/ 299 h 2773"/>
                <a:gd name="T18" fmla="*/ 1436 w 2497"/>
                <a:gd name="T19" fmla="*/ 182 h 2773"/>
                <a:gd name="T20" fmla="*/ 1301 w 2497"/>
                <a:gd name="T21" fmla="*/ 143 h 2773"/>
                <a:gd name="T22" fmla="*/ 1061 w 2497"/>
                <a:gd name="T23" fmla="*/ 117 h 2773"/>
                <a:gd name="T24" fmla="*/ 839 w 2497"/>
                <a:gd name="T25" fmla="*/ 107 h 2773"/>
                <a:gd name="T26" fmla="*/ 930 w 2497"/>
                <a:gd name="T27" fmla="*/ 465 h 2773"/>
                <a:gd name="T28" fmla="*/ 810 w 2497"/>
                <a:gd name="T29" fmla="*/ 645 h 2773"/>
                <a:gd name="T30" fmla="*/ 603 w 2497"/>
                <a:gd name="T31" fmla="*/ 684 h 2773"/>
                <a:gd name="T32" fmla="*/ 401 w 2497"/>
                <a:gd name="T33" fmla="*/ 722 h 2773"/>
                <a:gd name="T34" fmla="*/ 1050 w 2497"/>
                <a:gd name="T35" fmla="*/ 1018 h 2773"/>
                <a:gd name="T36" fmla="*/ 788 w 2497"/>
                <a:gd name="T37" fmla="*/ 973 h 2773"/>
                <a:gd name="T38" fmla="*/ 317 w 2497"/>
                <a:gd name="T39" fmla="*/ 941 h 2773"/>
                <a:gd name="T40" fmla="*/ 161 w 2497"/>
                <a:gd name="T41" fmla="*/ 918 h 2773"/>
                <a:gd name="T42" fmla="*/ 267 w 2497"/>
                <a:gd name="T43" fmla="*/ 1172 h 2773"/>
                <a:gd name="T44" fmla="*/ 529 w 2497"/>
                <a:gd name="T45" fmla="*/ 1136 h 2773"/>
                <a:gd name="T46" fmla="*/ 774 w 2497"/>
                <a:gd name="T47" fmla="*/ 1274 h 2773"/>
                <a:gd name="T48" fmla="*/ 660 w 2497"/>
                <a:gd name="T49" fmla="*/ 2011 h 2773"/>
                <a:gd name="T50" fmla="*/ 448 w 2497"/>
                <a:gd name="T51" fmla="*/ 2284 h 2773"/>
                <a:gd name="T52" fmla="*/ 772 w 2497"/>
                <a:gd name="T53" fmla="*/ 2047 h 2773"/>
                <a:gd name="T54" fmla="*/ 681 w 2497"/>
                <a:gd name="T55" fmla="*/ 2287 h 2773"/>
                <a:gd name="T56" fmla="*/ 664 w 2497"/>
                <a:gd name="T57" fmla="*/ 2549 h 2773"/>
                <a:gd name="T58" fmla="*/ 803 w 2497"/>
                <a:gd name="T59" fmla="*/ 2243 h 2773"/>
                <a:gd name="T60" fmla="*/ 852 w 2497"/>
                <a:gd name="T61" fmla="*/ 2197 h 2773"/>
                <a:gd name="T62" fmla="*/ 1033 w 2497"/>
                <a:gd name="T63" fmla="*/ 2333 h 2773"/>
                <a:gd name="T64" fmla="*/ 1020 w 2497"/>
                <a:gd name="T65" fmla="*/ 2056 h 2773"/>
                <a:gd name="T66" fmla="*/ 1155 w 2497"/>
                <a:gd name="T67" fmla="*/ 2160 h 2773"/>
                <a:gd name="T68" fmla="*/ 1122 w 2497"/>
                <a:gd name="T69" fmla="*/ 2692 h 2773"/>
                <a:gd name="T70" fmla="*/ 1246 w 2497"/>
                <a:gd name="T71" fmla="*/ 2364 h 2773"/>
                <a:gd name="T72" fmla="*/ 1356 w 2497"/>
                <a:gd name="T73" fmla="*/ 2340 h 2773"/>
                <a:gd name="T74" fmla="*/ 1371 w 2497"/>
                <a:gd name="T75" fmla="*/ 2620 h 2773"/>
                <a:gd name="T76" fmla="*/ 1513 w 2497"/>
                <a:gd name="T77" fmla="*/ 2568 h 2773"/>
                <a:gd name="T78" fmla="*/ 1546 w 2497"/>
                <a:gd name="T79" fmla="*/ 2316 h 2773"/>
                <a:gd name="T80" fmla="*/ 1327 w 2497"/>
                <a:gd name="T81" fmla="*/ 2065 h 2773"/>
                <a:gd name="T82" fmla="*/ 1517 w 2497"/>
                <a:gd name="T83" fmla="*/ 2179 h 2773"/>
                <a:gd name="T84" fmla="*/ 1629 w 2497"/>
                <a:gd name="T85" fmla="*/ 2366 h 2773"/>
                <a:gd name="T86" fmla="*/ 1766 w 2497"/>
                <a:gd name="T87" fmla="*/ 2269 h 2773"/>
                <a:gd name="T88" fmla="*/ 1894 w 2497"/>
                <a:gd name="T89" fmla="*/ 2303 h 2773"/>
                <a:gd name="T90" fmla="*/ 1655 w 2497"/>
                <a:gd name="T91" fmla="*/ 2085 h 2773"/>
                <a:gd name="T92" fmla="*/ 1459 w 2497"/>
                <a:gd name="T93" fmla="*/ 1915 h 2773"/>
                <a:gd name="T94" fmla="*/ 2073 w 2497"/>
                <a:gd name="T95" fmla="*/ 2218 h 2773"/>
                <a:gd name="T96" fmla="*/ 2192 w 2497"/>
                <a:gd name="T97" fmla="*/ 2072 h 2773"/>
                <a:gd name="T98" fmla="*/ 2155 w 2497"/>
                <a:gd name="T99" fmla="*/ 1925 h 2773"/>
                <a:gd name="T100" fmla="*/ 1686 w 2497"/>
                <a:gd name="T101" fmla="*/ 1885 h 2773"/>
                <a:gd name="T102" fmla="*/ 1668 w 2497"/>
                <a:gd name="T103" fmla="*/ 1194 h 2773"/>
                <a:gd name="T104" fmla="*/ 1863 w 2497"/>
                <a:gd name="T105" fmla="*/ 1146 h 2773"/>
                <a:gd name="T106" fmla="*/ 2250 w 2497"/>
                <a:gd name="T107" fmla="*/ 1078 h 2773"/>
                <a:gd name="T108" fmla="*/ 824 w 2497"/>
                <a:gd name="T109" fmla="*/ 992 h 2773"/>
                <a:gd name="T110" fmla="*/ 1368 w 2497"/>
                <a:gd name="T111" fmla="*/ 1101 h 2773"/>
                <a:gd name="T112" fmla="*/ 1199 w 2497"/>
                <a:gd name="T113" fmla="*/ 775 h 2773"/>
                <a:gd name="T114" fmla="*/ 1166 w 2497"/>
                <a:gd name="T115" fmla="*/ 722 h 2773"/>
                <a:gd name="T116" fmla="*/ 1366 w 2497"/>
                <a:gd name="T117" fmla="*/ 826 h 2773"/>
                <a:gd name="T118" fmla="*/ 1047 w 2497"/>
                <a:gd name="T119" fmla="*/ 628 h 2773"/>
                <a:gd name="T120" fmla="*/ 814 w 2497"/>
                <a:gd name="T121" fmla="*/ 799 h 2773"/>
                <a:gd name="T122" fmla="*/ 594 w 2497"/>
                <a:gd name="T123" fmla="*/ 749 h 2773"/>
                <a:gd name="T124" fmla="*/ 1466 w 2497"/>
                <a:gd name="T125" fmla="*/ 1166 h 2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97" h="2773">
                  <a:moveTo>
                    <a:pt x="2446" y="1021"/>
                  </a:moveTo>
                  <a:cubicBezTo>
                    <a:pt x="2446" y="1021"/>
                    <a:pt x="2446" y="1020"/>
                    <a:pt x="2447" y="1020"/>
                  </a:cubicBezTo>
                  <a:cubicBezTo>
                    <a:pt x="2447" y="1020"/>
                    <a:pt x="2448" y="1020"/>
                    <a:pt x="2448" y="1020"/>
                  </a:cubicBezTo>
                  <a:cubicBezTo>
                    <a:pt x="2449" y="1020"/>
                    <a:pt x="2449" y="1020"/>
                    <a:pt x="2449" y="1020"/>
                  </a:cubicBezTo>
                  <a:cubicBezTo>
                    <a:pt x="2449" y="1020"/>
                    <a:pt x="2450" y="1019"/>
                    <a:pt x="2450" y="1019"/>
                  </a:cubicBezTo>
                  <a:cubicBezTo>
                    <a:pt x="2450" y="1019"/>
                    <a:pt x="2451" y="1019"/>
                    <a:pt x="2452" y="1019"/>
                  </a:cubicBezTo>
                  <a:cubicBezTo>
                    <a:pt x="2452" y="1018"/>
                    <a:pt x="2453" y="1018"/>
                    <a:pt x="2453" y="1018"/>
                  </a:cubicBezTo>
                  <a:cubicBezTo>
                    <a:pt x="2454" y="1017"/>
                    <a:pt x="2455" y="1017"/>
                    <a:pt x="2455" y="1017"/>
                  </a:cubicBezTo>
                  <a:cubicBezTo>
                    <a:pt x="2456" y="1016"/>
                    <a:pt x="2456" y="1016"/>
                    <a:pt x="2457" y="1016"/>
                  </a:cubicBezTo>
                  <a:cubicBezTo>
                    <a:pt x="2458" y="1015"/>
                    <a:pt x="2460" y="1014"/>
                    <a:pt x="2461" y="1013"/>
                  </a:cubicBezTo>
                  <a:cubicBezTo>
                    <a:pt x="2462" y="1013"/>
                    <a:pt x="2463" y="1012"/>
                    <a:pt x="2465" y="1011"/>
                  </a:cubicBezTo>
                  <a:cubicBezTo>
                    <a:pt x="2466" y="1010"/>
                    <a:pt x="2467" y="1009"/>
                    <a:pt x="2468" y="1008"/>
                  </a:cubicBezTo>
                  <a:cubicBezTo>
                    <a:pt x="2469" y="1007"/>
                    <a:pt x="2470" y="1006"/>
                    <a:pt x="2471" y="1006"/>
                  </a:cubicBezTo>
                  <a:cubicBezTo>
                    <a:pt x="2489" y="1002"/>
                    <a:pt x="2485" y="992"/>
                    <a:pt x="2497" y="983"/>
                  </a:cubicBezTo>
                  <a:cubicBezTo>
                    <a:pt x="2481" y="984"/>
                    <a:pt x="2466" y="988"/>
                    <a:pt x="2470" y="1004"/>
                  </a:cubicBezTo>
                  <a:cubicBezTo>
                    <a:pt x="2470" y="1004"/>
                    <a:pt x="2470" y="1004"/>
                    <a:pt x="2470" y="1004"/>
                  </a:cubicBezTo>
                  <a:cubicBezTo>
                    <a:pt x="2469" y="1005"/>
                    <a:pt x="2468" y="1006"/>
                    <a:pt x="2467" y="1007"/>
                  </a:cubicBezTo>
                  <a:cubicBezTo>
                    <a:pt x="2466" y="1008"/>
                    <a:pt x="2464" y="1008"/>
                    <a:pt x="2463" y="1009"/>
                  </a:cubicBezTo>
                  <a:cubicBezTo>
                    <a:pt x="2462" y="1010"/>
                    <a:pt x="2461" y="1011"/>
                    <a:pt x="2460" y="1012"/>
                  </a:cubicBezTo>
                  <a:cubicBezTo>
                    <a:pt x="2458" y="1013"/>
                    <a:pt x="2457" y="1013"/>
                    <a:pt x="2456" y="1014"/>
                  </a:cubicBezTo>
                  <a:cubicBezTo>
                    <a:pt x="2455" y="1014"/>
                    <a:pt x="2455" y="1015"/>
                    <a:pt x="2454" y="1015"/>
                  </a:cubicBezTo>
                  <a:cubicBezTo>
                    <a:pt x="2454" y="1015"/>
                    <a:pt x="2453" y="1016"/>
                    <a:pt x="2453" y="1016"/>
                  </a:cubicBezTo>
                  <a:cubicBezTo>
                    <a:pt x="2452" y="1016"/>
                    <a:pt x="2451" y="1017"/>
                    <a:pt x="2451" y="1017"/>
                  </a:cubicBezTo>
                  <a:cubicBezTo>
                    <a:pt x="2450" y="1017"/>
                    <a:pt x="2450" y="1017"/>
                    <a:pt x="2449" y="1018"/>
                  </a:cubicBezTo>
                  <a:cubicBezTo>
                    <a:pt x="2449" y="1018"/>
                    <a:pt x="2449" y="1018"/>
                    <a:pt x="2449" y="1018"/>
                  </a:cubicBezTo>
                  <a:cubicBezTo>
                    <a:pt x="2448" y="1018"/>
                    <a:pt x="2448" y="1018"/>
                    <a:pt x="2448" y="1018"/>
                  </a:cubicBezTo>
                  <a:cubicBezTo>
                    <a:pt x="2447" y="1018"/>
                    <a:pt x="2447" y="1019"/>
                    <a:pt x="2447" y="1019"/>
                  </a:cubicBezTo>
                  <a:cubicBezTo>
                    <a:pt x="2446" y="1019"/>
                    <a:pt x="2445" y="1020"/>
                    <a:pt x="2444" y="1020"/>
                  </a:cubicBezTo>
                  <a:cubicBezTo>
                    <a:pt x="2444" y="1020"/>
                    <a:pt x="2444" y="1021"/>
                    <a:pt x="2443" y="1021"/>
                  </a:cubicBezTo>
                  <a:cubicBezTo>
                    <a:pt x="2443" y="1021"/>
                    <a:pt x="2443" y="1021"/>
                    <a:pt x="2443" y="1021"/>
                  </a:cubicBezTo>
                  <a:cubicBezTo>
                    <a:pt x="2442" y="1021"/>
                    <a:pt x="2441" y="1020"/>
                    <a:pt x="2441" y="1020"/>
                  </a:cubicBezTo>
                  <a:cubicBezTo>
                    <a:pt x="2440" y="1020"/>
                    <a:pt x="2439" y="1020"/>
                    <a:pt x="2439" y="1020"/>
                  </a:cubicBezTo>
                  <a:cubicBezTo>
                    <a:pt x="2437" y="1020"/>
                    <a:pt x="2436" y="1019"/>
                    <a:pt x="2434" y="1019"/>
                  </a:cubicBezTo>
                  <a:cubicBezTo>
                    <a:pt x="2434" y="1019"/>
                    <a:pt x="2433" y="1019"/>
                    <a:pt x="2432" y="1018"/>
                  </a:cubicBezTo>
                  <a:cubicBezTo>
                    <a:pt x="2431" y="1018"/>
                    <a:pt x="2431" y="1018"/>
                    <a:pt x="2431" y="1018"/>
                  </a:cubicBezTo>
                  <a:cubicBezTo>
                    <a:pt x="2430" y="1017"/>
                    <a:pt x="2430" y="1017"/>
                    <a:pt x="2430" y="1017"/>
                  </a:cubicBezTo>
                  <a:cubicBezTo>
                    <a:pt x="2429" y="1017"/>
                    <a:pt x="2429" y="1017"/>
                    <a:pt x="2429" y="1017"/>
                  </a:cubicBezTo>
                  <a:cubicBezTo>
                    <a:pt x="2428" y="1016"/>
                    <a:pt x="2427" y="1016"/>
                    <a:pt x="2427" y="1016"/>
                  </a:cubicBezTo>
                  <a:cubicBezTo>
                    <a:pt x="2426" y="1015"/>
                    <a:pt x="2425" y="1015"/>
                    <a:pt x="2424" y="1014"/>
                  </a:cubicBezTo>
                  <a:cubicBezTo>
                    <a:pt x="2422" y="1013"/>
                    <a:pt x="2421" y="1013"/>
                    <a:pt x="2420" y="1012"/>
                  </a:cubicBezTo>
                  <a:cubicBezTo>
                    <a:pt x="2416" y="1009"/>
                    <a:pt x="2413" y="1006"/>
                    <a:pt x="2409" y="1004"/>
                  </a:cubicBezTo>
                  <a:cubicBezTo>
                    <a:pt x="2408" y="1004"/>
                    <a:pt x="2408" y="1004"/>
                    <a:pt x="2407" y="1003"/>
                  </a:cubicBezTo>
                  <a:cubicBezTo>
                    <a:pt x="2407" y="1003"/>
                    <a:pt x="2407" y="1003"/>
                    <a:pt x="2406" y="1003"/>
                  </a:cubicBezTo>
                  <a:cubicBezTo>
                    <a:pt x="2405" y="1003"/>
                    <a:pt x="2404" y="1002"/>
                    <a:pt x="2403" y="1002"/>
                  </a:cubicBezTo>
                  <a:cubicBezTo>
                    <a:pt x="2402" y="1002"/>
                    <a:pt x="2401" y="1002"/>
                    <a:pt x="2400" y="1002"/>
                  </a:cubicBezTo>
                  <a:cubicBezTo>
                    <a:pt x="2403" y="1000"/>
                    <a:pt x="2407" y="999"/>
                    <a:pt x="2410" y="997"/>
                  </a:cubicBezTo>
                  <a:cubicBezTo>
                    <a:pt x="2418" y="993"/>
                    <a:pt x="2425" y="988"/>
                    <a:pt x="2431" y="984"/>
                  </a:cubicBezTo>
                  <a:cubicBezTo>
                    <a:pt x="2432" y="983"/>
                    <a:pt x="2433" y="982"/>
                    <a:pt x="2434" y="982"/>
                  </a:cubicBezTo>
                  <a:cubicBezTo>
                    <a:pt x="2434" y="982"/>
                    <a:pt x="2434" y="981"/>
                    <a:pt x="2435" y="981"/>
                  </a:cubicBezTo>
                  <a:cubicBezTo>
                    <a:pt x="2435" y="981"/>
                    <a:pt x="2436" y="981"/>
                    <a:pt x="2436" y="980"/>
                  </a:cubicBezTo>
                  <a:cubicBezTo>
                    <a:pt x="2437" y="979"/>
                    <a:pt x="2439" y="978"/>
                    <a:pt x="2440" y="977"/>
                  </a:cubicBezTo>
                  <a:cubicBezTo>
                    <a:pt x="2443" y="975"/>
                    <a:pt x="2445" y="973"/>
                    <a:pt x="2448" y="970"/>
                  </a:cubicBezTo>
                  <a:cubicBezTo>
                    <a:pt x="2452" y="966"/>
                    <a:pt x="2456" y="963"/>
                    <a:pt x="2459" y="960"/>
                  </a:cubicBezTo>
                  <a:cubicBezTo>
                    <a:pt x="2462" y="956"/>
                    <a:pt x="2465" y="954"/>
                    <a:pt x="2467" y="952"/>
                  </a:cubicBezTo>
                  <a:cubicBezTo>
                    <a:pt x="2468" y="951"/>
                    <a:pt x="2469" y="950"/>
                    <a:pt x="2469" y="950"/>
                  </a:cubicBezTo>
                  <a:cubicBezTo>
                    <a:pt x="2469" y="950"/>
                    <a:pt x="2465" y="953"/>
                    <a:pt x="2458" y="959"/>
                  </a:cubicBezTo>
                  <a:cubicBezTo>
                    <a:pt x="2455" y="961"/>
                    <a:pt x="2451" y="965"/>
                    <a:pt x="2446" y="969"/>
                  </a:cubicBezTo>
                  <a:cubicBezTo>
                    <a:pt x="2443" y="970"/>
                    <a:pt x="2441" y="972"/>
                    <a:pt x="2438" y="974"/>
                  </a:cubicBezTo>
                  <a:cubicBezTo>
                    <a:pt x="2436" y="975"/>
                    <a:pt x="2435" y="976"/>
                    <a:pt x="2433" y="978"/>
                  </a:cubicBezTo>
                  <a:cubicBezTo>
                    <a:pt x="2432" y="979"/>
                    <a:pt x="2431" y="980"/>
                    <a:pt x="2429" y="981"/>
                  </a:cubicBezTo>
                  <a:cubicBezTo>
                    <a:pt x="2423" y="985"/>
                    <a:pt x="2416" y="990"/>
                    <a:pt x="2408" y="994"/>
                  </a:cubicBezTo>
                  <a:cubicBezTo>
                    <a:pt x="2401" y="998"/>
                    <a:pt x="2392" y="1001"/>
                    <a:pt x="2383" y="1003"/>
                  </a:cubicBezTo>
                  <a:cubicBezTo>
                    <a:pt x="2381" y="1004"/>
                    <a:pt x="2381" y="1004"/>
                    <a:pt x="2381" y="1004"/>
                  </a:cubicBezTo>
                  <a:cubicBezTo>
                    <a:pt x="2381" y="1004"/>
                    <a:pt x="2381" y="1004"/>
                    <a:pt x="2381" y="1004"/>
                  </a:cubicBezTo>
                  <a:cubicBezTo>
                    <a:pt x="2381" y="1004"/>
                    <a:pt x="2381" y="1004"/>
                    <a:pt x="2381" y="1004"/>
                  </a:cubicBezTo>
                  <a:cubicBezTo>
                    <a:pt x="2381" y="1004"/>
                    <a:pt x="2381" y="1004"/>
                    <a:pt x="2381" y="1004"/>
                  </a:cubicBezTo>
                  <a:cubicBezTo>
                    <a:pt x="2381" y="1004"/>
                    <a:pt x="2381" y="1004"/>
                    <a:pt x="2381" y="1004"/>
                  </a:cubicBezTo>
                  <a:cubicBezTo>
                    <a:pt x="2380" y="1004"/>
                    <a:pt x="2380" y="1004"/>
                    <a:pt x="2380" y="1004"/>
                  </a:cubicBezTo>
                  <a:cubicBezTo>
                    <a:pt x="2379" y="1004"/>
                    <a:pt x="2377" y="1005"/>
                    <a:pt x="2376" y="1005"/>
                  </a:cubicBezTo>
                  <a:cubicBezTo>
                    <a:pt x="2376" y="1005"/>
                    <a:pt x="2375" y="1005"/>
                    <a:pt x="2375" y="1005"/>
                  </a:cubicBezTo>
                  <a:cubicBezTo>
                    <a:pt x="2376" y="1005"/>
                    <a:pt x="2377" y="1004"/>
                    <a:pt x="2378" y="1004"/>
                  </a:cubicBezTo>
                  <a:cubicBezTo>
                    <a:pt x="2378" y="1004"/>
                    <a:pt x="2379" y="1003"/>
                    <a:pt x="2379" y="1003"/>
                  </a:cubicBezTo>
                  <a:cubicBezTo>
                    <a:pt x="2380" y="1003"/>
                    <a:pt x="2380" y="1003"/>
                    <a:pt x="2380" y="1002"/>
                  </a:cubicBezTo>
                  <a:cubicBezTo>
                    <a:pt x="2380" y="1002"/>
                    <a:pt x="2381" y="1002"/>
                    <a:pt x="2381" y="1002"/>
                  </a:cubicBezTo>
                  <a:cubicBezTo>
                    <a:pt x="2383" y="1000"/>
                    <a:pt x="2385" y="997"/>
                    <a:pt x="2387" y="994"/>
                  </a:cubicBezTo>
                  <a:cubicBezTo>
                    <a:pt x="2388" y="994"/>
                    <a:pt x="2388" y="993"/>
                    <a:pt x="2389" y="992"/>
                  </a:cubicBezTo>
                  <a:cubicBezTo>
                    <a:pt x="2389" y="992"/>
                    <a:pt x="2390" y="991"/>
                    <a:pt x="2390" y="990"/>
                  </a:cubicBezTo>
                  <a:cubicBezTo>
                    <a:pt x="2391" y="989"/>
                    <a:pt x="2392" y="987"/>
                    <a:pt x="2393" y="986"/>
                  </a:cubicBezTo>
                  <a:cubicBezTo>
                    <a:pt x="2393" y="986"/>
                    <a:pt x="2393" y="986"/>
                    <a:pt x="2394" y="986"/>
                  </a:cubicBezTo>
                  <a:cubicBezTo>
                    <a:pt x="2413" y="974"/>
                    <a:pt x="2422" y="961"/>
                    <a:pt x="2410" y="946"/>
                  </a:cubicBezTo>
                  <a:cubicBezTo>
                    <a:pt x="2402" y="961"/>
                    <a:pt x="2385" y="968"/>
                    <a:pt x="2392" y="984"/>
                  </a:cubicBezTo>
                  <a:cubicBezTo>
                    <a:pt x="2392" y="985"/>
                    <a:pt x="2392" y="985"/>
                    <a:pt x="2392" y="985"/>
                  </a:cubicBezTo>
                  <a:cubicBezTo>
                    <a:pt x="2391" y="987"/>
                    <a:pt x="2390" y="988"/>
                    <a:pt x="2389" y="990"/>
                  </a:cubicBezTo>
                  <a:cubicBezTo>
                    <a:pt x="2388" y="990"/>
                    <a:pt x="2388" y="991"/>
                    <a:pt x="2387" y="992"/>
                  </a:cubicBezTo>
                  <a:cubicBezTo>
                    <a:pt x="2387" y="992"/>
                    <a:pt x="2386" y="993"/>
                    <a:pt x="2386" y="994"/>
                  </a:cubicBezTo>
                  <a:cubicBezTo>
                    <a:pt x="2384" y="996"/>
                    <a:pt x="2382" y="999"/>
                    <a:pt x="2380" y="1001"/>
                  </a:cubicBezTo>
                  <a:cubicBezTo>
                    <a:pt x="2379" y="1001"/>
                    <a:pt x="2379" y="1001"/>
                    <a:pt x="2379" y="1001"/>
                  </a:cubicBezTo>
                  <a:cubicBezTo>
                    <a:pt x="2379" y="1001"/>
                    <a:pt x="2378" y="1002"/>
                    <a:pt x="2378" y="1002"/>
                  </a:cubicBezTo>
                  <a:cubicBezTo>
                    <a:pt x="2378" y="1002"/>
                    <a:pt x="2377" y="1003"/>
                    <a:pt x="2377" y="1003"/>
                  </a:cubicBezTo>
                  <a:cubicBezTo>
                    <a:pt x="2376" y="1004"/>
                    <a:pt x="2375" y="1004"/>
                    <a:pt x="2374" y="1005"/>
                  </a:cubicBezTo>
                  <a:cubicBezTo>
                    <a:pt x="2374" y="1005"/>
                    <a:pt x="2374" y="1005"/>
                    <a:pt x="2373" y="1005"/>
                  </a:cubicBezTo>
                  <a:cubicBezTo>
                    <a:pt x="2373" y="1005"/>
                    <a:pt x="2373" y="1005"/>
                    <a:pt x="2373" y="1005"/>
                  </a:cubicBezTo>
                  <a:cubicBezTo>
                    <a:pt x="2372" y="1006"/>
                    <a:pt x="2371" y="1006"/>
                    <a:pt x="2370" y="1006"/>
                  </a:cubicBezTo>
                  <a:cubicBezTo>
                    <a:pt x="2365" y="1006"/>
                    <a:pt x="2360" y="1007"/>
                    <a:pt x="2356" y="1007"/>
                  </a:cubicBezTo>
                  <a:cubicBezTo>
                    <a:pt x="2346" y="1008"/>
                    <a:pt x="2336" y="1008"/>
                    <a:pt x="2326" y="1009"/>
                  </a:cubicBezTo>
                  <a:cubicBezTo>
                    <a:pt x="2325" y="1009"/>
                    <a:pt x="2324" y="1010"/>
                    <a:pt x="2323" y="1010"/>
                  </a:cubicBezTo>
                  <a:cubicBezTo>
                    <a:pt x="2322" y="1010"/>
                    <a:pt x="2322" y="1010"/>
                    <a:pt x="2322" y="1010"/>
                  </a:cubicBezTo>
                  <a:cubicBezTo>
                    <a:pt x="2322" y="1010"/>
                    <a:pt x="2322" y="1010"/>
                    <a:pt x="2322" y="1010"/>
                  </a:cubicBezTo>
                  <a:cubicBezTo>
                    <a:pt x="2322" y="1010"/>
                    <a:pt x="2322" y="1010"/>
                    <a:pt x="2322" y="1010"/>
                  </a:cubicBezTo>
                  <a:cubicBezTo>
                    <a:pt x="2321" y="1010"/>
                    <a:pt x="2321" y="1010"/>
                    <a:pt x="2321" y="1010"/>
                  </a:cubicBezTo>
                  <a:cubicBezTo>
                    <a:pt x="2322" y="1010"/>
                    <a:pt x="2322" y="1010"/>
                    <a:pt x="2323" y="1010"/>
                  </a:cubicBezTo>
                  <a:cubicBezTo>
                    <a:pt x="2323" y="1009"/>
                    <a:pt x="2324" y="1009"/>
                    <a:pt x="2324" y="1009"/>
                  </a:cubicBezTo>
                  <a:cubicBezTo>
                    <a:pt x="2325" y="1008"/>
                    <a:pt x="2326" y="1008"/>
                    <a:pt x="2326" y="1008"/>
                  </a:cubicBezTo>
                  <a:cubicBezTo>
                    <a:pt x="2327" y="1007"/>
                    <a:pt x="2327" y="1007"/>
                    <a:pt x="2328" y="1006"/>
                  </a:cubicBezTo>
                  <a:cubicBezTo>
                    <a:pt x="2328" y="1006"/>
                    <a:pt x="2329" y="1006"/>
                    <a:pt x="2329" y="1005"/>
                  </a:cubicBezTo>
                  <a:cubicBezTo>
                    <a:pt x="2329" y="1005"/>
                    <a:pt x="2330" y="1005"/>
                    <a:pt x="2330" y="1004"/>
                  </a:cubicBezTo>
                  <a:cubicBezTo>
                    <a:pt x="2332" y="1002"/>
                    <a:pt x="2335" y="998"/>
                    <a:pt x="2337" y="995"/>
                  </a:cubicBezTo>
                  <a:cubicBezTo>
                    <a:pt x="2338" y="993"/>
                    <a:pt x="2339" y="991"/>
                    <a:pt x="2340" y="989"/>
                  </a:cubicBezTo>
                  <a:cubicBezTo>
                    <a:pt x="2341" y="988"/>
                    <a:pt x="2342" y="986"/>
                    <a:pt x="2344" y="984"/>
                  </a:cubicBezTo>
                  <a:cubicBezTo>
                    <a:pt x="2346" y="980"/>
                    <a:pt x="2348" y="976"/>
                    <a:pt x="2351" y="972"/>
                  </a:cubicBezTo>
                  <a:cubicBezTo>
                    <a:pt x="2351" y="972"/>
                    <a:pt x="2351" y="972"/>
                    <a:pt x="2351" y="972"/>
                  </a:cubicBezTo>
                  <a:cubicBezTo>
                    <a:pt x="2351" y="972"/>
                    <a:pt x="2351" y="972"/>
                    <a:pt x="2351" y="972"/>
                  </a:cubicBezTo>
                  <a:cubicBezTo>
                    <a:pt x="2352" y="971"/>
                    <a:pt x="2352" y="971"/>
                    <a:pt x="2352" y="971"/>
                  </a:cubicBezTo>
                  <a:cubicBezTo>
                    <a:pt x="2352" y="971"/>
                    <a:pt x="2353" y="971"/>
                    <a:pt x="2353" y="970"/>
                  </a:cubicBezTo>
                  <a:cubicBezTo>
                    <a:pt x="2354" y="970"/>
                    <a:pt x="2354" y="970"/>
                    <a:pt x="2354" y="969"/>
                  </a:cubicBezTo>
                  <a:cubicBezTo>
                    <a:pt x="2355" y="969"/>
                    <a:pt x="2355" y="969"/>
                    <a:pt x="2355" y="969"/>
                  </a:cubicBezTo>
                  <a:cubicBezTo>
                    <a:pt x="2355" y="969"/>
                    <a:pt x="2355" y="969"/>
                    <a:pt x="2356" y="968"/>
                  </a:cubicBezTo>
                  <a:cubicBezTo>
                    <a:pt x="2356" y="968"/>
                    <a:pt x="2357" y="968"/>
                    <a:pt x="2357" y="967"/>
                  </a:cubicBezTo>
                  <a:cubicBezTo>
                    <a:pt x="2358" y="967"/>
                    <a:pt x="2359" y="966"/>
                    <a:pt x="2359" y="965"/>
                  </a:cubicBezTo>
                  <a:cubicBezTo>
                    <a:pt x="2360" y="964"/>
                    <a:pt x="2361" y="963"/>
                    <a:pt x="2362" y="962"/>
                  </a:cubicBezTo>
                  <a:cubicBezTo>
                    <a:pt x="2363" y="962"/>
                    <a:pt x="2363" y="961"/>
                    <a:pt x="2364" y="960"/>
                  </a:cubicBezTo>
                  <a:cubicBezTo>
                    <a:pt x="2364" y="959"/>
                    <a:pt x="2365" y="959"/>
                    <a:pt x="2365" y="958"/>
                  </a:cubicBezTo>
                  <a:cubicBezTo>
                    <a:pt x="2365" y="958"/>
                    <a:pt x="2365" y="958"/>
                    <a:pt x="2365" y="958"/>
                  </a:cubicBezTo>
                  <a:cubicBezTo>
                    <a:pt x="2381" y="957"/>
                    <a:pt x="2376" y="944"/>
                    <a:pt x="2377" y="936"/>
                  </a:cubicBezTo>
                  <a:cubicBezTo>
                    <a:pt x="2371" y="939"/>
                    <a:pt x="2364" y="940"/>
                    <a:pt x="2361" y="946"/>
                  </a:cubicBezTo>
                  <a:cubicBezTo>
                    <a:pt x="2359" y="949"/>
                    <a:pt x="2361" y="954"/>
                    <a:pt x="2364" y="957"/>
                  </a:cubicBezTo>
                  <a:cubicBezTo>
                    <a:pt x="2364" y="958"/>
                    <a:pt x="2363" y="959"/>
                    <a:pt x="2363" y="959"/>
                  </a:cubicBezTo>
                  <a:cubicBezTo>
                    <a:pt x="2362" y="960"/>
                    <a:pt x="2361" y="961"/>
                    <a:pt x="2360" y="962"/>
                  </a:cubicBezTo>
                  <a:cubicBezTo>
                    <a:pt x="2360" y="963"/>
                    <a:pt x="2359" y="963"/>
                    <a:pt x="2358" y="964"/>
                  </a:cubicBezTo>
                  <a:cubicBezTo>
                    <a:pt x="2357" y="965"/>
                    <a:pt x="2357" y="966"/>
                    <a:pt x="2356" y="966"/>
                  </a:cubicBezTo>
                  <a:cubicBezTo>
                    <a:pt x="2355" y="967"/>
                    <a:pt x="2355" y="967"/>
                    <a:pt x="2355" y="967"/>
                  </a:cubicBezTo>
                  <a:cubicBezTo>
                    <a:pt x="2354" y="968"/>
                    <a:pt x="2354" y="968"/>
                    <a:pt x="2354" y="968"/>
                  </a:cubicBezTo>
                  <a:cubicBezTo>
                    <a:pt x="2354" y="968"/>
                    <a:pt x="2354" y="968"/>
                    <a:pt x="2353" y="968"/>
                  </a:cubicBezTo>
                  <a:cubicBezTo>
                    <a:pt x="2353" y="969"/>
                    <a:pt x="2353" y="969"/>
                    <a:pt x="2352" y="969"/>
                  </a:cubicBezTo>
                  <a:cubicBezTo>
                    <a:pt x="2354" y="967"/>
                    <a:pt x="2355" y="965"/>
                    <a:pt x="2356" y="963"/>
                  </a:cubicBezTo>
                  <a:cubicBezTo>
                    <a:pt x="2356" y="963"/>
                    <a:pt x="2356" y="963"/>
                    <a:pt x="2356" y="962"/>
                  </a:cubicBezTo>
                  <a:cubicBezTo>
                    <a:pt x="2357" y="962"/>
                    <a:pt x="2357" y="962"/>
                    <a:pt x="2357" y="961"/>
                  </a:cubicBezTo>
                  <a:cubicBezTo>
                    <a:pt x="2357" y="961"/>
                    <a:pt x="2358" y="960"/>
                    <a:pt x="2358" y="959"/>
                  </a:cubicBezTo>
                  <a:cubicBezTo>
                    <a:pt x="2358" y="958"/>
                    <a:pt x="2359" y="957"/>
                    <a:pt x="2359" y="956"/>
                  </a:cubicBezTo>
                  <a:cubicBezTo>
                    <a:pt x="2360" y="955"/>
                    <a:pt x="2360" y="954"/>
                    <a:pt x="2360" y="954"/>
                  </a:cubicBezTo>
                  <a:cubicBezTo>
                    <a:pt x="2360" y="954"/>
                    <a:pt x="2359" y="955"/>
                    <a:pt x="2358" y="956"/>
                  </a:cubicBezTo>
                  <a:cubicBezTo>
                    <a:pt x="2357" y="957"/>
                    <a:pt x="2357" y="958"/>
                    <a:pt x="2356" y="959"/>
                  </a:cubicBezTo>
                  <a:cubicBezTo>
                    <a:pt x="2355" y="960"/>
                    <a:pt x="2355" y="960"/>
                    <a:pt x="2354" y="961"/>
                  </a:cubicBezTo>
                  <a:cubicBezTo>
                    <a:pt x="2354" y="961"/>
                    <a:pt x="2354" y="961"/>
                    <a:pt x="2354" y="962"/>
                  </a:cubicBezTo>
                  <a:cubicBezTo>
                    <a:pt x="2354" y="962"/>
                    <a:pt x="2353" y="962"/>
                    <a:pt x="2353" y="963"/>
                  </a:cubicBezTo>
                  <a:cubicBezTo>
                    <a:pt x="2350" y="968"/>
                    <a:pt x="2346" y="974"/>
                    <a:pt x="2342" y="981"/>
                  </a:cubicBezTo>
                  <a:cubicBezTo>
                    <a:pt x="2342" y="981"/>
                    <a:pt x="2342" y="981"/>
                    <a:pt x="2342" y="981"/>
                  </a:cubicBezTo>
                  <a:cubicBezTo>
                    <a:pt x="2342" y="980"/>
                    <a:pt x="2342" y="980"/>
                    <a:pt x="2342" y="980"/>
                  </a:cubicBezTo>
                  <a:cubicBezTo>
                    <a:pt x="2342" y="980"/>
                    <a:pt x="2342" y="979"/>
                    <a:pt x="2342" y="979"/>
                  </a:cubicBezTo>
                  <a:cubicBezTo>
                    <a:pt x="2342" y="979"/>
                    <a:pt x="2342" y="979"/>
                    <a:pt x="2342" y="979"/>
                  </a:cubicBezTo>
                  <a:cubicBezTo>
                    <a:pt x="2342" y="978"/>
                    <a:pt x="2341" y="978"/>
                    <a:pt x="2341" y="977"/>
                  </a:cubicBezTo>
                  <a:cubicBezTo>
                    <a:pt x="2341" y="976"/>
                    <a:pt x="2341" y="976"/>
                    <a:pt x="2340" y="975"/>
                  </a:cubicBezTo>
                  <a:cubicBezTo>
                    <a:pt x="2340" y="975"/>
                    <a:pt x="2339" y="974"/>
                    <a:pt x="2339" y="973"/>
                  </a:cubicBezTo>
                  <a:cubicBezTo>
                    <a:pt x="2338" y="972"/>
                    <a:pt x="2338" y="972"/>
                    <a:pt x="2337" y="971"/>
                  </a:cubicBezTo>
                  <a:cubicBezTo>
                    <a:pt x="2337" y="971"/>
                    <a:pt x="2337" y="970"/>
                    <a:pt x="2336" y="970"/>
                  </a:cubicBezTo>
                  <a:cubicBezTo>
                    <a:pt x="2336" y="970"/>
                    <a:pt x="2336" y="970"/>
                    <a:pt x="2336" y="970"/>
                  </a:cubicBezTo>
                  <a:cubicBezTo>
                    <a:pt x="2335" y="969"/>
                    <a:pt x="2335" y="969"/>
                    <a:pt x="2335" y="969"/>
                  </a:cubicBezTo>
                  <a:cubicBezTo>
                    <a:pt x="2343" y="957"/>
                    <a:pt x="2329" y="955"/>
                    <a:pt x="2321" y="951"/>
                  </a:cubicBezTo>
                  <a:cubicBezTo>
                    <a:pt x="2312" y="966"/>
                    <a:pt x="2314" y="975"/>
                    <a:pt x="2333" y="971"/>
                  </a:cubicBezTo>
                  <a:cubicBezTo>
                    <a:pt x="2333" y="971"/>
                    <a:pt x="2334" y="971"/>
                    <a:pt x="2334" y="971"/>
                  </a:cubicBezTo>
                  <a:cubicBezTo>
                    <a:pt x="2334" y="971"/>
                    <a:pt x="2335" y="972"/>
                    <a:pt x="2335" y="973"/>
                  </a:cubicBezTo>
                  <a:cubicBezTo>
                    <a:pt x="2336" y="973"/>
                    <a:pt x="2336" y="974"/>
                    <a:pt x="2337" y="975"/>
                  </a:cubicBezTo>
                  <a:cubicBezTo>
                    <a:pt x="2337" y="975"/>
                    <a:pt x="2337" y="976"/>
                    <a:pt x="2338" y="976"/>
                  </a:cubicBezTo>
                  <a:cubicBezTo>
                    <a:pt x="2338" y="977"/>
                    <a:pt x="2339" y="978"/>
                    <a:pt x="2339" y="978"/>
                  </a:cubicBezTo>
                  <a:cubicBezTo>
                    <a:pt x="2339" y="979"/>
                    <a:pt x="2339" y="979"/>
                    <a:pt x="2340" y="980"/>
                  </a:cubicBezTo>
                  <a:cubicBezTo>
                    <a:pt x="2340" y="980"/>
                    <a:pt x="2340" y="980"/>
                    <a:pt x="2340" y="980"/>
                  </a:cubicBezTo>
                  <a:cubicBezTo>
                    <a:pt x="2340" y="981"/>
                    <a:pt x="2340" y="981"/>
                    <a:pt x="2340" y="981"/>
                  </a:cubicBezTo>
                  <a:cubicBezTo>
                    <a:pt x="2340" y="981"/>
                    <a:pt x="2340" y="981"/>
                    <a:pt x="2340" y="981"/>
                  </a:cubicBezTo>
                  <a:cubicBezTo>
                    <a:pt x="2341" y="982"/>
                    <a:pt x="2341" y="982"/>
                    <a:pt x="2341" y="982"/>
                  </a:cubicBezTo>
                  <a:cubicBezTo>
                    <a:pt x="2341" y="982"/>
                    <a:pt x="2341" y="982"/>
                    <a:pt x="2341" y="982"/>
                  </a:cubicBezTo>
                  <a:cubicBezTo>
                    <a:pt x="2341" y="983"/>
                    <a:pt x="2341" y="983"/>
                    <a:pt x="2341" y="983"/>
                  </a:cubicBezTo>
                  <a:cubicBezTo>
                    <a:pt x="2340" y="985"/>
                    <a:pt x="2339" y="987"/>
                    <a:pt x="2338" y="989"/>
                  </a:cubicBezTo>
                  <a:cubicBezTo>
                    <a:pt x="2336" y="991"/>
                    <a:pt x="2335" y="992"/>
                    <a:pt x="2334" y="994"/>
                  </a:cubicBezTo>
                  <a:cubicBezTo>
                    <a:pt x="2332" y="998"/>
                    <a:pt x="2330" y="1001"/>
                    <a:pt x="2328" y="1003"/>
                  </a:cubicBezTo>
                  <a:cubicBezTo>
                    <a:pt x="2327" y="1003"/>
                    <a:pt x="2327" y="1004"/>
                    <a:pt x="2327" y="1004"/>
                  </a:cubicBezTo>
                  <a:cubicBezTo>
                    <a:pt x="2327" y="1004"/>
                    <a:pt x="2326" y="1004"/>
                    <a:pt x="2326" y="1005"/>
                  </a:cubicBezTo>
                  <a:cubicBezTo>
                    <a:pt x="2326" y="1005"/>
                    <a:pt x="2325" y="1006"/>
                    <a:pt x="2325" y="1006"/>
                  </a:cubicBezTo>
                  <a:cubicBezTo>
                    <a:pt x="2324" y="1007"/>
                    <a:pt x="2324" y="1007"/>
                    <a:pt x="2323" y="1008"/>
                  </a:cubicBezTo>
                  <a:cubicBezTo>
                    <a:pt x="2323" y="1008"/>
                    <a:pt x="2323" y="1008"/>
                    <a:pt x="2322" y="1009"/>
                  </a:cubicBezTo>
                  <a:cubicBezTo>
                    <a:pt x="2322" y="1009"/>
                    <a:pt x="2321" y="1009"/>
                    <a:pt x="2321" y="1010"/>
                  </a:cubicBezTo>
                  <a:cubicBezTo>
                    <a:pt x="2321" y="1010"/>
                    <a:pt x="2320" y="1010"/>
                    <a:pt x="2320" y="1010"/>
                  </a:cubicBezTo>
                  <a:cubicBezTo>
                    <a:pt x="2320" y="1010"/>
                    <a:pt x="2320" y="1010"/>
                    <a:pt x="2320" y="1010"/>
                  </a:cubicBezTo>
                  <a:cubicBezTo>
                    <a:pt x="2319" y="1011"/>
                    <a:pt x="2319" y="1011"/>
                    <a:pt x="2319" y="1011"/>
                  </a:cubicBezTo>
                  <a:cubicBezTo>
                    <a:pt x="2317" y="1011"/>
                    <a:pt x="2317" y="1011"/>
                    <a:pt x="2317" y="1011"/>
                  </a:cubicBezTo>
                  <a:cubicBezTo>
                    <a:pt x="2315" y="1011"/>
                    <a:pt x="2315" y="1011"/>
                    <a:pt x="2315" y="1011"/>
                  </a:cubicBezTo>
                  <a:cubicBezTo>
                    <a:pt x="2314" y="1012"/>
                    <a:pt x="2313" y="1012"/>
                    <a:pt x="2311" y="1012"/>
                  </a:cubicBezTo>
                  <a:cubicBezTo>
                    <a:pt x="2306" y="1014"/>
                    <a:pt x="2302" y="1015"/>
                    <a:pt x="2297" y="1017"/>
                  </a:cubicBezTo>
                  <a:cubicBezTo>
                    <a:pt x="2287" y="1021"/>
                    <a:pt x="2278" y="1025"/>
                    <a:pt x="2269" y="1029"/>
                  </a:cubicBezTo>
                  <a:cubicBezTo>
                    <a:pt x="2260" y="1033"/>
                    <a:pt x="2252" y="1037"/>
                    <a:pt x="2244" y="1041"/>
                  </a:cubicBezTo>
                  <a:cubicBezTo>
                    <a:pt x="2240" y="1043"/>
                    <a:pt x="2237" y="1044"/>
                    <a:pt x="2233" y="1046"/>
                  </a:cubicBezTo>
                  <a:cubicBezTo>
                    <a:pt x="2233" y="1046"/>
                    <a:pt x="2233" y="1046"/>
                    <a:pt x="2233" y="1046"/>
                  </a:cubicBezTo>
                  <a:cubicBezTo>
                    <a:pt x="2234" y="1045"/>
                    <a:pt x="2234" y="1045"/>
                    <a:pt x="2235" y="1044"/>
                  </a:cubicBezTo>
                  <a:cubicBezTo>
                    <a:pt x="2236" y="1043"/>
                    <a:pt x="2237" y="1042"/>
                    <a:pt x="2238" y="1041"/>
                  </a:cubicBezTo>
                  <a:cubicBezTo>
                    <a:pt x="2239" y="1040"/>
                    <a:pt x="2239" y="1039"/>
                    <a:pt x="2240" y="1037"/>
                  </a:cubicBezTo>
                  <a:cubicBezTo>
                    <a:pt x="2241" y="1036"/>
                    <a:pt x="2242" y="1035"/>
                    <a:pt x="2243" y="1034"/>
                  </a:cubicBezTo>
                  <a:cubicBezTo>
                    <a:pt x="2243" y="1033"/>
                    <a:pt x="2244" y="1032"/>
                    <a:pt x="2244" y="1031"/>
                  </a:cubicBezTo>
                  <a:cubicBezTo>
                    <a:pt x="2261" y="1022"/>
                    <a:pt x="2253" y="1015"/>
                    <a:pt x="2261" y="1003"/>
                  </a:cubicBezTo>
                  <a:cubicBezTo>
                    <a:pt x="2255" y="1006"/>
                    <a:pt x="2249" y="1009"/>
                    <a:pt x="2245" y="1012"/>
                  </a:cubicBezTo>
                  <a:cubicBezTo>
                    <a:pt x="2251" y="1001"/>
                    <a:pt x="2260" y="990"/>
                    <a:pt x="2270" y="980"/>
                  </a:cubicBezTo>
                  <a:cubicBezTo>
                    <a:pt x="2258" y="985"/>
                    <a:pt x="2247" y="995"/>
                    <a:pt x="2237" y="1003"/>
                  </a:cubicBezTo>
                  <a:cubicBezTo>
                    <a:pt x="2226" y="1013"/>
                    <a:pt x="2219" y="1025"/>
                    <a:pt x="2213" y="1035"/>
                  </a:cubicBezTo>
                  <a:cubicBezTo>
                    <a:pt x="2192" y="1051"/>
                    <a:pt x="2164" y="1053"/>
                    <a:pt x="2139" y="1047"/>
                  </a:cubicBezTo>
                  <a:cubicBezTo>
                    <a:pt x="2129" y="1041"/>
                    <a:pt x="2114" y="1035"/>
                    <a:pt x="2105" y="1033"/>
                  </a:cubicBezTo>
                  <a:cubicBezTo>
                    <a:pt x="2089" y="1029"/>
                    <a:pt x="2082" y="1020"/>
                    <a:pt x="2066" y="1015"/>
                  </a:cubicBezTo>
                  <a:cubicBezTo>
                    <a:pt x="2062" y="1014"/>
                    <a:pt x="2058" y="1012"/>
                    <a:pt x="2054" y="1011"/>
                  </a:cubicBezTo>
                  <a:cubicBezTo>
                    <a:pt x="2055" y="1011"/>
                    <a:pt x="2056" y="1010"/>
                    <a:pt x="2057" y="1010"/>
                  </a:cubicBezTo>
                  <a:cubicBezTo>
                    <a:pt x="2063" y="1007"/>
                    <a:pt x="2069" y="1003"/>
                    <a:pt x="2076" y="999"/>
                  </a:cubicBezTo>
                  <a:cubicBezTo>
                    <a:pt x="2076" y="999"/>
                    <a:pt x="2076" y="999"/>
                    <a:pt x="2076" y="999"/>
                  </a:cubicBezTo>
                  <a:cubicBezTo>
                    <a:pt x="2077" y="1000"/>
                    <a:pt x="2078" y="1000"/>
                    <a:pt x="2079" y="1000"/>
                  </a:cubicBezTo>
                  <a:cubicBezTo>
                    <a:pt x="2080" y="1000"/>
                    <a:pt x="2080" y="1001"/>
                    <a:pt x="2081" y="1001"/>
                  </a:cubicBezTo>
                  <a:cubicBezTo>
                    <a:pt x="2082" y="1001"/>
                    <a:pt x="2082" y="1001"/>
                    <a:pt x="2083" y="1001"/>
                  </a:cubicBezTo>
                  <a:cubicBezTo>
                    <a:pt x="2084" y="1001"/>
                    <a:pt x="2086" y="1002"/>
                    <a:pt x="2088" y="1002"/>
                  </a:cubicBezTo>
                  <a:cubicBezTo>
                    <a:pt x="2089" y="1002"/>
                    <a:pt x="2091" y="1003"/>
                    <a:pt x="2093" y="1003"/>
                  </a:cubicBezTo>
                  <a:cubicBezTo>
                    <a:pt x="2097" y="1004"/>
                    <a:pt x="2101" y="1004"/>
                    <a:pt x="2105" y="1005"/>
                  </a:cubicBezTo>
                  <a:cubicBezTo>
                    <a:pt x="2109" y="1006"/>
                    <a:pt x="2113" y="1007"/>
                    <a:pt x="2116" y="1008"/>
                  </a:cubicBezTo>
                  <a:cubicBezTo>
                    <a:pt x="2118" y="1009"/>
                    <a:pt x="2120" y="1009"/>
                    <a:pt x="2122" y="1010"/>
                  </a:cubicBezTo>
                  <a:cubicBezTo>
                    <a:pt x="2123" y="1010"/>
                    <a:pt x="2125" y="1011"/>
                    <a:pt x="2126" y="1011"/>
                  </a:cubicBezTo>
                  <a:cubicBezTo>
                    <a:pt x="2127" y="1012"/>
                    <a:pt x="2127" y="1012"/>
                    <a:pt x="2127" y="1012"/>
                  </a:cubicBezTo>
                  <a:cubicBezTo>
                    <a:pt x="2127" y="1012"/>
                    <a:pt x="2128" y="1012"/>
                    <a:pt x="2128" y="1012"/>
                  </a:cubicBezTo>
                  <a:cubicBezTo>
                    <a:pt x="2128" y="1012"/>
                    <a:pt x="2128" y="1013"/>
                    <a:pt x="2129" y="1013"/>
                  </a:cubicBezTo>
                  <a:cubicBezTo>
                    <a:pt x="2129" y="1014"/>
                    <a:pt x="2129" y="1014"/>
                    <a:pt x="2129" y="1014"/>
                  </a:cubicBezTo>
                  <a:cubicBezTo>
                    <a:pt x="2130" y="1014"/>
                    <a:pt x="2130" y="1014"/>
                    <a:pt x="2130" y="1014"/>
                  </a:cubicBezTo>
                  <a:cubicBezTo>
                    <a:pt x="2130" y="1014"/>
                    <a:pt x="2130" y="1014"/>
                    <a:pt x="2130" y="1015"/>
                  </a:cubicBezTo>
                  <a:cubicBezTo>
                    <a:pt x="2131" y="1015"/>
                    <a:pt x="2132" y="1015"/>
                    <a:pt x="2132" y="1016"/>
                  </a:cubicBezTo>
                  <a:cubicBezTo>
                    <a:pt x="2133" y="1016"/>
                    <a:pt x="2134" y="1016"/>
                    <a:pt x="2135" y="1017"/>
                  </a:cubicBezTo>
                  <a:cubicBezTo>
                    <a:pt x="2136" y="1017"/>
                    <a:pt x="2137" y="1017"/>
                    <a:pt x="2137" y="1018"/>
                  </a:cubicBezTo>
                  <a:cubicBezTo>
                    <a:pt x="2138" y="1018"/>
                    <a:pt x="2139" y="1018"/>
                    <a:pt x="2140" y="1018"/>
                  </a:cubicBezTo>
                  <a:cubicBezTo>
                    <a:pt x="2140" y="1018"/>
                    <a:pt x="2140" y="1019"/>
                    <a:pt x="2140" y="1019"/>
                  </a:cubicBezTo>
                  <a:cubicBezTo>
                    <a:pt x="2140" y="1019"/>
                    <a:pt x="2140" y="1019"/>
                    <a:pt x="2140" y="1019"/>
                  </a:cubicBezTo>
                  <a:cubicBezTo>
                    <a:pt x="2151" y="1028"/>
                    <a:pt x="2161" y="1025"/>
                    <a:pt x="2173" y="1022"/>
                  </a:cubicBezTo>
                  <a:cubicBezTo>
                    <a:pt x="2164" y="1011"/>
                    <a:pt x="2153" y="1012"/>
                    <a:pt x="2143" y="1017"/>
                  </a:cubicBezTo>
                  <a:cubicBezTo>
                    <a:pt x="2142" y="1016"/>
                    <a:pt x="2141" y="1016"/>
                    <a:pt x="2140" y="1016"/>
                  </a:cubicBezTo>
                  <a:cubicBezTo>
                    <a:pt x="2140" y="1016"/>
                    <a:pt x="2139" y="1015"/>
                    <a:pt x="2138" y="1015"/>
                  </a:cubicBezTo>
                  <a:cubicBezTo>
                    <a:pt x="2137" y="1015"/>
                    <a:pt x="2136" y="1015"/>
                    <a:pt x="2135" y="1014"/>
                  </a:cubicBezTo>
                  <a:cubicBezTo>
                    <a:pt x="2135" y="1014"/>
                    <a:pt x="2134" y="1014"/>
                    <a:pt x="2133" y="1013"/>
                  </a:cubicBezTo>
                  <a:cubicBezTo>
                    <a:pt x="2133" y="1013"/>
                    <a:pt x="2133" y="1013"/>
                    <a:pt x="2132" y="1013"/>
                  </a:cubicBezTo>
                  <a:cubicBezTo>
                    <a:pt x="2133" y="1013"/>
                    <a:pt x="2133" y="1013"/>
                    <a:pt x="2134" y="1013"/>
                  </a:cubicBezTo>
                  <a:cubicBezTo>
                    <a:pt x="2135" y="1013"/>
                    <a:pt x="2136" y="1013"/>
                    <a:pt x="2136" y="1013"/>
                  </a:cubicBezTo>
                  <a:cubicBezTo>
                    <a:pt x="2136" y="1013"/>
                    <a:pt x="2135" y="1013"/>
                    <a:pt x="2134" y="1012"/>
                  </a:cubicBezTo>
                  <a:cubicBezTo>
                    <a:pt x="2133" y="1012"/>
                    <a:pt x="2132" y="1011"/>
                    <a:pt x="2131" y="1010"/>
                  </a:cubicBezTo>
                  <a:cubicBezTo>
                    <a:pt x="2130" y="1010"/>
                    <a:pt x="2130" y="1010"/>
                    <a:pt x="2129" y="1010"/>
                  </a:cubicBezTo>
                  <a:cubicBezTo>
                    <a:pt x="2129" y="1009"/>
                    <a:pt x="2128" y="1009"/>
                    <a:pt x="2128" y="1009"/>
                  </a:cubicBezTo>
                  <a:cubicBezTo>
                    <a:pt x="2127" y="1009"/>
                    <a:pt x="2127" y="1009"/>
                    <a:pt x="2127" y="1009"/>
                  </a:cubicBezTo>
                  <a:cubicBezTo>
                    <a:pt x="2125" y="1008"/>
                    <a:pt x="2124" y="1008"/>
                    <a:pt x="2122" y="1007"/>
                  </a:cubicBezTo>
                  <a:cubicBezTo>
                    <a:pt x="2120" y="1007"/>
                    <a:pt x="2118" y="1006"/>
                    <a:pt x="2117" y="1006"/>
                  </a:cubicBezTo>
                  <a:cubicBezTo>
                    <a:pt x="2113" y="1005"/>
                    <a:pt x="2109" y="1004"/>
                    <a:pt x="2105" y="1003"/>
                  </a:cubicBezTo>
                  <a:cubicBezTo>
                    <a:pt x="2101" y="1002"/>
                    <a:pt x="2097" y="1001"/>
                    <a:pt x="2093" y="1000"/>
                  </a:cubicBezTo>
                  <a:cubicBezTo>
                    <a:pt x="2091" y="1000"/>
                    <a:pt x="2090" y="999"/>
                    <a:pt x="2088" y="999"/>
                  </a:cubicBezTo>
                  <a:cubicBezTo>
                    <a:pt x="2086" y="999"/>
                    <a:pt x="2085" y="999"/>
                    <a:pt x="2083" y="998"/>
                  </a:cubicBezTo>
                  <a:cubicBezTo>
                    <a:pt x="2082" y="998"/>
                    <a:pt x="2082" y="998"/>
                    <a:pt x="2081" y="998"/>
                  </a:cubicBezTo>
                  <a:cubicBezTo>
                    <a:pt x="2080" y="998"/>
                    <a:pt x="2080" y="998"/>
                    <a:pt x="2079" y="998"/>
                  </a:cubicBezTo>
                  <a:cubicBezTo>
                    <a:pt x="2078" y="998"/>
                    <a:pt x="2078" y="998"/>
                    <a:pt x="2077" y="998"/>
                  </a:cubicBezTo>
                  <a:cubicBezTo>
                    <a:pt x="2086" y="993"/>
                    <a:pt x="2095" y="986"/>
                    <a:pt x="2104" y="978"/>
                  </a:cubicBezTo>
                  <a:cubicBezTo>
                    <a:pt x="2106" y="977"/>
                    <a:pt x="2108" y="975"/>
                    <a:pt x="2110" y="973"/>
                  </a:cubicBezTo>
                  <a:cubicBezTo>
                    <a:pt x="2112" y="971"/>
                    <a:pt x="2114" y="970"/>
                    <a:pt x="2116" y="968"/>
                  </a:cubicBezTo>
                  <a:cubicBezTo>
                    <a:pt x="2120" y="964"/>
                    <a:pt x="2124" y="960"/>
                    <a:pt x="2127" y="956"/>
                  </a:cubicBezTo>
                  <a:cubicBezTo>
                    <a:pt x="2133" y="950"/>
                    <a:pt x="2139" y="943"/>
                    <a:pt x="2146" y="937"/>
                  </a:cubicBezTo>
                  <a:cubicBezTo>
                    <a:pt x="2146" y="937"/>
                    <a:pt x="2147" y="937"/>
                    <a:pt x="2148" y="937"/>
                  </a:cubicBezTo>
                  <a:cubicBezTo>
                    <a:pt x="2148" y="937"/>
                    <a:pt x="2148" y="937"/>
                    <a:pt x="2149" y="937"/>
                  </a:cubicBezTo>
                  <a:cubicBezTo>
                    <a:pt x="2149" y="937"/>
                    <a:pt x="2149" y="937"/>
                    <a:pt x="2150" y="937"/>
                  </a:cubicBezTo>
                  <a:cubicBezTo>
                    <a:pt x="2150" y="937"/>
                    <a:pt x="2151" y="937"/>
                    <a:pt x="2151" y="937"/>
                  </a:cubicBezTo>
                  <a:cubicBezTo>
                    <a:pt x="2152" y="937"/>
                    <a:pt x="2152" y="937"/>
                    <a:pt x="2152" y="937"/>
                  </a:cubicBezTo>
                  <a:cubicBezTo>
                    <a:pt x="2152" y="937"/>
                    <a:pt x="2153" y="937"/>
                    <a:pt x="2153" y="937"/>
                  </a:cubicBezTo>
                  <a:cubicBezTo>
                    <a:pt x="2153" y="937"/>
                    <a:pt x="2154" y="936"/>
                    <a:pt x="2155" y="936"/>
                  </a:cubicBezTo>
                  <a:cubicBezTo>
                    <a:pt x="2155" y="936"/>
                    <a:pt x="2156" y="936"/>
                    <a:pt x="2156" y="936"/>
                  </a:cubicBezTo>
                  <a:cubicBezTo>
                    <a:pt x="2157" y="936"/>
                    <a:pt x="2157" y="936"/>
                    <a:pt x="2157" y="936"/>
                  </a:cubicBezTo>
                  <a:cubicBezTo>
                    <a:pt x="2158" y="936"/>
                    <a:pt x="2158" y="936"/>
                    <a:pt x="2158" y="936"/>
                  </a:cubicBezTo>
                  <a:cubicBezTo>
                    <a:pt x="2159" y="936"/>
                    <a:pt x="2160" y="936"/>
                    <a:pt x="2160" y="936"/>
                  </a:cubicBezTo>
                  <a:cubicBezTo>
                    <a:pt x="2162" y="936"/>
                    <a:pt x="2163" y="936"/>
                    <a:pt x="2165" y="936"/>
                  </a:cubicBezTo>
                  <a:cubicBezTo>
                    <a:pt x="2166" y="936"/>
                    <a:pt x="2167" y="937"/>
                    <a:pt x="2169" y="937"/>
                  </a:cubicBezTo>
                  <a:cubicBezTo>
                    <a:pt x="2170" y="937"/>
                    <a:pt x="2172" y="937"/>
                    <a:pt x="2173" y="938"/>
                  </a:cubicBezTo>
                  <a:cubicBezTo>
                    <a:pt x="2174" y="938"/>
                    <a:pt x="2176" y="939"/>
                    <a:pt x="2177" y="939"/>
                  </a:cubicBezTo>
                  <a:cubicBezTo>
                    <a:pt x="2178" y="947"/>
                    <a:pt x="2182" y="956"/>
                    <a:pt x="2188" y="959"/>
                  </a:cubicBezTo>
                  <a:cubicBezTo>
                    <a:pt x="2195" y="964"/>
                    <a:pt x="2202" y="956"/>
                    <a:pt x="2209" y="953"/>
                  </a:cubicBezTo>
                  <a:cubicBezTo>
                    <a:pt x="2199" y="943"/>
                    <a:pt x="2189" y="918"/>
                    <a:pt x="2177" y="936"/>
                  </a:cubicBezTo>
                  <a:cubicBezTo>
                    <a:pt x="2176" y="936"/>
                    <a:pt x="2176" y="936"/>
                    <a:pt x="2176" y="936"/>
                  </a:cubicBezTo>
                  <a:cubicBezTo>
                    <a:pt x="2176" y="935"/>
                    <a:pt x="2176" y="935"/>
                    <a:pt x="2176" y="934"/>
                  </a:cubicBezTo>
                  <a:cubicBezTo>
                    <a:pt x="2176" y="936"/>
                    <a:pt x="2176" y="936"/>
                    <a:pt x="2176" y="936"/>
                  </a:cubicBezTo>
                  <a:cubicBezTo>
                    <a:pt x="2175" y="936"/>
                    <a:pt x="2174" y="935"/>
                    <a:pt x="2174" y="935"/>
                  </a:cubicBezTo>
                  <a:cubicBezTo>
                    <a:pt x="2172" y="935"/>
                    <a:pt x="2171" y="934"/>
                    <a:pt x="2169" y="934"/>
                  </a:cubicBezTo>
                  <a:cubicBezTo>
                    <a:pt x="2168" y="934"/>
                    <a:pt x="2166" y="934"/>
                    <a:pt x="2164" y="933"/>
                  </a:cubicBezTo>
                  <a:cubicBezTo>
                    <a:pt x="2163" y="933"/>
                    <a:pt x="2161" y="933"/>
                    <a:pt x="2160" y="933"/>
                  </a:cubicBezTo>
                  <a:cubicBezTo>
                    <a:pt x="2159" y="933"/>
                    <a:pt x="2159" y="933"/>
                    <a:pt x="2158" y="933"/>
                  </a:cubicBezTo>
                  <a:cubicBezTo>
                    <a:pt x="2158" y="933"/>
                    <a:pt x="2157" y="933"/>
                    <a:pt x="2157" y="933"/>
                  </a:cubicBezTo>
                  <a:cubicBezTo>
                    <a:pt x="2157" y="933"/>
                    <a:pt x="2156" y="933"/>
                    <a:pt x="2156" y="933"/>
                  </a:cubicBezTo>
                  <a:cubicBezTo>
                    <a:pt x="2155" y="934"/>
                    <a:pt x="2155" y="934"/>
                    <a:pt x="2154" y="934"/>
                  </a:cubicBezTo>
                  <a:cubicBezTo>
                    <a:pt x="2153" y="934"/>
                    <a:pt x="2153" y="934"/>
                    <a:pt x="2152" y="934"/>
                  </a:cubicBezTo>
                  <a:cubicBezTo>
                    <a:pt x="2152" y="934"/>
                    <a:pt x="2152" y="934"/>
                    <a:pt x="2151" y="934"/>
                  </a:cubicBezTo>
                  <a:cubicBezTo>
                    <a:pt x="2151" y="934"/>
                    <a:pt x="2151" y="934"/>
                    <a:pt x="2151" y="934"/>
                  </a:cubicBezTo>
                  <a:cubicBezTo>
                    <a:pt x="2150" y="935"/>
                    <a:pt x="2150" y="935"/>
                    <a:pt x="2149" y="935"/>
                  </a:cubicBezTo>
                  <a:cubicBezTo>
                    <a:pt x="2149" y="935"/>
                    <a:pt x="2149" y="935"/>
                    <a:pt x="2148" y="936"/>
                  </a:cubicBezTo>
                  <a:cubicBezTo>
                    <a:pt x="2148" y="936"/>
                    <a:pt x="2148" y="936"/>
                    <a:pt x="2147" y="936"/>
                  </a:cubicBezTo>
                  <a:cubicBezTo>
                    <a:pt x="2147" y="936"/>
                    <a:pt x="2146" y="937"/>
                    <a:pt x="2146" y="937"/>
                  </a:cubicBezTo>
                  <a:cubicBezTo>
                    <a:pt x="2148" y="935"/>
                    <a:pt x="2149" y="934"/>
                    <a:pt x="2151" y="933"/>
                  </a:cubicBezTo>
                  <a:cubicBezTo>
                    <a:pt x="2152" y="932"/>
                    <a:pt x="2153" y="931"/>
                    <a:pt x="2154" y="930"/>
                  </a:cubicBezTo>
                  <a:cubicBezTo>
                    <a:pt x="2155" y="929"/>
                    <a:pt x="2156" y="928"/>
                    <a:pt x="2157" y="927"/>
                  </a:cubicBezTo>
                  <a:cubicBezTo>
                    <a:pt x="2158" y="927"/>
                    <a:pt x="2159" y="926"/>
                    <a:pt x="2160" y="925"/>
                  </a:cubicBezTo>
                  <a:cubicBezTo>
                    <a:pt x="2163" y="922"/>
                    <a:pt x="2163" y="922"/>
                    <a:pt x="2163" y="922"/>
                  </a:cubicBezTo>
                  <a:cubicBezTo>
                    <a:pt x="2168" y="919"/>
                    <a:pt x="2172" y="916"/>
                    <a:pt x="2177" y="913"/>
                  </a:cubicBezTo>
                  <a:cubicBezTo>
                    <a:pt x="2186" y="907"/>
                    <a:pt x="2195" y="902"/>
                    <a:pt x="2203" y="897"/>
                  </a:cubicBezTo>
                  <a:cubicBezTo>
                    <a:pt x="2212" y="892"/>
                    <a:pt x="2221" y="887"/>
                    <a:pt x="2229" y="882"/>
                  </a:cubicBezTo>
                  <a:cubicBezTo>
                    <a:pt x="2237" y="877"/>
                    <a:pt x="2244" y="872"/>
                    <a:pt x="2251" y="867"/>
                  </a:cubicBezTo>
                  <a:cubicBezTo>
                    <a:pt x="2254" y="864"/>
                    <a:pt x="2257" y="862"/>
                    <a:pt x="2260" y="859"/>
                  </a:cubicBezTo>
                  <a:cubicBezTo>
                    <a:pt x="2261" y="858"/>
                    <a:pt x="2262" y="856"/>
                    <a:pt x="2264" y="855"/>
                  </a:cubicBezTo>
                  <a:cubicBezTo>
                    <a:pt x="2265" y="854"/>
                    <a:pt x="2266" y="852"/>
                    <a:pt x="2267" y="851"/>
                  </a:cubicBezTo>
                  <a:cubicBezTo>
                    <a:pt x="2272" y="846"/>
                    <a:pt x="2275" y="841"/>
                    <a:pt x="2278" y="837"/>
                  </a:cubicBezTo>
                  <a:cubicBezTo>
                    <a:pt x="2280" y="835"/>
                    <a:pt x="2281" y="833"/>
                    <a:pt x="2282" y="831"/>
                  </a:cubicBezTo>
                  <a:cubicBezTo>
                    <a:pt x="2283" y="829"/>
                    <a:pt x="2284" y="828"/>
                    <a:pt x="2284" y="827"/>
                  </a:cubicBezTo>
                  <a:cubicBezTo>
                    <a:pt x="2285" y="824"/>
                    <a:pt x="2286" y="823"/>
                    <a:pt x="2286" y="823"/>
                  </a:cubicBezTo>
                  <a:cubicBezTo>
                    <a:pt x="2286" y="823"/>
                    <a:pt x="2285" y="824"/>
                    <a:pt x="2284" y="826"/>
                  </a:cubicBezTo>
                  <a:cubicBezTo>
                    <a:pt x="2283" y="827"/>
                    <a:pt x="2282" y="829"/>
                    <a:pt x="2281" y="830"/>
                  </a:cubicBezTo>
                  <a:cubicBezTo>
                    <a:pt x="2280" y="832"/>
                    <a:pt x="2278" y="834"/>
                    <a:pt x="2277" y="836"/>
                  </a:cubicBezTo>
                  <a:cubicBezTo>
                    <a:pt x="2274" y="839"/>
                    <a:pt x="2270" y="844"/>
                    <a:pt x="2265" y="848"/>
                  </a:cubicBezTo>
                  <a:cubicBezTo>
                    <a:pt x="2264" y="850"/>
                    <a:pt x="2263" y="851"/>
                    <a:pt x="2261" y="852"/>
                  </a:cubicBezTo>
                  <a:cubicBezTo>
                    <a:pt x="2260" y="853"/>
                    <a:pt x="2259" y="854"/>
                    <a:pt x="2257" y="855"/>
                  </a:cubicBezTo>
                  <a:cubicBezTo>
                    <a:pt x="2256" y="856"/>
                    <a:pt x="2256" y="857"/>
                    <a:pt x="2255" y="857"/>
                  </a:cubicBezTo>
                  <a:cubicBezTo>
                    <a:pt x="2254" y="858"/>
                    <a:pt x="2254" y="859"/>
                    <a:pt x="2253" y="859"/>
                  </a:cubicBezTo>
                  <a:cubicBezTo>
                    <a:pt x="2251" y="860"/>
                    <a:pt x="2250" y="862"/>
                    <a:pt x="2248" y="863"/>
                  </a:cubicBezTo>
                  <a:cubicBezTo>
                    <a:pt x="2248" y="863"/>
                    <a:pt x="2248" y="863"/>
                    <a:pt x="2248" y="863"/>
                  </a:cubicBezTo>
                  <a:cubicBezTo>
                    <a:pt x="2248" y="863"/>
                    <a:pt x="2248" y="863"/>
                    <a:pt x="2248" y="863"/>
                  </a:cubicBezTo>
                  <a:cubicBezTo>
                    <a:pt x="2249" y="862"/>
                    <a:pt x="2249" y="860"/>
                    <a:pt x="2250" y="859"/>
                  </a:cubicBezTo>
                  <a:cubicBezTo>
                    <a:pt x="2250" y="858"/>
                    <a:pt x="2251" y="857"/>
                    <a:pt x="2251" y="855"/>
                  </a:cubicBezTo>
                  <a:cubicBezTo>
                    <a:pt x="2251" y="854"/>
                    <a:pt x="2252" y="853"/>
                    <a:pt x="2252" y="851"/>
                  </a:cubicBezTo>
                  <a:cubicBezTo>
                    <a:pt x="2252" y="851"/>
                    <a:pt x="2252" y="851"/>
                    <a:pt x="2252" y="851"/>
                  </a:cubicBezTo>
                  <a:cubicBezTo>
                    <a:pt x="2253" y="851"/>
                    <a:pt x="2253" y="851"/>
                    <a:pt x="2253" y="851"/>
                  </a:cubicBezTo>
                  <a:cubicBezTo>
                    <a:pt x="2265" y="836"/>
                    <a:pt x="2262" y="819"/>
                    <a:pt x="2258" y="799"/>
                  </a:cubicBezTo>
                  <a:cubicBezTo>
                    <a:pt x="2244" y="810"/>
                    <a:pt x="2245" y="828"/>
                    <a:pt x="2250" y="846"/>
                  </a:cubicBezTo>
                  <a:cubicBezTo>
                    <a:pt x="2250" y="847"/>
                    <a:pt x="2249" y="849"/>
                    <a:pt x="2249" y="850"/>
                  </a:cubicBezTo>
                  <a:cubicBezTo>
                    <a:pt x="2249" y="851"/>
                    <a:pt x="2248" y="853"/>
                    <a:pt x="2248" y="854"/>
                  </a:cubicBezTo>
                  <a:cubicBezTo>
                    <a:pt x="2248" y="855"/>
                    <a:pt x="2247" y="856"/>
                    <a:pt x="2247" y="857"/>
                  </a:cubicBezTo>
                  <a:cubicBezTo>
                    <a:pt x="2246" y="859"/>
                    <a:pt x="2246" y="860"/>
                    <a:pt x="2245" y="861"/>
                  </a:cubicBezTo>
                  <a:cubicBezTo>
                    <a:pt x="2245" y="862"/>
                    <a:pt x="2244" y="863"/>
                    <a:pt x="2244" y="864"/>
                  </a:cubicBezTo>
                  <a:cubicBezTo>
                    <a:pt x="2244" y="864"/>
                    <a:pt x="2244" y="864"/>
                    <a:pt x="2244" y="864"/>
                  </a:cubicBezTo>
                  <a:cubicBezTo>
                    <a:pt x="2243" y="864"/>
                    <a:pt x="2243" y="865"/>
                    <a:pt x="2243" y="865"/>
                  </a:cubicBezTo>
                  <a:cubicBezTo>
                    <a:pt x="2243" y="865"/>
                    <a:pt x="2243" y="866"/>
                    <a:pt x="2243" y="866"/>
                  </a:cubicBezTo>
                  <a:cubicBezTo>
                    <a:pt x="2243" y="866"/>
                    <a:pt x="2243" y="867"/>
                    <a:pt x="2243" y="867"/>
                  </a:cubicBezTo>
                  <a:cubicBezTo>
                    <a:pt x="2238" y="871"/>
                    <a:pt x="2232" y="874"/>
                    <a:pt x="2227" y="878"/>
                  </a:cubicBezTo>
                  <a:cubicBezTo>
                    <a:pt x="2219" y="883"/>
                    <a:pt x="2210" y="888"/>
                    <a:pt x="2201" y="893"/>
                  </a:cubicBezTo>
                  <a:cubicBezTo>
                    <a:pt x="2193" y="898"/>
                    <a:pt x="2183" y="903"/>
                    <a:pt x="2174" y="909"/>
                  </a:cubicBezTo>
                  <a:cubicBezTo>
                    <a:pt x="2170" y="912"/>
                    <a:pt x="2165" y="915"/>
                    <a:pt x="2161" y="919"/>
                  </a:cubicBezTo>
                  <a:cubicBezTo>
                    <a:pt x="2158" y="921"/>
                    <a:pt x="2158" y="921"/>
                    <a:pt x="2158" y="921"/>
                  </a:cubicBezTo>
                  <a:cubicBezTo>
                    <a:pt x="2157" y="922"/>
                    <a:pt x="2156" y="923"/>
                    <a:pt x="2154" y="924"/>
                  </a:cubicBezTo>
                  <a:cubicBezTo>
                    <a:pt x="2153" y="924"/>
                    <a:pt x="2152" y="925"/>
                    <a:pt x="2151" y="926"/>
                  </a:cubicBezTo>
                  <a:cubicBezTo>
                    <a:pt x="2150" y="927"/>
                    <a:pt x="2149" y="928"/>
                    <a:pt x="2148" y="929"/>
                  </a:cubicBezTo>
                  <a:cubicBezTo>
                    <a:pt x="2140" y="936"/>
                    <a:pt x="2132" y="945"/>
                    <a:pt x="2124" y="952"/>
                  </a:cubicBezTo>
                  <a:cubicBezTo>
                    <a:pt x="2122" y="955"/>
                    <a:pt x="2120" y="957"/>
                    <a:pt x="2118" y="959"/>
                  </a:cubicBezTo>
                  <a:cubicBezTo>
                    <a:pt x="2118" y="959"/>
                    <a:pt x="2118" y="959"/>
                    <a:pt x="2118" y="958"/>
                  </a:cubicBezTo>
                  <a:cubicBezTo>
                    <a:pt x="2118" y="958"/>
                    <a:pt x="2119" y="957"/>
                    <a:pt x="2119" y="956"/>
                  </a:cubicBezTo>
                  <a:cubicBezTo>
                    <a:pt x="2119" y="956"/>
                    <a:pt x="2120" y="955"/>
                    <a:pt x="2120" y="954"/>
                  </a:cubicBezTo>
                  <a:cubicBezTo>
                    <a:pt x="2120" y="953"/>
                    <a:pt x="2120" y="952"/>
                    <a:pt x="2121" y="951"/>
                  </a:cubicBezTo>
                  <a:cubicBezTo>
                    <a:pt x="2121" y="951"/>
                    <a:pt x="2121" y="950"/>
                    <a:pt x="2121" y="950"/>
                  </a:cubicBezTo>
                  <a:cubicBezTo>
                    <a:pt x="2121" y="949"/>
                    <a:pt x="2121" y="949"/>
                    <a:pt x="2121" y="948"/>
                  </a:cubicBezTo>
                  <a:cubicBezTo>
                    <a:pt x="2122" y="946"/>
                    <a:pt x="2122" y="943"/>
                    <a:pt x="2123" y="941"/>
                  </a:cubicBezTo>
                  <a:cubicBezTo>
                    <a:pt x="2123" y="938"/>
                    <a:pt x="2124" y="935"/>
                    <a:pt x="2124" y="933"/>
                  </a:cubicBezTo>
                  <a:cubicBezTo>
                    <a:pt x="2125" y="927"/>
                    <a:pt x="2126" y="921"/>
                    <a:pt x="2127" y="915"/>
                  </a:cubicBezTo>
                  <a:cubicBezTo>
                    <a:pt x="2128" y="909"/>
                    <a:pt x="2128" y="904"/>
                    <a:pt x="2129" y="898"/>
                  </a:cubicBezTo>
                  <a:cubicBezTo>
                    <a:pt x="2130" y="898"/>
                    <a:pt x="2130" y="898"/>
                    <a:pt x="2130" y="898"/>
                  </a:cubicBezTo>
                  <a:cubicBezTo>
                    <a:pt x="2131" y="898"/>
                    <a:pt x="2132" y="898"/>
                    <a:pt x="2133" y="897"/>
                  </a:cubicBezTo>
                  <a:cubicBezTo>
                    <a:pt x="2133" y="897"/>
                    <a:pt x="2134" y="897"/>
                    <a:pt x="2134" y="897"/>
                  </a:cubicBezTo>
                  <a:cubicBezTo>
                    <a:pt x="2134" y="897"/>
                    <a:pt x="2135" y="897"/>
                    <a:pt x="2135" y="897"/>
                  </a:cubicBezTo>
                  <a:cubicBezTo>
                    <a:pt x="2135" y="896"/>
                    <a:pt x="2135" y="896"/>
                    <a:pt x="2135" y="896"/>
                  </a:cubicBezTo>
                  <a:cubicBezTo>
                    <a:pt x="2136" y="896"/>
                    <a:pt x="2137" y="895"/>
                    <a:pt x="2139" y="895"/>
                  </a:cubicBezTo>
                  <a:cubicBezTo>
                    <a:pt x="2140" y="894"/>
                    <a:pt x="2141" y="893"/>
                    <a:pt x="2142" y="893"/>
                  </a:cubicBezTo>
                  <a:cubicBezTo>
                    <a:pt x="2144" y="891"/>
                    <a:pt x="2147" y="890"/>
                    <a:pt x="2149" y="888"/>
                  </a:cubicBezTo>
                  <a:cubicBezTo>
                    <a:pt x="2150" y="888"/>
                    <a:pt x="2150" y="888"/>
                    <a:pt x="2150" y="888"/>
                  </a:cubicBezTo>
                  <a:cubicBezTo>
                    <a:pt x="2150" y="888"/>
                    <a:pt x="2150" y="888"/>
                    <a:pt x="2150" y="888"/>
                  </a:cubicBezTo>
                  <a:cubicBezTo>
                    <a:pt x="2167" y="900"/>
                    <a:pt x="2178" y="878"/>
                    <a:pt x="2176" y="863"/>
                  </a:cubicBezTo>
                  <a:cubicBezTo>
                    <a:pt x="2167" y="868"/>
                    <a:pt x="2148" y="869"/>
                    <a:pt x="2149" y="885"/>
                  </a:cubicBezTo>
                  <a:cubicBezTo>
                    <a:pt x="2149" y="886"/>
                    <a:pt x="2149" y="886"/>
                    <a:pt x="2148" y="886"/>
                  </a:cubicBezTo>
                  <a:cubicBezTo>
                    <a:pt x="2146" y="888"/>
                    <a:pt x="2143" y="889"/>
                    <a:pt x="2141" y="890"/>
                  </a:cubicBezTo>
                  <a:cubicBezTo>
                    <a:pt x="2140" y="891"/>
                    <a:pt x="2139" y="892"/>
                    <a:pt x="2137" y="892"/>
                  </a:cubicBezTo>
                  <a:cubicBezTo>
                    <a:pt x="2136" y="893"/>
                    <a:pt x="2135" y="893"/>
                    <a:pt x="2134" y="894"/>
                  </a:cubicBezTo>
                  <a:cubicBezTo>
                    <a:pt x="2134" y="894"/>
                    <a:pt x="2134" y="894"/>
                    <a:pt x="2134" y="894"/>
                  </a:cubicBezTo>
                  <a:cubicBezTo>
                    <a:pt x="2133" y="894"/>
                    <a:pt x="2133" y="895"/>
                    <a:pt x="2133" y="895"/>
                  </a:cubicBezTo>
                  <a:cubicBezTo>
                    <a:pt x="2133" y="895"/>
                    <a:pt x="2132" y="895"/>
                    <a:pt x="2132" y="896"/>
                  </a:cubicBezTo>
                  <a:cubicBezTo>
                    <a:pt x="2131" y="896"/>
                    <a:pt x="2131" y="897"/>
                    <a:pt x="2130" y="897"/>
                  </a:cubicBezTo>
                  <a:cubicBezTo>
                    <a:pt x="2130" y="897"/>
                    <a:pt x="2130" y="897"/>
                    <a:pt x="2129" y="898"/>
                  </a:cubicBezTo>
                  <a:cubicBezTo>
                    <a:pt x="2129" y="897"/>
                    <a:pt x="2129" y="897"/>
                    <a:pt x="2129" y="897"/>
                  </a:cubicBezTo>
                  <a:cubicBezTo>
                    <a:pt x="2130" y="894"/>
                    <a:pt x="2130" y="892"/>
                    <a:pt x="2131" y="889"/>
                  </a:cubicBezTo>
                  <a:cubicBezTo>
                    <a:pt x="2131" y="887"/>
                    <a:pt x="2132" y="884"/>
                    <a:pt x="2132" y="882"/>
                  </a:cubicBezTo>
                  <a:cubicBezTo>
                    <a:pt x="2132" y="881"/>
                    <a:pt x="2132" y="881"/>
                    <a:pt x="2133" y="880"/>
                  </a:cubicBezTo>
                  <a:cubicBezTo>
                    <a:pt x="2133" y="880"/>
                    <a:pt x="2133" y="879"/>
                    <a:pt x="2133" y="879"/>
                  </a:cubicBezTo>
                  <a:cubicBezTo>
                    <a:pt x="2133" y="878"/>
                    <a:pt x="2133" y="877"/>
                    <a:pt x="2133" y="876"/>
                  </a:cubicBezTo>
                  <a:cubicBezTo>
                    <a:pt x="2133" y="874"/>
                    <a:pt x="2134" y="872"/>
                    <a:pt x="2134" y="871"/>
                  </a:cubicBezTo>
                  <a:cubicBezTo>
                    <a:pt x="2134" y="869"/>
                    <a:pt x="2135" y="867"/>
                    <a:pt x="2135" y="867"/>
                  </a:cubicBezTo>
                  <a:cubicBezTo>
                    <a:pt x="2135" y="867"/>
                    <a:pt x="2134" y="868"/>
                    <a:pt x="2133" y="871"/>
                  </a:cubicBezTo>
                  <a:cubicBezTo>
                    <a:pt x="2133" y="871"/>
                    <a:pt x="2133" y="872"/>
                    <a:pt x="2132" y="873"/>
                  </a:cubicBezTo>
                  <a:cubicBezTo>
                    <a:pt x="2132" y="874"/>
                    <a:pt x="2132" y="874"/>
                    <a:pt x="2131" y="875"/>
                  </a:cubicBezTo>
                  <a:cubicBezTo>
                    <a:pt x="2131" y="876"/>
                    <a:pt x="2131" y="877"/>
                    <a:pt x="2131" y="878"/>
                  </a:cubicBezTo>
                  <a:cubicBezTo>
                    <a:pt x="2130" y="878"/>
                    <a:pt x="2130" y="879"/>
                    <a:pt x="2130" y="879"/>
                  </a:cubicBezTo>
                  <a:cubicBezTo>
                    <a:pt x="2130" y="880"/>
                    <a:pt x="2130" y="881"/>
                    <a:pt x="2130" y="881"/>
                  </a:cubicBezTo>
                  <a:cubicBezTo>
                    <a:pt x="2129" y="883"/>
                    <a:pt x="2129" y="886"/>
                    <a:pt x="2128" y="888"/>
                  </a:cubicBezTo>
                  <a:cubicBezTo>
                    <a:pt x="2128" y="891"/>
                    <a:pt x="2128" y="894"/>
                    <a:pt x="2127" y="896"/>
                  </a:cubicBezTo>
                  <a:cubicBezTo>
                    <a:pt x="2126" y="902"/>
                    <a:pt x="2125" y="908"/>
                    <a:pt x="2124" y="914"/>
                  </a:cubicBezTo>
                  <a:cubicBezTo>
                    <a:pt x="2124" y="916"/>
                    <a:pt x="2124" y="918"/>
                    <a:pt x="2124" y="920"/>
                  </a:cubicBezTo>
                  <a:cubicBezTo>
                    <a:pt x="2124" y="919"/>
                    <a:pt x="2123" y="919"/>
                    <a:pt x="2123" y="919"/>
                  </a:cubicBezTo>
                  <a:cubicBezTo>
                    <a:pt x="2123" y="919"/>
                    <a:pt x="2123" y="918"/>
                    <a:pt x="2123" y="918"/>
                  </a:cubicBezTo>
                  <a:cubicBezTo>
                    <a:pt x="2123" y="917"/>
                    <a:pt x="2122" y="917"/>
                    <a:pt x="2122" y="917"/>
                  </a:cubicBezTo>
                  <a:cubicBezTo>
                    <a:pt x="2122" y="916"/>
                    <a:pt x="2122" y="916"/>
                    <a:pt x="2121" y="916"/>
                  </a:cubicBezTo>
                  <a:cubicBezTo>
                    <a:pt x="2119" y="913"/>
                    <a:pt x="2117" y="910"/>
                    <a:pt x="2113" y="907"/>
                  </a:cubicBezTo>
                  <a:cubicBezTo>
                    <a:pt x="2111" y="905"/>
                    <a:pt x="2108" y="903"/>
                    <a:pt x="2106" y="900"/>
                  </a:cubicBezTo>
                  <a:cubicBezTo>
                    <a:pt x="2106" y="900"/>
                    <a:pt x="2106" y="900"/>
                    <a:pt x="2107" y="900"/>
                  </a:cubicBezTo>
                  <a:cubicBezTo>
                    <a:pt x="2107" y="896"/>
                    <a:pt x="2107" y="896"/>
                    <a:pt x="2107" y="896"/>
                  </a:cubicBezTo>
                  <a:cubicBezTo>
                    <a:pt x="2111" y="880"/>
                    <a:pt x="2100" y="863"/>
                    <a:pt x="2084" y="862"/>
                  </a:cubicBezTo>
                  <a:cubicBezTo>
                    <a:pt x="2087" y="876"/>
                    <a:pt x="2085" y="901"/>
                    <a:pt x="2102" y="900"/>
                  </a:cubicBezTo>
                  <a:cubicBezTo>
                    <a:pt x="2103" y="901"/>
                    <a:pt x="2103" y="901"/>
                    <a:pt x="2103" y="901"/>
                  </a:cubicBezTo>
                  <a:cubicBezTo>
                    <a:pt x="2106" y="904"/>
                    <a:pt x="2109" y="907"/>
                    <a:pt x="2112" y="910"/>
                  </a:cubicBezTo>
                  <a:cubicBezTo>
                    <a:pt x="2115" y="912"/>
                    <a:pt x="2118" y="915"/>
                    <a:pt x="2120" y="917"/>
                  </a:cubicBezTo>
                  <a:cubicBezTo>
                    <a:pt x="2120" y="918"/>
                    <a:pt x="2120" y="918"/>
                    <a:pt x="2120" y="918"/>
                  </a:cubicBezTo>
                  <a:cubicBezTo>
                    <a:pt x="2120" y="919"/>
                    <a:pt x="2121" y="919"/>
                    <a:pt x="2121" y="919"/>
                  </a:cubicBezTo>
                  <a:cubicBezTo>
                    <a:pt x="2121" y="920"/>
                    <a:pt x="2121" y="920"/>
                    <a:pt x="2122" y="920"/>
                  </a:cubicBezTo>
                  <a:cubicBezTo>
                    <a:pt x="2122" y="920"/>
                    <a:pt x="2122" y="921"/>
                    <a:pt x="2122" y="921"/>
                  </a:cubicBezTo>
                  <a:cubicBezTo>
                    <a:pt x="2123" y="922"/>
                    <a:pt x="2123" y="922"/>
                    <a:pt x="2123" y="923"/>
                  </a:cubicBezTo>
                  <a:cubicBezTo>
                    <a:pt x="2123" y="926"/>
                    <a:pt x="2122" y="929"/>
                    <a:pt x="2122" y="932"/>
                  </a:cubicBezTo>
                  <a:cubicBezTo>
                    <a:pt x="2121" y="935"/>
                    <a:pt x="2121" y="937"/>
                    <a:pt x="2120" y="940"/>
                  </a:cubicBezTo>
                  <a:cubicBezTo>
                    <a:pt x="2120" y="943"/>
                    <a:pt x="2120" y="945"/>
                    <a:pt x="2119" y="947"/>
                  </a:cubicBezTo>
                  <a:cubicBezTo>
                    <a:pt x="2119" y="948"/>
                    <a:pt x="2119" y="949"/>
                    <a:pt x="2118" y="950"/>
                  </a:cubicBezTo>
                  <a:cubicBezTo>
                    <a:pt x="2118" y="951"/>
                    <a:pt x="2118" y="952"/>
                    <a:pt x="2118" y="953"/>
                  </a:cubicBezTo>
                  <a:cubicBezTo>
                    <a:pt x="2118" y="955"/>
                    <a:pt x="2118" y="957"/>
                    <a:pt x="2117" y="958"/>
                  </a:cubicBezTo>
                  <a:cubicBezTo>
                    <a:pt x="2117" y="959"/>
                    <a:pt x="2117" y="959"/>
                    <a:pt x="2117" y="960"/>
                  </a:cubicBezTo>
                  <a:cubicBezTo>
                    <a:pt x="2116" y="961"/>
                    <a:pt x="2114" y="963"/>
                    <a:pt x="2113" y="964"/>
                  </a:cubicBezTo>
                  <a:cubicBezTo>
                    <a:pt x="2111" y="966"/>
                    <a:pt x="2109" y="968"/>
                    <a:pt x="2107" y="969"/>
                  </a:cubicBezTo>
                  <a:cubicBezTo>
                    <a:pt x="2105" y="971"/>
                    <a:pt x="2103" y="973"/>
                    <a:pt x="2102" y="975"/>
                  </a:cubicBezTo>
                  <a:cubicBezTo>
                    <a:pt x="2091" y="984"/>
                    <a:pt x="2080" y="992"/>
                    <a:pt x="2069" y="998"/>
                  </a:cubicBezTo>
                  <a:cubicBezTo>
                    <a:pt x="2069" y="998"/>
                    <a:pt x="2069" y="997"/>
                    <a:pt x="2069" y="997"/>
                  </a:cubicBezTo>
                  <a:cubicBezTo>
                    <a:pt x="2069" y="996"/>
                    <a:pt x="2069" y="995"/>
                    <a:pt x="2069" y="994"/>
                  </a:cubicBezTo>
                  <a:cubicBezTo>
                    <a:pt x="2069" y="993"/>
                    <a:pt x="2069" y="992"/>
                    <a:pt x="2069" y="991"/>
                  </a:cubicBezTo>
                  <a:cubicBezTo>
                    <a:pt x="2069" y="990"/>
                    <a:pt x="2069" y="989"/>
                    <a:pt x="2069" y="988"/>
                  </a:cubicBezTo>
                  <a:cubicBezTo>
                    <a:pt x="2069" y="988"/>
                    <a:pt x="2069" y="988"/>
                    <a:pt x="2069" y="987"/>
                  </a:cubicBezTo>
                  <a:cubicBezTo>
                    <a:pt x="2069" y="988"/>
                    <a:pt x="2069" y="988"/>
                    <a:pt x="2069" y="988"/>
                  </a:cubicBezTo>
                  <a:cubicBezTo>
                    <a:pt x="2075" y="974"/>
                    <a:pt x="2067" y="962"/>
                    <a:pt x="2056" y="949"/>
                  </a:cubicBezTo>
                  <a:cubicBezTo>
                    <a:pt x="2047" y="960"/>
                    <a:pt x="2054" y="973"/>
                    <a:pt x="2065" y="985"/>
                  </a:cubicBezTo>
                  <a:cubicBezTo>
                    <a:pt x="2065" y="986"/>
                    <a:pt x="2065" y="987"/>
                    <a:pt x="2066" y="988"/>
                  </a:cubicBezTo>
                  <a:cubicBezTo>
                    <a:pt x="2066" y="989"/>
                    <a:pt x="2066" y="990"/>
                    <a:pt x="2066" y="991"/>
                  </a:cubicBezTo>
                  <a:cubicBezTo>
                    <a:pt x="2066" y="992"/>
                    <a:pt x="2066" y="993"/>
                    <a:pt x="2066" y="994"/>
                  </a:cubicBezTo>
                  <a:cubicBezTo>
                    <a:pt x="2066" y="995"/>
                    <a:pt x="2066" y="996"/>
                    <a:pt x="2066" y="997"/>
                  </a:cubicBezTo>
                  <a:cubicBezTo>
                    <a:pt x="2066" y="997"/>
                    <a:pt x="2066" y="998"/>
                    <a:pt x="2066" y="999"/>
                  </a:cubicBezTo>
                  <a:cubicBezTo>
                    <a:pt x="2065" y="999"/>
                    <a:pt x="2065" y="999"/>
                    <a:pt x="2065" y="1000"/>
                  </a:cubicBezTo>
                  <a:cubicBezTo>
                    <a:pt x="2065" y="1000"/>
                    <a:pt x="2065" y="1000"/>
                    <a:pt x="2065" y="1000"/>
                  </a:cubicBezTo>
                  <a:cubicBezTo>
                    <a:pt x="2062" y="1002"/>
                    <a:pt x="2059" y="1004"/>
                    <a:pt x="2056" y="1005"/>
                  </a:cubicBezTo>
                  <a:cubicBezTo>
                    <a:pt x="2054" y="1006"/>
                    <a:pt x="2052" y="1007"/>
                    <a:pt x="2050" y="1008"/>
                  </a:cubicBezTo>
                  <a:cubicBezTo>
                    <a:pt x="2049" y="1008"/>
                    <a:pt x="2049" y="1009"/>
                    <a:pt x="2048" y="1009"/>
                  </a:cubicBezTo>
                  <a:cubicBezTo>
                    <a:pt x="2036" y="1005"/>
                    <a:pt x="2025" y="1002"/>
                    <a:pt x="2011" y="1002"/>
                  </a:cubicBezTo>
                  <a:cubicBezTo>
                    <a:pt x="2008" y="995"/>
                    <a:pt x="2005" y="986"/>
                    <a:pt x="1996" y="992"/>
                  </a:cubicBezTo>
                  <a:cubicBezTo>
                    <a:pt x="1996" y="992"/>
                    <a:pt x="1995" y="992"/>
                    <a:pt x="1995" y="992"/>
                  </a:cubicBezTo>
                  <a:cubicBezTo>
                    <a:pt x="1995" y="991"/>
                    <a:pt x="1995" y="991"/>
                    <a:pt x="1994" y="991"/>
                  </a:cubicBezTo>
                  <a:cubicBezTo>
                    <a:pt x="1993" y="990"/>
                    <a:pt x="1992" y="990"/>
                    <a:pt x="1992" y="989"/>
                  </a:cubicBezTo>
                  <a:cubicBezTo>
                    <a:pt x="1991" y="989"/>
                    <a:pt x="1990" y="989"/>
                    <a:pt x="1989" y="988"/>
                  </a:cubicBezTo>
                  <a:cubicBezTo>
                    <a:pt x="1988" y="988"/>
                    <a:pt x="1987" y="988"/>
                    <a:pt x="1986" y="988"/>
                  </a:cubicBezTo>
                  <a:cubicBezTo>
                    <a:pt x="1986" y="987"/>
                    <a:pt x="1985" y="987"/>
                    <a:pt x="1985" y="987"/>
                  </a:cubicBezTo>
                  <a:cubicBezTo>
                    <a:pt x="1985" y="987"/>
                    <a:pt x="1985" y="987"/>
                    <a:pt x="1984" y="987"/>
                  </a:cubicBezTo>
                  <a:cubicBezTo>
                    <a:pt x="1984" y="987"/>
                    <a:pt x="1984" y="987"/>
                    <a:pt x="1984" y="987"/>
                  </a:cubicBezTo>
                  <a:cubicBezTo>
                    <a:pt x="1983" y="987"/>
                    <a:pt x="1983" y="987"/>
                    <a:pt x="1982" y="987"/>
                  </a:cubicBezTo>
                  <a:cubicBezTo>
                    <a:pt x="1982" y="987"/>
                    <a:pt x="1982" y="987"/>
                    <a:pt x="1981" y="987"/>
                  </a:cubicBezTo>
                  <a:cubicBezTo>
                    <a:pt x="1981" y="987"/>
                    <a:pt x="1981" y="987"/>
                    <a:pt x="1981" y="987"/>
                  </a:cubicBezTo>
                  <a:cubicBezTo>
                    <a:pt x="1981" y="987"/>
                    <a:pt x="1980" y="987"/>
                    <a:pt x="1980" y="987"/>
                  </a:cubicBezTo>
                  <a:cubicBezTo>
                    <a:pt x="1980" y="987"/>
                    <a:pt x="1980" y="987"/>
                    <a:pt x="1980" y="987"/>
                  </a:cubicBezTo>
                  <a:cubicBezTo>
                    <a:pt x="1977" y="984"/>
                    <a:pt x="1974" y="982"/>
                    <a:pt x="1970" y="979"/>
                  </a:cubicBezTo>
                  <a:cubicBezTo>
                    <a:pt x="1969" y="978"/>
                    <a:pt x="1967" y="977"/>
                    <a:pt x="1966" y="976"/>
                  </a:cubicBezTo>
                  <a:cubicBezTo>
                    <a:pt x="1964" y="975"/>
                    <a:pt x="1963" y="974"/>
                    <a:pt x="1961" y="973"/>
                  </a:cubicBezTo>
                  <a:cubicBezTo>
                    <a:pt x="1958" y="971"/>
                    <a:pt x="1956" y="969"/>
                    <a:pt x="1953" y="968"/>
                  </a:cubicBezTo>
                  <a:cubicBezTo>
                    <a:pt x="1953" y="968"/>
                    <a:pt x="1952" y="968"/>
                    <a:pt x="1952" y="967"/>
                  </a:cubicBezTo>
                  <a:cubicBezTo>
                    <a:pt x="1952" y="967"/>
                    <a:pt x="1951" y="967"/>
                    <a:pt x="1951" y="967"/>
                  </a:cubicBezTo>
                  <a:cubicBezTo>
                    <a:pt x="1950" y="967"/>
                    <a:pt x="1950" y="967"/>
                    <a:pt x="1949" y="967"/>
                  </a:cubicBezTo>
                  <a:cubicBezTo>
                    <a:pt x="1948" y="967"/>
                    <a:pt x="1948" y="967"/>
                    <a:pt x="1947" y="967"/>
                  </a:cubicBezTo>
                  <a:cubicBezTo>
                    <a:pt x="1947" y="967"/>
                    <a:pt x="1946" y="967"/>
                    <a:pt x="1946" y="967"/>
                  </a:cubicBezTo>
                  <a:cubicBezTo>
                    <a:pt x="1945" y="967"/>
                    <a:pt x="1945" y="967"/>
                    <a:pt x="1945" y="967"/>
                  </a:cubicBezTo>
                  <a:cubicBezTo>
                    <a:pt x="1945" y="967"/>
                    <a:pt x="1945" y="967"/>
                    <a:pt x="1945" y="967"/>
                  </a:cubicBezTo>
                  <a:cubicBezTo>
                    <a:pt x="1945" y="967"/>
                    <a:pt x="1945" y="967"/>
                    <a:pt x="1945" y="967"/>
                  </a:cubicBezTo>
                  <a:cubicBezTo>
                    <a:pt x="1945" y="967"/>
                    <a:pt x="1945" y="967"/>
                    <a:pt x="1945" y="967"/>
                  </a:cubicBezTo>
                  <a:cubicBezTo>
                    <a:pt x="1946" y="967"/>
                    <a:pt x="1946" y="967"/>
                    <a:pt x="1946" y="967"/>
                  </a:cubicBezTo>
                  <a:cubicBezTo>
                    <a:pt x="1947" y="966"/>
                    <a:pt x="1947" y="966"/>
                    <a:pt x="1948" y="965"/>
                  </a:cubicBezTo>
                  <a:cubicBezTo>
                    <a:pt x="1956" y="961"/>
                    <a:pt x="1962" y="956"/>
                    <a:pt x="1969" y="952"/>
                  </a:cubicBezTo>
                  <a:cubicBezTo>
                    <a:pt x="1972" y="950"/>
                    <a:pt x="1976" y="947"/>
                    <a:pt x="1979" y="946"/>
                  </a:cubicBezTo>
                  <a:cubicBezTo>
                    <a:pt x="1980" y="945"/>
                    <a:pt x="1981" y="944"/>
                    <a:pt x="1982" y="944"/>
                  </a:cubicBezTo>
                  <a:cubicBezTo>
                    <a:pt x="1982" y="944"/>
                    <a:pt x="1982" y="944"/>
                    <a:pt x="1982" y="944"/>
                  </a:cubicBezTo>
                  <a:cubicBezTo>
                    <a:pt x="1982" y="944"/>
                    <a:pt x="1982" y="944"/>
                    <a:pt x="1983" y="944"/>
                  </a:cubicBezTo>
                  <a:cubicBezTo>
                    <a:pt x="1983" y="944"/>
                    <a:pt x="1984" y="944"/>
                    <a:pt x="1985" y="944"/>
                  </a:cubicBezTo>
                  <a:cubicBezTo>
                    <a:pt x="1985" y="944"/>
                    <a:pt x="1986" y="945"/>
                    <a:pt x="1986" y="945"/>
                  </a:cubicBezTo>
                  <a:cubicBezTo>
                    <a:pt x="1987" y="945"/>
                    <a:pt x="1987" y="945"/>
                    <a:pt x="1987" y="945"/>
                  </a:cubicBezTo>
                  <a:cubicBezTo>
                    <a:pt x="1987" y="945"/>
                    <a:pt x="1988" y="945"/>
                    <a:pt x="1988" y="945"/>
                  </a:cubicBezTo>
                  <a:cubicBezTo>
                    <a:pt x="1990" y="946"/>
                    <a:pt x="1992" y="947"/>
                    <a:pt x="1995" y="948"/>
                  </a:cubicBezTo>
                  <a:cubicBezTo>
                    <a:pt x="1996" y="948"/>
                    <a:pt x="1996" y="949"/>
                    <a:pt x="1997" y="949"/>
                  </a:cubicBezTo>
                  <a:cubicBezTo>
                    <a:pt x="1997" y="950"/>
                    <a:pt x="1998" y="950"/>
                    <a:pt x="1999" y="950"/>
                  </a:cubicBezTo>
                  <a:cubicBezTo>
                    <a:pt x="2000" y="951"/>
                    <a:pt x="2001" y="952"/>
                    <a:pt x="2002" y="953"/>
                  </a:cubicBezTo>
                  <a:cubicBezTo>
                    <a:pt x="2003" y="953"/>
                    <a:pt x="2003" y="953"/>
                    <a:pt x="2003" y="953"/>
                  </a:cubicBezTo>
                  <a:cubicBezTo>
                    <a:pt x="2005" y="972"/>
                    <a:pt x="2019" y="970"/>
                    <a:pt x="2031" y="980"/>
                  </a:cubicBezTo>
                  <a:cubicBezTo>
                    <a:pt x="2033" y="959"/>
                    <a:pt x="2021" y="951"/>
                    <a:pt x="2003" y="951"/>
                  </a:cubicBezTo>
                  <a:cubicBezTo>
                    <a:pt x="2003" y="951"/>
                    <a:pt x="2003" y="951"/>
                    <a:pt x="2003" y="951"/>
                  </a:cubicBezTo>
                  <a:cubicBezTo>
                    <a:pt x="2002" y="951"/>
                    <a:pt x="2001" y="950"/>
                    <a:pt x="1999" y="949"/>
                  </a:cubicBezTo>
                  <a:cubicBezTo>
                    <a:pt x="1999" y="949"/>
                    <a:pt x="1998" y="948"/>
                    <a:pt x="1998" y="948"/>
                  </a:cubicBezTo>
                  <a:cubicBezTo>
                    <a:pt x="1997" y="947"/>
                    <a:pt x="1996" y="947"/>
                    <a:pt x="1996" y="947"/>
                  </a:cubicBezTo>
                  <a:cubicBezTo>
                    <a:pt x="1993" y="945"/>
                    <a:pt x="1991" y="944"/>
                    <a:pt x="1988" y="944"/>
                  </a:cubicBezTo>
                  <a:cubicBezTo>
                    <a:pt x="1988" y="943"/>
                    <a:pt x="1988" y="943"/>
                    <a:pt x="1987" y="943"/>
                  </a:cubicBezTo>
                  <a:cubicBezTo>
                    <a:pt x="1987" y="943"/>
                    <a:pt x="1987" y="943"/>
                    <a:pt x="1987" y="943"/>
                  </a:cubicBezTo>
                  <a:cubicBezTo>
                    <a:pt x="1986" y="943"/>
                    <a:pt x="1986" y="943"/>
                    <a:pt x="1985" y="943"/>
                  </a:cubicBezTo>
                  <a:cubicBezTo>
                    <a:pt x="1984" y="943"/>
                    <a:pt x="1984" y="943"/>
                    <a:pt x="1983" y="943"/>
                  </a:cubicBezTo>
                  <a:cubicBezTo>
                    <a:pt x="1983" y="943"/>
                    <a:pt x="1984" y="943"/>
                    <a:pt x="1984" y="943"/>
                  </a:cubicBezTo>
                  <a:cubicBezTo>
                    <a:pt x="1985" y="942"/>
                    <a:pt x="1986" y="942"/>
                    <a:pt x="1987" y="942"/>
                  </a:cubicBezTo>
                  <a:cubicBezTo>
                    <a:pt x="1987" y="941"/>
                    <a:pt x="1987" y="941"/>
                    <a:pt x="1987" y="941"/>
                  </a:cubicBezTo>
                  <a:cubicBezTo>
                    <a:pt x="1988" y="941"/>
                    <a:pt x="1988" y="941"/>
                    <a:pt x="1988" y="941"/>
                  </a:cubicBezTo>
                  <a:cubicBezTo>
                    <a:pt x="1988" y="941"/>
                    <a:pt x="1988" y="941"/>
                    <a:pt x="1988" y="941"/>
                  </a:cubicBezTo>
                  <a:cubicBezTo>
                    <a:pt x="1988" y="941"/>
                    <a:pt x="1988" y="941"/>
                    <a:pt x="1988" y="941"/>
                  </a:cubicBezTo>
                  <a:cubicBezTo>
                    <a:pt x="1988" y="941"/>
                    <a:pt x="1988" y="941"/>
                    <a:pt x="1988" y="941"/>
                  </a:cubicBezTo>
                  <a:cubicBezTo>
                    <a:pt x="1989" y="941"/>
                    <a:pt x="1989" y="941"/>
                    <a:pt x="1989" y="941"/>
                  </a:cubicBezTo>
                  <a:cubicBezTo>
                    <a:pt x="1996" y="938"/>
                    <a:pt x="2003" y="937"/>
                    <a:pt x="2010" y="936"/>
                  </a:cubicBezTo>
                  <a:cubicBezTo>
                    <a:pt x="2017" y="936"/>
                    <a:pt x="2023" y="936"/>
                    <a:pt x="2029" y="937"/>
                  </a:cubicBezTo>
                  <a:cubicBezTo>
                    <a:pt x="2031" y="937"/>
                    <a:pt x="2032" y="938"/>
                    <a:pt x="2034" y="938"/>
                  </a:cubicBezTo>
                  <a:cubicBezTo>
                    <a:pt x="2035" y="938"/>
                    <a:pt x="2037" y="938"/>
                    <a:pt x="2038" y="939"/>
                  </a:cubicBezTo>
                  <a:cubicBezTo>
                    <a:pt x="2041" y="939"/>
                    <a:pt x="2043" y="939"/>
                    <a:pt x="2046" y="940"/>
                  </a:cubicBezTo>
                  <a:cubicBezTo>
                    <a:pt x="2051" y="941"/>
                    <a:pt x="2055" y="942"/>
                    <a:pt x="2058" y="942"/>
                  </a:cubicBezTo>
                  <a:cubicBezTo>
                    <a:pt x="2065" y="944"/>
                    <a:pt x="2069" y="945"/>
                    <a:pt x="2069" y="945"/>
                  </a:cubicBezTo>
                  <a:cubicBezTo>
                    <a:pt x="2069" y="945"/>
                    <a:pt x="2068" y="944"/>
                    <a:pt x="2066" y="944"/>
                  </a:cubicBezTo>
                  <a:cubicBezTo>
                    <a:pt x="2065" y="943"/>
                    <a:pt x="2062" y="942"/>
                    <a:pt x="2059" y="941"/>
                  </a:cubicBezTo>
                  <a:cubicBezTo>
                    <a:pt x="2055" y="940"/>
                    <a:pt x="2051" y="938"/>
                    <a:pt x="2046" y="937"/>
                  </a:cubicBezTo>
                  <a:cubicBezTo>
                    <a:pt x="2044" y="936"/>
                    <a:pt x="2041" y="936"/>
                    <a:pt x="2039" y="935"/>
                  </a:cubicBezTo>
                  <a:cubicBezTo>
                    <a:pt x="2037" y="935"/>
                    <a:pt x="2036" y="934"/>
                    <a:pt x="2034" y="934"/>
                  </a:cubicBezTo>
                  <a:cubicBezTo>
                    <a:pt x="2034" y="934"/>
                    <a:pt x="2034" y="934"/>
                    <a:pt x="2033" y="934"/>
                  </a:cubicBezTo>
                  <a:cubicBezTo>
                    <a:pt x="2033" y="934"/>
                    <a:pt x="2032" y="934"/>
                    <a:pt x="2032" y="934"/>
                  </a:cubicBezTo>
                  <a:cubicBezTo>
                    <a:pt x="2031" y="934"/>
                    <a:pt x="2031" y="934"/>
                    <a:pt x="2030" y="934"/>
                  </a:cubicBezTo>
                  <a:cubicBezTo>
                    <a:pt x="2024" y="933"/>
                    <a:pt x="2017" y="932"/>
                    <a:pt x="2010" y="933"/>
                  </a:cubicBezTo>
                  <a:cubicBezTo>
                    <a:pt x="2007" y="933"/>
                    <a:pt x="2004" y="933"/>
                    <a:pt x="2001" y="934"/>
                  </a:cubicBezTo>
                  <a:cubicBezTo>
                    <a:pt x="2002" y="933"/>
                    <a:pt x="2003" y="932"/>
                    <a:pt x="2003" y="931"/>
                  </a:cubicBezTo>
                  <a:cubicBezTo>
                    <a:pt x="2004" y="931"/>
                    <a:pt x="2004" y="930"/>
                    <a:pt x="2005" y="929"/>
                  </a:cubicBezTo>
                  <a:cubicBezTo>
                    <a:pt x="2005" y="929"/>
                    <a:pt x="2005" y="928"/>
                    <a:pt x="2006" y="928"/>
                  </a:cubicBezTo>
                  <a:cubicBezTo>
                    <a:pt x="2006" y="927"/>
                    <a:pt x="2006" y="927"/>
                    <a:pt x="2006" y="926"/>
                  </a:cubicBezTo>
                  <a:cubicBezTo>
                    <a:pt x="2008" y="923"/>
                    <a:pt x="2009" y="918"/>
                    <a:pt x="2011" y="913"/>
                  </a:cubicBezTo>
                  <a:cubicBezTo>
                    <a:pt x="2011" y="912"/>
                    <a:pt x="2012" y="911"/>
                    <a:pt x="2012" y="910"/>
                  </a:cubicBezTo>
                  <a:cubicBezTo>
                    <a:pt x="2012" y="909"/>
                    <a:pt x="2013" y="907"/>
                    <a:pt x="2013" y="906"/>
                  </a:cubicBezTo>
                  <a:cubicBezTo>
                    <a:pt x="2014" y="906"/>
                    <a:pt x="2014" y="905"/>
                    <a:pt x="2014" y="904"/>
                  </a:cubicBezTo>
                  <a:cubicBezTo>
                    <a:pt x="2015" y="904"/>
                    <a:pt x="2015" y="904"/>
                    <a:pt x="2015" y="904"/>
                  </a:cubicBezTo>
                  <a:cubicBezTo>
                    <a:pt x="2015" y="903"/>
                    <a:pt x="2015" y="903"/>
                    <a:pt x="2015" y="903"/>
                  </a:cubicBezTo>
                  <a:cubicBezTo>
                    <a:pt x="2016" y="901"/>
                    <a:pt x="2016" y="901"/>
                    <a:pt x="2016" y="901"/>
                  </a:cubicBezTo>
                  <a:cubicBezTo>
                    <a:pt x="2017" y="900"/>
                    <a:pt x="2017" y="900"/>
                    <a:pt x="2017" y="899"/>
                  </a:cubicBezTo>
                  <a:cubicBezTo>
                    <a:pt x="2018" y="898"/>
                    <a:pt x="2019" y="897"/>
                    <a:pt x="2020" y="896"/>
                  </a:cubicBezTo>
                  <a:cubicBezTo>
                    <a:pt x="2020" y="896"/>
                    <a:pt x="2021" y="895"/>
                    <a:pt x="2021" y="895"/>
                  </a:cubicBezTo>
                  <a:cubicBezTo>
                    <a:pt x="2021" y="894"/>
                    <a:pt x="2022" y="894"/>
                    <a:pt x="2022" y="893"/>
                  </a:cubicBezTo>
                  <a:cubicBezTo>
                    <a:pt x="2022" y="893"/>
                    <a:pt x="2023" y="893"/>
                    <a:pt x="2023" y="893"/>
                  </a:cubicBezTo>
                  <a:cubicBezTo>
                    <a:pt x="2023" y="893"/>
                    <a:pt x="2023" y="893"/>
                    <a:pt x="2024" y="893"/>
                  </a:cubicBezTo>
                  <a:cubicBezTo>
                    <a:pt x="2024" y="893"/>
                    <a:pt x="2025" y="893"/>
                    <a:pt x="2026" y="893"/>
                  </a:cubicBezTo>
                  <a:cubicBezTo>
                    <a:pt x="2026" y="893"/>
                    <a:pt x="2026" y="893"/>
                    <a:pt x="2027" y="893"/>
                  </a:cubicBezTo>
                  <a:cubicBezTo>
                    <a:pt x="2027" y="893"/>
                    <a:pt x="2027" y="893"/>
                    <a:pt x="2027" y="893"/>
                  </a:cubicBezTo>
                  <a:cubicBezTo>
                    <a:pt x="2027" y="893"/>
                    <a:pt x="2028" y="893"/>
                    <a:pt x="2028" y="893"/>
                  </a:cubicBezTo>
                  <a:cubicBezTo>
                    <a:pt x="2028" y="893"/>
                    <a:pt x="2029" y="893"/>
                    <a:pt x="2029" y="893"/>
                  </a:cubicBezTo>
                  <a:cubicBezTo>
                    <a:pt x="2030" y="893"/>
                    <a:pt x="2030" y="893"/>
                    <a:pt x="2031" y="893"/>
                  </a:cubicBezTo>
                  <a:cubicBezTo>
                    <a:pt x="2031" y="893"/>
                    <a:pt x="2032" y="893"/>
                    <a:pt x="2032" y="893"/>
                  </a:cubicBezTo>
                  <a:cubicBezTo>
                    <a:pt x="2033" y="893"/>
                    <a:pt x="2033" y="892"/>
                    <a:pt x="2034" y="892"/>
                  </a:cubicBezTo>
                  <a:cubicBezTo>
                    <a:pt x="2035" y="893"/>
                    <a:pt x="2036" y="893"/>
                    <a:pt x="2037" y="893"/>
                  </a:cubicBezTo>
                  <a:cubicBezTo>
                    <a:pt x="2038" y="893"/>
                    <a:pt x="2040" y="893"/>
                    <a:pt x="2041" y="893"/>
                  </a:cubicBezTo>
                  <a:cubicBezTo>
                    <a:pt x="2042" y="893"/>
                    <a:pt x="2043" y="894"/>
                    <a:pt x="2044" y="894"/>
                  </a:cubicBezTo>
                  <a:cubicBezTo>
                    <a:pt x="2045" y="894"/>
                    <a:pt x="2046" y="894"/>
                    <a:pt x="2047" y="895"/>
                  </a:cubicBezTo>
                  <a:cubicBezTo>
                    <a:pt x="2047" y="895"/>
                    <a:pt x="2047" y="895"/>
                    <a:pt x="2047" y="895"/>
                  </a:cubicBezTo>
                  <a:cubicBezTo>
                    <a:pt x="2051" y="912"/>
                    <a:pt x="2063" y="908"/>
                    <a:pt x="2075" y="900"/>
                  </a:cubicBezTo>
                  <a:cubicBezTo>
                    <a:pt x="2063" y="898"/>
                    <a:pt x="2061" y="886"/>
                    <a:pt x="2047" y="893"/>
                  </a:cubicBezTo>
                  <a:cubicBezTo>
                    <a:pt x="2046" y="892"/>
                    <a:pt x="2046" y="892"/>
                    <a:pt x="2045" y="892"/>
                  </a:cubicBezTo>
                  <a:cubicBezTo>
                    <a:pt x="2044" y="892"/>
                    <a:pt x="2042" y="891"/>
                    <a:pt x="2041" y="891"/>
                  </a:cubicBezTo>
                  <a:cubicBezTo>
                    <a:pt x="2040" y="891"/>
                    <a:pt x="2039" y="891"/>
                    <a:pt x="2037" y="891"/>
                  </a:cubicBezTo>
                  <a:cubicBezTo>
                    <a:pt x="2036" y="891"/>
                    <a:pt x="2035" y="891"/>
                    <a:pt x="2034" y="890"/>
                  </a:cubicBezTo>
                  <a:cubicBezTo>
                    <a:pt x="2033" y="890"/>
                    <a:pt x="2033" y="891"/>
                    <a:pt x="2032" y="891"/>
                  </a:cubicBezTo>
                  <a:cubicBezTo>
                    <a:pt x="2032" y="891"/>
                    <a:pt x="2031" y="891"/>
                    <a:pt x="2031" y="891"/>
                  </a:cubicBezTo>
                  <a:cubicBezTo>
                    <a:pt x="2030" y="891"/>
                    <a:pt x="2030" y="891"/>
                    <a:pt x="2029" y="891"/>
                  </a:cubicBezTo>
                  <a:cubicBezTo>
                    <a:pt x="2029" y="891"/>
                    <a:pt x="2028" y="891"/>
                    <a:pt x="2028" y="891"/>
                  </a:cubicBezTo>
                  <a:cubicBezTo>
                    <a:pt x="2027" y="891"/>
                    <a:pt x="2027" y="891"/>
                    <a:pt x="2027" y="891"/>
                  </a:cubicBezTo>
                  <a:cubicBezTo>
                    <a:pt x="2027" y="891"/>
                    <a:pt x="2027" y="891"/>
                    <a:pt x="2026" y="891"/>
                  </a:cubicBezTo>
                  <a:cubicBezTo>
                    <a:pt x="2026" y="891"/>
                    <a:pt x="2026" y="891"/>
                    <a:pt x="2025" y="892"/>
                  </a:cubicBezTo>
                  <a:cubicBezTo>
                    <a:pt x="2025" y="892"/>
                    <a:pt x="2025" y="892"/>
                    <a:pt x="2024" y="892"/>
                  </a:cubicBezTo>
                  <a:cubicBezTo>
                    <a:pt x="2024" y="892"/>
                    <a:pt x="2024" y="892"/>
                    <a:pt x="2023" y="892"/>
                  </a:cubicBezTo>
                  <a:cubicBezTo>
                    <a:pt x="2023" y="892"/>
                    <a:pt x="2023" y="892"/>
                    <a:pt x="2023" y="892"/>
                  </a:cubicBezTo>
                  <a:cubicBezTo>
                    <a:pt x="2023" y="892"/>
                    <a:pt x="2024" y="892"/>
                    <a:pt x="2024" y="892"/>
                  </a:cubicBezTo>
                  <a:cubicBezTo>
                    <a:pt x="2024" y="891"/>
                    <a:pt x="2024" y="891"/>
                    <a:pt x="2024" y="891"/>
                  </a:cubicBezTo>
                  <a:cubicBezTo>
                    <a:pt x="2025" y="891"/>
                    <a:pt x="2025" y="891"/>
                    <a:pt x="2025" y="891"/>
                  </a:cubicBezTo>
                  <a:cubicBezTo>
                    <a:pt x="2026" y="890"/>
                    <a:pt x="2026" y="890"/>
                    <a:pt x="2027" y="890"/>
                  </a:cubicBezTo>
                  <a:cubicBezTo>
                    <a:pt x="2027" y="889"/>
                    <a:pt x="2028" y="889"/>
                    <a:pt x="2028" y="888"/>
                  </a:cubicBezTo>
                  <a:cubicBezTo>
                    <a:pt x="2029" y="888"/>
                    <a:pt x="2029" y="888"/>
                    <a:pt x="2030" y="887"/>
                  </a:cubicBezTo>
                  <a:cubicBezTo>
                    <a:pt x="2030" y="887"/>
                    <a:pt x="2031" y="887"/>
                    <a:pt x="2031" y="886"/>
                  </a:cubicBezTo>
                  <a:cubicBezTo>
                    <a:pt x="2032" y="886"/>
                    <a:pt x="2033" y="885"/>
                    <a:pt x="2034" y="885"/>
                  </a:cubicBezTo>
                  <a:cubicBezTo>
                    <a:pt x="2035" y="884"/>
                    <a:pt x="2035" y="884"/>
                    <a:pt x="2036" y="884"/>
                  </a:cubicBezTo>
                  <a:cubicBezTo>
                    <a:pt x="2036" y="884"/>
                    <a:pt x="2037" y="883"/>
                    <a:pt x="2037" y="883"/>
                  </a:cubicBezTo>
                  <a:cubicBezTo>
                    <a:pt x="2038" y="883"/>
                    <a:pt x="2039" y="882"/>
                    <a:pt x="2040" y="882"/>
                  </a:cubicBezTo>
                  <a:cubicBezTo>
                    <a:pt x="2041" y="882"/>
                    <a:pt x="2042" y="882"/>
                    <a:pt x="2043" y="881"/>
                  </a:cubicBezTo>
                  <a:cubicBezTo>
                    <a:pt x="2043" y="881"/>
                    <a:pt x="2044" y="881"/>
                    <a:pt x="2045" y="880"/>
                  </a:cubicBezTo>
                  <a:cubicBezTo>
                    <a:pt x="2047" y="880"/>
                    <a:pt x="2048" y="879"/>
                    <a:pt x="2049" y="879"/>
                  </a:cubicBezTo>
                  <a:cubicBezTo>
                    <a:pt x="2050" y="879"/>
                    <a:pt x="2051" y="879"/>
                    <a:pt x="2052" y="878"/>
                  </a:cubicBezTo>
                  <a:cubicBezTo>
                    <a:pt x="2052" y="878"/>
                    <a:pt x="2053" y="878"/>
                    <a:pt x="2053" y="878"/>
                  </a:cubicBezTo>
                  <a:cubicBezTo>
                    <a:pt x="2053" y="878"/>
                    <a:pt x="2052" y="878"/>
                    <a:pt x="2052" y="878"/>
                  </a:cubicBezTo>
                  <a:cubicBezTo>
                    <a:pt x="2051" y="878"/>
                    <a:pt x="2051" y="878"/>
                    <a:pt x="2051" y="878"/>
                  </a:cubicBezTo>
                  <a:cubicBezTo>
                    <a:pt x="2050" y="878"/>
                    <a:pt x="2050" y="878"/>
                    <a:pt x="2049" y="878"/>
                  </a:cubicBezTo>
                  <a:cubicBezTo>
                    <a:pt x="2048" y="878"/>
                    <a:pt x="2046" y="878"/>
                    <a:pt x="2045" y="878"/>
                  </a:cubicBezTo>
                  <a:cubicBezTo>
                    <a:pt x="2044" y="879"/>
                    <a:pt x="2043" y="879"/>
                    <a:pt x="2042" y="879"/>
                  </a:cubicBezTo>
                  <a:cubicBezTo>
                    <a:pt x="2041" y="879"/>
                    <a:pt x="2041" y="879"/>
                    <a:pt x="2041" y="879"/>
                  </a:cubicBezTo>
                  <a:cubicBezTo>
                    <a:pt x="2040" y="879"/>
                    <a:pt x="2040" y="880"/>
                    <a:pt x="2039" y="880"/>
                  </a:cubicBezTo>
                  <a:cubicBezTo>
                    <a:pt x="2038" y="880"/>
                    <a:pt x="2037" y="880"/>
                    <a:pt x="2036" y="881"/>
                  </a:cubicBezTo>
                  <a:cubicBezTo>
                    <a:pt x="2036" y="881"/>
                    <a:pt x="2035" y="881"/>
                    <a:pt x="2035" y="882"/>
                  </a:cubicBezTo>
                  <a:cubicBezTo>
                    <a:pt x="2034" y="882"/>
                    <a:pt x="2033" y="882"/>
                    <a:pt x="2033" y="882"/>
                  </a:cubicBezTo>
                  <a:cubicBezTo>
                    <a:pt x="2032" y="883"/>
                    <a:pt x="2031" y="884"/>
                    <a:pt x="2030" y="884"/>
                  </a:cubicBezTo>
                  <a:cubicBezTo>
                    <a:pt x="2029" y="885"/>
                    <a:pt x="2029" y="885"/>
                    <a:pt x="2028" y="885"/>
                  </a:cubicBezTo>
                  <a:cubicBezTo>
                    <a:pt x="2028" y="886"/>
                    <a:pt x="2027" y="886"/>
                    <a:pt x="2027" y="886"/>
                  </a:cubicBezTo>
                  <a:cubicBezTo>
                    <a:pt x="2026" y="887"/>
                    <a:pt x="2026" y="887"/>
                    <a:pt x="2025" y="888"/>
                  </a:cubicBezTo>
                  <a:cubicBezTo>
                    <a:pt x="2025" y="888"/>
                    <a:pt x="2024" y="888"/>
                    <a:pt x="2024" y="889"/>
                  </a:cubicBezTo>
                  <a:cubicBezTo>
                    <a:pt x="2023" y="890"/>
                    <a:pt x="2023" y="890"/>
                    <a:pt x="2023" y="890"/>
                  </a:cubicBezTo>
                  <a:cubicBezTo>
                    <a:pt x="2022" y="890"/>
                    <a:pt x="2022" y="890"/>
                    <a:pt x="2022" y="890"/>
                  </a:cubicBezTo>
                  <a:cubicBezTo>
                    <a:pt x="2022" y="891"/>
                    <a:pt x="2021" y="891"/>
                    <a:pt x="2021" y="892"/>
                  </a:cubicBezTo>
                  <a:cubicBezTo>
                    <a:pt x="2020" y="892"/>
                    <a:pt x="2020" y="893"/>
                    <a:pt x="2019" y="893"/>
                  </a:cubicBezTo>
                  <a:cubicBezTo>
                    <a:pt x="2019" y="894"/>
                    <a:pt x="2018" y="894"/>
                    <a:pt x="2018" y="895"/>
                  </a:cubicBezTo>
                  <a:cubicBezTo>
                    <a:pt x="2017" y="896"/>
                    <a:pt x="2016" y="897"/>
                    <a:pt x="2015" y="898"/>
                  </a:cubicBezTo>
                  <a:cubicBezTo>
                    <a:pt x="2015" y="899"/>
                    <a:pt x="2015" y="899"/>
                    <a:pt x="2014" y="900"/>
                  </a:cubicBezTo>
                  <a:cubicBezTo>
                    <a:pt x="2013" y="902"/>
                    <a:pt x="2013" y="902"/>
                    <a:pt x="2013" y="902"/>
                  </a:cubicBezTo>
                  <a:cubicBezTo>
                    <a:pt x="2013" y="902"/>
                    <a:pt x="2013" y="902"/>
                    <a:pt x="2013" y="902"/>
                  </a:cubicBezTo>
                  <a:cubicBezTo>
                    <a:pt x="2012" y="903"/>
                    <a:pt x="2012" y="903"/>
                    <a:pt x="2012" y="903"/>
                  </a:cubicBezTo>
                  <a:cubicBezTo>
                    <a:pt x="2012" y="904"/>
                    <a:pt x="2012" y="905"/>
                    <a:pt x="2011" y="905"/>
                  </a:cubicBezTo>
                  <a:cubicBezTo>
                    <a:pt x="2010" y="908"/>
                    <a:pt x="2009" y="910"/>
                    <a:pt x="2008" y="913"/>
                  </a:cubicBezTo>
                  <a:cubicBezTo>
                    <a:pt x="2008" y="915"/>
                    <a:pt x="2007" y="917"/>
                    <a:pt x="2006" y="919"/>
                  </a:cubicBezTo>
                  <a:cubicBezTo>
                    <a:pt x="2005" y="922"/>
                    <a:pt x="2005" y="924"/>
                    <a:pt x="2004" y="925"/>
                  </a:cubicBezTo>
                  <a:cubicBezTo>
                    <a:pt x="2004" y="926"/>
                    <a:pt x="2003" y="927"/>
                    <a:pt x="2003" y="928"/>
                  </a:cubicBezTo>
                  <a:cubicBezTo>
                    <a:pt x="2002" y="929"/>
                    <a:pt x="2002" y="930"/>
                    <a:pt x="2002" y="930"/>
                  </a:cubicBezTo>
                  <a:cubicBezTo>
                    <a:pt x="2001" y="931"/>
                    <a:pt x="2001" y="932"/>
                    <a:pt x="2000" y="932"/>
                  </a:cubicBezTo>
                  <a:cubicBezTo>
                    <a:pt x="2000" y="933"/>
                    <a:pt x="2000" y="933"/>
                    <a:pt x="1999" y="934"/>
                  </a:cubicBezTo>
                  <a:cubicBezTo>
                    <a:pt x="1999" y="934"/>
                    <a:pt x="1999" y="934"/>
                    <a:pt x="1999" y="934"/>
                  </a:cubicBezTo>
                  <a:cubicBezTo>
                    <a:pt x="1996" y="935"/>
                    <a:pt x="1992" y="936"/>
                    <a:pt x="1988" y="937"/>
                  </a:cubicBezTo>
                  <a:cubicBezTo>
                    <a:pt x="1986" y="938"/>
                    <a:pt x="1986" y="938"/>
                    <a:pt x="1986" y="938"/>
                  </a:cubicBezTo>
                  <a:cubicBezTo>
                    <a:pt x="1986" y="938"/>
                    <a:pt x="1986" y="938"/>
                    <a:pt x="1986" y="938"/>
                  </a:cubicBezTo>
                  <a:cubicBezTo>
                    <a:pt x="1986" y="938"/>
                    <a:pt x="1986" y="938"/>
                    <a:pt x="1986" y="938"/>
                  </a:cubicBezTo>
                  <a:cubicBezTo>
                    <a:pt x="1986" y="938"/>
                    <a:pt x="1986" y="938"/>
                    <a:pt x="1986" y="938"/>
                  </a:cubicBezTo>
                  <a:cubicBezTo>
                    <a:pt x="1986" y="938"/>
                    <a:pt x="1986" y="938"/>
                    <a:pt x="1986" y="938"/>
                  </a:cubicBezTo>
                  <a:cubicBezTo>
                    <a:pt x="1985" y="938"/>
                    <a:pt x="1985" y="938"/>
                    <a:pt x="1985" y="938"/>
                  </a:cubicBezTo>
                  <a:cubicBezTo>
                    <a:pt x="1984" y="939"/>
                    <a:pt x="1983" y="939"/>
                    <a:pt x="1982" y="939"/>
                  </a:cubicBezTo>
                  <a:cubicBezTo>
                    <a:pt x="1981" y="940"/>
                    <a:pt x="1979" y="941"/>
                    <a:pt x="1977" y="942"/>
                  </a:cubicBezTo>
                  <a:cubicBezTo>
                    <a:pt x="1974" y="944"/>
                    <a:pt x="1970" y="946"/>
                    <a:pt x="1967" y="949"/>
                  </a:cubicBezTo>
                  <a:cubicBezTo>
                    <a:pt x="1966" y="949"/>
                    <a:pt x="1966" y="949"/>
                    <a:pt x="1965" y="950"/>
                  </a:cubicBezTo>
                  <a:cubicBezTo>
                    <a:pt x="1966" y="949"/>
                    <a:pt x="1967" y="947"/>
                    <a:pt x="1967" y="946"/>
                  </a:cubicBezTo>
                  <a:cubicBezTo>
                    <a:pt x="1967" y="946"/>
                    <a:pt x="1968" y="945"/>
                    <a:pt x="1968" y="944"/>
                  </a:cubicBezTo>
                  <a:cubicBezTo>
                    <a:pt x="1968" y="943"/>
                    <a:pt x="1969" y="942"/>
                    <a:pt x="1969" y="942"/>
                  </a:cubicBezTo>
                  <a:cubicBezTo>
                    <a:pt x="1970" y="940"/>
                    <a:pt x="1970" y="938"/>
                    <a:pt x="1971" y="937"/>
                  </a:cubicBezTo>
                  <a:cubicBezTo>
                    <a:pt x="1971" y="937"/>
                    <a:pt x="1971" y="937"/>
                    <a:pt x="1971" y="937"/>
                  </a:cubicBezTo>
                  <a:cubicBezTo>
                    <a:pt x="1989" y="925"/>
                    <a:pt x="1994" y="910"/>
                    <a:pt x="1976" y="892"/>
                  </a:cubicBezTo>
                  <a:cubicBezTo>
                    <a:pt x="1972" y="909"/>
                    <a:pt x="1956" y="916"/>
                    <a:pt x="1969" y="935"/>
                  </a:cubicBezTo>
                  <a:cubicBezTo>
                    <a:pt x="1969" y="935"/>
                    <a:pt x="1969" y="936"/>
                    <a:pt x="1969" y="936"/>
                  </a:cubicBezTo>
                  <a:cubicBezTo>
                    <a:pt x="1968" y="938"/>
                    <a:pt x="1968" y="939"/>
                    <a:pt x="1967" y="941"/>
                  </a:cubicBezTo>
                  <a:cubicBezTo>
                    <a:pt x="1967" y="942"/>
                    <a:pt x="1967" y="942"/>
                    <a:pt x="1966" y="943"/>
                  </a:cubicBezTo>
                  <a:cubicBezTo>
                    <a:pt x="1966" y="944"/>
                    <a:pt x="1966" y="945"/>
                    <a:pt x="1965" y="945"/>
                  </a:cubicBezTo>
                  <a:cubicBezTo>
                    <a:pt x="1964" y="948"/>
                    <a:pt x="1962" y="951"/>
                    <a:pt x="1961" y="953"/>
                  </a:cubicBezTo>
                  <a:cubicBezTo>
                    <a:pt x="1961" y="953"/>
                    <a:pt x="1961" y="953"/>
                    <a:pt x="1960" y="953"/>
                  </a:cubicBezTo>
                  <a:cubicBezTo>
                    <a:pt x="1956" y="956"/>
                    <a:pt x="1951" y="959"/>
                    <a:pt x="1947" y="962"/>
                  </a:cubicBezTo>
                  <a:cubicBezTo>
                    <a:pt x="1946" y="962"/>
                    <a:pt x="1945" y="963"/>
                    <a:pt x="1944" y="963"/>
                  </a:cubicBezTo>
                  <a:cubicBezTo>
                    <a:pt x="1944" y="963"/>
                    <a:pt x="1944" y="963"/>
                    <a:pt x="1944" y="963"/>
                  </a:cubicBezTo>
                  <a:cubicBezTo>
                    <a:pt x="1944" y="963"/>
                    <a:pt x="1944" y="963"/>
                    <a:pt x="1944" y="963"/>
                  </a:cubicBezTo>
                  <a:cubicBezTo>
                    <a:pt x="1944" y="963"/>
                    <a:pt x="1944" y="963"/>
                    <a:pt x="1944" y="963"/>
                  </a:cubicBezTo>
                  <a:cubicBezTo>
                    <a:pt x="1944" y="963"/>
                    <a:pt x="1943" y="963"/>
                    <a:pt x="1943" y="963"/>
                  </a:cubicBezTo>
                  <a:cubicBezTo>
                    <a:pt x="1943" y="964"/>
                    <a:pt x="1943" y="964"/>
                    <a:pt x="1943" y="964"/>
                  </a:cubicBezTo>
                  <a:cubicBezTo>
                    <a:pt x="1943" y="964"/>
                    <a:pt x="1943" y="964"/>
                    <a:pt x="1943" y="964"/>
                  </a:cubicBezTo>
                  <a:cubicBezTo>
                    <a:pt x="1941" y="964"/>
                    <a:pt x="1941" y="964"/>
                    <a:pt x="1941" y="964"/>
                  </a:cubicBezTo>
                  <a:cubicBezTo>
                    <a:pt x="1940" y="965"/>
                    <a:pt x="1940" y="965"/>
                    <a:pt x="1940" y="965"/>
                  </a:cubicBezTo>
                  <a:cubicBezTo>
                    <a:pt x="1938" y="966"/>
                    <a:pt x="1938" y="966"/>
                    <a:pt x="1938" y="966"/>
                  </a:cubicBezTo>
                  <a:cubicBezTo>
                    <a:pt x="1938" y="966"/>
                    <a:pt x="1937" y="966"/>
                    <a:pt x="1936" y="967"/>
                  </a:cubicBezTo>
                  <a:cubicBezTo>
                    <a:pt x="1932" y="968"/>
                    <a:pt x="1928" y="969"/>
                    <a:pt x="1924" y="970"/>
                  </a:cubicBezTo>
                  <a:cubicBezTo>
                    <a:pt x="1917" y="972"/>
                    <a:pt x="1909" y="973"/>
                    <a:pt x="1901" y="974"/>
                  </a:cubicBezTo>
                  <a:cubicBezTo>
                    <a:pt x="1900" y="974"/>
                    <a:pt x="1899" y="974"/>
                    <a:pt x="1898" y="974"/>
                  </a:cubicBezTo>
                  <a:cubicBezTo>
                    <a:pt x="1898" y="974"/>
                    <a:pt x="1899" y="974"/>
                    <a:pt x="1899" y="973"/>
                  </a:cubicBezTo>
                  <a:cubicBezTo>
                    <a:pt x="1899" y="973"/>
                    <a:pt x="1900" y="973"/>
                    <a:pt x="1900" y="972"/>
                  </a:cubicBezTo>
                  <a:cubicBezTo>
                    <a:pt x="1900" y="972"/>
                    <a:pt x="1901" y="972"/>
                    <a:pt x="1901" y="971"/>
                  </a:cubicBezTo>
                  <a:cubicBezTo>
                    <a:pt x="1901" y="971"/>
                    <a:pt x="1901" y="971"/>
                    <a:pt x="1902" y="970"/>
                  </a:cubicBezTo>
                  <a:cubicBezTo>
                    <a:pt x="1902" y="970"/>
                    <a:pt x="1903" y="969"/>
                    <a:pt x="1904" y="968"/>
                  </a:cubicBezTo>
                  <a:cubicBezTo>
                    <a:pt x="1904" y="967"/>
                    <a:pt x="1905" y="966"/>
                    <a:pt x="1906" y="965"/>
                  </a:cubicBezTo>
                  <a:cubicBezTo>
                    <a:pt x="1906" y="965"/>
                    <a:pt x="1906" y="964"/>
                    <a:pt x="1906" y="964"/>
                  </a:cubicBezTo>
                  <a:cubicBezTo>
                    <a:pt x="1907" y="963"/>
                    <a:pt x="1907" y="962"/>
                    <a:pt x="1907" y="962"/>
                  </a:cubicBezTo>
                  <a:cubicBezTo>
                    <a:pt x="1908" y="961"/>
                    <a:pt x="1908" y="960"/>
                    <a:pt x="1908" y="960"/>
                  </a:cubicBezTo>
                  <a:cubicBezTo>
                    <a:pt x="1908" y="959"/>
                    <a:pt x="1909" y="958"/>
                    <a:pt x="1909" y="958"/>
                  </a:cubicBezTo>
                  <a:cubicBezTo>
                    <a:pt x="1910" y="955"/>
                    <a:pt x="1911" y="952"/>
                    <a:pt x="1911" y="948"/>
                  </a:cubicBezTo>
                  <a:cubicBezTo>
                    <a:pt x="1912" y="945"/>
                    <a:pt x="1912" y="941"/>
                    <a:pt x="1913" y="937"/>
                  </a:cubicBezTo>
                  <a:cubicBezTo>
                    <a:pt x="1913" y="934"/>
                    <a:pt x="1914" y="930"/>
                    <a:pt x="1914" y="926"/>
                  </a:cubicBezTo>
                  <a:cubicBezTo>
                    <a:pt x="1915" y="922"/>
                    <a:pt x="1915" y="918"/>
                    <a:pt x="1917" y="915"/>
                  </a:cubicBezTo>
                  <a:cubicBezTo>
                    <a:pt x="1917" y="913"/>
                    <a:pt x="1917" y="913"/>
                    <a:pt x="1917" y="913"/>
                  </a:cubicBezTo>
                  <a:cubicBezTo>
                    <a:pt x="1917" y="912"/>
                    <a:pt x="1917" y="912"/>
                    <a:pt x="1917" y="912"/>
                  </a:cubicBezTo>
                  <a:cubicBezTo>
                    <a:pt x="1918" y="911"/>
                    <a:pt x="1918" y="911"/>
                    <a:pt x="1918" y="911"/>
                  </a:cubicBezTo>
                  <a:cubicBezTo>
                    <a:pt x="1918" y="911"/>
                    <a:pt x="1918" y="911"/>
                    <a:pt x="1918" y="911"/>
                  </a:cubicBezTo>
                  <a:cubicBezTo>
                    <a:pt x="1918" y="911"/>
                    <a:pt x="1918" y="911"/>
                    <a:pt x="1918" y="911"/>
                  </a:cubicBezTo>
                  <a:cubicBezTo>
                    <a:pt x="1918" y="911"/>
                    <a:pt x="1918" y="911"/>
                    <a:pt x="1918" y="911"/>
                  </a:cubicBezTo>
                  <a:cubicBezTo>
                    <a:pt x="1918" y="911"/>
                    <a:pt x="1918" y="911"/>
                    <a:pt x="1918" y="911"/>
                  </a:cubicBezTo>
                  <a:cubicBezTo>
                    <a:pt x="1918" y="910"/>
                    <a:pt x="1918" y="910"/>
                    <a:pt x="1918" y="910"/>
                  </a:cubicBezTo>
                  <a:cubicBezTo>
                    <a:pt x="1919" y="909"/>
                    <a:pt x="1919" y="909"/>
                    <a:pt x="1919" y="909"/>
                  </a:cubicBezTo>
                  <a:cubicBezTo>
                    <a:pt x="1919" y="909"/>
                    <a:pt x="1919" y="908"/>
                    <a:pt x="1919" y="908"/>
                  </a:cubicBezTo>
                  <a:cubicBezTo>
                    <a:pt x="1920" y="906"/>
                    <a:pt x="1920" y="906"/>
                    <a:pt x="1920" y="906"/>
                  </a:cubicBezTo>
                  <a:cubicBezTo>
                    <a:pt x="1920" y="906"/>
                    <a:pt x="1921" y="905"/>
                    <a:pt x="1921" y="904"/>
                  </a:cubicBezTo>
                  <a:cubicBezTo>
                    <a:pt x="1922" y="903"/>
                    <a:pt x="1922" y="902"/>
                    <a:pt x="1923" y="902"/>
                  </a:cubicBezTo>
                  <a:cubicBezTo>
                    <a:pt x="1923" y="901"/>
                    <a:pt x="1924" y="900"/>
                    <a:pt x="1924" y="899"/>
                  </a:cubicBezTo>
                  <a:cubicBezTo>
                    <a:pt x="1925" y="898"/>
                    <a:pt x="1925" y="898"/>
                    <a:pt x="1926" y="897"/>
                  </a:cubicBezTo>
                  <a:cubicBezTo>
                    <a:pt x="1927" y="896"/>
                    <a:pt x="1927" y="896"/>
                    <a:pt x="1928" y="895"/>
                  </a:cubicBezTo>
                  <a:cubicBezTo>
                    <a:pt x="1928" y="894"/>
                    <a:pt x="1929" y="894"/>
                    <a:pt x="1930" y="893"/>
                  </a:cubicBezTo>
                  <a:cubicBezTo>
                    <a:pt x="1930" y="892"/>
                    <a:pt x="1931" y="892"/>
                    <a:pt x="1932" y="891"/>
                  </a:cubicBezTo>
                  <a:cubicBezTo>
                    <a:pt x="1932" y="891"/>
                    <a:pt x="1933" y="890"/>
                    <a:pt x="1934" y="890"/>
                  </a:cubicBezTo>
                  <a:cubicBezTo>
                    <a:pt x="1934" y="889"/>
                    <a:pt x="1935" y="889"/>
                    <a:pt x="1936" y="888"/>
                  </a:cubicBezTo>
                  <a:cubicBezTo>
                    <a:pt x="1937" y="887"/>
                    <a:pt x="1938" y="886"/>
                    <a:pt x="1940" y="885"/>
                  </a:cubicBezTo>
                  <a:cubicBezTo>
                    <a:pt x="1941" y="885"/>
                    <a:pt x="1941" y="885"/>
                    <a:pt x="1942" y="884"/>
                  </a:cubicBezTo>
                  <a:cubicBezTo>
                    <a:pt x="1943" y="884"/>
                    <a:pt x="1943" y="884"/>
                    <a:pt x="1944" y="883"/>
                  </a:cubicBezTo>
                  <a:cubicBezTo>
                    <a:pt x="1945" y="883"/>
                    <a:pt x="1947" y="882"/>
                    <a:pt x="1948" y="882"/>
                  </a:cubicBezTo>
                  <a:cubicBezTo>
                    <a:pt x="1948" y="881"/>
                    <a:pt x="1949" y="881"/>
                    <a:pt x="1949" y="881"/>
                  </a:cubicBezTo>
                  <a:cubicBezTo>
                    <a:pt x="1950" y="881"/>
                    <a:pt x="1951" y="880"/>
                    <a:pt x="1951" y="880"/>
                  </a:cubicBezTo>
                  <a:cubicBezTo>
                    <a:pt x="1953" y="879"/>
                    <a:pt x="1955" y="879"/>
                    <a:pt x="1957" y="878"/>
                  </a:cubicBezTo>
                  <a:cubicBezTo>
                    <a:pt x="1959" y="878"/>
                    <a:pt x="1960" y="878"/>
                    <a:pt x="1961" y="878"/>
                  </a:cubicBezTo>
                  <a:cubicBezTo>
                    <a:pt x="1962" y="878"/>
                    <a:pt x="1962" y="877"/>
                    <a:pt x="1962" y="877"/>
                  </a:cubicBezTo>
                  <a:cubicBezTo>
                    <a:pt x="1962" y="877"/>
                    <a:pt x="1962" y="877"/>
                    <a:pt x="1961" y="877"/>
                  </a:cubicBezTo>
                  <a:cubicBezTo>
                    <a:pt x="1960" y="877"/>
                    <a:pt x="1959" y="877"/>
                    <a:pt x="1957" y="878"/>
                  </a:cubicBezTo>
                  <a:cubicBezTo>
                    <a:pt x="1955" y="878"/>
                    <a:pt x="1953" y="878"/>
                    <a:pt x="1951" y="878"/>
                  </a:cubicBezTo>
                  <a:cubicBezTo>
                    <a:pt x="1950" y="879"/>
                    <a:pt x="1949" y="879"/>
                    <a:pt x="1949" y="879"/>
                  </a:cubicBezTo>
                  <a:cubicBezTo>
                    <a:pt x="1949" y="879"/>
                    <a:pt x="1948" y="879"/>
                    <a:pt x="1948" y="879"/>
                  </a:cubicBezTo>
                  <a:cubicBezTo>
                    <a:pt x="1949" y="879"/>
                    <a:pt x="1949" y="878"/>
                    <a:pt x="1950" y="878"/>
                  </a:cubicBezTo>
                  <a:cubicBezTo>
                    <a:pt x="1950" y="877"/>
                    <a:pt x="1951" y="876"/>
                    <a:pt x="1952" y="876"/>
                  </a:cubicBezTo>
                  <a:cubicBezTo>
                    <a:pt x="1952" y="875"/>
                    <a:pt x="1953" y="874"/>
                    <a:pt x="1953" y="874"/>
                  </a:cubicBezTo>
                  <a:cubicBezTo>
                    <a:pt x="1954" y="873"/>
                    <a:pt x="1954" y="873"/>
                    <a:pt x="1955" y="872"/>
                  </a:cubicBezTo>
                  <a:cubicBezTo>
                    <a:pt x="1970" y="872"/>
                    <a:pt x="1968" y="850"/>
                    <a:pt x="1963" y="841"/>
                  </a:cubicBezTo>
                  <a:cubicBezTo>
                    <a:pt x="1962" y="847"/>
                    <a:pt x="1962" y="850"/>
                    <a:pt x="1958" y="855"/>
                  </a:cubicBezTo>
                  <a:cubicBezTo>
                    <a:pt x="1955" y="858"/>
                    <a:pt x="1948" y="864"/>
                    <a:pt x="1954" y="868"/>
                  </a:cubicBezTo>
                  <a:cubicBezTo>
                    <a:pt x="1954" y="868"/>
                    <a:pt x="1954" y="868"/>
                    <a:pt x="1954" y="868"/>
                  </a:cubicBezTo>
                  <a:cubicBezTo>
                    <a:pt x="1953" y="869"/>
                    <a:pt x="1953" y="871"/>
                    <a:pt x="1953" y="872"/>
                  </a:cubicBezTo>
                  <a:cubicBezTo>
                    <a:pt x="1953" y="872"/>
                    <a:pt x="1953" y="872"/>
                    <a:pt x="1953" y="872"/>
                  </a:cubicBezTo>
                  <a:cubicBezTo>
                    <a:pt x="1953" y="872"/>
                    <a:pt x="1952" y="872"/>
                    <a:pt x="1952" y="873"/>
                  </a:cubicBezTo>
                  <a:cubicBezTo>
                    <a:pt x="1952" y="873"/>
                    <a:pt x="1951" y="874"/>
                    <a:pt x="1950" y="875"/>
                  </a:cubicBezTo>
                  <a:cubicBezTo>
                    <a:pt x="1950" y="875"/>
                    <a:pt x="1949" y="876"/>
                    <a:pt x="1949" y="876"/>
                  </a:cubicBezTo>
                  <a:cubicBezTo>
                    <a:pt x="1948" y="877"/>
                    <a:pt x="1947" y="878"/>
                    <a:pt x="1947" y="878"/>
                  </a:cubicBezTo>
                  <a:cubicBezTo>
                    <a:pt x="1946" y="879"/>
                    <a:pt x="1946" y="879"/>
                    <a:pt x="1945" y="880"/>
                  </a:cubicBezTo>
                  <a:cubicBezTo>
                    <a:pt x="1945" y="880"/>
                    <a:pt x="1945" y="880"/>
                    <a:pt x="1945" y="880"/>
                  </a:cubicBezTo>
                  <a:cubicBezTo>
                    <a:pt x="1945" y="880"/>
                    <a:pt x="1945" y="880"/>
                    <a:pt x="1944" y="880"/>
                  </a:cubicBezTo>
                  <a:cubicBezTo>
                    <a:pt x="1944" y="880"/>
                    <a:pt x="1944" y="880"/>
                    <a:pt x="1944" y="881"/>
                  </a:cubicBezTo>
                  <a:cubicBezTo>
                    <a:pt x="1944" y="881"/>
                    <a:pt x="1944" y="881"/>
                    <a:pt x="1944" y="881"/>
                  </a:cubicBezTo>
                  <a:cubicBezTo>
                    <a:pt x="1943" y="881"/>
                    <a:pt x="1943" y="881"/>
                    <a:pt x="1943" y="881"/>
                  </a:cubicBezTo>
                  <a:cubicBezTo>
                    <a:pt x="1942" y="881"/>
                    <a:pt x="1941" y="882"/>
                    <a:pt x="1941" y="882"/>
                  </a:cubicBezTo>
                  <a:cubicBezTo>
                    <a:pt x="1940" y="882"/>
                    <a:pt x="1939" y="883"/>
                    <a:pt x="1939" y="883"/>
                  </a:cubicBezTo>
                  <a:cubicBezTo>
                    <a:pt x="1937" y="884"/>
                    <a:pt x="1936" y="885"/>
                    <a:pt x="1934" y="886"/>
                  </a:cubicBezTo>
                  <a:cubicBezTo>
                    <a:pt x="1934" y="887"/>
                    <a:pt x="1933" y="887"/>
                    <a:pt x="1932" y="888"/>
                  </a:cubicBezTo>
                  <a:cubicBezTo>
                    <a:pt x="1931" y="888"/>
                    <a:pt x="1931" y="889"/>
                    <a:pt x="1930" y="889"/>
                  </a:cubicBezTo>
                  <a:cubicBezTo>
                    <a:pt x="1929" y="890"/>
                    <a:pt x="1929" y="891"/>
                    <a:pt x="1928" y="891"/>
                  </a:cubicBezTo>
                  <a:cubicBezTo>
                    <a:pt x="1927" y="892"/>
                    <a:pt x="1927" y="893"/>
                    <a:pt x="1926" y="893"/>
                  </a:cubicBezTo>
                  <a:cubicBezTo>
                    <a:pt x="1925" y="894"/>
                    <a:pt x="1925" y="895"/>
                    <a:pt x="1924" y="895"/>
                  </a:cubicBezTo>
                  <a:cubicBezTo>
                    <a:pt x="1924" y="896"/>
                    <a:pt x="1923" y="897"/>
                    <a:pt x="1922" y="898"/>
                  </a:cubicBezTo>
                  <a:cubicBezTo>
                    <a:pt x="1922" y="899"/>
                    <a:pt x="1921" y="899"/>
                    <a:pt x="1921" y="900"/>
                  </a:cubicBezTo>
                  <a:cubicBezTo>
                    <a:pt x="1920" y="901"/>
                    <a:pt x="1920" y="902"/>
                    <a:pt x="1919" y="903"/>
                  </a:cubicBezTo>
                  <a:cubicBezTo>
                    <a:pt x="1919" y="903"/>
                    <a:pt x="1918" y="904"/>
                    <a:pt x="1918" y="905"/>
                  </a:cubicBezTo>
                  <a:cubicBezTo>
                    <a:pt x="1918" y="905"/>
                    <a:pt x="1918" y="905"/>
                    <a:pt x="1918" y="904"/>
                  </a:cubicBezTo>
                  <a:cubicBezTo>
                    <a:pt x="1918" y="904"/>
                    <a:pt x="1918" y="903"/>
                    <a:pt x="1917" y="903"/>
                  </a:cubicBezTo>
                  <a:cubicBezTo>
                    <a:pt x="1917" y="902"/>
                    <a:pt x="1917" y="901"/>
                    <a:pt x="1917" y="901"/>
                  </a:cubicBezTo>
                  <a:cubicBezTo>
                    <a:pt x="1917" y="900"/>
                    <a:pt x="1917" y="900"/>
                    <a:pt x="1917" y="900"/>
                  </a:cubicBezTo>
                  <a:cubicBezTo>
                    <a:pt x="1917" y="899"/>
                    <a:pt x="1917" y="899"/>
                    <a:pt x="1917" y="899"/>
                  </a:cubicBezTo>
                  <a:cubicBezTo>
                    <a:pt x="1916" y="898"/>
                    <a:pt x="1916" y="897"/>
                    <a:pt x="1916" y="896"/>
                  </a:cubicBezTo>
                  <a:cubicBezTo>
                    <a:pt x="1916" y="895"/>
                    <a:pt x="1915" y="894"/>
                    <a:pt x="1914" y="892"/>
                  </a:cubicBezTo>
                  <a:cubicBezTo>
                    <a:pt x="1914" y="891"/>
                    <a:pt x="1913" y="889"/>
                    <a:pt x="1912" y="888"/>
                  </a:cubicBezTo>
                  <a:cubicBezTo>
                    <a:pt x="1912" y="888"/>
                    <a:pt x="1912" y="887"/>
                    <a:pt x="1912" y="887"/>
                  </a:cubicBezTo>
                  <a:cubicBezTo>
                    <a:pt x="1920" y="871"/>
                    <a:pt x="1893" y="861"/>
                    <a:pt x="1882" y="858"/>
                  </a:cubicBezTo>
                  <a:cubicBezTo>
                    <a:pt x="1889" y="869"/>
                    <a:pt x="1885" y="897"/>
                    <a:pt x="1908" y="889"/>
                  </a:cubicBezTo>
                  <a:cubicBezTo>
                    <a:pt x="1908" y="887"/>
                    <a:pt x="1908" y="887"/>
                    <a:pt x="1908" y="887"/>
                  </a:cubicBezTo>
                  <a:cubicBezTo>
                    <a:pt x="1908" y="888"/>
                    <a:pt x="1909" y="889"/>
                    <a:pt x="1910" y="890"/>
                  </a:cubicBezTo>
                  <a:cubicBezTo>
                    <a:pt x="1910" y="889"/>
                    <a:pt x="1910" y="889"/>
                    <a:pt x="1910" y="889"/>
                  </a:cubicBezTo>
                  <a:cubicBezTo>
                    <a:pt x="1910" y="889"/>
                    <a:pt x="1911" y="889"/>
                    <a:pt x="1911" y="889"/>
                  </a:cubicBezTo>
                  <a:cubicBezTo>
                    <a:pt x="1911" y="890"/>
                    <a:pt x="1912" y="892"/>
                    <a:pt x="1913" y="893"/>
                  </a:cubicBezTo>
                  <a:cubicBezTo>
                    <a:pt x="1913" y="894"/>
                    <a:pt x="1914" y="896"/>
                    <a:pt x="1914" y="897"/>
                  </a:cubicBezTo>
                  <a:cubicBezTo>
                    <a:pt x="1914" y="898"/>
                    <a:pt x="1914" y="898"/>
                    <a:pt x="1915" y="899"/>
                  </a:cubicBezTo>
                  <a:cubicBezTo>
                    <a:pt x="1915" y="899"/>
                    <a:pt x="1915" y="900"/>
                    <a:pt x="1915" y="900"/>
                  </a:cubicBezTo>
                  <a:cubicBezTo>
                    <a:pt x="1915" y="900"/>
                    <a:pt x="1915" y="901"/>
                    <a:pt x="1915" y="901"/>
                  </a:cubicBezTo>
                  <a:cubicBezTo>
                    <a:pt x="1915" y="902"/>
                    <a:pt x="1915" y="902"/>
                    <a:pt x="1915" y="903"/>
                  </a:cubicBezTo>
                  <a:cubicBezTo>
                    <a:pt x="1915" y="903"/>
                    <a:pt x="1915" y="904"/>
                    <a:pt x="1915" y="905"/>
                  </a:cubicBezTo>
                  <a:cubicBezTo>
                    <a:pt x="1916" y="905"/>
                    <a:pt x="1916" y="905"/>
                    <a:pt x="1916" y="905"/>
                  </a:cubicBezTo>
                  <a:cubicBezTo>
                    <a:pt x="1916" y="906"/>
                    <a:pt x="1916" y="906"/>
                    <a:pt x="1916" y="906"/>
                  </a:cubicBezTo>
                  <a:cubicBezTo>
                    <a:pt x="1916" y="907"/>
                    <a:pt x="1916" y="907"/>
                    <a:pt x="1916" y="908"/>
                  </a:cubicBezTo>
                  <a:cubicBezTo>
                    <a:pt x="1916" y="908"/>
                    <a:pt x="1916" y="908"/>
                    <a:pt x="1916" y="909"/>
                  </a:cubicBezTo>
                  <a:cubicBezTo>
                    <a:pt x="1916" y="910"/>
                    <a:pt x="1916" y="910"/>
                    <a:pt x="1916" y="910"/>
                  </a:cubicBezTo>
                  <a:cubicBezTo>
                    <a:pt x="1915" y="910"/>
                    <a:pt x="1915" y="910"/>
                    <a:pt x="1915" y="910"/>
                  </a:cubicBezTo>
                  <a:cubicBezTo>
                    <a:pt x="1915" y="910"/>
                    <a:pt x="1915" y="910"/>
                    <a:pt x="1915" y="910"/>
                  </a:cubicBezTo>
                  <a:cubicBezTo>
                    <a:pt x="1915" y="911"/>
                    <a:pt x="1915" y="911"/>
                    <a:pt x="1915" y="911"/>
                  </a:cubicBezTo>
                  <a:cubicBezTo>
                    <a:pt x="1915" y="911"/>
                    <a:pt x="1915" y="911"/>
                    <a:pt x="1915" y="911"/>
                  </a:cubicBezTo>
                  <a:cubicBezTo>
                    <a:pt x="1915" y="911"/>
                    <a:pt x="1915" y="911"/>
                    <a:pt x="1915" y="911"/>
                  </a:cubicBezTo>
                  <a:cubicBezTo>
                    <a:pt x="1915" y="912"/>
                    <a:pt x="1915" y="912"/>
                    <a:pt x="1915" y="912"/>
                  </a:cubicBezTo>
                  <a:cubicBezTo>
                    <a:pt x="1914" y="914"/>
                    <a:pt x="1914" y="914"/>
                    <a:pt x="1914" y="914"/>
                  </a:cubicBezTo>
                  <a:cubicBezTo>
                    <a:pt x="1913" y="918"/>
                    <a:pt x="1912" y="922"/>
                    <a:pt x="1912" y="926"/>
                  </a:cubicBezTo>
                  <a:cubicBezTo>
                    <a:pt x="1911" y="930"/>
                    <a:pt x="1911" y="933"/>
                    <a:pt x="1910" y="937"/>
                  </a:cubicBezTo>
                  <a:cubicBezTo>
                    <a:pt x="1910" y="941"/>
                    <a:pt x="1909" y="944"/>
                    <a:pt x="1909" y="948"/>
                  </a:cubicBezTo>
                  <a:cubicBezTo>
                    <a:pt x="1908" y="951"/>
                    <a:pt x="1907" y="954"/>
                    <a:pt x="1907" y="957"/>
                  </a:cubicBezTo>
                  <a:cubicBezTo>
                    <a:pt x="1906" y="958"/>
                    <a:pt x="1906" y="960"/>
                    <a:pt x="1905" y="961"/>
                  </a:cubicBezTo>
                  <a:cubicBezTo>
                    <a:pt x="1905" y="961"/>
                    <a:pt x="1905" y="962"/>
                    <a:pt x="1904" y="963"/>
                  </a:cubicBezTo>
                  <a:cubicBezTo>
                    <a:pt x="1904" y="963"/>
                    <a:pt x="1904" y="964"/>
                    <a:pt x="1904" y="964"/>
                  </a:cubicBezTo>
                  <a:cubicBezTo>
                    <a:pt x="1903" y="967"/>
                    <a:pt x="1902" y="968"/>
                    <a:pt x="1901" y="970"/>
                  </a:cubicBezTo>
                  <a:cubicBezTo>
                    <a:pt x="1901" y="970"/>
                    <a:pt x="1901" y="971"/>
                    <a:pt x="1900" y="971"/>
                  </a:cubicBezTo>
                  <a:cubicBezTo>
                    <a:pt x="1900" y="971"/>
                    <a:pt x="1900" y="971"/>
                    <a:pt x="1900" y="972"/>
                  </a:cubicBezTo>
                  <a:cubicBezTo>
                    <a:pt x="1899" y="972"/>
                    <a:pt x="1899" y="973"/>
                    <a:pt x="1899" y="973"/>
                  </a:cubicBezTo>
                  <a:cubicBezTo>
                    <a:pt x="1898" y="973"/>
                    <a:pt x="1898" y="974"/>
                    <a:pt x="1898" y="974"/>
                  </a:cubicBezTo>
                  <a:cubicBezTo>
                    <a:pt x="1892" y="974"/>
                    <a:pt x="1886" y="975"/>
                    <a:pt x="1881" y="976"/>
                  </a:cubicBezTo>
                  <a:cubicBezTo>
                    <a:pt x="1845" y="961"/>
                    <a:pt x="1810" y="944"/>
                    <a:pt x="1780" y="927"/>
                  </a:cubicBezTo>
                  <a:cubicBezTo>
                    <a:pt x="1804" y="896"/>
                    <a:pt x="1825" y="869"/>
                    <a:pt x="1850" y="847"/>
                  </a:cubicBezTo>
                  <a:cubicBezTo>
                    <a:pt x="1882" y="819"/>
                    <a:pt x="1914" y="792"/>
                    <a:pt x="1945" y="764"/>
                  </a:cubicBezTo>
                  <a:cubicBezTo>
                    <a:pt x="1957" y="761"/>
                    <a:pt x="1970" y="757"/>
                    <a:pt x="1985" y="753"/>
                  </a:cubicBezTo>
                  <a:cubicBezTo>
                    <a:pt x="1988" y="752"/>
                    <a:pt x="1991" y="751"/>
                    <a:pt x="1994" y="750"/>
                  </a:cubicBezTo>
                  <a:cubicBezTo>
                    <a:pt x="1994" y="750"/>
                    <a:pt x="1994" y="750"/>
                    <a:pt x="1995" y="750"/>
                  </a:cubicBezTo>
                  <a:cubicBezTo>
                    <a:pt x="1995" y="750"/>
                    <a:pt x="1996" y="751"/>
                    <a:pt x="1996" y="751"/>
                  </a:cubicBezTo>
                  <a:cubicBezTo>
                    <a:pt x="1996" y="751"/>
                    <a:pt x="1997" y="751"/>
                    <a:pt x="1997" y="752"/>
                  </a:cubicBezTo>
                  <a:cubicBezTo>
                    <a:pt x="1997" y="752"/>
                    <a:pt x="1997" y="752"/>
                    <a:pt x="1998" y="752"/>
                  </a:cubicBezTo>
                  <a:cubicBezTo>
                    <a:pt x="1998" y="752"/>
                    <a:pt x="1998" y="752"/>
                    <a:pt x="1998" y="752"/>
                  </a:cubicBezTo>
                  <a:cubicBezTo>
                    <a:pt x="1999" y="753"/>
                    <a:pt x="1999" y="753"/>
                    <a:pt x="2000" y="754"/>
                  </a:cubicBezTo>
                  <a:cubicBezTo>
                    <a:pt x="2001" y="755"/>
                    <a:pt x="2002" y="756"/>
                    <a:pt x="2002" y="756"/>
                  </a:cubicBezTo>
                  <a:cubicBezTo>
                    <a:pt x="2003" y="757"/>
                    <a:pt x="2004" y="758"/>
                    <a:pt x="2004" y="759"/>
                  </a:cubicBezTo>
                  <a:cubicBezTo>
                    <a:pt x="2005" y="760"/>
                    <a:pt x="2006" y="761"/>
                    <a:pt x="2007" y="762"/>
                  </a:cubicBezTo>
                  <a:cubicBezTo>
                    <a:pt x="2007" y="763"/>
                    <a:pt x="2008" y="764"/>
                    <a:pt x="2009" y="765"/>
                  </a:cubicBezTo>
                  <a:cubicBezTo>
                    <a:pt x="2004" y="773"/>
                    <a:pt x="2013" y="783"/>
                    <a:pt x="2020" y="785"/>
                  </a:cubicBezTo>
                  <a:cubicBezTo>
                    <a:pt x="2030" y="788"/>
                    <a:pt x="2038" y="784"/>
                    <a:pt x="2044" y="777"/>
                  </a:cubicBezTo>
                  <a:cubicBezTo>
                    <a:pt x="2026" y="783"/>
                    <a:pt x="2029" y="761"/>
                    <a:pt x="2011" y="764"/>
                  </a:cubicBezTo>
                  <a:cubicBezTo>
                    <a:pt x="2010" y="763"/>
                    <a:pt x="2009" y="762"/>
                    <a:pt x="2008" y="761"/>
                  </a:cubicBezTo>
                  <a:cubicBezTo>
                    <a:pt x="2007" y="760"/>
                    <a:pt x="2007" y="759"/>
                    <a:pt x="2006" y="758"/>
                  </a:cubicBezTo>
                  <a:cubicBezTo>
                    <a:pt x="2005" y="757"/>
                    <a:pt x="2005" y="756"/>
                    <a:pt x="2004" y="755"/>
                  </a:cubicBezTo>
                  <a:cubicBezTo>
                    <a:pt x="2003" y="754"/>
                    <a:pt x="2002" y="753"/>
                    <a:pt x="2002" y="753"/>
                  </a:cubicBezTo>
                  <a:cubicBezTo>
                    <a:pt x="2001" y="752"/>
                    <a:pt x="2000" y="751"/>
                    <a:pt x="1999" y="751"/>
                  </a:cubicBezTo>
                  <a:cubicBezTo>
                    <a:pt x="1999" y="751"/>
                    <a:pt x="1999" y="750"/>
                    <a:pt x="1999" y="750"/>
                  </a:cubicBezTo>
                  <a:cubicBezTo>
                    <a:pt x="1998" y="750"/>
                    <a:pt x="1998" y="750"/>
                    <a:pt x="1998" y="750"/>
                  </a:cubicBezTo>
                  <a:cubicBezTo>
                    <a:pt x="1998" y="750"/>
                    <a:pt x="1997" y="750"/>
                    <a:pt x="1997" y="750"/>
                  </a:cubicBezTo>
                  <a:cubicBezTo>
                    <a:pt x="1996" y="750"/>
                    <a:pt x="1996" y="750"/>
                    <a:pt x="1995" y="750"/>
                  </a:cubicBezTo>
                  <a:cubicBezTo>
                    <a:pt x="2000" y="748"/>
                    <a:pt x="2004" y="747"/>
                    <a:pt x="2008" y="746"/>
                  </a:cubicBezTo>
                  <a:cubicBezTo>
                    <a:pt x="2016" y="744"/>
                    <a:pt x="2024" y="741"/>
                    <a:pt x="2032" y="740"/>
                  </a:cubicBezTo>
                  <a:cubicBezTo>
                    <a:pt x="2034" y="740"/>
                    <a:pt x="2036" y="740"/>
                    <a:pt x="2037" y="740"/>
                  </a:cubicBezTo>
                  <a:cubicBezTo>
                    <a:pt x="2039" y="740"/>
                    <a:pt x="2039" y="740"/>
                    <a:pt x="2040" y="740"/>
                  </a:cubicBezTo>
                  <a:cubicBezTo>
                    <a:pt x="2041" y="741"/>
                    <a:pt x="2042" y="741"/>
                    <a:pt x="2043" y="741"/>
                  </a:cubicBezTo>
                  <a:cubicBezTo>
                    <a:pt x="2047" y="741"/>
                    <a:pt x="2051" y="742"/>
                    <a:pt x="2055" y="743"/>
                  </a:cubicBezTo>
                  <a:cubicBezTo>
                    <a:pt x="2058" y="744"/>
                    <a:pt x="2061" y="744"/>
                    <a:pt x="2064" y="744"/>
                  </a:cubicBezTo>
                  <a:cubicBezTo>
                    <a:pt x="2064" y="745"/>
                    <a:pt x="2065" y="745"/>
                    <a:pt x="2065" y="746"/>
                  </a:cubicBezTo>
                  <a:cubicBezTo>
                    <a:pt x="2065" y="746"/>
                    <a:pt x="2065" y="747"/>
                    <a:pt x="2065" y="747"/>
                  </a:cubicBezTo>
                  <a:cubicBezTo>
                    <a:pt x="2065" y="748"/>
                    <a:pt x="2065" y="748"/>
                    <a:pt x="2065" y="749"/>
                  </a:cubicBezTo>
                  <a:cubicBezTo>
                    <a:pt x="2066" y="749"/>
                    <a:pt x="2066" y="750"/>
                    <a:pt x="2066" y="750"/>
                  </a:cubicBezTo>
                  <a:cubicBezTo>
                    <a:pt x="2066" y="750"/>
                    <a:pt x="2066" y="751"/>
                    <a:pt x="2066" y="751"/>
                  </a:cubicBezTo>
                  <a:cubicBezTo>
                    <a:pt x="2067" y="752"/>
                    <a:pt x="2067" y="754"/>
                    <a:pt x="2068" y="756"/>
                  </a:cubicBezTo>
                  <a:cubicBezTo>
                    <a:pt x="2068" y="757"/>
                    <a:pt x="2069" y="759"/>
                    <a:pt x="2069" y="761"/>
                  </a:cubicBezTo>
                  <a:cubicBezTo>
                    <a:pt x="2070" y="764"/>
                    <a:pt x="2071" y="768"/>
                    <a:pt x="2072" y="772"/>
                  </a:cubicBezTo>
                  <a:cubicBezTo>
                    <a:pt x="2073" y="774"/>
                    <a:pt x="2073" y="775"/>
                    <a:pt x="2074" y="777"/>
                  </a:cubicBezTo>
                  <a:cubicBezTo>
                    <a:pt x="2074" y="778"/>
                    <a:pt x="2074" y="779"/>
                    <a:pt x="2073" y="781"/>
                  </a:cubicBezTo>
                  <a:cubicBezTo>
                    <a:pt x="2073" y="781"/>
                    <a:pt x="2073" y="782"/>
                    <a:pt x="2073" y="782"/>
                  </a:cubicBezTo>
                  <a:cubicBezTo>
                    <a:pt x="2073" y="783"/>
                    <a:pt x="2073" y="784"/>
                    <a:pt x="2073" y="784"/>
                  </a:cubicBezTo>
                  <a:cubicBezTo>
                    <a:pt x="2073" y="785"/>
                    <a:pt x="2072" y="787"/>
                    <a:pt x="2072" y="788"/>
                  </a:cubicBezTo>
                  <a:cubicBezTo>
                    <a:pt x="2072" y="788"/>
                    <a:pt x="2072" y="788"/>
                    <a:pt x="2072" y="789"/>
                  </a:cubicBezTo>
                  <a:cubicBezTo>
                    <a:pt x="2058" y="796"/>
                    <a:pt x="2064" y="806"/>
                    <a:pt x="2060" y="818"/>
                  </a:cubicBezTo>
                  <a:cubicBezTo>
                    <a:pt x="2077" y="813"/>
                    <a:pt x="2079" y="802"/>
                    <a:pt x="2074" y="788"/>
                  </a:cubicBezTo>
                  <a:cubicBezTo>
                    <a:pt x="2074" y="788"/>
                    <a:pt x="2074" y="788"/>
                    <a:pt x="2074" y="788"/>
                  </a:cubicBezTo>
                  <a:cubicBezTo>
                    <a:pt x="2074" y="787"/>
                    <a:pt x="2074" y="786"/>
                    <a:pt x="2074" y="784"/>
                  </a:cubicBezTo>
                  <a:cubicBezTo>
                    <a:pt x="2074" y="784"/>
                    <a:pt x="2074" y="783"/>
                    <a:pt x="2075" y="783"/>
                  </a:cubicBezTo>
                  <a:cubicBezTo>
                    <a:pt x="2075" y="782"/>
                    <a:pt x="2075" y="781"/>
                    <a:pt x="2075" y="781"/>
                  </a:cubicBezTo>
                  <a:cubicBezTo>
                    <a:pt x="2075" y="780"/>
                    <a:pt x="2075" y="780"/>
                    <a:pt x="2075" y="780"/>
                  </a:cubicBezTo>
                  <a:cubicBezTo>
                    <a:pt x="2076" y="781"/>
                    <a:pt x="2076" y="782"/>
                    <a:pt x="2077" y="783"/>
                  </a:cubicBezTo>
                  <a:cubicBezTo>
                    <a:pt x="2079" y="787"/>
                    <a:pt x="2081" y="790"/>
                    <a:pt x="2082" y="792"/>
                  </a:cubicBezTo>
                  <a:cubicBezTo>
                    <a:pt x="2083" y="793"/>
                    <a:pt x="2083" y="793"/>
                    <a:pt x="2083" y="793"/>
                  </a:cubicBezTo>
                  <a:cubicBezTo>
                    <a:pt x="2083" y="793"/>
                    <a:pt x="2084" y="794"/>
                    <a:pt x="2084" y="794"/>
                  </a:cubicBezTo>
                  <a:cubicBezTo>
                    <a:pt x="2084" y="794"/>
                    <a:pt x="2085" y="795"/>
                    <a:pt x="2085" y="795"/>
                  </a:cubicBezTo>
                  <a:cubicBezTo>
                    <a:pt x="2086" y="796"/>
                    <a:pt x="2087" y="797"/>
                    <a:pt x="2088" y="797"/>
                  </a:cubicBezTo>
                  <a:cubicBezTo>
                    <a:pt x="2089" y="798"/>
                    <a:pt x="2089" y="798"/>
                    <a:pt x="2090" y="798"/>
                  </a:cubicBezTo>
                  <a:cubicBezTo>
                    <a:pt x="2090" y="799"/>
                    <a:pt x="2090" y="799"/>
                    <a:pt x="2090" y="799"/>
                  </a:cubicBezTo>
                  <a:cubicBezTo>
                    <a:pt x="2090" y="799"/>
                    <a:pt x="2090" y="798"/>
                    <a:pt x="2089" y="796"/>
                  </a:cubicBezTo>
                  <a:cubicBezTo>
                    <a:pt x="2088" y="796"/>
                    <a:pt x="2088" y="795"/>
                    <a:pt x="2087" y="794"/>
                  </a:cubicBezTo>
                  <a:cubicBezTo>
                    <a:pt x="2087" y="793"/>
                    <a:pt x="2087" y="793"/>
                    <a:pt x="2086" y="792"/>
                  </a:cubicBezTo>
                  <a:cubicBezTo>
                    <a:pt x="2086" y="792"/>
                    <a:pt x="2086" y="791"/>
                    <a:pt x="2086" y="791"/>
                  </a:cubicBezTo>
                  <a:cubicBezTo>
                    <a:pt x="2085" y="791"/>
                    <a:pt x="2085" y="791"/>
                    <a:pt x="2085" y="790"/>
                  </a:cubicBezTo>
                  <a:cubicBezTo>
                    <a:pt x="2085" y="790"/>
                    <a:pt x="2084" y="789"/>
                    <a:pt x="2084" y="789"/>
                  </a:cubicBezTo>
                  <a:cubicBezTo>
                    <a:pt x="2084" y="789"/>
                    <a:pt x="2084" y="789"/>
                    <a:pt x="2084" y="789"/>
                  </a:cubicBezTo>
                  <a:cubicBezTo>
                    <a:pt x="2084" y="789"/>
                    <a:pt x="2084" y="789"/>
                    <a:pt x="2085" y="789"/>
                  </a:cubicBezTo>
                  <a:cubicBezTo>
                    <a:pt x="2085" y="789"/>
                    <a:pt x="2085" y="789"/>
                    <a:pt x="2085" y="789"/>
                  </a:cubicBezTo>
                  <a:cubicBezTo>
                    <a:pt x="2086" y="790"/>
                    <a:pt x="2087" y="790"/>
                    <a:pt x="2088" y="791"/>
                  </a:cubicBezTo>
                  <a:cubicBezTo>
                    <a:pt x="2088" y="791"/>
                    <a:pt x="2089" y="792"/>
                    <a:pt x="2090" y="792"/>
                  </a:cubicBezTo>
                  <a:cubicBezTo>
                    <a:pt x="2091" y="792"/>
                    <a:pt x="2092" y="793"/>
                    <a:pt x="2093" y="793"/>
                  </a:cubicBezTo>
                  <a:cubicBezTo>
                    <a:pt x="2094" y="793"/>
                    <a:pt x="2095" y="794"/>
                    <a:pt x="2095" y="794"/>
                  </a:cubicBezTo>
                  <a:cubicBezTo>
                    <a:pt x="2095" y="794"/>
                    <a:pt x="2095" y="794"/>
                    <a:pt x="2095" y="794"/>
                  </a:cubicBezTo>
                  <a:cubicBezTo>
                    <a:pt x="2095" y="794"/>
                    <a:pt x="2095" y="794"/>
                    <a:pt x="2095" y="794"/>
                  </a:cubicBezTo>
                  <a:cubicBezTo>
                    <a:pt x="2095" y="794"/>
                    <a:pt x="2096" y="794"/>
                    <a:pt x="2096" y="794"/>
                  </a:cubicBezTo>
                  <a:cubicBezTo>
                    <a:pt x="2096" y="798"/>
                    <a:pt x="2103" y="804"/>
                    <a:pt x="2108" y="805"/>
                  </a:cubicBezTo>
                  <a:cubicBezTo>
                    <a:pt x="2115" y="806"/>
                    <a:pt x="2123" y="801"/>
                    <a:pt x="2129" y="798"/>
                  </a:cubicBezTo>
                  <a:cubicBezTo>
                    <a:pt x="2116" y="796"/>
                    <a:pt x="2110" y="784"/>
                    <a:pt x="2097" y="793"/>
                  </a:cubicBezTo>
                  <a:cubicBezTo>
                    <a:pt x="2096" y="792"/>
                    <a:pt x="2095" y="792"/>
                    <a:pt x="2094" y="791"/>
                  </a:cubicBezTo>
                  <a:cubicBezTo>
                    <a:pt x="2093" y="791"/>
                    <a:pt x="2092" y="791"/>
                    <a:pt x="2091" y="790"/>
                  </a:cubicBezTo>
                  <a:cubicBezTo>
                    <a:pt x="2090" y="790"/>
                    <a:pt x="2089" y="789"/>
                    <a:pt x="2088" y="789"/>
                  </a:cubicBezTo>
                  <a:cubicBezTo>
                    <a:pt x="2088" y="788"/>
                    <a:pt x="2087" y="788"/>
                    <a:pt x="2086" y="788"/>
                  </a:cubicBezTo>
                  <a:cubicBezTo>
                    <a:pt x="2086" y="788"/>
                    <a:pt x="2086" y="787"/>
                    <a:pt x="2086" y="787"/>
                  </a:cubicBezTo>
                  <a:cubicBezTo>
                    <a:pt x="2085" y="787"/>
                    <a:pt x="2085" y="787"/>
                    <a:pt x="2085" y="787"/>
                  </a:cubicBezTo>
                  <a:cubicBezTo>
                    <a:pt x="2085" y="787"/>
                    <a:pt x="2084" y="787"/>
                    <a:pt x="2084" y="787"/>
                  </a:cubicBezTo>
                  <a:cubicBezTo>
                    <a:pt x="2083" y="787"/>
                    <a:pt x="2083" y="786"/>
                    <a:pt x="2082" y="786"/>
                  </a:cubicBezTo>
                  <a:cubicBezTo>
                    <a:pt x="2082" y="786"/>
                    <a:pt x="2082" y="786"/>
                    <a:pt x="2082" y="786"/>
                  </a:cubicBezTo>
                  <a:cubicBezTo>
                    <a:pt x="2081" y="785"/>
                    <a:pt x="2080" y="783"/>
                    <a:pt x="2080" y="782"/>
                  </a:cubicBezTo>
                  <a:cubicBezTo>
                    <a:pt x="2079" y="780"/>
                    <a:pt x="2078" y="779"/>
                    <a:pt x="2077" y="777"/>
                  </a:cubicBezTo>
                  <a:cubicBezTo>
                    <a:pt x="2077" y="775"/>
                    <a:pt x="2076" y="773"/>
                    <a:pt x="2075" y="771"/>
                  </a:cubicBezTo>
                  <a:cubicBezTo>
                    <a:pt x="2074" y="767"/>
                    <a:pt x="2073" y="764"/>
                    <a:pt x="2072" y="760"/>
                  </a:cubicBezTo>
                  <a:cubicBezTo>
                    <a:pt x="2072" y="758"/>
                    <a:pt x="2071" y="756"/>
                    <a:pt x="2071" y="755"/>
                  </a:cubicBezTo>
                  <a:cubicBezTo>
                    <a:pt x="2070" y="753"/>
                    <a:pt x="2070" y="751"/>
                    <a:pt x="2069" y="750"/>
                  </a:cubicBezTo>
                  <a:cubicBezTo>
                    <a:pt x="2069" y="750"/>
                    <a:pt x="2069" y="749"/>
                    <a:pt x="2069" y="749"/>
                  </a:cubicBezTo>
                  <a:cubicBezTo>
                    <a:pt x="2069" y="748"/>
                    <a:pt x="2069" y="748"/>
                    <a:pt x="2068" y="748"/>
                  </a:cubicBezTo>
                  <a:cubicBezTo>
                    <a:pt x="2068" y="747"/>
                    <a:pt x="2068" y="747"/>
                    <a:pt x="2067" y="746"/>
                  </a:cubicBezTo>
                  <a:cubicBezTo>
                    <a:pt x="2067" y="746"/>
                    <a:pt x="2067" y="745"/>
                    <a:pt x="2066" y="745"/>
                  </a:cubicBezTo>
                  <a:cubicBezTo>
                    <a:pt x="2066" y="745"/>
                    <a:pt x="2066" y="745"/>
                    <a:pt x="2066" y="745"/>
                  </a:cubicBezTo>
                  <a:cubicBezTo>
                    <a:pt x="2071" y="745"/>
                    <a:pt x="2075" y="745"/>
                    <a:pt x="2079" y="745"/>
                  </a:cubicBezTo>
                  <a:cubicBezTo>
                    <a:pt x="2083" y="745"/>
                    <a:pt x="2087" y="745"/>
                    <a:pt x="2091" y="745"/>
                  </a:cubicBezTo>
                  <a:cubicBezTo>
                    <a:pt x="2094" y="745"/>
                    <a:pt x="2098" y="745"/>
                    <a:pt x="2102" y="744"/>
                  </a:cubicBezTo>
                  <a:cubicBezTo>
                    <a:pt x="2105" y="744"/>
                    <a:pt x="2108" y="744"/>
                    <a:pt x="2112" y="745"/>
                  </a:cubicBezTo>
                  <a:cubicBezTo>
                    <a:pt x="2112" y="745"/>
                    <a:pt x="2113" y="745"/>
                    <a:pt x="2114" y="745"/>
                  </a:cubicBezTo>
                  <a:cubicBezTo>
                    <a:pt x="2114" y="745"/>
                    <a:pt x="2114" y="745"/>
                    <a:pt x="2114" y="745"/>
                  </a:cubicBezTo>
                  <a:cubicBezTo>
                    <a:pt x="2115" y="745"/>
                    <a:pt x="2115" y="745"/>
                    <a:pt x="2115" y="745"/>
                  </a:cubicBezTo>
                  <a:cubicBezTo>
                    <a:pt x="2115" y="745"/>
                    <a:pt x="2115" y="745"/>
                    <a:pt x="2115" y="745"/>
                  </a:cubicBezTo>
                  <a:cubicBezTo>
                    <a:pt x="2115" y="745"/>
                    <a:pt x="2115" y="745"/>
                    <a:pt x="2115" y="745"/>
                  </a:cubicBezTo>
                  <a:cubicBezTo>
                    <a:pt x="2115" y="745"/>
                    <a:pt x="2115" y="745"/>
                    <a:pt x="2115" y="745"/>
                  </a:cubicBezTo>
                  <a:cubicBezTo>
                    <a:pt x="2115" y="745"/>
                    <a:pt x="2116" y="745"/>
                    <a:pt x="2116" y="745"/>
                  </a:cubicBezTo>
                  <a:cubicBezTo>
                    <a:pt x="2116" y="746"/>
                    <a:pt x="2117" y="746"/>
                    <a:pt x="2117" y="746"/>
                  </a:cubicBezTo>
                  <a:cubicBezTo>
                    <a:pt x="2117" y="746"/>
                    <a:pt x="2118" y="746"/>
                    <a:pt x="2118" y="746"/>
                  </a:cubicBezTo>
                  <a:cubicBezTo>
                    <a:pt x="2119" y="746"/>
                    <a:pt x="2119" y="747"/>
                    <a:pt x="2120" y="747"/>
                  </a:cubicBezTo>
                  <a:cubicBezTo>
                    <a:pt x="2121" y="748"/>
                    <a:pt x="2123" y="748"/>
                    <a:pt x="2124" y="749"/>
                  </a:cubicBezTo>
                  <a:cubicBezTo>
                    <a:pt x="2125" y="750"/>
                    <a:pt x="2127" y="750"/>
                    <a:pt x="2128" y="751"/>
                  </a:cubicBezTo>
                  <a:cubicBezTo>
                    <a:pt x="2130" y="752"/>
                    <a:pt x="2133" y="753"/>
                    <a:pt x="2135" y="754"/>
                  </a:cubicBezTo>
                  <a:cubicBezTo>
                    <a:pt x="2135" y="754"/>
                    <a:pt x="2135" y="754"/>
                    <a:pt x="2136" y="754"/>
                  </a:cubicBezTo>
                  <a:cubicBezTo>
                    <a:pt x="2136" y="754"/>
                    <a:pt x="2136" y="755"/>
                    <a:pt x="2137" y="755"/>
                  </a:cubicBezTo>
                  <a:cubicBezTo>
                    <a:pt x="2137" y="755"/>
                    <a:pt x="2138" y="756"/>
                    <a:pt x="2138" y="756"/>
                  </a:cubicBezTo>
                  <a:cubicBezTo>
                    <a:pt x="2139" y="757"/>
                    <a:pt x="2139" y="757"/>
                    <a:pt x="2140" y="758"/>
                  </a:cubicBezTo>
                  <a:cubicBezTo>
                    <a:pt x="2141" y="759"/>
                    <a:pt x="2142" y="760"/>
                    <a:pt x="2143" y="761"/>
                  </a:cubicBezTo>
                  <a:cubicBezTo>
                    <a:pt x="2144" y="762"/>
                    <a:pt x="2145" y="763"/>
                    <a:pt x="2146" y="764"/>
                  </a:cubicBezTo>
                  <a:cubicBezTo>
                    <a:pt x="2146" y="765"/>
                    <a:pt x="2147" y="766"/>
                    <a:pt x="2148" y="768"/>
                  </a:cubicBezTo>
                  <a:cubicBezTo>
                    <a:pt x="2149" y="769"/>
                    <a:pt x="2150" y="770"/>
                    <a:pt x="2150" y="771"/>
                  </a:cubicBezTo>
                  <a:cubicBezTo>
                    <a:pt x="2150" y="771"/>
                    <a:pt x="2150" y="771"/>
                    <a:pt x="2150" y="771"/>
                  </a:cubicBezTo>
                  <a:cubicBezTo>
                    <a:pt x="2139" y="790"/>
                    <a:pt x="2154" y="797"/>
                    <a:pt x="2172" y="799"/>
                  </a:cubicBezTo>
                  <a:cubicBezTo>
                    <a:pt x="2162" y="787"/>
                    <a:pt x="2171" y="775"/>
                    <a:pt x="2152" y="769"/>
                  </a:cubicBezTo>
                  <a:cubicBezTo>
                    <a:pt x="2151" y="768"/>
                    <a:pt x="2151" y="767"/>
                    <a:pt x="2150" y="766"/>
                  </a:cubicBezTo>
                  <a:cubicBezTo>
                    <a:pt x="2150" y="765"/>
                    <a:pt x="2149" y="764"/>
                    <a:pt x="2148" y="762"/>
                  </a:cubicBezTo>
                  <a:cubicBezTo>
                    <a:pt x="2147" y="761"/>
                    <a:pt x="2146" y="760"/>
                    <a:pt x="2145" y="759"/>
                  </a:cubicBezTo>
                  <a:cubicBezTo>
                    <a:pt x="2144" y="758"/>
                    <a:pt x="2143" y="758"/>
                    <a:pt x="2143" y="757"/>
                  </a:cubicBezTo>
                  <a:cubicBezTo>
                    <a:pt x="2144" y="758"/>
                    <a:pt x="2146" y="758"/>
                    <a:pt x="2147" y="759"/>
                  </a:cubicBezTo>
                  <a:cubicBezTo>
                    <a:pt x="2149" y="759"/>
                    <a:pt x="2151" y="759"/>
                    <a:pt x="2152" y="760"/>
                  </a:cubicBezTo>
                  <a:cubicBezTo>
                    <a:pt x="2153" y="760"/>
                    <a:pt x="2155" y="760"/>
                    <a:pt x="2156" y="760"/>
                  </a:cubicBezTo>
                  <a:cubicBezTo>
                    <a:pt x="2158" y="760"/>
                    <a:pt x="2159" y="760"/>
                    <a:pt x="2159" y="760"/>
                  </a:cubicBezTo>
                  <a:cubicBezTo>
                    <a:pt x="2159" y="760"/>
                    <a:pt x="2158" y="760"/>
                    <a:pt x="2156" y="760"/>
                  </a:cubicBezTo>
                  <a:cubicBezTo>
                    <a:pt x="2155" y="759"/>
                    <a:pt x="2154" y="759"/>
                    <a:pt x="2152" y="759"/>
                  </a:cubicBezTo>
                  <a:cubicBezTo>
                    <a:pt x="2151" y="758"/>
                    <a:pt x="2150" y="758"/>
                    <a:pt x="2148" y="757"/>
                  </a:cubicBezTo>
                  <a:cubicBezTo>
                    <a:pt x="2145" y="756"/>
                    <a:pt x="2141" y="753"/>
                    <a:pt x="2137" y="751"/>
                  </a:cubicBezTo>
                  <a:cubicBezTo>
                    <a:pt x="2135" y="750"/>
                    <a:pt x="2132" y="748"/>
                    <a:pt x="2130" y="747"/>
                  </a:cubicBezTo>
                  <a:cubicBezTo>
                    <a:pt x="2129" y="746"/>
                    <a:pt x="2127" y="745"/>
                    <a:pt x="2126" y="745"/>
                  </a:cubicBezTo>
                  <a:cubicBezTo>
                    <a:pt x="2125" y="744"/>
                    <a:pt x="2123" y="744"/>
                    <a:pt x="2122" y="743"/>
                  </a:cubicBezTo>
                  <a:cubicBezTo>
                    <a:pt x="2121" y="743"/>
                    <a:pt x="2121" y="742"/>
                    <a:pt x="2120" y="742"/>
                  </a:cubicBezTo>
                  <a:cubicBezTo>
                    <a:pt x="2119" y="742"/>
                    <a:pt x="2119" y="742"/>
                    <a:pt x="2118" y="742"/>
                  </a:cubicBezTo>
                  <a:cubicBezTo>
                    <a:pt x="2118" y="741"/>
                    <a:pt x="2118" y="741"/>
                    <a:pt x="2117" y="741"/>
                  </a:cubicBezTo>
                  <a:cubicBezTo>
                    <a:pt x="2117" y="741"/>
                    <a:pt x="2116" y="741"/>
                    <a:pt x="2116" y="741"/>
                  </a:cubicBezTo>
                  <a:cubicBezTo>
                    <a:pt x="2116" y="741"/>
                    <a:pt x="2116" y="741"/>
                    <a:pt x="2116" y="741"/>
                  </a:cubicBezTo>
                  <a:cubicBezTo>
                    <a:pt x="2115" y="741"/>
                    <a:pt x="2116" y="741"/>
                    <a:pt x="2116" y="741"/>
                  </a:cubicBezTo>
                  <a:cubicBezTo>
                    <a:pt x="2115" y="741"/>
                    <a:pt x="2115" y="741"/>
                    <a:pt x="2115" y="741"/>
                  </a:cubicBezTo>
                  <a:cubicBezTo>
                    <a:pt x="2115" y="741"/>
                    <a:pt x="2115" y="741"/>
                    <a:pt x="2115" y="741"/>
                  </a:cubicBezTo>
                  <a:cubicBezTo>
                    <a:pt x="2115" y="741"/>
                    <a:pt x="2115" y="741"/>
                    <a:pt x="2115" y="741"/>
                  </a:cubicBezTo>
                  <a:cubicBezTo>
                    <a:pt x="2114" y="740"/>
                    <a:pt x="2113" y="740"/>
                    <a:pt x="2112" y="740"/>
                  </a:cubicBezTo>
                  <a:cubicBezTo>
                    <a:pt x="2111" y="740"/>
                    <a:pt x="2110" y="740"/>
                    <a:pt x="2109" y="740"/>
                  </a:cubicBezTo>
                  <a:cubicBezTo>
                    <a:pt x="2109" y="740"/>
                    <a:pt x="2109" y="740"/>
                    <a:pt x="2110" y="740"/>
                  </a:cubicBezTo>
                  <a:cubicBezTo>
                    <a:pt x="2111" y="739"/>
                    <a:pt x="2112" y="738"/>
                    <a:pt x="2114" y="737"/>
                  </a:cubicBezTo>
                  <a:cubicBezTo>
                    <a:pt x="2114" y="737"/>
                    <a:pt x="2115" y="736"/>
                    <a:pt x="2115" y="736"/>
                  </a:cubicBezTo>
                  <a:cubicBezTo>
                    <a:pt x="2115" y="735"/>
                    <a:pt x="2116" y="735"/>
                    <a:pt x="2116" y="735"/>
                  </a:cubicBezTo>
                  <a:cubicBezTo>
                    <a:pt x="2117" y="734"/>
                    <a:pt x="2117" y="734"/>
                    <a:pt x="2117" y="733"/>
                  </a:cubicBezTo>
                  <a:cubicBezTo>
                    <a:pt x="2118" y="733"/>
                    <a:pt x="2118" y="732"/>
                    <a:pt x="2118" y="732"/>
                  </a:cubicBezTo>
                  <a:cubicBezTo>
                    <a:pt x="2119" y="731"/>
                    <a:pt x="2119" y="729"/>
                    <a:pt x="2120" y="728"/>
                  </a:cubicBezTo>
                  <a:cubicBezTo>
                    <a:pt x="2120" y="728"/>
                    <a:pt x="2120" y="727"/>
                    <a:pt x="2120" y="727"/>
                  </a:cubicBezTo>
                  <a:cubicBezTo>
                    <a:pt x="2120" y="727"/>
                    <a:pt x="2120" y="727"/>
                    <a:pt x="2120" y="726"/>
                  </a:cubicBezTo>
                  <a:cubicBezTo>
                    <a:pt x="2121" y="726"/>
                    <a:pt x="2121" y="725"/>
                    <a:pt x="2121" y="725"/>
                  </a:cubicBezTo>
                  <a:cubicBezTo>
                    <a:pt x="2121" y="725"/>
                    <a:pt x="2121" y="724"/>
                    <a:pt x="2121" y="724"/>
                  </a:cubicBezTo>
                  <a:cubicBezTo>
                    <a:pt x="2121" y="721"/>
                    <a:pt x="2121" y="718"/>
                    <a:pt x="2121" y="715"/>
                  </a:cubicBezTo>
                  <a:cubicBezTo>
                    <a:pt x="2121" y="714"/>
                    <a:pt x="2121" y="713"/>
                    <a:pt x="2121" y="711"/>
                  </a:cubicBezTo>
                  <a:cubicBezTo>
                    <a:pt x="2121" y="711"/>
                    <a:pt x="2121" y="710"/>
                    <a:pt x="2122" y="710"/>
                  </a:cubicBezTo>
                  <a:cubicBezTo>
                    <a:pt x="2122" y="709"/>
                    <a:pt x="2122" y="709"/>
                    <a:pt x="2122" y="709"/>
                  </a:cubicBezTo>
                  <a:cubicBezTo>
                    <a:pt x="2122" y="709"/>
                    <a:pt x="2122" y="709"/>
                    <a:pt x="2122" y="709"/>
                  </a:cubicBezTo>
                  <a:cubicBezTo>
                    <a:pt x="2122" y="708"/>
                    <a:pt x="2122" y="708"/>
                    <a:pt x="2122" y="708"/>
                  </a:cubicBezTo>
                  <a:cubicBezTo>
                    <a:pt x="2123" y="708"/>
                    <a:pt x="2123" y="708"/>
                    <a:pt x="2123" y="708"/>
                  </a:cubicBezTo>
                  <a:cubicBezTo>
                    <a:pt x="2124" y="705"/>
                    <a:pt x="2126" y="703"/>
                    <a:pt x="2129" y="701"/>
                  </a:cubicBezTo>
                  <a:cubicBezTo>
                    <a:pt x="2131" y="700"/>
                    <a:pt x="2134" y="698"/>
                    <a:pt x="2136" y="696"/>
                  </a:cubicBezTo>
                  <a:cubicBezTo>
                    <a:pt x="2139" y="694"/>
                    <a:pt x="2141" y="692"/>
                    <a:pt x="2143" y="690"/>
                  </a:cubicBezTo>
                  <a:cubicBezTo>
                    <a:pt x="2145" y="688"/>
                    <a:pt x="2146" y="687"/>
                    <a:pt x="2148" y="686"/>
                  </a:cubicBezTo>
                  <a:cubicBezTo>
                    <a:pt x="2148" y="686"/>
                    <a:pt x="2148" y="685"/>
                    <a:pt x="2149" y="685"/>
                  </a:cubicBezTo>
                  <a:cubicBezTo>
                    <a:pt x="2149" y="685"/>
                    <a:pt x="2149" y="685"/>
                    <a:pt x="2150" y="685"/>
                  </a:cubicBezTo>
                  <a:cubicBezTo>
                    <a:pt x="2150" y="685"/>
                    <a:pt x="2150" y="685"/>
                    <a:pt x="2150" y="685"/>
                  </a:cubicBezTo>
                  <a:cubicBezTo>
                    <a:pt x="2150" y="685"/>
                    <a:pt x="2151" y="685"/>
                    <a:pt x="2151" y="685"/>
                  </a:cubicBezTo>
                  <a:cubicBezTo>
                    <a:pt x="2151" y="684"/>
                    <a:pt x="2152" y="684"/>
                    <a:pt x="2152" y="684"/>
                  </a:cubicBezTo>
                  <a:cubicBezTo>
                    <a:pt x="2153" y="684"/>
                    <a:pt x="2153" y="684"/>
                    <a:pt x="2154" y="683"/>
                  </a:cubicBezTo>
                  <a:cubicBezTo>
                    <a:pt x="2154" y="683"/>
                    <a:pt x="2155" y="683"/>
                    <a:pt x="2155" y="683"/>
                  </a:cubicBezTo>
                  <a:cubicBezTo>
                    <a:pt x="2156" y="683"/>
                    <a:pt x="2156" y="683"/>
                    <a:pt x="2157" y="682"/>
                  </a:cubicBezTo>
                  <a:cubicBezTo>
                    <a:pt x="2158" y="682"/>
                    <a:pt x="2159" y="682"/>
                    <a:pt x="2160" y="682"/>
                  </a:cubicBezTo>
                  <a:cubicBezTo>
                    <a:pt x="2162" y="681"/>
                    <a:pt x="2163" y="681"/>
                    <a:pt x="2164" y="681"/>
                  </a:cubicBezTo>
                  <a:cubicBezTo>
                    <a:pt x="2165" y="681"/>
                    <a:pt x="2166" y="681"/>
                    <a:pt x="2168" y="681"/>
                  </a:cubicBezTo>
                  <a:cubicBezTo>
                    <a:pt x="2168" y="681"/>
                    <a:pt x="2168" y="681"/>
                    <a:pt x="2168" y="681"/>
                  </a:cubicBezTo>
                  <a:cubicBezTo>
                    <a:pt x="2167" y="681"/>
                    <a:pt x="2166" y="681"/>
                    <a:pt x="2165" y="681"/>
                  </a:cubicBezTo>
                  <a:cubicBezTo>
                    <a:pt x="2170" y="700"/>
                    <a:pt x="2194" y="689"/>
                    <a:pt x="2204" y="680"/>
                  </a:cubicBezTo>
                  <a:cubicBezTo>
                    <a:pt x="2196" y="680"/>
                    <a:pt x="2168" y="662"/>
                    <a:pt x="2165" y="679"/>
                  </a:cubicBezTo>
                  <a:cubicBezTo>
                    <a:pt x="2165" y="679"/>
                    <a:pt x="2164" y="679"/>
                    <a:pt x="2164" y="679"/>
                  </a:cubicBezTo>
                  <a:cubicBezTo>
                    <a:pt x="2163" y="679"/>
                    <a:pt x="2161" y="679"/>
                    <a:pt x="2160" y="680"/>
                  </a:cubicBezTo>
                  <a:cubicBezTo>
                    <a:pt x="2159" y="680"/>
                    <a:pt x="2158" y="680"/>
                    <a:pt x="2156" y="680"/>
                  </a:cubicBezTo>
                  <a:cubicBezTo>
                    <a:pt x="2156" y="681"/>
                    <a:pt x="2155" y="681"/>
                    <a:pt x="2155" y="681"/>
                  </a:cubicBezTo>
                  <a:cubicBezTo>
                    <a:pt x="2154" y="681"/>
                    <a:pt x="2154" y="681"/>
                    <a:pt x="2153" y="681"/>
                  </a:cubicBezTo>
                  <a:cubicBezTo>
                    <a:pt x="2153" y="682"/>
                    <a:pt x="2152" y="682"/>
                    <a:pt x="2152" y="682"/>
                  </a:cubicBezTo>
                  <a:cubicBezTo>
                    <a:pt x="2151" y="682"/>
                    <a:pt x="2151" y="682"/>
                    <a:pt x="2151" y="682"/>
                  </a:cubicBezTo>
                  <a:cubicBezTo>
                    <a:pt x="2152" y="681"/>
                    <a:pt x="2153" y="680"/>
                    <a:pt x="2155" y="678"/>
                  </a:cubicBezTo>
                  <a:cubicBezTo>
                    <a:pt x="2155" y="678"/>
                    <a:pt x="2155" y="678"/>
                    <a:pt x="2156" y="677"/>
                  </a:cubicBezTo>
                  <a:cubicBezTo>
                    <a:pt x="2156" y="677"/>
                    <a:pt x="2157" y="676"/>
                    <a:pt x="2157" y="676"/>
                  </a:cubicBezTo>
                  <a:cubicBezTo>
                    <a:pt x="2158" y="675"/>
                    <a:pt x="2158" y="674"/>
                    <a:pt x="2159" y="674"/>
                  </a:cubicBezTo>
                  <a:cubicBezTo>
                    <a:pt x="2160" y="672"/>
                    <a:pt x="2161" y="671"/>
                    <a:pt x="2162" y="670"/>
                  </a:cubicBezTo>
                  <a:cubicBezTo>
                    <a:pt x="2162" y="669"/>
                    <a:pt x="2163" y="669"/>
                    <a:pt x="2163" y="668"/>
                  </a:cubicBezTo>
                  <a:cubicBezTo>
                    <a:pt x="2163" y="668"/>
                    <a:pt x="2163" y="667"/>
                    <a:pt x="2163" y="667"/>
                  </a:cubicBezTo>
                  <a:cubicBezTo>
                    <a:pt x="2163" y="667"/>
                    <a:pt x="2163" y="667"/>
                    <a:pt x="2163" y="667"/>
                  </a:cubicBezTo>
                  <a:cubicBezTo>
                    <a:pt x="2163" y="667"/>
                    <a:pt x="2163" y="667"/>
                    <a:pt x="2163" y="667"/>
                  </a:cubicBezTo>
                  <a:cubicBezTo>
                    <a:pt x="2163" y="667"/>
                    <a:pt x="2163" y="667"/>
                    <a:pt x="2163" y="667"/>
                  </a:cubicBezTo>
                  <a:cubicBezTo>
                    <a:pt x="2163" y="667"/>
                    <a:pt x="2163" y="667"/>
                    <a:pt x="2162" y="667"/>
                  </a:cubicBezTo>
                  <a:cubicBezTo>
                    <a:pt x="2162" y="667"/>
                    <a:pt x="2162" y="667"/>
                    <a:pt x="2162" y="667"/>
                  </a:cubicBezTo>
                  <a:cubicBezTo>
                    <a:pt x="2162" y="667"/>
                    <a:pt x="2161" y="667"/>
                    <a:pt x="2161" y="667"/>
                  </a:cubicBezTo>
                  <a:cubicBezTo>
                    <a:pt x="2161" y="668"/>
                    <a:pt x="2162" y="668"/>
                    <a:pt x="2162" y="668"/>
                  </a:cubicBezTo>
                  <a:cubicBezTo>
                    <a:pt x="2162" y="668"/>
                    <a:pt x="2161"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8"/>
                    <a:pt x="2162" y="668"/>
                  </a:cubicBezTo>
                  <a:cubicBezTo>
                    <a:pt x="2162" y="668"/>
                    <a:pt x="2162" y="668"/>
                    <a:pt x="2161" y="669"/>
                  </a:cubicBezTo>
                  <a:cubicBezTo>
                    <a:pt x="2160" y="670"/>
                    <a:pt x="2159" y="671"/>
                    <a:pt x="2157" y="672"/>
                  </a:cubicBezTo>
                  <a:cubicBezTo>
                    <a:pt x="2156" y="673"/>
                    <a:pt x="2156" y="673"/>
                    <a:pt x="2155" y="674"/>
                  </a:cubicBezTo>
                  <a:cubicBezTo>
                    <a:pt x="2154" y="674"/>
                    <a:pt x="2154" y="675"/>
                    <a:pt x="2154" y="675"/>
                  </a:cubicBezTo>
                  <a:cubicBezTo>
                    <a:pt x="2153" y="675"/>
                    <a:pt x="2153" y="676"/>
                    <a:pt x="2152" y="676"/>
                  </a:cubicBezTo>
                  <a:cubicBezTo>
                    <a:pt x="2149" y="680"/>
                    <a:pt x="2145" y="684"/>
                    <a:pt x="2141" y="688"/>
                  </a:cubicBezTo>
                  <a:cubicBezTo>
                    <a:pt x="2139" y="690"/>
                    <a:pt x="2137" y="691"/>
                    <a:pt x="2134" y="693"/>
                  </a:cubicBezTo>
                  <a:cubicBezTo>
                    <a:pt x="2133" y="694"/>
                    <a:pt x="2133" y="695"/>
                    <a:pt x="2132" y="695"/>
                  </a:cubicBezTo>
                  <a:cubicBezTo>
                    <a:pt x="2132" y="695"/>
                    <a:pt x="2132" y="695"/>
                    <a:pt x="2132" y="694"/>
                  </a:cubicBezTo>
                  <a:cubicBezTo>
                    <a:pt x="2132" y="694"/>
                    <a:pt x="2133" y="693"/>
                    <a:pt x="2133" y="692"/>
                  </a:cubicBezTo>
                  <a:cubicBezTo>
                    <a:pt x="2133" y="691"/>
                    <a:pt x="2133" y="690"/>
                    <a:pt x="2134" y="689"/>
                  </a:cubicBezTo>
                  <a:cubicBezTo>
                    <a:pt x="2134" y="688"/>
                    <a:pt x="2134" y="687"/>
                    <a:pt x="2134" y="686"/>
                  </a:cubicBezTo>
                  <a:cubicBezTo>
                    <a:pt x="2134" y="686"/>
                    <a:pt x="2134" y="686"/>
                    <a:pt x="2134" y="685"/>
                  </a:cubicBezTo>
                  <a:cubicBezTo>
                    <a:pt x="2135" y="686"/>
                    <a:pt x="2135" y="686"/>
                    <a:pt x="2135" y="686"/>
                  </a:cubicBezTo>
                  <a:cubicBezTo>
                    <a:pt x="2143" y="673"/>
                    <a:pt x="2139" y="662"/>
                    <a:pt x="2135" y="649"/>
                  </a:cubicBezTo>
                  <a:cubicBezTo>
                    <a:pt x="2125" y="659"/>
                    <a:pt x="2127" y="671"/>
                    <a:pt x="2132" y="683"/>
                  </a:cubicBezTo>
                  <a:cubicBezTo>
                    <a:pt x="2132" y="684"/>
                    <a:pt x="2132" y="685"/>
                    <a:pt x="2132" y="685"/>
                  </a:cubicBezTo>
                  <a:cubicBezTo>
                    <a:pt x="2132" y="686"/>
                    <a:pt x="2131" y="687"/>
                    <a:pt x="2131" y="688"/>
                  </a:cubicBezTo>
                  <a:cubicBezTo>
                    <a:pt x="2131" y="689"/>
                    <a:pt x="2131" y="690"/>
                    <a:pt x="2130" y="691"/>
                  </a:cubicBezTo>
                  <a:cubicBezTo>
                    <a:pt x="2130" y="692"/>
                    <a:pt x="2130" y="693"/>
                    <a:pt x="2130" y="694"/>
                  </a:cubicBezTo>
                  <a:cubicBezTo>
                    <a:pt x="2129" y="694"/>
                    <a:pt x="2129" y="695"/>
                    <a:pt x="2129" y="696"/>
                  </a:cubicBezTo>
                  <a:cubicBezTo>
                    <a:pt x="2129" y="696"/>
                    <a:pt x="2129" y="696"/>
                    <a:pt x="2128" y="696"/>
                  </a:cubicBezTo>
                  <a:cubicBezTo>
                    <a:pt x="2128" y="697"/>
                    <a:pt x="2128" y="697"/>
                    <a:pt x="2128" y="697"/>
                  </a:cubicBezTo>
                  <a:cubicBezTo>
                    <a:pt x="2128" y="697"/>
                    <a:pt x="2128" y="697"/>
                    <a:pt x="2128" y="698"/>
                  </a:cubicBezTo>
                  <a:cubicBezTo>
                    <a:pt x="2128" y="698"/>
                    <a:pt x="2127" y="699"/>
                    <a:pt x="2127" y="699"/>
                  </a:cubicBezTo>
                  <a:cubicBezTo>
                    <a:pt x="2124" y="701"/>
                    <a:pt x="2122" y="703"/>
                    <a:pt x="2120" y="706"/>
                  </a:cubicBezTo>
                  <a:cubicBezTo>
                    <a:pt x="2120" y="706"/>
                    <a:pt x="2120" y="706"/>
                    <a:pt x="2119" y="707"/>
                  </a:cubicBezTo>
                  <a:cubicBezTo>
                    <a:pt x="2119" y="707"/>
                    <a:pt x="2119" y="707"/>
                    <a:pt x="2119" y="707"/>
                  </a:cubicBezTo>
                  <a:cubicBezTo>
                    <a:pt x="2119" y="707"/>
                    <a:pt x="2119" y="708"/>
                    <a:pt x="2119" y="708"/>
                  </a:cubicBezTo>
                  <a:cubicBezTo>
                    <a:pt x="2119" y="708"/>
                    <a:pt x="2119" y="708"/>
                    <a:pt x="2119" y="708"/>
                  </a:cubicBezTo>
                  <a:cubicBezTo>
                    <a:pt x="2118" y="709"/>
                    <a:pt x="2118" y="710"/>
                    <a:pt x="2118" y="711"/>
                  </a:cubicBezTo>
                  <a:cubicBezTo>
                    <a:pt x="2118" y="712"/>
                    <a:pt x="2118" y="714"/>
                    <a:pt x="2118" y="716"/>
                  </a:cubicBezTo>
                  <a:cubicBezTo>
                    <a:pt x="2118" y="719"/>
                    <a:pt x="2118" y="721"/>
                    <a:pt x="2118" y="724"/>
                  </a:cubicBezTo>
                  <a:cubicBezTo>
                    <a:pt x="2118" y="724"/>
                    <a:pt x="2118" y="724"/>
                    <a:pt x="2118" y="725"/>
                  </a:cubicBezTo>
                  <a:cubicBezTo>
                    <a:pt x="2117" y="725"/>
                    <a:pt x="2117" y="725"/>
                    <a:pt x="2117" y="726"/>
                  </a:cubicBezTo>
                  <a:cubicBezTo>
                    <a:pt x="2117" y="726"/>
                    <a:pt x="2117" y="726"/>
                    <a:pt x="2117" y="726"/>
                  </a:cubicBezTo>
                  <a:cubicBezTo>
                    <a:pt x="2117" y="727"/>
                    <a:pt x="2117" y="727"/>
                    <a:pt x="2117" y="727"/>
                  </a:cubicBezTo>
                  <a:cubicBezTo>
                    <a:pt x="2117" y="728"/>
                    <a:pt x="2116" y="729"/>
                    <a:pt x="2115" y="730"/>
                  </a:cubicBezTo>
                  <a:cubicBezTo>
                    <a:pt x="2115" y="731"/>
                    <a:pt x="2114" y="732"/>
                    <a:pt x="2114" y="733"/>
                  </a:cubicBezTo>
                  <a:cubicBezTo>
                    <a:pt x="2113" y="733"/>
                    <a:pt x="2113" y="734"/>
                    <a:pt x="2113" y="734"/>
                  </a:cubicBezTo>
                  <a:cubicBezTo>
                    <a:pt x="2113" y="734"/>
                    <a:pt x="2112" y="735"/>
                    <a:pt x="2112" y="735"/>
                  </a:cubicBezTo>
                  <a:cubicBezTo>
                    <a:pt x="2111" y="737"/>
                    <a:pt x="2110" y="738"/>
                    <a:pt x="2109" y="739"/>
                  </a:cubicBezTo>
                  <a:cubicBezTo>
                    <a:pt x="2108" y="739"/>
                    <a:pt x="2108" y="740"/>
                    <a:pt x="2108" y="740"/>
                  </a:cubicBezTo>
                  <a:cubicBezTo>
                    <a:pt x="2106" y="740"/>
                    <a:pt x="2104" y="740"/>
                    <a:pt x="2101" y="740"/>
                  </a:cubicBezTo>
                  <a:cubicBezTo>
                    <a:pt x="2098" y="740"/>
                    <a:pt x="2094" y="740"/>
                    <a:pt x="2091" y="741"/>
                  </a:cubicBezTo>
                  <a:cubicBezTo>
                    <a:pt x="2087" y="741"/>
                    <a:pt x="2083" y="741"/>
                    <a:pt x="2079" y="741"/>
                  </a:cubicBezTo>
                  <a:cubicBezTo>
                    <a:pt x="2072" y="741"/>
                    <a:pt x="2064" y="740"/>
                    <a:pt x="2056" y="739"/>
                  </a:cubicBezTo>
                  <a:cubicBezTo>
                    <a:pt x="2052" y="738"/>
                    <a:pt x="2048" y="737"/>
                    <a:pt x="2044" y="736"/>
                  </a:cubicBezTo>
                  <a:cubicBezTo>
                    <a:pt x="2043" y="736"/>
                    <a:pt x="2042" y="736"/>
                    <a:pt x="2041" y="736"/>
                  </a:cubicBezTo>
                  <a:cubicBezTo>
                    <a:pt x="2040" y="736"/>
                    <a:pt x="2039" y="736"/>
                    <a:pt x="2038" y="736"/>
                  </a:cubicBezTo>
                  <a:cubicBezTo>
                    <a:pt x="2035" y="736"/>
                    <a:pt x="2033" y="736"/>
                    <a:pt x="2031" y="736"/>
                  </a:cubicBezTo>
                  <a:cubicBezTo>
                    <a:pt x="2027" y="736"/>
                    <a:pt x="2023" y="737"/>
                    <a:pt x="2019" y="738"/>
                  </a:cubicBezTo>
                  <a:cubicBezTo>
                    <a:pt x="2016" y="739"/>
                    <a:pt x="2013" y="740"/>
                    <a:pt x="2010" y="741"/>
                  </a:cubicBezTo>
                  <a:cubicBezTo>
                    <a:pt x="2011" y="740"/>
                    <a:pt x="2012" y="740"/>
                    <a:pt x="2014" y="739"/>
                  </a:cubicBezTo>
                  <a:cubicBezTo>
                    <a:pt x="2014" y="739"/>
                    <a:pt x="2015" y="738"/>
                    <a:pt x="2015" y="738"/>
                  </a:cubicBezTo>
                  <a:cubicBezTo>
                    <a:pt x="2016" y="738"/>
                    <a:pt x="2016" y="737"/>
                    <a:pt x="2017" y="737"/>
                  </a:cubicBezTo>
                  <a:cubicBezTo>
                    <a:pt x="2017" y="737"/>
                    <a:pt x="2018" y="736"/>
                    <a:pt x="2018" y="736"/>
                  </a:cubicBezTo>
                  <a:cubicBezTo>
                    <a:pt x="2019" y="735"/>
                    <a:pt x="2019" y="735"/>
                    <a:pt x="2020" y="734"/>
                  </a:cubicBezTo>
                  <a:cubicBezTo>
                    <a:pt x="2022" y="732"/>
                    <a:pt x="2023" y="730"/>
                    <a:pt x="2024" y="726"/>
                  </a:cubicBezTo>
                  <a:cubicBezTo>
                    <a:pt x="2024" y="726"/>
                    <a:pt x="2025" y="726"/>
                    <a:pt x="2025" y="725"/>
                  </a:cubicBezTo>
                  <a:cubicBezTo>
                    <a:pt x="2025" y="725"/>
                    <a:pt x="2025" y="724"/>
                    <a:pt x="2025" y="724"/>
                  </a:cubicBezTo>
                  <a:cubicBezTo>
                    <a:pt x="2025" y="723"/>
                    <a:pt x="2025" y="723"/>
                    <a:pt x="2025" y="723"/>
                  </a:cubicBezTo>
                  <a:cubicBezTo>
                    <a:pt x="2025" y="723"/>
                    <a:pt x="2025" y="723"/>
                    <a:pt x="2025" y="723"/>
                  </a:cubicBezTo>
                  <a:cubicBezTo>
                    <a:pt x="2025" y="722"/>
                    <a:pt x="2025" y="722"/>
                    <a:pt x="2025" y="721"/>
                  </a:cubicBezTo>
                  <a:cubicBezTo>
                    <a:pt x="2025" y="720"/>
                    <a:pt x="2025" y="718"/>
                    <a:pt x="2025" y="716"/>
                  </a:cubicBezTo>
                  <a:cubicBezTo>
                    <a:pt x="2025" y="716"/>
                    <a:pt x="2024" y="715"/>
                    <a:pt x="2024" y="714"/>
                  </a:cubicBezTo>
                  <a:cubicBezTo>
                    <a:pt x="2024" y="713"/>
                    <a:pt x="2024" y="712"/>
                    <a:pt x="2024" y="711"/>
                  </a:cubicBezTo>
                  <a:cubicBezTo>
                    <a:pt x="2024" y="711"/>
                    <a:pt x="2024" y="710"/>
                    <a:pt x="2024" y="709"/>
                  </a:cubicBezTo>
                  <a:cubicBezTo>
                    <a:pt x="2024" y="708"/>
                    <a:pt x="2024" y="707"/>
                    <a:pt x="2024" y="706"/>
                  </a:cubicBezTo>
                  <a:cubicBezTo>
                    <a:pt x="2024" y="706"/>
                    <a:pt x="2024" y="705"/>
                    <a:pt x="2024" y="705"/>
                  </a:cubicBezTo>
                  <a:cubicBezTo>
                    <a:pt x="2024" y="705"/>
                    <a:pt x="2024" y="705"/>
                    <a:pt x="2024" y="705"/>
                  </a:cubicBezTo>
                  <a:cubicBezTo>
                    <a:pt x="2024" y="704"/>
                    <a:pt x="2025" y="704"/>
                    <a:pt x="2025" y="704"/>
                  </a:cubicBezTo>
                  <a:cubicBezTo>
                    <a:pt x="2025" y="704"/>
                    <a:pt x="2025" y="704"/>
                    <a:pt x="2026" y="704"/>
                  </a:cubicBezTo>
                  <a:cubicBezTo>
                    <a:pt x="2026" y="703"/>
                    <a:pt x="2026" y="703"/>
                    <a:pt x="2026" y="703"/>
                  </a:cubicBezTo>
                  <a:cubicBezTo>
                    <a:pt x="2026" y="703"/>
                    <a:pt x="2027" y="703"/>
                    <a:pt x="2027" y="702"/>
                  </a:cubicBezTo>
                  <a:cubicBezTo>
                    <a:pt x="2027" y="702"/>
                    <a:pt x="2028" y="702"/>
                    <a:pt x="2028" y="701"/>
                  </a:cubicBezTo>
                  <a:cubicBezTo>
                    <a:pt x="2028" y="701"/>
                    <a:pt x="2028" y="701"/>
                    <a:pt x="2029" y="701"/>
                  </a:cubicBezTo>
                  <a:cubicBezTo>
                    <a:pt x="2029" y="701"/>
                    <a:pt x="2029" y="701"/>
                    <a:pt x="2029" y="701"/>
                  </a:cubicBezTo>
                  <a:cubicBezTo>
                    <a:pt x="2030" y="700"/>
                    <a:pt x="2030" y="700"/>
                    <a:pt x="2031" y="700"/>
                  </a:cubicBezTo>
                  <a:cubicBezTo>
                    <a:pt x="2032" y="699"/>
                    <a:pt x="2032" y="699"/>
                    <a:pt x="2033" y="698"/>
                  </a:cubicBezTo>
                  <a:cubicBezTo>
                    <a:pt x="2034" y="698"/>
                    <a:pt x="2036" y="697"/>
                    <a:pt x="2037" y="697"/>
                  </a:cubicBezTo>
                  <a:cubicBezTo>
                    <a:pt x="2037" y="697"/>
                    <a:pt x="2037" y="697"/>
                    <a:pt x="2037" y="697"/>
                  </a:cubicBezTo>
                  <a:cubicBezTo>
                    <a:pt x="2037" y="697"/>
                    <a:pt x="2037" y="697"/>
                    <a:pt x="2037" y="698"/>
                  </a:cubicBezTo>
                  <a:cubicBezTo>
                    <a:pt x="2038" y="698"/>
                    <a:pt x="2038" y="697"/>
                    <a:pt x="2039" y="697"/>
                  </a:cubicBezTo>
                  <a:cubicBezTo>
                    <a:pt x="2038" y="698"/>
                    <a:pt x="2038" y="698"/>
                    <a:pt x="2038" y="698"/>
                  </a:cubicBezTo>
                  <a:cubicBezTo>
                    <a:pt x="2047" y="714"/>
                    <a:pt x="2059" y="696"/>
                    <a:pt x="2068" y="694"/>
                  </a:cubicBezTo>
                  <a:cubicBezTo>
                    <a:pt x="2061" y="690"/>
                    <a:pt x="2040" y="682"/>
                    <a:pt x="2037" y="695"/>
                  </a:cubicBezTo>
                  <a:cubicBezTo>
                    <a:pt x="2037" y="695"/>
                    <a:pt x="2036" y="695"/>
                    <a:pt x="2036" y="695"/>
                  </a:cubicBezTo>
                  <a:cubicBezTo>
                    <a:pt x="2035" y="696"/>
                    <a:pt x="2034" y="696"/>
                    <a:pt x="2033" y="697"/>
                  </a:cubicBezTo>
                  <a:cubicBezTo>
                    <a:pt x="2032" y="697"/>
                    <a:pt x="2031" y="698"/>
                    <a:pt x="2030" y="698"/>
                  </a:cubicBezTo>
                  <a:cubicBezTo>
                    <a:pt x="2029" y="699"/>
                    <a:pt x="2029" y="699"/>
                    <a:pt x="2028" y="699"/>
                  </a:cubicBezTo>
                  <a:cubicBezTo>
                    <a:pt x="2028" y="699"/>
                    <a:pt x="2028" y="700"/>
                    <a:pt x="2028" y="700"/>
                  </a:cubicBezTo>
                  <a:cubicBezTo>
                    <a:pt x="2028" y="700"/>
                    <a:pt x="2027" y="700"/>
                    <a:pt x="2027" y="700"/>
                  </a:cubicBezTo>
                  <a:cubicBezTo>
                    <a:pt x="2027" y="701"/>
                    <a:pt x="2026" y="701"/>
                    <a:pt x="2026" y="701"/>
                  </a:cubicBezTo>
                  <a:cubicBezTo>
                    <a:pt x="2026" y="701"/>
                    <a:pt x="2025" y="702"/>
                    <a:pt x="2025" y="702"/>
                  </a:cubicBezTo>
                  <a:cubicBezTo>
                    <a:pt x="2025" y="702"/>
                    <a:pt x="2025" y="702"/>
                    <a:pt x="2024" y="702"/>
                  </a:cubicBezTo>
                  <a:cubicBezTo>
                    <a:pt x="2024" y="703"/>
                    <a:pt x="2024" y="703"/>
                    <a:pt x="2024" y="703"/>
                  </a:cubicBezTo>
                  <a:cubicBezTo>
                    <a:pt x="2024" y="701"/>
                    <a:pt x="2024" y="699"/>
                    <a:pt x="2025" y="696"/>
                  </a:cubicBezTo>
                  <a:cubicBezTo>
                    <a:pt x="2025" y="696"/>
                    <a:pt x="2025" y="696"/>
                    <a:pt x="2025" y="695"/>
                  </a:cubicBezTo>
                  <a:cubicBezTo>
                    <a:pt x="2025" y="694"/>
                    <a:pt x="2025" y="694"/>
                    <a:pt x="2025" y="694"/>
                  </a:cubicBezTo>
                  <a:cubicBezTo>
                    <a:pt x="2026" y="693"/>
                    <a:pt x="2026" y="692"/>
                    <a:pt x="2026" y="691"/>
                  </a:cubicBezTo>
                  <a:cubicBezTo>
                    <a:pt x="2026" y="691"/>
                    <a:pt x="2026" y="690"/>
                    <a:pt x="2027" y="689"/>
                  </a:cubicBezTo>
                  <a:cubicBezTo>
                    <a:pt x="2027" y="688"/>
                    <a:pt x="2027" y="687"/>
                    <a:pt x="2028" y="687"/>
                  </a:cubicBezTo>
                  <a:cubicBezTo>
                    <a:pt x="2029" y="683"/>
                    <a:pt x="2030" y="680"/>
                    <a:pt x="2032" y="678"/>
                  </a:cubicBezTo>
                  <a:cubicBezTo>
                    <a:pt x="2032" y="676"/>
                    <a:pt x="2033" y="675"/>
                    <a:pt x="2034" y="674"/>
                  </a:cubicBezTo>
                  <a:cubicBezTo>
                    <a:pt x="2034" y="674"/>
                    <a:pt x="2034" y="674"/>
                    <a:pt x="2034" y="674"/>
                  </a:cubicBezTo>
                  <a:cubicBezTo>
                    <a:pt x="2034" y="674"/>
                    <a:pt x="2034" y="674"/>
                    <a:pt x="2034" y="673"/>
                  </a:cubicBezTo>
                  <a:cubicBezTo>
                    <a:pt x="2035" y="673"/>
                    <a:pt x="2035" y="672"/>
                    <a:pt x="2036" y="672"/>
                  </a:cubicBezTo>
                  <a:cubicBezTo>
                    <a:pt x="2036" y="671"/>
                    <a:pt x="2036" y="671"/>
                    <a:pt x="2036" y="671"/>
                  </a:cubicBezTo>
                  <a:cubicBezTo>
                    <a:pt x="2036" y="670"/>
                    <a:pt x="2037" y="670"/>
                    <a:pt x="2037" y="670"/>
                  </a:cubicBezTo>
                  <a:cubicBezTo>
                    <a:pt x="2038" y="669"/>
                    <a:pt x="2039" y="668"/>
                    <a:pt x="2040" y="667"/>
                  </a:cubicBezTo>
                  <a:cubicBezTo>
                    <a:pt x="2040" y="666"/>
                    <a:pt x="2041" y="666"/>
                    <a:pt x="2041" y="665"/>
                  </a:cubicBezTo>
                  <a:cubicBezTo>
                    <a:pt x="2041" y="665"/>
                    <a:pt x="2042" y="665"/>
                    <a:pt x="2042" y="664"/>
                  </a:cubicBezTo>
                  <a:cubicBezTo>
                    <a:pt x="2042" y="664"/>
                    <a:pt x="2042" y="664"/>
                    <a:pt x="2042" y="664"/>
                  </a:cubicBezTo>
                  <a:cubicBezTo>
                    <a:pt x="2044" y="662"/>
                    <a:pt x="2046" y="660"/>
                    <a:pt x="2048" y="659"/>
                  </a:cubicBezTo>
                  <a:cubicBezTo>
                    <a:pt x="2048" y="658"/>
                    <a:pt x="2049" y="657"/>
                    <a:pt x="2050" y="657"/>
                  </a:cubicBezTo>
                  <a:cubicBezTo>
                    <a:pt x="2051" y="656"/>
                    <a:pt x="2051" y="656"/>
                    <a:pt x="2052" y="655"/>
                  </a:cubicBezTo>
                  <a:cubicBezTo>
                    <a:pt x="2054" y="653"/>
                    <a:pt x="2056" y="652"/>
                    <a:pt x="2056" y="652"/>
                  </a:cubicBezTo>
                  <a:cubicBezTo>
                    <a:pt x="2056" y="652"/>
                    <a:pt x="2055" y="652"/>
                    <a:pt x="2054" y="653"/>
                  </a:cubicBezTo>
                  <a:cubicBezTo>
                    <a:pt x="2054" y="653"/>
                    <a:pt x="2053" y="653"/>
                    <a:pt x="2051" y="654"/>
                  </a:cubicBezTo>
                  <a:cubicBezTo>
                    <a:pt x="2050" y="654"/>
                    <a:pt x="2050" y="655"/>
                    <a:pt x="2049" y="655"/>
                  </a:cubicBezTo>
                  <a:cubicBezTo>
                    <a:pt x="2048" y="656"/>
                    <a:pt x="2047" y="656"/>
                    <a:pt x="2046" y="657"/>
                  </a:cubicBezTo>
                  <a:cubicBezTo>
                    <a:pt x="2045" y="657"/>
                    <a:pt x="2044" y="658"/>
                    <a:pt x="2043" y="659"/>
                  </a:cubicBezTo>
                  <a:cubicBezTo>
                    <a:pt x="2043" y="659"/>
                    <a:pt x="2042" y="660"/>
                    <a:pt x="2042" y="660"/>
                  </a:cubicBezTo>
                  <a:cubicBezTo>
                    <a:pt x="2041" y="660"/>
                    <a:pt x="2041" y="661"/>
                    <a:pt x="2040" y="661"/>
                  </a:cubicBezTo>
                  <a:cubicBezTo>
                    <a:pt x="2040" y="662"/>
                    <a:pt x="2040" y="662"/>
                    <a:pt x="2039" y="662"/>
                  </a:cubicBezTo>
                  <a:cubicBezTo>
                    <a:pt x="2039" y="662"/>
                    <a:pt x="2039" y="663"/>
                    <a:pt x="2039" y="663"/>
                  </a:cubicBezTo>
                  <a:cubicBezTo>
                    <a:pt x="2038" y="663"/>
                    <a:pt x="2038" y="664"/>
                    <a:pt x="2037" y="664"/>
                  </a:cubicBezTo>
                  <a:cubicBezTo>
                    <a:pt x="2037" y="665"/>
                    <a:pt x="2036" y="666"/>
                    <a:pt x="2036" y="666"/>
                  </a:cubicBezTo>
                  <a:cubicBezTo>
                    <a:pt x="2036" y="666"/>
                    <a:pt x="2036" y="665"/>
                    <a:pt x="2036" y="664"/>
                  </a:cubicBezTo>
                  <a:cubicBezTo>
                    <a:pt x="2036" y="664"/>
                    <a:pt x="2036" y="663"/>
                    <a:pt x="2036" y="663"/>
                  </a:cubicBezTo>
                  <a:cubicBezTo>
                    <a:pt x="2054" y="646"/>
                    <a:pt x="2078" y="630"/>
                    <a:pt x="2095" y="610"/>
                  </a:cubicBezTo>
                  <a:cubicBezTo>
                    <a:pt x="2095" y="610"/>
                    <a:pt x="2095" y="610"/>
                    <a:pt x="2095" y="610"/>
                  </a:cubicBezTo>
                  <a:cubicBezTo>
                    <a:pt x="2101" y="605"/>
                    <a:pt x="2107" y="600"/>
                    <a:pt x="2113" y="595"/>
                  </a:cubicBezTo>
                  <a:cubicBezTo>
                    <a:pt x="2113" y="595"/>
                    <a:pt x="2114" y="595"/>
                    <a:pt x="2115" y="594"/>
                  </a:cubicBezTo>
                  <a:cubicBezTo>
                    <a:pt x="2117" y="594"/>
                    <a:pt x="2118" y="594"/>
                    <a:pt x="2121" y="593"/>
                  </a:cubicBezTo>
                  <a:cubicBezTo>
                    <a:pt x="2121" y="593"/>
                    <a:pt x="2122" y="593"/>
                    <a:pt x="2122" y="593"/>
                  </a:cubicBezTo>
                  <a:cubicBezTo>
                    <a:pt x="2123" y="593"/>
                    <a:pt x="2123" y="593"/>
                    <a:pt x="2124" y="593"/>
                  </a:cubicBezTo>
                  <a:cubicBezTo>
                    <a:pt x="2125" y="593"/>
                    <a:pt x="2126" y="592"/>
                    <a:pt x="2128" y="592"/>
                  </a:cubicBezTo>
                  <a:cubicBezTo>
                    <a:pt x="2130" y="592"/>
                    <a:pt x="2133" y="592"/>
                    <a:pt x="2136" y="594"/>
                  </a:cubicBezTo>
                  <a:cubicBezTo>
                    <a:pt x="2136" y="594"/>
                    <a:pt x="2136" y="594"/>
                    <a:pt x="2137" y="594"/>
                  </a:cubicBezTo>
                  <a:cubicBezTo>
                    <a:pt x="2137" y="594"/>
                    <a:pt x="2137" y="594"/>
                    <a:pt x="2138" y="595"/>
                  </a:cubicBezTo>
                  <a:cubicBezTo>
                    <a:pt x="2138" y="595"/>
                    <a:pt x="2138" y="595"/>
                    <a:pt x="2138" y="595"/>
                  </a:cubicBezTo>
                  <a:cubicBezTo>
                    <a:pt x="2139" y="595"/>
                    <a:pt x="2139" y="595"/>
                    <a:pt x="2139" y="595"/>
                  </a:cubicBezTo>
                  <a:cubicBezTo>
                    <a:pt x="2139" y="595"/>
                    <a:pt x="2139" y="596"/>
                    <a:pt x="2140" y="596"/>
                  </a:cubicBezTo>
                  <a:cubicBezTo>
                    <a:pt x="2141" y="597"/>
                    <a:pt x="2142" y="598"/>
                    <a:pt x="2144" y="600"/>
                  </a:cubicBezTo>
                  <a:cubicBezTo>
                    <a:pt x="2144" y="600"/>
                    <a:pt x="2145" y="601"/>
                    <a:pt x="2146" y="602"/>
                  </a:cubicBezTo>
                  <a:cubicBezTo>
                    <a:pt x="2146" y="602"/>
                    <a:pt x="2147" y="603"/>
                    <a:pt x="2148" y="604"/>
                  </a:cubicBezTo>
                  <a:cubicBezTo>
                    <a:pt x="2149" y="604"/>
                    <a:pt x="2149" y="605"/>
                    <a:pt x="2150" y="606"/>
                  </a:cubicBezTo>
                  <a:cubicBezTo>
                    <a:pt x="2151" y="606"/>
                    <a:pt x="2152" y="607"/>
                    <a:pt x="2152" y="608"/>
                  </a:cubicBezTo>
                  <a:cubicBezTo>
                    <a:pt x="2156" y="610"/>
                    <a:pt x="2159" y="613"/>
                    <a:pt x="2162" y="615"/>
                  </a:cubicBezTo>
                  <a:cubicBezTo>
                    <a:pt x="2163" y="615"/>
                    <a:pt x="2163" y="615"/>
                    <a:pt x="2164" y="615"/>
                  </a:cubicBezTo>
                  <a:cubicBezTo>
                    <a:pt x="2165" y="616"/>
                    <a:pt x="2165" y="616"/>
                    <a:pt x="2165" y="616"/>
                  </a:cubicBezTo>
                  <a:cubicBezTo>
                    <a:pt x="2166" y="616"/>
                    <a:pt x="2167" y="617"/>
                    <a:pt x="2168" y="617"/>
                  </a:cubicBezTo>
                  <a:cubicBezTo>
                    <a:pt x="2169" y="618"/>
                    <a:pt x="2170" y="618"/>
                    <a:pt x="2171" y="618"/>
                  </a:cubicBezTo>
                  <a:cubicBezTo>
                    <a:pt x="2171" y="619"/>
                    <a:pt x="2172" y="619"/>
                    <a:pt x="2173" y="619"/>
                  </a:cubicBezTo>
                  <a:cubicBezTo>
                    <a:pt x="2177" y="621"/>
                    <a:pt x="2181" y="622"/>
                    <a:pt x="2184" y="622"/>
                  </a:cubicBezTo>
                  <a:cubicBezTo>
                    <a:pt x="2186" y="623"/>
                    <a:pt x="2188" y="623"/>
                    <a:pt x="2189" y="623"/>
                  </a:cubicBezTo>
                  <a:cubicBezTo>
                    <a:pt x="2190" y="623"/>
                    <a:pt x="2191" y="623"/>
                    <a:pt x="2192" y="623"/>
                  </a:cubicBezTo>
                  <a:cubicBezTo>
                    <a:pt x="2192" y="623"/>
                    <a:pt x="2192" y="623"/>
                    <a:pt x="2192" y="624"/>
                  </a:cubicBezTo>
                  <a:cubicBezTo>
                    <a:pt x="2192" y="624"/>
                    <a:pt x="2192" y="624"/>
                    <a:pt x="2192" y="624"/>
                  </a:cubicBezTo>
                  <a:cubicBezTo>
                    <a:pt x="2193" y="624"/>
                    <a:pt x="2194" y="625"/>
                    <a:pt x="2195" y="625"/>
                  </a:cubicBezTo>
                  <a:cubicBezTo>
                    <a:pt x="2195" y="626"/>
                    <a:pt x="2196" y="627"/>
                    <a:pt x="2197" y="627"/>
                  </a:cubicBezTo>
                  <a:cubicBezTo>
                    <a:pt x="2198" y="628"/>
                    <a:pt x="2198" y="629"/>
                    <a:pt x="2199" y="630"/>
                  </a:cubicBezTo>
                  <a:cubicBezTo>
                    <a:pt x="2200" y="630"/>
                    <a:pt x="2201" y="631"/>
                    <a:pt x="2202" y="632"/>
                  </a:cubicBezTo>
                  <a:cubicBezTo>
                    <a:pt x="2202" y="633"/>
                    <a:pt x="2203" y="634"/>
                    <a:pt x="2204" y="635"/>
                  </a:cubicBezTo>
                  <a:cubicBezTo>
                    <a:pt x="2204" y="635"/>
                    <a:pt x="2204" y="635"/>
                    <a:pt x="2204" y="635"/>
                  </a:cubicBezTo>
                  <a:cubicBezTo>
                    <a:pt x="2199" y="655"/>
                    <a:pt x="2210" y="662"/>
                    <a:pt x="2229" y="658"/>
                  </a:cubicBezTo>
                  <a:cubicBezTo>
                    <a:pt x="2224" y="646"/>
                    <a:pt x="2222" y="630"/>
                    <a:pt x="2206" y="633"/>
                  </a:cubicBezTo>
                  <a:cubicBezTo>
                    <a:pt x="2205" y="632"/>
                    <a:pt x="2205" y="632"/>
                    <a:pt x="2205" y="632"/>
                  </a:cubicBezTo>
                  <a:cubicBezTo>
                    <a:pt x="2205" y="632"/>
                    <a:pt x="2205" y="632"/>
                    <a:pt x="2205" y="632"/>
                  </a:cubicBezTo>
                  <a:cubicBezTo>
                    <a:pt x="2205" y="631"/>
                    <a:pt x="2204" y="631"/>
                    <a:pt x="2203" y="630"/>
                  </a:cubicBezTo>
                  <a:cubicBezTo>
                    <a:pt x="2203" y="629"/>
                    <a:pt x="2202" y="628"/>
                    <a:pt x="2201" y="628"/>
                  </a:cubicBezTo>
                  <a:cubicBezTo>
                    <a:pt x="2200" y="627"/>
                    <a:pt x="2199" y="626"/>
                    <a:pt x="2198" y="625"/>
                  </a:cubicBezTo>
                  <a:cubicBezTo>
                    <a:pt x="2198" y="625"/>
                    <a:pt x="2197" y="624"/>
                    <a:pt x="2197" y="624"/>
                  </a:cubicBezTo>
                  <a:cubicBezTo>
                    <a:pt x="2197" y="624"/>
                    <a:pt x="2198" y="624"/>
                    <a:pt x="2199" y="624"/>
                  </a:cubicBezTo>
                  <a:cubicBezTo>
                    <a:pt x="2200" y="624"/>
                    <a:pt x="2201" y="623"/>
                    <a:pt x="2201" y="623"/>
                  </a:cubicBezTo>
                  <a:cubicBezTo>
                    <a:pt x="2202" y="623"/>
                    <a:pt x="2202" y="623"/>
                    <a:pt x="2202" y="623"/>
                  </a:cubicBezTo>
                  <a:cubicBezTo>
                    <a:pt x="2203" y="623"/>
                    <a:pt x="2203" y="623"/>
                    <a:pt x="2203" y="623"/>
                  </a:cubicBezTo>
                  <a:cubicBezTo>
                    <a:pt x="2204" y="623"/>
                    <a:pt x="2205" y="623"/>
                    <a:pt x="2206" y="623"/>
                  </a:cubicBezTo>
                  <a:cubicBezTo>
                    <a:pt x="2206" y="623"/>
                    <a:pt x="2207" y="623"/>
                    <a:pt x="2207" y="623"/>
                  </a:cubicBezTo>
                  <a:cubicBezTo>
                    <a:pt x="2209" y="622"/>
                    <a:pt x="2210" y="622"/>
                    <a:pt x="2211" y="621"/>
                  </a:cubicBezTo>
                  <a:cubicBezTo>
                    <a:pt x="2212" y="621"/>
                    <a:pt x="2213" y="621"/>
                    <a:pt x="2214" y="620"/>
                  </a:cubicBezTo>
                  <a:cubicBezTo>
                    <a:pt x="2215" y="620"/>
                    <a:pt x="2215" y="619"/>
                    <a:pt x="2216" y="619"/>
                  </a:cubicBezTo>
                  <a:cubicBezTo>
                    <a:pt x="2217" y="618"/>
                    <a:pt x="2218" y="618"/>
                    <a:pt x="2219" y="617"/>
                  </a:cubicBezTo>
                  <a:cubicBezTo>
                    <a:pt x="2220" y="617"/>
                    <a:pt x="2220" y="616"/>
                    <a:pt x="2220" y="616"/>
                  </a:cubicBezTo>
                  <a:cubicBezTo>
                    <a:pt x="2220" y="616"/>
                    <a:pt x="2219" y="617"/>
                    <a:pt x="2215" y="618"/>
                  </a:cubicBezTo>
                  <a:cubicBezTo>
                    <a:pt x="2215" y="618"/>
                    <a:pt x="2214" y="618"/>
                    <a:pt x="2213" y="618"/>
                  </a:cubicBezTo>
                  <a:cubicBezTo>
                    <a:pt x="2212" y="618"/>
                    <a:pt x="2211" y="619"/>
                    <a:pt x="2210" y="619"/>
                  </a:cubicBezTo>
                  <a:cubicBezTo>
                    <a:pt x="2208" y="619"/>
                    <a:pt x="2205" y="619"/>
                    <a:pt x="2203" y="620"/>
                  </a:cubicBezTo>
                  <a:cubicBezTo>
                    <a:pt x="2202" y="620"/>
                    <a:pt x="2202" y="620"/>
                    <a:pt x="2202" y="620"/>
                  </a:cubicBezTo>
                  <a:cubicBezTo>
                    <a:pt x="2201" y="620"/>
                    <a:pt x="2201" y="620"/>
                    <a:pt x="2201" y="620"/>
                  </a:cubicBezTo>
                  <a:cubicBezTo>
                    <a:pt x="2200" y="620"/>
                    <a:pt x="2199" y="620"/>
                    <a:pt x="2199" y="620"/>
                  </a:cubicBezTo>
                  <a:cubicBezTo>
                    <a:pt x="2197" y="620"/>
                    <a:pt x="2196" y="620"/>
                    <a:pt x="2194" y="620"/>
                  </a:cubicBezTo>
                  <a:cubicBezTo>
                    <a:pt x="2194" y="620"/>
                    <a:pt x="2193" y="620"/>
                    <a:pt x="2193" y="620"/>
                  </a:cubicBezTo>
                  <a:cubicBezTo>
                    <a:pt x="2193" y="620"/>
                    <a:pt x="2192" y="620"/>
                    <a:pt x="2192" y="620"/>
                  </a:cubicBezTo>
                  <a:cubicBezTo>
                    <a:pt x="2191" y="620"/>
                    <a:pt x="2190" y="620"/>
                    <a:pt x="2190" y="620"/>
                  </a:cubicBezTo>
                  <a:cubicBezTo>
                    <a:pt x="2189" y="619"/>
                    <a:pt x="2188" y="619"/>
                    <a:pt x="2188" y="619"/>
                  </a:cubicBezTo>
                  <a:cubicBezTo>
                    <a:pt x="2188" y="619"/>
                    <a:pt x="2188" y="619"/>
                    <a:pt x="2188" y="620"/>
                  </a:cubicBezTo>
                  <a:cubicBezTo>
                    <a:pt x="2187" y="619"/>
                    <a:pt x="2186" y="619"/>
                    <a:pt x="2184" y="619"/>
                  </a:cubicBezTo>
                  <a:cubicBezTo>
                    <a:pt x="2181" y="618"/>
                    <a:pt x="2177" y="617"/>
                    <a:pt x="2174" y="616"/>
                  </a:cubicBezTo>
                  <a:cubicBezTo>
                    <a:pt x="2173" y="616"/>
                    <a:pt x="2172" y="615"/>
                    <a:pt x="2171" y="615"/>
                  </a:cubicBezTo>
                  <a:cubicBezTo>
                    <a:pt x="2171" y="615"/>
                    <a:pt x="2170" y="614"/>
                    <a:pt x="2169" y="614"/>
                  </a:cubicBezTo>
                  <a:cubicBezTo>
                    <a:pt x="2168" y="614"/>
                    <a:pt x="2167" y="613"/>
                    <a:pt x="2166" y="613"/>
                  </a:cubicBezTo>
                  <a:cubicBezTo>
                    <a:pt x="2165" y="612"/>
                    <a:pt x="2165" y="612"/>
                    <a:pt x="2165" y="612"/>
                  </a:cubicBezTo>
                  <a:cubicBezTo>
                    <a:pt x="2165" y="612"/>
                    <a:pt x="2164" y="612"/>
                    <a:pt x="2164" y="611"/>
                  </a:cubicBezTo>
                  <a:cubicBezTo>
                    <a:pt x="2162" y="610"/>
                    <a:pt x="2160" y="609"/>
                    <a:pt x="2157" y="607"/>
                  </a:cubicBezTo>
                  <a:cubicBezTo>
                    <a:pt x="2158" y="607"/>
                    <a:pt x="2158" y="607"/>
                    <a:pt x="2158" y="607"/>
                  </a:cubicBezTo>
                  <a:cubicBezTo>
                    <a:pt x="2158" y="607"/>
                    <a:pt x="2159" y="607"/>
                    <a:pt x="2159" y="607"/>
                  </a:cubicBezTo>
                  <a:cubicBezTo>
                    <a:pt x="2159" y="607"/>
                    <a:pt x="2160" y="607"/>
                    <a:pt x="2160" y="607"/>
                  </a:cubicBezTo>
                  <a:cubicBezTo>
                    <a:pt x="2161" y="607"/>
                    <a:pt x="2161" y="607"/>
                    <a:pt x="2162" y="607"/>
                  </a:cubicBezTo>
                  <a:cubicBezTo>
                    <a:pt x="2162" y="607"/>
                    <a:pt x="2162" y="607"/>
                    <a:pt x="2162" y="606"/>
                  </a:cubicBezTo>
                  <a:cubicBezTo>
                    <a:pt x="2163" y="606"/>
                    <a:pt x="2163" y="606"/>
                    <a:pt x="2163" y="606"/>
                  </a:cubicBezTo>
                  <a:cubicBezTo>
                    <a:pt x="2164" y="606"/>
                    <a:pt x="2164" y="606"/>
                    <a:pt x="2165" y="606"/>
                  </a:cubicBezTo>
                  <a:cubicBezTo>
                    <a:pt x="2166" y="605"/>
                    <a:pt x="2167" y="605"/>
                    <a:pt x="2168" y="604"/>
                  </a:cubicBezTo>
                  <a:cubicBezTo>
                    <a:pt x="2169" y="604"/>
                    <a:pt x="2170" y="603"/>
                    <a:pt x="2171" y="602"/>
                  </a:cubicBezTo>
                  <a:cubicBezTo>
                    <a:pt x="2171" y="602"/>
                    <a:pt x="2171" y="602"/>
                    <a:pt x="2172" y="602"/>
                  </a:cubicBezTo>
                  <a:cubicBezTo>
                    <a:pt x="2185" y="608"/>
                    <a:pt x="2189" y="585"/>
                    <a:pt x="2190" y="575"/>
                  </a:cubicBezTo>
                  <a:cubicBezTo>
                    <a:pt x="2183" y="582"/>
                    <a:pt x="2160" y="579"/>
                    <a:pt x="2169" y="599"/>
                  </a:cubicBezTo>
                  <a:cubicBezTo>
                    <a:pt x="2171" y="599"/>
                    <a:pt x="2171" y="599"/>
                    <a:pt x="2171" y="599"/>
                  </a:cubicBezTo>
                  <a:cubicBezTo>
                    <a:pt x="2170" y="599"/>
                    <a:pt x="2170" y="599"/>
                    <a:pt x="2169" y="600"/>
                  </a:cubicBezTo>
                  <a:cubicBezTo>
                    <a:pt x="2169" y="600"/>
                    <a:pt x="2170" y="600"/>
                    <a:pt x="2170" y="601"/>
                  </a:cubicBezTo>
                  <a:cubicBezTo>
                    <a:pt x="2170" y="601"/>
                    <a:pt x="2170" y="601"/>
                    <a:pt x="2170" y="601"/>
                  </a:cubicBezTo>
                  <a:cubicBezTo>
                    <a:pt x="2169" y="601"/>
                    <a:pt x="2168" y="602"/>
                    <a:pt x="2167" y="603"/>
                  </a:cubicBezTo>
                  <a:cubicBezTo>
                    <a:pt x="2166" y="603"/>
                    <a:pt x="2165" y="604"/>
                    <a:pt x="2164" y="604"/>
                  </a:cubicBezTo>
                  <a:cubicBezTo>
                    <a:pt x="2163" y="604"/>
                    <a:pt x="2163" y="604"/>
                    <a:pt x="2162" y="604"/>
                  </a:cubicBezTo>
                  <a:cubicBezTo>
                    <a:pt x="2162" y="605"/>
                    <a:pt x="2162" y="605"/>
                    <a:pt x="2162" y="605"/>
                  </a:cubicBezTo>
                  <a:cubicBezTo>
                    <a:pt x="2161" y="605"/>
                    <a:pt x="2161" y="605"/>
                    <a:pt x="2161" y="605"/>
                  </a:cubicBezTo>
                  <a:cubicBezTo>
                    <a:pt x="2161" y="605"/>
                    <a:pt x="2160" y="605"/>
                    <a:pt x="2160" y="605"/>
                  </a:cubicBezTo>
                  <a:cubicBezTo>
                    <a:pt x="2159" y="605"/>
                    <a:pt x="2159" y="605"/>
                    <a:pt x="2158" y="606"/>
                  </a:cubicBezTo>
                  <a:cubicBezTo>
                    <a:pt x="2158" y="606"/>
                    <a:pt x="2158" y="606"/>
                    <a:pt x="2158" y="606"/>
                  </a:cubicBezTo>
                  <a:cubicBezTo>
                    <a:pt x="2157" y="606"/>
                    <a:pt x="2157" y="606"/>
                    <a:pt x="2157" y="606"/>
                  </a:cubicBezTo>
                  <a:cubicBezTo>
                    <a:pt x="2157" y="606"/>
                    <a:pt x="2156" y="606"/>
                    <a:pt x="2156" y="606"/>
                  </a:cubicBezTo>
                  <a:cubicBezTo>
                    <a:pt x="2156" y="606"/>
                    <a:pt x="2156" y="606"/>
                    <a:pt x="2156" y="606"/>
                  </a:cubicBezTo>
                  <a:cubicBezTo>
                    <a:pt x="2155" y="606"/>
                    <a:pt x="2155" y="605"/>
                    <a:pt x="2154" y="605"/>
                  </a:cubicBezTo>
                  <a:cubicBezTo>
                    <a:pt x="2153" y="604"/>
                    <a:pt x="2153" y="604"/>
                    <a:pt x="2152" y="603"/>
                  </a:cubicBezTo>
                  <a:cubicBezTo>
                    <a:pt x="2151" y="603"/>
                    <a:pt x="2151" y="602"/>
                    <a:pt x="2150" y="601"/>
                  </a:cubicBezTo>
                  <a:cubicBezTo>
                    <a:pt x="2149" y="601"/>
                    <a:pt x="2148" y="600"/>
                    <a:pt x="2148" y="599"/>
                  </a:cubicBezTo>
                  <a:cubicBezTo>
                    <a:pt x="2147" y="599"/>
                    <a:pt x="2146" y="598"/>
                    <a:pt x="2146" y="597"/>
                  </a:cubicBezTo>
                  <a:cubicBezTo>
                    <a:pt x="2144" y="596"/>
                    <a:pt x="2143" y="594"/>
                    <a:pt x="2142" y="593"/>
                  </a:cubicBezTo>
                  <a:cubicBezTo>
                    <a:pt x="2141" y="593"/>
                    <a:pt x="2141" y="593"/>
                    <a:pt x="2140" y="592"/>
                  </a:cubicBezTo>
                  <a:cubicBezTo>
                    <a:pt x="2140" y="592"/>
                    <a:pt x="2140" y="592"/>
                    <a:pt x="2140" y="592"/>
                  </a:cubicBezTo>
                  <a:cubicBezTo>
                    <a:pt x="2139" y="592"/>
                    <a:pt x="2139" y="592"/>
                    <a:pt x="2139" y="592"/>
                  </a:cubicBezTo>
                  <a:cubicBezTo>
                    <a:pt x="2139" y="591"/>
                    <a:pt x="2138" y="591"/>
                    <a:pt x="2138" y="591"/>
                  </a:cubicBezTo>
                  <a:cubicBezTo>
                    <a:pt x="2138" y="591"/>
                    <a:pt x="2137" y="590"/>
                    <a:pt x="2137" y="590"/>
                  </a:cubicBezTo>
                  <a:cubicBezTo>
                    <a:pt x="2133" y="589"/>
                    <a:pt x="2130" y="588"/>
                    <a:pt x="2127" y="589"/>
                  </a:cubicBezTo>
                  <a:cubicBezTo>
                    <a:pt x="2126" y="589"/>
                    <a:pt x="2126" y="589"/>
                    <a:pt x="2125" y="589"/>
                  </a:cubicBezTo>
                  <a:cubicBezTo>
                    <a:pt x="2124" y="589"/>
                    <a:pt x="2124" y="589"/>
                    <a:pt x="2123" y="589"/>
                  </a:cubicBezTo>
                  <a:cubicBezTo>
                    <a:pt x="2122" y="589"/>
                    <a:pt x="2122" y="590"/>
                    <a:pt x="2121" y="590"/>
                  </a:cubicBezTo>
                  <a:cubicBezTo>
                    <a:pt x="2121" y="590"/>
                    <a:pt x="2120" y="590"/>
                    <a:pt x="2120" y="591"/>
                  </a:cubicBezTo>
                  <a:cubicBezTo>
                    <a:pt x="2118" y="591"/>
                    <a:pt x="2117" y="592"/>
                    <a:pt x="2116" y="592"/>
                  </a:cubicBezTo>
                  <a:cubicBezTo>
                    <a:pt x="2118" y="590"/>
                    <a:pt x="2121" y="588"/>
                    <a:pt x="2123" y="587"/>
                  </a:cubicBezTo>
                  <a:cubicBezTo>
                    <a:pt x="2126" y="584"/>
                    <a:pt x="2129" y="581"/>
                    <a:pt x="2132" y="577"/>
                  </a:cubicBezTo>
                  <a:cubicBezTo>
                    <a:pt x="2133" y="576"/>
                    <a:pt x="2134" y="574"/>
                    <a:pt x="2136" y="572"/>
                  </a:cubicBezTo>
                  <a:cubicBezTo>
                    <a:pt x="2136" y="571"/>
                    <a:pt x="2137" y="570"/>
                    <a:pt x="2137" y="569"/>
                  </a:cubicBezTo>
                  <a:cubicBezTo>
                    <a:pt x="2138" y="568"/>
                    <a:pt x="2138" y="567"/>
                    <a:pt x="2139" y="566"/>
                  </a:cubicBezTo>
                  <a:cubicBezTo>
                    <a:pt x="2140" y="562"/>
                    <a:pt x="2142" y="558"/>
                    <a:pt x="2143" y="554"/>
                  </a:cubicBezTo>
                  <a:cubicBezTo>
                    <a:pt x="2146" y="546"/>
                    <a:pt x="2150" y="538"/>
                    <a:pt x="2154" y="532"/>
                  </a:cubicBezTo>
                  <a:cubicBezTo>
                    <a:pt x="2156" y="528"/>
                    <a:pt x="2158" y="525"/>
                    <a:pt x="2160" y="522"/>
                  </a:cubicBezTo>
                  <a:cubicBezTo>
                    <a:pt x="2162" y="519"/>
                    <a:pt x="2165" y="516"/>
                    <a:pt x="2167" y="513"/>
                  </a:cubicBezTo>
                  <a:cubicBezTo>
                    <a:pt x="2168" y="511"/>
                    <a:pt x="2169" y="510"/>
                    <a:pt x="2170" y="508"/>
                  </a:cubicBezTo>
                  <a:cubicBezTo>
                    <a:pt x="2171" y="508"/>
                    <a:pt x="2171" y="508"/>
                    <a:pt x="2172" y="508"/>
                  </a:cubicBezTo>
                  <a:cubicBezTo>
                    <a:pt x="2173" y="508"/>
                    <a:pt x="2175" y="507"/>
                    <a:pt x="2177" y="508"/>
                  </a:cubicBezTo>
                  <a:cubicBezTo>
                    <a:pt x="2177" y="508"/>
                    <a:pt x="2178" y="508"/>
                    <a:pt x="2178" y="508"/>
                  </a:cubicBezTo>
                  <a:cubicBezTo>
                    <a:pt x="2179" y="508"/>
                    <a:pt x="2179" y="508"/>
                    <a:pt x="2180" y="508"/>
                  </a:cubicBezTo>
                  <a:cubicBezTo>
                    <a:pt x="2181" y="508"/>
                    <a:pt x="2182" y="508"/>
                    <a:pt x="2183" y="508"/>
                  </a:cubicBezTo>
                  <a:cubicBezTo>
                    <a:pt x="2184" y="508"/>
                    <a:pt x="2186" y="509"/>
                    <a:pt x="2187" y="509"/>
                  </a:cubicBezTo>
                  <a:cubicBezTo>
                    <a:pt x="2187" y="509"/>
                    <a:pt x="2187" y="509"/>
                    <a:pt x="2188" y="509"/>
                  </a:cubicBezTo>
                  <a:cubicBezTo>
                    <a:pt x="2188" y="509"/>
                    <a:pt x="2188" y="510"/>
                    <a:pt x="2188" y="510"/>
                  </a:cubicBezTo>
                  <a:cubicBezTo>
                    <a:pt x="2189" y="510"/>
                    <a:pt x="2189" y="510"/>
                    <a:pt x="2189" y="510"/>
                  </a:cubicBezTo>
                  <a:cubicBezTo>
                    <a:pt x="2190" y="510"/>
                    <a:pt x="2190" y="511"/>
                    <a:pt x="2190" y="511"/>
                  </a:cubicBezTo>
                  <a:cubicBezTo>
                    <a:pt x="2192" y="512"/>
                    <a:pt x="2195" y="515"/>
                    <a:pt x="2197" y="517"/>
                  </a:cubicBezTo>
                  <a:cubicBezTo>
                    <a:pt x="2199" y="518"/>
                    <a:pt x="2200" y="519"/>
                    <a:pt x="2202" y="520"/>
                  </a:cubicBezTo>
                  <a:cubicBezTo>
                    <a:pt x="2203" y="520"/>
                    <a:pt x="2204" y="521"/>
                    <a:pt x="2204" y="521"/>
                  </a:cubicBezTo>
                  <a:cubicBezTo>
                    <a:pt x="2205" y="521"/>
                    <a:pt x="2205" y="521"/>
                    <a:pt x="2205" y="521"/>
                  </a:cubicBezTo>
                  <a:cubicBezTo>
                    <a:pt x="2205" y="521"/>
                    <a:pt x="2205" y="521"/>
                    <a:pt x="2206" y="521"/>
                  </a:cubicBezTo>
                  <a:cubicBezTo>
                    <a:pt x="2206" y="522"/>
                    <a:pt x="2206" y="522"/>
                    <a:pt x="2206" y="522"/>
                  </a:cubicBezTo>
                  <a:cubicBezTo>
                    <a:pt x="2207" y="522"/>
                    <a:pt x="2207" y="522"/>
                    <a:pt x="2207" y="522"/>
                  </a:cubicBezTo>
                  <a:cubicBezTo>
                    <a:pt x="2211" y="522"/>
                    <a:pt x="2214" y="522"/>
                    <a:pt x="2217" y="521"/>
                  </a:cubicBezTo>
                  <a:cubicBezTo>
                    <a:pt x="2218" y="521"/>
                    <a:pt x="2219" y="520"/>
                    <a:pt x="2219" y="520"/>
                  </a:cubicBezTo>
                  <a:cubicBezTo>
                    <a:pt x="2219" y="520"/>
                    <a:pt x="2220" y="521"/>
                    <a:pt x="2220" y="521"/>
                  </a:cubicBezTo>
                  <a:cubicBezTo>
                    <a:pt x="2220" y="521"/>
                    <a:pt x="2220" y="521"/>
                    <a:pt x="2221" y="521"/>
                  </a:cubicBezTo>
                  <a:cubicBezTo>
                    <a:pt x="2221" y="521"/>
                    <a:pt x="2221" y="521"/>
                    <a:pt x="2221" y="521"/>
                  </a:cubicBezTo>
                  <a:cubicBezTo>
                    <a:pt x="2222" y="521"/>
                    <a:pt x="2223" y="522"/>
                    <a:pt x="2224" y="522"/>
                  </a:cubicBezTo>
                  <a:cubicBezTo>
                    <a:pt x="2224" y="522"/>
                    <a:pt x="2225" y="523"/>
                    <a:pt x="2226" y="523"/>
                  </a:cubicBezTo>
                  <a:cubicBezTo>
                    <a:pt x="2227" y="524"/>
                    <a:pt x="2228" y="524"/>
                    <a:pt x="2229" y="525"/>
                  </a:cubicBezTo>
                  <a:cubicBezTo>
                    <a:pt x="2230" y="525"/>
                    <a:pt x="2231" y="526"/>
                    <a:pt x="2232" y="526"/>
                  </a:cubicBezTo>
                  <a:cubicBezTo>
                    <a:pt x="2233" y="527"/>
                    <a:pt x="2234" y="527"/>
                    <a:pt x="2235" y="528"/>
                  </a:cubicBezTo>
                  <a:cubicBezTo>
                    <a:pt x="2242" y="541"/>
                    <a:pt x="2252" y="551"/>
                    <a:pt x="2266" y="550"/>
                  </a:cubicBezTo>
                  <a:cubicBezTo>
                    <a:pt x="2257" y="536"/>
                    <a:pt x="2249" y="525"/>
                    <a:pt x="2234" y="523"/>
                  </a:cubicBezTo>
                  <a:cubicBezTo>
                    <a:pt x="2234" y="524"/>
                    <a:pt x="2234" y="524"/>
                    <a:pt x="2234" y="524"/>
                  </a:cubicBezTo>
                  <a:cubicBezTo>
                    <a:pt x="2233" y="524"/>
                    <a:pt x="2233" y="524"/>
                    <a:pt x="2233" y="524"/>
                  </a:cubicBezTo>
                  <a:cubicBezTo>
                    <a:pt x="2232" y="523"/>
                    <a:pt x="2231" y="522"/>
                    <a:pt x="2230" y="522"/>
                  </a:cubicBezTo>
                  <a:cubicBezTo>
                    <a:pt x="2229" y="521"/>
                    <a:pt x="2228" y="521"/>
                    <a:pt x="2227" y="521"/>
                  </a:cubicBezTo>
                  <a:cubicBezTo>
                    <a:pt x="2226" y="520"/>
                    <a:pt x="2225" y="520"/>
                    <a:pt x="2224" y="519"/>
                  </a:cubicBezTo>
                  <a:cubicBezTo>
                    <a:pt x="2224" y="519"/>
                    <a:pt x="2224" y="519"/>
                    <a:pt x="2223" y="519"/>
                  </a:cubicBezTo>
                  <a:cubicBezTo>
                    <a:pt x="2224" y="519"/>
                    <a:pt x="2225" y="519"/>
                    <a:pt x="2226" y="518"/>
                  </a:cubicBezTo>
                  <a:cubicBezTo>
                    <a:pt x="2229" y="518"/>
                    <a:pt x="2232" y="517"/>
                    <a:pt x="2235" y="517"/>
                  </a:cubicBezTo>
                  <a:cubicBezTo>
                    <a:pt x="2241" y="516"/>
                    <a:pt x="2247" y="515"/>
                    <a:pt x="2252" y="515"/>
                  </a:cubicBezTo>
                  <a:cubicBezTo>
                    <a:pt x="2252" y="515"/>
                    <a:pt x="2253" y="515"/>
                    <a:pt x="2253" y="515"/>
                  </a:cubicBezTo>
                  <a:cubicBezTo>
                    <a:pt x="2254" y="515"/>
                    <a:pt x="2255" y="515"/>
                    <a:pt x="2255" y="514"/>
                  </a:cubicBezTo>
                  <a:cubicBezTo>
                    <a:pt x="2256" y="514"/>
                    <a:pt x="2257" y="514"/>
                    <a:pt x="2258" y="514"/>
                  </a:cubicBezTo>
                  <a:cubicBezTo>
                    <a:pt x="2260" y="513"/>
                    <a:pt x="2262" y="513"/>
                    <a:pt x="2263" y="513"/>
                  </a:cubicBezTo>
                  <a:cubicBezTo>
                    <a:pt x="2264" y="512"/>
                    <a:pt x="2264" y="512"/>
                    <a:pt x="2265" y="512"/>
                  </a:cubicBezTo>
                  <a:cubicBezTo>
                    <a:pt x="2265" y="512"/>
                    <a:pt x="2265" y="512"/>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4" y="513"/>
                    <a:pt x="2265" y="513"/>
                  </a:cubicBezTo>
                  <a:cubicBezTo>
                    <a:pt x="2265" y="513"/>
                    <a:pt x="2265" y="513"/>
                    <a:pt x="2266" y="513"/>
                  </a:cubicBezTo>
                  <a:cubicBezTo>
                    <a:pt x="2266" y="513"/>
                    <a:pt x="2266" y="513"/>
                    <a:pt x="2266" y="513"/>
                  </a:cubicBezTo>
                  <a:cubicBezTo>
                    <a:pt x="2266" y="513"/>
                    <a:pt x="2266" y="513"/>
                    <a:pt x="2266" y="513"/>
                  </a:cubicBezTo>
                  <a:cubicBezTo>
                    <a:pt x="2266" y="512"/>
                    <a:pt x="2266" y="512"/>
                    <a:pt x="2266" y="512"/>
                  </a:cubicBezTo>
                  <a:cubicBezTo>
                    <a:pt x="2266" y="512"/>
                    <a:pt x="2266" y="512"/>
                    <a:pt x="2266" y="512"/>
                  </a:cubicBezTo>
                  <a:cubicBezTo>
                    <a:pt x="2266" y="512"/>
                    <a:pt x="2266" y="512"/>
                    <a:pt x="2266" y="512"/>
                  </a:cubicBezTo>
                  <a:cubicBezTo>
                    <a:pt x="2265" y="512"/>
                    <a:pt x="2265" y="512"/>
                    <a:pt x="2265" y="512"/>
                  </a:cubicBezTo>
                  <a:cubicBezTo>
                    <a:pt x="2264" y="511"/>
                    <a:pt x="2263" y="511"/>
                    <a:pt x="2263" y="511"/>
                  </a:cubicBezTo>
                  <a:cubicBezTo>
                    <a:pt x="2261" y="511"/>
                    <a:pt x="2260" y="511"/>
                    <a:pt x="2258" y="511"/>
                  </a:cubicBezTo>
                  <a:cubicBezTo>
                    <a:pt x="2257" y="511"/>
                    <a:pt x="2255" y="511"/>
                    <a:pt x="2254" y="511"/>
                  </a:cubicBezTo>
                  <a:cubicBezTo>
                    <a:pt x="2254" y="511"/>
                    <a:pt x="2253" y="511"/>
                    <a:pt x="2253" y="511"/>
                  </a:cubicBezTo>
                  <a:cubicBezTo>
                    <a:pt x="2252" y="511"/>
                    <a:pt x="2251" y="511"/>
                    <a:pt x="2251" y="511"/>
                  </a:cubicBezTo>
                  <a:cubicBezTo>
                    <a:pt x="2249" y="511"/>
                    <a:pt x="2247" y="511"/>
                    <a:pt x="2246" y="512"/>
                  </a:cubicBezTo>
                  <a:cubicBezTo>
                    <a:pt x="2246" y="512"/>
                    <a:pt x="2246" y="511"/>
                    <a:pt x="2246" y="511"/>
                  </a:cubicBezTo>
                  <a:cubicBezTo>
                    <a:pt x="2246" y="511"/>
                    <a:pt x="2247" y="511"/>
                    <a:pt x="2247" y="510"/>
                  </a:cubicBezTo>
                  <a:cubicBezTo>
                    <a:pt x="2248" y="510"/>
                    <a:pt x="2248" y="510"/>
                    <a:pt x="2249" y="509"/>
                  </a:cubicBezTo>
                  <a:cubicBezTo>
                    <a:pt x="2249" y="509"/>
                    <a:pt x="2250" y="509"/>
                    <a:pt x="2250" y="508"/>
                  </a:cubicBezTo>
                  <a:cubicBezTo>
                    <a:pt x="2251" y="507"/>
                    <a:pt x="2252" y="507"/>
                    <a:pt x="2253" y="506"/>
                  </a:cubicBezTo>
                  <a:cubicBezTo>
                    <a:pt x="2254" y="505"/>
                    <a:pt x="2255" y="504"/>
                    <a:pt x="2256" y="503"/>
                  </a:cubicBezTo>
                  <a:cubicBezTo>
                    <a:pt x="2256" y="503"/>
                    <a:pt x="2256" y="502"/>
                    <a:pt x="2256" y="502"/>
                  </a:cubicBezTo>
                  <a:cubicBezTo>
                    <a:pt x="2273" y="511"/>
                    <a:pt x="2272" y="474"/>
                    <a:pt x="2276" y="467"/>
                  </a:cubicBezTo>
                  <a:cubicBezTo>
                    <a:pt x="2263" y="470"/>
                    <a:pt x="2240" y="482"/>
                    <a:pt x="2254" y="500"/>
                  </a:cubicBezTo>
                  <a:cubicBezTo>
                    <a:pt x="2255" y="499"/>
                    <a:pt x="2256" y="499"/>
                    <a:pt x="2256" y="498"/>
                  </a:cubicBezTo>
                  <a:cubicBezTo>
                    <a:pt x="2256" y="498"/>
                    <a:pt x="2256" y="498"/>
                    <a:pt x="2256" y="498"/>
                  </a:cubicBezTo>
                  <a:cubicBezTo>
                    <a:pt x="2255" y="499"/>
                    <a:pt x="2255" y="500"/>
                    <a:pt x="2254" y="501"/>
                  </a:cubicBezTo>
                  <a:cubicBezTo>
                    <a:pt x="2253" y="502"/>
                    <a:pt x="2252" y="503"/>
                    <a:pt x="2251" y="504"/>
                  </a:cubicBezTo>
                  <a:cubicBezTo>
                    <a:pt x="2250" y="505"/>
                    <a:pt x="2249" y="506"/>
                    <a:pt x="2249" y="506"/>
                  </a:cubicBezTo>
                  <a:cubicBezTo>
                    <a:pt x="2248" y="507"/>
                    <a:pt x="2248" y="507"/>
                    <a:pt x="2247" y="507"/>
                  </a:cubicBezTo>
                  <a:cubicBezTo>
                    <a:pt x="2247" y="508"/>
                    <a:pt x="2246" y="508"/>
                    <a:pt x="2246" y="508"/>
                  </a:cubicBezTo>
                  <a:cubicBezTo>
                    <a:pt x="2246" y="509"/>
                    <a:pt x="2245" y="509"/>
                    <a:pt x="2245" y="509"/>
                  </a:cubicBezTo>
                  <a:cubicBezTo>
                    <a:pt x="2244" y="510"/>
                    <a:pt x="2244" y="510"/>
                    <a:pt x="2243" y="510"/>
                  </a:cubicBezTo>
                  <a:cubicBezTo>
                    <a:pt x="2243" y="510"/>
                    <a:pt x="2243" y="510"/>
                    <a:pt x="2243" y="510"/>
                  </a:cubicBezTo>
                  <a:cubicBezTo>
                    <a:pt x="2243" y="510"/>
                    <a:pt x="2242" y="511"/>
                    <a:pt x="2242" y="511"/>
                  </a:cubicBezTo>
                  <a:cubicBezTo>
                    <a:pt x="2242" y="511"/>
                    <a:pt x="2242" y="511"/>
                    <a:pt x="2241" y="512"/>
                  </a:cubicBezTo>
                  <a:cubicBezTo>
                    <a:pt x="2241" y="512"/>
                    <a:pt x="2241" y="512"/>
                    <a:pt x="2241" y="512"/>
                  </a:cubicBezTo>
                  <a:cubicBezTo>
                    <a:pt x="2239" y="512"/>
                    <a:pt x="2237" y="513"/>
                    <a:pt x="2234" y="513"/>
                  </a:cubicBezTo>
                  <a:cubicBezTo>
                    <a:pt x="2231" y="514"/>
                    <a:pt x="2228" y="514"/>
                    <a:pt x="2225" y="515"/>
                  </a:cubicBezTo>
                  <a:cubicBezTo>
                    <a:pt x="2222" y="516"/>
                    <a:pt x="2219" y="517"/>
                    <a:pt x="2216" y="517"/>
                  </a:cubicBezTo>
                  <a:cubicBezTo>
                    <a:pt x="2213" y="518"/>
                    <a:pt x="2210" y="519"/>
                    <a:pt x="2207" y="518"/>
                  </a:cubicBezTo>
                  <a:cubicBezTo>
                    <a:pt x="2207" y="518"/>
                    <a:pt x="2207" y="518"/>
                    <a:pt x="2207" y="518"/>
                  </a:cubicBezTo>
                  <a:cubicBezTo>
                    <a:pt x="2206" y="518"/>
                    <a:pt x="2206" y="518"/>
                    <a:pt x="2206" y="518"/>
                  </a:cubicBezTo>
                  <a:cubicBezTo>
                    <a:pt x="2206" y="518"/>
                    <a:pt x="2206" y="518"/>
                    <a:pt x="2206" y="518"/>
                  </a:cubicBezTo>
                  <a:cubicBezTo>
                    <a:pt x="2205" y="518"/>
                    <a:pt x="2205" y="518"/>
                    <a:pt x="2205" y="518"/>
                  </a:cubicBezTo>
                  <a:cubicBezTo>
                    <a:pt x="2204" y="517"/>
                    <a:pt x="2204" y="517"/>
                    <a:pt x="2203" y="517"/>
                  </a:cubicBezTo>
                  <a:cubicBezTo>
                    <a:pt x="2202" y="516"/>
                    <a:pt x="2200" y="515"/>
                    <a:pt x="2199" y="514"/>
                  </a:cubicBezTo>
                  <a:cubicBezTo>
                    <a:pt x="2197" y="512"/>
                    <a:pt x="2194" y="510"/>
                    <a:pt x="2192" y="508"/>
                  </a:cubicBezTo>
                  <a:cubicBezTo>
                    <a:pt x="2191" y="508"/>
                    <a:pt x="2191" y="507"/>
                    <a:pt x="2191" y="507"/>
                  </a:cubicBezTo>
                  <a:cubicBezTo>
                    <a:pt x="2190" y="507"/>
                    <a:pt x="2190" y="507"/>
                    <a:pt x="2190" y="507"/>
                  </a:cubicBezTo>
                  <a:cubicBezTo>
                    <a:pt x="2189" y="506"/>
                    <a:pt x="2189" y="506"/>
                    <a:pt x="2189" y="506"/>
                  </a:cubicBezTo>
                  <a:cubicBezTo>
                    <a:pt x="2188" y="506"/>
                    <a:pt x="2188" y="506"/>
                    <a:pt x="2187" y="506"/>
                  </a:cubicBezTo>
                  <a:cubicBezTo>
                    <a:pt x="2186" y="505"/>
                    <a:pt x="2185" y="505"/>
                    <a:pt x="2183" y="505"/>
                  </a:cubicBezTo>
                  <a:cubicBezTo>
                    <a:pt x="2183" y="504"/>
                    <a:pt x="2182" y="504"/>
                    <a:pt x="2181" y="504"/>
                  </a:cubicBezTo>
                  <a:cubicBezTo>
                    <a:pt x="2181" y="504"/>
                    <a:pt x="2180" y="504"/>
                    <a:pt x="2180" y="504"/>
                  </a:cubicBezTo>
                  <a:cubicBezTo>
                    <a:pt x="2179" y="504"/>
                    <a:pt x="2178" y="504"/>
                    <a:pt x="2178" y="504"/>
                  </a:cubicBezTo>
                  <a:cubicBezTo>
                    <a:pt x="2177" y="505"/>
                    <a:pt x="2177" y="505"/>
                    <a:pt x="2176" y="505"/>
                  </a:cubicBezTo>
                  <a:cubicBezTo>
                    <a:pt x="2174" y="505"/>
                    <a:pt x="2173" y="506"/>
                    <a:pt x="2171" y="506"/>
                  </a:cubicBezTo>
                  <a:cubicBezTo>
                    <a:pt x="2171" y="506"/>
                    <a:pt x="2171" y="506"/>
                    <a:pt x="2171" y="506"/>
                  </a:cubicBezTo>
                  <a:cubicBezTo>
                    <a:pt x="2171" y="506"/>
                    <a:pt x="2172" y="505"/>
                    <a:pt x="2172" y="504"/>
                  </a:cubicBezTo>
                  <a:cubicBezTo>
                    <a:pt x="2173" y="503"/>
                    <a:pt x="2173" y="502"/>
                    <a:pt x="2173" y="501"/>
                  </a:cubicBezTo>
                  <a:cubicBezTo>
                    <a:pt x="2174" y="501"/>
                    <a:pt x="2174" y="501"/>
                    <a:pt x="2174" y="501"/>
                  </a:cubicBezTo>
                  <a:cubicBezTo>
                    <a:pt x="2174" y="500"/>
                    <a:pt x="2174" y="500"/>
                    <a:pt x="2174" y="500"/>
                  </a:cubicBezTo>
                  <a:cubicBezTo>
                    <a:pt x="2174" y="500"/>
                    <a:pt x="2174" y="500"/>
                    <a:pt x="2174" y="500"/>
                  </a:cubicBezTo>
                  <a:cubicBezTo>
                    <a:pt x="2174" y="500"/>
                    <a:pt x="2174" y="500"/>
                    <a:pt x="2174" y="500"/>
                  </a:cubicBezTo>
                  <a:cubicBezTo>
                    <a:pt x="2174" y="500"/>
                    <a:pt x="2174" y="500"/>
                    <a:pt x="2174" y="500"/>
                  </a:cubicBezTo>
                  <a:cubicBezTo>
                    <a:pt x="2174" y="499"/>
                    <a:pt x="2174" y="499"/>
                    <a:pt x="2174" y="499"/>
                  </a:cubicBezTo>
                  <a:cubicBezTo>
                    <a:pt x="2174" y="498"/>
                    <a:pt x="2175" y="498"/>
                    <a:pt x="2175" y="497"/>
                  </a:cubicBezTo>
                  <a:cubicBezTo>
                    <a:pt x="2175" y="497"/>
                    <a:pt x="2175" y="496"/>
                    <a:pt x="2175" y="496"/>
                  </a:cubicBezTo>
                  <a:cubicBezTo>
                    <a:pt x="2175" y="495"/>
                    <a:pt x="2175" y="494"/>
                    <a:pt x="2175" y="493"/>
                  </a:cubicBezTo>
                  <a:cubicBezTo>
                    <a:pt x="2176" y="492"/>
                    <a:pt x="2176" y="490"/>
                    <a:pt x="2176" y="488"/>
                  </a:cubicBezTo>
                  <a:cubicBezTo>
                    <a:pt x="2176" y="487"/>
                    <a:pt x="2176" y="485"/>
                    <a:pt x="2176" y="483"/>
                  </a:cubicBezTo>
                  <a:cubicBezTo>
                    <a:pt x="2176" y="480"/>
                    <a:pt x="2176" y="477"/>
                    <a:pt x="2176" y="475"/>
                  </a:cubicBezTo>
                  <a:cubicBezTo>
                    <a:pt x="2176" y="469"/>
                    <a:pt x="2177" y="464"/>
                    <a:pt x="2177" y="460"/>
                  </a:cubicBezTo>
                  <a:cubicBezTo>
                    <a:pt x="2177" y="459"/>
                    <a:pt x="2178" y="457"/>
                    <a:pt x="2178" y="455"/>
                  </a:cubicBezTo>
                  <a:cubicBezTo>
                    <a:pt x="2178" y="454"/>
                    <a:pt x="2179" y="453"/>
                    <a:pt x="2179" y="452"/>
                  </a:cubicBezTo>
                  <a:cubicBezTo>
                    <a:pt x="2180" y="450"/>
                    <a:pt x="2180" y="449"/>
                    <a:pt x="2180" y="449"/>
                  </a:cubicBezTo>
                  <a:cubicBezTo>
                    <a:pt x="2180" y="449"/>
                    <a:pt x="2179" y="450"/>
                    <a:pt x="2178" y="451"/>
                  </a:cubicBezTo>
                  <a:cubicBezTo>
                    <a:pt x="2178" y="452"/>
                    <a:pt x="2177" y="454"/>
                    <a:pt x="2177" y="455"/>
                  </a:cubicBezTo>
                  <a:cubicBezTo>
                    <a:pt x="2176" y="456"/>
                    <a:pt x="2176" y="458"/>
                    <a:pt x="2175" y="460"/>
                  </a:cubicBezTo>
                  <a:cubicBezTo>
                    <a:pt x="2175" y="461"/>
                    <a:pt x="2175" y="463"/>
                    <a:pt x="2174" y="465"/>
                  </a:cubicBezTo>
                  <a:cubicBezTo>
                    <a:pt x="2174" y="464"/>
                    <a:pt x="2174" y="463"/>
                    <a:pt x="2173" y="462"/>
                  </a:cubicBezTo>
                  <a:cubicBezTo>
                    <a:pt x="2173" y="460"/>
                    <a:pt x="2173" y="459"/>
                    <a:pt x="2172" y="457"/>
                  </a:cubicBezTo>
                  <a:cubicBezTo>
                    <a:pt x="2171" y="455"/>
                    <a:pt x="2171" y="453"/>
                    <a:pt x="2170" y="452"/>
                  </a:cubicBezTo>
                  <a:cubicBezTo>
                    <a:pt x="2170" y="451"/>
                    <a:pt x="2169" y="449"/>
                    <a:pt x="2168" y="448"/>
                  </a:cubicBezTo>
                  <a:cubicBezTo>
                    <a:pt x="2173" y="428"/>
                    <a:pt x="2158" y="427"/>
                    <a:pt x="2153" y="409"/>
                  </a:cubicBezTo>
                  <a:cubicBezTo>
                    <a:pt x="2145" y="427"/>
                    <a:pt x="2142" y="444"/>
                    <a:pt x="2166" y="448"/>
                  </a:cubicBezTo>
                  <a:cubicBezTo>
                    <a:pt x="2166" y="448"/>
                    <a:pt x="2166" y="448"/>
                    <a:pt x="2166" y="448"/>
                  </a:cubicBezTo>
                  <a:cubicBezTo>
                    <a:pt x="2166" y="450"/>
                    <a:pt x="2167" y="451"/>
                    <a:pt x="2168" y="453"/>
                  </a:cubicBezTo>
                  <a:cubicBezTo>
                    <a:pt x="2168" y="454"/>
                    <a:pt x="2169" y="456"/>
                    <a:pt x="2169" y="457"/>
                  </a:cubicBezTo>
                  <a:cubicBezTo>
                    <a:pt x="2170" y="459"/>
                    <a:pt x="2171" y="461"/>
                    <a:pt x="2171" y="462"/>
                  </a:cubicBezTo>
                  <a:cubicBezTo>
                    <a:pt x="2171" y="464"/>
                    <a:pt x="2172" y="466"/>
                    <a:pt x="2172" y="467"/>
                  </a:cubicBezTo>
                  <a:cubicBezTo>
                    <a:pt x="2172" y="468"/>
                    <a:pt x="2172" y="469"/>
                    <a:pt x="2172" y="470"/>
                  </a:cubicBezTo>
                  <a:cubicBezTo>
                    <a:pt x="2172" y="470"/>
                    <a:pt x="2173" y="471"/>
                    <a:pt x="2173" y="472"/>
                  </a:cubicBezTo>
                  <a:cubicBezTo>
                    <a:pt x="2173" y="472"/>
                    <a:pt x="2173" y="473"/>
                    <a:pt x="2173" y="473"/>
                  </a:cubicBezTo>
                  <a:cubicBezTo>
                    <a:pt x="2173" y="473"/>
                    <a:pt x="2173" y="474"/>
                    <a:pt x="2173" y="474"/>
                  </a:cubicBezTo>
                  <a:cubicBezTo>
                    <a:pt x="2172" y="477"/>
                    <a:pt x="2172" y="479"/>
                    <a:pt x="2172" y="482"/>
                  </a:cubicBezTo>
                  <a:cubicBezTo>
                    <a:pt x="2171" y="484"/>
                    <a:pt x="2171" y="486"/>
                    <a:pt x="2171" y="487"/>
                  </a:cubicBezTo>
                  <a:cubicBezTo>
                    <a:pt x="2171" y="489"/>
                    <a:pt x="2171" y="490"/>
                    <a:pt x="2171" y="492"/>
                  </a:cubicBezTo>
                  <a:cubicBezTo>
                    <a:pt x="2171" y="493"/>
                    <a:pt x="2171" y="494"/>
                    <a:pt x="2170" y="494"/>
                  </a:cubicBezTo>
                  <a:cubicBezTo>
                    <a:pt x="2170" y="495"/>
                    <a:pt x="2170" y="495"/>
                    <a:pt x="2170" y="495"/>
                  </a:cubicBezTo>
                  <a:cubicBezTo>
                    <a:pt x="2170" y="496"/>
                    <a:pt x="2170" y="496"/>
                    <a:pt x="2170" y="497"/>
                  </a:cubicBezTo>
                  <a:cubicBezTo>
                    <a:pt x="2170" y="497"/>
                    <a:pt x="2170" y="497"/>
                    <a:pt x="2169" y="498"/>
                  </a:cubicBezTo>
                  <a:cubicBezTo>
                    <a:pt x="2169" y="498"/>
                    <a:pt x="2169" y="498"/>
                    <a:pt x="2169" y="498"/>
                  </a:cubicBezTo>
                  <a:cubicBezTo>
                    <a:pt x="2169" y="498"/>
                    <a:pt x="2169" y="498"/>
                    <a:pt x="2169" y="498"/>
                  </a:cubicBezTo>
                  <a:cubicBezTo>
                    <a:pt x="2169" y="498"/>
                    <a:pt x="2169" y="498"/>
                    <a:pt x="2169" y="498"/>
                  </a:cubicBezTo>
                  <a:cubicBezTo>
                    <a:pt x="2169" y="498"/>
                    <a:pt x="2169" y="498"/>
                    <a:pt x="2169" y="498"/>
                  </a:cubicBezTo>
                  <a:cubicBezTo>
                    <a:pt x="2169" y="499"/>
                    <a:pt x="2169" y="499"/>
                    <a:pt x="2169" y="499"/>
                  </a:cubicBezTo>
                  <a:cubicBezTo>
                    <a:pt x="2169" y="500"/>
                    <a:pt x="2168" y="500"/>
                    <a:pt x="2168" y="501"/>
                  </a:cubicBezTo>
                  <a:cubicBezTo>
                    <a:pt x="2167" y="504"/>
                    <a:pt x="2165" y="507"/>
                    <a:pt x="2163" y="510"/>
                  </a:cubicBezTo>
                  <a:cubicBezTo>
                    <a:pt x="2161" y="513"/>
                    <a:pt x="2159" y="516"/>
                    <a:pt x="2156" y="519"/>
                  </a:cubicBezTo>
                  <a:cubicBezTo>
                    <a:pt x="2154" y="522"/>
                    <a:pt x="2152" y="525"/>
                    <a:pt x="2150" y="529"/>
                  </a:cubicBezTo>
                  <a:cubicBezTo>
                    <a:pt x="2147" y="532"/>
                    <a:pt x="2145" y="536"/>
                    <a:pt x="2143" y="541"/>
                  </a:cubicBezTo>
                  <a:cubicBezTo>
                    <a:pt x="2143" y="540"/>
                    <a:pt x="2143" y="540"/>
                    <a:pt x="2143" y="540"/>
                  </a:cubicBezTo>
                  <a:cubicBezTo>
                    <a:pt x="2143" y="540"/>
                    <a:pt x="2143" y="539"/>
                    <a:pt x="2143" y="538"/>
                  </a:cubicBezTo>
                  <a:cubicBezTo>
                    <a:pt x="2142" y="538"/>
                    <a:pt x="2142" y="537"/>
                    <a:pt x="2142" y="536"/>
                  </a:cubicBezTo>
                  <a:cubicBezTo>
                    <a:pt x="2142" y="536"/>
                    <a:pt x="2141" y="536"/>
                    <a:pt x="2141" y="535"/>
                  </a:cubicBezTo>
                  <a:cubicBezTo>
                    <a:pt x="2141" y="535"/>
                    <a:pt x="2140" y="534"/>
                    <a:pt x="2140" y="534"/>
                  </a:cubicBezTo>
                  <a:cubicBezTo>
                    <a:pt x="2139" y="533"/>
                    <a:pt x="2138" y="531"/>
                    <a:pt x="2137" y="529"/>
                  </a:cubicBezTo>
                  <a:cubicBezTo>
                    <a:pt x="2136" y="528"/>
                    <a:pt x="2134" y="526"/>
                    <a:pt x="2133" y="524"/>
                  </a:cubicBezTo>
                  <a:cubicBezTo>
                    <a:pt x="2130" y="521"/>
                    <a:pt x="2127" y="517"/>
                    <a:pt x="2124" y="514"/>
                  </a:cubicBezTo>
                  <a:cubicBezTo>
                    <a:pt x="2123" y="512"/>
                    <a:pt x="2122" y="510"/>
                    <a:pt x="2121" y="508"/>
                  </a:cubicBezTo>
                  <a:cubicBezTo>
                    <a:pt x="2119" y="506"/>
                    <a:pt x="2118" y="504"/>
                    <a:pt x="2117" y="502"/>
                  </a:cubicBezTo>
                  <a:cubicBezTo>
                    <a:pt x="2116" y="500"/>
                    <a:pt x="2116" y="498"/>
                    <a:pt x="2115" y="497"/>
                  </a:cubicBezTo>
                  <a:cubicBezTo>
                    <a:pt x="2115" y="497"/>
                    <a:pt x="2115" y="497"/>
                    <a:pt x="2115" y="497"/>
                  </a:cubicBezTo>
                  <a:cubicBezTo>
                    <a:pt x="2115" y="496"/>
                    <a:pt x="2115" y="495"/>
                    <a:pt x="2115" y="495"/>
                  </a:cubicBezTo>
                  <a:cubicBezTo>
                    <a:pt x="2115" y="494"/>
                    <a:pt x="2115" y="494"/>
                    <a:pt x="2116" y="494"/>
                  </a:cubicBezTo>
                  <a:cubicBezTo>
                    <a:pt x="2116" y="493"/>
                    <a:pt x="2116" y="493"/>
                    <a:pt x="2116" y="493"/>
                  </a:cubicBezTo>
                  <a:cubicBezTo>
                    <a:pt x="2116" y="493"/>
                    <a:pt x="2116" y="492"/>
                    <a:pt x="2116" y="492"/>
                  </a:cubicBezTo>
                  <a:cubicBezTo>
                    <a:pt x="2116" y="491"/>
                    <a:pt x="2116" y="490"/>
                    <a:pt x="2116" y="489"/>
                  </a:cubicBezTo>
                  <a:cubicBezTo>
                    <a:pt x="2116" y="488"/>
                    <a:pt x="2116" y="487"/>
                    <a:pt x="2116" y="486"/>
                  </a:cubicBezTo>
                  <a:cubicBezTo>
                    <a:pt x="2116" y="485"/>
                    <a:pt x="2117" y="484"/>
                    <a:pt x="2117" y="483"/>
                  </a:cubicBezTo>
                  <a:cubicBezTo>
                    <a:pt x="2117" y="481"/>
                    <a:pt x="2117" y="480"/>
                    <a:pt x="2117" y="479"/>
                  </a:cubicBezTo>
                  <a:cubicBezTo>
                    <a:pt x="2132" y="475"/>
                    <a:pt x="2124" y="460"/>
                    <a:pt x="2130" y="447"/>
                  </a:cubicBezTo>
                  <a:cubicBezTo>
                    <a:pt x="2124" y="451"/>
                    <a:pt x="2115" y="454"/>
                    <a:pt x="2112" y="460"/>
                  </a:cubicBezTo>
                  <a:cubicBezTo>
                    <a:pt x="2110" y="466"/>
                    <a:pt x="2112" y="476"/>
                    <a:pt x="2115" y="479"/>
                  </a:cubicBezTo>
                  <a:cubicBezTo>
                    <a:pt x="2115" y="479"/>
                    <a:pt x="2115" y="480"/>
                    <a:pt x="2115" y="480"/>
                  </a:cubicBezTo>
                  <a:cubicBezTo>
                    <a:pt x="2115" y="480"/>
                    <a:pt x="2115" y="480"/>
                    <a:pt x="2115" y="480"/>
                  </a:cubicBezTo>
                  <a:cubicBezTo>
                    <a:pt x="2115" y="480"/>
                    <a:pt x="2115" y="480"/>
                    <a:pt x="2115" y="480"/>
                  </a:cubicBezTo>
                  <a:cubicBezTo>
                    <a:pt x="2115" y="480"/>
                    <a:pt x="2115" y="481"/>
                    <a:pt x="2115" y="482"/>
                  </a:cubicBezTo>
                  <a:cubicBezTo>
                    <a:pt x="2114" y="483"/>
                    <a:pt x="2114" y="484"/>
                    <a:pt x="2114" y="485"/>
                  </a:cubicBezTo>
                  <a:cubicBezTo>
                    <a:pt x="2114" y="487"/>
                    <a:pt x="2114" y="488"/>
                    <a:pt x="2114" y="489"/>
                  </a:cubicBezTo>
                  <a:cubicBezTo>
                    <a:pt x="2114" y="490"/>
                    <a:pt x="2114" y="491"/>
                    <a:pt x="2114" y="492"/>
                  </a:cubicBezTo>
                  <a:cubicBezTo>
                    <a:pt x="2114" y="492"/>
                    <a:pt x="2114" y="492"/>
                    <a:pt x="2113" y="493"/>
                  </a:cubicBezTo>
                  <a:cubicBezTo>
                    <a:pt x="2113" y="493"/>
                    <a:pt x="2113" y="493"/>
                    <a:pt x="2113" y="493"/>
                  </a:cubicBezTo>
                  <a:cubicBezTo>
                    <a:pt x="2113" y="493"/>
                    <a:pt x="2114" y="493"/>
                    <a:pt x="2114" y="493"/>
                  </a:cubicBezTo>
                  <a:cubicBezTo>
                    <a:pt x="2113" y="493"/>
                    <a:pt x="2113" y="492"/>
                    <a:pt x="2113" y="491"/>
                  </a:cubicBezTo>
                  <a:cubicBezTo>
                    <a:pt x="2113" y="491"/>
                    <a:pt x="2112" y="490"/>
                    <a:pt x="2112" y="490"/>
                  </a:cubicBezTo>
                  <a:cubicBezTo>
                    <a:pt x="2112" y="490"/>
                    <a:pt x="2112" y="489"/>
                    <a:pt x="2112" y="489"/>
                  </a:cubicBezTo>
                  <a:cubicBezTo>
                    <a:pt x="2112" y="488"/>
                    <a:pt x="2111" y="488"/>
                    <a:pt x="2111" y="487"/>
                  </a:cubicBezTo>
                  <a:cubicBezTo>
                    <a:pt x="2110" y="486"/>
                    <a:pt x="2110" y="484"/>
                    <a:pt x="2109" y="483"/>
                  </a:cubicBezTo>
                  <a:cubicBezTo>
                    <a:pt x="2109" y="482"/>
                    <a:pt x="2108" y="480"/>
                    <a:pt x="2108" y="480"/>
                  </a:cubicBezTo>
                  <a:cubicBezTo>
                    <a:pt x="2108" y="480"/>
                    <a:pt x="2108" y="481"/>
                    <a:pt x="2108" y="481"/>
                  </a:cubicBezTo>
                  <a:cubicBezTo>
                    <a:pt x="2108" y="482"/>
                    <a:pt x="2108" y="483"/>
                    <a:pt x="2108" y="484"/>
                  </a:cubicBezTo>
                  <a:cubicBezTo>
                    <a:pt x="2108" y="485"/>
                    <a:pt x="2108" y="486"/>
                    <a:pt x="2108" y="487"/>
                  </a:cubicBezTo>
                  <a:cubicBezTo>
                    <a:pt x="2109" y="488"/>
                    <a:pt x="2109" y="489"/>
                    <a:pt x="2109" y="490"/>
                  </a:cubicBezTo>
                  <a:cubicBezTo>
                    <a:pt x="2109" y="490"/>
                    <a:pt x="2109" y="490"/>
                    <a:pt x="2109" y="491"/>
                  </a:cubicBezTo>
                  <a:cubicBezTo>
                    <a:pt x="2109" y="491"/>
                    <a:pt x="2109" y="492"/>
                    <a:pt x="2110" y="492"/>
                  </a:cubicBezTo>
                  <a:cubicBezTo>
                    <a:pt x="2111" y="496"/>
                    <a:pt x="2112" y="499"/>
                    <a:pt x="2114" y="503"/>
                  </a:cubicBezTo>
                  <a:cubicBezTo>
                    <a:pt x="2115" y="505"/>
                    <a:pt x="2116" y="506"/>
                    <a:pt x="2117" y="508"/>
                  </a:cubicBezTo>
                  <a:cubicBezTo>
                    <a:pt x="2116" y="508"/>
                    <a:pt x="2116" y="507"/>
                    <a:pt x="2116" y="507"/>
                  </a:cubicBezTo>
                  <a:cubicBezTo>
                    <a:pt x="2115" y="507"/>
                    <a:pt x="2115" y="506"/>
                    <a:pt x="2114" y="506"/>
                  </a:cubicBezTo>
                  <a:cubicBezTo>
                    <a:pt x="2113" y="506"/>
                    <a:pt x="2113" y="505"/>
                    <a:pt x="2112" y="505"/>
                  </a:cubicBezTo>
                  <a:cubicBezTo>
                    <a:pt x="2111" y="504"/>
                    <a:pt x="2110" y="504"/>
                    <a:pt x="2108" y="503"/>
                  </a:cubicBezTo>
                  <a:cubicBezTo>
                    <a:pt x="2109" y="503"/>
                    <a:pt x="2109" y="503"/>
                    <a:pt x="2109" y="503"/>
                  </a:cubicBezTo>
                  <a:cubicBezTo>
                    <a:pt x="2099" y="488"/>
                    <a:pt x="2088" y="482"/>
                    <a:pt x="2074" y="493"/>
                  </a:cubicBezTo>
                  <a:cubicBezTo>
                    <a:pt x="2087" y="498"/>
                    <a:pt x="2093" y="511"/>
                    <a:pt x="2107" y="504"/>
                  </a:cubicBezTo>
                  <a:cubicBezTo>
                    <a:pt x="2107" y="504"/>
                    <a:pt x="2108" y="504"/>
                    <a:pt x="2108" y="504"/>
                  </a:cubicBezTo>
                  <a:cubicBezTo>
                    <a:pt x="2109" y="505"/>
                    <a:pt x="2110" y="506"/>
                    <a:pt x="2112" y="506"/>
                  </a:cubicBezTo>
                  <a:cubicBezTo>
                    <a:pt x="2112" y="507"/>
                    <a:pt x="2113" y="507"/>
                    <a:pt x="2113" y="507"/>
                  </a:cubicBezTo>
                  <a:cubicBezTo>
                    <a:pt x="2114" y="508"/>
                    <a:pt x="2115" y="508"/>
                    <a:pt x="2115" y="508"/>
                  </a:cubicBezTo>
                  <a:cubicBezTo>
                    <a:pt x="2116" y="509"/>
                    <a:pt x="2118" y="510"/>
                    <a:pt x="2119" y="511"/>
                  </a:cubicBezTo>
                  <a:cubicBezTo>
                    <a:pt x="2120" y="513"/>
                    <a:pt x="2121" y="514"/>
                    <a:pt x="2122" y="516"/>
                  </a:cubicBezTo>
                  <a:cubicBezTo>
                    <a:pt x="2125" y="519"/>
                    <a:pt x="2128" y="523"/>
                    <a:pt x="2130" y="526"/>
                  </a:cubicBezTo>
                  <a:cubicBezTo>
                    <a:pt x="2132" y="528"/>
                    <a:pt x="2133" y="530"/>
                    <a:pt x="2134" y="531"/>
                  </a:cubicBezTo>
                  <a:cubicBezTo>
                    <a:pt x="2136" y="533"/>
                    <a:pt x="2137" y="535"/>
                    <a:pt x="2138" y="536"/>
                  </a:cubicBezTo>
                  <a:cubicBezTo>
                    <a:pt x="2138" y="536"/>
                    <a:pt x="2138" y="537"/>
                    <a:pt x="2138" y="537"/>
                  </a:cubicBezTo>
                  <a:cubicBezTo>
                    <a:pt x="2138" y="537"/>
                    <a:pt x="2139" y="538"/>
                    <a:pt x="2139" y="538"/>
                  </a:cubicBezTo>
                  <a:cubicBezTo>
                    <a:pt x="2139" y="539"/>
                    <a:pt x="2140" y="539"/>
                    <a:pt x="2140" y="540"/>
                  </a:cubicBezTo>
                  <a:cubicBezTo>
                    <a:pt x="2141" y="540"/>
                    <a:pt x="2141" y="541"/>
                    <a:pt x="2142" y="541"/>
                  </a:cubicBezTo>
                  <a:cubicBezTo>
                    <a:pt x="2142" y="542"/>
                    <a:pt x="2142" y="542"/>
                    <a:pt x="2142" y="542"/>
                  </a:cubicBezTo>
                  <a:cubicBezTo>
                    <a:pt x="2141" y="545"/>
                    <a:pt x="2140" y="548"/>
                    <a:pt x="2139" y="551"/>
                  </a:cubicBezTo>
                  <a:cubicBezTo>
                    <a:pt x="2137" y="555"/>
                    <a:pt x="2136" y="559"/>
                    <a:pt x="2134" y="563"/>
                  </a:cubicBezTo>
                  <a:cubicBezTo>
                    <a:pt x="2134" y="564"/>
                    <a:pt x="2133" y="565"/>
                    <a:pt x="2133" y="566"/>
                  </a:cubicBezTo>
                  <a:cubicBezTo>
                    <a:pt x="2132" y="567"/>
                    <a:pt x="2132" y="568"/>
                    <a:pt x="2131" y="569"/>
                  </a:cubicBezTo>
                  <a:cubicBezTo>
                    <a:pt x="2130" y="571"/>
                    <a:pt x="2129" y="572"/>
                    <a:pt x="2128" y="574"/>
                  </a:cubicBezTo>
                  <a:cubicBezTo>
                    <a:pt x="2123" y="580"/>
                    <a:pt x="2117" y="585"/>
                    <a:pt x="2110" y="590"/>
                  </a:cubicBezTo>
                  <a:cubicBezTo>
                    <a:pt x="2109" y="592"/>
                    <a:pt x="2107" y="593"/>
                    <a:pt x="2105" y="595"/>
                  </a:cubicBezTo>
                  <a:cubicBezTo>
                    <a:pt x="2107" y="591"/>
                    <a:pt x="2109" y="587"/>
                    <a:pt x="2110" y="584"/>
                  </a:cubicBezTo>
                  <a:cubicBezTo>
                    <a:pt x="2107" y="587"/>
                    <a:pt x="2104" y="590"/>
                    <a:pt x="2101" y="592"/>
                  </a:cubicBezTo>
                  <a:cubicBezTo>
                    <a:pt x="2101" y="592"/>
                    <a:pt x="2101" y="592"/>
                    <a:pt x="2101" y="591"/>
                  </a:cubicBezTo>
                  <a:cubicBezTo>
                    <a:pt x="2100" y="590"/>
                    <a:pt x="2100" y="589"/>
                    <a:pt x="2100" y="587"/>
                  </a:cubicBezTo>
                  <a:cubicBezTo>
                    <a:pt x="2099" y="586"/>
                    <a:pt x="2099" y="585"/>
                    <a:pt x="2098" y="584"/>
                  </a:cubicBezTo>
                  <a:cubicBezTo>
                    <a:pt x="2098" y="582"/>
                    <a:pt x="2097" y="581"/>
                    <a:pt x="2097" y="580"/>
                  </a:cubicBezTo>
                  <a:cubicBezTo>
                    <a:pt x="2096" y="578"/>
                    <a:pt x="2096" y="576"/>
                    <a:pt x="2095" y="575"/>
                  </a:cubicBezTo>
                  <a:cubicBezTo>
                    <a:pt x="2108" y="561"/>
                    <a:pt x="2087" y="548"/>
                    <a:pt x="2103" y="537"/>
                  </a:cubicBezTo>
                  <a:cubicBezTo>
                    <a:pt x="2093" y="537"/>
                    <a:pt x="2084" y="541"/>
                    <a:pt x="2082" y="551"/>
                  </a:cubicBezTo>
                  <a:cubicBezTo>
                    <a:pt x="2080" y="559"/>
                    <a:pt x="2084" y="574"/>
                    <a:pt x="2094" y="576"/>
                  </a:cubicBezTo>
                  <a:cubicBezTo>
                    <a:pt x="2094" y="577"/>
                    <a:pt x="2095" y="579"/>
                    <a:pt x="2095" y="580"/>
                  </a:cubicBezTo>
                  <a:cubicBezTo>
                    <a:pt x="2096" y="581"/>
                    <a:pt x="2096" y="583"/>
                    <a:pt x="2096" y="584"/>
                  </a:cubicBezTo>
                  <a:cubicBezTo>
                    <a:pt x="2097" y="585"/>
                    <a:pt x="2097" y="587"/>
                    <a:pt x="2098" y="588"/>
                  </a:cubicBezTo>
                  <a:cubicBezTo>
                    <a:pt x="2098" y="589"/>
                    <a:pt x="2098" y="590"/>
                    <a:pt x="2099" y="591"/>
                  </a:cubicBezTo>
                  <a:cubicBezTo>
                    <a:pt x="2099" y="592"/>
                    <a:pt x="2099" y="593"/>
                    <a:pt x="2099" y="594"/>
                  </a:cubicBezTo>
                  <a:cubicBezTo>
                    <a:pt x="2081" y="611"/>
                    <a:pt x="2063" y="629"/>
                    <a:pt x="2038" y="640"/>
                  </a:cubicBezTo>
                  <a:cubicBezTo>
                    <a:pt x="2036" y="635"/>
                    <a:pt x="2032" y="631"/>
                    <a:pt x="2029" y="626"/>
                  </a:cubicBezTo>
                  <a:cubicBezTo>
                    <a:pt x="2029" y="627"/>
                    <a:pt x="2028" y="627"/>
                    <a:pt x="2027" y="628"/>
                  </a:cubicBezTo>
                  <a:cubicBezTo>
                    <a:pt x="2021" y="595"/>
                    <a:pt x="2025" y="544"/>
                    <a:pt x="2021" y="516"/>
                  </a:cubicBezTo>
                  <a:cubicBezTo>
                    <a:pt x="2018" y="515"/>
                    <a:pt x="2016" y="518"/>
                    <a:pt x="2015" y="524"/>
                  </a:cubicBezTo>
                  <a:cubicBezTo>
                    <a:pt x="2015" y="523"/>
                    <a:pt x="2014" y="522"/>
                    <a:pt x="2014" y="521"/>
                  </a:cubicBezTo>
                  <a:cubicBezTo>
                    <a:pt x="2014" y="521"/>
                    <a:pt x="2014" y="521"/>
                    <a:pt x="2014" y="521"/>
                  </a:cubicBezTo>
                  <a:cubicBezTo>
                    <a:pt x="2015" y="520"/>
                    <a:pt x="2015" y="520"/>
                    <a:pt x="2016" y="519"/>
                  </a:cubicBezTo>
                  <a:cubicBezTo>
                    <a:pt x="2016" y="518"/>
                    <a:pt x="2016" y="518"/>
                    <a:pt x="2016" y="517"/>
                  </a:cubicBezTo>
                  <a:cubicBezTo>
                    <a:pt x="2017" y="517"/>
                    <a:pt x="2017" y="516"/>
                    <a:pt x="2017" y="516"/>
                  </a:cubicBezTo>
                  <a:cubicBezTo>
                    <a:pt x="2018" y="515"/>
                    <a:pt x="2018" y="513"/>
                    <a:pt x="2019" y="512"/>
                  </a:cubicBezTo>
                  <a:cubicBezTo>
                    <a:pt x="2019" y="511"/>
                    <a:pt x="2020" y="510"/>
                    <a:pt x="2021" y="508"/>
                  </a:cubicBezTo>
                  <a:cubicBezTo>
                    <a:pt x="2022" y="506"/>
                    <a:pt x="2023" y="503"/>
                    <a:pt x="2025" y="500"/>
                  </a:cubicBezTo>
                  <a:cubicBezTo>
                    <a:pt x="2026" y="497"/>
                    <a:pt x="2028" y="494"/>
                    <a:pt x="2029" y="492"/>
                  </a:cubicBezTo>
                  <a:cubicBezTo>
                    <a:pt x="2030" y="490"/>
                    <a:pt x="2031" y="489"/>
                    <a:pt x="2032" y="488"/>
                  </a:cubicBezTo>
                  <a:cubicBezTo>
                    <a:pt x="2032" y="487"/>
                    <a:pt x="2033" y="486"/>
                    <a:pt x="2034" y="484"/>
                  </a:cubicBezTo>
                  <a:cubicBezTo>
                    <a:pt x="2034" y="484"/>
                    <a:pt x="2034" y="484"/>
                    <a:pt x="2034" y="484"/>
                  </a:cubicBezTo>
                  <a:cubicBezTo>
                    <a:pt x="2034" y="484"/>
                    <a:pt x="2034" y="484"/>
                    <a:pt x="2034" y="484"/>
                  </a:cubicBezTo>
                  <a:cubicBezTo>
                    <a:pt x="2035" y="484"/>
                    <a:pt x="2035" y="483"/>
                    <a:pt x="2035" y="483"/>
                  </a:cubicBezTo>
                  <a:cubicBezTo>
                    <a:pt x="2036" y="483"/>
                    <a:pt x="2036" y="483"/>
                    <a:pt x="2036" y="483"/>
                  </a:cubicBezTo>
                  <a:cubicBezTo>
                    <a:pt x="2036" y="483"/>
                    <a:pt x="2036" y="483"/>
                    <a:pt x="2036" y="482"/>
                  </a:cubicBezTo>
                  <a:cubicBezTo>
                    <a:pt x="2036" y="482"/>
                    <a:pt x="2036" y="482"/>
                    <a:pt x="2037" y="482"/>
                  </a:cubicBezTo>
                  <a:cubicBezTo>
                    <a:pt x="2037" y="482"/>
                    <a:pt x="2037" y="481"/>
                    <a:pt x="2038" y="481"/>
                  </a:cubicBezTo>
                  <a:cubicBezTo>
                    <a:pt x="2038" y="480"/>
                    <a:pt x="2038" y="480"/>
                    <a:pt x="2039" y="479"/>
                  </a:cubicBezTo>
                  <a:cubicBezTo>
                    <a:pt x="2039" y="479"/>
                    <a:pt x="2040" y="478"/>
                    <a:pt x="2040" y="477"/>
                  </a:cubicBezTo>
                  <a:cubicBezTo>
                    <a:pt x="2041" y="477"/>
                    <a:pt x="2041" y="476"/>
                    <a:pt x="2041" y="476"/>
                  </a:cubicBezTo>
                  <a:cubicBezTo>
                    <a:pt x="2041" y="476"/>
                    <a:pt x="2041" y="475"/>
                    <a:pt x="2041" y="475"/>
                  </a:cubicBezTo>
                  <a:cubicBezTo>
                    <a:pt x="2042" y="476"/>
                    <a:pt x="2042" y="476"/>
                    <a:pt x="2042" y="476"/>
                  </a:cubicBezTo>
                  <a:cubicBezTo>
                    <a:pt x="2050" y="469"/>
                    <a:pt x="2051" y="461"/>
                    <a:pt x="2051" y="451"/>
                  </a:cubicBezTo>
                  <a:cubicBezTo>
                    <a:pt x="2042" y="455"/>
                    <a:pt x="2040" y="464"/>
                    <a:pt x="2041" y="473"/>
                  </a:cubicBezTo>
                  <a:cubicBezTo>
                    <a:pt x="2040" y="474"/>
                    <a:pt x="2040" y="474"/>
                    <a:pt x="2040" y="475"/>
                  </a:cubicBezTo>
                  <a:cubicBezTo>
                    <a:pt x="2039" y="475"/>
                    <a:pt x="2039" y="476"/>
                    <a:pt x="2039" y="476"/>
                  </a:cubicBezTo>
                  <a:cubicBezTo>
                    <a:pt x="2038" y="477"/>
                    <a:pt x="2038" y="478"/>
                    <a:pt x="2037" y="478"/>
                  </a:cubicBezTo>
                  <a:cubicBezTo>
                    <a:pt x="2037" y="479"/>
                    <a:pt x="2037" y="479"/>
                    <a:pt x="2036" y="480"/>
                  </a:cubicBezTo>
                  <a:cubicBezTo>
                    <a:pt x="2036" y="480"/>
                    <a:pt x="2036" y="480"/>
                    <a:pt x="2036" y="480"/>
                  </a:cubicBezTo>
                  <a:cubicBezTo>
                    <a:pt x="2036" y="480"/>
                    <a:pt x="2036" y="480"/>
                    <a:pt x="2036" y="479"/>
                  </a:cubicBezTo>
                  <a:cubicBezTo>
                    <a:pt x="2037" y="478"/>
                    <a:pt x="2037" y="477"/>
                    <a:pt x="2037" y="477"/>
                  </a:cubicBezTo>
                  <a:cubicBezTo>
                    <a:pt x="2037" y="477"/>
                    <a:pt x="2037" y="478"/>
                    <a:pt x="2036" y="479"/>
                  </a:cubicBezTo>
                  <a:cubicBezTo>
                    <a:pt x="2035" y="479"/>
                    <a:pt x="2035" y="480"/>
                    <a:pt x="2034" y="481"/>
                  </a:cubicBezTo>
                  <a:cubicBezTo>
                    <a:pt x="2034" y="481"/>
                    <a:pt x="2033" y="482"/>
                    <a:pt x="2033" y="482"/>
                  </a:cubicBezTo>
                  <a:cubicBezTo>
                    <a:pt x="2033" y="482"/>
                    <a:pt x="2033" y="482"/>
                    <a:pt x="2032" y="483"/>
                  </a:cubicBezTo>
                  <a:cubicBezTo>
                    <a:pt x="2032" y="483"/>
                    <a:pt x="2032" y="483"/>
                    <a:pt x="2032" y="483"/>
                  </a:cubicBezTo>
                  <a:cubicBezTo>
                    <a:pt x="2031" y="484"/>
                    <a:pt x="2031" y="486"/>
                    <a:pt x="2030" y="487"/>
                  </a:cubicBezTo>
                  <a:cubicBezTo>
                    <a:pt x="2029" y="488"/>
                    <a:pt x="2028" y="489"/>
                    <a:pt x="2028" y="491"/>
                  </a:cubicBezTo>
                  <a:cubicBezTo>
                    <a:pt x="2026" y="493"/>
                    <a:pt x="2025" y="496"/>
                    <a:pt x="2023" y="499"/>
                  </a:cubicBezTo>
                  <a:cubicBezTo>
                    <a:pt x="2022" y="502"/>
                    <a:pt x="2020" y="505"/>
                    <a:pt x="2019" y="507"/>
                  </a:cubicBezTo>
                  <a:cubicBezTo>
                    <a:pt x="2018" y="509"/>
                    <a:pt x="2017" y="510"/>
                    <a:pt x="2017" y="511"/>
                  </a:cubicBezTo>
                  <a:cubicBezTo>
                    <a:pt x="2016" y="513"/>
                    <a:pt x="2016" y="514"/>
                    <a:pt x="2015" y="515"/>
                  </a:cubicBezTo>
                  <a:cubicBezTo>
                    <a:pt x="2015" y="516"/>
                    <a:pt x="2015" y="516"/>
                    <a:pt x="2015" y="517"/>
                  </a:cubicBezTo>
                  <a:cubicBezTo>
                    <a:pt x="2014" y="517"/>
                    <a:pt x="2014" y="518"/>
                    <a:pt x="2014" y="518"/>
                  </a:cubicBezTo>
                  <a:cubicBezTo>
                    <a:pt x="2014" y="519"/>
                    <a:pt x="2014" y="519"/>
                    <a:pt x="2014" y="519"/>
                  </a:cubicBezTo>
                  <a:cubicBezTo>
                    <a:pt x="2012" y="511"/>
                    <a:pt x="2010" y="502"/>
                    <a:pt x="2007" y="493"/>
                  </a:cubicBezTo>
                  <a:cubicBezTo>
                    <a:pt x="2006" y="491"/>
                    <a:pt x="2006" y="489"/>
                    <a:pt x="2005" y="487"/>
                  </a:cubicBezTo>
                  <a:cubicBezTo>
                    <a:pt x="2004" y="485"/>
                    <a:pt x="2003" y="483"/>
                    <a:pt x="2002" y="481"/>
                  </a:cubicBezTo>
                  <a:cubicBezTo>
                    <a:pt x="2001" y="477"/>
                    <a:pt x="1999" y="473"/>
                    <a:pt x="1997" y="469"/>
                  </a:cubicBezTo>
                  <a:cubicBezTo>
                    <a:pt x="1995" y="462"/>
                    <a:pt x="1992" y="456"/>
                    <a:pt x="1989" y="449"/>
                  </a:cubicBezTo>
                  <a:cubicBezTo>
                    <a:pt x="1989" y="449"/>
                    <a:pt x="1989" y="449"/>
                    <a:pt x="1990" y="448"/>
                  </a:cubicBezTo>
                  <a:cubicBezTo>
                    <a:pt x="1990" y="448"/>
                    <a:pt x="1990" y="447"/>
                    <a:pt x="1990" y="447"/>
                  </a:cubicBezTo>
                  <a:cubicBezTo>
                    <a:pt x="1990" y="447"/>
                    <a:pt x="1990" y="446"/>
                    <a:pt x="1990" y="446"/>
                  </a:cubicBezTo>
                  <a:cubicBezTo>
                    <a:pt x="1990" y="446"/>
                    <a:pt x="1990" y="445"/>
                    <a:pt x="1990" y="445"/>
                  </a:cubicBezTo>
                  <a:cubicBezTo>
                    <a:pt x="1990" y="445"/>
                    <a:pt x="1990" y="444"/>
                    <a:pt x="1990" y="444"/>
                  </a:cubicBezTo>
                  <a:cubicBezTo>
                    <a:pt x="1990" y="444"/>
                    <a:pt x="1990" y="444"/>
                    <a:pt x="1990" y="444"/>
                  </a:cubicBezTo>
                  <a:cubicBezTo>
                    <a:pt x="1991" y="443"/>
                    <a:pt x="1991" y="443"/>
                    <a:pt x="1991" y="442"/>
                  </a:cubicBezTo>
                  <a:cubicBezTo>
                    <a:pt x="1991" y="442"/>
                    <a:pt x="1991" y="441"/>
                    <a:pt x="1991" y="441"/>
                  </a:cubicBezTo>
                  <a:cubicBezTo>
                    <a:pt x="1991" y="441"/>
                    <a:pt x="1991" y="440"/>
                    <a:pt x="1991" y="440"/>
                  </a:cubicBezTo>
                  <a:cubicBezTo>
                    <a:pt x="1991" y="440"/>
                    <a:pt x="1991" y="439"/>
                    <a:pt x="1991" y="439"/>
                  </a:cubicBezTo>
                  <a:cubicBezTo>
                    <a:pt x="1991" y="439"/>
                    <a:pt x="1992" y="438"/>
                    <a:pt x="1992" y="438"/>
                  </a:cubicBezTo>
                  <a:cubicBezTo>
                    <a:pt x="1992" y="437"/>
                    <a:pt x="1992" y="435"/>
                    <a:pt x="1993" y="434"/>
                  </a:cubicBezTo>
                  <a:cubicBezTo>
                    <a:pt x="1993" y="433"/>
                    <a:pt x="1994" y="432"/>
                    <a:pt x="1994" y="431"/>
                  </a:cubicBezTo>
                  <a:cubicBezTo>
                    <a:pt x="1995" y="430"/>
                    <a:pt x="1995" y="429"/>
                    <a:pt x="1996" y="428"/>
                  </a:cubicBezTo>
                  <a:cubicBezTo>
                    <a:pt x="1996" y="427"/>
                    <a:pt x="1997" y="426"/>
                    <a:pt x="1997" y="426"/>
                  </a:cubicBezTo>
                  <a:cubicBezTo>
                    <a:pt x="2003" y="427"/>
                    <a:pt x="2010" y="426"/>
                    <a:pt x="2013" y="422"/>
                  </a:cubicBezTo>
                  <a:cubicBezTo>
                    <a:pt x="2018" y="417"/>
                    <a:pt x="2014" y="410"/>
                    <a:pt x="2014" y="404"/>
                  </a:cubicBezTo>
                  <a:cubicBezTo>
                    <a:pt x="2005" y="409"/>
                    <a:pt x="1986" y="411"/>
                    <a:pt x="1995" y="425"/>
                  </a:cubicBezTo>
                  <a:cubicBezTo>
                    <a:pt x="1995" y="425"/>
                    <a:pt x="1995" y="425"/>
                    <a:pt x="1995" y="425"/>
                  </a:cubicBezTo>
                  <a:cubicBezTo>
                    <a:pt x="1995" y="425"/>
                    <a:pt x="1994" y="425"/>
                    <a:pt x="1994" y="425"/>
                  </a:cubicBezTo>
                  <a:cubicBezTo>
                    <a:pt x="1995" y="425"/>
                    <a:pt x="1995" y="425"/>
                    <a:pt x="1995" y="425"/>
                  </a:cubicBezTo>
                  <a:cubicBezTo>
                    <a:pt x="1995" y="426"/>
                    <a:pt x="1994" y="426"/>
                    <a:pt x="1994" y="427"/>
                  </a:cubicBezTo>
                  <a:cubicBezTo>
                    <a:pt x="1994" y="428"/>
                    <a:pt x="1993" y="429"/>
                    <a:pt x="1992" y="430"/>
                  </a:cubicBezTo>
                  <a:cubicBezTo>
                    <a:pt x="1992" y="431"/>
                    <a:pt x="1991" y="432"/>
                    <a:pt x="1991" y="434"/>
                  </a:cubicBezTo>
                  <a:cubicBezTo>
                    <a:pt x="1990" y="435"/>
                    <a:pt x="1990" y="436"/>
                    <a:pt x="1990" y="437"/>
                  </a:cubicBezTo>
                  <a:cubicBezTo>
                    <a:pt x="1990" y="438"/>
                    <a:pt x="1989" y="438"/>
                    <a:pt x="1989" y="439"/>
                  </a:cubicBezTo>
                  <a:cubicBezTo>
                    <a:pt x="1989" y="439"/>
                    <a:pt x="1989" y="439"/>
                    <a:pt x="1989" y="440"/>
                  </a:cubicBezTo>
                  <a:cubicBezTo>
                    <a:pt x="1989" y="440"/>
                    <a:pt x="1989" y="440"/>
                    <a:pt x="1989" y="440"/>
                  </a:cubicBezTo>
                  <a:cubicBezTo>
                    <a:pt x="1989" y="441"/>
                    <a:pt x="1989" y="441"/>
                    <a:pt x="1989" y="442"/>
                  </a:cubicBezTo>
                  <a:cubicBezTo>
                    <a:pt x="1989" y="442"/>
                    <a:pt x="1989" y="443"/>
                    <a:pt x="1988" y="443"/>
                  </a:cubicBezTo>
                  <a:cubicBezTo>
                    <a:pt x="1988" y="444"/>
                    <a:pt x="1988" y="444"/>
                    <a:pt x="1988" y="444"/>
                  </a:cubicBezTo>
                  <a:cubicBezTo>
                    <a:pt x="1988" y="444"/>
                    <a:pt x="1988" y="444"/>
                    <a:pt x="1988" y="445"/>
                  </a:cubicBezTo>
                  <a:cubicBezTo>
                    <a:pt x="1988" y="445"/>
                    <a:pt x="1988" y="446"/>
                    <a:pt x="1989" y="446"/>
                  </a:cubicBezTo>
                  <a:cubicBezTo>
                    <a:pt x="1989" y="446"/>
                    <a:pt x="1989" y="447"/>
                    <a:pt x="1989" y="447"/>
                  </a:cubicBezTo>
                  <a:cubicBezTo>
                    <a:pt x="1989" y="447"/>
                    <a:pt x="1989" y="448"/>
                    <a:pt x="1989" y="448"/>
                  </a:cubicBezTo>
                  <a:cubicBezTo>
                    <a:pt x="1989" y="448"/>
                    <a:pt x="1989" y="449"/>
                    <a:pt x="1989" y="449"/>
                  </a:cubicBezTo>
                  <a:cubicBezTo>
                    <a:pt x="1988" y="447"/>
                    <a:pt x="1988" y="446"/>
                    <a:pt x="1987" y="444"/>
                  </a:cubicBezTo>
                  <a:cubicBezTo>
                    <a:pt x="1987" y="443"/>
                    <a:pt x="1987" y="442"/>
                    <a:pt x="1986" y="441"/>
                  </a:cubicBezTo>
                  <a:cubicBezTo>
                    <a:pt x="1986" y="440"/>
                    <a:pt x="1986" y="439"/>
                    <a:pt x="1985" y="438"/>
                  </a:cubicBezTo>
                  <a:cubicBezTo>
                    <a:pt x="1985" y="437"/>
                    <a:pt x="1985" y="436"/>
                    <a:pt x="1984" y="435"/>
                  </a:cubicBezTo>
                  <a:cubicBezTo>
                    <a:pt x="1983" y="432"/>
                    <a:pt x="1983" y="432"/>
                    <a:pt x="1983" y="432"/>
                  </a:cubicBezTo>
                  <a:cubicBezTo>
                    <a:pt x="1982" y="427"/>
                    <a:pt x="1981" y="423"/>
                    <a:pt x="1980" y="419"/>
                  </a:cubicBezTo>
                  <a:cubicBezTo>
                    <a:pt x="1979" y="410"/>
                    <a:pt x="1977" y="402"/>
                    <a:pt x="1976" y="393"/>
                  </a:cubicBezTo>
                  <a:cubicBezTo>
                    <a:pt x="1974" y="385"/>
                    <a:pt x="1973" y="377"/>
                    <a:pt x="1972" y="369"/>
                  </a:cubicBezTo>
                  <a:cubicBezTo>
                    <a:pt x="1970" y="362"/>
                    <a:pt x="1968" y="355"/>
                    <a:pt x="1966" y="348"/>
                  </a:cubicBezTo>
                  <a:cubicBezTo>
                    <a:pt x="1965" y="345"/>
                    <a:pt x="1965" y="342"/>
                    <a:pt x="1963" y="339"/>
                  </a:cubicBezTo>
                  <a:cubicBezTo>
                    <a:pt x="1963" y="338"/>
                    <a:pt x="1962" y="336"/>
                    <a:pt x="1962" y="335"/>
                  </a:cubicBezTo>
                  <a:cubicBezTo>
                    <a:pt x="1961" y="333"/>
                    <a:pt x="1961" y="332"/>
                    <a:pt x="1960" y="331"/>
                  </a:cubicBezTo>
                  <a:cubicBezTo>
                    <a:pt x="1958" y="326"/>
                    <a:pt x="1955" y="322"/>
                    <a:pt x="1953" y="318"/>
                  </a:cubicBezTo>
                  <a:cubicBezTo>
                    <a:pt x="1952" y="317"/>
                    <a:pt x="1951" y="315"/>
                    <a:pt x="1950" y="314"/>
                  </a:cubicBezTo>
                  <a:cubicBezTo>
                    <a:pt x="1949" y="313"/>
                    <a:pt x="1948" y="312"/>
                    <a:pt x="1948" y="311"/>
                  </a:cubicBezTo>
                  <a:cubicBezTo>
                    <a:pt x="1946" y="309"/>
                    <a:pt x="1946" y="309"/>
                    <a:pt x="1946" y="309"/>
                  </a:cubicBezTo>
                  <a:cubicBezTo>
                    <a:pt x="1946" y="309"/>
                    <a:pt x="1946" y="310"/>
                    <a:pt x="1947" y="311"/>
                  </a:cubicBezTo>
                  <a:cubicBezTo>
                    <a:pt x="1948" y="312"/>
                    <a:pt x="1949" y="313"/>
                    <a:pt x="1949" y="315"/>
                  </a:cubicBezTo>
                  <a:cubicBezTo>
                    <a:pt x="1950" y="316"/>
                    <a:pt x="1951" y="317"/>
                    <a:pt x="1952" y="319"/>
                  </a:cubicBezTo>
                  <a:cubicBezTo>
                    <a:pt x="1954" y="323"/>
                    <a:pt x="1956" y="327"/>
                    <a:pt x="1958" y="332"/>
                  </a:cubicBezTo>
                  <a:cubicBezTo>
                    <a:pt x="1958" y="333"/>
                    <a:pt x="1959" y="334"/>
                    <a:pt x="1959" y="336"/>
                  </a:cubicBezTo>
                  <a:cubicBezTo>
                    <a:pt x="1960" y="337"/>
                    <a:pt x="1960" y="339"/>
                    <a:pt x="1960" y="340"/>
                  </a:cubicBezTo>
                  <a:cubicBezTo>
                    <a:pt x="1961" y="341"/>
                    <a:pt x="1961" y="341"/>
                    <a:pt x="1961" y="342"/>
                  </a:cubicBezTo>
                  <a:cubicBezTo>
                    <a:pt x="1961" y="343"/>
                    <a:pt x="1962" y="344"/>
                    <a:pt x="1962" y="344"/>
                  </a:cubicBezTo>
                  <a:cubicBezTo>
                    <a:pt x="1962" y="346"/>
                    <a:pt x="1963" y="347"/>
                    <a:pt x="1963" y="349"/>
                  </a:cubicBezTo>
                  <a:cubicBezTo>
                    <a:pt x="1963" y="349"/>
                    <a:pt x="1963" y="349"/>
                    <a:pt x="1963" y="349"/>
                  </a:cubicBezTo>
                  <a:cubicBezTo>
                    <a:pt x="1963" y="349"/>
                    <a:pt x="1963" y="349"/>
                    <a:pt x="1963" y="349"/>
                  </a:cubicBezTo>
                  <a:cubicBezTo>
                    <a:pt x="1963" y="348"/>
                    <a:pt x="1962" y="348"/>
                    <a:pt x="1961" y="347"/>
                  </a:cubicBezTo>
                  <a:cubicBezTo>
                    <a:pt x="1961" y="346"/>
                    <a:pt x="1960" y="346"/>
                    <a:pt x="1959" y="345"/>
                  </a:cubicBezTo>
                  <a:cubicBezTo>
                    <a:pt x="1958" y="344"/>
                    <a:pt x="1957" y="343"/>
                    <a:pt x="1957" y="343"/>
                  </a:cubicBezTo>
                  <a:cubicBezTo>
                    <a:pt x="1957" y="343"/>
                    <a:pt x="1956" y="343"/>
                    <a:pt x="1956" y="343"/>
                  </a:cubicBezTo>
                  <a:cubicBezTo>
                    <a:pt x="1957" y="342"/>
                    <a:pt x="1957" y="342"/>
                    <a:pt x="1957" y="342"/>
                  </a:cubicBezTo>
                  <a:cubicBezTo>
                    <a:pt x="1950" y="329"/>
                    <a:pt x="1938" y="326"/>
                    <a:pt x="1924" y="324"/>
                  </a:cubicBezTo>
                  <a:cubicBezTo>
                    <a:pt x="1928" y="338"/>
                    <a:pt x="1940" y="342"/>
                    <a:pt x="1953" y="343"/>
                  </a:cubicBezTo>
                  <a:cubicBezTo>
                    <a:pt x="1953" y="344"/>
                    <a:pt x="1954" y="344"/>
                    <a:pt x="1955" y="345"/>
                  </a:cubicBezTo>
                  <a:cubicBezTo>
                    <a:pt x="1956" y="345"/>
                    <a:pt x="1957" y="346"/>
                    <a:pt x="1957" y="347"/>
                  </a:cubicBezTo>
                  <a:cubicBezTo>
                    <a:pt x="1958" y="347"/>
                    <a:pt x="1959" y="348"/>
                    <a:pt x="1959" y="349"/>
                  </a:cubicBezTo>
                  <a:cubicBezTo>
                    <a:pt x="1960" y="349"/>
                    <a:pt x="1961" y="350"/>
                    <a:pt x="1961" y="351"/>
                  </a:cubicBezTo>
                  <a:cubicBezTo>
                    <a:pt x="1962" y="351"/>
                    <a:pt x="1962" y="352"/>
                    <a:pt x="1963" y="353"/>
                  </a:cubicBezTo>
                  <a:cubicBezTo>
                    <a:pt x="1963" y="353"/>
                    <a:pt x="1963" y="353"/>
                    <a:pt x="1963" y="353"/>
                  </a:cubicBezTo>
                  <a:cubicBezTo>
                    <a:pt x="1963" y="353"/>
                    <a:pt x="1963" y="353"/>
                    <a:pt x="1964" y="353"/>
                  </a:cubicBezTo>
                  <a:cubicBezTo>
                    <a:pt x="1964" y="354"/>
                    <a:pt x="1964" y="354"/>
                    <a:pt x="1964" y="354"/>
                  </a:cubicBezTo>
                  <a:cubicBezTo>
                    <a:pt x="1965" y="354"/>
                    <a:pt x="1965" y="354"/>
                    <a:pt x="1965" y="354"/>
                  </a:cubicBezTo>
                  <a:cubicBezTo>
                    <a:pt x="1966" y="359"/>
                    <a:pt x="1967" y="365"/>
                    <a:pt x="1968" y="370"/>
                  </a:cubicBezTo>
                  <a:cubicBezTo>
                    <a:pt x="1970" y="378"/>
                    <a:pt x="1971" y="386"/>
                    <a:pt x="1973" y="394"/>
                  </a:cubicBezTo>
                  <a:cubicBezTo>
                    <a:pt x="1974" y="402"/>
                    <a:pt x="1975" y="411"/>
                    <a:pt x="1977" y="419"/>
                  </a:cubicBezTo>
                  <a:cubicBezTo>
                    <a:pt x="1978" y="424"/>
                    <a:pt x="1979" y="428"/>
                    <a:pt x="1980" y="432"/>
                  </a:cubicBezTo>
                  <a:cubicBezTo>
                    <a:pt x="1981" y="436"/>
                    <a:pt x="1981" y="436"/>
                    <a:pt x="1981" y="436"/>
                  </a:cubicBezTo>
                  <a:cubicBezTo>
                    <a:pt x="1982" y="437"/>
                    <a:pt x="1982" y="438"/>
                    <a:pt x="1982" y="439"/>
                  </a:cubicBezTo>
                  <a:cubicBezTo>
                    <a:pt x="1982" y="440"/>
                    <a:pt x="1983" y="441"/>
                    <a:pt x="1983" y="442"/>
                  </a:cubicBezTo>
                  <a:cubicBezTo>
                    <a:pt x="1984" y="443"/>
                    <a:pt x="1984" y="444"/>
                    <a:pt x="1984" y="445"/>
                  </a:cubicBezTo>
                  <a:cubicBezTo>
                    <a:pt x="1987" y="454"/>
                    <a:pt x="1991" y="462"/>
                    <a:pt x="1994" y="470"/>
                  </a:cubicBezTo>
                  <a:cubicBezTo>
                    <a:pt x="1995" y="472"/>
                    <a:pt x="1996" y="475"/>
                    <a:pt x="1997" y="477"/>
                  </a:cubicBezTo>
                  <a:cubicBezTo>
                    <a:pt x="1997" y="477"/>
                    <a:pt x="1997" y="477"/>
                    <a:pt x="1997" y="477"/>
                  </a:cubicBezTo>
                  <a:cubicBezTo>
                    <a:pt x="1997" y="476"/>
                    <a:pt x="1996" y="476"/>
                    <a:pt x="1996" y="476"/>
                  </a:cubicBezTo>
                  <a:cubicBezTo>
                    <a:pt x="1995" y="475"/>
                    <a:pt x="1995" y="475"/>
                    <a:pt x="1994" y="474"/>
                  </a:cubicBezTo>
                  <a:cubicBezTo>
                    <a:pt x="1994" y="474"/>
                    <a:pt x="1993" y="473"/>
                    <a:pt x="1993" y="473"/>
                  </a:cubicBezTo>
                  <a:cubicBezTo>
                    <a:pt x="1992" y="473"/>
                    <a:pt x="1992" y="472"/>
                    <a:pt x="1992" y="472"/>
                  </a:cubicBezTo>
                  <a:cubicBezTo>
                    <a:pt x="1991" y="472"/>
                    <a:pt x="1991" y="472"/>
                    <a:pt x="1991" y="471"/>
                  </a:cubicBezTo>
                  <a:cubicBezTo>
                    <a:pt x="1989" y="470"/>
                    <a:pt x="1988" y="469"/>
                    <a:pt x="1986" y="468"/>
                  </a:cubicBezTo>
                  <a:cubicBezTo>
                    <a:pt x="1985" y="467"/>
                    <a:pt x="1983" y="466"/>
                    <a:pt x="1981" y="465"/>
                  </a:cubicBezTo>
                  <a:cubicBezTo>
                    <a:pt x="1978" y="463"/>
                    <a:pt x="1974" y="461"/>
                    <a:pt x="1970" y="458"/>
                  </a:cubicBezTo>
                  <a:cubicBezTo>
                    <a:pt x="1967" y="456"/>
                    <a:pt x="1963" y="454"/>
                    <a:pt x="1960" y="452"/>
                  </a:cubicBezTo>
                  <a:cubicBezTo>
                    <a:pt x="1960" y="452"/>
                    <a:pt x="1960" y="451"/>
                    <a:pt x="1960" y="451"/>
                  </a:cubicBezTo>
                  <a:cubicBezTo>
                    <a:pt x="1960" y="450"/>
                    <a:pt x="1960" y="450"/>
                    <a:pt x="1960" y="449"/>
                  </a:cubicBezTo>
                  <a:cubicBezTo>
                    <a:pt x="1960" y="449"/>
                    <a:pt x="1960" y="448"/>
                    <a:pt x="1960" y="448"/>
                  </a:cubicBezTo>
                  <a:cubicBezTo>
                    <a:pt x="1960" y="448"/>
                    <a:pt x="1960" y="447"/>
                    <a:pt x="1960" y="447"/>
                  </a:cubicBezTo>
                  <a:cubicBezTo>
                    <a:pt x="1960" y="447"/>
                    <a:pt x="1960" y="447"/>
                    <a:pt x="1960" y="446"/>
                  </a:cubicBezTo>
                  <a:cubicBezTo>
                    <a:pt x="1960" y="446"/>
                    <a:pt x="1960" y="445"/>
                    <a:pt x="1960" y="444"/>
                  </a:cubicBezTo>
                  <a:cubicBezTo>
                    <a:pt x="1959" y="443"/>
                    <a:pt x="1959" y="441"/>
                    <a:pt x="1959" y="440"/>
                  </a:cubicBezTo>
                  <a:cubicBezTo>
                    <a:pt x="1959" y="438"/>
                    <a:pt x="1958" y="436"/>
                    <a:pt x="1958" y="433"/>
                  </a:cubicBezTo>
                  <a:cubicBezTo>
                    <a:pt x="1958" y="433"/>
                    <a:pt x="1958" y="433"/>
                    <a:pt x="1958" y="433"/>
                  </a:cubicBezTo>
                  <a:cubicBezTo>
                    <a:pt x="1958" y="433"/>
                    <a:pt x="1958" y="433"/>
                    <a:pt x="1958" y="433"/>
                  </a:cubicBezTo>
                  <a:cubicBezTo>
                    <a:pt x="1969" y="423"/>
                    <a:pt x="1958" y="409"/>
                    <a:pt x="1947" y="406"/>
                  </a:cubicBezTo>
                  <a:cubicBezTo>
                    <a:pt x="1949" y="414"/>
                    <a:pt x="1945" y="429"/>
                    <a:pt x="1956" y="432"/>
                  </a:cubicBezTo>
                  <a:cubicBezTo>
                    <a:pt x="1956" y="433"/>
                    <a:pt x="1956" y="433"/>
                    <a:pt x="1956" y="434"/>
                  </a:cubicBezTo>
                  <a:cubicBezTo>
                    <a:pt x="1957" y="436"/>
                    <a:pt x="1957" y="438"/>
                    <a:pt x="1957" y="441"/>
                  </a:cubicBezTo>
                  <a:cubicBezTo>
                    <a:pt x="1957" y="442"/>
                    <a:pt x="1958" y="443"/>
                    <a:pt x="1958" y="444"/>
                  </a:cubicBezTo>
                  <a:cubicBezTo>
                    <a:pt x="1958" y="445"/>
                    <a:pt x="1958" y="446"/>
                    <a:pt x="1958" y="447"/>
                  </a:cubicBezTo>
                  <a:cubicBezTo>
                    <a:pt x="1958" y="447"/>
                    <a:pt x="1958" y="447"/>
                    <a:pt x="1958" y="447"/>
                  </a:cubicBezTo>
                  <a:cubicBezTo>
                    <a:pt x="1958" y="448"/>
                    <a:pt x="1958" y="448"/>
                    <a:pt x="1958" y="448"/>
                  </a:cubicBezTo>
                  <a:cubicBezTo>
                    <a:pt x="1958" y="448"/>
                    <a:pt x="1959" y="449"/>
                    <a:pt x="1959" y="449"/>
                  </a:cubicBezTo>
                  <a:cubicBezTo>
                    <a:pt x="1959" y="450"/>
                    <a:pt x="1959" y="450"/>
                    <a:pt x="1959" y="451"/>
                  </a:cubicBezTo>
                  <a:cubicBezTo>
                    <a:pt x="1959" y="451"/>
                    <a:pt x="1959" y="451"/>
                    <a:pt x="1959" y="452"/>
                  </a:cubicBezTo>
                  <a:cubicBezTo>
                    <a:pt x="1959" y="452"/>
                    <a:pt x="1959" y="452"/>
                    <a:pt x="1959" y="451"/>
                  </a:cubicBezTo>
                  <a:cubicBezTo>
                    <a:pt x="1958" y="450"/>
                    <a:pt x="1956" y="449"/>
                    <a:pt x="1954" y="448"/>
                  </a:cubicBezTo>
                  <a:cubicBezTo>
                    <a:pt x="1953" y="447"/>
                    <a:pt x="1951" y="446"/>
                    <a:pt x="1950" y="445"/>
                  </a:cubicBezTo>
                  <a:cubicBezTo>
                    <a:pt x="1950" y="445"/>
                    <a:pt x="1949" y="445"/>
                    <a:pt x="1949" y="445"/>
                  </a:cubicBezTo>
                  <a:cubicBezTo>
                    <a:pt x="1949" y="444"/>
                    <a:pt x="1948" y="444"/>
                    <a:pt x="1948" y="444"/>
                  </a:cubicBezTo>
                  <a:cubicBezTo>
                    <a:pt x="1947" y="443"/>
                    <a:pt x="1947" y="443"/>
                    <a:pt x="1946" y="443"/>
                  </a:cubicBezTo>
                  <a:cubicBezTo>
                    <a:pt x="1945" y="442"/>
                    <a:pt x="1944" y="441"/>
                    <a:pt x="1943" y="441"/>
                  </a:cubicBezTo>
                  <a:cubicBezTo>
                    <a:pt x="1941" y="440"/>
                    <a:pt x="1941" y="439"/>
                    <a:pt x="1941" y="439"/>
                  </a:cubicBezTo>
                  <a:cubicBezTo>
                    <a:pt x="1941" y="439"/>
                    <a:pt x="1941" y="440"/>
                    <a:pt x="1943" y="442"/>
                  </a:cubicBezTo>
                  <a:cubicBezTo>
                    <a:pt x="1943" y="442"/>
                    <a:pt x="1943" y="442"/>
                    <a:pt x="1944" y="443"/>
                  </a:cubicBezTo>
                  <a:cubicBezTo>
                    <a:pt x="1944" y="443"/>
                    <a:pt x="1945" y="443"/>
                    <a:pt x="1945" y="444"/>
                  </a:cubicBezTo>
                  <a:cubicBezTo>
                    <a:pt x="1946" y="444"/>
                    <a:pt x="1946" y="445"/>
                    <a:pt x="1947" y="445"/>
                  </a:cubicBezTo>
                  <a:cubicBezTo>
                    <a:pt x="1947" y="446"/>
                    <a:pt x="1947" y="446"/>
                    <a:pt x="1948" y="446"/>
                  </a:cubicBezTo>
                  <a:cubicBezTo>
                    <a:pt x="1948" y="446"/>
                    <a:pt x="1948" y="447"/>
                    <a:pt x="1949" y="447"/>
                  </a:cubicBezTo>
                  <a:cubicBezTo>
                    <a:pt x="1950" y="448"/>
                    <a:pt x="1952" y="449"/>
                    <a:pt x="1953" y="450"/>
                  </a:cubicBezTo>
                  <a:cubicBezTo>
                    <a:pt x="1955" y="451"/>
                    <a:pt x="1956" y="452"/>
                    <a:pt x="1958" y="453"/>
                  </a:cubicBezTo>
                  <a:cubicBezTo>
                    <a:pt x="1962" y="455"/>
                    <a:pt x="1965" y="458"/>
                    <a:pt x="1969" y="460"/>
                  </a:cubicBezTo>
                  <a:cubicBezTo>
                    <a:pt x="1970" y="461"/>
                    <a:pt x="1972" y="461"/>
                    <a:pt x="1973" y="462"/>
                  </a:cubicBezTo>
                  <a:cubicBezTo>
                    <a:pt x="1973" y="462"/>
                    <a:pt x="1972" y="462"/>
                    <a:pt x="1972" y="462"/>
                  </a:cubicBezTo>
                  <a:cubicBezTo>
                    <a:pt x="1972" y="462"/>
                    <a:pt x="1972" y="462"/>
                    <a:pt x="1971" y="462"/>
                  </a:cubicBezTo>
                  <a:cubicBezTo>
                    <a:pt x="1971" y="462"/>
                    <a:pt x="1971" y="462"/>
                    <a:pt x="1970" y="462"/>
                  </a:cubicBezTo>
                  <a:cubicBezTo>
                    <a:pt x="1970" y="463"/>
                    <a:pt x="1970" y="463"/>
                    <a:pt x="1970" y="463"/>
                  </a:cubicBezTo>
                  <a:cubicBezTo>
                    <a:pt x="1967" y="464"/>
                    <a:pt x="1965" y="465"/>
                    <a:pt x="1962" y="467"/>
                  </a:cubicBezTo>
                  <a:cubicBezTo>
                    <a:pt x="1960" y="468"/>
                    <a:pt x="1958" y="470"/>
                    <a:pt x="1956" y="471"/>
                  </a:cubicBezTo>
                  <a:cubicBezTo>
                    <a:pt x="1956" y="471"/>
                    <a:pt x="1956" y="470"/>
                    <a:pt x="1956" y="470"/>
                  </a:cubicBezTo>
                  <a:cubicBezTo>
                    <a:pt x="1953" y="469"/>
                    <a:pt x="1953" y="469"/>
                    <a:pt x="1953" y="469"/>
                  </a:cubicBezTo>
                  <a:cubicBezTo>
                    <a:pt x="1944" y="462"/>
                    <a:pt x="1930" y="466"/>
                    <a:pt x="1926" y="478"/>
                  </a:cubicBezTo>
                  <a:cubicBezTo>
                    <a:pt x="1936" y="479"/>
                    <a:pt x="1952" y="487"/>
                    <a:pt x="1955" y="474"/>
                  </a:cubicBezTo>
                  <a:cubicBezTo>
                    <a:pt x="1955" y="473"/>
                    <a:pt x="1955" y="473"/>
                    <a:pt x="1956" y="473"/>
                  </a:cubicBezTo>
                  <a:cubicBezTo>
                    <a:pt x="1958" y="472"/>
                    <a:pt x="1961" y="470"/>
                    <a:pt x="1963" y="468"/>
                  </a:cubicBezTo>
                  <a:cubicBezTo>
                    <a:pt x="1966" y="467"/>
                    <a:pt x="1968" y="465"/>
                    <a:pt x="1970" y="465"/>
                  </a:cubicBezTo>
                  <a:cubicBezTo>
                    <a:pt x="1971" y="464"/>
                    <a:pt x="1971" y="464"/>
                    <a:pt x="1971" y="464"/>
                  </a:cubicBezTo>
                  <a:cubicBezTo>
                    <a:pt x="1971" y="464"/>
                    <a:pt x="1972" y="464"/>
                    <a:pt x="1972" y="464"/>
                  </a:cubicBezTo>
                  <a:cubicBezTo>
                    <a:pt x="1972" y="464"/>
                    <a:pt x="1972" y="464"/>
                    <a:pt x="1973" y="464"/>
                  </a:cubicBezTo>
                  <a:cubicBezTo>
                    <a:pt x="1973" y="464"/>
                    <a:pt x="1973" y="464"/>
                    <a:pt x="1973" y="464"/>
                  </a:cubicBezTo>
                  <a:cubicBezTo>
                    <a:pt x="1974" y="463"/>
                    <a:pt x="1974" y="463"/>
                    <a:pt x="1975" y="463"/>
                  </a:cubicBezTo>
                  <a:cubicBezTo>
                    <a:pt x="1977" y="464"/>
                    <a:pt x="1978" y="466"/>
                    <a:pt x="1980" y="467"/>
                  </a:cubicBezTo>
                  <a:cubicBezTo>
                    <a:pt x="1982" y="468"/>
                    <a:pt x="1984" y="469"/>
                    <a:pt x="1985" y="470"/>
                  </a:cubicBezTo>
                  <a:cubicBezTo>
                    <a:pt x="1987" y="471"/>
                    <a:pt x="1988" y="472"/>
                    <a:pt x="1990" y="473"/>
                  </a:cubicBezTo>
                  <a:cubicBezTo>
                    <a:pt x="1990" y="473"/>
                    <a:pt x="1991" y="474"/>
                    <a:pt x="1992" y="474"/>
                  </a:cubicBezTo>
                  <a:cubicBezTo>
                    <a:pt x="1992" y="475"/>
                    <a:pt x="1993" y="475"/>
                    <a:pt x="1993" y="475"/>
                  </a:cubicBezTo>
                  <a:cubicBezTo>
                    <a:pt x="1995" y="476"/>
                    <a:pt x="1996" y="477"/>
                    <a:pt x="1996" y="477"/>
                  </a:cubicBezTo>
                  <a:cubicBezTo>
                    <a:pt x="1997" y="478"/>
                    <a:pt x="1997" y="478"/>
                    <a:pt x="1998" y="478"/>
                  </a:cubicBezTo>
                  <a:cubicBezTo>
                    <a:pt x="1998" y="479"/>
                    <a:pt x="1999" y="481"/>
                    <a:pt x="1999" y="482"/>
                  </a:cubicBezTo>
                  <a:cubicBezTo>
                    <a:pt x="2000" y="484"/>
                    <a:pt x="2001" y="486"/>
                    <a:pt x="2002" y="488"/>
                  </a:cubicBezTo>
                  <a:cubicBezTo>
                    <a:pt x="2002" y="490"/>
                    <a:pt x="2003" y="492"/>
                    <a:pt x="2004" y="494"/>
                  </a:cubicBezTo>
                  <a:cubicBezTo>
                    <a:pt x="2007" y="505"/>
                    <a:pt x="2010" y="516"/>
                    <a:pt x="2012" y="526"/>
                  </a:cubicBezTo>
                  <a:cubicBezTo>
                    <a:pt x="2012" y="526"/>
                    <a:pt x="2012" y="526"/>
                    <a:pt x="2011" y="526"/>
                  </a:cubicBezTo>
                  <a:cubicBezTo>
                    <a:pt x="2011" y="525"/>
                    <a:pt x="2010" y="525"/>
                    <a:pt x="2009" y="525"/>
                  </a:cubicBezTo>
                  <a:cubicBezTo>
                    <a:pt x="2009" y="524"/>
                    <a:pt x="2008" y="524"/>
                    <a:pt x="2007" y="524"/>
                  </a:cubicBezTo>
                  <a:cubicBezTo>
                    <a:pt x="2007" y="524"/>
                    <a:pt x="2006" y="524"/>
                    <a:pt x="2005" y="523"/>
                  </a:cubicBezTo>
                  <a:cubicBezTo>
                    <a:pt x="2005" y="523"/>
                    <a:pt x="2005" y="523"/>
                    <a:pt x="2005" y="523"/>
                  </a:cubicBezTo>
                  <a:cubicBezTo>
                    <a:pt x="2005" y="523"/>
                    <a:pt x="2005" y="523"/>
                    <a:pt x="2005" y="523"/>
                  </a:cubicBezTo>
                  <a:cubicBezTo>
                    <a:pt x="1997" y="514"/>
                    <a:pt x="1988" y="518"/>
                    <a:pt x="1977" y="523"/>
                  </a:cubicBezTo>
                  <a:cubicBezTo>
                    <a:pt x="1982" y="533"/>
                    <a:pt x="1992" y="531"/>
                    <a:pt x="2002" y="525"/>
                  </a:cubicBezTo>
                  <a:cubicBezTo>
                    <a:pt x="2003" y="526"/>
                    <a:pt x="2004" y="526"/>
                    <a:pt x="2004" y="526"/>
                  </a:cubicBezTo>
                  <a:cubicBezTo>
                    <a:pt x="2005" y="526"/>
                    <a:pt x="2006" y="526"/>
                    <a:pt x="2006" y="526"/>
                  </a:cubicBezTo>
                  <a:cubicBezTo>
                    <a:pt x="2007" y="527"/>
                    <a:pt x="2008" y="527"/>
                    <a:pt x="2008" y="527"/>
                  </a:cubicBezTo>
                  <a:cubicBezTo>
                    <a:pt x="2009" y="528"/>
                    <a:pt x="2010" y="528"/>
                    <a:pt x="2010" y="528"/>
                  </a:cubicBezTo>
                  <a:cubicBezTo>
                    <a:pt x="2011" y="528"/>
                    <a:pt x="2011" y="529"/>
                    <a:pt x="2012" y="529"/>
                  </a:cubicBezTo>
                  <a:cubicBezTo>
                    <a:pt x="2012" y="529"/>
                    <a:pt x="2012" y="529"/>
                    <a:pt x="2012" y="529"/>
                  </a:cubicBezTo>
                  <a:cubicBezTo>
                    <a:pt x="2012" y="529"/>
                    <a:pt x="2012" y="529"/>
                    <a:pt x="2012" y="529"/>
                  </a:cubicBezTo>
                  <a:cubicBezTo>
                    <a:pt x="2013" y="530"/>
                    <a:pt x="2013" y="532"/>
                    <a:pt x="2013" y="533"/>
                  </a:cubicBezTo>
                  <a:cubicBezTo>
                    <a:pt x="2009" y="566"/>
                    <a:pt x="2014" y="636"/>
                    <a:pt x="2012" y="648"/>
                  </a:cubicBezTo>
                  <a:cubicBezTo>
                    <a:pt x="2005" y="688"/>
                    <a:pt x="1981" y="712"/>
                    <a:pt x="1949" y="735"/>
                  </a:cubicBezTo>
                  <a:cubicBezTo>
                    <a:pt x="1925" y="753"/>
                    <a:pt x="1920" y="753"/>
                    <a:pt x="1907" y="740"/>
                  </a:cubicBezTo>
                  <a:cubicBezTo>
                    <a:pt x="1907" y="739"/>
                    <a:pt x="1907" y="738"/>
                    <a:pt x="1907" y="737"/>
                  </a:cubicBezTo>
                  <a:cubicBezTo>
                    <a:pt x="1907" y="736"/>
                    <a:pt x="1907" y="735"/>
                    <a:pt x="1907" y="734"/>
                  </a:cubicBezTo>
                  <a:cubicBezTo>
                    <a:pt x="1907" y="733"/>
                    <a:pt x="1907" y="731"/>
                    <a:pt x="1907" y="730"/>
                  </a:cubicBezTo>
                  <a:cubicBezTo>
                    <a:pt x="1906" y="720"/>
                    <a:pt x="1905" y="709"/>
                    <a:pt x="1904" y="697"/>
                  </a:cubicBezTo>
                  <a:cubicBezTo>
                    <a:pt x="1904" y="694"/>
                    <a:pt x="1903" y="692"/>
                    <a:pt x="1903" y="689"/>
                  </a:cubicBezTo>
                  <a:cubicBezTo>
                    <a:pt x="1903" y="689"/>
                    <a:pt x="1903" y="689"/>
                    <a:pt x="1903" y="689"/>
                  </a:cubicBezTo>
                  <a:cubicBezTo>
                    <a:pt x="1904" y="689"/>
                    <a:pt x="1904" y="688"/>
                    <a:pt x="1904" y="688"/>
                  </a:cubicBezTo>
                  <a:cubicBezTo>
                    <a:pt x="1905" y="688"/>
                    <a:pt x="1905" y="687"/>
                    <a:pt x="1905" y="687"/>
                  </a:cubicBezTo>
                  <a:cubicBezTo>
                    <a:pt x="1905" y="687"/>
                    <a:pt x="1905" y="687"/>
                    <a:pt x="1905" y="687"/>
                  </a:cubicBezTo>
                  <a:cubicBezTo>
                    <a:pt x="1905" y="687"/>
                    <a:pt x="1906" y="687"/>
                    <a:pt x="1906" y="687"/>
                  </a:cubicBezTo>
                  <a:cubicBezTo>
                    <a:pt x="1906" y="686"/>
                    <a:pt x="1907" y="686"/>
                    <a:pt x="1907" y="685"/>
                  </a:cubicBezTo>
                  <a:cubicBezTo>
                    <a:pt x="1908" y="685"/>
                    <a:pt x="1909" y="684"/>
                    <a:pt x="1910" y="684"/>
                  </a:cubicBezTo>
                  <a:cubicBezTo>
                    <a:pt x="1910" y="683"/>
                    <a:pt x="1911" y="683"/>
                    <a:pt x="1912" y="683"/>
                  </a:cubicBezTo>
                  <a:cubicBezTo>
                    <a:pt x="1913" y="682"/>
                    <a:pt x="1914" y="682"/>
                    <a:pt x="1915" y="681"/>
                  </a:cubicBezTo>
                  <a:cubicBezTo>
                    <a:pt x="1916" y="681"/>
                    <a:pt x="1917" y="680"/>
                    <a:pt x="1918" y="680"/>
                  </a:cubicBezTo>
                  <a:cubicBezTo>
                    <a:pt x="1923" y="685"/>
                    <a:pt x="1932" y="679"/>
                    <a:pt x="1935" y="674"/>
                  </a:cubicBezTo>
                  <a:cubicBezTo>
                    <a:pt x="1939" y="667"/>
                    <a:pt x="1937" y="660"/>
                    <a:pt x="1932" y="654"/>
                  </a:cubicBezTo>
                  <a:cubicBezTo>
                    <a:pt x="1934" y="669"/>
                    <a:pt x="1918" y="663"/>
                    <a:pt x="1917" y="678"/>
                  </a:cubicBezTo>
                  <a:cubicBezTo>
                    <a:pt x="1916" y="679"/>
                    <a:pt x="1915" y="679"/>
                    <a:pt x="1914" y="680"/>
                  </a:cubicBezTo>
                  <a:cubicBezTo>
                    <a:pt x="1913" y="680"/>
                    <a:pt x="1912" y="681"/>
                    <a:pt x="1911" y="681"/>
                  </a:cubicBezTo>
                  <a:cubicBezTo>
                    <a:pt x="1910" y="682"/>
                    <a:pt x="1910" y="682"/>
                    <a:pt x="1909" y="682"/>
                  </a:cubicBezTo>
                  <a:cubicBezTo>
                    <a:pt x="1908" y="683"/>
                    <a:pt x="1907" y="683"/>
                    <a:pt x="1906" y="684"/>
                  </a:cubicBezTo>
                  <a:cubicBezTo>
                    <a:pt x="1906" y="684"/>
                    <a:pt x="1905" y="685"/>
                    <a:pt x="1905" y="685"/>
                  </a:cubicBezTo>
                  <a:cubicBezTo>
                    <a:pt x="1904" y="686"/>
                    <a:pt x="1904" y="686"/>
                    <a:pt x="1904" y="686"/>
                  </a:cubicBezTo>
                  <a:cubicBezTo>
                    <a:pt x="1904" y="686"/>
                    <a:pt x="1904" y="686"/>
                    <a:pt x="1904" y="686"/>
                  </a:cubicBezTo>
                  <a:cubicBezTo>
                    <a:pt x="1904" y="687"/>
                    <a:pt x="1903" y="687"/>
                    <a:pt x="1903" y="687"/>
                  </a:cubicBezTo>
                  <a:cubicBezTo>
                    <a:pt x="1903" y="688"/>
                    <a:pt x="1903" y="688"/>
                    <a:pt x="1903" y="688"/>
                  </a:cubicBezTo>
                  <a:cubicBezTo>
                    <a:pt x="1903" y="685"/>
                    <a:pt x="1902" y="681"/>
                    <a:pt x="1902" y="678"/>
                  </a:cubicBezTo>
                  <a:cubicBezTo>
                    <a:pt x="1901" y="671"/>
                    <a:pt x="1901" y="665"/>
                    <a:pt x="1901" y="659"/>
                  </a:cubicBezTo>
                  <a:cubicBezTo>
                    <a:pt x="1902" y="657"/>
                    <a:pt x="1902" y="655"/>
                    <a:pt x="1902" y="654"/>
                  </a:cubicBezTo>
                  <a:cubicBezTo>
                    <a:pt x="1902" y="653"/>
                    <a:pt x="1903" y="652"/>
                    <a:pt x="1903" y="652"/>
                  </a:cubicBezTo>
                  <a:cubicBezTo>
                    <a:pt x="1903" y="651"/>
                    <a:pt x="1903" y="650"/>
                    <a:pt x="1904" y="649"/>
                  </a:cubicBezTo>
                  <a:cubicBezTo>
                    <a:pt x="1905" y="646"/>
                    <a:pt x="1906" y="644"/>
                    <a:pt x="1907" y="640"/>
                  </a:cubicBezTo>
                  <a:cubicBezTo>
                    <a:pt x="1908" y="638"/>
                    <a:pt x="1909" y="636"/>
                    <a:pt x="1910" y="634"/>
                  </a:cubicBezTo>
                  <a:cubicBezTo>
                    <a:pt x="1910" y="634"/>
                    <a:pt x="1910" y="634"/>
                    <a:pt x="1911" y="633"/>
                  </a:cubicBezTo>
                  <a:cubicBezTo>
                    <a:pt x="1911" y="633"/>
                    <a:pt x="1912" y="633"/>
                    <a:pt x="1912" y="633"/>
                  </a:cubicBezTo>
                  <a:cubicBezTo>
                    <a:pt x="1913" y="633"/>
                    <a:pt x="1913" y="633"/>
                    <a:pt x="1914" y="633"/>
                  </a:cubicBezTo>
                  <a:cubicBezTo>
                    <a:pt x="1914" y="633"/>
                    <a:pt x="1914" y="633"/>
                    <a:pt x="1914" y="633"/>
                  </a:cubicBezTo>
                  <a:cubicBezTo>
                    <a:pt x="1915" y="633"/>
                    <a:pt x="1915" y="633"/>
                    <a:pt x="1915" y="633"/>
                  </a:cubicBezTo>
                  <a:cubicBezTo>
                    <a:pt x="1916" y="633"/>
                    <a:pt x="1918" y="633"/>
                    <a:pt x="1919" y="633"/>
                  </a:cubicBezTo>
                  <a:cubicBezTo>
                    <a:pt x="1921" y="632"/>
                    <a:pt x="1922" y="632"/>
                    <a:pt x="1924" y="632"/>
                  </a:cubicBezTo>
                  <a:cubicBezTo>
                    <a:pt x="1927" y="632"/>
                    <a:pt x="1930" y="632"/>
                    <a:pt x="1933" y="632"/>
                  </a:cubicBezTo>
                  <a:cubicBezTo>
                    <a:pt x="1934" y="631"/>
                    <a:pt x="1936" y="631"/>
                    <a:pt x="1937" y="631"/>
                  </a:cubicBezTo>
                  <a:cubicBezTo>
                    <a:pt x="1938" y="631"/>
                    <a:pt x="1939" y="631"/>
                    <a:pt x="1940" y="632"/>
                  </a:cubicBezTo>
                  <a:cubicBezTo>
                    <a:pt x="1940" y="632"/>
                    <a:pt x="1941" y="632"/>
                    <a:pt x="1941" y="632"/>
                  </a:cubicBezTo>
                  <a:cubicBezTo>
                    <a:pt x="1942" y="632"/>
                    <a:pt x="1942" y="633"/>
                    <a:pt x="1943" y="633"/>
                  </a:cubicBezTo>
                  <a:cubicBezTo>
                    <a:pt x="1944" y="633"/>
                    <a:pt x="1945" y="633"/>
                    <a:pt x="1946" y="634"/>
                  </a:cubicBezTo>
                  <a:cubicBezTo>
                    <a:pt x="1946" y="634"/>
                    <a:pt x="1946" y="634"/>
                    <a:pt x="1946" y="634"/>
                  </a:cubicBezTo>
                  <a:cubicBezTo>
                    <a:pt x="1950" y="646"/>
                    <a:pt x="1959" y="643"/>
                    <a:pt x="1968" y="648"/>
                  </a:cubicBezTo>
                  <a:cubicBezTo>
                    <a:pt x="1967" y="634"/>
                    <a:pt x="1958" y="630"/>
                    <a:pt x="1946" y="633"/>
                  </a:cubicBezTo>
                  <a:cubicBezTo>
                    <a:pt x="1946" y="633"/>
                    <a:pt x="1946" y="633"/>
                    <a:pt x="1946" y="633"/>
                  </a:cubicBezTo>
                  <a:cubicBezTo>
                    <a:pt x="1945" y="632"/>
                    <a:pt x="1944" y="632"/>
                    <a:pt x="1943" y="632"/>
                  </a:cubicBezTo>
                  <a:cubicBezTo>
                    <a:pt x="1943" y="632"/>
                    <a:pt x="1942" y="631"/>
                    <a:pt x="1942" y="631"/>
                  </a:cubicBezTo>
                  <a:cubicBezTo>
                    <a:pt x="1941" y="631"/>
                    <a:pt x="1941" y="631"/>
                    <a:pt x="1940" y="631"/>
                  </a:cubicBezTo>
                  <a:cubicBezTo>
                    <a:pt x="1940" y="631"/>
                    <a:pt x="1940" y="631"/>
                    <a:pt x="1939" y="630"/>
                  </a:cubicBezTo>
                  <a:cubicBezTo>
                    <a:pt x="1941" y="630"/>
                    <a:pt x="1942" y="630"/>
                    <a:pt x="1943" y="630"/>
                  </a:cubicBezTo>
                  <a:cubicBezTo>
                    <a:pt x="1946" y="629"/>
                    <a:pt x="1948" y="628"/>
                    <a:pt x="1951" y="626"/>
                  </a:cubicBezTo>
                  <a:cubicBezTo>
                    <a:pt x="1951" y="626"/>
                    <a:pt x="1951" y="626"/>
                    <a:pt x="1951" y="626"/>
                  </a:cubicBezTo>
                  <a:cubicBezTo>
                    <a:pt x="1952" y="626"/>
                    <a:pt x="1952" y="626"/>
                    <a:pt x="1952" y="626"/>
                  </a:cubicBezTo>
                  <a:cubicBezTo>
                    <a:pt x="1953" y="625"/>
                    <a:pt x="1953" y="625"/>
                    <a:pt x="1954" y="625"/>
                  </a:cubicBezTo>
                  <a:cubicBezTo>
                    <a:pt x="1954" y="624"/>
                    <a:pt x="1955" y="623"/>
                    <a:pt x="1956" y="623"/>
                  </a:cubicBezTo>
                  <a:cubicBezTo>
                    <a:pt x="1956" y="622"/>
                    <a:pt x="1956" y="622"/>
                    <a:pt x="1957" y="622"/>
                  </a:cubicBezTo>
                  <a:cubicBezTo>
                    <a:pt x="1957" y="621"/>
                    <a:pt x="1957" y="621"/>
                    <a:pt x="1957" y="621"/>
                  </a:cubicBezTo>
                  <a:cubicBezTo>
                    <a:pt x="1957" y="621"/>
                    <a:pt x="1956" y="622"/>
                    <a:pt x="1955" y="622"/>
                  </a:cubicBezTo>
                  <a:cubicBezTo>
                    <a:pt x="1954" y="622"/>
                    <a:pt x="1954" y="623"/>
                    <a:pt x="1953" y="623"/>
                  </a:cubicBezTo>
                  <a:cubicBezTo>
                    <a:pt x="1952" y="623"/>
                    <a:pt x="1952" y="623"/>
                    <a:pt x="1951" y="623"/>
                  </a:cubicBezTo>
                  <a:cubicBezTo>
                    <a:pt x="1951" y="624"/>
                    <a:pt x="1951" y="624"/>
                    <a:pt x="1950" y="624"/>
                  </a:cubicBezTo>
                  <a:cubicBezTo>
                    <a:pt x="1950" y="624"/>
                    <a:pt x="1950" y="624"/>
                    <a:pt x="1950" y="624"/>
                  </a:cubicBezTo>
                  <a:cubicBezTo>
                    <a:pt x="1949" y="624"/>
                    <a:pt x="1949" y="625"/>
                    <a:pt x="1948" y="625"/>
                  </a:cubicBezTo>
                  <a:cubicBezTo>
                    <a:pt x="1948" y="625"/>
                    <a:pt x="1948" y="625"/>
                    <a:pt x="1948" y="625"/>
                  </a:cubicBezTo>
                  <a:cubicBezTo>
                    <a:pt x="1948" y="625"/>
                    <a:pt x="1948" y="625"/>
                    <a:pt x="1949" y="624"/>
                  </a:cubicBezTo>
                  <a:cubicBezTo>
                    <a:pt x="1949" y="624"/>
                    <a:pt x="1949" y="624"/>
                    <a:pt x="1949" y="624"/>
                  </a:cubicBezTo>
                  <a:cubicBezTo>
                    <a:pt x="1949" y="623"/>
                    <a:pt x="1950" y="623"/>
                    <a:pt x="1950" y="622"/>
                  </a:cubicBezTo>
                  <a:cubicBezTo>
                    <a:pt x="1951" y="622"/>
                    <a:pt x="1951" y="621"/>
                    <a:pt x="1952" y="620"/>
                  </a:cubicBezTo>
                  <a:cubicBezTo>
                    <a:pt x="1952" y="620"/>
                    <a:pt x="1953" y="619"/>
                    <a:pt x="1953" y="618"/>
                  </a:cubicBezTo>
                  <a:cubicBezTo>
                    <a:pt x="1953" y="618"/>
                    <a:pt x="1954" y="617"/>
                    <a:pt x="1954" y="617"/>
                  </a:cubicBezTo>
                  <a:cubicBezTo>
                    <a:pt x="1954" y="617"/>
                    <a:pt x="1954" y="617"/>
                    <a:pt x="1954" y="617"/>
                  </a:cubicBezTo>
                  <a:cubicBezTo>
                    <a:pt x="1954" y="617"/>
                    <a:pt x="1954" y="617"/>
                    <a:pt x="1954" y="617"/>
                  </a:cubicBezTo>
                  <a:cubicBezTo>
                    <a:pt x="1954" y="617"/>
                    <a:pt x="1954" y="617"/>
                    <a:pt x="1954" y="616"/>
                  </a:cubicBezTo>
                  <a:cubicBezTo>
                    <a:pt x="1958" y="617"/>
                    <a:pt x="1963" y="612"/>
                    <a:pt x="1965" y="608"/>
                  </a:cubicBezTo>
                  <a:cubicBezTo>
                    <a:pt x="1967" y="603"/>
                    <a:pt x="1964" y="596"/>
                    <a:pt x="1963" y="591"/>
                  </a:cubicBezTo>
                  <a:cubicBezTo>
                    <a:pt x="1959" y="601"/>
                    <a:pt x="1948" y="604"/>
                    <a:pt x="1953" y="615"/>
                  </a:cubicBezTo>
                  <a:cubicBezTo>
                    <a:pt x="1953" y="616"/>
                    <a:pt x="1952" y="616"/>
                    <a:pt x="1952" y="617"/>
                  </a:cubicBezTo>
                  <a:cubicBezTo>
                    <a:pt x="1951" y="618"/>
                    <a:pt x="1951" y="619"/>
                    <a:pt x="1950" y="619"/>
                  </a:cubicBezTo>
                  <a:cubicBezTo>
                    <a:pt x="1950" y="620"/>
                    <a:pt x="1949" y="621"/>
                    <a:pt x="1949" y="621"/>
                  </a:cubicBezTo>
                  <a:cubicBezTo>
                    <a:pt x="1948" y="622"/>
                    <a:pt x="1948" y="622"/>
                    <a:pt x="1948" y="623"/>
                  </a:cubicBezTo>
                  <a:cubicBezTo>
                    <a:pt x="1947" y="623"/>
                    <a:pt x="1947" y="623"/>
                    <a:pt x="1947" y="623"/>
                  </a:cubicBezTo>
                  <a:cubicBezTo>
                    <a:pt x="1947" y="623"/>
                    <a:pt x="1947" y="624"/>
                    <a:pt x="1947" y="624"/>
                  </a:cubicBezTo>
                  <a:cubicBezTo>
                    <a:pt x="1947" y="624"/>
                    <a:pt x="1947" y="624"/>
                    <a:pt x="1947" y="625"/>
                  </a:cubicBezTo>
                  <a:cubicBezTo>
                    <a:pt x="1946" y="625"/>
                    <a:pt x="1946" y="625"/>
                    <a:pt x="1946" y="626"/>
                  </a:cubicBezTo>
                  <a:cubicBezTo>
                    <a:pt x="1946" y="626"/>
                    <a:pt x="1946" y="626"/>
                    <a:pt x="1946" y="626"/>
                  </a:cubicBezTo>
                  <a:cubicBezTo>
                    <a:pt x="1945" y="626"/>
                    <a:pt x="1943" y="627"/>
                    <a:pt x="1942" y="627"/>
                  </a:cubicBezTo>
                  <a:cubicBezTo>
                    <a:pt x="1941" y="628"/>
                    <a:pt x="1939" y="628"/>
                    <a:pt x="1938" y="628"/>
                  </a:cubicBezTo>
                  <a:cubicBezTo>
                    <a:pt x="1936" y="629"/>
                    <a:pt x="1934" y="629"/>
                    <a:pt x="1933" y="629"/>
                  </a:cubicBezTo>
                  <a:cubicBezTo>
                    <a:pt x="1930" y="629"/>
                    <a:pt x="1926" y="630"/>
                    <a:pt x="1923" y="630"/>
                  </a:cubicBezTo>
                  <a:cubicBezTo>
                    <a:pt x="1922" y="630"/>
                    <a:pt x="1920" y="630"/>
                    <a:pt x="1919" y="630"/>
                  </a:cubicBezTo>
                  <a:cubicBezTo>
                    <a:pt x="1918" y="630"/>
                    <a:pt x="1916" y="630"/>
                    <a:pt x="1915" y="631"/>
                  </a:cubicBezTo>
                  <a:cubicBezTo>
                    <a:pt x="1915" y="631"/>
                    <a:pt x="1914" y="631"/>
                    <a:pt x="1914" y="631"/>
                  </a:cubicBezTo>
                  <a:cubicBezTo>
                    <a:pt x="1914" y="631"/>
                    <a:pt x="1913" y="631"/>
                    <a:pt x="1913" y="631"/>
                  </a:cubicBezTo>
                  <a:cubicBezTo>
                    <a:pt x="1913" y="631"/>
                    <a:pt x="1912" y="631"/>
                    <a:pt x="1912" y="631"/>
                  </a:cubicBezTo>
                  <a:cubicBezTo>
                    <a:pt x="1911" y="632"/>
                    <a:pt x="1911" y="632"/>
                    <a:pt x="1910" y="632"/>
                  </a:cubicBezTo>
                  <a:cubicBezTo>
                    <a:pt x="1910" y="632"/>
                    <a:pt x="1910" y="632"/>
                    <a:pt x="1910" y="632"/>
                  </a:cubicBezTo>
                  <a:cubicBezTo>
                    <a:pt x="1911" y="629"/>
                    <a:pt x="1912" y="625"/>
                    <a:pt x="1913" y="622"/>
                  </a:cubicBezTo>
                  <a:cubicBezTo>
                    <a:pt x="1914" y="619"/>
                    <a:pt x="1914" y="616"/>
                    <a:pt x="1914" y="613"/>
                  </a:cubicBezTo>
                  <a:cubicBezTo>
                    <a:pt x="1915" y="610"/>
                    <a:pt x="1915" y="607"/>
                    <a:pt x="1916" y="605"/>
                  </a:cubicBezTo>
                  <a:cubicBezTo>
                    <a:pt x="1916" y="602"/>
                    <a:pt x="1917" y="599"/>
                    <a:pt x="1917" y="597"/>
                  </a:cubicBezTo>
                  <a:cubicBezTo>
                    <a:pt x="1918" y="596"/>
                    <a:pt x="1918" y="596"/>
                    <a:pt x="1918" y="595"/>
                  </a:cubicBezTo>
                  <a:cubicBezTo>
                    <a:pt x="1918" y="595"/>
                    <a:pt x="1918" y="595"/>
                    <a:pt x="1918" y="595"/>
                  </a:cubicBezTo>
                  <a:cubicBezTo>
                    <a:pt x="1918" y="594"/>
                    <a:pt x="1918" y="594"/>
                    <a:pt x="1918" y="594"/>
                  </a:cubicBezTo>
                  <a:cubicBezTo>
                    <a:pt x="1918" y="594"/>
                    <a:pt x="1918" y="594"/>
                    <a:pt x="1918" y="594"/>
                  </a:cubicBezTo>
                  <a:cubicBezTo>
                    <a:pt x="1918" y="594"/>
                    <a:pt x="1918" y="594"/>
                    <a:pt x="1918" y="594"/>
                  </a:cubicBezTo>
                  <a:cubicBezTo>
                    <a:pt x="1918" y="594"/>
                    <a:pt x="1918" y="594"/>
                    <a:pt x="1918" y="594"/>
                  </a:cubicBezTo>
                  <a:cubicBezTo>
                    <a:pt x="1918" y="594"/>
                    <a:pt x="1919" y="594"/>
                    <a:pt x="1919" y="593"/>
                  </a:cubicBezTo>
                  <a:cubicBezTo>
                    <a:pt x="1919" y="593"/>
                    <a:pt x="1919" y="593"/>
                    <a:pt x="1919" y="593"/>
                  </a:cubicBezTo>
                  <a:cubicBezTo>
                    <a:pt x="1919" y="592"/>
                    <a:pt x="1919" y="592"/>
                    <a:pt x="1920" y="592"/>
                  </a:cubicBezTo>
                  <a:cubicBezTo>
                    <a:pt x="1920" y="591"/>
                    <a:pt x="1920" y="591"/>
                    <a:pt x="1921" y="590"/>
                  </a:cubicBezTo>
                  <a:cubicBezTo>
                    <a:pt x="1921" y="589"/>
                    <a:pt x="1922" y="589"/>
                    <a:pt x="1923" y="588"/>
                  </a:cubicBezTo>
                  <a:cubicBezTo>
                    <a:pt x="1923" y="587"/>
                    <a:pt x="1924" y="586"/>
                    <a:pt x="1925" y="585"/>
                  </a:cubicBezTo>
                  <a:cubicBezTo>
                    <a:pt x="1926" y="583"/>
                    <a:pt x="1927" y="581"/>
                    <a:pt x="1929" y="580"/>
                  </a:cubicBezTo>
                  <a:cubicBezTo>
                    <a:pt x="1929" y="580"/>
                    <a:pt x="1929" y="579"/>
                    <a:pt x="1929" y="579"/>
                  </a:cubicBezTo>
                  <a:cubicBezTo>
                    <a:pt x="1929" y="579"/>
                    <a:pt x="1929" y="579"/>
                    <a:pt x="1930" y="579"/>
                  </a:cubicBezTo>
                  <a:cubicBezTo>
                    <a:pt x="1930" y="578"/>
                    <a:pt x="1930" y="578"/>
                    <a:pt x="1931" y="578"/>
                  </a:cubicBezTo>
                  <a:cubicBezTo>
                    <a:pt x="1931" y="577"/>
                    <a:pt x="1932" y="577"/>
                    <a:pt x="1932" y="577"/>
                  </a:cubicBezTo>
                  <a:cubicBezTo>
                    <a:pt x="1933" y="576"/>
                    <a:pt x="1934" y="575"/>
                    <a:pt x="1935" y="575"/>
                  </a:cubicBezTo>
                  <a:cubicBezTo>
                    <a:pt x="1936" y="574"/>
                    <a:pt x="1937" y="574"/>
                    <a:pt x="1938" y="573"/>
                  </a:cubicBezTo>
                  <a:cubicBezTo>
                    <a:pt x="1939" y="573"/>
                    <a:pt x="1940" y="572"/>
                    <a:pt x="1941" y="572"/>
                  </a:cubicBezTo>
                  <a:cubicBezTo>
                    <a:pt x="1943" y="571"/>
                    <a:pt x="1944" y="571"/>
                    <a:pt x="1945" y="570"/>
                  </a:cubicBezTo>
                  <a:cubicBezTo>
                    <a:pt x="1945" y="570"/>
                    <a:pt x="1945" y="570"/>
                    <a:pt x="1945" y="570"/>
                  </a:cubicBezTo>
                  <a:cubicBezTo>
                    <a:pt x="1958" y="582"/>
                    <a:pt x="1965" y="571"/>
                    <a:pt x="1970" y="558"/>
                  </a:cubicBezTo>
                  <a:cubicBezTo>
                    <a:pt x="1959" y="564"/>
                    <a:pt x="1951" y="555"/>
                    <a:pt x="1943" y="569"/>
                  </a:cubicBezTo>
                  <a:cubicBezTo>
                    <a:pt x="1942" y="569"/>
                    <a:pt x="1942" y="569"/>
                    <a:pt x="1941" y="570"/>
                  </a:cubicBezTo>
                  <a:cubicBezTo>
                    <a:pt x="1940" y="570"/>
                    <a:pt x="1938" y="571"/>
                    <a:pt x="1937" y="571"/>
                  </a:cubicBezTo>
                  <a:cubicBezTo>
                    <a:pt x="1936" y="572"/>
                    <a:pt x="1935" y="572"/>
                    <a:pt x="1934" y="573"/>
                  </a:cubicBezTo>
                  <a:cubicBezTo>
                    <a:pt x="1933" y="573"/>
                    <a:pt x="1933" y="574"/>
                    <a:pt x="1932" y="574"/>
                  </a:cubicBezTo>
                  <a:cubicBezTo>
                    <a:pt x="1933" y="573"/>
                    <a:pt x="1934" y="572"/>
                    <a:pt x="1934" y="571"/>
                  </a:cubicBezTo>
                  <a:cubicBezTo>
                    <a:pt x="1935" y="570"/>
                    <a:pt x="1935" y="568"/>
                    <a:pt x="1936" y="567"/>
                  </a:cubicBezTo>
                  <a:cubicBezTo>
                    <a:pt x="1936" y="566"/>
                    <a:pt x="1936" y="565"/>
                    <a:pt x="1937" y="565"/>
                  </a:cubicBezTo>
                  <a:cubicBezTo>
                    <a:pt x="1937" y="563"/>
                    <a:pt x="1937" y="562"/>
                    <a:pt x="1937" y="562"/>
                  </a:cubicBezTo>
                  <a:cubicBezTo>
                    <a:pt x="1937" y="562"/>
                    <a:pt x="1937" y="563"/>
                    <a:pt x="1936" y="564"/>
                  </a:cubicBezTo>
                  <a:cubicBezTo>
                    <a:pt x="1936" y="565"/>
                    <a:pt x="1936" y="566"/>
                    <a:pt x="1935" y="567"/>
                  </a:cubicBezTo>
                  <a:cubicBezTo>
                    <a:pt x="1934" y="568"/>
                    <a:pt x="1934" y="569"/>
                    <a:pt x="1933" y="570"/>
                  </a:cubicBezTo>
                  <a:cubicBezTo>
                    <a:pt x="1931" y="572"/>
                    <a:pt x="1929" y="575"/>
                    <a:pt x="1926" y="578"/>
                  </a:cubicBezTo>
                  <a:cubicBezTo>
                    <a:pt x="1925" y="580"/>
                    <a:pt x="1924" y="581"/>
                    <a:pt x="1922" y="583"/>
                  </a:cubicBezTo>
                  <a:cubicBezTo>
                    <a:pt x="1921" y="584"/>
                    <a:pt x="1921" y="584"/>
                    <a:pt x="1920" y="585"/>
                  </a:cubicBezTo>
                  <a:cubicBezTo>
                    <a:pt x="1919" y="586"/>
                    <a:pt x="1918" y="587"/>
                    <a:pt x="1918" y="588"/>
                  </a:cubicBezTo>
                  <a:cubicBezTo>
                    <a:pt x="1917" y="589"/>
                    <a:pt x="1917" y="589"/>
                    <a:pt x="1917" y="590"/>
                  </a:cubicBezTo>
                  <a:cubicBezTo>
                    <a:pt x="1916" y="590"/>
                    <a:pt x="1916" y="591"/>
                    <a:pt x="1916" y="591"/>
                  </a:cubicBezTo>
                  <a:cubicBezTo>
                    <a:pt x="1916" y="591"/>
                    <a:pt x="1916" y="592"/>
                    <a:pt x="1916" y="592"/>
                  </a:cubicBezTo>
                  <a:cubicBezTo>
                    <a:pt x="1915" y="592"/>
                    <a:pt x="1915" y="592"/>
                    <a:pt x="1915" y="593"/>
                  </a:cubicBezTo>
                  <a:cubicBezTo>
                    <a:pt x="1915" y="593"/>
                    <a:pt x="1915" y="593"/>
                    <a:pt x="1915" y="593"/>
                  </a:cubicBezTo>
                  <a:cubicBezTo>
                    <a:pt x="1915" y="593"/>
                    <a:pt x="1915" y="593"/>
                    <a:pt x="1915" y="593"/>
                  </a:cubicBezTo>
                  <a:cubicBezTo>
                    <a:pt x="1915" y="593"/>
                    <a:pt x="1915" y="593"/>
                    <a:pt x="1915" y="593"/>
                  </a:cubicBezTo>
                  <a:cubicBezTo>
                    <a:pt x="1915" y="593"/>
                    <a:pt x="1915" y="593"/>
                    <a:pt x="1915" y="593"/>
                  </a:cubicBezTo>
                  <a:cubicBezTo>
                    <a:pt x="1915" y="594"/>
                    <a:pt x="1915" y="594"/>
                    <a:pt x="1915" y="594"/>
                  </a:cubicBezTo>
                  <a:cubicBezTo>
                    <a:pt x="1914" y="594"/>
                    <a:pt x="1914" y="595"/>
                    <a:pt x="1914" y="596"/>
                  </a:cubicBezTo>
                  <a:cubicBezTo>
                    <a:pt x="1914" y="596"/>
                    <a:pt x="1914" y="597"/>
                    <a:pt x="1913" y="598"/>
                  </a:cubicBezTo>
                  <a:cubicBezTo>
                    <a:pt x="1913" y="598"/>
                    <a:pt x="1913" y="598"/>
                    <a:pt x="1913" y="598"/>
                  </a:cubicBezTo>
                  <a:cubicBezTo>
                    <a:pt x="1913" y="596"/>
                    <a:pt x="1912" y="595"/>
                    <a:pt x="1912" y="594"/>
                  </a:cubicBezTo>
                  <a:cubicBezTo>
                    <a:pt x="1911" y="594"/>
                    <a:pt x="1911" y="593"/>
                    <a:pt x="1911" y="593"/>
                  </a:cubicBezTo>
                  <a:cubicBezTo>
                    <a:pt x="1911" y="592"/>
                    <a:pt x="1910" y="592"/>
                    <a:pt x="1910" y="592"/>
                  </a:cubicBezTo>
                  <a:cubicBezTo>
                    <a:pt x="1910" y="591"/>
                    <a:pt x="1910" y="591"/>
                    <a:pt x="1909" y="591"/>
                  </a:cubicBezTo>
                  <a:cubicBezTo>
                    <a:pt x="1909" y="590"/>
                    <a:pt x="1909" y="590"/>
                    <a:pt x="1908" y="590"/>
                  </a:cubicBezTo>
                  <a:cubicBezTo>
                    <a:pt x="1907" y="589"/>
                    <a:pt x="1907" y="588"/>
                    <a:pt x="1906" y="588"/>
                  </a:cubicBezTo>
                  <a:cubicBezTo>
                    <a:pt x="1905" y="588"/>
                    <a:pt x="1905" y="587"/>
                    <a:pt x="1905" y="587"/>
                  </a:cubicBezTo>
                  <a:cubicBezTo>
                    <a:pt x="1905" y="587"/>
                    <a:pt x="1904" y="587"/>
                    <a:pt x="1904" y="587"/>
                  </a:cubicBezTo>
                  <a:cubicBezTo>
                    <a:pt x="1904" y="587"/>
                    <a:pt x="1904" y="587"/>
                    <a:pt x="1903" y="587"/>
                  </a:cubicBezTo>
                  <a:cubicBezTo>
                    <a:pt x="1903" y="587"/>
                    <a:pt x="1903" y="587"/>
                    <a:pt x="1902" y="586"/>
                  </a:cubicBezTo>
                  <a:cubicBezTo>
                    <a:pt x="1900" y="586"/>
                    <a:pt x="1898" y="586"/>
                    <a:pt x="1896" y="585"/>
                  </a:cubicBezTo>
                  <a:cubicBezTo>
                    <a:pt x="1895" y="585"/>
                    <a:pt x="1893" y="585"/>
                    <a:pt x="1892" y="584"/>
                  </a:cubicBezTo>
                  <a:cubicBezTo>
                    <a:pt x="1892" y="584"/>
                    <a:pt x="1891" y="584"/>
                    <a:pt x="1891" y="584"/>
                  </a:cubicBezTo>
                  <a:cubicBezTo>
                    <a:pt x="1891" y="583"/>
                    <a:pt x="1891" y="583"/>
                    <a:pt x="1891" y="583"/>
                  </a:cubicBezTo>
                  <a:cubicBezTo>
                    <a:pt x="1891" y="583"/>
                    <a:pt x="1890" y="583"/>
                    <a:pt x="1890" y="583"/>
                  </a:cubicBezTo>
                  <a:cubicBezTo>
                    <a:pt x="1890" y="583"/>
                    <a:pt x="1890" y="583"/>
                    <a:pt x="1890" y="583"/>
                  </a:cubicBezTo>
                  <a:cubicBezTo>
                    <a:pt x="1890" y="583"/>
                    <a:pt x="1890" y="583"/>
                    <a:pt x="1890" y="583"/>
                  </a:cubicBezTo>
                  <a:cubicBezTo>
                    <a:pt x="1888" y="581"/>
                    <a:pt x="1887" y="579"/>
                    <a:pt x="1886" y="577"/>
                  </a:cubicBezTo>
                  <a:cubicBezTo>
                    <a:pt x="1885" y="575"/>
                    <a:pt x="1884" y="573"/>
                    <a:pt x="1882" y="570"/>
                  </a:cubicBezTo>
                  <a:cubicBezTo>
                    <a:pt x="1881" y="568"/>
                    <a:pt x="1880" y="566"/>
                    <a:pt x="1879" y="564"/>
                  </a:cubicBezTo>
                  <a:cubicBezTo>
                    <a:pt x="1878" y="563"/>
                    <a:pt x="1877" y="561"/>
                    <a:pt x="1876" y="560"/>
                  </a:cubicBezTo>
                  <a:cubicBezTo>
                    <a:pt x="1876" y="560"/>
                    <a:pt x="1876" y="559"/>
                    <a:pt x="1876" y="559"/>
                  </a:cubicBezTo>
                  <a:cubicBezTo>
                    <a:pt x="1876" y="559"/>
                    <a:pt x="1876" y="559"/>
                    <a:pt x="1876" y="558"/>
                  </a:cubicBezTo>
                  <a:cubicBezTo>
                    <a:pt x="1876" y="558"/>
                    <a:pt x="1876" y="558"/>
                    <a:pt x="1876" y="558"/>
                  </a:cubicBezTo>
                  <a:cubicBezTo>
                    <a:pt x="1876" y="557"/>
                    <a:pt x="1876" y="557"/>
                    <a:pt x="1876" y="557"/>
                  </a:cubicBezTo>
                  <a:cubicBezTo>
                    <a:pt x="1876" y="557"/>
                    <a:pt x="1876" y="556"/>
                    <a:pt x="1876" y="556"/>
                  </a:cubicBezTo>
                  <a:cubicBezTo>
                    <a:pt x="1876" y="556"/>
                    <a:pt x="1875" y="555"/>
                    <a:pt x="1875" y="555"/>
                  </a:cubicBezTo>
                  <a:cubicBezTo>
                    <a:pt x="1875" y="554"/>
                    <a:pt x="1875" y="554"/>
                    <a:pt x="1875" y="553"/>
                  </a:cubicBezTo>
                  <a:cubicBezTo>
                    <a:pt x="1875" y="553"/>
                    <a:pt x="1875" y="553"/>
                    <a:pt x="1875" y="552"/>
                  </a:cubicBezTo>
                  <a:cubicBezTo>
                    <a:pt x="1875" y="551"/>
                    <a:pt x="1875" y="550"/>
                    <a:pt x="1875" y="549"/>
                  </a:cubicBezTo>
                  <a:cubicBezTo>
                    <a:pt x="1875" y="548"/>
                    <a:pt x="1875" y="547"/>
                    <a:pt x="1875" y="546"/>
                  </a:cubicBezTo>
                  <a:cubicBezTo>
                    <a:pt x="1875" y="545"/>
                    <a:pt x="1875" y="544"/>
                    <a:pt x="1875" y="544"/>
                  </a:cubicBezTo>
                  <a:cubicBezTo>
                    <a:pt x="1876" y="543"/>
                    <a:pt x="1876" y="543"/>
                    <a:pt x="1876" y="543"/>
                  </a:cubicBezTo>
                  <a:cubicBezTo>
                    <a:pt x="1875" y="544"/>
                    <a:pt x="1875" y="545"/>
                    <a:pt x="1876" y="546"/>
                  </a:cubicBezTo>
                  <a:cubicBezTo>
                    <a:pt x="1891" y="544"/>
                    <a:pt x="1886" y="525"/>
                    <a:pt x="1881" y="515"/>
                  </a:cubicBezTo>
                  <a:cubicBezTo>
                    <a:pt x="1879" y="521"/>
                    <a:pt x="1860" y="540"/>
                    <a:pt x="1873" y="545"/>
                  </a:cubicBezTo>
                  <a:cubicBezTo>
                    <a:pt x="1873" y="546"/>
                    <a:pt x="1873" y="546"/>
                    <a:pt x="1873" y="546"/>
                  </a:cubicBezTo>
                  <a:cubicBezTo>
                    <a:pt x="1873" y="547"/>
                    <a:pt x="1873" y="548"/>
                    <a:pt x="1873" y="549"/>
                  </a:cubicBezTo>
                  <a:cubicBezTo>
                    <a:pt x="1873" y="550"/>
                    <a:pt x="1873" y="551"/>
                    <a:pt x="1873" y="552"/>
                  </a:cubicBezTo>
                  <a:cubicBezTo>
                    <a:pt x="1873" y="553"/>
                    <a:pt x="1873" y="553"/>
                    <a:pt x="1874" y="554"/>
                  </a:cubicBezTo>
                  <a:cubicBezTo>
                    <a:pt x="1874" y="554"/>
                    <a:pt x="1874" y="555"/>
                    <a:pt x="1874" y="555"/>
                  </a:cubicBezTo>
                  <a:cubicBezTo>
                    <a:pt x="1874" y="555"/>
                    <a:pt x="1874" y="556"/>
                    <a:pt x="1874" y="556"/>
                  </a:cubicBezTo>
                  <a:cubicBezTo>
                    <a:pt x="1874" y="556"/>
                    <a:pt x="1874" y="557"/>
                    <a:pt x="1874" y="557"/>
                  </a:cubicBezTo>
                  <a:cubicBezTo>
                    <a:pt x="1873" y="556"/>
                    <a:pt x="1872" y="554"/>
                    <a:pt x="1872" y="553"/>
                  </a:cubicBezTo>
                  <a:cubicBezTo>
                    <a:pt x="1871" y="553"/>
                    <a:pt x="1871" y="553"/>
                    <a:pt x="1871" y="552"/>
                  </a:cubicBezTo>
                  <a:cubicBezTo>
                    <a:pt x="1871" y="552"/>
                    <a:pt x="1870" y="551"/>
                    <a:pt x="1870" y="551"/>
                  </a:cubicBezTo>
                  <a:cubicBezTo>
                    <a:pt x="1869" y="551"/>
                    <a:pt x="1869" y="550"/>
                    <a:pt x="1868" y="549"/>
                  </a:cubicBezTo>
                  <a:cubicBezTo>
                    <a:pt x="1867" y="548"/>
                    <a:pt x="1866" y="547"/>
                    <a:pt x="1866" y="546"/>
                  </a:cubicBezTo>
                  <a:cubicBezTo>
                    <a:pt x="1865" y="546"/>
                    <a:pt x="1865" y="546"/>
                    <a:pt x="1865" y="545"/>
                  </a:cubicBezTo>
                  <a:cubicBezTo>
                    <a:pt x="1864" y="545"/>
                    <a:pt x="1864" y="545"/>
                    <a:pt x="1864" y="545"/>
                  </a:cubicBezTo>
                  <a:cubicBezTo>
                    <a:pt x="1864" y="545"/>
                    <a:pt x="1864" y="545"/>
                    <a:pt x="1864" y="545"/>
                  </a:cubicBezTo>
                  <a:cubicBezTo>
                    <a:pt x="1864" y="545"/>
                    <a:pt x="1864" y="545"/>
                    <a:pt x="1864" y="545"/>
                  </a:cubicBezTo>
                  <a:cubicBezTo>
                    <a:pt x="1864" y="545"/>
                    <a:pt x="1864" y="545"/>
                    <a:pt x="1864" y="545"/>
                  </a:cubicBezTo>
                  <a:cubicBezTo>
                    <a:pt x="1864" y="545"/>
                    <a:pt x="1863" y="545"/>
                    <a:pt x="1863" y="545"/>
                  </a:cubicBezTo>
                  <a:cubicBezTo>
                    <a:pt x="1863" y="546"/>
                    <a:pt x="1863" y="546"/>
                    <a:pt x="1863" y="546"/>
                  </a:cubicBezTo>
                  <a:cubicBezTo>
                    <a:pt x="1863"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5" y="546"/>
                    <a:pt x="1865" y="547"/>
                  </a:cubicBezTo>
                  <a:cubicBezTo>
                    <a:pt x="1865" y="548"/>
                    <a:pt x="1866" y="549"/>
                    <a:pt x="1867" y="550"/>
                  </a:cubicBezTo>
                  <a:cubicBezTo>
                    <a:pt x="1867" y="551"/>
                    <a:pt x="1868" y="552"/>
                    <a:pt x="1868" y="553"/>
                  </a:cubicBezTo>
                  <a:cubicBezTo>
                    <a:pt x="1868" y="553"/>
                    <a:pt x="1868" y="553"/>
                    <a:pt x="1869" y="554"/>
                  </a:cubicBezTo>
                  <a:cubicBezTo>
                    <a:pt x="1869" y="554"/>
                    <a:pt x="1869" y="554"/>
                    <a:pt x="1869" y="555"/>
                  </a:cubicBezTo>
                  <a:cubicBezTo>
                    <a:pt x="1872" y="558"/>
                    <a:pt x="1874" y="561"/>
                    <a:pt x="1877" y="565"/>
                  </a:cubicBezTo>
                  <a:cubicBezTo>
                    <a:pt x="1878" y="567"/>
                    <a:pt x="1879" y="569"/>
                    <a:pt x="1880" y="572"/>
                  </a:cubicBezTo>
                  <a:cubicBezTo>
                    <a:pt x="1881" y="572"/>
                    <a:pt x="1881" y="573"/>
                    <a:pt x="1881" y="574"/>
                  </a:cubicBezTo>
                  <a:cubicBezTo>
                    <a:pt x="1881" y="574"/>
                    <a:pt x="1881" y="573"/>
                    <a:pt x="1881" y="573"/>
                  </a:cubicBezTo>
                  <a:cubicBezTo>
                    <a:pt x="1880" y="573"/>
                    <a:pt x="1879" y="573"/>
                    <a:pt x="1879" y="572"/>
                  </a:cubicBezTo>
                  <a:cubicBezTo>
                    <a:pt x="1878" y="572"/>
                    <a:pt x="1877" y="572"/>
                    <a:pt x="1877" y="571"/>
                  </a:cubicBezTo>
                  <a:cubicBezTo>
                    <a:pt x="1876" y="571"/>
                    <a:pt x="1875" y="571"/>
                    <a:pt x="1874" y="570"/>
                  </a:cubicBezTo>
                  <a:cubicBezTo>
                    <a:pt x="1874" y="570"/>
                    <a:pt x="1874" y="570"/>
                    <a:pt x="1874" y="570"/>
                  </a:cubicBezTo>
                  <a:cubicBezTo>
                    <a:pt x="1874" y="570"/>
                    <a:pt x="1874" y="570"/>
                    <a:pt x="1874" y="570"/>
                  </a:cubicBezTo>
                  <a:cubicBezTo>
                    <a:pt x="1866" y="562"/>
                    <a:pt x="1856" y="563"/>
                    <a:pt x="1845" y="565"/>
                  </a:cubicBezTo>
                  <a:cubicBezTo>
                    <a:pt x="1851" y="574"/>
                    <a:pt x="1862" y="574"/>
                    <a:pt x="1871" y="572"/>
                  </a:cubicBezTo>
                  <a:cubicBezTo>
                    <a:pt x="1872" y="572"/>
                    <a:pt x="1873" y="572"/>
                    <a:pt x="1874" y="572"/>
                  </a:cubicBezTo>
                  <a:cubicBezTo>
                    <a:pt x="1874" y="573"/>
                    <a:pt x="1875" y="573"/>
                    <a:pt x="1876" y="573"/>
                  </a:cubicBezTo>
                  <a:cubicBezTo>
                    <a:pt x="1876" y="573"/>
                    <a:pt x="1877" y="574"/>
                    <a:pt x="1878" y="574"/>
                  </a:cubicBezTo>
                  <a:cubicBezTo>
                    <a:pt x="1878" y="574"/>
                    <a:pt x="1879" y="575"/>
                    <a:pt x="1880" y="575"/>
                  </a:cubicBezTo>
                  <a:cubicBezTo>
                    <a:pt x="1880" y="576"/>
                    <a:pt x="1881" y="576"/>
                    <a:pt x="1881" y="576"/>
                  </a:cubicBezTo>
                  <a:cubicBezTo>
                    <a:pt x="1881" y="576"/>
                    <a:pt x="1882" y="576"/>
                    <a:pt x="1882" y="576"/>
                  </a:cubicBezTo>
                  <a:cubicBezTo>
                    <a:pt x="1882" y="576"/>
                    <a:pt x="1882" y="577"/>
                    <a:pt x="1882" y="577"/>
                  </a:cubicBezTo>
                  <a:cubicBezTo>
                    <a:pt x="1882" y="577"/>
                    <a:pt x="1883" y="577"/>
                    <a:pt x="1883" y="577"/>
                  </a:cubicBezTo>
                  <a:cubicBezTo>
                    <a:pt x="1883" y="577"/>
                    <a:pt x="1883" y="578"/>
                    <a:pt x="1883" y="578"/>
                  </a:cubicBezTo>
                  <a:cubicBezTo>
                    <a:pt x="1885" y="581"/>
                    <a:pt x="1886" y="583"/>
                    <a:pt x="1888" y="585"/>
                  </a:cubicBezTo>
                  <a:cubicBezTo>
                    <a:pt x="1888" y="585"/>
                    <a:pt x="1888" y="585"/>
                    <a:pt x="1888" y="585"/>
                  </a:cubicBezTo>
                  <a:cubicBezTo>
                    <a:pt x="1889" y="585"/>
                    <a:pt x="1889" y="585"/>
                    <a:pt x="1889" y="585"/>
                  </a:cubicBezTo>
                  <a:cubicBezTo>
                    <a:pt x="1889" y="585"/>
                    <a:pt x="1889" y="586"/>
                    <a:pt x="1889" y="586"/>
                  </a:cubicBezTo>
                  <a:cubicBezTo>
                    <a:pt x="1890" y="586"/>
                    <a:pt x="1890" y="586"/>
                    <a:pt x="1890" y="586"/>
                  </a:cubicBezTo>
                  <a:cubicBezTo>
                    <a:pt x="1890" y="586"/>
                    <a:pt x="1891" y="587"/>
                    <a:pt x="1892" y="587"/>
                  </a:cubicBezTo>
                  <a:cubicBezTo>
                    <a:pt x="1893" y="587"/>
                    <a:pt x="1894" y="588"/>
                    <a:pt x="1895" y="588"/>
                  </a:cubicBezTo>
                  <a:cubicBezTo>
                    <a:pt x="1898" y="588"/>
                    <a:pt x="1900" y="588"/>
                    <a:pt x="1902" y="589"/>
                  </a:cubicBezTo>
                  <a:cubicBezTo>
                    <a:pt x="1902" y="589"/>
                    <a:pt x="1902" y="589"/>
                    <a:pt x="1902" y="589"/>
                  </a:cubicBezTo>
                  <a:cubicBezTo>
                    <a:pt x="1903" y="589"/>
                    <a:pt x="1903" y="589"/>
                    <a:pt x="1903" y="589"/>
                  </a:cubicBezTo>
                  <a:cubicBezTo>
                    <a:pt x="1903" y="589"/>
                    <a:pt x="1904" y="590"/>
                    <a:pt x="1904" y="590"/>
                  </a:cubicBezTo>
                  <a:cubicBezTo>
                    <a:pt x="1904" y="590"/>
                    <a:pt x="1904" y="590"/>
                    <a:pt x="1904" y="590"/>
                  </a:cubicBezTo>
                  <a:cubicBezTo>
                    <a:pt x="1905" y="590"/>
                    <a:pt x="1906" y="591"/>
                    <a:pt x="1907" y="592"/>
                  </a:cubicBezTo>
                  <a:cubicBezTo>
                    <a:pt x="1907" y="592"/>
                    <a:pt x="1908" y="593"/>
                    <a:pt x="1908" y="593"/>
                  </a:cubicBezTo>
                  <a:cubicBezTo>
                    <a:pt x="1909" y="594"/>
                    <a:pt x="1909" y="594"/>
                    <a:pt x="1909" y="594"/>
                  </a:cubicBezTo>
                  <a:cubicBezTo>
                    <a:pt x="1909" y="594"/>
                    <a:pt x="1910" y="595"/>
                    <a:pt x="1910" y="595"/>
                  </a:cubicBezTo>
                  <a:cubicBezTo>
                    <a:pt x="1911" y="596"/>
                    <a:pt x="1912" y="597"/>
                    <a:pt x="1912" y="598"/>
                  </a:cubicBezTo>
                  <a:cubicBezTo>
                    <a:pt x="1913" y="598"/>
                    <a:pt x="1913" y="599"/>
                    <a:pt x="1913" y="599"/>
                  </a:cubicBezTo>
                  <a:cubicBezTo>
                    <a:pt x="1913" y="601"/>
                    <a:pt x="1912" y="602"/>
                    <a:pt x="1912" y="604"/>
                  </a:cubicBezTo>
                  <a:cubicBezTo>
                    <a:pt x="1912" y="607"/>
                    <a:pt x="1911" y="610"/>
                    <a:pt x="1911" y="613"/>
                  </a:cubicBezTo>
                  <a:cubicBezTo>
                    <a:pt x="1911" y="615"/>
                    <a:pt x="1910" y="618"/>
                    <a:pt x="1909" y="621"/>
                  </a:cubicBezTo>
                  <a:cubicBezTo>
                    <a:pt x="1908" y="627"/>
                    <a:pt x="1906" y="633"/>
                    <a:pt x="1904" y="639"/>
                  </a:cubicBezTo>
                  <a:cubicBezTo>
                    <a:pt x="1903" y="642"/>
                    <a:pt x="1901" y="645"/>
                    <a:pt x="1900" y="648"/>
                  </a:cubicBezTo>
                  <a:cubicBezTo>
                    <a:pt x="1900" y="649"/>
                    <a:pt x="1900" y="650"/>
                    <a:pt x="1899" y="651"/>
                  </a:cubicBezTo>
                  <a:cubicBezTo>
                    <a:pt x="1899" y="651"/>
                    <a:pt x="1899" y="652"/>
                    <a:pt x="1899" y="653"/>
                  </a:cubicBezTo>
                  <a:cubicBezTo>
                    <a:pt x="1898" y="655"/>
                    <a:pt x="1898" y="657"/>
                    <a:pt x="1898" y="658"/>
                  </a:cubicBezTo>
                  <a:cubicBezTo>
                    <a:pt x="1898" y="662"/>
                    <a:pt x="1898" y="665"/>
                    <a:pt x="1898" y="668"/>
                  </a:cubicBezTo>
                  <a:cubicBezTo>
                    <a:pt x="1898" y="671"/>
                    <a:pt x="1898" y="673"/>
                    <a:pt x="1898" y="675"/>
                  </a:cubicBezTo>
                  <a:cubicBezTo>
                    <a:pt x="1898" y="674"/>
                    <a:pt x="1898" y="673"/>
                    <a:pt x="1897" y="672"/>
                  </a:cubicBezTo>
                  <a:cubicBezTo>
                    <a:pt x="1897" y="672"/>
                    <a:pt x="1897" y="672"/>
                    <a:pt x="1897" y="671"/>
                  </a:cubicBezTo>
                  <a:cubicBezTo>
                    <a:pt x="1897" y="671"/>
                    <a:pt x="1897" y="670"/>
                    <a:pt x="1896" y="670"/>
                  </a:cubicBezTo>
                  <a:cubicBezTo>
                    <a:pt x="1896" y="669"/>
                    <a:pt x="1896" y="669"/>
                    <a:pt x="1896" y="668"/>
                  </a:cubicBezTo>
                  <a:cubicBezTo>
                    <a:pt x="1895" y="668"/>
                    <a:pt x="1895" y="667"/>
                    <a:pt x="1895" y="667"/>
                  </a:cubicBezTo>
                  <a:cubicBezTo>
                    <a:pt x="1893" y="665"/>
                    <a:pt x="1892" y="663"/>
                    <a:pt x="1889" y="662"/>
                  </a:cubicBezTo>
                  <a:cubicBezTo>
                    <a:pt x="1889" y="662"/>
                    <a:pt x="1889" y="662"/>
                    <a:pt x="1888" y="662"/>
                  </a:cubicBezTo>
                  <a:cubicBezTo>
                    <a:pt x="1888" y="662"/>
                    <a:pt x="1888" y="661"/>
                    <a:pt x="1887" y="661"/>
                  </a:cubicBezTo>
                  <a:cubicBezTo>
                    <a:pt x="1887" y="661"/>
                    <a:pt x="1887" y="661"/>
                    <a:pt x="1887" y="661"/>
                  </a:cubicBezTo>
                  <a:cubicBezTo>
                    <a:pt x="1886" y="661"/>
                    <a:pt x="1886" y="661"/>
                    <a:pt x="1886" y="661"/>
                  </a:cubicBezTo>
                  <a:cubicBezTo>
                    <a:pt x="1886" y="661"/>
                    <a:pt x="1886" y="661"/>
                    <a:pt x="1885" y="661"/>
                  </a:cubicBezTo>
                  <a:cubicBezTo>
                    <a:pt x="1884" y="661"/>
                    <a:pt x="1883" y="660"/>
                    <a:pt x="1881" y="660"/>
                  </a:cubicBezTo>
                  <a:cubicBezTo>
                    <a:pt x="1881" y="660"/>
                    <a:pt x="1880" y="660"/>
                    <a:pt x="1879" y="660"/>
                  </a:cubicBezTo>
                  <a:cubicBezTo>
                    <a:pt x="1879" y="660"/>
                    <a:pt x="1878" y="660"/>
                    <a:pt x="1877" y="660"/>
                  </a:cubicBezTo>
                  <a:cubicBezTo>
                    <a:pt x="1877" y="660"/>
                    <a:pt x="1876" y="660"/>
                    <a:pt x="1875" y="660"/>
                  </a:cubicBezTo>
                  <a:cubicBezTo>
                    <a:pt x="1875" y="660"/>
                    <a:pt x="1874" y="660"/>
                    <a:pt x="1873" y="660"/>
                  </a:cubicBezTo>
                  <a:cubicBezTo>
                    <a:pt x="1873" y="660"/>
                    <a:pt x="1872" y="659"/>
                    <a:pt x="1872" y="659"/>
                  </a:cubicBezTo>
                  <a:cubicBezTo>
                    <a:pt x="1872" y="659"/>
                    <a:pt x="1872" y="659"/>
                    <a:pt x="1872" y="659"/>
                  </a:cubicBezTo>
                  <a:cubicBezTo>
                    <a:pt x="1872" y="659"/>
                    <a:pt x="1872" y="659"/>
                    <a:pt x="1871" y="658"/>
                  </a:cubicBezTo>
                  <a:cubicBezTo>
                    <a:pt x="1871" y="658"/>
                    <a:pt x="1871" y="658"/>
                    <a:pt x="1871" y="658"/>
                  </a:cubicBezTo>
                  <a:cubicBezTo>
                    <a:pt x="1871" y="658"/>
                    <a:pt x="1871" y="658"/>
                    <a:pt x="1871" y="657"/>
                  </a:cubicBezTo>
                  <a:cubicBezTo>
                    <a:pt x="1871" y="657"/>
                    <a:pt x="1871" y="657"/>
                    <a:pt x="1870" y="657"/>
                  </a:cubicBezTo>
                  <a:cubicBezTo>
                    <a:pt x="1870" y="656"/>
                    <a:pt x="1870" y="656"/>
                    <a:pt x="1870" y="656"/>
                  </a:cubicBezTo>
                  <a:cubicBezTo>
                    <a:pt x="1870" y="655"/>
                    <a:pt x="1870" y="655"/>
                    <a:pt x="1870" y="655"/>
                  </a:cubicBezTo>
                  <a:cubicBezTo>
                    <a:pt x="1870" y="655"/>
                    <a:pt x="1869" y="655"/>
                    <a:pt x="1869" y="655"/>
                  </a:cubicBezTo>
                  <a:cubicBezTo>
                    <a:pt x="1869" y="654"/>
                    <a:pt x="1869" y="654"/>
                    <a:pt x="1869" y="653"/>
                  </a:cubicBezTo>
                  <a:cubicBezTo>
                    <a:pt x="1869" y="653"/>
                    <a:pt x="1868" y="652"/>
                    <a:pt x="1868" y="651"/>
                  </a:cubicBezTo>
                  <a:cubicBezTo>
                    <a:pt x="1868" y="650"/>
                    <a:pt x="1868" y="649"/>
                    <a:pt x="1868" y="648"/>
                  </a:cubicBezTo>
                  <a:cubicBezTo>
                    <a:pt x="1868" y="648"/>
                    <a:pt x="1868" y="648"/>
                    <a:pt x="1868" y="648"/>
                  </a:cubicBezTo>
                  <a:cubicBezTo>
                    <a:pt x="1868" y="648"/>
                    <a:pt x="1868" y="648"/>
                    <a:pt x="1868" y="648"/>
                  </a:cubicBezTo>
                  <a:cubicBezTo>
                    <a:pt x="1868" y="648"/>
                    <a:pt x="1868" y="647"/>
                    <a:pt x="1868" y="646"/>
                  </a:cubicBezTo>
                  <a:cubicBezTo>
                    <a:pt x="1869" y="647"/>
                    <a:pt x="1869" y="647"/>
                    <a:pt x="1869" y="647"/>
                  </a:cubicBezTo>
                  <a:cubicBezTo>
                    <a:pt x="1883" y="643"/>
                    <a:pt x="1871" y="631"/>
                    <a:pt x="1870" y="623"/>
                  </a:cubicBezTo>
                  <a:cubicBezTo>
                    <a:pt x="1866" y="628"/>
                    <a:pt x="1857" y="643"/>
                    <a:pt x="1866" y="647"/>
                  </a:cubicBezTo>
                  <a:cubicBezTo>
                    <a:pt x="1866" y="648"/>
                    <a:pt x="1866" y="648"/>
                    <a:pt x="1866" y="648"/>
                  </a:cubicBezTo>
                  <a:cubicBezTo>
                    <a:pt x="1867" y="649"/>
                    <a:pt x="1867" y="650"/>
                    <a:pt x="1867" y="651"/>
                  </a:cubicBezTo>
                  <a:cubicBezTo>
                    <a:pt x="1867" y="652"/>
                    <a:pt x="1867" y="653"/>
                    <a:pt x="1868" y="654"/>
                  </a:cubicBezTo>
                  <a:cubicBezTo>
                    <a:pt x="1868" y="654"/>
                    <a:pt x="1868" y="655"/>
                    <a:pt x="1868" y="655"/>
                  </a:cubicBezTo>
                  <a:cubicBezTo>
                    <a:pt x="1868" y="655"/>
                    <a:pt x="1868" y="655"/>
                    <a:pt x="1868" y="656"/>
                  </a:cubicBezTo>
                  <a:cubicBezTo>
                    <a:pt x="1869" y="656"/>
                    <a:pt x="1869" y="656"/>
                    <a:pt x="1869" y="656"/>
                  </a:cubicBezTo>
                  <a:cubicBezTo>
                    <a:pt x="1869" y="657"/>
                    <a:pt x="1869" y="657"/>
                    <a:pt x="1869" y="657"/>
                  </a:cubicBezTo>
                  <a:cubicBezTo>
                    <a:pt x="1869" y="658"/>
                    <a:pt x="1870" y="658"/>
                    <a:pt x="1870" y="658"/>
                  </a:cubicBezTo>
                  <a:cubicBezTo>
                    <a:pt x="1870" y="658"/>
                    <a:pt x="1870" y="658"/>
                    <a:pt x="1870" y="659"/>
                  </a:cubicBezTo>
                  <a:cubicBezTo>
                    <a:pt x="1870" y="659"/>
                    <a:pt x="1870" y="659"/>
                    <a:pt x="1870" y="659"/>
                  </a:cubicBezTo>
                  <a:cubicBezTo>
                    <a:pt x="1869" y="659"/>
                    <a:pt x="1867" y="658"/>
                    <a:pt x="1865" y="657"/>
                  </a:cubicBezTo>
                  <a:cubicBezTo>
                    <a:pt x="1865" y="657"/>
                    <a:pt x="1865" y="657"/>
                    <a:pt x="1864" y="657"/>
                  </a:cubicBezTo>
                  <a:cubicBezTo>
                    <a:pt x="1863" y="657"/>
                    <a:pt x="1863" y="657"/>
                    <a:pt x="1863" y="657"/>
                  </a:cubicBezTo>
                  <a:cubicBezTo>
                    <a:pt x="1863" y="656"/>
                    <a:pt x="1862" y="656"/>
                    <a:pt x="1862" y="656"/>
                  </a:cubicBezTo>
                  <a:cubicBezTo>
                    <a:pt x="1861" y="655"/>
                    <a:pt x="1860" y="655"/>
                    <a:pt x="1860" y="655"/>
                  </a:cubicBezTo>
                  <a:cubicBezTo>
                    <a:pt x="1859" y="654"/>
                    <a:pt x="1859" y="654"/>
                    <a:pt x="1858" y="654"/>
                  </a:cubicBezTo>
                  <a:cubicBezTo>
                    <a:pt x="1856" y="652"/>
                    <a:pt x="1853" y="651"/>
                    <a:pt x="1851" y="649"/>
                  </a:cubicBezTo>
                  <a:cubicBezTo>
                    <a:pt x="1851" y="649"/>
                    <a:pt x="1850" y="648"/>
                    <a:pt x="1849" y="647"/>
                  </a:cubicBezTo>
                  <a:cubicBezTo>
                    <a:pt x="1849" y="647"/>
                    <a:pt x="1849" y="647"/>
                    <a:pt x="1849" y="647"/>
                  </a:cubicBezTo>
                  <a:cubicBezTo>
                    <a:pt x="1849" y="647"/>
                    <a:pt x="1849" y="647"/>
                    <a:pt x="1848" y="646"/>
                  </a:cubicBezTo>
                  <a:cubicBezTo>
                    <a:pt x="1848" y="646"/>
                    <a:pt x="1848" y="646"/>
                    <a:pt x="1847" y="645"/>
                  </a:cubicBezTo>
                  <a:cubicBezTo>
                    <a:pt x="1847" y="645"/>
                    <a:pt x="1847" y="645"/>
                    <a:pt x="1847" y="645"/>
                  </a:cubicBezTo>
                  <a:cubicBezTo>
                    <a:pt x="1847" y="644"/>
                    <a:pt x="1846" y="644"/>
                    <a:pt x="1846" y="644"/>
                  </a:cubicBezTo>
                  <a:cubicBezTo>
                    <a:pt x="1845" y="643"/>
                    <a:pt x="1845" y="642"/>
                    <a:pt x="1844" y="641"/>
                  </a:cubicBezTo>
                  <a:cubicBezTo>
                    <a:pt x="1844" y="641"/>
                    <a:pt x="1843" y="640"/>
                    <a:pt x="1843" y="640"/>
                  </a:cubicBezTo>
                  <a:cubicBezTo>
                    <a:pt x="1843" y="640"/>
                    <a:pt x="1843" y="640"/>
                    <a:pt x="1842" y="639"/>
                  </a:cubicBezTo>
                  <a:cubicBezTo>
                    <a:pt x="1842" y="639"/>
                    <a:pt x="1842" y="639"/>
                    <a:pt x="1842" y="639"/>
                  </a:cubicBezTo>
                  <a:cubicBezTo>
                    <a:pt x="1841" y="637"/>
                    <a:pt x="1840" y="635"/>
                    <a:pt x="1839" y="634"/>
                  </a:cubicBezTo>
                  <a:cubicBezTo>
                    <a:pt x="1838" y="633"/>
                    <a:pt x="1838" y="633"/>
                    <a:pt x="1838" y="632"/>
                  </a:cubicBezTo>
                  <a:cubicBezTo>
                    <a:pt x="1837" y="631"/>
                    <a:pt x="1837" y="631"/>
                    <a:pt x="1837" y="630"/>
                  </a:cubicBezTo>
                  <a:cubicBezTo>
                    <a:pt x="1836" y="628"/>
                    <a:pt x="1835" y="627"/>
                    <a:pt x="1835" y="627"/>
                  </a:cubicBezTo>
                  <a:cubicBezTo>
                    <a:pt x="1835" y="627"/>
                    <a:pt x="1835" y="627"/>
                    <a:pt x="1835" y="628"/>
                  </a:cubicBezTo>
                  <a:cubicBezTo>
                    <a:pt x="1835" y="628"/>
                    <a:pt x="1836" y="629"/>
                    <a:pt x="1836" y="631"/>
                  </a:cubicBezTo>
                  <a:cubicBezTo>
                    <a:pt x="1836" y="631"/>
                    <a:pt x="1836" y="632"/>
                    <a:pt x="1836" y="633"/>
                  </a:cubicBezTo>
                  <a:cubicBezTo>
                    <a:pt x="1837" y="633"/>
                    <a:pt x="1837" y="634"/>
                    <a:pt x="1837" y="635"/>
                  </a:cubicBezTo>
                  <a:cubicBezTo>
                    <a:pt x="1838" y="636"/>
                    <a:pt x="1838" y="637"/>
                    <a:pt x="1838" y="638"/>
                  </a:cubicBezTo>
                  <a:cubicBezTo>
                    <a:pt x="1838" y="638"/>
                    <a:pt x="1839" y="638"/>
                    <a:pt x="1839" y="639"/>
                  </a:cubicBezTo>
                  <a:cubicBezTo>
                    <a:pt x="1839" y="639"/>
                    <a:pt x="1840" y="640"/>
                    <a:pt x="1840" y="640"/>
                  </a:cubicBezTo>
                  <a:cubicBezTo>
                    <a:pt x="1840" y="640"/>
                    <a:pt x="1840" y="641"/>
                    <a:pt x="1840" y="641"/>
                  </a:cubicBezTo>
                  <a:cubicBezTo>
                    <a:pt x="1841" y="641"/>
                    <a:pt x="1841" y="641"/>
                    <a:pt x="1841" y="642"/>
                  </a:cubicBezTo>
                  <a:cubicBezTo>
                    <a:pt x="1841" y="642"/>
                    <a:pt x="1842" y="642"/>
                    <a:pt x="1842" y="643"/>
                  </a:cubicBezTo>
                  <a:cubicBezTo>
                    <a:pt x="1842" y="643"/>
                    <a:pt x="1843" y="644"/>
                    <a:pt x="1843" y="644"/>
                  </a:cubicBezTo>
                  <a:cubicBezTo>
                    <a:pt x="1843" y="644"/>
                    <a:pt x="1842" y="644"/>
                    <a:pt x="1841" y="644"/>
                  </a:cubicBezTo>
                  <a:cubicBezTo>
                    <a:pt x="1841" y="644"/>
                    <a:pt x="1840" y="644"/>
                    <a:pt x="1839" y="644"/>
                  </a:cubicBezTo>
                  <a:cubicBezTo>
                    <a:pt x="1838" y="644"/>
                    <a:pt x="1837" y="644"/>
                    <a:pt x="1837" y="644"/>
                  </a:cubicBezTo>
                  <a:cubicBezTo>
                    <a:pt x="1836" y="644"/>
                    <a:pt x="1835" y="644"/>
                    <a:pt x="1835" y="644"/>
                  </a:cubicBezTo>
                  <a:cubicBezTo>
                    <a:pt x="1835" y="644"/>
                    <a:pt x="1835" y="644"/>
                    <a:pt x="1835" y="644"/>
                  </a:cubicBezTo>
                  <a:cubicBezTo>
                    <a:pt x="1834" y="644"/>
                    <a:pt x="1834" y="644"/>
                    <a:pt x="1834" y="644"/>
                  </a:cubicBezTo>
                  <a:cubicBezTo>
                    <a:pt x="1827" y="633"/>
                    <a:pt x="1818" y="640"/>
                    <a:pt x="1810" y="644"/>
                  </a:cubicBezTo>
                  <a:cubicBezTo>
                    <a:pt x="1818" y="657"/>
                    <a:pt x="1826" y="659"/>
                    <a:pt x="1834" y="646"/>
                  </a:cubicBezTo>
                  <a:cubicBezTo>
                    <a:pt x="1834" y="646"/>
                    <a:pt x="1834" y="646"/>
                    <a:pt x="1834" y="646"/>
                  </a:cubicBezTo>
                  <a:cubicBezTo>
                    <a:pt x="1835" y="646"/>
                    <a:pt x="1836" y="646"/>
                    <a:pt x="1837" y="646"/>
                  </a:cubicBezTo>
                  <a:cubicBezTo>
                    <a:pt x="1837" y="646"/>
                    <a:pt x="1838" y="646"/>
                    <a:pt x="1839" y="646"/>
                  </a:cubicBezTo>
                  <a:cubicBezTo>
                    <a:pt x="1840" y="646"/>
                    <a:pt x="1840" y="646"/>
                    <a:pt x="1841" y="646"/>
                  </a:cubicBezTo>
                  <a:cubicBezTo>
                    <a:pt x="1842" y="646"/>
                    <a:pt x="1843" y="646"/>
                    <a:pt x="1843" y="647"/>
                  </a:cubicBezTo>
                  <a:cubicBezTo>
                    <a:pt x="1844" y="647"/>
                    <a:pt x="1845" y="647"/>
                    <a:pt x="1845" y="647"/>
                  </a:cubicBezTo>
                  <a:cubicBezTo>
                    <a:pt x="1845" y="647"/>
                    <a:pt x="1845" y="647"/>
                    <a:pt x="1845" y="647"/>
                  </a:cubicBezTo>
                  <a:cubicBezTo>
                    <a:pt x="1845" y="647"/>
                    <a:pt x="1845" y="647"/>
                    <a:pt x="1845" y="647"/>
                  </a:cubicBezTo>
                  <a:cubicBezTo>
                    <a:pt x="1846" y="648"/>
                    <a:pt x="1846" y="648"/>
                    <a:pt x="1847" y="648"/>
                  </a:cubicBezTo>
                  <a:cubicBezTo>
                    <a:pt x="1848" y="649"/>
                    <a:pt x="1849" y="650"/>
                    <a:pt x="1850" y="651"/>
                  </a:cubicBezTo>
                  <a:cubicBezTo>
                    <a:pt x="1852" y="653"/>
                    <a:pt x="1854" y="655"/>
                    <a:pt x="1857" y="656"/>
                  </a:cubicBezTo>
                  <a:cubicBezTo>
                    <a:pt x="1857" y="656"/>
                    <a:pt x="1858" y="657"/>
                    <a:pt x="1859" y="657"/>
                  </a:cubicBezTo>
                  <a:cubicBezTo>
                    <a:pt x="1859" y="657"/>
                    <a:pt x="1860" y="658"/>
                    <a:pt x="1860" y="658"/>
                  </a:cubicBezTo>
                  <a:cubicBezTo>
                    <a:pt x="1861" y="658"/>
                    <a:pt x="1862" y="659"/>
                    <a:pt x="1862" y="659"/>
                  </a:cubicBezTo>
                  <a:cubicBezTo>
                    <a:pt x="1863" y="659"/>
                    <a:pt x="1863" y="659"/>
                    <a:pt x="1863" y="659"/>
                  </a:cubicBezTo>
                  <a:cubicBezTo>
                    <a:pt x="1864" y="660"/>
                    <a:pt x="1864" y="660"/>
                    <a:pt x="1864" y="660"/>
                  </a:cubicBezTo>
                  <a:cubicBezTo>
                    <a:pt x="1867" y="661"/>
                    <a:pt x="1870" y="662"/>
                    <a:pt x="1873" y="662"/>
                  </a:cubicBezTo>
                  <a:cubicBezTo>
                    <a:pt x="1874" y="662"/>
                    <a:pt x="1874" y="662"/>
                    <a:pt x="1875" y="663"/>
                  </a:cubicBezTo>
                  <a:cubicBezTo>
                    <a:pt x="1876" y="663"/>
                    <a:pt x="1876" y="663"/>
                    <a:pt x="1877" y="663"/>
                  </a:cubicBezTo>
                  <a:cubicBezTo>
                    <a:pt x="1878" y="663"/>
                    <a:pt x="1878" y="663"/>
                    <a:pt x="1879" y="663"/>
                  </a:cubicBezTo>
                  <a:cubicBezTo>
                    <a:pt x="1880" y="663"/>
                    <a:pt x="1880" y="663"/>
                    <a:pt x="1881" y="663"/>
                  </a:cubicBezTo>
                  <a:cubicBezTo>
                    <a:pt x="1882" y="663"/>
                    <a:pt x="1884" y="663"/>
                    <a:pt x="1885" y="663"/>
                  </a:cubicBezTo>
                  <a:cubicBezTo>
                    <a:pt x="1885" y="663"/>
                    <a:pt x="1885" y="663"/>
                    <a:pt x="1886" y="664"/>
                  </a:cubicBezTo>
                  <a:cubicBezTo>
                    <a:pt x="1886" y="664"/>
                    <a:pt x="1886" y="664"/>
                    <a:pt x="1886" y="664"/>
                  </a:cubicBezTo>
                  <a:cubicBezTo>
                    <a:pt x="1886" y="664"/>
                    <a:pt x="1886" y="664"/>
                    <a:pt x="1886" y="664"/>
                  </a:cubicBezTo>
                  <a:cubicBezTo>
                    <a:pt x="1887" y="664"/>
                    <a:pt x="1887" y="664"/>
                    <a:pt x="1887" y="664"/>
                  </a:cubicBezTo>
                  <a:cubicBezTo>
                    <a:pt x="1887" y="664"/>
                    <a:pt x="1888" y="664"/>
                    <a:pt x="1888" y="664"/>
                  </a:cubicBezTo>
                  <a:cubicBezTo>
                    <a:pt x="1890" y="665"/>
                    <a:pt x="1891" y="667"/>
                    <a:pt x="1893" y="669"/>
                  </a:cubicBezTo>
                  <a:cubicBezTo>
                    <a:pt x="1893" y="669"/>
                    <a:pt x="1894" y="670"/>
                    <a:pt x="1894" y="671"/>
                  </a:cubicBezTo>
                  <a:cubicBezTo>
                    <a:pt x="1894" y="671"/>
                    <a:pt x="1895" y="672"/>
                    <a:pt x="1895" y="672"/>
                  </a:cubicBezTo>
                  <a:cubicBezTo>
                    <a:pt x="1895" y="672"/>
                    <a:pt x="1895" y="673"/>
                    <a:pt x="1896" y="673"/>
                  </a:cubicBezTo>
                  <a:cubicBezTo>
                    <a:pt x="1896" y="675"/>
                    <a:pt x="1897" y="676"/>
                    <a:pt x="1898" y="677"/>
                  </a:cubicBezTo>
                  <a:cubicBezTo>
                    <a:pt x="1898" y="678"/>
                    <a:pt x="1898" y="678"/>
                    <a:pt x="1899" y="679"/>
                  </a:cubicBezTo>
                  <a:cubicBezTo>
                    <a:pt x="1899" y="685"/>
                    <a:pt x="1900" y="691"/>
                    <a:pt x="1900" y="697"/>
                  </a:cubicBezTo>
                  <a:cubicBezTo>
                    <a:pt x="1901" y="709"/>
                    <a:pt x="1902" y="721"/>
                    <a:pt x="1903" y="730"/>
                  </a:cubicBezTo>
                  <a:cubicBezTo>
                    <a:pt x="1903" y="732"/>
                    <a:pt x="1903" y="733"/>
                    <a:pt x="1903" y="734"/>
                  </a:cubicBezTo>
                  <a:cubicBezTo>
                    <a:pt x="1903" y="735"/>
                    <a:pt x="1904" y="736"/>
                    <a:pt x="1904" y="737"/>
                  </a:cubicBezTo>
                  <a:cubicBezTo>
                    <a:pt x="1900" y="733"/>
                    <a:pt x="1895" y="727"/>
                    <a:pt x="1889" y="722"/>
                  </a:cubicBezTo>
                  <a:cubicBezTo>
                    <a:pt x="1859" y="693"/>
                    <a:pt x="1848" y="698"/>
                    <a:pt x="1834" y="661"/>
                  </a:cubicBezTo>
                  <a:cubicBezTo>
                    <a:pt x="1836" y="704"/>
                    <a:pt x="1908" y="730"/>
                    <a:pt x="1901" y="768"/>
                  </a:cubicBezTo>
                  <a:cubicBezTo>
                    <a:pt x="1895" y="798"/>
                    <a:pt x="1823" y="830"/>
                    <a:pt x="1802" y="850"/>
                  </a:cubicBezTo>
                  <a:cubicBezTo>
                    <a:pt x="1776" y="875"/>
                    <a:pt x="1752" y="891"/>
                    <a:pt x="1752" y="891"/>
                  </a:cubicBezTo>
                  <a:cubicBezTo>
                    <a:pt x="1752" y="891"/>
                    <a:pt x="1745" y="887"/>
                    <a:pt x="1736" y="883"/>
                  </a:cubicBezTo>
                  <a:cubicBezTo>
                    <a:pt x="1736" y="883"/>
                    <a:pt x="1737" y="883"/>
                    <a:pt x="1737" y="883"/>
                  </a:cubicBezTo>
                  <a:cubicBezTo>
                    <a:pt x="1738" y="883"/>
                    <a:pt x="1739" y="883"/>
                    <a:pt x="1740" y="883"/>
                  </a:cubicBezTo>
                  <a:cubicBezTo>
                    <a:pt x="1740" y="883"/>
                    <a:pt x="1740" y="883"/>
                    <a:pt x="1741" y="883"/>
                  </a:cubicBezTo>
                  <a:cubicBezTo>
                    <a:pt x="1741" y="883"/>
                    <a:pt x="1742" y="883"/>
                    <a:pt x="1742" y="883"/>
                  </a:cubicBezTo>
                  <a:cubicBezTo>
                    <a:pt x="1743" y="883"/>
                    <a:pt x="1744" y="883"/>
                    <a:pt x="1745" y="883"/>
                  </a:cubicBezTo>
                  <a:cubicBezTo>
                    <a:pt x="1745" y="883"/>
                    <a:pt x="1746" y="883"/>
                    <a:pt x="1747" y="882"/>
                  </a:cubicBezTo>
                  <a:cubicBezTo>
                    <a:pt x="1748" y="882"/>
                    <a:pt x="1750" y="882"/>
                    <a:pt x="1751" y="882"/>
                  </a:cubicBezTo>
                  <a:cubicBezTo>
                    <a:pt x="1753" y="881"/>
                    <a:pt x="1754" y="881"/>
                    <a:pt x="1755" y="881"/>
                  </a:cubicBezTo>
                  <a:cubicBezTo>
                    <a:pt x="1756" y="880"/>
                    <a:pt x="1757" y="880"/>
                    <a:pt x="1758" y="880"/>
                  </a:cubicBezTo>
                  <a:cubicBezTo>
                    <a:pt x="1760" y="879"/>
                    <a:pt x="1761" y="878"/>
                    <a:pt x="1762" y="878"/>
                  </a:cubicBezTo>
                  <a:cubicBezTo>
                    <a:pt x="1763" y="878"/>
                    <a:pt x="1764" y="878"/>
                    <a:pt x="1764" y="878"/>
                  </a:cubicBezTo>
                  <a:cubicBezTo>
                    <a:pt x="1764" y="878"/>
                    <a:pt x="1761" y="878"/>
                    <a:pt x="1758" y="878"/>
                  </a:cubicBezTo>
                  <a:cubicBezTo>
                    <a:pt x="1757" y="878"/>
                    <a:pt x="1756" y="879"/>
                    <a:pt x="1755" y="879"/>
                  </a:cubicBezTo>
                  <a:cubicBezTo>
                    <a:pt x="1753" y="879"/>
                    <a:pt x="1752" y="879"/>
                    <a:pt x="1751" y="879"/>
                  </a:cubicBezTo>
                  <a:cubicBezTo>
                    <a:pt x="1748" y="879"/>
                    <a:pt x="1745" y="879"/>
                    <a:pt x="1742" y="879"/>
                  </a:cubicBezTo>
                  <a:cubicBezTo>
                    <a:pt x="1742" y="879"/>
                    <a:pt x="1742" y="879"/>
                    <a:pt x="1741" y="879"/>
                  </a:cubicBezTo>
                  <a:cubicBezTo>
                    <a:pt x="1741" y="879"/>
                    <a:pt x="1740" y="879"/>
                    <a:pt x="1740" y="879"/>
                  </a:cubicBezTo>
                  <a:cubicBezTo>
                    <a:pt x="1739" y="879"/>
                    <a:pt x="1738" y="879"/>
                    <a:pt x="1737" y="879"/>
                  </a:cubicBezTo>
                  <a:cubicBezTo>
                    <a:pt x="1736" y="879"/>
                    <a:pt x="1734" y="879"/>
                    <a:pt x="1732" y="878"/>
                  </a:cubicBezTo>
                  <a:cubicBezTo>
                    <a:pt x="1732" y="878"/>
                    <a:pt x="1731" y="878"/>
                    <a:pt x="1731" y="878"/>
                  </a:cubicBezTo>
                  <a:cubicBezTo>
                    <a:pt x="1730" y="878"/>
                    <a:pt x="1730" y="878"/>
                    <a:pt x="1730" y="878"/>
                  </a:cubicBezTo>
                  <a:cubicBezTo>
                    <a:pt x="1729" y="878"/>
                    <a:pt x="1728" y="878"/>
                    <a:pt x="1727" y="878"/>
                  </a:cubicBezTo>
                  <a:cubicBezTo>
                    <a:pt x="1726" y="877"/>
                    <a:pt x="1726" y="877"/>
                    <a:pt x="1726" y="877"/>
                  </a:cubicBezTo>
                  <a:cubicBezTo>
                    <a:pt x="1726" y="877"/>
                    <a:pt x="1726" y="877"/>
                    <a:pt x="1726" y="877"/>
                  </a:cubicBezTo>
                  <a:cubicBezTo>
                    <a:pt x="1726" y="877"/>
                    <a:pt x="1725" y="877"/>
                    <a:pt x="1725" y="877"/>
                  </a:cubicBezTo>
                  <a:cubicBezTo>
                    <a:pt x="1714" y="872"/>
                    <a:pt x="1701" y="865"/>
                    <a:pt x="1695" y="862"/>
                  </a:cubicBezTo>
                  <a:cubicBezTo>
                    <a:pt x="1695" y="862"/>
                    <a:pt x="1695" y="862"/>
                    <a:pt x="1695" y="862"/>
                  </a:cubicBezTo>
                  <a:cubicBezTo>
                    <a:pt x="1695" y="862"/>
                    <a:pt x="1696" y="862"/>
                    <a:pt x="1697" y="862"/>
                  </a:cubicBezTo>
                  <a:cubicBezTo>
                    <a:pt x="1697" y="862"/>
                    <a:pt x="1698" y="862"/>
                    <a:pt x="1698" y="862"/>
                  </a:cubicBezTo>
                  <a:cubicBezTo>
                    <a:pt x="1699" y="862"/>
                    <a:pt x="1699" y="862"/>
                    <a:pt x="1699" y="862"/>
                  </a:cubicBezTo>
                  <a:cubicBezTo>
                    <a:pt x="1700" y="862"/>
                    <a:pt x="1700" y="861"/>
                    <a:pt x="1700" y="861"/>
                  </a:cubicBezTo>
                  <a:cubicBezTo>
                    <a:pt x="1701" y="861"/>
                    <a:pt x="1702" y="861"/>
                    <a:pt x="1702" y="861"/>
                  </a:cubicBezTo>
                  <a:cubicBezTo>
                    <a:pt x="1704" y="861"/>
                    <a:pt x="1705" y="860"/>
                    <a:pt x="1706" y="860"/>
                  </a:cubicBezTo>
                  <a:cubicBezTo>
                    <a:pt x="1708" y="859"/>
                    <a:pt x="1709" y="859"/>
                    <a:pt x="1710" y="858"/>
                  </a:cubicBezTo>
                  <a:cubicBezTo>
                    <a:pt x="1711" y="858"/>
                    <a:pt x="1711" y="858"/>
                    <a:pt x="1712" y="858"/>
                  </a:cubicBezTo>
                  <a:cubicBezTo>
                    <a:pt x="1725" y="865"/>
                    <a:pt x="1737" y="842"/>
                    <a:pt x="1740" y="833"/>
                  </a:cubicBezTo>
                  <a:cubicBezTo>
                    <a:pt x="1730" y="839"/>
                    <a:pt x="1705" y="834"/>
                    <a:pt x="1710" y="854"/>
                  </a:cubicBezTo>
                  <a:cubicBezTo>
                    <a:pt x="1712" y="854"/>
                    <a:pt x="1712" y="854"/>
                    <a:pt x="1712" y="854"/>
                  </a:cubicBezTo>
                  <a:cubicBezTo>
                    <a:pt x="1711" y="855"/>
                    <a:pt x="1710" y="855"/>
                    <a:pt x="1709" y="856"/>
                  </a:cubicBezTo>
                  <a:cubicBezTo>
                    <a:pt x="1709" y="856"/>
                    <a:pt x="1710" y="856"/>
                    <a:pt x="1710" y="856"/>
                  </a:cubicBezTo>
                  <a:cubicBezTo>
                    <a:pt x="1710" y="856"/>
                    <a:pt x="1710" y="857"/>
                    <a:pt x="1709" y="857"/>
                  </a:cubicBezTo>
                  <a:cubicBezTo>
                    <a:pt x="1708" y="857"/>
                    <a:pt x="1707" y="858"/>
                    <a:pt x="1706" y="858"/>
                  </a:cubicBezTo>
                  <a:cubicBezTo>
                    <a:pt x="1704" y="859"/>
                    <a:pt x="1703" y="859"/>
                    <a:pt x="1702" y="859"/>
                  </a:cubicBezTo>
                  <a:cubicBezTo>
                    <a:pt x="1701" y="859"/>
                    <a:pt x="1701" y="859"/>
                    <a:pt x="1700" y="860"/>
                  </a:cubicBezTo>
                  <a:cubicBezTo>
                    <a:pt x="1700" y="860"/>
                    <a:pt x="1699" y="860"/>
                    <a:pt x="1699" y="860"/>
                  </a:cubicBezTo>
                  <a:cubicBezTo>
                    <a:pt x="1699" y="860"/>
                    <a:pt x="1698" y="860"/>
                    <a:pt x="1698" y="860"/>
                  </a:cubicBezTo>
                  <a:cubicBezTo>
                    <a:pt x="1698" y="860"/>
                    <a:pt x="1697" y="860"/>
                    <a:pt x="1697" y="860"/>
                  </a:cubicBezTo>
                  <a:cubicBezTo>
                    <a:pt x="1696" y="860"/>
                    <a:pt x="1695" y="860"/>
                    <a:pt x="1695" y="860"/>
                  </a:cubicBezTo>
                  <a:cubicBezTo>
                    <a:pt x="1695" y="860"/>
                    <a:pt x="1694" y="860"/>
                    <a:pt x="1694" y="860"/>
                  </a:cubicBezTo>
                  <a:cubicBezTo>
                    <a:pt x="1694" y="860"/>
                    <a:pt x="1694" y="860"/>
                    <a:pt x="1693" y="860"/>
                  </a:cubicBezTo>
                  <a:cubicBezTo>
                    <a:pt x="1693" y="860"/>
                    <a:pt x="1693" y="860"/>
                    <a:pt x="1692" y="860"/>
                  </a:cubicBezTo>
                  <a:cubicBezTo>
                    <a:pt x="1692" y="860"/>
                    <a:pt x="1692" y="861"/>
                    <a:pt x="1692" y="861"/>
                  </a:cubicBezTo>
                  <a:cubicBezTo>
                    <a:pt x="1691" y="860"/>
                    <a:pt x="1691" y="860"/>
                    <a:pt x="1690" y="859"/>
                  </a:cubicBezTo>
                  <a:cubicBezTo>
                    <a:pt x="1690" y="859"/>
                    <a:pt x="1689" y="858"/>
                    <a:pt x="1688" y="857"/>
                  </a:cubicBezTo>
                  <a:cubicBezTo>
                    <a:pt x="1688" y="857"/>
                    <a:pt x="1687" y="856"/>
                    <a:pt x="1686" y="855"/>
                  </a:cubicBezTo>
                  <a:cubicBezTo>
                    <a:pt x="1686" y="854"/>
                    <a:pt x="1685" y="854"/>
                    <a:pt x="1685" y="853"/>
                  </a:cubicBezTo>
                  <a:cubicBezTo>
                    <a:pt x="1684" y="852"/>
                    <a:pt x="1683" y="851"/>
                    <a:pt x="1683" y="851"/>
                  </a:cubicBezTo>
                  <a:cubicBezTo>
                    <a:pt x="1682" y="849"/>
                    <a:pt x="1681" y="847"/>
                    <a:pt x="1679" y="846"/>
                  </a:cubicBezTo>
                  <a:cubicBezTo>
                    <a:pt x="1679" y="846"/>
                    <a:pt x="1678" y="845"/>
                    <a:pt x="1678" y="845"/>
                  </a:cubicBezTo>
                  <a:cubicBezTo>
                    <a:pt x="1677" y="845"/>
                    <a:pt x="1677" y="845"/>
                    <a:pt x="1677" y="845"/>
                  </a:cubicBezTo>
                  <a:cubicBezTo>
                    <a:pt x="1677" y="844"/>
                    <a:pt x="1677" y="844"/>
                    <a:pt x="1677" y="844"/>
                  </a:cubicBezTo>
                  <a:cubicBezTo>
                    <a:pt x="1676" y="844"/>
                    <a:pt x="1676" y="844"/>
                    <a:pt x="1676" y="843"/>
                  </a:cubicBezTo>
                  <a:cubicBezTo>
                    <a:pt x="1675" y="843"/>
                    <a:pt x="1675" y="843"/>
                    <a:pt x="1674" y="843"/>
                  </a:cubicBezTo>
                  <a:cubicBezTo>
                    <a:pt x="1673" y="842"/>
                    <a:pt x="1671" y="841"/>
                    <a:pt x="1670" y="841"/>
                  </a:cubicBezTo>
                  <a:cubicBezTo>
                    <a:pt x="1692" y="823"/>
                    <a:pt x="1720" y="807"/>
                    <a:pt x="1735" y="786"/>
                  </a:cubicBezTo>
                  <a:cubicBezTo>
                    <a:pt x="1718" y="801"/>
                    <a:pt x="1701" y="810"/>
                    <a:pt x="1681" y="822"/>
                  </a:cubicBezTo>
                  <a:cubicBezTo>
                    <a:pt x="1681" y="821"/>
                    <a:pt x="1681" y="821"/>
                    <a:pt x="1681" y="821"/>
                  </a:cubicBezTo>
                  <a:cubicBezTo>
                    <a:pt x="1682" y="820"/>
                    <a:pt x="1683" y="819"/>
                    <a:pt x="1684" y="818"/>
                  </a:cubicBezTo>
                  <a:cubicBezTo>
                    <a:pt x="1687" y="814"/>
                    <a:pt x="1690" y="810"/>
                    <a:pt x="1693" y="806"/>
                  </a:cubicBezTo>
                  <a:cubicBezTo>
                    <a:pt x="1698" y="799"/>
                    <a:pt x="1705" y="792"/>
                    <a:pt x="1711" y="785"/>
                  </a:cubicBezTo>
                  <a:cubicBezTo>
                    <a:pt x="1715" y="782"/>
                    <a:pt x="1718" y="779"/>
                    <a:pt x="1722" y="776"/>
                  </a:cubicBezTo>
                  <a:cubicBezTo>
                    <a:pt x="1725" y="774"/>
                    <a:pt x="1729" y="771"/>
                    <a:pt x="1732" y="768"/>
                  </a:cubicBezTo>
                  <a:cubicBezTo>
                    <a:pt x="1734" y="766"/>
                    <a:pt x="1736" y="765"/>
                    <a:pt x="1737" y="763"/>
                  </a:cubicBezTo>
                  <a:cubicBezTo>
                    <a:pt x="1738" y="763"/>
                    <a:pt x="1739" y="763"/>
                    <a:pt x="1739" y="763"/>
                  </a:cubicBezTo>
                  <a:cubicBezTo>
                    <a:pt x="1741" y="763"/>
                    <a:pt x="1743" y="763"/>
                    <a:pt x="1745" y="763"/>
                  </a:cubicBezTo>
                  <a:cubicBezTo>
                    <a:pt x="1746" y="763"/>
                    <a:pt x="1746" y="763"/>
                    <a:pt x="1747" y="763"/>
                  </a:cubicBezTo>
                  <a:cubicBezTo>
                    <a:pt x="1748" y="764"/>
                    <a:pt x="1748" y="764"/>
                    <a:pt x="1749" y="764"/>
                  </a:cubicBezTo>
                  <a:cubicBezTo>
                    <a:pt x="1750" y="764"/>
                    <a:pt x="1751" y="764"/>
                    <a:pt x="1753" y="764"/>
                  </a:cubicBezTo>
                  <a:cubicBezTo>
                    <a:pt x="1754" y="765"/>
                    <a:pt x="1755" y="765"/>
                    <a:pt x="1756" y="766"/>
                  </a:cubicBezTo>
                  <a:cubicBezTo>
                    <a:pt x="1757" y="766"/>
                    <a:pt x="1757" y="766"/>
                    <a:pt x="1757" y="766"/>
                  </a:cubicBezTo>
                  <a:cubicBezTo>
                    <a:pt x="1757" y="766"/>
                    <a:pt x="1758" y="767"/>
                    <a:pt x="1758" y="767"/>
                  </a:cubicBezTo>
                  <a:cubicBezTo>
                    <a:pt x="1758" y="767"/>
                    <a:pt x="1759" y="767"/>
                    <a:pt x="1759" y="767"/>
                  </a:cubicBezTo>
                  <a:cubicBezTo>
                    <a:pt x="1759" y="768"/>
                    <a:pt x="1759" y="768"/>
                    <a:pt x="1760" y="768"/>
                  </a:cubicBezTo>
                  <a:cubicBezTo>
                    <a:pt x="1762" y="770"/>
                    <a:pt x="1764" y="772"/>
                    <a:pt x="1766" y="775"/>
                  </a:cubicBezTo>
                  <a:cubicBezTo>
                    <a:pt x="1768" y="776"/>
                    <a:pt x="1769" y="777"/>
                    <a:pt x="1771" y="778"/>
                  </a:cubicBezTo>
                  <a:cubicBezTo>
                    <a:pt x="1772" y="779"/>
                    <a:pt x="1772" y="779"/>
                    <a:pt x="1773" y="780"/>
                  </a:cubicBezTo>
                  <a:cubicBezTo>
                    <a:pt x="1774" y="780"/>
                    <a:pt x="1774" y="780"/>
                    <a:pt x="1774" y="780"/>
                  </a:cubicBezTo>
                  <a:cubicBezTo>
                    <a:pt x="1774" y="780"/>
                    <a:pt x="1774" y="780"/>
                    <a:pt x="1775" y="780"/>
                  </a:cubicBezTo>
                  <a:cubicBezTo>
                    <a:pt x="1775" y="780"/>
                    <a:pt x="1775" y="780"/>
                    <a:pt x="1775" y="780"/>
                  </a:cubicBezTo>
                  <a:cubicBezTo>
                    <a:pt x="1776" y="780"/>
                    <a:pt x="1776" y="781"/>
                    <a:pt x="1776" y="781"/>
                  </a:cubicBezTo>
                  <a:cubicBezTo>
                    <a:pt x="1780" y="782"/>
                    <a:pt x="1784" y="781"/>
                    <a:pt x="1788" y="781"/>
                  </a:cubicBezTo>
                  <a:cubicBezTo>
                    <a:pt x="1789" y="781"/>
                    <a:pt x="1790" y="781"/>
                    <a:pt x="1791" y="780"/>
                  </a:cubicBezTo>
                  <a:cubicBezTo>
                    <a:pt x="1791" y="781"/>
                    <a:pt x="1791" y="781"/>
                    <a:pt x="1792" y="781"/>
                  </a:cubicBezTo>
                  <a:cubicBezTo>
                    <a:pt x="1792" y="781"/>
                    <a:pt x="1792" y="781"/>
                    <a:pt x="1792" y="781"/>
                  </a:cubicBezTo>
                  <a:cubicBezTo>
                    <a:pt x="1792" y="781"/>
                    <a:pt x="1792" y="782"/>
                    <a:pt x="1793" y="782"/>
                  </a:cubicBezTo>
                  <a:cubicBezTo>
                    <a:pt x="1793" y="782"/>
                    <a:pt x="1794" y="782"/>
                    <a:pt x="1795" y="783"/>
                  </a:cubicBezTo>
                  <a:cubicBezTo>
                    <a:pt x="1796" y="783"/>
                    <a:pt x="1797" y="784"/>
                    <a:pt x="1798" y="784"/>
                  </a:cubicBezTo>
                  <a:cubicBezTo>
                    <a:pt x="1799" y="785"/>
                    <a:pt x="1800" y="785"/>
                    <a:pt x="1801" y="786"/>
                  </a:cubicBezTo>
                  <a:cubicBezTo>
                    <a:pt x="1802" y="786"/>
                    <a:pt x="1803" y="787"/>
                    <a:pt x="1804" y="788"/>
                  </a:cubicBezTo>
                  <a:cubicBezTo>
                    <a:pt x="1805" y="788"/>
                    <a:pt x="1806" y="789"/>
                    <a:pt x="1807" y="790"/>
                  </a:cubicBezTo>
                  <a:cubicBezTo>
                    <a:pt x="1811" y="803"/>
                    <a:pt x="1820" y="815"/>
                    <a:pt x="1837" y="815"/>
                  </a:cubicBezTo>
                  <a:cubicBezTo>
                    <a:pt x="1830" y="801"/>
                    <a:pt x="1824" y="788"/>
                    <a:pt x="1807" y="785"/>
                  </a:cubicBezTo>
                  <a:cubicBezTo>
                    <a:pt x="1806" y="785"/>
                    <a:pt x="1806" y="785"/>
                    <a:pt x="1806" y="785"/>
                  </a:cubicBezTo>
                  <a:cubicBezTo>
                    <a:pt x="1806" y="785"/>
                    <a:pt x="1806" y="785"/>
                    <a:pt x="1806" y="785"/>
                  </a:cubicBezTo>
                  <a:cubicBezTo>
                    <a:pt x="1805" y="785"/>
                    <a:pt x="1804" y="784"/>
                    <a:pt x="1803" y="783"/>
                  </a:cubicBezTo>
                  <a:cubicBezTo>
                    <a:pt x="1802" y="783"/>
                    <a:pt x="1801" y="782"/>
                    <a:pt x="1800" y="782"/>
                  </a:cubicBezTo>
                  <a:cubicBezTo>
                    <a:pt x="1799" y="781"/>
                    <a:pt x="1798" y="781"/>
                    <a:pt x="1797" y="780"/>
                  </a:cubicBezTo>
                  <a:cubicBezTo>
                    <a:pt x="1796" y="780"/>
                    <a:pt x="1796" y="780"/>
                    <a:pt x="1796" y="780"/>
                  </a:cubicBezTo>
                  <a:cubicBezTo>
                    <a:pt x="1797" y="780"/>
                    <a:pt x="1798" y="779"/>
                    <a:pt x="1800" y="779"/>
                  </a:cubicBezTo>
                  <a:cubicBezTo>
                    <a:pt x="1803" y="779"/>
                    <a:pt x="1807" y="779"/>
                    <a:pt x="1810" y="778"/>
                  </a:cubicBezTo>
                  <a:cubicBezTo>
                    <a:pt x="1818" y="778"/>
                    <a:pt x="1824" y="778"/>
                    <a:pt x="1830" y="778"/>
                  </a:cubicBezTo>
                  <a:cubicBezTo>
                    <a:pt x="1831" y="778"/>
                    <a:pt x="1831" y="778"/>
                    <a:pt x="1832" y="778"/>
                  </a:cubicBezTo>
                  <a:cubicBezTo>
                    <a:pt x="1833" y="778"/>
                    <a:pt x="1833" y="778"/>
                    <a:pt x="1834" y="778"/>
                  </a:cubicBezTo>
                  <a:cubicBezTo>
                    <a:pt x="1835" y="778"/>
                    <a:pt x="1837" y="778"/>
                    <a:pt x="1838" y="778"/>
                  </a:cubicBezTo>
                  <a:cubicBezTo>
                    <a:pt x="1840" y="778"/>
                    <a:pt x="1842" y="777"/>
                    <a:pt x="1844" y="777"/>
                  </a:cubicBezTo>
                  <a:cubicBezTo>
                    <a:pt x="1845" y="777"/>
                    <a:pt x="1845" y="777"/>
                    <a:pt x="1846" y="777"/>
                  </a:cubicBezTo>
                  <a:cubicBezTo>
                    <a:pt x="1846" y="777"/>
                    <a:pt x="1846" y="777"/>
                    <a:pt x="1846" y="777"/>
                  </a:cubicBezTo>
                  <a:cubicBezTo>
                    <a:pt x="1846" y="777"/>
                    <a:pt x="1846" y="777"/>
                    <a:pt x="1846" y="777"/>
                  </a:cubicBezTo>
                  <a:cubicBezTo>
                    <a:pt x="1846" y="777"/>
                    <a:pt x="1846" y="777"/>
                    <a:pt x="1846" y="777"/>
                  </a:cubicBezTo>
                  <a:cubicBezTo>
                    <a:pt x="1846" y="777"/>
                    <a:pt x="1846" y="777"/>
                    <a:pt x="1846" y="777"/>
                  </a:cubicBezTo>
                  <a:cubicBezTo>
                    <a:pt x="1846" y="777"/>
                    <a:pt x="1846" y="777"/>
                    <a:pt x="1846" y="778"/>
                  </a:cubicBezTo>
                  <a:cubicBezTo>
                    <a:pt x="1846" y="778"/>
                    <a:pt x="1846" y="778"/>
                    <a:pt x="1846" y="778"/>
                  </a:cubicBezTo>
                  <a:cubicBezTo>
                    <a:pt x="1846" y="778"/>
                    <a:pt x="1846" y="778"/>
                    <a:pt x="1846" y="778"/>
                  </a:cubicBezTo>
                  <a:cubicBezTo>
                    <a:pt x="1845" y="778"/>
                    <a:pt x="1845" y="778"/>
                    <a:pt x="1845" y="778"/>
                  </a:cubicBezTo>
                  <a:cubicBezTo>
                    <a:pt x="1845" y="778"/>
                    <a:pt x="1845" y="778"/>
                    <a:pt x="1846" y="778"/>
                  </a:cubicBezTo>
                  <a:cubicBezTo>
                    <a:pt x="1846" y="778"/>
                    <a:pt x="1846" y="778"/>
                    <a:pt x="1847" y="778"/>
                  </a:cubicBezTo>
                  <a:cubicBezTo>
                    <a:pt x="1847" y="778"/>
                    <a:pt x="1847" y="778"/>
                    <a:pt x="1847" y="778"/>
                  </a:cubicBezTo>
                  <a:cubicBezTo>
                    <a:pt x="1847" y="778"/>
                    <a:pt x="1847" y="777"/>
                    <a:pt x="1847" y="777"/>
                  </a:cubicBezTo>
                  <a:cubicBezTo>
                    <a:pt x="1847" y="777"/>
                    <a:pt x="1847" y="777"/>
                    <a:pt x="1847" y="777"/>
                  </a:cubicBezTo>
                  <a:cubicBezTo>
                    <a:pt x="1847" y="777"/>
                    <a:pt x="1847" y="777"/>
                    <a:pt x="1847" y="777"/>
                  </a:cubicBezTo>
                  <a:cubicBezTo>
                    <a:pt x="1847" y="777"/>
                    <a:pt x="1847" y="777"/>
                    <a:pt x="1847" y="777"/>
                  </a:cubicBezTo>
                  <a:cubicBezTo>
                    <a:pt x="1847" y="777"/>
                    <a:pt x="1847" y="776"/>
                    <a:pt x="1846" y="776"/>
                  </a:cubicBezTo>
                  <a:cubicBezTo>
                    <a:pt x="1846" y="776"/>
                    <a:pt x="1845" y="776"/>
                    <a:pt x="1844" y="776"/>
                  </a:cubicBezTo>
                  <a:cubicBezTo>
                    <a:pt x="1842" y="776"/>
                    <a:pt x="1840" y="775"/>
                    <a:pt x="1838" y="775"/>
                  </a:cubicBezTo>
                  <a:cubicBezTo>
                    <a:pt x="1837" y="775"/>
                    <a:pt x="1836" y="775"/>
                    <a:pt x="1834" y="775"/>
                  </a:cubicBezTo>
                  <a:cubicBezTo>
                    <a:pt x="1834" y="774"/>
                    <a:pt x="1833" y="774"/>
                    <a:pt x="1832" y="774"/>
                  </a:cubicBezTo>
                  <a:cubicBezTo>
                    <a:pt x="1832" y="775"/>
                    <a:pt x="1831" y="774"/>
                    <a:pt x="1830" y="774"/>
                  </a:cubicBezTo>
                  <a:cubicBezTo>
                    <a:pt x="1828" y="774"/>
                    <a:pt x="1826" y="774"/>
                    <a:pt x="1824" y="774"/>
                  </a:cubicBezTo>
                  <a:cubicBezTo>
                    <a:pt x="1824" y="774"/>
                    <a:pt x="1824" y="774"/>
                    <a:pt x="1824" y="774"/>
                  </a:cubicBezTo>
                  <a:cubicBezTo>
                    <a:pt x="1825" y="774"/>
                    <a:pt x="1826" y="774"/>
                    <a:pt x="1826" y="773"/>
                  </a:cubicBezTo>
                  <a:cubicBezTo>
                    <a:pt x="1827" y="773"/>
                    <a:pt x="1828" y="773"/>
                    <a:pt x="1828" y="773"/>
                  </a:cubicBezTo>
                  <a:cubicBezTo>
                    <a:pt x="1829" y="772"/>
                    <a:pt x="1830" y="772"/>
                    <a:pt x="1830" y="772"/>
                  </a:cubicBezTo>
                  <a:cubicBezTo>
                    <a:pt x="1831" y="771"/>
                    <a:pt x="1833" y="770"/>
                    <a:pt x="1834" y="769"/>
                  </a:cubicBezTo>
                  <a:cubicBezTo>
                    <a:pt x="1835" y="768"/>
                    <a:pt x="1837" y="767"/>
                    <a:pt x="1838" y="767"/>
                  </a:cubicBezTo>
                  <a:cubicBezTo>
                    <a:pt x="1838" y="766"/>
                    <a:pt x="1839" y="766"/>
                    <a:pt x="1839" y="766"/>
                  </a:cubicBezTo>
                  <a:cubicBezTo>
                    <a:pt x="1856" y="777"/>
                    <a:pt x="1866" y="740"/>
                    <a:pt x="1873" y="732"/>
                  </a:cubicBezTo>
                  <a:cubicBezTo>
                    <a:pt x="1856" y="734"/>
                    <a:pt x="1826" y="744"/>
                    <a:pt x="1837" y="763"/>
                  </a:cubicBezTo>
                  <a:cubicBezTo>
                    <a:pt x="1838" y="763"/>
                    <a:pt x="1839" y="762"/>
                    <a:pt x="1840" y="762"/>
                  </a:cubicBezTo>
                  <a:cubicBezTo>
                    <a:pt x="1840" y="762"/>
                    <a:pt x="1840" y="762"/>
                    <a:pt x="1840" y="762"/>
                  </a:cubicBezTo>
                  <a:cubicBezTo>
                    <a:pt x="1839" y="763"/>
                    <a:pt x="1838" y="764"/>
                    <a:pt x="1836" y="765"/>
                  </a:cubicBezTo>
                  <a:cubicBezTo>
                    <a:pt x="1835" y="766"/>
                    <a:pt x="1834" y="766"/>
                    <a:pt x="1833" y="767"/>
                  </a:cubicBezTo>
                  <a:cubicBezTo>
                    <a:pt x="1831" y="768"/>
                    <a:pt x="1830" y="769"/>
                    <a:pt x="1829" y="769"/>
                  </a:cubicBezTo>
                  <a:cubicBezTo>
                    <a:pt x="1828" y="770"/>
                    <a:pt x="1828" y="770"/>
                    <a:pt x="1827" y="770"/>
                  </a:cubicBezTo>
                  <a:cubicBezTo>
                    <a:pt x="1826" y="771"/>
                    <a:pt x="1826" y="771"/>
                    <a:pt x="1825" y="771"/>
                  </a:cubicBezTo>
                  <a:cubicBezTo>
                    <a:pt x="1825" y="771"/>
                    <a:pt x="1824" y="772"/>
                    <a:pt x="1824" y="772"/>
                  </a:cubicBezTo>
                  <a:cubicBezTo>
                    <a:pt x="1823" y="772"/>
                    <a:pt x="1822" y="772"/>
                    <a:pt x="1822" y="773"/>
                  </a:cubicBezTo>
                  <a:cubicBezTo>
                    <a:pt x="1822" y="773"/>
                    <a:pt x="1821" y="773"/>
                    <a:pt x="1821" y="773"/>
                  </a:cubicBezTo>
                  <a:cubicBezTo>
                    <a:pt x="1821" y="773"/>
                    <a:pt x="1821" y="773"/>
                    <a:pt x="1820" y="773"/>
                  </a:cubicBezTo>
                  <a:cubicBezTo>
                    <a:pt x="1820" y="773"/>
                    <a:pt x="1819" y="774"/>
                    <a:pt x="1819" y="774"/>
                  </a:cubicBezTo>
                  <a:cubicBezTo>
                    <a:pt x="1819" y="774"/>
                    <a:pt x="1818" y="774"/>
                    <a:pt x="1818" y="774"/>
                  </a:cubicBezTo>
                  <a:cubicBezTo>
                    <a:pt x="1816" y="775"/>
                    <a:pt x="1813" y="775"/>
                    <a:pt x="1811" y="775"/>
                  </a:cubicBezTo>
                  <a:cubicBezTo>
                    <a:pt x="1807" y="775"/>
                    <a:pt x="1803" y="775"/>
                    <a:pt x="1799" y="776"/>
                  </a:cubicBezTo>
                  <a:cubicBezTo>
                    <a:pt x="1795" y="776"/>
                    <a:pt x="1792" y="777"/>
                    <a:pt x="1788" y="777"/>
                  </a:cubicBezTo>
                  <a:cubicBezTo>
                    <a:pt x="1784" y="778"/>
                    <a:pt x="1781" y="778"/>
                    <a:pt x="1777" y="777"/>
                  </a:cubicBezTo>
                  <a:cubicBezTo>
                    <a:pt x="1777" y="777"/>
                    <a:pt x="1777" y="777"/>
                    <a:pt x="1777" y="777"/>
                  </a:cubicBezTo>
                  <a:cubicBezTo>
                    <a:pt x="1776" y="777"/>
                    <a:pt x="1776" y="777"/>
                    <a:pt x="1776" y="777"/>
                  </a:cubicBezTo>
                  <a:cubicBezTo>
                    <a:pt x="1776" y="777"/>
                    <a:pt x="1776" y="777"/>
                    <a:pt x="1776" y="777"/>
                  </a:cubicBezTo>
                  <a:cubicBezTo>
                    <a:pt x="1775" y="776"/>
                    <a:pt x="1775" y="776"/>
                    <a:pt x="1775" y="776"/>
                  </a:cubicBezTo>
                  <a:cubicBezTo>
                    <a:pt x="1774" y="776"/>
                    <a:pt x="1774" y="776"/>
                    <a:pt x="1773" y="775"/>
                  </a:cubicBezTo>
                  <a:cubicBezTo>
                    <a:pt x="1772" y="774"/>
                    <a:pt x="1770" y="773"/>
                    <a:pt x="1769" y="772"/>
                  </a:cubicBezTo>
                  <a:cubicBezTo>
                    <a:pt x="1767" y="770"/>
                    <a:pt x="1765" y="767"/>
                    <a:pt x="1762" y="765"/>
                  </a:cubicBezTo>
                  <a:cubicBezTo>
                    <a:pt x="1762" y="765"/>
                    <a:pt x="1762" y="765"/>
                    <a:pt x="1761" y="764"/>
                  </a:cubicBezTo>
                  <a:cubicBezTo>
                    <a:pt x="1761" y="764"/>
                    <a:pt x="1761" y="764"/>
                    <a:pt x="1760" y="764"/>
                  </a:cubicBezTo>
                  <a:cubicBezTo>
                    <a:pt x="1760" y="763"/>
                    <a:pt x="1760" y="763"/>
                    <a:pt x="1759" y="763"/>
                  </a:cubicBezTo>
                  <a:cubicBezTo>
                    <a:pt x="1759" y="763"/>
                    <a:pt x="1759" y="763"/>
                    <a:pt x="1758" y="762"/>
                  </a:cubicBezTo>
                  <a:cubicBezTo>
                    <a:pt x="1757" y="762"/>
                    <a:pt x="1755" y="761"/>
                    <a:pt x="1754" y="761"/>
                  </a:cubicBezTo>
                  <a:cubicBezTo>
                    <a:pt x="1753" y="761"/>
                    <a:pt x="1752" y="761"/>
                    <a:pt x="1751" y="760"/>
                  </a:cubicBezTo>
                  <a:cubicBezTo>
                    <a:pt x="1751" y="760"/>
                    <a:pt x="1750" y="760"/>
                    <a:pt x="1749" y="760"/>
                  </a:cubicBezTo>
                  <a:cubicBezTo>
                    <a:pt x="1749" y="760"/>
                    <a:pt x="1748" y="760"/>
                    <a:pt x="1747" y="760"/>
                  </a:cubicBezTo>
                  <a:cubicBezTo>
                    <a:pt x="1747" y="760"/>
                    <a:pt x="1746" y="760"/>
                    <a:pt x="1745" y="760"/>
                  </a:cubicBezTo>
                  <a:cubicBezTo>
                    <a:pt x="1743" y="761"/>
                    <a:pt x="1741" y="761"/>
                    <a:pt x="1739" y="761"/>
                  </a:cubicBezTo>
                  <a:cubicBezTo>
                    <a:pt x="1739" y="761"/>
                    <a:pt x="1739" y="762"/>
                    <a:pt x="1739" y="762"/>
                  </a:cubicBezTo>
                  <a:cubicBezTo>
                    <a:pt x="1740" y="761"/>
                    <a:pt x="1740" y="760"/>
                    <a:pt x="1741" y="759"/>
                  </a:cubicBezTo>
                  <a:cubicBezTo>
                    <a:pt x="1742" y="758"/>
                    <a:pt x="1743" y="757"/>
                    <a:pt x="1743" y="757"/>
                  </a:cubicBezTo>
                  <a:cubicBezTo>
                    <a:pt x="1744" y="756"/>
                    <a:pt x="1744" y="756"/>
                    <a:pt x="1744" y="756"/>
                  </a:cubicBezTo>
                  <a:cubicBezTo>
                    <a:pt x="1744" y="756"/>
                    <a:pt x="1744" y="756"/>
                    <a:pt x="1744" y="756"/>
                  </a:cubicBezTo>
                  <a:cubicBezTo>
                    <a:pt x="1744" y="756"/>
                    <a:pt x="1744" y="756"/>
                    <a:pt x="1744" y="756"/>
                  </a:cubicBezTo>
                  <a:cubicBezTo>
                    <a:pt x="1744" y="756"/>
                    <a:pt x="1744" y="756"/>
                    <a:pt x="1744" y="756"/>
                  </a:cubicBezTo>
                  <a:cubicBezTo>
                    <a:pt x="1744" y="755"/>
                    <a:pt x="1744" y="755"/>
                    <a:pt x="1744" y="755"/>
                  </a:cubicBezTo>
                  <a:cubicBezTo>
                    <a:pt x="1744" y="755"/>
                    <a:pt x="1745" y="754"/>
                    <a:pt x="1745" y="754"/>
                  </a:cubicBezTo>
                  <a:cubicBezTo>
                    <a:pt x="1745" y="754"/>
                    <a:pt x="1745" y="753"/>
                    <a:pt x="1746" y="753"/>
                  </a:cubicBezTo>
                  <a:cubicBezTo>
                    <a:pt x="1746" y="752"/>
                    <a:pt x="1746" y="752"/>
                    <a:pt x="1747" y="751"/>
                  </a:cubicBezTo>
                  <a:cubicBezTo>
                    <a:pt x="1747" y="750"/>
                    <a:pt x="1747" y="750"/>
                    <a:pt x="1748" y="749"/>
                  </a:cubicBezTo>
                  <a:cubicBezTo>
                    <a:pt x="1749" y="747"/>
                    <a:pt x="1749" y="745"/>
                    <a:pt x="1750" y="744"/>
                  </a:cubicBezTo>
                  <a:cubicBezTo>
                    <a:pt x="1751" y="742"/>
                    <a:pt x="1751" y="740"/>
                    <a:pt x="1752" y="739"/>
                  </a:cubicBezTo>
                  <a:cubicBezTo>
                    <a:pt x="1753" y="736"/>
                    <a:pt x="1753" y="733"/>
                    <a:pt x="1754" y="730"/>
                  </a:cubicBezTo>
                  <a:cubicBezTo>
                    <a:pt x="1756" y="724"/>
                    <a:pt x="1758" y="720"/>
                    <a:pt x="1759" y="716"/>
                  </a:cubicBezTo>
                  <a:cubicBezTo>
                    <a:pt x="1760" y="714"/>
                    <a:pt x="1761" y="712"/>
                    <a:pt x="1762" y="711"/>
                  </a:cubicBezTo>
                  <a:cubicBezTo>
                    <a:pt x="1763" y="709"/>
                    <a:pt x="1763" y="708"/>
                    <a:pt x="1764" y="707"/>
                  </a:cubicBezTo>
                  <a:cubicBezTo>
                    <a:pt x="1765" y="705"/>
                    <a:pt x="1766" y="704"/>
                    <a:pt x="1766" y="704"/>
                  </a:cubicBezTo>
                  <a:cubicBezTo>
                    <a:pt x="1766" y="704"/>
                    <a:pt x="1765" y="705"/>
                    <a:pt x="1764" y="707"/>
                  </a:cubicBezTo>
                  <a:cubicBezTo>
                    <a:pt x="1763" y="708"/>
                    <a:pt x="1762" y="709"/>
                    <a:pt x="1761" y="710"/>
                  </a:cubicBezTo>
                  <a:cubicBezTo>
                    <a:pt x="1760" y="712"/>
                    <a:pt x="1759" y="713"/>
                    <a:pt x="1758" y="715"/>
                  </a:cubicBezTo>
                  <a:cubicBezTo>
                    <a:pt x="1757" y="716"/>
                    <a:pt x="1756" y="718"/>
                    <a:pt x="1755" y="720"/>
                  </a:cubicBezTo>
                  <a:cubicBezTo>
                    <a:pt x="1755" y="719"/>
                    <a:pt x="1755" y="718"/>
                    <a:pt x="1755" y="717"/>
                  </a:cubicBezTo>
                  <a:cubicBezTo>
                    <a:pt x="1755" y="715"/>
                    <a:pt x="1755" y="713"/>
                    <a:pt x="1755" y="712"/>
                  </a:cubicBezTo>
                  <a:cubicBezTo>
                    <a:pt x="1754" y="710"/>
                    <a:pt x="1754" y="708"/>
                    <a:pt x="1754" y="706"/>
                  </a:cubicBezTo>
                  <a:cubicBezTo>
                    <a:pt x="1754" y="705"/>
                    <a:pt x="1753" y="704"/>
                    <a:pt x="1753" y="703"/>
                  </a:cubicBezTo>
                  <a:cubicBezTo>
                    <a:pt x="1765" y="682"/>
                    <a:pt x="1747" y="680"/>
                    <a:pt x="1746" y="662"/>
                  </a:cubicBezTo>
                  <a:cubicBezTo>
                    <a:pt x="1732" y="679"/>
                    <a:pt x="1724" y="696"/>
                    <a:pt x="1750" y="702"/>
                  </a:cubicBezTo>
                  <a:cubicBezTo>
                    <a:pt x="1750" y="702"/>
                    <a:pt x="1750" y="702"/>
                    <a:pt x="1750" y="702"/>
                  </a:cubicBezTo>
                  <a:cubicBezTo>
                    <a:pt x="1750" y="704"/>
                    <a:pt x="1750" y="705"/>
                    <a:pt x="1751" y="707"/>
                  </a:cubicBezTo>
                  <a:cubicBezTo>
                    <a:pt x="1751" y="709"/>
                    <a:pt x="1751" y="710"/>
                    <a:pt x="1751" y="712"/>
                  </a:cubicBezTo>
                  <a:cubicBezTo>
                    <a:pt x="1752" y="714"/>
                    <a:pt x="1752" y="715"/>
                    <a:pt x="1752" y="717"/>
                  </a:cubicBezTo>
                  <a:cubicBezTo>
                    <a:pt x="1752" y="719"/>
                    <a:pt x="1752" y="720"/>
                    <a:pt x="1751" y="722"/>
                  </a:cubicBezTo>
                  <a:cubicBezTo>
                    <a:pt x="1751" y="723"/>
                    <a:pt x="1751" y="724"/>
                    <a:pt x="1751" y="724"/>
                  </a:cubicBezTo>
                  <a:cubicBezTo>
                    <a:pt x="1751" y="725"/>
                    <a:pt x="1751" y="726"/>
                    <a:pt x="1751" y="727"/>
                  </a:cubicBezTo>
                  <a:cubicBezTo>
                    <a:pt x="1751" y="727"/>
                    <a:pt x="1751" y="728"/>
                    <a:pt x="1751" y="728"/>
                  </a:cubicBezTo>
                  <a:cubicBezTo>
                    <a:pt x="1750" y="728"/>
                    <a:pt x="1750" y="729"/>
                    <a:pt x="1750" y="729"/>
                  </a:cubicBezTo>
                  <a:cubicBezTo>
                    <a:pt x="1749" y="732"/>
                    <a:pt x="1748" y="734"/>
                    <a:pt x="1746" y="737"/>
                  </a:cubicBezTo>
                  <a:cubicBezTo>
                    <a:pt x="1746" y="739"/>
                    <a:pt x="1745" y="741"/>
                    <a:pt x="1745" y="742"/>
                  </a:cubicBezTo>
                  <a:cubicBezTo>
                    <a:pt x="1744" y="744"/>
                    <a:pt x="1743" y="745"/>
                    <a:pt x="1743" y="747"/>
                  </a:cubicBezTo>
                  <a:cubicBezTo>
                    <a:pt x="1742" y="748"/>
                    <a:pt x="1742" y="749"/>
                    <a:pt x="1742" y="749"/>
                  </a:cubicBezTo>
                  <a:cubicBezTo>
                    <a:pt x="1741" y="750"/>
                    <a:pt x="1741" y="750"/>
                    <a:pt x="1741" y="750"/>
                  </a:cubicBezTo>
                  <a:cubicBezTo>
                    <a:pt x="1741" y="751"/>
                    <a:pt x="1741" y="751"/>
                    <a:pt x="1740" y="751"/>
                  </a:cubicBezTo>
                  <a:cubicBezTo>
                    <a:pt x="1740" y="752"/>
                    <a:pt x="1740" y="752"/>
                    <a:pt x="1740" y="753"/>
                  </a:cubicBezTo>
                  <a:cubicBezTo>
                    <a:pt x="1739" y="753"/>
                    <a:pt x="1739" y="753"/>
                    <a:pt x="1739" y="753"/>
                  </a:cubicBezTo>
                  <a:cubicBezTo>
                    <a:pt x="1739" y="753"/>
                    <a:pt x="1739" y="753"/>
                    <a:pt x="1739" y="753"/>
                  </a:cubicBezTo>
                  <a:cubicBezTo>
                    <a:pt x="1739" y="753"/>
                    <a:pt x="1739" y="753"/>
                    <a:pt x="1739" y="753"/>
                  </a:cubicBezTo>
                  <a:cubicBezTo>
                    <a:pt x="1739" y="753"/>
                    <a:pt x="1739" y="753"/>
                    <a:pt x="1739" y="753"/>
                  </a:cubicBezTo>
                  <a:cubicBezTo>
                    <a:pt x="1739" y="754"/>
                    <a:pt x="1739" y="754"/>
                    <a:pt x="1739" y="754"/>
                  </a:cubicBezTo>
                  <a:cubicBezTo>
                    <a:pt x="1738" y="754"/>
                    <a:pt x="1738" y="755"/>
                    <a:pt x="1737" y="756"/>
                  </a:cubicBezTo>
                  <a:cubicBezTo>
                    <a:pt x="1734" y="759"/>
                    <a:pt x="1732" y="761"/>
                    <a:pt x="1728" y="764"/>
                  </a:cubicBezTo>
                  <a:cubicBezTo>
                    <a:pt x="1725" y="767"/>
                    <a:pt x="1722" y="770"/>
                    <a:pt x="1718" y="773"/>
                  </a:cubicBezTo>
                  <a:cubicBezTo>
                    <a:pt x="1715" y="775"/>
                    <a:pt x="1711" y="779"/>
                    <a:pt x="1708" y="782"/>
                  </a:cubicBezTo>
                  <a:cubicBezTo>
                    <a:pt x="1704" y="785"/>
                    <a:pt x="1700" y="789"/>
                    <a:pt x="1697" y="793"/>
                  </a:cubicBezTo>
                  <a:cubicBezTo>
                    <a:pt x="1697" y="793"/>
                    <a:pt x="1697" y="793"/>
                    <a:pt x="1697" y="793"/>
                  </a:cubicBezTo>
                  <a:cubicBezTo>
                    <a:pt x="1697" y="792"/>
                    <a:pt x="1696" y="792"/>
                    <a:pt x="1696" y="791"/>
                  </a:cubicBezTo>
                  <a:cubicBezTo>
                    <a:pt x="1696" y="790"/>
                    <a:pt x="1696" y="789"/>
                    <a:pt x="1696" y="789"/>
                  </a:cubicBezTo>
                  <a:cubicBezTo>
                    <a:pt x="1696" y="788"/>
                    <a:pt x="1696" y="788"/>
                    <a:pt x="1695" y="788"/>
                  </a:cubicBezTo>
                  <a:cubicBezTo>
                    <a:pt x="1695" y="787"/>
                    <a:pt x="1695" y="787"/>
                    <a:pt x="1695" y="786"/>
                  </a:cubicBezTo>
                  <a:cubicBezTo>
                    <a:pt x="1694" y="785"/>
                    <a:pt x="1693" y="783"/>
                    <a:pt x="1692" y="781"/>
                  </a:cubicBezTo>
                  <a:cubicBezTo>
                    <a:pt x="1691" y="779"/>
                    <a:pt x="1690" y="778"/>
                    <a:pt x="1689" y="776"/>
                  </a:cubicBezTo>
                  <a:cubicBezTo>
                    <a:pt x="1687" y="772"/>
                    <a:pt x="1685" y="768"/>
                    <a:pt x="1683" y="764"/>
                  </a:cubicBezTo>
                  <a:cubicBezTo>
                    <a:pt x="1682" y="762"/>
                    <a:pt x="1681" y="760"/>
                    <a:pt x="1680" y="758"/>
                  </a:cubicBezTo>
                  <a:cubicBezTo>
                    <a:pt x="1679" y="756"/>
                    <a:pt x="1678" y="754"/>
                    <a:pt x="1678" y="752"/>
                  </a:cubicBezTo>
                  <a:cubicBezTo>
                    <a:pt x="1677" y="750"/>
                    <a:pt x="1677" y="748"/>
                    <a:pt x="1676" y="746"/>
                  </a:cubicBezTo>
                  <a:cubicBezTo>
                    <a:pt x="1676" y="746"/>
                    <a:pt x="1676" y="746"/>
                    <a:pt x="1676" y="746"/>
                  </a:cubicBezTo>
                  <a:cubicBezTo>
                    <a:pt x="1677" y="745"/>
                    <a:pt x="1677" y="745"/>
                    <a:pt x="1678" y="744"/>
                  </a:cubicBezTo>
                  <a:cubicBezTo>
                    <a:pt x="1678" y="744"/>
                    <a:pt x="1678" y="743"/>
                    <a:pt x="1678" y="743"/>
                  </a:cubicBezTo>
                  <a:cubicBezTo>
                    <a:pt x="1678" y="743"/>
                    <a:pt x="1678" y="743"/>
                    <a:pt x="1678" y="742"/>
                  </a:cubicBezTo>
                  <a:cubicBezTo>
                    <a:pt x="1679" y="742"/>
                    <a:pt x="1679" y="742"/>
                    <a:pt x="1679" y="742"/>
                  </a:cubicBezTo>
                  <a:cubicBezTo>
                    <a:pt x="1679" y="741"/>
                    <a:pt x="1679" y="740"/>
                    <a:pt x="1680" y="739"/>
                  </a:cubicBezTo>
                  <a:cubicBezTo>
                    <a:pt x="1680" y="738"/>
                    <a:pt x="1681" y="736"/>
                    <a:pt x="1681" y="735"/>
                  </a:cubicBezTo>
                  <a:cubicBezTo>
                    <a:pt x="1682" y="734"/>
                    <a:pt x="1682" y="733"/>
                    <a:pt x="1683" y="732"/>
                  </a:cubicBezTo>
                  <a:cubicBezTo>
                    <a:pt x="1683" y="731"/>
                    <a:pt x="1684" y="730"/>
                    <a:pt x="1685" y="728"/>
                  </a:cubicBezTo>
                  <a:cubicBezTo>
                    <a:pt x="1703" y="725"/>
                    <a:pt x="1698" y="710"/>
                    <a:pt x="1709" y="697"/>
                  </a:cubicBezTo>
                  <a:cubicBezTo>
                    <a:pt x="1700" y="701"/>
                    <a:pt x="1689" y="703"/>
                    <a:pt x="1684" y="709"/>
                  </a:cubicBezTo>
                  <a:cubicBezTo>
                    <a:pt x="1680" y="714"/>
                    <a:pt x="1679" y="725"/>
                    <a:pt x="1682" y="729"/>
                  </a:cubicBezTo>
                  <a:cubicBezTo>
                    <a:pt x="1682" y="729"/>
                    <a:pt x="1682" y="729"/>
                    <a:pt x="1682" y="729"/>
                  </a:cubicBezTo>
                  <a:cubicBezTo>
                    <a:pt x="1682" y="729"/>
                    <a:pt x="1682" y="729"/>
                    <a:pt x="1682" y="729"/>
                  </a:cubicBezTo>
                  <a:cubicBezTo>
                    <a:pt x="1682" y="729"/>
                    <a:pt x="1682" y="729"/>
                    <a:pt x="1682" y="729"/>
                  </a:cubicBezTo>
                  <a:cubicBezTo>
                    <a:pt x="1681" y="730"/>
                    <a:pt x="1681" y="730"/>
                    <a:pt x="1681" y="731"/>
                  </a:cubicBezTo>
                  <a:cubicBezTo>
                    <a:pt x="1680" y="732"/>
                    <a:pt x="1680" y="733"/>
                    <a:pt x="1679" y="735"/>
                  </a:cubicBezTo>
                  <a:cubicBezTo>
                    <a:pt x="1678" y="736"/>
                    <a:pt x="1678" y="737"/>
                    <a:pt x="1678" y="738"/>
                  </a:cubicBezTo>
                  <a:cubicBezTo>
                    <a:pt x="1677" y="739"/>
                    <a:pt x="1677" y="740"/>
                    <a:pt x="1676" y="741"/>
                  </a:cubicBezTo>
                  <a:cubicBezTo>
                    <a:pt x="1676" y="741"/>
                    <a:pt x="1676" y="741"/>
                    <a:pt x="1676" y="742"/>
                  </a:cubicBezTo>
                  <a:cubicBezTo>
                    <a:pt x="1676" y="742"/>
                    <a:pt x="1676" y="742"/>
                    <a:pt x="1676" y="742"/>
                  </a:cubicBezTo>
                  <a:cubicBezTo>
                    <a:pt x="1676" y="742"/>
                    <a:pt x="1676" y="742"/>
                    <a:pt x="1676" y="742"/>
                  </a:cubicBezTo>
                  <a:cubicBezTo>
                    <a:pt x="1676" y="742"/>
                    <a:pt x="1676" y="741"/>
                    <a:pt x="1676" y="740"/>
                  </a:cubicBezTo>
                  <a:cubicBezTo>
                    <a:pt x="1676" y="740"/>
                    <a:pt x="1675" y="739"/>
                    <a:pt x="1675" y="739"/>
                  </a:cubicBezTo>
                  <a:cubicBezTo>
                    <a:pt x="1676" y="739"/>
                    <a:pt x="1675" y="738"/>
                    <a:pt x="1675" y="738"/>
                  </a:cubicBezTo>
                  <a:cubicBezTo>
                    <a:pt x="1675" y="737"/>
                    <a:pt x="1675" y="736"/>
                    <a:pt x="1675" y="736"/>
                  </a:cubicBezTo>
                  <a:cubicBezTo>
                    <a:pt x="1674" y="734"/>
                    <a:pt x="1674" y="733"/>
                    <a:pt x="1674" y="732"/>
                  </a:cubicBezTo>
                  <a:cubicBezTo>
                    <a:pt x="1674" y="730"/>
                    <a:pt x="1673" y="729"/>
                    <a:pt x="1673" y="729"/>
                  </a:cubicBezTo>
                  <a:cubicBezTo>
                    <a:pt x="1673" y="729"/>
                    <a:pt x="1673" y="729"/>
                    <a:pt x="1673" y="730"/>
                  </a:cubicBezTo>
                  <a:cubicBezTo>
                    <a:pt x="1673" y="730"/>
                    <a:pt x="1673" y="731"/>
                    <a:pt x="1672" y="732"/>
                  </a:cubicBezTo>
                  <a:cubicBezTo>
                    <a:pt x="1672" y="733"/>
                    <a:pt x="1672" y="735"/>
                    <a:pt x="1672" y="736"/>
                  </a:cubicBezTo>
                  <a:cubicBezTo>
                    <a:pt x="1672" y="737"/>
                    <a:pt x="1672" y="737"/>
                    <a:pt x="1672" y="738"/>
                  </a:cubicBezTo>
                  <a:cubicBezTo>
                    <a:pt x="1671" y="739"/>
                    <a:pt x="1671" y="739"/>
                    <a:pt x="1672" y="740"/>
                  </a:cubicBezTo>
                  <a:cubicBezTo>
                    <a:pt x="1672" y="740"/>
                    <a:pt x="1672" y="740"/>
                    <a:pt x="1672" y="741"/>
                  </a:cubicBezTo>
                  <a:cubicBezTo>
                    <a:pt x="1672" y="744"/>
                    <a:pt x="1673" y="749"/>
                    <a:pt x="1674" y="753"/>
                  </a:cubicBezTo>
                  <a:cubicBezTo>
                    <a:pt x="1674" y="754"/>
                    <a:pt x="1675" y="756"/>
                    <a:pt x="1675" y="757"/>
                  </a:cubicBezTo>
                  <a:cubicBezTo>
                    <a:pt x="1675" y="757"/>
                    <a:pt x="1675" y="757"/>
                    <a:pt x="1674" y="757"/>
                  </a:cubicBezTo>
                  <a:cubicBezTo>
                    <a:pt x="1674" y="756"/>
                    <a:pt x="1673" y="756"/>
                    <a:pt x="1673" y="755"/>
                  </a:cubicBezTo>
                  <a:cubicBezTo>
                    <a:pt x="1672" y="755"/>
                    <a:pt x="1671" y="754"/>
                    <a:pt x="1671" y="754"/>
                  </a:cubicBezTo>
                  <a:cubicBezTo>
                    <a:pt x="1670" y="753"/>
                    <a:pt x="1668" y="752"/>
                    <a:pt x="1667" y="752"/>
                  </a:cubicBezTo>
                  <a:cubicBezTo>
                    <a:pt x="1667" y="752"/>
                    <a:pt x="1667" y="752"/>
                    <a:pt x="1667" y="752"/>
                  </a:cubicBezTo>
                  <a:cubicBezTo>
                    <a:pt x="1661" y="735"/>
                    <a:pt x="1649" y="728"/>
                    <a:pt x="1630" y="738"/>
                  </a:cubicBezTo>
                  <a:cubicBezTo>
                    <a:pt x="1644" y="745"/>
                    <a:pt x="1647" y="758"/>
                    <a:pt x="1665" y="752"/>
                  </a:cubicBezTo>
                  <a:cubicBezTo>
                    <a:pt x="1665" y="753"/>
                    <a:pt x="1666" y="753"/>
                    <a:pt x="1666" y="753"/>
                  </a:cubicBezTo>
                  <a:cubicBezTo>
                    <a:pt x="1667" y="754"/>
                    <a:pt x="1669" y="755"/>
                    <a:pt x="1670" y="755"/>
                  </a:cubicBezTo>
                  <a:cubicBezTo>
                    <a:pt x="1670" y="756"/>
                    <a:pt x="1671" y="756"/>
                    <a:pt x="1672" y="757"/>
                  </a:cubicBezTo>
                  <a:cubicBezTo>
                    <a:pt x="1672" y="757"/>
                    <a:pt x="1673" y="757"/>
                    <a:pt x="1673" y="758"/>
                  </a:cubicBezTo>
                  <a:cubicBezTo>
                    <a:pt x="1675" y="759"/>
                    <a:pt x="1676" y="760"/>
                    <a:pt x="1677" y="761"/>
                  </a:cubicBezTo>
                  <a:cubicBezTo>
                    <a:pt x="1678" y="763"/>
                    <a:pt x="1678" y="764"/>
                    <a:pt x="1679" y="766"/>
                  </a:cubicBezTo>
                  <a:cubicBezTo>
                    <a:pt x="1681" y="770"/>
                    <a:pt x="1684" y="774"/>
                    <a:pt x="1686" y="778"/>
                  </a:cubicBezTo>
                  <a:cubicBezTo>
                    <a:pt x="1687" y="779"/>
                    <a:pt x="1688" y="781"/>
                    <a:pt x="1689" y="783"/>
                  </a:cubicBezTo>
                  <a:cubicBezTo>
                    <a:pt x="1690" y="785"/>
                    <a:pt x="1691" y="786"/>
                    <a:pt x="1691" y="788"/>
                  </a:cubicBezTo>
                  <a:cubicBezTo>
                    <a:pt x="1691" y="788"/>
                    <a:pt x="1692" y="789"/>
                    <a:pt x="1692" y="789"/>
                  </a:cubicBezTo>
                  <a:cubicBezTo>
                    <a:pt x="1692" y="789"/>
                    <a:pt x="1692" y="790"/>
                    <a:pt x="1692" y="790"/>
                  </a:cubicBezTo>
                  <a:cubicBezTo>
                    <a:pt x="1693" y="791"/>
                    <a:pt x="1693" y="791"/>
                    <a:pt x="1693" y="792"/>
                  </a:cubicBezTo>
                  <a:cubicBezTo>
                    <a:pt x="1694" y="793"/>
                    <a:pt x="1694" y="793"/>
                    <a:pt x="1694" y="794"/>
                  </a:cubicBezTo>
                  <a:cubicBezTo>
                    <a:pt x="1695" y="794"/>
                    <a:pt x="1695" y="795"/>
                    <a:pt x="1695" y="795"/>
                  </a:cubicBezTo>
                  <a:cubicBezTo>
                    <a:pt x="1693" y="798"/>
                    <a:pt x="1690" y="801"/>
                    <a:pt x="1688" y="804"/>
                  </a:cubicBezTo>
                  <a:cubicBezTo>
                    <a:pt x="1685" y="808"/>
                    <a:pt x="1682" y="811"/>
                    <a:pt x="1679" y="815"/>
                  </a:cubicBezTo>
                  <a:cubicBezTo>
                    <a:pt x="1679" y="816"/>
                    <a:pt x="1678" y="817"/>
                    <a:pt x="1677" y="818"/>
                  </a:cubicBezTo>
                  <a:cubicBezTo>
                    <a:pt x="1676" y="819"/>
                    <a:pt x="1675" y="820"/>
                    <a:pt x="1674" y="820"/>
                  </a:cubicBezTo>
                  <a:cubicBezTo>
                    <a:pt x="1673" y="822"/>
                    <a:pt x="1671" y="824"/>
                    <a:pt x="1669" y="825"/>
                  </a:cubicBezTo>
                  <a:cubicBezTo>
                    <a:pt x="1661" y="831"/>
                    <a:pt x="1652" y="835"/>
                    <a:pt x="1644" y="840"/>
                  </a:cubicBezTo>
                  <a:cubicBezTo>
                    <a:pt x="1639" y="843"/>
                    <a:pt x="1634" y="845"/>
                    <a:pt x="1629" y="847"/>
                  </a:cubicBezTo>
                  <a:cubicBezTo>
                    <a:pt x="1630" y="847"/>
                    <a:pt x="1630" y="847"/>
                    <a:pt x="1630" y="846"/>
                  </a:cubicBezTo>
                  <a:cubicBezTo>
                    <a:pt x="1631" y="846"/>
                    <a:pt x="1631" y="845"/>
                    <a:pt x="1631" y="845"/>
                  </a:cubicBezTo>
                  <a:cubicBezTo>
                    <a:pt x="1631" y="845"/>
                    <a:pt x="1631" y="844"/>
                    <a:pt x="1631" y="844"/>
                  </a:cubicBezTo>
                  <a:cubicBezTo>
                    <a:pt x="1632" y="844"/>
                    <a:pt x="1632" y="844"/>
                    <a:pt x="1632" y="843"/>
                  </a:cubicBezTo>
                  <a:cubicBezTo>
                    <a:pt x="1632" y="842"/>
                    <a:pt x="1632" y="841"/>
                    <a:pt x="1632" y="840"/>
                  </a:cubicBezTo>
                  <a:cubicBezTo>
                    <a:pt x="1632" y="839"/>
                    <a:pt x="1632" y="837"/>
                    <a:pt x="1632" y="836"/>
                  </a:cubicBezTo>
                  <a:cubicBezTo>
                    <a:pt x="1632" y="835"/>
                    <a:pt x="1632" y="833"/>
                    <a:pt x="1632" y="832"/>
                  </a:cubicBezTo>
                  <a:cubicBezTo>
                    <a:pt x="1632" y="831"/>
                    <a:pt x="1632" y="829"/>
                    <a:pt x="1631" y="828"/>
                  </a:cubicBezTo>
                  <a:cubicBezTo>
                    <a:pt x="1631" y="826"/>
                    <a:pt x="1631" y="824"/>
                    <a:pt x="1631" y="823"/>
                  </a:cubicBezTo>
                  <a:cubicBezTo>
                    <a:pt x="1650" y="810"/>
                    <a:pt x="1629" y="795"/>
                    <a:pt x="1650" y="785"/>
                  </a:cubicBezTo>
                  <a:cubicBezTo>
                    <a:pt x="1639" y="784"/>
                    <a:pt x="1628" y="787"/>
                    <a:pt x="1622" y="798"/>
                  </a:cubicBezTo>
                  <a:cubicBezTo>
                    <a:pt x="1618" y="805"/>
                    <a:pt x="1618" y="821"/>
                    <a:pt x="1628" y="824"/>
                  </a:cubicBezTo>
                  <a:cubicBezTo>
                    <a:pt x="1629" y="825"/>
                    <a:pt x="1629" y="827"/>
                    <a:pt x="1629" y="828"/>
                  </a:cubicBezTo>
                  <a:cubicBezTo>
                    <a:pt x="1629" y="830"/>
                    <a:pt x="1629" y="831"/>
                    <a:pt x="1629" y="832"/>
                  </a:cubicBezTo>
                  <a:cubicBezTo>
                    <a:pt x="1630" y="834"/>
                    <a:pt x="1630" y="835"/>
                    <a:pt x="1630" y="836"/>
                  </a:cubicBezTo>
                  <a:cubicBezTo>
                    <a:pt x="1630" y="837"/>
                    <a:pt x="1630" y="839"/>
                    <a:pt x="1630" y="840"/>
                  </a:cubicBezTo>
                  <a:cubicBezTo>
                    <a:pt x="1630" y="841"/>
                    <a:pt x="1630" y="842"/>
                    <a:pt x="1629" y="843"/>
                  </a:cubicBezTo>
                  <a:cubicBezTo>
                    <a:pt x="1629" y="843"/>
                    <a:pt x="1629" y="843"/>
                    <a:pt x="1629" y="844"/>
                  </a:cubicBezTo>
                  <a:cubicBezTo>
                    <a:pt x="1629" y="844"/>
                    <a:pt x="1629" y="844"/>
                    <a:pt x="1629" y="844"/>
                  </a:cubicBezTo>
                  <a:cubicBezTo>
                    <a:pt x="1629" y="845"/>
                    <a:pt x="1629" y="845"/>
                    <a:pt x="1629" y="846"/>
                  </a:cubicBezTo>
                  <a:cubicBezTo>
                    <a:pt x="1628" y="846"/>
                    <a:pt x="1628" y="847"/>
                    <a:pt x="1628" y="848"/>
                  </a:cubicBezTo>
                  <a:cubicBezTo>
                    <a:pt x="1628" y="848"/>
                    <a:pt x="1628" y="848"/>
                    <a:pt x="1628" y="848"/>
                  </a:cubicBezTo>
                  <a:cubicBezTo>
                    <a:pt x="1624" y="850"/>
                    <a:pt x="1621" y="852"/>
                    <a:pt x="1618" y="853"/>
                  </a:cubicBezTo>
                  <a:cubicBezTo>
                    <a:pt x="1606" y="860"/>
                    <a:pt x="1595" y="865"/>
                    <a:pt x="1585" y="871"/>
                  </a:cubicBezTo>
                  <a:cubicBezTo>
                    <a:pt x="1550" y="877"/>
                    <a:pt x="1511" y="882"/>
                    <a:pt x="1483" y="891"/>
                  </a:cubicBezTo>
                  <a:cubicBezTo>
                    <a:pt x="1462" y="897"/>
                    <a:pt x="1438" y="900"/>
                    <a:pt x="1403" y="917"/>
                  </a:cubicBezTo>
                  <a:cubicBezTo>
                    <a:pt x="1399" y="918"/>
                    <a:pt x="1396" y="920"/>
                    <a:pt x="1393" y="922"/>
                  </a:cubicBezTo>
                  <a:cubicBezTo>
                    <a:pt x="1388" y="908"/>
                    <a:pt x="1380" y="897"/>
                    <a:pt x="1366" y="901"/>
                  </a:cubicBezTo>
                  <a:cubicBezTo>
                    <a:pt x="1366" y="900"/>
                    <a:pt x="1365" y="900"/>
                    <a:pt x="1365" y="899"/>
                  </a:cubicBezTo>
                  <a:cubicBezTo>
                    <a:pt x="1363" y="898"/>
                    <a:pt x="1361" y="897"/>
                    <a:pt x="1359" y="896"/>
                  </a:cubicBezTo>
                  <a:cubicBezTo>
                    <a:pt x="1358" y="895"/>
                    <a:pt x="1356" y="894"/>
                    <a:pt x="1354" y="893"/>
                  </a:cubicBezTo>
                  <a:cubicBezTo>
                    <a:pt x="1353" y="892"/>
                    <a:pt x="1352" y="892"/>
                    <a:pt x="1351" y="891"/>
                  </a:cubicBezTo>
                  <a:cubicBezTo>
                    <a:pt x="1351" y="891"/>
                    <a:pt x="1351" y="891"/>
                    <a:pt x="1350" y="891"/>
                  </a:cubicBezTo>
                  <a:cubicBezTo>
                    <a:pt x="1350" y="891"/>
                    <a:pt x="1349" y="891"/>
                    <a:pt x="1349" y="890"/>
                  </a:cubicBezTo>
                  <a:cubicBezTo>
                    <a:pt x="1348" y="890"/>
                    <a:pt x="1347" y="890"/>
                    <a:pt x="1346" y="889"/>
                  </a:cubicBezTo>
                  <a:cubicBezTo>
                    <a:pt x="1346" y="889"/>
                    <a:pt x="1345" y="889"/>
                    <a:pt x="1344" y="889"/>
                  </a:cubicBezTo>
                  <a:cubicBezTo>
                    <a:pt x="1344" y="889"/>
                    <a:pt x="1343" y="889"/>
                    <a:pt x="1343" y="888"/>
                  </a:cubicBezTo>
                  <a:cubicBezTo>
                    <a:pt x="1344" y="888"/>
                    <a:pt x="1345" y="888"/>
                    <a:pt x="1346" y="887"/>
                  </a:cubicBezTo>
                  <a:cubicBezTo>
                    <a:pt x="1348" y="887"/>
                    <a:pt x="1349" y="887"/>
                    <a:pt x="1350" y="886"/>
                  </a:cubicBezTo>
                  <a:cubicBezTo>
                    <a:pt x="1351" y="886"/>
                    <a:pt x="1353" y="885"/>
                    <a:pt x="1354" y="885"/>
                  </a:cubicBezTo>
                  <a:cubicBezTo>
                    <a:pt x="1355" y="884"/>
                    <a:pt x="1356" y="883"/>
                    <a:pt x="1357" y="883"/>
                  </a:cubicBezTo>
                  <a:cubicBezTo>
                    <a:pt x="1359" y="882"/>
                    <a:pt x="1360" y="882"/>
                    <a:pt x="1361" y="881"/>
                  </a:cubicBezTo>
                  <a:cubicBezTo>
                    <a:pt x="1362" y="880"/>
                    <a:pt x="1363" y="880"/>
                    <a:pt x="1364" y="879"/>
                  </a:cubicBezTo>
                  <a:cubicBezTo>
                    <a:pt x="1365" y="878"/>
                    <a:pt x="1366" y="878"/>
                    <a:pt x="1367" y="877"/>
                  </a:cubicBezTo>
                  <a:cubicBezTo>
                    <a:pt x="1368" y="876"/>
                    <a:pt x="1369" y="876"/>
                    <a:pt x="1370" y="875"/>
                  </a:cubicBezTo>
                  <a:cubicBezTo>
                    <a:pt x="1371" y="874"/>
                    <a:pt x="1372" y="873"/>
                    <a:pt x="1372" y="873"/>
                  </a:cubicBezTo>
                  <a:cubicBezTo>
                    <a:pt x="1374" y="871"/>
                    <a:pt x="1376" y="870"/>
                    <a:pt x="1377" y="868"/>
                  </a:cubicBezTo>
                  <a:cubicBezTo>
                    <a:pt x="1378" y="867"/>
                    <a:pt x="1378" y="867"/>
                    <a:pt x="1379" y="866"/>
                  </a:cubicBezTo>
                  <a:cubicBezTo>
                    <a:pt x="1380" y="865"/>
                    <a:pt x="1380" y="864"/>
                    <a:pt x="1381" y="863"/>
                  </a:cubicBezTo>
                  <a:cubicBezTo>
                    <a:pt x="1381" y="863"/>
                    <a:pt x="1382" y="863"/>
                    <a:pt x="1382" y="862"/>
                  </a:cubicBezTo>
                  <a:cubicBezTo>
                    <a:pt x="1382" y="862"/>
                    <a:pt x="1382" y="862"/>
                    <a:pt x="1382" y="862"/>
                  </a:cubicBezTo>
                  <a:cubicBezTo>
                    <a:pt x="1382" y="862"/>
                    <a:pt x="1382" y="862"/>
                    <a:pt x="1383" y="862"/>
                  </a:cubicBezTo>
                  <a:cubicBezTo>
                    <a:pt x="1383" y="862"/>
                    <a:pt x="1383" y="861"/>
                    <a:pt x="1383" y="861"/>
                  </a:cubicBezTo>
                  <a:cubicBezTo>
                    <a:pt x="1383" y="861"/>
                    <a:pt x="1383" y="861"/>
                    <a:pt x="1384" y="861"/>
                  </a:cubicBezTo>
                  <a:cubicBezTo>
                    <a:pt x="1384" y="860"/>
                    <a:pt x="1385" y="860"/>
                    <a:pt x="1386" y="859"/>
                  </a:cubicBezTo>
                  <a:cubicBezTo>
                    <a:pt x="1387" y="859"/>
                    <a:pt x="1388" y="858"/>
                    <a:pt x="1389" y="857"/>
                  </a:cubicBezTo>
                  <a:cubicBezTo>
                    <a:pt x="1389" y="857"/>
                    <a:pt x="1390" y="856"/>
                    <a:pt x="1391" y="856"/>
                  </a:cubicBezTo>
                  <a:cubicBezTo>
                    <a:pt x="1392" y="855"/>
                    <a:pt x="1394" y="854"/>
                    <a:pt x="1395" y="854"/>
                  </a:cubicBezTo>
                  <a:cubicBezTo>
                    <a:pt x="1395" y="854"/>
                    <a:pt x="1395" y="854"/>
                    <a:pt x="1396" y="853"/>
                  </a:cubicBezTo>
                  <a:cubicBezTo>
                    <a:pt x="1396" y="853"/>
                    <a:pt x="1396" y="854"/>
                    <a:pt x="1396" y="854"/>
                  </a:cubicBezTo>
                  <a:cubicBezTo>
                    <a:pt x="1397" y="853"/>
                    <a:pt x="1399" y="854"/>
                    <a:pt x="1401" y="853"/>
                  </a:cubicBezTo>
                  <a:cubicBezTo>
                    <a:pt x="1401" y="853"/>
                    <a:pt x="1401" y="853"/>
                    <a:pt x="1401" y="853"/>
                  </a:cubicBezTo>
                  <a:cubicBezTo>
                    <a:pt x="1406" y="862"/>
                    <a:pt x="1415" y="854"/>
                    <a:pt x="1420" y="851"/>
                  </a:cubicBezTo>
                  <a:cubicBezTo>
                    <a:pt x="1427" y="848"/>
                    <a:pt x="1431" y="848"/>
                    <a:pt x="1440" y="848"/>
                  </a:cubicBezTo>
                  <a:cubicBezTo>
                    <a:pt x="1429" y="840"/>
                    <a:pt x="1399" y="832"/>
                    <a:pt x="1396" y="851"/>
                  </a:cubicBezTo>
                  <a:cubicBezTo>
                    <a:pt x="1395" y="851"/>
                    <a:pt x="1394" y="852"/>
                    <a:pt x="1394" y="852"/>
                  </a:cubicBezTo>
                  <a:cubicBezTo>
                    <a:pt x="1392" y="853"/>
                    <a:pt x="1391" y="853"/>
                    <a:pt x="1390" y="854"/>
                  </a:cubicBezTo>
                  <a:cubicBezTo>
                    <a:pt x="1389" y="855"/>
                    <a:pt x="1388" y="855"/>
                    <a:pt x="1387" y="856"/>
                  </a:cubicBezTo>
                  <a:cubicBezTo>
                    <a:pt x="1386" y="856"/>
                    <a:pt x="1386" y="857"/>
                    <a:pt x="1385" y="857"/>
                  </a:cubicBezTo>
                  <a:cubicBezTo>
                    <a:pt x="1385" y="857"/>
                    <a:pt x="1385" y="857"/>
                    <a:pt x="1385" y="856"/>
                  </a:cubicBezTo>
                  <a:cubicBezTo>
                    <a:pt x="1386" y="856"/>
                    <a:pt x="1386" y="855"/>
                    <a:pt x="1386" y="854"/>
                  </a:cubicBezTo>
                  <a:cubicBezTo>
                    <a:pt x="1388" y="851"/>
                    <a:pt x="1389" y="849"/>
                    <a:pt x="1389" y="847"/>
                  </a:cubicBezTo>
                  <a:cubicBezTo>
                    <a:pt x="1390" y="845"/>
                    <a:pt x="1390" y="843"/>
                    <a:pt x="1390" y="842"/>
                  </a:cubicBezTo>
                  <a:cubicBezTo>
                    <a:pt x="1390" y="840"/>
                    <a:pt x="1390" y="840"/>
                    <a:pt x="1390" y="840"/>
                  </a:cubicBezTo>
                  <a:cubicBezTo>
                    <a:pt x="1390" y="840"/>
                    <a:pt x="1390" y="840"/>
                    <a:pt x="1390" y="842"/>
                  </a:cubicBezTo>
                  <a:cubicBezTo>
                    <a:pt x="1389" y="843"/>
                    <a:pt x="1389" y="844"/>
                    <a:pt x="1388" y="846"/>
                  </a:cubicBezTo>
                  <a:cubicBezTo>
                    <a:pt x="1387" y="848"/>
                    <a:pt x="1386" y="851"/>
                    <a:pt x="1384" y="853"/>
                  </a:cubicBezTo>
                  <a:cubicBezTo>
                    <a:pt x="1384" y="854"/>
                    <a:pt x="1383" y="854"/>
                    <a:pt x="1383" y="855"/>
                  </a:cubicBezTo>
                  <a:cubicBezTo>
                    <a:pt x="1382" y="856"/>
                    <a:pt x="1382" y="856"/>
                    <a:pt x="1381" y="857"/>
                  </a:cubicBezTo>
                  <a:cubicBezTo>
                    <a:pt x="1380" y="858"/>
                    <a:pt x="1379" y="860"/>
                    <a:pt x="1378" y="861"/>
                  </a:cubicBezTo>
                  <a:cubicBezTo>
                    <a:pt x="1378" y="862"/>
                    <a:pt x="1377" y="863"/>
                    <a:pt x="1376" y="864"/>
                  </a:cubicBezTo>
                  <a:cubicBezTo>
                    <a:pt x="1376" y="864"/>
                    <a:pt x="1375" y="865"/>
                    <a:pt x="1374" y="866"/>
                  </a:cubicBezTo>
                  <a:cubicBezTo>
                    <a:pt x="1373" y="867"/>
                    <a:pt x="1371" y="869"/>
                    <a:pt x="1370" y="870"/>
                  </a:cubicBezTo>
                  <a:cubicBezTo>
                    <a:pt x="1369" y="871"/>
                    <a:pt x="1368" y="872"/>
                    <a:pt x="1367" y="872"/>
                  </a:cubicBezTo>
                  <a:cubicBezTo>
                    <a:pt x="1367" y="873"/>
                    <a:pt x="1366" y="874"/>
                    <a:pt x="1365" y="875"/>
                  </a:cubicBezTo>
                  <a:cubicBezTo>
                    <a:pt x="1364" y="875"/>
                    <a:pt x="1363" y="876"/>
                    <a:pt x="1362" y="877"/>
                  </a:cubicBezTo>
                  <a:cubicBezTo>
                    <a:pt x="1361" y="877"/>
                    <a:pt x="1360" y="878"/>
                    <a:pt x="1359" y="878"/>
                  </a:cubicBezTo>
                  <a:cubicBezTo>
                    <a:pt x="1358" y="879"/>
                    <a:pt x="1357" y="880"/>
                    <a:pt x="1356" y="880"/>
                  </a:cubicBezTo>
                  <a:cubicBezTo>
                    <a:pt x="1355" y="881"/>
                    <a:pt x="1353" y="881"/>
                    <a:pt x="1352" y="882"/>
                  </a:cubicBezTo>
                  <a:cubicBezTo>
                    <a:pt x="1351" y="882"/>
                    <a:pt x="1350" y="883"/>
                    <a:pt x="1349" y="883"/>
                  </a:cubicBezTo>
                  <a:cubicBezTo>
                    <a:pt x="1348" y="884"/>
                    <a:pt x="1346" y="884"/>
                    <a:pt x="1345" y="884"/>
                  </a:cubicBezTo>
                  <a:cubicBezTo>
                    <a:pt x="1344" y="885"/>
                    <a:pt x="1343" y="885"/>
                    <a:pt x="1342" y="885"/>
                  </a:cubicBezTo>
                  <a:cubicBezTo>
                    <a:pt x="1340" y="886"/>
                    <a:pt x="1340" y="886"/>
                    <a:pt x="1340" y="886"/>
                  </a:cubicBezTo>
                  <a:cubicBezTo>
                    <a:pt x="1339" y="886"/>
                    <a:pt x="1338" y="886"/>
                    <a:pt x="1338" y="886"/>
                  </a:cubicBezTo>
                  <a:cubicBezTo>
                    <a:pt x="1336" y="887"/>
                    <a:pt x="1336" y="887"/>
                    <a:pt x="1336" y="887"/>
                  </a:cubicBezTo>
                  <a:cubicBezTo>
                    <a:pt x="1335" y="887"/>
                    <a:pt x="1335" y="887"/>
                    <a:pt x="1335" y="887"/>
                  </a:cubicBezTo>
                  <a:cubicBezTo>
                    <a:pt x="1335" y="887"/>
                    <a:pt x="1335" y="887"/>
                    <a:pt x="1335" y="887"/>
                  </a:cubicBezTo>
                  <a:cubicBezTo>
                    <a:pt x="1335" y="887"/>
                    <a:pt x="1335" y="887"/>
                    <a:pt x="1335" y="887"/>
                  </a:cubicBezTo>
                  <a:cubicBezTo>
                    <a:pt x="1334" y="887"/>
                    <a:pt x="1334" y="887"/>
                    <a:pt x="1334" y="887"/>
                  </a:cubicBezTo>
                  <a:cubicBezTo>
                    <a:pt x="1334" y="887"/>
                    <a:pt x="1334" y="887"/>
                    <a:pt x="1334" y="887"/>
                  </a:cubicBezTo>
                  <a:cubicBezTo>
                    <a:pt x="1334" y="887"/>
                    <a:pt x="1334" y="887"/>
                    <a:pt x="1334" y="887"/>
                  </a:cubicBezTo>
                  <a:cubicBezTo>
                    <a:pt x="1332" y="887"/>
                    <a:pt x="1332" y="887"/>
                    <a:pt x="1332" y="887"/>
                  </a:cubicBezTo>
                  <a:cubicBezTo>
                    <a:pt x="1330" y="887"/>
                    <a:pt x="1330" y="887"/>
                    <a:pt x="1330" y="887"/>
                  </a:cubicBezTo>
                  <a:cubicBezTo>
                    <a:pt x="1325" y="888"/>
                    <a:pt x="1319" y="888"/>
                    <a:pt x="1314" y="887"/>
                  </a:cubicBezTo>
                  <a:cubicBezTo>
                    <a:pt x="1309" y="887"/>
                    <a:pt x="1303" y="887"/>
                    <a:pt x="1298" y="886"/>
                  </a:cubicBezTo>
                  <a:cubicBezTo>
                    <a:pt x="1296" y="886"/>
                    <a:pt x="1293" y="886"/>
                    <a:pt x="1290" y="886"/>
                  </a:cubicBezTo>
                  <a:cubicBezTo>
                    <a:pt x="1316" y="866"/>
                    <a:pt x="1351" y="856"/>
                    <a:pt x="1378" y="840"/>
                  </a:cubicBezTo>
                  <a:cubicBezTo>
                    <a:pt x="1414" y="818"/>
                    <a:pt x="1418" y="818"/>
                    <a:pt x="1458" y="823"/>
                  </a:cubicBezTo>
                  <a:cubicBezTo>
                    <a:pt x="1489" y="828"/>
                    <a:pt x="1542" y="852"/>
                    <a:pt x="1580" y="834"/>
                  </a:cubicBezTo>
                  <a:cubicBezTo>
                    <a:pt x="1551" y="835"/>
                    <a:pt x="1534" y="829"/>
                    <a:pt x="1514" y="822"/>
                  </a:cubicBezTo>
                  <a:cubicBezTo>
                    <a:pt x="1557" y="804"/>
                    <a:pt x="1576" y="789"/>
                    <a:pt x="1611" y="786"/>
                  </a:cubicBezTo>
                  <a:cubicBezTo>
                    <a:pt x="1571" y="778"/>
                    <a:pt x="1516" y="814"/>
                    <a:pt x="1503" y="813"/>
                  </a:cubicBezTo>
                  <a:cubicBezTo>
                    <a:pt x="1488" y="812"/>
                    <a:pt x="1457" y="807"/>
                    <a:pt x="1444" y="802"/>
                  </a:cubicBezTo>
                  <a:cubicBezTo>
                    <a:pt x="1406" y="786"/>
                    <a:pt x="1451" y="752"/>
                    <a:pt x="1470" y="729"/>
                  </a:cubicBezTo>
                  <a:cubicBezTo>
                    <a:pt x="1472" y="729"/>
                    <a:pt x="1473" y="728"/>
                    <a:pt x="1475" y="727"/>
                  </a:cubicBezTo>
                  <a:cubicBezTo>
                    <a:pt x="1477" y="726"/>
                    <a:pt x="1479" y="725"/>
                    <a:pt x="1481" y="724"/>
                  </a:cubicBezTo>
                  <a:cubicBezTo>
                    <a:pt x="1481" y="724"/>
                    <a:pt x="1482" y="724"/>
                    <a:pt x="1482" y="724"/>
                  </a:cubicBezTo>
                  <a:cubicBezTo>
                    <a:pt x="1482" y="725"/>
                    <a:pt x="1483" y="725"/>
                    <a:pt x="1483" y="725"/>
                  </a:cubicBezTo>
                  <a:cubicBezTo>
                    <a:pt x="1484" y="725"/>
                    <a:pt x="1484" y="725"/>
                    <a:pt x="1484" y="726"/>
                  </a:cubicBezTo>
                  <a:cubicBezTo>
                    <a:pt x="1484" y="726"/>
                    <a:pt x="1484" y="726"/>
                    <a:pt x="1485" y="726"/>
                  </a:cubicBezTo>
                  <a:cubicBezTo>
                    <a:pt x="1485" y="726"/>
                    <a:pt x="1485" y="726"/>
                    <a:pt x="1485" y="726"/>
                  </a:cubicBezTo>
                  <a:cubicBezTo>
                    <a:pt x="1486" y="726"/>
                    <a:pt x="1486" y="726"/>
                    <a:pt x="1487" y="726"/>
                  </a:cubicBezTo>
                  <a:cubicBezTo>
                    <a:pt x="1488" y="727"/>
                    <a:pt x="1488" y="727"/>
                    <a:pt x="1489" y="727"/>
                  </a:cubicBezTo>
                  <a:cubicBezTo>
                    <a:pt x="1490" y="727"/>
                    <a:pt x="1491" y="728"/>
                    <a:pt x="1491" y="728"/>
                  </a:cubicBezTo>
                  <a:cubicBezTo>
                    <a:pt x="1492" y="729"/>
                    <a:pt x="1493" y="729"/>
                    <a:pt x="1494" y="729"/>
                  </a:cubicBezTo>
                  <a:cubicBezTo>
                    <a:pt x="1494" y="730"/>
                    <a:pt x="1495" y="730"/>
                    <a:pt x="1496" y="731"/>
                  </a:cubicBezTo>
                  <a:cubicBezTo>
                    <a:pt x="1496" y="731"/>
                    <a:pt x="1496" y="731"/>
                    <a:pt x="1496" y="731"/>
                  </a:cubicBezTo>
                  <a:cubicBezTo>
                    <a:pt x="1495" y="749"/>
                    <a:pt x="1505" y="750"/>
                    <a:pt x="1519" y="741"/>
                  </a:cubicBezTo>
                  <a:cubicBezTo>
                    <a:pt x="1514" y="733"/>
                    <a:pt x="1510" y="721"/>
                    <a:pt x="1498" y="729"/>
                  </a:cubicBezTo>
                  <a:cubicBezTo>
                    <a:pt x="1497" y="728"/>
                    <a:pt x="1497" y="728"/>
                    <a:pt x="1497" y="728"/>
                  </a:cubicBezTo>
                  <a:cubicBezTo>
                    <a:pt x="1497" y="728"/>
                    <a:pt x="1497" y="728"/>
                    <a:pt x="1497" y="728"/>
                  </a:cubicBezTo>
                  <a:cubicBezTo>
                    <a:pt x="1496" y="728"/>
                    <a:pt x="1495" y="728"/>
                    <a:pt x="1495" y="727"/>
                  </a:cubicBezTo>
                  <a:cubicBezTo>
                    <a:pt x="1494" y="727"/>
                    <a:pt x="1493" y="726"/>
                    <a:pt x="1493" y="726"/>
                  </a:cubicBezTo>
                  <a:cubicBezTo>
                    <a:pt x="1492" y="726"/>
                    <a:pt x="1491" y="725"/>
                    <a:pt x="1490" y="725"/>
                  </a:cubicBezTo>
                  <a:cubicBezTo>
                    <a:pt x="1489" y="725"/>
                    <a:pt x="1489" y="724"/>
                    <a:pt x="1488" y="724"/>
                  </a:cubicBezTo>
                  <a:cubicBezTo>
                    <a:pt x="1487" y="724"/>
                    <a:pt x="1486" y="724"/>
                    <a:pt x="1486" y="723"/>
                  </a:cubicBezTo>
                  <a:cubicBezTo>
                    <a:pt x="1486" y="723"/>
                    <a:pt x="1485" y="723"/>
                    <a:pt x="1485" y="723"/>
                  </a:cubicBezTo>
                  <a:cubicBezTo>
                    <a:pt x="1485" y="723"/>
                    <a:pt x="1485" y="723"/>
                    <a:pt x="1485" y="723"/>
                  </a:cubicBezTo>
                  <a:cubicBezTo>
                    <a:pt x="1484" y="723"/>
                    <a:pt x="1484" y="723"/>
                    <a:pt x="1484" y="723"/>
                  </a:cubicBezTo>
                  <a:cubicBezTo>
                    <a:pt x="1483" y="723"/>
                    <a:pt x="1483" y="723"/>
                    <a:pt x="1482" y="723"/>
                  </a:cubicBezTo>
                  <a:cubicBezTo>
                    <a:pt x="1482" y="724"/>
                    <a:pt x="1482" y="724"/>
                    <a:pt x="1482" y="724"/>
                  </a:cubicBezTo>
                  <a:cubicBezTo>
                    <a:pt x="1483" y="723"/>
                    <a:pt x="1485" y="722"/>
                    <a:pt x="1487" y="720"/>
                  </a:cubicBezTo>
                  <a:cubicBezTo>
                    <a:pt x="1488" y="720"/>
                    <a:pt x="1489" y="719"/>
                    <a:pt x="1489" y="718"/>
                  </a:cubicBezTo>
                  <a:cubicBezTo>
                    <a:pt x="1490" y="718"/>
                    <a:pt x="1490" y="718"/>
                    <a:pt x="1490" y="718"/>
                  </a:cubicBezTo>
                  <a:cubicBezTo>
                    <a:pt x="1490" y="717"/>
                    <a:pt x="1490" y="717"/>
                    <a:pt x="1490" y="717"/>
                  </a:cubicBezTo>
                  <a:cubicBezTo>
                    <a:pt x="1491" y="717"/>
                    <a:pt x="1491" y="717"/>
                    <a:pt x="1491" y="717"/>
                  </a:cubicBezTo>
                  <a:cubicBezTo>
                    <a:pt x="1491" y="716"/>
                    <a:pt x="1491" y="716"/>
                    <a:pt x="1492" y="715"/>
                  </a:cubicBezTo>
                  <a:cubicBezTo>
                    <a:pt x="1493" y="714"/>
                    <a:pt x="1495" y="712"/>
                    <a:pt x="1496" y="710"/>
                  </a:cubicBezTo>
                  <a:cubicBezTo>
                    <a:pt x="1497" y="709"/>
                    <a:pt x="1497" y="708"/>
                    <a:pt x="1498" y="707"/>
                  </a:cubicBezTo>
                  <a:cubicBezTo>
                    <a:pt x="1498" y="707"/>
                    <a:pt x="1499" y="707"/>
                    <a:pt x="1499" y="707"/>
                  </a:cubicBezTo>
                  <a:cubicBezTo>
                    <a:pt x="1499" y="707"/>
                    <a:pt x="1500" y="707"/>
                    <a:pt x="1500" y="707"/>
                  </a:cubicBezTo>
                  <a:cubicBezTo>
                    <a:pt x="1501" y="707"/>
                    <a:pt x="1501" y="707"/>
                    <a:pt x="1501" y="706"/>
                  </a:cubicBezTo>
                  <a:cubicBezTo>
                    <a:pt x="1502" y="706"/>
                    <a:pt x="1502" y="706"/>
                    <a:pt x="1502" y="706"/>
                  </a:cubicBezTo>
                  <a:cubicBezTo>
                    <a:pt x="1503" y="706"/>
                    <a:pt x="1503" y="706"/>
                    <a:pt x="1504" y="706"/>
                  </a:cubicBezTo>
                  <a:cubicBezTo>
                    <a:pt x="1504" y="706"/>
                    <a:pt x="1505" y="706"/>
                    <a:pt x="1506" y="706"/>
                  </a:cubicBezTo>
                  <a:cubicBezTo>
                    <a:pt x="1506" y="706"/>
                    <a:pt x="1506" y="705"/>
                    <a:pt x="1507" y="705"/>
                  </a:cubicBezTo>
                  <a:cubicBezTo>
                    <a:pt x="1507" y="705"/>
                    <a:pt x="1507" y="705"/>
                    <a:pt x="1508" y="705"/>
                  </a:cubicBezTo>
                  <a:cubicBezTo>
                    <a:pt x="1508" y="705"/>
                    <a:pt x="1509" y="705"/>
                    <a:pt x="1510" y="705"/>
                  </a:cubicBezTo>
                  <a:cubicBezTo>
                    <a:pt x="1511" y="705"/>
                    <a:pt x="1513" y="705"/>
                    <a:pt x="1514" y="705"/>
                  </a:cubicBezTo>
                  <a:cubicBezTo>
                    <a:pt x="1516" y="705"/>
                    <a:pt x="1517" y="705"/>
                    <a:pt x="1519" y="705"/>
                  </a:cubicBezTo>
                  <a:cubicBezTo>
                    <a:pt x="1521" y="706"/>
                    <a:pt x="1522" y="706"/>
                    <a:pt x="1524" y="706"/>
                  </a:cubicBezTo>
                  <a:cubicBezTo>
                    <a:pt x="1525" y="706"/>
                    <a:pt x="1526" y="707"/>
                    <a:pt x="1527" y="707"/>
                  </a:cubicBezTo>
                  <a:cubicBezTo>
                    <a:pt x="1528" y="714"/>
                    <a:pt x="1532" y="722"/>
                    <a:pt x="1538" y="725"/>
                  </a:cubicBezTo>
                  <a:cubicBezTo>
                    <a:pt x="1546" y="729"/>
                    <a:pt x="1553" y="721"/>
                    <a:pt x="1561" y="718"/>
                  </a:cubicBezTo>
                  <a:cubicBezTo>
                    <a:pt x="1551" y="709"/>
                    <a:pt x="1541" y="687"/>
                    <a:pt x="1527" y="704"/>
                  </a:cubicBezTo>
                  <a:cubicBezTo>
                    <a:pt x="1527" y="704"/>
                    <a:pt x="1527" y="704"/>
                    <a:pt x="1527" y="704"/>
                  </a:cubicBezTo>
                  <a:cubicBezTo>
                    <a:pt x="1527" y="704"/>
                    <a:pt x="1527" y="703"/>
                    <a:pt x="1527" y="703"/>
                  </a:cubicBezTo>
                  <a:cubicBezTo>
                    <a:pt x="1526" y="704"/>
                    <a:pt x="1526" y="704"/>
                    <a:pt x="1526" y="704"/>
                  </a:cubicBezTo>
                  <a:cubicBezTo>
                    <a:pt x="1526" y="704"/>
                    <a:pt x="1525" y="704"/>
                    <a:pt x="1524" y="704"/>
                  </a:cubicBezTo>
                  <a:cubicBezTo>
                    <a:pt x="1523" y="703"/>
                    <a:pt x="1521" y="703"/>
                    <a:pt x="1519" y="703"/>
                  </a:cubicBezTo>
                  <a:cubicBezTo>
                    <a:pt x="1518" y="703"/>
                    <a:pt x="1516" y="703"/>
                    <a:pt x="1514" y="703"/>
                  </a:cubicBezTo>
                  <a:cubicBezTo>
                    <a:pt x="1513" y="703"/>
                    <a:pt x="1511" y="703"/>
                    <a:pt x="1510" y="703"/>
                  </a:cubicBezTo>
                  <a:cubicBezTo>
                    <a:pt x="1509" y="703"/>
                    <a:pt x="1508" y="703"/>
                    <a:pt x="1508" y="703"/>
                  </a:cubicBezTo>
                  <a:cubicBezTo>
                    <a:pt x="1507" y="703"/>
                    <a:pt x="1507" y="703"/>
                    <a:pt x="1506" y="703"/>
                  </a:cubicBezTo>
                  <a:cubicBezTo>
                    <a:pt x="1506" y="703"/>
                    <a:pt x="1506" y="703"/>
                    <a:pt x="1505" y="703"/>
                  </a:cubicBezTo>
                  <a:cubicBezTo>
                    <a:pt x="1505" y="703"/>
                    <a:pt x="1504" y="703"/>
                    <a:pt x="1503" y="703"/>
                  </a:cubicBezTo>
                  <a:cubicBezTo>
                    <a:pt x="1503" y="703"/>
                    <a:pt x="1502" y="704"/>
                    <a:pt x="1502" y="704"/>
                  </a:cubicBezTo>
                  <a:cubicBezTo>
                    <a:pt x="1501" y="704"/>
                    <a:pt x="1501" y="704"/>
                    <a:pt x="1501" y="704"/>
                  </a:cubicBezTo>
                  <a:cubicBezTo>
                    <a:pt x="1500" y="704"/>
                    <a:pt x="1500" y="704"/>
                    <a:pt x="1500" y="704"/>
                  </a:cubicBezTo>
                  <a:cubicBezTo>
                    <a:pt x="1500" y="704"/>
                    <a:pt x="1499" y="704"/>
                    <a:pt x="1499" y="705"/>
                  </a:cubicBezTo>
                  <a:cubicBezTo>
                    <a:pt x="1500" y="702"/>
                    <a:pt x="1501" y="700"/>
                    <a:pt x="1502" y="698"/>
                  </a:cubicBezTo>
                  <a:cubicBezTo>
                    <a:pt x="1504" y="694"/>
                    <a:pt x="1506" y="690"/>
                    <a:pt x="1508" y="687"/>
                  </a:cubicBezTo>
                  <a:cubicBezTo>
                    <a:pt x="1510" y="683"/>
                    <a:pt x="1513" y="680"/>
                    <a:pt x="1516" y="677"/>
                  </a:cubicBezTo>
                  <a:cubicBezTo>
                    <a:pt x="1519" y="675"/>
                    <a:pt x="1522" y="673"/>
                    <a:pt x="1526" y="672"/>
                  </a:cubicBezTo>
                  <a:cubicBezTo>
                    <a:pt x="1529" y="670"/>
                    <a:pt x="1533" y="669"/>
                    <a:pt x="1537" y="668"/>
                  </a:cubicBezTo>
                  <a:cubicBezTo>
                    <a:pt x="1544" y="666"/>
                    <a:pt x="1551" y="666"/>
                    <a:pt x="1558" y="665"/>
                  </a:cubicBezTo>
                  <a:cubicBezTo>
                    <a:pt x="1559" y="665"/>
                    <a:pt x="1561" y="665"/>
                    <a:pt x="1562" y="665"/>
                  </a:cubicBezTo>
                  <a:cubicBezTo>
                    <a:pt x="1564" y="665"/>
                    <a:pt x="1566" y="665"/>
                    <a:pt x="1567" y="665"/>
                  </a:cubicBezTo>
                  <a:cubicBezTo>
                    <a:pt x="1569" y="665"/>
                    <a:pt x="1571" y="665"/>
                    <a:pt x="1573" y="665"/>
                  </a:cubicBezTo>
                  <a:cubicBezTo>
                    <a:pt x="1576" y="668"/>
                    <a:pt x="1580" y="670"/>
                    <a:pt x="1583" y="673"/>
                  </a:cubicBezTo>
                  <a:cubicBezTo>
                    <a:pt x="1580" y="670"/>
                    <a:pt x="1578" y="668"/>
                    <a:pt x="1576" y="665"/>
                  </a:cubicBezTo>
                  <a:cubicBezTo>
                    <a:pt x="1581" y="666"/>
                    <a:pt x="1585" y="667"/>
                    <a:pt x="1589" y="668"/>
                  </a:cubicBezTo>
                  <a:cubicBezTo>
                    <a:pt x="1589" y="668"/>
                    <a:pt x="1589" y="668"/>
                    <a:pt x="1589" y="668"/>
                  </a:cubicBezTo>
                  <a:cubicBezTo>
                    <a:pt x="1589" y="668"/>
                    <a:pt x="1589" y="668"/>
                    <a:pt x="1589" y="668"/>
                  </a:cubicBezTo>
                  <a:cubicBezTo>
                    <a:pt x="1589" y="668"/>
                    <a:pt x="1590" y="668"/>
                    <a:pt x="1590" y="668"/>
                  </a:cubicBezTo>
                  <a:cubicBezTo>
                    <a:pt x="1590" y="668"/>
                    <a:pt x="1590" y="668"/>
                    <a:pt x="1590" y="668"/>
                  </a:cubicBezTo>
                  <a:cubicBezTo>
                    <a:pt x="1590" y="669"/>
                    <a:pt x="1591" y="669"/>
                    <a:pt x="1591" y="670"/>
                  </a:cubicBezTo>
                  <a:cubicBezTo>
                    <a:pt x="1592" y="670"/>
                    <a:pt x="1592" y="671"/>
                    <a:pt x="1593" y="671"/>
                  </a:cubicBezTo>
                  <a:cubicBezTo>
                    <a:pt x="1593" y="672"/>
                    <a:pt x="1594" y="672"/>
                    <a:pt x="1594" y="673"/>
                  </a:cubicBezTo>
                  <a:cubicBezTo>
                    <a:pt x="1595" y="673"/>
                    <a:pt x="1595" y="674"/>
                    <a:pt x="1596" y="675"/>
                  </a:cubicBezTo>
                  <a:cubicBezTo>
                    <a:pt x="1596" y="675"/>
                    <a:pt x="1597" y="676"/>
                    <a:pt x="1597" y="676"/>
                  </a:cubicBezTo>
                  <a:cubicBezTo>
                    <a:pt x="1596" y="687"/>
                    <a:pt x="1599" y="697"/>
                    <a:pt x="1610" y="699"/>
                  </a:cubicBezTo>
                  <a:cubicBezTo>
                    <a:pt x="1609" y="688"/>
                    <a:pt x="1609" y="678"/>
                    <a:pt x="1598" y="673"/>
                  </a:cubicBezTo>
                  <a:cubicBezTo>
                    <a:pt x="1598" y="673"/>
                    <a:pt x="1598" y="673"/>
                    <a:pt x="1598" y="673"/>
                  </a:cubicBezTo>
                  <a:cubicBezTo>
                    <a:pt x="1598" y="673"/>
                    <a:pt x="1598" y="673"/>
                    <a:pt x="1598" y="673"/>
                  </a:cubicBezTo>
                  <a:cubicBezTo>
                    <a:pt x="1597" y="672"/>
                    <a:pt x="1597" y="672"/>
                    <a:pt x="1596" y="671"/>
                  </a:cubicBezTo>
                  <a:cubicBezTo>
                    <a:pt x="1596" y="671"/>
                    <a:pt x="1596" y="671"/>
                    <a:pt x="1595" y="670"/>
                  </a:cubicBezTo>
                  <a:cubicBezTo>
                    <a:pt x="1596" y="671"/>
                    <a:pt x="1597" y="671"/>
                    <a:pt x="1597" y="671"/>
                  </a:cubicBezTo>
                  <a:cubicBezTo>
                    <a:pt x="1598" y="672"/>
                    <a:pt x="1599" y="672"/>
                    <a:pt x="1599" y="673"/>
                  </a:cubicBezTo>
                  <a:cubicBezTo>
                    <a:pt x="1599" y="673"/>
                    <a:pt x="1600" y="673"/>
                    <a:pt x="1600" y="673"/>
                  </a:cubicBezTo>
                  <a:cubicBezTo>
                    <a:pt x="1600" y="673"/>
                    <a:pt x="1600" y="673"/>
                    <a:pt x="1599" y="673"/>
                  </a:cubicBezTo>
                  <a:cubicBezTo>
                    <a:pt x="1599" y="672"/>
                    <a:pt x="1598" y="672"/>
                    <a:pt x="1597" y="671"/>
                  </a:cubicBezTo>
                  <a:cubicBezTo>
                    <a:pt x="1596" y="670"/>
                    <a:pt x="1595" y="669"/>
                    <a:pt x="1593" y="668"/>
                  </a:cubicBezTo>
                  <a:cubicBezTo>
                    <a:pt x="1593" y="668"/>
                    <a:pt x="1593" y="668"/>
                    <a:pt x="1593" y="668"/>
                  </a:cubicBezTo>
                  <a:cubicBezTo>
                    <a:pt x="1592" y="667"/>
                    <a:pt x="1592" y="667"/>
                    <a:pt x="1592" y="667"/>
                  </a:cubicBezTo>
                  <a:cubicBezTo>
                    <a:pt x="1591" y="667"/>
                    <a:pt x="1591" y="666"/>
                    <a:pt x="1591" y="666"/>
                  </a:cubicBezTo>
                  <a:cubicBezTo>
                    <a:pt x="1591" y="666"/>
                    <a:pt x="1591" y="666"/>
                    <a:pt x="1591" y="666"/>
                  </a:cubicBezTo>
                  <a:cubicBezTo>
                    <a:pt x="1591" y="666"/>
                    <a:pt x="1590" y="666"/>
                    <a:pt x="1590" y="666"/>
                  </a:cubicBezTo>
                  <a:cubicBezTo>
                    <a:pt x="1590" y="666"/>
                    <a:pt x="1589" y="666"/>
                    <a:pt x="1589" y="665"/>
                  </a:cubicBezTo>
                  <a:cubicBezTo>
                    <a:pt x="1588" y="665"/>
                    <a:pt x="1588" y="665"/>
                    <a:pt x="1588" y="665"/>
                  </a:cubicBezTo>
                  <a:cubicBezTo>
                    <a:pt x="1588" y="665"/>
                    <a:pt x="1588" y="665"/>
                    <a:pt x="1588" y="666"/>
                  </a:cubicBezTo>
                  <a:cubicBezTo>
                    <a:pt x="1585" y="665"/>
                    <a:pt x="1582" y="664"/>
                    <a:pt x="1578" y="663"/>
                  </a:cubicBezTo>
                  <a:cubicBezTo>
                    <a:pt x="1578" y="663"/>
                    <a:pt x="1579" y="662"/>
                    <a:pt x="1579" y="662"/>
                  </a:cubicBezTo>
                  <a:cubicBezTo>
                    <a:pt x="1580" y="661"/>
                    <a:pt x="1581" y="661"/>
                    <a:pt x="1581" y="660"/>
                  </a:cubicBezTo>
                  <a:cubicBezTo>
                    <a:pt x="1582" y="660"/>
                    <a:pt x="1582" y="660"/>
                    <a:pt x="1583" y="660"/>
                  </a:cubicBezTo>
                  <a:cubicBezTo>
                    <a:pt x="1583" y="660"/>
                    <a:pt x="1583" y="659"/>
                    <a:pt x="1583" y="659"/>
                  </a:cubicBezTo>
                  <a:cubicBezTo>
                    <a:pt x="1584" y="659"/>
                    <a:pt x="1584" y="659"/>
                    <a:pt x="1584" y="659"/>
                  </a:cubicBezTo>
                  <a:cubicBezTo>
                    <a:pt x="1584" y="658"/>
                    <a:pt x="1585" y="658"/>
                    <a:pt x="1585" y="657"/>
                  </a:cubicBezTo>
                  <a:cubicBezTo>
                    <a:pt x="1586" y="657"/>
                    <a:pt x="1586" y="657"/>
                    <a:pt x="1587" y="656"/>
                  </a:cubicBezTo>
                  <a:cubicBezTo>
                    <a:pt x="1587" y="656"/>
                    <a:pt x="1588" y="656"/>
                    <a:pt x="1588" y="655"/>
                  </a:cubicBezTo>
                  <a:cubicBezTo>
                    <a:pt x="1589" y="655"/>
                    <a:pt x="1589" y="654"/>
                    <a:pt x="1590" y="654"/>
                  </a:cubicBezTo>
                  <a:cubicBezTo>
                    <a:pt x="1591" y="653"/>
                    <a:pt x="1592" y="652"/>
                    <a:pt x="1594" y="652"/>
                  </a:cubicBezTo>
                  <a:cubicBezTo>
                    <a:pt x="1595" y="651"/>
                    <a:pt x="1596" y="650"/>
                    <a:pt x="1598" y="650"/>
                  </a:cubicBezTo>
                  <a:cubicBezTo>
                    <a:pt x="1599" y="649"/>
                    <a:pt x="1601" y="649"/>
                    <a:pt x="1602" y="648"/>
                  </a:cubicBezTo>
                  <a:cubicBezTo>
                    <a:pt x="1603" y="648"/>
                    <a:pt x="1605" y="647"/>
                    <a:pt x="1606" y="647"/>
                  </a:cubicBezTo>
                  <a:cubicBezTo>
                    <a:pt x="1606" y="647"/>
                    <a:pt x="1606" y="647"/>
                    <a:pt x="1606" y="647"/>
                  </a:cubicBezTo>
                  <a:cubicBezTo>
                    <a:pt x="1622" y="662"/>
                    <a:pt x="1632" y="650"/>
                    <a:pt x="1639" y="633"/>
                  </a:cubicBezTo>
                  <a:cubicBezTo>
                    <a:pt x="1625" y="640"/>
                    <a:pt x="1615" y="628"/>
                    <a:pt x="1604" y="645"/>
                  </a:cubicBezTo>
                  <a:cubicBezTo>
                    <a:pt x="1603" y="645"/>
                    <a:pt x="1602" y="645"/>
                    <a:pt x="1601" y="646"/>
                  </a:cubicBezTo>
                  <a:cubicBezTo>
                    <a:pt x="1600" y="646"/>
                    <a:pt x="1598" y="647"/>
                    <a:pt x="1597" y="647"/>
                  </a:cubicBezTo>
                  <a:cubicBezTo>
                    <a:pt x="1595" y="648"/>
                    <a:pt x="1594" y="649"/>
                    <a:pt x="1593" y="650"/>
                  </a:cubicBezTo>
                  <a:cubicBezTo>
                    <a:pt x="1591" y="650"/>
                    <a:pt x="1590" y="651"/>
                    <a:pt x="1589" y="652"/>
                  </a:cubicBezTo>
                  <a:cubicBezTo>
                    <a:pt x="1588" y="652"/>
                    <a:pt x="1587" y="653"/>
                    <a:pt x="1587" y="653"/>
                  </a:cubicBezTo>
                  <a:cubicBezTo>
                    <a:pt x="1586" y="653"/>
                    <a:pt x="1586" y="654"/>
                    <a:pt x="1585" y="654"/>
                  </a:cubicBezTo>
                  <a:cubicBezTo>
                    <a:pt x="1585" y="655"/>
                    <a:pt x="1584" y="655"/>
                    <a:pt x="1584" y="655"/>
                  </a:cubicBezTo>
                  <a:cubicBezTo>
                    <a:pt x="1583" y="656"/>
                    <a:pt x="1583" y="656"/>
                    <a:pt x="1582" y="657"/>
                  </a:cubicBezTo>
                  <a:cubicBezTo>
                    <a:pt x="1582" y="657"/>
                    <a:pt x="1582" y="657"/>
                    <a:pt x="1582" y="657"/>
                  </a:cubicBezTo>
                  <a:cubicBezTo>
                    <a:pt x="1581" y="657"/>
                    <a:pt x="1581" y="658"/>
                    <a:pt x="1581" y="658"/>
                  </a:cubicBezTo>
                  <a:cubicBezTo>
                    <a:pt x="1581" y="658"/>
                    <a:pt x="1580" y="659"/>
                    <a:pt x="1580" y="659"/>
                  </a:cubicBezTo>
                  <a:cubicBezTo>
                    <a:pt x="1580" y="659"/>
                    <a:pt x="1580" y="660"/>
                    <a:pt x="1579" y="660"/>
                  </a:cubicBezTo>
                  <a:cubicBezTo>
                    <a:pt x="1579" y="661"/>
                    <a:pt x="1579" y="661"/>
                    <a:pt x="1579" y="661"/>
                  </a:cubicBezTo>
                  <a:cubicBezTo>
                    <a:pt x="1578" y="662"/>
                    <a:pt x="1578" y="663"/>
                    <a:pt x="1578" y="663"/>
                  </a:cubicBezTo>
                  <a:cubicBezTo>
                    <a:pt x="1577" y="663"/>
                    <a:pt x="1577" y="663"/>
                    <a:pt x="1576" y="662"/>
                  </a:cubicBezTo>
                  <a:cubicBezTo>
                    <a:pt x="1575" y="662"/>
                    <a:pt x="1574" y="662"/>
                    <a:pt x="1573" y="662"/>
                  </a:cubicBezTo>
                  <a:cubicBezTo>
                    <a:pt x="1568" y="656"/>
                    <a:pt x="1564" y="652"/>
                    <a:pt x="1561" y="647"/>
                  </a:cubicBezTo>
                  <a:cubicBezTo>
                    <a:pt x="1562" y="645"/>
                    <a:pt x="1563" y="643"/>
                    <a:pt x="1564" y="640"/>
                  </a:cubicBezTo>
                  <a:cubicBezTo>
                    <a:pt x="1566" y="635"/>
                    <a:pt x="1568" y="630"/>
                    <a:pt x="1570" y="624"/>
                  </a:cubicBezTo>
                  <a:cubicBezTo>
                    <a:pt x="1571" y="622"/>
                    <a:pt x="1573" y="619"/>
                    <a:pt x="1574" y="616"/>
                  </a:cubicBezTo>
                  <a:cubicBezTo>
                    <a:pt x="1575" y="614"/>
                    <a:pt x="1576" y="611"/>
                    <a:pt x="1577" y="609"/>
                  </a:cubicBezTo>
                  <a:cubicBezTo>
                    <a:pt x="1577" y="607"/>
                    <a:pt x="1578" y="606"/>
                    <a:pt x="1579" y="605"/>
                  </a:cubicBezTo>
                  <a:cubicBezTo>
                    <a:pt x="1579" y="604"/>
                    <a:pt x="1580" y="603"/>
                    <a:pt x="1581" y="602"/>
                  </a:cubicBezTo>
                  <a:cubicBezTo>
                    <a:pt x="1581" y="602"/>
                    <a:pt x="1581" y="602"/>
                    <a:pt x="1581" y="602"/>
                  </a:cubicBezTo>
                  <a:cubicBezTo>
                    <a:pt x="1582" y="601"/>
                    <a:pt x="1582" y="601"/>
                    <a:pt x="1582" y="601"/>
                  </a:cubicBezTo>
                  <a:cubicBezTo>
                    <a:pt x="1582" y="601"/>
                    <a:pt x="1583" y="600"/>
                    <a:pt x="1583" y="600"/>
                  </a:cubicBezTo>
                  <a:cubicBezTo>
                    <a:pt x="1584" y="599"/>
                    <a:pt x="1585" y="599"/>
                    <a:pt x="1586" y="599"/>
                  </a:cubicBezTo>
                  <a:cubicBezTo>
                    <a:pt x="1587" y="598"/>
                    <a:pt x="1588" y="598"/>
                    <a:pt x="1589" y="598"/>
                  </a:cubicBezTo>
                  <a:cubicBezTo>
                    <a:pt x="1590" y="597"/>
                    <a:pt x="1590" y="597"/>
                    <a:pt x="1591" y="597"/>
                  </a:cubicBezTo>
                  <a:cubicBezTo>
                    <a:pt x="1591" y="597"/>
                    <a:pt x="1591" y="597"/>
                    <a:pt x="1591" y="597"/>
                  </a:cubicBezTo>
                  <a:cubicBezTo>
                    <a:pt x="1591" y="597"/>
                    <a:pt x="1592" y="597"/>
                    <a:pt x="1592" y="597"/>
                  </a:cubicBezTo>
                  <a:cubicBezTo>
                    <a:pt x="1592" y="597"/>
                    <a:pt x="1592" y="597"/>
                    <a:pt x="1593" y="597"/>
                  </a:cubicBezTo>
                  <a:cubicBezTo>
                    <a:pt x="1593" y="597"/>
                    <a:pt x="1593" y="597"/>
                    <a:pt x="1593" y="597"/>
                  </a:cubicBezTo>
                  <a:cubicBezTo>
                    <a:pt x="1593" y="596"/>
                    <a:pt x="1594" y="596"/>
                    <a:pt x="1594" y="596"/>
                  </a:cubicBezTo>
                  <a:cubicBezTo>
                    <a:pt x="1595" y="596"/>
                    <a:pt x="1595" y="596"/>
                    <a:pt x="1596" y="596"/>
                  </a:cubicBezTo>
                  <a:cubicBezTo>
                    <a:pt x="1599" y="595"/>
                    <a:pt x="1600" y="595"/>
                    <a:pt x="1600" y="595"/>
                  </a:cubicBezTo>
                  <a:cubicBezTo>
                    <a:pt x="1600" y="595"/>
                    <a:pt x="1600" y="595"/>
                    <a:pt x="1599" y="595"/>
                  </a:cubicBezTo>
                  <a:cubicBezTo>
                    <a:pt x="1598" y="595"/>
                    <a:pt x="1598" y="595"/>
                    <a:pt x="1597" y="595"/>
                  </a:cubicBezTo>
                  <a:cubicBezTo>
                    <a:pt x="1597" y="595"/>
                    <a:pt x="1597" y="595"/>
                    <a:pt x="1597" y="595"/>
                  </a:cubicBezTo>
                  <a:cubicBezTo>
                    <a:pt x="1598" y="594"/>
                    <a:pt x="1598" y="594"/>
                    <a:pt x="1599" y="593"/>
                  </a:cubicBezTo>
                  <a:cubicBezTo>
                    <a:pt x="1600" y="593"/>
                    <a:pt x="1601" y="593"/>
                    <a:pt x="1601" y="592"/>
                  </a:cubicBezTo>
                  <a:cubicBezTo>
                    <a:pt x="1602" y="592"/>
                    <a:pt x="1602" y="591"/>
                    <a:pt x="1603" y="591"/>
                  </a:cubicBezTo>
                  <a:cubicBezTo>
                    <a:pt x="1603" y="591"/>
                    <a:pt x="1603" y="591"/>
                    <a:pt x="1603" y="591"/>
                  </a:cubicBezTo>
                  <a:cubicBezTo>
                    <a:pt x="1604" y="590"/>
                    <a:pt x="1604" y="590"/>
                    <a:pt x="1604" y="590"/>
                  </a:cubicBezTo>
                  <a:cubicBezTo>
                    <a:pt x="1616" y="596"/>
                    <a:pt x="1619" y="584"/>
                    <a:pt x="1624" y="576"/>
                  </a:cubicBezTo>
                  <a:cubicBezTo>
                    <a:pt x="1610" y="570"/>
                    <a:pt x="1601" y="573"/>
                    <a:pt x="1603" y="588"/>
                  </a:cubicBezTo>
                  <a:cubicBezTo>
                    <a:pt x="1602" y="589"/>
                    <a:pt x="1602" y="589"/>
                    <a:pt x="1602" y="589"/>
                  </a:cubicBezTo>
                  <a:cubicBezTo>
                    <a:pt x="1602" y="589"/>
                    <a:pt x="1601" y="590"/>
                    <a:pt x="1600" y="590"/>
                  </a:cubicBezTo>
                  <a:cubicBezTo>
                    <a:pt x="1600" y="591"/>
                    <a:pt x="1599" y="591"/>
                    <a:pt x="1598" y="592"/>
                  </a:cubicBezTo>
                  <a:cubicBezTo>
                    <a:pt x="1597" y="592"/>
                    <a:pt x="1597" y="592"/>
                    <a:pt x="1596" y="593"/>
                  </a:cubicBezTo>
                  <a:cubicBezTo>
                    <a:pt x="1595" y="593"/>
                    <a:pt x="1595" y="593"/>
                    <a:pt x="1594" y="594"/>
                  </a:cubicBezTo>
                  <a:cubicBezTo>
                    <a:pt x="1593" y="594"/>
                    <a:pt x="1593" y="594"/>
                    <a:pt x="1592" y="595"/>
                  </a:cubicBezTo>
                  <a:cubicBezTo>
                    <a:pt x="1592" y="595"/>
                    <a:pt x="1592" y="595"/>
                    <a:pt x="1592" y="595"/>
                  </a:cubicBezTo>
                  <a:cubicBezTo>
                    <a:pt x="1592" y="595"/>
                    <a:pt x="1591" y="595"/>
                    <a:pt x="1591" y="595"/>
                  </a:cubicBezTo>
                  <a:cubicBezTo>
                    <a:pt x="1591" y="595"/>
                    <a:pt x="1591" y="595"/>
                    <a:pt x="1591" y="595"/>
                  </a:cubicBezTo>
                  <a:cubicBezTo>
                    <a:pt x="1590" y="595"/>
                    <a:pt x="1589" y="595"/>
                    <a:pt x="1588" y="595"/>
                  </a:cubicBezTo>
                  <a:cubicBezTo>
                    <a:pt x="1588" y="596"/>
                    <a:pt x="1587" y="596"/>
                    <a:pt x="1587" y="596"/>
                  </a:cubicBezTo>
                  <a:cubicBezTo>
                    <a:pt x="1586" y="596"/>
                    <a:pt x="1586" y="596"/>
                    <a:pt x="1585" y="597"/>
                  </a:cubicBezTo>
                  <a:cubicBezTo>
                    <a:pt x="1584" y="597"/>
                    <a:pt x="1584" y="597"/>
                    <a:pt x="1583" y="598"/>
                  </a:cubicBezTo>
                  <a:cubicBezTo>
                    <a:pt x="1583" y="598"/>
                    <a:pt x="1582" y="597"/>
                    <a:pt x="1582" y="597"/>
                  </a:cubicBezTo>
                  <a:cubicBezTo>
                    <a:pt x="1582" y="596"/>
                    <a:pt x="1582" y="596"/>
                    <a:pt x="1581" y="596"/>
                  </a:cubicBezTo>
                  <a:cubicBezTo>
                    <a:pt x="1581" y="595"/>
                    <a:pt x="1581" y="595"/>
                    <a:pt x="1581" y="594"/>
                  </a:cubicBezTo>
                  <a:cubicBezTo>
                    <a:pt x="1581" y="594"/>
                    <a:pt x="1580" y="593"/>
                    <a:pt x="1580" y="593"/>
                  </a:cubicBezTo>
                  <a:cubicBezTo>
                    <a:pt x="1580" y="592"/>
                    <a:pt x="1580" y="592"/>
                    <a:pt x="1580" y="592"/>
                  </a:cubicBezTo>
                  <a:cubicBezTo>
                    <a:pt x="1579" y="591"/>
                    <a:pt x="1579" y="591"/>
                    <a:pt x="1579" y="591"/>
                  </a:cubicBezTo>
                  <a:cubicBezTo>
                    <a:pt x="1579" y="590"/>
                    <a:pt x="1578" y="590"/>
                    <a:pt x="1578" y="589"/>
                  </a:cubicBezTo>
                  <a:cubicBezTo>
                    <a:pt x="1578" y="588"/>
                    <a:pt x="1577" y="588"/>
                    <a:pt x="1577" y="587"/>
                  </a:cubicBezTo>
                  <a:cubicBezTo>
                    <a:pt x="1577" y="587"/>
                    <a:pt x="1577" y="586"/>
                    <a:pt x="1577" y="586"/>
                  </a:cubicBezTo>
                  <a:cubicBezTo>
                    <a:pt x="1576" y="586"/>
                    <a:pt x="1576" y="585"/>
                    <a:pt x="1576" y="585"/>
                  </a:cubicBezTo>
                  <a:cubicBezTo>
                    <a:pt x="1576" y="584"/>
                    <a:pt x="1575" y="583"/>
                    <a:pt x="1575" y="583"/>
                  </a:cubicBezTo>
                  <a:cubicBezTo>
                    <a:pt x="1575" y="581"/>
                    <a:pt x="1574" y="579"/>
                    <a:pt x="1574" y="578"/>
                  </a:cubicBezTo>
                  <a:cubicBezTo>
                    <a:pt x="1574" y="578"/>
                    <a:pt x="1575" y="578"/>
                    <a:pt x="1576" y="578"/>
                  </a:cubicBezTo>
                  <a:cubicBezTo>
                    <a:pt x="1574" y="577"/>
                    <a:pt x="1574" y="577"/>
                    <a:pt x="1574" y="577"/>
                  </a:cubicBezTo>
                  <a:cubicBezTo>
                    <a:pt x="1574" y="577"/>
                    <a:pt x="1574" y="576"/>
                    <a:pt x="1573" y="576"/>
                  </a:cubicBezTo>
                  <a:cubicBezTo>
                    <a:pt x="1577" y="571"/>
                    <a:pt x="1582" y="565"/>
                    <a:pt x="1585" y="559"/>
                  </a:cubicBezTo>
                  <a:cubicBezTo>
                    <a:pt x="1585" y="559"/>
                    <a:pt x="1585" y="559"/>
                    <a:pt x="1585" y="559"/>
                  </a:cubicBezTo>
                  <a:cubicBezTo>
                    <a:pt x="1589" y="560"/>
                    <a:pt x="1592" y="561"/>
                    <a:pt x="1596" y="562"/>
                  </a:cubicBezTo>
                  <a:cubicBezTo>
                    <a:pt x="1592" y="560"/>
                    <a:pt x="1589" y="558"/>
                    <a:pt x="1585" y="556"/>
                  </a:cubicBezTo>
                  <a:cubicBezTo>
                    <a:pt x="1587" y="548"/>
                    <a:pt x="1584" y="538"/>
                    <a:pt x="1587" y="530"/>
                  </a:cubicBezTo>
                  <a:cubicBezTo>
                    <a:pt x="1579" y="531"/>
                    <a:pt x="1571" y="539"/>
                    <a:pt x="1566" y="547"/>
                  </a:cubicBezTo>
                  <a:cubicBezTo>
                    <a:pt x="1557" y="544"/>
                    <a:pt x="1547" y="542"/>
                    <a:pt x="1535" y="542"/>
                  </a:cubicBezTo>
                  <a:cubicBezTo>
                    <a:pt x="1556" y="522"/>
                    <a:pt x="1584" y="517"/>
                    <a:pt x="1617" y="509"/>
                  </a:cubicBezTo>
                  <a:cubicBezTo>
                    <a:pt x="1534" y="513"/>
                    <a:pt x="1462" y="565"/>
                    <a:pt x="1387" y="612"/>
                  </a:cubicBezTo>
                  <a:cubicBezTo>
                    <a:pt x="1401" y="584"/>
                    <a:pt x="1419" y="547"/>
                    <a:pt x="1440" y="523"/>
                  </a:cubicBezTo>
                  <a:cubicBezTo>
                    <a:pt x="1480" y="480"/>
                    <a:pt x="1503" y="476"/>
                    <a:pt x="1549" y="462"/>
                  </a:cubicBezTo>
                  <a:cubicBezTo>
                    <a:pt x="1534" y="464"/>
                    <a:pt x="1518" y="462"/>
                    <a:pt x="1504" y="465"/>
                  </a:cubicBezTo>
                  <a:cubicBezTo>
                    <a:pt x="1481" y="470"/>
                    <a:pt x="1467" y="477"/>
                    <a:pt x="1447" y="492"/>
                  </a:cubicBezTo>
                  <a:cubicBezTo>
                    <a:pt x="1475" y="440"/>
                    <a:pt x="1500" y="430"/>
                    <a:pt x="1525" y="401"/>
                  </a:cubicBezTo>
                  <a:cubicBezTo>
                    <a:pt x="1494" y="419"/>
                    <a:pt x="1476" y="428"/>
                    <a:pt x="1457" y="451"/>
                  </a:cubicBezTo>
                  <a:cubicBezTo>
                    <a:pt x="1457" y="450"/>
                    <a:pt x="1457" y="450"/>
                    <a:pt x="1457" y="449"/>
                  </a:cubicBezTo>
                  <a:cubicBezTo>
                    <a:pt x="1457" y="448"/>
                    <a:pt x="1457" y="447"/>
                    <a:pt x="1458" y="446"/>
                  </a:cubicBezTo>
                  <a:cubicBezTo>
                    <a:pt x="1459" y="436"/>
                    <a:pt x="1460" y="425"/>
                    <a:pt x="1462" y="412"/>
                  </a:cubicBezTo>
                  <a:cubicBezTo>
                    <a:pt x="1462" y="410"/>
                    <a:pt x="1463" y="408"/>
                    <a:pt x="1463" y="405"/>
                  </a:cubicBezTo>
                  <a:cubicBezTo>
                    <a:pt x="1463" y="405"/>
                    <a:pt x="1463" y="405"/>
                    <a:pt x="1463" y="405"/>
                  </a:cubicBezTo>
                  <a:cubicBezTo>
                    <a:pt x="1464" y="405"/>
                    <a:pt x="1464" y="404"/>
                    <a:pt x="1464" y="404"/>
                  </a:cubicBezTo>
                  <a:cubicBezTo>
                    <a:pt x="1465" y="404"/>
                    <a:pt x="1465" y="404"/>
                    <a:pt x="1465" y="404"/>
                  </a:cubicBezTo>
                  <a:cubicBezTo>
                    <a:pt x="1465" y="403"/>
                    <a:pt x="1465" y="403"/>
                    <a:pt x="1466" y="403"/>
                  </a:cubicBezTo>
                  <a:cubicBezTo>
                    <a:pt x="1466" y="403"/>
                    <a:pt x="1466" y="403"/>
                    <a:pt x="1466" y="403"/>
                  </a:cubicBezTo>
                  <a:cubicBezTo>
                    <a:pt x="1466" y="403"/>
                    <a:pt x="1467" y="402"/>
                    <a:pt x="1468" y="402"/>
                  </a:cubicBezTo>
                  <a:cubicBezTo>
                    <a:pt x="1469" y="402"/>
                    <a:pt x="1469" y="401"/>
                    <a:pt x="1470" y="401"/>
                  </a:cubicBezTo>
                  <a:cubicBezTo>
                    <a:pt x="1471" y="401"/>
                    <a:pt x="1472" y="401"/>
                    <a:pt x="1473" y="400"/>
                  </a:cubicBezTo>
                  <a:cubicBezTo>
                    <a:pt x="1474" y="400"/>
                    <a:pt x="1475" y="400"/>
                    <a:pt x="1476" y="400"/>
                  </a:cubicBezTo>
                  <a:cubicBezTo>
                    <a:pt x="1477" y="400"/>
                    <a:pt x="1478" y="399"/>
                    <a:pt x="1479" y="399"/>
                  </a:cubicBezTo>
                  <a:cubicBezTo>
                    <a:pt x="1483" y="405"/>
                    <a:pt x="1494" y="401"/>
                    <a:pt x="1498" y="397"/>
                  </a:cubicBezTo>
                  <a:cubicBezTo>
                    <a:pt x="1503" y="391"/>
                    <a:pt x="1502" y="384"/>
                    <a:pt x="1499" y="377"/>
                  </a:cubicBezTo>
                  <a:cubicBezTo>
                    <a:pt x="1498" y="392"/>
                    <a:pt x="1483" y="383"/>
                    <a:pt x="1479" y="397"/>
                  </a:cubicBezTo>
                  <a:cubicBezTo>
                    <a:pt x="1478" y="398"/>
                    <a:pt x="1477" y="398"/>
                    <a:pt x="1475" y="398"/>
                  </a:cubicBezTo>
                  <a:cubicBezTo>
                    <a:pt x="1474" y="399"/>
                    <a:pt x="1473" y="399"/>
                    <a:pt x="1473" y="399"/>
                  </a:cubicBezTo>
                  <a:cubicBezTo>
                    <a:pt x="1472" y="399"/>
                    <a:pt x="1471" y="399"/>
                    <a:pt x="1470" y="400"/>
                  </a:cubicBezTo>
                  <a:cubicBezTo>
                    <a:pt x="1469" y="400"/>
                    <a:pt x="1468" y="400"/>
                    <a:pt x="1467" y="401"/>
                  </a:cubicBezTo>
                  <a:cubicBezTo>
                    <a:pt x="1466" y="401"/>
                    <a:pt x="1466" y="401"/>
                    <a:pt x="1465" y="402"/>
                  </a:cubicBezTo>
                  <a:cubicBezTo>
                    <a:pt x="1465" y="402"/>
                    <a:pt x="1465" y="402"/>
                    <a:pt x="1465" y="402"/>
                  </a:cubicBezTo>
                  <a:cubicBezTo>
                    <a:pt x="1464" y="402"/>
                    <a:pt x="1464" y="402"/>
                    <a:pt x="1464" y="402"/>
                  </a:cubicBezTo>
                  <a:cubicBezTo>
                    <a:pt x="1464" y="403"/>
                    <a:pt x="1464" y="403"/>
                    <a:pt x="1464" y="403"/>
                  </a:cubicBezTo>
                  <a:cubicBezTo>
                    <a:pt x="1463" y="403"/>
                    <a:pt x="1463" y="404"/>
                    <a:pt x="1463" y="404"/>
                  </a:cubicBezTo>
                  <a:cubicBezTo>
                    <a:pt x="1463" y="401"/>
                    <a:pt x="1464" y="397"/>
                    <a:pt x="1464" y="394"/>
                  </a:cubicBezTo>
                  <a:cubicBezTo>
                    <a:pt x="1465" y="387"/>
                    <a:pt x="1466" y="381"/>
                    <a:pt x="1468" y="375"/>
                  </a:cubicBezTo>
                  <a:cubicBezTo>
                    <a:pt x="1468" y="373"/>
                    <a:pt x="1469" y="372"/>
                    <a:pt x="1470" y="371"/>
                  </a:cubicBezTo>
                  <a:cubicBezTo>
                    <a:pt x="1470" y="370"/>
                    <a:pt x="1470" y="369"/>
                    <a:pt x="1471" y="369"/>
                  </a:cubicBezTo>
                  <a:cubicBezTo>
                    <a:pt x="1471" y="368"/>
                    <a:pt x="1471" y="367"/>
                    <a:pt x="1472" y="366"/>
                  </a:cubicBezTo>
                  <a:cubicBezTo>
                    <a:pt x="1474" y="364"/>
                    <a:pt x="1475" y="361"/>
                    <a:pt x="1477" y="359"/>
                  </a:cubicBezTo>
                  <a:cubicBezTo>
                    <a:pt x="1479" y="357"/>
                    <a:pt x="1480" y="354"/>
                    <a:pt x="1481" y="352"/>
                  </a:cubicBezTo>
                  <a:cubicBezTo>
                    <a:pt x="1482" y="352"/>
                    <a:pt x="1482" y="352"/>
                    <a:pt x="1482" y="353"/>
                  </a:cubicBezTo>
                  <a:cubicBezTo>
                    <a:pt x="1483" y="353"/>
                    <a:pt x="1483" y="353"/>
                    <a:pt x="1484" y="353"/>
                  </a:cubicBezTo>
                  <a:cubicBezTo>
                    <a:pt x="1484" y="353"/>
                    <a:pt x="1485" y="353"/>
                    <a:pt x="1485" y="353"/>
                  </a:cubicBezTo>
                  <a:cubicBezTo>
                    <a:pt x="1485" y="353"/>
                    <a:pt x="1486" y="353"/>
                    <a:pt x="1486" y="353"/>
                  </a:cubicBezTo>
                  <a:cubicBezTo>
                    <a:pt x="1486" y="353"/>
                    <a:pt x="1486" y="353"/>
                    <a:pt x="1487" y="353"/>
                  </a:cubicBezTo>
                  <a:cubicBezTo>
                    <a:pt x="1488" y="353"/>
                    <a:pt x="1489" y="353"/>
                    <a:pt x="1491" y="353"/>
                  </a:cubicBezTo>
                  <a:cubicBezTo>
                    <a:pt x="1492" y="354"/>
                    <a:pt x="1493" y="354"/>
                    <a:pt x="1495" y="354"/>
                  </a:cubicBezTo>
                  <a:cubicBezTo>
                    <a:pt x="1498" y="355"/>
                    <a:pt x="1501" y="355"/>
                    <a:pt x="1504" y="355"/>
                  </a:cubicBezTo>
                  <a:cubicBezTo>
                    <a:pt x="1506" y="356"/>
                    <a:pt x="1507" y="356"/>
                    <a:pt x="1508" y="356"/>
                  </a:cubicBezTo>
                  <a:cubicBezTo>
                    <a:pt x="1509" y="356"/>
                    <a:pt x="1510" y="357"/>
                    <a:pt x="1511" y="357"/>
                  </a:cubicBezTo>
                  <a:cubicBezTo>
                    <a:pt x="1511" y="357"/>
                    <a:pt x="1512" y="358"/>
                    <a:pt x="1512" y="358"/>
                  </a:cubicBezTo>
                  <a:cubicBezTo>
                    <a:pt x="1513" y="358"/>
                    <a:pt x="1513" y="358"/>
                    <a:pt x="1513" y="359"/>
                  </a:cubicBezTo>
                  <a:cubicBezTo>
                    <a:pt x="1514" y="359"/>
                    <a:pt x="1515" y="360"/>
                    <a:pt x="1516" y="360"/>
                  </a:cubicBezTo>
                  <a:cubicBezTo>
                    <a:pt x="1516" y="361"/>
                    <a:pt x="1516" y="361"/>
                    <a:pt x="1517" y="361"/>
                  </a:cubicBezTo>
                  <a:cubicBezTo>
                    <a:pt x="1517" y="373"/>
                    <a:pt x="1527" y="372"/>
                    <a:pt x="1535" y="379"/>
                  </a:cubicBezTo>
                  <a:cubicBezTo>
                    <a:pt x="1536" y="365"/>
                    <a:pt x="1529" y="360"/>
                    <a:pt x="1517" y="359"/>
                  </a:cubicBezTo>
                  <a:cubicBezTo>
                    <a:pt x="1517" y="359"/>
                    <a:pt x="1517" y="359"/>
                    <a:pt x="1517" y="359"/>
                  </a:cubicBezTo>
                  <a:cubicBezTo>
                    <a:pt x="1516" y="359"/>
                    <a:pt x="1515" y="358"/>
                    <a:pt x="1514" y="358"/>
                  </a:cubicBezTo>
                  <a:cubicBezTo>
                    <a:pt x="1514" y="357"/>
                    <a:pt x="1513" y="357"/>
                    <a:pt x="1513" y="357"/>
                  </a:cubicBezTo>
                  <a:cubicBezTo>
                    <a:pt x="1512" y="357"/>
                    <a:pt x="1512" y="356"/>
                    <a:pt x="1512" y="356"/>
                  </a:cubicBezTo>
                  <a:cubicBezTo>
                    <a:pt x="1511" y="356"/>
                    <a:pt x="1511" y="356"/>
                    <a:pt x="1511" y="356"/>
                  </a:cubicBezTo>
                  <a:cubicBezTo>
                    <a:pt x="1512" y="356"/>
                    <a:pt x="1513" y="356"/>
                    <a:pt x="1514" y="356"/>
                  </a:cubicBezTo>
                  <a:cubicBezTo>
                    <a:pt x="1517" y="355"/>
                    <a:pt x="1520" y="355"/>
                    <a:pt x="1522" y="354"/>
                  </a:cubicBezTo>
                  <a:cubicBezTo>
                    <a:pt x="1523" y="354"/>
                    <a:pt x="1523" y="354"/>
                    <a:pt x="1523" y="354"/>
                  </a:cubicBezTo>
                  <a:cubicBezTo>
                    <a:pt x="1524" y="354"/>
                    <a:pt x="1524" y="354"/>
                    <a:pt x="1524" y="354"/>
                  </a:cubicBezTo>
                  <a:cubicBezTo>
                    <a:pt x="1525" y="354"/>
                    <a:pt x="1525" y="353"/>
                    <a:pt x="1526" y="353"/>
                  </a:cubicBezTo>
                  <a:cubicBezTo>
                    <a:pt x="1527" y="353"/>
                    <a:pt x="1527" y="352"/>
                    <a:pt x="1528" y="352"/>
                  </a:cubicBezTo>
                  <a:cubicBezTo>
                    <a:pt x="1529" y="351"/>
                    <a:pt x="1529" y="351"/>
                    <a:pt x="1529" y="351"/>
                  </a:cubicBezTo>
                  <a:cubicBezTo>
                    <a:pt x="1530" y="351"/>
                    <a:pt x="1530" y="351"/>
                    <a:pt x="1530" y="351"/>
                  </a:cubicBezTo>
                  <a:cubicBezTo>
                    <a:pt x="1530" y="351"/>
                    <a:pt x="1529" y="351"/>
                    <a:pt x="1528" y="351"/>
                  </a:cubicBezTo>
                  <a:cubicBezTo>
                    <a:pt x="1527" y="351"/>
                    <a:pt x="1526" y="351"/>
                    <a:pt x="1525" y="351"/>
                  </a:cubicBezTo>
                  <a:cubicBezTo>
                    <a:pt x="1525" y="351"/>
                    <a:pt x="1524" y="351"/>
                    <a:pt x="1524" y="351"/>
                  </a:cubicBezTo>
                  <a:cubicBezTo>
                    <a:pt x="1523" y="351"/>
                    <a:pt x="1523" y="351"/>
                    <a:pt x="1523" y="352"/>
                  </a:cubicBezTo>
                  <a:cubicBezTo>
                    <a:pt x="1522" y="352"/>
                    <a:pt x="1522" y="352"/>
                    <a:pt x="1522" y="352"/>
                  </a:cubicBezTo>
                  <a:cubicBezTo>
                    <a:pt x="1521" y="352"/>
                    <a:pt x="1521" y="352"/>
                    <a:pt x="1520" y="352"/>
                  </a:cubicBezTo>
                  <a:cubicBezTo>
                    <a:pt x="1520" y="352"/>
                    <a:pt x="1520" y="352"/>
                    <a:pt x="1520" y="352"/>
                  </a:cubicBezTo>
                  <a:cubicBezTo>
                    <a:pt x="1521" y="352"/>
                    <a:pt x="1521" y="352"/>
                    <a:pt x="1521" y="352"/>
                  </a:cubicBezTo>
                  <a:cubicBezTo>
                    <a:pt x="1521" y="352"/>
                    <a:pt x="1521" y="352"/>
                    <a:pt x="1521" y="351"/>
                  </a:cubicBezTo>
                  <a:cubicBezTo>
                    <a:pt x="1522" y="351"/>
                    <a:pt x="1522" y="351"/>
                    <a:pt x="1523" y="350"/>
                  </a:cubicBezTo>
                  <a:cubicBezTo>
                    <a:pt x="1524" y="350"/>
                    <a:pt x="1524" y="349"/>
                    <a:pt x="1525" y="348"/>
                  </a:cubicBezTo>
                  <a:cubicBezTo>
                    <a:pt x="1525" y="348"/>
                    <a:pt x="1526" y="347"/>
                    <a:pt x="1527" y="347"/>
                  </a:cubicBezTo>
                  <a:cubicBezTo>
                    <a:pt x="1527" y="346"/>
                    <a:pt x="1528" y="346"/>
                    <a:pt x="1528" y="345"/>
                  </a:cubicBezTo>
                  <a:cubicBezTo>
                    <a:pt x="1528" y="346"/>
                    <a:pt x="1528" y="346"/>
                    <a:pt x="1528" y="346"/>
                  </a:cubicBezTo>
                  <a:cubicBezTo>
                    <a:pt x="1528" y="346"/>
                    <a:pt x="1528" y="345"/>
                    <a:pt x="1528" y="345"/>
                  </a:cubicBezTo>
                  <a:cubicBezTo>
                    <a:pt x="1528" y="345"/>
                    <a:pt x="1528" y="345"/>
                    <a:pt x="1528" y="345"/>
                  </a:cubicBezTo>
                  <a:cubicBezTo>
                    <a:pt x="1531" y="346"/>
                    <a:pt x="1538" y="343"/>
                    <a:pt x="1540" y="340"/>
                  </a:cubicBezTo>
                  <a:cubicBezTo>
                    <a:pt x="1543" y="335"/>
                    <a:pt x="1542" y="328"/>
                    <a:pt x="1542" y="322"/>
                  </a:cubicBezTo>
                  <a:cubicBezTo>
                    <a:pt x="1536" y="331"/>
                    <a:pt x="1525" y="332"/>
                    <a:pt x="1527" y="344"/>
                  </a:cubicBezTo>
                  <a:cubicBezTo>
                    <a:pt x="1527" y="344"/>
                    <a:pt x="1526" y="345"/>
                    <a:pt x="1526" y="345"/>
                  </a:cubicBezTo>
                  <a:cubicBezTo>
                    <a:pt x="1525" y="346"/>
                    <a:pt x="1524" y="347"/>
                    <a:pt x="1524" y="347"/>
                  </a:cubicBezTo>
                  <a:cubicBezTo>
                    <a:pt x="1523" y="348"/>
                    <a:pt x="1523" y="348"/>
                    <a:pt x="1522" y="349"/>
                  </a:cubicBezTo>
                  <a:cubicBezTo>
                    <a:pt x="1521" y="349"/>
                    <a:pt x="1521" y="350"/>
                    <a:pt x="1520" y="350"/>
                  </a:cubicBezTo>
                  <a:cubicBezTo>
                    <a:pt x="1520" y="350"/>
                    <a:pt x="1520" y="350"/>
                    <a:pt x="1520" y="351"/>
                  </a:cubicBezTo>
                  <a:cubicBezTo>
                    <a:pt x="1520" y="351"/>
                    <a:pt x="1520" y="351"/>
                    <a:pt x="1520" y="351"/>
                  </a:cubicBezTo>
                  <a:cubicBezTo>
                    <a:pt x="1519" y="351"/>
                    <a:pt x="1519" y="351"/>
                    <a:pt x="1519" y="351"/>
                  </a:cubicBezTo>
                  <a:cubicBezTo>
                    <a:pt x="1519" y="352"/>
                    <a:pt x="1518" y="352"/>
                    <a:pt x="1518" y="353"/>
                  </a:cubicBezTo>
                  <a:cubicBezTo>
                    <a:pt x="1518" y="353"/>
                    <a:pt x="1518" y="353"/>
                    <a:pt x="1518" y="353"/>
                  </a:cubicBezTo>
                  <a:cubicBezTo>
                    <a:pt x="1517" y="353"/>
                    <a:pt x="1515" y="353"/>
                    <a:pt x="1514" y="353"/>
                  </a:cubicBezTo>
                  <a:cubicBezTo>
                    <a:pt x="1512" y="353"/>
                    <a:pt x="1511" y="353"/>
                    <a:pt x="1509" y="353"/>
                  </a:cubicBezTo>
                  <a:cubicBezTo>
                    <a:pt x="1508" y="353"/>
                    <a:pt x="1506" y="353"/>
                    <a:pt x="1505" y="353"/>
                  </a:cubicBezTo>
                  <a:cubicBezTo>
                    <a:pt x="1501" y="353"/>
                    <a:pt x="1498" y="352"/>
                    <a:pt x="1495" y="352"/>
                  </a:cubicBezTo>
                  <a:cubicBezTo>
                    <a:pt x="1494" y="351"/>
                    <a:pt x="1492" y="351"/>
                    <a:pt x="1491" y="351"/>
                  </a:cubicBezTo>
                  <a:cubicBezTo>
                    <a:pt x="1490" y="351"/>
                    <a:pt x="1488" y="351"/>
                    <a:pt x="1487" y="351"/>
                  </a:cubicBezTo>
                  <a:cubicBezTo>
                    <a:pt x="1487" y="351"/>
                    <a:pt x="1486" y="351"/>
                    <a:pt x="1486" y="350"/>
                  </a:cubicBezTo>
                  <a:cubicBezTo>
                    <a:pt x="1486" y="350"/>
                    <a:pt x="1485" y="350"/>
                    <a:pt x="1485" y="350"/>
                  </a:cubicBezTo>
                  <a:cubicBezTo>
                    <a:pt x="1485" y="351"/>
                    <a:pt x="1484" y="351"/>
                    <a:pt x="1484" y="351"/>
                  </a:cubicBezTo>
                  <a:cubicBezTo>
                    <a:pt x="1483" y="351"/>
                    <a:pt x="1483" y="351"/>
                    <a:pt x="1482" y="351"/>
                  </a:cubicBezTo>
                  <a:cubicBezTo>
                    <a:pt x="1482" y="351"/>
                    <a:pt x="1482" y="351"/>
                    <a:pt x="1482" y="351"/>
                  </a:cubicBezTo>
                  <a:cubicBezTo>
                    <a:pt x="1484" y="348"/>
                    <a:pt x="1485" y="345"/>
                    <a:pt x="1487" y="342"/>
                  </a:cubicBezTo>
                  <a:cubicBezTo>
                    <a:pt x="1488" y="339"/>
                    <a:pt x="1489" y="336"/>
                    <a:pt x="1490" y="333"/>
                  </a:cubicBezTo>
                  <a:cubicBezTo>
                    <a:pt x="1491" y="331"/>
                    <a:pt x="1492" y="328"/>
                    <a:pt x="1493" y="325"/>
                  </a:cubicBezTo>
                  <a:cubicBezTo>
                    <a:pt x="1494" y="323"/>
                    <a:pt x="1495" y="320"/>
                    <a:pt x="1497" y="318"/>
                  </a:cubicBezTo>
                  <a:cubicBezTo>
                    <a:pt x="1497" y="318"/>
                    <a:pt x="1497" y="317"/>
                    <a:pt x="1498" y="317"/>
                  </a:cubicBezTo>
                  <a:cubicBezTo>
                    <a:pt x="1498" y="316"/>
                    <a:pt x="1498" y="316"/>
                    <a:pt x="1498" y="316"/>
                  </a:cubicBezTo>
                  <a:cubicBezTo>
                    <a:pt x="1498" y="316"/>
                    <a:pt x="1498" y="316"/>
                    <a:pt x="1498" y="316"/>
                  </a:cubicBezTo>
                  <a:cubicBezTo>
                    <a:pt x="1498" y="316"/>
                    <a:pt x="1498" y="316"/>
                    <a:pt x="1498" y="316"/>
                  </a:cubicBezTo>
                  <a:cubicBezTo>
                    <a:pt x="1498" y="316"/>
                    <a:pt x="1498" y="316"/>
                    <a:pt x="1498" y="316"/>
                  </a:cubicBezTo>
                  <a:cubicBezTo>
                    <a:pt x="1498" y="316"/>
                    <a:pt x="1498" y="316"/>
                    <a:pt x="1498" y="316"/>
                  </a:cubicBezTo>
                  <a:cubicBezTo>
                    <a:pt x="1498" y="316"/>
                    <a:pt x="1498" y="315"/>
                    <a:pt x="1499" y="315"/>
                  </a:cubicBezTo>
                  <a:cubicBezTo>
                    <a:pt x="1499" y="315"/>
                    <a:pt x="1499" y="315"/>
                    <a:pt x="1499" y="315"/>
                  </a:cubicBezTo>
                  <a:cubicBezTo>
                    <a:pt x="1499" y="314"/>
                    <a:pt x="1500" y="314"/>
                    <a:pt x="1500" y="314"/>
                  </a:cubicBezTo>
                  <a:cubicBezTo>
                    <a:pt x="1500" y="314"/>
                    <a:pt x="1501" y="313"/>
                    <a:pt x="1501" y="313"/>
                  </a:cubicBezTo>
                  <a:cubicBezTo>
                    <a:pt x="1502" y="312"/>
                    <a:pt x="1503" y="311"/>
                    <a:pt x="1504" y="311"/>
                  </a:cubicBezTo>
                  <a:cubicBezTo>
                    <a:pt x="1505" y="310"/>
                    <a:pt x="1505" y="309"/>
                    <a:pt x="1506" y="308"/>
                  </a:cubicBezTo>
                  <a:cubicBezTo>
                    <a:pt x="1508" y="307"/>
                    <a:pt x="1510" y="305"/>
                    <a:pt x="1511" y="304"/>
                  </a:cubicBezTo>
                  <a:cubicBezTo>
                    <a:pt x="1511" y="304"/>
                    <a:pt x="1511" y="304"/>
                    <a:pt x="1511" y="304"/>
                  </a:cubicBezTo>
                  <a:cubicBezTo>
                    <a:pt x="1512" y="304"/>
                    <a:pt x="1512" y="303"/>
                    <a:pt x="1512" y="303"/>
                  </a:cubicBezTo>
                  <a:cubicBezTo>
                    <a:pt x="1513" y="303"/>
                    <a:pt x="1513" y="303"/>
                    <a:pt x="1514" y="303"/>
                  </a:cubicBezTo>
                  <a:cubicBezTo>
                    <a:pt x="1514" y="302"/>
                    <a:pt x="1515" y="302"/>
                    <a:pt x="1515" y="302"/>
                  </a:cubicBezTo>
                  <a:cubicBezTo>
                    <a:pt x="1516" y="301"/>
                    <a:pt x="1517" y="301"/>
                    <a:pt x="1518" y="301"/>
                  </a:cubicBezTo>
                  <a:cubicBezTo>
                    <a:pt x="1519" y="300"/>
                    <a:pt x="1521" y="300"/>
                    <a:pt x="1522" y="300"/>
                  </a:cubicBezTo>
                  <a:cubicBezTo>
                    <a:pt x="1523" y="299"/>
                    <a:pt x="1524" y="299"/>
                    <a:pt x="1525" y="299"/>
                  </a:cubicBezTo>
                  <a:cubicBezTo>
                    <a:pt x="1526" y="299"/>
                    <a:pt x="1528" y="299"/>
                    <a:pt x="1529" y="298"/>
                  </a:cubicBezTo>
                  <a:cubicBezTo>
                    <a:pt x="1529" y="298"/>
                    <a:pt x="1529" y="298"/>
                    <a:pt x="1529" y="298"/>
                  </a:cubicBezTo>
                  <a:cubicBezTo>
                    <a:pt x="1539" y="313"/>
                    <a:pt x="1549" y="304"/>
                    <a:pt x="1556" y="292"/>
                  </a:cubicBezTo>
                  <a:cubicBezTo>
                    <a:pt x="1544" y="295"/>
                    <a:pt x="1538" y="285"/>
                    <a:pt x="1528" y="297"/>
                  </a:cubicBezTo>
                  <a:cubicBezTo>
                    <a:pt x="1527" y="297"/>
                    <a:pt x="1526" y="297"/>
                    <a:pt x="1525" y="297"/>
                  </a:cubicBezTo>
                  <a:cubicBezTo>
                    <a:pt x="1524" y="297"/>
                    <a:pt x="1523" y="297"/>
                    <a:pt x="1521" y="298"/>
                  </a:cubicBezTo>
                  <a:cubicBezTo>
                    <a:pt x="1520" y="298"/>
                    <a:pt x="1519" y="298"/>
                    <a:pt x="1518" y="299"/>
                  </a:cubicBezTo>
                  <a:cubicBezTo>
                    <a:pt x="1517" y="299"/>
                    <a:pt x="1516" y="299"/>
                    <a:pt x="1516" y="299"/>
                  </a:cubicBezTo>
                  <a:cubicBezTo>
                    <a:pt x="1517" y="298"/>
                    <a:pt x="1518" y="298"/>
                    <a:pt x="1518" y="297"/>
                  </a:cubicBezTo>
                  <a:cubicBezTo>
                    <a:pt x="1519" y="296"/>
                    <a:pt x="1520" y="294"/>
                    <a:pt x="1521" y="294"/>
                  </a:cubicBezTo>
                  <a:cubicBezTo>
                    <a:pt x="1521" y="293"/>
                    <a:pt x="1522" y="292"/>
                    <a:pt x="1522" y="291"/>
                  </a:cubicBezTo>
                  <a:cubicBezTo>
                    <a:pt x="1523" y="290"/>
                    <a:pt x="1523" y="289"/>
                    <a:pt x="1523" y="289"/>
                  </a:cubicBezTo>
                  <a:cubicBezTo>
                    <a:pt x="1523" y="289"/>
                    <a:pt x="1523" y="290"/>
                    <a:pt x="1522" y="291"/>
                  </a:cubicBezTo>
                  <a:cubicBezTo>
                    <a:pt x="1521" y="292"/>
                    <a:pt x="1521" y="292"/>
                    <a:pt x="1520" y="293"/>
                  </a:cubicBezTo>
                  <a:cubicBezTo>
                    <a:pt x="1519" y="294"/>
                    <a:pt x="1518" y="295"/>
                    <a:pt x="1517" y="296"/>
                  </a:cubicBezTo>
                  <a:cubicBezTo>
                    <a:pt x="1515" y="298"/>
                    <a:pt x="1513" y="300"/>
                    <a:pt x="1509" y="302"/>
                  </a:cubicBezTo>
                  <a:cubicBezTo>
                    <a:pt x="1508" y="303"/>
                    <a:pt x="1506" y="304"/>
                    <a:pt x="1504" y="306"/>
                  </a:cubicBezTo>
                  <a:cubicBezTo>
                    <a:pt x="1503" y="306"/>
                    <a:pt x="1502" y="307"/>
                    <a:pt x="1501" y="308"/>
                  </a:cubicBezTo>
                  <a:cubicBezTo>
                    <a:pt x="1500" y="309"/>
                    <a:pt x="1500" y="309"/>
                    <a:pt x="1499" y="310"/>
                  </a:cubicBezTo>
                  <a:cubicBezTo>
                    <a:pt x="1498" y="311"/>
                    <a:pt x="1498" y="311"/>
                    <a:pt x="1497" y="312"/>
                  </a:cubicBezTo>
                  <a:cubicBezTo>
                    <a:pt x="1497" y="312"/>
                    <a:pt x="1497" y="312"/>
                    <a:pt x="1496" y="312"/>
                  </a:cubicBezTo>
                  <a:cubicBezTo>
                    <a:pt x="1496" y="313"/>
                    <a:pt x="1496" y="313"/>
                    <a:pt x="1496" y="313"/>
                  </a:cubicBezTo>
                  <a:cubicBezTo>
                    <a:pt x="1496" y="313"/>
                    <a:pt x="1495" y="314"/>
                    <a:pt x="1495" y="314"/>
                  </a:cubicBezTo>
                  <a:cubicBezTo>
                    <a:pt x="1495" y="314"/>
                    <a:pt x="1495" y="314"/>
                    <a:pt x="1495" y="314"/>
                  </a:cubicBezTo>
                  <a:cubicBezTo>
                    <a:pt x="1495" y="314"/>
                    <a:pt x="1495" y="314"/>
                    <a:pt x="1495" y="314"/>
                  </a:cubicBezTo>
                  <a:cubicBezTo>
                    <a:pt x="1495" y="314"/>
                    <a:pt x="1495" y="314"/>
                    <a:pt x="1495" y="314"/>
                  </a:cubicBezTo>
                  <a:cubicBezTo>
                    <a:pt x="1495" y="314"/>
                    <a:pt x="1495" y="314"/>
                    <a:pt x="1495" y="314"/>
                  </a:cubicBezTo>
                  <a:cubicBezTo>
                    <a:pt x="1495" y="315"/>
                    <a:pt x="1495" y="315"/>
                    <a:pt x="1495" y="315"/>
                  </a:cubicBezTo>
                  <a:cubicBezTo>
                    <a:pt x="1494" y="315"/>
                    <a:pt x="1494" y="316"/>
                    <a:pt x="1493" y="316"/>
                  </a:cubicBezTo>
                  <a:cubicBezTo>
                    <a:pt x="1493" y="317"/>
                    <a:pt x="1493" y="318"/>
                    <a:pt x="1492" y="319"/>
                  </a:cubicBezTo>
                  <a:cubicBezTo>
                    <a:pt x="1492" y="318"/>
                    <a:pt x="1492" y="318"/>
                    <a:pt x="1492" y="318"/>
                  </a:cubicBezTo>
                  <a:cubicBezTo>
                    <a:pt x="1492" y="317"/>
                    <a:pt x="1492" y="316"/>
                    <a:pt x="1491" y="314"/>
                  </a:cubicBezTo>
                  <a:cubicBezTo>
                    <a:pt x="1491" y="314"/>
                    <a:pt x="1491" y="313"/>
                    <a:pt x="1491" y="313"/>
                  </a:cubicBezTo>
                  <a:cubicBezTo>
                    <a:pt x="1491" y="313"/>
                    <a:pt x="1491" y="312"/>
                    <a:pt x="1491" y="312"/>
                  </a:cubicBezTo>
                  <a:cubicBezTo>
                    <a:pt x="1490" y="311"/>
                    <a:pt x="1490" y="311"/>
                    <a:pt x="1490" y="311"/>
                  </a:cubicBezTo>
                  <a:cubicBezTo>
                    <a:pt x="1490" y="310"/>
                    <a:pt x="1489" y="310"/>
                    <a:pt x="1489" y="309"/>
                  </a:cubicBezTo>
                  <a:cubicBezTo>
                    <a:pt x="1489" y="309"/>
                    <a:pt x="1488" y="308"/>
                    <a:pt x="1487" y="307"/>
                  </a:cubicBezTo>
                  <a:cubicBezTo>
                    <a:pt x="1487" y="307"/>
                    <a:pt x="1487" y="307"/>
                    <a:pt x="1486" y="306"/>
                  </a:cubicBezTo>
                  <a:cubicBezTo>
                    <a:pt x="1486" y="306"/>
                    <a:pt x="1486" y="306"/>
                    <a:pt x="1486" y="306"/>
                  </a:cubicBezTo>
                  <a:cubicBezTo>
                    <a:pt x="1485" y="306"/>
                    <a:pt x="1485" y="306"/>
                    <a:pt x="1485" y="306"/>
                  </a:cubicBezTo>
                  <a:cubicBezTo>
                    <a:pt x="1485" y="305"/>
                    <a:pt x="1484" y="305"/>
                    <a:pt x="1484" y="305"/>
                  </a:cubicBezTo>
                  <a:cubicBezTo>
                    <a:pt x="1482" y="304"/>
                    <a:pt x="1480" y="303"/>
                    <a:pt x="1478" y="302"/>
                  </a:cubicBezTo>
                  <a:cubicBezTo>
                    <a:pt x="1477" y="302"/>
                    <a:pt x="1476" y="302"/>
                    <a:pt x="1475" y="301"/>
                  </a:cubicBezTo>
                  <a:cubicBezTo>
                    <a:pt x="1475" y="301"/>
                    <a:pt x="1474" y="300"/>
                    <a:pt x="1474" y="300"/>
                  </a:cubicBezTo>
                  <a:cubicBezTo>
                    <a:pt x="1473" y="300"/>
                    <a:pt x="1473" y="300"/>
                    <a:pt x="1473" y="300"/>
                  </a:cubicBezTo>
                  <a:cubicBezTo>
                    <a:pt x="1473" y="300"/>
                    <a:pt x="1473" y="299"/>
                    <a:pt x="1473" y="299"/>
                  </a:cubicBezTo>
                  <a:cubicBezTo>
                    <a:pt x="1473" y="299"/>
                    <a:pt x="1473" y="299"/>
                    <a:pt x="1473" y="299"/>
                  </a:cubicBezTo>
                  <a:cubicBezTo>
                    <a:pt x="1473" y="299"/>
                    <a:pt x="1473" y="299"/>
                    <a:pt x="1473" y="299"/>
                  </a:cubicBezTo>
                  <a:cubicBezTo>
                    <a:pt x="1471" y="297"/>
                    <a:pt x="1471" y="295"/>
                    <a:pt x="1470" y="292"/>
                  </a:cubicBezTo>
                  <a:cubicBezTo>
                    <a:pt x="1469" y="290"/>
                    <a:pt x="1469" y="288"/>
                    <a:pt x="1468" y="285"/>
                  </a:cubicBezTo>
                  <a:cubicBezTo>
                    <a:pt x="1468" y="283"/>
                    <a:pt x="1467" y="280"/>
                    <a:pt x="1466" y="278"/>
                  </a:cubicBezTo>
                  <a:cubicBezTo>
                    <a:pt x="1465" y="277"/>
                    <a:pt x="1465" y="275"/>
                    <a:pt x="1464" y="274"/>
                  </a:cubicBezTo>
                  <a:cubicBezTo>
                    <a:pt x="1464" y="273"/>
                    <a:pt x="1464" y="273"/>
                    <a:pt x="1464" y="273"/>
                  </a:cubicBezTo>
                  <a:cubicBezTo>
                    <a:pt x="1464" y="273"/>
                    <a:pt x="1465" y="272"/>
                    <a:pt x="1465" y="272"/>
                  </a:cubicBezTo>
                  <a:cubicBezTo>
                    <a:pt x="1465" y="272"/>
                    <a:pt x="1465" y="272"/>
                    <a:pt x="1465" y="271"/>
                  </a:cubicBezTo>
                  <a:cubicBezTo>
                    <a:pt x="1465" y="271"/>
                    <a:pt x="1465" y="271"/>
                    <a:pt x="1465" y="271"/>
                  </a:cubicBezTo>
                  <a:cubicBezTo>
                    <a:pt x="1465" y="271"/>
                    <a:pt x="1465" y="270"/>
                    <a:pt x="1465" y="270"/>
                  </a:cubicBezTo>
                  <a:cubicBezTo>
                    <a:pt x="1465" y="269"/>
                    <a:pt x="1465" y="269"/>
                    <a:pt x="1465" y="269"/>
                  </a:cubicBezTo>
                  <a:cubicBezTo>
                    <a:pt x="1465" y="268"/>
                    <a:pt x="1465" y="268"/>
                    <a:pt x="1465" y="267"/>
                  </a:cubicBezTo>
                  <a:cubicBezTo>
                    <a:pt x="1465" y="267"/>
                    <a:pt x="1465" y="266"/>
                    <a:pt x="1465" y="266"/>
                  </a:cubicBezTo>
                  <a:cubicBezTo>
                    <a:pt x="1465" y="265"/>
                    <a:pt x="1465" y="264"/>
                    <a:pt x="1465" y="263"/>
                  </a:cubicBezTo>
                  <a:cubicBezTo>
                    <a:pt x="1466" y="262"/>
                    <a:pt x="1466" y="261"/>
                    <a:pt x="1466" y="260"/>
                  </a:cubicBezTo>
                  <a:cubicBezTo>
                    <a:pt x="1467" y="259"/>
                    <a:pt x="1467" y="258"/>
                    <a:pt x="1467" y="258"/>
                  </a:cubicBezTo>
                  <a:cubicBezTo>
                    <a:pt x="1467" y="257"/>
                    <a:pt x="1467" y="257"/>
                    <a:pt x="1467" y="257"/>
                  </a:cubicBezTo>
                  <a:cubicBezTo>
                    <a:pt x="1467" y="258"/>
                    <a:pt x="1467" y="259"/>
                    <a:pt x="1467" y="260"/>
                  </a:cubicBezTo>
                  <a:cubicBezTo>
                    <a:pt x="1482" y="262"/>
                    <a:pt x="1482" y="241"/>
                    <a:pt x="1479" y="231"/>
                  </a:cubicBezTo>
                  <a:cubicBezTo>
                    <a:pt x="1475" y="237"/>
                    <a:pt x="1453" y="251"/>
                    <a:pt x="1465" y="259"/>
                  </a:cubicBezTo>
                  <a:cubicBezTo>
                    <a:pt x="1465" y="259"/>
                    <a:pt x="1465" y="260"/>
                    <a:pt x="1465" y="260"/>
                  </a:cubicBezTo>
                  <a:cubicBezTo>
                    <a:pt x="1464" y="261"/>
                    <a:pt x="1464" y="262"/>
                    <a:pt x="1464" y="263"/>
                  </a:cubicBezTo>
                  <a:cubicBezTo>
                    <a:pt x="1464" y="264"/>
                    <a:pt x="1463" y="265"/>
                    <a:pt x="1463" y="266"/>
                  </a:cubicBezTo>
                  <a:cubicBezTo>
                    <a:pt x="1463" y="266"/>
                    <a:pt x="1463" y="267"/>
                    <a:pt x="1463" y="267"/>
                  </a:cubicBezTo>
                  <a:cubicBezTo>
                    <a:pt x="1463" y="268"/>
                    <a:pt x="1463" y="268"/>
                    <a:pt x="1463" y="268"/>
                  </a:cubicBezTo>
                  <a:cubicBezTo>
                    <a:pt x="1463" y="269"/>
                    <a:pt x="1463" y="269"/>
                    <a:pt x="1463" y="270"/>
                  </a:cubicBezTo>
                  <a:cubicBezTo>
                    <a:pt x="1463" y="270"/>
                    <a:pt x="1463" y="270"/>
                    <a:pt x="1463" y="270"/>
                  </a:cubicBezTo>
                  <a:cubicBezTo>
                    <a:pt x="1462" y="269"/>
                    <a:pt x="1462" y="268"/>
                    <a:pt x="1461" y="266"/>
                  </a:cubicBezTo>
                  <a:cubicBezTo>
                    <a:pt x="1461" y="266"/>
                    <a:pt x="1461" y="265"/>
                    <a:pt x="1461" y="265"/>
                  </a:cubicBezTo>
                  <a:cubicBezTo>
                    <a:pt x="1461" y="265"/>
                    <a:pt x="1460" y="264"/>
                    <a:pt x="1460" y="264"/>
                  </a:cubicBezTo>
                  <a:cubicBezTo>
                    <a:pt x="1460" y="263"/>
                    <a:pt x="1459" y="262"/>
                    <a:pt x="1459" y="262"/>
                  </a:cubicBezTo>
                  <a:cubicBezTo>
                    <a:pt x="1458" y="260"/>
                    <a:pt x="1458" y="259"/>
                    <a:pt x="1457" y="258"/>
                  </a:cubicBezTo>
                  <a:cubicBezTo>
                    <a:pt x="1457" y="258"/>
                    <a:pt x="1457" y="257"/>
                    <a:pt x="1456" y="257"/>
                  </a:cubicBezTo>
                  <a:cubicBezTo>
                    <a:pt x="1456" y="257"/>
                    <a:pt x="1456"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8"/>
                    <a:pt x="1455" y="258"/>
                    <a:pt x="1455" y="258"/>
                  </a:cubicBezTo>
                  <a:cubicBezTo>
                    <a:pt x="1455" y="258"/>
                    <a:pt x="1455" y="258"/>
                    <a:pt x="1455" y="258"/>
                  </a:cubicBezTo>
                  <a:cubicBezTo>
                    <a:pt x="1455" y="258"/>
                    <a:pt x="1455" y="258"/>
                    <a:pt x="1455" y="258"/>
                  </a:cubicBezTo>
                  <a:cubicBezTo>
                    <a:pt x="1455" y="258"/>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6" y="257"/>
                    <a:pt x="1456" y="257"/>
                    <a:pt x="1456" y="257"/>
                  </a:cubicBezTo>
                  <a:cubicBezTo>
                    <a:pt x="1456" y="258"/>
                    <a:pt x="1456" y="258"/>
                    <a:pt x="1456" y="259"/>
                  </a:cubicBezTo>
                  <a:cubicBezTo>
                    <a:pt x="1457" y="260"/>
                    <a:pt x="1457" y="261"/>
                    <a:pt x="1457" y="262"/>
                  </a:cubicBezTo>
                  <a:cubicBezTo>
                    <a:pt x="1457" y="263"/>
                    <a:pt x="1458" y="264"/>
                    <a:pt x="1458" y="265"/>
                  </a:cubicBezTo>
                  <a:cubicBezTo>
                    <a:pt x="1458" y="265"/>
                    <a:pt x="1458" y="266"/>
                    <a:pt x="1458" y="266"/>
                  </a:cubicBezTo>
                  <a:cubicBezTo>
                    <a:pt x="1459" y="266"/>
                    <a:pt x="1459" y="267"/>
                    <a:pt x="1459" y="267"/>
                  </a:cubicBezTo>
                  <a:cubicBezTo>
                    <a:pt x="1460" y="271"/>
                    <a:pt x="1462" y="275"/>
                    <a:pt x="1464" y="279"/>
                  </a:cubicBezTo>
                  <a:cubicBezTo>
                    <a:pt x="1464" y="281"/>
                    <a:pt x="1465" y="284"/>
                    <a:pt x="1466" y="286"/>
                  </a:cubicBezTo>
                  <a:cubicBezTo>
                    <a:pt x="1466" y="287"/>
                    <a:pt x="1466" y="287"/>
                    <a:pt x="1466" y="288"/>
                  </a:cubicBezTo>
                  <a:cubicBezTo>
                    <a:pt x="1466" y="288"/>
                    <a:pt x="1466" y="288"/>
                    <a:pt x="1466" y="288"/>
                  </a:cubicBezTo>
                  <a:cubicBezTo>
                    <a:pt x="1465" y="287"/>
                    <a:pt x="1465" y="287"/>
                    <a:pt x="1464" y="286"/>
                  </a:cubicBezTo>
                  <a:cubicBezTo>
                    <a:pt x="1464" y="286"/>
                    <a:pt x="1463" y="285"/>
                    <a:pt x="1462" y="285"/>
                  </a:cubicBezTo>
                  <a:cubicBezTo>
                    <a:pt x="1462" y="284"/>
                    <a:pt x="1461" y="284"/>
                    <a:pt x="1460" y="283"/>
                  </a:cubicBezTo>
                  <a:cubicBezTo>
                    <a:pt x="1460" y="283"/>
                    <a:pt x="1460" y="283"/>
                    <a:pt x="1460" y="283"/>
                  </a:cubicBezTo>
                  <a:cubicBezTo>
                    <a:pt x="1460" y="283"/>
                    <a:pt x="1460" y="283"/>
                    <a:pt x="1460" y="283"/>
                  </a:cubicBezTo>
                  <a:cubicBezTo>
                    <a:pt x="1454" y="273"/>
                    <a:pt x="1444" y="272"/>
                    <a:pt x="1433" y="272"/>
                  </a:cubicBezTo>
                  <a:cubicBezTo>
                    <a:pt x="1437" y="282"/>
                    <a:pt x="1447" y="284"/>
                    <a:pt x="1457" y="284"/>
                  </a:cubicBezTo>
                  <a:cubicBezTo>
                    <a:pt x="1458" y="284"/>
                    <a:pt x="1459" y="285"/>
                    <a:pt x="1459" y="285"/>
                  </a:cubicBezTo>
                  <a:cubicBezTo>
                    <a:pt x="1460" y="286"/>
                    <a:pt x="1460" y="286"/>
                    <a:pt x="1461" y="286"/>
                  </a:cubicBezTo>
                  <a:cubicBezTo>
                    <a:pt x="1462" y="287"/>
                    <a:pt x="1462" y="287"/>
                    <a:pt x="1463" y="288"/>
                  </a:cubicBezTo>
                  <a:cubicBezTo>
                    <a:pt x="1463" y="288"/>
                    <a:pt x="1464" y="289"/>
                    <a:pt x="1465" y="289"/>
                  </a:cubicBezTo>
                  <a:cubicBezTo>
                    <a:pt x="1465" y="290"/>
                    <a:pt x="1465" y="290"/>
                    <a:pt x="1466" y="291"/>
                  </a:cubicBezTo>
                  <a:cubicBezTo>
                    <a:pt x="1466" y="291"/>
                    <a:pt x="1466" y="291"/>
                    <a:pt x="1466" y="291"/>
                  </a:cubicBezTo>
                  <a:cubicBezTo>
                    <a:pt x="1466" y="291"/>
                    <a:pt x="1466" y="291"/>
                    <a:pt x="1467" y="291"/>
                  </a:cubicBezTo>
                  <a:cubicBezTo>
                    <a:pt x="1467" y="291"/>
                    <a:pt x="1467" y="291"/>
                    <a:pt x="1467" y="291"/>
                  </a:cubicBezTo>
                  <a:cubicBezTo>
                    <a:pt x="1467" y="292"/>
                    <a:pt x="1467" y="293"/>
                    <a:pt x="1468" y="293"/>
                  </a:cubicBezTo>
                  <a:cubicBezTo>
                    <a:pt x="1468" y="295"/>
                    <a:pt x="1469" y="298"/>
                    <a:pt x="1471" y="300"/>
                  </a:cubicBezTo>
                  <a:cubicBezTo>
                    <a:pt x="1471" y="300"/>
                    <a:pt x="1471" y="301"/>
                    <a:pt x="1471" y="301"/>
                  </a:cubicBezTo>
                  <a:cubicBezTo>
                    <a:pt x="1471" y="301"/>
                    <a:pt x="1471" y="301"/>
                    <a:pt x="1471" y="301"/>
                  </a:cubicBezTo>
                  <a:cubicBezTo>
                    <a:pt x="1471" y="301"/>
                    <a:pt x="1472" y="301"/>
                    <a:pt x="1472" y="301"/>
                  </a:cubicBezTo>
                  <a:cubicBezTo>
                    <a:pt x="1472" y="302"/>
                    <a:pt x="1472" y="302"/>
                    <a:pt x="1472" y="302"/>
                  </a:cubicBezTo>
                  <a:cubicBezTo>
                    <a:pt x="1472" y="302"/>
                    <a:pt x="1473" y="303"/>
                    <a:pt x="1474" y="303"/>
                  </a:cubicBezTo>
                  <a:cubicBezTo>
                    <a:pt x="1475" y="304"/>
                    <a:pt x="1476" y="304"/>
                    <a:pt x="1477" y="305"/>
                  </a:cubicBezTo>
                  <a:cubicBezTo>
                    <a:pt x="1479" y="306"/>
                    <a:pt x="1481" y="306"/>
                    <a:pt x="1483" y="307"/>
                  </a:cubicBezTo>
                  <a:cubicBezTo>
                    <a:pt x="1483" y="307"/>
                    <a:pt x="1483" y="308"/>
                    <a:pt x="1484" y="308"/>
                  </a:cubicBezTo>
                  <a:cubicBezTo>
                    <a:pt x="1484" y="308"/>
                    <a:pt x="1484" y="308"/>
                    <a:pt x="1484" y="308"/>
                  </a:cubicBezTo>
                  <a:cubicBezTo>
                    <a:pt x="1484" y="308"/>
                    <a:pt x="1485" y="308"/>
                    <a:pt x="1485" y="308"/>
                  </a:cubicBezTo>
                  <a:cubicBezTo>
                    <a:pt x="1485" y="309"/>
                    <a:pt x="1485" y="309"/>
                    <a:pt x="1485" y="309"/>
                  </a:cubicBezTo>
                  <a:cubicBezTo>
                    <a:pt x="1486" y="310"/>
                    <a:pt x="1487" y="310"/>
                    <a:pt x="1487" y="311"/>
                  </a:cubicBezTo>
                  <a:cubicBezTo>
                    <a:pt x="1488" y="312"/>
                    <a:pt x="1488" y="312"/>
                    <a:pt x="1488" y="313"/>
                  </a:cubicBezTo>
                  <a:cubicBezTo>
                    <a:pt x="1489" y="313"/>
                    <a:pt x="1489" y="314"/>
                    <a:pt x="1489" y="314"/>
                  </a:cubicBezTo>
                  <a:cubicBezTo>
                    <a:pt x="1489" y="314"/>
                    <a:pt x="1489" y="315"/>
                    <a:pt x="1490" y="315"/>
                  </a:cubicBezTo>
                  <a:cubicBezTo>
                    <a:pt x="1490" y="316"/>
                    <a:pt x="1491" y="317"/>
                    <a:pt x="1491" y="318"/>
                  </a:cubicBezTo>
                  <a:cubicBezTo>
                    <a:pt x="1492" y="319"/>
                    <a:pt x="1492" y="319"/>
                    <a:pt x="1492" y="320"/>
                  </a:cubicBezTo>
                  <a:cubicBezTo>
                    <a:pt x="1491" y="321"/>
                    <a:pt x="1490" y="323"/>
                    <a:pt x="1490" y="324"/>
                  </a:cubicBezTo>
                  <a:cubicBezTo>
                    <a:pt x="1489" y="327"/>
                    <a:pt x="1488" y="330"/>
                    <a:pt x="1487" y="332"/>
                  </a:cubicBezTo>
                  <a:cubicBezTo>
                    <a:pt x="1486" y="335"/>
                    <a:pt x="1485" y="338"/>
                    <a:pt x="1484" y="340"/>
                  </a:cubicBezTo>
                  <a:cubicBezTo>
                    <a:pt x="1481" y="346"/>
                    <a:pt x="1478" y="351"/>
                    <a:pt x="1474" y="357"/>
                  </a:cubicBezTo>
                  <a:cubicBezTo>
                    <a:pt x="1473" y="359"/>
                    <a:pt x="1471" y="362"/>
                    <a:pt x="1469" y="365"/>
                  </a:cubicBezTo>
                  <a:cubicBezTo>
                    <a:pt x="1468" y="365"/>
                    <a:pt x="1468" y="366"/>
                    <a:pt x="1468" y="367"/>
                  </a:cubicBezTo>
                  <a:cubicBezTo>
                    <a:pt x="1467" y="368"/>
                    <a:pt x="1467" y="368"/>
                    <a:pt x="1466" y="369"/>
                  </a:cubicBezTo>
                  <a:cubicBezTo>
                    <a:pt x="1466" y="371"/>
                    <a:pt x="1465" y="372"/>
                    <a:pt x="1464" y="374"/>
                  </a:cubicBezTo>
                  <a:cubicBezTo>
                    <a:pt x="1463" y="377"/>
                    <a:pt x="1463" y="380"/>
                    <a:pt x="1462" y="384"/>
                  </a:cubicBezTo>
                  <a:cubicBezTo>
                    <a:pt x="1462" y="386"/>
                    <a:pt x="1461" y="388"/>
                    <a:pt x="1461" y="390"/>
                  </a:cubicBezTo>
                  <a:cubicBezTo>
                    <a:pt x="1461" y="389"/>
                    <a:pt x="1461" y="389"/>
                    <a:pt x="1461" y="387"/>
                  </a:cubicBezTo>
                  <a:cubicBezTo>
                    <a:pt x="1461" y="387"/>
                    <a:pt x="1461" y="387"/>
                    <a:pt x="1461" y="386"/>
                  </a:cubicBezTo>
                  <a:cubicBezTo>
                    <a:pt x="1461" y="386"/>
                    <a:pt x="1461" y="385"/>
                    <a:pt x="1461" y="385"/>
                  </a:cubicBezTo>
                  <a:cubicBezTo>
                    <a:pt x="1460" y="384"/>
                    <a:pt x="1460" y="384"/>
                    <a:pt x="1460" y="383"/>
                  </a:cubicBezTo>
                  <a:cubicBezTo>
                    <a:pt x="1460" y="383"/>
                    <a:pt x="1460" y="382"/>
                    <a:pt x="1459" y="382"/>
                  </a:cubicBezTo>
                  <a:cubicBezTo>
                    <a:pt x="1458" y="380"/>
                    <a:pt x="1457" y="377"/>
                    <a:pt x="1455" y="376"/>
                  </a:cubicBezTo>
                  <a:cubicBezTo>
                    <a:pt x="1455" y="376"/>
                    <a:pt x="1455" y="375"/>
                    <a:pt x="1454" y="375"/>
                  </a:cubicBezTo>
                  <a:cubicBezTo>
                    <a:pt x="1454" y="375"/>
                    <a:pt x="1454" y="375"/>
                    <a:pt x="1453" y="375"/>
                  </a:cubicBezTo>
                  <a:cubicBezTo>
                    <a:pt x="1453" y="374"/>
                    <a:pt x="1453" y="374"/>
                    <a:pt x="1453" y="374"/>
                  </a:cubicBezTo>
                  <a:cubicBezTo>
                    <a:pt x="1453" y="374"/>
                    <a:pt x="1453" y="374"/>
                    <a:pt x="1453" y="374"/>
                  </a:cubicBezTo>
                  <a:cubicBezTo>
                    <a:pt x="1452" y="374"/>
                    <a:pt x="1452" y="374"/>
                    <a:pt x="1452" y="374"/>
                  </a:cubicBezTo>
                  <a:cubicBezTo>
                    <a:pt x="1450" y="373"/>
                    <a:pt x="1449" y="373"/>
                    <a:pt x="1448" y="372"/>
                  </a:cubicBezTo>
                  <a:cubicBezTo>
                    <a:pt x="1447" y="372"/>
                    <a:pt x="1446" y="372"/>
                    <a:pt x="1446" y="372"/>
                  </a:cubicBezTo>
                  <a:cubicBezTo>
                    <a:pt x="1445" y="372"/>
                    <a:pt x="1445" y="372"/>
                    <a:pt x="1444" y="371"/>
                  </a:cubicBezTo>
                  <a:cubicBezTo>
                    <a:pt x="1443" y="371"/>
                    <a:pt x="1443" y="371"/>
                    <a:pt x="1442" y="371"/>
                  </a:cubicBezTo>
                  <a:cubicBezTo>
                    <a:pt x="1441" y="370"/>
                    <a:pt x="1441" y="370"/>
                    <a:pt x="1440" y="370"/>
                  </a:cubicBezTo>
                  <a:cubicBezTo>
                    <a:pt x="1440" y="370"/>
                    <a:pt x="1439" y="370"/>
                    <a:pt x="1439" y="369"/>
                  </a:cubicBezTo>
                  <a:cubicBezTo>
                    <a:pt x="1439" y="369"/>
                    <a:pt x="1439" y="369"/>
                    <a:pt x="1439" y="369"/>
                  </a:cubicBezTo>
                  <a:cubicBezTo>
                    <a:pt x="1439" y="369"/>
                    <a:pt x="1439" y="369"/>
                    <a:pt x="1439" y="368"/>
                  </a:cubicBezTo>
                  <a:cubicBezTo>
                    <a:pt x="1439" y="368"/>
                    <a:pt x="1439" y="368"/>
                    <a:pt x="1439" y="368"/>
                  </a:cubicBezTo>
                  <a:cubicBezTo>
                    <a:pt x="1439" y="368"/>
                    <a:pt x="1438" y="367"/>
                    <a:pt x="1438" y="367"/>
                  </a:cubicBezTo>
                  <a:cubicBezTo>
                    <a:pt x="1438" y="367"/>
                    <a:pt x="1438" y="367"/>
                    <a:pt x="1438" y="366"/>
                  </a:cubicBezTo>
                  <a:cubicBezTo>
                    <a:pt x="1438" y="366"/>
                    <a:pt x="1438" y="366"/>
                    <a:pt x="1438" y="365"/>
                  </a:cubicBezTo>
                  <a:cubicBezTo>
                    <a:pt x="1438" y="365"/>
                    <a:pt x="1438" y="365"/>
                    <a:pt x="1438" y="365"/>
                  </a:cubicBezTo>
                  <a:cubicBezTo>
                    <a:pt x="1438" y="365"/>
                    <a:pt x="1438" y="364"/>
                    <a:pt x="1438" y="364"/>
                  </a:cubicBezTo>
                  <a:cubicBezTo>
                    <a:pt x="1438" y="364"/>
                    <a:pt x="1437" y="363"/>
                    <a:pt x="1437" y="363"/>
                  </a:cubicBezTo>
                  <a:cubicBezTo>
                    <a:pt x="1437" y="362"/>
                    <a:pt x="1437" y="361"/>
                    <a:pt x="1437" y="360"/>
                  </a:cubicBezTo>
                  <a:cubicBezTo>
                    <a:pt x="1437" y="359"/>
                    <a:pt x="1437" y="359"/>
                    <a:pt x="1437" y="358"/>
                  </a:cubicBezTo>
                  <a:cubicBezTo>
                    <a:pt x="1437" y="358"/>
                    <a:pt x="1437" y="358"/>
                    <a:pt x="1437" y="357"/>
                  </a:cubicBezTo>
                  <a:cubicBezTo>
                    <a:pt x="1437" y="358"/>
                    <a:pt x="1438" y="358"/>
                    <a:pt x="1438" y="358"/>
                  </a:cubicBezTo>
                  <a:cubicBezTo>
                    <a:pt x="1438" y="357"/>
                    <a:pt x="1438" y="357"/>
                    <a:pt x="1438" y="356"/>
                  </a:cubicBezTo>
                  <a:cubicBezTo>
                    <a:pt x="1439" y="357"/>
                    <a:pt x="1439" y="357"/>
                    <a:pt x="1439" y="357"/>
                  </a:cubicBezTo>
                  <a:cubicBezTo>
                    <a:pt x="1453" y="355"/>
                    <a:pt x="1444" y="341"/>
                    <a:pt x="1445" y="334"/>
                  </a:cubicBezTo>
                  <a:cubicBezTo>
                    <a:pt x="1440" y="338"/>
                    <a:pt x="1428" y="350"/>
                    <a:pt x="1436" y="357"/>
                  </a:cubicBezTo>
                  <a:cubicBezTo>
                    <a:pt x="1436" y="357"/>
                    <a:pt x="1436" y="357"/>
                    <a:pt x="1436" y="358"/>
                  </a:cubicBezTo>
                  <a:cubicBezTo>
                    <a:pt x="1436" y="359"/>
                    <a:pt x="1436" y="359"/>
                    <a:pt x="1436" y="360"/>
                  </a:cubicBezTo>
                  <a:cubicBezTo>
                    <a:pt x="1436" y="361"/>
                    <a:pt x="1436" y="362"/>
                    <a:pt x="1436" y="363"/>
                  </a:cubicBezTo>
                  <a:cubicBezTo>
                    <a:pt x="1436" y="364"/>
                    <a:pt x="1436" y="364"/>
                    <a:pt x="1436" y="364"/>
                  </a:cubicBezTo>
                  <a:cubicBezTo>
                    <a:pt x="1436" y="365"/>
                    <a:pt x="1436" y="365"/>
                    <a:pt x="1436" y="365"/>
                  </a:cubicBezTo>
                  <a:cubicBezTo>
                    <a:pt x="1436" y="365"/>
                    <a:pt x="1437" y="365"/>
                    <a:pt x="1437" y="366"/>
                  </a:cubicBezTo>
                  <a:cubicBezTo>
                    <a:pt x="1437" y="366"/>
                    <a:pt x="1437" y="366"/>
                    <a:pt x="1437" y="367"/>
                  </a:cubicBezTo>
                  <a:cubicBezTo>
                    <a:pt x="1437" y="367"/>
                    <a:pt x="1437" y="367"/>
                    <a:pt x="1437" y="368"/>
                  </a:cubicBezTo>
                  <a:cubicBezTo>
                    <a:pt x="1437" y="368"/>
                    <a:pt x="1437" y="368"/>
                    <a:pt x="1437" y="368"/>
                  </a:cubicBezTo>
                  <a:cubicBezTo>
                    <a:pt x="1437" y="368"/>
                    <a:pt x="1437" y="369"/>
                    <a:pt x="1438" y="369"/>
                  </a:cubicBezTo>
                  <a:cubicBezTo>
                    <a:pt x="1436" y="368"/>
                    <a:pt x="1434" y="367"/>
                    <a:pt x="1433" y="366"/>
                  </a:cubicBezTo>
                  <a:cubicBezTo>
                    <a:pt x="1433" y="366"/>
                    <a:pt x="1432" y="366"/>
                    <a:pt x="1432" y="365"/>
                  </a:cubicBezTo>
                  <a:cubicBezTo>
                    <a:pt x="1431" y="365"/>
                    <a:pt x="1431" y="365"/>
                    <a:pt x="1431" y="365"/>
                  </a:cubicBezTo>
                  <a:cubicBezTo>
                    <a:pt x="1431" y="364"/>
                    <a:pt x="1430" y="364"/>
                    <a:pt x="1430" y="364"/>
                  </a:cubicBezTo>
                  <a:cubicBezTo>
                    <a:pt x="1429" y="363"/>
                    <a:pt x="1429" y="363"/>
                    <a:pt x="1428" y="362"/>
                  </a:cubicBezTo>
                  <a:cubicBezTo>
                    <a:pt x="1428" y="362"/>
                    <a:pt x="1427" y="361"/>
                    <a:pt x="1427" y="361"/>
                  </a:cubicBezTo>
                  <a:cubicBezTo>
                    <a:pt x="1425" y="359"/>
                    <a:pt x="1423" y="357"/>
                    <a:pt x="1421" y="355"/>
                  </a:cubicBezTo>
                  <a:cubicBezTo>
                    <a:pt x="1421" y="354"/>
                    <a:pt x="1420" y="353"/>
                    <a:pt x="1419" y="353"/>
                  </a:cubicBezTo>
                  <a:cubicBezTo>
                    <a:pt x="1420" y="353"/>
                    <a:pt x="1420" y="353"/>
                    <a:pt x="1420" y="353"/>
                  </a:cubicBezTo>
                  <a:cubicBezTo>
                    <a:pt x="1420" y="353"/>
                    <a:pt x="1419" y="352"/>
                    <a:pt x="1419" y="352"/>
                  </a:cubicBezTo>
                  <a:cubicBezTo>
                    <a:pt x="1419" y="351"/>
                    <a:pt x="1418" y="351"/>
                    <a:pt x="1418" y="351"/>
                  </a:cubicBezTo>
                  <a:cubicBezTo>
                    <a:pt x="1418" y="350"/>
                    <a:pt x="1418" y="350"/>
                    <a:pt x="1418" y="350"/>
                  </a:cubicBezTo>
                  <a:cubicBezTo>
                    <a:pt x="1418" y="349"/>
                    <a:pt x="1417" y="349"/>
                    <a:pt x="1417" y="349"/>
                  </a:cubicBezTo>
                  <a:cubicBezTo>
                    <a:pt x="1417" y="348"/>
                    <a:pt x="1416" y="347"/>
                    <a:pt x="1416" y="346"/>
                  </a:cubicBezTo>
                  <a:cubicBezTo>
                    <a:pt x="1415" y="345"/>
                    <a:pt x="1415" y="345"/>
                    <a:pt x="1415" y="344"/>
                  </a:cubicBezTo>
                  <a:cubicBezTo>
                    <a:pt x="1415" y="344"/>
                    <a:pt x="1415" y="344"/>
                    <a:pt x="1415" y="344"/>
                  </a:cubicBezTo>
                  <a:cubicBezTo>
                    <a:pt x="1415" y="343"/>
                    <a:pt x="1414" y="343"/>
                    <a:pt x="1414" y="343"/>
                  </a:cubicBezTo>
                  <a:cubicBezTo>
                    <a:pt x="1414" y="341"/>
                    <a:pt x="1413" y="339"/>
                    <a:pt x="1412" y="338"/>
                  </a:cubicBezTo>
                  <a:cubicBezTo>
                    <a:pt x="1412" y="337"/>
                    <a:pt x="1412" y="336"/>
                    <a:pt x="1412" y="335"/>
                  </a:cubicBezTo>
                  <a:cubicBezTo>
                    <a:pt x="1411" y="335"/>
                    <a:pt x="1411" y="334"/>
                    <a:pt x="1411" y="334"/>
                  </a:cubicBezTo>
                  <a:cubicBezTo>
                    <a:pt x="1410" y="331"/>
                    <a:pt x="1410" y="330"/>
                    <a:pt x="1410" y="330"/>
                  </a:cubicBezTo>
                  <a:cubicBezTo>
                    <a:pt x="1410" y="330"/>
                    <a:pt x="1410" y="330"/>
                    <a:pt x="1410" y="331"/>
                  </a:cubicBezTo>
                  <a:cubicBezTo>
                    <a:pt x="1410" y="331"/>
                    <a:pt x="1410" y="332"/>
                    <a:pt x="1410" y="334"/>
                  </a:cubicBezTo>
                  <a:cubicBezTo>
                    <a:pt x="1410" y="334"/>
                    <a:pt x="1410" y="335"/>
                    <a:pt x="1410" y="336"/>
                  </a:cubicBezTo>
                  <a:cubicBezTo>
                    <a:pt x="1410" y="337"/>
                    <a:pt x="1410" y="337"/>
                    <a:pt x="1410" y="338"/>
                  </a:cubicBezTo>
                  <a:cubicBezTo>
                    <a:pt x="1411" y="339"/>
                    <a:pt x="1411" y="340"/>
                    <a:pt x="1411" y="341"/>
                  </a:cubicBezTo>
                  <a:cubicBezTo>
                    <a:pt x="1411" y="341"/>
                    <a:pt x="1411" y="342"/>
                    <a:pt x="1411" y="342"/>
                  </a:cubicBezTo>
                  <a:cubicBezTo>
                    <a:pt x="1412" y="343"/>
                    <a:pt x="1412" y="343"/>
                    <a:pt x="1412" y="344"/>
                  </a:cubicBezTo>
                  <a:cubicBezTo>
                    <a:pt x="1412" y="344"/>
                    <a:pt x="1412" y="344"/>
                    <a:pt x="1412" y="345"/>
                  </a:cubicBezTo>
                  <a:cubicBezTo>
                    <a:pt x="1412" y="345"/>
                    <a:pt x="1413" y="345"/>
                    <a:pt x="1413" y="345"/>
                  </a:cubicBezTo>
                  <a:cubicBezTo>
                    <a:pt x="1413" y="346"/>
                    <a:pt x="1413" y="346"/>
                    <a:pt x="1413" y="347"/>
                  </a:cubicBezTo>
                  <a:cubicBezTo>
                    <a:pt x="1414" y="348"/>
                    <a:pt x="1414" y="348"/>
                    <a:pt x="1414" y="349"/>
                  </a:cubicBezTo>
                  <a:cubicBezTo>
                    <a:pt x="1414" y="349"/>
                    <a:pt x="1413" y="348"/>
                    <a:pt x="1413" y="348"/>
                  </a:cubicBezTo>
                  <a:cubicBezTo>
                    <a:pt x="1412" y="348"/>
                    <a:pt x="1411" y="348"/>
                    <a:pt x="1410" y="347"/>
                  </a:cubicBezTo>
                  <a:cubicBezTo>
                    <a:pt x="1410" y="347"/>
                    <a:pt x="1409" y="347"/>
                    <a:pt x="1408" y="347"/>
                  </a:cubicBezTo>
                  <a:cubicBezTo>
                    <a:pt x="1407" y="347"/>
                    <a:pt x="1407" y="346"/>
                    <a:pt x="1406" y="346"/>
                  </a:cubicBezTo>
                  <a:cubicBezTo>
                    <a:pt x="1406" y="346"/>
                    <a:pt x="1406" y="346"/>
                    <a:pt x="1406" y="346"/>
                  </a:cubicBezTo>
                  <a:cubicBezTo>
                    <a:pt x="1405" y="346"/>
                    <a:pt x="1405" y="346"/>
                    <a:pt x="1405" y="346"/>
                  </a:cubicBezTo>
                  <a:cubicBezTo>
                    <a:pt x="1401" y="334"/>
                    <a:pt x="1391" y="339"/>
                    <a:pt x="1382" y="341"/>
                  </a:cubicBezTo>
                  <a:cubicBezTo>
                    <a:pt x="1387" y="355"/>
                    <a:pt x="1395" y="360"/>
                    <a:pt x="1405" y="348"/>
                  </a:cubicBezTo>
                  <a:cubicBezTo>
                    <a:pt x="1405" y="348"/>
                    <a:pt x="1405" y="348"/>
                    <a:pt x="1405" y="348"/>
                  </a:cubicBezTo>
                  <a:cubicBezTo>
                    <a:pt x="1406" y="348"/>
                    <a:pt x="1407" y="349"/>
                    <a:pt x="1407" y="349"/>
                  </a:cubicBezTo>
                  <a:cubicBezTo>
                    <a:pt x="1408" y="349"/>
                    <a:pt x="1409" y="349"/>
                    <a:pt x="1410" y="349"/>
                  </a:cubicBezTo>
                  <a:cubicBezTo>
                    <a:pt x="1411" y="350"/>
                    <a:pt x="1411" y="350"/>
                    <a:pt x="1412" y="350"/>
                  </a:cubicBezTo>
                  <a:cubicBezTo>
                    <a:pt x="1413" y="350"/>
                    <a:pt x="1413" y="351"/>
                    <a:pt x="1414" y="351"/>
                  </a:cubicBezTo>
                  <a:cubicBezTo>
                    <a:pt x="1415" y="351"/>
                    <a:pt x="1415" y="351"/>
                    <a:pt x="1416" y="352"/>
                  </a:cubicBezTo>
                  <a:cubicBezTo>
                    <a:pt x="1416" y="352"/>
                    <a:pt x="1416" y="352"/>
                    <a:pt x="1416" y="352"/>
                  </a:cubicBezTo>
                  <a:cubicBezTo>
                    <a:pt x="1416" y="352"/>
                    <a:pt x="1416" y="352"/>
                    <a:pt x="1416" y="352"/>
                  </a:cubicBezTo>
                  <a:cubicBezTo>
                    <a:pt x="1416" y="352"/>
                    <a:pt x="1417" y="353"/>
                    <a:pt x="1417" y="353"/>
                  </a:cubicBezTo>
                  <a:cubicBezTo>
                    <a:pt x="1418" y="355"/>
                    <a:pt x="1418" y="356"/>
                    <a:pt x="1419" y="357"/>
                  </a:cubicBezTo>
                  <a:cubicBezTo>
                    <a:pt x="1421" y="359"/>
                    <a:pt x="1423" y="361"/>
                    <a:pt x="1425" y="363"/>
                  </a:cubicBezTo>
                  <a:cubicBezTo>
                    <a:pt x="1425" y="363"/>
                    <a:pt x="1426" y="364"/>
                    <a:pt x="1426" y="364"/>
                  </a:cubicBezTo>
                  <a:cubicBezTo>
                    <a:pt x="1427" y="365"/>
                    <a:pt x="1428" y="365"/>
                    <a:pt x="1428" y="366"/>
                  </a:cubicBezTo>
                  <a:cubicBezTo>
                    <a:pt x="1429" y="366"/>
                    <a:pt x="1429" y="367"/>
                    <a:pt x="1430" y="367"/>
                  </a:cubicBezTo>
                  <a:cubicBezTo>
                    <a:pt x="1431" y="368"/>
                    <a:pt x="1431" y="368"/>
                    <a:pt x="1431" y="368"/>
                  </a:cubicBezTo>
                  <a:cubicBezTo>
                    <a:pt x="1431" y="368"/>
                    <a:pt x="1431" y="368"/>
                    <a:pt x="1432" y="368"/>
                  </a:cubicBezTo>
                  <a:cubicBezTo>
                    <a:pt x="1434" y="370"/>
                    <a:pt x="1437" y="371"/>
                    <a:pt x="1439" y="372"/>
                  </a:cubicBezTo>
                  <a:cubicBezTo>
                    <a:pt x="1440" y="373"/>
                    <a:pt x="1441" y="373"/>
                    <a:pt x="1441" y="373"/>
                  </a:cubicBezTo>
                  <a:cubicBezTo>
                    <a:pt x="1442" y="373"/>
                    <a:pt x="1443" y="374"/>
                    <a:pt x="1443" y="374"/>
                  </a:cubicBezTo>
                  <a:cubicBezTo>
                    <a:pt x="1444" y="374"/>
                    <a:pt x="1445" y="374"/>
                    <a:pt x="1445" y="374"/>
                  </a:cubicBezTo>
                  <a:cubicBezTo>
                    <a:pt x="1446" y="375"/>
                    <a:pt x="1446" y="375"/>
                    <a:pt x="1447" y="375"/>
                  </a:cubicBezTo>
                  <a:cubicBezTo>
                    <a:pt x="1448" y="375"/>
                    <a:pt x="1450" y="376"/>
                    <a:pt x="1451" y="376"/>
                  </a:cubicBezTo>
                  <a:cubicBezTo>
                    <a:pt x="1451" y="376"/>
                    <a:pt x="1451" y="376"/>
                    <a:pt x="1451" y="376"/>
                  </a:cubicBezTo>
                  <a:cubicBezTo>
                    <a:pt x="1452" y="377"/>
                    <a:pt x="1452" y="377"/>
                    <a:pt x="1452" y="377"/>
                  </a:cubicBezTo>
                  <a:cubicBezTo>
                    <a:pt x="1452" y="377"/>
                    <a:pt x="1452" y="377"/>
                    <a:pt x="1452" y="377"/>
                  </a:cubicBezTo>
                  <a:cubicBezTo>
                    <a:pt x="1452" y="377"/>
                    <a:pt x="1453" y="377"/>
                    <a:pt x="1453" y="377"/>
                  </a:cubicBezTo>
                  <a:cubicBezTo>
                    <a:pt x="1453" y="377"/>
                    <a:pt x="1453" y="378"/>
                    <a:pt x="1453" y="378"/>
                  </a:cubicBezTo>
                  <a:cubicBezTo>
                    <a:pt x="1455" y="379"/>
                    <a:pt x="1456" y="381"/>
                    <a:pt x="1457" y="383"/>
                  </a:cubicBezTo>
                  <a:cubicBezTo>
                    <a:pt x="1458" y="384"/>
                    <a:pt x="1458" y="385"/>
                    <a:pt x="1458" y="385"/>
                  </a:cubicBezTo>
                  <a:cubicBezTo>
                    <a:pt x="1458" y="386"/>
                    <a:pt x="1458" y="386"/>
                    <a:pt x="1459" y="387"/>
                  </a:cubicBezTo>
                  <a:cubicBezTo>
                    <a:pt x="1459" y="387"/>
                    <a:pt x="1459" y="387"/>
                    <a:pt x="1459" y="388"/>
                  </a:cubicBezTo>
                  <a:cubicBezTo>
                    <a:pt x="1460" y="389"/>
                    <a:pt x="1460" y="391"/>
                    <a:pt x="1460" y="392"/>
                  </a:cubicBezTo>
                  <a:cubicBezTo>
                    <a:pt x="1460" y="393"/>
                    <a:pt x="1461" y="394"/>
                    <a:pt x="1461" y="394"/>
                  </a:cubicBezTo>
                  <a:cubicBezTo>
                    <a:pt x="1460" y="400"/>
                    <a:pt x="1459" y="406"/>
                    <a:pt x="1458" y="412"/>
                  </a:cubicBezTo>
                  <a:cubicBezTo>
                    <a:pt x="1457" y="424"/>
                    <a:pt x="1455" y="435"/>
                    <a:pt x="1454" y="445"/>
                  </a:cubicBezTo>
                  <a:cubicBezTo>
                    <a:pt x="1454" y="446"/>
                    <a:pt x="1454" y="448"/>
                    <a:pt x="1454" y="449"/>
                  </a:cubicBezTo>
                  <a:cubicBezTo>
                    <a:pt x="1453" y="450"/>
                    <a:pt x="1453" y="451"/>
                    <a:pt x="1453" y="452"/>
                  </a:cubicBezTo>
                  <a:cubicBezTo>
                    <a:pt x="1453" y="453"/>
                    <a:pt x="1453" y="455"/>
                    <a:pt x="1453" y="456"/>
                  </a:cubicBezTo>
                  <a:cubicBezTo>
                    <a:pt x="1449" y="461"/>
                    <a:pt x="1445" y="466"/>
                    <a:pt x="1441" y="472"/>
                  </a:cubicBezTo>
                  <a:cubicBezTo>
                    <a:pt x="1412" y="514"/>
                    <a:pt x="1384" y="570"/>
                    <a:pt x="1351" y="614"/>
                  </a:cubicBezTo>
                  <a:cubicBezTo>
                    <a:pt x="1359" y="581"/>
                    <a:pt x="1350" y="542"/>
                    <a:pt x="1354" y="508"/>
                  </a:cubicBezTo>
                  <a:cubicBezTo>
                    <a:pt x="1360" y="511"/>
                    <a:pt x="1366" y="511"/>
                    <a:pt x="1373" y="507"/>
                  </a:cubicBezTo>
                  <a:cubicBezTo>
                    <a:pt x="1368" y="502"/>
                    <a:pt x="1363" y="498"/>
                    <a:pt x="1357" y="495"/>
                  </a:cubicBezTo>
                  <a:cubicBezTo>
                    <a:pt x="1357" y="494"/>
                    <a:pt x="1357" y="494"/>
                    <a:pt x="1357" y="494"/>
                  </a:cubicBezTo>
                  <a:cubicBezTo>
                    <a:pt x="1368" y="458"/>
                    <a:pt x="1391" y="445"/>
                    <a:pt x="1418" y="428"/>
                  </a:cubicBezTo>
                  <a:cubicBezTo>
                    <a:pt x="1397" y="434"/>
                    <a:pt x="1369" y="447"/>
                    <a:pt x="1351" y="476"/>
                  </a:cubicBezTo>
                  <a:cubicBezTo>
                    <a:pt x="1350" y="468"/>
                    <a:pt x="1349" y="460"/>
                    <a:pt x="1347" y="452"/>
                  </a:cubicBezTo>
                  <a:cubicBezTo>
                    <a:pt x="1349" y="444"/>
                    <a:pt x="1346" y="434"/>
                    <a:pt x="1342" y="423"/>
                  </a:cubicBezTo>
                  <a:cubicBezTo>
                    <a:pt x="1341" y="425"/>
                    <a:pt x="1341" y="427"/>
                    <a:pt x="1340" y="428"/>
                  </a:cubicBezTo>
                  <a:cubicBezTo>
                    <a:pt x="1333" y="410"/>
                    <a:pt x="1326" y="391"/>
                    <a:pt x="1323" y="374"/>
                  </a:cubicBezTo>
                  <a:cubicBezTo>
                    <a:pt x="1314" y="319"/>
                    <a:pt x="1330" y="296"/>
                    <a:pt x="1338" y="270"/>
                  </a:cubicBezTo>
                  <a:cubicBezTo>
                    <a:pt x="1338" y="270"/>
                    <a:pt x="1338" y="270"/>
                    <a:pt x="1338" y="270"/>
                  </a:cubicBezTo>
                  <a:cubicBezTo>
                    <a:pt x="1338" y="270"/>
                    <a:pt x="1338" y="270"/>
                    <a:pt x="1338" y="270"/>
                  </a:cubicBezTo>
                  <a:cubicBezTo>
                    <a:pt x="1338" y="269"/>
                    <a:pt x="1339" y="269"/>
                    <a:pt x="1339" y="269"/>
                  </a:cubicBezTo>
                  <a:cubicBezTo>
                    <a:pt x="1340" y="268"/>
                    <a:pt x="1340" y="268"/>
                    <a:pt x="1341" y="268"/>
                  </a:cubicBezTo>
                  <a:cubicBezTo>
                    <a:pt x="1341" y="267"/>
                    <a:pt x="1342" y="267"/>
                    <a:pt x="1342" y="267"/>
                  </a:cubicBezTo>
                  <a:cubicBezTo>
                    <a:pt x="1343" y="266"/>
                    <a:pt x="1344" y="266"/>
                    <a:pt x="1344" y="266"/>
                  </a:cubicBezTo>
                  <a:cubicBezTo>
                    <a:pt x="1345" y="265"/>
                    <a:pt x="1347" y="264"/>
                    <a:pt x="1348" y="264"/>
                  </a:cubicBezTo>
                  <a:cubicBezTo>
                    <a:pt x="1349" y="263"/>
                    <a:pt x="1351" y="263"/>
                    <a:pt x="1352" y="262"/>
                  </a:cubicBezTo>
                  <a:cubicBezTo>
                    <a:pt x="1354" y="262"/>
                    <a:pt x="1355" y="261"/>
                    <a:pt x="1356" y="261"/>
                  </a:cubicBezTo>
                  <a:cubicBezTo>
                    <a:pt x="1358" y="261"/>
                    <a:pt x="1359" y="260"/>
                    <a:pt x="1361" y="260"/>
                  </a:cubicBezTo>
                  <a:cubicBezTo>
                    <a:pt x="1361" y="260"/>
                    <a:pt x="1361" y="260"/>
                    <a:pt x="1361" y="260"/>
                  </a:cubicBezTo>
                  <a:cubicBezTo>
                    <a:pt x="1375" y="276"/>
                    <a:pt x="1386" y="265"/>
                    <a:pt x="1394" y="249"/>
                  </a:cubicBezTo>
                  <a:cubicBezTo>
                    <a:pt x="1379" y="254"/>
                    <a:pt x="1371" y="242"/>
                    <a:pt x="1359" y="258"/>
                  </a:cubicBezTo>
                  <a:cubicBezTo>
                    <a:pt x="1358" y="258"/>
                    <a:pt x="1357" y="258"/>
                    <a:pt x="1356" y="258"/>
                  </a:cubicBezTo>
                  <a:cubicBezTo>
                    <a:pt x="1354" y="259"/>
                    <a:pt x="1353" y="259"/>
                    <a:pt x="1351" y="260"/>
                  </a:cubicBezTo>
                  <a:cubicBezTo>
                    <a:pt x="1350" y="260"/>
                    <a:pt x="1348" y="261"/>
                    <a:pt x="1347" y="261"/>
                  </a:cubicBezTo>
                  <a:cubicBezTo>
                    <a:pt x="1346" y="262"/>
                    <a:pt x="1344" y="263"/>
                    <a:pt x="1343" y="263"/>
                  </a:cubicBezTo>
                  <a:cubicBezTo>
                    <a:pt x="1342" y="264"/>
                    <a:pt x="1342" y="264"/>
                    <a:pt x="1341" y="265"/>
                  </a:cubicBezTo>
                  <a:cubicBezTo>
                    <a:pt x="1341" y="265"/>
                    <a:pt x="1341" y="265"/>
                    <a:pt x="1341" y="265"/>
                  </a:cubicBezTo>
                  <a:cubicBezTo>
                    <a:pt x="1343" y="261"/>
                    <a:pt x="1345" y="258"/>
                    <a:pt x="1347" y="255"/>
                  </a:cubicBezTo>
                  <a:cubicBezTo>
                    <a:pt x="1352" y="247"/>
                    <a:pt x="1358" y="240"/>
                    <a:pt x="1363" y="232"/>
                  </a:cubicBezTo>
                  <a:cubicBezTo>
                    <a:pt x="1368" y="223"/>
                    <a:pt x="1374" y="215"/>
                    <a:pt x="1378" y="206"/>
                  </a:cubicBezTo>
                  <a:cubicBezTo>
                    <a:pt x="1381" y="201"/>
                    <a:pt x="1383" y="196"/>
                    <a:pt x="1385" y="191"/>
                  </a:cubicBezTo>
                  <a:cubicBezTo>
                    <a:pt x="1385" y="190"/>
                    <a:pt x="1385" y="189"/>
                    <a:pt x="1386" y="188"/>
                  </a:cubicBezTo>
                  <a:cubicBezTo>
                    <a:pt x="1386" y="186"/>
                    <a:pt x="1386" y="186"/>
                    <a:pt x="1386" y="186"/>
                  </a:cubicBezTo>
                  <a:cubicBezTo>
                    <a:pt x="1387" y="184"/>
                    <a:pt x="1387" y="184"/>
                    <a:pt x="1387" y="184"/>
                  </a:cubicBezTo>
                  <a:cubicBezTo>
                    <a:pt x="1387" y="183"/>
                    <a:pt x="1387" y="183"/>
                    <a:pt x="1387" y="183"/>
                  </a:cubicBezTo>
                  <a:cubicBezTo>
                    <a:pt x="1387" y="183"/>
                    <a:pt x="1387" y="183"/>
                    <a:pt x="1387" y="183"/>
                  </a:cubicBezTo>
                  <a:cubicBezTo>
                    <a:pt x="1388" y="182"/>
                    <a:pt x="1388" y="182"/>
                    <a:pt x="1388" y="182"/>
                  </a:cubicBezTo>
                  <a:cubicBezTo>
                    <a:pt x="1389" y="182"/>
                    <a:pt x="1389" y="181"/>
                    <a:pt x="1389" y="181"/>
                  </a:cubicBezTo>
                  <a:cubicBezTo>
                    <a:pt x="1390" y="181"/>
                    <a:pt x="1390" y="180"/>
                    <a:pt x="1391" y="180"/>
                  </a:cubicBezTo>
                  <a:cubicBezTo>
                    <a:pt x="1391" y="180"/>
                    <a:pt x="1392" y="179"/>
                    <a:pt x="1392" y="179"/>
                  </a:cubicBezTo>
                  <a:cubicBezTo>
                    <a:pt x="1393" y="179"/>
                    <a:pt x="1394" y="178"/>
                    <a:pt x="1394" y="178"/>
                  </a:cubicBezTo>
                  <a:cubicBezTo>
                    <a:pt x="1395" y="178"/>
                    <a:pt x="1395" y="178"/>
                    <a:pt x="1395" y="178"/>
                  </a:cubicBezTo>
                  <a:cubicBezTo>
                    <a:pt x="1396" y="177"/>
                    <a:pt x="1396" y="177"/>
                    <a:pt x="1397" y="177"/>
                  </a:cubicBezTo>
                  <a:cubicBezTo>
                    <a:pt x="1400" y="175"/>
                    <a:pt x="1403" y="174"/>
                    <a:pt x="1408" y="173"/>
                  </a:cubicBezTo>
                  <a:cubicBezTo>
                    <a:pt x="1410" y="172"/>
                    <a:pt x="1412" y="172"/>
                    <a:pt x="1414" y="171"/>
                  </a:cubicBezTo>
                  <a:cubicBezTo>
                    <a:pt x="1417" y="171"/>
                    <a:pt x="1419" y="170"/>
                    <a:pt x="1421" y="169"/>
                  </a:cubicBezTo>
                  <a:cubicBezTo>
                    <a:pt x="1422" y="169"/>
                    <a:pt x="1422" y="169"/>
                    <a:pt x="1422" y="169"/>
                  </a:cubicBezTo>
                  <a:cubicBezTo>
                    <a:pt x="1422" y="169"/>
                    <a:pt x="1422" y="169"/>
                    <a:pt x="1422" y="169"/>
                  </a:cubicBezTo>
                  <a:cubicBezTo>
                    <a:pt x="1423" y="170"/>
                    <a:pt x="1423" y="170"/>
                    <a:pt x="1424" y="171"/>
                  </a:cubicBezTo>
                  <a:cubicBezTo>
                    <a:pt x="1424" y="171"/>
                    <a:pt x="1424" y="171"/>
                    <a:pt x="1424" y="171"/>
                  </a:cubicBezTo>
                  <a:cubicBezTo>
                    <a:pt x="1424" y="171"/>
                    <a:pt x="1425" y="172"/>
                    <a:pt x="1425" y="172"/>
                  </a:cubicBezTo>
                  <a:cubicBezTo>
                    <a:pt x="1425" y="172"/>
                    <a:pt x="1425" y="172"/>
                    <a:pt x="1425" y="172"/>
                  </a:cubicBezTo>
                  <a:cubicBezTo>
                    <a:pt x="1426" y="172"/>
                    <a:pt x="1427" y="173"/>
                    <a:pt x="1427" y="173"/>
                  </a:cubicBezTo>
                  <a:cubicBezTo>
                    <a:pt x="1428" y="174"/>
                    <a:pt x="1429" y="174"/>
                    <a:pt x="1430" y="175"/>
                  </a:cubicBezTo>
                  <a:cubicBezTo>
                    <a:pt x="1430" y="176"/>
                    <a:pt x="1431" y="176"/>
                    <a:pt x="1432" y="177"/>
                  </a:cubicBezTo>
                  <a:cubicBezTo>
                    <a:pt x="1433" y="178"/>
                    <a:pt x="1433" y="178"/>
                    <a:pt x="1434" y="179"/>
                  </a:cubicBezTo>
                  <a:cubicBezTo>
                    <a:pt x="1435" y="180"/>
                    <a:pt x="1435" y="181"/>
                    <a:pt x="1436" y="182"/>
                  </a:cubicBezTo>
                  <a:cubicBezTo>
                    <a:pt x="1436" y="182"/>
                    <a:pt x="1436" y="182"/>
                    <a:pt x="1437" y="182"/>
                  </a:cubicBezTo>
                  <a:cubicBezTo>
                    <a:pt x="1431" y="201"/>
                    <a:pt x="1441" y="207"/>
                    <a:pt x="1460" y="202"/>
                  </a:cubicBezTo>
                  <a:cubicBezTo>
                    <a:pt x="1456" y="192"/>
                    <a:pt x="1454" y="176"/>
                    <a:pt x="1438" y="180"/>
                  </a:cubicBezTo>
                  <a:cubicBezTo>
                    <a:pt x="1438" y="179"/>
                    <a:pt x="1438" y="179"/>
                    <a:pt x="1438" y="179"/>
                  </a:cubicBezTo>
                  <a:cubicBezTo>
                    <a:pt x="1438" y="179"/>
                    <a:pt x="1438" y="179"/>
                    <a:pt x="1438" y="179"/>
                  </a:cubicBezTo>
                  <a:cubicBezTo>
                    <a:pt x="1437" y="179"/>
                    <a:pt x="1436" y="178"/>
                    <a:pt x="1436" y="177"/>
                  </a:cubicBezTo>
                  <a:cubicBezTo>
                    <a:pt x="1435" y="177"/>
                    <a:pt x="1434" y="176"/>
                    <a:pt x="1434" y="175"/>
                  </a:cubicBezTo>
                  <a:cubicBezTo>
                    <a:pt x="1433" y="174"/>
                    <a:pt x="1432" y="174"/>
                    <a:pt x="1431" y="173"/>
                  </a:cubicBezTo>
                  <a:cubicBezTo>
                    <a:pt x="1430" y="172"/>
                    <a:pt x="1430" y="172"/>
                    <a:pt x="1429" y="171"/>
                  </a:cubicBezTo>
                  <a:cubicBezTo>
                    <a:pt x="1428" y="171"/>
                    <a:pt x="1427" y="170"/>
                    <a:pt x="1427" y="170"/>
                  </a:cubicBezTo>
                  <a:cubicBezTo>
                    <a:pt x="1426" y="170"/>
                    <a:pt x="1426" y="170"/>
                    <a:pt x="1426" y="169"/>
                  </a:cubicBezTo>
                  <a:cubicBezTo>
                    <a:pt x="1426" y="169"/>
                    <a:pt x="1426" y="169"/>
                    <a:pt x="1426" y="169"/>
                  </a:cubicBezTo>
                  <a:cubicBezTo>
                    <a:pt x="1425" y="169"/>
                    <a:pt x="1425" y="169"/>
                    <a:pt x="1425" y="169"/>
                  </a:cubicBezTo>
                  <a:cubicBezTo>
                    <a:pt x="1425" y="169"/>
                    <a:pt x="1424" y="169"/>
                    <a:pt x="1424" y="169"/>
                  </a:cubicBezTo>
                  <a:cubicBezTo>
                    <a:pt x="1433" y="167"/>
                    <a:pt x="1441" y="165"/>
                    <a:pt x="1447" y="163"/>
                  </a:cubicBezTo>
                  <a:cubicBezTo>
                    <a:pt x="1447" y="163"/>
                    <a:pt x="1448" y="163"/>
                    <a:pt x="1448" y="163"/>
                  </a:cubicBezTo>
                  <a:cubicBezTo>
                    <a:pt x="1449" y="163"/>
                    <a:pt x="1449" y="163"/>
                    <a:pt x="1449" y="162"/>
                  </a:cubicBezTo>
                  <a:cubicBezTo>
                    <a:pt x="1450" y="162"/>
                    <a:pt x="1451" y="162"/>
                    <a:pt x="1452" y="162"/>
                  </a:cubicBezTo>
                  <a:cubicBezTo>
                    <a:pt x="1453" y="161"/>
                    <a:pt x="1454" y="160"/>
                    <a:pt x="1455" y="160"/>
                  </a:cubicBezTo>
                  <a:cubicBezTo>
                    <a:pt x="1457" y="159"/>
                    <a:pt x="1458" y="159"/>
                    <a:pt x="1458" y="159"/>
                  </a:cubicBezTo>
                  <a:cubicBezTo>
                    <a:pt x="1458" y="159"/>
                    <a:pt x="1457" y="159"/>
                    <a:pt x="1455" y="159"/>
                  </a:cubicBezTo>
                  <a:cubicBezTo>
                    <a:pt x="1454" y="159"/>
                    <a:pt x="1452" y="159"/>
                    <a:pt x="1451" y="159"/>
                  </a:cubicBezTo>
                  <a:cubicBezTo>
                    <a:pt x="1450" y="159"/>
                    <a:pt x="1450" y="159"/>
                    <a:pt x="1449" y="159"/>
                  </a:cubicBezTo>
                  <a:cubicBezTo>
                    <a:pt x="1448" y="159"/>
                    <a:pt x="1448" y="160"/>
                    <a:pt x="1447" y="160"/>
                  </a:cubicBezTo>
                  <a:cubicBezTo>
                    <a:pt x="1447" y="160"/>
                    <a:pt x="1447" y="160"/>
                    <a:pt x="1446" y="160"/>
                  </a:cubicBezTo>
                  <a:cubicBezTo>
                    <a:pt x="1444" y="161"/>
                    <a:pt x="1442" y="161"/>
                    <a:pt x="1439" y="162"/>
                  </a:cubicBezTo>
                  <a:cubicBezTo>
                    <a:pt x="1439" y="162"/>
                    <a:pt x="1440" y="161"/>
                    <a:pt x="1440" y="161"/>
                  </a:cubicBezTo>
                  <a:cubicBezTo>
                    <a:pt x="1440" y="161"/>
                    <a:pt x="1440" y="161"/>
                    <a:pt x="1441" y="161"/>
                  </a:cubicBezTo>
                  <a:cubicBezTo>
                    <a:pt x="1441" y="160"/>
                    <a:pt x="1441" y="160"/>
                    <a:pt x="1441" y="160"/>
                  </a:cubicBezTo>
                  <a:cubicBezTo>
                    <a:pt x="1442" y="160"/>
                    <a:pt x="1442" y="159"/>
                    <a:pt x="1442" y="159"/>
                  </a:cubicBezTo>
                  <a:cubicBezTo>
                    <a:pt x="1443" y="158"/>
                    <a:pt x="1444" y="158"/>
                    <a:pt x="1445" y="157"/>
                  </a:cubicBezTo>
                  <a:cubicBezTo>
                    <a:pt x="1446" y="157"/>
                    <a:pt x="1447" y="156"/>
                    <a:pt x="1448" y="156"/>
                  </a:cubicBezTo>
                  <a:cubicBezTo>
                    <a:pt x="1449" y="155"/>
                    <a:pt x="1450" y="155"/>
                    <a:pt x="1452" y="154"/>
                  </a:cubicBezTo>
                  <a:cubicBezTo>
                    <a:pt x="1452" y="154"/>
                    <a:pt x="1453" y="154"/>
                    <a:pt x="1454" y="153"/>
                  </a:cubicBezTo>
                  <a:cubicBezTo>
                    <a:pt x="1458" y="157"/>
                    <a:pt x="1463" y="161"/>
                    <a:pt x="1468" y="160"/>
                  </a:cubicBezTo>
                  <a:cubicBezTo>
                    <a:pt x="1475" y="160"/>
                    <a:pt x="1477" y="152"/>
                    <a:pt x="1480" y="147"/>
                  </a:cubicBezTo>
                  <a:cubicBezTo>
                    <a:pt x="1470" y="145"/>
                    <a:pt x="1455" y="135"/>
                    <a:pt x="1453" y="152"/>
                  </a:cubicBezTo>
                  <a:cubicBezTo>
                    <a:pt x="1453" y="152"/>
                    <a:pt x="1453" y="152"/>
                    <a:pt x="1453" y="152"/>
                  </a:cubicBezTo>
                  <a:cubicBezTo>
                    <a:pt x="1452" y="152"/>
                    <a:pt x="1451" y="152"/>
                    <a:pt x="1451" y="152"/>
                  </a:cubicBezTo>
                  <a:cubicBezTo>
                    <a:pt x="1450" y="153"/>
                    <a:pt x="1449" y="153"/>
                    <a:pt x="1447" y="154"/>
                  </a:cubicBezTo>
                  <a:cubicBezTo>
                    <a:pt x="1446" y="154"/>
                    <a:pt x="1445" y="155"/>
                    <a:pt x="1444" y="156"/>
                  </a:cubicBezTo>
                  <a:cubicBezTo>
                    <a:pt x="1443" y="156"/>
                    <a:pt x="1442" y="157"/>
                    <a:pt x="1441" y="157"/>
                  </a:cubicBezTo>
                  <a:cubicBezTo>
                    <a:pt x="1441" y="158"/>
                    <a:pt x="1440" y="158"/>
                    <a:pt x="1440" y="159"/>
                  </a:cubicBezTo>
                  <a:cubicBezTo>
                    <a:pt x="1440" y="159"/>
                    <a:pt x="1440" y="159"/>
                    <a:pt x="1439" y="159"/>
                  </a:cubicBezTo>
                  <a:cubicBezTo>
                    <a:pt x="1439" y="159"/>
                    <a:pt x="1439" y="159"/>
                    <a:pt x="1439" y="160"/>
                  </a:cubicBezTo>
                  <a:cubicBezTo>
                    <a:pt x="1438" y="160"/>
                    <a:pt x="1438" y="160"/>
                    <a:pt x="1438" y="161"/>
                  </a:cubicBezTo>
                  <a:cubicBezTo>
                    <a:pt x="1437" y="161"/>
                    <a:pt x="1437" y="161"/>
                    <a:pt x="1436" y="162"/>
                  </a:cubicBezTo>
                  <a:cubicBezTo>
                    <a:pt x="1436" y="162"/>
                    <a:pt x="1436" y="162"/>
                    <a:pt x="1436" y="162"/>
                  </a:cubicBezTo>
                  <a:cubicBezTo>
                    <a:pt x="1436" y="162"/>
                    <a:pt x="1436" y="162"/>
                    <a:pt x="1436" y="162"/>
                  </a:cubicBezTo>
                  <a:cubicBezTo>
                    <a:pt x="1436" y="163"/>
                    <a:pt x="1435" y="163"/>
                    <a:pt x="1435" y="163"/>
                  </a:cubicBezTo>
                  <a:cubicBezTo>
                    <a:pt x="1431" y="164"/>
                    <a:pt x="1426" y="165"/>
                    <a:pt x="1421" y="166"/>
                  </a:cubicBezTo>
                  <a:cubicBezTo>
                    <a:pt x="1418" y="167"/>
                    <a:pt x="1416" y="168"/>
                    <a:pt x="1414" y="168"/>
                  </a:cubicBezTo>
                  <a:cubicBezTo>
                    <a:pt x="1411" y="169"/>
                    <a:pt x="1409" y="169"/>
                    <a:pt x="1407" y="170"/>
                  </a:cubicBezTo>
                  <a:cubicBezTo>
                    <a:pt x="1403" y="171"/>
                    <a:pt x="1398" y="172"/>
                    <a:pt x="1395" y="174"/>
                  </a:cubicBezTo>
                  <a:cubicBezTo>
                    <a:pt x="1395" y="174"/>
                    <a:pt x="1394" y="175"/>
                    <a:pt x="1394" y="175"/>
                  </a:cubicBezTo>
                  <a:cubicBezTo>
                    <a:pt x="1393" y="175"/>
                    <a:pt x="1393" y="175"/>
                    <a:pt x="1393" y="175"/>
                  </a:cubicBezTo>
                  <a:cubicBezTo>
                    <a:pt x="1392" y="176"/>
                    <a:pt x="1392" y="177"/>
                    <a:pt x="1391" y="177"/>
                  </a:cubicBezTo>
                  <a:cubicBezTo>
                    <a:pt x="1390" y="178"/>
                    <a:pt x="1390" y="178"/>
                    <a:pt x="1389" y="179"/>
                  </a:cubicBezTo>
                  <a:cubicBezTo>
                    <a:pt x="1389" y="179"/>
                    <a:pt x="1389" y="180"/>
                    <a:pt x="1388" y="180"/>
                  </a:cubicBezTo>
                  <a:cubicBezTo>
                    <a:pt x="1388" y="181"/>
                    <a:pt x="1388" y="181"/>
                    <a:pt x="1388" y="181"/>
                  </a:cubicBezTo>
                  <a:cubicBezTo>
                    <a:pt x="1388" y="181"/>
                    <a:pt x="1388" y="181"/>
                    <a:pt x="1388" y="181"/>
                  </a:cubicBezTo>
                  <a:cubicBezTo>
                    <a:pt x="1388" y="181"/>
                    <a:pt x="1388" y="181"/>
                    <a:pt x="1388" y="181"/>
                  </a:cubicBezTo>
                  <a:cubicBezTo>
                    <a:pt x="1388" y="181"/>
                    <a:pt x="1388" y="181"/>
                    <a:pt x="1388" y="181"/>
                  </a:cubicBezTo>
                  <a:cubicBezTo>
                    <a:pt x="1388" y="180"/>
                    <a:pt x="1388" y="180"/>
                    <a:pt x="1388" y="180"/>
                  </a:cubicBezTo>
                  <a:cubicBezTo>
                    <a:pt x="1388" y="179"/>
                    <a:pt x="1389" y="178"/>
                    <a:pt x="1389" y="176"/>
                  </a:cubicBezTo>
                  <a:cubicBezTo>
                    <a:pt x="1391" y="166"/>
                    <a:pt x="1392" y="155"/>
                    <a:pt x="1393" y="145"/>
                  </a:cubicBezTo>
                  <a:cubicBezTo>
                    <a:pt x="1393" y="140"/>
                    <a:pt x="1394" y="136"/>
                    <a:pt x="1394" y="131"/>
                  </a:cubicBezTo>
                  <a:cubicBezTo>
                    <a:pt x="1395" y="129"/>
                    <a:pt x="1395" y="128"/>
                    <a:pt x="1395" y="127"/>
                  </a:cubicBezTo>
                  <a:cubicBezTo>
                    <a:pt x="1395" y="127"/>
                    <a:pt x="1395" y="127"/>
                    <a:pt x="1395" y="127"/>
                  </a:cubicBezTo>
                  <a:cubicBezTo>
                    <a:pt x="1396" y="126"/>
                    <a:pt x="1396" y="126"/>
                    <a:pt x="1396" y="126"/>
                  </a:cubicBezTo>
                  <a:cubicBezTo>
                    <a:pt x="1397" y="125"/>
                    <a:pt x="1397" y="125"/>
                    <a:pt x="1398" y="124"/>
                  </a:cubicBezTo>
                  <a:cubicBezTo>
                    <a:pt x="1399" y="123"/>
                    <a:pt x="1399" y="123"/>
                    <a:pt x="1400" y="123"/>
                  </a:cubicBezTo>
                  <a:cubicBezTo>
                    <a:pt x="1400" y="123"/>
                    <a:pt x="1400" y="122"/>
                    <a:pt x="1401" y="122"/>
                  </a:cubicBezTo>
                  <a:cubicBezTo>
                    <a:pt x="1401" y="122"/>
                    <a:pt x="1401" y="122"/>
                    <a:pt x="1401" y="122"/>
                  </a:cubicBezTo>
                  <a:cubicBezTo>
                    <a:pt x="1404" y="120"/>
                    <a:pt x="1407" y="118"/>
                    <a:pt x="1410" y="117"/>
                  </a:cubicBezTo>
                  <a:cubicBezTo>
                    <a:pt x="1411" y="117"/>
                    <a:pt x="1412" y="117"/>
                    <a:pt x="1412" y="116"/>
                  </a:cubicBezTo>
                  <a:cubicBezTo>
                    <a:pt x="1413" y="116"/>
                    <a:pt x="1414" y="116"/>
                    <a:pt x="1415" y="115"/>
                  </a:cubicBezTo>
                  <a:cubicBezTo>
                    <a:pt x="1417" y="115"/>
                    <a:pt x="1419" y="114"/>
                    <a:pt x="1421" y="114"/>
                  </a:cubicBezTo>
                  <a:cubicBezTo>
                    <a:pt x="1421" y="114"/>
                    <a:pt x="1421" y="113"/>
                    <a:pt x="1422" y="113"/>
                  </a:cubicBezTo>
                  <a:cubicBezTo>
                    <a:pt x="1441" y="127"/>
                    <a:pt x="1450" y="111"/>
                    <a:pt x="1469" y="108"/>
                  </a:cubicBezTo>
                  <a:cubicBezTo>
                    <a:pt x="1451" y="89"/>
                    <a:pt x="1435" y="94"/>
                    <a:pt x="1420" y="112"/>
                  </a:cubicBezTo>
                  <a:cubicBezTo>
                    <a:pt x="1420" y="112"/>
                    <a:pt x="1420" y="112"/>
                    <a:pt x="1420" y="112"/>
                  </a:cubicBezTo>
                  <a:cubicBezTo>
                    <a:pt x="1418" y="112"/>
                    <a:pt x="1416" y="113"/>
                    <a:pt x="1414" y="113"/>
                  </a:cubicBezTo>
                  <a:cubicBezTo>
                    <a:pt x="1414" y="114"/>
                    <a:pt x="1413" y="114"/>
                    <a:pt x="1412" y="114"/>
                  </a:cubicBezTo>
                  <a:cubicBezTo>
                    <a:pt x="1411" y="115"/>
                    <a:pt x="1410" y="115"/>
                    <a:pt x="1409" y="115"/>
                  </a:cubicBezTo>
                  <a:cubicBezTo>
                    <a:pt x="1406" y="117"/>
                    <a:pt x="1403" y="118"/>
                    <a:pt x="1400" y="120"/>
                  </a:cubicBezTo>
                  <a:cubicBezTo>
                    <a:pt x="1400" y="120"/>
                    <a:pt x="1400" y="120"/>
                    <a:pt x="1399" y="121"/>
                  </a:cubicBezTo>
                  <a:cubicBezTo>
                    <a:pt x="1399" y="121"/>
                    <a:pt x="1399" y="121"/>
                    <a:pt x="1398" y="121"/>
                  </a:cubicBezTo>
                  <a:cubicBezTo>
                    <a:pt x="1398" y="122"/>
                    <a:pt x="1398" y="122"/>
                    <a:pt x="1397" y="123"/>
                  </a:cubicBezTo>
                  <a:cubicBezTo>
                    <a:pt x="1397" y="124"/>
                    <a:pt x="1396" y="124"/>
                    <a:pt x="1396" y="125"/>
                  </a:cubicBezTo>
                  <a:cubicBezTo>
                    <a:pt x="1396" y="125"/>
                    <a:pt x="1396" y="124"/>
                    <a:pt x="1396" y="124"/>
                  </a:cubicBezTo>
                  <a:cubicBezTo>
                    <a:pt x="1396" y="123"/>
                    <a:pt x="1397" y="121"/>
                    <a:pt x="1397" y="120"/>
                  </a:cubicBezTo>
                  <a:cubicBezTo>
                    <a:pt x="1397" y="119"/>
                    <a:pt x="1397" y="119"/>
                    <a:pt x="1397" y="119"/>
                  </a:cubicBezTo>
                  <a:cubicBezTo>
                    <a:pt x="1397" y="119"/>
                    <a:pt x="1397" y="119"/>
                    <a:pt x="1397" y="119"/>
                  </a:cubicBezTo>
                  <a:cubicBezTo>
                    <a:pt x="1397" y="119"/>
                    <a:pt x="1397" y="119"/>
                    <a:pt x="1397" y="119"/>
                  </a:cubicBezTo>
                  <a:cubicBezTo>
                    <a:pt x="1397" y="119"/>
                    <a:pt x="1397" y="119"/>
                    <a:pt x="1397" y="119"/>
                  </a:cubicBezTo>
                  <a:cubicBezTo>
                    <a:pt x="1397" y="118"/>
                    <a:pt x="1397" y="118"/>
                    <a:pt x="1397" y="118"/>
                  </a:cubicBezTo>
                  <a:cubicBezTo>
                    <a:pt x="1398" y="117"/>
                    <a:pt x="1398" y="117"/>
                    <a:pt x="1398" y="117"/>
                  </a:cubicBezTo>
                  <a:cubicBezTo>
                    <a:pt x="1401" y="108"/>
                    <a:pt x="1406" y="100"/>
                    <a:pt x="1411" y="93"/>
                  </a:cubicBezTo>
                  <a:cubicBezTo>
                    <a:pt x="1416" y="86"/>
                    <a:pt x="1422" y="80"/>
                    <a:pt x="1427" y="75"/>
                  </a:cubicBezTo>
                  <a:cubicBezTo>
                    <a:pt x="1429" y="74"/>
                    <a:pt x="1430" y="72"/>
                    <a:pt x="1431" y="71"/>
                  </a:cubicBezTo>
                  <a:cubicBezTo>
                    <a:pt x="1433" y="70"/>
                    <a:pt x="1434" y="69"/>
                    <a:pt x="1435" y="68"/>
                  </a:cubicBezTo>
                  <a:cubicBezTo>
                    <a:pt x="1438" y="65"/>
                    <a:pt x="1441" y="63"/>
                    <a:pt x="1443" y="61"/>
                  </a:cubicBezTo>
                  <a:cubicBezTo>
                    <a:pt x="1448" y="57"/>
                    <a:pt x="1452" y="54"/>
                    <a:pt x="1456" y="51"/>
                  </a:cubicBezTo>
                  <a:cubicBezTo>
                    <a:pt x="1463" y="45"/>
                    <a:pt x="1467" y="42"/>
                    <a:pt x="1467" y="42"/>
                  </a:cubicBezTo>
                  <a:cubicBezTo>
                    <a:pt x="1467" y="42"/>
                    <a:pt x="1466" y="43"/>
                    <a:pt x="1463" y="44"/>
                  </a:cubicBezTo>
                  <a:cubicBezTo>
                    <a:pt x="1461" y="45"/>
                    <a:pt x="1458" y="47"/>
                    <a:pt x="1454" y="49"/>
                  </a:cubicBezTo>
                  <a:cubicBezTo>
                    <a:pt x="1451" y="52"/>
                    <a:pt x="1446" y="55"/>
                    <a:pt x="1441" y="58"/>
                  </a:cubicBezTo>
                  <a:cubicBezTo>
                    <a:pt x="1438" y="60"/>
                    <a:pt x="1435" y="62"/>
                    <a:pt x="1432" y="64"/>
                  </a:cubicBezTo>
                  <a:cubicBezTo>
                    <a:pt x="1431" y="65"/>
                    <a:pt x="1430" y="66"/>
                    <a:pt x="1428" y="68"/>
                  </a:cubicBezTo>
                  <a:cubicBezTo>
                    <a:pt x="1428" y="68"/>
                    <a:pt x="1428" y="68"/>
                    <a:pt x="1427" y="68"/>
                  </a:cubicBezTo>
                  <a:cubicBezTo>
                    <a:pt x="1427" y="69"/>
                    <a:pt x="1426" y="69"/>
                    <a:pt x="1426" y="69"/>
                  </a:cubicBezTo>
                  <a:cubicBezTo>
                    <a:pt x="1425" y="70"/>
                    <a:pt x="1425" y="71"/>
                    <a:pt x="1424" y="71"/>
                  </a:cubicBezTo>
                  <a:cubicBezTo>
                    <a:pt x="1418" y="77"/>
                    <a:pt x="1412" y="83"/>
                    <a:pt x="1407" y="90"/>
                  </a:cubicBezTo>
                  <a:cubicBezTo>
                    <a:pt x="1405" y="93"/>
                    <a:pt x="1403" y="96"/>
                    <a:pt x="1401" y="99"/>
                  </a:cubicBezTo>
                  <a:cubicBezTo>
                    <a:pt x="1401" y="98"/>
                    <a:pt x="1401" y="97"/>
                    <a:pt x="1400" y="96"/>
                  </a:cubicBezTo>
                  <a:cubicBezTo>
                    <a:pt x="1400" y="94"/>
                    <a:pt x="1400" y="93"/>
                    <a:pt x="1400" y="92"/>
                  </a:cubicBezTo>
                  <a:cubicBezTo>
                    <a:pt x="1399" y="92"/>
                    <a:pt x="1399" y="91"/>
                    <a:pt x="1399" y="90"/>
                  </a:cubicBezTo>
                  <a:cubicBezTo>
                    <a:pt x="1399" y="90"/>
                    <a:pt x="1398" y="89"/>
                    <a:pt x="1398" y="89"/>
                  </a:cubicBezTo>
                  <a:cubicBezTo>
                    <a:pt x="1396" y="84"/>
                    <a:pt x="1392" y="79"/>
                    <a:pt x="1389" y="74"/>
                  </a:cubicBezTo>
                  <a:cubicBezTo>
                    <a:pt x="1388" y="72"/>
                    <a:pt x="1387" y="71"/>
                    <a:pt x="1386" y="69"/>
                  </a:cubicBezTo>
                  <a:cubicBezTo>
                    <a:pt x="1386" y="68"/>
                    <a:pt x="1385" y="67"/>
                    <a:pt x="1384" y="65"/>
                  </a:cubicBezTo>
                  <a:cubicBezTo>
                    <a:pt x="1384" y="64"/>
                    <a:pt x="1384" y="64"/>
                    <a:pt x="1383" y="63"/>
                  </a:cubicBezTo>
                  <a:cubicBezTo>
                    <a:pt x="1383" y="63"/>
                    <a:pt x="1383" y="62"/>
                    <a:pt x="1383" y="62"/>
                  </a:cubicBezTo>
                  <a:cubicBezTo>
                    <a:pt x="1382" y="61"/>
                    <a:pt x="1382" y="61"/>
                    <a:pt x="1382" y="61"/>
                  </a:cubicBezTo>
                  <a:cubicBezTo>
                    <a:pt x="1381" y="58"/>
                    <a:pt x="1381" y="58"/>
                    <a:pt x="1381" y="58"/>
                  </a:cubicBezTo>
                  <a:cubicBezTo>
                    <a:pt x="1381" y="58"/>
                    <a:pt x="1381" y="57"/>
                    <a:pt x="1381" y="56"/>
                  </a:cubicBezTo>
                  <a:cubicBezTo>
                    <a:pt x="1380" y="54"/>
                    <a:pt x="1380" y="53"/>
                    <a:pt x="1380" y="51"/>
                  </a:cubicBezTo>
                  <a:cubicBezTo>
                    <a:pt x="1379" y="50"/>
                    <a:pt x="1379" y="49"/>
                    <a:pt x="1379" y="49"/>
                  </a:cubicBezTo>
                  <a:cubicBezTo>
                    <a:pt x="1379" y="48"/>
                    <a:pt x="1379" y="47"/>
                    <a:pt x="1379" y="46"/>
                  </a:cubicBezTo>
                  <a:cubicBezTo>
                    <a:pt x="1379" y="46"/>
                    <a:pt x="1379" y="46"/>
                    <a:pt x="1379" y="46"/>
                  </a:cubicBezTo>
                  <a:cubicBezTo>
                    <a:pt x="1379" y="46"/>
                    <a:pt x="1379" y="45"/>
                    <a:pt x="1380" y="45"/>
                  </a:cubicBezTo>
                  <a:cubicBezTo>
                    <a:pt x="1380" y="44"/>
                    <a:pt x="1381" y="44"/>
                    <a:pt x="1381" y="43"/>
                  </a:cubicBezTo>
                  <a:cubicBezTo>
                    <a:pt x="1381" y="43"/>
                    <a:pt x="1382" y="42"/>
                    <a:pt x="1382" y="42"/>
                  </a:cubicBezTo>
                  <a:cubicBezTo>
                    <a:pt x="1382" y="42"/>
                    <a:pt x="1382" y="41"/>
                    <a:pt x="1382" y="41"/>
                  </a:cubicBezTo>
                  <a:cubicBezTo>
                    <a:pt x="1383" y="41"/>
                    <a:pt x="1383" y="41"/>
                    <a:pt x="1383" y="40"/>
                  </a:cubicBezTo>
                  <a:cubicBezTo>
                    <a:pt x="1383" y="40"/>
                    <a:pt x="1383" y="39"/>
                    <a:pt x="1384" y="39"/>
                  </a:cubicBezTo>
                  <a:cubicBezTo>
                    <a:pt x="1384" y="38"/>
                    <a:pt x="1385" y="38"/>
                    <a:pt x="1385" y="37"/>
                  </a:cubicBezTo>
                  <a:cubicBezTo>
                    <a:pt x="1385" y="37"/>
                    <a:pt x="1386" y="36"/>
                    <a:pt x="1386" y="36"/>
                  </a:cubicBezTo>
                  <a:cubicBezTo>
                    <a:pt x="1386" y="35"/>
                    <a:pt x="1387" y="35"/>
                    <a:pt x="1387" y="34"/>
                  </a:cubicBezTo>
                  <a:cubicBezTo>
                    <a:pt x="1388" y="33"/>
                    <a:pt x="1389" y="32"/>
                    <a:pt x="1390" y="31"/>
                  </a:cubicBezTo>
                  <a:cubicBezTo>
                    <a:pt x="1391" y="30"/>
                    <a:pt x="1392" y="29"/>
                    <a:pt x="1393" y="28"/>
                  </a:cubicBezTo>
                  <a:cubicBezTo>
                    <a:pt x="1395" y="27"/>
                    <a:pt x="1396" y="26"/>
                    <a:pt x="1397" y="25"/>
                  </a:cubicBezTo>
                  <a:cubicBezTo>
                    <a:pt x="1398" y="24"/>
                    <a:pt x="1399" y="24"/>
                    <a:pt x="1401" y="23"/>
                  </a:cubicBezTo>
                  <a:cubicBezTo>
                    <a:pt x="1401" y="23"/>
                    <a:pt x="1401" y="23"/>
                    <a:pt x="1401" y="23"/>
                  </a:cubicBezTo>
                  <a:cubicBezTo>
                    <a:pt x="1420" y="33"/>
                    <a:pt x="1426" y="18"/>
                    <a:pt x="1427" y="0"/>
                  </a:cubicBezTo>
                  <a:cubicBezTo>
                    <a:pt x="1416" y="11"/>
                    <a:pt x="1403" y="3"/>
                    <a:pt x="1398" y="21"/>
                  </a:cubicBezTo>
                  <a:cubicBezTo>
                    <a:pt x="1397" y="22"/>
                    <a:pt x="1396" y="23"/>
                    <a:pt x="1395" y="23"/>
                  </a:cubicBezTo>
                  <a:cubicBezTo>
                    <a:pt x="1394" y="24"/>
                    <a:pt x="1393" y="25"/>
                    <a:pt x="1392" y="26"/>
                  </a:cubicBezTo>
                  <a:cubicBezTo>
                    <a:pt x="1391" y="27"/>
                    <a:pt x="1389" y="28"/>
                    <a:pt x="1388" y="29"/>
                  </a:cubicBezTo>
                  <a:cubicBezTo>
                    <a:pt x="1387" y="30"/>
                    <a:pt x="1386" y="32"/>
                    <a:pt x="1385" y="33"/>
                  </a:cubicBezTo>
                  <a:cubicBezTo>
                    <a:pt x="1385" y="33"/>
                    <a:pt x="1385" y="34"/>
                    <a:pt x="1384" y="34"/>
                  </a:cubicBezTo>
                  <a:cubicBezTo>
                    <a:pt x="1384" y="35"/>
                    <a:pt x="1383" y="35"/>
                    <a:pt x="1383" y="36"/>
                  </a:cubicBezTo>
                  <a:cubicBezTo>
                    <a:pt x="1382" y="36"/>
                    <a:pt x="1382" y="37"/>
                    <a:pt x="1382" y="38"/>
                  </a:cubicBezTo>
                  <a:cubicBezTo>
                    <a:pt x="1381" y="38"/>
                    <a:pt x="1381" y="39"/>
                    <a:pt x="1381" y="39"/>
                  </a:cubicBezTo>
                  <a:cubicBezTo>
                    <a:pt x="1381" y="39"/>
                    <a:pt x="1380" y="40"/>
                    <a:pt x="1380" y="40"/>
                  </a:cubicBezTo>
                  <a:cubicBezTo>
                    <a:pt x="1380" y="40"/>
                    <a:pt x="1380" y="40"/>
                    <a:pt x="1380" y="41"/>
                  </a:cubicBezTo>
                  <a:cubicBezTo>
                    <a:pt x="1380" y="41"/>
                    <a:pt x="1380" y="42"/>
                    <a:pt x="1379" y="42"/>
                  </a:cubicBezTo>
                  <a:cubicBezTo>
                    <a:pt x="1379" y="42"/>
                    <a:pt x="1379" y="43"/>
                    <a:pt x="1379" y="43"/>
                  </a:cubicBezTo>
                  <a:cubicBezTo>
                    <a:pt x="1379" y="44"/>
                    <a:pt x="1379" y="44"/>
                    <a:pt x="1379" y="44"/>
                  </a:cubicBezTo>
                  <a:cubicBezTo>
                    <a:pt x="1379" y="44"/>
                    <a:pt x="1379" y="44"/>
                    <a:pt x="1379" y="44"/>
                  </a:cubicBezTo>
                  <a:cubicBezTo>
                    <a:pt x="1379" y="44"/>
                    <a:pt x="1379" y="44"/>
                    <a:pt x="1379" y="44"/>
                  </a:cubicBezTo>
                  <a:cubicBezTo>
                    <a:pt x="1379" y="43"/>
                    <a:pt x="1379" y="43"/>
                    <a:pt x="1379" y="43"/>
                  </a:cubicBezTo>
                  <a:cubicBezTo>
                    <a:pt x="1379" y="41"/>
                    <a:pt x="1379" y="41"/>
                    <a:pt x="1379" y="41"/>
                  </a:cubicBezTo>
                  <a:cubicBezTo>
                    <a:pt x="1379" y="41"/>
                    <a:pt x="1379" y="40"/>
                    <a:pt x="1379" y="39"/>
                  </a:cubicBezTo>
                  <a:cubicBezTo>
                    <a:pt x="1379" y="38"/>
                    <a:pt x="1379" y="37"/>
                    <a:pt x="1379" y="37"/>
                  </a:cubicBezTo>
                  <a:cubicBezTo>
                    <a:pt x="1379" y="36"/>
                    <a:pt x="1379" y="35"/>
                    <a:pt x="1379" y="34"/>
                  </a:cubicBezTo>
                  <a:cubicBezTo>
                    <a:pt x="1379" y="34"/>
                    <a:pt x="1379" y="33"/>
                    <a:pt x="1379" y="32"/>
                  </a:cubicBezTo>
                  <a:cubicBezTo>
                    <a:pt x="1379" y="31"/>
                    <a:pt x="1380" y="29"/>
                    <a:pt x="1380" y="28"/>
                  </a:cubicBezTo>
                  <a:cubicBezTo>
                    <a:pt x="1380" y="27"/>
                    <a:pt x="1380" y="26"/>
                    <a:pt x="1380" y="26"/>
                  </a:cubicBezTo>
                  <a:cubicBezTo>
                    <a:pt x="1381" y="25"/>
                    <a:pt x="1381" y="24"/>
                    <a:pt x="1381" y="24"/>
                  </a:cubicBezTo>
                  <a:cubicBezTo>
                    <a:pt x="1381" y="22"/>
                    <a:pt x="1382" y="21"/>
                    <a:pt x="1382" y="20"/>
                  </a:cubicBezTo>
                  <a:cubicBezTo>
                    <a:pt x="1382" y="19"/>
                    <a:pt x="1383" y="18"/>
                    <a:pt x="1383" y="17"/>
                  </a:cubicBezTo>
                  <a:cubicBezTo>
                    <a:pt x="1384" y="16"/>
                    <a:pt x="1384" y="15"/>
                    <a:pt x="1384" y="14"/>
                  </a:cubicBezTo>
                  <a:cubicBezTo>
                    <a:pt x="1385" y="12"/>
                    <a:pt x="1386" y="10"/>
                    <a:pt x="1387" y="9"/>
                  </a:cubicBezTo>
                  <a:cubicBezTo>
                    <a:pt x="1387" y="7"/>
                    <a:pt x="1388" y="6"/>
                    <a:pt x="1388" y="6"/>
                  </a:cubicBezTo>
                  <a:cubicBezTo>
                    <a:pt x="1388" y="5"/>
                    <a:pt x="1389" y="5"/>
                    <a:pt x="1389" y="5"/>
                  </a:cubicBezTo>
                  <a:cubicBezTo>
                    <a:pt x="1389" y="5"/>
                    <a:pt x="1388" y="5"/>
                    <a:pt x="1388" y="5"/>
                  </a:cubicBezTo>
                  <a:cubicBezTo>
                    <a:pt x="1388" y="6"/>
                    <a:pt x="1387" y="6"/>
                    <a:pt x="1387" y="7"/>
                  </a:cubicBezTo>
                  <a:cubicBezTo>
                    <a:pt x="1386" y="7"/>
                    <a:pt x="1386" y="7"/>
                    <a:pt x="1386" y="8"/>
                  </a:cubicBezTo>
                  <a:cubicBezTo>
                    <a:pt x="1385" y="9"/>
                    <a:pt x="1383" y="11"/>
                    <a:pt x="1382" y="13"/>
                  </a:cubicBezTo>
                  <a:cubicBezTo>
                    <a:pt x="1382" y="13"/>
                    <a:pt x="1381" y="14"/>
                    <a:pt x="1381" y="15"/>
                  </a:cubicBezTo>
                  <a:cubicBezTo>
                    <a:pt x="1380" y="16"/>
                    <a:pt x="1380" y="17"/>
                    <a:pt x="1380" y="17"/>
                  </a:cubicBezTo>
                  <a:cubicBezTo>
                    <a:pt x="1380" y="18"/>
                    <a:pt x="1379" y="18"/>
                    <a:pt x="1379" y="19"/>
                  </a:cubicBezTo>
                  <a:cubicBezTo>
                    <a:pt x="1379" y="20"/>
                    <a:pt x="1378" y="21"/>
                    <a:pt x="1378" y="23"/>
                  </a:cubicBezTo>
                  <a:cubicBezTo>
                    <a:pt x="1378" y="24"/>
                    <a:pt x="1378" y="24"/>
                    <a:pt x="1377" y="25"/>
                  </a:cubicBezTo>
                  <a:cubicBezTo>
                    <a:pt x="1377" y="26"/>
                    <a:pt x="1377" y="26"/>
                    <a:pt x="1377" y="27"/>
                  </a:cubicBezTo>
                  <a:cubicBezTo>
                    <a:pt x="1377" y="29"/>
                    <a:pt x="1376" y="30"/>
                    <a:pt x="1376" y="32"/>
                  </a:cubicBezTo>
                  <a:cubicBezTo>
                    <a:pt x="1376" y="32"/>
                    <a:pt x="1376" y="33"/>
                    <a:pt x="1376" y="34"/>
                  </a:cubicBezTo>
                  <a:cubicBezTo>
                    <a:pt x="1376" y="35"/>
                    <a:pt x="1376" y="36"/>
                    <a:pt x="1376" y="36"/>
                  </a:cubicBezTo>
                  <a:cubicBezTo>
                    <a:pt x="1376" y="37"/>
                    <a:pt x="1375" y="38"/>
                    <a:pt x="1375" y="39"/>
                  </a:cubicBezTo>
                  <a:cubicBezTo>
                    <a:pt x="1375" y="40"/>
                    <a:pt x="1375" y="41"/>
                    <a:pt x="1375" y="41"/>
                  </a:cubicBezTo>
                  <a:cubicBezTo>
                    <a:pt x="1375" y="43"/>
                    <a:pt x="1375" y="43"/>
                    <a:pt x="1375" y="43"/>
                  </a:cubicBezTo>
                  <a:cubicBezTo>
                    <a:pt x="1376" y="44"/>
                    <a:pt x="1376" y="44"/>
                    <a:pt x="1376" y="44"/>
                  </a:cubicBezTo>
                  <a:cubicBezTo>
                    <a:pt x="1376" y="45"/>
                    <a:pt x="1376" y="46"/>
                    <a:pt x="1376" y="47"/>
                  </a:cubicBezTo>
                  <a:cubicBezTo>
                    <a:pt x="1376" y="47"/>
                    <a:pt x="1376" y="48"/>
                    <a:pt x="1376" y="49"/>
                  </a:cubicBezTo>
                  <a:cubicBezTo>
                    <a:pt x="1376" y="50"/>
                    <a:pt x="1376" y="51"/>
                    <a:pt x="1376" y="52"/>
                  </a:cubicBezTo>
                  <a:cubicBezTo>
                    <a:pt x="1377" y="53"/>
                    <a:pt x="1377" y="55"/>
                    <a:pt x="1378" y="57"/>
                  </a:cubicBezTo>
                  <a:cubicBezTo>
                    <a:pt x="1378" y="58"/>
                    <a:pt x="1378" y="58"/>
                    <a:pt x="1378" y="59"/>
                  </a:cubicBezTo>
                  <a:cubicBezTo>
                    <a:pt x="1379" y="62"/>
                    <a:pt x="1379" y="62"/>
                    <a:pt x="1379" y="62"/>
                  </a:cubicBezTo>
                  <a:cubicBezTo>
                    <a:pt x="1380" y="63"/>
                    <a:pt x="1380" y="63"/>
                    <a:pt x="1380" y="63"/>
                  </a:cubicBezTo>
                  <a:cubicBezTo>
                    <a:pt x="1380" y="63"/>
                    <a:pt x="1380" y="64"/>
                    <a:pt x="1380" y="64"/>
                  </a:cubicBezTo>
                  <a:cubicBezTo>
                    <a:pt x="1381" y="65"/>
                    <a:pt x="1381" y="66"/>
                    <a:pt x="1381" y="67"/>
                  </a:cubicBezTo>
                  <a:cubicBezTo>
                    <a:pt x="1383" y="70"/>
                    <a:pt x="1385" y="73"/>
                    <a:pt x="1386" y="75"/>
                  </a:cubicBezTo>
                  <a:cubicBezTo>
                    <a:pt x="1388" y="78"/>
                    <a:pt x="1390" y="81"/>
                    <a:pt x="1391" y="83"/>
                  </a:cubicBezTo>
                  <a:cubicBezTo>
                    <a:pt x="1393" y="86"/>
                    <a:pt x="1394" y="88"/>
                    <a:pt x="1395" y="90"/>
                  </a:cubicBezTo>
                  <a:cubicBezTo>
                    <a:pt x="1396" y="91"/>
                    <a:pt x="1396" y="92"/>
                    <a:pt x="1397" y="93"/>
                  </a:cubicBezTo>
                  <a:cubicBezTo>
                    <a:pt x="1397" y="94"/>
                    <a:pt x="1398" y="95"/>
                    <a:pt x="1398" y="96"/>
                  </a:cubicBezTo>
                  <a:cubicBezTo>
                    <a:pt x="1398" y="97"/>
                    <a:pt x="1399" y="98"/>
                    <a:pt x="1399" y="99"/>
                  </a:cubicBezTo>
                  <a:cubicBezTo>
                    <a:pt x="1399" y="100"/>
                    <a:pt x="1400" y="101"/>
                    <a:pt x="1400" y="101"/>
                  </a:cubicBezTo>
                  <a:cubicBezTo>
                    <a:pt x="1400" y="101"/>
                    <a:pt x="1400" y="101"/>
                    <a:pt x="1400" y="101"/>
                  </a:cubicBezTo>
                  <a:cubicBezTo>
                    <a:pt x="1397" y="106"/>
                    <a:pt x="1395" y="110"/>
                    <a:pt x="1394" y="115"/>
                  </a:cubicBezTo>
                  <a:cubicBezTo>
                    <a:pt x="1393" y="117"/>
                    <a:pt x="1393" y="117"/>
                    <a:pt x="1393" y="117"/>
                  </a:cubicBezTo>
                  <a:cubicBezTo>
                    <a:pt x="1393" y="117"/>
                    <a:pt x="1393" y="117"/>
                    <a:pt x="1393" y="117"/>
                  </a:cubicBezTo>
                  <a:cubicBezTo>
                    <a:pt x="1393" y="117"/>
                    <a:pt x="1393" y="117"/>
                    <a:pt x="1393" y="117"/>
                  </a:cubicBezTo>
                  <a:cubicBezTo>
                    <a:pt x="1393" y="118"/>
                    <a:pt x="1393" y="118"/>
                    <a:pt x="1393" y="118"/>
                  </a:cubicBezTo>
                  <a:cubicBezTo>
                    <a:pt x="1393" y="118"/>
                    <a:pt x="1393" y="118"/>
                    <a:pt x="1393" y="118"/>
                  </a:cubicBezTo>
                  <a:cubicBezTo>
                    <a:pt x="1392" y="119"/>
                    <a:pt x="1392" y="119"/>
                    <a:pt x="1392" y="119"/>
                  </a:cubicBezTo>
                  <a:cubicBezTo>
                    <a:pt x="1392" y="120"/>
                    <a:pt x="1392" y="121"/>
                    <a:pt x="1391" y="122"/>
                  </a:cubicBezTo>
                  <a:cubicBezTo>
                    <a:pt x="1391" y="125"/>
                    <a:pt x="1390" y="127"/>
                    <a:pt x="1390" y="130"/>
                  </a:cubicBezTo>
                  <a:cubicBezTo>
                    <a:pt x="1389" y="135"/>
                    <a:pt x="1388" y="140"/>
                    <a:pt x="1388" y="145"/>
                  </a:cubicBezTo>
                  <a:cubicBezTo>
                    <a:pt x="1388" y="146"/>
                    <a:pt x="1388" y="146"/>
                    <a:pt x="1388" y="147"/>
                  </a:cubicBezTo>
                  <a:cubicBezTo>
                    <a:pt x="1387" y="146"/>
                    <a:pt x="1386" y="144"/>
                    <a:pt x="1386" y="143"/>
                  </a:cubicBezTo>
                  <a:cubicBezTo>
                    <a:pt x="1385" y="142"/>
                    <a:pt x="1385" y="141"/>
                    <a:pt x="1384" y="140"/>
                  </a:cubicBezTo>
                  <a:cubicBezTo>
                    <a:pt x="1384" y="139"/>
                    <a:pt x="1383" y="138"/>
                    <a:pt x="1383" y="137"/>
                  </a:cubicBezTo>
                  <a:cubicBezTo>
                    <a:pt x="1382" y="135"/>
                    <a:pt x="1381" y="133"/>
                    <a:pt x="1379" y="131"/>
                  </a:cubicBezTo>
                  <a:cubicBezTo>
                    <a:pt x="1380" y="131"/>
                    <a:pt x="1380" y="131"/>
                    <a:pt x="1380" y="131"/>
                  </a:cubicBezTo>
                  <a:cubicBezTo>
                    <a:pt x="1382" y="105"/>
                    <a:pt x="1372" y="87"/>
                    <a:pt x="1339" y="90"/>
                  </a:cubicBezTo>
                  <a:cubicBezTo>
                    <a:pt x="1353" y="108"/>
                    <a:pt x="1347" y="129"/>
                    <a:pt x="1376" y="131"/>
                  </a:cubicBezTo>
                  <a:cubicBezTo>
                    <a:pt x="1377" y="132"/>
                    <a:pt x="1377" y="132"/>
                    <a:pt x="1377" y="133"/>
                  </a:cubicBezTo>
                  <a:cubicBezTo>
                    <a:pt x="1378" y="134"/>
                    <a:pt x="1379" y="136"/>
                    <a:pt x="1380" y="138"/>
                  </a:cubicBezTo>
                  <a:cubicBezTo>
                    <a:pt x="1381" y="139"/>
                    <a:pt x="1381" y="140"/>
                    <a:pt x="1382" y="141"/>
                  </a:cubicBezTo>
                  <a:cubicBezTo>
                    <a:pt x="1382" y="142"/>
                    <a:pt x="1383" y="143"/>
                    <a:pt x="1383" y="144"/>
                  </a:cubicBezTo>
                  <a:cubicBezTo>
                    <a:pt x="1385" y="147"/>
                    <a:pt x="1386" y="151"/>
                    <a:pt x="1387" y="154"/>
                  </a:cubicBezTo>
                  <a:cubicBezTo>
                    <a:pt x="1387" y="154"/>
                    <a:pt x="1387" y="155"/>
                    <a:pt x="1387" y="155"/>
                  </a:cubicBezTo>
                  <a:cubicBezTo>
                    <a:pt x="1386" y="162"/>
                    <a:pt x="1386" y="169"/>
                    <a:pt x="1384" y="175"/>
                  </a:cubicBezTo>
                  <a:cubicBezTo>
                    <a:pt x="1384" y="177"/>
                    <a:pt x="1384" y="178"/>
                    <a:pt x="1383" y="179"/>
                  </a:cubicBezTo>
                  <a:cubicBezTo>
                    <a:pt x="1383" y="179"/>
                    <a:pt x="1383" y="179"/>
                    <a:pt x="1383" y="179"/>
                  </a:cubicBezTo>
                  <a:cubicBezTo>
                    <a:pt x="1383" y="180"/>
                    <a:pt x="1383" y="180"/>
                    <a:pt x="1383" y="180"/>
                  </a:cubicBezTo>
                  <a:cubicBezTo>
                    <a:pt x="1383" y="180"/>
                    <a:pt x="1383" y="180"/>
                    <a:pt x="1383" y="180"/>
                  </a:cubicBezTo>
                  <a:cubicBezTo>
                    <a:pt x="1383" y="180"/>
                    <a:pt x="1383" y="180"/>
                    <a:pt x="1383" y="180"/>
                  </a:cubicBezTo>
                  <a:cubicBezTo>
                    <a:pt x="1383" y="180"/>
                    <a:pt x="1383" y="180"/>
                    <a:pt x="1383" y="180"/>
                  </a:cubicBezTo>
                  <a:cubicBezTo>
                    <a:pt x="1383" y="181"/>
                    <a:pt x="1383" y="181"/>
                    <a:pt x="1383" y="181"/>
                  </a:cubicBezTo>
                  <a:cubicBezTo>
                    <a:pt x="1382" y="183"/>
                    <a:pt x="1382" y="183"/>
                    <a:pt x="1382" y="183"/>
                  </a:cubicBezTo>
                  <a:cubicBezTo>
                    <a:pt x="1382" y="184"/>
                    <a:pt x="1382" y="184"/>
                    <a:pt x="1382" y="184"/>
                  </a:cubicBezTo>
                  <a:cubicBezTo>
                    <a:pt x="1381" y="186"/>
                    <a:pt x="1381" y="186"/>
                    <a:pt x="1381" y="186"/>
                  </a:cubicBezTo>
                  <a:cubicBezTo>
                    <a:pt x="1381" y="187"/>
                    <a:pt x="1381" y="189"/>
                    <a:pt x="1380" y="190"/>
                  </a:cubicBezTo>
                  <a:cubicBezTo>
                    <a:pt x="1378" y="195"/>
                    <a:pt x="1376" y="199"/>
                    <a:pt x="1374" y="204"/>
                  </a:cubicBezTo>
                  <a:cubicBezTo>
                    <a:pt x="1370" y="212"/>
                    <a:pt x="1364" y="221"/>
                    <a:pt x="1359" y="229"/>
                  </a:cubicBezTo>
                  <a:cubicBezTo>
                    <a:pt x="1358" y="230"/>
                    <a:pt x="1357" y="231"/>
                    <a:pt x="1357" y="232"/>
                  </a:cubicBezTo>
                  <a:cubicBezTo>
                    <a:pt x="1357" y="232"/>
                    <a:pt x="1357" y="231"/>
                    <a:pt x="1357" y="231"/>
                  </a:cubicBezTo>
                  <a:cubicBezTo>
                    <a:pt x="1357" y="230"/>
                    <a:pt x="1357" y="230"/>
                    <a:pt x="1357" y="229"/>
                  </a:cubicBezTo>
                  <a:cubicBezTo>
                    <a:pt x="1357" y="228"/>
                    <a:pt x="1357" y="228"/>
                    <a:pt x="1357" y="227"/>
                  </a:cubicBezTo>
                  <a:cubicBezTo>
                    <a:pt x="1356" y="227"/>
                    <a:pt x="1356" y="226"/>
                    <a:pt x="1356" y="226"/>
                  </a:cubicBezTo>
                  <a:cubicBezTo>
                    <a:pt x="1356" y="225"/>
                    <a:pt x="1356" y="223"/>
                    <a:pt x="1356" y="222"/>
                  </a:cubicBezTo>
                  <a:cubicBezTo>
                    <a:pt x="1355" y="221"/>
                    <a:pt x="1355" y="219"/>
                    <a:pt x="1354" y="218"/>
                  </a:cubicBezTo>
                  <a:cubicBezTo>
                    <a:pt x="1354" y="217"/>
                    <a:pt x="1354" y="216"/>
                    <a:pt x="1353" y="216"/>
                  </a:cubicBezTo>
                  <a:cubicBezTo>
                    <a:pt x="1353" y="215"/>
                    <a:pt x="1353" y="214"/>
                    <a:pt x="1352" y="213"/>
                  </a:cubicBezTo>
                  <a:cubicBezTo>
                    <a:pt x="1352" y="212"/>
                    <a:pt x="1352" y="212"/>
                    <a:pt x="1351" y="211"/>
                  </a:cubicBezTo>
                  <a:cubicBezTo>
                    <a:pt x="1351" y="210"/>
                    <a:pt x="1350" y="209"/>
                    <a:pt x="1350" y="209"/>
                  </a:cubicBezTo>
                  <a:cubicBezTo>
                    <a:pt x="1348" y="205"/>
                    <a:pt x="1345" y="202"/>
                    <a:pt x="1342" y="199"/>
                  </a:cubicBezTo>
                  <a:cubicBezTo>
                    <a:pt x="1339" y="195"/>
                    <a:pt x="1336" y="192"/>
                    <a:pt x="1333" y="188"/>
                  </a:cubicBezTo>
                  <a:cubicBezTo>
                    <a:pt x="1330" y="185"/>
                    <a:pt x="1326" y="182"/>
                    <a:pt x="1323" y="178"/>
                  </a:cubicBezTo>
                  <a:cubicBezTo>
                    <a:pt x="1320" y="174"/>
                    <a:pt x="1317" y="170"/>
                    <a:pt x="1314" y="166"/>
                  </a:cubicBezTo>
                  <a:cubicBezTo>
                    <a:pt x="1313" y="165"/>
                    <a:pt x="1313" y="165"/>
                    <a:pt x="1313" y="165"/>
                  </a:cubicBezTo>
                  <a:cubicBezTo>
                    <a:pt x="1312" y="163"/>
                    <a:pt x="1312" y="163"/>
                    <a:pt x="1312" y="163"/>
                  </a:cubicBezTo>
                  <a:cubicBezTo>
                    <a:pt x="1312" y="163"/>
                    <a:pt x="1312" y="163"/>
                    <a:pt x="1312" y="163"/>
                  </a:cubicBezTo>
                  <a:cubicBezTo>
                    <a:pt x="1312" y="163"/>
                    <a:pt x="1312" y="163"/>
                    <a:pt x="1312" y="163"/>
                  </a:cubicBezTo>
                  <a:cubicBezTo>
                    <a:pt x="1312" y="163"/>
                    <a:pt x="1312" y="163"/>
                    <a:pt x="1312" y="163"/>
                  </a:cubicBezTo>
                  <a:cubicBezTo>
                    <a:pt x="1312" y="163"/>
                    <a:pt x="1312" y="163"/>
                    <a:pt x="1312" y="163"/>
                  </a:cubicBezTo>
                  <a:cubicBezTo>
                    <a:pt x="1312" y="162"/>
                    <a:pt x="1312" y="162"/>
                    <a:pt x="1312" y="162"/>
                  </a:cubicBezTo>
                  <a:cubicBezTo>
                    <a:pt x="1311" y="162"/>
                    <a:pt x="1311" y="162"/>
                    <a:pt x="1311" y="162"/>
                  </a:cubicBezTo>
                  <a:cubicBezTo>
                    <a:pt x="1310" y="160"/>
                    <a:pt x="1310" y="160"/>
                    <a:pt x="1310" y="160"/>
                  </a:cubicBezTo>
                  <a:cubicBezTo>
                    <a:pt x="1310" y="159"/>
                    <a:pt x="1310" y="159"/>
                    <a:pt x="1309" y="158"/>
                  </a:cubicBezTo>
                  <a:cubicBezTo>
                    <a:pt x="1309" y="157"/>
                    <a:pt x="1309" y="157"/>
                    <a:pt x="1309" y="157"/>
                  </a:cubicBezTo>
                  <a:cubicBezTo>
                    <a:pt x="1308" y="155"/>
                    <a:pt x="1308" y="154"/>
                    <a:pt x="1307" y="153"/>
                  </a:cubicBezTo>
                  <a:cubicBezTo>
                    <a:pt x="1307" y="152"/>
                    <a:pt x="1307" y="151"/>
                    <a:pt x="1306" y="150"/>
                  </a:cubicBezTo>
                  <a:cubicBezTo>
                    <a:pt x="1306" y="149"/>
                    <a:pt x="1306" y="148"/>
                    <a:pt x="1305" y="146"/>
                  </a:cubicBezTo>
                  <a:cubicBezTo>
                    <a:pt x="1305" y="145"/>
                    <a:pt x="1305" y="144"/>
                    <a:pt x="1305" y="143"/>
                  </a:cubicBezTo>
                  <a:cubicBezTo>
                    <a:pt x="1304" y="142"/>
                    <a:pt x="1304" y="141"/>
                    <a:pt x="1304" y="139"/>
                  </a:cubicBezTo>
                  <a:cubicBezTo>
                    <a:pt x="1304" y="138"/>
                    <a:pt x="1304" y="137"/>
                    <a:pt x="1304" y="136"/>
                  </a:cubicBezTo>
                  <a:cubicBezTo>
                    <a:pt x="1304" y="135"/>
                    <a:pt x="1304" y="134"/>
                    <a:pt x="1304" y="133"/>
                  </a:cubicBezTo>
                  <a:cubicBezTo>
                    <a:pt x="1303" y="132"/>
                    <a:pt x="1304" y="131"/>
                    <a:pt x="1304" y="129"/>
                  </a:cubicBezTo>
                  <a:cubicBezTo>
                    <a:pt x="1304" y="128"/>
                    <a:pt x="1304" y="127"/>
                    <a:pt x="1304" y="126"/>
                  </a:cubicBezTo>
                  <a:cubicBezTo>
                    <a:pt x="1304" y="124"/>
                    <a:pt x="1304" y="122"/>
                    <a:pt x="1304" y="120"/>
                  </a:cubicBezTo>
                  <a:cubicBezTo>
                    <a:pt x="1305" y="119"/>
                    <a:pt x="1305" y="118"/>
                    <a:pt x="1305" y="117"/>
                  </a:cubicBezTo>
                  <a:cubicBezTo>
                    <a:pt x="1305" y="116"/>
                    <a:pt x="1305" y="115"/>
                    <a:pt x="1306" y="114"/>
                  </a:cubicBezTo>
                  <a:cubicBezTo>
                    <a:pt x="1306" y="113"/>
                    <a:pt x="1307" y="111"/>
                    <a:pt x="1307" y="109"/>
                  </a:cubicBezTo>
                  <a:cubicBezTo>
                    <a:pt x="1307" y="109"/>
                    <a:pt x="1308" y="108"/>
                    <a:pt x="1308" y="107"/>
                  </a:cubicBezTo>
                  <a:cubicBezTo>
                    <a:pt x="1308" y="106"/>
                    <a:pt x="1308" y="106"/>
                    <a:pt x="1309" y="105"/>
                  </a:cubicBezTo>
                  <a:cubicBezTo>
                    <a:pt x="1310" y="102"/>
                    <a:pt x="1311" y="100"/>
                    <a:pt x="1312" y="98"/>
                  </a:cubicBezTo>
                  <a:cubicBezTo>
                    <a:pt x="1313" y="96"/>
                    <a:pt x="1313" y="94"/>
                    <a:pt x="1314" y="93"/>
                  </a:cubicBezTo>
                  <a:cubicBezTo>
                    <a:pt x="1315" y="92"/>
                    <a:pt x="1315" y="92"/>
                    <a:pt x="1315" y="92"/>
                  </a:cubicBezTo>
                  <a:cubicBezTo>
                    <a:pt x="1315" y="92"/>
                    <a:pt x="1315" y="92"/>
                    <a:pt x="1314" y="93"/>
                  </a:cubicBezTo>
                  <a:cubicBezTo>
                    <a:pt x="1313" y="94"/>
                    <a:pt x="1312" y="95"/>
                    <a:pt x="1311" y="97"/>
                  </a:cubicBezTo>
                  <a:cubicBezTo>
                    <a:pt x="1309" y="99"/>
                    <a:pt x="1308" y="101"/>
                    <a:pt x="1306" y="104"/>
                  </a:cubicBezTo>
                  <a:cubicBezTo>
                    <a:pt x="1306" y="105"/>
                    <a:pt x="1306" y="105"/>
                    <a:pt x="1305" y="106"/>
                  </a:cubicBezTo>
                  <a:cubicBezTo>
                    <a:pt x="1305" y="106"/>
                    <a:pt x="1305" y="107"/>
                    <a:pt x="1305" y="107"/>
                  </a:cubicBezTo>
                  <a:cubicBezTo>
                    <a:pt x="1305" y="106"/>
                    <a:pt x="1305" y="105"/>
                    <a:pt x="1305" y="104"/>
                  </a:cubicBezTo>
                  <a:cubicBezTo>
                    <a:pt x="1305" y="103"/>
                    <a:pt x="1304" y="102"/>
                    <a:pt x="1304" y="101"/>
                  </a:cubicBezTo>
                  <a:cubicBezTo>
                    <a:pt x="1304" y="100"/>
                    <a:pt x="1304" y="99"/>
                    <a:pt x="1304" y="97"/>
                  </a:cubicBezTo>
                  <a:cubicBezTo>
                    <a:pt x="1304" y="97"/>
                    <a:pt x="1303" y="96"/>
                    <a:pt x="1303" y="95"/>
                  </a:cubicBezTo>
                  <a:cubicBezTo>
                    <a:pt x="1316" y="80"/>
                    <a:pt x="1293" y="64"/>
                    <a:pt x="1280" y="61"/>
                  </a:cubicBezTo>
                  <a:cubicBezTo>
                    <a:pt x="1285" y="68"/>
                    <a:pt x="1288" y="70"/>
                    <a:pt x="1289" y="77"/>
                  </a:cubicBezTo>
                  <a:cubicBezTo>
                    <a:pt x="1290" y="83"/>
                    <a:pt x="1290" y="95"/>
                    <a:pt x="1299" y="92"/>
                  </a:cubicBezTo>
                  <a:cubicBezTo>
                    <a:pt x="1299" y="93"/>
                    <a:pt x="1299" y="93"/>
                    <a:pt x="1299" y="93"/>
                  </a:cubicBezTo>
                  <a:cubicBezTo>
                    <a:pt x="1299" y="94"/>
                    <a:pt x="1301" y="95"/>
                    <a:pt x="1302" y="97"/>
                  </a:cubicBezTo>
                  <a:cubicBezTo>
                    <a:pt x="1302" y="97"/>
                    <a:pt x="1302" y="97"/>
                    <a:pt x="1302" y="97"/>
                  </a:cubicBezTo>
                  <a:cubicBezTo>
                    <a:pt x="1302" y="97"/>
                    <a:pt x="1302" y="97"/>
                    <a:pt x="1302" y="98"/>
                  </a:cubicBezTo>
                  <a:cubicBezTo>
                    <a:pt x="1302" y="99"/>
                    <a:pt x="1302" y="100"/>
                    <a:pt x="1302" y="101"/>
                  </a:cubicBezTo>
                  <a:cubicBezTo>
                    <a:pt x="1303" y="102"/>
                    <a:pt x="1303" y="103"/>
                    <a:pt x="1303" y="104"/>
                  </a:cubicBezTo>
                  <a:cubicBezTo>
                    <a:pt x="1303" y="105"/>
                    <a:pt x="1303" y="106"/>
                    <a:pt x="1303" y="107"/>
                  </a:cubicBezTo>
                  <a:cubicBezTo>
                    <a:pt x="1303" y="108"/>
                    <a:pt x="1303" y="109"/>
                    <a:pt x="1303" y="110"/>
                  </a:cubicBezTo>
                  <a:cubicBezTo>
                    <a:pt x="1303" y="110"/>
                    <a:pt x="1303" y="111"/>
                    <a:pt x="1303" y="111"/>
                  </a:cubicBezTo>
                  <a:cubicBezTo>
                    <a:pt x="1303" y="111"/>
                    <a:pt x="1303" y="111"/>
                    <a:pt x="1303" y="111"/>
                  </a:cubicBezTo>
                  <a:cubicBezTo>
                    <a:pt x="1303" y="112"/>
                    <a:pt x="1303" y="112"/>
                    <a:pt x="1303" y="112"/>
                  </a:cubicBezTo>
                  <a:cubicBezTo>
                    <a:pt x="1303" y="112"/>
                    <a:pt x="1303" y="112"/>
                    <a:pt x="1303" y="112"/>
                  </a:cubicBezTo>
                  <a:cubicBezTo>
                    <a:pt x="1303" y="113"/>
                    <a:pt x="1303" y="113"/>
                    <a:pt x="1303" y="114"/>
                  </a:cubicBezTo>
                  <a:cubicBezTo>
                    <a:pt x="1302" y="115"/>
                    <a:pt x="1302" y="116"/>
                    <a:pt x="1302" y="117"/>
                  </a:cubicBezTo>
                  <a:cubicBezTo>
                    <a:pt x="1302" y="118"/>
                    <a:pt x="1302" y="119"/>
                    <a:pt x="1301" y="120"/>
                  </a:cubicBezTo>
                  <a:cubicBezTo>
                    <a:pt x="1301" y="122"/>
                    <a:pt x="1301" y="124"/>
                    <a:pt x="1301" y="126"/>
                  </a:cubicBezTo>
                  <a:cubicBezTo>
                    <a:pt x="1300" y="127"/>
                    <a:pt x="1300" y="128"/>
                    <a:pt x="1300" y="129"/>
                  </a:cubicBezTo>
                  <a:cubicBezTo>
                    <a:pt x="1300" y="130"/>
                    <a:pt x="1300" y="132"/>
                    <a:pt x="1300" y="133"/>
                  </a:cubicBezTo>
                  <a:cubicBezTo>
                    <a:pt x="1300" y="134"/>
                    <a:pt x="1300" y="135"/>
                    <a:pt x="1301" y="136"/>
                  </a:cubicBezTo>
                  <a:cubicBezTo>
                    <a:pt x="1301" y="137"/>
                    <a:pt x="1301" y="139"/>
                    <a:pt x="1301" y="140"/>
                  </a:cubicBezTo>
                  <a:cubicBezTo>
                    <a:pt x="1301" y="141"/>
                    <a:pt x="1301" y="142"/>
                    <a:pt x="1301" y="143"/>
                  </a:cubicBezTo>
                  <a:cubicBezTo>
                    <a:pt x="1302" y="145"/>
                    <a:pt x="1302" y="146"/>
                    <a:pt x="1302" y="147"/>
                  </a:cubicBezTo>
                  <a:cubicBezTo>
                    <a:pt x="1303" y="148"/>
                    <a:pt x="1303" y="150"/>
                    <a:pt x="1303" y="151"/>
                  </a:cubicBezTo>
                  <a:cubicBezTo>
                    <a:pt x="1304" y="152"/>
                    <a:pt x="1304" y="153"/>
                    <a:pt x="1304" y="154"/>
                  </a:cubicBezTo>
                  <a:cubicBezTo>
                    <a:pt x="1305" y="155"/>
                    <a:pt x="1305" y="156"/>
                    <a:pt x="1306" y="158"/>
                  </a:cubicBezTo>
                  <a:cubicBezTo>
                    <a:pt x="1305" y="157"/>
                    <a:pt x="1305" y="157"/>
                    <a:pt x="1305" y="157"/>
                  </a:cubicBezTo>
                  <a:cubicBezTo>
                    <a:pt x="1304" y="157"/>
                    <a:pt x="1304" y="156"/>
                    <a:pt x="1303" y="156"/>
                  </a:cubicBezTo>
                  <a:cubicBezTo>
                    <a:pt x="1302" y="155"/>
                    <a:pt x="1301" y="155"/>
                    <a:pt x="1301" y="154"/>
                  </a:cubicBezTo>
                  <a:cubicBezTo>
                    <a:pt x="1300" y="154"/>
                    <a:pt x="1300" y="154"/>
                    <a:pt x="1300" y="154"/>
                  </a:cubicBezTo>
                  <a:cubicBezTo>
                    <a:pt x="1299" y="154"/>
                    <a:pt x="1299" y="153"/>
                    <a:pt x="1298" y="153"/>
                  </a:cubicBezTo>
                  <a:cubicBezTo>
                    <a:pt x="1298" y="153"/>
                    <a:pt x="1297" y="153"/>
                    <a:pt x="1296" y="152"/>
                  </a:cubicBezTo>
                  <a:cubicBezTo>
                    <a:pt x="1294" y="151"/>
                    <a:pt x="1292" y="151"/>
                    <a:pt x="1291" y="150"/>
                  </a:cubicBezTo>
                  <a:cubicBezTo>
                    <a:pt x="1289" y="150"/>
                    <a:pt x="1287" y="149"/>
                    <a:pt x="1285" y="149"/>
                  </a:cubicBezTo>
                  <a:cubicBezTo>
                    <a:pt x="1284" y="149"/>
                    <a:pt x="1283" y="149"/>
                    <a:pt x="1283" y="148"/>
                  </a:cubicBezTo>
                  <a:cubicBezTo>
                    <a:pt x="1274" y="128"/>
                    <a:pt x="1243" y="146"/>
                    <a:pt x="1231" y="154"/>
                  </a:cubicBezTo>
                  <a:cubicBezTo>
                    <a:pt x="1247" y="156"/>
                    <a:pt x="1271" y="183"/>
                    <a:pt x="1282" y="154"/>
                  </a:cubicBezTo>
                  <a:cubicBezTo>
                    <a:pt x="1280" y="152"/>
                    <a:pt x="1280" y="152"/>
                    <a:pt x="1280" y="152"/>
                  </a:cubicBezTo>
                  <a:cubicBezTo>
                    <a:pt x="1281" y="153"/>
                    <a:pt x="1283" y="153"/>
                    <a:pt x="1284" y="153"/>
                  </a:cubicBezTo>
                  <a:cubicBezTo>
                    <a:pt x="1284" y="152"/>
                    <a:pt x="1284" y="152"/>
                    <a:pt x="1284" y="151"/>
                  </a:cubicBezTo>
                  <a:cubicBezTo>
                    <a:pt x="1284" y="151"/>
                    <a:pt x="1284" y="151"/>
                    <a:pt x="1284" y="151"/>
                  </a:cubicBezTo>
                  <a:cubicBezTo>
                    <a:pt x="1286" y="152"/>
                    <a:pt x="1288" y="152"/>
                    <a:pt x="1290" y="153"/>
                  </a:cubicBezTo>
                  <a:cubicBezTo>
                    <a:pt x="1292" y="153"/>
                    <a:pt x="1293" y="154"/>
                    <a:pt x="1295" y="155"/>
                  </a:cubicBezTo>
                  <a:cubicBezTo>
                    <a:pt x="1296" y="155"/>
                    <a:pt x="1296" y="155"/>
                    <a:pt x="1297" y="156"/>
                  </a:cubicBezTo>
                  <a:cubicBezTo>
                    <a:pt x="1298" y="156"/>
                    <a:pt x="1298" y="156"/>
                    <a:pt x="1298" y="156"/>
                  </a:cubicBezTo>
                  <a:cubicBezTo>
                    <a:pt x="1299" y="156"/>
                    <a:pt x="1299" y="157"/>
                    <a:pt x="1299" y="157"/>
                  </a:cubicBezTo>
                  <a:cubicBezTo>
                    <a:pt x="1300" y="157"/>
                    <a:pt x="1301" y="158"/>
                    <a:pt x="1301" y="158"/>
                  </a:cubicBezTo>
                  <a:cubicBezTo>
                    <a:pt x="1302" y="158"/>
                    <a:pt x="1303" y="159"/>
                    <a:pt x="1303" y="159"/>
                  </a:cubicBezTo>
                  <a:cubicBezTo>
                    <a:pt x="1304" y="159"/>
                    <a:pt x="1304" y="160"/>
                    <a:pt x="1304" y="160"/>
                  </a:cubicBezTo>
                  <a:cubicBezTo>
                    <a:pt x="1304" y="160"/>
                    <a:pt x="1305" y="160"/>
                    <a:pt x="1305" y="160"/>
                  </a:cubicBezTo>
                  <a:cubicBezTo>
                    <a:pt x="1306" y="161"/>
                    <a:pt x="1306" y="161"/>
                    <a:pt x="1307" y="161"/>
                  </a:cubicBezTo>
                  <a:cubicBezTo>
                    <a:pt x="1307" y="161"/>
                    <a:pt x="1307" y="162"/>
                    <a:pt x="1308" y="162"/>
                  </a:cubicBezTo>
                  <a:cubicBezTo>
                    <a:pt x="1308" y="163"/>
                    <a:pt x="1308" y="163"/>
                    <a:pt x="1308" y="163"/>
                  </a:cubicBezTo>
                  <a:cubicBezTo>
                    <a:pt x="1309" y="164"/>
                    <a:pt x="1309" y="164"/>
                    <a:pt x="1309" y="164"/>
                  </a:cubicBezTo>
                  <a:cubicBezTo>
                    <a:pt x="1309" y="164"/>
                    <a:pt x="1309" y="164"/>
                    <a:pt x="1309" y="164"/>
                  </a:cubicBezTo>
                  <a:cubicBezTo>
                    <a:pt x="1309" y="164"/>
                    <a:pt x="1309" y="164"/>
                    <a:pt x="1309" y="164"/>
                  </a:cubicBezTo>
                  <a:cubicBezTo>
                    <a:pt x="1309" y="164"/>
                    <a:pt x="1309" y="164"/>
                    <a:pt x="1309" y="164"/>
                  </a:cubicBezTo>
                  <a:cubicBezTo>
                    <a:pt x="1309" y="165"/>
                    <a:pt x="1309" y="165"/>
                    <a:pt x="1309" y="165"/>
                  </a:cubicBezTo>
                  <a:cubicBezTo>
                    <a:pt x="1310" y="166"/>
                    <a:pt x="1310" y="166"/>
                    <a:pt x="1310" y="166"/>
                  </a:cubicBezTo>
                  <a:cubicBezTo>
                    <a:pt x="1311" y="168"/>
                    <a:pt x="1311" y="168"/>
                    <a:pt x="1311" y="168"/>
                  </a:cubicBezTo>
                  <a:cubicBezTo>
                    <a:pt x="1314" y="172"/>
                    <a:pt x="1317" y="176"/>
                    <a:pt x="1321" y="180"/>
                  </a:cubicBezTo>
                  <a:cubicBezTo>
                    <a:pt x="1324" y="184"/>
                    <a:pt x="1327" y="187"/>
                    <a:pt x="1331" y="191"/>
                  </a:cubicBezTo>
                  <a:cubicBezTo>
                    <a:pt x="1334" y="194"/>
                    <a:pt x="1337" y="197"/>
                    <a:pt x="1340" y="201"/>
                  </a:cubicBezTo>
                  <a:cubicBezTo>
                    <a:pt x="1343" y="204"/>
                    <a:pt x="1345" y="207"/>
                    <a:pt x="1347" y="210"/>
                  </a:cubicBezTo>
                  <a:cubicBezTo>
                    <a:pt x="1348" y="212"/>
                    <a:pt x="1349" y="213"/>
                    <a:pt x="1350" y="215"/>
                  </a:cubicBezTo>
                  <a:cubicBezTo>
                    <a:pt x="1350" y="215"/>
                    <a:pt x="1351" y="216"/>
                    <a:pt x="1351" y="217"/>
                  </a:cubicBezTo>
                  <a:cubicBezTo>
                    <a:pt x="1351" y="218"/>
                    <a:pt x="1352" y="218"/>
                    <a:pt x="1352" y="219"/>
                  </a:cubicBezTo>
                  <a:cubicBezTo>
                    <a:pt x="1353" y="222"/>
                    <a:pt x="1354" y="224"/>
                    <a:pt x="1355" y="226"/>
                  </a:cubicBezTo>
                  <a:cubicBezTo>
                    <a:pt x="1355" y="227"/>
                    <a:pt x="1355" y="227"/>
                    <a:pt x="1356" y="228"/>
                  </a:cubicBezTo>
                  <a:cubicBezTo>
                    <a:pt x="1356" y="228"/>
                    <a:pt x="1356" y="228"/>
                    <a:pt x="1356" y="229"/>
                  </a:cubicBezTo>
                  <a:cubicBezTo>
                    <a:pt x="1356" y="230"/>
                    <a:pt x="1356" y="230"/>
                    <a:pt x="1356" y="231"/>
                  </a:cubicBezTo>
                  <a:cubicBezTo>
                    <a:pt x="1357" y="232"/>
                    <a:pt x="1357" y="232"/>
                    <a:pt x="1357" y="232"/>
                  </a:cubicBezTo>
                  <a:cubicBezTo>
                    <a:pt x="1352" y="239"/>
                    <a:pt x="1348" y="246"/>
                    <a:pt x="1343" y="252"/>
                  </a:cubicBezTo>
                  <a:cubicBezTo>
                    <a:pt x="1342" y="253"/>
                    <a:pt x="1342" y="255"/>
                    <a:pt x="1341" y="256"/>
                  </a:cubicBezTo>
                  <a:cubicBezTo>
                    <a:pt x="1342" y="250"/>
                    <a:pt x="1342" y="245"/>
                    <a:pt x="1342" y="238"/>
                  </a:cubicBezTo>
                  <a:cubicBezTo>
                    <a:pt x="1332" y="278"/>
                    <a:pt x="1314" y="294"/>
                    <a:pt x="1301" y="305"/>
                  </a:cubicBezTo>
                  <a:cubicBezTo>
                    <a:pt x="1284" y="256"/>
                    <a:pt x="1246" y="223"/>
                    <a:pt x="1259" y="169"/>
                  </a:cubicBezTo>
                  <a:cubicBezTo>
                    <a:pt x="1221" y="217"/>
                    <a:pt x="1280" y="279"/>
                    <a:pt x="1279" y="304"/>
                  </a:cubicBezTo>
                  <a:cubicBezTo>
                    <a:pt x="1236" y="294"/>
                    <a:pt x="1231" y="272"/>
                    <a:pt x="1197" y="249"/>
                  </a:cubicBezTo>
                  <a:cubicBezTo>
                    <a:pt x="1230" y="281"/>
                    <a:pt x="1214" y="287"/>
                    <a:pt x="1270" y="320"/>
                  </a:cubicBezTo>
                  <a:cubicBezTo>
                    <a:pt x="1289" y="332"/>
                    <a:pt x="1287" y="344"/>
                    <a:pt x="1295" y="383"/>
                  </a:cubicBezTo>
                  <a:cubicBezTo>
                    <a:pt x="1263" y="371"/>
                    <a:pt x="1233" y="344"/>
                    <a:pt x="1200" y="337"/>
                  </a:cubicBezTo>
                  <a:cubicBezTo>
                    <a:pt x="1220" y="361"/>
                    <a:pt x="1244" y="374"/>
                    <a:pt x="1268" y="391"/>
                  </a:cubicBezTo>
                  <a:cubicBezTo>
                    <a:pt x="1261" y="397"/>
                    <a:pt x="1261" y="405"/>
                    <a:pt x="1272" y="414"/>
                  </a:cubicBezTo>
                  <a:cubicBezTo>
                    <a:pt x="1272" y="414"/>
                    <a:pt x="1272" y="414"/>
                    <a:pt x="1272" y="415"/>
                  </a:cubicBezTo>
                  <a:cubicBezTo>
                    <a:pt x="1272" y="416"/>
                    <a:pt x="1272" y="417"/>
                    <a:pt x="1271" y="418"/>
                  </a:cubicBezTo>
                  <a:cubicBezTo>
                    <a:pt x="1271" y="419"/>
                    <a:pt x="1271" y="420"/>
                    <a:pt x="1271" y="421"/>
                  </a:cubicBezTo>
                  <a:cubicBezTo>
                    <a:pt x="1270" y="422"/>
                    <a:pt x="1270" y="423"/>
                    <a:pt x="1270" y="424"/>
                  </a:cubicBezTo>
                  <a:cubicBezTo>
                    <a:pt x="1269" y="424"/>
                    <a:pt x="1269" y="425"/>
                    <a:pt x="1269" y="426"/>
                  </a:cubicBezTo>
                  <a:cubicBezTo>
                    <a:pt x="1268" y="427"/>
                    <a:pt x="1268" y="428"/>
                    <a:pt x="1268" y="428"/>
                  </a:cubicBezTo>
                  <a:cubicBezTo>
                    <a:pt x="1268" y="429"/>
                    <a:pt x="1268" y="429"/>
                    <a:pt x="1268" y="429"/>
                  </a:cubicBezTo>
                  <a:cubicBezTo>
                    <a:pt x="1267" y="429"/>
                    <a:pt x="1267" y="429"/>
                    <a:pt x="1267" y="429"/>
                  </a:cubicBezTo>
                  <a:cubicBezTo>
                    <a:pt x="1267" y="430"/>
                    <a:pt x="1267" y="430"/>
                    <a:pt x="1267" y="430"/>
                  </a:cubicBezTo>
                  <a:cubicBezTo>
                    <a:pt x="1267" y="431"/>
                    <a:pt x="1266" y="431"/>
                    <a:pt x="1265" y="432"/>
                  </a:cubicBezTo>
                  <a:cubicBezTo>
                    <a:pt x="1265" y="433"/>
                    <a:pt x="1265" y="433"/>
                    <a:pt x="1264" y="434"/>
                  </a:cubicBezTo>
                  <a:cubicBezTo>
                    <a:pt x="1264" y="435"/>
                    <a:pt x="1264" y="435"/>
                    <a:pt x="1263" y="436"/>
                  </a:cubicBezTo>
                  <a:cubicBezTo>
                    <a:pt x="1263" y="437"/>
                    <a:pt x="1263" y="438"/>
                    <a:pt x="1262" y="439"/>
                  </a:cubicBezTo>
                  <a:cubicBezTo>
                    <a:pt x="1262" y="439"/>
                    <a:pt x="1261" y="439"/>
                    <a:pt x="1261" y="439"/>
                  </a:cubicBezTo>
                  <a:cubicBezTo>
                    <a:pt x="1260" y="439"/>
                    <a:pt x="1260" y="439"/>
                    <a:pt x="1259" y="438"/>
                  </a:cubicBezTo>
                  <a:cubicBezTo>
                    <a:pt x="1259" y="438"/>
                    <a:pt x="1258" y="438"/>
                    <a:pt x="1257" y="438"/>
                  </a:cubicBezTo>
                  <a:cubicBezTo>
                    <a:pt x="1257" y="437"/>
                    <a:pt x="1256" y="437"/>
                    <a:pt x="1255" y="437"/>
                  </a:cubicBezTo>
                  <a:cubicBezTo>
                    <a:pt x="1255" y="437"/>
                    <a:pt x="1255" y="437"/>
                    <a:pt x="1254" y="437"/>
                  </a:cubicBezTo>
                  <a:cubicBezTo>
                    <a:pt x="1254" y="436"/>
                    <a:pt x="1253" y="436"/>
                    <a:pt x="1253" y="436"/>
                  </a:cubicBezTo>
                  <a:cubicBezTo>
                    <a:pt x="1252" y="436"/>
                    <a:pt x="1251" y="436"/>
                    <a:pt x="1250" y="435"/>
                  </a:cubicBezTo>
                  <a:cubicBezTo>
                    <a:pt x="1250" y="435"/>
                    <a:pt x="1249" y="435"/>
                    <a:pt x="1248" y="435"/>
                  </a:cubicBezTo>
                  <a:cubicBezTo>
                    <a:pt x="1247" y="434"/>
                    <a:pt x="1247" y="434"/>
                    <a:pt x="1247" y="434"/>
                  </a:cubicBezTo>
                  <a:cubicBezTo>
                    <a:pt x="1246" y="434"/>
                    <a:pt x="1246" y="434"/>
                    <a:pt x="1245" y="433"/>
                  </a:cubicBezTo>
                  <a:cubicBezTo>
                    <a:pt x="1244" y="433"/>
                    <a:pt x="1243" y="432"/>
                    <a:pt x="1242" y="432"/>
                  </a:cubicBezTo>
                  <a:cubicBezTo>
                    <a:pt x="1241" y="431"/>
                    <a:pt x="1239" y="430"/>
                    <a:pt x="1237" y="429"/>
                  </a:cubicBezTo>
                  <a:cubicBezTo>
                    <a:pt x="1238" y="428"/>
                    <a:pt x="1238" y="428"/>
                    <a:pt x="1239" y="427"/>
                  </a:cubicBezTo>
                  <a:cubicBezTo>
                    <a:pt x="1237" y="429"/>
                    <a:pt x="1237" y="429"/>
                    <a:pt x="1237" y="429"/>
                  </a:cubicBezTo>
                  <a:cubicBezTo>
                    <a:pt x="1236" y="428"/>
                    <a:pt x="1236" y="428"/>
                    <a:pt x="1235" y="427"/>
                  </a:cubicBezTo>
                  <a:cubicBezTo>
                    <a:pt x="1234" y="420"/>
                    <a:pt x="1234" y="410"/>
                    <a:pt x="1231" y="403"/>
                  </a:cubicBezTo>
                  <a:cubicBezTo>
                    <a:pt x="1226" y="392"/>
                    <a:pt x="1213" y="387"/>
                    <a:pt x="1209" y="375"/>
                  </a:cubicBezTo>
                  <a:cubicBezTo>
                    <a:pt x="1196" y="392"/>
                    <a:pt x="1204" y="433"/>
                    <a:pt x="1232" y="431"/>
                  </a:cubicBezTo>
                  <a:cubicBezTo>
                    <a:pt x="1234" y="430"/>
                    <a:pt x="1234" y="430"/>
                    <a:pt x="1234" y="430"/>
                  </a:cubicBezTo>
                  <a:cubicBezTo>
                    <a:pt x="1234" y="431"/>
                    <a:pt x="1235" y="431"/>
                    <a:pt x="1235" y="431"/>
                  </a:cubicBezTo>
                  <a:cubicBezTo>
                    <a:pt x="1237" y="433"/>
                    <a:pt x="1239" y="434"/>
                    <a:pt x="1241" y="435"/>
                  </a:cubicBezTo>
                  <a:cubicBezTo>
                    <a:pt x="1242" y="435"/>
                    <a:pt x="1243" y="436"/>
                    <a:pt x="1244" y="436"/>
                  </a:cubicBezTo>
                  <a:cubicBezTo>
                    <a:pt x="1244" y="436"/>
                    <a:pt x="1245" y="437"/>
                    <a:pt x="1245" y="437"/>
                  </a:cubicBezTo>
                  <a:cubicBezTo>
                    <a:pt x="1246" y="437"/>
                    <a:pt x="1246" y="437"/>
                    <a:pt x="1247" y="437"/>
                  </a:cubicBezTo>
                  <a:cubicBezTo>
                    <a:pt x="1248" y="438"/>
                    <a:pt x="1249" y="438"/>
                    <a:pt x="1249" y="438"/>
                  </a:cubicBezTo>
                  <a:cubicBezTo>
                    <a:pt x="1250" y="439"/>
                    <a:pt x="1251" y="439"/>
                    <a:pt x="1252" y="439"/>
                  </a:cubicBezTo>
                  <a:cubicBezTo>
                    <a:pt x="1253" y="439"/>
                    <a:pt x="1253" y="440"/>
                    <a:pt x="1253" y="440"/>
                  </a:cubicBezTo>
                  <a:cubicBezTo>
                    <a:pt x="1254" y="440"/>
                    <a:pt x="1254" y="440"/>
                    <a:pt x="1255" y="440"/>
                  </a:cubicBezTo>
                  <a:cubicBezTo>
                    <a:pt x="1255" y="440"/>
                    <a:pt x="1256" y="440"/>
                    <a:pt x="1257" y="440"/>
                  </a:cubicBezTo>
                  <a:cubicBezTo>
                    <a:pt x="1258" y="440"/>
                    <a:pt x="1258" y="440"/>
                    <a:pt x="1259" y="440"/>
                  </a:cubicBezTo>
                  <a:cubicBezTo>
                    <a:pt x="1259" y="440"/>
                    <a:pt x="1260" y="440"/>
                    <a:pt x="1261" y="440"/>
                  </a:cubicBezTo>
                  <a:cubicBezTo>
                    <a:pt x="1261" y="440"/>
                    <a:pt x="1262" y="440"/>
                    <a:pt x="1262" y="440"/>
                  </a:cubicBezTo>
                  <a:cubicBezTo>
                    <a:pt x="1262" y="440"/>
                    <a:pt x="1262" y="440"/>
                    <a:pt x="1262" y="440"/>
                  </a:cubicBezTo>
                  <a:cubicBezTo>
                    <a:pt x="1262" y="441"/>
                    <a:pt x="1262" y="442"/>
                    <a:pt x="1262" y="442"/>
                  </a:cubicBezTo>
                  <a:cubicBezTo>
                    <a:pt x="1262" y="443"/>
                    <a:pt x="1261" y="443"/>
                    <a:pt x="1261" y="444"/>
                  </a:cubicBezTo>
                  <a:cubicBezTo>
                    <a:pt x="1261" y="444"/>
                    <a:pt x="1261" y="444"/>
                    <a:pt x="1261" y="445"/>
                  </a:cubicBezTo>
                  <a:cubicBezTo>
                    <a:pt x="1261" y="448"/>
                    <a:pt x="1262" y="452"/>
                    <a:pt x="1263" y="455"/>
                  </a:cubicBezTo>
                  <a:cubicBezTo>
                    <a:pt x="1265" y="458"/>
                    <a:pt x="1266" y="461"/>
                    <a:pt x="1267" y="465"/>
                  </a:cubicBezTo>
                  <a:cubicBezTo>
                    <a:pt x="1268" y="468"/>
                    <a:pt x="1270" y="471"/>
                    <a:pt x="1271" y="475"/>
                  </a:cubicBezTo>
                  <a:cubicBezTo>
                    <a:pt x="1273" y="481"/>
                    <a:pt x="1276" y="488"/>
                    <a:pt x="1278" y="494"/>
                  </a:cubicBezTo>
                  <a:cubicBezTo>
                    <a:pt x="1272" y="494"/>
                    <a:pt x="1266" y="497"/>
                    <a:pt x="1261" y="500"/>
                  </a:cubicBezTo>
                  <a:cubicBezTo>
                    <a:pt x="1257" y="492"/>
                    <a:pt x="1250" y="485"/>
                    <a:pt x="1244" y="480"/>
                  </a:cubicBezTo>
                  <a:cubicBezTo>
                    <a:pt x="1244" y="486"/>
                    <a:pt x="1241" y="498"/>
                    <a:pt x="1240" y="509"/>
                  </a:cubicBezTo>
                  <a:cubicBezTo>
                    <a:pt x="1233" y="488"/>
                    <a:pt x="1216" y="472"/>
                    <a:pt x="1209" y="451"/>
                  </a:cubicBezTo>
                  <a:cubicBezTo>
                    <a:pt x="1201" y="427"/>
                    <a:pt x="1205" y="409"/>
                    <a:pt x="1188" y="388"/>
                  </a:cubicBezTo>
                  <a:cubicBezTo>
                    <a:pt x="1186" y="386"/>
                    <a:pt x="1184" y="384"/>
                    <a:pt x="1182" y="382"/>
                  </a:cubicBezTo>
                  <a:cubicBezTo>
                    <a:pt x="1178" y="368"/>
                    <a:pt x="1173" y="351"/>
                    <a:pt x="1168" y="334"/>
                  </a:cubicBezTo>
                  <a:cubicBezTo>
                    <a:pt x="1167" y="331"/>
                    <a:pt x="1166" y="327"/>
                    <a:pt x="1165" y="323"/>
                  </a:cubicBezTo>
                  <a:cubicBezTo>
                    <a:pt x="1165" y="323"/>
                    <a:pt x="1165" y="323"/>
                    <a:pt x="1165" y="323"/>
                  </a:cubicBezTo>
                  <a:cubicBezTo>
                    <a:pt x="1166" y="322"/>
                    <a:pt x="1166" y="321"/>
                    <a:pt x="1166" y="321"/>
                  </a:cubicBezTo>
                  <a:cubicBezTo>
                    <a:pt x="1167" y="320"/>
                    <a:pt x="1167" y="320"/>
                    <a:pt x="1167" y="319"/>
                  </a:cubicBezTo>
                  <a:cubicBezTo>
                    <a:pt x="1167" y="319"/>
                    <a:pt x="1168" y="319"/>
                    <a:pt x="1168" y="319"/>
                  </a:cubicBezTo>
                  <a:cubicBezTo>
                    <a:pt x="1168" y="319"/>
                    <a:pt x="1168" y="318"/>
                    <a:pt x="1168" y="318"/>
                  </a:cubicBezTo>
                  <a:cubicBezTo>
                    <a:pt x="1169" y="317"/>
                    <a:pt x="1169" y="316"/>
                    <a:pt x="1170" y="316"/>
                  </a:cubicBezTo>
                  <a:cubicBezTo>
                    <a:pt x="1171" y="315"/>
                    <a:pt x="1172" y="314"/>
                    <a:pt x="1173" y="313"/>
                  </a:cubicBezTo>
                  <a:cubicBezTo>
                    <a:pt x="1174" y="312"/>
                    <a:pt x="1175" y="311"/>
                    <a:pt x="1176" y="310"/>
                  </a:cubicBezTo>
                  <a:cubicBezTo>
                    <a:pt x="1178" y="309"/>
                    <a:pt x="1179" y="308"/>
                    <a:pt x="1180" y="308"/>
                  </a:cubicBezTo>
                  <a:cubicBezTo>
                    <a:pt x="1181" y="306"/>
                    <a:pt x="1183" y="305"/>
                    <a:pt x="1184" y="304"/>
                  </a:cubicBezTo>
                  <a:cubicBezTo>
                    <a:pt x="1194" y="310"/>
                    <a:pt x="1206" y="299"/>
                    <a:pt x="1209" y="290"/>
                  </a:cubicBezTo>
                  <a:cubicBezTo>
                    <a:pt x="1213" y="278"/>
                    <a:pt x="1208" y="268"/>
                    <a:pt x="1198" y="261"/>
                  </a:cubicBezTo>
                  <a:cubicBezTo>
                    <a:pt x="1206" y="283"/>
                    <a:pt x="1179" y="280"/>
                    <a:pt x="1183" y="302"/>
                  </a:cubicBezTo>
                  <a:cubicBezTo>
                    <a:pt x="1182" y="303"/>
                    <a:pt x="1180" y="304"/>
                    <a:pt x="1179" y="306"/>
                  </a:cubicBezTo>
                  <a:cubicBezTo>
                    <a:pt x="1177" y="307"/>
                    <a:pt x="1176" y="307"/>
                    <a:pt x="1175" y="308"/>
                  </a:cubicBezTo>
                  <a:cubicBezTo>
                    <a:pt x="1174" y="309"/>
                    <a:pt x="1173" y="310"/>
                    <a:pt x="1172" y="311"/>
                  </a:cubicBezTo>
                  <a:cubicBezTo>
                    <a:pt x="1170" y="312"/>
                    <a:pt x="1169" y="313"/>
                    <a:pt x="1168" y="314"/>
                  </a:cubicBezTo>
                  <a:cubicBezTo>
                    <a:pt x="1168" y="315"/>
                    <a:pt x="1167" y="316"/>
                    <a:pt x="1166" y="317"/>
                  </a:cubicBezTo>
                  <a:cubicBezTo>
                    <a:pt x="1166" y="317"/>
                    <a:pt x="1166" y="317"/>
                    <a:pt x="1166" y="318"/>
                  </a:cubicBezTo>
                  <a:cubicBezTo>
                    <a:pt x="1165" y="318"/>
                    <a:pt x="1165" y="318"/>
                    <a:pt x="1165" y="318"/>
                  </a:cubicBezTo>
                  <a:cubicBezTo>
                    <a:pt x="1165" y="319"/>
                    <a:pt x="1165" y="319"/>
                    <a:pt x="1165" y="320"/>
                  </a:cubicBezTo>
                  <a:cubicBezTo>
                    <a:pt x="1165" y="320"/>
                    <a:pt x="1165" y="321"/>
                    <a:pt x="1165" y="321"/>
                  </a:cubicBezTo>
                  <a:cubicBezTo>
                    <a:pt x="1163" y="316"/>
                    <a:pt x="1161" y="311"/>
                    <a:pt x="1160" y="306"/>
                  </a:cubicBezTo>
                  <a:cubicBezTo>
                    <a:pt x="1157" y="296"/>
                    <a:pt x="1154" y="287"/>
                    <a:pt x="1153" y="277"/>
                  </a:cubicBezTo>
                  <a:cubicBezTo>
                    <a:pt x="1153" y="275"/>
                    <a:pt x="1153" y="272"/>
                    <a:pt x="1153" y="270"/>
                  </a:cubicBezTo>
                  <a:cubicBezTo>
                    <a:pt x="1153" y="269"/>
                    <a:pt x="1153" y="268"/>
                    <a:pt x="1153" y="266"/>
                  </a:cubicBezTo>
                  <a:cubicBezTo>
                    <a:pt x="1153" y="265"/>
                    <a:pt x="1153" y="264"/>
                    <a:pt x="1154" y="263"/>
                  </a:cubicBezTo>
                  <a:cubicBezTo>
                    <a:pt x="1154" y="258"/>
                    <a:pt x="1155" y="253"/>
                    <a:pt x="1156" y="248"/>
                  </a:cubicBezTo>
                  <a:cubicBezTo>
                    <a:pt x="1157" y="244"/>
                    <a:pt x="1158" y="241"/>
                    <a:pt x="1158" y="237"/>
                  </a:cubicBezTo>
                  <a:cubicBezTo>
                    <a:pt x="1159" y="237"/>
                    <a:pt x="1159" y="236"/>
                    <a:pt x="1159" y="236"/>
                  </a:cubicBezTo>
                  <a:cubicBezTo>
                    <a:pt x="1160" y="236"/>
                    <a:pt x="1161" y="236"/>
                    <a:pt x="1162" y="236"/>
                  </a:cubicBezTo>
                  <a:cubicBezTo>
                    <a:pt x="1162" y="236"/>
                    <a:pt x="1163" y="235"/>
                    <a:pt x="1164" y="235"/>
                  </a:cubicBezTo>
                  <a:cubicBezTo>
                    <a:pt x="1164" y="235"/>
                    <a:pt x="1165" y="235"/>
                    <a:pt x="1165" y="235"/>
                  </a:cubicBezTo>
                  <a:cubicBezTo>
                    <a:pt x="1165" y="235"/>
                    <a:pt x="1166" y="234"/>
                    <a:pt x="1166" y="234"/>
                  </a:cubicBezTo>
                  <a:cubicBezTo>
                    <a:pt x="1168" y="234"/>
                    <a:pt x="1170" y="233"/>
                    <a:pt x="1172" y="232"/>
                  </a:cubicBezTo>
                  <a:cubicBezTo>
                    <a:pt x="1174" y="232"/>
                    <a:pt x="1176" y="231"/>
                    <a:pt x="1178" y="231"/>
                  </a:cubicBezTo>
                  <a:cubicBezTo>
                    <a:pt x="1183" y="229"/>
                    <a:pt x="1188" y="228"/>
                    <a:pt x="1193" y="227"/>
                  </a:cubicBezTo>
                  <a:cubicBezTo>
                    <a:pt x="1195" y="226"/>
                    <a:pt x="1196" y="225"/>
                    <a:pt x="1198" y="225"/>
                  </a:cubicBezTo>
                  <a:cubicBezTo>
                    <a:pt x="1200" y="225"/>
                    <a:pt x="1201" y="225"/>
                    <a:pt x="1203" y="225"/>
                  </a:cubicBezTo>
                  <a:cubicBezTo>
                    <a:pt x="1204" y="225"/>
                    <a:pt x="1205" y="225"/>
                    <a:pt x="1205" y="225"/>
                  </a:cubicBezTo>
                  <a:cubicBezTo>
                    <a:pt x="1206" y="225"/>
                    <a:pt x="1207" y="225"/>
                    <a:pt x="1208" y="225"/>
                  </a:cubicBezTo>
                  <a:cubicBezTo>
                    <a:pt x="1209" y="226"/>
                    <a:pt x="1211" y="226"/>
                    <a:pt x="1212" y="226"/>
                  </a:cubicBezTo>
                  <a:cubicBezTo>
                    <a:pt x="1213" y="226"/>
                    <a:pt x="1213" y="226"/>
                    <a:pt x="1213" y="226"/>
                  </a:cubicBezTo>
                  <a:cubicBezTo>
                    <a:pt x="1222" y="244"/>
                    <a:pt x="1235" y="236"/>
                    <a:pt x="1250" y="240"/>
                  </a:cubicBezTo>
                  <a:cubicBezTo>
                    <a:pt x="1244" y="220"/>
                    <a:pt x="1230" y="217"/>
                    <a:pt x="1212" y="224"/>
                  </a:cubicBezTo>
                  <a:cubicBezTo>
                    <a:pt x="1212" y="224"/>
                    <a:pt x="1213" y="225"/>
                    <a:pt x="1213" y="225"/>
                  </a:cubicBezTo>
                  <a:cubicBezTo>
                    <a:pt x="1211" y="224"/>
                    <a:pt x="1210" y="224"/>
                    <a:pt x="1208" y="224"/>
                  </a:cubicBezTo>
                  <a:cubicBezTo>
                    <a:pt x="1207" y="224"/>
                    <a:pt x="1206" y="224"/>
                    <a:pt x="1206" y="223"/>
                  </a:cubicBezTo>
                  <a:cubicBezTo>
                    <a:pt x="1205" y="223"/>
                    <a:pt x="1204" y="223"/>
                    <a:pt x="1203" y="223"/>
                  </a:cubicBezTo>
                  <a:cubicBezTo>
                    <a:pt x="1203" y="223"/>
                    <a:pt x="1202" y="223"/>
                    <a:pt x="1202" y="223"/>
                  </a:cubicBezTo>
                  <a:cubicBezTo>
                    <a:pt x="1204" y="222"/>
                    <a:pt x="1205" y="221"/>
                    <a:pt x="1207" y="221"/>
                  </a:cubicBezTo>
                  <a:cubicBezTo>
                    <a:pt x="1211" y="218"/>
                    <a:pt x="1215" y="216"/>
                    <a:pt x="1218" y="214"/>
                  </a:cubicBezTo>
                  <a:cubicBezTo>
                    <a:pt x="1218" y="213"/>
                    <a:pt x="1219" y="213"/>
                    <a:pt x="1219" y="213"/>
                  </a:cubicBezTo>
                  <a:cubicBezTo>
                    <a:pt x="1219" y="212"/>
                    <a:pt x="1220" y="212"/>
                    <a:pt x="1220" y="212"/>
                  </a:cubicBezTo>
                  <a:cubicBezTo>
                    <a:pt x="1221" y="211"/>
                    <a:pt x="1221" y="210"/>
                    <a:pt x="1222" y="210"/>
                  </a:cubicBezTo>
                  <a:cubicBezTo>
                    <a:pt x="1223" y="209"/>
                    <a:pt x="1223" y="208"/>
                    <a:pt x="1224" y="207"/>
                  </a:cubicBezTo>
                  <a:cubicBezTo>
                    <a:pt x="1225" y="206"/>
                    <a:pt x="1225" y="205"/>
                    <a:pt x="1226" y="204"/>
                  </a:cubicBezTo>
                  <a:cubicBezTo>
                    <a:pt x="1226" y="204"/>
                    <a:pt x="1226" y="204"/>
                    <a:pt x="1226" y="204"/>
                  </a:cubicBezTo>
                  <a:cubicBezTo>
                    <a:pt x="1226" y="204"/>
                    <a:pt x="1225" y="204"/>
                    <a:pt x="1223" y="206"/>
                  </a:cubicBezTo>
                  <a:cubicBezTo>
                    <a:pt x="1222" y="206"/>
                    <a:pt x="1221" y="207"/>
                    <a:pt x="1220" y="208"/>
                  </a:cubicBezTo>
                  <a:cubicBezTo>
                    <a:pt x="1219" y="208"/>
                    <a:pt x="1218" y="208"/>
                    <a:pt x="1217" y="209"/>
                  </a:cubicBezTo>
                  <a:cubicBezTo>
                    <a:pt x="1217" y="209"/>
                    <a:pt x="1217" y="209"/>
                    <a:pt x="1216" y="210"/>
                  </a:cubicBezTo>
                  <a:cubicBezTo>
                    <a:pt x="1216" y="210"/>
                    <a:pt x="1216" y="210"/>
                    <a:pt x="1215" y="210"/>
                  </a:cubicBezTo>
                  <a:cubicBezTo>
                    <a:pt x="1215" y="211"/>
                    <a:pt x="1214" y="211"/>
                    <a:pt x="1213" y="212"/>
                  </a:cubicBezTo>
                  <a:cubicBezTo>
                    <a:pt x="1213" y="212"/>
                    <a:pt x="1214" y="212"/>
                    <a:pt x="1214" y="212"/>
                  </a:cubicBezTo>
                  <a:cubicBezTo>
                    <a:pt x="1214" y="211"/>
                    <a:pt x="1214" y="211"/>
                    <a:pt x="1214" y="211"/>
                  </a:cubicBezTo>
                  <a:cubicBezTo>
                    <a:pt x="1214" y="211"/>
                    <a:pt x="1214" y="211"/>
                    <a:pt x="1214" y="210"/>
                  </a:cubicBezTo>
                  <a:cubicBezTo>
                    <a:pt x="1215" y="209"/>
                    <a:pt x="1215" y="208"/>
                    <a:pt x="1216" y="207"/>
                  </a:cubicBezTo>
                  <a:cubicBezTo>
                    <a:pt x="1216" y="206"/>
                    <a:pt x="1217" y="205"/>
                    <a:pt x="1217" y="204"/>
                  </a:cubicBezTo>
                  <a:cubicBezTo>
                    <a:pt x="1218" y="203"/>
                    <a:pt x="1219" y="201"/>
                    <a:pt x="1219" y="200"/>
                  </a:cubicBezTo>
                  <a:cubicBezTo>
                    <a:pt x="1219" y="199"/>
                    <a:pt x="1220" y="198"/>
                    <a:pt x="1220" y="198"/>
                  </a:cubicBezTo>
                  <a:cubicBezTo>
                    <a:pt x="1220" y="198"/>
                    <a:pt x="1220" y="198"/>
                    <a:pt x="1220" y="198"/>
                  </a:cubicBezTo>
                  <a:cubicBezTo>
                    <a:pt x="1220" y="198"/>
                    <a:pt x="1220" y="198"/>
                    <a:pt x="1220" y="198"/>
                  </a:cubicBezTo>
                  <a:cubicBezTo>
                    <a:pt x="1220" y="197"/>
                    <a:pt x="1220" y="197"/>
                    <a:pt x="1220" y="197"/>
                  </a:cubicBezTo>
                  <a:cubicBezTo>
                    <a:pt x="1225" y="197"/>
                    <a:pt x="1233" y="188"/>
                    <a:pt x="1234" y="181"/>
                  </a:cubicBezTo>
                  <a:cubicBezTo>
                    <a:pt x="1235" y="173"/>
                    <a:pt x="1229" y="164"/>
                    <a:pt x="1225" y="156"/>
                  </a:cubicBezTo>
                  <a:cubicBezTo>
                    <a:pt x="1223" y="172"/>
                    <a:pt x="1207" y="180"/>
                    <a:pt x="1218" y="195"/>
                  </a:cubicBezTo>
                  <a:cubicBezTo>
                    <a:pt x="1218" y="197"/>
                    <a:pt x="1217" y="198"/>
                    <a:pt x="1217" y="199"/>
                  </a:cubicBezTo>
                  <a:cubicBezTo>
                    <a:pt x="1216" y="200"/>
                    <a:pt x="1216" y="202"/>
                    <a:pt x="1215" y="203"/>
                  </a:cubicBezTo>
                  <a:cubicBezTo>
                    <a:pt x="1215" y="204"/>
                    <a:pt x="1214" y="205"/>
                    <a:pt x="1214" y="206"/>
                  </a:cubicBezTo>
                  <a:cubicBezTo>
                    <a:pt x="1213" y="207"/>
                    <a:pt x="1213" y="208"/>
                    <a:pt x="1212" y="209"/>
                  </a:cubicBezTo>
                  <a:cubicBezTo>
                    <a:pt x="1212" y="209"/>
                    <a:pt x="1212" y="210"/>
                    <a:pt x="1212" y="210"/>
                  </a:cubicBezTo>
                  <a:cubicBezTo>
                    <a:pt x="1212" y="210"/>
                    <a:pt x="1211" y="210"/>
                    <a:pt x="1211" y="210"/>
                  </a:cubicBezTo>
                  <a:cubicBezTo>
                    <a:pt x="1211" y="211"/>
                    <a:pt x="1211" y="211"/>
                    <a:pt x="1211" y="212"/>
                  </a:cubicBezTo>
                  <a:cubicBezTo>
                    <a:pt x="1211" y="213"/>
                    <a:pt x="1210" y="213"/>
                    <a:pt x="1210" y="214"/>
                  </a:cubicBezTo>
                  <a:cubicBezTo>
                    <a:pt x="1210" y="214"/>
                    <a:pt x="1210" y="214"/>
                    <a:pt x="1210" y="214"/>
                  </a:cubicBezTo>
                  <a:cubicBezTo>
                    <a:pt x="1209" y="215"/>
                    <a:pt x="1207" y="216"/>
                    <a:pt x="1205" y="217"/>
                  </a:cubicBezTo>
                  <a:cubicBezTo>
                    <a:pt x="1203" y="218"/>
                    <a:pt x="1201" y="219"/>
                    <a:pt x="1198" y="220"/>
                  </a:cubicBezTo>
                  <a:cubicBezTo>
                    <a:pt x="1196" y="221"/>
                    <a:pt x="1194" y="222"/>
                    <a:pt x="1192" y="223"/>
                  </a:cubicBezTo>
                  <a:cubicBezTo>
                    <a:pt x="1187" y="224"/>
                    <a:pt x="1182" y="226"/>
                    <a:pt x="1177" y="227"/>
                  </a:cubicBezTo>
                  <a:cubicBezTo>
                    <a:pt x="1175" y="227"/>
                    <a:pt x="1173" y="228"/>
                    <a:pt x="1171" y="229"/>
                  </a:cubicBezTo>
                  <a:cubicBezTo>
                    <a:pt x="1169" y="229"/>
                    <a:pt x="1167" y="230"/>
                    <a:pt x="1165" y="231"/>
                  </a:cubicBezTo>
                  <a:cubicBezTo>
                    <a:pt x="1164" y="231"/>
                    <a:pt x="1164" y="231"/>
                    <a:pt x="1164" y="231"/>
                  </a:cubicBezTo>
                  <a:cubicBezTo>
                    <a:pt x="1163" y="231"/>
                    <a:pt x="1163" y="231"/>
                    <a:pt x="1162" y="232"/>
                  </a:cubicBezTo>
                  <a:cubicBezTo>
                    <a:pt x="1162" y="232"/>
                    <a:pt x="1161" y="233"/>
                    <a:pt x="1160" y="233"/>
                  </a:cubicBezTo>
                  <a:cubicBezTo>
                    <a:pt x="1160" y="233"/>
                    <a:pt x="1159" y="234"/>
                    <a:pt x="1158" y="234"/>
                  </a:cubicBezTo>
                  <a:cubicBezTo>
                    <a:pt x="1158" y="234"/>
                    <a:pt x="1158" y="234"/>
                    <a:pt x="1158" y="234"/>
                  </a:cubicBezTo>
                  <a:cubicBezTo>
                    <a:pt x="1159" y="229"/>
                    <a:pt x="1159" y="224"/>
                    <a:pt x="1159" y="218"/>
                  </a:cubicBezTo>
                  <a:cubicBezTo>
                    <a:pt x="1159" y="214"/>
                    <a:pt x="1159" y="209"/>
                    <a:pt x="1159" y="204"/>
                  </a:cubicBezTo>
                  <a:cubicBezTo>
                    <a:pt x="1159" y="200"/>
                    <a:pt x="1158" y="195"/>
                    <a:pt x="1158" y="191"/>
                  </a:cubicBezTo>
                  <a:cubicBezTo>
                    <a:pt x="1158" y="187"/>
                    <a:pt x="1158" y="183"/>
                    <a:pt x="1158" y="179"/>
                  </a:cubicBezTo>
                  <a:cubicBezTo>
                    <a:pt x="1158" y="178"/>
                    <a:pt x="1159" y="177"/>
                    <a:pt x="1159" y="176"/>
                  </a:cubicBezTo>
                  <a:cubicBezTo>
                    <a:pt x="1159" y="175"/>
                    <a:pt x="1159" y="175"/>
                    <a:pt x="1159" y="175"/>
                  </a:cubicBezTo>
                  <a:cubicBezTo>
                    <a:pt x="1159" y="175"/>
                    <a:pt x="1159" y="175"/>
                    <a:pt x="1159" y="175"/>
                  </a:cubicBezTo>
                  <a:cubicBezTo>
                    <a:pt x="1159" y="175"/>
                    <a:pt x="1159" y="175"/>
                    <a:pt x="1159" y="175"/>
                  </a:cubicBezTo>
                  <a:cubicBezTo>
                    <a:pt x="1159" y="175"/>
                    <a:pt x="1159" y="175"/>
                    <a:pt x="1159" y="175"/>
                  </a:cubicBezTo>
                  <a:cubicBezTo>
                    <a:pt x="1159" y="175"/>
                    <a:pt x="1159" y="175"/>
                    <a:pt x="1159" y="175"/>
                  </a:cubicBezTo>
                  <a:cubicBezTo>
                    <a:pt x="1159" y="174"/>
                    <a:pt x="1159" y="174"/>
                    <a:pt x="1159" y="173"/>
                  </a:cubicBezTo>
                  <a:cubicBezTo>
                    <a:pt x="1159" y="173"/>
                    <a:pt x="1160" y="172"/>
                    <a:pt x="1160" y="172"/>
                  </a:cubicBezTo>
                  <a:cubicBezTo>
                    <a:pt x="1160" y="171"/>
                    <a:pt x="1160" y="171"/>
                    <a:pt x="1160" y="171"/>
                  </a:cubicBezTo>
                  <a:cubicBezTo>
                    <a:pt x="1160" y="170"/>
                    <a:pt x="1161" y="169"/>
                    <a:pt x="1161" y="168"/>
                  </a:cubicBezTo>
                  <a:cubicBezTo>
                    <a:pt x="1162" y="167"/>
                    <a:pt x="1163" y="165"/>
                    <a:pt x="1164" y="163"/>
                  </a:cubicBezTo>
                  <a:cubicBezTo>
                    <a:pt x="1164" y="162"/>
                    <a:pt x="1165" y="160"/>
                    <a:pt x="1166" y="159"/>
                  </a:cubicBezTo>
                  <a:cubicBezTo>
                    <a:pt x="1167" y="155"/>
                    <a:pt x="1169" y="152"/>
                    <a:pt x="1170" y="150"/>
                  </a:cubicBezTo>
                  <a:cubicBezTo>
                    <a:pt x="1170" y="149"/>
                    <a:pt x="1170" y="149"/>
                    <a:pt x="1170" y="149"/>
                  </a:cubicBezTo>
                  <a:cubicBezTo>
                    <a:pt x="1171" y="148"/>
                    <a:pt x="1171" y="148"/>
                    <a:pt x="1171" y="148"/>
                  </a:cubicBezTo>
                  <a:cubicBezTo>
                    <a:pt x="1172" y="147"/>
                    <a:pt x="1172" y="146"/>
                    <a:pt x="1173" y="146"/>
                  </a:cubicBezTo>
                  <a:cubicBezTo>
                    <a:pt x="1173" y="145"/>
                    <a:pt x="1174" y="144"/>
                    <a:pt x="1174" y="144"/>
                  </a:cubicBezTo>
                  <a:cubicBezTo>
                    <a:pt x="1176" y="143"/>
                    <a:pt x="1177" y="141"/>
                    <a:pt x="1178" y="140"/>
                  </a:cubicBezTo>
                  <a:cubicBezTo>
                    <a:pt x="1180" y="139"/>
                    <a:pt x="1181" y="138"/>
                    <a:pt x="1182" y="136"/>
                  </a:cubicBezTo>
                  <a:cubicBezTo>
                    <a:pt x="1184" y="135"/>
                    <a:pt x="1185" y="134"/>
                    <a:pt x="1187" y="133"/>
                  </a:cubicBezTo>
                  <a:cubicBezTo>
                    <a:pt x="1188" y="132"/>
                    <a:pt x="1190" y="131"/>
                    <a:pt x="1192" y="130"/>
                  </a:cubicBezTo>
                  <a:cubicBezTo>
                    <a:pt x="1192" y="130"/>
                    <a:pt x="1192" y="130"/>
                    <a:pt x="1192" y="130"/>
                  </a:cubicBezTo>
                  <a:cubicBezTo>
                    <a:pt x="1215" y="144"/>
                    <a:pt x="1223" y="126"/>
                    <a:pt x="1226" y="103"/>
                  </a:cubicBezTo>
                  <a:cubicBezTo>
                    <a:pt x="1211" y="116"/>
                    <a:pt x="1196" y="105"/>
                    <a:pt x="1189" y="128"/>
                  </a:cubicBezTo>
                  <a:cubicBezTo>
                    <a:pt x="1188" y="129"/>
                    <a:pt x="1186" y="130"/>
                    <a:pt x="1185" y="131"/>
                  </a:cubicBezTo>
                  <a:cubicBezTo>
                    <a:pt x="1184" y="132"/>
                    <a:pt x="1182" y="133"/>
                    <a:pt x="1181" y="134"/>
                  </a:cubicBezTo>
                  <a:cubicBezTo>
                    <a:pt x="1179" y="135"/>
                    <a:pt x="1177" y="136"/>
                    <a:pt x="1176" y="138"/>
                  </a:cubicBezTo>
                  <a:cubicBezTo>
                    <a:pt x="1175" y="138"/>
                    <a:pt x="1175" y="139"/>
                    <a:pt x="1174" y="140"/>
                  </a:cubicBezTo>
                  <a:cubicBezTo>
                    <a:pt x="1175" y="138"/>
                    <a:pt x="1175" y="136"/>
                    <a:pt x="1176" y="134"/>
                  </a:cubicBezTo>
                  <a:cubicBezTo>
                    <a:pt x="1176" y="132"/>
                    <a:pt x="1177" y="130"/>
                    <a:pt x="1177" y="129"/>
                  </a:cubicBezTo>
                  <a:cubicBezTo>
                    <a:pt x="1177" y="127"/>
                    <a:pt x="1178" y="125"/>
                    <a:pt x="1178" y="124"/>
                  </a:cubicBezTo>
                  <a:cubicBezTo>
                    <a:pt x="1178" y="122"/>
                    <a:pt x="1178" y="120"/>
                    <a:pt x="1178" y="120"/>
                  </a:cubicBezTo>
                  <a:cubicBezTo>
                    <a:pt x="1178" y="120"/>
                    <a:pt x="1178" y="122"/>
                    <a:pt x="1177" y="124"/>
                  </a:cubicBezTo>
                  <a:cubicBezTo>
                    <a:pt x="1177" y="125"/>
                    <a:pt x="1176" y="127"/>
                    <a:pt x="1176" y="128"/>
                  </a:cubicBezTo>
                  <a:cubicBezTo>
                    <a:pt x="1175" y="130"/>
                    <a:pt x="1175" y="132"/>
                    <a:pt x="1174" y="134"/>
                  </a:cubicBezTo>
                  <a:cubicBezTo>
                    <a:pt x="1172" y="138"/>
                    <a:pt x="1169" y="142"/>
                    <a:pt x="1166" y="148"/>
                  </a:cubicBezTo>
                  <a:cubicBezTo>
                    <a:pt x="1165" y="150"/>
                    <a:pt x="1163" y="153"/>
                    <a:pt x="1161" y="156"/>
                  </a:cubicBezTo>
                  <a:cubicBezTo>
                    <a:pt x="1160" y="158"/>
                    <a:pt x="1159" y="159"/>
                    <a:pt x="1159" y="161"/>
                  </a:cubicBezTo>
                  <a:cubicBezTo>
                    <a:pt x="1158" y="162"/>
                    <a:pt x="1157" y="164"/>
                    <a:pt x="1156" y="166"/>
                  </a:cubicBezTo>
                  <a:cubicBezTo>
                    <a:pt x="1156" y="167"/>
                    <a:pt x="1155" y="168"/>
                    <a:pt x="1155" y="169"/>
                  </a:cubicBezTo>
                  <a:cubicBezTo>
                    <a:pt x="1155" y="169"/>
                    <a:pt x="1155" y="170"/>
                    <a:pt x="1154" y="170"/>
                  </a:cubicBezTo>
                  <a:cubicBezTo>
                    <a:pt x="1154" y="171"/>
                    <a:pt x="1154" y="171"/>
                    <a:pt x="1154" y="172"/>
                  </a:cubicBezTo>
                  <a:cubicBezTo>
                    <a:pt x="1154" y="172"/>
                    <a:pt x="1154" y="173"/>
                    <a:pt x="1154" y="173"/>
                  </a:cubicBezTo>
                  <a:cubicBezTo>
                    <a:pt x="1154" y="174"/>
                    <a:pt x="1154" y="174"/>
                    <a:pt x="1154" y="174"/>
                  </a:cubicBezTo>
                  <a:cubicBezTo>
                    <a:pt x="1153" y="174"/>
                    <a:pt x="1153" y="174"/>
                    <a:pt x="1153" y="174"/>
                  </a:cubicBezTo>
                  <a:cubicBezTo>
                    <a:pt x="1153" y="174"/>
                    <a:pt x="1153" y="174"/>
                    <a:pt x="1153" y="174"/>
                  </a:cubicBezTo>
                  <a:cubicBezTo>
                    <a:pt x="1153" y="174"/>
                    <a:pt x="1153" y="174"/>
                    <a:pt x="1153" y="174"/>
                  </a:cubicBezTo>
                  <a:cubicBezTo>
                    <a:pt x="1153" y="175"/>
                    <a:pt x="1153" y="175"/>
                    <a:pt x="1153" y="175"/>
                  </a:cubicBezTo>
                  <a:cubicBezTo>
                    <a:pt x="1153" y="176"/>
                    <a:pt x="1153" y="177"/>
                    <a:pt x="1153" y="178"/>
                  </a:cubicBezTo>
                  <a:cubicBezTo>
                    <a:pt x="1153" y="179"/>
                    <a:pt x="1153" y="181"/>
                    <a:pt x="1153" y="182"/>
                  </a:cubicBezTo>
                  <a:cubicBezTo>
                    <a:pt x="1152" y="182"/>
                    <a:pt x="1152" y="181"/>
                    <a:pt x="1152" y="181"/>
                  </a:cubicBezTo>
                  <a:cubicBezTo>
                    <a:pt x="1151" y="180"/>
                    <a:pt x="1150" y="178"/>
                    <a:pt x="1149" y="176"/>
                  </a:cubicBezTo>
                  <a:cubicBezTo>
                    <a:pt x="1148" y="176"/>
                    <a:pt x="1148" y="175"/>
                    <a:pt x="1147" y="175"/>
                  </a:cubicBezTo>
                  <a:cubicBezTo>
                    <a:pt x="1147" y="174"/>
                    <a:pt x="1146" y="174"/>
                    <a:pt x="1146" y="173"/>
                  </a:cubicBezTo>
                  <a:cubicBezTo>
                    <a:pt x="1145" y="173"/>
                    <a:pt x="1145" y="172"/>
                    <a:pt x="1144" y="172"/>
                  </a:cubicBezTo>
                  <a:cubicBezTo>
                    <a:pt x="1144" y="172"/>
                    <a:pt x="1143" y="171"/>
                    <a:pt x="1142" y="171"/>
                  </a:cubicBezTo>
                  <a:cubicBezTo>
                    <a:pt x="1141" y="170"/>
                    <a:pt x="1139" y="169"/>
                    <a:pt x="1138" y="169"/>
                  </a:cubicBezTo>
                  <a:cubicBezTo>
                    <a:pt x="1137" y="169"/>
                    <a:pt x="1137" y="168"/>
                    <a:pt x="1136" y="168"/>
                  </a:cubicBezTo>
                  <a:cubicBezTo>
                    <a:pt x="1136" y="168"/>
                    <a:pt x="1136" y="168"/>
                    <a:pt x="1135" y="168"/>
                  </a:cubicBezTo>
                  <a:cubicBezTo>
                    <a:pt x="1135" y="168"/>
                    <a:pt x="1134" y="168"/>
                    <a:pt x="1134" y="168"/>
                  </a:cubicBezTo>
                  <a:cubicBezTo>
                    <a:pt x="1133" y="168"/>
                    <a:pt x="1133" y="168"/>
                    <a:pt x="1133" y="168"/>
                  </a:cubicBezTo>
                  <a:cubicBezTo>
                    <a:pt x="1129" y="167"/>
                    <a:pt x="1125" y="168"/>
                    <a:pt x="1122" y="168"/>
                  </a:cubicBezTo>
                  <a:cubicBezTo>
                    <a:pt x="1120" y="168"/>
                    <a:pt x="1118" y="168"/>
                    <a:pt x="1117" y="168"/>
                  </a:cubicBezTo>
                  <a:cubicBezTo>
                    <a:pt x="1116" y="167"/>
                    <a:pt x="1115" y="167"/>
                    <a:pt x="1114" y="167"/>
                  </a:cubicBezTo>
                  <a:cubicBezTo>
                    <a:pt x="1114" y="167"/>
                    <a:pt x="1114" y="167"/>
                    <a:pt x="1114" y="167"/>
                  </a:cubicBezTo>
                  <a:cubicBezTo>
                    <a:pt x="1114" y="167"/>
                    <a:pt x="1113" y="167"/>
                    <a:pt x="1113" y="167"/>
                  </a:cubicBezTo>
                  <a:cubicBezTo>
                    <a:pt x="1113" y="166"/>
                    <a:pt x="1113" y="166"/>
                    <a:pt x="1113" y="166"/>
                  </a:cubicBezTo>
                  <a:cubicBezTo>
                    <a:pt x="1112" y="166"/>
                    <a:pt x="1112" y="166"/>
                    <a:pt x="1112" y="166"/>
                  </a:cubicBezTo>
                  <a:cubicBezTo>
                    <a:pt x="1109" y="164"/>
                    <a:pt x="1107" y="162"/>
                    <a:pt x="1104" y="159"/>
                  </a:cubicBezTo>
                  <a:cubicBezTo>
                    <a:pt x="1102" y="156"/>
                    <a:pt x="1100" y="152"/>
                    <a:pt x="1097" y="149"/>
                  </a:cubicBezTo>
                  <a:cubicBezTo>
                    <a:pt x="1095" y="146"/>
                    <a:pt x="1092" y="144"/>
                    <a:pt x="1090" y="141"/>
                  </a:cubicBezTo>
                  <a:cubicBezTo>
                    <a:pt x="1088" y="139"/>
                    <a:pt x="1086" y="137"/>
                    <a:pt x="1085" y="136"/>
                  </a:cubicBezTo>
                  <a:cubicBezTo>
                    <a:pt x="1084" y="135"/>
                    <a:pt x="1084" y="135"/>
                    <a:pt x="1084" y="134"/>
                  </a:cubicBezTo>
                  <a:cubicBezTo>
                    <a:pt x="1084" y="134"/>
                    <a:pt x="1084" y="134"/>
                    <a:pt x="1084" y="133"/>
                  </a:cubicBezTo>
                  <a:cubicBezTo>
                    <a:pt x="1084" y="133"/>
                    <a:pt x="1084" y="133"/>
                    <a:pt x="1084" y="132"/>
                  </a:cubicBezTo>
                  <a:cubicBezTo>
                    <a:pt x="1083" y="132"/>
                    <a:pt x="1083" y="132"/>
                    <a:pt x="1083" y="132"/>
                  </a:cubicBezTo>
                  <a:cubicBezTo>
                    <a:pt x="1083" y="131"/>
                    <a:pt x="1083" y="130"/>
                    <a:pt x="1083" y="130"/>
                  </a:cubicBezTo>
                  <a:cubicBezTo>
                    <a:pt x="1082" y="129"/>
                    <a:pt x="1082" y="129"/>
                    <a:pt x="1082" y="128"/>
                  </a:cubicBezTo>
                  <a:cubicBezTo>
                    <a:pt x="1082" y="127"/>
                    <a:pt x="1081" y="127"/>
                    <a:pt x="1081" y="126"/>
                  </a:cubicBezTo>
                  <a:cubicBezTo>
                    <a:pt x="1081" y="126"/>
                    <a:pt x="1081" y="125"/>
                    <a:pt x="1081" y="124"/>
                  </a:cubicBezTo>
                  <a:cubicBezTo>
                    <a:pt x="1080" y="123"/>
                    <a:pt x="1080" y="121"/>
                    <a:pt x="1080" y="120"/>
                  </a:cubicBezTo>
                  <a:cubicBezTo>
                    <a:pt x="1079" y="118"/>
                    <a:pt x="1079" y="117"/>
                    <a:pt x="1079" y="115"/>
                  </a:cubicBezTo>
                  <a:cubicBezTo>
                    <a:pt x="1079" y="114"/>
                    <a:pt x="1079" y="113"/>
                    <a:pt x="1078" y="111"/>
                  </a:cubicBezTo>
                  <a:cubicBezTo>
                    <a:pt x="1079" y="111"/>
                    <a:pt x="1079" y="111"/>
                    <a:pt x="1079" y="111"/>
                  </a:cubicBezTo>
                  <a:cubicBezTo>
                    <a:pt x="1079" y="112"/>
                    <a:pt x="1079" y="113"/>
                    <a:pt x="1079" y="114"/>
                  </a:cubicBezTo>
                  <a:cubicBezTo>
                    <a:pt x="1103" y="108"/>
                    <a:pt x="1089" y="79"/>
                    <a:pt x="1078" y="66"/>
                  </a:cubicBezTo>
                  <a:cubicBezTo>
                    <a:pt x="1077" y="76"/>
                    <a:pt x="1055" y="111"/>
                    <a:pt x="1076" y="114"/>
                  </a:cubicBezTo>
                  <a:cubicBezTo>
                    <a:pt x="1076" y="115"/>
                    <a:pt x="1076" y="115"/>
                    <a:pt x="1076" y="116"/>
                  </a:cubicBezTo>
                  <a:cubicBezTo>
                    <a:pt x="1076" y="117"/>
                    <a:pt x="1077" y="119"/>
                    <a:pt x="1077" y="120"/>
                  </a:cubicBezTo>
                  <a:cubicBezTo>
                    <a:pt x="1077" y="122"/>
                    <a:pt x="1078" y="123"/>
                    <a:pt x="1078" y="125"/>
                  </a:cubicBezTo>
                  <a:cubicBezTo>
                    <a:pt x="1078" y="126"/>
                    <a:pt x="1079" y="126"/>
                    <a:pt x="1079" y="127"/>
                  </a:cubicBezTo>
                  <a:cubicBezTo>
                    <a:pt x="1079" y="128"/>
                    <a:pt x="1079" y="128"/>
                    <a:pt x="1079" y="129"/>
                  </a:cubicBezTo>
                  <a:cubicBezTo>
                    <a:pt x="1080" y="130"/>
                    <a:pt x="1080" y="130"/>
                    <a:pt x="1080" y="131"/>
                  </a:cubicBezTo>
                  <a:cubicBezTo>
                    <a:pt x="1080" y="131"/>
                    <a:pt x="1080" y="131"/>
                    <a:pt x="1080" y="131"/>
                  </a:cubicBezTo>
                  <a:cubicBezTo>
                    <a:pt x="1079" y="130"/>
                    <a:pt x="1077" y="128"/>
                    <a:pt x="1076" y="127"/>
                  </a:cubicBezTo>
                  <a:cubicBezTo>
                    <a:pt x="1075" y="127"/>
                    <a:pt x="1075" y="126"/>
                    <a:pt x="1074" y="126"/>
                  </a:cubicBezTo>
                  <a:cubicBezTo>
                    <a:pt x="1074" y="125"/>
                    <a:pt x="1073" y="125"/>
                    <a:pt x="1073" y="124"/>
                  </a:cubicBezTo>
                  <a:cubicBezTo>
                    <a:pt x="1072" y="123"/>
                    <a:pt x="1071" y="123"/>
                    <a:pt x="1070" y="122"/>
                  </a:cubicBezTo>
                  <a:cubicBezTo>
                    <a:pt x="1068" y="121"/>
                    <a:pt x="1066" y="119"/>
                    <a:pt x="1065" y="118"/>
                  </a:cubicBezTo>
                  <a:cubicBezTo>
                    <a:pt x="1064" y="118"/>
                    <a:pt x="1063" y="117"/>
                    <a:pt x="1063" y="117"/>
                  </a:cubicBezTo>
                  <a:cubicBezTo>
                    <a:pt x="1062" y="117"/>
                    <a:pt x="1062" y="117"/>
                    <a:pt x="1061" y="117"/>
                  </a:cubicBezTo>
                  <a:cubicBezTo>
                    <a:pt x="1061" y="117"/>
                    <a:pt x="1061" y="117"/>
                    <a:pt x="1061" y="117"/>
                  </a:cubicBezTo>
                  <a:cubicBezTo>
                    <a:pt x="1061" y="117"/>
                    <a:pt x="1061" y="117"/>
                    <a:pt x="1061" y="117"/>
                  </a:cubicBezTo>
                  <a:cubicBezTo>
                    <a:pt x="1061" y="117"/>
                    <a:pt x="1061" y="117"/>
                    <a:pt x="1061" y="117"/>
                  </a:cubicBezTo>
                  <a:cubicBezTo>
                    <a:pt x="1061" y="117"/>
                    <a:pt x="1061" y="118"/>
                    <a:pt x="1061" y="118"/>
                  </a:cubicBezTo>
                  <a:cubicBezTo>
                    <a:pt x="1061" y="118"/>
                    <a:pt x="1061" y="118"/>
                    <a:pt x="1061" y="118"/>
                  </a:cubicBezTo>
                  <a:cubicBezTo>
                    <a:pt x="1061" y="119"/>
                    <a:pt x="1061" y="119"/>
                    <a:pt x="1062" y="119"/>
                  </a:cubicBezTo>
                  <a:cubicBezTo>
                    <a:pt x="1062" y="119"/>
                    <a:pt x="1062" y="119"/>
                    <a:pt x="1062" y="119"/>
                  </a:cubicBezTo>
                  <a:cubicBezTo>
                    <a:pt x="1062" y="119"/>
                    <a:pt x="1062" y="119"/>
                    <a:pt x="1062" y="119"/>
                  </a:cubicBezTo>
                  <a:cubicBezTo>
                    <a:pt x="1062" y="119"/>
                    <a:pt x="1061" y="118"/>
                    <a:pt x="1061" y="118"/>
                  </a:cubicBezTo>
                  <a:cubicBezTo>
                    <a:pt x="1061" y="118"/>
                    <a:pt x="1061" y="118"/>
                    <a:pt x="1061" y="118"/>
                  </a:cubicBezTo>
                  <a:cubicBezTo>
                    <a:pt x="1061" y="118"/>
                    <a:pt x="1062" y="118"/>
                    <a:pt x="1062" y="118"/>
                  </a:cubicBezTo>
                  <a:cubicBezTo>
                    <a:pt x="1062" y="118"/>
                    <a:pt x="1062" y="118"/>
                    <a:pt x="1062" y="118"/>
                  </a:cubicBezTo>
                  <a:cubicBezTo>
                    <a:pt x="1062" y="118"/>
                    <a:pt x="1062" y="118"/>
                    <a:pt x="1062" y="118"/>
                  </a:cubicBezTo>
                  <a:cubicBezTo>
                    <a:pt x="1062" y="118"/>
                    <a:pt x="1062" y="118"/>
                    <a:pt x="1062" y="118"/>
                  </a:cubicBezTo>
                  <a:cubicBezTo>
                    <a:pt x="1062" y="118"/>
                    <a:pt x="1062" y="118"/>
                    <a:pt x="1062" y="118"/>
                  </a:cubicBezTo>
                  <a:cubicBezTo>
                    <a:pt x="1063" y="118"/>
                    <a:pt x="1063" y="119"/>
                    <a:pt x="1064" y="119"/>
                  </a:cubicBezTo>
                  <a:cubicBezTo>
                    <a:pt x="1065" y="121"/>
                    <a:pt x="1066" y="122"/>
                    <a:pt x="1068" y="124"/>
                  </a:cubicBezTo>
                  <a:cubicBezTo>
                    <a:pt x="1068" y="125"/>
                    <a:pt x="1069" y="126"/>
                    <a:pt x="1070" y="127"/>
                  </a:cubicBezTo>
                  <a:cubicBezTo>
                    <a:pt x="1070" y="128"/>
                    <a:pt x="1071" y="128"/>
                    <a:pt x="1071" y="128"/>
                  </a:cubicBezTo>
                  <a:cubicBezTo>
                    <a:pt x="1072" y="129"/>
                    <a:pt x="1072" y="129"/>
                    <a:pt x="1073" y="130"/>
                  </a:cubicBezTo>
                  <a:cubicBezTo>
                    <a:pt x="1077" y="134"/>
                    <a:pt x="1082" y="139"/>
                    <a:pt x="1087" y="144"/>
                  </a:cubicBezTo>
                  <a:cubicBezTo>
                    <a:pt x="1089" y="146"/>
                    <a:pt x="1092" y="149"/>
                    <a:pt x="1094" y="152"/>
                  </a:cubicBezTo>
                  <a:cubicBezTo>
                    <a:pt x="1095" y="153"/>
                    <a:pt x="1096" y="154"/>
                    <a:pt x="1097" y="155"/>
                  </a:cubicBezTo>
                  <a:cubicBezTo>
                    <a:pt x="1096" y="155"/>
                    <a:pt x="1096" y="155"/>
                    <a:pt x="1096" y="155"/>
                  </a:cubicBezTo>
                  <a:cubicBezTo>
                    <a:pt x="1095" y="154"/>
                    <a:pt x="1093" y="154"/>
                    <a:pt x="1092" y="154"/>
                  </a:cubicBezTo>
                  <a:cubicBezTo>
                    <a:pt x="1091" y="153"/>
                    <a:pt x="1090" y="153"/>
                    <a:pt x="1089" y="153"/>
                  </a:cubicBezTo>
                  <a:cubicBezTo>
                    <a:pt x="1087" y="152"/>
                    <a:pt x="1086" y="152"/>
                    <a:pt x="1085" y="152"/>
                  </a:cubicBezTo>
                  <a:cubicBezTo>
                    <a:pt x="1085" y="152"/>
                    <a:pt x="1085" y="152"/>
                    <a:pt x="1084" y="152"/>
                  </a:cubicBezTo>
                  <a:cubicBezTo>
                    <a:pt x="1085" y="151"/>
                    <a:pt x="1085" y="151"/>
                    <a:pt x="1085" y="151"/>
                  </a:cubicBezTo>
                  <a:cubicBezTo>
                    <a:pt x="1069" y="141"/>
                    <a:pt x="1055" y="146"/>
                    <a:pt x="1039" y="152"/>
                  </a:cubicBezTo>
                  <a:cubicBezTo>
                    <a:pt x="1051" y="164"/>
                    <a:pt x="1067" y="162"/>
                    <a:pt x="1081" y="155"/>
                  </a:cubicBezTo>
                  <a:cubicBezTo>
                    <a:pt x="1082" y="155"/>
                    <a:pt x="1083" y="155"/>
                    <a:pt x="1084" y="155"/>
                  </a:cubicBezTo>
                  <a:cubicBezTo>
                    <a:pt x="1086" y="155"/>
                    <a:pt x="1087" y="156"/>
                    <a:pt x="1088" y="156"/>
                  </a:cubicBezTo>
                  <a:cubicBezTo>
                    <a:pt x="1089" y="156"/>
                    <a:pt x="1090" y="156"/>
                    <a:pt x="1091" y="157"/>
                  </a:cubicBezTo>
                  <a:cubicBezTo>
                    <a:pt x="1093" y="157"/>
                    <a:pt x="1094" y="157"/>
                    <a:pt x="1095" y="158"/>
                  </a:cubicBezTo>
                  <a:cubicBezTo>
                    <a:pt x="1096" y="158"/>
                    <a:pt x="1097" y="158"/>
                    <a:pt x="1097" y="159"/>
                  </a:cubicBezTo>
                  <a:cubicBezTo>
                    <a:pt x="1098" y="159"/>
                    <a:pt x="1098" y="159"/>
                    <a:pt x="1098" y="159"/>
                  </a:cubicBezTo>
                  <a:cubicBezTo>
                    <a:pt x="1098" y="159"/>
                    <a:pt x="1098" y="159"/>
                    <a:pt x="1099" y="159"/>
                  </a:cubicBezTo>
                  <a:cubicBezTo>
                    <a:pt x="1099" y="159"/>
                    <a:pt x="1099" y="159"/>
                    <a:pt x="1100" y="159"/>
                  </a:cubicBezTo>
                  <a:cubicBezTo>
                    <a:pt x="1100" y="160"/>
                    <a:pt x="1101" y="160"/>
                    <a:pt x="1101" y="161"/>
                  </a:cubicBezTo>
                  <a:cubicBezTo>
                    <a:pt x="1104" y="164"/>
                    <a:pt x="1107" y="167"/>
                    <a:pt x="1110" y="169"/>
                  </a:cubicBezTo>
                  <a:cubicBezTo>
                    <a:pt x="1110" y="170"/>
                    <a:pt x="1111" y="170"/>
                    <a:pt x="1111" y="170"/>
                  </a:cubicBezTo>
                  <a:cubicBezTo>
                    <a:pt x="1112" y="170"/>
                    <a:pt x="1112" y="170"/>
                    <a:pt x="1112" y="170"/>
                  </a:cubicBezTo>
                  <a:cubicBezTo>
                    <a:pt x="1112" y="170"/>
                    <a:pt x="1112" y="170"/>
                    <a:pt x="1112" y="170"/>
                  </a:cubicBezTo>
                  <a:cubicBezTo>
                    <a:pt x="1113" y="171"/>
                    <a:pt x="1113" y="171"/>
                    <a:pt x="1113" y="171"/>
                  </a:cubicBezTo>
                  <a:cubicBezTo>
                    <a:pt x="1114" y="171"/>
                    <a:pt x="1115" y="171"/>
                    <a:pt x="1116" y="172"/>
                  </a:cubicBezTo>
                  <a:cubicBezTo>
                    <a:pt x="1118" y="172"/>
                    <a:pt x="1120" y="172"/>
                    <a:pt x="1122" y="172"/>
                  </a:cubicBezTo>
                  <a:cubicBezTo>
                    <a:pt x="1126" y="172"/>
                    <a:pt x="1129" y="171"/>
                    <a:pt x="1132" y="172"/>
                  </a:cubicBezTo>
                  <a:cubicBezTo>
                    <a:pt x="1133" y="172"/>
                    <a:pt x="1133" y="172"/>
                    <a:pt x="1133" y="172"/>
                  </a:cubicBezTo>
                  <a:cubicBezTo>
                    <a:pt x="1134" y="172"/>
                    <a:pt x="1134" y="172"/>
                    <a:pt x="1135" y="172"/>
                  </a:cubicBezTo>
                  <a:cubicBezTo>
                    <a:pt x="1135" y="172"/>
                    <a:pt x="1135" y="172"/>
                    <a:pt x="1136" y="172"/>
                  </a:cubicBezTo>
                  <a:cubicBezTo>
                    <a:pt x="1136" y="172"/>
                    <a:pt x="1136" y="172"/>
                    <a:pt x="1137" y="173"/>
                  </a:cubicBezTo>
                  <a:cubicBezTo>
                    <a:pt x="1138" y="173"/>
                    <a:pt x="1139" y="174"/>
                    <a:pt x="1140" y="174"/>
                  </a:cubicBezTo>
                  <a:cubicBezTo>
                    <a:pt x="1141" y="175"/>
                    <a:pt x="1142" y="176"/>
                    <a:pt x="1143" y="176"/>
                  </a:cubicBezTo>
                  <a:cubicBezTo>
                    <a:pt x="1144" y="177"/>
                    <a:pt x="1145" y="177"/>
                    <a:pt x="1145" y="177"/>
                  </a:cubicBezTo>
                  <a:cubicBezTo>
                    <a:pt x="1146" y="178"/>
                    <a:pt x="1146" y="178"/>
                    <a:pt x="1146" y="178"/>
                  </a:cubicBezTo>
                  <a:cubicBezTo>
                    <a:pt x="1148" y="180"/>
                    <a:pt x="1150" y="181"/>
                    <a:pt x="1151" y="182"/>
                  </a:cubicBezTo>
                  <a:cubicBezTo>
                    <a:pt x="1152" y="183"/>
                    <a:pt x="1152" y="183"/>
                    <a:pt x="1153" y="183"/>
                  </a:cubicBezTo>
                  <a:cubicBezTo>
                    <a:pt x="1152" y="186"/>
                    <a:pt x="1152" y="189"/>
                    <a:pt x="1153" y="191"/>
                  </a:cubicBezTo>
                  <a:cubicBezTo>
                    <a:pt x="1153" y="196"/>
                    <a:pt x="1153" y="200"/>
                    <a:pt x="1153" y="205"/>
                  </a:cubicBezTo>
                  <a:cubicBezTo>
                    <a:pt x="1154" y="209"/>
                    <a:pt x="1154" y="214"/>
                    <a:pt x="1154" y="218"/>
                  </a:cubicBezTo>
                  <a:cubicBezTo>
                    <a:pt x="1154" y="228"/>
                    <a:pt x="1153" y="237"/>
                    <a:pt x="1151" y="247"/>
                  </a:cubicBezTo>
                  <a:cubicBezTo>
                    <a:pt x="1150" y="252"/>
                    <a:pt x="1149" y="257"/>
                    <a:pt x="1148" y="262"/>
                  </a:cubicBezTo>
                  <a:cubicBezTo>
                    <a:pt x="1148" y="263"/>
                    <a:pt x="1148" y="264"/>
                    <a:pt x="1148" y="266"/>
                  </a:cubicBezTo>
                  <a:cubicBezTo>
                    <a:pt x="1147" y="267"/>
                    <a:pt x="1147" y="269"/>
                    <a:pt x="1147" y="270"/>
                  </a:cubicBezTo>
                  <a:cubicBezTo>
                    <a:pt x="1147" y="272"/>
                    <a:pt x="1147" y="275"/>
                    <a:pt x="1148" y="278"/>
                  </a:cubicBezTo>
                  <a:cubicBezTo>
                    <a:pt x="1148" y="283"/>
                    <a:pt x="1149" y="288"/>
                    <a:pt x="1150" y="293"/>
                  </a:cubicBezTo>
                  <a:cubicBezTo>
                    <a:pt x="1151" y="296"/>
                    <a:pt x="1152" y="300"/>
                    <a:pt x="1153" y="303"/>
                  </a:cubicBezTo>
                  <a:cubicBezTo>
                    <a:pt x="1153" y="302"/>
                    <a:pt x="1152" y="301"/>
                    <a:pt x="1151" y="299"/>
                  </a:cubicBezTo>
                  <a:cubicBezTo>
                    <a:pt x="1151" y="299"/>
                    <a:pt x="1151" y="298"/>
                    <a:pt x="1150" y="297"/>
                  </a:cubicBezTo>
                  <a:cubicBezTo>
                    <a:pt x="1150" y="297"/>
                    <a:pt x="1149" y="296"/>
                    <a:pt x="1149" y="296"/>
                  </a:cubicBezTo>
                  <a:cubicBezTo>
                    <a:pt x="1148" y="295"/>
                    <a:pt x="1148" y="294"/>
                    <a:pt x="1147" y="294"/>
                  </a:cubicBezTo>
                  <a:cubicBezTo>
                    <a:pt x="1147" y="294"/>
                    <a:pt x="1147" y="293"/>
                    <a:pt x="1147" y="293"/>
                  </a:cubicBezTo>
                  <a:cubicBezTo>
                    <a:pt x="1147" y="292"/>
                    <a:pt x="1148" y="291"/>
                    <a:pt x="1148" y="290"/>
                  </a:cubicBezTo>
                  <a:cubicBezTo>
                    <a:pt x="1147" y="291"/>
                    <a:pt x="1147" y="292"/>
                    <a:pt x="1146" y="292"/>
                  </a:cubicBezTo>
                  <a:cubicBezTo>
                    <a:pt x="1146" y="292"/>
                    <a:pt x="1146" y="292"/>
                    <a:pt x="1145" y="292"/>
                  </a:cubicBezTo>
                  <a:cubicBezTo>
                    <a:pt x="1143" y="290"/>
                    <a:pt x="1140" y="287"/>
                    <a:pt x="1136" y="286"/>
                  </a:cubicBezTo>
                  <a:cubicBezTo>
                    <a:pt x="1135" y="286"/>
                    <a:pt x="1135" y="286"/>
                    <a:pt x="1134" y="286"/>
                  </a:cubicBezTo>
                  <a:cubicBezTo>
                    <a:pt x="1134" y="286"/>
                    <a:pt x="1133" y="286"/>
                    <a:pt x="1133" y="286"/>
                  </a:cubicBezTo>
                  <a:cubicBezTo>
                    <a:pt x="1132" y="286"/>
                    <a:pt x="1132" y="286"/>
                    <a:pt x="1132" y="286"/>
                  </a:cubicBezTo>
                  <a:cubicBezTo>
                    <a:pt x="1131" y="286"/>
                    <a:pt x="1131" y="286"/>
                    <a:pt x="1131" y="286"/>
                  </a:cubicBezTo>
                  <a:cubicBezTo>
                    <a:pt x="1130" y="286"/>
                    <a:pt x="1130" y="286"/>
                    <a:pt x="1129" y="286"/>
                  </a:cubicBezTo>
                  <a:cubicBezTo>
                    <a:pt x="1127" y="286"/>
                    <a:pt x="1125" y="286"/>
                    <a:pt x="1123" y="286"/>
                  </a:cubicBezTo>
                  <a:cubicBezTo>
                    <a:pt x="1122" y="286"/>
                    <a:pt x="1121" y="287"/>
                    <a:pt x="1120" y="287"/>
                  </a:cubicBezTo>
                  <a:cubicBezTo>
                    <a:pt x="1119" y="287"/>
                    <a:pt x="1118" y="287"/>
                    <a:pt x="1117" y="287"/>
                  </a:cubicBezTo>
                  <a:cubicBezTo>
                    <a:pt x="1116" y="287"/>
                    <a:pt x="1115" y="287"/>
                    <a:pt x="1114" y="287"/>
                  </a:cubicBezTo>
                  <a:cubicBezTo>
                    <a:pt x="1113" y="287"/>
                    <a:pt x="1112" y="287"/>
                    <a:pt x="1111" y="287"/>
                  </a:cubicBezTo>
                  <a:cubicBezTo>
                    <a:pt x="1110" y="287"/>
                    <a:pt x="1109" y="287"/>
                    <a:pt x="1109" y="287"/>
                  </a:cubicBezTo>
                  <a:cubicBezTo>
                    <a:pt x="1109" y="287"/>
                    <a:pt x="1109" y="287"/>
                    <a:pt x="1108" y="287"/>
                  </a:cubicBezTo>
                  <a:cubicBezTo>
                    <a:pt x="1108" y="287"/>
                    <a:pt x="1108" y="286"/>
                    <a:pt x="1108" y="286"/>
                  </a:cubicBezTo>
                  <a:cubicBezTo>
                    <a:pt x="1107" y="286"/>
                    <a:pt x="1107" y="286"/>
                    <a:pt x="1107" y="285"/>
                  </a:cubicBezTo>
                  <a:cubicBezTo>
                    <a:pt x="1107" y="285"/>
                    <a:pt x="1107" y="285"/>
                    <a:pt x="1107" y="285"/>
                  </a:cubicBezTo>
                  <a:cubicBezTo>
                    <a:pt x="1106" y="284"/>
                    <a:pt x="1106" y="284"/>
                    <a:pt x="1106" y="284"/>
                  </a:cubicBezTo>
                  <a:cubicBezTo>
                    <a:pt x="1105" y="283"/>
                    <a:pt x="1105" y="283"/>
                    <a:pt x="1104" y="282"/>
                  </a:cubicBezTo>
                  <a:cubicBezTo>
                    <a:pt x="1104" y="282"/>
                    <a:pt x="1104" y="282"/>
                    <a:pt x="1104" y="282"/>
                  </a:cubicBezTo>
                  <a:cubicBezTo>
                    <a:pt x="1104" y="281"/>
                    <a:pt x="1104" y="281"/>
                    <a:pt x="1103" y="281"/>
                  </a:cubicBezTo>
                  <a:cubicBezTo>
                    <a:pt x="1103" y="280"/>
                    <a:pt x="1103" y="280"/>
                    <a:pt x="1102" y="279"/>
                  </a:cubicBezTo>
                  <a:cubicBezTo>
                    <a:pt x="1102" y="278"/>
                    <a:pt x="1101" y="277"/>
                    <a:pt x="1100" y="276"/>
                  </a:cubicBezTo>
                  <a:cubicBezTo>
                    <a:pt x="1100" y="275"/>
                    <a:pt x="1099" y="273"/>
                    <a:pt x="1099" y="272"/>
                  </a:cubicBezTo>
                  <a:cubicBezTo>
                    <a:pt x="1099" y="272"/>
                    <a:pt x="1099" y="272"/>
                    <a:pt x="1099" y="272"/>
                  </a:cubicBezTo>
                  <a:cubicBezTo>
                    <a:pt x="1099" y="272"/>
                    <a:pt x="1100" y="272"/>
                    <a:pt x="1100" y="272"/>
                  </a:cubicBezTo>
                  <a:cubicBezTo>
                    <a:pt x="1100" y="271"/>
                    <a:pt x="1099" y="270"/>
                    <a:pt x="1099" y="269"/>
                  </a:cubicBezTo>
                  <a:cubicBezTo>
                    <a:pt x="1101" y="270"/>
                    <a:pt x="1101" y="270"/>
                    <a:pt x="1101" y="270"/>
                  </a:cubicBezTo>
                  <a:cubicBezTo>
                    <a:pt x="1120" y="258"/>
                    <a:pt x="1098" y="244"/>
                    <a:pt x="1095" y="233"/>
                  </a:cubicBezTo>
                  <a:cubicBezTo>
                    <a:pt x="1090" y="242"/>
                    <a:pt x="1081" y="267"/>
                    <a:pt x="1097" y="271"/>
                  </a:cubicBezTo>
                  <a:cubicBezTo>
                    <a:pt x="1097" y="272"/>
                    <a:pt x="1097" y="272"/>
                    <a:pt x="1097" y="273"/>
                  </a:cubicBezTo>
                  <a:cubicBezTo>
                    <a:pt x="1098" y="274"/>
                    <a:pt x="1098" y="275"/>
                    <a:pt x="1099" y="277"/>
                  </a:cubicBezTo>
                  <a:cubicBezTo>
                    <a:pt x="1099" y="278"/>
                    <a:pt x="1100" y="279"/>
                    <a:pt x="1101" y="280"/>
                  </a:cubicBezTo>
                  <a:cubicBezTo>
                    <a:pt x="1101" y="281"/>
                    <a:pt x="1101" y="281"/>
                    <a:pt x="1102" y="282"/>
                  </a:cubicBezTo>
                  <a:cubicBezTo>
                    <a:pt x="1102" y="282"/>
                    <a:pt x="1102" y="282"/>
                    <a:pt x="1102" y="283"/>
                  </a:cubicBezTo>
                  <a:cubicBezTo>
                    <a:pt x="1103" y="283"/>
                    <a:pt x="1103" y="283"/>
                    <a:pt x="1103" y="283"/>
                  </a:cubicBezTo>
                  <a:cubicBezTo>
                    <a:pt x="1103" y="284"/>
                    <a:pt x="1104" y="284"/>
                    <a:pt x="1104" y="285"/>
                  </a:cubicBezTo>
                  <a:cubicBezTo>
                    <a:pt x="1104" y="285"/>
                    <a:pt x="1105" y="286"/>
                    <a:pt x="1105" y="286"/>
                  </a:cubicBezTo>
                  <a:cubicBezTo>
                    <a:pt x="1105" y="286"/>
                    <a:pt x="1106" y="287"/>
                    <a:pt x="1106" y="287"/>
                  </a:cubicBezTo>
                  <a:cubicBezTo>
                    <a:pt x="1106" y="287"/>
                    <a:pt x="1106" y="287"/>
                    <a:pt x="1106" y="287"/>
                  </a:cubicBezTo>
                  <a:cubicBezTo>
                    <a:pt x="1104" y="287"/>
                    <a:pt x="1101" y="287"/>
                    <a:pt x="1098" y="286"/>
                  </a:cubicBezTo>
                  <a:cubicBezTo>
                    <a:pt x="1098" y="286"/>
                    <a:pt x="1097" y="286"/>
                    <a:pt x="1097" y="286"/>
                  </a:cubicBezTo>
                  <a:cubicBezTo>
                    <a:pt x="1095" y="286"/>
                    <a:pt x="1095" y="286"/>
                    <a:pt x="1095" y="286"/>
                  </a:cubicBezTo>
                  <a:cubicBezTo>
                    <a:pt x="1094" y="286"/>
                    <a:pt x="1093" y="285"/>
                    <a:pt x="1092" y="285"/>
                  </a:cubicBezTo>
                  <a:cubicBezTo>
                    <a:pt x="1091" y="285"/>
                    <a:pt x="1090" y="285"/>
                    <a:pt x="1089" y="284"/>
                  </a:cubicBezTo>
                  <a:cubicBezTo>
                    <a:pt x="1088" y="284"/>
                    <a:pt x="1087" y="284"/>
                    <a:pt x="1086" y="283"/>
                  </a:cubicBezTo>
                  <a:cubicBezTo>
                    <a:pt x="1082" y="282"/>
                    <a:pt x="1078" y="280"/>
                    <a:pt x="1075" y="278"/>
                  </a:cubicBezTo>
                  <a:cubicBezTo>
                    <a:pt x="1073" y="277"/>
                    <a:pt x="1072" y="277"/>
                    <a:pt x="1071" y="276"/>
                  </a:cubicBezTo>
                  <a:cubicBezTo>
                    <a:pt x="1071" y="276"/>
                    <a:pt x="1071" y="276"/>
                    <a:pt x="1071" y="276"/>
                  </a:cubicBezTo>
                  <a:cubicBezTo>
                    <a:pt x="1071" y="276"/>
                    <a:pt x="1070" y="276"/>
                    <a:pt x="1069" y="275"/>
                  </a:cubicBezTo>
                  <a:cubicBezTo>
                    <a:pt x="1069" y="275"/>
                    <a:pt x="1068" y="274"/>
                    <a:pt x="1067" y="274"/>
                  </a:cubicBezTo>
                  <a:cubicBezTo>
                    <a:pt x="1067" y="273"/>
                    <a:pt x="1066" y="273"/>
                    <a:pt x="1066" y="273"/>
                  </a:cubicBezTo>
                  <a:cubicBezTo>
                    <a:pt x="1066" y="273"/>
                    <a:pt x="1065" y="272"/>
                    <a:pt x="1065" y="272"/>
                  </a:cubicBezTo>
                  <a:cubicBezTo>
                    <a:pt x="1064" y="271"/>
                    <a:pt x="1062" y="270"/>
                    <a:pt x="1061" y="269"/>
                  </a:cubicBezTo>
                  <a:cubicBezTo>
                    <a:pt x="1060" y="268"/>
                    <a:pt x="1060" y="268"/>
                    <a:pt x="1059" y="267"/>
                  </a:cubicBezTo>
                  <a:cubicBezTo>
                    <a:pt x="1059" y="267"/>
                    <a:pt x="1058" y="267"/>
                    <a:pt x="1058" y="266"/>
                  </a:cubicBezTo>
                  <a:cubicBezTo>
                    <a:pt x="1058" y="266"/>
                    <a:pt x="1058" y="266"/>
                    <a:pt x="1057" y="265"/>
                  </a:cubicBezTo>
                  <a:cubicBezTo>
                    <a:pt x="1055" y="263"/>
                    <a:pt x="1053" y="261"/>
                    <a:pt x="1051" y="259"/>
                  </a:cubicBezTo>
                  <a:cubicBezTo>
                    <a:pt x="1050" y="258"/>
                    <a:pt x="1049" y="257"/>
                    <a:pt x="1049" y="256"/>
                  </a:cubicBezTo>
                  <a:cubicBezTo>
                    <a:pt x="1048" y="256"/>
                    <a:pt x="1047" y="255"/>
                    <a:pt x="1047" y="254"/>
                  </a:cubicBezTo>
                  <a:cubicBezTo>
                    <a:pt x="1044" y="251"/>
                    <a:pt x="1043" y="249"/>
                    <a:pt x="1043" y="249"/>
                  </a:cubicBezTo>
                  <a:cubicBezTo>
                    <a:pt x="1043" y="249"/>
                    <a:pt x="1043" y="250"/>
                    <a:pt x="1043" y="251"/>
                  </a:cubicBezTo>
                  <a:cubicBezTo>
                    <a:pt x="1044" y="252"/>
                    <a:pt x="1044" y="253"/>
                    <a:pt x="1045" y="255"/>
                  </a:cubicBezTo>
                  <a:cubicBezTo>
                    <a:pt x="1046" y="256"/>
                    <a:pt x="1046" y="257"/>
                    <a:pt x="1047" y="258"/>
                  </a:cubicBezTo>
                  <a:cubicBezTo>
                    <a:pt x="1047" y="259"/>
                    <a:pt x="1048" y="260"/>
                    <a:pt x="1049" y="261"/>
                  </a:cubicBezTo>
                  <a:cubicBezTo>
                    <a:pt x="1049" y="262"/>
                    <a:pt x="1050" y="263"/>
                    <a:pt x="1051" y="265"/>
                  </a:cubicBezTo>
                  <a:cubicBezTo>
                    <a:pt x="1052" y="265"/>
                    <a:pt x="1052" y="266"/>
                    <a:pt x="1053" y="266"/>
                  </a:cubicBezTo>
                  <a:cubicBezTo>
                    <a:pt x="1053" y="267"/>
                    <a:pt x="1054" y="268"/>
                    <a:pt x="1054" y="268"/>
                  </a:cubicBezTo>
                  <a:cubicBezTo>
                    <a:pt x="1055" y="268"/>
                    <a:pt x="1055" y="269"/>
                    <a:pt x="1055" y="269"/>
                  </a:cubicBezTo>
                  <a:cubicBezTo>
                    <a:pt x="1056" y="269"/>
                    <a:pt x="1056" y="270"/>
                    <a:pt x="1056" y="270"/>
                  </a:cubicBezTo>
                  <a:cubicBezTo>
                    <a:pt x="1057" y="271"/>
                    <a:pt x="1058" y="271"/>
                    <a:pt x="1058" y="272"/>
                  </a:cubicBezTo>
                  <a:cubicBezTo>
                    <a:pt x="1059" y="272"/>
                    <a:pt x="1060" y="273"/>
                    <a:pt x="1061" y="274"/>
                  </a:cubicBezTo>
                  <a:cubicBezTo>
                    <a:pt x="1060" y="274"/>
                    <a:pt x="1059" y="274"/>
                    <a:pt x="1058" y="274"/>
                  </a:cubicBezTo>
                  <a:cubicBezTo>
                    <a:pt x="1057" y="274"/>
                    <a:pt x="1056" y="274"/>
                    <a:pt x="1054" y="274"/>
                  </a:cubicBezTo>
                  <a:cubicBezTo>
                    <a:pt x="1053" y="274"/>
                    <a:pt x="1052" y="275"/>
                    <a:pt x="1050" y="275"/>
                  </a:cubicBezTo>
                  <a:cubicBezTo>
                    <a:pt x="1050" y="275"/>
                    <a:pt x="1049" y="275"/>
                    <a:pt x="1048" y="275"/>
                  </a:cubicBezTo>
                  <a:cubicBezTo>
                    <a:pt x="1048" y="275"/>
                    <a:pt x="1048" y="275"/>
                    <a:pt x="1048" y="275"/>
                  </a:cubicBezTo>
                  <a:cubicBezTo>
                    <a:pt x="1046" y="276"/>
                    <a:pt x="1046" y="276"/>
                    <a:pt x="1046" y="276"/>
                  </a:cubicBezTo>
                  <a:cubicBezTo>
                    <a:pt x="1033" y="261"/>
                    <a:pt x="1022" y="275"/>
                    <a:pt x="1010" y="282"/>
                  </a:cubicBezTo>
                  <a:cubicBezTo>
                    <a:pt x="1026" y="300"/>
                    <a:pt x="1040" y="301"/>
                    <a:pt x="1047" y="279"/>
                  </a:cubicBezTo>
                  <a:cubicBezTo>
                    <a:pt x="1047" y="279"/>
                    <a:pt x="1047" y="279"/>
                    <a:pt x="1047" y="279"/>
                  </a:cubicBezTo>
                  <a:cubicBezTo>
                    <a:pt x="1049" y="278"/>
                    <a:pt x="1050" y="278"/>
                    <a:pt x="1051" y="278"/>
                  </a:cubicBezTo>
                  <a:cubicBezTo>
                    <a:pt x="1052" y="278"/>
                    <a:pt x="1053" y="277"/>
                    <a:pt x="1055" y="277"/>
                  </a:cubicBezTo>
                  <a:cubicBezTo>
                    <a:pt x="1056" y="277"/>
                    <a:pt x="1057" y="277"/>
                    <a:pt x="1058" y="277"/>
                  </a:cubicBezTo>
                  <a:cubicBezTo>
                    <a:pt x="1059" y="277"/>
                    <a:pt x="1060" y="277"/>
                    <a:pt x="1062" y="277"/>
                  </a:cubicBezTo>
                  <a:cubicBezTo>
                    <a:pt x="1063" y="277"/>
                    <a:pt x="1064" y="277"/>
                    <a:pt x="1064" y="277"/>
                  </a:cubicBezTo>
                  <a:cubicBezTo>
                    <a:pt x="1065" y="277"/>
                    <a:pt x="1065" y="277"/>
                    <a:pt x="1065" y="277"/>
                  </a:cubicBezTo>
                  <a:cubicBezTo>
                    <a:pt x="1065" y="277"/>
                    <a:pt x="1065" y="277"/>
                    <a:pt x="1065" y="277"/>
                  </a:cubicBezTo>
                  <a:cubicBezTo>
                    <a:pt x="1066" y="278"/>
                    <a:pt x="1067" y="278"/>
                    <a:pt x="1067" y="279"/>
                  </a:cubicBezTo>
                  <a:cubicBezTo>
                    <a:pt x="1069" y="280"/>
                    <a:pt x="1071" y="281"/>
                    <a:pt x="1073" y="282"/>
                  </a:cubicBezTo>
                  <a:cubicBezTo>
                    <a:pt x="1076" y="284"/>
                    <a:pt x="1080" y="285"/>
                    <a:pt x="1085" y="287"/>
                  </a:cubicBezTo>
                  <a:cubicBezTo>
                    <a:pt x="1086" y="287"/>
                    <a:pt x="1087" y="288"/>
                    <a:pt x="1088" y="288"/>
                  </a:cubicBezTo>
                  <a:cubicBezTo>
                    <a:pt x="1089" y="288"/>
                    <a:pt x="1090" y="289"/>
                    <a:pt x="1091" y="289"/>
                  </a:cubicBezTo>
                  <a:cubicBezTo>
                    <a:pt x="1092" y="289"/>
                    <a:pt x="1093" y="289"/>
                    <a:pt x="1094" y="290"/>
                  </a:cubicBezTo>
                  <a:cubicBezTo>
                    <a:pt x="1096" y="290"/>
                    <a:pt x="1096" y="290"/>
                    <a:pt x="1096" y="290"/>
                  </a:cubicBezTo>
                  <a:cubicBezTo>
                    <a:pt x="1096" y="290"/>
                    <a:pt x="1097" y="290"/>
                    <a:pt x="1098" y="290"/>
                  </a:cubicBezTo>
                  <a:cubicBezTo>
                    <a:pt x="1099" y="291"/>
                    <a:pt x="1101" y="291"/>
                    <a:pt x="1103" y="291"/>
                  </a:cubicBezTo>
                  <a:cubicBezTo>
                    <a:pt x="1113" y="300"/>
                    <a:pt x="1123" y="307"/>
                    <a:pt x="1124" y="319"/>
                  </a:cubicBezTo>
                  <a:cubicBezTo>
                    <a:pt x="1125" y="324"/>
                    <a:pt x="1124" y="335"/>
                    <a:pt x="1133" y="348"/>
                  </a:cubicBezTo>
                  <a:cubicBezTo>
                    <a:pt x="1151" y="376"/>
                    <a:pt x="1186" y="404"/>
                    <a:pt x="1188" y="447"/>
                  </a:cubicBezTo>
                  <a:cubicBezTo>
                    <a:pt x="1147" y="447"/>
                    <a:pt x="1136" y="426"/>
                    <a:pt x="1118" y="392"/>
                  </a:cubicBezTo>
                  <a:cubicBezTo>
                    <a:pt x="1095" y="351"/>
                    <a:pt x="1071" y="353"/>
                    <a:pt x="1032" y="328"/>
                  </a:cubicBezTo>
                  <a:cubicBezTo>
                    <a:pt x="1008" y="312"/>
                    <a:pt x="988" y="297"/>
                    <a:pt x="963" y="283"/>
                  </a:cubicBezTo>
                  <a:cubicBezTo>
                    <a:pt x="946" y="274"/>
                    <a:pt x="936" y="259"/>
                    <a:pt x="924" y="246"/>
                  </a:cubicBezTo>
                  <a:cubicBezTo>
                    <a:pt x="918" y="238"/>
                    <a:pt x="912" y="229"/>
                    <a:pt x="906" y="220"/>
                  </a:cubicBezTo>
                  <a:cubicBezTo>
                    <a:pt x="903" y="214"/>
                    <a:pt x="899" y="209"/>
                    <a:pt x="895" y="203"/>
                  </a:cubicBezTo>
                  <a:cubicBezTo>
                    <a:pt x="895" y="203"/>
                    <a:pt x="895" y="202"/>
                    <a:pt x="895" y="201"/>
                  </a:cubicBezTo>
                  <a:cubicBezTo>
                    <a:pt x="894" y="200"/>
                    <a:pt x="894" y="198"/>
                    <a:pt x="894" y="197"/>
                  </a:cubicBezTo>
                  <a:cubicBezTo>
                    <a:pt x="893" y="196"/>
                    <a:pt x="893" y="196"/>
                    <a:pt x="893" y="195"/>
                  </a:cubicBezTo>
                  <a:cubicBezTo>
                    <a:pt x="893" y="195"/>
                    <a:pt x="893" y="194"/>
                    <a:pt x="893" y="194"/>
                  </a:cubicBezTo>
                  <a:cubicBezTo>
                    <a:pt x="893" y="193"/>
                    <a:pt x="893" y="192"/>
                    <a:pt x="892" y="191"/>
                  </a:cubicBezTo>
                  <a:cubicBezTo>
                    <a:pt x="892" y="189"/>
                    <a:pt x="892" y="186"/>
                    <a:pt x="893" y="184"/>
                  </a:cubicBezTo>
                  <a:cubicBezTo>
                    <a:pt x="893" y="184"/>
                    <a:pt x="893" y="184"/>
                    <a:pt x="893" y="184"/>
                  </a:cubicBezTo>
                  <a:cubicBezTo>
                    <a:pt x="893" y="183"/>
                    <a:pt x="893" y="183"/>
                    <a:pt x="894" y="183"/>
                  </a:cubicBezTo>
                  <a:cubicBezTo>
                    <a:pt x="894" y="183"/>
                    <a:pt x="894" y="183"/>
                    <a:pt x="894" y="183"/>
                  </a:cubicBezTo>
                  <a:cubicBezTo>
                    <a:pt x="894" y="182"/>
                    <a:pt x="894" y="182"/>
                    <a:pt x="894" y="182"/>
                  </a:cubicBezTo>
                  <a:cubicBezTo>
                    <a:pt x="894" y="182"/>
                    <a:pt x="894" y="182"/>
                    <a:pt x="894" y="182"/>
                  </a:cubicBezTo>
                  <a:cubicBezTo>
                    <a:pt x="895" y="181"/>
                    <a:pt x="896" y="180"/>
                    <a:pt x="897" y="179"/>
                  </a:cubicBezTo>
                  <a:cubicBezTo>
                    <a:pt x="897" y="179"/>
                    <a:pt x="897" y="178"/>
                    <a:pt x="898" y="178"/>
                  </a:cubicBezTo>
                  <a:cubicBezTo>
                    <a:pt x="898" y="177"/>
                    <a:pt x="899" y="177"/>
                    <a:pt x="899" y="176"/>
                  </a:cubicBezTo>
                  <a:cubicBezTo>
                    <a:pt x="900" y="176"/>
                    <a:pt x="900" y="175"/>
                    <a:pt x="900" y="175"/>
                  </a:cubicBezTo>
                  <a:cubicBezTo>
                    <a:pt x="901" y="174"/>
                    <a:pt x="901" y="174"/>
                    <a:pt x="902" y="173"/>
                  </a:cubicBezTo>
                  <a:cubicBezTo>
                    <a:pt x="903" y="171"/>
                    <a:pt x="905" y="169"/>
                    <a:pt x="906" y="166"/>
                  </a:cubicBezTo>
                  <a:cubicBezTo>
                    <a:pt x="906" y="166"/>
                    <a:pt x="906" y="165"/>
                    <a:pt x="906" y="165"/>
                  </a:cubicBezTo>
                  <a:cubicBezTo>
                    <a:pt x="907" y="164"/>
                    <a:pt x="907" y="164"/>
                    <a:pt x="907" y="164"/>
                  </a:cubicBezTo>
                  <a:cubicBezTo>
                    <a:pt x="907" y="163"/>
                    <a:pt x="907" y="163"/>
                    <a:pt x="907" y="162"/>
                  </a:cubicBezTo>
                  <a:cubicBezTo>
                    <a:pt x="908" y="161"/>
                    <a:pt x="908" y="161"/>
                    <a:pt x="908" y="160"/>
                  </a:cubicBezTo>
                  <a:cubicBezTo>
                    <a:pt x="908" y="159"/>
                    <a:pt x="908" y="159"/>
                    <a:pt x="909" y="158"/>
                  </a:cubicBezTo>
                  <a:cubicBezTo>
                    <a:pt x="909" y="155"/>
                    <a:pt x="910" y="153"/>
                    <a:pt x="910" y="150"/>
                  </a:cubicBezTo>
                  <a:cubicBezTo>
                    <a:pt x="910" y="148"/>
                    <a:pt x="910" y="147"/>
                    <a:pt x="910" y="146"/>
                  </a:cubicBezTo>
                  <a:cubicBezTo>
                    <a:pt x="910" y="145"/>
                    <a:pt x="910" y="144"/>
                    <a:pt x="910" y="144"/>
                  </a:cubicBezTo>
                  <a:cubicBezTo>
                    <a:pt x="910" y="144"/>
                    <a:pt x="910" y="144"/>
                    <a:pt x="910" y="144"/>
                  </a:cubicBezTo>
                  <a:cubicBezTo>
                    <a:pt x="910" y="144"/>
                    <a:pt x="910" y="143"/>
                    <a:pt x="910" y="143"/>
                  </a:cubicBezTo>
                  <a:cubicBezTo>
                    <a:pt x="911" y="143"/>
                    <a:pt x="911" y="142"/>
                    <a:pt x="911" y="142"/>
                  </a:cubicBezTo>
                  <a:cubicBezTo>
                    <a:pt x="912" y="141"/>
                    <a:pt x="912" y="141"/>
                    <a:pt x="913" y="140"/>
                  </a:cubicBezTo>
                  <a:cubicBezTo>
                    <a:pt x="913" y="140"/>
                    <a:pt x="913" y="139"/>
                    <a:pt x="914" y="139"/>
                  </a:cubicBezTo>
                  <a:cubicBezTo>
                    <a:pt x="914" y="138"/>
                    <a:pt x="915" y="138"/>
                    <a:pt x="915" y="137"/>
                  </a:cubicBezTo>
                  <a:cubicBezTo>
                    <a:pt x="916" y="137"/>
                    <a:pt x="917" y="136"/>
                    <a:pt x="917" y="136"/>
                  </a:cubicBezTo>
                  <a:cubicBezTo>
                    <a:pt x="917" y="136"/>
                    <a:pt x="917" y="136"/>
                    <a:pt x="917" y="135"/>
                  </a:cubicBezTo>
                  <a:cubicBezTo>
                    <a:pt x="931" y="142"/>
                    <a:pt x="935" y="135"/>
                    <a:pt x="932" y="119"/>
                  </a:cubicBezTo>
                  <a:cubicBezTo>
                    <a:pt x="924" y="121"/>
                    <a:pt x="913" y="121"/>
                    <a:pt x="916" y="134"/>
                  </a:cubicBezTo>
                  <a:cubicBezTo>
                    <a:pt x="915" y="134"/>
                    <a:pt x="915" y="134"/>
                    <a:pt x="915" y="134"/>
                  </a:cubicBezTo>
                  <a:cubicBezTo>
                    <a:pt x="915" y="134"/>
                    <a:pt x="915" y="134"/>
                    <a:pt x="915" y="134"/>
                  </a:cubicBezTo>
                  <a:cubicBezTo>
                    <a:pt x="915" y="135"/>
                    <a:pt x="915" y="135"/>
                    <a:pt x="914" y="135"/>
                  </a:cubicBezTo>
                  <a:cubicBezTo>
                    <a:pt x="914" y="136"/>
                    <a:pt x="913" y="137"/>
                    <a:pt x="912" y="137"/>
                  </a:cubicBezTo>
                  <a:cubicBezTo>
                    <a:pt x="912" y="138"/>
                    <a:pt x="911" y="138"/>
                    <a:pt x="911" y="139"/>
                  </a:cubicBezTo>
                  <a:cubicBezTo>
                    <a:pt x="911" y="139"/>
                    <a:pt x="910" y="140"/>
                    <a:pt x="910" y="140"/>
                  </a:cubicBezTo>
                  <a:cubicBezTo>
                    <a:pt x="910" y="139"/>
                    <a:pt x="910" y="139"/>
                    <a:pt x="910" y="138"/>
                  </a:cubicBezTo>
                  <a:cubicBezTo>
                    <a:pt x="910" y="137"/>
                    <a:pt x="910" y="137"/>
                    <a:pt x="910" y="136"/>
                  </a:cubicBezTo>
                  <a:cubicBezTo>
                    <a:pt x="910" y="136"/>
                    <a:pt x="910" y="136"/>
                    <a:pt x="910" y="135"/>
                  </a:cubicBezTo>
                  <a:cubicBezTo>
                    <a:pt x="910" y="135"/>
                    <a:pt x="909" y="135"/>
                    <a:pt x="909" y="134"/>
                  </a:cubicBezTo>
                  <a:cubicBezTo>
                    <a:pt x="909" y="134"/>
                    <a:pt x="909" y="133"/>
                    <a:pt x="909" y="133"/>
                  </a:cubicBezTo>
                  <a:cubicBezTo>
                    <a:pt x="909" y="132"/>
                    <a:pt x="909" y="132"/>
                    <a:pt x="909" y="131"/>
                  </a:cubicBezTo>
                  <a:cubicBezTo>
                    <a:pt x="908" y="130"/>
                    <a:pt x="908" y="129"/>
                    <a:pt x="908" y="128"/>
                  </a:cubicBezTo>
                  <a:cubicBezTo>
                    <a:pt x="907" y="127"/>
                    <a:pt x="907" y="127"/>
                    <a:pt x="907" y="126"/>
                  </a:cubicBezTo>
                  <a:cubicBezTo>
                    <a:pt x="906" y="125"/>
                    <a:pt x="906" y="124"/>
                    <a:pt x="906" y="124"/>
                  </a:cubicBezTo>
                  <a:cubicBezTo>
                    <a:pt x="905" y="122"/>
                    <a:pt x="905" y="122"/>
                    <a:pt x="904" y="121"/>
                  </a:cubicBezTo>
                  <a:cubicBezTo>
                    <a:pt x="904" y="120"/>
                    <a:pt x="904" y="120"/>
                    <a:pt x="904" y="120"/>
                  </a:cubicBezTo>
                  <a:cubicBezTo>
                    <a:pt x="904" y="120"/>
                    <a:pt x="904" y="121"/>
                    <a:pt x="905" y="124"/>
                  </a:cubicBezTo>
                  <a:cubicBezTo>
                    <a:pt x="905" y="125"/>
                    <a:pt x="905" y="125"/>
                    <a:pt x="906" y="126"/>
                  </a:cubicBezTo>
                  <a:cubicBezTo>
                    <a:pt x="906" y="127"/>
                    <a:pt x="906" y="128"/>
                    <a:pt x="906" y="129"/>
                  </a:cubicBezTo>
                  <a:cubicBezTo>
                    <a:pt x="906" y="130"/>
                    <a:pt x="907" y="132"/>
                    <a:pt x="907" y="134"/>
                  </a:cubicBezTo>
                  <a:cubicBezTo>
                    <a:pt x="907" y="135"/>
                    <a:pt x="907" y="135"/>
                    <a:pt x="907" y="135"/>
                  </a:cubicBezTo>
                  <a:cubicBezTo>
                    <a:pt x="907" y="136"/>
                    <a:pt x="907" y="136"/>
                    <a:pt x="907" y="136"/>
                  </a:cubicBezTo>
                  <a:cubicBezTo>
                    <a:pt x="907" y="137"/>
                    <a:pt x="907" y="137"/>
                    <a:pt x="907" y="138"/>
                  </a:cubicBezTo>
                  <a:cubicBezTo>
                    <a:pt x="908" y="139"/>
                    <a:pt x="908" y="140"/>
                    <a:pt x="908" y="141"/>
                  </a:cubicBezTo>
                  <a:cubicBezTo>
                    <a:pt x="908" y="142"/>
                    <a:pt x="908" y="142"/>
                    <a:pt x="908" y="142"/>
                  </a:cubicBezTo>
                  <a:cubicBezTo>
                    <a:pt x="908" y="143"/>
                    <a:pt x="908" y="143"/>
                    <a:pt x="908" y="143"/>
                  </a:cubicBezTo>
                  <a:cubicBezTo>
                    <a:pt x="908" y="144"/>
                    <a:pt x="908" y="144"/>
                    <a:pt x="908" y="145"/>
                  </a:cubicBezTo>
                  <a:cubicBezTo>
                    <a:pt x="908" y="146"/>
                    <a:pt x="908" y="146"/>
                    <a:pt x="908" y="146"/>
                  </a:cubicBezTo>
                  <a:cubicBezTo>
                    <a:pt x="908" y="146"/>
                    <a:pt x="908" y="146"/>
                    <a:pt x="908" y="146"/>
                  </a:cubicBezTo>
                  <a:cubicBezTo>
                    <a:pt x="908" y="147"/>
                    <a:pt x="908" y="148"/>
                    <a:pt x="908" y="149"/>
                  </a:cubicBezTo>
                  <a:cubicBezTo>
                    <a:pt x="907" y="152"/>
                    <a:pt x="907" y="154"/>
                    <a:pt x="906" y="157"/>
                  </a:cubicBezTo>
                  <a:cubicBezTo>
                    <a:pt x="906" y="158"/>
                    <a:pt x="906" y="158"/>
                    <a:pt x="906" y="159"/>
                  </a:cubicBezTo>
                  <a:cubicBezTo>
                    <a:pt x="905" y="160"/>
                    <a:pt x="905" y="160"/>
                    <a:pt x="905" y="161"/>
                  </a:cubicBezTo>
                  <a:cubicBezTo>
                    <a:pt x="905" y="162"/>
                    <a:pt x="905" y="162"/>
                    <a:pt x="904" y="163"/>
                  </a:cubicBezTo>
                  <a:cubicBezTo>
                    <a:pt x="904" y="164"/>
                    <a:pt x="904" y="164"/>
                    <a:pt x="904" y="164"/>
                  </a:cubicBezTo>
                  <a:cubicBezTo>
                    <a:pt x="904" y="164"/>
                    <a:pt x="904" y="164"/>
                    <a:pt x="904" y="165"/>
                  </a:cubicBezTo>
                  <a:cubicBezTo>
                    <a:pt x="903" y="166"/>
                    <a:pt x="902" y="168"/>
                    <a:pt x="901" y="169"/>
                  </a:cubicBezTo>
                  <a:cubicBezTo>
                    <a:pt x="901" y="169"/>
                    <a:pt x="901" y="169"/>
                    <a:pt x="901" y="169"/>
                  </a:cubicBezTo>
                  <a:cubicBezTo>
                    <a:pt x="901" y="168"/>
                    <a:pt x="901" y="168"/>
                    <a:pt x="901" y="168"/>
                  </a:cubicBezTo>
                  <a:cubicBezTo>
                    <a:pt x="901" y="168"/>
                    <a:pt x="901" y="167"/>
                    <a:pt x="901" y="167"/>
                  </a:cubicBezTo>
                  <a:cubicBezTo>
                    <a:pt x="901" y="166"/>
                    <a:pt x="901" y="166"/>
                    <a:pt x="900" y="166"/>
                  </a:cubicBezTo>
                  <a:cubicBezTo>
                    <a:pt x="900" y="165"/>
                    <a:pt x="900" y="165"/>
                    <a:pt x="900" y="165"/>
                  </a:cubicBezTo>
                  <a:cubicBezTo>
                    <a:pt x="900" y="165"/>
                    <a:pt x="900" y="165"/>
                    <a:pt x="900" y="164"/>
                  </a:cubicBezTo>
                  <a:cubicBezTo>
                    <a:pt x="900" y="164"/>
                    <a:pt x="900" y="163"/>
                    <a:pt x="900" y="163"/>
                  </a:cubicBezTo>
                  <a:cubicBezTo>
                    <a:pt x="899" y="162"/>
                    <a:pt x="899" y="161"/>
                    <a:pt x="898" y="160"/>
                  </a:cubicBezTo>
                  <a:cubicBezTo>
                    <a:pt x="898" y="159"/>
                    <a:pt x="897" y="159"/>
                    <a:pt x="897" y="158"/>
                  </a:cubicBezTo>
                  <a:cubicBezTo>
                    <a:pt x="897" y="157"/>
                    <a:pt x="897" y="157"/>
                    <a:pt x="896" y="157"/>
                  </a:cubicBezTo>
                  <a:cubicBezTo>
                    <a:pt x="900" y="147"/>
                    <a:pt x="884" y="140"/>
                    <a:pt x="878" y="138"/>
                  </a:cubicBezTo>
                  <a:cubicBezTo>
                    <a:pt x="882" y="145"/>
                    <a:pt x="882" y="163"/>
                    <a:pt x="895" y="158"/>
                  </a:cubicBezTo>
                  <a:cubicBezTo>
                    <a:pt x="894" y="157"/>
                    <a:pt x="894" y="157"/>
                    <a:pt x="894" y="157"/>
                  </a:cubicBezTo>
                  <a:cubicBezTo>
                    <a:pt x="895" y="158"/>
                    <a:pt x="895" y="158"/>
                    <a:pt x="895" y="159"/>
                  </a:cubicBezTo>
                  <a:cubicBezTo>
                    <a:pt x="896" y="158"/>
                    <a:pt x="896" y="158"/>
                    <a:pt x="896" y="158"/>
                  </a:cubicBezTo>
                  <a:cubicBezTo>
                    <a:pt x="896" y="158"/>
                    <a:pt x="896" y="158"/>
                    <a:pt x="896" y="158"/>
                  </a:cubicBezTo>
                  <a:cubicBezTo>
                    <a:pt x="896" y="159"/>
                    <a:pt x="897" y="160"/>
                    <a:pt x="897" y="161"/>
                  </a:cubicBezTo>
                  <a:cubicBezTo>
                    <a:pt x="898" y="162"/>
                    <a:pt x="898" y="163"/>
                    <a:pt x="898" y="163"/>
                  </a:cubicBezTo>
                  <a:cubicBezTo>
                    <a:pt x="899" y="164"/>
                    <a:pt x="899" y="164"/>
                    <a:pt x="899" y="165"/>
                  </a:cubicBezTo>
                  <a:cubicBezTo>
                    <a:pt x="899" y="165"/>
                    <a:pt x="899" y="165"/>
                    <a:pt x="899" y="165"/>
                  </a:cubicBezTo>
                  <a:cubicBezTo>
                    <a:pt x="899" y="165"/>
                    <a:pt x="899" y="166"/>
                    <a:pt x="899" y="166"/>
                  </a:cubicBezTo>
                  <a:cubicBezTo>
                    <a:pt x="899" y="166"/>
                    <a:pt x="899" y="167"/>
                    <a:pt x="900" y="167"/>
                  </a:cubicBezTo>
                  <a:cubicBezTo>
                    <a:pt x="900" y="167"/>
                    <a:pt x="900" y="168"/>
                    <a:pt x="900" y="168"/>
                  </a:cubicBezTo>
                  <a:cubicBezTo>
                    <a:pt x="900" y="168"/>
                    <a:pt x="900" y="168"/>
                    <a:pt x="900" y="169"/>
                  </a:cubicBezTo>
                  <a:cubicBezTo>
                    <a:pt x="900" y="169"/>
                    <a:pt x="900" y="169"/>
                    <a:pt x="900" y="169"/>
                  </a:cubicBezTo>
                  <a:cubicBezTo>
                    <a:pt x="900" y="169"/>
                    <a:pt x="900" y="170"/>
                    <a:pt x="900" y="170"/>
                  </a:cubicBezTo>
                  <a:cubicBezTo>
                    <a:pt x="900" y="170"/>
                    <a:pt x="900" y="170"/>
                    <a:pt x="900" y="170"/>
                  </a:cubicBezTo>
                  <a:cubicBezTo>
                    <a:pt x="900" y="171"/>
                    <a:pt x="900" y="171"/>
                    <a:pt x="900" y="171"/>
                  </a:cubicBezTo>
                  <a:cubicBezTo>
                    <a:pt x="899" y="172"/>
                    <a:pt x="899" y="172"/>
                    <a:pt x="899" y="173"/>
                  </a:cubicBezTo>
                  <a:cubicBezTo>
                    <a:pt x="898" y="173"/>
                    <a:pt x="898" y="174"/>
                    <a:pt x="897" y="174"/>
                  </a:cubicBezTo>
                  <a:cubicBezTo>
                    <a:pt x="897" y="175"/>
                    <a:pt x="897" y="175"/>
                    <a:pt x="896" y="176"/>
                  </a:cubicBezTo>
                  <a:cubicBezTo>
                    <a:pt x="896" y="176"/>
                    <a:pt x="895" y="176"/>
                    <a:pt x="895" y="177"/>
                  </a:cubicBezTo>
                  <a:cubicBezTo>
                    <a:pt x="894" y="178"/>
                    <a:pt x="893" y="179"/>
                    <a:pt x="892" y="180"/>
                  </a:cubicBezTo>
                  <a:cubicBezTo>
                    <a:pt x="892" y="180"/>
                    <a:pt x="892" y="180"/>
                    <a:pt x="892" y="181"/>
                  </a:cubicBezTo>
                  <a:cubicBezTo>
                    <a:pt x="892" y="181"/>
                    <a:pt x="892" y="181"/>
                    <a:pt x="892" y="181"/>
                  </a:cubicBezTo>
                  <a:cubicBezTo>
                    <a:pt x="891" y="181"/>
                    <a:pt x="891" y="181"/>
                    <a:pt x="891" y="181"/>
                  </a:cubicBezTo>
                  <a:cubicBezTo>
                    <a:pt x="891" y="182"/>
                    <a:pt x="891" y="182"/>
                    <a:pt x="891" y="182"/>
                  </a:cubicBezTo>
                  <a:cubicBezTo>
                    <a:pt x="891" y="183"/>
                    <a:pt x="891" y="183"/>
                    <a:pt x="891" y="183"/>
                  </a:cubicBezTo>
                  <a:cubicBezTo>
                    <a:pt x="890" y="186"/>
                    <a:pt x="890" y="188"/>
                    <a:pt x="890" y="191"/>
                  </a:cubicBezTo>
                  <a:cubicBezTo>
                    <a:pt x="890" y="191"/>
                    <a:pt x="890" y="192"/>
                    <a:pt x="890" y="192"/>
                  </a:cubicBezTo>
                  <a:cubicBezTo>
                    <a:pt x="890" y="193"/>
                    <a:pt x="891" y="194"/>
                    <a:pt x="891" y="194"/>
                  </a:cubicBezTo>
                  <a:cubicBezTo>
                    <a:pt x="891" y="195"/>
                    <a:pt x="891" y="195"/>
                    <a:pt x="891" y="196"/>
                  </a:cubicBezTo>
                  <a:cubicBezTo>
                    <a:pt x="891" y="196"/>
                    <a:pt x="892" y="197"/>
                    <a:pt x="892" y="197"/>
                  </a:cubicBezTo>
                  <a:cubicBezTo>
                    <a:pt x="892" y="198"/>
                    <a:pt x="893" y="199"/>
                    <a:pt x="893" y="200"/>
                  </a:cubicBezTo>
                  <a:cubicBezTo>
                    <a:pt x="892" y="198"/>
                    <a:pt x="890" y="196"/>
                    <a:pt x="889" y="194"/>
                  </a:cubicBezTo>
                  <a:cubicBezTo>
                    <a:pt x="887" y="191"/>
                    <a:pt x="885" y="188"/>
                    <a:pt x="882" y="185"/>
                  </a:cubicBezTo>
                  <a:cubicBezTo>
                    <a:pt x="881" y="184"/>
                    <a:pt x="880" y="183"/>
                    <a:pt x="878" y="181"/>
                  </a:cubicBezTo>
                  <a:cubicBezTo>
                    <a:pt x="878" y="181"/>
                    <a:pt x="877" y="180"/>
                    <a:pt x="876" y="180"/>
                  </a:cubicBezTo>
                  <a:cubicBezTo>
                    <a:pt x="875" y="179"/>
                    <a:pt x="875" y="179"/>
                    <a:pt x="874" y="178"/>
                  </a:cubicBezTo>
                  <a:cubicBezTo>
                    <a:pt x="871" y="176"/>
                    <a:pt x="868" y="174"/>
                    <a:pt x="865" y="173"/>
                  </a:cubicBezTo>
                  <a:cubicBezTo>
                    <a:pt x="860" y="169"/>
                    <a:pt x="855" y="165"/>
                    <a:pt x="850" y="161"/>
                  </a:cubicBezTo>
                  <a:cubicBezTo>
                    <a:pt x="848" y="159"/>
                    <a:pt x="845" y="157"/>
                    <a:pt x="843" y="154"/>
                  </a:cubicBezTo>
                  <a:cubicBezTo>
                    <a:pt x="841" y="152"/>
                    <a:pt x="839" y="150"/>
                    <a:pt x="837" y="148"/>
                  </a:cubicBezTo>
                  <a:cubicBezTo>
                    <a:pt x="835" y="147"/>
                    <a:pt x="834" y="145"/>
                    <a:pt x="833" y="144"/>
                  </a:cubicBezTo>
                  <a:cubicBezTo>
                    <a:pt x="833" y="144"/>
                    <a:pt x="833" y="143"/>
                    <a:pt x="833" y="143"/>
                  </a:cubicBezTo>
                  <a:cubicBezTo>
                    <a:pt x="832" y="142"/>
                    <a:pt x="832" y="140"/>
                    <a:pt x="832" y="139"/>
                  </a:cubicBezTo>
                  <a:cubicBezTo>
                    <a:pt x="832" y="138"/>
                    <a:pt x="832" y="138"/>
                    <a:pt x="832" y="138"/>
                  </a:cubicBezTo>
                  <a:cubicBezTo>
                    <a:pt x="832" y="137"/>
                    <a:pt x="832" y="137"/>
                    <a:pt x="832" y="136"/>
                  </a:cubicBezTo>
                  <a:cubicBezTo>
                    <a:pt x="832" y="136"/>
                    <a:pt x="832" y="135"/>
                    <a:pt x="832" y="134"/>
                  </a:cubicBezTo>
                  <a:cubicBezTo>
                    <a:pt x="832" y="133"/>
                    <a:pt x="832" y="132"/>
                    <a:pt x="833" y="131"/>
                  </a:cubicBezTo>
                  <a:cubicBezTo>
                    <a:pt x="833" y="131"/>
                    <a:pt x="833" y="131"/>
                    <a:pt x="833" y="131"/>
                  </a:cubicBezTo>
                  <a:cubicBezTo>
                    <a:pt x="833" y="130"/>
                    <a:pt x="833" y="130"/>
                    <a:pt x="833" y="130"/>
                  </a:cubicBezTo>
                  <a:cubicBezTo>
                    <a:pt x="833" y="130"/>
                    <a:pt x="833" y="129"/>
                    <a:pt x="833" y="129"/>
                  </a:cubicBezTo>
                  <a:cubicBezTo>
                    <a:pt x="834" y="129"/>
                    <a:pt x="834" y="129"/>
                    <a:pt x="834" y="129"/>
                  </a:cubicBezTo>
                  <a:cubicBezTo>
                    <a:pt x="835" y="127"/>
                    <a:pt x="836" y="125"/>
                    <a:pt x="837" y="124"/>
                  </a:cubicBezTo>
                  <a:cubicBezTo>
                    <a:pt x="838" y="123"/>
                    <a:pt x="839" y="122"/>
                    <a:pt x="839" y="121"/>
                  </a:cubicBezTo>
                  <a:cubicBezTo>
                    <a:pt x="840" y="120"/>
                    <a:pt x="840" y="119"/>
                    <a:pt x="840" y="119"/>
                  </a:cubicBezTo>
                  <a:cubicBezTo>
                    <a:pt x="840" y="118"/>
                    <a:pt x="840" y="118"/>
                    <a:pt x="840" y="118"/>
                  </a:cubicBezTo>
                  <a:cubicBezTo>
                    <a:pt x="840" y="118"/>
                    <a:pt x="840" y="118"/>
                    <a:pt x="840" y="118"/>
                  </a:cubicBezTo>
                  <a:cubicBezTo>
                    <a:pt x="840" y="117"/>
                    <a:pt x="840" y="117"/>
                    <a:pt x="840" y="117"/>
                  </a:cubicBezTo>
                  <a:cubicBezTo>
                    <a:pt x="840" y="117"/>
                    <a:pt x="840" y="117"/>
                    <a:pt x="840" y="117"/>
                  </a:cubicBezTo>
                  <a:cubicBezTo>
                    <a:pt x="840" y="114"/>
                    <a:pt x="840" y="111"/>
                    <a:pt x="839" y="108"/>
                  </a:cubicBezTo>
                  <a:cubicBezTo>
                    <a:pt x="839" y="108"/>
                    <a:pt x="839" y="107"/>
                    <a:pt x="839" y="107"/>
                  </a:cubicBezTo>
                  <a:cubicBezTo>
                    <a:pt x="839" y="106"/>
                    <a:pt x="839" y="106"/>
                    <a:pt x="839" y="106"/>
                  </a:cubicBezTo>
                  <a:cubicBezTo>
                    <a:pt x="839" y="106"/>
                    <a:pt x="839" y="106"/>
                    <a:pt x="839" y="106"/>
                  </a:cubicBezTo>
                  <a:cubicBezTo>
                    <a:pt x="839" y="106"/>
                    <a:pt x="839" y="105"/>
                    <a:pt x="839" y="105"/>
                  </a:cubicBezTo>
                  <a:cubicBezTo>
                    <a:pt x="839" y="105"/>
                    <a:pt x="839" y="104"/>
                    <a:pt x="840" y="103"/>
                  </a:cubicBezTo>
                  <a:cubicBezTo>
                    <a:pt x="840" y="103"/>
                    <a:pt x="840" y="102"/>
                    <a:pt x="840" y="101"/>
                  </a:cubicBezTo>
                  <a:cubicBezTo>
                    <a:pt x="841" y="101"/>
                    <a:pt x="841" y="100"/>
                    <a:pt x="841" y="99"/>
                  </a:cubicBezTo>
                  <a:cubicBezTo>
                    <a:pt x="841" y="99"/>
                    <a:pt x="842" y="98"/>
                    <a:pt x="842" y="97"/>
                  </a:cubicBezTo>
                  <a:cubicBezTo>
                    <a:pt x="842" y="97"/>
                    <a:pt x="843" y="96"/>
                    <a:pt x="843" y="95"/>
                  </a:cubicBezTo>
                  <a:cubicBezTo>
                    <a:pt x="851" y="91"/>
                    <a:pt x="858" y="85"/>
                    <a:pt x="856" y="73"/>
                  </a:cubicBezTo>
                  <a:cubicBezTo>
                    <a:pt x="848" y="78"/>
                    <a:pt x="840" y="83"/>
                    <a:pt x="840" y="96"/>
                  </a:cubicBezTo>
                  <a:cubicBezTo>
                    <a:pt x="840" y="96"/>
                    <a:pt x="840" y="96"/>
                    <a:pt x="840" y="96"/>
                  </a:cubicBezTo>
                  <a:cubicBezTo>
                    <a:pt x="840" y="96"/>
                    <a:pt x="840" y="96"/>
                    <a:pt x="840" y="96"/>
                  </a:cubicBezTo>
                  <a:cubicBezTo>
                    <a:pt x="840" y="97"/>
                    <a:pt x="840" y="97"/>
                    <a:pt x="839" y="98"/>
                  </a:cubicBezTo>
                  <a:cubicBezTo>
                    <a:pt x="839" y="99"/>
                    <a:pt x="839" y="100"/>
                    <a:pt x="838" y="100"/>
                  </a:cubicBezTo>
                  <a:cubicBezTo>
                    <a:pt x="838" y="101"/>
                    <a:pt x="838" y="102"/>
                    <a:pt x="838" y="103"/>
                  </a:cubicBezTo>
                  <a:cubicBezTo>
                    <a:pt x="838" y="103"/>
                    <a:pt x="838" y="103"/>
                    <a:pt x="838" y="103"/>
                  </a:cubicBezTo>
                  <a:cubicBezTo>
                    <a:pt x="837" y="102"/>
                    <a:pt x="837" y="101"/>
                    <a:pt x="837" y="101"/>
                  </a:cubicBezTo>
                  <a:cubicBezTo>
                    <a:pt x="836" y="98"/>
                    <a:pt x="836" y="96"/>
                    <a:pt x="835" y="93"/>
                  </a:cubicBezTo>
                  <a:cubicBezTo>
                    <a:pt x="834" y="88"/>
                    <a:pt x="834" y="84"/>
                    <a:pt x="833" y="80"/>
                  </a:cubicBezTo>
                  <a:cubicBezTo>
                    <a:pt x="833" y="79"/>
                    <a:pt x="833" y="79"/>
                    <a:pt x="833" y="78"/>
                  </a:cubicBezTo>
                  <a:cubicBezTo>
                    <a:pt x="833" y="78"/>
                    <a:pt x="833" y="77"/>
                    <a:pt x="833" y="77"/>
                  </a:cubicBezTo>
                  <a:cubicBezTo>
                    <a:pt x="832" y="76"/>
                    <a:pt x="832" y="75"/>
                    <a:pt x="832" y="74"/>
                  </a:cubicBezTo>
                  <a:cubicBezTo>
                    <a:pt x="832" y="73"/>
                    <a:pt x="831" y="71"/>
                    <a:pt x="831" y="70"/>
                  </a:cubicBezTo>
                  <a:cubicBezTo>
                    <a:pt x="831" y="70"/>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2" y="69"/>
                    <a:pt x="832" y="69"/>
                    <a:pt x="831" y="68"/>
                  </a:cubicBezTo>
                  <a:cubicBezTo>
                    <a:pt x="831" y="68"/>
                    <a:pt x="831" y="68"/>
                    <a:pt x="831" y="68"/>
                  </a:cubicBezTo>
                  <a:cubicBezTo>
                    <a:pt x="831" y="68"/>
                    <a:pt x="831" y="68"/>
                    <a:pt x="831" y="68"/>
                  </a:cubicBezTo>
                  <a:cubicBezTo>
                    <a:pt x="831" y="68"/>
                    <a:pt x="831" y="68"/>
                    <a:pt x="831" y="68"/>
                  </a:cubicBezTo>
                  <a:cubicBezTo>
                    <a:pt x="831" y="68"/>
                    <a:pt x="831" y="68"/>
                    <a:pt x="831" y="68"/>
                  </a:cubicBezTo>
                  <a:cubicBezTo>
                    <a:pt x="831" y="68"/>
                    <a:pt x="831" y="68"/>
                    <a:pt x="831" y="68"/>
                  </a:cubicBezTo>
                  <a:cubicBezTo>
                    <a:pt x="831" y="68"/>
                    <a:pt x="830" y="68"/>
                    <a:pt x="830" y="69"/>
                  </a:cubicBezTo>
                  <a:cubicBezTo>
                    <a:pt x="830" y="69"/>
                    <a:pt x="830" y="70"/>
                    <a:pt x="830" y="70"/>
                  </a:cubicBezTo>
                  <a:cubicBezTo>
                    <a:pt x="830" y="72"/>
                    <a:pt x="830" y="73"/>
                    <a:pt x="830" y="75"/>
                  </a:cubicBezTo>
                  <a:cubicBezTo>
                    <a:pt x="830" y="75"/>
                    <a:pt x="830" y="76"/>
                    <a:pt x="830" y="77"/>
                  </a:cubicBezTo>
                  <a:cubicBezTo>
                    <a:pt x="830" y="77"/>
                    <a:pt x="830" y="78"/>
                    <a:pt x="831" y="78"/>
                  </a:cubicBezTo>
                  <a:cubicBezTo>
                    <a:pt x="831" y="79"/>
                    <a:pt x="831" y="79"/>
                    <a:pt x="831" y="80"/>
                  </a:cubicBezTo>
                  <a:cubicBezTo>
                    <a:pt x="831" y="81"/>
                    <a:pt x="831" y="83"/>
                    <a:pt x="831" y="84"/>
                  </a:cubicBezTo>
                  <a:cubicBezTo>
                    <a:pt x="831" y="84"/>
                    <a:pt x="831" y="84"/>
                    <a:pt x="831" y="84"/>
                  </a:cubicBezTo>
                  <a:cubicBezTo>
                    <a:pt x="831" y="83"/>
                    <a:pt x="831" y="83"/>
                    <a:pt x="830" y="83"/>
                  </a:cubicBezTo>
                  <a:cubicBezTo>
                    <a:pt x="830" y="82"/>
                    <a:pt x="830" y="82"/>
                    <a:pt x="830" y="81"/>
                  </a:cubicBezTo>
                  <a:cubicBezTo>
                    <a:pt x="829" y="81"/>
                    <a:pt x="829" y="80"/>
                    <a:pt x="829" y="80"/>
                  </a:cubicBezTo>
                  <a:cubicBezTo>
                    <a:pt x="828" y="79"/>
                    <a:pt x="828" y="78"/>
                    <a:pt x="827" y="77"/>
                  </a:cubicBezTo>
                  <a:cubicBezTo>
                    <a:pt x="826" y="77"/>
                    <a:pt x="826" y="76"/>
                    <a:pt x="825" y="75"/>
                  </a:cubicBezTo>
                  <a:cubicBezTo>
                    <a:pt x="825" y="75"/>
                    <a:pt x="824" y="74"/>
                    <a:pt x="824" y="74"/>
                  </a:cubicBezTo>
                  <a:cubicBezTo>
                    <a:pt x="830" y="62"/>
                    <a:pt x="805" y="57"/>
                    <a:pt x="799" y="53"/>
                  </a:cubicBezTo>
                  <a:cubicBezTo>
                    <a:pt x="802" y="64"/>
                    <a:pt x="812" y="84"/>
                    <a:pt x="823" y="76"/>
                  </a:cubicBezTo>
                  <a:cubicBezTo>
                    <a:pt x="822" y="75"/>
                    <a:pt x="822" y="74"/>
                    <a:pt x="821" y="74"/>
                  </a:cubicBezTo>
                  <a:cubicBezTo>
                    <a:pt x="822" y="74"/>
                    <a:pt x="822" y="74"/>
                    <a:pt x="822" y="74"/>
                  </a:cubicBezTo>
                  <a:cubicBezTo>
                    <a:pt x="822" y="75"/>
                    <a:pt x="823" y="75"/>
                    <a:pt x="824" y="76"/>
                  </a:cubicBezTo>
                  <a:cubicBezTo>
                    <a:pt x="824" y="77"/>
                    <a:pt x="825" y="78"/>
                    <a:pt x="826" y="79"/>
                  </a:cubicBezTo>
                  <a:cubicBezTo>
                    <a:pt x="826" y="79"/>
                    <a:pt x="827" y="80"/>
                    <a:pt x="828" y="81"/>
                  </a:cubicBezTo>
                  <a:cubicBezTo>
                    <a:pt x="828" y="81"/>
                    <a:pt x="828" y="82"/>
                    <a:pt x="828" y="82"/>
                  </a:cubicBezTo>
                  <a:cubicBezTo>
                    <a:pt x="829" y="83"/>
                    <a:pt x="829" y="83"/>
                    <a:pt x="829" y="83"/>
                  </a:cubicBezTo>
                  <a:cubicBezTo>
                    <a:pt x="829" y="84"/>
                    <a:pt x="830" y="84"/>
                    <a:pt x="830" y="85"/>
                  </a:cubicBezTo>
                  <a:cubicBezTo>
                    <a:pt x="830" y="85"/>
                    <a:pt x="830" y="85"/>
                    <a:pt x="830" y="86"/>
                  </a:cubicBezTo>
                  <a:cubicBezTo>
                    <a:pt x="830" y="86"/>
                    <a:pt x="831" y="86"/>
                    <a:pt x="831" y="86"/>
                  </a:cubicBezTo>
                  <a:cubicBezTo>
                    <a:pt x="831" y="86"/>
                    <a:pt x="831" y="87"/>
                    <a:pt x="831" y="87"/>
                  </a:cubicBezTo>
                  <a:cubicBezTo>
                    <a:pt x="831" y="87"/>
                    <a:pt x="831" y="87"/>
                    <a:pt x="832" y="88"/>
                  </a:cubicBezTo>
                  <a:cubicBezTo>
                    <a:pt x="832" y="88"/>
                    <a:pt x="832" y="88"/>
                    <a:pt x="832" y="88"/>
                  </a:cubicBezTo>
                  <a:cubicBezTo>
                    <a:pt x="832" y="90"/>
                    <a:pt x="833" y="92"/>
                    <a:pt x="833" y="93"/>
                  </a:cubicBezTo>
                  <a:cubicBezTo>
                    <a:pt x="833" y="96"/>
                    <a:pt x="834" y="98"/>
                    <a:pt x="835" y="101"/>
                  </a:cubicBezTo>
                  <a:cubicBezTo>
                    <a:pt x="835" y="104"/>
                    <a:pt x="836" y="106"/>
                    <a:pt x="837" y="109"/>
                  </a:cubicBezTo>
                  <a:cubicBezTo>
                    <a:pt x="838" y="111"/>
                    <a:pt x="838" y="114"/>
                    <a:pt x="838" y="116"/>
                  </a:cubicBezTo>
                  <a:cubicBezTo>
                    <a:pt x="838" y="116"/>
                    <a:pt x="838" y="116"/>
                    <a:pt x="838" y="116"/>
                  </a:cubicBezTo>
                  <a:cubicBezTo>
                    <a:pt x="838" y="117"/>
                    <a:pt x="838" y="117"/>
                    <a:pt x="838" y="117"/>
                  </a:cubicBezTo>
                  <a:cubicBezTo>
                    <a:pt x="838" y="117"/>
                    <a:pt x="838" y="117"/>
                    <a:pt x="838" y="117"/>
                  </a:cubicBezTo>
                  <a:cubicBezTo>
                    <a:pt x="838" y="118"/>
                    <a:pt x="838" y="118"/>
                    <a:pt x="838" y="118"/>
                  </a:cubicBezTo>
                  <a:cubicBezTo>
                    <a:pt x="837" y="118"/>
                    <a:pt x="837" y="119"/>
                    <a:pt x="837" y="119"/>
                  </a:cubicBezTo>
                  <a:cubicBezTo>
                    <a:pt x="837" y="120"/>
                    <a:pt x="836" y="121"/>
                    <a:pt x="835" y="122"/>
                  </a:cubicBezTo>
                  <a:cubicBezTo>
                    <a:pt x="834" y="123"/>
                    <a:pt x="833" y="125"/>
                    <a:pt x="832" y="127"/>
                  </a:cubicBezTo>
                  <a:cubicBezTo>
                    <a:pt x="832" y="127"/>
                    <a:pt x="831" y="127"/>
                    <a:pt x="831" y="128"/>
                  </a:cubicBezTo>
                  <a:cubicBezTo>
                    <a:pt x="831" y="128"/>
                    <a:pt x="831" y="128"/>
                    <a:pt x="831" y="128"/>
                  </a:cubicBezTo>
                  <a:cubicBezTo>
                    <a:pt x="831" y="129"/>
                    <a:pt x="831" y="129"/>
                    <a:pt x="831" y="129"/>
                  </a:cubicBezTo>
                  <a:cubicBezTo>
                    <a:pt x="831" y="129"/>
                    <a:pt x="830" y="130"/>
                    <a:pt x="830" y="130"/>
                  </a:cubicBezTo>
                  <a:cubicBezTo>
                    <a:pt x="830" y="131"/>
                    <a:pt x="830" y="132"/>
                    <a:pt x="830" y="133"/>
                  </a:cubicBezTo>
                  <a:cubicBezTo>
                    <a:pt x="830" y="134"/>
                    <a:pt x="830" y="134"/>
                    <a:pt x="830" y="135"/>
                  </a:cubicBezTo>
                  <a:cubicBezTo>
                    <a:pt x="830" y="135"/>
                    <a:pt x="830" y="136"/>
                    <a:pt x="830" y="136"/>
                  </a:cubicBezTo>
                  <a:cubicBezTo>
                    <a:pt x="830" y="137"/>
                    <a:pt x="830" y="137"/>
                    <a:pt x="830" y="138"/>
                  </a:cubicBezTo>
                  <a:cubicBezTo>
                    <a:pt x="830" y="138"/>
                    <a:pt x="830" y="138"/>
                    <a:pt x="830" y="139"/>
                  </a:cubicBezTo>
                  <a:cubicBezTo>
                    <a:pt x="831" y="140"/>
                    <a:pt x="831" y="142"/>
                    <a:pt x="832" y="143"/>
                  </a:cubicBezTo>
                  <a:cubicBezTo>
                    <a:pt x="832" y="143"/>
                    <a:pt x="832" y="143"/>
                    <a:pt x="832" y="143"/>
                  </a:cubicBezTo>
                  <a:cubicBezTo>
                    <a:pt x="831" y="143"/>
                    <a:pt x="831" y="142"/>
                    <a:pt x="830" y="142"/>
                  </a:cubicBezTo>
                  <a:cubicBezTo>
                    <a:pt x="829" y="141"/>
                    <a:pt x="829" y="141"/>
                    <a:pt x="828" y="141"/>
                  </a:cubicBezTo>
                  <a:cubicBezTo>
                    <a:pt x="828" y="140"/>
                    <a:pt x="828" y="140"/>
                    <a:pt x="828" y="140"/>
                  </a:cubicBezTo>
                  <a:cubicBezTo>
                    <a:pt x="828" y="140"/>
                    <a:pt x="828" y="140"/>
                    <a:pt x="828" y="140"/>
                  </a:cubicBezTo>
                  <a:cubicBezTo>
                    <a:pt x="828" y="140"/>
                    <a:pt x="828" y="140"/>
                    <a:pt x="828" y="140"/>
                  </a:cubicBezTo>
                  <a:cubicBezTo>
                    <a:pt x="828" y="140"/>
                    <a:pt x="828" y="140"/>
                    <a:pt x="827" y="140"/>
                  </a:cubicBezTo>
                  <a:cubicBezTo>
                    <a:pt x="827" y="140"/>
                    <a:pt x="827" y="140"/>
                    <a:pt x="827" y="140"/>
                  </a:cubicBezTo>
                  <a:cubicBezTo>
                    <a:pt x="827" y="140"/>
                    <a:pt x="827" y="140"/>
                    <a:pt x="826" y="140"/>
                  </a:cubicBezTo>
                  <a:cubicBezTo>
                    <a:pt x="826" y="139"/>
                    <a:pt x="826" y="139"/>
                    <a:pt x="825" y="139"/>
                  </a:cubicBezTo>
                  <a:cubicBezTo>
                    <a:pt x="825" y="139"/>
                    <a:pt x="825" y="139"/>
                    <a:pt x="824" y="139"/>
                  </a:cubicBezTo>
                  <a:cubicBezTo>
                    <a:pt x="824" y="138"/>
                    <a:pt x="823" y="138"/>
                    <a:pt x="823" y="138"/>
                  </a:cubicBezTo>
                  <a:cubicBezTo>
                    <a:pt x="821" y="137"/>
                    <a:pt x="820" y="137"/>
                    <a:pt x="819" y="137"/>
                  </a:cubicBezTo>
                  <a:cubicBezTo>
                    <a:pt x="818" y="136"/>
                    <a:pt x="817" y="136"/>
                    <a:pt x="816" y="136"/>
                  </a:cubicBezTo>
                  <a:cubicBezTo>
                    <a:pt x="814" y="135"/>
                    <a:pt x="812" y="135"/>
                    <a:pt x="810" y="134"/>
                  </a:cubicBezTo>
                  <a:cubicBezTo>
                    <a:pt x="806" y="134"/>
                    <a:pt x="803" y="133"/>
                    <a:pt x="800" y="132"/>
                  </a:cubicBezTo>
                  <a:cubicBezTo>
                    <a:pt x="799" y="131"/>
                    <a:pt x="798" y="131"/>
                    <a:pt x="797" y="130"/>
                  </a:cubicBezTo>
                  <a:cubicBezTo>
                    <a:pt x="796" y="130"/>
                    <a:pt x="795" y="129"/>
                    <a:pt x="794" y="129"/>
                  </a:cubicBezTo>
                  <a:cubicBezTo>
                    <a:pt x="793" y="128"/>
                    <a:pt x="792" y="128"/>
                    <a:pt x="792" y="128"/>
                  </a:cubicBezTo>
                  <a:cubicBezTo>
                    <a:pt x="792" y="128"/>
                    <a:pt x="793" y="128"/>
                    <a:pt x="794" y="129"/>
                  </a:cubicBezTo>
                  <a:cubicBezTo>
                    <a:pt x="795" y="130"/>
                    <a:pt x="796" y="130"/>
                    <a:pt x="797" y="131"/>
                  </a:cubicBezTo>
                  <a:cubicBezTo>
                    <a:pt x="798" y="132"/>
                    <a:pt x="799" y="132"/>
                    <a:pt x="800" y="133"/>
                  </a:cubicBezTo>
                  <a:cubicBezTo>
                    <a:pt x="801" y="134"/>
                    <a:pt x="802" y="134"/>
                    <a:pt x="803" y="135"/>
                  </a:cubicBezTo>
                  <a:cubicBezTo>
                    <a:pt x="803" y="135"/>
                    <a:pt x="802" y="135"/>
                    <a:pt x="802" y="135"/>
                  </a:cubicBezTo>
                  <a:cubicBezTo>
                    <a:pt x="800" y="135"/>
                    <a:pt x="799" y="135"/>
                    <a:pt x="798" y="135"/>
                  </a:cubicBezTo>
                  <a:cubicBezTo>
                    <a:pt x="797" y="136"/>
                    <a:pt x="796" y="136"/>
                    <a:pt x="795" y="136"/>
                  </a:cubicBezTo>
                  <a:cubicBezTo>
                    <a:pt x="794" y="136"/>
                    <a:pt x="793" y="137"/>
                    <a:pt x="792" y="137"/>
                  </a:cubicBezTo>
                  <a:cubicBezTo>
                    <a:pt x="778" y="130"/>
                    <a:pt x="778" y="142"/>
                    <a:pt x="767" y="144"/>
                  </a:cubicBezTo>
                  <a:cubicBezTo>
                    <a:pt x="779" y="153"/>
                    <a:pt x="791" y="157"/>
                    <a:pt x="792" y="139"/>
                  </a:cubicBezTo>
                  <a:cubicBezTo>
                    <a:pt x="792" y="139"/>
                    <a:pt x="793" y="139"/>
                    <a:pt x="793" y="139"/>
                  </a:cubicBezTo>
                  <a:cubicBezTo>
                    <a:pt x="793" y="139"/>
                    <a:pt x="794" y="138"/>
                    <a:pt x="796" y="138"/>
                  </a:cubicBezTo>
                  <a:cubicBezTo>
                    <a:pt x="797" y="138"/>
                    <a:pt x="798" y="138"/>
                    <a:pt x="799" y="137"/>
                  </a:cubicBezTo>
                  <a:cubicBezTo>
                    <a:pt x="800" y="137"/>
                    <a:pt x="801" y="137"/>
                    <a:pt x="802" y="137"/>
                  </a:cubicBezTo>
                  <a:cubicBezTo>
                    <a:pt x="803" y="137"/>
                    <a:pt x="804" y="137"/>
                    <a:pt x="805" y="137"/>
                  </a:cubicBezTo>
                  <a:cubicBezTo>
                    <a:pt x="806" y="137"/>
                    <a:pt x="806" y="137"/>
                    <a:pt x="807" y="137"/>
                  </a:cubicBezTo>
                  <a:cubicBezTo>
                    <a:pt x="807" y="137"/>
                    <a:pt x="808" y="137"/>
                    <a:pt x="808" y="137"/>
                  </a:cubicBezTo>
                  <a:cubicBezTo>
                    <a:pt x="809" y="137"/>
                    <a:pt x="809" y="137"/>
                    <a:pt x="809" y="137"/>
                  </a:cubicBezTo>
                  <a:cubicBezTo>
                    <a:pt x="809" y="137"/>
                    <a:pt x="809" y="137"/>
                    <a:pt x="810" y="137"/>
                  </a:cubicBezTo>
                  <a:cubicBezTo>
                    <a:pt x="811" y="138"/>
                    <a:pt x="813" y="139"/>
                    <a:pt x="816" y="139"/>
                  </a:cubicBezTo>
                  <a:cubicBezTo>
                    <a:pt x="817" y="140"/>
                    <a:pt x="818" y="140"/>
                    <a:pt x="819" y="140"/>
                  </a:cubicBezTo>
                  <a:cubicBezTo>
                    <a:pt x="820" y="141"/>
                    <a:pt x="821" y="141"/>
                    <a:pt x="822" y="141"/>
                  </a:cubicBezTo>
                  <a:cubicBezTo>
                    <a:pt x="823" y="142"/>
                    <a:pt x="823" y="142"/>
                    <a:pt x="824" y="142"/>
                  </a:cubicBezTo>
                  <a:cubicBezTo>
                    <a:pt x="824" y="142"/>
                    <a:pt x="824" y="142"/>
                    <a:pt x="824" y="142"/>
                  </a:cubicBezTo>
                  <a:cubicBezTo>
                    <a:pt x="825" y="143"/>
                    <a:pt x="825" y="143"/>
                    <a:pt x="825" y="143"/>
                  </a:cubicBezTo>
                  <a:cubicBezTo>
                    <a:pt x="825" y="143"/>
                    <a:pt x="826" y="143"/>
                    <a:pt x="826" y="143"/>
                  </a:cubicBezTo>
                  <a:cubicBezTo>
                    <a:pt x="826" y="143"/>
                    <a:pt x="826" y="143"/>
                    <a:pt x="826" y="143"/>
                  </a:cubicBezTo>
                  <a:cubicBezTo>
                    <a:pt x="826" y="143"/>
                    <a:pt x="826" y="143"/>
                    <a:pt x="826" y="143"/>
                  </a:cubicBezTo>
                  <a:cubicBezTo>
                    <a:pt x="826" y="143"/>
                    <a:pt x="826" y="143"/>
                    <a:pt x="826" y="143"/>
                  </a:cubicBezTo>
                  <a:cubicBezTo>
                    <a:pt x="826" y="143"/>
                    <a:pt x="826" y="143"/>
                    <a:pt x="826" y="143"/>
                  </a:cubicBezTo>
                  <a:cubicBezTo>
                    <a:pt x="827" y="144"/>
                    <a:pt x="827" y="144"/>
                    <a:pt x="827" y="144"/>
                  </a:cubicBezTo>
                  <a:cubicBezTo>
                    <a:pt x="827" y="144"/>
                    <a:pt x="828" y="145"/>
                    <a:pt x="828" y="145"/>
                  </a:cubicBezTo>
                  <a:cubicBezTo>
                    <a:pt x="830" y="146"/>
                    <a:pt x="833" y="148"/>
                    <a:pt x="835" y="150"/>
                  </a:cubicBezTo>
                  <a:cubicBezTo>
                    <a:pt x="837" y="152"/>
                    <a:pt x="839" y="155"/>
                    <a:pt x="841" y="157"/>
                  </a:cubicBezTo>
                  <a:cubicBezTo>
                    <a:pt x="843" y="159"/>
                    <a:pt x="846" y="162"/>
                    <a:pt x="848" y="164"/>
                  </a:cubicBezTo>
                  <a:cubicBezTo>
                    <a:pt x="851" y="166"/>
                    <a:pt x="854" y="168"/>
                    <a:pt x="856" y="171"/>
                  </a:cubicBezTo>
                  <a:cubicBezTo>
                    <a:pt x="856" y="171"/>
                    <a:pt x="856" y="171"/>
                    <a:pt x="856" y="171"/>
                  </a:cubicBezTo>
                  <a:cubicBezTo>
                    <a:pt x="856" y="171"/>
                    <a:pt x="856" y="171"/>
                    <a:pt x="855" y="171"/>
                  </a:cubicBezTo>
                  <a:cubicBezTo>
                    <a:pt x="855" y="171"/>
                    <a:pt x="854" y="171"/>
                    <a:pt x="854" y="171"/>
                  </a:cubicBezTo>
                  <a:cubicBezTo>
                    <a:pt x="853" y="171"/>
                    <a:pt x="853" y="172"/>
                    <a:pt x="853" y="172"/>
                  </a:cubicBezTo>
                  <a:cubicBezTo>
                    <a:pt x="853" y="172"/>
                    <a:pt x="853" y="172"/>
                    <a:pt x="852" y="172"/>
                  </a:cubicBezTo>
                  <a:cubicBezTo>
                    <a:pt x="851" y="173"/>
                    <a:pt x="850" y="173"/>
                    <a:pt x="849" y="174"/>
                  </a:cubicBezTo>
                  <a:cubicBezTo>
                    <a:pt x="848" y="175"/>
                    <a:pt x="847" y="176"/>
                    <a:pt x="846" y="177"/>
                  </a:cubicBezTo>
                  <a:cubicBezTo>
                    <a:pt x="844" y="178"/>
                    <a:pt x="842" y="180"/>
                    <a:pt x="839" y="182"/>
                  </a:cubicBezTo>
                  <a:cubicBezTo>
                    <a:pt x="838" y="183"/>
                    <a:pt x="837" y="183"/>
                    <a:pt x="836" y="184"/>
                  </a:cubicBezTo>
                  <a:cubicBezTo>
                    <a:pt x="834" y="185"/>
                    <a:pt x="833" y="185"/>
                    <a:pt x="832" y="186"/>
                  </a:cubicBezTo>
                  <a:cubicBezTo>
                    <a:pt x="831" y="186"/>
                    <a:pt x="829" y="187"/>
                    <a:pt x="828" y="187"/>
                  </a:cubicBezTo>
                  <a:cubicBezTo>
                    <a:pt x="828" y="187"/>
                    <a:pt x="828" y="187"/>
                    <a:pt x="828" y="187"/>
                  </a:cubicBezTo>
                  <a:cubicBezTo>
                    <a:pt x="828" y="187"/>
                    <a:pt x="827" y="187"/>
                    <a:pt x="827" y="186"/>
                  </a:cubicBezTo>
                  <a:cubicBezTo>
                    <a:pt x="827" y="186"/>
                    <a:pt x="826" y="186"/>
                    <a:pt x="826" y="186"/>
                  </a:cubicBezTo>
                  <a:cubicBezTo>
                    <a:pt x="826" y="186"/>
                    <a:pt x="826" y="186"/>
                    <a:pt x="826" y="186"/>
                  </a:cubicBezTo>
                  <a:cubicBezTo>
                    <a:pt x="826" y="186"/>
                    <a:pt x="825" y="186"/>
                    <a:pt x="825" y="186"/>
                  </a:cubicBezTo>
                  <a:cubicBezTo>
                    <a:pt x="825" y="186"/>
                    <a:pt x="824" y="185"/>
                    <a:pt x="823" y="185"/>
                  </a:cubicBezTo>
                  <a:cubicBezTo>
                    <a:pt x="822" y="185"/>
                    <a:pt x="822" y="185"/>
                    <a:pt x="821" y="184"/>
                  </a:cubicBezTo>
                  <a:cubicBezTo>
                    <a:pt x="820" y="184"/>
                    <a:pt x="819" y="184"/>
                    <a:pt x="819" y="183"/>
                  </a:cubicBezTo>
                  <a:cubicBezTo>
                    <a:pt x="818" y="183"/>
                    <a:pt x="817" y="183"/>
                    <a:pt x="816" y="182"/>
                  </a:cubicBezTo>
                  <a:cubicBezTo>
                    <a:pt x="812" y="170"/>
                    <a:pt x="803" y="174"/>
                    <a:pt x="794" y="167"/>
                  </a:cubicBezTo>
                  <a:cubicBezTo>
                    <a:pt x="797" y="173"/>
                    <a:pt x="799" y="181"/>
                    <a:pt x="804" y="184"/>
                  </a:cubicBezTo>
                  <a:cubicBezTo>
                    <a:pt x="807" y="186"/>
                    <a:pt x="814" y="187"/>
                    <a:pt x="816" y="184"/>
                  </a:cubicBezTo>
                  <a:cubicBezTo>
                    <a:pt x="817" y="184"/>
                    <a:pt x="817" y="184"/>
                    <a:pt x="817" y="184"/>
                  </a:cubicBezTo>
                  <a:cubicBezTo>
                    <a:pt x="817" y="184"/>
                    <a:pt x="817" y="184"/>
                    <a:pt x="817" y="184"/>
                  </a:cubicBezTo>
                  <a:cubicBezTo>
                    <a:pt x="817" y="184"/>
                    <a:pt x="817" y="184"/>
                    <a:pt x="817" y="184"/>
                  </a:cubicBezTo>
                  <a:cubicBezTo>
                    <a:pt x="817" y="185"/>
                    <a:pt x="818" y="185"/>
                    <a:pt x="818" y="185"/>
                  </a:cubicBezTo>
                  <a:cubicBezTo>
                    <a:pt x="819" y="185"/>
                    <a:pt x="820" y="186"/>
                    <a:pt x="821" y="186"/>
                  </a:cubicBezTo>
                  <a:cubicBezTo>
                    <a:pt x="821" y="186"/>
                    <a:pt x="822" y="186"/>
                    <a:pt x="823" y="187"/>
                  </a:cubicBezTo>
                  <a:cubicBezTo>
                    <a:pt x="824" y="187"/>
                    <a:pt x="824" y="187"/>
                    <a:pt x="825" y="187"/>
                  </a:cubicBezTo>
                  <a:cubicBezTo>
                    <a:pt x="825" y="187"/>
                    <a:pt x="825" y="187"/>
                    <a:pt x="826" y="187"/>
                  </a:cubicBezTo>
                  <a:cubicBezTo>
                    <a:pt x="826" y="188"/>
                    <a:pt x="826" y="188"/>
                    <a:pt x="826" y="188"/>
                  </a:cubicBezTo>
                  <a:cubicBezTo>
                    <a:pt x="826" y="188"/>
                    <a:pt x="826" y="188"/>
                    <a:pt x="826" y="188"/>
                  </a:cubicBezTo>
                  <a:cubicBezTo>
                    <a:pt x="826" y="188"/>
                    <a:pt x="825" y="188"/>
                    <a:pt x="825" y="188"/>
                  </a:cubicBezTo>
                  <a:cubicBezTo>
                    <a:pt x="824" y="188"/>
                    <a:pt x="824" y="188"/>
                    <a:pt x="824" y="188"/>
                  </a:cubicBezTo>
                  <a:cubicBezTo>
                    <a:pt x="824" y="188"/>
                    <a:pt x="823" y="188"/>
                    <a:pt x="823" y="188"/>
                  </a:cubicBezTo>
                  <a:cubicBezTo>
                    <a:pt x="823" y="188"/>
                    <a:pt x="822" y="189"/>
                    <a:pt x="822" y="189"/>
                  </a:cubicBezTo>
                  <a:cubicBezTo>
                    <a:pt x="821" y="189"/>
                    <a:pt x="820" y="189"/>
                    <a:pt x="820" y="189"/>
                  </a:cubicBezTo>
                  <a:cubicBezTo>
                    <a:pt x="818" y="190"/>
                    <a:pt x="818" y="190"/>
                    <a:pt x="818" y="190"/>
                  </a:cubicBezTo>
                  <a:cubicBezTo>
                    <a:pt x="818" y="190"/>
                    <a:pt x="818" y="190"/>
                    <a:pt x="818" y="190"/>
                  </a:cubicBezTo>
                  <a:cubicBezTo>
                    <a:pt x="819" y="190"/>
                    <a:pt x="819" y="190"/>
                    <a:pt x="820" y="190"/>
                  </a:cubicBezTo>
                  <a:cubicBezTo>
                    <a:pt x="821" y="191"/>
                    <a:pt x="821" y="191"/>
                    <a:pt x="822" y="191"/>
                  </a:cubicBezTo>
                  <a:cubicBezTo>
                    <a:pt x="823" y="191"/>
                    <a:pt x="823" y="191"/>
                    <a:pt x="824" y="191"/>
                  </a:cubicBezTo>
                  <a:cubicBezTo>
                    <a:pt x="824" y="191"/>
                    <a:pt x="824" y="191"/>
                    <a:pt x="825" y="191"/>
                  </a:cubicBezTo>
                  <a:cubicBezTo>
                    <a:pt x="825" y="191"/>
                    <a:pt x="825" y="191"/>
                    <a:pt x="825" y="191"/>
                  </a:cubicBezTo>
                  <a:cubicBezTo>
                    <a:pt x="828" y="190"/>
                    <a:pt x="830" y="189"/>
                    <a:pt x="833" y="188"/>
                  </a:cubicBezTo>
                  <a:cubicBezTo>
                    <a:pt x="834" y="188"/>
                    <a:pt x="835" y="188"/>
                    <a:pt x="836" y="187"/>
                  </a:cubicBezTo>
                  <a:cubicBezTo>
                    <a:pt x="836" y="187"/>
                    <a:pt x="835" y="188"/>
                    <a:pt x="835" y="188"/>
                  </a:cubicBezTo>
                  <a:cubicBezTo>
                    <a:pt x="835" y="188"/>
                    <a:pt x="835" y="189"/>
                    <a:pt x="835" y="189"/>
                  </a:cubicBezTo>
                  <a:cubicBezTo>
                    <a:pt x="834" y="190"/>
                    <a:pt x="834" y="190"/>
                    <a:pt x="834" y="190"/>
                  </a:cubicBezTo>
                  <a:cubicBezTo>
                    <a:pt x="834" y="191"/>
                    <a:pt x="833" y="192"/>
                    <a:pt x="833" y="193"/>
                  </a:cubicBezTo>
                  <a:cubicBezTo>
                    <a:pt x="833" y="193"/>
                    <a:pt x="833" y="193"/>
                    <a:pt x="833" y="193"/>
                  </a:cubicBezTo>
                  <a:cubicBezTo>
                    <a:pt x="823" y="198"/>
                    <a:pt x="820" y="207"/>
                    <a:pt x="828" y="219"/>
                  </a:cubicBezTo>
                  <a:cubicBezTo>
                    <a:pt x="831" y="209"/>
                    <a:pt x="839" y="207"/>
                    <a:pt x="834" y="194"/>
                  </a:cubicBezTo>
                  <a:cubicBezTo>
                    <a:pt x="834" y="194"/>
                    <a:pt x="834" y="194"/>
                    <a:pt x="834" y="194"/>
                  </a:cubicBezTo>
                  <a:cubicBezTo>
                    <a:pt x="834" y="193"/>
                    <a:pt x="835" y="192"/>
                    <a:pt x="835" y="191"/>
                  </a:cubicBezTo>
                  <a:cubicBezTo>
                    <a:pt x="835" y="191"/>
                    <a:pt x="835" y="190"/>
                    <a:pt x="836" y="190"/>
                  </a:cubicBezTo>
                  <a:cubicBezTo>
                    <a:pt x="836" y="189"/>
                    <a:pt x="836" y="189"/>
                    <a:pt x="836" y="189"/>
                  </a:cubicBezTo>
                  <a:cubicBezTo>
                    <a:pt x="837" y="188"/>
                    <a:pt x="837" y="187"/>
                    <a:pt x="838" y="186"/>
                  </a:cubicBezTo>
                  <a:cubicBezTo>
                    <a:pt x="839" y="185"/>
                    <a:pt x="840" y="185"/>
                    <a:pt x="841" y="184"/>
                  </a:cubicBezTo>
                  <a:cubicBezTo>
                    <a:pt x="843" y="182"/>
                    <a:pt x="845" y="181"/>
                    <a:pt x="848" y="179"/>
                  </a:cubicBezTo>
                  <a:cubicBezTo>
                    <a:pt x="849" y="178"/>
                    <a:pt x="850" y="177"/>
                    <a:pt x="851" y="176"/>
                  </a:cubicBezTo>
                  <a:cubicBezTo>
                    <a:pt x="852" y="176"/>
                    <a:pt x="853" y="175"/>
                    <a:pt x="854" y="175"/>
                  </a:cubicBezTo>
                  <a:cubicBezTo>
                    <a:pt x="854" y="174"/>
                    <a:pt x="854" y="174"/>
                    <a:pt x="854" y="174"/>
                  </a:cubicBezTo>
                  <a:cubicBezTo>
                    <a:pt x="855" y="174"/>
                    <a:pt x="855" y="174"/>
                    <a:pt x="855" y="174"/>
                  </a:cubicBezTo>
                  <a:cubicBezTo>
                    <a:pt x="855" y="173"/>
                    <a:pt x="856" y="173"/>
                    <a:pt x="856" y="173"/>
                  </a:cubicBezTo>
                  <a:cubicBezTo>
                    <a:pt x="856" y="173"/>
                    <a:pt x="857" y="172"/>
                    <a:pt x="857" y="172"/>
                  </a:cubicBezTo>
                  <a:cubicBezTo>
                    <a:pt x="857" y="172"/>
                    <a:pt x="858" y="172"/>
                    <a:pt x="858" y="172"/>
                  </a:cubicBezTo>
                  <a:cubicBezTo>
                    <a:pt x="860" y="173"/>
                    <a:pt x="862" y="174"/>
                    <a:pt x="864" y="176"/>
                  </a:cubicBezTo>
                  <a:cubicBezTo>
                    <a:pt x="867" y="178"/>
                    <a:pt x="870" y="179"/>
                    <a:pt x="872" y="181"/>
                  </a:cubicBezTo>
                  <a:cubicBezTo>
                    <a:pt x="873" y="182"/>
                    <a:pt x="874" y="182"/>
                    <a:pt x="874" y="183"/>
                  </a:cubicBezTo>
                  <a:cubicBezTo>
                    <a:pt x="875" y="183"/>
                    <a:pt x="876" y="184"/>
                    <a:pt x="876" y="184"/>
                  </a:cubicBezTo>
                  <a:cubicBezTo>
                    <a:pt x="878" y="185"/>
                    <a:pt x="879" y="187"/>
                    <a:pt x="880" y="188"/>
                  </a:cubicBezTo>
                  <a:cubicBezTo>
                    <a:pt x="885" y="193"/>
                    <a:pt x="888" y="199"/>
                    <a:pt x="892" y="204"/>
                  </a:cubicBezTo>
                  <a:cubicBezTo>
                    <a:pt x="894" y="208"/>
                    <a:pt x="896" y="211"/>
                    <a:pt x="898" y="214"/>
                  </a:cubicBezTo>
                  <a:cubicBezTo>
                    <a:pt x="898" y="214"/>
                    <a:pt x="898" y="213"/>
                    <a:pt x="897" y="213"/>
                  </a:cubicBezTo>
                  <a:cubicBezTo>
                    <a:pt x="897" y="213"/>
                    <a:pt x="897" y="213"/>
                    <a:pt x="897" y="213"/>
                  </a:cubicBezTo>
                  <a:cubicBezTo>
                    <a:pt x="896" y="213"/>
                    <a:pt x="896" y="213"/>
                    <a:pt x="896" y="213"/>
                  </a:cubicBezTo>
                  <a:cubicBezTo>
                    <a:pt x="896" y="213"/>
                    <a:pt x="896" y="212"/>
                    <a:pt x="896" y="212"/>
                  </a:cubicBezTo>
                  <a:cubicBezTo>
                    <a:pt x="895" y="212"/>
                    <a:pt x="894" y="212"/>
                    <a:pt x="893" y="212"/>
                  </a:cubicBezTo>
                  <a:cubicBezTo>
                    <a:pt x="892" y="212"/>
                    <a:pt x="892" y="212"/>
                    <a:pt x="891" y="213"/>
                  </a:cubicBezTo>
                  <a:cubicBezTo>
                    <a:pt x="890" y="213"/>
                    <a:pt x="889" y="213"/>
                    <a:pt x="888" y="213"/>
                  </a:cubicBezTo>
                  <a:cubicBezTo>
                    <a:pt x="887" y="213"/>
                    <a:pt x="886" y="213"/>
                    <a:pt x="886" y="214"/>
                  </a:cubicBezTo>
                  <a:cubicBezTo>
                    <a:pt x="884" y="214"/>
                    <a:pt x="883" y="214"/>
                    <a:pt x="882" y="214"/>
                  </a:cubicBezTo>
                  <a:cubicBezTo>
                    <a:pt x="872" y="202"/>
                    <a:pt x="865" y="217"/>
                    <a:pt x="856" y="203"/>
                  </a:cubicBezTo>
                  <a:cubicBezTo>
                    <a:pt x="857" y="211"/>
                    <a:pt x="860" y="218"/>
                    <a:pt x="867" y="222"/>
                  </a:cubicBezTo>
                  <a:cubicBezTo>
                    <a:pt x="872" y="224"/>
                    <a:pt x="883" y="223"/>
                    <a:pt x="883" y="216"/>
                  </a:cubicBezTo>
                  <a:cubicBezTo>
                    <a:pt x="884" y="216"/>
                    <a:pt x="885" y="215"/>
                    <a:pt x="886" y="215"/>
                  </a:cubicBezTo>
                  <a:cubicBezTo>
                    <a:pt x="887" y="215"/>
                    <a:pt x="888" y="215"/>
                    <a:pt x="889" y="215"/>
                  </a:cubicBezTo>
                  <a:cubicBezTo>
                    <a:pt x="889" y="214"/>
                    <a:pt x="890" y="214"/>
                    <a:pt x="891" y="214"/>
                  </a:cubicBezTo>
                  <a:cubicBezTo>
                    <a:pt x="892" y="214"/>
                    <a:pt x="893" y="214"/>
                    <a:pt x="893" y="214"/>
                  </a:cubicBezTo>
                  <a:cubicBezTo>
                    <a:pt x="894" y="214"/>
                    <a:pt x="895" y="214"/>
                    <a:pt x="896" y="214"/>
                  </a:cubicBezTo>
                  <a:cubicBezTo>
                    <a:pt x="896" y="214"/>
                    <a:pt x="896" y="214"/>
                    <a:pt x="896" y="214"/>
                  </a:cubicBezTo>
                  <a:cubicBezTo>
                    <a:pt x="896" y="214"/>
                    <a:pt x="896" y="214"/>
                    <a:pt x="896" y="214"/>
                  </a:cubicBezTo>
                  <a:cubicBezTo>
                    <a:pt x="897" y="214"/>
                    <a:pt x="897" y="214"/>
                    <a:pt x="897" y="214"/>
                  </a:cubicBezTo>
                  <a:cubicBezTo>
                    <a:pt x="898" y="214"/>
                    <a:pt x="898" y="215"/>
                    <a:pt x="899" y="215"/>
                  </a:cubicBezTo>
                  <a:cubicBezTo>
                    <a:pt x="899" y="215"/>
                    <a:pt x="899" y="215"/>
                    <a:pt x="899" y="215"/>
                  </a:cubicBezTo>
                  <a:cubicBezTo>
                    <a:pt x="901" y="217"/>
                    <a:pt x="902" y="219"/>
                    <a:pt x="903" y="222"/>
                  </a:cubicBezTo>
                  <a:cubicBezTo>
                    <a:pt x="907" y="226"/>
                    <a:pt x="910" y="231"/>
                    <a:pt x="913" y="235"/>
                  </a:cubicBezTo>
                  <a:cubicBezTo>
                    <a:pt x="908" y="232"/>
                    <a:pt x="904" y="229"/>
                    <a:pt x="898" y="226"/>
                  </a:cubicBezTo>
                  <a:cubicBezTo>
                    <a:pt x="908" y="233"/>
                    <a:pt x="917" y="242"/>
                    <a:pt x="914" y="253"/>
                  </a:cubicBezTo>
                  <a:cubicBezTo>
                    <a:pt x="876" y="241"/>
                    <a:pt x="873" y="248"/>
                    <a:pt x="837" y="263"/>
                  </a:cubicBezTo>
                  <a:cubicBezTo>
                    <a:pt x="875" y="253"/>
                    <a:pt x="884" y="251"/>
                    <a:pt x="916" y="269"/>
                  </a:cubicBezTo>
                  <a:cubicBezTo>
                    <a:pt x="928" y="276"/>
                    <a:pt x="934" y="281"/>
                    <a:pt x="943" y="288"/>
                  </a:cubicBezTo>
                  <a:cubicBezTo>
                    <a:pt x="946" y="290"/>
                    <a:pt x="944" y="297"/>
                    <a:pt x="949" y="301"/>
                  </a:cubicBezTo>
                  <a:cubicBezTo>
                    <a:pt x="955" y="306"/>
                    <a:pt x="966" y="303"/>
                    <a:pt x="973" y="307"/>
                  </a:cubicBezTo>
                  <a:cubicBezTo>
                    <a:pt x="986" y="316"/>
                    <a:pt x="991" y="325"/>
                    <a:pt x="1004" y="335"/>
                  </a:cubicBezTo>
                  <a:cubicBezTo>
                    <a:pt x="1019" y="347"/>
                    <a:pt x="1044" y="350"/>
                    <a:pt x="1059" y="362"/>
                  </a:cubicBezTo>
                  <a:cubicBezTo>
                    <a:pt x="1089" y="388"/>
                    <a:pt x="1121" y="442"/>
                    <a:pt x="1121" y="442"/>
                  </a:cubicBezTo>
                  <a:cubicBezTo>
                    <a:pt x="1121" y="442"/>
                    <a:pt x="1113" y="446"/>
                    <a:pt x="1108" y="444"/>
                  </a:cubicBezTo>
                  <a:cubicBezTo>
                    <a:pt x="1091" y="437"/>
                    <a:pt x="1075" y="429"/>
                    <a:pt x="1065" y="419"/>
                  </a:cubicBezTo>
                  <a:cubicBezTo>
                    <a:pt x="1045" y="399"/>
                    <a:pt x="1039" y="382"/>
                    <a:pt x="1015" y="369"/>
                  </a:cubicBezTo>
                  <a:cubicBezTo>
                    <a:pt x="995" y="357"/>
                    <a:pt x="965" y="353"/>
                    <a:pt x="945" y="354"/>
                  </a:cubicBezTo>
                  <a:cubicBezTo>
                    <a:pt x="917" y="355"/>
                    <a:pt x="925" y="332"/>
                    <a:pt x="905" y="325"/>
                  </a:cubicBezTo>
                  <a:cubicBezTo>
                    <a:pt x="915" y="338"/>
                    <a:pt x="918" y="354"/>
                    <a:pt x="918" y="354"/>
                  </a:cubicBezTo>
                  <a:cubicBezTo>
                    <a:pt x="910" y="365"/>
                    <a:pt x="867" y="375"/>
                    <a:pt x="855" y="376"/>
                  </a:cubicBezTo>
                  <a:cubicBezTo>
                    <a:pt x="879" y="382"/>
                    <a:pt x="900" y="376"/>
                    <a:pt x="924" y="372"/>
                  </a:cubicBezTo>
                  <a:cubicBezTo>
                    <a:pt x="951" y="368"/>
                    <a:pt x="968" y="369"/>
                    <a:pt x="991" y="379"/>
                  </a:cubicBezTo>
                  <a:cubicBezTo>
                    <a:pt x="1005" y="385"/>
                    <a:pt x="1018" y="394"/>
                    <a:pt x="1028" y="404"/>
                  </a:cubicBezTo>
                  <a:cubicBezTo>
                    <a:pt x="1037" y="414"/>
                    <a:pt x="1034" y="422"/>
                    <a:pt x="1041" y="432"/>
                  </a:cubicBezTo>
                  <a:cubicBezTo>
                    <a:pt x="1044" y="437"/>
                    <a:pt x="1048" y="441"/>
                    <a:pt x="1050" y="444"/>
                  </a:cubicBezTo>
                  <a:cubicBezTo>
                    <a:pt x="1050" y="444"/>
                    <a:pt x="1049" y="444"/>
                    <a:pt x="1048" y="444"/>
                  </a:cubicBezTo>
                  <a:cubicBezTo>
                    <a:pt x="1046" y="444"/>
                    <a:pt x="1044" y="444"/>
                    <a:pt x="1042" y="444"/>
                  </a:cubicBezTo>
                  <a:cubicBezTo>
                    <a:pt x="1036" y="445"/>
                    <a:pt x="1029" y="445"/>
                    <a:pt x="1023" y="446"/>
                  </a:cubicBezTo>
                  <a:cubicBezTo>
                    <a:pt x="1023" y="446"/>
                    <a:pt x="1023" y="446"/>
                    <a:pt x="1023" y="446"/>
                  </a:cubicBezTo>
                  <a:cubicBezTo>
                    <a:pt x="1022" y="445"/>
                    <a:pt x="1021" y="445"/>
                    <a:pt x="1020" y="444"/>
                  </a:cubicBezTo>
                  <a:cubicBezTo>
                    <a:pt x="1020" y="444"/>
                    <a:pt x="1019" y="443"/>
                    <a:pt x="1019" y="443"/>
                  </a:cubicBezTo>
                  <a:cubicBezTo>
                    <a:pt x="1018" y="442"/>
                    <a:pt x="1018" y="442"/>
                    <a:pt x="1017" y="442"/>
                  </a:cubicBezTo>
                  <a:cubicBezTo>
                    <a:pt x="1016" y="441"/>
                    <a:pt x="1015" y="440"/>
                    <a:pt x="1013" y="439"/>
                  </a:cubicBezTo>
                  <a:cubicBezTo>
                    <a:pt x="1012" y="439"/>
                    <a:pt x="1011" y="438"/>
                    <a:pt x="1009" y="437"/>
                  </a:cubicBezTo>
                  <a:cubicBezTo>
                    <a:pt x="1006" y="435"/>
                    <a:pt x="1003" y="433"/>
                    <a:pt x="1000" y="431"/>
                  </a:cubicBezTo>
                  <a:cubicBezTo>
                    <a:pt x="997" y="429"/>
                    <a:pt x="994" y="426"/>
                    <a:pt x="991" y="424"/>
                  </a:cubicBezTo>
                  <a:cubicBezTo>
                    <a:pt x="990" y="423"/>
                    <a:pt x="989" y="422"/>
                    <a:pt x="987" y="421"/>
                  </a:cubicBezTo>
                  <a:cubicBezTo>
                    <a:pt x="986" y="420"/>
                    <a:pt x="985" y="419"/>
                    <a:pt x="984" y="418"/>
                  </a:cubicBezTo>
                  <a:cubicBezTo>
                    <a:pt x="984" y="418"/>
                    <a:pt x="983" y="418"/>
                    <a:pt x="983" y="418"/>
                  </a:cubicBezTo>
                  <a:cubicBezTo>
                    <a:pt x="983" y="418"/>
                    <a:pt x="983" y="418"/>
                    <a:pt x="983" y="417"/>
                  </a:cubicBezTo>
                  <a:cubicBezTo>
                    <a:pt x="983" y="417"/>
                    <a:pt x="983" y="417"/>
                    <a:pt x="983" y="416"/>
                  </a:cubicBezTo>
                  <a:cubicBezTo>
                    <a:pt x="982" y="416"/>
                    <a:pt x="982" y="416"/>
                    <a:pt x="982" y="415"/>
                  </a:cubicBezTo>
                  <a:cubicBezTo>
                    <a:pt x="982" y="415"/>
                    <a:pt x="982" y="415"/>
                    <a:pt x="982" y="415"/>
                  </a:cubicBezTo>
                  <a:cubicBezTo>
                    <a:pt x="982" y="415"/>
                    <a:pt x="982" y="415"/>
                    <a:pt x="982" y="415"/>
                  </a:cubicBezTo>
                  <a:cubicBezTo>
                    <a:pt x="981" y="414"/>
                    <a:pt x="981" y="414"/>
                    <a:pt x="980" y="413"/>
                  </a:cubicBezTo>
                  <a:cubicBezTo>
                    <a:pt x="980" y="412"/>
                    <a:pt x="979" y="412"/>
                    <a:pt x="979" y="411"/>
                  </a:cubicBezTo>
                  <a:cubicBezTo>
                    <a:pt x="978" y="411"/>
                    <a:pt x="977" y="410"/>
                    <a:pt x="977" y="410"/>
                  </a:cubicBezTo>
                  <a:cubicBezTo>
                    <a:pt x="976" y="409"/>
                    <a:pt x="975" y="409"/>
                    <a:pt x="975" y="408"/>
                  </a:cubicBezTo>
                  <a:cubicBezTo>
                    <a:pt x="975" y="408"/>
                    <a:pt x="975" y="408"/>
                    <a:pt x="975" y="408"/>
                  </a:cubicBezTo>
                  <a:cubicBezTo>
                    <a:pt x="975" y="408"/>
                    <a:pt x="975" y="408"/>
                    <a:pt x="975" y="408"/>
                  </a:cubicBezTo>
                  <a:cubicBezTo>
                    <a:pt x="969" y="397"/>
                    <a:pt x="959" y="395"/>
                    <a:pt x="948" y="394"/>
                  </a:cubicBezTo>
                  <a:cubicBezTo>
                    <a:pt x="952" y="405"/>
                    <a:pt x="962" y="409"/>
                    <a:pt x="972" y="409"/>
                  </a:cubicBezTo>
                  <a:cubicBezTo>
                    <a:pt x="972" y="409"/>
                    <a:pt x="973" y="409"/>
                    <a:pt x="974" y="410"/>
                  </a:cubicBezTo>
                  <a:cubicBezTo>
                    <a:pt x="974" y="410"/>
                    <a:pt x="975" y="411"/>
                    <a:pt x="975" y="411"/>
                  </a:cubicBezTo>
                  <a:cubicBezTo>
                    <a:pt x="976" y="412"/>
                    <a:pt x="977" y="412"/>
                    <a:pt x="977" y="413"/>
                  </a:cubicBezTo>
                  <a:cubicBezTo>
                    <a:pt x="978" y="414"/>
                    <a:pt x="978" y="414"/>
                    <a:pt x="979" y="415"/>
                  </a:cubicBezTo>
                  <a:cubicBezTo>
                    <a:pt x="979" y="415"/>
                    <a:pt x="979" y="415"/>
                    <a:pt x="979" y="415"/>
                  </a:cubicBezTo>
                  <a:cubicBezTo>
                    <a:pt x="979" y="415"/>
                    <a:pt x="979" y="415"/>
                    <a:pt x="978" y="415"/>
                  </a:cubicBezTo>
                  <a:cubicBezTo>
                    <a:pt x="977" y="414"/>
                    <a:pt x="976" y="413"/>
                    <a:pt x="976" y="413"/>
                  </a:cubicBezTo>
                  <a:cubicBezTo>
                    <a:pt x="976" y="413"/>
                    <a:pt x="977" y="414"/>
                    <a:pt x="978" y="415"/>
                  </a:cubicBezTo>
                  <a:cubicBezTo>
                    <a:pt x="978" y="416"/>
                    <a:pt x="979" y="417"/>
                    <a:pt x="980" y="418"/>
                  </a:cubicBezTo>
                  <a:cubicBezTo>
                    <a:pt x="980" y="418"/>
                    <a:pt x="981" y="418"/>
                    <a:pt x="981" y="419"/>
                  </a:cubicBezTo>
                  <a:cubicBezTo>
                    <a:pt x="981" y="419"/>
                    <a:pt x="981" y="419"/>
                    <a:pt x="982" y="420"/>
                  </a:cubicBezTo>
                  <a:cubicBezTo>
                    <a:pt x="982" y="420"/>
                    <a:pt x="982" y="420"/>
                    <a:pt x="983" y="420"/>
                  </a:cubicBezTo>
                  <a:cubicBezTo>
                    <a:pt x="984" y="421"/>
                    <a:pt x="985" y="422"/>
                    <a:pt x="986" y="423"/>
                  </a:cubicBezTo>
                  <a:cubicBezTo>
                    <a:pt x="987" y="424"/>
                    <a:pt x="989" y="425"/>
                    <a:pt x="990" y="426"/>
                  </a:cubicBezTo>
                  <a:cubicBezTo>
                    <a:pt x="993" y="428"/>
                    <a:pt x="996" y="431"/>
                    <a:pt x="999" y="433"/>
                  </a:cubicBezTo>
                  <a:cubicBezTo>
                    <a:pt x="1002" y="435"/>
                    <a:pt x="1005" y="437"/>
                    <a:pt x="1008" y="439"/>
                  </a:cubicBezTo>
                  <a:cubicBezTo>
                    <a:pt x="1009" y="440"/>
                    <a:pt x="1011" y="441"/>
                    <a:pt x="1012" y="442"/>
                  </a:cubicBezTo>
                  <a:cubicBezTo>
                    <a:pt x="1014" y="442"/>
                    <a:pt x="1015" y="443"/>
                    <a:pt x="1016" y="444"/>
                  </a:cubicBezTo>
                  <a:cubicBezTo>
                    <a:pt x="1017" y="444"/>
                    <a:pt x="1017" y="445"/>
                    <a:pt x="1018" y="445"/>
                  </a:cubicBezTo>
                  <a:cubicBezTo>
                    <a:pt x="1018" y="445"/>
                    <a:pt x="1019" y="445"/>
                    <a:pt x="1019" y="446"/>
                  </a:cubicBezTo>
                  <a:cubicBezTo>
                    <a:pt x="1020" y="446"/>
                    <a:pt x="1020" y="446"/>
                    <a:pt x="1021" y="446"/>
                  </a:cubicBezTo>
                  <a:cubicBezTo>
                    <a:pt x="1011" y="447"/>
                    <a:pt x="1001" y="449"/>
                    <a:pt x="990" y="452"/>
                  </a:cubicBezTo>
                  <a:cubicBezTo>
                    <a:pt x="988" y="452"/>
                    <a:pt x="986" y="453"/>
                    <a:pt x="983" y="454"/>
                  </a:cubicBezTo>
                  <a:cubicBezTo>
                    <a:pt x="981" y="454"/>
                    <a:pt x="979" y="455"/>
                    <a:pt x="976" y="456"/>
                  </a:cubicBezTo>
                  <a:cubicBezTo>
                    <a:pt x="972" y="457"/>
                    <a:pt x="967" y="459"/>
                    <a:pt x="962" y="461"/>
                  </a:cubicBezTo>
                  <a:cubicBezTo>
                    <a:pt x="955" y="463"/>
                    <a:pt x="947" y="466"/>
                    <a:pt x="939" y="468"/>
                  </a:cubicBezTo>
                  <a:cubicBezTo>
                    <a:pt x="939" y="468"/>
                    <a:pt x="939" y="468"/>
                    <a:pt x="938" y="468"/>
                  </a:cubicBezTo>
                  <a:cubicBezTo>
                    <a:pt x="937" y="468"/>
                    <a:pt x="937" y="468"/>
                    <a:pt x="937" y="468"/>
                  </a:cubicBezTo>
                  <a:cubicBezTo>
                    <a:pt x="936" y="467"/>
                    <a:pt x="936" y="467"/>
                    <a:pt x="936" y="467"/>
                  </a:cubicBezTo>
                  <a:cubicBezTo>
                    <a:pt x="935" y="467"/>
                    <a:pt x="935" y="467"/>
                    <a:pt x="934" y="467"/>
                  </a:cubicBezTo>
                  <a:cubicBezTo>
                    <a:pt x="934" y="467"/>
                    <a:pt x="934" y="466"/>
                    <a:pt x="934" y="466"/>
                  </a:cubicBezTo>
                  <a:cubicBezTo>
                    <a:pt x="933" y="466"/>
                    <a:pt x="933" y="466"/>
                    <a:pt x="933" y="466"/>
                  </a:cubicBezTo>
                  <a:cubicBezTo>
                    <a:pt x="932" y="466"/>
                    <a:pt x="932" y="466"/>
                    <a:pt x="931" y="466"/>
                  </a:cubicBezTo>
                  <a:cubicBezTo>
                    <a:pt x="931" y="466"/>
                    <a:pt x="930" y="466"/>
                    <a:pt x="930" y="465"/>
                  </a:cubicBezTo>
                  <a:cubicBezTo>
                    <a:pt x="930" y="465"/>
                    <a:pt x="929" y="465"/>
                    <a:pt x="929" y="465"/>
                  </a:cubicBezTo>
                  <a:cubicBezTo>
                    <a:pt x="929" y="465"/>
                    <a:pt x="928" y="465"/>
                    <a:pt x="928" y="465"/>
                  </a:cubicBezTo>
                  <a:cubicBezTo>
                    <a:pt x="928" y="465"/>
                    <a:pt x="927" y="464"/>
                    <a:pt x="926" y="464"/>
                  </a:cubicBezTo>
                  <a:cubicBezTo>
                    <a:pt x="925" y="464"/>
                    <a:pt x="924" y="463"/>
                    <a:pt x="923" y="462"/>
                  </a:cubicBezTo>
                  <a:cubicBezTo>
                    <a:pt x="922" y="462"/>
                    <a:pt x="920" y="461"/>
                    <a:pt x="919" y="460"/>
                  </a:cubicBezTo>
                  <a:cubicBezTo>
                    <a:pt x="918" y="460"/>
                    <a:pt x="917" y="459"/>
                    <a:pt x="916" y="458"/>
                  </a:cubicBezTo>
                  <a:cubicBezTo>
                    <a:pt x="915" y="457"/>
                    <a:pt x="914" y="457"/>
                    <a:pt x="914" y="456"/>
                  </a:cubicBezTo>
                  <a:cubicBezTo>
                    <a:pt x="915" y="450"/>
                    <a:pt x="915" y="441"/>
                    <a:pt x="912" y="436"/>
                  </a:cubicBezTo>
                  <a:cubicBezTo>
                    <a:pt x="907" y="430"/>
                    <a:pt x="898" y="434"/>
                    <a:pt x="891" y="434"/>
                  </a:cubicBezTo>
                  <a:cubicBezTo>
                    <a:pt x="895" y="445"/>
                    <a:pt x="895" y="468"/>
                    <a:pt x="913" y="458"/>
                  </a:cubicBezTo>
                  <a:cubicBezTo>
                    <a:pt x="913" y="458"/>
                    <a:pt x="913" y="458"/>
                    <a:pt x="913" y="458"/>
                  </a:cubicBezTo>
                  <a:cubicBezTo>
                    <a:pt x="913" y="459"/>
                    <a:pt x="912" y="460"/>
                    <a:pt x="912" y="460"/>
                  </a:cubicBezTo>
                  <a:cubicBezTo>
                    <a:pt x="913" y="459"/>
                    <a:pt x="913" y="459"/>
                    <a:pt x="913" y="459"/>
                  </a:cubicBezTo>
                  <a:cubicBezTo>
                    <a:pt x="914" y="459"/>
                    <a:pt x="914" y="460"/>
                    <a:pt x="915" y="460"/>
                  </a:cubicBezTo>
                  <a:cubicBezTo>
                    <a:pt x="916" y="461"/>
                    <a:pt x="917" y="462"/>
                    <a:pt x="918" y="463"/>
                  </a:cubicBezTo>
                  <a:cubicBezTo>
                    <a:pt x="919" y="463"/>
                    <a:pt x="921" y="464"/>
                    <a:pt x="922" y="465"/>
                  </a:cubicBezTo>
                  <a:cubicBezTo>
                    <a:pt x="923" y="465"/>
                    <a:pt x="924" y="466"/>
                    <a:pt x="926" y="466"/>
                  </a:cubicBezTo>
                  <a:cubicBezTo>
                    <a:pt x="926" y="467"/>
                    <a:pt x="927" y="467"/>
                    <a:pt x="927" y="467"/>
                  </a:cubicBezTo>
                  <a:cubicBezTo>
                    <a:pt x="928" y="467"/>
                    <a:pt x="928" y="467"/>
                    <a:pt x="928" y="467"/>
                  </a:cubicBezTo>
                  <a:cubicBezTo>
                    <a:pt x="929" y="468"/>
                    <a:pt x="929" y="468"/>
                    <a:pt x="929" y="468"/>
                  </a:cubicBezTo>
                  <a:cubicBezTo>
                    <a:pt x="930" y="468"/>
                    <a:pt x="930" y="468"/>
                    <a:pt x="931" y="468"/>
                  </a:cubicBezTo>
                  <a:cubicBezTo>
                    <a:pt x="931" y="468"/>
                    <a:pt x="932" y="469"/>
                    <a:pt x="932" y="469"/>
                  </a:cubicBezTo>
                  <a:cubicBezTo>
                    <a:pt x="933" y="469"/>
                    <a:pt x="933" y="469"/>
                    <a:pt x="933" y="469"/>
                  </a:cubicBezTo>
                  <a:cubicBezTo>
                    <a:pt x="933" y="469"/>
                    <a:pt x="934" y="469"/>
                    <a:pt x="934" y="469"/>
                  </a:cubicBezTo>
                  <a:cubicBezTo>
                    <a:pt x="934" y="469"/>
                    <a:pt x="935" y="469"/>
                    <a:pt x="935" y="469"/>
                  </a:cubicBezTo>
                  <a:cubicBezTo>
                    <a:pt x="936" y="469"/>
                    <a:pt x="936" y="469"/>
                    <a:pt x="937" y="469"/>
                  </a:cubicBezTo>
                  <a:cubicBezTo>
                    <a:pt x="937" y="469"/>
                    <a:pt x="937" y="469"/>
                    <a:pt x="938" y="469"/>
                  </a:cubicBezTo>
                  <a:cubicBezTo>
                    <a:pt x="938" y="469"/>
                    <a:pt x="938" y="469"/>
                    <a:pt x="939" y="469"/>
                  </a:cubicBezTo>
                  <a:cubicBezTo>
                    <a:pt x="937" y="469"/>
                    <a:pt x="935" y="470"/>
                    <a:pt x="933" y="470"/>
                  </a:cubicBezTo>
                  <a:cubicBezTo>
                    <a:pt x="932" y="470"/>
                    <a:pt x="931" y="471"/>
                    <a:pt x="930" y="471"/>
                  </a:cubicBezTo>
                  <a:cubicBezTo>
                    <a:pt x="928" y="471"/>
                    <a:pt x="927" y="472"/>
                    <a:pt x="926" y="472"/>
                  </a:cubicBezTo>
                  <a:cubicBezTo>
                    <a:pt x="925" y="472"/>
                    <a:pt x="924" y="473"/>
                    <a:pt x="922" y="473"/>
                  </a:cubicBezTo>
                  <a:cubicBezTo>
                    <a:pt x="919" y="473"/>
                    <a:pt x="919" y="473"/>
                    <a:pt x="919" y="473"/>
                  </a:cubicBezTo>
                  <a:cubicBezTo>
                    <a:pt x="914" y="474"/>
                    <a:pt x="909" y="475"/>
                    <a:pt x="904" y="476"/>
                  </a:cubicBezTo>
                  <a:cubicBezTo>
                    <a:pt x="894" y="477"/>
                    <a:pt x="884" y="478"/>
                    <a:pt x="875" y="479"/>
                  </a:cubicBezTo>
                  <a:cubicBezTo>
                    <a:pt x="865" y="479"/>
                    <a:pt x="856" y="480"/>
                    <a:pt x="847" y="481"/>
                  </a:cubicBezTo>
                  <a:cubicBezTo>
                    <a:pt x="839" y="482"/>
                    <a:pt x="831" y="483"/>
                    <a:pt x="823" y="485"/>
                  </a:cubicBezTo>
                  <a:cubicBezTo>
                    <a:pt x="819" y="486"/>
                    <a:pt x="816" y="487"/>
                    <a:pt x="812" y="488"/>
                  </a:cubicBezTo>
                  <a:cubicBezTo>
                    <a:pt x="811" y="488"/>
                    <a:pt x="809" y="489"/>
                    <a:pt x="807" y="489"/>
                  </a:cubicBezTo>
                  <a:cubicBezTo>
                    <a:pt x="806" y="490"/>
                    <a:pt x="804" y="491"/>
                    <a:pt x="803" y="491"/>
                  </a:cubicBezTo>
                  <a:cubicBezTo>
                    <a:pt x="797" y="493"/>
                    <a:pt x="792" y="496"/>
                    <a:pt x="788" y="498"/>
                  </a:cubicBezTo>
                  <a:cubicBezTo>
                    <a:pt x="786" y="499"/>
                    <a:pt x="784" y="500"/>
                    <a:pt x="783" y="501"/>
                  </a:cubicBezTo>
                  <a:cubicBezTo>
                    <a:pt x="781" y="502"/>
                    <a:pt x="780" y="503"/>
                    <a:pt x="779" y="504"/>
                  </a:cubicBezTo>
                  <a:cubicBezTo>
                    <a:pt x="777" y="505"/>
                    <a:pt x="776" y="506"/>
                    <a:pt x="776" y="506"/>
                  </a:cubicBezTo>
                  <a:cubicBezTo>
                    <a:pt x="776" y="506"/>
                    <a:pt x="777" y="506"/>
                    <a:pt x="779" y="504"/>
                  </a:cubicBezTo>
                  <a:cubicBezTo>
                    <a:pt x="780" y="504"/>
                    <a:pt x="782" y="503"/>
                    <a:pt x="783" y="502"/>
                  </a:cubicBezTo>
                  <a:cubicBezTo>
                    <a:pt x="785" y="501"/>
                    <a:pt x="787" y="501"/>
                    <a:pt x="789" y="500"/>
                  </a:cubicBezTo>
                  <a:cubicBezTo>
                    <a:pt x="793" y="498"/>
                    <a:pt x="798" y="496"/>
                    <a:pt x="804" y="494"/>
                  </a:cubicBezTo>
                  <a:cubicBezTo>
                    <a:pt x="805" y="494"/>
                    <a:pt x="807" y="493"/>
                    <a:pt x="808" y="493"/>
                  </a:cubicBezTo>
                  <a:cubicBezTo>
                    <a:pt x="810" y="492"/>
                    <a:pt x="812" y="492"/>
                    <a:pt x="813" y="491"/>
                  </a:cubicBezTo>
                  <a:cubicBezTo>
                    <a:pt x="814" y="491"/>
                    <a:pt x="815" y="491"/>
                    <a:pt x="816" y="491"/>
                  </a:cubicBezTo>
                  <a:cubicBezTo>
                    <a:pt x="817" y="491"/>
                    <a:pt x="817" y="490"/>
                    <a:pt x="818" y="490"/>
                  </a:cubicBezTo>
                  <a:cubicBezTo>
                    <a:pt x="820" y="490"/>
                    <a:pt x="822" y="489"/>
                    <a:pt x="824" y="489"/>
                  </a:cubicBezTo>
                  <a:cubicBezTo>
                    <a:pt x="824" y="489"/>
                    <a:pt x="824" y="489"/>
                    <a:pt x="824" y="489"/>
                  </a:cubicBezTo>
                  <a:cubicBezTo>
                    <a:pt x="824" y="489"/>
                    <a:pt x="824" y="489"/>
                    <a:pt x="824" y="489"/>
                  </a:cubicBezTo>
                  <a:cubicBezTo>
                    <a:pt x="823" y="490"/>
                    <a:pt x="822" y="491"/>
                    <a:pt x="821" y="491"/>
                  </a:cubicBezTo>
                  <a:cubicBezTo>
                    <a:pt x="820" y="492"/>
                    <a:pt x="819" y="493"/>
                    <a:pt x="818" y="494"/>
                  </a:cubicBezTo>
                  <a:cubicBezTo>
                    <a:pt x="818" y="495"/>
                    <a:pt x="817" y="495"/>
                    <a:pt x="816" y="496"/>
                  </a:cubicBezTo>
                  <a:cubicBezTo>
                    <a:pt x="816" y="496"/>
                    <a:pt x="816" y="497"/>
                    <a:pt x="816" y="497"/>
                  </a:cubicBezTo>
                  <a:cubicBezTo>
                    <a:pt x="815" y="496"/>
                    <a:pt x="815" y="496"/>
                    <a:pt x="815" y="496"/>
                  </a:cubicBezTo>
                  <a:cubicBezTo>
                    <a:pt x="799" y="503"/>
                    <a:pt x="795" y="518"/>
                    <a:pt x="791" y="534"/>
                  </a:cubicBezTo>
                  <a:cubicBezTo>
                    <a:pt x="807" y="531"/>
                    <a:pt x="813" y="517"/>
                    <a:pt x="816" y="501"/>
                  </a:cubicBezTo>
                  <a:cubicBezTo>
                    <a:pt x="816" y="500"/>
                    <a:pt x="817" y="499"/>
                    <a:pt x="818" y="499"/>
                  </a:cubicBezTo>
                  <a:cubicBezTo>
                    <a:pt x="819" y="498"/>
                    <a:pt x="820" y="497"/>
                    <a:pt x="820" y="496"/>
                  </a:cubicBezTo>
                  <a:cubicBezTo>
                    <a:pt x="821" y="495"/>
                    <a:pt x="822" y="494"/>
                    <a:pt x="823" y="494"/>
                  </a:cubicBezTo>
                  <a:cubicBezTo>
                    <a:pt x="824" y="493"/>
                    <a:pt x="825" y="492"/>
                    <a:pt x="825" y="492"/>
                  </a:cubicBezTo>
                  <a:cubicBezTo>
                    <a:pt x="826" y="491"/>
                    <a:pt x="827" y="490"/>
                    <a:pt x="828" y="490"/>
                  </a:cubicBezTo>
                  <a:cubicBezTo>
                    <a:pt x="828" y="490"/>
                    <a:pt x="828" y="490"/>
                    <a:pt x="828" y="490"/>
                  </a:cubicBezTo>
                  <a:cubicBezTo>
                    <a:pt x="828" y="489"/>
                    <a:pt x="828" y="489"/>
                    <a:pt x="829" y="489"/>
                  </a:cubicBezTo>
                  <a:cubicBezTo>
                    <a:pt x="829" y="489"/>
                    <a:pt x="829" y="489"/>
                    <a:pt x="829" y="488"/>
                  </a:cubicBezTo>
                  <a:cubicBezTo>
                    <a:pt x="830" y="488"/>
                    <a:pt x="830" y="488"/>
                    <a:pt x="830" y="488"/>
                  </a:cubicBezTo>
                  <a:cubicBezTo>
                    <a:pt x="835" y="487"/>
                    <a:pt x="841" y="486"/>
                    <a:pt x="848" y="485"/>
                  </a:cubicBezTo>
                  <a:cubicBezTo>
                    <a:pt x="856" y="484"/>
                    <a:pt x="866" y="483"/>
                    <a:pt x="875" y="483"/>
                  </a:cubicBezTo>
                  <a:cubicBezTo>
                    <a:pt x="884" y="482"/>
                    <a:pt x="894" y="481"/>
                    <a:pt x="904" y="480"/>
                  </a:cubicBezTo>
                  <a:cubicBezTo>
                    <a:pt x="909" y="479"/>
                    <a:pt x="914" y="478"/>
                    <a:pt x="919" y="477"/>
                  </a:cubicBezTo>
                  <a:cubicBezTo>
                    <a:pt x="923" y="477"/>
                    <a:pt x="923" y="477"/>
                    <a:pt x="923" y="477"/>
                  </a:cubicBezTo>
                  <a:cubicBezTo>
                    <a:pt x="924" y="476"/>
                    <a:pt x="925" y="476"/>
                    <a:pt x="927" y="476"/>
                  </a:cubicBezTo>
                  <a:cubicBezTo>
                    <a:pt x="928" y="476"/>
                    <a:pt x="929" y="475"/>
                    <a:pt x="930" y="475"/>
                  </a:cubicBezTo>
                  <a:cubicBezTo>
                    <a:pt x="932" y="475"/>
                    <a:pt x="933" y="474"/>
                    <a:pt x="934" y="474"/>
                  </a:cubicBezTo>
                  <a:cubicBezTo>
                    <a:pt x="944" y="471"/>
                    <a:pt x="954" y="468"/>
                    <a:pt x="963" y="464"/>
                  </a:cubicBezTo>
                  <a:cubicBezTo>
                    <a:pt x="966" y="463"/>
                    <a:pt x="969" y="462"/>
                    <a:pt x="971" y="462"/>
                  </a:cubicBezTo>
                  <a:cubicBezTo>
                    <a:pt x="971" y="462"/>
                    <a:pt x="971" y="462"/>
                    <a:pt x="971" y="462"/>
                  </a:cubicBezTo>
                  <a:cubicBezTo>
                    <a:pt x="970" y="462"/>
                    <a:pt x="970" y="463"/>
                    <a:pt x="969" y="463"/>
                  </a:cubicBezTo>
                  <a:cubicBezTo>
                    <a:pt x="969" y="464"/>
                    <a:pt x="968" y="464"/>
                    <a:pt x="968" y="465"/>
                  </a:cubicBezTo>
                  <a:cubicBezTo>
                    <a:pt x="967" y="465"/>
                    <a:pt x="967" y="466"/>
                    <a:pt x="966" y="467"/>
                  </a:cubicBezTo>
                  <a:cubicBezTo>
                    <a:pt x="966" y="467"/>
                    <a:pt x="965" y="467"/>
                    <a:pt x="965" y="468"/>
                  </a:cubicBezTo>
                  <a:cubicBezTo>
                    <a:pt x="965" y="468"/>
                    <a:pt x="964" y="468"/>
                    <a:pt x="964" y="469"/>
                  </a:cubicBezTo>
                  <a:cubicBezTo>
                    <a:pt x="963" y="470"/>
                    <a:pt x="962" y="472"/>
                    <a:pt x="960" y="474"/>
                  </a:cubicBezTo>
                  <a:cubicBezTo>
                    <a:pt x="959" y="476"/>
                    <a:pt x="957" y="478"/>
                    <a:pt x="956" y="480"/>
                  </a:cubicBezTo>
                  <a:cubicBezTo>
                    <a:pt x="953" y="484"/>
                    <a:pt x="950" y="488"/>
                    <a:pt x="947" y="492"/>
                  </a:cubicBezTo>
                  <a:cubicBezTo>
                    <a:pt x="944" y="496"/>
                    <a:pt x="941" y="501"/>
                    <a:pt x="939" y="504"/>
                  </a:cubicBezTo>
                  <a:cubicBezTo>
                    <a:pt x="938" y="504"/>
                    <a:pt x="938" y="504"/>
                    <a:pt x="938" y="504"/>
                  </a:cubicBezTo>
                  <a:cubicBezTo>
                    <a:pt x="937" y="504"/>
                    <a:pt x="936" y="504"/>
                    <a:pt x="935" y="504"/>
                  </a:cubicBezTo>
                  <a:cubicBezTo>
                    <a:pt x="935" y="504"/>
                    <a:pt x="935" y="504"/>
                    <a:pt x="934" y="504"/>
                  </a:cubicBezTo>
                  <a:cubicBezTo>
                    <a:pt x="934" y="504"/>
                    <a:pt x="934" y="504"/>
                    <a:pt x="933" y="504"/>
                  </a:cubicBezTo>
                  <a:cubicBezTo>
                    <a:pt x="933" y="504"/>
                    <a:pt x="933" y="504"/>
                    <a:pt x="933" y="504"/>
                  </a:cubicBezTo>
                  <a:cubicBezTo>
                    <a:pt x="932" y="504"/>
                    <a:pt x="930" y="504"/>
                    <a:pt x="929" y="504"/>
                  </a:cubicBezTo>
                  <a:cubicBezTo>
                    <a:pt x="928" y="504"/>
                    <a:pt x="927" y="504"/>
                    <a:pt x="926" y="504"/>
                  </a:cubicBezTo>
                  <a:cubicBezTo>
                    <a:pt x="923" y="504"/>
                    <a:pt x="920" y="504"/>
                    <a:pt x="918" y="505"/>
                  </a:cubicBezTo>
                  <a:cubicBezTo>
                    <a:pt x="917" y="505"/>
                    <a:pt x="917" y="505"/>
                    <a:pt x="917" y="505"/>
                  </a:cubicBezTo>
                  <a:cubicBezTo>
                    <a:pt x="917" y="504"/>
                    <a:pt x="917" y="504"/>
                    <a:pt x="917" y="504"/>
                  </a:cubicBezTo>
                  <a:cubicBezTo>
                    <a:pt x="907" y="490"/>
                    <a:pt x="890" y="502"/>
                    <a:pt x="885" y="515"/>
                  </a:cubicBezTo>
                  <a:cubicBezTo>
                    <a:pt x="895" y="514"/>
                    <a:pt x="911" y="520"/>
                    <a:pt x="916" y="507"/>
                  </a:cubicBezTo>
                  <a:cubicBezTo>
                    <a:pt x="917" y="507"/>
                    <a:pt x="917" y="507"/>
                    <a:pt x="918" y="507"/>
                  </a:cubicBezTo>
                  <a:cubicBezTo>
                    <a:pt x="921" y="507"/>
                    <a:pt x="923" y="506"/>
                    <a:pt x="926" y="506"/>
                  </a:cubicBezTo>
                  <a:cubicBezTo>
                    <a:pt x="927" y="506"/>
                    <a:pt x="928" y="506"/>
                    <a:pt x="929" y="506"/>
                  </a:cubicBezTo>
                  <a:cubicBezTo>
                    <a:pt x="931" y="506"/>
                    <a:pt x="932" y="506"/>
                    <a:pt x="933" y="506"/>
                  </a:cubicBezTo>
                  <a:cubicBezTo>
                    <a:pt x="933" y="506"/>
                    <a:pt x="933" y="506"/>
                    <a:pt x="933" y="506"/>
                  </a:cubicBezTo>
                  <a:cubicBezTo>
                    <a:pt x="934" y="506"/>
                    <a:pt x="934" y="506"/>
                    <a:pt x="934" y="506"/>
                  </a:cubicBezTo>
                  <a:cubicBezTo>
                    <a:pt x="935" y="506"/>
                    <a:pt x="935" y="506"/>
                    <a:pt x="935" y="505"/>
                  </a:cubicBezTo>
                  <a:cubicBezTo>
                    <a:pt x="936" y="505"/>
                    <a:pt x="937" y="505"/>
                    <a:pt x="938" y="505"/>
                  </a:cubicBezTo>
                  <a:cubicBezTo>
                    <a:pt x="938" y="505"/>
                    <a:pt x="938" y="505"/>
                    <a:pt x="938" y="505"/>
                  </a:cubicBezTo>
                  <a:cubicBezTo>
                    <a:pt x="938" y="505"/>
                    <a:pt x="938" y="505"/>
                    <a:pt x="938" y="505"/>
                  </a:cubicBezTo>
                  <a:cubicBezTo>
                    <a:pt x="937" y="507"/>
                    <a:pt x="935" y="509"/>
                    <a:pt x="934" y="511"/>
                  </a:cubicBezTo>
                  <a:cubicBezTo>
                    <a:pt x="933" y="513"/>
                    <a:pt x="931" y="514"/>
                    <a:pt x="930" y="516"/>
                  </a:cubicBezTo>
                  <a:cubicBezTo>
                    <a:pt x="930" y="516"/>
                    <a:pt x="929" y="516"/>
                    <a:pt x="929" y="517"/>
                  </a:cubicBezTo>
                  <a:cubicBezTo>
                    <a:pt x="929" y="517"/>
                    <a:pt x="929" y="518"/>
                    <a:pt x="928" y="518"/>
                  </a:cubicBezTo>
                  <a:cubicBezTo>
                    <a:pt x="928" y="519"/>
                    <a:pt x="927" y="519"/>
                    <a:pt x="927" y="520"/>
                  </a:cubicBezTo>
                  <a:cubicBezTo>
                    <a:pt x="926" y="521"/>
                    <a:pt x="925" y="523"/>
                    <a:pt x="924" y="523"/>
                  </a:cubicBezTo>
                  <a:cubicBezTo>
                    <a:pt x="923" y="525"/>
                    <a:pt x="922" y="526"/>
                    <a:pt x="922" y="526"/>
                  </a:cubicBezTo>
                  <a:cubicBezTo>
                    <a:pt x="922" y="526"/>
                    <a:pt x="923" y="526"/>
                    <a:pt x="925" y="524"/>
                  </a:cubicBezTo>
                  <a:cubicBezTo>
                    <a:pt x="925" y="524"/>
                    <a:pt x="926" y="523"/>
                    <a:pt x="926" y="523"/>
                  </a:cubicBezTo>
                  <a:cubicBezTo>
                    <a:pt x="927" y="522"/>
                    <a:pt x="927" y="522"/>
                    <a:pt x="928" y="521"/>
                  </a:cubicBezTo>
                  <a:cubicBezTo>
                    <a:pt x="929" y="521"/>
                    <a:pt x="929" y="520"/>
                    <a:pt x="930" y="519"/>
                  </a:cubicBezTo>
                  <a:cubicBezTo>
                    <a:pt x="930" y="519"/>
                    <a:pt x="930" y="519"/>
                    <a:pt x="931" y="518"/>
                  </a:cubicBezTo>
                  <a:cubicBezTo>
                    <a:pt x="931" y="518"/>
                    <a:pt x="931" y="518"/>
                    <a:pt x="932" y="517"/>
                  </a:cubicBezTo>
                  <a:cubicBezTo>
                    <a:pt x="933" y="516"/>
                    <a:pt x="934" y="514"/>
                    <a:pt x="936" y="512"/>
                  </a:cubicBezTo>
                  <a:cubicBezTo>
                    <a:pt x="937" y="510"/>
                    <a:pt x="938" y="508"/>
                    <a:pt x="940" y="506"/>
                  </a:cubicBezTo>
                  <a:cubicBezTo>
                    <a:pt x="943" y="502"/>
                    <a:pt x="946" y="498"/>
                    <a:pt x="949" y="494"/>
                  </a:cubicBezTo>
                  <a:cubicBezTo>
                    <a:pt x="950" y="492"/>
                    <a:pt x="951" y="491"/>
                    <a:pt x="952" y="490"/>
                  </a:cubicBezTo>
                  <a:cubicBezTo>
                    <a:pt x="952" y="490"/>
                    <a:pt x="952" y="490"/>
                    <a:pt x="952" y="491"/>
                  </a:cubicBezTo>
                  <a:cubicBezTo>
                    <a:pt x="952" y="491"/>
                    <a:pt x="952" y="491"/>
                    <a:pt x="952" y="492"/>
                  </a:cubicBezTo>
                  <a:cubicBezTo>
                    <a:pt x="952" y="492"/>
                    <a:pt x="952" y="492"/>
                    <a:pt x="952" y="493"/>
                  </a:cubicBezTo>
                  <a:cubicBezTo>
                    <a:pt x="952" y="493"/>
                    <a:pt x="952" y="493"/>
                    <a:pt x="952" y="494"/>
                  </a:cubicBezTo>
                  <a:cubicBezTo>
                    <a:pt x="953" y="497"/>
                    <a:pt x="954" y="500"/>
                    <a:pt x="956" y="503"/>
                  </a:cubicBezTo>
                  <a:cubicBezTo>
                    <a:pt x="957" y="506"/>
                    <a:pt x="958" y="508"/>
                    <a:pt x="960" y="511"/>
                  </a:cubicBezTo>
                  <a:cubicBezTo>
                    <a:pt x="959" y="511"/>
                    <a:pt x="959" y="511"/>
                    <a:pt x="958" y="511"/>
                  </a:cubicBezTo>
                  <a:cubicBezTo>
                    <a:pt x="957" y="514"/>
                    <a:pt x="957" y="514"/>
                    <a:pt x="957" y="514"/>
                  </a:cubicBezTo>
                  <a:cubicBezTo>
                    <a:pt x="948" y="525"/>
                    <a:pt x="950" y="542"/>
                    <a:pt x="964" y="548"/>
                  </a:cubicBezTo>
                  <a:cubicBezTo>
                    <a:pt x="966" y="536"/>
                    <a:pt x="977" y="518"/>
                    <a:pt x="962" y="512"/>
                  </a:cubicBezTo>
                  <a:cubicBezTo>
                    <a:pt x="962" y="512"/>
                    <a:pt x="962" y="512"/>
                    <a:pt x="962" y="512"/>
                  </a:cubicBezTo>
                  <a:cubicBezTo>
                    <a:pt x="961" y="508"/>
                    <a:pt x="959" y="505"/>
                    <a:pt x="958" y="502"/>
                  </a:cubicBezTo>
                  <a:cubicBezTo>
                    <a:pt x="956" y="499"/>
                    <a:pt x="955" y="496"/>
                    <a:pt x="954" y="493"/>
                  </a:cubicBezTo>
                  <a:cubicBezTo>
                    <a:pt x="954" y="493"/>
                    <a:pt x="954" y="492"/>
                    <a:pt x="954" y="492"/>
                  </a:cubicBezTo>
                  <a:cubicBezTo>
                    <a:pt x="954" y="492"/>
                    <a:pt x="954" y="491"/>
                    <a:pt x="954" y="491"/>
                  </a:cubicBezTo>
                  <a:cubicBezTo>
                    <a:pt x="954" y="491"/>
                    <a:pt x="954" y="491"/>
                    <a:pt x="953" y="490"/>
                  </a:cubicBezTo>
                  <a:cubicBezTo>
                    <a:pt x="953" y="490"/>
                    <a:pt x="953" y="490"/>
                    <a:pt x="953" y="489"/>
                  </a:cubicBezTo>
                  <a:cubicBezTo>
                    <a:pt x="953" y="489"/>
                    <a:pt x="953" y="488"/>
                    <a:pt x="953" y="488"/>
                  </a:cubicBezTo>
                  <a:cubicBezTo>
                    <a:pt x="955" y="485"/>
                    <a:pt x="956" y="483"/>
                    <a:pt x="958" y="481"/>
                  </a:cubicBezTo>
                  <a:cubicBezTo>
                    <a:pt x="959" y="479"/>
                    <a:pt x="961" y="477"/>
                    <a:pt x="962" y="475"/>
                  </a:cubicBezTo>
                  <a:cubicBezTo>
                    <a:pt x="963" y="474"/>
                    <a:pt x="965" y="472"/>
                    <a:pt x="966" y="470"/>
                  </a:cubicBezTo>
                  <a:cubicBezTo>
                    <a:pt x="966" y="470"/>
                    <a:pt x="967" y="469"/>
                    <a:pt x="968" y="468"/>
                  </a:cubicBezTo>
                  <a:cubicBezTo>
                    <a:pt x="968" y="467"/>
                    <a:pt x="969" y="467"/>
                    <a:pt x="969" y="466"/>
                  </a:cubicBezTo>
                  <a:cubicBezTo>
                    <a:pt x="970" y="465"/>
                    <a:pt x="971" y="464"/>
                    <a:pt x="971" y="463"/>
                  </a:cubicBezTo>
                  <a:cubicBezTo>
                    <a:pt x="972" y="462"/>
                    <a:pt x="972" y="462"/>
                    <a:pt x="972" y="461"/>
                  </a:cubicBezTo>
                  <a:cubicBezTo>
                    <a:pt x="974" y="461"/>
                    <a:pt x="976" y="460"/>
                    <a:pt x="977" y="460"/>
                  </a:cubicBezTo>
                  <a:cubicBezTo>
                    <a:pt x="980" y="459"/>
                    <a:pt x="982" y="458"/>
                    <a:pt x="984" y="457"/>
                  </a:cubicBezTo>
                  <a:cubicBezTo>
                    <a:pt x="987" y="457"/>
                    <a:pt x="989" y="456"/>
                    <a:pt x="991" y="456"/>
                  </a:cubicBezTo>
                  <a:cubicBezTo>
                    <a:pt x="1004" y="452"/>
                    <a:pt x="1016" y="450"/>
                    <a:pt x="1028" y="449"/>
                  </a:cubicBezTo>
                  <a:cubicBezTo>
                    <a:pt x="1028" y="449"/>
                    <a:pt x="1028" y="450"/>
                    <a:pt x="1027" y="450"/>
                  </a:cubicBezTo>
                  <a:cubicBezTo>
                    <a:pt x="1027" y="451"/>
                    <a:pt x="1027" y="451"/>
                    <a:pt x="1026" y="452"/>
                  </a:cubicBezTo>
                  <a:cubicBezTo>
                    <a:pt x="1026" y="453"/>
                    <a:pt x="1025" y="454"/>
                    <a:pt x="1025" y="454"/>
                  </a:cubicBezTo>
                  <a:cubicBezTo>
                    <a:pt x="1025" y="455"/>
                    <a:pt x="1024" y="456"/>
                    <a:pt x="1024" y="457"/>
                  </a:cubicBezTo>
                  <a:cubicBezTo>
                    <a:pt x="1024" y="457"/>
                    <a:pt x="1024" y="457"/>
                    <a:pt x="1024" y="457"/>
                  </a:cubicBezTo>
                  <a:cubicBezTo>
                    <a:pt x="1024" y="457"/>
                    <a:pt x="1024" y="457"/>
                    <a:pt x="1024" y="457"/>
                  </a:cubicBezTo>
                  <a:cubicBezTo>
                    <a:pt x="1013" y="466"/>
                    <a:pt x="1016" y="478"/>
                    <a:pt x="1020" y="492"/>
                  </a:cubicBezTo>
                  <a:cubicBezTo>
                    <a:pt x="1032" y="486"/>
                    <a:pt x="1031" y="474"/>
                    <a:pt x="1026" y="461"/>
                  </a:cubicBezTo>
                  <a:cubicBezTo>
                    <a:pt x="1026" y="460"/>
                    <a:pt x="1027" y="459"/>
                    <a:pt x="1027" y="458"/>
                  </a:cubicBezTo>
                  <a:cubicBezTo>
                    <a:pt x="1027" y="458"/>
                    <a:pt x="1027" y="457"/>
                    <a:pt x="1028" y="456"/>
                  </a:cubicBezTo>
                  <a:cubicBezTo>
                    <a:pt x="1028" y="455"/>
                    <a:pt x="1029" y="454"/>
                    <a:pt x="1029" y="454"/>
                  </a:cubicBezTo>
                  <a:cubicBezTo>
                    <a:pt x="1029" y="453"/>
                    <a:pt x="1030" y="452"/>
                    <a:pt x="1030" y="452"/>
                  </a:cubicBezTo>
                  <a:cubicBezTo>
                    <a:pt x="1030" y="451"/>
                    <a:pt x="1031" y="450"/>
                    <a:pt x="1031" y="450"/>
                  </a:cubicBezTo>
                  <a:cubicBezTo>
                    <a:pt x="1031" y="450"/>
                    <a:pt x="1031" y="449"/>
                    <a:pt x="1031" y="449"/>
                  </a:cubicBezTo>
                  <a:cubicBezTo>
                    <a:pt x="1032" y="449"/>
                    <a:pt x="1032" y="449"/>
                    <a:pt x="1032" y="449"/>
                  </a:cubicBezTo>
                  <a:cubicBezTo>
                    <a:pt x="1035" y="449"/>
                    <a:pt x="1039" y="448"/>
                    <a:pt x="1042" y="448"/>
                  </a:cubicBezTo>
                  <a:cubicBezTo>
                    <a:pt x="1044" y="448"/>
                    <a:pt x="1046" y="448"/>
                    <a:pt x="1048" y="448"/>
                  </a:cubicBezTo>
                  <a:cubicBezTo>
                    <a:pt x="1049" y="448"/>
                    <a:pt x="1051" y="448"/>
                    <a:pt x="1053" y="448"/>
                  </a:cubicBezTo>
                  <a:cubicBezTo>
                    <a:pt x="1053" y="448"/>
                    <a:pt x="1054" y="448"/>
                    <a:pt x="1054" y="448"/>
                  </a:cubicBezTo>
                  <a:cubicBezTo>
                    <a:pt x="1071" y="467"/>
                    <a:pt x="1081" y="460"/>
                    <a:pt x="1112" y="472"/>
                  </a:cubicBezTo>
                  <a:cubicBezTo>
                    <a:pt x="1119" y="475"/>
                    <a:pt x="1128" y="479"/>
                    <a:pt x="1135" y="476"/>
                  </a:cubicBezTo>
                  <a:cubicBezTo>
                    <a:pt x="1145" y="472"/>
                    <a:pt x="1148" y="477"/>
                    <a:pt x="1162" y="482"/>
                  </a:cubicBezTo>
                  <a:cubicBezTo>
                    <a:pt x="1179" y="488"/>
                    <a:pt x="1191" y="499"/>
                    <a:pt x="1195" y="514"/>
                  </a:cubicBezTo>
                  <a:cubicBezTo>
                    <a:pt x="1187" y="516"/>
                    <a:pt x="1177" y="508"/>
                    <a:pt x="1164" y="505"/>
                  </a:cubicBezTo>
                  <a:cubicBezTo>
                    <a:pt x="1147" y="501"/>
                    <a:pt x="1138" y="500"/>
                    <a:pt x="1120" y="502"/>
                  </a:cubicBezTo>
                  <a:cubicBezTo>
                    <a:pt x="1110" y="503"/>
                    <a:pt x="1095" y="505"/>
                    <a:pt x="1086" y="502"/>
                  </a:cubicBezTo>
                  <a:cubicBezTo>
                    <a:pt x="1067" y="497"/>
                    <a:pt x="1063" y="477"/>
                    <a:pt x="1042" y="480"/>
                  </a:cubicBezTo>
                  <a:cubicBezTo>
                    <a:pt x="1054" y="485"/>
                    <a:pt x="1064" y="495"/>
                    <a:pt x="1069" y="508"/>
                  </a:cubicBezTo>
                  <a:cubicBezTo>
                    <a:pt x="1052" y="511"/>
                    <a:pt x="1041" y="516"/>
                    <a:pt x="1027" y="523"/>
                  </a:cubicBezTo>
                  <a:cubicBezTo>
                    <a:pt x="1013" y="529"/>
                    <a:pt x="1000" y="543"/>
                    <a:pt x="985" y="555"/>
                  </a:cubicBezTo>
                  <a:cubicBezTo>
                    <a:pt x="984" y="555"/>
                    <a:pt x="983" y="555"/>
                    <a:pt x="981" y="555"/>
                  </a:cubicBezTo>
                  <a:cubicBezTo>
                    <a:pt x="982" y="556"/>
                    <a:pt x="982" y="556"/>
                    <a:pt x="982" y="557"/>
                  </a:cubicBezTo>
                  <a:cubicBezTo>
                    <a:pt x="980" y="559"/>
                    <a:pt x="977" y="561"/>
                    <a:pt x="974" y="563"/>
                  </a:cubicBezTo>
                  <a:cubicBezTo>
                    <a:pt x="977" y="561"/>
                    <a:pt x="980" y="560"/>
                    <a:pt x="982" y="558"/>
                  </a:cubicBezTo>
                  <a:cubicBezTo>
                    <a:pt x="988" y="572"/>
                    <a:pt x="1002" y="577"/>
                    <a:pt x="1017" y="578"/>
                  </a:cubicBezTo>
                  <a:cubicBezTo>
                    <a:pt x="1018" y="578"/>
                    <a:pt x="1019" y="579"/>
                    <a:pt x="1020" y="580"/>
                  </a:cubicBezTo>
                  <a:cubicBezTo>
                    <a:pt x="1021" y="581"/>
                    <a:pt x="1021" y="581"/>
                    <a:pt x="1022" y="582"/>
                  </a:cubicBezTo>
                  <a:cubicBezTo>
                    <a:pt x="1023" y="583"/>
                    <a:pt x="1024" y="584"/>
                    <a:pt x="1025" y="585"/>
                  </a:cubicBezTo>
                  <a:cubicBezTo>
                    <a:pt x="1026" y="586"/>
                    <a:pt x="1027" y="586"/>
                    <a:pt x="1027" y="587"/>
                  </a:cubicBezTo>
                  <a:cubicBezTo>
                    <a:pt x="1028" y="588"/>
                    <a:pt x="1029" y="589"/>
                    <a:pt x="1029" y="589"/>
                  </a:cubicBezTo>
                  <a:cubicBezTo>
                    <a:pt x="1029" y="590"/>
                    <a:pt x="1029" y="590"/>
                    <a:pt x="1030" y="590"/>
                  </a:cubicBezTo>
                  <a:cubicBezTo>
                    <a:pt x="1030" y="590"/>
                    <a:pt x="1030" y="590"/>
                    <a:pt x="1030" y="590"/>
                  </a:cubicBezTo>
                  <a:cubicBezTo>
                    <a:pt x="1030" y="591"/>
                    <a:pt x="1031" y="591"/>
                    <a:pt x="1031" y="591"/>
                  </a:cubicBezTo>
                  <a:cubicBezTo>
                    <a:pt x="1031" y="591"/>
                    <a:pt x="1031" y="591"/>
                    <a:pt x="1032" y="592"/>
                  </a:cubicBezTo>
                  <a:cubicBezTo>
                    <a:pt x="1033" y="598"/>
                    <a:pt x="1035" y="604"/>
                    <a:pt x="1036" y="611"/>
                  </a:cubicBezTo>
                  <a:cubicBezTo>
                    <a:pt x="1038" y="620"/>
                    <a:pt x="1039" y="630"/>
                    <a:pt x="1041" y="640"/>
                  </a:cubicBezTo>
                  <a:cubicBezTo>
                    <a:pt x="1043" y="649"/>
                    <a:pt x="1044" y="659"/>
                    <a:pt x="1046" y="669"/>
                  </a:cubicBezTo>
                  <a:cubicBezTo>
                    <a:pt x="1041" y="670"/>
                    <a:pt x="1034" y="670"/>
                    <a:pt x="1028" y="671"/>
                  </a:cubicBezTo>
                  <a:cubicBezTo>
                    <a:pt x="1025" y="663"/>
                    <a:pt x="1017" y="656"/>
                    <a:pt x="1010" y="654"/>
                  </a:cubicBezTo>
                  <a:cubicBezTo>
                    <a:pt x="1011" y="659"/>
                    <a:pt x="1010" y="666"/>
                    <a:pt x="1011" y="672"/>
                  </a:cubicBezTo>
                  <a:cubicBezTo>
                    <a:pt x="992" y="674"/>
                    <a:pt x="974" y="677"/>
                    <a:pt x="960" y="681"/>
                  </a:cubicBezTo>
                  <a:cubicBezTo>
                    <a:pt x="916" y="692"/>
                    <a:pt x="878" y="705"/>
                    <a:pt x="878" y="705"/>
                  </a:cubicBezTo>
                  <a:cubicBezTo>
                    <a:pt x="878" y="705"/>
                    <a:pt x="873" y="704"/>
                    <a:pt x="865" y="702"/>
                  </a:cubicBezTo>
                  <a:cubicBezTo>
                    <a:pt x="865" y="702"/>
                    <a:pt x="864" y="702"/>
                    <a:pt x="864" y="701"/>
                  </a:cubicBezTo>
                  <a:cubicBezTo>
                    <a:pt x="863" y="700"/>
                    <a:pt x="861" y="699"/>
                    <a:pt x="860" y="697"/>
                  </a:cubicBezTo>
                  <a:cubicBezTo>
                    <a:pt x="859" y="697"/>
                    <a:pt x="858" y="696"/>
                    <a:pt x="857" y="695"/>
                  </a:cubicBezTo>
                  <a:cubicBezTo>
                    <a:pt x="856" y="695"/>
                    <a:pt x="856" y="694"/>
                    <a:pt x="855" y="693"/>
                  </a:cubicBezTo>
                  <a:cubicBezTo>
                    <a:pt x="848" y="688"/>
                    <a:pt x="839" y="681"/>
                    <a:pt x="831" y="674"/>
                  </a:cubicBezTo>
                  <a:cubicBezTo>
                    <a:pt x="826" y="670"/>
                    <a:pt x="822" y="667"/>
                    <a:pt x="818" y="663"/>
                  </a:cubicBezTo>
                  <a:cubicBezTo>
                    <a:pt x="817" y="663"/>
                    <a:pt x="817" y="662"/>
                    <a:pt x="817" y="662"/>
                  </a:cubicBezTo>
                  <a:cubicBezTo>
                    <a:pt x="816" y="661"/>
                    <a:pt x="815" y="659"/>
                    <a:pt x="815" y="658"/>
                  </a:cubicBezTo>
                  <a:cubicBezTo>
                    <a:pt x="815" y="658"/>
                    <a:pt x="814" y="657"/>
                    <a:pt x="814" y="657"/>
                  </a:cubicBezTo>
                  <a:cubicBezTo>
                    <a:pt x="814" y="657"/>
                    <a:pt x="814" y="656"/>
                    <a:pt x="814" y="656"/>
                  </a:cubicBezTo>
                  <a:cubicBezTo>
                    <a:pt x="814" y="655"/>
                    <a:pt x="813" y="654"/>
                    <a:pt x="813" y="653"/>
                  </a:cubicBezTo>
                  <a:cubicBezTo>
                    <a:pt x="812" y="652"/>
                    <a:pt x="812" y="650"/>
                    <a:pt x="812" y="648"/>
                  </a:cubicBezTo>
                  <a:cubicBezTo>
                    <a:pt x="812" y="647"/>
                    <a:pt x="812" y="647"/>
                    <a:pt x="812" y="647"/>
                  </a:cubicBezTo>
                  <a:cubicBezTo>
                    <a:pt x="812" y="647"/>
                    <a:pt x="812" y="646"/>
                    <a:pt x="812" y="646"/>
                  </a:cubicBezTo>
                  <a:cubicBezTo>
                    <a:pt x="812" y="646"/>
                    <a:pt x="812" y="646"/>
                    <a:pt x="812" y="646"/>
                  </a:cubicBezTo>
                  <a:cubicBezTo>
                    <a:pt x="812" y="645"/>
                    <a:pt x="812" y="645"/>
                    <a:pt x="812" y="645"/>
                  </a:cubicBezTo>
                  <a:cubicBezTo>
                    <a:pt x="813" y="645"/>
                    <a:pt x="813" y="645"/>
                    <a:pt x="813" y="645"/>
                  </a:cubicBezTo>
                  <a:cubicBezTo>
                    <a:pt x="813" y="644"/>
                    <a:pt x="814" y="643"/>
                    <a:pt x="814" y="642"/>
                  </a:cubicBezTo>
                  <a:cubicBezTo>
                    <a:pt x="815" y="641"/>
                    <a:pt x="815" y="641"/>
                    <a:pt x="815" y="640"/>
                  </a:cubicBezTo>
                  <a:cubicBezTo>
                    <a:pt x="816" y="640"/>
                    <a:pt x="816" y="639"/>
                    <a:pt x="816" y="639"/>
                  </a:cubicBezTo>
                  <a:cubicBezTo>
                    <a:pt x="817" y="638"/>
                    <a:pt x="817" y="637"/>
                    <a:pt x="817" y="637"/>
                  </a:cubicBezTo>
                  <a:cubicBezTo>
                    <a:pt x="817" y="636"/>
                    <a:pt x="818" y="636"/>
                    <a:pt x="818" y="635"/>
                  </a:cubicBezTo>
                  <a:cubicBezTo>
                    <a:pt x="819" y="633"/>
                    <a:pt x="820" y="630"/>
                    <a:pt x="820" y="627"/>
                  </a:cubicBezTo>
                  <a:cubicBezTo>
                    <a:pt x="820" y="627"/>
                    <a:pt x="821" y="627"/>
                    <a:pt x="821" y="627"/>
                  </a:cubicBezTo>
                  <a:cubicBezTo>
                    <a:pt x="821" y="626"/>
                    <a:pt x="821" y="626"/>
                    <a:pt x="821" y="626"/>
                  </a:cubicBezTo>
                  <a:cubicBezTo>
                    <a:pt x="821" y="625"/>
                    <a:pt x="821" y="624"/>
                    <a:pt x="821" y="624"/>
                  </a:cubicBezTo>
                  <a:cubicBezTo>
                    <a:pt x="821" y="623"/>
                    <a:pt x="821" y="622"/>
                    <a:pt x="821" y="622"/>
                  </a:cubicBezTo>
                  <a:cubicBezTo>
                    <a:pt x="821" y="621"/>
                    <a:pt x="821" y="620"/>
                    <a:pt x="821" y="620"/>
                  </a:cubicBezTo>
                  <a:cubicBezTo>
                    <a:pt x="822" y="617"/>
                    <a:pt x="822" y="614"/>
                    <a:pt x="821" y="612"/>
                  </a:cubicBezTo>
                  <a:cubicBezTo>
                    <a:pt x="821" y="611"/>
                    <a:pt x="821" y="610"/>
                    <a:pt x="821" y="608"/>
                  </a:cubicBezTo>
                  <a:cubicBezTo>
                    <a:pt x="821" y="608"/>
                    <a:pt x="820" y="607"/>
                    <a:pt x="820" y="607"/>
                  </a:cubicBezTo>
                  <a:cubicBezTo>
                    <a:pt x="820" y="607"/>
                    <a:pt x="820" y="607"/>
                    <a:pt x="820" y="606"/>
                  </a:cubicBezTo>
                  <a:cubicBezTo>
                    <a:pt x="820" y="606"/>
                    <a:pt x="820" y="606"/>
                    <a:pt x="820" y="606"/>
                  </a:cubicBezTo>
                  <a:cubicBezTo>
                    <a:pt x="821" y="606"/>
                    <a:pt x="821" y="605"/>
                    <a:pt x="821" y="605"/>
                  </a:cubicBezTo>
                  <a:cubicBezTo>
                    <a:pt x="821" y="604"/>
                    <a:pt x="822" y="603"/>
                    <a:pt x="822" y="603"/>
                  </a:cubicBezTo>
                  <a:cubicBezTo>
                    <a:pt x="822" y="602"/>
                    <a:pt x="822" y="602"/>
                    <a:pt x="823" y="601"/>
                  </a:cubicBezTo>
                  <a:cubicBezTo>
                    <a:pt x="823" y="600"/>
                    <a:pt x="824" y="600"/>
                    <a:pt x="824" y="599"/>
                  </a:cubicBezTo>
                  <a:cubicBezTo>
                    <a:pt x="824" y="599"/>
                    <a:pt x="825" y="598"/>
                    <a:pt x="825" y="597"/>
                  </a:cubicBezTo>
                  <a:cubicBezTo>
                    <a:pt x="825" y="597"/>
                    <a:pt x="825" y="597"/>
                    <a:pt x="825" y="597"/>
                  </a:cubicBezTo>
                  <a:cubicBezTo>
                    <a:pt x="839" y="598"/>
                    <a:pt x="842" y="590"/>
                    <a:pt x="836" y="578"/>
                  </a:cubicBezTo>
                  <a:cubicBezTo>
                    <a:pt x="829" y="582"/>
                    <a:pt x="819" y="586"/>
                    <a:pt x="824" y="596"/>
                  </a:cubicBezTo>
                  <a:cubicBezTo>
                    <a:pt x="823" y="597"/>
                    <a:pt x="823" y="597"/>
                    <a:pt x="823" y="597"/>
                  </a:cubicBezTo>
                  <a:cubicBezTo>
                    <a:pt x="823" y="597"/>
                    <a:pt x="823" y="597"/>
                    <a:pt x="823" y="597"/>
                  </a:cubicBezTo>
                  <a:cubicBezTo>
                    <a:pt x="823" y="597"/>
                    <a:pt x="823" y="598"/>
                    <a:pt x="822" y="598"/>
                  </a:cubicBezTo>
                  <a:cubicBezTo>
                    <a:pt x="822" y="599"/>
                    <a:pt x="822" y="599"/>
                    <a:pt x="821" y="600"/>
                  </a:cubicBezTo>
                  <a:cubicBezTo>
                    <a:pt x="821" y="601"/>
                    <a:pt x="820" y="601"/>
                    <a:pt x="820" y="602"/>
                  </a:cubicBezTo>
                  <a:cubicBezTo>
                    <a:pt x="820" y="602"/>
                    <a:pt x="820" y="603"/>
                    <a:pt x="820" y="603"/>
                  </a:cubicBezTo>
                  <a:cubicBezTo>
                    <a:pt x="819" y="603"/>
                    <a:pt x="819" y="602"/>
                    <a:pt x="819" y="602"/>
                  </a:cubicBezTo>
                  <a:cubicBezTo>
                    <a:pt x="819" y="601"/>
                    <a:pt x="819" y="601"/>
                    <a:pt x="818" y="600"/>
                  </a:cubicBezTo>
                  <a:cubicBezTo>
                    <a:pt x="818" y="600"/>
                    <a:pt x="818" y="600"/>
                    <a:pt x="818" y="599"/>
                  </a:cubicBezTo>
                  <a:cubicBezTo>
                    <a:pt x="818" y="599"/>
                    <a:pt x="818" y="599"/>
                    <a:pt x="818" y="599"/>
                  </a:cubicBezTo>
                  <a:cubicBezTo>
                    <a:pt x="818" y="598"/>
                    <a:pt x="817" y="598"/>
                    <a:pt x="817" y="597"/>
                  </a:cubicBezTo>
                  <a:cubicBezTo>
                    <a:pt x="817" y="597"/>
                    <a:pt x="817" y="597"/>
                    <a:pt x="817" y="596"/>
                  </a:cubicBezTo>
                  <a:cubicBezTo>
                    <a:pt x="816" y="595"/>
                    <a:pt x="816" y="595"/>
                    <a:pt x="815" y="594"/>
                  </a:cubicBezTo>
                  <a:cubicBezTo>
                    <a:pt x="815" y="593"/>
                    <a:pt x="814" y="593"/>
                    <a:pt x="814" y="592"/>
                  </a:cubicBezTo>
                  <a:cubicBezTo>
                    <a:pt x="813" y="592"/>
                    <a:pt x="813" y="591"/>
                    <a:pt x="813" y="591"/>
                  </a:cubicBezTo>
                  <a:cubicBezTo>
                    <a:pt x="812" y="590"/>
                    <a:pt x="811" y="589"/>
                    <a:pt x="811" y="589"/>
                  </a:cubicBezTo>
                  <a:cubicBezTo>
                    <a:pt x="810" y="588"/>
                    <a:pt x="810" y="588"/>
                    <a:pt x="810" y="588"/>
                  </a:cubicBezTo>
                  <a:cubicBezTo>
                    <a:pt x="810" y="588"/>
                    <a:pt x="811" y="589"/>
                    <a:pt x="812" y="591"/>
                  </a:cubicBezTo>
                  <a:cubicBezTo>
                    <a:pt x="812" y="592"/>
                    <a:pt x="812" y="592"/>
                    <a:pt x="813" y="593"/>
                  </a:cubicBezTo>
                  <a:cubicBezTo>
                    <a:pt x="813" y="593"/>
                    <a:pt x="813" y="594"/>
                    <a:pt x="814" y="595"/>
                  </a:cubicBezTo>
                  <a:cubicBezTo>
                    <a:pt x="814" y="596"/>
                    <a:pt x="815" y="598"/>
                    <a:pt x="816" y="600"/>
                  </a:cubicBezTo>
                  <a:cubicBezTo>
                    <a:pt x="816" y="600"/>
                    <a:pt x="816" y="600"/>
                    <a:pt x="816" y="600"/>
                  </a:cubicBezTo>
                  <a:cubicBezTo>
                    <a:pt x="816" y="601"/>
                    <a:pt x="816" y="601"/>
                    <a:pt x="816" y="601"/>
                  </a:cubicBezTo>
                  <a:cubicBezTo>
                    <a:pt x="816" y="601"/>
                    <a:pt x="817" y="602"/>
                    <a:pt x="817" y="602"/>
                  </a:cubicBezTo>
                  <a:cubicBezTo>
                    <a:pt x="817" y="603"/>
                    <a:pt x="817" y="604"/>
                    <a:pt x="818" y="605"/>
                  </a:cubicBezTo>
                  <a:cubicBezTo>
                    <a:pt x="818" y="606"/>
                    <a:pt x="818" y="606"/>
                    <a:pt x="818" y="606"/>
                  </a:cubicBezTo>
                  <a:cubicBezTo>
                    <a:pt x="818" y="607"/>
                    <a:pt x="818" y="607"/>
                    <a:pt x="818" y="607"/>
                  </a:cubicBezTo>
                  <a:cubicBezTo>
                    <a:pt x="818" y="608"/>
                    <a:pt x="818" y="608"/>
                    <a:pt x="818" y="609"/>
                  </a:cubicBezTo>
                  <a:cubicBezTo>
                    <a:pt x="818" y="609"/>
                    <a:pt x="818" y="610"/>
                    <a:pt x="818" y="610"/>
                  </a:cubicBezTo>
                  <a:cubicBezTo>
                    <a:pt x="818" y="610"/>
                    <a:pt x="818" y="609"/>
                    <a:pt x="818" y="609"/>
                  </a:cubicBezTo>
                  <a:cubicBezTo>
                    <a:pt x="819" y="610"/>
                    <a:pt x="819" y="611"/>
                    <a:pt x="819" y="612"/>
                  </a:cubicBezTo>
                  <a:cubicBezTo>
                    <a:pt x="819" y="615"/>
                    <a:pt x="819" y="617"/>
                    <a:pt x="819" y="619"/>
                  </a:cubicBezTo>
                  <a:cubicBezTo>
                    <a:pt x="819" y="620"/>
                    <a:pt x="819" y="621"/>
                    <a:pt x="819" y="621"/>
                  </a:cubicBezTo>
                  <a:cubicBezTo>
                    <a:pt x="819" y="622"/>
                    <a:pt x="819" y="623"/>
                    <a:pt x="819" y="623"/>
                  </a:cubicBezTo>
                  <a:cubicBezTo>
                    <a:pt x="819" y="624"/>
                    <a:pt x="819" y="624"/>
                    <a:pt x="818" y="625"/>
                  </a:cubicBezTo>
                  <a:cubicBezTo>
                    <a:pt x="818" y="626"/>
                    <a:pt x="818" y="626"/>
                    <a:pt x="818" y="626"/>
                  </a:cubicBezTo>
                  <a:cubicBezTo>
                    <a:pt x="818" y="626"/>
                    <a:pt x="818" y="627"/>
                    <a:pt x="818" y="627"/>
                  </a:cubicBezTo>
                  <a:cubicBezTo>
                    <a:pt x="818" y="628"/>
                    <a:pt x="817" y="630"/>
                    <a:pt x="817" y="632"/>
                  </a:cubicBezTo>
                  <a:cubicBezTo>
                    <a:pt x="817" y="631"/>
                    <a:pt x="817" y="631"/>
                    <a:pt x="817" y="631"/>
                  </a:cubicBezTo>
                  <a:cubicBezTo>
                    <a:pt x="817" y="631"/>
                    <a:pt x="816" y="631"/>
                    <a:pt x="816" y="631"/>
                  </a:cubicBezTo>
                  <a:cubicBezTo>
                    <a:pt x="816" y="630"/>
                    <a:pt x="816" y="630"/>
                    <a:pt x="816" y="630"/>
                  </a:cubicBezTo>
                  <a:cubicBezTo>
                    <a:pt x="816" y="629"/>
                    <a:pt x="816" y="629"/>
                    <a:pt x="815" y="629"/>
                  </a:cubicBezTo>
                  <a:cubicBezTo>
                    <a:pt x="815" y="629"/>
                    <a:pt x="815" y="629"/>
                    <a:pt x="815" y="628"/>
                  </a:cubicBezTo>
                  <a:cubicBezTo>
                    <a:pt x="815" y="628"/>
                    <a:pt x="815" y="628"/>
                    <a:pt x="815" y="628"/>
                  </a:cubicBezTo>
                  <a:cubicBezTo>
                    <a:pt x="815" y="628"/>
                    <a:pt x="814" y="627"/>
                    <a:pt x="814" y="627"/>
                  </a:cubicBezTo>
                  <a:cubicBezTo>
                    <a:pt x="814" y="626"/>
                    <a:pt x="813" y="626"/>
                    <a:pt x="813" y="625"/>
                  </a:cubicBezTo>
                  <a:cubicBezTo>
                    <a:pt x="812" y="624"/>
                    <a:pt x="811" y="624"/>
                    <a:pt x="811" y="623"/>
                  </a:cubicBezTo>
                  <a:cubicBezTo>
                    <a:pt x="811" y="623"/>
                    <a:pt x="810" y="623"/>
                    <a:pt x="810" y="623"/>
                  </a:cubicBezTo>
                  <a:cubicBezTo>
                    <a:pt x="812" y="613"/>
                    <a:pt x="796" y="612"/>
                    <a:pt x="789" y="613"/>
                  </a:cubicBezTo>
                  <a:cubicBezTo>
                    <a:pt x="795" y="617"/>
                    <a:pt x="798" y="633"/>
                    <a:pt x="809" y="625"/>
                  </a:cubicBezTo>
                  <a:cubicBezTo>
                    <a:pt x="808" y="623"/>
                    <a:pt x="808" y="623"/>
                    <a:pt x="808" y="623"/>
                  </a:cubicBezTo>
                  <a:cubicBezTo>
                    <a:pt x="809" y="624"/>
                    <a:pt x="809" y="624"/>
                    <a:pt x="810" y="624"/>
                  </a:cubicBezTo>
                  <a:cubicBezTo>
                    <a:pt x="810" y="624"/>
                    <a:pt x="810" y="624"/>
                    <a:pt x="810" y="624"/>
                  </a:cubicBezTo>
                  <a:cubicBezTo>
                    <a:pt x="810" y="624"/>
                    <a:pt x="810" y="624"/>
                    <a:pt x="810" y="624"/>
                  </a:cubicBezTo>
                  <a:cubicBezTo>
                    <a:pt x="811" y="625"/>
                    <a:pt x="811" y="625"/>
                    <a:pt x="812" y="626"/>
                  </a:cubicBezTo>
                  <a:cubicBezTo>
                    <a:pt x="812" y="626"/>
                    <a:pt x="813" y="627"/>
                    <a:pt x="813" y="628"/>
                  </a:cubicBezTo>
                  <a:cubicBezTo>
                    <a:pt x="813" y="628"/>
                    <a:pt x="814" y="628"/>
                    <a:pt x="814" y="629"/>
                  </a:cubicBezTo>
                  <a:cubicBezTo>
                    <a:pt x="814" y="629"/>
                    <a:pt x="814" y="629"/>
                    <a:pt x="814" y="629"/>
                  </a:cubicBezTo>
                  <a:cubicBezTo>
                    <a:pt x="814" y="629"/>
                    <a:pt x="814" y="629"/>
                    <a:pt x="814" y="629"/>
                  </a:cubicBezTo>
                  <a:cubicBezTo>
                    <a:pt x="815" y="630"/>
                    <a:pt x="815" y="630"/>
                    <a:pt x="815" y="630"/>
                  </a:cubicBezTo>
                  <a:cubicBezTo>
                    <a:pt x="815" y="631"/>
                    <a:pt x="815" y="631"/>
                    <a:pt x="815" y="631"/>
                  </a:cubicBezTo>
                  <a:cubicBezTo>
                    <a:pt x="815" y="631"/>
                    <a:pt x="815" y="631"/>
                    <a:pt x="816" y="632"/>
                  </a:cubicBezTo>
                  <a:cubicBezTo>
                    <a:pt x="816" y="632"/>
                    <a:pt x="816" y="632"/>
                    <a:pt x="816" y="632"/>
                  </a:cubicBezTo>
                  <a:cubicBezTo>
                    <a:pt x="816" y="632"/>
                    <a:pt x="816" y="632"/>
                    <a:pt x="816" y="633"/>
                  </a:cubicBezTo>
                  <a:cubicBezTo>
                    <a:pt x="816" y="633"/>
                    <a:pt x="816" y="633"/>
                    <a:pt x="816" y="633"/>
                  </a:cubicBezTo>
                  <a:cubicBezTo>
                    <a:pt x="816" y="633"/>
                    <a:pt x="816" y="634"/>
                    <a:pt x="816" y="634"/>
                  </a:cubicBezTo>
                  <a:cubicBezTo>
                    <a:pt x="816" y="635"/>
                    <a:pt x="815" y="635"/>
                    <a:pt x="815" y="636"/>
                  </a:cubicBezTo>
                  <a:cubicBezTo>
                    <a:pt x="815" y="636"/>
                    <a:pt x="814" y="637"/>
                    <a:pt x="814" y="637"/>
                  </a:cubicBezTo>
                  <a:cubicBezTo>
                    <a:pt x="814" y="638"/>
                    <a:pt x="814" y="638"/>
                    <a:pt x="813" y="639"/>
                  </a:cubicBezTo>
                  <a:cubicBezTo>
                    <a:pt x="813" y="639"/>
                    <a:pt x="813" y="640"/>
                    <a:pt x="812" y="641"/>
                  </a:cubicBezTo>
                  <a:cubicBezTo>
                    <a:pt x="812" y="642"/>
                    <a:pt x="811" y="643"/>
                    <a:pt x="811" y="644"/>
                  </a:cubicBezTo>
                  <a:cubicBezTo>
                    <a:pt x="810" y="644"/>
                    <a:pt x="810" y="644"/>
                    <a:pt x="810" y="645"/>
                  </a:cubicBezTo>
                  <a:cubicBezTo>
                    <a:pt x="810" y="645"/>
                    <a:pt x="810" y="645"/>
                    <a:pt x="810" y="645"/>
                  </a:cubicBezTo>
                  <a:cubicBezTo>
                    <a:pt x="810" y="646"/>
                    <a:pt x="810" y="646"/>
                    <a:pt x="810" y="646"/>
                  </a:cubicBezTo>
                  <a:cubicBezTo>
                    <a:pt x="810" y="646"/>
                    <a:pt x="810" y="646"/>
                    <a:pt x="810" y="646"/>
                  </a:cubicBezTo>
                  <a:cubicBezTo>
                    <a:pt x="810" y="647"/>
                    <a:pt x="810" y="647"/>
                    <a:pt x="810" y="647"/>
                  </a:cubicBezTo>
                  <a:cubicBezTo>
                    <a:pt x="809" y="650"/>
                    <a:pt x="810" y="652"/>
                    <a:pt x="811" y="654"/>
                  </a:cubicBezTo>
                  <a:cubicBezTo>
                    <a:pt x="811" y="655"/>
                    <a:pt x="811" y="655"/>
                    <a:pt x="811" y="656"/>
                  </a:cubicBezTo>
                  <a:cubicBezTo>
                    <a:pt x="811" y="656"/>
                    <a:pt x="811" y="656"/>
                    <a:pt x="812" y="657"/>
                  </a:cubicBezTo>
                  <a:cubicBezTo>
                    <a:pt x="812" y="657"/>
                    <a:pt x="812" y="658"/>
                    <a:pt x="813" y="658"/>
                  </a:cubicBezTo>
                  <a:cubicBezTo>
                    <a:pt x="813" y="658"/>
                    <a:pt x="813" y="659"/>
                    <a:pt x="813" y="659"/>
                  </a:cubicBezTo>
                  <a:cubicBezTo>
                    <a:pt x="814" y="660"/>
                    <a:pt x="814" y="660"/>
                    <a:pt x="815" y="661"/>
                  </a:cubicBezTo>
                  <a:cubicBezTo>
                    <a:pt x="813" y="660"/>
                    <a:pt x="812" y="658"/>
                    <a:pt x="810" y="657"/>
                  </a:cubicBezTo>
                  <a:cubicBezTo>
                    <a:pt x="808" y="655"/>
                    <a:pt x="805" y="654"/>
                    <a:pt x="802" y="652"/>
                  </a:cubicBezTo>
                  <a:cubicBezTo>
                    <a:pt x="801" y="651"/>
                    <a:pt x="799" y="651"/>
                    <a:pt x="798" y="650"/>
                  </a:cubicBezTo>
                  <a:cubicBezTo>
                    <a:pt x="797" y="650"/>
                    <a:pt x="796" y="649"/>
                    <a:pt x="796" y="649"/>
                  </a:cubicBezTo>
                  <a:cubicBezTo>
                    <a:pt x="795" y="649"/>
                    <a:pt x="794" y="649"/>
                    <a:pt x="793" y="649"/>
                  </a:cubicBezTo>
                  <a:cubicBezTo>
                    <a:pt x="790" y="648"/>
                    <a:pt x="787" y="647"/>
                    <a:pt x="785" y="647"/>
                  </a:cubicBezTo>
                  <a:cubicBezTo>
                    <a:pt x="779" y="646"/>
                    <a:pt x="773" y="644"/>
                    <a:pt x="768" y="642"/>
                  </a:cubicBezTo>
                  <a:cubicBezTo>
                    <a:pt x="766" y="641"/>
                    <a:pt x="763" y="640"/>
                    <a:pt x="761" y="638"/>
                  </a:cubicBezTo>
                  <a:cubicBezTo>
                    <a:pt x="758" y="637"/>
                    <a:pt x="756" y="636"/>
                    <a:pt x="754" y="635"/>
                  </a:cubicBezTo>
                  <a:cubicBezTo>
                    <a:pt x="752" y="634"/>
                    <a:pt x="751" y="634"/>
                    <a:pt x="749" y="633"/>
                  </a:cubicBezTo>
                  <a:cubicBezTo>
                    <a:pt x="749" y="633"/>
                    <a:pt x="749" y="632"/>
                    <a:pt x="749" y="632"/>
                  </a:cubicBezTo>
                  <a:cubicBezTo>
                    <a:pt x="749" y="631"/>
                    <a:pt x="748" y="630"/>
                    <a:pt x="748" y="628"/>
                  </a:cubicBezTo>
                  <a:cubicBezTo>
                    <a:pt x="748" y="628"/>
                    <a:pt x="748" y="628"/>
                    <a:pt x="748" y="627"/>
                  </a:cubicBezTo>
                  <a:cubicBezTo>
                    <a:pt x="748" y="627"/>
                    <a:pt x="747" y="627"/>
                    <a:pt x="747" y="626"/>
                  </a:cubicBezTo>
                  <a:cubicBezTo>
                    <a:pt x="747" y="626"/>
                    <a:pt x="747" y="625"/>
                    <a:pt x="747" y="624"/>
                  </a:cubicBezTo>
                  <a:cubicBezTo>
                    <a:pt x="747" y="623"/>
                    <a:pt x="747" y="623"/>
                    <a:pt x="747" y="622"/>
                  </a:cubicBezTo>
                  <a:cubicBezTo>
                    <a:pt x="747" y="622"/>
                    <a:pt x="747" y="621"/>
                    <a:pt x="747" y="621"/>
                  </a:cubicBezTo>
                  <a:cubicBezTo>
                    <a:pt x="747" y="621"/>
                    <a:pt x="747" y="621"/>
                    <a:pt x="747" y="620"/>
                  </a:cubicBezTo>
                  <a:cubicBezTo>
                    <a:pt x="747" y="620"/>
                    <a:pt x="747" y="620"/>
                    <a:pt x="747" y="620"/>
                  </a:cubicBezTo>
                  <a:cubicBezTo>
                    <a:pt x="747" y="620"/>
                    <a:pt x="747" y="619"/>
                    <a:pt x="747" y="619"/>
                  </a:cubicBezTo>
                  <a:cubicBezTo>
                    <a:pt x="748" y="617"/>
                    <a:pt x="749" y="616"/>
                    <a:pt x="750" y="614"/>
                  </a:cubicBezTo>
                  <a:cubicBezTo>
                    <a:pt x="750" y="613"/>
                    <a:pt x="751" y="612"/>
                    <a:pt x="751" y="610"/>
                  </a:cubicBezTo>
                  <a:cubicBezTo>
                    <a:pt x="751" y="610"/>
                    <a:pt x="751" y="609"/>
                    <a:pt x="751" y="608"/>
                  </a:cubicBezTo>
                  <a:cubicBezTo>
                    <a:pt x="751" y="608"/>
                    <a:pt x="751" y="608"/>
                    <a:pt x="751" y="608"/>
                  </a:cubicBezTo>
                  <a:cubicBezTo>
                    <a:pt x="751" y="608"/>
                    <a:pt x="751" y="608"/>
                    <a:pt x="751" y="608"/>
                  </a:cubicBezTo>
                  <a:cubicBezTo>
                    <a:pt x="751" y="607"/>
                    <a:pt x="751" y="607"/>
                    <a:pt x="751" y="607"/>
                  </a:cubicBezTo>
                  <a:cubicBezTo>
                    <a:pt x="751" y="607"/>
                    <a:pt x="751" y="607"/>
                    <a:pt x="751" y="607"/>
                  </a:cubicBezTo>
                  <a:cubicBezTo>
                    <a:pt x="751" y="604"/>
                    <a:pt x="750" y="602"/>
                    <a:pt x="748" y="600"/>
                  </a:cubicBezTo>
                  <a:cubicBezTo>
                    <a:pt x="748" y="599"/>
                    <a:pt x="748" y="599"/>
                    <a:pt x="748" y="599"/>
                  </a:cubicBezTo>
                  <a:cubicBezTo>
                    <a:pt x="748" y="598"/>
                    <a:pt x="748" y="598"/>
                    <a:pt x="748" y="598"/>
                  </a:cubicBezTo>
                  <a:cubicBezTo>
                    <a:pt x="748" y="598"/>
                    <a:pt x="748" y="598"/>
                    <a:pt x="748" y="598"/>
                  </a:cubicBezTo>
                  <a:cubicBezTo>
                    <a:pt x="748" y="597"/>
                    <a:pt x="748" y="597"/>
                    <a:pt x="748" y="597"/>
                  </a:cubicBezTo>
                  <a:cubicBezTo>
                    <a:pt x="748" y="597"/>
                    <a:pt x="748" y="596"/>
                    <a:pt x="748" y="595"/>
                  </a:cubicBezTo>
                  <a:cubicBezTo>
                    <a:pt x="748" y="595"/>
                    <a:pt x="748" y="594"/>
                    <a:pt x="748" y="593"/>
                  </a:cubicBezTo>
                  <a:cubicBezTo>
                    <a:pt x="748" y="593"/>
                    <a:pt x="748" y="592"/>
                    <a:pt x="749" y="591"/>
                  </a:cubicBezTo>
                  <a:cubicBezTo>
                    <a:pt x="749" y="591"/>
                    <a:pt x="749" y="590"/>
                    <a:pt x="749" y="589"/>
                  </a:cubicBezTo>
                  <a:cubicBezTo>
                    <a:pt x="749" y="589"/>
                    <a:pt x="749" y="588"/>
                    <a:pt x="749" y="587"/>
                  </a:cubicBezTo>
                  <a:cubicBezTo>
                    <a:pt x="757" y="581"/>
                    <a:pt x="761" y="573"/>
                    <a:pt x="758" y="564"/>
                  </a:cubicBezTo>
                  <a:cubicBezTo>
                    <a:pt x="751" y="571"/>
                    <a:pt x="745" y="578"/>
                    <a:pt x="747" y="588"/>
                  </a:cubicBezTo>
                  <a:cubicBezTo>
                    <a:pt x="747" y="588"/>
                    <a:pt x="747" y="588"/>
                    <a:pt x="747" y="588"/>
                  </a:cubicBezTo>
                  <a:cubicBezTo>
                    <a:pt x="747" y="589"/>
                    <a:pt x="747" y="589"/>
                    <a:pt x="747" y="589"/>
                  </a:cubicBezTo>
                  <a:cubicBezTo>
                    <a:pt x="747" y="589"/>
                    <a:pt x="747" y="590"/>
                    <a:pt x="747" y="591"/>
                  </a:cubicBezTo>
                  <a:cubicBezTo>
                    <a:pt x="747" y="592"/>
                    <a:pt x="746" y="592"/>
                    <a:pt x="746" y="593"/>
                  </a:cubicBezTo>
                  <a:cubicBezTo>
                    <a:pt x="746" y="594"/>
                    <a:pt x="746" y="595"/>
                    <a:pt x="746" y="595"/>
                  </a:cubicBezTo>
                  <a:cubicBezTo>
                    <a:pt x="746" y="595"/>
                    <a:pt x="746" y="596"/>
                    <a:pt x="746" y="596"/>
                  </a:cubicBezTo>
                  <a:cubicBezTo>
                    <a:pt x="746" y="595"/>
                    <a:pt x="745" y="595"/>
                    <a:pt x="745" y="594"/>
                  </a:cubicBezTo>
                  <a:cubicBezTo>
                    <a:pt x="744" y="592"/>
                    <a:pt x="743" y="590"/>
                    <a:pt x="742" y="588"/>
                  </a:cubicBezTo>
                  <a:cubicBezTo>
                    <a:pt x="740" y="584"/>
                    <a:pt x="739" y="580"/>
                    <a:pt x="738" y="577"/>
                  </a:cubicBezTo>
                  <a:cubicBezTo>
                    <a:pt x="738" y="577"/>
                    <a:pt x="737" y="576"/>
                    <a:pt x="737" y="576"/>
                  </a:cubicBezTo>
                  <a:cubicBezTo>
                    <a:pt x="737" y="576"/>
                    <a:pt x="737" y="575"/>
                    <a:pt x="737" y="575"/>
                  </a:cubicBezTo>
                  <a:cubicBezTo>
                    <a:pt x="736" y="574"/>
                    <a:pt x="736" y="573"/>
                    <a:pt x="736" y="573"/>
                  </a:cubicBezTo>
                  <a:cubicBezTo>
                    <a:pt x="735" y="572"/>
                    <a:pt x="734" y="570"/>
                    <a:pt x="734" y="570"/>
                  </a:cubicBezTo>
                  <a:cubicBezTo>
                    <a:pt x="734" y="569"/>
                    <a:pt x="734" y="569"/>
                    <a:pt x="733" y="568"/>
                  </a:cubicBezTo>
                  <a:cubicBezTo>
                    <a:pt x="733" y="568"/>
                    <a:pt x="733"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9"/>
                    <a:pt x="734" y="569"/>
                    <a:pt x="734" y="569"/>
                  </a:cubicBezTo>
                  <a:cubicBezTo>
                    <a:pt x="734" y="569"/>
                    <a:pt x="734" y="569"/>
                    <a:pt x="734" y="568"/>
                  </a:cubicBezTo>
                  <a:cubicBezTo>
                    <a:pt x="734" y="568"/>
                    <a:pt x="734" y="568"/>
                    <a:pt x="734" y="568"/>
                  </a:cubicBezTo>
                  <a:cubicBezTo>
                    <a:pt x="734" y="568"/>
                    <a:pt x="734" y="568"/>
                    <a:pt x="734" y="568"/>
                  </a:cubicBezTo>
                  <a:cubicBezTo>
                    <a:pt x="734" y="568"/>
                    <a:pt x="733" y="568"/>
                    <a:pt x="733" y="568"/>
                  </a:cubicBezTo>
                  <a:cubicBezTo>
                    <a:pt x="733" y="568"/>
                    <a:pt x="733" y="568"/>
                    <a:pt x="733" y="568"/>
                  </a:cubicBezTo>
                  <a:cubicBezTo>
                    <a:pt x="733" y="568"/>
                    <a:pt x="733" y="568"/>
                    <a:pt x="733" y="568"/>
                  </a:cubicBezTo>
                  <a:cubicBezTo>
                    <a:pt x="733" y="568"/>
                    <a:pt x="733" y="568"/>
                    <a:pt x="733" y="568"/>
                  </a:cubicBezTo>
                  <a:cubicBezTo>
                    <a:pt x="733" y="568"/>
                    <a:pt x="733" y="568"/>
                    <a:pt x="733" y="568"/>
                  </a:cubicBezTo>
                  <a:cubicBezTo>
                    <a:pt x="733" y="569"/>
                    <a:pt x="733" y="569"/>
                    <a:pt x="733" y="570"/>
                  </a:cubicBezTo>
                  <a:cubicBezTo>
                    <a:pt x="733" y="571"/>
                    <a:pt x="734" y="572"/>
                    <a:pt x="734" y="573"/>
                  </a:cubicBezTo>
                  <a:cubicBezTo>
                    <a:pt x="734" y="574"/>
                    <a:pt x="734" y="575"/>
                    <a:pt x="735" y="576"/>
                  </a:cubicBezTo>
                  <a:cubicBezTo>
                    <a:pt x="735" y="576"/>
                    <a:pt x="735" y="576"/>
                    <a:pt x="735" y="577"/>
                  </a:cubicBezTo>
                  <a:cubicBezTo>
                    <a:pt x="735" y="577"/>
                    <a:pt x="735" y="578"/>
                    <a:pt x="735" y="578"/>
                  </a:cubicBezTo>
                  <a:cubicBezTo>
                    <a:pt x="736" y="579"/>
                    <a:pt x="736" y="580"/>
                    <a:pt x="737" y="582"/>
                  </a:cubicBezTo>
                  <a:cubicBezTo>
                    <a:pt x="737" y="581"/>
                    <a:pt x="737" y="581"/>
                    <a:pt x="737" y="581"/>
                  </a:cubicBezTo>
                  <a:cubicBezTo>
                    <a:pt x="736" y="581"/>
                    <a:pt x="736" y="581"/>
                    <a:pt x="736" y="580"/>
                  </a:cubicBezTo>
                  <a:cubicBezTo>
                    <a:pt x="735" y="580"/>
                    <a:pt x="735" y="580"/>
                    <a:pt x="735" y="580"/>
                  </a:cubicBezTo>
                  <a:cubicBezTo>
                    <a:pt x="734" y="579"/>
                    <a:pt x="734" y="579"/>
                    <a:pt x="734" y="579"/>
                  </a:cubicBezTo>
                  <a:cubicBezTo>
                    <a:pt x="733" y="578"/>
                    <a:pt x="732" y="578"/>
                    <a:pt x="732" y="577"/>
                  </a:cubicBezTo>
                  <a:cubicBezTo>
                    <a:pt x="731" y="577"/>
                    <a:pt x="730" y="576"/>
                    <a:pt x="729" y="576"/>
                  </a:cubicBezTo>
                  <a:cubicBezTo>
                    <a:pt x="729" y="576"/>
                    <a:pt x="729" y="575"/>
                    <a:pt x="728" y="575"/>
                  </a:cubicBezTo>
                  <a:cubicBezTo>
                    <a:pt x="731" y="563"/>
                    <a:pt x="707" y="567"/>
                    <a:pt x="702" y="565"/>
                  </a:cubicBezTo>
                  <a:cubicBezTo>
                    <a:pt x="706" y="574"/>
                    <a:pt x="719" y="588"/>
                    <a:pt x="727" y="577"/>
                  </a:cubicBezTo>
                  <a:cubicBezTo>
                    <a:pt x="727" y="576"/>
                    <a:pt x="726" y="576"/>
                    <a:pt x="726" y="576"/>
                  </a:cubicBezTo>
                  <a:cubicBezTo>
                    <a:pt x="726" y="576"/>
                    <a:pt x="726" y="576"/>
                    <a:pt x="726" y="576"/>
                  </a:cubicBezTo>
                  <a:cubicBezTo>
                    <a:pt x="727" y="576"/>
                    <a:pt x="728" y="577"/>
                    <a:pt x="728" y="577"/>
                  </a:cubicBezTo>
                  <a:cubicBezTo>
                    <a:pt x="729" y="577"/>
                    <a:pt x="730" y="578"/>
                    <a:pt x="731" y="578"/>
                  </a:cubicBezTo>
                  <a:cubicBezTo>
                    <a:pt x="731" y="579"/>
                    <a:pt x="732" y="579"/>
                    <a:pt x="733" y="580"/>
                  </a:cubicBezTo>
                  <a:cubicBezTo>
                    <a:pt x="733" y="580"/>
                    <a:pt x="733" y="581"/>
                    <a:pt x="734" y="581"/>
                  </a:cubicBezTo>
                  <a:cubicBezTo>
                    <a:pt x="734" y="581"/>
                    <a:pt x="734" y="581"/>
                    <a:pt x="735" y="582"/>
                  </a:cubicBezTo>
                  <a:cubicBezTo>
                    <a:pt x="735" y="582"/>
                    <a:pt x="735" y="582"/>
                    <a:pt x="736" y="582"/>
                  </a:cubicBezTo>
                  <a:cubicBezTo>
                    <a:pt x="736" y="583"/>
                    <a:pt x="736" y="583"/>
                    <a:pt x="736" y="583"/>
                  </a:cubicBezTo>
                  <a:cubicBezTo>
                    <a:pt x="736" y="583"/>
                    <a:pt x="736" y="583"/>
                    <a:pt x="737" y="583"/>
                  </a:cubicBezTo>
                  <a:cubicBezTo>
                    <a:pt x="737" y="584"/>
                    <a:pt x="737" y="584"/>
                    <a:pt x="737" y="584"/>
                  </a:cubicBezTo>
                  <a:cubicBezTo>
                    <a:pt x="737" y="584"/>
                    <a:pt x="737" y="584"/>
                    <a:pt x="738" y="584"/>
                  </a:cubicBezTo>
                  <a:cubicBezTo>
                    <a:pt x="738" y="584"/>
                    <a:pt x="738" y="585"/>
                    <a:pt x="738" y="585"/>
                  </a:cubicBezTo>
                  <a:cubicBezTo>
                    <a:pt x="739" y="586"/>
                    <a:pt x="739" y="588"/>
                    <a:pt x="740" y="589"/>
                  </a:cubicBezTo>
                  <a:cubicBezTo>
                    <a:pt x="741" y="591"/>
                    <a:pt x="742" y="593"/>
                    <a:pt x="743" y="595"/>
                  </a:cubicBezTo>
                  <a:cubicBezTo>
                    <a:pt x="744" y="597"/>
                    <a:pt x="745" y="599"/>
                    <a:pt x="746" y="601"/>
                  </a:cubicBezTo>
                  <a:cubicBezTo>
                    <a:pt x="748" y="603"/>
                    <a:pt x="748" y="605"/>
                    <a:pt x="749" y="607"/>
                  </a:cubicBezTo>
                  <a:cubicBezTo>
                    <a:pt x="749" y="607"/>
                    <a:pt x="749" y="607"/>
                    <a:pt x="749" y="607"/>
                  </a:cubicBezTo>
                  <a:cubicBezTo>
                    <a:pt x="749" y="608"/>
                    <a:pt x="749" y="608"/>
                    <a:pt x="749" y="608"/>
                  </a:cubicBezTo>
                  <a:cubicBezTo>
                    <a:pt x="749" y="608"/>
                    <a:pt x="749" y="608"/>
                    <a:pt x="749" y="608"/>
                  </a:cubicBezTo>
                  <a:cubicBezTo>
                    <a:pt x="749" y="608"/>
                    <a:pt x="749" y="608"/>
                    <a:pt x="749" y="608"/>
                  </a:cubicBezTo>
                  <a:cubicBezTo>
                    <a:pt x="749" y="609"/>
                    <a:pt x="749" y="609"/>
                    <a:pt x="749" y="610"/>
                  </a:cubicBezTo>
                  <a:cubicBezTo>
                    <a:pt x="748" y="611"/>
                    <a:pt x="748" y="612"/>
                    <a:pt x="748" y="613"/>
                  </a:cubicBezTo>
                  <a:cubicBezTo>
                    <a:pt x="747" y="615"/>
                    <a:pt x="746" y="616"/>
                    <a:pt x="745" y="618"/>
                  </a:cubicBezTo>
                  <a:cubicBezTo>
                    <a:pt x="745" y="619"/>
                    <a:pt x="745" y="619"/>
                    <a:pt x="745" y="619"/>
                  </a:cubicBezTo>
                  <a:cubicBezTo>
                    <a:pt x="745" y="619"/>
                    <a:pt x="745" y="620"/>
                    <a:pt x="745" y="620"/>
                  </a:cubicBezTo>
                  <a:cubicBezTo>
                    <a:pt x="745" y="620"/>
                    <a:pt x="745" y="620"/>
                    <a:pt x="745" y="621"/>
                  </a:cubicBezTo>
                  <a:cubicBezTo>
                    <a:pt x="745" y="621"/>
                    <a:pt x="745" y="621"/>
                    <a:pt x="745" y="622"/>
                  </a:cubicBezTo>
                  <a:cubicBezTo>
                    <a:pt x="744" y="623"/>
                    <a:pt x="744" y="624"/>
                    <a:pt x="745" y="624"/>
                  </a:cubicBezTo>
                  <a:cubicBezTo>
                    <a:pt x="745" y="625"/>
                    <a:pt x="745" y="625"/>
                    <a:pt x="745" y="626"/>
                  </a:cubicBezTo>
                  <a:cubicBezTo>
                    <a:pt x="745" y="626"/>
                    <a:pt x="745" y="627"/>
                    <a:pt x="745" y="627"/>
                  </a:cubicBezTo>
                  <a:cubicBezTo>
                    <a:pt x="745" y="627"/>
                    <a:pt x="745" y="628"/>
                    <a:pt x="746" y="628"/>
                  </a:cubicBezTo>
                  <a:cubicBezTo>
                    <a:pt x="746" y="628"/>
                    <a:pt x="746" y="629"/>
                    <a:pt x="746" y="629"/>
                  </a:cubicBezTo>
                  <a:cubicBezTo>
                    <a:pt x="747" y="630"/>
                    <a:pt x="748" y="631"/>
                    <a:pt x="748" y="632"/>
                  </a:cubicBezTo>
                  <a:cubicBezTo>
                    <a:pt x="748" y="632"/>
                    <a:pt x="748" y="633"/>
                    <a:pt x="748" y="633"/>
                  </a:cubicBezTo>
                  <a:cubicBezTo>
                    <a:pt x="748" y="632"/>
                    <a:pt x="747" y="632"/>
                    <a:pt x="746" y="632"/>
                  </a:cubicBezTo>
                  <a:cubicBezTo>
                    <a:pt x="746" y="632"/>
                    <a:pt x="745" y="632"/>
                    <a:pt x="744" y="631"/>
                  </a:cubicBezTo>
                  <a:cubicBezTo>
                    <a:pt x="744" y="631"/>
                    <a:pt x="744" y="631"/>
                    <a:pt x="744" y="631"/>
                  </a:cubicBezTo>
                  <a:cubicBezTo>
                    <a:pt x="744" y="631"/>
                    <a:pt x="744" y="631"/>
                    <a:pt x="744" y="631"/>
                  </a:cubicBezTo>
                  <a:cubicBezTo>
                    <a:pt x="744" y="631"/>
                    <a:pt x="744" y="631"/>
                    <a:pt x="744" y="631"/>
                  </a:cubicBezTo>
                  <a:cubicBezTo>
                    <a:pt x="744" y="631"/>
                    <a:pt x="744" y="631"/>
                    <a:pt x="744" y="631"/>
                  </a:cubicBezTo>
                  <a:cubicBezTo>
                    <a:pt x="743" y="631"/>
                    <a:pt x="743" y="631"/>
                    <a:pt x="743" y="631"/>
                  </a:cubicBezTo>
                  <a:cubicBezTo>
                    <a:pt x="743" y="631"/>
                    <a:pt x="743" y="631"/>
                    <a:pt x="743" y="631"/>
                  </a:cubicBezTo>
                  <a:cubicBezTo>
                    <a:pt x="742" y="631"/>
                    <a:pt x="742" y="631"/>
                    <a:pt x="742" y="631"/>
                  </a:cubicBezTo>
                  <a:cubicBezTo>
                    <a:pt x="741" y="631"/>
                    <a:pt x="741" y="631"/>
                    <a:pt x="741" y="631"/>
                  </a:cubicBezTo>
                  <a:cubicBezTo>
                    <a:pt x="740" y="631"/>
                    <a:pt x="739" y="631"/>
                    <a:pt x="739" y="631"/>
                  </a:cubicBezTo>
                  <a:cubicBezTo>
                    <a:pt x="738" y="631"/>
                    <a:pt x="737" y="631"/>
                    <a:pt x="735" y="631"/>
                  </a:cubicBezTo>
                  <a:cubicBezTo>
                    <a:pt x="734" y="631"/>
                    <a:pt x="733" y="631"/>
                    <a:pt x="732" y="631"/>
                  </a:cubicBezTo>
                  <a:cubicBezTo>
                    <a:pt x="730" y="632"/>
                    <a:pt x="728" y="632"/>
                    <a:pt x="727" y="632"/>
                  </a:cubicBezTo>
                  <a:cubicBezTo>
                    <a:pt x="723" y="633"/>
                    <a:pt x="720" y="633"/>
                    <a:pt x="717" y="633"/>
                  </a:cubicBezTo>
                  <a:cubicBezTo>
                    <a:pt x="716" y="633"/>
                    <a:pt x="715" y="633"/>
                    <a:pt x="714" y="633"/>
                  </a:cubicBezTo>
                  <a:cubicBezTo>
                    <a:pt x="713" y="633"/>
                    <a:pt x="712" y="633"/>
                    <a:pt x="711" y="633"/>
                  </a:cubicBezTo>
                  <a:cubicBezTo>
                    <a:pt x="710" y="633"/>
                    <a:pt x="709" y="632"/>
                    <a:pt x="709" y="632"/>
                  </a:cubicBezTo>
                  <a:cubicBezTo>
                    <a:pt x="709" y="632"/>
                    <a:pt x="710" y="633"/>
                    <a:pt x="711" y="633"/>
                  </a:cubicBezTo>
                  <a:cubicBezTo>
                    <a:pt x="712" y="633"/>
                    <a:pt x="713" y="634"/>
                    <a:pt x="714" y="634"/>
                  </a:cubicBezTo>
                  <a:cubicBezTo>
                    <a:pt x="715" y="634"/>
                    <a:pt x="716" y="634"/>
                    <a:pt x="717" y="634"/>
                  </a:cubicBezTo>
                  <a:cubicBezTo>
                    <a:pt x="718" y="634"/>
                    <a:pt x="719" y="635"/>
                    <a:pt x="721" y="635"/>
                  </a:cubicBezTo>
                  <a:cubicBezTo>
                    <a:pt x="720" y="635"/>
                    <a:pt x="719" y="635"/>
                    <a:pt x="719" y="635"/>
                  </a:cubicBezTo>
                  <a:cubicBezTo>
                    <a:pt x="718" y="636"/>
                    <a:pt x="717" y="636"/>
                    <a:pt x="716" y="637"/>
                  </a:cubicBezTo>
                  <a:cubicBezTo>
                    <a:pt x="715" y="638"/>
                    <a:pt x="714" y="638"/>
                    <a:pt x="713" y="639"/>
                  </a:cubicBezTo>
                  <a:cubicBezTo>
                    <a:pt x="712" y="639"/>
                    <a:pt x="712" y="640"/>
                    <a:pt x="711" y="640"/>
                  </a:cubicBezTo>
                  <a:cubicBezTo>
                    <a:pt x="697" y="639"/>
                    <a:pt x="699" y="650"/>
                    <a:pt x="689" y="655"/>
                  </a:cubicBezTo>
                  <a:cubicBezTo>
                    <a:pt x="702" y="658"/>
                    <a:pt x="713" y="658"/>
                    <a:pt x="711" y="642"/>
                  </a:cubicBezTo>
                  <a:cubicBezTo>
                    <a:pt x="711" y="642"/>
                    <a:pt x="711" y="642"/>
                    <a:pt x="711" y="642"/>
                  </a:cubicBezTo>
                  <a:cubicBezTo>
                    <a:pt x="712" y="642"/>
                    <a:pt x="713" y="641"/>
                    <a:pt x="714" y="640"/>
                  </a:cubicBezTo>
                  <a:cubicBezTo>
                    <a:pt x="715" y="640"/>
                    <a:pt x="716" y="639"/>
                    <a:pt x="717" y="639"/>
                  </a:cubicBezTo>
                  <a:cubicBezTo>
                    <a:pt x="718" y="638"/>
                    <a:pt x="719" y="638"/>
                    <a:pt x="720" y="637"/>
                  </a:cubicBezTo>
                  <a:cubicBezTo>
                    <a:pt x="721" y="637"/>
                    <a:pt x="722" y="636"/>
                    <a:pt x="723" y="636"/>
                  </a:cubicBezTo>
                  <a:cubicBezTo>
                    <a:pt x="723" y="636"/>
                    <a:pt x="724" y="636"/>
                    <a:pt x="724" y="635"/>
                  </a:cubicBezTo>
                  <a:cubicBezTo>
                    <a:pt x="724" y="635"/>
                    <a:pt x="725" y="635"/>
                    <a:pt x="725" y="635"/>
                  </a:cubicBezTo>
                  <a:cubicBezTo>
                    <a:pt x="726" y="635"/>
                    <a:pt x="726" y="635"/>
                    <a:pt x="726" y="635"/>
                  </a:cubicBezTo>
                  <a:cubicBezTo>
                    <a:pt x="726" y="635"/>
                    <a:pt x="727" y="635"/>
                    <a:pt x="727" y="635"/>
                  </a:cubicBezTo>
                  <a:cubicBezTo>
                    <a:pt x="729" y="635"/>
                    <a:pt x="731" y="635"/>
                    <a:pt x="733" y="635"/>
                  </a:cubicBezTo>
                  <a:cubicBezTo>
                    <a:pt x="734" y="635"/>
                    <a:pt x="735" y="635"/>
                    <a:pt x="736" y="634"/>
                  </a:cubicBezTo>
                  <a:cubicBezTo>
                    <a:pt x="737" y="634"/>
                    <a:pt x="738" y="634"/>
                    <a:pt x="739" y="634"/>
                  </a:cubicBezTo>
                  <a:cubicBezTo>
                    <a:pt x="739" y="634"/>
                    <a:pt x="740" y="634"/>
                    <a:pt x="741" y="634"/>
                  </a:cubicBezTo>
                  <a:cubicBezTo>
                    <a:pt x="741" y="634"/>
                    <a:pt x="741" y="634"/>
                    <a:pt x="741" y="634"/>
                  </a:cubicBezTo>
                  <a:cubicBezTo>
                    <a:pt x="742" y="634"/>
                    <a:pt x="742" y="634"/>
                    <a:pt x="742" y="634"/>
                  </a:cubicBezTo>
                  <a:cubicBezTo>
                    <a:pt x="742" y="634"/>
                    <a:pt x="743" y="634"/>
                    <a:pt x="743" y="635"/>
                  </a:cubicBezTo>
                  <a:cubicBezTo>
                    <a:pt x="743" y="635"/>
                    <a:pt x="743" y="635"/>
                    <a:pt x="743" y="635"/>
                  </a:cubicBezTo>
                  <a:cubicBezTo>
                    <a:pt x="743" y="635"/>
                    <a:pt x="743" y="635"/>
                    <a:pt x="743" y="635"/>
                  </a:cubicBezTo>
                  <a:cubicBezTo>
                    <a:pt x="743" y="635"/>
                    <a:pt x="743" y="635"/>
                    <a:pt x="743" y="635"/>
                  </a:cubicBezTo>
                  <a:cubicBezTo>
                    <a:pt x="743" y="635"/>
                    <a:pt x="743" y="635"/>
                    <a:pt x="743" y="635"/>
                  </a:cubicBezTo>
                  <a:cubicBezTo>
                    <a:pt x="744" y="635"/>
                    <a:pt x="744" y="635"/>
                    <a:pt x="744" y="635"/>
                  </a:cubicBezTo>
                  <a:cubicBezTo>
                    <a:pt x="744" y="635"/>
                    <a:pt x="745" y="635"/>
                    <a:pt x="745" y="635"/>
                  </a:cubicBezTo>
                  <a:cubicBezTo>
                    <a:pt x="748" y="636"/>
                    <a:pt x="750" y="637"/>
                    <a:pt x="752" y="638"/>
                  </a:cubicBezTo>
                  <a:cubicBezTo>
                    <a:pt x="754" y="639"/>
                    <a:pt x="757" y="640"/>
                    <a:pt x="759" y="641"/>
                  </a:cubicBezTo>
                  <a:cubicBezTo>
                    <a:pt x="762" y="643"/>
                    <a:pt x="764" y="644"/>
                    <a:pt x="767" y="645"/>
                  </a:cubicBezTo>
                  <a:cubicBezTo>
                    <a:pt x="770" y="646"/>
                    <a:pt x="773" y="647"/>
                    <a:pt x="776" y="648"/>
                  </a:cubicBezTo>
                  <a:cubicBezTo>
                    <a:pt x="776" y="648"/>
                    <a:pt x="776" y="648"/>
                    <a:pt x="776" y="648"/>
                  </a:cubicBezTo>
                  <a:cubicBezTo>
                    <a:pt x="776" y="648"/>
                    <a:pt x="775" y="648"/>
                    <a:pt x="775" y="649"/>
                  </a:cubicBezTo>
                  <a:cubicBezTo>
                    <a:pt x="774" y="649"/>
                    <a:pt x="774" y="649"/>
                    <a:pt x="774" y="649"/>
                  </a:cubicBezTo>
                  <a:cubicBezTo>
                    <a:pt x="773" y="650"/>
                    <a:pt x="773" y="650"/>
                    <a:pt x="773" y="650"/>
                  </a:cubicBezTo>
                  <a:cubicBezTo>
                    <a:pt x="773" y="650"/>
                    <a:pt x="773" y="650"/>
                    <a:pt x="772" y="651"/>
                  </a:cubicBezTo>
                  <a:cubicBezTo>
                    <a:pt x="772" y="651"/>
                    <a:pt x="771" y="652"/>
                    <a:pt x="770" y="653"/>
                  </a:cubicBezTo>
                  <a:cubicBezTo>
                    <a:pt x="769" y="654"/>
                    <a:pt x="768" y="656"/>
                    <a:pt x="768" y="657"/>
                  </a:cubicBezTo>
                  <a:cubicBezTo>
                    <a:pt x="766" y="659"/>
                    <a:pt x="764" y="661"/>
                    <a:pt x="762" y="663"/>
                  </a:cubicBezTo>
                  <a:cubicBezTo>
                    <a:pt x="761" y="665"/>
                    <a:pt x="760" y="666"/>
                    <a:pt x="759" y="667"/>
                  </a:cubicBezTo>
                  <a:cubicBezTo>
                    <a:pt x="758" y="668"/>
                    <a:pt x="757" y="669"/>
                    <a:pt x="756" y="669"/>
                  </a:cubicBezTo>
                  <a:cubicBezTo>
                    <a:pt x="755" y="670"/>
                    <a:pt x="754" y="671"/>
                    <a:pt x="753" y="672"/>
                  </a:cubicBezTo>
                  <a:cubicBezTo>
                    <a:pt x="753" y="672"/>
                    <a:pt x="753" y="672"/>
                    <a:pt x="753" y="672"/>
                  </a:cubicBezTo>
                  <a:cubicBezTo>
                    <a:pt x="753" y="672"/>
                    <a:pt x="752" y="672"/>
                    <a:pt x="752" y="672"/>
                  </a:cubicBezTo>
                  <a:cubicBezTo>
                    <a:pt x="751" y="672"/>
                    <a:pt x="751" y="672"/>
                    <a:pt x="751" y="671"/>
                  </a:cubicBezTo>
                  <a:cubicBezTo>
                    <a:pt x="751" y="671"/>
                    <a:pt x="751" y="671"/>
                    <a:pt x="751" y="671"/>
                  </a:cubicBezTo>
                  <a:cubicBezTo>
                    <a:pt x="750" y="672"/>
                    <a:pt x="750" y="672"/>
                    <a:pt x="750" y="672"/>
                  </a:cubicBezTo>
                  <a:cubicBezTo>
                    <a:pt x="749" y="672"/>
                    <a:pt x="749" y="672"/>
                    <a:pt x="748" y="672"/>
                  </a:cubicBezTo>
                  <a:cubicBezTo>
                    <a:pt x="747" y="672"/>
                    <a:pt x="747" y="672"/>
                    <a:pt x="746" y="672"/>
                  </a:cubicBezTo>
                  <a:cubicBezTo>
                    <a:pt x="745" y="672"/>
                    <a:pt x="744" y="672"/>
                    <a:pt x="743" y="672"/>
                  </a:cubicBezTo>
                  <a:cubicBezTo>
                    <a:pt x="743" y="672"/>
                    <a:pt x="742" y="672"/>
                    <a:pt x="741" y="672"/>
                  </a:cubicBezTo>
                  <a:cubicBezTo>
                    <a:pt x="740" y="670"/>
                    <a:pt x="739" y="669"/>
                    <a:pt x="738" y="669"/>
                  </a:cubicBezTo>
                  <a:cubicBezTo>
                    <a:pt x="740" y="664"/>
                    <a:pt x="738" y="657"/>
                    <a:pt x="735" y="650"/>
                  </a:cubicBezTo>
                  <a:cubicBezTo>
                    <a:pt x="725" y="657"/>
                    <a:pt x="710" y="664"/>
                    <a:pt x="717" y="678"/>
                  </a:cubicBezTo>
                  <a:cubicBezTo>
                    <a:pt x="716" y="679"/>
                    <a:pt x="716" y="679"/>
                    <a:pt x="716" y="679"/>
                  </a:cubicBezTo>
                  <a:cubicBezTo>
                    <a:pt x="716" y="679"/>
                    <a:pt x="716" y="679"/>
                    <a:pt x="716" y="679"/>
                  </a:cubicBezTo>
                  <a:cubicBezTo>
                    <a:pt x="715" y="680"/>
                    <a:pt x="715" y="681"/>
                    <a:pt x="714" y="682"/>
                  </a:cubicBezTo>
                  <a:cubicBezTo>
                    <a:pt x="714" y="683"/>
                    <a:pt x="713" y="684"/>
                    <a:pt x="712" y="685"/>
                  </a:cubicBezTo>
                  <a:cubicBezTo>
                    <a:pt x="712" y="686"/>
                    <a:pt x="711" y="687"/>
                    <a:pt x="711" y="688"/>
                  </a:cubicBezTo>
                  <a:cubicBezTo>
                    <a:pt x="710" y="689"/>
                    <a:pt x="710" y="689"/>
                    <a:pt x="710" y="690"/>
                  </a:cubicBezTo>
                  <a:cubicBezTo>
                    <a:pt x="710" y="689"/>
                    <a:pt x="709" y="688"/>
                    <a:pt x="709" y="688"/>
                  </a:cubicBezTo>
                  <a:cubicBezTo>
                    <a:pt x="709" y="687"/>
                    <a:pt x="709" y="686"/>
                    <a:pt x="708" y="685"/>
                  </a:cubicBezTo>
                  <a:cubicBezTo>
                    <a:pt x="708" y="685"/>
                    <a:pt x="708" y="685"/>
                    <a:pt x="708" y="684"/>
                  </a:cubicBezTo>
                  <a:cubicBezTo>
                    <a:pt x="708" y="684"/>
                    <a:pt x="708" y="684"/>
                    <a:pt x="708" y="683"/>
                  </a:cubicBezTo>
                  <a:cubicBezTo>
                    <a:pt x="707" y="683"/>
                    <a:pt x="707" y="682"/>
                    <a:pt x="707" y="682"/>
                  </a:cubicBezTo>
                  <a:cubicBezTo>
                    <a:pt x="707" y="681"/>
                    <a:pt x="706" y="680"/>
                    <a:pt x="706" y="680"/>
                  </a:cubicBezTo>
                  <a:cubicBezTo>
                    <a:pt x="705" y="679"/>
                    <a:pt x="705" y="678"/>
                    <a:pt x="704" y="677"/>
                  </a:cubicBezTo>
                  <a:cubicBezTo>
                    <a:pt x="703" y="676"/>
                    <a:pt x="703" y="675"/>
                    <a:pt x="702" y="674"/>
                  </a:cubicBezTo>
                  <a:cubicBezTo>
                    <a:pt x="701" y="674"/>
                    <a:pt x="701" y="673"/>
                    <a:pt x="700" y="672"/>
                  </a:cubicBezTo>
                  <a:cubicBezTo>
                    <a:pt x="699" y="671"/>
                    <a:pt x="698" y="670"/>
                    <a:pt x="698" y="670"/>
                  </a:cubicBezTo>
                  <a:cubicBezTo>
                    <a:pt x="697" y="669"/>
                    <a:pt x="697" y="669"/>
                    <a:pt x="697" y="669"/>
                  </a:cubicBezTo>
                  <a:cubicBezTo>
                    <a:pt x="697" y="669"/>
                    <a:pt x="698" y="671"/>
                    <a:pt x="699" y="673"/>
                  </a:cubicBezTo>
                  <a:cubicBezTo>
                    <a:pt x="700" y="674"/>
                    <a:pt x="700" y="675"/>
                    <a:pt x="700" y="676"/>
                  </a:cubicBezTo>
                  <a:cubicBezTo>
                    <a:pt x="701" y="676"/>
                    <a:pt x="701" y="677"/>
                    <a:pt x="702" y="678"/>
                  </a:cubicBezTo>
                  <a:cubicBezTo>
                    <a:pt x="702" y="680"/>
                    <a:pt x="703" y="683"/>
                    <a:pt x="704" y="685"/>
                  </a:cubicBezTo>
                  <a:cubicBezTo>
                    <a:pt x="704" y="685"/>
                    <a:pt x="705" y="686"/>
                    <a:pt x="705" y="686"/>
                  </a:cubicBezTo>
                  <a:cubicBezTo>
                    <a:pt x="705" y="686"/>
                    <a:pt x="705" y="687"/>
                    <a:pt x="705" y="687"/>
                  </a:cubicBezTo>
                  <a:cubicBezTo>
                    <a:pt x="705" y="688"/>
                    <a:pt x="705" y="688"/>
                    <a:pt x="706" y="689"/>
                  </a:cubicBezTo>
                  <a:cubicBezTo>
                    <a:pt x="706" y="690"/>
                    <a:pt x="707" y="692"/>
                    <a:pt x="707" y="693"/>
                  </a:cubicBezTo>
                  <a:cubicBezTo>
                    <a:pt x="707" y="694"/>
                    <a:pt x="707" y="694"/>
                    <a:pt x="707" y="694"/>
                  </a:cubicBezTo>
                  <a:cubicBezTo>
                    <a:pt x="707" y="695"/>
                    <a:pt x="707" y="695"/>
                    <a:pt x="707" y="696"/>
                  </a:cubicBezTo>
                  <a:cubicBezTo>
                    <a:pt x="708" y="696"/>
                    <a:pt x="708" y="697"/>
                    <a:pt x="708" y="698"/>
                  </a:cubicBezTo>
                  <a:cubicBezTo>
                    <a:pt x="708" y="699"/>
                    <a:pt x="708" y="699"/>
                    <a:pt x="708" y="699"/>
                  </a:cubicBezTo>
                  <a:cubicBezTo>
                    <a:pt x="708" y="699"/>
                    <a:pt x="708" y="699"/>
                    <a:pt x="708" y="699"/>
                  </a:cubicBezTo>
                  <a:cubicBezTo>
                    <a:pt x="708" y="700"/>
                    <a:pt x="708" y="702"/>
                    <a:pt x="708" y="703"/>
                  </a:cubicBezTo>
                  <a:cubicBezTo>
                    <a:pt x="709" y="706"/>
                    <a:pt x="709" y="710"/>
                    <a:pt x="708" y="714"/>
                  </a:cubicBezTo>
                  <a:cubicBezTo>
                    <a:pt x="708" y="715"/>
                    <a:pt x="708" y="716"/>
                    <a:pt x="708" y="717"/>
                  </a:cubicBezTo>
                  <a:cubicBezTo>
                    <a:pt x="708" y="717"/>
                    <a:pt x="708" y="718"/>
                    <a:pt x="708" y="719"/>
                  </a:cubicBezTo>
                  <a:cubicBezTo>
                    <a:pt x="707" y="720"/>
                    <a:pt x="707" y="721"/>
                    <a:pt x="707" y="722"/>
                  </a:cubicBezTo>
                  <a:cubicBezTo>
                    <a:pt x="707" y="724"/>
                    <a:pt x="707" y="724"/>
                    <a:pt x="707" y="724"/>
                  </a:cubicBezTo>
                  <a:cubicBezTo>
                    <a:pt x="707" y="724"/>
                    <a:pt x="707" y="724"/>
                    <a:pt x="706" y="725"/>
                  </a:cubicBezTo>
                  <a:cubicBezTo>
                    <a:pt x="706" y="727"/>
                    <a:pt x="705" y="730"/>
                    <a:pt x="704" y="732"/>
                  </a:cubicBezTo>
                  <a:cubicBezTo>
                    <a:pt x="704" y="732"/>
                    <a:pt x="704" y="732"/>
                    <a:pt x="704" y="731"/>
                  </a:cubicBezTo>
                  <a:cubicBezTo>
                    <a:pt x="704" y="731"/>
                    <a:pt x="704" y="731"/>
                    <a:pt x="704" y="731"/>
                  </a:cubicBezTo>
                  <a:cubicBezTo>
                    <a:pt x="704" y="730"/>
                    <a:pt x="703" y="730"/>
                    <a:pt x="703" y="729"/>
                  </a:cubicBezTo>
                  <a:cubicBezTo>
                    <a:pt x="703" y="729"/>
                    <a:pt x="703" y="729"/>
                    <a:pt x="702" y="728"/>
                  </a:cubicBezTo>
                  <a:cubicBezTo>
                    <a:pt x="702" y="728"/>
                    <a:pt x="702" y="728"/>
                    <a:pt x="702" y="728"/>
                  </a:cubicBezTo>
                  <a:cubicBezTo>
                    <a:pt x="702" y="727"/>
                    <a:pt x="702" y="727"/>
                    <a:pt x="702" y="727"/>
                  </a:cubicBezTo>
                  <a:cubicBezTo>
                    <a:pt x="701" y="726"/>
                    <a:pt x="701" y="726"/>
                    <a:pt x="701" y="725"/>
                  </a:cubicBezTo>
                  <a:cubicBezTo>
                    <a:pt x="700" y="725"/>
                    <a:pt x="699" y="724"/>
                    <a:pt x="698" y="723"/>
                  </a:cubicBezTo>
                  <a:cubicBezTo>
                    <a:pt x="698" y="722"/>
                    <a:pt x="697" y="721"/>
                    <a:pt x="696" y="721"/>
                  </a:cubicBezTo>
                  <a:cubicBezTo>
                    <a:pt x="696" y="720"/>
                    <a:pt x="695" y="720"/>
                    <a:pt x="695" y="720"/>
                  </a:cubicBezTo>
                  <a:cubicBezTo>
                    <a:pt x="698" y="705"/>
                    <a:pt x="674" y="707"/>
                    <a:pt x="665" y="709"/>
                  </a:cubicBezTo>
                  <a:cubicBezTo>
                    <a:pt x="673" y="714"/>
                    <a:pt x="676" y="737"/>
                    <a:pt x="693" y="723"/>
                  </a:cubicBezTo>
                  <a:cubicBezTo>
                    <a:pt x="692" y="721"/>
                    <a:pt x="692" y="721"/>
                    <a:pt x="692" y="721"/>
                  </a:cubicBezTo>
                  <a:cubicBezTo>
                    <a:pt x="693" y="722"/>
                    <a:pt x="693" y="722"/>
                    <a:pt x="694" y="723"/>
                  </a:cubicBezTo>
                  <a:cubicBezTo>
                    <a:pt x="694" y="722"/>
                    <a:pt x="694" y="722"/>
                    <a:pt x="694" y="722"/>
                  </a:cubicBezTo>
                  <a:cubicBezTo>
                    <a:pt x="694" y="722"/>
                    <a:pt x="695" y="722"/>
                    <a:pt x="695" y="722"/>
                  </a:cubicBezTo>
                  <a:cubicBezTo>
                    <a:pt x="695" y="723"/>
                    <a:pt x="696" y="723"/>
                    <a:pt x="697" y="724"/>
                  </a:cubicBezTo>
                  <a:cubicBezTo>
                    <a:pt x="698" y="725"/>
                    <a:pt x="699" y="726"/>
                    <a:pt x="699" y="727"/>
                  </a:cubicBezTo>
                  <a:cubicBezTo>
                    <a:pt x="700" y="727"/>
                    <a:pt x="700" y="728"/>
                    <a:pt x="700" y="728"/>
                  </a:cubicBezTo>
                  <a:cubicBezTo>
                    <a:pt x="700" y="728"/>
                    <a:pt x="700" y="728"/>
                    <a:pt x="701" y="729"/>
                  </a:cubicBezTo>
                  <a:cubicBezTo>
                    <a:pt x="701" y="729"/>
                    <a:pt x="701" y="729"/>
                    <a:pt x="701" y="729"/>
                  </a:cubicBezTo>
                  <a:cubicBezTo>
                    <a:pt x="701" y="730"/>
                    <a:pt x="701" y="730"/>
                    <a:pt x="702" y="730"/>
                  </a:cubicBezTo>
                  <a:cubicBezTo>
                    <a:pt x="702" y="731"/>
                    <a:pt x="702" y="731"/>
                    <a:pt x="702" y="732"/>
                  </a:cubicBezTo>
                  <a:cubicBezTo>
                    <a:pt x="702" y="732"/>
                    <a:pt x="702" y="732"/>
                    <a:pt x="702" y="732"/>
                  </a:cubicBezTo>
                  <a:cubicBezTo>
                    <a:pt x="702" y="732"/>
                    <a:pt x="703" y="733"/>
                    <a:pt x="703" y="733"/>
                  </a:cubicBezTo>
                  <a:cubicBezTo>
                    <a:pt x="703" y="733"/>
                    <a:pt x="703" y="733"/>
                    <a:pt x="703" y="734"/>
                  </a:cubicBezTo>
                  <a:cubicBezTo>
                    <a:pt x="703" y="734"/>
                    <a:pt x="703" y="734"/>
                    <a:pt x="703" y="734"/>
                  </a:cubicBezTo>
                  <a:cubicBezTo>
                    <a:pt x="703" y="735"/>
                    <a:pt x="703" y="735"/>
                    <a:pt x="703" y="736"/>
                  </a:cubicBezTo>
                  <a:cubicBezTo>
                    <a:pt x="702" y="737"/>
                    <a:pt x="702" y="738"/>
                    <a:pt x="702" y="738"/>
                  </a:cubicBezTo>
                  <a:cubicBezTo>
                    <a:pt x="701" y="739"/>
                    <a:pt x="701" y="740"/>
                    <a:pt x="700" y="741"/>
                  </a:cubicBezTo>
                  <a:cubicBezTo>
                    <a:pt x="700" y="742"/>
                    <a:pt x="699" y="743"/>
                    <a:pt x="699" y="743"/>
                  </a:cubicBezTo>
                  <a:cubicBezTo>
                    <a:pt x="698" y="744"/>
                    <a:pt x="698" y="745"/>
                    <a:pt x="697" y="746"/>
                  </a:cubicBezTo>
                  <a:cubicBezTo>
                    <a:pt x="697" y="747"/>
                    <a:pt x="696" y="748"/>
                    <a:pt x="695" y="750"/>
                  </a:cubicBezTo>
                  <a:cubicBezTo>
                    <a:pt x="674" y="750"/>
                    <a:pt x="652" y="745"/>
                    <a:pt x="629" y="751"/>
                  </a:cubicBezTo>
                  <a:cubicBezTo>
                    <a:pt x="650" y="751"/>
                    <a:pt x="673" y="756"/>
                    <a:pt x="693" y="758"/>
                  </a:cubicBezTo>
                  <a:cubicBezTo>
                    <a:pt x="693" y="761"/>
                    <a:pt x="693" y="764"/>
                    <a:pt x="694" y="766"/>
                  </a:cubicBezTo>
                  <a:cubicBezTo>
                    <a:pt x="694" y="767"/>
                    <a:pt x="694" y="768"/>
                    <a:pt x="695" y="768"/>
                  </a:cubicBezTo>
                  <a:cubicBezTo>
                    <a:pt x="695" y="769"/>
                    <a:pt x="695" y="769"/>
                    <a:pt x="696" y="770"/>
                  </a:cubicBezTo>
                  <a:cubicBezTo>
                    <a:pt x="696" y="771"/>
                    <a:pt x="696" y="771"/>
                    <a:pt x="697" y="772"/>
                  </a:cubicBezTo>
                  <a:cubicBezTo>
                    <a:pt x="697" y="772"/>
                    <a:pt x="697" y="773"/>
                    <a:pt x="698" y="773"/>
                  </a:cubicBezTo>
                  <a:cubicBezTo>
                    <a:pt x="699" y="774"/>
                    <a:pt x="699" y="775"/>
                    <a:pt x="700" y="776"/>
                  </a:cubicBezTo>
                  <a:cubicBezTo>
                    <a:pt x="698" y="774"/>
                    <a:pt x="695" y="772"/>
                    <a:pt x="693" y="771"/>
                  </a:cubicBezTo>
                  <a:cubicBezTo>
                    <a:pt x="689" y="768"/>
                    <a:pt x="686" y="766"/>
                    <a:pt x="682" y="765"/>
                  </a:cubicBezTo>
                  <a:cubicBezTo>
                    <a:pt x="680" y="764"/>
                    <a:pt x="678" y="763"/>
                    <a:pt x="675" y="762"/>
                  </a:cubicBezTo>
                  <a:cubicBezTo>
                    <a:pt x="675" y="762"/>
                    <a:pt x="673" y="762"/>
                    <a:pt x="672" y="762"/>
                  </a:cubicBezTo>
                  <a:cubicBezTo>
                    <a:pt x="671" y="761"/>
                    <a:pt x="670" y="761"/>
                    <a:pt x="669" y="761"/>
                  </a:cubicBezTo>
                  <a:cubicBezTo>
                    <a:pt x="665" y="760"/>
                    <a:pt x="660" y="760"/>
                    <a:pt x="656" y="760"/>
                  </a:cubicBezTo>
                  <a:cubicBezTo>
                    <a:pt x="648" y="759"/>
                    <a:pt x="640" y="757"/>
                    <a:pt x="632" y="755"/>
                  </a:cubicBezTo>
                  <a:cubicBezTo>
                    <a:pt x="628" y="754"/>
                    <a:pt x="625" y="753"/>
                    <a:pt x="621" y="751"/>
                  </a:cubicBezTo>
                  <a:cubicBezTo>
                    <a:pt x="618" y="750"/>
                    <a:pt x="614" y="749"/>
                    <a:pt x="611" y="747"/>
                  </a:cubicBezTo>
                  <a:cubicBezTo>
                    <a:pt x="609" y="747"/>
                    <a:pt x="607" y="746"/>
                    <a:pt x="605" y="745"/>
                  </a:cubicBezTo>
                  <a:cubicBezTo>
                    <a:pt x="605" y="745"/>
                    <a:pt x="604" y="745"/>
                    <a:pt x="604" y="744"/>
                  </a:cubicBezTo>
                  <a:cubicBezTo>
                    <a:pt x="604" y="743"/>
                    <a:pt x="603" y="741"/>
                    <a:pt x="603" y="739"/>
                  </a:cubicBezTo>
                  <a:cubicBezTo>
                    <a:pt x="603" y="739"/>
                    <a:pt x="603" y="738"/>
                    <a:pt x="602" y="738"/>
                  </a:cubicBezTo>
                  <a:cubicBezTo>
                    <a:pt x="602" y="737"/>
                    <a:pt x="602" y="737"/>
                    <a:pt x="602" y="736"/>
                  </a:cubicBezTo>
                  <a:cubicBezTo>
                    <a:pt x="602" y="735"/>
                    <a:pt x="602" y="734"/>
                    <a:pt x="602" y="733"/>
                  </a:cubicBezTo>
                  <a:cubicBezTo>
                    <a:pt x="601" y="732"/>
                    <a:pt x="601" y="731"/>
                    <a:pt x="602" y="729"/>
                  </a:cubicBezTo>
                  <a:cubicBezTo>
                    <a:pt x="602" y="729"/>
                    <a:pt x="602" y="729"/>
                    <a:pt x="602" y="728"/>
                  </a:cubicBezTo>
                  <a:cubicBezTo>
                    <a:pt x="602" y="728"/>
                    <a:pt x="602" y="728"/>
                    <a:pt x="602" y="727"/>
                  </a:cubicBezTo>
                  <a:cubicBezTo>
                    <a:pt x="602" y="727"/>
                    <a:pt x="602" y="727"/>
                    <a:pt x="602" y="726"/>
                  </a:cubicBezTo>
                  <a:cubicBezTo>
                    <a:pt x="602" y="726"/>
                    <a:pt x="602" y="726"/>
                    <a:pt x="602" y="725"/>
                  </a:cubicBezTo>
                  <a:cubicBezTo>
                    <a:pt x="603" y="723"/>
                    <a:pt x="605" y="720"/>
                    <a:pt x="606" y="717"/>
                  </a:cubicBezTo>
                  <a:cubicBezTo>
                    <a:pt x="607" y="715"/>
                    <a:pt x="608" y="714"/>
                    <a:pt x="608" y="712"/>
                  </a:cubicBezTo>
                  <a:cubicBezTo>
                    <a:pt x="608" y="711"/>
                    <a:pt x="609" y="710"/>
                    <a:pt x="609" y="709"/>
                  </a:cubicBezTo>
                  <a:cubicBezTo>
                    <a:pt x="609" y="708"/>
                    <a:pt x="609" y="708"/>
                    <a:pt x="609" y="708"/>
                  </a:cubicBezTo>
                  <a:cubicBezTo>
                    <a:pt x="609" y="708"/>
                    <a:pt x="609" y="708"/>
                    <a:pt x="609" y="708"/>
                  </a:cubicBezTo>
                  <a:cubicBezTo>
                    <a:pt x="609" y="707"/>
                    <a:pt x="609" y="707"/>
                    <a:pt x="609" y="707"/>
                  </a:cubicBezTo>
                  <a:cubicBezTo>
                    <a:pt x="609" y="707"/>
                    <a:pt x="609" y="707"/>
                    <a:pt x="609" y="706"/>
                  </a:cubicBezTo>
                  <a:cubicBezTo>
                    <a:pt x="608" y="703"/>
                    <a:pt x="607" y="699"/>
                    <a:pt x="605" y="697"/>
                  </a:cubicBezTo>
                  <a:cubicBezTo>
                    <a:pt x="605" y="696"/>
                    <a:pt x="604" y="695"/>
                    <a:pt x="604" y="695"/>
                  </a:cubicBezTo>
                  <a:cubicBezTo>
                    <a:pt x="604" y="695"/>
                    <a:pt x="604" y="694"/>
                    <a:pt x="604" y="694"/>
                  </a:cubicBezTo>
                  <a:cubicBezTo>
                    <a:pt x="604" y="694"/>
                    <a:pt x="605" y="694"/>
                    <a:pt x="604" y="693"/>
                  </a:cubicBezTo>
                  <a:cubicBezTo>
                    <a:pt x="604" y="693"/>
                    <a:pt x="604" y="693"/>
                    <a:pt x="605" y="693"/>
                  </a:cubicBezTo>
                  <a:cubicBezTo>
                    <a:pt x="605" y="692"/>
                    <a:pt x="605" y="691"/>
                    <a:pt x="605" y="690"/>
                  </a:cubicBezTo>
                  <a:cubicBezTo>
                    <a:pt x="605" y="689"/>
                    <a:pt x="605" y="688"/>
                    <a:pt x="605" y="687"/>
                  </a:cubicBezTo>
                  <a:cubicBezTo>
                    <a:pt x="605" y="686"/>
                    <a:pt x="605" y="685"/>
                    <a:pt x="606" y="684"/>
                  </a:cubicBezTo>
                  <a:cubicBezTo>
                    <a:pt x="606" y="683"/>
                    <a:pt x="606" y="682"/>
                    <a:pt x="606" y="681"/>
                  </a:cubicBezTo>
                  <a:cubicBezTo>
                    <a:pt x="607" y="680"/>
                    <a:pt x="607" y="679"/>
                    <a:pt x="607" y="678"/>
                  </a:cubicBezTo>
                  <a:cubicBezTo>
                    <a:pt x="618" y="668"/>
                    <a:pt x="626" y="655"/>
                    <a:pt x="620" y="642"/>
                  </a:cubicBezTo>
                  <a:cubicBezTo>
                    <a:pt x="610" y="654"/>
                    <a:pt x="601" y="665"/>
                    <a:pt x="603" y="680"/>
                  </a:cubicBezTo>
                  <a:cubicBezTo>
                    <a:pt x="604" y="680"/>
                    <a:pt x="604" y="680"/>
                    <a:pt x="604" y="680"/>
                  </a:cubicBezTo>
                  <a:cubicBezTo>
                    <a:pt x="604" y="680"/>
                    <a:pt x="604" y="680"/>
                    <a:pt x="604" y="681"/>
                  </a:cubicBezTo>
                  <a:cubicBezTo>
                    <a:pt x="603" y="682"/>
                    <a:pt x="603" y="683"/>
                    <a:pt x="603" y="684"/>
                  </a:cubicBezTo>
                  <a:cubicBezTo>
                    <a:pt x="603" y="685"/>
                    <a:pt x="603" y="686"/>
                    <a:pt x="602" y="687"/>
                  </a:cubicBezTo>
                  <a:cubicBezTo>
                    <a:pt x="602" y="688"/>
                    <a:pt x="602" y="689"/>
                    <a:pt x="602" y="690"/>
                  </a:cubicBezTo>
                  <a:cubicBezTo>
                    <a:pt x="602" y="691"/>
                    <a:pt x="602" y="691"/>
                    <a:pt x="602" y="691"/>
                  </a:cubicBezTo>
                  <a:cubicBezTo>
                    <a:pt x="601" y="690"/>
                    <a:pt x="601" y="689"/>
                    <a:pt x="600" y="689"/>
                  </a:cubicBezTo>
                  <a:cubicBezTo>
                    <a:pt x="599" y="686"/>
                    <a:pt x="598" y="683"/>
                    <a:pt x="596" y="680"/>
                  </a:cubicBezTo>
                  <a:cubicBezTo>
                    <a:pt x="594" y="675"/>
                    <a:pt x="592" y="670"/>
                    <a:pt x="590" y="665"/>
                  </a:cubicBezTo>
                  <a:cubicBezTo>
                    <a:pt x="590" y="665"/>
                    <a:pt x="590" y="664"/>
                    <a:pt x="590" y="663"/>
                  </a:cubicBezTo>
                  <a:cubicBezTo>
                    <a:pt x="590" y="663"/>
                    <a:pt x="589" y="662"/>
                    <a:pt x="589" y="662"/>
                  </a:cubicBezTo>
                  <a:cubicBezTo>
                    <a:pt x="589" y="661"/>
                    <a:pt x="588" y="660"/>
                    <a:pt x="588" y="659"/>
                  </a:cubicBezTo>
                  <a:cubicBezTo>
                    <a:pt x="587" y="657"/>
                    <a:pt x="586" y="656"/>
                    <a:pt x="585" y="655"/>
                  </a:cubicBezTo>
                  <a:cubicBezTo>
                    <a:pt x="585" y="654"/>
                    <a:pt x="585" y="653"/>
                    <a:pt x="585" y="653"/>
                  </a:cubicBezTo>
                  <a:cubicBezTo>
                    <a:pt x="585" y="653"/>
                    <a:pt x="585" y="653"/>
                    <a:pt x="585" y="652"/>
                  </a:cubicBezTo>
                  <a:cubicBezTo>
                    <a:pt x="585" y="652"/>
                    <a:pt x="585" y="652"/>
                    <a:pt x="585" y="652"/>
                  </a:cubicBezTo>
                  <a:cubicBezTo>
                    <a:pt x="585" y="653"/>
                    <a:pt x="585" y="652"/>
                    <a:pt x="585" y="652"/>
                  </a:cubicBezTo>
                  <a:cubicBezTo>
                    <a:pt x="585" y="652"/>
                    <a:pt x="585" y="652"/>
                    <a:pt x="585" y="652"/>
                  </a:cubicBezTo>
                  <a:cubicBezTo>
                    <a:pt x="585" y="652"/>
                    <a:pt x="585" y="652"/>
                    <a:pt x="585" y="652"/>
                  </a:cubicBezTo>
                  <a:cubicBezTo>
                    <a:pt x="585" y="652"/>
                    <a:pt x="585" y="652"/>
                    <a:pt x="585" y="652"/>
                  </a:cubicBezTo>
                  <a:cubicBezTo>
                    <a:pt x="585" y="652"/>
                    <a:pt x="586" y="653"/>
                    <a:pt x="586" y="653"/>
                  </a:cubicBezTo>
                  <a:cubicBezTo>
                    <a:pt x="585" y="653"/>
                    <a:pt x="585" y="653"/>
                    <a:pt x="585" y="653"/>
                  </a:cubicBezTo>
                  <a:cubicBezTo>
                    <a:pt x="585" y="653"/>
                    <a:pt x="585" y="653"/>
                    <a:pt x="586" y="653"/>
                  </a:cubicBezTo>
                  <a:cubicBezTo>
                    <a:pt x="586" y="653"/>
                    <a:pt x="586" y="652"/>
                    <a:pt x="585" y="652"/>
                  </a:cubicBezTo>
                  <a:cubicBezTo>
                    <a:pt x="585" y="652"/>
                    <a:pt x="585" y="652"/>
                    <a:pt x="585" y="652"/>
                  </a:cubicBezTo>
                  <a:cubicBezTo>
                    <a:pt x="585" y="652"/>
                    <a:pt x="585" y="652"/>
                    <a:pt x="585" y="652"/>
                  </a:cubicBezTo>
                  <a:cubicBezTo>
                    <a:pt x="584" y="652"/>
                    <a:pt x="584" y="652"/>
                    <a:pt x="584" y="652"/>
                  </a:cubicBezTo>
                  <a:cubicBezTo>
                    <a:pt x="584" y="652"/>
                    <a:pt x="584" y="652"/>
                    <a:pt x="584" y="652"/>
                  </a:cubicBezTo>
                  <a:cubicBezTo>
                    <a:pt x="584" y="652"/>
                    <a:pt x="584" y="652"/>
                    <a:pt x="584" y="652"/>
                  </a:cubicBezTo>
                  <a:cubicBezTo>
                    <a:pt x="584" y="652"/>
                    <a:pt x="584" y="653"/>
                    <a:pt x="584" y="653"/>
                  </a:cubicBezTo>
                  <a:cubicBezTo>
                    <a:pt x="584" y="654"/>
                    <a:pt x="584" y="655"/>
                    <a:pt x="584" y="655"/>
                  </a:cubicBezTo>
                  <a:cubicBezTo>
                    <a:pt x="584" y="657"/>
                    <a:pt x="585" y="658"/>
                    <a:pt x="585" y="660"/>
                  </a:cubicBezTo>
                  <a:cubicBezTo>
                    <a:pt x="585" y="661"/>
                    <a:pt x="586" y="662"/>
                    <a:pt x="586" y="663"/>
                  </a:cubicBezTo>
                  <a:cubicBezTo>
                    <a:pt x="586" y="664"/>
                    <a:pt x="586" y="664"/>
                    <a:pt x="586" y="665"/>
                  </a:cubicBezTo>
                  <a:cubicBezTo>
                    <a:pt x="587" y="666"/>
                    <a:pt x="587" y="666"/>
                    <a:pt x="587" y="667"/>
                  </a:cubicBezTo>
                  <a:cubicBezTo>
                    <a:pt x="588" y="668"/>
                    <a:pt x="588" y="670"/>
                    <a:pt x="589" y="672"/>
                  </a:cubicBezTo>
                  <a:cubicBezTo>
                    <a:pt x="589" y="672"/>
                    <a:pt x="589" y="671"/>
                    <a:pt x="589" y="671"/>
                  </a:cubicBezTo>
                  <a:cubicBezTo>
                    <a:pt x="588" y="671"/>
                    <a:pt x="588" y="671"/>
                    <a:pt x="587" y="670"/>
                  </a:cubicBezTo>
                  <a:cubicBezTo>
                    <a:pt x="587" y="670"/>
                    <a:pt x="586" y="670"/>
                    <a:pt x="586" y="669"/>
                  </a:cubicBezTo>
                  <a:cubicBezTo>
                    <a:pt x="585" y="669"/>
                    <a:pt x="585" y="668"/>
                    <a:pt x="584" y="668"/>
                  </a:cubicBezTo>
                  <a:cubicBezTo>
                    <a:pt x="583" y="667"/>
                    <a:pt x="582" y="667"/>
                    <a:pt x="581" y="666"/>
                  </a:cubicBezTo>
                  <a:cubicBezTo>
                    <a:pt x="580" y="665"/>
                    <a:pt x="579" y="665"/>
                    <a:pt x="578" y="664"/>
                  </a:cubicBezTo>
                  <a:cubicBezTo>
                    <a:pt x="578" y="664"/>
                    <a:pt x="577" y="664"/>
                    <a:pt x="577" y="664"/>
                  </a:cubicBezTo>
                  <a:cubicBezTo>
                    <a:pt x="581" y="645"/>
                    <a:pt x="546" y="655"/>
                    <a:pt x="538" y="654"/>
                  </a:cubicBezTo>
                  <a:cubicBezTo>
                    <a:pt x="544" y="666"/>
                    <a:pt x="562" y="685"/>
                    <a:pt x="575" y="667"/>
                  </a:cubicBezTo>
                  <a:cubicBezTo>
                    <a:pt x="575" y="666"/>
                    <a:pt x="574" y="665"/>
                    <a:pt x="573" y="665"/>
                  </a:cubicBezTo>
                  <a:cubicBezTo>
                    <a:pt x="573" y="665"/>
                    <a:pt x="573" y="665"/>
                    <a:pt x="573" y="665"/>
                  </a:cubicBezTo>
                  <a:cubicBezTo>
                    <a:pt x="574" y="665"/>
                    <a:pt x="576" y="666"/>
                    <a:pt x="577" y="666"/>
                  </a:cubicBezTo>
                  <a:cubicBezTo>
                    <a:pt x="578" y="667"/>
                    <a:pt x="579" y="668"/>
                    <a:pt x="580" y="668"/>
                  </a:cubicBezTo>
                  <a:cubicBezTo>
                    <a:pt x="581" y="669"/>
                    <a:pt x="582" y="669"/>
                    <a:pt x="583" y="670"/>
                  </a:cubicBezTo>
                  <a:cubicBezTo>
                    <a:pt x="583" y="670"/>
                    <a:pt x="584" y="671"/>
                    <a:pt x="584" y="671"/>
                  </a:cubicBezTo>
                  <a:cubicBezTo>
                    <a:pt x="585" y="671"/>
                    <a:pt x="585" y="672"/>
                    <a:pt x="586" y="672"/>
                  </a:cubicBezTo>
                  <a:cubicBezTo>
                    <a:pt x="586" y="672"/>
                    <a:pt x="586" y="673"/>
                    <a:pt x="587" y="673"/>
                  </a:cubicBezTo>
                  <a:cubicBezTo>
                    <a:pt x="587" y="673"/>
                    <a:pt x="588" y="674"/>
                    <a:pt x="588" y="674"/>
                  </a:cubicBezTo>
                  <a:cubicBezTo>
                    <a:pt x="588" y="674"/>
                    <a:pt x="588" y="674"/>
                    <a:pt x="588" y="675"/>
                  </a:cubicBezTo>
                  <a:cubicBezTo>
                    <a:pt x="589" y="675"/>
                    <a:pt x="589" y="675"/>
                    <a:pt x="589" y="675"/>
                  </a:cubicBezTo>
                  <a:cubicBezTo>
                    <a:pt x="589" y="675"/>
                    <a:pt x="590" y="676"/>
                    <a:pt x="590" y="676"/>
                  </a:cubicBezTo>
                  <a:cubicBezTo>
                    <a:pt x="590" y="676"/>
                    <a:pt x="590" y="676"/>
                    <a:pt x="591" y="676"/>
                  </a:cubicBezTo>
                  <a:cubicBezTo>
                    <a:pt x="591" y="678"/>
                    <a:pt x="592" y="680"/>
                    <a:pt x="593" y="682"/>
                  </a:cubicBezTo>
                  <a:cubicBezTo>
                    <a:pt x="594" y="685"/>
                    <a:pt x="596" y="688"/>
                    <a:pt x="597" y="690"/>
                  </a:cubicBezTo>
                  <a:cubicBezTo>
                    <a:pt x="599" y="693"/>
                    <a:pt x="601" y="696"/>
                    <a:pt x="602" y="699"/>
                  </a:cubicBezTo>
                  <a:cubicBezTo>
                    <a:pt x="604" y="701"/>
                    <a:pt x="605" y="704"/>
                    <a:pt x="605" y="707"/>
                  </a:cubicBezTo>
                  <a:cubicBezTo>
                    <a:pt x="605" y="708"/>
                    <a:pt x="605" y="708"/>
                    <a:pt x="605" y="708"/>
                  </a:cubicBezTo>
                  <a:cubicBezTo>
                    <a:pt x="605" y="708"/>
                    <a:pt x="605" y="708"/>
                    <a:pt x="605" y="708"/>
                  </a:cubicBezTo>
                  <a:cubicBezTo>
                    <a:pt x="605" y="708"/>
                    <a:pt x="605" y="708"/>
                    <a:pt x="605" y="709"/>
                  </a:cubicBezTo>
                  <a:cubicBezTo>
                    <a:pt x="605" y="709"/>
                    <a:pt x="605" y="709"/>
                    <a:pt x="605" y="709"/>
                  </a:cubicBezTo>
                  <a:cubicBezTo>
                    <a:pt x="605" y="710"/>
                    <a:pt x="605" y="711"/>
                    <a:pt x="605" y="711"/>
                  </a:cubicBezTo>
                  <a:cubicBezTo>
                    <a:pt x="604" y="713"/>
                    <a:pt x="604" y="714"/>
                    <a:pt x="603" y="716"/>
                  </a:cubicBezTo>
                  <a:cubicBezTo>
                    <a:pt x="602" y="719"/>
                    <a:pt x="600" y="722"/>
                    <a:pt x="599" y="725"/>
                  </a:cubicBezTo>
                  <a:cubicBezTo>
                    <a:pt x="599" y="725"/>
                    <a:pt x="599" y="726"/>
                    <a:pt x="599" y="726"/>
                  </a:cubicBezTo>
                  <a:cubicBezTo>
                    <a:pt x="599" y="726"/>
                    <a:pt x="599" y="727"/>
                    <a:pt x="599" y="727"/>
                  </a:cubicBezTo>
                  <a:cubicBezTo>
                    <a:pt x="598" y="727"/>
                    <a:pt x="598" y="728"/>
                    <a:pt x="598" y="728"/>
                  </a:cubicBezTo>
                  <a:cubicBezTo>
                    <a:pt x="598" y="729"/>
                    <a:pt x="598" y="729"/>
                    <a:pt x="598" y="729"/>
                  </a:cubicBezTo>
                  <a:cubicBezTo>
                    <a:pt x="598" y="731"/>
                    <a:pt x="598" y="732"/>
                    <a:pt x="598" y="734"/>
                  </a:cubicBezTo>
                  <a:cubicBezTo>
                    <a:pt x="598" y="734"/>
                    <a:pt x="598" y="735"/>
                    <a:pt x="598" y="736"/>
                  </a:cubicBezTo>
                  <a:cubicBezTo>
                    <a:pt x="598" y="736"/>
                    <a:pt x="599" y="737"/>
                    <a:pt x="599" y="737"/>
                  </a:cubicBezTo>
                  <a:cubicBezTo>
                    <a:pt x="599" y="738"/>
                    <a:pt x="599" y="738"/>
                    <a:pt x="599" y="739"/>
                  </a:cubicBezTo>
                  <a:cubicBezTo>
                    <a:pt x="600" y="739"/>
                    <a:pt x="600" y="740"/>
                    <a:pt x="600" y="740"/>
                  </a:cubicBezTo>
                  <a:cubicBezTo>
                    <a:pt x="601" y="742"/>
                    <a:pt x="602" y="744"/>
                    <a:pt x="603" y="745"/>
                  </a:cubicBezTo>
                  <a:cubicBezTo>
                    <a:pt x="603" y="745"/>
                    <a:pt x="603" y="745"/>
                    <a:pt x="603" y="745"/>
                  </a:cubicBezTo>
                  <a:cubicBezTo>
                    <a:pt x="602" y="745"/>
                    <a:pt x="601" y="745"/>
                    <a:pt x="600" y="744"/>
                  </a:cubicBezTo>
                  <a:cubicBezTo>
                    <a:pt x="599" y="744"/>
                    <a:pt x="598" y="744"/>
                    <a:pt x="598" y="744"/>
                  </a:cubicBezTo>
                  <a:cubicBezTo>
                    <a:pt x="597" y="744"/>
                    <a:pt x="597" y="744"/>
                    <a:pt x="597" y="744"/>
                  </a:cubicBezTo>
                  <a:cubicBezTo>
                    <a:pt x="597" y="744"/>
                    <a:pt x="597" y="744"/>
                    <a:pt x="597" y="744"/>
                  </a:cubicBezTo>
                  <a:cubicBezTo>
                    <a:pt x="597" y="744"/>
                    <a:pt x="597" y="744"/>
                    <a:pt x="597" y="744"/>
                  </a:cubicBezTo>
                  <a:cubicBezTo>
                    <a:pt x="597" y="744"/>
                    <a:pt x="597" y="744"/>
                    <a:pt x="596" y="744"/>
                  </a:cubicBezTo>
                  <a:cubicBezTo>
                    <a:pt x="596" y="744"/>
                    <a:pt x="596" y="744"/>
                    <a:pt x="596" y="744"/>
                  </a:cubicBezTo>
                  <a:cubicBezTo>
                    <a:pt x="596" y="744"/>
                    <a:pt x="595" y="744"/>
                    <a:pt x="595" y="744"/>
                  </a:cubicBezTo>
                  <a:cubicBezTo>
                    <a:pt x="594" y="744"/>
                    <a:pt x="594" y="744"/>
                    <a:pt x="593" y="744"/>
                  </a:cubicBezTo>
                  <a:cubicBezTo>
                    <a:pt x="593" y="744"/>
                    <a:pt x="592" y="744"/>
                    <a:pt x="592" y="744"/>
                  </a:cubicBezTo>
                  <a:cubicBezTo>
                    <a:pt x="591" y="744"/>
                    <a:pt x="590" y="744"/>
                    <a:pt x="589" y="744"/>
                  </a:cubicBezTo>
                  <a:cubicBezTo>
                    <a:pt x="588" y="744"/>
                    <a:pt x="586" y="745"/>
                    <a:pt x="584" y="745"/>
                  </a:cubicBezTo>
                  <a:cubicBezTo>
                    <a:pt x="583" y="745"/>
                    <a:pt x="581" y="746"/>
                    <a:pt x="580" y="746"/>
                  </a:cubicBezTo>
                  <a:cubicBezTo>
                    <a:pt x="577" y="747"/>
                    <a:pt x="574" y="748"/>
                    <a:pt x="571" y="748"/>
                  </a:cubicBezTo>
                  <a:cubicBezTo>
                    <a:pt x="566" y="750"/>
                    <a:pt x="561" y="751"/>
                    <a:pt x="557" y="751"/>
                  </a:cubicBezTo>
                  <a:cubicBezTo>
                    <a:pt x="555" y="751"/>
                    <a:pt x="554" y="751"/>
                    <a:pt x="552" y="752"/>
                  </a:cubicBezTo>
                  <a:cubicBezTo>
                    <a:pt x="551" y="752"/>
                    <a:pt x="549" y="752"/>
                    <a:pt x="548" y="752"/>
                  </a:cubicBezTo>
                  <a:cubicBezTo>
                    <a:pt x="546" y="751"/>
                    <a:pt x="545" y="751"/>
                    <a:pt x="545" y="751"/>
                  </a:cubicBezTo>
                  <a:cubicBezTo>
                    <a:pt x="545" y="751"/>
                    <a:pt x="546" y="752"/>
                    <a:pt x="548" y="752"/>
                  </a:cubicBezTo>
                  <a:cubicBezTo>
                    <a:pt x="549" y="752"/>
                    <a:pt x="550" y="753"/>
                    <a:pt x="552" y="753"/>
                  </a:cubicBezTo>
                  <a:cubicBezTo>
                    <a:pt x="553" y="753"/>
                    <a:pt x="555" y="753"/>
                    <a:pt x="557" y="753"/>
                  </a:cubicBezTo>
                  <a:cubicBezTo>
                    <a:pt x="559" y="753"/>
                    <a:pt x="560" y="753"/>
                    <a:pt x="562" y="753"/>
                  </a:cubicBezTo>
                  <a:cubicBezTo>
                    <a:pt x="561" y="753"/>
                    <a:pt x="560" y="754"/>
                    <a:pt x="560" y="754"/>
                  </a:cubicBezTo>
                  <a:cubicBezTo>
                    <a:pt x="558" y="755"/>
                    <a:pt x="557" y="756"/>
                    <a:pt x="555" y="757"/>
                  </a:cubicBezTo>
                  <a:cubicBezTo>
                    <a:pt x="554" y="758"/>
                    <a:pt x="552" y="759"/>
                    <a:pt x="551" y="760"/>
                  </a:cubicBezTo>
                  <a:cubicBezTo>
                    <a:pt x="550" y="761"/>
                    <a:pt x="549" y="762"/>
                    <a:pt x="548" y="763"/>
                  </a:cubicBezTo>
                  <a:cubicBezTo>
                    <a:pt x="536" y="763"/>
                    <a:pt x="531" y="768"/>
                    <a:pt x="527" y="774"/>
                  </a:cubicBezTo>
                  <a:cubicBezTo>
                    <a:pt x="527" y="774"/>
                    <a:pt x="526" y="773"/>
                    <a:pt x="526" y="773"/>
                  </a:cubicBezTo>
                  <a:cubicBezTo>
                    <a:pt x="526" y="772"/>
                    <a:pt x="525" y="772"/>
                    <a:pt x="525" y="771"/>
                  </a:cubicBezTo>
                  <a:cubicBezTo>
                    <a:pt x="524" y="770"/>
                    <a:pt x="523" y="769"/>
                    <a:pt x="522" y="768"/>
                  </a:cubicBezTo>
                  <a:cubicBezTo>
                    <a:pt x="520" y="765"/>
                    <a:pt x="519" y="762"/>
                    <a:pt x="518" y="759"/>
                  </a:cubicBezTo>
                  <a:cubicBezTo>
                    <a:pt x="518" y="759"/>
                    <a:pt x="518" y="758"/>
                    <a:pt x="518" y="758"/>
                  </a:cubicBezTo>
                  <a:cubicBezTo>
                    <a:pt x="518" y="757"/>
                    <a:pt x="518" y="757"/>
                    <a:pt x="518" y="757"/>
                  </a:cubicBezTo>
                  <a:cubicBezTo>
                    <a:pt x="518" y="756"/>
                    <a:pt x="518" y="756"/>
                    <a:pt x="518" y="756"/>
                  </a:cubicBezTo>
                  <a:cubicBezTo>
                    <a:pt x="518" y="755"/>
                    <a:pt x="518" y="755"/>
                    <a:pt x="518" y="755"/>
                  </a:cubicBezTo>
                  <a:cubicBezTo>
                    <a:pt x="518" y="755"/>
                    <a:pt x="518" y="755"/>
                    <a:pt x="518" y="754"/>
                  </a:cubicBezTo>
                  <a:cubicBezTo>
                    <a:pt x="519" y="752"/>
                    <a:pt x="519" y="751"/>
                    <a:pt x="520" y="749"/>
                  </a:cubicBezTo>
                  <a:cubicBezTo>
                    <a:pt x="520" y="748"/>
                    <a:pt x="520" y="747"/>
                    <a:pt x="520" y="746"/>
                  </a:cubicBezTo>
                  <a:cubicBezTo>
                    <a:pt x="521" y="745"/>
                    <a:pt x="521" y="744"/>
                    <a:pt x="521" y="743"/>
                  </a:cubicBezTo>
                  <a:cubicBezTo>
                    <a:pt x="521" y="742"/>
                    <a:pt x="522" y="741"/>
                    <a:pt x="522" y="740"/>
                  </a:cubicBezTo>
                  <a:cubicBezTo>
                    <a:pt x="522" y="739"/>
                    <a:pt x="522" y="738"/>
                    <a:pt x="522" y="737"/>
                  </a:cubicBezTo>
                  <a:cubicBezTo>
                    <a:pt x="523" y="733"/>
                    <a:pt x="523" y="729"/>
                    <a:pt x="523" y="724"/>
                  </a:cubicBezTo>
                  <a:cubicBezTo>
                    <a:pt x="523" y="724"/>
                    <a:pt x="523" y="723"/>
                    <a:pt x="523" y="723"/>
                  </a:cubicBezTo>
                  <a:cubicBezTo>
                    <a:pt x="523" y="721"/>
                    <a:pt x="523" y="721"/>
                    <a:pt x="523" y="721"/>
                  </a:cubicBezTo>
                  <a:cubicBezTo>
                    <a:pt x="522" y="720"/>
                    <a:pt x="522" y="719"/>
                    <a:pt x="522" y="718"/>
                  </a:cubicBezTo>
                  <a:cubicBezTo>
                    <a:pt x="522" y="717"/>
                    <a:pt x="522" y="716"/>
                    <a:pt x="522" y="715"/>
                  </a:cubicBezTo>
                  <a:cubicBezTo>
                    <a:pt x="522" y="714"/>
                    <a:pt x="521" y="713"/>
                    <a:pt x="521" y="712"/>
                  </a:cubicBezTo>
                  <a:cubicBezTo>
                    <a:pt x="520" y="707"/>
                    <a:pt x="519" y="703"/>
                    <a:pt x="517" y="700"/>
                  </a:cubicBezTo>
                  <a:cubicBezTo>
                    <a:pt x="517" y="698"/>
                    <a:pt x="516" y="696"/>
                    <a:pt x="515" y="694"/>
                  </a:cubicBezTo>
                  <a:cubicBezTo>
                    <a:pt x="514" y="693"/>
                    <a:pt x="514" y="692"/>
                    <a:pt x="514" y="691"/>
                  </a:cubicBezTo>
                  <a:cubicBezTo>
                    <a:pt x="514" y="691"/>
                    <a:pt x="514" y="691"/>
                    <a:pt x="514" y="691"/>
                  </a:cubicBezTo>
                  <a:cubicBezTo>
                    <a:pt x="514" y="691"/>
                    <a:pt x="514" y="691"/>
                    <a:pt x="514" y="691"/>
                  </a:cubicBezTo>
                  <a:cubicBezTo>
                    <a:pt x="514" y="690"/>
                    <a:pt x="514" y="689"/>
                    <a:pt x="514" y="688"/>
                  </a:cubicBezTo>
                  <a:cubicBezTo>
                    <a:pt x="514" y="687"/>
                    <a:pt x="514" y="686"/>
                    <a:pt x="514" y="685"/>
                  </a:cubicBezTo>
                  <a:cubicBezTo>
                    <a:pt x="515" y="684"/>
                    <a:pt x="515" y="683"/>
                    <a:pt x="515" y="682"/>
                  </a:cubicBezTo>
                  <a:cubicBezTo>
                    <a:pt x="515" y="681"/>
                    <a:pt x="516" y="679"/>
                    <a:pt x="516" y="678"/>
                  </a:cubicBezTo>
                  <a:cubicBezTo>
                    <a:pt x="516" y="677"/>
                    <a:pt x="517" y="676"/>
                    <a:pt x="517" y="675"/>
                  </a:cubicBezTo>
                  <a:cubicBezTo>
                    <a:pt x="517" y="675"/>
                    <a:pt x="517" y="675"/>
                    <a:pt x="518" y="674"/>
                  </a:cubicBezTo>
                  <a:cubicBezTo>
                    <a:pt x="540" y="672"/>
                    <a:pt x="540" y="658"/>
                    <a:pt x="525" y="641"/>
                  </a:cubicBezTo>
                  <a:cubicBezTo>
                    <a:pt x="517" y="650"/>
                    <a:pt x="502" y="659"/>
                    <a:pt x="515" y="673"/>
                  </a:cubicBezTo>
                  <a:cubicBezTo>
                    <a:pt x="514" y="675"/>
                    <a:pt x="514" y="675"/>
                    <a:pt x="514" y="675"/>
                  </a:cubicBezTo>
                  <a:cubicBezTo>
                    <a:pt x="514" y="675"/>
                    <a:pt x="514" y="675"/>
                    <a:pt x="514" y="675"/>
                  </a:cubicBezTo>
                  <a:cubicBezTo>
                    <a:pt x="514" y="676"/>
                    <a:pt x="513" y="676"/>
                    <a:pt x="513" y="677"/>
                  </a:cubicBezTo>
                  <a:cubicBezTo>
                    <a:pt x="513" y="678"/>
                    <a:pt x="512" y="680"/>
                    <a:pt x="512" y="681"/>
                  </a:cubicBezTo>
                  <a:cubicBezTo>
                    <a:pt x="512" y="682"/>
                    <a:pt x="512" y="683"/>
                    <a:pt x="511" y="684"/>
                  </a:cubicBezTo>
                  <a:cubicBezTo>
                    <a:pt x="511" y="685"/>
                    <a:pt x="511" y="686"/>
                    <a:pt x="511" y="687"/>
                  </a:cubicBezTo>
                  <a:cubicBezTo>
                    <a:pt x="510" y="686"/>
                    <a:pt x="510" y="685"/>
                    <a:pt x="509" y="684"/>
                  </a:cubicBezTo>
                  <a:cubicBezTo>
                    <a:pt x="509" y="683"/>
                    <a:pt x="508" y="683"/>
                    <a:pt x="508" y="682"/>
                  </a:cubicBezTo>
                  <a:cubicBezTo>
                    <a:pt x="508" y="682"/>
                    <a:pt x="507" y="681"/>
                    <a:pt x="507" y="681"/>
                  </a:cubicBezTo>
                  <a:cubicBezTo>
                    <a:pt x="507" y="681"/>
                    <a:pt x="507" y="680"/>
                    <a:pt x="506" y="680"/>
                  </a:cubicBezTo>
                  <a:cubicBezTo>
                    <a:pt x="506" y="679"/>
                    <a:pt x="505" y="679"/>
                    <a:pt x="505" y="678"/>
                  </a:cubicBezTo>
                  <a:cubicBezTo>
                    <a:pt x="504" y="677"/>
                    <a:pt x="504" y="677"/>
                    <a:pt x="503" y="676"/>
                  </a:cubicBezTo>
                  <a:cubicBezTo>
                    <a:pt x="502" y="675"/>
                    <a:pt x="501" y="674"/>
                    <a:pt x="500" y="673"/>
                  </a:cubicBezTo>
                  <a:cubicBezTo>
                    <a:pt x="499" y="672"/>
                    <a:pt x="498" y="672"/>
                    <a:pt x="497" y="671"/>
                  </a:cubicBezTo>
                  <a:cubicBezTo>
                    <a:pt x="496" y="670"/>
                    <a:pt x="495" y="670"/>
                    <a:pt x="494" y="669"/>
                  </a:cubicBezTo>
                  <a:cubicBezTo>
                    <a:pt x="493" y="668"/>
                    <a:pt x="491" y="667"/>
                    <a:pt x="491" y="667"/>
                  </a:cubicBezTo>
                  <a:cubicBezTo>
                    <a:pt x="490" y="666"/>
                    <a:pt x="489" y="666"/>
                    <a:pt x="489" y="666"/>
                  </a:cubicBezTo>
                  <a:cubicBezTo>
                    <a:pt x="489" y="666"/>
                    <a:pt x="491" y="667"/>
                    <a:pt x="493" y="670"/>
                  </a:cubicBezTo>
                  <a:cubicBezTo>
                    <a:pt x="494" y="671"/>
                    <a:pt x="495" y="672"/>
                    <a:pt x="496" y="672"/>
                  </a:cubicBezTo>
                  <a:cubicBezTo>
                    <a:pt x="496" y="673"/>
                    <a:pt x="497" y="674"/>
                    <a:pt x="498" y="675"/>
                  </a:cubicBezTo>
                  <a:cubicBezTo>
                    <a:pt x="499" y="677"/>
                    <a:pt x="501" y="680"/>
                    <a:pt x="503" y="682"/>
                  </a:cubicBezTo>
                  <a:cubicBezTo>
                    <a:pt x="503" y="682"/>
                    <a:pt x="504" y="683"/>
                    <a:pt x="504" y="683"/>
                  </a:cubicBezTo>
                  <a:cubicBezTo>
                    <a:pt x="504" y="683"/>
                    <a:pt x="504" y="684"/>
                    <a:pt x="505" y="684"/>
                  </a:cubicBezTo>
                  <a:cubicBezTo>
                    <a:pt x="505" y="685"/>
                    <a:pt x="506" y="685"/>
                    <a:pt x="506" y="686"/>
                  </a:cubicBezTo>
                  <a:cubicBezTo>
                    <a:pt x="507" y="687"/>
                    <a:pt x="508" y="689"/>
                    <a:pt x="509" y="691"/>
                  </a:cubicBezTo>
                  <a:cubicBezTo>
                    <a:pt x="509" y="691"/>
                    <a:pt x="509" y="691"/>
                    <a:pt x="510" y="692"/>
                  </a:cubicBezTo>
                  <a:cubicBezTo>
                    <a:pt x="510" y="692"/>
                    <a:pt x="510" y="693"/>
                    <a:pt x="510" y="693"/>
                  </a:cubicBezTo>
                  <a:cubicBezTo>
                    <a:pt x="511" y="694"/>
                    <a:pt x="511" y="694"/>
                    <a:pt x="511" y="695"/>
                  </a:cubicBezTo>
                  <a:cubicBezTo>
                    <a:pt x="512" y="696"/>
                    <a:pt x="512" y="697"/>
                    <a:pt x="512" y="697"/>
                  </a:cubicBezTo>
                  <a:cubicBezTo>
                    <a:pt x="512" y="697"/>
                    <a:pt x="512" y="697"/>
                    <a:pt x="512" y="696"/>
                  </a:cubicBezTo>
                  <a:cubicBezTo>
                    <a:pt x="513" y="698"/>
                    <a:pt x="513" y="699"/>
                    <a:pt x="514" y="701"/>
                  </a:cubicBezTo>
                  <a:cubicBezTo>
                    <a:pt x="515" y="704"/>
                    <a:pt x="516" y="708"/>
                    <a:pt x="517" y="712"/>
                  </a:cubicBezTo>
                  <a:cubicBezTo>
                    <a:pt x="518" y="713"/>
                    <a:pt x="518" y="714"/>
                    <a:pt x="518" y="715"/>
                  </a:cubicBezTo>
                  <a:cubicBezTo>
                    <a:pt x="518" y="716"/>
                    <a:pt x="518" y="717"/>
                    <a:pt x="518" y="718"/>
                  </a:cubicBezTo>
                  <a:cubicBezTo>
                    <a:pt x="519" y="719"/>
                    <a:pt x="519" y="720"/>
                    <a:pt x="519" y="721"/>
                  </a:cubicBezTo>
                  <a:cubicBezTo>
                    <a:pt x="519" y="723"/>
                    <a:pt x="519" y="723"/>
                    <a:pt x="519" y="723"/>
                  </a:cubicBezTo>
                  <a:cubicBezTo>
                    <a:pt x="519" y="723"/>
                    <a:pt x="519" y="724"/>
                    <a:pt x="519" y="724"/>
                  </a:cubicBezTo>
                  <a:cubicBezTo>
                    <a:pt x="519" y="727"/>
                    <a:pt x="519" y="729"/>
                    <a:pt x="519" y="732"/>
                  </a:cubicBezTo>
                  <a:cubicBezTo>
                    <a:pt x="519" y="732"/>
                    <a:pt x="519" y="732"/>
                    <a:pt x="518" y="731"/>
                  </a:cubicBezTo>
                  <a:cubicBezTo>
                    <a:pt x="518" y="731"/>
                    <a:pt x="518" y="731"/>
                    <a:pt x="518" y="731"/>
                  </a:cubicBezTo>
                  <a:cubicBezTo>
                    <a:pt x="518" y="730"/>
                    <a:pt x="517" y="730"/>
                    <a:pt x="517" y="729"/>
                  </a:cubicBezTo>
                  <a:cubicBezTo>
                    <a:pt x="516" y="729"/>
                    <a:pt x="516" y="729"/>
                    <a:pt x="516" y="728"/>
                  </a:cubicBezTo>
                  <a:cubicBezTo>
                    <a:pt x="515" y="728"/>
                    <a:pt x="515" y="728"/>
                    <a:pt x="515" y="728"/>
                  </a:cubicBezTo>
                  <a:cubicBezTo>
                    <a:pt x="515" y="727"/>
                    <a:pt x="514" y="727"/>
                    <a:pt x="514" y="727"/>
                  </a:cubicBezTo>
                  <a:cubicBezTo>
                    <a:pt x="514" y="726"/>
                    <a:pt x="513" y="726"/>
                    <a:pt x="513" y="726"/>
                  </a:cubicBezTo>
                  <a:cubicBezTo>
                    <a:pt x="512" y="725"/>
                    <a:pt x="510" y="724"/>
                    <a:pt x="509" y="723"/>
                  </a:cubicBezTo>
                  <a:cubicBezTo>
                    <a:pt x="508" y="722"/>
                    <a:pt x="507" y="722"/>
                    <a:pt x="506" y="721"/>
                  </a:cubicBezTo>
                  <a:cubicBezTo>
                    <a:pt x="505" y="721"/>
                    <a:pt x="505" y="720"/>
                    <a:pt x="504" y="720"/>
                  </a:cubicBezTo>
                  <a:cubicBezTo>
                    <a:pt x="502" y="704"/>
                    <a:pt x="477" y="709"/>
                    <a:pt x="467" y="712"/>
                  </a:cubicBezTo>
                  <a:cubicBezTo>
                    <a:pt x="478" y="717"/>
                    <a:pt x="489" y="740"/>
                    <a:pt x="503" y="724"/>
                  </a:cubicBezTo>
                  <a:cubicBezTo>
                    <a:pt x="502" y="722"/>
                    <a:pt x="502" y="722"/>
                    <a:pt x="502" y="722"/>
                  </a:cubicBezTo>
                  <a:cubicBezTo>
                    <a:pt x="502" y="723"/>
                    <a:pt x="503" y="723"/>
                    <a:pt x="504" y="723"/>
                  </a:cubicBezTo>
                  <a:cubicBezTo>
                    <a:pt x="504" y="723"/>
                    <a:pt x="504" y="723"/>
                    <a:pt x="504" y="722"/>
                  </a:cubicBezTo>
                  <a:cubicBezTo>
                    <a:pt x="504" y="722"/>
                    <a:pt x="505" y="722"/>
                    <a:pt x="505" y="722"/>
                  </a:cubicBezTo>
                  <a:cubicBezTo>
                    <a:pt x="506" y="723"/>
                    <a:pt x="507" y="724"/>
                    <a:pt x="508" y="725"/>
                  </a:cubicBezTo>
                  <a:cubicBezTo>
                    <a:pt x="509" y="725"/>
                    <a:pt x="510" y="726"/>
                    <a:pt x="511" y="727"/>
                  </a:cubicBezTo>
                  <a:cubicBezTo>
                    <a:pt x="512" y="727"/>
                    <a:pt x="512" y="728"/>
                    <a:pt x="513" y="728"/>
                  </a:cubicBezTo>
                  <a:cubicBezTo>
                    <a:pt x="513" y="728"/>
                    <a:pt x="513" y="729"/>
                    <a:pt x="514" y="729"/>
                  </a:cubicBezTo>
                  <a:cubicBezTo>
                    <a:pt x="514" y="729"/>
                    <a:pt x="514" y="729"/>
                    <a:pt x="514" y="729"/>
                  </a:cubicBezTo>
                  <a:cubicBezTo>
                    <a:pt x="515" y="730"/>
                    <a:pt x="515" y="730"/>
                    <a:pt x="515" y="731"/>
                  </a:cubicBezTo>
                  <a:cubicBezTo>
                    <a:pt x="516" y="731"/>
                    <a:pt x="516" y="732"/>
                    <a:pt x="516" y="732"/>
                  </a:cubicBezTo>
                  <a:cubicBezTo>
                    <a:pt x="517" y="732"/>
                    <a:pt x="517" y="732"/>
                    <a:pt x="517" y="732"/>
                  </a:cubicBezTo>
                  <a:cubicBezTo>
                    <a:pt x="517" y="733"/>
                    <a:pt x="517" y="733"/>
                    <a:pt x="517" y="733"/>
                  </a:cubicBezTo>
                  <a:cubicBezTo>
                    <a:pt x="518" y="733"/>
                    <a:pt x="518" y="734"/>
                    <a:pt x="518" y="734"/>
                  </a:cubicBezTo>
                  <a:cubicBezTo>
                    <a:pt x="518" y="734"/>
                    <a:pt x="519" y="734"/>
                    <a:pt x="519" y="734"/>
                  </a:cubicBezTo>
                  <a:cubicBezTo>
                    <a:pt x="519" y="735"/>
                    <a:pt x="519" y="736"/>
                    <a:pt x="518" y="736"/>
                  </a:cubicBezTo>
                  <a:cubicBezTo>
                    <a:pt x="518" y="737"/>
                    <a:pt x="518" y="738"/>
                    <a:pt x="518" y="739"/>
                  </a:cubicBezTo>
                  <a:cubicBezTo>
                    <a:pt x="518" y="740"/>
                    <a:pt x="518" y="741"/>
                    <a:pt x="517" y="742"/>
                  </a:cubicBezTo>
                  <a:cubicBezTo>
                    <a:pt x="517" y="743"/>
                    <a:pt x="517" y="744"/>
                    <a:pt x="517" y="745"/>
                  </a:cubicBezTo>
                  <a:cubicBezTo>
                    <a:pt x="516" y="746"/>
                    <a:pt x="516" y="747"/>
                    <a:pt x="516" y="748"/>
                  </a:cubicBezTo>
                  <a:cubicBezTo>
                    <a:pt x="515" y="749"/>
                    <a:pt x="515" y="751"/>
                    <a:pt x="514" y="753"/>
                  </a:cubicBezTo>
                  <a:cubicBezTo>
                    <a:pt x="514" y="754"/>
                    <a:pt x="514" y="754"/>
                    <a:pt x="514" y="755"/>
                  </a:cubicBezTo>
                  <a:cubicBezTo>
                    <a:pt x="514" y="756"/>
                    <a:pt x="514" y="756"/>
                    <a:pt x="514" y="756"/>
                  </a:cubicBezTo>
                  <a:cubicBezTo>
                    <a:pt x="514" y="756"/>
                    <a:pt x="514" y="756"/>
                    <a:pt x="514" y="756"/>
                  </a:cubicBezTo>
                  <a:cubicBezTo>
                    <a:pt x="514" y="757"/>
                    <a:pt x="514" y="757"/>
                    <a:pt x="514" y="758"/>
                  </a:cubicBezTo>
                  <a:cubicBezTo>
                    <a:pt x="514" y="758"/>
                    <a:pt x="514" y="759"/>
                    <a:pt x="515" y="759"/>
                  </a:cubicBezTo>
                  <a:cubicBezTo>
                    <a:pt x="515" y="763"/>
                    <a:pt x="517" y="767"/>
                    <a:pt x="519" y="770"/>
                  </a:cubicBezTo>
                  <a:cubicBezTo>
                    <a:pt x="519" y="770"/>
                    <a:pt x="520" y="771"/>
                    <a:pt x="520" y="772"/>
                  </a:cubicBezTo>
                  <a:cubicBezTo>
                    <a:pt x="521" y="772"/>
                    <a:pt x="521" y="773"/>
                    <a:pt x="522" y="773"/>
                  </a:cubicBezTo>
                  <a:cubicBezTo>
                    <a:pt x="523" y="774"/>
                    <a:pt x="523" y="775"/>
                    <a:pt x="524" y="775"/>
                  </a:cubicBezTo>
                  <a:cubicBezTo>
                    <a:pt x="524" y="775"/>
                    <a:pt x="525" y="776"/>
                    <a:pt x="525" y="776"/>
                  </a:cubicBezTo>
                  <a:cubicBezTo>
                    <a:pt x="525" y="776"/>
                    <a:pt x="525" y="776"/>
                    <a:pt x="526" y="777"/>
                  </a:cubicBezTo>
                  <a:cubicBezTo>
                    <a:pt x="525" y="777"/>
                    <a:pt x="525" y="777"/>
                    <a:pt x="525" y="777"/>
                  </a:cubicBezTo>
                  <a:cubicBezTo>
                    <a:pt x="523" y="776"/>
                    <a:pt x="521" y="775"/>
                    <a:pt x="519" y="775"/>
                  </a:cubicBezTo>
                  <a:cubicBezTo>
                    <a:pt x="515" y="773"/>
                    <a:pt x="510" y="771"/>
                    <a:pt x="505" y="769"/>
                  </a:cubicBezTo>
                  <a:cubicBezTo>
                    <a:pt x="502" y="769"/>
                    <a:pt x="500" y="768"/>
                    <a:pt x="497" y="768"/>
                  </a:cubicBezTo>
                  <a:cubicBezTo>
                    <a:pt x="496" y="768"/>
                    <a:pt x="494" y="767"/>
                    <a:pt x="493" y="767"/>
                  </a:cubicBezTo>
                  <a:cubicBezTo>
                    <a:pt x="492" y="767"/>
                    <a:pt x="490" y="767"/>
                    <a:pt x="489" y="767"/>
                  </a:cubicBezTo>
                  <a:cubicBezTo>
                    <a:pt x="484" y="767"/>
                    <a:pt x="479" y="767"/>
                    <a:pt x="474" y="767"/>
                  </a:cubicBezTo>
                  <a:cubicBezTo>
                    <a:pt x="465" y="767"/>
                    <a:pt x="455" y="767"/>
                    <a:pt x="446" y="765"/>
                  </a:cubicBezTo>
                  <a:cubicBezTo>
                    <a:pt x="442" y="764"/>
                    <a:pt x="437" y="764"/>
                    <a:pt x="433" y="762"/>
                  </a:cubicBezTo>
                  <a:cubicBezTo>
                    <a:pt x="428" y="761"/>
                    <a:pt x="424" y="760"/>
                    <a:pt x="420" y="759"/>
                  </a:cubicBezTo>
                  <a:cubicBezTo>
                    <a:pt x="417" y="759"/>
                    <a:pt x="415" y="758"/>
                    <a:pt x="412" y="758"/>
                  </a:cubicBezTo>
                  <a:cubicBezTo>
                    <a:pt x="412" y="758"/>
                    <a:pt x="411" y="757"/>
                    <a:pt x="411" y="757"/>
                  </a:cubicBezTo>
                  <a:cubicBezTo>
                    <a:pt x="410" y="755"/>
                    <a:pt x="409" y="753"/>
                    <a:pt x="408" y="752"/>
                  </a:cubicBezTo>
                  <a:cubicBezTo>
                    <a:pt x="408" y="751"/>
                    <a:pt x="407" y="751"/>
                    <a:pt x="407" y="750"/>
                  </a:cubicBezTo>
                  <a:cubicBezTo>
                    <a:pt x="407" y="749"/>
                    <a:pt x="406" y="749"/>
                    <a:pt x="406" y="748"/>
                  </a:cubicBezTo>
                  <a:cubicBezTo>
                    <a:pt x="406" y="747"/>
                    <a:pt x="405" y="746"/>
                    <a:pt x="404" y="745"/>
                  </a:cubicBezTo>
                  <a:cubicBezTo>
                    <a:pt x="404" y="744"/>
                    <a:pt x="404" y="743"/>
                    <a:pt x="403" y="741"/>
                  </a:cubicBezTo>
                  <a:cubicBezTo>
                    <a:pt x="403" y="741"/>
                    <a:pt x="403" y="741"/>
                    <a:pt x="403" y="740"/>
                  </a:cubicBezTo>
                  <a:cubicBezTo>
                    <a:pt x="403" y="740"/>
                    <a:pt x="403" y="739"/>
                    <a:pt x="403" y="739"/>
                  </a:cubicBezTo>
                  <a:cubicBezTo>
                    <a:pt x="403" y="739"/>
                    <a:pt x="403" y="738"/>
                    <a:pt x="403" y="738"/>
                  </a:cubicBezTo>
                  <a:cubicBezTo>
                    <a:pt x="403" y="738"/>
                    <a:pt x="403" y="737"/>
                    <a:pt x="403" y="737"/>
                  </a:cubicBezTo>
                  <a:cubicBezTo>
                    <a:pt x="403" y="734"/>
                    <a:pt x="404" y="731"/>
                    <a:pt x="404" y="727"/>
                  </a:cubicBezTo>
                  <a:cubicBezTo>
                    <a:pt x="405" y="726"/>
                    <a:pt x="405" y="724"/>
                    <a:pt x="405" y="722"/>
                  </a:cubicBezTo>
                  <a:cubicBezTo>
                    <a:pt x="405" y="721"/>
                    <a:pt x="405" y="720"/>
                    <a:pt x="404" y="719"/>
                  </a:cubicBezTo>
                  <a:cubicBezTo>
                    <a:pt x="404" y="718"/>
                    <a:pt x="404" y="718"/>
                    <a:pt x="404" y="718"/>
                  </a:cubicBezTo>
                  <a:cubicBezTo>
                    <a:pt x="404" y="718"/>
                    <a:pt x="404" y="718"/>
                    <a:pt x="404" y="717"/>
                  </a:cubicBezTo>
                  <a:cubicBezTo>
                    <a:pt x="404" y="717"/>
                    <a:pt x="404" y="717"/>
                    <a:pt x="404" y="717"/>
                  </a:cubicBezTo>
                  <a:cubicBezTo>
                    <a:pt x="404" y="716"/>
                    <a:pt x="403" y="716"/>
                    <a:pt x="403" y="716"/>
                  </a:cubicBezTo>
                  <a:cubicBezTo>
                    <a:pt x="402" y="712"/>
                    <a:pt x="399" y="709"/>
                    <a:pt x="396" y="706"/>
                  </a:cubicBezTo>
                  <a:cubicBezTo>
                    <a:pt x="396" y="706"/>
                    <a:pt x="395" y="705"/>
                    <a:pt x="395" y="704"/>
                  </a:cubicBezTo>
                  <a:cubicBezTo>
                    <a:pt x="395" y="704"/>
                    <a:pt x="395" y="704"/>
                    <a:pt x="395" y="703"/>
                  </a:cubicBezTo>
                  <a:cubicBezTo>
                    <a:pt x="395" y="703"/>
                    <a:pt x="395" y="703"/>
                    <a:pt x="394" y="703"/>
                  </a:cubicBezTo>
                  <a:cubicBezTo>
                    <a:pt x="394" y="703"/>
                    <a:pt x="394" y="702"/>
                    <a:pt x="394" y="702"/>
                  </a:cubicBezTo>
                  <a:cubicBezTo>
                    <a:pt x="394" y="701"/>
                    <a:pt x="394" y="700"/>
                    <a:pt x="394" y="699"/>
                  </a:cubicBezTo>
                  <a:cubicBezTo>
                    <a:pt x="393" y="698"/>
                    <a:pt x="393" y="697"/>
                    <a:pt x="393" y="696"/>
                  </a:cubicBezTo>
                  <a:cubicBezTo>
                    <a:pt x="393" y="695"/>
                    <a:pt x="393" y="694"/>
                    <a:pt x="393" y="693"/>
                  </a:cubicBezTo>
                  <a:cubicBezTo>
                    <a:pt x="393" y="692"/>
                    <a:pt x="392" y="690"/>
                    <a:pt x="392" y="689"/>
                  </a:cubicBezTo>
                  <a:cubicBezTo>
                    <a:pt x="392" y="688"/>
                    <a:pt x="392" y="687"/>
                    <a:pt x="392" y="686"/>
                  </a:cubicBezTo>
                  <a:cubicBezTo>
                    <a:pt x="401" y="674"/>
                    <a:pt x="405" y="660"/>
                    <a:pt x="395" y="646"/>
                  </a:cubicBezTo>
                  <a:cubicBezTo>
                    <a:pt x="387" y="660"/>
                    <a:pt x="381" y="673"/>
                    <a:pt x="389" y="689"/>
                  </a:cubicBezTo>
                  <a:cubicBezTo>
                    <a:pt x="389" y="689"/>
                    <a:pt x="389" y="689"/>
                    <a:pt x="389" y="689"/>
                  </a:cubicBezTo>
                  <a:cubicBezTo>
                    <a:pt x="389" y="689"/>
                    <a:pt x="389" y="689"/>
                    <a:pt x="389" y="689"/>
                  </a:cubicBezTo>
                  <a:cubicBezTo>
                    <a:pt x="389" y="690"/>
                    <a:pt x="389" y="692"/>
                    <a:pt x="390" y="693"/>
                  </a:cubicBezTo>
                  <a:cubicBezTo>
                    <a:pt x="390" y="694"/>
                    <a:pt x="390" y="695"/>
                    <a:pt x="390" y="696"/>
                  </a:cubicBezTo>
                  <a:cubicBezTo>
                    <a:pt x="390" y="698"/>
                    <a:pt x="390" y="699"/>
                    <a:pt x="391" y="700"/>
                  </a:cubicBezTo>
                  <a:cubicBezTo>
                    <a:pt x="391" y="700"/>
                    <a:pt x="391" y="700"/>
                    <a:pt x="391" y="701"/>
                  </a:cubicBezTo>
                  <a:cubicBezTo>
                    <a:pt x="390" y="700"/>
                    <a:pt x="389" y="699"/>
                    <a:pt x="388" y="698"/>
                  </a:cubicBezTo>
                  <a:cubicBezTo>
                    <a:pt x="386" y="695"/>
                    <a:pt x="383" y="693"/>
                    <a:pt x="381" y="690"/>
                  </a:cubicBezTo>
                  <a:cubicBezTo>
                    <a:pt x="377" y="684"/>
                    <a:pt x="373" y="679"/>
                    <a:pt x="369" y="674"/>
                  </a:cubicBezTo>
                  <a:cubicBezTo>
                    <a:pt x="369" y="674"/>
                    <a:pt x="368" y="673"/>
                    <a:pt x="368" y="673"/>
                  </a:cubicBezTo>
                  <a:cubicBezTo>
                    <a:pt x="368" y="672"/>
                    <a:pt x="367" y="671"/>
                    <a:pt x="367" y="671"/>
                  </a:cubicBezTo>
                  <a:cubicBezTo>
                    <a:pt x="366" y="670"/>
                    <a:pt x="365" y="669"/>
                    <a:pt x="364" y="668"/>
                  </a:cubicBezTo>
                  <a:cubicBezTo>
                    <a:pt x="363" y="666"/>
                    <a:pt x="361" y="665"/>
                    <a:pt x="360" y="664"/>
                  </a:cubicBezTo>
                  <a:cubicBezTo>
                    <a:pt x="359" y="663"/>
                    <a:pt x="359" y="663"/>
                    <a:pt x="359" y="662"/>
                  </a:cubicBezTo>
                  <a:cubicBezTo>
                    <a:pt x="359" y="662"/>
                    <a:pt x="359" y="662"/>
                    <a:pt x="359" y="662"/>
                  </a:cubicBezTo>
                  <a:cubicBezTo>
                    <a:pt x="359" y="662"/>
                    <a:pt x="359" y="662"/>
                    <a:pt x="359" y="662"/>
                  </a:cubicBezTo>
                  <a:cubicBezTo>
                    <a:pt x="359" y="662"/>
                    <a:pt x="359" y="661"/>
                    <a:pt x="359" y="661"/>
                  </a:cubicBezTo>
                  <a:cubicBezTo>
                    <a:pt x="359" y="661"/>
                    <a:pt x="359" y="661"/>
                    <a:pt x="359" y="661"/>
                  </a:cubicBezTo>
                  <a:cubicBezTo>
                    <a:pt x="359" y="661"/>
                    <a:pt x="359" y="661"/>
                    <a:pt x="359" y="661"/>
                  </a:cubicBezTo>
                  <a:cubicBezTo>
                    <a:pt x="359" y="661"/>
                    <a:pt x="359" y="661"/>
                    <a:pt x="359" y="661"/>
                  </a:cubicBezTo>
                  <a:cubicBezTo>
                    <a:pt x="359" y="661"/>
                    <a:pt x="360" y="662"/>
                    <a:pt x="360" y="662"/>
                  </a:cubicBezTo>
                  <a:cubicBezTo>
                    <a:pt x="360" y="662"/>
                    <a:pt x="360" y="662"/>
                    <a:pt x="360" y="662"/>
                  </a:cubicBezTo>
                  <a:cubicBezTo>
                    <a:pt x="360" y="662"/>
                    <a:pt x="360" y="662"/>
                    <a:pt x="360" y="662"/>
                  </a:cubicBezTo>
                  <a:cubicBezTo>
                    <a:pt x="360" y="662"/>
                    <a:pt x="360" y="661"/>
                    <a:pt x="359" y="661"/>
                  </a:cubicBezTo>
                  <a:cubicBezTo>
                    <a:pt x="359" y="661"/>
                    <a:pt x="359" y="661"/>
                    <a:pt x="359" y="661"/>
                  </a:cubicBezTo>
                  <a:cubicBezTo>
                    <a:pt x="359" y="661"/>
                    <a:pt x="358" y="661"/>
                    <a:pt x="358" y="661"/>
                  </a:cubicBezTo>
                  <a:cubicBezTo>
                    <a:pt x="358" y="661"/>
                    <a:pt x="358" y="661"/>
                    <a:pt x="358" y="661"/>
                  </a:cubicBezTo>
                  <a:cubicBezTo>
                    <a:pt x="358" y="661"/>
                    <a:pt x="358" y="661"/>
                    <a:pt x="358" y="661"/>
                  </a:cubicBezTo>
                  <a:cubicBezTo>
                    <a:pt x="358" y="661"/>
                    <a:pt x="358" y="661"/>
                    <a:pt x="358" y="661"/>
                  </a:cubicBezTo>
                  <a:cubicBezTo>
                    <a:pt x="358" y="661"/>
                    <a:pt x="358" y="662"/>
                    <a:pt x="358" y="662"/>
                  </a:cubicBezTo>
                  <a:cubicBezTo>
                    <a:pt x="358" y="663"/>
                    <a:pt x="358" y="664"/>
                    <a:pt x="359" y="665"/>
                  </a:cubicBezTo>
                  <a:cubicBezTo>
                    <a:pt x="360" y="666"/>
                    <a:pt x="361" y="668"/>
                    <a:pt x="362" y="670"/>
                  </a:cubicBezTo>
                  <a:cubicBezTo>
                    <a:pt x="362" y="671"/>
                    <a:pt x="363" y="672"/>
                    <a:pt x="364" y="673"/>
                  </a:cubicBezTo>
                  <a:cubicBezTo>
                    <a:pt x="364" y="674"/>
                    <a:pt x="364" y="674"/>
                    <a:pt x="365" y="675"/>
                  </a:cubicBezTo>
                  <a:cubicBezTo>
                    <a:pt x="365" y="675"/>
                    <a:pt x="366" y="676"/>
                    <a:pt x="366" y="676"/>
                  </a:cubicBezTo>
                  <a:cubicBezTo>
                    <a:pt x="367" y="678"/>
                    <a:pt x="368" y="680"/>
                    <a:pt x="370" y="681"/>
                  </a:cubicBezTo>
                  <a:cubicBezTo>
                    <a:pt x="370" y="681"/>
                    <a:pt x="369" y="681"/>
                    <a:pt x="369" y="681"/>
                  </a:cubicBezTo>
                  <a:cubicBezTo>
                    <a:pt x="369" y="681"/>
                    <a:pt x="368" y="680"/>
                    <a:pt x="368" y="680"/>
                  </a:cubicBezTo>
                  <a:cubicBezTo>
                    <a:pt x="367" y="680"/>
                    <a:pt x="366" y="679"/>
                    <a:pt x="366" y="679"/>
                  </a:cubicBezTo>
                  <a:cubicBezTo>
                    <a:pt x="365" y="679"/>
                    <a:pt x="364" y="679"/>
                    <a:pt x="364" y="678"/>
                  </a:cubicBezTo>
                  <a:cubicBezTo>
                    <a:pt x="362" y="678"/>
                    <a:pt x="361" y="677"/>
                    <a:pt x="359" y="676"/>
                  </a:cubicBezTo>
                  <a:cubicBezTo>
                    <a:pt x="358" y="676"/>
                    <a:pt x="356" y="675"/>
                    <a:pt x="355" y="675"/>
                  </a:cubicBezTo>
                  <a:cubicBezTo>
                    <a:pt x="355" y="675"/>
                    <a:pt x="354" y="675"/>
                    <a:pt x="354" y="675"/>
                  </a:cubicBezTo>
                  <a:cubicBezTo>
                    <a:pt x="352" y="654"/>
                    <a:pt x="316" y="669"/>
                    <a:pt x="307" y="668"/>
                  </a:cubicBezTo>
                  <a:cubicBezTo>
                    <a:pt x="318" y="681"/>
                    <a:pt x="344" y="699"/>
                    <a:pt x="353" y="678"/>
                  </a:cubicBezTo>
                  <a:cubicBezTo>
                    <a:pt x="352" y="677"/>
                    <a:pt x="351" y="676"/>
                    <a:pt x="350" y="676"/>
                  </a:cubicBezTo>
                  <a:cubicBezTo>
                    <a:pt x="350" y="676"/>
                    <a:pt x="350" y="676"/>
                    <a:pt x="350" y="676"/>
                  </a:cubicBezTo>
                  <a:cubicBezTo>
                    <a:pt x="352" y="677"/>
                    <a:pt x="353" y="677"/>
                    <a:pt x="354" y="677"/>
                  </a:cubicBezTo>
                  <a:cubicBezTo>
                    <a:pt x="356" y="678"/>
                    <a:pt x="357" y="678"/>
                    <a:pt x="359" y="679"/>
                  </a:cubicBezTo>
                  <a:cubicBezTo>
                    <a:pt x="360" y="679"/>
                    <a:pt x="361" y="680"/>
                    <a:pt x="363" y="680"/>
                  </a:cubicBezTo>
                  <a:cubicBezTo>
                    <a:pt x="363" y="681"/>
                    <a:pt x="364" y="681"/>
                    <a:pt x="365" y="681"/>
                  </a:cubicBezTo>
                  <a:cubicBezTo>
                    <a:pt x="365" y="682"/>
                    <a:pt x="366" y="682"/>
                    <a:pt x="366" y="682"/>
                  </a:cubicBezTo>
                  <a:cubicBezTo>
                    <a:pt x="367" y="683"/>
                    <a:pt x="367" y="683"/>
                    <a:pt x="368" y="683"/>
                  </a:cubicBezTo>
                  <a:cubicBezTo>
                    <a:pt x="369" y="684"/>
                    <a:pt x="369" y="684"/>
                    <a:pt x="370" y="684"/>
                  </a:cubicBezTo>
                  <a:cubicBezTo>
                    <a:pt x="370" y="684"/>
                    <a:pt x="370" y="684"/>
                    <a:pt x="370" y="685"/>
                  </a:cubicBezTo>
                  <a:cubicBezTo>
                    <a:pt x="370" y="685"/>
                    <a:pt x="371" y="685"/>
                    <a:pt x="371" y="685"/>
                  </a:cubicBezTo>
                  <a:cubicBezTo>
                    <a:pt x="371" y="685"/>
                    <a:pt x="372" y="685"/>
                    <a:pt x="372" y="686"/>
                  </a:cubicBezTo>
                  <a:cubicBezTo>
                    <a:pt x="373" y="686"/>
                    <a:pt x="373" y="686"/>
                    <a:pt x="373" y="686"/>
                  </a:cubicBezTo>
                  <a:cubicBezTo>
                    <a:pt x="375" y="688"/>
                    <a:pt x="376" y="690"/>
                    <a:pt x="378" y="692"/>
                  </a:cubicBezTo>
                  <a:cubicBezTo>
                    <a:pt x="380" y="695"/>
                    <a:pt x="383" y="698"/>
                    <a:pt x="385" y="700"/>
                  </a:cubicBezTo>
                  <a:cubicBezTo>
                    <a:pt x="388" y="703"/>
                    <a:pt x="391" y="706"/>
                    <a:pt x="394" y="709"/>
                  </a:cubicBezTo>
                  <a:cubicBezTo>
                    <a:pt x="396" y="711"/>
                    <a:pt x="398" y="714"/>
                    <a:pt x="400" y="717"/>
                  </a:cubicBezTo>
                  <a:cubicBezTo>
                    <a:pt x="400" y="718"/>
                    <a:pt x="400" y="718"/>
                    <a:pt x="400" y="718"/>
                  </a:cubicBezTo>
                  <a:cubicBezTo>
                    <a:pt x="400" y="718"/>
                    <a:pt x="400" y="718"/>
                    <a:pt x="400" y="718"/>
                  </a:cubicBezTo>
                  <a:cubicBezTo>
                    <a:pt x="400" y="718"/>
                    <a:pt x="400" y="719"/>
                    <a:pt x="400" y="719"/>
                  </a:cubicBezTo>
                  <a:cubicBezTo>
                    <a:pt x="401" y="720"/>
                    <a:pt x="401" y="720"/>
                    <a:pt x="401" y="720"/>
                  </a:cubicBezTo>
                  <a:cubicBezTo>
                    <a:pt x="401" y="720"/>
                    <a:pt x="401" y="721"/>
                    <a:pt x="401" y="722"/>
                  </a:cubicBezTo>
                  <a:cubicBezTo>
                    <a:pt x="401" y="723"/>
                    <a:pt x="401" y="725"/>
                    <a:pt x="401" y="727"/>
                  </a:cubicBezTo>
                  <a:cubicBezTo>
                    <a:pt x="400" y="730"/>
                    <a:pt x="399" y="733"/>
                    <a:pt x="399" y="737"/>
                  </a:cubicBezTo>
                  <a:cubicBezTo>
                    <a:pt x="399" y="737"/>
                    <a:pt x="399" y="738"/>
                    <a:pt x="399" y="738"/>
                  </a:cubicBezTo>
                  <a:cubicBezTo>
                    <a:pt x="399" y="738"/>
                    <a:pt x="399" y="739"/>
                    <a:pt x="399" y="739"/>
                  </a:cubicBezTo>
                  <a:cubicBezTo>
                    <a:pt x="399" y="740"/>
                    <a:pt x="399" y="740"/>
                    <a:pt x="399" y="740"/>
                  </a:cubicBezTo>
                  <a:cubicBezTo>
                    <a:pt x="399" y="741"/>
                    <a:pt x="399" y="741"/>
                    <a:pt x="399" y="742"/>
                  </a:cubicBezTo>
                  <a:cubicBezTo>
                    <a:pt x="400" y="743"/>
                    <a:pt x="400" y="745"/>
                    <a:pt x="401" y="746"/>
                  </a:cubicBezTo>
                  <a:cubicBezTo>
                    <a:pt x="401" y="747"/>
                    <a:pt x="402" y="748"/>
                    <a:pt x="402" y="748"/>
                  </a:cubicBezTo>
                  <a:cubicBezTo>
                    <a:pt x="402" y="749"/>
                    <a:pt x="402" y="750"/>
                    <a:pt x="403" y="750"/>
                  </a:cubicBezTo>
                  <a:cubicBezTo>
                    <a:pt x="403" y="751"/>
                    <a:pt x="404" y="751"/>
                    <a:pt x="404" y="752"/>
                  </a:cubicBezTo>
                  <a:cubicBezTo>
                    <a:pt x="405" y="752"/>
                    <a:pt x="405" y="753"/>
                    <a:pt x="405" y="753"/>
                  </a:cubicBezTo>
                  <a:cubicBezTo>
                    <a:pt x="407" y="755"/>
                    <a:pt x="409" y="756"/>
                    <a:pt x="410" y="757"/>
                  </a:cubicBezTo>
                  <a:cubicBezTo>
                    <a:pt x="410" y="758"/>
                    <a:pt x="410" y="758"/>
                    <a:pt x="410" y="758"/>
                  </a:cubicBezTo>
                  <a:cubicBezTo>
                    <a:pt x="409" y="758"/>
                    <a:pt x="408" y="758"/>
                    <a:pt x="407" y="758"/>
                  </a:cubicBezTo>
                  <a:cubicBezTo>
                    <a:pt x="406" y="758"/>
                    <a:pt x="405" y="757"/>
                    <a:pt x="404" y="757"/>
                  </a:cubicBezTo>
                  <a:cubicBezTo>
                    <a:pt x="403" y="757"/>
                    <a:pt x="403" y="757"/>
                    <a:pt x="403" y="757"/>
                  </a:cubicBezTo>
                  <a:cubicBezTo>
                    <a:pt x="403" y="757"/>
                    <a:pt x="403" y="757"/>
                    <a:pt x="403" y="757"/>
                  </a:cubicBezTo>
                  <a:cubicBezTo>
                    <a:pt x="403" y="757"/>
                    <a:pt x="403" y="757"/>
                    <a:pt x="403" y="757"/>
                  </a:cubicBezTo>
                  <a:cubicBezTo>
                    <a:pt x="403" y="757"/>
                    <a:pt x="403" y="757"/>
                    <a:pt x="402" y="757"/>
                  </a:cubicBezTo>
                  <a:cubicBezTo>
                    <a:pt x="402" y="757"/>
                    <a:pt x="402" y="757"/>
                    <a:pt x="402" y="757"/>
                  </a:cubicBezTo>
                  <a:cubicBezTo>
                    <a:pt x="402" y="757"/>
                    <a:pt x="401" y="757"/>
                    <a:pt x="401" y="758"/>
                  </a:cubicBezTo>
                  <a:cubicBezTo>
                    <a:pt x="400" y="758"/>
                    <a:pt x="400" y="758"/>
                    <a:pt x="399" y="758"/>
                  </a:cubicBezTo>
                  <a:cubicBezTo>
                    <a:pt x="399" y="758"/>
                    <a:pt x="398" y="758"/>
                    <a:pt x="397" y="758"/>
                  </a:cubicBezTo>
                  <a:cubicBezTo>
                    <a:pt x="396" y="758"/>
                    <a:pt x="396" y="758"/>
                    <a:pt x="395" y="759"/>
                  </a:cubicBezTo>
                  <a:cubicBezTo>
                    <a:pt x="393" y="759"/>
                    <a:pt x="391" y="760"/>
                    <a:pt x="389" y="760"/>
                  </a:cubicBezTo>
                  <a:cubicBezTo>
                    <a:pt x="388" y="761"/>
                    <a:pt x="386" y="761"/>
                    <a:pt x="384" y="762"/>
                  </a:cubicBezTo>
                  <a:cubicBezTo>
                    <a:pt x="381" y="763"/>
                    <a:pt x="378" y="764"/>
                    <a:pt x="376" y="765"/>
                  </a:cubicBezTo>
                  <a:cubicBezTo>
                    <a:pt x="370" y="767"/>
                    <a:pt x="365" y="769"/>
                    <a:pt x="361" y="770"/>
                  </a:cubicBezTo>
                  <a:cubicBezTo>
                    <a:pt x="359" y="770"/>
                    <a:pt x="357" y="770"/>
                    <a:pt x="355" y="771"/>
                  </a:cubicBezTo>
                  <a:cubicBezTo>
                    <a:pt x="354" y="771"/>
                    <a:pt x="352" y="771"/>
                    <a:pt x="351" y="771"/>
                  </a:cubicBezTo>
                  <a:cubicBezTo>
                    <a:pt x="349" y="771"/>
                    <a:pt x="348" y="771"/>
                    <a:pt x="348" y="771"/>
                  </a:cubicBezTo>
                  <a:cubicBezTo>
                    <a:pt x="348" y="771"/>
                    <a:pt x="349" y="772"/>
                    <a:pt x="351" y="772"/>
                  </a:cubicBezTo>
                  <a:cubicBezTo>
                    <a:pt x="352" y="772"/>
                    <a:pt x="354" y="772"/>
                    <a:pt x="356" y="772"/>
                  </a:cubicBezTo>
                  <a:cubicBezTo>
                    <a:pt x="357" y="772"/>
                    <a:pt x="359" y="772"/>
                    <a:pt x="362" y="772"/>
                  </a:cubicBezTo>
                  <a:cubicBezTo>
                    <a:pt x="363" y="771"/>
                    <a:pt x="365" y="771"/>
                    <a:pt x="367" y="771"/>
                  </a:cubicBezTo>
                  <a:cubicBezTo>
                    <a:pt x="366" y="771"/>
                    <a:pt x="366" y="772"/>
                    <a:pt x="365" y="773"/>
                  </a:cubicBezTo>
                  <a:cubicBezTo>
                    <a:pt x="363" y="774"/>
                    <a:pt x="362" y="775"/>
                    <a:pt x="361" y="776"/>
                  </a:cubicBezTo>
                  <a:cubicBezTo>
                    <a:pt x="359" y="777"/>
                    <a:pt x="358" y="779"/>
                    <a:pt x="357" y="780"/>
                  </a:cubicBezTo>
                  <a:cubicBezTo>
                    <a:pt x="356" y="781"/>
                    <a:pt x="355" y="782"/>
                    <a:pt x="354" y="783"/>
                  </a:cubicBezTo>
                  <a:cubicBezTo>
                    <a:pt x="331" y="786"/>
                    <a:pt x="339" y="802"/>
                    <a:pt x="325" y="814"/>
                  </a:cubicBezTo>
                  <a:cubicBezTo>
                    <a:pt x="347" y="815"/>
                    <a:pt x="366" y="810"/>
                    <a:pt x="356" y="786"/>
                  </a:cubicBezTo>
                  <a:cubicBezTo>
                    <a:pt x="356" y="786"/>
                    <a:pt x="356" y="786"/>
                    <a:pt x="356" y="786"/>
                  </a:cubicBezTo>
                  <a:cubicBezTo>
                    <a:pt x="357" y="785"/>
                    <a:pt x="358" y="783"/>
                    <a:pt x="359" y="782"/>
                  </a:cubicBezTo>
                  <a:cubicBezTo>
                    <a:pt x="360" y="781"/>
                    <a:pt x="361" y="780"/>
                    <a:pt x="363" y="778"/>
                  </a:cubicBezTo>
                  <a:cubicBezTo>
                    <a:pt x="364" y="777"/>
                    <a:pt x="365" y="776"/>
                    <a:pt x="367" y="775"/>
                  </a:cubicBezTo>
                  <a:cubicBezTo>
                    <a:pt x="368" y="774"/>
                    <a:pt x="370" y="773"/>
                    <a:pt x="371" y="772"/>
                  </a:cubicBezTo>
                  <a:cubicBezTo>
                    <a:pt x="372" y="772"/>
                    <a:pt x="372" y="771"/>
                    <a:pt x="373" y="771"/>
                  </a:cubicBezTo>
                  <a:cubicBezTo>
                    <a:pt x="374" y="770"/>
                    <a:pt x="374" y="770"/>
                    <a:pt x="375" y="770"/>
                  </a:cubicBezTo>
                  <a:cubicBezTo>
                    <a:pt x="375" y="770"/>
                    <a:pt x="376" y="769"/>
                    <a:pt x="376" y="769"/>
                  </a:cubicBezTo>
                  <a:cubicBezTo>
                    <a:pt x="377" y="769"/>
                    <a:pt x="377" y="769"/>
                    <a:pt x="377" y="769"/>
                  </a:cubicBezTo>
                  <a:cubicBezTo>
                    <a:pt x="380" y="768"/>
                    <a:pt x="383" y="767"/>
                    <a:pt x="386" y="767"/>
                  </a:cubicBezTo>
                  <a:cubicBezTo>
                    <a:pt x="388" y="766"/>
                    <a:pt x="390" y="766"/>
                    <a:pt x="391" y="765"/>
                  </a:cubicBezTo>
                  <a:cubicBezTo>
                    <a:pt x="393" y="765"/>
                    <a:pt x="394" y="764"/>
                    <a:pt x="396" y="764"/>
                  </a:cubicBezTo>
                  <a:cubicBezTo>
                    <a:pt x="397" y="764"/>
                    <a:pt x="398" y="763"/>
                    <a:pt x="399" y="763"/>
                  </a:cubicBezTo>
                  <a:cubicBezTo>
                    <a:pt x="399" y="763"/>
                    <a:pt x="400" y="763"/>
                    <a:pt x="400" y="763"/>
                  </a:cubicBezTo>
                  <a:cubicBezTo>
                    <a:pt x="400" y="763"/>
                    <a:pt x="401" y="763"/>
                    <a:pt x="401" y="763"/>
                  </a:cubicBezTo>
                  <a:cubicBezTo>
                    <a:pt x="402" y="763"/>
                    <a:pt x="402" y="763"/>
                    <a:pt x="403" y="763"/>
                  </a:cubicBezTo>
                  <a:cubicBezTo>
                    <a:pt x="403" y="763"/>
                    <a:pt x="403" y="763"/>
                    <a:pt x="403" y="763"/>
                  </a:cubicBezTo>
                  <a:cubicBezTo>
                    <a:pt x="403" y="763"/>
                    <a:pt x="403" y="763"/>
                    <a:pt x="403" y="763"/>
                  </a:cubicBezTo>
                  <a:cubicBezTo>
                    <a:pt x="403" y="763"/>
                    <a:pt x="403" y="763"/>
                    <a:pt x="403" y="763"/>
                  </a:cubicBezTo>
                  <a:cubicBezTo>
                    <a:pt x="403" y="763"/>
                    <a:pt x="403" y="763"/>
                    <a:pt x="403" y="763"/>
                  </a:cubicBezTo>
                  <a:cubicBezTo>
                    <a:pt x="404" y="763"/>
                    <a:pt x="404" y="763"/>
                    <a:pt x="404" y="763"/>
                  </a:cubicBezTo>
                  <a:cubicBezTo>
                    <a:pt x="405" y="763"/>
                    <a:pt x="406" y="763"/>
                    <a:pt x="407" y="763"/>
                  </a:cubicBezTo>
                  <a:cubicBezTo>
                    <a:pt x="411" y="763"/>
                    <a:pt x="415" y="764"/>
                    <a:pt x="419" y="765"/>
                  </a:cubicBezTo>
                  <a:cubicBezTo>
                    <a:pt x="423" y="765"/>
                    <a:pt x="427" y="767"/>
                    <a:pt x="432" y="768"/>
                  </a:cubicBezTo>
                  <a:cubicBezTo>
                    <a:pt x="436" y="769"/>
                    <a:pt x="441" y="770"/>
                    <a:pt x="445" y="770"/>
                  </a:cubicBezTo>
                  <a:cubicBezTo>
                    <a:pt x="451" y="771"/>
                    <a:pt x="456" y="772"/>
                    <a:pt x="461" y="772"/>
                  </a:cubicBezTo>
                  <a:cubicBezTo>
                    <a:pt x="461" y="772"/>
                    <a:pt x="461" y="772"/>
                    <a:pt x="461" y="772"/>
                  </a:cubicBezTo>
                  <a:cubicBezTo>
                    <a:pt x="461" y="773"/>
                    <a:pt x="460" y="773"/>
                    <a:pt x="460" y="774"/>
                  </a:cubicBezTo>
                  <a:cubicBezTo>
                    <a:pt x="459" y="774"/>
                    <a:pt x="459" y="775"/>
                    <a:pt x="458" y="775"/>
                  </a:cubicBezTo>
                  <a:cubicBezTo>
                    <a:pt x="458" y="776"/>
                    <a:pt x="457" y="776"/>
                    <a:pt x="457" y="777"/>
                  </a:cubicBezTo>
                  <a:cubicBezTo>
                    <a:pt x="457" y="777"/>
                    <a:pt x="457" y="777"/>
                    <a:pt x="457" y="778"/>
                  </a:cubicBezTo>
                  <a:cubicBezTo>
                    <a:pt x="456" y="779"/>
                    <a:pt x="455" y="781"/>
                    <a:pt x="454" y="783"/>
                  </a:cubicBezTo>
                  <a:cubicBezTo>
                    <a:pt x="453" y="785"/>
                    <a:pt x="452" y="787"/>
                    <a:pt x="451" y="789"/>
                  </a:cubicBezTo>
                  <a:cubicBezTo>
                    <a:pt x="450" y="793"/>
                    <a:pt x="448" y="797"/>
                    <a:pt x="446" y="802"/>
                  </a:cubicBezTo>
                  <a:cubicBezTo>
                    <a:pt x="445" y="804"/>
                    <a:pt x="444" y="806"/>
                    <a:pt x="443" y="808"/>
                  </a:cubicBezTo>
                  <a:cubicBezTo>
                    <a:pt x="441" y="809"/>
                    <a:pt x="440" y="811"/>
                    <a:pt x="439" y="813"/>
                  </a:cubicBezTo>
                  <a:cubicBezTo>
                    <a:pt x="438" y="815"/>
                    <a:pt x="436" y="816"/>
                    <a:pt x="435" y="818"/>
                  </a:cubicBezTo>
                  <a:cubicBezTo>
                    <a:pt x="435" y="818"/>
                    <a:pt x="435" y="818"/>
                    <a:pt x="435" y="818"/>
                  </a:cubicBezTo>
                  <a:cubicBezTo>
                    <a:pt x="434" y="818"/>
                    <a:pt x="434" y="818"/>
                    <a:pt x="433" y="818"/>
                  </a:cubicBezTo>
                  <a:cubicBezTo>
                    <a:pt x="433" y="818"/>
                    <a:pt x="432" y="818"/>
                    <a:pt x="432" y="818"/>
                  </a:cubicBezTo>
                  <a:cubicBezTo>
                    <a:pt x="431" y="818"/>
                    <a:pt x="431" y="818"/>
                    <a:pt x="431" y="818"/>
                  </a:cubicBezTo>
                  <a:cubicBezTo>
                    <a:pt x="431" y="818"/>
                    <a:pt x="430" y="818"/>
                    <a:pt x="430" y="819"/>
                  </a:cubicBezTo>
                  <a:cubicBezTo>
                    <a:pt x="429" y="819"/>
                    <a:pt x="428" y="819"/>
                    <a:pt x="427" y="819"/>
                  </a:cubicBezTo>
                  <a:cubicBezTo>
                    <a:pt x="426" y="820"/>
                    <a:pt x="425" y="820"/>
                    <a:pt x="424" y="820"/>
                  </a:cubicBezTo>
                  <a:cubicBezTo>
                    <a:pt x="422" y="821"/>
                    <a:pt x="421" y="821"/>
                    <a:pt x="420" y="821"/>
                  </a:cubicBezTo>
                  <a:cubicBezTo>
                    <a:pt x="419" y="821"/>
                    <a:pt x="417" y="822"/>
                    <a:pt x="416" y="822"/>
                  </a:cubicBezTo>
                  <a:cubicBezTo>
                    <a:pt x="402" y="809"/>
                    <a:pt x="393" y="822"/>
                    <a:pt x="377" y="822"/>
                  </a:cubicBezTo>
                  <a:cubicBezTo>
                    <a:pt x="384" y="827"/>
                    <a:pt x="392" y="834"/>
                    <a:pt x="401" y="834"/>
                  </a:cubicBezTo>
                  <a:cubicBezTo>
                    <a:pt x="407" y="834"/>
                    <a:pt x="417" y="829"/>
                    <a:pt x="418" y="824"/>
                  </a:cubicBezTo>
                  <a:cubicBezTo>
                    <a:pt x="418" y="824"/>
                    <a:pt x="418" y="824"/>
                    <a:pt x="418" y="824"/>
                  </a:cubicBezTo>
                  <a:cubicBezTo>
                    <a:pt x="418" y="824"/>
                    <a:pt x="418" y="824"/>
                    <a:pt x="418" y="824"/>
                  </a:cubicBezTo>
                  <a:cubicBezTo>
                    <a:pt x="418" y="824"/>
                    <a:pt x="418" y="824"/>
                    <a:pt x="418" y="824"/>
                  </a:cubicBezTo>
                  <a:cubicBezTo>
                    <a:pt x="419" y="824"/>
                    <a:pt x="420" y="824"/>
                    <a:pt x="420" y="824"/>
                  </a:cubicBezTo>
                  <a:cubicBezTo>
                    <a:pt x="422" y="823"/>
                    <a:pt x="423" y="823"/>
                    <a:pt x="424" y="823"/>
                  </a:cubicBezTo>
                  <a:cubicBezTo>
                    <a:pt x="426" y="822"/>
                    <a:pt x="427" y="822"/>
                    <a:pt x="428" y="822"/>
                  </a:cubicBezTo>
                  <a:cubicBezTo>
                    <a:pt x="429" y="821"/>
                    <a:pt x="430" y="821"/>
                    <a:pt x="431" y="821"/>
                  </a:cubicBezTo>
                  <a:cubicBezTo>
                    <a:pt x="431" y="821"/>
                    <a:pt x="432" y="821"/>
                    <a:pt x="432" y="821"/>
                  </a:cubicBezTo>
                  <a:cubicBezTo>
                    <a:pt x="432" y="821"/>
                    <a:pt x="432" y="820"/>
                    <a:pt x="433" y="820"/>
                  </a:cubicBezTo>
                  <a:cubicBezTo>
                    <a:pt x="433" y="820"/>
                    <a:pt x="433" y="820"/>
                    <a:pt x="433" y="820"/>
                  </a:cubicBezTo>
                  <a:cubicBezTo>
                    <a:pt x="432" y="821"/>
                    <a:pt x="432" y="821"/>
                    <a:pt x="431" y="822"/>
                  </a:cubicBezTo>
                  <a:cubicBezTo>
                    <a:pt x="431" y="822"/>
                    <a:pt x="430" y="822"/>
                    <a:pt x="430" y="823"/>
                  </a:cubicBezTo>
                  <a:cubicBezTo>
                    <a:pt x="430" y="823"/>
                    <a:pt x="429" y="823"/>
                    <a:pt x="429" y="824"/>
                  </a:cubicBezTo>
                  <a:cubicBezTo>
                    <a:pt x="429" y="824"/>
                    <a:pt x="428" y="825"/>
                    <a:pt x="428" y="825"/>
                  </a:cubicBezTo>
                  <a:cubicBezTo>
                    <a:pt x="427" y="826"/>
                    <a:pt x="426" y="827"/>
                    <a:pt x="425" y="828"/>
                  </a:cubicBezTo>
                  <a:cubicBezTo>
                    <a:pt x="424" y="830"/>
                    <a:pt x="423" y="831"/>
                    <a:pt x="423" y="831"/>
                  </a:cubicBezTo>
                  <a:cubicBezTo>
                    <a:pt x="423" y="831"/>
                    <a:pt x="424" y="831"/>
                    <a:pt x="424" y="830"/>
                  </a:cubicBezTo>
                  <a:cubicBezTo>
                    <a:pt x="425" y="830"/>
                    <a:pt x="425" y="830"/>
                    <a:pt x="426" y="829"/>
                  </a:cubicBezTo>
                  <a:cubicBezTo>
                    <a:pt x="427" y="829"/>
                    <a:pt x="429" y="828"/>
                    <a:pt x="430" y="828"/>
                  </a:cubicBezTo>
                  <a:cubicBezTo>
                    <a:pt x="430" y="827"/>
                    <a:pt x="431" y="827"/>
                    <a:pt x="432" y="826"/>
                  </a:cubicBezTo>
                  <a:cubicBezTo>
                    <a:pt x="432" y="826"/>
                    <a:pt x="433" y="826"/>
                    <a:pt x="433" y="826"/>
                  </a:cubicBezTo>
                  <a:cubicBezTo>
                    <a:pt x="433" y="825"/>
                    <a:pt x="434" y="825"/>
                    <a:pt x="434" y="825"/>
                  </a:cubicBezTo>
                  <a:cubicBezTo>
                    <a:pt x="436" y="822"/>
                    <a:pt x="439" y="819"/>
                    <a:pt x="442" y="815"/>
                  </a:cubicBezTo>
                  <a:cubicBezTo>
                    <a:pt x="443" y="814"/>
                    <a:pt x="444" y="813"/>
                    <a:pt x="445" y="811"/>
                  </a:cubicBezTo>
                  <a:cubicBezTo>
                    <a:pt x="445" y="812"/>
                    <a:pt x="445" y="812"/>
                    <a:pt x="445" y="813"/>
                  </a:cubicBezTo>
                  <a:cubicBezTo>
                    <a:pt x="445" y="813"/>
                    <a:pt x="445" y="814"/>
                    <a:pt x="445" y="815"/>
                  </a:cubicBezTo>
                  <a:cubicBezTo>
                    <a:pt x="445" y="816"/>
                    <a:pt x="445" y="816"/>
                    <a:pt x="445" y="817"/>
                  </a:cubicBezTo>
                  <a:cubicBezTo>
                    <a:pt x="445" y="819"/>
                    <a:pt x="445" y="820"/>
                    <a:pt x="445" y="822"/>
                  </a:cubicBezTo>
                  <a:cubicBezTo>
                    <a:pt x="445" y="822"/>
                    <a:pt x="445" y="821"/>
                    <a:pt x="445" y="821"/>
                  </a:cubicBezTo>
                  <a:cubicBezTo>
                    <a:pt x="436" y="837"/>
                    <a:pt x="437" y="851"/>
                    <a:pt x="456" y="860"/>
                  </a:cubicBezTo>
                  <a:cubicBezTo>
                    <a:pt x="453" y="844"/>
                    <a:pt x="463" y="834"/>
                    <a:pt x="447" y="823"/>
                  </a:cubicBezTo>
                  <a:cubicBezTo>
                    <a:pt x="447" y="822"/>
                    <a:pt x="447" y="822"/>
                    <a:pt x="447" y="822"/>
                  </a:cubicBezTo>
                  <a:cubicBezTo>
                    <a:pt x="447" y="820"/>
                    <a:pt x="447" y="819"/>
                    <a:pt x="447" y="817"/>
                  </a:cubicBezTo>
                  <a:cubicBezTo>
                    <a:pt x="447" y="816"/>
                    <a:pt x="447" y="816"/>
                    <a:pt x="447" y="815"/>
                  </a:cubicBezTo>
                  <a:cubicBezTo>
                    <a:pt x="447" y="814"/>
                    <a:pt x="447" y="814"/>
                    <a:pt x="447" y="813"/>
                  </a:cubicBezTo>
                  <a:cubicBezTo>
                    <a:pt x="447" y="811"/>
                    <a:pt x="447" y="810"/>
                    <a:pt x="447" y="808"/>
                  </a:cubicBezTo>
                  <a:cubicBezTo>
                    <a:pt x="448" y="807"/>
                    <a:pt x="449" y="805"/>
                    <a:pt x="450" y="803"/>
                  </a:cubicBezTo>
                  <a:cubicBezTo>
                    <a:pt x="452" y="799"/>
                    <a:pt x="453" y="795"/>
                    <a:pt x="455" y="790"/>
                  </a:cubicBezTo>
                  <a:cubicBezTo>
                    <a:pt x="456" y="788"/>
                    <a:pt x="457" y="786"/>
                    <a:pt x="458" y="785"/>
                  </a:cubicBezTo>
                  <a:cubicBezTo>
                    <a:pt x="458" y="783"/>
                    <a:pt x="459" y="781"/>
                    <a:pt x="460" y="780"/>
                  </a:cubicBezTo>
                  <a:cubicBezTo>
                    <a:pt x="460" y="779"/>
                    <a:pt x="461" y="779"/>
                    <a:pt x="461" y="779"/>
                  </a:cubicBezTo>
                  <a:cubicBezTo>
                    <a:pt x="461" y="778"/>
                    <a:pt x="461" y="778"/>
                    <a:pt x="461" y="778"/>
                  </a:cubicBezTo>
                  <a:cubicBezTo>
                    <a:pt x="462" y="777"/>
                    <a:pt x="462" y="776"/>
                    <a:pt x="462" y="775"/>
                  </a:cubicBezTo>
                  <a:cubicBezTo>
                    <a:pt x="462" y="775"/>
                    <a:pt x="463" y="774"/>
                    <a:pt x="463" y="774"/>
                  </a:cubicBezTo>
                  <a:cubicBezTo>
                    <a:pt x="463" y="773"/>
                    <a:pt x="463" y="773"/>
                    <a:pt x="463" y="772"/>
                  </a:cubicBezTo>
                  <a:cubicBezTo>
                    <a:pt x="467" y="772"/>
                    <a:pt x="471" y="773"/>
                    <a:pt x="475" y="772"/>
                  </a:cubicBezTo>
                  <a:cubicBezTo>
                    <a:pt x="480" y="772"/>
                    <a:pt x="485" y="772"/>
                    <a:pt x="489" y="772"/>
                  </a:cubicBezTo>
                  <a:cubicBezTo>
                    <a:pt x="491" y="772"/>
                    <a:pt x="492" y="772"/>
                    <a:pt x="493" y="773"/>
                  </a:cubicBezTo>
                  <a:cubicBezTo>
                    <a:pt x="494" y="773"/>
                    <a:pt x="495" y="773"/>
                    <a:pt x="496" y="773"/>
                  </a:cubicBezTo>
                  <a:cubicBezTo>
                    <a:pt x="499" y="773"/>
                    <a:pt x="501" y="774"/>
                    <a:pt x="503" y="774"/>
                  </a:cubicBezTo>
                  <a:cubicBezTo>
                    <a:pt x="510" y="776"/>
                    <a:pt x="516" y="779"/>
                    <a:pt x="522" y="781"/>
                  </a:cubicBezTo>
                  <a:cubicBezTo>
                    <a:pt x="522" y="782"/>
                    <a:pt x="521" y="782"/>
                    <a:pt x="521" y="782"/>
                  </a:cubicBezTo>
                  <a:cubicBezTo>
                    <a:pt x="520" y="782"/>
                    <a:pt x="519" y="781"/>
                    <a:pt x="517" y="781"/>
                  </a:cubicBezTo>
                  <a:cubicBezTo>
                    <a:pt x="518" y="781"/>
                    <a:pt x="520" y="782"/>
                    <a:pt x="521" y="782"/>
                  </a:cubicBezTo>
                  <a:cubicBezTo>
                    <a:pt x="519" y="784"/>
                    <a:pt x="517" y="786"/>
                    <a:pt x="514" y="788"/>
                  </a:cubicBezTo>
                  <a:cubicBezTo>
                    <a:pt x="520" y="789"/>
                    <a:pt x="525" y="789"/>
                    <a:pt x="529" y="789"/>
                  </a:cubicBezTo>
                  <a:cubicBezTo>
                    <a:pt x="532" y="791"/>
                    <a:pt x="533" y="794"/>
                    <a:pt x="535" y="797"/>
                  </a:cubicBezTo>
                  <a:cubicBezTo>
                    <a:pt x="535" y="797"/>
                    <a:pt x="535" y="797"/>
                    <a:pt x="534" y="797"/>
                  </a:cubicBezTo>
                  <a:cubicBezTo>
                    <a:pt x="533" y="798"/>
                    <a:pt x="532" y="799"/>
                    <a:pt x="531" y="800"/>
                  </a:cubicBezTo>
                  <a:cubicBezTo>
                    <a:pt x="530" y="801"/>
                    <a:pt x="529" y="802"/>
                    <a:pt x="528" y="803"/>
                  </a:cubicBezTo>
                  <a:cubicBezTo>
                    <a:pt x="527" y="804"/>
                    <a:pt x="526" y="806"/>
                    <a:pt x="524" y="807"/>
                  </a:cubicBezTo>
                  <a:cubicBezTo>
                    <a:pt x="503" y="799"/>
                    <a:pt x="503" y="825"/>
                    <a:pt x="482" y="814"/>
                  </a:cubicBezTo>
                  <a:cubicBezTo>
                    <a:pt x="483" y="816"/>
                    <a:pt x="485" y="818"/>
                    <a:pt x="486" y="819"/>
                  </a:cubicBezTo>
                  <a:cubicBezTo>
                    <a:pt x="479" y="817"/>
                    <a:pt x="472" y="813"/>
                    <a:pt x="465" y="806"/>
                  </a:cubicBezTo>
                  <a:cubicBezTo>
                    <a:pt x="474" y="847"/>
                    <a:pt x="506" y="822"/>
                    <a:pt x="534" y="832"/>
                  </a:cubicBezTo>
                  <a:cubicBezTo>
                    <a:pt x="545" y="835"/>
                    <a:pt x="553" y="842"/>
                    <a:pt x="564" y="844"/>
                  </a:cubicBezTo>
                  <a:cubicBezTo>
                    <a:pt x="585" y="848"/>
                    <a:pt x="591" y="851"/>
                    <a:pt x="609" y="848"/>
                  </a:cubicBezTo>
                  <a:cubicBezTo>
                    <a:pt x="589" y="866"/>
                    <a:pt x="586" y="879"/>
                    <a:pt x="564" y="895"/>
                  </a:cubicBezTo>
                  <a:cubicBezTo>
                    <a:pt x="544" y="909"/>
                    <a:pt x="523" y="920"/>
                    <a:pt x="498" y="927"/>
                  </a:cubicBezTo>
                  <a:cubicBezTo>
                    <a:pt x="524" y="926"/>
                    <a:pt x="541" y="919"/>
                    <a:pt x="555" y="911"/>
                  </a:cubicBezTo>
                  <a:cubicBezTo>
                    <a:pt x="572" y="902"/>
                    <a:pt x="578" y="902"/>
                    <a:pt x="595" y="888"/>
                  </a:cubicBezTo>
                  <a:cubicBezTo>
                    <a:pt x="608" y="876"/>
                    <a:pt x="620" y="863"/>
                    <a:pt x="634" y="853"/>
                  </a:cubicBezTo>
                  <a:cubicBezTo>
                    <a:pt x="638" y="850"/>
                    <a:pt x="735" y="864"/>
                    <a:pt x="783" y="863"/>
                  </a:cubicBezTo>
                  <a:cubicBezTo>
                    <a:pt x="795" y="862"/>
                    <a:pt x="806" y="864"/>
                    <a:pt x="816" y="867"/>
                  </a:cubicBezTo>
                  <a:cubicBezTo>
                    <a:pt x="816" y="867"/>
                    <a:pt x="816" y="867"/>
                    <a:pt x="816" y="867"/>
                  </a:cubicBezTo>
                  <a:cubicBezTo>
                    <a:pt x="814" y="867"/>
                    <a:pt x="813" y="867"/>
                    <a:pt x="813" y="867"/>
                  </a:cubicBezTo>
                  <a:cubicBezTo>
                    <a:pt x="813" y="867"/>
                    <a:pt x="814" y="867"/>
                    <a:pt x="816" y="868"/>
                  </a:cubicBezTo>
                  <a:cubicBezTo>
                    <a:pt x="816" y="868"/>
                    <a:pt x="817" y="868"/>
                    <a:pt x="817" y="868"/>
                  </a:cubicBezTo>
                  <a:cubicBezTo>
                    <a:pt x="818" y="868"/>
                    <a:pt x="819" y="868"/>
                    <a:pt x="819" y="868"/>
                  </a:cubicBezTo>
                  <a:cubicBezTo>
                    <a:pt x="820" y="868"/>
                    <a:pt x="820" y="868"/>
                    <a:pt x="820" y="868"/>
                  </a:cubicBezTo>
                  <a:cubicBezTo>
                    <a:pt x="829" y="871"/>
                    <a:pt x="837" y="875"/>
                    <a:pt x="845" y="879"/>
                  </a:cubicBezTo>
                  <a:cubicBezTo>
                    <a:pt x="844" y="880"/>
                    <a:pt x="844" y="881"/>
                    <a:pt x="843" y="883"/>
                  </a:cubicBezTo>
                  <a:cubicBezTo>
                    <a:pt x="843" y="882"/>
                    <a:pt x="843" y="882"/>
                    <a:pt x="843" y="882"/>
                  </a:cubicBezTo>
                  <a:cubicBezTo>
                    <a:pt x="840" y="882"/>
                    <a:pt x="840" y="882"/>
                    <a:pt x="840" y="882"/>
                  </a:cubicBezTo>
                  <a:cubicBezTo>
                    <a:pt x="828" y="882"/>
                    <a:pt x="817" y="894"/>
                    <a:pt x="820" y="906"/>
                  </a:cubicBezTo>
                  <a:cubicBezTo>
                    <a:pt x="829" y="901"/>
                    <a:pt x="848" y="898"/>
                    <a:pt x="844" y="885"/>
                  </a:cubicBezTo>
                  <a:cubicBezTo>
                    <a:pt x="844" y="885"/>
                    <a:pt x="844" y="885"/>
                    <a:pt x="844" y="884"/>
                  </a:cubicBezTo>
                  <a:cubicBezTo>
                    <a:pt x="845" y="883"/>
                    <a:pt x="846" y="882"/>
                    <a:pt x="847" y="880"/>
                  </a:cubicBezTo>
                  <a:cubicBezTo>
                    <a:pt x="861" y="888"/>
                    <a:pt x="875" y="898"/>
                    <a:pt x="891" y="908"/>
                  </a:cubicBezTo>
                  <a:cubicBezTo>
                    <a:pt x="891" y="909"/>
                    <a:pt x="890" y="910"/>
                    <a:pt x="890" y="910"/>
                  </a:cubicBezTo>
                  <a:cubicBezTo>
                    <a:pt x="892" y="911"/>
                    <a:pt x="894" y="912"/>
                    <a:pt x="897" y="912"/>
                  </a:cubicBezTo>
                  <a:cubicBezTo>
                    <a:pt x="900" y="914"/>
                    <a:pt x="904" y="916"/>
                    <a:pt x="908" y="918"/>
                  </a:cubicBezTo>
                  <a:cubicBezTo>
                    <a:pt x="925" y="928"/>
                    <a:pt x="949" y="937"/>
                    <a:pt x="973" y="944"/>
                  </a:cubicBezTo>
                  <a:cubicBezTo>
                    <a:pt x="971" y="948"/>
                    <a:pt x="970" y="953"/>
                    <a:pt x="972" y="959"/>
                  </a:cubicBezTo>
                  <a:cubicBezTo>
                    <a:pt x="978" y="956"/>
                    <a:pt x="988" y="953"/>
                    <a:pt x="994" y="949"/>
                  </a:cubicBezTo>
                  <a:cubicBezTo>
                    <a:pt x="1001" y="951"/>
                    <a:pt x="1008" y="952"/>
                    <a:pt x="1014" y="953"/>
                  </a:cubicBezTo>
                  <a:cubicBezTo>
                    <a:pt x="1031" y="955"/>
                    <a:pt x="1044" y="958"/>
                    <a:pt x="1059" y="964"/>
                  </a:cubicBezTo>
                  <a:cubicBezTo>
                    <a:pt x="1057" y="966"/>
                    <a:pt x="1055" y="968"/>
                    <a:pt x="1054" y="971"/>
                  </a:cubicBezTo>
                  <a:cubicBezTo>
                    <a:pt x="1061" y="975"/>
                    <a:pt x="1067" y="973"/>
                    <a:pt x="1072" y="969"/>
                  </a:cubicBezTo>
                  <a:cubicBezTo>
                    <a:pt x="1073" y="970"/>
                    <a:pt x="1074" y="970"/>
                    <a:pt x="1075" y="971"/>
                  </a:cubicBezTo>
                  <a:cubicBezTo>
                    <a:pt x="1092" y="979"/>
                    <a:pt x="1112" y="999"/>
                    <a:pt x="1127" y="1012"/>
                  </a:cubicBezTo>
                  <a:cubicBezTo>
                    <a:pt x="1159" y="1040"/>
                    <a:pt x="1150" y="1043"/>
                    <a:pt x="1144" y="1071"/>
                  </a:cubicBezTo>
                  <a:cubicBezTo>
                    <a:pt x="1133" y="1128"/>
                    <a:pt x="1144" y="1173"/>
                    <a:pt x="1117" y="1227"/>
                  </a:cubicBezTo>
                  <a:cubicBezTo>
                    <a:pt x="1111" y="1240"/>
                    <a:pt x="1106" y="1244"/>
                    <a:pt x="1088" y="1231"/>
                  </a:cubicBezTo>
                  <a:cubicBezTo>
                    <a:pt x="1076" y="1221"/>
                    <a:pt x="1079" y="1211"/>
                    <a:pt x="1070" y="1199"/>
                  </a:cubicBezTo>
                  <a:cubicBezTo>
                    <a:pt x="1067" y="1190"/>
                    <a:pt x="1064" y="1181"/>
                    <a:pt x="1061" y="1171"/>
                  </a:cubicBezTo>
                  <a:cubicBezTo>
                    <a:pt x="1060" y="1168"/>
                    <a:pt x="1059" y="1165"/>
                    <a:pt x="1058" y="1163"/>
                  </a:cubicBezTo>
                  <a:cubicBezTo>
                    <a:pt x="1058" y="1162"/>
                    <a:pt x="1058" y="1162"/>
                    <a:pt x="1058" y="1162"/>
                  </a:cubicBezTo>
                  <a:cubicBezTo>
                    <a:pt x="1058" y="1161"/>
                    <a:pt x="1058" y="1161"/>
                    <a:pt x="1058" y="1160"/>
                  </a:cubicBezTo>
                  <a:cubicBezTo>
                    <a:pt x="1058" y="1160"/>
                    <a:pt x="1059" y="1160"/>
                    <a:pt x="1059" y="1160"/>
                  </a:cubicBezTo>
                  <a:cubicBezTo>
                    <a:pt x="1059" y="1159"/>
                    <a:pt x="1059" y="1159"/>
                    <a:pt x="1059" y="1159"/>
                  </a:cubicBezTo>
                  <a:cubicBezTo>
                    <a:pt x="1059" y="1159"/>
                    <a:pt x="1059" y="1159"/>
                    <a:pt x="1059" y="1159"/>
                  </a:cubicBezTo>
                  <a:cubicBezTo>
                    <a:pt x="1060" y="1158"/>
                    <a:pt x="1060" y="1157"/>
                    <a:pt x="1061" y="1157"/>
                  </a:cubicBezTo>
                  <a:cubicBezTo>
                    <a:pt x="1061" y="1156"/>
                    <a:pt x="1062" y="1155"/>
                    <a:pt x="1062" y="1155"/>
                  </a:cubicBezTo>
                  <a:cubicBezTo>
                    <a:pt x="1063" y="1154"/>
                    <a:pt x="1064" y="1153"/>
                    <a:pt x="1065" y="1153"/>
                  </a:cubicBezTo>
                  <a:cubicBezTo>
                    <a:pt x="1065" y="1152"/>
                    <a:pt x="1066" y="1151"/>
                    <a:pt x="1067" y="1151"/>
                  </a:cubicBezTo>
                  <a:cubicBezTo>
                    <a:pt x="1068" y="1150"/>
                    <a:pt x="1069" y="1149"/>
                    <a:pt x="1069" y="1148"/>
                  </a:cubicBezTo>
                  <a:cubicBezTo>
                    <a:pt x="1076" y="1153"/>
                    <a:pt x="1085" y="1144"/>
                    <a:pt x="1086" y="1138"/>
                  </a:cubicBezTo>
                  <a:cubicBezTo>
                    <a:pt x="1088" y="1129"/>
                    <a:pt x="1083" y="1120"/>
                    <a:pt x="1076" y="1114"/>
                  </a:cubicBezTo>
                  <a:cubicBezTo>
                    <a:pt x="1083" y="1132"/>
                    <a:pt x="1064" y="1128"/>
                    <a:pt x="1069" y="1146"/>
                  </a:cubicBezTo>
                  <a:cubicBezTo>
                    <a:pt x="1068" y="1147"/>
                    <a:pt x="1067" y="1148"/>
                    <a:pt x="1066" y="1149"/>
                  </a:cubicBezTo>
                  <a:cubicBezTo>
                    <a:pt x="1065" y="1150"/>
                    <a:pt x="1064" y="1150"/>
                    <a:pt x="1063" y="1151"/>
                  </a:cubicBezTo>
                  <a:cubicBezTo>
                    <a:pt x="1063" y="1152"/>
                    <a:pt x="1062" y="1152"/>
                    <a:pt x="1061" y="1153"/>
                  </a:cubicBezTo>
                  <a:cubicBezTo>
                    <a:pt x="1060" y="1154"/>
                    <a:pt x="1060" y="1154"/>
                    <a:pt x="1059" y="1155"/>
                  </a:cubicBezTo>
                  <a:cubicBezTo>
                    <a:pt x="1059" y="1156"/>
                    <a:pt x="1058" y="1157"/>
                    <a:pt x="1058" y="1157"/>
                  </a:cubicBezTo>
                  <a:cubicBezTo>
                    <a:pt x="1058" y="1158"/>
                    <a:pt x="1058" y="1158"/>
                    <a:pt x="1057" y="1158"/>
                  </a:cubicBezTo>
                  <a:cubicBezTo>
                    <a:pt x="1057" y="1158"/>
                    <a:pt x="1057" y="1158"/>
                    <a:pt x="1057" y="1159"/>
                  </a:cubicBezTo>
                  <a:cubicBezTo>
                    <a:pt x="1057" y="1159"/>
                    <a:pt x="1057" y="1159"/>
                    <a:pt x="1057" y="1160"/>
                  </a:cubicBezTo>
                  <a:cubicBezTo>
                    <a:pt x="1057" y="1160"/>
                    <a:pt x="1057" y="1161"/>
                    <a:pt x="1057" y="1161"/>
                  </a:cubicBezTo>
                  <a:cubicBezTo>
                    <a:pt x="1056" y="1157"/>
                    <a:pt x="1054" y="1153"/>
                    <a:pt x="1053" y="1149"/>
                  </a:cubicBezTo>
                  <a:cubicBezTo>
                    <a:pt x="1050" y="1141"/>
                    <a:pt x="1047" y="1133"/>
                    <a:pt x="1046" y="1126"/>
                  </a:cubicBezTo>
                  <a:cubicBezTo>
                    <a:pt x="1046" y="1124"/>
                    <a:pt x="1045" y="1122"/>
                    <a:pt x="1045" y="1120"/>
                  </a:cubicBezTo>
                  <a:cubicBezTo>
                    <a:pt x="1045" y="1119"/>
                    <a:pt x="1045" y="1118"/>
                    <a:pt x="1045" y="1117"/>
                  </a:cubicBezTo>
                  <a:cubicBezTo>
                    <a:pt x="1045" y="1116"/>
                    <a:pt x="1045" y="1115"/>
                    <a:pt x="1045" y="1114"/>
                  </a:cubicBezTo>
                  <a:cubicBezTo>
                    <a:pt x="1045" y="1110"/>
                    <a:pt x="1046" y="1107"/>
                    <a:pt x="1046" y="1103"/>
                  </a:cubicBezTo>
                  <a:cubicBezTo>
                    <a:pt x="1046" y="1100"/>
                    <a:pt x="1046" y="1097"/>
                    <a:pt x="1046" y="1094"/>
                  </a:cubicBezTo>
                  <a:cubicBezTo>
                    <a:pt x="1047" y="1094"/>
                    <a:pt x="1047" y="1094"/>
                    <a:pt x="1047" y="1094"/>
                  </a:cubicBezTo>
                  <a:cubicBezTo>
                    <a:pt x="1048" y="1093"/>
                    <a:pt x="1048" y="1093"/>
                    <a:pt x="1049" y="1093"/>
                  </a:cubicBezTo>
                  <a:cubicBezTo>
                    <a:pt x="1049" y="1093"/>
                    <a:pt x="1050" y="1093"/>
                    <a:pt x="1050" y="1093"/>
                  </a:cubicBezTo>
                  <a:cubicBezTo>
                    <a:pt x="1051" y="1093"/>
                    <a:pt x="1051" y="1093"/>
                    <a:pt x="1051" y="1092"/>
                  </a:cubicBezTo>
                  <a:cubicBezTo>
                    <a:pt x="1051" y="1092"/>
                    <a:pt x="1052" y="1092"/>
                    <a:pt x="1052" y="1092"/>
                  </a:cubicBezTo>
                  <a:cubicBezTo>
                    <a:pt x="1053" y="1092"/>
                    <a:pt x="1054" y="1091"/>
                    <a:pt x="1056" y="1091"/>
                  </a:cubicBezTo>
                  <a:cubicBezTo>
                    <a:pt x="1057" y="1090"/>
                    <a:pt x="1059" y="1090"/>
                    <a:pt x="1060" y="1090"/>
                  </a:cubicBezTo>
                  <a:cubicBezTo>
                    <a:pt x="1063" y="1089"/>
                    <a:pt x="1067" y="1088"/>
                    <a:pt x="1070" y="1087"/>
                  </a:cubicBezTo>
                  <a:cubicBezTo>
                    <a:pt x="1071" y="1087"/>
                    <a:pt x="1072" y="1086"/>
                    <a:pt x="1074" y="1086"/>
                  </a:cubicBezTo>
                  <a:cubicBezTo>
                    <a:pt x="1075" y="1086"/>
                    <a:pt x="1076" y="1086"/>
                    <a:pt x="1077" y="1086"/>
                  </a:cubicBezTo>
                  <a:cubicBezTo>
                    <a:pt x="1078" y="1086"/>
                    <a:pt x="1078" y="1086"/>
                    <a:pt x="1079" y="1086"/>
                  </a:cubicBezTo>
                  <a:cubicBezTo>
                    <a:pt x="1079" y="1086"/>
                    <a:pt x="1080" y="1086"/>
                    <a:pt x="1080" y="1087"/>
                  </a:cubicBezTo>
                  <a:cubicBezTo>
                    <a:pt x="1081" y="1087"/>
                    <a:pt x="1082" y="1087"/>
                    <a:pt x="1083" y="1087"/>
                  </a:cubicBezTo>
                  <a:cubicBezTo>
                    <a:pt x="1084" y="1087"/>
                    <a:pt x="1084" y="1088"/>
                    <a:pt x="1084" y="1088"/>
                  </a:cubicBezTo>
                  <a:cubicBezTo>
                    <a:pt x="1092" y="1102"/>
                    <a:pt x="1100" y="1096"/>
                    <a:pt x="1111" y="1100"/>
                  </a:cubicBezTo>
                  <a:cubicBezTo>
                    <a:pt x="1105" y="1083"/>
                    <a:pt x="1095" y="1081"/>
                    <a:pt x="1083" y="1086"/>
                  </a:cubicBezTo>
                  <a:cubicBezTo>
                    <a:pt x="1083" y="1086"/>
                    <a:pt x="1084" y="1086"/>
                    <a:pt x="1084" y="1086"/>
                  </a:cubicBezTo>
                  <a:cubicBezTo>
                    <a:pt x="1082" y="1086"/>
                    <a:pt x="1081" y="1086"/>
                    <a:pt x="1080" y="1085"/>
                  </a:cubicBezTo>
                  <a:cubicBezTo>
                    <a:pt x="1080" y="1085"/>
                    <a:pt x="1079" y="1085"/>
                    <a:pt x="1079" y="1085"/>
                  </a:cubicBezTo>
                  <a:cubicBezTo>
                    <a:pt x="1078" y="1085"/>
                    <a:pt x="1078" y="1085"/>
                    <a:pt x="1077" y="1085"/>
                  </a:cubicBezTo>
                  <a:cubicBezTo>
                    <a:pt x="1077" y="1085"/>
                    <a:pt x="1076" y="1084"/>
                    <a:pt x="1076" y="1084"/>
                  </a:cubicBezTo>
                  <a:cubicBezTo>
                    <a:pt x="1077" y="1084"/>
                    <a:pt x="1078" y="1083"/>
                    <a:pt x="1079" y="1083"/>
                  </a:cubicBezTo>
                  <a:cubicBezTo>
                    <a:pt x="1082" y="1081"/>
                    <a:pt x="1084" y="1079"/>
                    <a:pt x="1086" y="1077"/>
                  </a:cubicBezTo>
                  <a:cubicBezTo>
                    <a:pt x="1087" y="1077"/>
                    <a:pt x="1087" y="1077"/>
                    <a:pt x="1087" y="1077"/>
                  </a:cubicBezTo>
                  <a:cubicBezTo>
                    <a:pt x="1087" y="1077"/>
                    <a:pt x="1088" y="1076"/>
                    <a:pt x="1088" y="1076"/>
                  </a:cubicBezTo>
                  <a:cubicBezTo>
                    <a:pt x="1088" y="1076"/>
                    <a:pt x="1088" y="1075"/>
                    <a:pt x="1089" y="1075"/>
                  </a:cubicBezTo>
                  <a:cubicBezTo>
                    <a:pt x="1089" y="1074"/>
                    <a:pt x="1090" y="1073"/>
                    <a:pt x="1090" y="1072"/>
                  </a:cubicBezTo>
                  <a:cubicBezTo>
                    <a:pt x="1091" y="1072"/>
                    <a:pt x="1091" y="1071"/>
                    <a:pt x="1091" y="1071"/>
                  </a:cubicBezTo>
                  <a:cubicBezTo>
                    <a:pt x="1091" y="1070"/>
                    <a:pt x="1091" y="1070"/>
                    <a:pt x="1091" y="1070"/>
                  </a:cubicBezTo>
                  <a:cubicBezTo>
                    <a:pt x="1091" y="1070"/>
                    <a:pt x="1091" y="1070"/>
                    <a:pt x="1089" y="1071"/>
                  </a:cubicBezTo>
                  <a:cubicBezTo>
                    <a:pt x="1089" y="1072"/>
                    <a:pt x="1088" y="1072"/>
                    <a:pt x="1087" y="1073"/>
                  </a:cubicBezTo>
                  <a:cubicBezTo>
                    <a:pt x="1087" y="1073"/>
                    <a:pt x="1086" y="1073"/>
                    <a:pt x="1086" y="1074"/>
                  </a:cubicBezTo>
                  <a:cubicBezTo>
                    <a:pt x="1086" y="1074"/>
                    <a:pt x="1085" y="1074"/>
                    <a:pt x="1085" y="1074"/>
                  </a:cubicBezTo>
                  <a:cubicBezTo>
                    <a:pt x="1085" y="1075"/>
                    <a:pt x="1085" y="1075"/>
                    <a:pt x="1084" y="1075"/>
                  </a:cubicBezTo>
                  <a:cubicBezTo>
                    <a:pt x="1084" y="1075"/>
                    <a:pt x="1084" y="1076"/>
                    <a:pt x="1083" y="1076"/>
                  </a:cubicBezTo>
                  <a:cubicBezTo>
                    <a:pt x="1083" y="1076"/>
                    <a:pt x="1083" y="1076"/>
                    <a:pt x="1083" y="1076"/>
                  </a:cubicBezTo>
                  <a:cubicBezTo>
                    <a:pt x="1083" y="1076"/>
                    <a:pt x="1083" y="1076"/>
                    <a:pt x="1084" y="1075"/>
                  </a:cubicBezTo>
                  <a:cubicBezTo>
                    <a:pt x="1084" y="1075"/>
                    <a:pt x="1084" y="1075"/>
                    <a:pt x="1084" y="1075"/>
                  </a:cubicBezTo>
                  <a:cubicBezTo>
                    <a:pt x="1084" y="1074"/>
                    <a:pt x="1084" y="1073"/>
                    <a:pt x="1085" y="1072"/>
                  </a:cubicBezTo>
                  <a:cubicBezTo>
                    <a:pt x="1085" y="1072"/>
                    <a:pt x="1085" y="1071"/>
                    <a:pt x="1085" y="1070"/>
                  </a:cubicBezTo>
                  <a:cubicBezTo>
                    <a:pt x="1086" y="1069"/>
                    <a:pt x="1086" y="1068"/>
                    <a:pt x="1086" y="1067"/>
                  </a:cubicBezTo>
                  <a:cubicBezTo>
                    <a:pt x="1086" y="1066"/>
                    <a:pt x="1087" y="1066"/>
                    <a:pt x="1087" y="1065"/>
                  </a:cubicBezTo>
                  <a:cubicBezTo>
                    <a:pt x="1087" y="1065"/>
                    <a:pt x="1087" y="1065"/>
                    <a:pt x="1087" y="1065"/>
                  </a:cubicBezTo>
                  <a:cubicBezTo>
                    <a:pt x="1087" y="1065"/>
                    <a:pt x="1087" y="1065"/>
                    <a:pt x="1087" y="1065"/>
                  </a:cubicBezTo>
                  <a:cubicBezTo>
                    <a:pt x="1087" y="1065"/>
                    <a:pt x="1087" y="1065"/>
                    <a:pt x="1087" y="1065"/>
                  </a:cubicBezTo>
                  <a:cubicBezTo>
                    <a:pt x="1090" y="1064"/>
                    <a:pt x="1095" y="1058"/>
                    <a:pt x="1095" y="1053"/>
                  </a:cubicBezTo>
                  <a:cubicBezTo>
                    <a:pt x="1096" y="1046"/>
                    <a:pt x="1090" y="1039"/>
                    <a:pt x="1087" y="1032"/>
                  </a:cubicBezTo>
                  <a:cubicBezTo>
                    <a:pt x="1087" y="1045"/>
                    <a:pt x="1076" y="1051"/>
                    <a:pt x="1085" y="1063"/>
                  </a:cubicBezTo>
                  <a:cubicBezTo>
                    <a:pt x="1085" y="1064"/>
                    <a:pt x="1085" y="1065"/>
                    <a:pt x="1085" y="1066"/>
                  </a:cubicBezTo>
                  <a:cubicBezTo>
                    <a:pt x="1084" y="1067"/>
                    <a:pt x="1084" y="1068"/>
                    <a:pt x="1084" y="1069"/>
                  </a:cubicBezTo>
                  <a:cubicBezTo>
                    <a:pt x="1083" y="1070"/>
                    <a:pt x="1083" y="1071"/>
                    <a:pt x="1083" y="1072"/>
                  </a:cubicBezTo>
                  <a:cubicBezTo>
                    <a:pt x="1083" y="1072"/>
                    <a:pt x="1082" y="1073"/>
                    <a:pt x="1082" y="1074"/>
                  </a:cubicBezTo>
                  <a:cubicBezTo>
                    <a:pt x="1082" y="1074"/>
                    <a:pt x="1082" y="1074"/>
                    <a:pt x="1082" y="1074"/>
                  </a:cubicBezTo>
                  <a:cubicBezTo>
                    <a:pt x="1082" y="1075"/>
                    <a:pt x="1082" y="1075"/>
                    <a:pt x="1082" y="1075"/>
                  </a:cubicBezTo>
                  <a:cubicBezTo>
                    <a:pt x="1082" y="1075"/>
                    <a:pt x="1082" y="1076"/>
                    <a:pt x="1081" y="1076"/>
                  </a:cubicBezTo>
                  <a:cubicBezTo>
                    <a:pt x="1081" y="1077"/>
                    <a:pt x="1081" y="1077"/>
                    <a:pt x="1081" y="1078"/>
                  </a:cubicBezTo>
                  <a:cubicBezTo>
                    <a:pt x="1081" y="1078"/>
                    <a:pt x="1081" y="1078"/>
                    <a:pt x="1081" y="1078"/>
                  </a:cubicBezTo>
                  <a:cubicBezTo>
                    <a:pt x="1080" y="1078"/>
                    <a:pt x="1079" y="1079"/>
                    <a:pt x="1078" y="1080"/>
                  </a:cubicBezTo>
                  <a:cubicBezTo>
                    <a:pt x="1076" y="1081"/>
                    <a:pt x="1075" y="1081"/>
                    <a:pt x="1073" y="1082"/>
                  </a:cubicBezTo>
                  <a:cubicBezTo>
                    <a:pt x="1072" y="1083"/>
                    <a:pt x="1070" y="1083"/>
                    <a:pt x="1069" y="1084"/>
                  </a:cubicBezTo>
                  <a:cubicBezTo>
                    <a:pt x="1066" y="1085"/>
                    <a:pt x="1062" y="1086"/>
                    <a:pt x="1059" y="1087"/>
                  </a:cubicBezTo>
                  <a:cubicBezTo>
                    <a:pt x="1058" y="1087"/>
                    <a:pt x="1056" y="1087"/>
                    <a:pt x="1055" y="1088"/>
                  </a:cubicBezTo>
                  <a:cubicBezTo>
                    <a:pt x="1053" y="1088"/>
                    <a:pt x="1052" y="1089"/>
                    <a:pt x="1051" y="1089"/>
                  </a:cubicBezTo>
                  <a:cubicBezTo>
                    <a:pt x="1050" y="1089"/>
                    <a:pt x="1050" y="1089"/>
                    <a:pt x="1050" y="1089"/>
                  </a:cubicBezTo>
                  <a:cubicBezTo>
                    <a:pt x="1050" y="1090"/>
                    <a:pt x="1049" y="1090"/>
                    <a:pt x="1049" y="1090"/>
                  </a:cubicBezTo>
                  <a:cubicBezTo>
                    <a:pt x="1049" y="1090"/>
                    <a:pt x="1048" y="1091"/>
                    <a:pt x="1048" y="1091"/>
                  </a:cubicBezTo>
                  <a:cubicBezTo>
                    <a:pt x="1047" y="1091"/>
                    <a:pt x="1047" y="1092"/>
                    <a:pt x="1046" y="1092"/>
                  </a:cubicBezTo>
                  <a:cubicBezTo>
                    <a:pt x="1046" y="1092"/>
                    <a:pt x="1046" y="1092"/>
                    <a:pt x="1046" y="1092"/>
                  </a:cubicBezTo>
                  <a:cubicBezTo>
                    <a:pt x="1046" y="1088"/>
                    <a:pt x="1046" y="1083"/>
                    <a:pt x="1046" y="1079"/>
                  </a:cubicBezTo>
                  <a:cubicBezTo>
                    <a:pt x="1046" y="1076"/>
                    <a:pt x="1045" y="1072"/>
                    <a:pt x="1045" y="1068"/>
                  </a:cubicBezTo>
                  <a:cubicBezTo>
                    <a:pt x="1044" y="1064"/>
                    <a:pt x="1043" y="1061"/>
                    <a:pt x="1043" y="1058"/>
                  </a:cubicBezTo>
                  <a:cubicBezTo>
                    <a:pt x="1043" y="1054"/>
                    <a:pt x="1042" y="1051"/>
                    <a:pt x="1042" y="1048"/>
                  </a:cubicBezTo>
                  <a:cubicBezTo>
                    <a:pt x="1042" y="1047"/>
                    <a:pt x="1042" y="1046"/>
                    <a:pt x="1042" y="1046"/>
                  </a:cubicBezTo>
                  <a:cubicBezTo>
                    <a:pt x="1042" y="1045"/>
                    <a:pt x="1042" y="1045"/>
                    <a:pt x="1042" y="1045"/>
                  </a:cubicBezTo>
                  <a:cubicBezTo>
                    <a:pt x="1042" y="1045"/>
                    <a:pt x="1042" y="1045"/>
                    <a:pt x="1042" y="1045"/>
                  </a:cubicBezTo>
                  <a:cubicBezTo>
                    <a:pt x="1042" y="1045"/>
                    <a:pt x="1042" y="1045"/>
                    <a:pt x="1042" y="1045"/>
                  </a:cubicBezTo>
                  <a:cubicBezTo>
                    <a:pt x="1042" y="1045"/>
                    <a:pt x="1042" y="1045"/>
                    <a:pt x="1042" y="1045"/>
                  </a:cubicBezTo>
                  <a:cubicBezTo>
                    <a:pt x="1042" y="1045"/>
                    <a:pt x="1042" y="1045"/>
                    <a:pt x="1042" y="1045"/>
                  </a:cubicBezTo>
                  <a:cubicBezTo>
                    <a:pt x="1043" y="1044"/>
                    <a:pt x="1043" y="1044"/>
                    <a:pt x="1043" y="1044"/>
                  </a:cubicBezTo>
                  <a:cubicBezTo>
                    <a:pt x="1043" y="1043"/>
                    <a:pt x="1043" y="1043"/>
                    <a:pt x="1043" y="1043"/>
                  </a:cubicBezTo>
                  <a:cubicBezTo>
                    <a:pt x="1043" y="1042"/>
                    <a:pt x="1043" y="1042"/>
                    <a:pt x="1043" y="1042"/>
                  </a:cubicBezTo>
                  <a:cubicBezTo>
                    <a:pt x="1043" y="1041"/>
                    <a:pt x="1043" y="1040"/>
                    <a:pt x="1044" y="1040"/>
                  </a:cubicBezTo>
                  <a:cubicBezTo>
                    <a:pt x="1044" y="1038"/>
                    <a:pt x="1044" y="1037"/>
                    <a:pt x="1045" y="1036"/>
                  </a:cubicBezTo>
                  <a:cubicBezTo>
                    <a:pt x="1045" y="1035"/>
                    <a:pt x="1046" y="1033"/>
                    <a:pt x="1046" y="1032"/>
                  </a:cubicBezTo>
                  <a:cubicBezTo>
                    <a:pt x="1047" y="1030"/>
                    <a:pt x="1048" y="1027"/>
                    <a:pt x="1048" y="1025"/>
                  </a:cubicBezTo>
                  <a:cubicBezTo>
                    <a:pt x="1048" y="1025"/>
                    <a:pt x="1048" y="1025"/>
                    <a:pt x="1049" y="1025"/>
                  </a:cubicBezTo>
                  <a:cubicBezTo>
                    <a:pt x="1049" y="1024"/>
                    <a:pt x="1049" y="1024"/>
                    <a:pt x="1049" y="1024"/>
                  </a:cubicBezTo>
                  <a:cubicBezTo>
                    <a:pt x="1049" y="1023"/>
                    <a:pt x="1050" y="1023"/>
                    <a:pt x="1050" y="1022"/>
                  </a:cubicBezTo>
                  <a:cubicBezTo>
                    <a:pt x="1050" y="1022"/>
                    <a:pt x="1051" y="1021"/>
                    <a:pt x="1051" y="1021"/>
                  </a:cubicBezTo>
                  <a:cubicBezTo>
                    <a:pt x="1052" y="1020"/>
                    <a:pt x="1053" y="1019"/>
                    <a:pt x="1053" y="1018"/>
                  </a:cubicBezTo>
                  <a:cubicBezTo>
                    <a:pt x="1054" y="1017"/>
                    <a:pt x="1055" y="1016"/>
                    <a:pt x="1056" y="1015"/>
                  </a:cubicBezTo>
                  <a:cubicBezTo>
                    <a:pt x="1057" y="1014"/>
                    <a:pt x="1058" y="1014"/>
                    <a:pt x="1059" y="1013"/>
                  </a:cubicBezTo>
                  <a:cubicBezTo>
                    <a:pt x="1060" y="1012"/>
                    <a:pt x="1061" y="1012"/>
                    <a:pt x="1062" y="1011"/>
                  </a:cubicBezTo>
                  <a:cubicBezTo>
                    <a:pt x="1062" y="1011"/>
                    <a:pt x="1062" y="1011"/>
                    <a:pt x="1062" y="1011"/>
                  </a:cubicBezTo>
                  <a:cubicBezTo>
                    <a:pt x="1079" y="1022"/>
                    <a:pt x="1084" y="1008"/>
                    <a:pt x="1084" y="991"/>
                  </a:cubicBezTo>
                  <a:cubicBezTo>
                    <a:pt x="1075" y="1000"/>
                    <a:pt x="1063" y="991"/>
                    <a:pt x="1060" y="1009"/>
                  </a:cubicBezTo>
                  <a:cubicBezTo>
                    <a:pt x="1059" y="1010"/>
                    <a:pt x="1058" y="1010"/>
                    <a:pt x="1058" y="1011"/>
                  </a:cubicBezTo>
                  <a:cubicBezTo>
                    <a:pt x="1057" y="1011"/>
                    <a:pt x="1056" y="1012"/>
                    <a:pt x="1055" y="1013"/>
                  </a:cubicBezTo>
                  <a:cubicBezTo>
                    <a:pt x="1054" y="1014"/>
                    <a:pt x="1053" y="1015"/>
                    <a:pt x="1052" y="1016"/>
                  </a:cubicBezTo>
                  <a:cubicBezTo>
                    <a:pt x="1051" y="1017"/>
                    <a:pt x="1051" y="1017"/>
                    <a:pt x="1050" y="1018"/>
                  </a:cubicBezTo>
                  <a:cubicBezTo>
                    <a:pt x="1051" y="1016"/>
                    <a:pt x="1051" y="1015"/>
                    <a:pt x="1051" y="1013"/>
                  </a:cubicBezTo>
                  <a:cubicBezTo>
                    <a:pt x="1051" y="1012"/>
                    <a:pt x="1052" y="1010"/>
                    <a:pt x="1052" y="1009"/>
                  </a:cubicBezTo>
                  <a:cubicBezTo>
                    <a:pt x="1052" y="1007"/>
                    <a:pt x="1052" y="1006"/>
                    <a:pt x="1052" y="1005"/>
                  </a:cubicBezTo>
                  <a:cubicBezTo>
                    <a:pt x="1052" y="1004"/>
                    <a:pt x="1052" y="1003"/>
                    <a:pt x="1052" y="1003"/>
                  </a:cubicBezTo>
                  <a:cubicBezTo>
                    <a:pt x="1052" y="1003"/>
                    <a:pt x="1052" y="1003"/>
                    <a:pt x="1051" y="1005"/>
                  </a:cubicBezTo>
                  <a:cubicBezTo>
                    <a:pt x="1051" y="1006"/>
                    <a:pt x="1051" y="1007"/>
                    <a:pt x="1051" y="1009"/>
                  </a:cubicBezTo>
                  <a:cubicBezTo>
                    <a:pt x="1051" y="1010"/>
                    <a:pt x="1050" y="1011"/>
                    <a:pt x="1050" y="1013"/>
                  </a:cubicBezTo>
                  <a:cubicBezTo>
                    <a:pt x="1049" y="1016"/>
                    <a:pt x="1047" y="1020"/>
                    <a:pt x="1046" y="1024"/>
                  </a:cubicBezTo>
                  <a:cubicBezTo>
                    <a:pt x="1045" y="1026"/>
                    <a:pt x="1044" y="1028"/>
                    <a:pt x="1043" y="1030"/>
                  </a:cubicBezTo>
                  <a:cubicBezTo>
                    <a:pt x="1042" y="1031"/>
                    <a:pt x="1042" y="1032"/>
                    <a:pt x="1041" y="1034"/>
                  </a:cubicBezTo>
                  <a:cubicBezTo>
                    <a:pt x="1041" y="1035"/>
                    <a:pt x="1040" y="1036"/>
                    <a:pt x="1040" y="1038"/>
                  </a:cubicBezTo>
                  <a:cubicBezTo>
                    <a:pt x="1040" y="1038"/>
                    <a:pt x="1039" y="1039"/>
                    <a:pt x="1039" y="1040"/>
                  </a:cubicBezTo>
                  <a:cubicBezTo>
                    <a:pt x="1039" y="1040"/>
                    <a:pt x="1039" y="1041"/>
                    <a:pt x="1039" y="1041"/>
                  </a:cubicBezTo>
                  <a:cubicBezTo>
                    <a:pt x="1039" y="1042"/>
                    <a:pt x="1039" y="1042"/>
                    <a:pt x="1039" y="1042"/>
                  </a:cubicBezTo>
                  <a:cubicBezTo>
                    <a:pt x="1039" y="1043"/>
                    <a:pt x="1039" y="1043"/>
                    <a:pt x="1039" y="1043"/>
                  </a:cubicBezTo>
                  <a:cubicBezTo>
                    <a:pt x="1039" y="1044"/>
                    <a:pt x="1039" y="1044"/>
                    <a:pt x="1039" y="1044"/>
                  </a:cubicBezTo>
                  <a:cubicBezTo>
                    <a:pt x="1039" y="1044"/>
                    <a:pt x="1039" y="1044"/>
                    <a:pt x="1039" y="1044"/>
                  </a:cubicBezTo>
                  <a:cubicBezTo>
                    <a:pt x="1039" y="1044"/>
                    <a:pt x="1039" y="1044"/>
                    <a:pt x="1039" y="1044"/>
                  </a:cubicBezTo>
                  <a:cubicBezTo>
                    <a:pt x="1039" y="1044"/>
                    <a:pt x="1039" y="1044"/>
                    <a:pt x="1039" y="1044"/>
                  </a:cubicBezTo>
                  <a:cubicBezTo>
                    <a:pt x="1039" y="1045"/>
                    <a:pt x="1039" y="1045"/>
                    <a:pt x="1039" y="1045"/>
                  </a:cubicBezTo>
                  <a:cubicBezTo>
                    <a:pt x="1038" y="1046"/>
                    <a:pt x="1038" y="1046"/>
                    <a:pt x="1038" y="1047"/>
                  </a:cubicBezTo>
                  <a:cubicBezTo>
                    <a:pt x="1038" y="1048"/>
                    <a:pt x="1039" y="1049"/>
                    <a:pt x="1039" y="1050"/>
                  </a:cubicBezTo>
                  <a:cubicBezTo>
                    <a:pt x="1038" y="1050"/>
                    <a:pt x="1038" y="1050"/>
                    <a:pt x="1038" y="1050"/>
                  </a:cubicBezTo>
                  <a:cubicBezTo>
                    <a:pt x="1038" y="1048"/>
                    <a:pt x="1037" y="1047"/>
                    <a:pt x="1035" y="1046"/>
                  </a:cubicBezTo>
                  <a:cubicBezTo>
                    <a:pt x="1035" y="1045"/>
                    <a:pt x="1035" y="1045"/>
                    <a:pt x="1034" y="1044"/>
                  </a:cubicBezTo>
                  <a:cubicBezTo>
                    <a:pt x="1034" y="1044"/>
                    <a:pt x="1034" y="1044"/>
                    <a:pt x="1033" y="1043"/>
                  </a:cubicBezTo>
                  <a:cubicBezTo>
                    <a:pt x="1033" y="1043"/>
                    <a:pt x="1032" y="1042"/>
                    <a:pt x="1032" y="1042"/>
                  </a:cubicBezTo>
                  <a:cubicBezTo>
                    <a:pt x="1031" y="1042"/>
                    <a:pt x="1031" y="1041"/>
                    <a:pt x="1031" y="1041"/>
                  </a:cubicBezTo>
                  <a:cubicBezTo>
                    <a:pt x="1029" y="1040"/>
                    <a:pt x="1028" y="1040"/>
                    <a:pt x="1027" y="1039"/>
                  </a:cubicBezTo>
                  <a:cubicBezTo>
                    <a:pt x="1027" y="1039"/>
                    <a:pt x="1027" y="1039"/>
                    <a:pt x="1026" y="1039"/>
                  </a:cubicBezTo>
                  <a:cubicBezTo>
                    <a:pt x="1026" y="1039"/>
                    <a:pt x="1026" y="1039"/>
                    <a:pt x="1025" y="1039"/>
                  </a:cubicBezTo>
                  <a:cubicBezTo>
                    <a:pt x="1025" y="1039"/>
                    <a:pt x="1025" y="1039"/>
                    <a:pt x="1025" y="1038"/>
                  </a:cubicBezTo>
                  <a:cubicBezTo>
                    <a:pt x="1024" y="1038"/>
                    <a:pt x="1024" y="1038"/>
                    <a:pt x="1024" y="1038"/>
                  </a:cubicBezTo>
                  <a:cubicBezTo>
                    <a:pt x="1021" y="1038"/>
                    <a:pt x="1019" y="1038"/>
                    <a:pt x="1016" y="1038"/>
                  </a:cubicBezTo>
                  <a:cubicBezTo>
                    <a:pt x="1015" y="1038"/>
                    <a:pt x="1014" y="1038"/>
                    <a:pt x="1013" y="1038"/>
                  </a:cubicBezTo>
                  <a:cubicBezTo>
                    <a:pt x="1012" y="1038"/>
                    <a:pt x="1011" y="1037"/>
                    <a:pt x="1011" y="1037"/>
                  </a:cubicBezTo>
                  <a:cubicBezTo>
                    <a:pt x="1010" y="1037"/>
                    <a:pt x="1010" y="1037"/>
                    <a:pt x="1010" y="1037"/>
                  </a:cubicBezTo>
                  <a:cubicBezTo>
                    <a:pt x="1010" y="1037"/>
                    <a:pt x="1010" y="1037"/>
                    <a:pt x="1010" y="1037"/>
                  </a:cubicBezTo>
                  <a:cubicBezTo>
                    <a:pt x="1010" y="1036"/>
                    <a:pt x="1010" y="1036"/>
                    <a:pt x="1010" y="1036"/>
                  </a:cubicBezTo>
                  <a:cubicBezTo>
                    <a:pt x="1009" y="1036"/>
                    <a:pt x="1009" y="1036"/>
                    <a:pt x="1009" y="1036"/>
                  </a:cubicBezTo>
                  <a:cubicBezTo>
                    <a:pt x="1007" y="1035"/>
                    <a:pt x="1005" y="1033"/>
                    <a:pt x="1003" y="1030"/>
                  </a:cubicBezTo>
                  <a:cubicBezTo>
                    <a:pt x="1001" y="1028"/>
                    <a:pt x="1000" y="1025"/>
                    <a:pt x="998" y="1023"/>
                  </a:cubicBezTo>
                  <a:cubicBezTo>
                    <a:pt x="996" y="1020"/>
                    <a:pt x="994" y="1018"/>
                    <a:pt x="992" y="1016"/>
                  </a:cubicBezTo>
                  <a:cubicBezTo>
                    <a:pt x="990" y="1014"/>
                    <a:pt x="989" y="1013"/>
                    <a:pt x="988" y="1011"/>
                  </a:cubicBezTo>
                  <a:cubicBezTo>
                    <a:pt x="988" y="1011"/>
                    <a:pt x="988" y="1011"/>
                    <a:pt x="987" y="1010"/>
                  </a:cubicBezTo>
                  <a:cubicBezTo>
                    <a:pt x="987" y="1010"/>
                    <a:pt x="987" y="1010"/>
                    <a:pt x="987" y="1009"/>
                  </a:cubicBezTo>
                  <a:cubicBezTo>
                    <a:pt x="987" y="1009"/>
                    <a:pt x="987" y="1009"/>
                    <a:pt x="987" y="1009"/>
                  </a:cubicBezTo>
                  <a:cubicBezTo>
                    <a:pt x="987" y="1008"/>
                    <a:pt x="987" y="1008"/>
                    <a:pt x="986" y="1008"/>
                  </a:cubicBezTo>
                  <a:cubicBezTo>
                    <a:pt x="986" y="1008"/>
                    <a:pt x="986" y="1007"/>
                    <a:pt x="986" y="1007"/>
                  </a:cubicBezTo>
                  <a:cubicBezTo>
                    <a:pt x="986" y="1006"/>
                    <a:pt x="985" y="1006"/>
                    <a:pt x="985" y="1005"/>
                  </a:cubicBezTo>
                  <a:cubicBezTo>
                    <a:pt x="985" y="1005"/>
                    <a:pt x="985" y="1004"/>
                    <a:pt x="985" y="1004"/>
                  </a:cubicBezTo>
                  <a:cubicBezTo>
                    <a:pt x="985" y="1003"/>
                    <a:pt x="984" y="1003"/>
                    <a:pt x="984" y="1002"/>
                  </a:cubicBezTo>
                  <a:cubicBezTo>
                    <a:pt x="984" y="1001"/>
                    <a:pt x="983" y="1000"/>
                    <a:pt x="983" y="999"/>
                  </a:cubicBezTo>
                  <a:cubicBezTo>
                    <a:pt x="983" y="997"/>
                    <a:pt x="983" y="996"/>
                    <a:pt x="982" y="995"/>
                  </a:cubicBezTo>
                  <a:cubicBezTo>
                    <a:pt x="982" y="994"/>
                    <a:pt x="982" y="993"/>
                    <a:pt x="982" y="992"/>
                  </a:cubicBezTo>
                  <a:cubicBezTo>
                    <a:pt x="982" y="991"/>
                    <a:pt x="982" y="991"/>
                    <a:pt x="982" y="991"/>
                  </a:cubicBezTo>
                  <a:cubicBezTo>
                    <a:pt x="982" y="992"/>
                    <a:pt x="982" y="993"/>
                    <a:pt x="983" y="994"/>
                  </a:cubicBezTo>
                  <a:cubicBezTo>
                    <a:pt x="998" y="990"/>
                    <a:pt x="987" y="967"/>
                    <a:pt x="978" y="956"/>
                  </a:cubicBezTo>
                  <a:cubicBezTo>
                    <a:pt x="978" y="964"/>
                    <a:pt x="965" y="990"/>
                    <a:pt x="980" y="994"/>
                  </a:cubicBezTo>
                  <a:cubicBezTo>
                    <a:pt x="980" y="995"/>
                    <a:pt x="980" y="995"/>
                    <a:pt x="980" y="995"/>
                  </a:cubicBezTo>
                  <a:cubicBezTo>
                    <a:pt x="981" y="996"/>
                    <a:pt x="981" y="998"/>
                    <a:pt x="981" y="999"/>
                  </a:cubicBezTo>
                  <a:cubicBezTo>
                    <a:pt x="982" y="1000"/>
                    <a:pt x="982" y="1001"/>
                    <a:pt x="982" y="1003"/>
                  </a:cubicBezTo>
                  <a:cubicBezTo>
                    <a:pt x="983" y="1003"/>
                    <a:pt x="983" y="1004"/>
                    <a:pt x="983" y="1004"/>
                  </a:cubicBezTo>
                  <a:cubicBezTo>
                    <a:pt x="983" y="1005"/>
                    <a:pt x="983" y="1005"/>
                    <a:pt x="984" y="1006"/>
                  </a:cubicBezTo>
                  <a:cubicBezTo>
                    <a:pt x="984" y="1006"/>
                    <a:pt x="984" y="1007"/>
                    <a:pt x="984" y="1007"/>
                  </a:cubicBezTo>
                  <a:cubicBezTo>
                    <a:pt x="984" y="1007"/>
                    <a:pt x="984" y="1008"/>
                    <a:pt x="984" y="1008"/>
                  </a:cubicBezTo>
                  <a:cubicBezTo>
                    <a:pt x="983" y="1007"/>
                    <a:pt x="982" y="1005"/>
                    <a:pt x="981" y="1004"/>
                  </a:cubicBezTo>
                  <a:cubicBezTo>
                    <a:pt x="980" y="1004"/>
                    <a:pt x="980" y="1003"/>
                    <a:pt x="980" y="1003"/>
                  </a:cubicBezTo>
                  <a:cubicBezTo>
                    <a:pt x="979" y="1003"/>
                    <a:pt x="979" y="1002"/>
                    <a:pt x="979" y="1002"/>
                  </a:cubicBezTo>
                  <a:cubicBezTo>
                    <a:pt x="978" y="1001"/>
                    <a:pt x="977" y="1001"/>
                    <a:pt x="976" y="1000"/>
                  </a:cubicBezTo>
                  <a:cubicBezTo>
                    <a:pt x="975" y="999"/>
                    <a:pt x="974" y="998"/>
                    <a:pt x="973" y="997"/>
                  </a:cubicBezTo>
                  <a:cubicBezTo>
                    <a:pt x="972" y="996"/>
                    <a:pt x="972" y="996"/>
                    <a:pt x="971" y="996"/>
                  </a:cubicBezTo>
                  <a:cubicBezTo>
                    <a:pt x="971" y="996"/>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7"/>
                  </a:cubicBezTo>
                  <a:cubicBezTo>
                    <a:pt x="970" y="997"/>
                    <a:pt x="970" y="997"/>
                    <a:pt x="971" y="997"/>
                  </a:cubicBezTo>
                  <a:cubicBezTo>
                    <a:pt x="971" y="997"/>
                    <a:pt x="971" y="997"/>
                    <a:pt x="971" y="997"/>
                  </a:cubicBezTo>
                  <a:cubicBezTo>
                    <a:pt x="971" y="997"/>
                    <a:pt x="971" y="997"/>
                    <a:pt x="971" y="997"/>
                  </a:cubicBezTo>
                  <a:cubicBezTo>
                    <a:pt x="970" y="997"/>
                    <a:pt x="970" y="997"/>
                    <a:pt x="970" y="997"/>
                  </a:cubicBezTo>
                  <a:cubicBezTo>
                    <a:pt x="970" y="997"/>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6"/>
                  </a:cubicBezTo>
                  <a:cubicBezTo>
                    <a:pt x="971" y="996"/>
                    <a:pt x="971" y="996"/>
                    <a:pt x="971" y="996"/>
                  </a:cubicBezTo>
                  <a:cubicBezTo>
                    <a:pt x="971" y="997"/>
                    <a:pt x="971" y="997"/>
                    <a:pt x="972" y="998"/>
                  </a:cubicBezTo>
                  <a:cubicBezTo>
                    <a:pt x="973" y="999"/>
                    <a:pt x="974" y="1000"/>
                    <a:pt x="975" y="1002"/>
                  </a:cubicBezTo>
                  <a:cubicBezTo>
                    <a:pt x="976" y="1002"/>
                    <a:pt x="976" y="1003"/>
                    <a:pt x="977" y="1004"/>
                  </a:cubicBezTo>
                  <a:cubicBezTo>
                    <a:pt x="977" y="1004"/>
                    <a:pt x="978" y="1005"/>
                    <a:pt x="978" y="1005"/>
                  </a:cubicBezTo>
                  <a:cubicBezTo>
                    <a:pt x="978" y="1006"/>
                    <a:pt x="979" y="1006"/>
                    <a:pt x="979" y="1006"/>
                  </a:cubicBezTo>
                  <a:cubicBezTo>
                    <a:pt x="982" y="1010"/>
                    <a:pt x="986" y="1013"/>
                    <a:pt x="990" y="1018"/>
                  </a:cubicBezTo>
                  <a:cubicBezTo>
                    <a:pt x="992" y="1020"/>
                    <a:pt x="994" y="1022"/>
                    <a:pt x="996" y="1025"/>
                  </a:cubicBezTo>
                  <a:cubicBezTo>
                    <a:pt x="996" y="1025"/>
                    <a:pt x="997" y="1026"/>
                    <a:pt x="998" y="1027"/>
                  </a:cubicBezTo>
                  <a:cubicBezTo>
                    <a:pt x="997" y="1027"/>
                    <a:pt x="997" y="1027"/>
                    <a:pt x="997" y="1027"/>
                  </a:cubicBezTo>
                  <a:cubicBezTo>
                    <a:pt x="996" y="1026"/>
                    <a:pt x="995" y="1026"/>
                    <a:pt x="994" y="1026"/>
                  </a:cubicBezTo>
                  <a:cubicBezTo>
                    <a:pt x="994" y="1025"/>
                    <a:pt x="993" y="1025"/>
                    <a:pt x="992" y="1025"/>
                  </a:cubicBezTo>
                  <a:cubicBezTo>
                    <a:pt x="991" y="1025"/>
                    <a:pt x="990" y="1024"/>
                    <a:pt x="989" y="1024"/>
                  </a:cubicBezTo>
                  <a:cubicBezTo>
                    <a:pt x="989" y="1024"/>
                    <a:pt x="989" y="1024"/>
                    <a:pt x="989" y="1024"/>
                  </a:cubicBezTo>
                  <a:cubicBezTo>
                    <a:pt x="989" y="1024"/>
                    <a:pt x="989" y="1024"/>
                    <a:pt x="989" y="1024"/>
                  </a:cubicBezTo>
                  <a:cubicBezTo>
                    <a:pt x="977" y="1015"/>
                    <a:pt x="968" y="1019"/>
                    <a:pt x="957" y="1023"/>
                  </a:cubicBezTo>
                  <a:cubicBezTo>
                    <a:pt x="967" y="1033"/>
                    <a:pt x="977" y="1031"/>
                    <a:pt x="987" y="1026"/>
                  </a:cubicBezTo>
                  <a:cubicBezTo>
                    <a:pt x="987" y="1026"/>
                    <a:pt x="988" y="1026"/>
                    <a:pt x="989" y="1027"/>
                  </a:cubicBezTo>
                  <a:cubicBezTo>
                    <a:pt x="990" y="1027"/>
                    <a:pt x="991" y="1027"/>
                    <a:pt x="992" y="1027"/>
                  </a:cubicBezTo>
                  <a:cubicBezTo>
                    <a:pt x="992" y="1028"/>
                    <a:pt x="993" y="1028"/>
                    <a:pt x="994" y="1028"/>
                  </a:cubicBezTo>
                  <a:cubicBezTo>
                    <a:pt x="995" y="1028"/>
                    <a:pt x="996" y="1029"/>
                    <a:pt x="996" y="1029"/>
                  </a:cubicBezTo>
                  <a:cubicBezTo>
                    <a:pt x="997" y="1029"/>
                    <a:pt x="998" y="1030"/>
                    <a:pt x="998" y="1030"/>
                  </a:cubicBezTo>
                  <a:cubicBezTo>
                    <a:pt x="999" y="1030"/>
                    <a:pt x="999" y="1030"/>
                    <a:pt x="999" y="1030"/>
                  </a:cubicBezTo>
                  <a:cubicBezTo>
                    <a:pt x="999" y="1030"/>
                    <a:pt x="999" y="1030"/>
                    <a:pt x="999" y="1030"/>
                  </a:cubicBezTo>
                  <a:cubicBezTo>
                    <a:pt x="1000" y="1030"/>
                    <a:pt x="1000" y="1030"/>
                    <a:pt x="1000" y="1030"/>
                  </a:cubicBezTo>
                  <a:cubicBezTo>
                    <a:pt x="1000" y="1031"/>
                    <a:pt x="1001" y="1031"/>
                    <a:pt x="1001" y="1032"/>
                  </a:cubicBezTo>
                  <a:cubicBezTo>
                    <a:pt x="1003" y="1035"/>
                    <a:pt x="1005" y="1037"/>
                    <a:pt x="1008" y="1039"/>
                  </a:cubicBezTo>
                  <a:cubicBezTo>
                    <a:pt x="1008" y="1039"/>
                    <a:pt x="1008" y="1039"/>
                    <a:pt x="1009" y="1039"/>
                  </a:cubicBezTo>
                  <a:cubicBezTo>
                    <a:pt x="1009" y="1039"/>
                    <a:pt x="1009" y="1039"/>
                    <a:pt x="1009" y="1039"/>
                  </a:cubicBezTo>
                  <a:cubicBezTo>
                    <a:pt x="1009" y="1040"/>
                    <a:pt x="1010" y="1040"/>
                    <a:pt x="1010" y="1040"/>
                  </a:cubicBezTo>
                  <a:cubicBezTo>
                    <a:pt x="1010" y="1040"/>
                    <a:pt x="1010" y="1040"/>
                    <a:pt x="1010" y="1040"/>
                  </a:cubicBezTo>
                  <a:cubicBezTo>
                    <a:pt x="1011" y="1040"/>
                    <a:pt x="1012" y="1041"/>
                    <a:pt x="1012" y="1041"/>
                  </a:cubicBezTo>
                  <a:cubicBezTo>
                    <a:pt x="1014" y="1041"/>
                    <a:pt x="1015" y="1041"/>
                    <a:pt x="1016" y="1041"/>
                  </a:cubicBezTo>
                  <a:cubicBezTo>
                    <a:pt x="1019" y="1041"/>
                    <a:pt x="1021" y="1041"/>
                    <a:pt x="1024" y="1041"/>
                  </a:cubicBezTo>
                  <a:cubicBezTo>
                    <a:pt x="1024" y="1041"/>
                    <a:pt x="1024" y="1042"/>
                    <a:pt x="1024" y="1042"/>
                  </a:cubicBezTo>
                  <a:cubicBezTo>
                    <a:pt x="1025" y="1042"/>
                    <a:pt x="1025" y="1042"/>
                    <a:pt x="1025" y="1042"/>
                  </a:cubicBezTo>
                  <a:cubicBezTo>
                    <a:pt x="1025" y="1042"/>
                    <a:pt x="1026" y="1042"/>
                    <a:pt x="1026" y="1042"/>
                  </a:cubicBezTo>
                  <a:cubicBezTo>
                    <a:pt x="1026" y="1042"/>
                    <a:pt x="1026" y="1042"/>
                    <a:pt x="1027" y="1042"/>
                  </a:cubicBezTo>
                  <a:cubicBezTo>
                    <a:pt x="1028" y="1043"/>
                    <a:pt x="1029" y="1043"/>
                    <a:pt x="1029" y="1044"/>
                  </a:cubicBezTo>
                  <a:cubicBezTo>
                    <a:pt x="1030" y="1044"/>
                    <a:pt x="1031" y="1045"/>
                    <a:pt x="1032" y="1045"/>
                  </a:cubicBezTo>
                  <a:cubicBezTo>
                    <a:pt x="1032" y="1046"/>
                    <a:pt x="1033" y="1046"/>
                    <a:pt x="1033" y="1046"/>
                  </a:cubicBezTo>
                  <a:cubicBezTo>
                    <a:pt x="1033" y="1047"/>
                    <a:pt x="1034" y="1047"/>
                    <a:pt x="1034" y="1047"/>
                  </a:cubicBezTo>
                  <a:cubicBezTo>
                    <a:pt x="1035" y="1048"/>
                    <a:pt x="1037" y="1049"/>
                    <a:pt x="1038" y="1050"/>
                  </a:cubicBezTo>
                  <a:cubicBezTo>
                    <a:pt x="1038" y="1051"/>
                    <a:pt x="1038" y="1051"/>
                    <a:pt x="1039" y="1051"/>
                  </a:cubicBezTo>
                  <a:cubicBezTo>
                    <a:pt x="1039" y="1053"/>
                    <a:pt x="1039" y="1056"/>
                    <a:pt x="1039" y="1058"/>
                  </a:cubicBezTo>
                  <a:cubicBezTo>
                    <a:pt x="1040" y="1061"/>
                    <a:pt x="1040" y="1065"/>
                    <a:pt x="1041" y="1068"/>
                  </a:cubicBezTo>
                  <a:cubicBezTo>
                    <a:pt x="1041" y="1072"/>
                    <a:pt x="1042" y="1075"/>
                    <a:pt x="1042" y="1079"/>
                  </a:cubicBezTo>
                  <a:cubicBezTo>
                    <a:pt x="1043" y="1086"/>
                    <a:pt x="1043" y="1094"/>
                    <a:pt x="1042" y="1102"/>
                  </a:cubicBezTo>
                  <a:cubicBezTo>
                    <a:pt x="1042" y="1105"/>
                    <a:pt x="1041" y="1109"/>
                    <a:pt x="1041" y="1113"/>
                  </a:cubicBezTo>
                  <a:cubicBezTo>
                    <a:pt x="1041" y="1114"/>
                    <a:pt x="1041" y="1115"/>
                    <a:pt x="1041" y="1116"/>
                  </a:cubicBezTo>
                  <a:cubicBezTo>
                    <a:pt x="1041" y="1117"/>
                    <a:pt x="1041" y="1119"/>
                    <a:pt x="1041" y="1120"/>
                  </a:cubicBezTo>
                  <a:cubicBezTo>
                    <a:pt x="1041" y="1122"/>
                    <a:pt x="1042" y="1124"/>
                    <a:pt x="1042" y="1126"/>
                  </a:cubicBezTo>
                  <a:cubicBezTo>
                    <a:pt x="1043" y="1130"/>
                    <a:pt x="1044" y="1134"/>
                    <a:pt x="1045" y="1138"/>
                  </a:cubicBezTo>
                  <a:cubicBezTo>
                    <a:pt x="1046" y="1141"/>
                    <a:pt x="1047" y="1144"/>
                    <a:pt x="1048" y="1146"/>
                  </a:cubicBezTo>
                  <a:cubicBezTo>
                    <a:pt x="1047" y="1145"/>
                    <a:pt x="1047" y="1144"/>
                    <a:pt x="1046" y="1143"/>
                  </a:cubicBezTo>
                  <a:cubicBezTo>
                    <a:pt x="1046" y="1143"/>
                    <a:pt x="1046" y="1142"/>
                    <a:pt x="1045" y="1142"/>
                  </a:cubicBezTo>
                  <a:cubicBezTo>
                    <a:pt x="1045" y="1141"/>
                    <a:pt x="1045" y="1141"/>
                    <a:pt x="1044" y="1140"/>
                  </a:cubicBezTo>
                  <a:cubicBezTo>
                    <a:pt x="1044" y="1139"/>
                    <a:pt x="1043" y="1139"/>
                    <a:pt x="1043" y="1139"/>
                  </a:cubicBezTo>
                  <a:cubicBezTo>
                    <a:pt x="1043" y="1138"/>
                    <a:pt x="1042" y="1138"/>
                    <a:pt x="1042" y="1137"/>
                  </a:cubicBezTo>
                  <a:cubicBezTo>
                    <a:pt x="1040" y="1135"/>
                    <a:pt x="1037" y="1133"/>
                    <a:pt x="1034" y="1132"/>
                  </a:cubicBezTo>
                  <a:cubicBezTo>
                    <a:pt x="1034" y="1132"/>
                    <a:pt x="1034" y="1132"/>
                    <a:pt x="1033" y="1132"/>
                  </a:cubicBezTo>
                  <a:cubicBezTo>
                    <a:pt x="1033" y="1132"/>
                    <a:pt x="1032" y="1132"/>
                    <a:pt x="1032" y="1132"/>
                  </a:cubicBezTo>
                  <a:cubicBezTo>
                    <a:pt x="1032" y="1132"/>
                    <a:pt x="1032" y="1132"/>
                    <a:pt x="1032" y="1132"/>
                  </a:cubicBezTo>
                  <a:cubicBezTo>
                    <a:pt x="1031" y="1131"/>
                    <a:pt x="1031" y="1131"/>
                    <a:pt x="1031" y="1131"/>
                  </a:cubicBezTo>
                  <a:cubicBezTo>
                    <a:pt x="1031" y="1131"/>
                    <a:pt x="1030" y="1131"/>
                    <a:pt x="1030" y="1131"/>
                  </a:cubicBezTo>
                  <a:cubicBezTo>
                    <a:pt x="1028" y="1131"/>
                    <a:pt x="1027" y="1131"/>
                    <a:pt x="1026" y="1132"/>
                  </a:cubicBezTo>
                  <a:cubicBezTo>
                    <a:pt x="1025" y="1132"/>
                    <a:pt x="1024" y="1132"/>
                    <a:pt x="1023" y="1132"/>
                  </a:cubicBezTo>
                  <a:cubicBezTo>
                    <a:pt x="1023" y="1132"/>
                    <a:pt x="1022" y="1132"/>
                    <a:pt x="1021" y="1132"/>
                  </a:cubicBezTo>
                  <a:cubicBezTo>
                    <a:pt x="1021" y="1132"/>
                    <a:pt x="1020" y="1132"/>
                    <a:pt x="1019" y="1132"/>
                  </a:cubicBezTo>
                  <a:cubicBezTo>
                    <a:pt x="1018" y="1132"/>
                    <a:pt x="1018" y="1132"/>
                    <a:pt x="1017" y="1132"/>
                  </a:cubicBezTo>
                  <a:cubicBezTo>
                    <a:pt x="1017" y="1132"/>
                    <a:pt x="1016" y="1132"/>
                    <a:pt x="1016" y="1132"/>
                  </a:cubicBezTo>
                  <a:cubicBezTo>
                    <a:pt x="1016" y="1132"/>
                    <a:pt x="1015" y="1132"/>
                    <a:pt x="1015" y="1132"/>
                  </a:cubicBezTo>
                  <a:cubicBezTo>
                    <a:pt x="1015" y="1132"/>
                    <a:pt x="1015" y="1131"/>
                    <a:pt x="1015" y="1131"/>
                  </a:cubicBezTo>
                  <a:cubicBezTo>
                    <a:pt x="1015" y="1131"/>
                    <a:pt x="1014" y="1131"/>
                    <a:pt x="1014" y="1130"/>
                  </a:cubicBezTo>
                  <a:cubicBezTo>
                    <a:pt x="1014" y="1130"/>
                    <a:pt x="1014" y="1130"/>
                    <a:pt x="1014" y="1130"/>
                  </a:cubicBezTo>
                  <a:cubicBezTo>
                    <a:pt x="1014" y="1130"/>
                    <a:pt x="1013" y="1129"/>
                    <a:pt x="1013" y="1129"/>
                  </a:cubicBezTo>
                  <a:cubicBezTo>
                    <a:pt x="1013" y="1129"/>
                    <a:pt x="1013" y="1128"/>
                    <a:pt x="1012" y="1128"/>
                  </a:cubicBezTo>
                  <a:cubicBezTo>
                    <a:pt x="1012" y="1128"/>
                    <a:pt x="1012" y="1128"/>
                    <a:pt x="1012" y="1127"/>
                  </a:cubicBezTo>
                  <a:cubicBezTo>
                    <a:pt x="1012" y="1127"/>
                    <a:pt x="1012" y="1127"/>
                    <a:pt x="1011" y="1127"/>
                  </a:cubicBezTo>
                  <a:cubicBezTo>
                    <a:pt x="1011" y="1126"/>
                    <a:pt x="1011" y="1126"/>
                    <a:pt x="1011" y="1125"/>
                  </a:cubicBezTo>
                  <a:cubicBezTo>
                    <a:pt x="1010" y="1125"/>
                    <a:pt x="1009" y="1124"/>
                    <a:pt x="1009" y="1123"/>
                  </a:cubicBezTo>
                  <a:cubicBezTo>
                    <a:pt x="1008" y="1122"/>
                    <a:pt x="1008" y="1121"/>
                    <a:pt x="1008" y="1120"/>
                  </a:cubicBezTo>
                  <a:cubicBezTo>
                    <a:pt x="1008" y="1119"/>
                    <a:pt x="1008" y="1119"/>
                    <a:pt x="1007" y="1119"/>
                  </a:cubicBezTo>
                  <a:cubicBezTo>
                    <a:pt x="1008" y="1119"/>
                    <a:pt x="1008" y="1119"/>
                    <a:pt x="1008" y="1119"/>
                  </a:cubicBezTo>
                  <a:cubicBezTo>
                    <a:pt x="1008" y="1119"/>
                    <a:pt x="1008" y="1118"/>
                    <a:pt x="1007" y="1117"/>
                  </a:cubicBezTo>
                  <a:cubicBezTo>
                    <a:pt x="1009" y="1118"/>
                    <a:pt x="1009" y="1118"/>
                    <a:pt x="1009" y="1118"/>
                  </a:cubicBezTo>
                  <a:cubicBezTo>
                    <a:pt x="1022" y="1110"/>
                    <a:pt x="1005" y="1098"/>
                    <a:pt x="1002" y="1088"/>
                  </a:cubicBezTo>
                  <a:cubicBezTo>
                    <a:pt x="999" y="1096"/>
                    <a:pt x="994" y="1115"/>
                    <a:pt x="1006" y="1119"/>
                  </a:cubicBezTo>
                  <a:cubicBezTo>
                    <a:pt x="1006" y="1119"/>
                    <a:pt x="1006" y="1120"/>
                    <a:pt x="1006" y="1120"/>
                  </a:cubicBezTo>
                  <a:cubicBezTo>
                    <a:pt x="1007" y="1121"/>
                    <a:pt x="1007" y="1122"/>
                    <a:pt x="1008" y="1123"/>
                  </a:cubicBezTo>
                  <a:cubicBezTo>
                    <a:pt x="1008" y="1124"/>
                    <a:pt x="1009" y="1125"/>
                    <a:pt x="1009" y="1126"/>
                  </a:cubicBezTo>
                  <a:cubicBezTo>
                    <a:pt x="1010" y="1127"/>
                    <a:pt x="1010" y="1127"/>
                    <a:pt x="1010" y="1128"/>
                  </a:cubicBezTo>
                  <a:cubicBezTo>
                    <a:pt x="1010" y="1128"/>
                    <a:pt x="1011" y="1128"/>
                    <a:pt x="1011" y="1128"/>
                  </a:cubicBezTo>
                  <a:cubicBezTo>
                    <a:pt x="1011" y="1128"/>
                    <a:pt x="1011" y="1129"/>
                    <a:pt x="1011" y="1129"/>
                  </a:cubicBezTo>
                  <a:cubicBezTo>
                    <a:pt x="1012" y="1129"/>
                    <a:pt x="1012" y="1130"/>
                    <a:pt x="1012" y="1130"/>
                  </a:cubicBezTo>
                  <a:cubicBezTo>
                    <a:pt x="1012" y="1130"/>
                    <a:pt x="1013" y="1131"/>
                    <a:pt x="1013" y="1131"/>
                  </a:cubicBezTo>
                  <a:cubicBezTo>
                    <a:pt x="1013" y="1131"/>
                    <a:pt x="1013" y="1131"/>
                    <a:pt x="1013" y="1132"/>
                  </a:cubicBezTo>
                  <a:cubicBezTo>
                    <a:pt x="1014" y="1132"/>
                    <a:pt x="1014" y="1132"/>
                    <a:pt x="1014" y="1132"/>
                  </a:cubicBezTo>
                  <a:cubicBezTo>
                    <a:pt x="1012" y="1132"/>
                    <a:pt x="1010" y="1131"/>
                    <a:pt x="1008" y="1131"/>
                  </a:cubicBezTo>
                  <a:cubicBezTo>
                    <a:pt x="1008" y="1131"/>
                    <a:pt x="1007" y="1131"/>
                    <a:pt x="1007" y="1131"/>
                  </a:cubicBezTo>
                  <a:cubicBezTo>
                    <a:pt x="1006" y="1130"/>
                    <a:pt x="1006" y="1130"/>
                    <a:pt x="1006" y="1130"/>
                  </a:cubicBezTo>
                  <a:cubicBezTo>
                    <a:pt x="1005" y="1130"/>
                    <a:pt x="1004" y="1130"/>
                    <a:pt x="1004" y="1130"/>
                  </a:cubicBezTo>
                  <a:cubicBezTo>
                    <a:pt x="1003" y="1129"/>
                    <a:pt x="1002" y="1129"/>
                    <a:pt x="1002" y="1129"/>
                  </a:cubicBezTo>
                  <a:cubicBezTo>
                    <a:pt x="1001" y="1129"/>
                    <a:pt x="1000" y="1128"/>
                    <a:pt x="999" y="1128"/>
                  </a:cubicBezTo>
                  <a:cubicBezTo>
                    <a:pt x="997" y="1127"/>
                    <a:pt x="994" y="1125"/>
                    <a:pt x="991" y="1124"/>
                  </a:cubicBezTo>
                  <a:cubicBezTo>
                    <a:pt x="990" y="1123"/>
                    <a:pt x="989" y="1122"/>
                    <a:pt x="988" y="1122"/>
                  </a:cubicBezTo>
                  <a:cubicBezTo>
                    <a:pt x="988" y="1122"/>
                    <a:pt x="988" y="1122"/>
                    <a:pt x="988" y="1122"/>
                  </a:cubicBezTo>
                  <a:cubicBezTo>
                    <a:pt x="988" y="1122"/>
                    <a:pt x="988" y="1121"/>
                    <a:pt x="987" y="1121"/>
                  </a:cubicBezTo>
                  <a:cubicBezTo>
                    <a:pt x="987" y="1121"/>
                    <a:pt x="986" y="1120"/>
                    <a:pt x="986" y="1120"/>
                  </a:cubicBezTo>
                  <a:cubicBezTo>
                    <a:pt x="985" y="1120"/>
                    <a:pt x="985" y="1119"/>
                    <a:pt x="985" y="1119"/>
                  </a:cubicBezTo>
                  <a:cubicBezTo>
                    <a:pt x="985" y="1119"/>
                    <a:pt x="984" y="1119"/>
                    <a:pt x="984" y="1119"/>
                  </a:cubicBezTo>
                  <a:cubicBezTo>
                    <a:pt x="983" y="1118"/>
                    <a:pt x="982" y="1117"/>
                    <a:pt x="981" y="1116"/>
                  </a:cubicBezTo>
                  <a:cubicBezTo>
                    <a:pt x="980" y="1115"/>
                    <a:pt x="980" y="1115"/>
                    <a:pt x="979" y="1114"/>
                  </a:cubicBezTo>
                  <a:cubicBezTo>
                    <a:pt x="979" y="1114"/>
                    <a:pt x="979" y="1114"/>
                    <a:pt x="979" y="1114"/>
                  </a:cubicBezTo>
                  <a:cubicBezTo>
                    <a:pt x="978" y="1113"/>
                    <a:pt x="978" y="1113"/>
                    <a:pt x="978" y="1113"/>
                  </a:cubicBezTo>
                  <a:cubicBezTo>
                    <a:pt x="976" y="1111"/>
                    <a:pt x="975" y="1109"/>
                    <a:pt x="973" y="1108"/>
                  </a:cubicBezTo>
                  <a:cubicBezTo>
                    <a:pt x="973" y="1107"/>
                    <a:pt x="972" y="1106"/>
                    <a:pt x="971" y="1106"/>
                  </a:cubicBezTo>
                  <a:cubicBezTo>
                    <a:pt x="971" y="1105"/>
                    <a:pt x="970" y="1104"/>
                    <a:pt x="970" y="1104"/>
                  </a:cubicBezTo>
                  <a:cubicBezTo>
                    <a:pt x="968" y="1101"/>
                    <a:pt x="967" y="1100"/>
                    <a:pt x="967" y="1100"/>
                  </a:cubicBezTo>
                  <a:cubicBezTo>
                    <a:pt x="967" y="1100"/>
                    <a:pt x="967" y="1100"/>
                    <a:pt x="967" y="1101"/>
                  </a:cubicBezTo>
                  <a:cubicBezTo>
                    <a:pt x="968" y="1102"/>
                    <a:pt x="968" y="1103"/>
                    <a:pt x="969" y="1104"/>
                  </a:cubicBezTo>
                  <a:cubicBezTo>
                    <a:pt x="969" y="1105"/>
                    <a:pt x="970" y="1106"/>
                    <a:pt x="970" y="1107"/>
                  </a:cubicBezTo>
                  <a:cubicBezTo>
                    <a:pt x="971" y="1107"/>
                    <a:pt x="971" y="1108"/>
                    <a:pt x="972" y="1109"/>
                  </a:cubicBezTo>
                  <a:cubicBezTo>
                    <a:pt x="972" y="1110"/>
                    <a:pt x="973" y="1111"/>
                    <a:pt x="974" y="1112"/>
                  </a:cubicBezTo>
                  <a:cubicBezTo>
                    <a:pt x="974" y="1113"/>
                    <a:pt x="975" y="1113"/>
                    <a:pt x="975" y="1114"/>
                  </a:cubicBezTo>
                  <a:cubicBezTo>
                    <a:pt x="975" y="1114"/>
                    <a:pt x="976" y="1115"/>
                    <a:pt x="976" y="1115"/>
                  </a:cubicBezTo>
                  <a:cubicBezTo>
                    <a:pt x="977" y="1115"/>
                    <a:pt x="977" y="1116"/>
                    <a:pt x="977" y="1116"/>
                  </a:cubicBezTo>
                  <a:cubicBezTo>
                    <a:pt x="977" y="1116"/>
                    <a:pt x="977" y="1116"/>
                    <a:pt x="978" y="1117"/>
                  </a:cubicBezTo>
                  <a:cubicBezTo>
                    <a:pt x="978" y="1117"/>
                    <a:pt x="979" y="1117"/>
                    <a:pt x="979" y="1118"/>
                  </a:cubicBezTo>
                  <a:cubicBezTo>
                    <a:pt x="980" y="1119"/>
                    <a:pt x="980" y="1119"/>
                    <a:pt x="981" y="1120"/>
                  </a:cubicBezTo>
                  <a:cubicBezTo>
                    <a:pt x="980" y="1120"/>
                    <a:pt x="980" y="1120"/>
                    <a:pt x="979" y="1120"/>
                  </a:cubicBezTo>
                  <a:cubicBezTo>
                    <a:pt x="978" y="1120"/>
                    <a:pt x="977" y="1120"/>
                    <a:pt x="977" y="1120"/>
                  </a:cubicBezTo>
                  <a:cubicBezTo>
                    <a:pt x="976" y="1120"/>
                    <a:pt x="975" y="1120"/>
                    <a:pt x="974" y="1120"/>
                  </a:cubicBezTo>
                  <a:cubicBezTo>
                    <a:pt x="973" y="1120"/>
                    <a:pt x="973" y="1120"/>
                    <a:pt x="972" y="1120"/>
                  </a:cubicBezTo>
                  <a:cubicBezTo>
                    <a:pt x="972" y="1120"/>
                    <a:pt x="972" y="1120"/>
                    <a:pt x="972" y="1120"/>
                  </a:cubicBezTo>
                  <a:cubicBezTo>
                    <a:pt x="971" y="1121"/>
                    <a:pt x="971" y="1121"/>
                    <a:pt x="971" y="1121"/>
                  </a:cubicBezTo>
                  <a:cubicBezTo>
                    <a:pt x="971" y="1120"/>
                    <a:pt x="970" y="1120"/>
                    <a:pt x="970" y="1119"/>
                  </a:cubicBezTo>
                  <a:cubicBezTo>
                    <a:pt x="960" y="1103"/>
                    <a:pt x="954" y="1083"/>
                    <a:pt x="950" y="1057"/>
                  </a:cubicBezTo>
                  <a:cubicBezTo>
                    <a:pt x="944" y="1008"/>
                    <a:pt x="921" y="1003"/>
                    <a:pt x="896" y="1004"/>
                  </a:cubicBezTo>
                  <a:cubicBezTo>
                    <a:pt x="892" y="1002"/>
                    <a:pt x="889" y="1001"/>
                    <a:pt x="885" y="999"/>
                  </a:cubicBezTo>
                  <a:cubicBezTo>
                    <a:pt x="879" y="996"/>
                    <a:pt x="872" y="993"/>
                    <a:pt x="865" y="990"/>
                  </a:cubicBezTo>
                  <a:cubicBezTo>
                    <a:pt x="864" y="990"/>
                    <a:pt x="863" y="990"/>
                    <a:pt x="862" y="989"/>
                  </a:cubicBezTo>
                  <a:cubicBezTo>
                    <a:pt x="862" y="989"/>
                    <a:pt x="861" y="989"/>
                    <a:pt x="860" y="988"/>
                  </a:cubicBezTo>
                  <a:cubicBezTo>
                    <a:pt x="858" y="988"/>
                    <a:pt x="858" y="988"/>
                    <a:pt x="858" y="988"/>
                  </a:cubicBezTo>
                  <a:cubicBezTo>
                    <a:pt x="858" y="988"/>
                    <a:pt x="858" y="988"/>
                    <a:pt x="858" y="988"/>
                  </a:cubicBezTo>
                  <a:cubicBezTo>
                    <a:pt x="858" y="988"/>
                    <a:pt x="858" y="988"/>
                    <a:pt x="858" y="988"/>
                  </a:cubicBezTo>
                  <a:cubicBezTo>
                    <a:pt x="858" y="988"/>
                    <a:pt x="858" y="988"/>
                    <a:pt x="858" y="988"/>
                  </a:cubicBezTo>
                  <a:cubicBezTo>
                    <a:pt x="857" y="988"/>
                    <a:pt x="857" y="988"/>
                    <a:pt x="857" y="988"/>
                  </a:cubicBezTo>
                  <a:cubicBezTo>
                    <a:pt x="857" y="987"/>
                    <a:pt x="856" y="987"/>
                    <a:pt x="856" y="987"/>
                  </a:cubicBezTo>
                  <a:cubicBezTo>
                    <a:pt x="855" y="986"/>
                    <a:pt x="854" y="986"/>
                    <a:pt x="853" y="985"/>
                  </a:cubicBezTo>
                  <a:cubicBezTo>
                    <a:pt x="852" y="984"/>
                    <a:pt x="852" y="984"/>
                    <a:pt x="851" y="983"/>
                  </a:cubicBezTo>
                  <a:cubicBezTo>
                    <a:pt x="851" y="983"/>
                    <a:pt x="850" y="983"/>
                    <a:pt x="850" y="983"/>
                  </a:cubicBezTo>
                  <a:cubicBezTo>
                    <a:pt x="850" y="982"/>
                    <a:pt x="849" y="982"/>
                    <a:pt x="849" y="982"/>
                  </a:cubicBezTo>
                  <a:cubicBezTo>
                    <a:pt x="847" y="980"/>
                    <a:pt x="844" y="976"/>
                    <a:pt x="842" y="973"/>
                  </a:cubicBezTo>
                  <a:cubicBezTo>
                    <a:pt x="841" y="972"/>
                    <a:pt x="841" y="972"/>
                    <a:pt x="841" y="972"/>
                  </a:cubicBezTo>
                  <a:cubicBezTo>
                    <a:pt x="841" y="971"/>
                    <a:pt x="840" y="971"/>
                    <a:pt x="840" y="970"/>
                  </a:cubicBezTo>
                  <a:cubicBezTo>
                    <a:pt x="839" y="969"/>
                    <a:pt x="839" y="968"/>
                    <a:pt x="838" y="967"/>
                  </a:cubicBezTo>
                  <a:cubicBezTo>
                    <a:pt x="837" y="965"/>
                    <a:pt x="836" y="963"/>
                    <a:pt x="835" y="961"/>
                  </a:cubicBezTo>
                  <a:cubicBezTo>
                    <a:pt x="834" y="959"/>
                    <a:pt x="833" y="957"/>
                    <a:pt x="831" y="955"/>
                  </a:cubicBezTo>
                  <a:cubicBezTo>
                    <a:pt x="830" y="954"/>
                    <a:pt x="829" y="952"/>
                    <a:pt x="828" y="951"/>
                  </a:cubicBezTo>
                  <a:cubicBezTo>
                    <a:pt x="828" y="951"/>
                    <a:pt x="828" y="951"/>
                    <a:pt x="828" y="950"/>
                  </a:cubicBezTo>
                  <a:cubicBezTo>
                    <a:pt x="828" y="950"/>
                    <a:pt x="828" y="950"/>
                    <a:pt x="828" y="950"/>
                  </a:cubicBezTo>
                  <a:cubicBezTo>
                    <a:pt x="828" y="950"/>
                    <a:pt x="829" y="949"/>
                    <a:pt x="829" y="949"/>
                  </a:cubicBezTo>
                  <a:cubicBezTo>
                    <a:pt x="829" y="949"/>
                    <a:pt x="829" y="949"/>
                    <a:pt x="829" y="949"/>
                  </a:cubicBezTo>
                  <a:cubicBezTo>
                    <a:pt x="829" y="948"/>
                    <a:pt x="829" y="948"/>
                    <a:pt x="829" y="948"/>
                  </a:cubicBezTo>
                  <a:cubicBezTo>
                    <a:pt x="829" y="946"/>
                    <a:pt x="830" y="944"/>
                    <a:pt x="831" y="942"/>
                  </a:cubicBezTo>
                  <a:cubicBezTo>
                    <a:pt x="833" y="939"/>
                    <a:pt x="834" y="937"/>
                    <a:pt x="835" y="934"/>
                  </a:cubicBezTo>
                  <a:cubicBezTo>
                    <a:pt x="835" y="934"/>
                    <a:pt x="835" y="934"/>
                    <a:pt x="835" y="934"/>
                  </a:cubicBezTo>
                  <a:cubicBezTo>
                    <a:pt x="847" y="930"/>
                    <a:pt x="837" y="916"/>
                    <a:pt x="835" y="907"/>
                  </a:cubicBezTo>
                  <a:cubicBezTo>
                    <a:pt x="825" y="912"/>
                    <a:pt x="823" y="925"/>
                    <a:pt x="831" y="933"/>
                  </a:cubicBezTo>
                  <a:cubicBezTo>
                    <a:pt x="832" y="935"/>
                    <a:pt x="832" y="935"/>
                    <a:pt x="832" y="935"/>
                  </a:cubicBezTo>
                  <a:cubicBezTo>
                    <a:pt x="832" y="935"/>
                    <a:pt x="833" y="935"/>
                    <a:pt x="833" y="934"/>
                  </a:cubicBezTo>
                  <a:cubicBezTo>
                    <a:pt x="832" y="937"/>
                    <a:pt x="831" y="939"/>
                    <a:pt x="830" y="941"/>
                  </a:cubicBezTo>
                  <a:cubicBezTo>
                    <a:pt x="829" y="943"/>
                    <a:pt x="828" y="945"/>
                    <a:pt x="827" y="947"/>
                  </a:cubicBezTo>
                  <a:cubicBezTo>
                    <a:pt x="827" y="948"/>
                    <a:pt x="827" y="948"/>
                    <a:pt x="827" y="948"/>
                  </a:cubicBezTo>
                  <a:cubicBezTo>
                    <a:pt x="827" y="948"/>
                    <a:pt x="827" y="949"/>
                    <a:pt x="827" y="949"/>
                  </a:cubicBezTo>
                  <a:cubicBezTo>
                    <a:pt x="827" y="949"/>
                    <a:pt x="827" y="949"/>
                    <a:pt x="827" y="950"/>
                  </a:cubicBezTo>
                  <a:cubicBezTo>
                    <a:pt x="827" y="950"/>
                    <a:pt x="827" y="950"/>
                    <a:pt x="827" y="950"/>
                  </a:cubicBezTo>
                  <a:cubicBezTo>
                    <a:pt x="824" y="946"/>
                    <a:pt x="821" y="944"/>
                    <a:pt x="818" y="942"/>
                  </a:cubicBezTo>
                  <a:cubicBezTo>
                    <a:pt x="818" y="942"/>
                    <a:pt x="818" y="941"/>
                    <a:pt x="817" y="941"/>
                  </a:cubicBezTo>
                  <a:cubicBezTo>
                    <a:pt x="817" y="941"/>
                    <a:pt x="817" y="941"/>
                    <a:pt x="816" y="940"/>
                  </a:cubicBezTo>
                  <a:cubicBezTo>
                    <a:pt x="815" y="940"/>
                    <a:pt x="815" y="940"/>
                    <a:pt x="814" y="939"/>
                  </a:cubicBezTo>
                  <a:cubicBezTo>
                    <a:pt x="813" y="939"/>
                    <a:pt x="812" y="938"/>
                    <a:pt x="811" y="937"/>
                  </a:cubicBezTo>
                  <a:cubicBezTo>
                    <a:pt x="811" y="937"/>
                    <a:pt x="811" y="937"/>
                    <a:pt x="810" y="937"/>
                  </a:cubicBezTo>
                  <a:cubicBezTo>
                    <a:pt x="810" y="937"/>
                    <a:pt x="810" y="937"/>
                    <a:pt x="810" y="936"/>
                  </a:cubicBezTo>
                  <a:cubicBezTo>
                    <a:pt x="810" y="936"/>
                    <a:pt x="810" y="936"/>
                    <a:pt x="810" y="936"/>
                  </a:cubicBezTo>
                  <a:cubicBezTo>
                    <a:pt x="809" y="936"/>
                    <a:pt x="809" y="936"/>
                    <a:pt x="809" y="936"/>
                  </a:cubicBezTo>
                  <a:cubicBezTo>
                    <a:pt x="809" y="935"/>
                    <a:pt x="808" y="934"/>
                    <a:pt x="807" y="934"/>
                  </a:cubicBezTo>
                  <a:cubicBezTo>
                    <a:pt x="807" y="933"/>
                    <a:pt x="806" y="932"/>
                    <a:pt x="805" y="931"/>
                  </a:cubicBezTo>
                  <a:cubicBezTo>
                    <a:pt x="805" y="931"/>
                    <a:pt x="804" y="930"/>
                    <a:pt x="803" y="929"/>
                  </a:cubicBezTo>
                  <a:cubicBezTo>
                    <a:pt x="803" y="928"/>
                    <a:pt x="802" y="927"/>
                    <a:pt x="801" y="926"/>
                  </a:cubicBezTo>
                  <a:cubicBezTo>
                    <a:pt x="801" y="926"/>
                    <a:pt x="801" y="925"/>
                    <a:pt x="801" y="925"/>
                  </a:cubicBezTo>
                  <a:cubicBezTo>
                    <a:pt x="801" y="925"/>
                    <a:pt x="801" y="925"/>
                    <a:pt x="801" y="925"/>
                  </a:cubicBezTo>
                  <a:cubicBezTo>
                    <a:pt x="800" y="924"/>
                    <a:pt x="801" y="922"/>
                    <a:pt x="800" y="921"/>
                  </a:cubicBezTo>
                  <a:cubicBezTo>
                    <a:pt x="800" y="920"/>
                    <a:pt x="800" y="920"/>
                    <a:pt x="800" y="920"/>
                  </a:cubicBezTo>
                  <a:cubicBezTo>
                    <a:pt x="808" y="916"/>
                    <a:pt x="800" y="908"/>
                    <a:pt x="797" y="904"/>
                  </a:cubicBezTo>
                  <a:cubicBezTo>
                    <a:pt x="792" y="897"/>
                    <a:pt x="793" y="894"/>
                    <a:pt x="792" y="886"/>
                  </a:cubicBezTo>
                  <a:cubicBezTo>
                    <a:pt x="785" y="896"/>
                    <a:pt x="780" y="922"/>
                    <a:pt x="799" y="925"/>
                  </a:cubicBezTo>
                  <a:cubicBezTo>
                    <a:pt x="799" y="926"/>
                    <a:pt x="799" y="926"/>
                    <a:pt x="800" y="927"/>
                  </a:cubicBezTo>
                  <a:cubicBezTo>
                    <a:pt x="801" y="928"/>
                    <a:pt x="801" y="929"/>
                    <a:pt x="802" y="930"/>
                  </a:cubicBezTo>
                  <a:cubicBezTo>
                    <a:pt x="803" y="931"/>
                    <a:pt x="803" y="932"/>
                    <a:pt x="804" y="932"/>
                  </a:cubicBezTo>
                  <a:cubicBezTo>
                    <a:pt x="805" y="933"/>
                    <a:pt x="805" y="934"/>
                    <a:pt x="806" y="935"/>
                  </a:cubicBezTo>
                  <a:cubicBezTo>
                    <a:pt x="807" y="935"/>
                    <a:pt x="807" y="936"/>
                    <a:pt x="808" y="937"/>
                  </a:cubicBezTo>
                  <a:cubicBezTo>
                    <a:pt x="808" y="937"/>
                    <a:pt x="808" y="937"/>
                    <a:pt x="808" y="937"/>
                  </a:cubicBezTo>
                  <a:cubicBezTo>
                    <a:pt x="808" y="937"/>
                    <a:pt x="809" y="938"/>
                    <a:pt x="809" y="938"/>
                  </a:cubicBezTo>
                  <a:cubicBezTo>
                    <a:pt x="809" y="938"/>
                    <a:pt x="809" y="938"/>
                    <a:pt x="810" y="938"/>
                  </a:cubicBezTo>
                  <a:cubicBezTo>
                    <a:pt x="810" y="939"/>
                    <a:pt x="811" y="939"/>
                    <a:pt x="811" y="939"/>
                  </a:cubicBezTo>
                  <a:cubicBezTo>
                    <a:pt x="812" y="940"/>
                    <a:pt x="813" y="940"/>
                    <a:pt x="813" y="940"/>
                  </a:cubicBezTo>
                  <a:cubicBezTo>
                    <a:pt x="813" y="940"/>
                    <a:pt x="812" y="940"/>
                    <a:pt x="812" y="939"/>
                  </a:cubicBezTo>
                  <a:cubicBezTo>
                    <a:pt x="812" y="940"/>
                    <a:pt x="813" y="940"/>
                    <a:pt x="813" y="940"/>
                  </a:cubicBezTo>
                  <a:cubicBezTo>
                    <a:pt x="814" y="941"/>
                    <a:pt x="815" y="941"/>
                    <a:pt x="815" y="942"/>
                  </a:cubicBezTo>
                  <a:cubicBezTo>
                    <a:pt x="815" y="942"/>
                    <a:pt x="816" y="942"/>
                    <a:pt x="816" y="943"/>
                  </a:cubicBezTo>
                  <a:cubicBezTo>
                    <a:pt x="816" y="943"/>
                    <a:pt x="817" y="943"/>
                    <a:pt x="817" y="943"/>
                  </a:cubicBezTo>
                  <a:cubicBezTo>
                    <a:pt x="820" y="945"/>
                    <a:pt x="823" y="948"/>
                    <a:pt x="826" y="951"/>
                  </a:cubicBezTo>
                  <a:cubicBezTo>
                    <a:pt x="827" y="952"/>
                    <a:pt x="827" y="953"/>
                    <a:pt x="828" y="954"/>
                  </a:cubicBezTo>
                  <a:cubicBezTo>
                    <a:pt x="828" y="954"/>
                    <a:pt x="828" y="954"/>
                    <a:pt x="828" y="954"/>
                  </a:cubicBezTo>
                  <a:cubicBezTo>
                    <a:pt x="828" y="954"/>
                    <a:pt x="828" y="954"/>
                    <a:pt x="828" y="954"/>
                  </a:cubicBezTo>
                  <a:cubicBezTo>
                    <a:pt x="829" y="955"/>
                    <a:pt x="829" y="956"/>
                    <a:pt x="830" y="956"/>
                  </a:cubicBezTo>
                  <a:cubicBezTo>
                    <a:pt x="831" y="958"/>
                    <a:pt x="832" y="960"/>
                    <a:pt x="833" y="962"/>
                  </a:cubicBezTo>
                  <a:cubicBezTo>
                    <a:pt x="834" y="964"/>
                    <a:pt x="835" y="966"/>
                    <a:pt x="837" y="968"/>
                  </a:cubicBezTo>
                  <a:cubicBezTo>
                    <a:pt x="837" y="969"/>
                    <a:pt x="838" y="970"/>
                    <a:pt x="838" y="971"/>
                  </a:cubicBezTo>
                  <a:cubicBezTo>
                    <a:pt x="839" y="972"/>
                    <a:pt x="839" y="972"/>
                    <a:pt x="839" y="973"/>
                  </a:cubicBezTo>
                  <a:cubicBezTo>
                    <a:pt x="839" y="973"/>
                    <a:pt x="840" y="973"/>
                    <a:pt x="840" y="974"/>
                  </a:cubicBezTo>
                  <a:cubicBezTo>
                    <a:pt x="842" y="978"/>
                    <a:pt x="845" y="981"/>
                    <a:pt x="848" y="983"/>
                  </a:cubicBezTo>
                  <a:cubicBezTo>
                    <a:pt x="848" y="983"/>
                    <a:pt x="849" y="984"/>
                    <a:pt x="849" y="984"/>
                  </a:cubicBezTo>
                  <a:cubicBezTo>
                    <a:pt x="849" y="984"/>
                    <a:pt x="850" y="985"/>
                    <a:pt x="850" y="985"/>
                  </a:cubicBezTo>
                  <a:cubicBezTo>
                    <a:pt x="851" y="985"/>
                    <a:pt x="851" y="986"/>
                    <a:pt x="852" y="986"/>
                  </a:cubicBezTo>
                  <a:cubicBezTo>
                    <a:pt x="852" y="986"/>
                    <a:pt x="853" y="986"/>
                    <a:pt x="854" y="987"/>
                  </a:cubicBezTo>
                  <a:cubicBezTo>
                    <a:pt x="850" y="986"/>
                    <a:pt x="846" y="986"/>
                    <a:pt x="842" y="987"/>
                  </a:cubicBezTo>
                  <a:cubicBezTo>
                    <a:pt x="838" y="987"/>
                    <a:pt x="834" y="988"/>
                    <a:pt x="831" y="988"/>
                  </a:cubicBezTo>
                  <a:cubicBezTo>
                    <a:pt x="827" y="988"/>
                    <a:pt x="823" y="988"/>
                    <a:pt x="819" y="988"/>
                  </a:cubicBezTo>
                  <a:cubicBezTo>
                    <a:pt x="818" y="988"/>
                    <a:pt x="817" y="988"/>
                    <a:pt x="817" y="987"/>
                  </a:cubicBezTo>
                  <a:cubicBezTo>
                    <a:pt x="816" y="987"/>
                    <a:pt x="816" y="987"/>
                    <a:pt x="816" y="987"/>
                  </a:cubicBezTo>
                  <a:cubicBezTo>
                    <a:pt x="816" y="987"/>
                    <a:pt x="816" y="987"/>
                    <a:pt x="816" y="987"/>
                  </a:cubicBezTo>
                  <a:cubicBezTo>
                    <a:pt x="815" y="987"/>
                    <a:pt x="815" y="987"/>
                    <a:pt x="815" y="987"/>
                  </a:cubicBezTo>
                  <a:cubicBezTo>
                    <a:pt x="815" y="987"/>
                    <a:pt x="814" y="987"/>
                    <a:pt x="814" y="987"/>
                  </a:cubicBezTo>
                  <a:cubicBezTo>
                    <a:pt x="812" y="986"/>
                    <a:pt x="810" y="985"/>
                    <a:pt x="809" y="985"/>
                  </a:cubicBezTo>
                  <a:cubicBezTo>
                    <a:pt x="805" y="983"/>
                    <a:pt x="802" y="981"/>
                    <a:pt x="798" y="979"/>
                  </a:cubicBezTo>
                  <a:cubicBezTo>
                    <a:pt x="795" y="977"/>
                    <a:pt x="792" y="974"/>
                    <a:pt x="788" y="973"/>
                  </a:cubicBezTo>
                  <a:cubicBezTo>
                    <a:pt x="785" y="971"/>
                    <a:pt x="781" y="969"/>
                    <a:pt x="777" y="969"/>
                  </a:cubicBezTo>
                  <a:cubicBezTo>
                    <a:pt x="776" y="968"/>
                    <a:pt x="774" y="968"/>
                    <a:pt x="773" y="968"/>
                  </a:cubicBezTo>
                  <a:cubicBezTo>
                    <a:pt x="772" y="968"/>
                    <a:pt x="772" y="968"/>
                    <a:pt x="772" y="967"/>
                  </a:cubicBezTo>
                  <a:cubicBezTo>
                    <a:pt x="772" y="967"/>
                    <a:pt x="772" y="967"/>
                    <a:pt x="771" y="966"/>
                  </a:cubicBezTo>
                  <a:cubicBezTo>
                    <a:pt x="771" y="966"/>
                    <a:pt x="771" y="966"/>
                    <a:pt x="771" y="966"/>
                  </a:cubicBezTo>
                  <a:cubicBezTo>
                    <a:pt x="771" y="965"/>
                    <a:pt x="771" y="965"/>
                    <a:pt x="770" y="965"/>
                  </a:cubicBezTo>
                  <a:cubicBezTo>
                    <a:pt x="770" y="965"/>
                    <a:pt x="770" y="964"/>
                    <a:pt x="769" y="964"/>
                  </a:cubicBezTo>
                  <a:cubicBezTo>
                    <a:pt x="769" y="963"/>
                    <a:pt x="769" y="963"/>
                    <a:pt x="768" y="963"/>
                  </a:cubicBezTo>
                  <a:cubicBezTo>
                    <a:pt x="768" y="962"/>
                    <a:pt x="767" y="962"/>
                    <a:pt x="767" y="961"/>
                  </a:cubicBezTo>
                  <a:cubicBezTo>
                    <a:pt x="766" y="961"/>
                    <a:pt x="766" y="960"/>
                    <a:pt x="765" y="960"/>
                  </a:cubicBezTo>
                  <a:cubicBezTo>
                    <a:pt x="764" y="959"/>
                    <a:pt x="763" y="958"/>
                    <a:pt x="762" y="958"/>
                  </a:cubicBezTo>
                  <a:cubicBezTo>
                    <a:pt x="761" y="957"/>
                    <a:pt x="760" y="956"/>
                    <a:pt x="759" y="955"/>
                  </a:cubicBezTo>
                  <a:cubicBezTo>
                    <a:pt x="759" y="955"/>
                    <a:pt x="758" y="955"/>
                    <a:pt x="758" y="955"/>
                  </a:cubicBezTo>
                  <a:cubicBezTo>
                    <a:pt x="762" y="937"/>
                    <a:pt x="728" y="941"/>
                    <a:pt x="720" y="938"/>
                  </a:cubicBezTo>
                  <a:cubicBezTo>
                    <a:pt x="726" y="950"/>
                    <a:pt x="743" y="972"/>
                    <a:pt x="756" y="957"/>
                  </a:cubicBezTo>
                  <a:cubicBezTo>
                    <a:pt x="756" y="956"/>
                    <a:pt x="755" y="955"/>
                    <a:pt x="754" y="955"/>
                  </a:cubicBezTo>
                  <a:cubicBezTo>
                    <a:pt x="755" y="955"/>
                    <a:pt x="755" y="955"/>
                    <a:pt x="755" y="955"/>
                  </a:cubicBezTo>
                  <a:cubicBezTo>
                    <a:pt x="756" y="956"/>
                    <a:pt x="757" y="956"/>
                    <a:pt x="758" y="957"/>
                  </a:cubicBezTo>
                  <a:cubicBezTo>
                    <a:pt x="759" y="958"/>
                    <a:pt x="760" y="958"/>
                    <a:pt x="761" y="959"/>
                  </a:cubicBezTo>
                  <a:cubicBezTo>
                    <a:pt x="762" y="960"/>
                    <a:pt x="763" y="961"/>
                    <a:pt x="764" y="962"/>
                  </a:cubicBezTo>
                  <a:cubicBezTo>
                    <a:pt x="764" y="962"/>
                    <a:pt x="765" y="963"/>
                    <a:pt x="765" y="963"/>
                  </a:cubicBezTo>
                  <a:cubicBezTo>
                    <a:pt x="766" y="963"/>
                    <a:pt x="766" y="964"/>
                    <a:pt x="767" y="964"/>
                  </a:cubicBezTo>
                  <a:cubicBezTo>
                    <a:pt x="767" y="965"/>
                    <a:pt x="767" y="965"/>
                    <a:pt x="768" y="965"/>
                  </a:cubicBezTo>
                  <a:cubicBezTo>
                    <a:pt x="768" y="966"/>
                    <a:pt x="768" y="966"/>
                    <a:pt x="769" y="966"/>
                  </a:cubicBezTo>
                  <a:cubicBezTo>
                    <a:pt x="769" y="967"/>
                    <a:pt x="769" y="967"/>
                    <a:pt x="769" y="967"/>
                  </a:cubicBezTo>
                  <a:cubicBezTo>
                    <a:pt x="769" y="967"/>
                    <a:pt x="770" y="967"/>
                    <a:pt x="770" y="967"/>
                  </a:cubicBezTo>
                  <a:cubicBezTo>
                    <a:pt x="770" y="968"/>
                    <a:pt x="770" y="968"/>
                    <a:pt x="771" y="968"/>
                  </a:cubicBezTo>
                  <a:cubicBezTo>
                    <a:pt x="771" y="968"/>
                    <a:pt x="771" y="968"/>
                    <a:pt x="771" y="968"/>
                  </a:cubicBezTo>
                  <a:cubicBezTo>
                    <a:pt x="770" y="968"/>
                    <a:pt x="770" y="968"/>
                    <a:pt x="770" y="968"/>
                  </a:cubicBezTo>
                  <a:cubicBezTo>
                    <a:pt x="769" y="968"/>
                    <a:pt x="769" y="968"/>
                    <a:pt x="769" y="968"/>
                  </a:cubicBezTo>
                  <a:cubicBezTo>
                    <a:pt x="768" y="968"/>
                    <a:pt x="767" y="969"/>
                    <a:pt x="766" y="969"/>
                  </a:cubicBezTo>
                  <a:cubicBezTo>
                    <a:pt x="762" y="969"/>
                    <a:pt x="759" y="970"/>
                    <a:pt x="756" y="971"/>
                  </a:cubicBezTo>
                  <a:cubicBezTo>
                    <a:pt x="752" y="972"/>
                    <a:pt x="749" y="973"/>
                    <a:pt x="746" y="975"/>
                  </a:cubicBezTo>
                  <a:cubicBezTo>
                    <a:pt x="746" y="975"/>
                    <a:pt x="746" y="975"/>
                    <a:pt x="746" y="975"/>
                  </a:cubicBezTo>
                  <a:cubicBezTo>
                    <a:pt x="745" y="975"/>
                    <a:pt x="745" y="975"/>
                    <a:pt x="744" y="974"/>
                  </a:cubicBezTo>
                  <a:cubicBezTo>
                    <a:pt x="744" y="974"/>
                    <a:pt x="744" y="974"/>
                    <a:pt x="743" y="974"/>
                  </a:cubicBezTo>
                  <a:cubicBezTo>
                    <a:pt x="743" y="974"/>
                    <a:pt x="743" y="974"/>
                    <a:pt x="742" y="974"/>
                  </a:cubicBezTo>
                  <a:cubicBezTo>
                    <a:pt x="742" y="974"/>
                    <a:pt x="741" y="973"/>
                    <a:pt x="740" y="973"/>
                  </a:cubicBezTo>
                  <a:cubicBezTo>
                    <a:pt x="740" y="973"/>
                    <a:pt x="739" y="972"/>
                    <a:pt x="738" y="972"/>
                  </a:cubicBezTo>
                  <a:cubicBezTo>
                    <a:pt x="737" y="972"/>
                    <a:pt x="737" y="971"/>
                    <a:pt x="736" y="971"/>
                  </a:cubicBezTo>
                  <a:cubicBezTo>
                    <a:pt x="734" y="970"/>
                    <a:pt x="732" y="969"/>
                    <a:pt x="730" y="968"/>
                  </a:cubicBezTo>
                  <a:cubicBezTo>
                    <a:pt x="728" y="966"/>
                    <a:pt x="726" y="965"/>
                    <a:pt x="724" y="964"/>
                  </a:cubicBezTo>
                  <a:cubicBezTo>
                    <a:pt x="720" y="961"/>
                    <a:pt x="716" y="958"/>
                    <a:pt x="712" y="955"/>
                  </a:cubicBezTo>
                  <a:cubicBezTo>
                    <a:pt x="710" y="953"/>
                    <a:pt x="708" y="952"/>
                    <a:pt x="705" y="950"/>
                  </a:cubicBezTo>
                  <a:cubicBezTo>
                    <a:pt x="703" y="949"/>
                    <a:pt x="701" y="947"/>
                    <a:pt x="699" y="946"/>
                  </a:cubicBezTo>
                  <a:cubicBezTo>
                    <a:pt x="697" y="944"/>
                    <a:pt x="695" y="943"/>
                    <a:pt x="692" y="942"/>
                  </a:cubicBezTo>
                  <a:cubicBezTo>
                    <a:pt x="692" y="942"/>
                    <a:pt x="692" y="942"/>
                    <a:pt x="692" y="942"/>
                  </a:cubicBezTo>
                  <a:cubicBezTo>
                    <a:pt x="691" y="942"/>
                    <a:pt x="691" y="942"/>
                    <a:pt x="691" y="942"/>
                  </a:cubicBezTo>
                  <a:cubicBezTo>
                    <a:pt x="690" y="942"/>
                    <a:pt x="690" y="942"/>
                    <a:pt x="689" y="942"/>
                  </a:cubicBezTo>
                  <a:cubicBezTo>
                    <a:pt x="689" y="942"/>
                    <a:pt x="689" y="942"/>
                    <a:pt x="689" y="942"/>
                  </a:cubicBezTo>
                  <a:cubicBezTo>
                    <a:pt x="689" y="942"/>
                    <a:pt x="689" y="941"/>
                    <a:pt x="689" y="941"/>
                  </a:cubicBezTo>
                  <a:cubicBezTo>
                    <a:pt x="689" y="941"/>
                    <a:pt x="690" y="940"/>
                    <a:pt x="690" y="940"/>
                  </a:cubicBezTo>
                  <a:cubicBezTo>
                    <a:pt x="690" y="939"/>
                    <a:pt x="690" y="939"/>
                    <a:pt x="690" y="938"/>
                  </a:cubicBezTo>
                  <a:cubicBezTo>
                    <a:pt x="690" y="938"/>
                    <a:pt x="690" y="937"/>
                    <a:pt x="690" y="937"/>
                  </a:cubicBezTo>
                  <a:cubicBezTo>
                    <a:pt x="690" y="937"/>
                    <a:pt x="690" y="936"/>
                    <a:pt x="690" y="936"/>
                  </a:cubicBezTo>
                  <a:cubicBezTo>
                    <a:pt x="690" y="936"/>
                    <a:pt x="690" y="935"/>
                    <a:pt x="690" y="935"/>
                  </a:cubicBezTo>
                  <a:cubicBezTo>
                    <a:pt x="690" y="935"/>
                    <a:pt x="690" y="934"/>
                    <a:pt x="690" y="933"/>
                  </a:cubicBezTo>
                  <a:cubicBezTo>
                    <a:pt x="690" y="933"/>
                    <a:pt x="690" y="932"/>
                    <a:pt x="690" y="931"/>
                  </a:cubicBezTo>
                  <a:cubicBezTo>
                    <a:pt x="690" y="931"/>
                    <a:pt x="689" y="930"/>
                    <a:pt x="689" y="930"/>
                  </a:cubicBezTo>
                  <a:cubicBezTo>
                    <a:pt x="689" y="930"/>
                    <a:pt x="689" y="929"/>
                    <a:pt x="689" y="929"/>
                  </a:cubicBezTo>
                  <a:cubicBezTo>
                    <a:pt x="689" y="928"/>
                    <a:pt x="689" y="928"/>
                    <a:pt x="689" y="927"/>
                  </a:cubicBezTo>
                  <a:cubicBezTo>
                    <a:pt x="688" y="925"/>
                    <a:pt x="688" y="924"/>
                    <a:pt x="687" y="922"/>
                  </a:cubicBezTo>
                  <a:cubicBezTo>
                    <a:pt x="687" y="922"/>
                    <a:pt x="687" y="922"/>
                    <a:pt x="687" y="921"/>
                  </a:cubicBezTo>
                  <a:cubicBezTo>
                    <a:pt x="688" y="920"/>
                    <a:pt x="688" y="920"/>
                    <a:pt x="688" y="920"/>
                  </a:cubicBezTo>
                  <a:cubicBezTo>
                    <a:pt x="693" y="902"/>
                    <a:pt x="666" y="888"/>
                    <a:pt x="652" y="893"/>
                  </a:cubicBezTo>
                  <a:cubicBezTo>
                    <a:pt x="659" y="898"/>
                    <a:pt x="661" y="908"/>
                    <a:pt x="668" y="914"/>
                  </a:cubicBezTo>
                  <a:cubicBezTo>
                    <a:pt x="673" y="917"/>
                    <a:pt x="679" y="919"/>
                    <a:pt x="684" y="921"/>
                  </a:cubicBezTo>
                  <a:cubicBezTo>
                    <a:pt x="685" y="922"/>
                    <a:pt x="685" y="922"/>
                    <a:pt x="685" y="923"/>
                  </a:cubicBezTo>
                  <a:cubicBezTo>
                    <a:pt x="683" y="924"/>
                    <a:pt x="683" y="924"/>
                    <a:pt x="683" y="924"/>
                  </a:cubicBezTo>
                  <a:cubicBezTo>
                    <a:pt x="684" y="924"/>
                    <a:pt x="685" y="923"/>
                    <a:pt x="685" y="923"/>
                  </a:cubicBezTo>
                  <a:cubicBezTo>
                    <a:pt x="686" y="924"/>
                    <a:pt x="686" y="926"/>
                    <a:pt x="686" y="927"/>
                  </a:cubicBezTo>
                  <a:cubicBezTo>
                    <a:pt x="687" y="928"/>
                    <a:pt x="687" y="929"/>
                    <a:pt x="687" y="929"/>
                  </a:cubicBezTo>
                  <a:cubicBezTo>
                    <a:pt x="687" y="930"/>
                    <a:pt x="687" y="930"/>
                    <a:pt x="687" y="930"/>
                  </a:cubicBezTo>
                  <a:cubicBezTo>
                    <a:pt x="687" y="931"/>
                    <a:pt x="687" y="931"/>
                    <a:pt x="687" y="931"/>
                  </a:cubicBezTo>
                  <a:cubicBezTo>
                    <a:pt x="687" y="932"/>
                    <a:pt x="688" y="933"/>
                    <a:pt x="688" y="933"/>
                  </a:cubicBezTo>
                  <a:cubicBezTo>
                    <a:pt x="688" y="934"/>
                    <a:pt x="688" y="935"/>
                    <a:pt x="688" y="935"/>
                  </a:cubicBezTo>
                  <a:cubicBezTo>
                    <a:pt x="688" y="935"/>
                    <a:pt x="688" y="936"/>
                    <a:pt x="688" y="936"/>
                  </a:cubicBezTo>
                  <a:cubicBezTo>
                    <a:pt x="688" y="936"/>
                    <a:pt x="688" y="937"/>
                    <a:pt x="688" y="937"/>
                  </a:cubicBezTo>
                  <a:cubicBezTo>
                    <a:pt x="688" y="937"/>
                    <a:pt x="688" y="938"/>
                    <a:pt x="688" y="938"/>
                  </a:cubicBezTo>
                  <a:cubicBezTo>
                    <a:pt x="688" y="939"/>
                    <a:pt x="688" y="939"/>
                    <a:pt x="688" y="940"/>
                  </a:cubicBezTo>
                  <a:cubicBezTo>
                    <a:pt x="688" y="940"/>
                    <a:pt x="688" y="940"/>
                    <a:pt x="688" y="941"/>
                  </a:cubicBezTo>
                  <a:cubicBezTo>
                    <a:pt x="688" y="941"/>
                    <a:pt x="689" y="942"/>
                    <a:pt x="689" y="942"/>
                  </a:cubicBezTo>
                  <a:cubicBezTo>
                    <a:pt x="688" y="942"/>
                    <a:pt x="687" y="942"/>
                    <a:pt x="686" y="942"/>
                  </a:cubicBezTo>
                  <a:cubicBezTo>
                    <a:pt x="685" y="942"/>
                    <a:pt x="685" y="942"/>
                    <a:pt x="684" y="942"/>
                  </a:cubicBezTo>
                  <a:cubicBezTo>
                    <a:pt x="684" y="942"/>
                    <a:pt x="684" y="943"/>
                    <a:pt x="683" y="943"/>
                  </a:cubicBezTo>
                  <a:cubicBezTo>
                    <a:pt x="682" y="943"/>
                    <a:pt x="682" y="943"/>
                    <a:pt x="681" y="944"/>
                  </a:cubicBezTo>
                  <a:cubicBezTo>
                    <a:pt x="681" y="944"/>
                    <a:pt x="681" y="944"/>
                    <a:pt x="681" y="943"/>
                  </a:cubicBezTo>
                  <a:cubicBezTo>
                    <a:pt x="681" y="943"/>
                    <a:pt x="681" y="943"/>
                    <a:pt x="680" y="944"/>
                  </a:cubicBezTo>
                  <a:cubicBezTo>
                    <a:pt x="680" y="944"/>
                    <a:pt x="680" y="944"/>
                    <a:pt x="680" y="944"/>
                  </a:cubicBezTo>
                  <a:cubicBezTo>
                    <a:pt x="679" y="944"/>
                    <a:pt x="679" y="944"/>
                    <a:pt x="678" y="944"/>
                  </a:cubicBezTo>
                  <a:cubicBezTo>
                    <a:pt x="678" y="944"/>
                    <a:pt x="677" y="944"/>
                    <a:pt x="676" y="944"/>
                  </a:cubicBezTo>
                  <a:cubicBezTo>
                    <a:pt x="676" y="944"/>
                    <a:pt x="675" y="944"/>
                    <a:pt x="674" y="944"/>
                  </a:cubicBezTo>
                  <a:cubicBezTo>
                    <a:pt x="673" y="944"/>
                    <a:pt x="673" y="944"/>
                    <a:pt x="672" y="944"/>
                  </a:cubicBezTo>
                  <a:cubicBezTo>
                    <a:pt x="671" y="944"/>
                    <a:pt x="671" y="944"/>
                    <a:pt x="670" y="944"/>
                  </a:cubicBezTo>
                  <a:cubicBezTo>
                    <a:pt x="670" y="944"/>
                    <a:pt x="670" y="944"/>
                    <a:pt x="669" y="944"/>
                  </a:cubicBezTo>
                  <a:cubicBezTo>
                    <a:pt x="663" y="931"/>
                    <a:pt x="655" y="933"/>
                    <a:pt x="648" y="944"/>
                  </a:cubicBezTo>
                  <a:cubicBezTo>
                    <a:pt x="655" y="948"/>
                    <a:pt x="663" y="955"/>
                    <a:pt x="669" y="946"/>
                  </a:cubicBezTo>
                  <a:cubicBezTo>
                    <a:pt x="670" y="946"/>
                    <a:pt x="670" y="946"/>
                    <a:pt x="670" y="946"/>
                  </a:cubicBezTo>
                  <a:cubicBezTo>
                    <a:pt x="670" y="946"/>
                    <a:pt x="670" y="946"/>
                    <a:pt x="670" y="946"/>
                  </a:cubicBezTo>
                  <a:cubicBezTo>
                    <a:pt x="671" y="946"/>
                    <a:pt x="671" y="946"/>
                    <a:pt x="672" y="946"/>
                  </a:cubicBezTo>
                  <a:cubicBezTo>
                    <a:pt x="673" y="946"/>
                    <a:pt x="674" y="946"/>
                    <a:pt x="674" y="946"/>
                  </a:cubicBezTo>
                  <a:cubicBezTo>
                    <a:pt x="675" y="946"/>
                    <a:pt x="676" y="946"/>
                    <a:pt x="677" y="946"/>
                  </a:cubicBezTo>
                  <a:cubicBezTo>
                    <a:pt x="677" y="946"/>
                    <a:pt x="677" y="946"/>
                    <a:pt x="677" y="946"/>
                  </a:cubicBezTo>
                  <a:cubicBezTo>
                    <a:pt x="676" y="946"/>
                    <a:pt x="676" y="947"/>
                    <a:pt x="675" y="947"/>
                  </a:cubicBezTo>
                  <a:cubicBezTo>
                    <a:pt x="675" y="947"/>
                    <a:pt x="674" y="947"/>
                    <a:pt x="674" y="947"/>
                  </a:cubicBezTo>
                  <a:cubicBezTo>
                    <a:pt x="674" y="947"/>
                    <a:pt x="676" y="947"/>
                    <a:pt x="678" y="946"/>
                  </a:cubicBezTo>
                  <a:cubicBezTo>
                    <a:pt x="678" y="946"/>
                    <a:pt x="679" y="946"/>
                    <a:pt x="680" y="946"/>
                  </a:cubicBezTo>
                  <a:cubicBezTo>
                    <a:pt x="680" y="946"/>
                    <a:pt x="680" y="945"/>
                    <a:pt x="680" y="945"/>
                  </a:cubicBezTo>
                  <a:cubicBezTo>
                    <a:pt x="681" y="945"/>
                    <a:pt x="681" y="945"/>
                    <a:pt x="681" y="945"/>
                  </a:cubicBezTo>
                  <a:cubicBezTo>
                    <a:pt x="681" y="945"/>
                    <a:pt x="681" y="945"/>
                    <a:pt x="681" y="945"/>
                  </a:cubicBezTo>
                  <a:cubicBezTo>
                    <a:pt x="681" y="945"/>
                    <a:pt x="682" y="945"/>
                    <a:pt x="682" y="945"/>
                  </a:cubicBezTo>
                  <a:cubicBezTo>
                    <a:pt x="682" y="945"/>
                    <a:pt x="682" y="945"/>
                    <a:pt x="682" y="945"/>
                  </a:cubicBezTo>
                  <a:cubicBezTo>
                    <a:pt x="683" y="945"/>
                    <a:pt x="683" y="945"/>
                    <a:pt x="684" y="945"/>
                  </a:cubicBezTo>
                  <a:cubicBezTo>
                    <a:pt x="685" y="944"/>
                    <a:pt x="685" y="944"/>
                    <a:pt x="686" y="944"/>
                  </a:cubicBezTo>
                  <a:cubicBezTo>
                    <a:pt x="687" y="944"/>
                    <a:pt x="688" y="944"/>
                    <a:pt x="689" y="944"/>
                  </a:cubicBezTo>
                  <a:cubicBezTo>
                    <a:pt x="690" y="944"/>
                    <a:pt x="690" y="944"/>
                    <a:pt x="691" y="944"/>
                  </a:cubicBezTo>
                  <a:cubicBezTo>
                    <a:pt x="691" y="944"/>
                    <a:pt x="691" y="944"/>
                    <a:pt x="691" y="944"/>
                  </a:cubicBezTo>
                  <a:cubicBezTo>
                    <a:pt x="692" y="944"/>
                    <a:pt x="692" y="944"/>
                    <a:pt x="692" y="944"/>
                  </a:cubicBezTo>
                  <a:cubicBezTo>
                    <a:pt x="693" y="945"/>
                    <a:pt x="694" y="945"/>
                    <a:pt x="695" y="946"/>
                  </a:cubicBezTo>
                  <a:cubicBezTo>
                    <a:pt x="696" y="946"/>
                    <a:pt x="697" y="947"/>
                    <a:pt x="698" y="947"/>
                  </a:cubicBezTo>
                  <a:cubicBezTo>
                    <a:pt x="700" y="949"/>
                    <a:pt x="702" y="950"/>
                    <a:pt x="704" y="952"/>
                  </a:cubicBezTo>
                  <a:cubicBezTo>
                    <a:pt x="706" y="953"/>
                    <a:pt x="709" y="955"/>
                    <a:pt x="711" y="956"/>
                  </a:cubicBezTo>
                  <a:cubicBezTo>
                    <a:pt x="715" y="959"/>
                    <a:pt x="719" y="962"/>
                    <a:pt x="723" y="965"/>
                  </a:cubicBezTo>
                  <a:cubicBezTo>
                    <a:pt x="725" y="967"/>
                    <a:pt x="727" y="968"/>
                    <a:pt x="729" y="969"/>
                  </a:cubicBezTo>
                  <a:cubicBezTo>
                    <a:pt x="731" y="971"/>
                    <a:pt x="733" y="972"/>
                    <a:pt x="735" y="973"/>
                  </a:cubicBezTo>
                  <a:cubicBezTo>
                    <a:pt x="735" y="973"/>
                    <a:pt x="736" y="973"/>
                    <a:pt x="736" y="973"/>
                  </a:cubicBezTo>
                  <a:cubicBezTo>
                    <a:pt x="737" y="973"/>
                    <a:pt x="737" y="974"/>
                    <a:pt x="737" y="974"/>
                  </a:cubicBezTo>
                  <a:cubicBezTo>
                    <a:pt x="738" y="974"/>
                    <a:pt x="739" y="974"/>
                    <a:pt x="740" y="975"/>
                  </a:cubicBezTo>
                  <a:cubicBezTo>
                    <a:pt x="742" y="975"/>
                    <a:pt x="743" y="975"/>
                    <a:pt x="744" y="975"/>
                  </a:cubicBezTo>
                  <a:cubicBezTo>
                    <a:pt x="744" y="975"/>
                    <a:pt x="745" y="975"/>
                    <a:pt x="745" y="975"/>
                  </a:cubicBezTo>
                  <a:cubicBezTo>
                    <a:pt x="743" y="976"/>
                    <a:pt x="740" y="977"/>
                    <a:pt x="738" y="978"/>
                  </a:cubicBezTo>
                  <a:cubicBezTo>
                    <a:pt x="737" y="979"/>
                    <a:pt x="736" y="980"/>
                    <a:pt x="735" y="980"/>
                  </a:cubicBezTo>
                  <a:cubicBezTo>
                    <a:pt x="734" y="981"/>
                    <a:pt x="732" y="982"/>
                    <a:pt x="731" y="982"/>
                  </a:cubicBezTo>
                  <a:cubicBezTo>
                    <a:pt x="729" y="984"/>
                    <a:pt x="727" y="986"/>
                    <a:pt x="725" y="987"/>
                  </a:cubicBezTo>
                  <a:cubicBezTo>
                    <a:pt x="725" y="987"/>
                    <a:pt x="725" y="988"/>
                    <a:pt x="724" y="988"/>
                  </a:cubicBezTo>
                  <a:cubicBezTo>
                    <a:pt x="724" y="988"/>
                    <a:pt x="723" y="988"/>
                    <a:pt x="723" y="987"/>
                  </a:cubicBezTo>
                  <a:cubicBezTo>
                    <a:pt x="722" y="987"/>
                    <a:pt x="722" y="987"/>
                    <a:pt x="722" y="987"/>
                  </a:cubicBezTo>
                  <a:cubicBezTo>
                    <a:pt x="721" y="987"/>
                    <a:pt x="721" y="987"/>
                    <a:pt x="721" y="986"/>
                  </a:cubicBezTo>
                  <a:cubicBezTo>
                    <a:pt x="720" y="986"/>
                    <a:pt x="720" y="986"/>
                    <a:pt x="719" y="986"/>
                  </a:cubicBezTo>
                  <a:cubicBezTo>
                    <a:pt x="719" y="986"/>
                    <a:pt x="719" y="986"/>
                    <a:pt x="719" y="986"/>
                  </a:cubicBezTo>
                  <a:cubicBezTo>
                    <a:pt x="718" y="986"/>
                    <a:pt x="718" y="986"/>
                    <a:pt x="718" y="986"/>
                  </a:cubicBezTo>
                  <a:cubicBezTo>
                    <a:pt x="717" y="985"/>
                    <a:pt x="717" y="985"/>
                    <a:pt x="716" y="985"/>
                  </a:cubicBezTo>
                  <a:cubicBezTo>
                    <a:pt x="716" y="985"/>
                    <a:pt x="715" y="985"/>
                    <a:pt x="715" y="985"/>
                  </a:cubicBezTo>
                  <a:cubicBezTo>
                    <a:pt x="714" y="985"/>
                    <a:pt x="713" y="985"/>
                    <a:pt x="713" y="985"/>
                  </a:cubicBezTo>
                  <a:cubicBezTo>
                    <a:pt x="712" y="985"/>
                    <a:pt x="712" y="985"/>
                    <a:pt x="711" y="985"/>
                  </a:cubicBezTo>
                  <a:cubicBezTo>
                    <a:pt x="710" y="985"/>
                    <a:pt x="708" y="985"/>
                    <a:pt x="707" y="985"/>
                  </a:cubicBezTo>
                  <a:cubicBezTo>
                    <a:pt x="706" y="985"/>
                    <a:pt x="704" y="985"/>
                    <a:pt x="703" y="985"/>
                  </a:cubicBezTo>
                  <a:cubicBezTo>
                    <a:pt x="701" y="985"/>
                    <a:pt x="700" y="985"/>
                    <a:pt x="699" y="986"/>
                  </a:cubicBezTo>
                  <a:cubicBezTo>
                    <a:pt x="698" y="986"/>
                    <a:pt x="697" y="986"/>
                    <a:pt x="696" y="986"/>
                  </a:cubicBezTo>
                  <a:cubicBezTo>
                    <a:pt x="680" y="979"/>
                    <a:pt x="679" y="991"/>
                    <a:pt x="665" y="993"/>
                  </a:cubicBezTo>
                  <a:cubicBezTo>
                    <a:pt x="678" y="1002"/>
                    <a:pt x="692" y="1007"/>
                    <a:pt x="696" y="989"/>
                  </a:cubicBezTo>
                  <a:cubicBezTo>
                    <a:pt x="696" y="989"/>
                    <a:pt x="696" y="989"/>
                    <a:pt x="696" y="989"/>
                  </a:cubicBezTo>
                  <a:cubicBezTo>
                    <a:pt x="697" y="989"/>
                    <a:pt x="698" y="988"/>
                    <a:pt x="699" y="988"/>
                  </a:cubicBezTo>
                  <a:cubicBezTo>
                    <a:pt x="701" y="988"/>
                    <a:pt x="702" y="987"/>
                    <a:pt x="703" y="987"/>
                  </a:cubicBezTo>
                  <a:cubicBezTo>
                    <a:pt x="705" y="987"/>
                    <a:pt x="706" y="987"/>
                    <a:pt x="707" y="987"/>
                  </a:cubicBezTo>
                  <a:cubicBezTo>
                    <a:pt x="708" y="987"/>
                    <a:pt x="710" y="987"/>
                    <a:pt x="711" y="987"/>
                  </a:cubicBezTo>
                  <a:cubicBezTo>
                    <a:pt x="712" y="987"/>
                    <a:pt x="712" y="987"/>
                    <a:pt x="713" y="987"/>
                  </a:cubicBezTo>
                  <a:cubicBezTo>
                    <a:pt x="713" y="987"/>
                    <a:pt x="714" y="987"/>
                    <a:pt x="714" y="987"/>
                  </a:cubicBezTo>
                  <a:cubicBezTo>
                    <a:pt x="715" y="987"/>
                    <a:pt x="716" y="987"/>
                    <a:pt x="716" y="987"/>
                  </a:cubicBezTo>
                  <a:cubicBezTo>
                    <a:pt x="717" y="988"/>
                    <a:pt x="717" y="988"/>
                    <a:pt x="718" y="988"/>
                  </a:cubicBezTo>
                  <a:cubicBezTo>
                    <a:pt x="718" y="988"/>
                    <a:pt x="718" y="988"/>
                    <a:pt x="718" y="988"/>
                  </a:cubicBezTo>
                  <a:cubicBezTo>
                    <a:pt x="719" y="988"/>
                    <a:pt x="719" y="988"/>
                    <a:pt x="719" y="988"/>
                  </a:cubicBezTo>
                  <a:cubicBezTo>
                    <a:pt x="720" y="988"/>
                    <a:pt x="720" y="988"/>
                    <a:pt x="720" y="988"/>
                  </a:cubicBezTo>
                  <a:cubicBezTo>
                    <a:pt x="721" y="988"/>
                    <a:pt x="722" y="988"/>
                    <a:pt x="723" y="988"/>
                  </a:cubicBezTo>
                  <a:cubicBezTo>
                    <a:pt x="723" y="988"/>
                    <a:pt x="724" y="988"/>
                    <a:pt x="724" y="988"/>
                  </a:cubicBezTo>
                  <a:cubicBezTo>
                    <a:pt x="722" y="991"/>
                    <a:pt x="720" y="993"/>
                    <a:pt x="718" y="995"/>
                  </a:cubicBezTo>
                  <a:cubicBezTo>
                    <a:pt x="718" y="994"/>
                    <a:pt x="718" y="994"/>
                    <a:pt x="718" y="994"/>
                  </a:cubicBezTo>
                  <a:cubicBezTo>
                    <a:pt x="718" y="994"/>
                    <a:pt x="718" y="995"/>
                    <a:pt x="718" y="995"/>
                  </a:cubicBezTo>
                  <a:cubicBezTo>
                    <a:pt x="717" y="995"/>
                    <a:pt x="717" y="995"/>
                    <a:pt x="717" y="996"/>
                  </a:cubicBezTo>
                  <a:cubicBezTo>
                    <a:pt x="717" y="996"/>
                    <a:pt x="716" y="996"/>
                    <a:pt x="716" y="996"/>
                  </a:cubicBezTo>
                  <a:cubicBezTo>
                    <a:pt x="716" y="996"/>
                    <a:pt x="716" y="997"/>
                    <a:pt x="716" y="997"/>
                  </a:cubicBezTo>
                  <a:cubicBezTo>
                    <a:pt x="716" y="997"/>
                    <a:pt x="716" y="997"/>
                    <a:pt x="716" y="997"/>
                  </a:cubicBezTo>
                  <a:cubicBezTo>
                    <a:pt x="716" y="998"/>
                    <a:pt x="716" y="998"/>
                    <a:pt x="716" y="999"/>
                  </a:cubicBezTo>
                  <a:cubicBezTo>
                    <a:pt x="716" y="999"/>
                    <a:pt x="716" y="999"/>
                    <a:pt x="716" y="999"/>
                  </a:cubicBezTo>
                  <a:cubicBezTo>
                    <a:pt x="715" y="1001"/>
                    <a:pt x="714" y="1002"/>
                    <a:pt x="714" y="1003"/>
                  </a:cubicBezTo>
                  <a:cubicBezTo>
                    <a:pt x="714" y="1004"/>
                    <a:pt x="714" y="1004"/>
                    <a:pt x="714" y="1005"/>
                  </a:cubicBezTo>
                  <a:cubicBezTo>
                    <a:pt x="713" y="1005"/>
                    <a:pt x="713" y="1006"/>
                    <a:pt x="713" y="1006"/>
                  </a:cubicBezTo>
                  <a:cubicBezTo>
                    <a:pt x="713" y="1006"/>
                    <a:pt x="714" y="1005"/>
                    <a:pt x="714" y="1005"/>
                  </a:cubicBezTo>
                  <a:cubicBezTo>
                    <a:pt x="714" y="1005"/>
                    <a:pt x="714" y="1004"/>
                    <a:pt x="714" y="1003"/>
                  </a:cubicBezTo>
                  <a:cubicBezTo>
                    <a:pt x="715" y="1003"/>
                    <a:pt x="715" y="1002"/>
                    <a:pt x="715" y="1001"/>
                  </a:cubicBezTo>
                  <a:cubicBezTo>
                    <a:pt x="715" y="1002"/>
                    <a:pt x="715" y="1002"/>
                    <a:pt x="715" y="1002"/>
                  </a:cubicBezTo>
                  <a:cubicBezTo>
                    <a:pt x="715" y="1003"/>
                    <a:pt x="715" y="1004"/>
                    <a:pt x="715" y="1004"/>
                  </a:cubicBezTo>
                  <a:cubicBezTo>
                    <a:pt x="715" y="1005"/>
                    <a:pt x="715" y="1005"/>
                    <a:pt x="715" y="1005"/>
                  </a:cubicBezTo>
                  <a:cubicBezTo>
                    <a:pt x="715" y="1005"/>
                    <a:pt x="715" y="1005"/>
                    <a:pt x="715" y="1005"/>
                  </a:cubicBezTo>
                  <a:cubicBezTo>
                    <a:pt x="712" y="1008"/>
                    <a:pt x="712" y="1012"/>
                    <a:pt x="712" y="1015"/>
                  </a:cubicBezTo>
                  <a:cubicBezTo>
                    <a:pt x="656" y="1004"/>
                    <a:pt x="619" y="1051"/>
                    <a:pt x="570" y="1079"/>
                  </a:cubicBezTo>
                  <a:cubicBezTo>
                    <a:pt x="539" y="1097"/>
                    <a:pt x="518" y="1101"/>
                    <a:pt x="484" y="1094"/>
                  </a:cubicBezTo>
                  <a:cubicBezTo>
                    <a:pt x="467" y="1091"/>
                    <a:pt x="436" y="1078"/>
                    <a:pt x="418" y="1074"/>
                  </a:cubicBezTo>
                  <a:cubicBezTo>
                    <a:pt x="417" y="1072"/>
                    <a:pt x="416" y="1070"/>
                    <a:pt x="414" y="1068"/>
                  </a:cubicBezTo>
                  <a:cubicBezTo>
                    <a:pt x="414" y="1067"/>
                    <a:pt x="413" y="1066"/>
                    <a:pt x="412" y="1065"/>
                  </a:cubicBezTo>
                  <a:cubicBezTo>
                    <a:pt x="412" y="1064"/>
                    <a:pt x="411" y="1063"/>
                    <a:pt x="410" y="1061"/>
                  </a:cubicBezTo>
                  <a:cubicBezTo>
                    <a:pt x="405" y="1052"/>
                    <a:pt x="398" y="1042"/>
                    <a:pt x="391" y="1031"/>
                  </a:cubicBezTo>
                  <a:cubicBezTo>
                    <a:pt x="387" y="1025"/>
                    <a:pt x="384" y="1020"/>
                    <a:pt x="380" y="1014"/>
                  </a:cubicBezTo>
                  <a:cubicBezTo>
                    <a:pt x="380" y="1014"/>
                    <a:pt x="380" y="1013"/>
                    <a:pt x="379" y="1012"/>
                  </a:cubicBezTo>
                  <a:cubicBezTo>
                    <a:pt x="379" y="1011"/>
                    <a:pt x="379" y="1009"/>
                    <a:pt x="379" y="1007"/>
                  </a:cubicBezTo>
                  <a:cubicBezTo>
                    <a:pt x="378" y="1007"/>
                    <a:pt x="378" y="1006"/>
                    <a:pt x="378" y="1006"/>
                  </a:cubicBezTo>
                  <a:cubicBezTo>
                    <a:pt x="378" y="1005"/>
                    <a:pt x="378" y="1005"/>
                    <a:pt x="378" y="1004"/>
                  </a:cubicBezTo>
                  <a:cubicBezTo>
                    <a:pt x="378" y="1004"/>
                    <a:pt x="378" y="1002"/>
                    <a:pt x="378" y="1001"/>
                  </a:cubicBezTo>
                  <a:cubicBezTo>
                    <a:pt x="378" y="999"/>
                    <a:pt x="378" y="997"/>
                    <a:pt x="379" y="995"/>
                  </a:cubicBezTo>
                  <a:cubicBezTo>
                    <a:pt x="379" y="995"/>
                    <a:pt x="379" y="994"/>
                    <a:pt x="379" y="994"/>
                  </a:cubicBezTo>
                  <a:cubicBezTo>
                    <a:pt x="379" y="994"/>
                    <a:pt x="379" y="994"/>
                    <a:pt x="380" y="993"/>
                  </a:cubicBezTo>
                  <a:cubicBezTo>
                    <a:pt x="380" y="993"/>
                    <a:pt x="380" y="993"/>
                    <a:pt x="380" y="993"/>
                  </a:cubicBezTo>
                  <a:cubicBezTo>
                    <a:pt x="380" y="993"/>
                    <a:pt x="380" y="993"/>
                    <a:pt x="380" y="993"/>
                  </a:cubicBezTo>
                  <a:cubicBezTo>
                    <a:pt x="380" y="992"/>
                    <a:pt x="380" y="992"/>
                    <a:pt x="381" y="992"/>
                  </a:cubicBezTo>
                  <a:cubicBezTo>
                    <a:pt x="381" y="991"/>
                    <a:pt x="382" y="990"/>
                    <a:pt x="383" y="989"/>
                  </a:cubicBezTo>
                  <a:cubicBezTo>
                    <a:pt x="384" y="989"/>
                    <a:pt x="384" y="988"/>
                    <a:pt x="385" y="988"/>
                  </a:cubicBezTo>
                  <a:cubicBezTo>
                    <a:pt x="385" y="987"/>
                    <a:pt x="386" y="987"/>
                    <a:pt x="386" y="986"/>
                  </a:cubicBezTo>
                  <a:cubicBezTo>
                    <a:pt x="387" y="986"/>
                    <a:pt x="387" y="985"/>
                    <a:pt x="388" y="985"/>
                  </a:cubicBezTo>
                  <a:cubicBezTo>
                    <a:pt x="388" y="984"/>
                    <a:pt x="389" y="984"/>
                    <a:pt x="389" y="983"/>
                  </a:cubicBezTo>
                  <a:cubicBezTo>
                    <a:pt x="391" y="981"/>
                    <a:pt x="393" y="979"/>
                    <a:pt x="394" y="976"/>
                  </a:cubicBezTo>
                  <a:cubicBezTo>
                    <a:pt x="394" y="976"/>
                    <a:pt x="394" y="975"/>
                    <a:pt x="395" y="975"/>
                  </a:cubicBezTo>
                  <a:cubicBezTo>
                    <a:pt x="395" y="974"/>
                    <a:pt x="395" y="974"/>
                    <a:pt x="395" y="974"/>
                  </a:cubicBezTo>
                  <a:cubicBezTo>
                    <a:pt x="395" y="973"/>
                    <a:pt x="396" y="973"/>
                    <a:pt x="396" y="972"/>
                  </a:cubicBezTo>
                  <a:cubicBezTo>
                    <a:pt x="396" y="971"/>
                    <a:pt x="397" y="970"/>
                    <a:pt x="397" y="970"/>
                  </a:cubicBezTo>
                  <a:cubicBezTo>
                    <a:pt x="397" y="969"/>
                    <a:pt x="397" y="968"/>
                    <a:pt x="398" y="968"/>
                  </a:cubicBezTo>
                  <a:cubicBezTo>
                    <a:pt x="399" y="965"/>
                    <a:pt x="399" y="962"/>
                    <a:pt x="400" y="959"/>
                  </a:cubicBezTo>
                  <a:cubicBezTo>
                    <a:pt x="400" y="958"/>
                    <a:pt x="400" y="956"/>
                    <a:pt x="400" y="955"/>
                  </a:cubicBezTo>
                  <a:cubicBezTo>
                    <a:pt x="400" y="954"/>
                    <a:pt x="401" y="954"/>
                    <a:pt x="401" y="953"/>
                  </a:cubicBezTo>
                  <a:cubicBezTo>
                    <a:pt x="401" y="953"/>
                    <a:pt x="401" y="953"/>
                    <a:pt x="401" y="953"/>
                  </a:cubicBezTo>
                  <a:cubicBezTo>
                    <a:pt x="401" y="953"/>
                    <a:pt x="401" y="953"/>
                    <a:pt x="401" y="953"/>
                  </a:cubicBezTo>
                  <a:cubicBezTo>
                    <a:pt x="401" y="952"/>
                    <a:pt x="401" y="952"/>
                    <a:pt x="402" y="951"/>
                  </a:cubicBezTo>
                  <a:cubicBezTo>
                    <a:pt x="402" y="950"/>
                    <a:pt x="403" y="950"/>
                    <a:pt x="403" y="949"/>
                  </a:cubicBezTo>
                  <a:cubicBezTo>
                    <a:pt x="404" y="949"/>
                    <a:pt x="404" y="948"/>
                    <a:pt x="405" y="948"/>
                  </a:cubicBezTo>
                  <a:cubicBezTo>
                    <a:pt x="406" y="947"/>
                    <a:pt x="406" y="947"/>
                    <a:pt x="407" y="946"/>
                  </a:cubicBezTo>
                  <a:cubicBezTo>
                    <a:pt x="407" y="946"/>
                    <a:pt x="408" y="945"/>
                    <a:pt x="409" y="945"/>
                  </a:cubicBezTo>
                  <a:cubicBezTo>
                    <a:pt x="409" y="945"/>
                    <a:pt x="409" y="944"/>
                    <a:pt x="409" y="944"/>
                  </a:cubicBezTo>
                  <a:cubicBezTo>
                    <a:pt x="424" y="951"/>
                    <a:pt x="429" y="943"/>
                    <a:pt x="426" y="927"/>
                  </a:cubicBezTo>
                  <a:cubicBezTo>
                    <a:pt x="417" y="930"/>
                    <a:pt x="405" y="929"/>
                    <a:pt x="408" y="943"/>
                  </a:cubicBezTo>
                  <a:cubicBezTo>
                    <a:pt x="407" y="943"/>
                    <a:pt x="407" y="943"/>
                    <a:pt x="407" y="943"/>
                  </a:cubicBezTo>
                  <a:cubicBezTo>
                    <a:pt x="407" y="943"/>
                    <a:pt x="407" y="943"/>
                    <a:pt x="407" y="943"/>
                  </a:cubicBezTo>
                  <a:cubicBezTo>
                    <a:pt x="406" y="944"/>
                    <a:pt x="406" y="944"/>
                    <a:pt x="405" y="944"/>
                  </a:cubicBezTo>
                  <a:cubicBezTo>
                    <a:pt x="405" y="945"/>
                    <a:pt x="404" y="945"/>
                    <a:pt x="404" y="946"/>
                  </a:cubicBezTo>
                  <a:cubicBezTo>
                    <a:pt x="403" y="947"/>
                    <a:pt x="402" y="947"/>
                    <a:pt x="402" y="948"/>
                  </a:cubicBezTo>
                  <a:cubicBezTo>
                    <a:pt x="401" y="948"/>
                    <a:pt x="401" y="949"/>
                    <a:pt x="401" y="949"/>
                  </a:cubicBezTo>
                  <a:cubicBezTo>
                    <a:pt x="401" y="948"/>
                    <a:pt x="401" y="948"/>
                    <a:pt x="401" y="947"/>
                  </a:cubicBezTo>
                  <a:cubicBezTo>
                    <a:pt x="401" y="946"/>
                    <a:pt x="401" y="946"/>
                    <a:pt x="401" y="945"/>
                  </a:cubicBezTo>
                  <a:cubicBezTo>
                    <a:pt x="401" y="945"/>
                    <a:pt x="400" y="945"/>
                    <a:pt x="400" y="944"/>
                  </a:cubicBezTo>
                  <a:cubicBezTo>
                    <a:pt x="400" y="944"/>
                    <a:pt x="400" y="944"/>
                    <a:pt x="400" y="943"/>
                  </a:cubicBezTo>
                  <a:cubicBezTo>
                    <a:pt x="400" y="943"/>
                    <a:pt x="400" y="942"/>
                    <a:pt x="400" y="942"/>
                  </a:cubicBezTo>
                  <a:cubicBezTo>
                    <a:pt x="400" y="941"/>
                    <a:pt x="400" y="941"/>
                    <a:pt x="400" y="940"/>
                  </a:cubicBezTo>
                  <a:cubicBezTo>
                    <a:pt x="400" y="939"/>
                    <a:pt x="399" y="938"/>
                    <a:pt x="399" y="937"/>
                  </a:cubicBezTo>
                  <a:cubicBezTo>
                    <a:pt x="399" y="936"/>
                    <a:pt x="398" y="935"/>
                    <a:pt x="398" y="935"/>
                  </a:cubicBezTo>
                  <a:cubicBezTo>
                    <a:pt x="398" y="934"/>
                    <a:pt x="398" y="933"/>
                    <a:pt x="397" y="932"/>
                  </a:cubicBezTo>
                  <a:cubicBezTo>
                    <a:pt x="397" y="931"/>
                    <a:pt x="396" y="930"/>
                    <a:pt x="396" y="930"/>
                  </a:cubicBezTo>
                  <a:cubicBezTo>
                    <a:pt x="396" y="929"/>
                    <a:pt x="395" y="929"/>
                    <a:pt x="395" y="929"/>
                  </a:cubicBezTo>
                  <a:cubicBezTo>
                    <a:pt x="395" y="929"/>
                    <a:pt x="396" y="930"/>
                    <a:pt x="396" y="933"/>
                  </a:cubicBezTo>
                  <a:cubicBezTo>
                    <a:pt x="396" y="933"/>
                    <a:pt x="397" y="934"/>
                    <a:pt x="397" y="935"/>
                  </a:cubicBezTo>
                  <a:cubicBezTo>
                    <a:pt x="397" y="936"/>
                    <a:pt x="397" y="937"/>
                    <a:pt x="397" y="937"/>
                  </a:cubicBezTo>
                  <a:cubicBezTo>
                    <a:pt x="397" y="939"/>
                    <a:pt x="397" y="941"/>
                    <a:pt x="398" y="944"/>
                  </a:cubicBezTo>
                  <a:cubicBezTo>
                    <a:pt x="398" y="944"/>
                    <a:pt x="398" y="944"/>
                    <a:pt x="398" y="944"/>
                  </a:cubicBezTo>
                  <a:cubicBezTo>
                    <a:pt x="398" y="945"/>
                    <a:pt x="398" y="945"/>
                    <a:pt x="398" y="945"/>
                  </a:cubicBezTo>
                  <a:cubicBezTo>
                    <a:pt x="398" y="946"/>
                    <a:pt x="398" y="946"/>
                    <a:pt x="398" y="947"/>
                  </a:cubicBezTo>
                  <a:cubicBezTo>
                    <a:pt x="398" y="948"/>
                    <a:pt x="398" y="949"/>
                    <a:pt x="398" y="951"/>
                  </a:cubicBezTo>
                  <a:cubicBezTo>
                    <a:pt x="398" y="951"/>
                    <a:pt x="398" y="951"/>
                    <a:pt x="398" y="952"/>
                  </a:cubicBezTo>
                  <a:cubicBezTo>
                    <a:pt x="398" y="952"/>
                    <a:pt x="398" y="952"/>
                    <a:pt x="398" y="953"/>
                  </a:cubicBezTo>
                  <a:cubicBezTo>
                    <a:pt x="398" y="953"/>
                    <a:pt x="398" y="954"/>
                    <a:pt x="398" y="954"/>
                  </a:cubicBezTo>
                  <a:cubicBezTo>
                    <a:pt x="398" y="955"/>
                    <a:pt x="398" y="955"/>
                    <a:pt x="398" y="955"/>
                  </a:cubicBezTo>
                  <a:cubicBezTo>
                    <a:pt x="398" y="955"/>
                    <a:pt x="398" y="955"/>
                    <a:pt x="398" y="955"/>
                  </a:cubicBezTo>
                  <a:cubicBezTo>
                    <a:pt x="398" y="956"/>
                    <a:pt x="397" y="957"/>
                    <a:pt x="397" y="959"/>
                  </a:cubicBezTo>
                  <a:cubicBezTo>
                    <a:pt x="397" y="961"/>
                    <a:pt x="396" y="964"/>
                    <a:pt x="395" y="967"/>
                  </a:cubicBezTo>
                  <a:cubicBezTo>
                    <a:pt x="395" y="967"/>
                    <a:pt x="395" y="968"/>
                    <a:pt x="394" y="969"/>
                  </a:cubicBezTo>
                  <a:cubicBezTo>
                    <a:pt x="394" y="969"/>
                    <a:pt x="394" y="970"/>
                    <a:pt x="394" y="971"/>
                  </a:cubicBezTo>
                  <a:cubicBezTo>
                    <a:pt x="393" y="971"/>
                    <a:pt x="393" y="972"/>
                    <a:pt x="393" y="973"/>
                  </a:cubicBezTo>
                  <a:cubicBezTo>
                    <a:pt x="392" y="973"/>
                    <a:pt x="392" y="973"/>
                    <a:pt x="392" y="973"/>
                  </a:cubicBezTo>
                  <a:cubicBezTo>
                    <a:pt x="392" y="974"/>
                    <a:pt x="392" y="974"/>
                    <a:pt x="392" y="974"/>
                  </a:cubicBezTo>
                  <a:cubicBezTo>
                    <a:pt x="391" y="976"/>
                    <a:pt x="390" y="978"/>
                    <a:pt x="389" y="979"/>
                  </a:cubicBezTo>
                  <a:cubicBezTo>
                    <a:pt x="389" y="979"/>
                    <a:pt x="389" y="979"/>
                    <a:pt x="389" y="978"/>
                  </a:cubicBezTo>
                  <a:cubicBezTo>
                    <a:pt x="389" y="978"/>
                    <a:pt x="389" y="978"/>
                    <a:pt x="389" y="978"/>
                  </a:cubicBezTo>
                  <a:cubicBezTo>
                    <a:pt x="389" y="978"/>
                    <a:pt x="389" y="977"/>
                    <a:pt x="389" y="977"/>
                  </a:cubicBezTo>
                  <a:cubicBezTo>
                    <a:pt x="389" y="976"/>
                    <a:pt x="388" y="976"/>
                    <a:pt x="388" y="976"/>
                  </a:cubicBezTo>
                  <a:cubicBezTo>
                    <a:pt x="388" y="975"/>
                    <a:pt x="388" y="975"/>
                    <a:pt x="388" y="975"/>
                  </a:cubicBezTo>
                  <a:cubicBezTo>
                    <a:pt x="388" y="975"/>
                    <a:pt x="388" y="974"/>
                    <a:pt x="388" y="974"/>
                  </a:cubicBezTo>
                  <a:cubicBezTo>
                    <a:pt x="388" y="974"/>
                    <a:pt x="388" y="973"/>
                    <a:pt x="388" y="973"/>
                  </a:cubicBezTo>
                  <a:cubicBezTo>
                    <a:pt x="387" y="972"/>
                    <a:pt x="387" y="971"/>
                    <a:pt x="386" y="970"/>
                  </a:cubicBezTo>
                  <a:cubicBezTo>
                    <a:pt x="386" y="969"/>
                    <a:pt x="386" y="968"/>
                    <a:pt x="385" y="967"/>
                  </a:cubicBezTo>
                  <a:cubicBezTo>
                    <a:pt x="385" y="967"/>
                    <a:pt x="385" y="967"/>
                    <a:pt x="385" y="966"/>
                  </a:cubicBezTo>
                  <a:cubicBezTo>
                    <a:pt x="389" y="956"/>
                    <a:pt x="372" y="950"/>
                    <a:pt x="365" y="948"/>
                  </a:cubicBezTo>
                  <a:cubicBezTo>
                    <a:pt x="370" y="955"/>
                    <a:pt x="368" y="973"/>
                    <a:pt x="382" y="968"/>
                  </a:cubicBezTo>
                  <a:cubicBezTo>
                    <a:pt x="382" y="967"/>
                    <a:pt x="382" y="967"/>
                    <a:pt x="382" y="967"/>
                  </a:cubicBezTo>
                  <a:cubicBezTo>
                    <a:pt x="383" y="967"/>
                    <a:pt x="383" y="968"/>
                    <a:pt x="383" y="968"/>
                  </a:cubicBezTo>
                  <a:cubicBezTo>
                    <a:pt x="384" y="968"/>
                    <a:pt x="384" y="968"/>
                    <a:pt x="384" y="968"/>
                  </a:cubicBezTo>
                  <a:cubicBezTo>
                    <a:pt x="384" y="968"/>
                    <a:pt x="384" y="968"/>
                    <a:pt x="384" y="968"/>
                  </a:cubicBezTo>
                  <a:cubicBezTo>
                    <a:pt x="384" y="969"/>
                    <a:pt x="385" y="970"/>
                    <a:pt x="385" y="971"/>
                  </a:cubicBezTo>
                  <a:cubicBezTo>
                    <a:pt x="386" y="971"/>
                    <a:pt x="386" y="972"/>
                    <a:pt x="386" y="973"/>
                  </a:cubicBezTo>
                  <a:cubicBezTo>
                    <a:pt x="386" y="974"/>
                    <a:pt x="387" y="974"/>
                    <a:pt x="387" y="975"/>
                  </a:cubicBezTo>
                  <a:cubicBezTo>
                    <a:pt x="387" y="975"/>
                    <a:pt x="387" y="975"/>
                    <a:pt x="387" y="975"/>
                  </a:cubicBezTo>
                  <a:cubicBezTo>
                    <a:pt x="387" y="975"/>
                    <a:pt x="387" y="976"/>
                    <a:pt x="387" y="976"/>
                  </a:cubicBezTo>
                  <a:cubicBezTo>
                    <a:pt x="387" y="976"/>
                    <a:pt x="387" y="977"/>
                    <a:pt x="387" y="977"/>
                  </a:cubicBezTo>
                  <a:cubicBezTo>
                    <a:pt x="387" y="977"/>
                    <a:pt x="387" y="978"/>
                    <a:pt x="387" y="978"/>
                  </a:cubicBezTo>
                  <a:cubicBezTo>
                    <a:pt x="388" y="978"/>
                    <a:pt x="388" y="978"/>
                    <a:pt x="388" y="979"/>
                  </a:cubicBezTo>
                  <a:cubicBezTo>
                    <a:pt x="388" y="979"/>
                    <a:pt x="388" y="979"/>
                    <a:pt x="388" y="979"/>
                  </a:cubicBezTo>
                  <a:cubicBezTo>
                    <a:pt x="388" y="979"/>
                    <a:pt x="388" y="980"/>
                    <a:pt x="388" y="980"/>
                  </a:cubicBezTo>
                  <a:cubicBezTo>
                    <a:pt x="388" y="980"/>
                    <a:pt x="388" y="980"/>
                    <a:pt x="388" y="980"/>
                  </a:cubicBezTo>
                  <a:cubicBezTo>
                    <a:pt x="388" y="981"/>
                    <a:pt x="387" y="981"/>
                    <a:pt x="387" y="981"/>
                  </a:cubicBezTo>
                  <a:cubicBezTo>
                    <a:pt x="387" y="982"/>
                    <a:pt x="386" y="982"/>
                    <a:pt x="386" y="983"/>
                  </a:cubicBezTo>
                  <a:cubicBezTo>
                    <a:pt x="385" y="983"/>
                    <a:pt x="385" y="984"/>
                    <a:pt x="384" y="984"/>
                  </a:cubicBezTo>
                  <a:cubicBezTo>
                    <a:pt x="384" y="985"/>
                    <a:pt x="383" y="985"/>
                    <a:pt x="383" y="986"/>
                  </a:cubicBezTo>
                  <a:cubicBezTo>
                    <a:pt x="382" y="986"/>
                    <a:pt x="382" y="987"/>
                    <a:pt x="381" y="987"/>
                  </a:cubicBezTo>
                  <a:cubicBezTo>
                    <a:pt x="380" y="988"/>
                    <a:pt x="379" y="989"/>
                    <a:pt x="379" y="990"/>
                  </a:cubicBezTo>
                  <a:cubicBezTo>
                    <a:pt x="378" y="990"/>
                    <a:pt x="378" y="991"/>
                    <a:pt x="378" y="991"/>
                  </a:cubicBezTo>
                  <a:cubicBezTo>
                    <a:pt x="378" y="991"/>
                    <a:pt x="378" y="991"/>
                    <a:pt x="378" y="991"/>
                  </a:cubicBezTo>
                  <a:cubicBezTo>
                    <a:pt x="377" y="992"/>
                    <a:pt x="377" y="992"/>
                    <a:pt x="377" y="992"/>
                  </a:cubicBezTo>
                  <a:cubicBezTo>
                    <a:pt x="377" y="992"/>
                    <a:pt x="377" y="992"/>
                    <a:pt x="377" y="993"/>
                  </a:cubicBezTo>
                  <a:cubicBezTo>
                    <a:pt x="377" y="993"/>
                    <a:pt x="376" y="993"/>
                    <a:pt x="376" y="994"/>
                  </a:cubicBezTo>
                  <a:cubicBezTo>
                    <a:pt x="375" y="996"/>
                    <a:pt x="375" y="999"/>
                    <a:pt x="375" y="1001"/>
                  </a:cubicBezTo>
                  <a:cubicBezTo>
                    <a:pt x="375" y="1002"/>
                    <a:pt x="375" y="1003"/>
                    <a:pt x="375" y="1003"/>
                  </a:cubicBezTo>
                  <a:cubicBezTo>
                    <a:pt x="375" y="1004"/>
                    <a:pt x="375" y="1004"/>
                    <a:pt x="376" y="1005"/>
                  </a:cubicBezTo>
                  <a:cubicBezTo>
                    <a:pt x="376" y="1005"/>
                    <a:pt x="376" y="1006"/>
                    <a:pt x="376" y="1006"/>
                  </a:cubicBezTo>
                  <a:cubicBezTo>
                    <a:pt x="376" y="1007"/>
                    <a:pt x="376" y="1007"/>
                    <a:pt x="377" y="1008"/>
                  </a:cubicBezTo>
                  <a:cubicBezTo>
                    <a:pt x="377" y="1009"/>
                    <a:pt x="377" y="1010"/>
                    <a:pt x="378" y="1011"/>
                  </a:cubicBezTo>
                  <a:cubicBezTo>
                    <a:pt x="376" y="1009"/>
                    <a:pt x="375" y="1007"/>
                    <a:pt x="374" y="1004"/>
                  </a:cubicBezTo>
                  <a:cubicBezTo>
                    <a:pt x="372" y="1002"/>
                    <a:pt x="369" y="999"/>
                    <a:pt x="367" y="996"/>
                  </a:cubicBezTo>
                  <a:cubicBezTo>
                    <a:pt x="366" y="995"/>
                    <a:pt x="364" y="993"/>
                    <a:pt x="363" y="992"/>
                  </a:cubicBezTo>
                  <a:cubicBezTo>
                    <a:pt x="362" y="992"/>
                    <a:pt x="361" y="991"/>
                    <a:pt x="361" y="990"/>
                  </a:cubicBezTo>
                  <a:cubicBezTo>
                    <a:pt x="360" y="990"/>
                    <a:pt x="359" y="989"/>
                    <a:pt x="359" y="989"/>
                  </a:cubicBezTo>
                  <a:cubicBezTo>
                    <a:pt x="356" y="987"/>
                    <a:pt x="353" y="985"/>
                    <a:pt x="350" y="983"/>
                  </a:cubicBezTo>
                  <a:cubicBezTo>
                    <a:pt x="344" y="980"/>
                    <a:pt x="339" y="976"/>
                    <a:pt x="334" y="972"/>
                  </a:cubicBezTo>
                  <a:cubicBezTo>
                    <a:pt x="331" y="969"/>
                    <a:pt x="329" y="967"/>
                    <a:pt x="327" y="965"/>
                  </a:cubicBezTo>
                  <a:cubicBezTo>
                    <a:pt x="324" y="963"/>
                    <a:pt x="322" y="960"/>
                    <a:pt x="320" y="958"/>
                  </a:cubicBezTo>
                  <a:cubicBezTo>
                    <a:pt x="319" y="957"/>
                    <a:pt x="317" y="956"/>
                    <a:pt x="316" y="955"/>
                  </a:cubicBezTo>
                  <a:cubicBezTo>
                    <a:pt x="316" y="954"/>
                    <a:pt x="316" y="954"/>
                    <a:pt x="316" y="953"/>
                  </a:cubicBezTo>
                  <a:cubicBezTo>
                    <a:pt x="316" y="952"/>
                    <a:pt x="316" y="951"/>
                    <a:pt x="316" y="949"/>
                  </a:cubicBezTo>
                  <a:cubicBezTo>
                    <a:pt x="316" y="949"/>
                    <a:pt x="316" y="948"/>
                    <a:pt x="316" y="948"/>
                  </a:cubicBezTo>
                  <a:cubicBezTo>
                    <a:pt x="316" y="948"/>
                    <a:pt x="316" y="947"/>
                    <a:pt x="316" y="947"/>
                  </a:cubicBezTo>
                  <a:cubicBezTo>
                    <a:pt x="316" y="946"/>
                    <a:pt x="316" y="945"/>
                    <a:pt x="316" y="944"/>
                  </a:cubicBezTo>
                  <a:cubicBezTo>
                    <a:pt x="316" y="943"/>
                    <a:pt x="317" y="942"/>
                    <a:pt x="317" y="941"/>
                  </a:cubicBezTo>
                  <a:cubicBezTo>
                    <a:pt x="317" y="941"/>
                    <a:pt x="317" y="941"/>
                    <a:pt x="317" y="941"/>
                  </a:cubicBezTo>
                  <a:cubicBezTo>
                    <a:pt x="317" y="940"/>
                    <a:pt x="317" y="940"/>
                    <a:pt x="318" y="940"/>
                  </a:cubicBezTo>
                  <a:cubicBezTo>
                    <a:pt x="318" y="940"/>
                    <a:pt x="318" y="940"/>
                    <a:pt x="318" y="939"/>
                  </a:cubicBezTo>
                  <a:cubicBezTo>
                    <a:pt x="318" y="939"/>
                    <a:pt x="318" y="939"/>
                    <a:pt x="318" y="939"/>
                  </a:cubicBezTo>
                  <a:cubicBezTo>
                    <a:pt x="319" y="937"/>
                    <a:pt x="321" y="935"/>
                    <a:pt x="323" y="934"/>
                  </a:cubicBezTo>
                  <a:cubicBezTo>
                    <a:pt x="323" y="933"/>
                    <a:pt x="324" y="932"/>
                    <a:pt x="325" y="930"/>
                  </a:cubicBezTo>
                  <a:cubicBezTo>
                    <a:pt x="325" y="930"/>
                    <a:pt x="325" y="929"/>
                    <a:pt x="326" y="928"/>
                  </a:cubicBezTo>
                  <a:cubicBezTo>
                    <a:pt x="326" y="928"/>
                    <a:pt x="326" y="928"/>
                    <a:pt x="326" y="928"/>
                  </a:cubicBezTo>
                  <a:cubicBezTo>
                    <a:pt x="326" y="928"/>
                    <a:pt x="326" y="928"/>
                    <a:pt x="326" y="927"/>
                  </a:cubicBezTo>
                  <a:cubicBezTo>
                    <a:pt x="326" y="927"/>
                    <a:pt x="326" y="927"/>
                    <a:pt x="326" y="927"/>
                  </a:cubicBezTo>
                  <a:cubicBezTo>
                    <a:pt x="326" y="927"/>
                    <a:pt x="326" y="927"/>
                    <a:pt x="326" y="926"/>
                  </a:cubicBezTo>
                  <a:cubicBezTo>
                    <a:pt x="327" y="923"/>
                    <a:pt x="326" y="921"/>
                    <a:pt x="326" y="918"/>
                  </a:cubicBezTo>
                  <a:cubicBezTo>
                    <a:pt x="325" y="917"/>
                    <a:pt x="325" y="917"/>
                    <a:pt x="325" y="916"/>
                  </a:cubicBezTo>
                  <a:cubicBezTo>
                    <a:pt x="325" y="916"/>
                    <a:pt x="325" y="916"/>
                    <a:pt x="326" y="916"/>
                  </a:cubicBezTo>
                  <a:cubicBezTo>
                    <a:pt x="326" y="915"/>
                    <a:pt x="326" y="915"/>
                    <a:pt x="326" y="915"/>
                  </a:cubicBezTo>
                  <a:cubicBezTo>
                    <a:pt x="326" y="915"/>
                    <a:pt x="326" y="915"/>
                    <a:pt x="326" y="915"/>
                  </a:cubicBezTo>
                  <a:cubicBezTo>
                    <a:pt x="326" y="914"/>
                    <a:pt x="326" y="913"/>
                    <a:pt x="327" y="913"/>
                  </a:cubicBezTo>
                  <a:cubicBezTo>
                    <a:pt x="327" y="912"/>
                    <a:pt x="327" y="911"/>
                    <a:pt x="327" y="911"/>
                  </a:cubicBezTo>
                  <a:cubicBezTo>
                    <a:pt x="328" y="910"/>
                    <a:pt x="328" y="909"/>
                    <a:pt x="328" y="909"/>
                  </a:cubicBezTo>
                  <a:cubicBezTo>
                    <a:pt x="329" y="908"/>
                    <a:pt x="329" y="907"/>
                    <a:pt x="329" y="906"/>
                  </a:cubicBezTo>
                  <a:cubicBezTo>
                    <a:pt x="330" y="906"/>
                    <a:pt x="330" y="905"/>
                    <a:pt x="331" y="904"/>
                  </a:cubicBezTo>
                  <a:cubicBezTo>
                    <a:pt x="340" y="900"/>
                    <a:pt x="348" y="894"/>
                    <a:pt x="347" y="882"/>
                  </a:cubicBezTo>
                  <a:cubicBezTo>
                    <a:pt x="337" y="887"/>
                    <a:pt x="329" y="892"/>
                    <a:pt x="327" y="905"/>
                  </a:cubicBezTo>
                  <a:cubicBezTo>
                    <a:pt x="328" y="905"/>
                    <a:pt x="328" y="905"/>
                    <a:pt x="328" y="905"/>
                  </a:cubicBezTo>
                  <a:cubicBezTo>
                    <a:pt x="328" y="905"/>
                    <a:pt x="328" y="905"/>
                    <a:pt x="328" y="905"/>
                  </a:cubicBezTo>
                  <a:cubicBezTo>
                    <a:pt x="327" y="906"/>
                    <a:pt x="327" y="907"/>
                    <a:pt x="326" y="907"/>
                  </a:cubicBezTo>
                  <a:cubicBezTo>
                    <a:pt x="326" y="908"/>
                    <a:pt x="326" y="909"/>
                    <a:pt x="325" y="910"/>
                  </a:cubicBezTo>
                  <a:cubicBezTo>
                    <a:pt x="325" y="910"/>
                    <a:pt x="325" y="911"/>
                    <a:pt x="325" y="912"/>
                  </a:cubicBezTo>
                  <a:cubicBezTo>
                    <a:pt x="324" y="912"/>
                    <a:pt x="324" y="912"/>
                    <a:pt x="324" y="913"/>
                  </a:cubicBezTo>
                  <a:cubicBezTo>
                    <a:pt x="324" y="912"/>
                    <a:pt x="324" y="911"/>
                    <a:pt x="324" y="910"/>
                  </a:cubicBezTo>
                  <a:cubicBezTo>
                    <a:pt x="323" y="907"/>
                    <a:pt x="323" y="905"/>
                    <a:pt x="322" y="902"/>
                  </a:cubicBezTo>
                  <a:cubicBezTo>
                    <a:pt x="322" y="897"/>
                    <a:pt x="321" y="893"/>
                    <a:pt x="321" y="889"/>
                  </a:cubicBezTo>
                  <a:cubicBezTo>
                    <a:pt x="321" y="888"/>
                    <a:pt x="321" y="888"/>
                    <a:pt x="321" y="887"/>
                  </a:cubicBezTo>
                  <a:cubicBezTo>
                    <a:pt x="321" y="887"/>
                    <a:pt x="321" y="886"/>
                    <a:pt x="321" y="886"/>
                  </a:cubicBezTo>
                  <a:cubicBezTo>
                    <a:pt x="321" y="885"/>
                    <a:pt x="320" y="884"/>
                    <a:pt x="320" y="883"/>
                  </a:cubicBezTo>
                  <a:cubicBezTo>
                    <a:pt x="320" y="882"/>
                    <a:pt x="320" y="880"/>
                    <a:pt x="319" y="879"/>
                  </a:cubicBezTo>
                  <a:cubicBezTo>
                    <a:pt x="319" y="878"/>
                    <a:pt x="319" y="878"/>
                    <a:pt x="319" y="878"/>
                  </a:cubicBezTo>
                  <a:cubicBezTo>
                    <a:pt x="319" y="878"/>
                    <a:pt x="319" y="877"/>
                    <a:pt x="319" y="877"/>
                  </a:cubicBezTo>
                  <a:cubicBezTo>
                    <a:pt x="320" y="877"/>
                    <a:pt x="320" y="877"/>
                    <a:pt x="320" y="877"/>
                  </a:cubicBezTo>
                  <a:cubicBezTo>
                    <a:pt x="319" y="877"/>
                    <a:pt x="320" y="877"/>
                    <a:pt x="320" y="877"/>
                  </a:cubicBezTo>
                  <a:cubicBezTo>
                    <a:pt x="320" y="877"/>
                    <a:pt x="320" y="877"/>
                    <a:pt x="320" y="877"/>
                  </a:cubicBezTo>
                  <a:cubicBezTo>
                    <a:pt x="320" y="877"/>
                    <a:pt x="320" y="877"/>
                    <a:pt x="320" y="877"/>
                  </a:cubicBezTo>
                  <a:cubicBezTo>
                    <a:pt x="320" y="877"/>
                    <a:pt x="320" y="877"/>
                    <a:pt x="320" y="877"/>
                  </a:cubicBezTo>
                  <a:cubicBezTo>
                    <a:pt x="320" y="877"/>
                    <a:pt x="320" y="878"/>
                    <a:pt x="320" y="878"/>
                  </a:cubicBezTo>
                  <a:cubicBezTo>
                    <a:pt x="320" y="878"/>
                    <a:pt x="320" y="878"/>
                    <a:pt x="320" y="878"/>
                  </a:cubicBezTo>
                  <a:cubicBezTo>
                    <a:pt x="320" y="878"/>
                    <a:pt x="320" y="878"/>
                    <a:pt x="320" y="878"/>
                  </a:cubicBezTo>
                  <a:cubicBezTo>
                    <a:pt x="320" y="878"/>
                    <a:pt x="320" y="877"/>
                    <a:pt x="320" y="877"/>
                  </a:cubicBezTo>
                  <a:cubicBezTo>
                    <a:pt x="320" y="877"/>
                    <a:pt x="320" y="877"/>
                    <a:pt x="320" y="877"/>
                  </a:cubicBezTo>
                  <a:cubicBezTo>
                    <a:pt x="320" y="877"/>
                    <a:pt x="320" y="877"/>
                    <a:pt x="319" y="877"/>
                  </a:cubicBezTo>
                  <a:cubicBezTo>
                    <a:pt x="319" y="877"/>
                    <a:pt x="319" y="877"/>
                    <a:pt x="319" y="877"/>
                  </a:cubicBezTo>
                  <a:cubicBezTo>
                    <a:pt x="319" y="877"/>
                    <a:pt x="319" y="877"/>
                    <a:pt x="319" y="877"/>
                  </a:cubicBezTo>
                  <a:cubicBezTo>
                    <a:pt x="319" y="877"/>
                    <a:pt x="319" y="877"/>
                    <a:pt x="319" y="877"/>
                  </a:cubicBezTo>
                  <a:cubicBezTo>
                    <a:pt x="319" y="877"/>
                    <a:pt x="319" y="877"/>
                    <a:pt x="319" y="877"/>
                  </a:cubicBezTo>
                  <a:cubicBezTo>
                    <a:pt x="319" y="878"/>
                    <a:pt x="319" y="879"/>
                    <a:pt x="319" y="879"/>
                  </a:cubicBezTo>
                  <a:cubicBezTo>
                    <a:pt x="318" y="880"/>
                    <a:pt x="318" y="882"/>
                    <a:pt x="318" y="883"/>
                  </a:cubicBezTo>
                  <a:cubicBezTo>
                    <a:pt x="318" y="884"/>
                    <a:pt x="318" y="885"/>
                    <a:pt x="318" y="886"/>
                  </a:cubicBezTo>
                  <a:cubicBezTo>
                    <a:pt x="318" y="886"/>
                    <a:pt x="318" y="887"/>
                    <a:pt x="318" y="887"/>
                  </a:cubicBezTo>
                  <a:cubicBezTo>
                    <a:pt x="318" y="888"/>
                    <a:pt x="318" y="888"/>
                    <a:pt x="318" y="889"/>
                  </a:cubicBezTo>
                  <a:cubicBezTo>
                    <a:pt x="319" y="890"/>
                    <a:pt x="319" y="892"/>
                    <a:pt x="319" y="893"/>
                  </a:cubicBezTo>
                  <a:cubicBezTo>
                    <a:pt x="319" y="893"/>
                    <a:pt x="319" y="893"/>
                    <a:pt x="319" y="893"/>
                  </a:cubicBezTo>
                  <a:cubicBezTo>
                    <a:pt x="318" y="892"/>
                    <a:pt x="318" y="892"/>
                    <a:pt x="318" y="892"/>
                  </a:cubicBezTo>
                  <a:cubicBezTo>
                    <a:pt x="318" y="891"/>
                    <a:pt x="317" y="891"/>
                    <a:pt x="317" y="890"/>
                  </a:cubicBezTo>
                  <a:cubicBezTo>
                    <a:pt x="317" y="890"/>
                    <a:pt x="317" y="890"/>
                    <a:pt x="316" y="889"/>
                  </a:cubicBezTo>
                  <a:cubicBezTo>
                    <a:pt x="316" y="888"/>
                    <a:pt x="315" y="887"/>
                    <a:pt x="315" y="886"/>
                  </a:cubicBezTo>
                  <a:cubicBezTo>
                    <a:pt x="314" y="886"/>
                    <a:pt x="313" y="885"/>
                    <a:pt x="312" y="884"/>
                  </a:cubicBezTo>
                  <a:cubicBezTo>
                    <a:pt x="312" y="884"/>
                    <a:pt x="312" y="883"/>
                    <a:pt x="312" y="883"/>
                  </a:cubicBezTo>
                  <a:cubicBezTo>
                    <a:pt x="319" y="870"/>
                    <a:pt x="292" y="866"/>
                    <a:pt x="286" y="862"/>
                  </a:cubicBezTo>
                  <a:cubicBezTo>
                    <a:pt x="288" y="873"/>
                    <a:pt x="297" y="894"/>
                    <a:pt x="310" y="885"/>
                  </a:cubicBezTo>
                  <a:cubicBezTo>
                    <a:pt x="310" y="884"/>
                    <a:pt x="309" y="883"/>
                    <a:pt x="309" y="883"/>
                  </a:cubicBezTo>
                  <a:cubicBezTo>
                    <a:pt x="309" y="883"/>
                    <a:pt x="309" y="883"/>
                    <a:pt x="309" y="883"/>
                  </a:cubicBezTo>
                  <a:cubicBezTo>
                    <a:pt x="310" y="884"/>
                    <a:pt x="310" y="884"/>
                    <a:pt x="311" y="885"/>
                  </a:cubicBezTo>
                  <a:cubicBezTo>
                    <a:pt x="312" y="886"/>
                    <a:pt x="313" y="887"/>
                    <a:pt x="313" y="888"/>
                  </a:cubicBezTo>
                  <a:cubicBezTo>
                    <a:pt x="314" y="888"/>
                    <a:pt x="314" y="889"/>
                    <a:pt x="315" y="890"/>
                  </a:cubicBezTo>
                  <a:cubicBezTo>
                    <a:pt x="315" y="890"/>
                    <a:pt x="315" y="891"/>
                    <a:pt x="316" y="891"/>
                  </a:cubicBezTo>
                  <a:cubicBezTo>
                    <a:pt x="316" y="892"/>
                    <a:pt x="316" y="892"/>
                    <a:pt x="316" y="893"/>
                  </a:cubicBezTo>
                  <a:cubicBezTo>
                    <a:pt x="317" y="893"/>
                    <a:pt x="317" y="893"/>
                    <a:pt x="317" y="894"/>
                  </a:cubicBezTo>
                  <a:cubicBezTo>
                    <a:pt x="317" y="894"/>
                    <a:pt x="318" y="894"/>
                    <a:pt x="318" y="895"/>
                  </a:cubicBezTo>
                  <a:cubicBezTo>
                    <a:pt x="318" y="895"/>
                    <a:pt x="318" y="895"/>
                    <a:pt x="318" y="895"/>
                  </a:cubicBezTo>
                  <a:cubicBezTo>
                    <a:pt x="318" y="896"/>
                    <a:pt x="318" y="896"/>
                    <a:pt x="318" y="896"/>
                  </a:cubicBezTo>
                  <a:cubicBezTo>
                    <a:pt x="318" y="896"/>
                    <a:pt x="319" y="896"/>
                    <a:pt x="319" y="897"/>
                  </a:cubicBezTo>
                  <a:cubicBezTo>
                    <a:pt x="319" y="897"/>
                    <a:pt x="319" y="897"/>
                    <a:pt x="319" y="897"/>
                  </a:cubicBezTo>
                  <a:cubicBezTo>
                    <a:pt x="319" y="899"/>
                    <a:pt x="320" y="901"/>
                    <a:pt x="320" y="903"/>
                  </a:cubicBezTo>
                  <a:cubicBezTo>
                    <a:pt x="320" y="905"/>
                    <a:pt x="321" y="908"/>
                    <a:pt x="321" y="910"/>
                  </a:cubicBezTo>
                  <a:cubicBezTo>
                    <a:pt x="322" y="913"/>
                    <a:pt x="322" y="916"/>
                    <a:pt x="323" y="918"/>
                  </a:cubicBezTo>
                  <a:cubicBezTo>
                    <a:pt x="324" y="921"/>
                    <a:pt x="324" y="923"/>
                    <a:pt x="324" y="926"/>
                  </a:cubicBezTo>
                  <a:cubicBezTo>
                    <a:pt x="324" y="926"/>
                    <a:pt x="324" y="926"/>
                    <a:pt x="324" y="926"/>
                  </a:cubicBezTo>
                  <a:cubicBezTo>
                    <a:pt x="323" y="927"/>
                    <a:pt x="323" y="927"/>
                    <a:pt x="323" y="927"/>
                  </a:cubicBezTo>
                  <a:cubicBezTo>
                    <a:pt x="323" y="927"/>
                    <a:pt x="323" y="927"/>
                    <a:pt x="323" y="927"/>
                  </a:cubicBezTo>
                  <a:cubicBezTo>
                    <a:pt x="323" y="927"/>
                    <a:pt x="323" y="927"/>
                    <a:pt x="323" y="927"/>
                  </a:cubicBezTo>
                  <a:cubicBezTo>
                    <a:pt x="323" y="928"/>
                    <a:pt x="323" y="928"/>
                    <a:pt x="323" y="929"/>
                  </a:cubicBezTo>
                  <a:cubicBezTo>
                    <a:pt x="322" y="930"/>
                    <a:pt x="321" y="931"/>
                    <a:pt x="321" y="932"/>
                  </a:cubicBezTo>
                  <a:cubicBezTo>
                    <a:pt x="319" y="933"/>
                    <a:pt x="317" y="935"/>
                    <a:pt x="316" y="937"/>
                  </a:cubicBezTo>
                  <a:cubicBezTo>
                    <a:pt x="316" y="937"/>
                    <a:pt x="316" y="938"/>
                    <a:pt x="316" y="938"/>
                  </a:cubicBezTo>
                  <a:cubicBezTo>
                    <a:pt x="316" y="938"/>
                    <a:pt x="315" y="938"/>
                    <a:pt x="315" y="939"/>
                  </a:cubicBezTo>
                  <a:cubicBezTo>
                    <a:pt x="315" y="939"/>
                    <a:pt x="315" y="939"/>
                    <a:pt x="315" y="939"/>
                  </a:cubicBezTo>
                  <a:cubicBezTo>
                    <a:pt x="315" y="940"/>
                    <a:pt x="315" y="940"/>
                    <a:pt x="315" y="940"/>
                  </a:cubicBezTo>
                  <a:cubicBezTo>
                    <a:pt x="314" y="941"/>
                    <a:pt x="314" y="942"/>
                    <a:pt x="314" y="943"/>
                  </a:cubicBezTo>
                  <a:cubicBezTo>
                    <a:pt x="314" y="944"/>
                    <a:pt x="314" y="945"/>
                    <a:pt x="314" y="945"/>
                  </a:cubicBezTo>
                  <a:cubicBezTo>
                    <a:pt x="313" y="946"/>
                    <a:pt x="313" y="946"/>
                    <a:pt x="313" y="947"/>
                  </a:cubicBezTo>
                  <a:cubicBezTo>
                    <a:pt x="314" y="947"/>
                    <a:pt x="314" y="947"/>
                    <a:pt x="314" y="948"/>
                  </a:cubicBezTo>
                  <a:cubicBezTo>
                    <a:pt x="314" y="948"/>
                    <a:pt x="314" y="949"/>
                    <a:pt x="314" y="949"/>
                  </a:cubicBezTo>
                  <a:cubicBezTo>
                    <a:pt x="314" y="951"/>
                    <a:pt x="315" y="952"/>
                    <a:pt x="315" y="953"/>
                  </a:cubicBezTo>
                  <a:cubicBezTo>
                    <a:pt x="315" y="954"/>
                    <a:pt x="315" y="954"/>
                    <a:pt x="315" y="954"/>
                  </a:cubicBezTo>
                  <a:cubicBezTo>
                    <a:pt x="314" y="953"/>
                    <a:pt x="314" y="953"/>
                    <a:pt x="313" y="952"/>
                  </a:cubicBezTo>
                  <a:cubicBezTo>
                    <a:pt x="313" y="952"/>
                    <a:pt x="312" y="952"/>
                    <a:pt x="311" y="951"/>
                  </a:cubicBezTo>
                  <a:cubicBezTo>
                    <a:pt x="311" y="951"/>
                    <a:pt x="311" y="951"/>
                    <a:pt x="311" y="951"/>
                  </a:cubicBezTo>
                  <a:cubicBezTo>
                    <a:pt x="311" y="951"/>
                    <a:pt x="311" y="951"/>
                    <a:pt x="311" y="951"/>
                  </a:cubicBezTo>
                  <a:cubicBezTo>
                    <a:pt x="311" y="951"/>
                    <a:pt x="311" y="951"/>
                    <a:pt x="311" y="951"/>
                  </a:cubicBezTo>
                  <a:cubicBezTo>
                    <a:pt x="311" y="951"/>
                    <a:pt x="311" y="951"/>
                    <a:pt x="311" y="951"/>
                  </a:cubicBezTo>
                  <a:cubicBezTo>
                    <a:pt x="310" y="951"/>
                    <a:pt x="310" y="951"/>
                    <a:pt x="310" y="951"/>
                  </a:cubicBezTo>
                  <a:cubicBezTo>
                    <a:pt x="310" y="950"/>
                    <a:pt x="310" y="950"/>
                    <a:pt x="309" y="950"/>
                  </a:cubicBezTo>
                  <a:cubicBezTo>
                    <a:pt x="309" y="950"/>
                    <a:pt x="309" y="950"/>
                    <a:pt x="308" y="950"/>
                  </a:cubicBezTo>
                  <a:cubicBezTo>
                    <a:pt x="308" y="949"/>
                    <a:pt x="308" y="949"/>
                    <a:pt x="307" y="949"/>
                  </a:cubicBezTo>
                  <a:cubicBezTo>
                    <a:pt x="307" y="949"/>
                    <a:pt x="306" y="949"/>
                    <a:pt x="305" y="948"/>
                  </a:cubicBezTo>
                  <a:cubicBezTo>
                    <a:pt x="304" y="948"/>
                    <a:pt x="303" y="948"/>
                    <a:pt x="302" y="947"/>
                  </a:cubicBezTo>
                  <a:cubicBezTo>
                    <a:pt x="301" y="947"/>
                    <a:pt x="299" y="947"/>
                    <a:pt x="298" y="946"/>
                  </a:cubicBezTo>
                  <a:cubicBezTo>
                    <a:pt x="296" y="946"/>
                    <a:pt x="294" y="946"/>
                    <a:pt x="292" y="945"/>
                  </a:cubicBezTo>
                  <a:cubicBezTo>
                    <a:pt x="288" y="944"/>
                    <a:pt x="284" y="943"/>
                    <a:pt x="282" y="942"/>
                  </a:cubicBezTo>
                  <a:cubicBezTo>
                    <a:pt x="280" y="942"/>
                    <a:pt x="279" y="941"/>
                    <a:pt x="278" y="941"/>
                  </a:cubicBezTo>
                  <a:cubicBezTo>
                    <a:pt x="277" y="941"/>
                    <a:pt x="276" y="940"/>
                    <a:pt x="275" y="940"/>
                  </a:cubicBezTo>
                  <a:cubicBezTo>
                    <a:pt x="274" y="939"/>
                    <a:pt x="273" y="939"/>
                    <a:pt x="273" y="939"/>
                  </a:cubicBezTo>
                  <a:cubicBezTo>
                    <a:pt x="273" y="939"/>
                    <a:pt x="274" y="939"/>
                    <a:pt x="275" y="940"/>
                  </a:cubicBezTo>
                  <a:cubicBezTo>
                    <a:pt x="276" y="941"/>
                    <a:pt x="277" y="941"/>
                    <a:pt x="278" y="942"/>
                  </a:cubicBezTo>
                  <a:cubicBezTo>
                    <a:pt x="279" y="942"/>
                    <a:pt x="280" y="943"/>
                    <a:pt x="281" y="944"/>
                  </a:cubicBezTo>
                  <a:cubicBezTo>
                    <a:pt x="282" y="944"/>
                    <a:pt x="283" y="945"/>
                    <a:pt x="285" y="945"/>
                  </a:cubicBezTo>
                  <a:cubicBezTo>
                    <a:pt x="284" y="946"/>
                    <a:pt x="283" y="946"/>
                    <a:pt x="283" y="946"/>
                  </a:cubicBezTo>
                  <a:cubicBezTo>
                    <a:pt x="281" y="946"/>
                    <a:pt x="280" y="946"/>
                    <a:pt x="279" y="946"/>
                  </a:cubicBezTo>
                  <a:cubicBezTo>
                    <a:pt x="278" y="946"/>
                    <a:pt x="276" y="947"/>
                    <a:pt x="275" y="947"/>
                  </a:cubicBezTo>
                  <a:cubicBezTo>
                    <a:pt x="274" y="947"/>
                    <a:pt x="273" y="948"/>
                    <a:pt x="273" y="948"/>
                  </a:cubicBezTo>
                  <a:cubicBezTo>
                    <a:pt x="258" y="941"/>
                    <a:pt x="257" y="954"/>
                    <a:pt x="244" y="956"/>
                  </a:cubicBezTo>
                  <a:cubicBezTo>
                    <a:pt x="257" y="964"/>
                    <a:pt x="270" y="969"/>
                    <a:pt x="272" y="950"/>
                  </a:cubicBezTo>
                  <a:cubicBezTo>
                    <a:pt x="272" y="950"/>
                    <a:pt x="273" y="950"/>
                    <a:pt x="273" y="950"/>
                  </a:cubicBezTo>
                  <a:cubicBezTo>
                    <a:pt x="274" y="950"/>
                    <a:pt x="275" y="949"/>
                    <a:pt x="276" y="949"/>
                  </a:cubicBezTo>
                  <a:cubicBezTo>
                    <a:pt x="277" y="949"/>
                    <a:pt x="278" y="949"/>
                    <a:pt x="279" y="948"/>
                  </a:cubicBezTo>
                  <a:cubicBezTo>
                    <a:pt x="281" y="948"/>
                    <a:pt x="282" y="948"/>
                    <a:pt x="283" y="948"/>
                  </a:cubicBezTo>
                  <a:cubicBezTo>
                    <a:pt x="284" y="948"/>
                    <a:pt x="285" y="948"/>
                    <a:pt x="286" y="948"/>
                  </a:cubicBezTo>
                  <a:cubicBezTo>
                    <a:pt x="287" y="948"/>
                    <a:pt x="288" y="948"/>
                    <a:pt x="288" y="948"/>
                  </a:cubicBezTo>
                  <a:cubicBezTo>
                    <a:pt x="289" y="948"/>
                    <a:pt x="289" y="948"/>
                    <a:pt x="290" y="948"/>
                  </a:cubicBezTo>
                  <a:cubicBezTo>
                    <a:pt x="290" y="948"/>
                    <a:pt x="290" y="948"/>
                    <a:pt x="291" y="948"/>
                  </a:cubicBezTo>
                  <a:cubicBezTo>
                    <a:pt x="291" y="948"/>
                    <a:pt x="291" y="948"/>
                    <a:pt x="291" y="948"/>
                  </a:cubicBezTo>
                  <a:cubicBezTo>
                    <a:pt x="293" y="949"/>
                    <a:pt x="295" y="949"/>
                    <a:pt x="298" y="950"/>
                  </a:cubicBezTo>
                  <a:cubicBezTo>
                    <a:pt x="299" y="950"/>
                    <a:pt x="300" y="951"/>
                    <a:pt x="301" y="951"/>
                  </a:cubicBezTo>
                  <a:cubicBezTo>
                    <a:pt x="302" y="951"/>
                    <a:pt x="303" y="952"/>
                    <a:pt x="305" y="952"/>
                  </a:cubicBezTo>
                  <a:cubicBezTo>
                    <a:pt x="305" y="952"/>
                    <a:pt x="306" y="952"/>
                    <a:pt x="306" y="953"/>
                  </a:cubicBezTo>
                  <a:cubicBezTo>
                    <a:pt x="307" y="953"/>
                    <a:pt x="307" y="953"/>
                    <a:pt x="307" y="953"/>
                  </a:cubicBezTo>
                  <a:cubicBezTo>
                    <a:pt x="307" y="953"/>
                    <a:pt x="308" y="953"/>
                    <a:pt x="308" y="953"/>
                  </a:cubicBezTo>
                  <a:cubicBezTo>
                    <a:pt x="308" y="954"/>
                    <a:pt x="309" y="954"/>
                    <a:pt x="309" y="954"/>
                  </a:cubicBezTo>
                  <a:cubicBezTo>
                    <a:pt x="309" y="954"/>
                    <a:pt x="309" y="954"/>
                    <a:pt x="309" y="954"/>
                  </a:cubicBezTo>
                  <a:cubicBezTo>
                    <a:pt x="309" y="954"/>
                    <a:pt x="309" y="954"/>
                    <a:pt x="309" y="954"/>
                  </a:cubicBezTo>
                  <a:cubicBezTo>
                    <a:pt x="309" y="954"/>
                    <a:pt x="309" y="954"/>
                    <a:pt x="309" y="954"/>
                  </a:cubicBezTo>
                  <a:cubicBezTo>
                    <a:pt x="309" y="954"/>
                    <a:pt x="309" y="954"/>
                    <a:pt x="309" y="954"/>
                  </a:cubicBezTo>
                  <a:cubicBezTo>
                    <a:pt x="310" y="954"/>
                    <a:pt x="310" y="954"/>
                    <a:pt x="310" y="954"/>
                  </a:cubicBezTo>
                  <a:cubicBezTo>
                    <a:pt x="310" y="955"/>
                    <a:pt x="311" y="955"/>
                    <a:pt x="311" y="956"/>
                  </a:cubicBezTo>
                  <a:cubicBezTo>
                    <a:pt x="313" y="957"/>
                    <a:pt x="316" y="959"/>
                    <a:pt x="318" y="961"/>
                  </a:cubicBezTo>
                  <a:cubicBezTo>
                    <a:pt x="320" y="963"/>
                    <a:pt x="322" y="965"/>
                    <a:pt x="324" y="968"/>
                  </a:cubicBezTo>
                  <a:cubicBezTo>
                    <a:pt x="326" y="970"/>
                    <a:pt x="329" y="972"/>
                    <a:pt x="331" y="974"/>
                  </a:cubicBezTo>
                  <a:cubicBezTo>
                    <a:pt x="334" y="977"/>
                    <a:pt x="337" y="979"/>
                    <a:pt x="340" y="981"/>
                  </a:cubicBezTo>
                  <a:cubicBezTo>
                    <a:pt x="340" y="981"/>
                    <a:pt x="340" y="981"/>
                    <a:pt x="340" y="981"/>
                  </a:cubicBezTo>
                  <a:cubicBezTo>
                    <a:pt x="340" y="981"/>
                    <a:pt x="339" y="982"/>
                    <a:pt x="339" y="982"/>
                  </a:cubicBezTo>
                  <a:cubicBezTo>
                    <a:pt x="338" y="982"/>
                    <a:pt x="338" y="982"/>
                    <a:pt x="337" y="982"/>
                  </a:cubicBezTo>
                  <a:cubicBezTo>
                    <a:pt x="337" y="982"/>
                    <a:pt x="336" y="982"/>
                    <a:pt x="336" y="983"/>
                  </a:cubicBezTo>
                  <a:cubicBezTo>
                    <a:pt x="336" y="983"/>
                    <a:pt x="336" y="983"/>
                    <a:pt x="335" y="983"/>
                  </a:cubicBezTo>
                  <a:cubicBezTo>
                    <a:pt x="334" y="984"/>
                    <a:pt x="333" y="984"/>
                    <a:pt x="332" y="985"/>
                  </a:cubicBezTo>
                  <a:cubicBezTo>
                    <a:pt x="331" y="986"/>
                    <a:pt x="329" y="987"/>
                    <a:pt x="328" y="988"/>
                  </a:cubicBezTo>
                  <a:cubicBezTo>
                    <a:pt x="326" y="989"/>
                    <a:pt x="323" y="991"/>
                    <a:pt x="320" y="993"/>
                  </a:cubicBezTo>
                  <a:cubicBezTo>
                    <a:pt x="319" y="994"/>
                    <a:pt x="318" y="995"/>
                    <a:pt x="316" y="995"/>
                  </a:cubicBezTo>
                  <a:cubicBezTo>
                    <a:pt x="315" y="996"/>
                    <a:pt x="313" y="997"/>
                    <a:pt x="312" y="997"/>
                  </a:cubicBezTo>
                  <a:cubicBezTo>
                    <a:pt x="311" y="998"/>
                    <a:pt x="309" y="998"/>
                    <a:pt x="308" y="999"/>
                  </a:cubicBezTo>
                  <a:cubicBezTo>
                    <a:pt x="308" y="999"/>
                    <a:pt x="308" y="999"/>
                    <a:pt x="308" y="999"/>
                  </a:cubicBezTo>
                  <a:cubicBezTo>
                    <a:pt x="308" y="998"/>
                    <a:pt x="307" y="998"/>
                    <a:pt x="307" y="998"/>
                  </a:cubicBezTo>
                  <a:cubicBezTo>
                    <a:pt x="306" y="998"/>
                    <a:pt x="306" y="998"/>
                    <a:pt x="306" y="998"/>
                  </a:cubicBezTo>
                  <a:cubicBezTo>
                    <a:pt x="306" y="998"/>
                    <a:pt x="306" y="997"/>
                    <a:pt x="305" y="997"/>
                  </a:cubicBezTo>
                  <a:cubicBezTo>
                    <a:pt x="305" y="997"/>
                    <a:pt x="305" y="997"/>
                    <a:pt x="305" y="997"/>
                  </a:cubicBezTo>
                  <a:cubicBezTo>
                    <a:pt x="304" y="997"/>
                    <a:pt x="303" y="997"/>
                    <a:pt x="303" y="997"/>
                  </a:cubicBezTo>
                  <a:cubicBezTo>
                    <a:pt x="302" y="997"/>
                    <a:pt x="301" y="996"/>
                    <a:pt x="300" y="996"/>
                  </a:cubicBezTo>
                  <a:cubicBezTo>
                    <a:pt x="299" y="996"/>
                    <a:pt x="299" y="995"/>
                    <a:pt x="298" y="995"/>
                  </a:cubicBezTo>
                  <a:cubicBezTo>
                    <a:pt x="297" y="995"/>
                    <a:pt x="296" y="994"/>
                    <a:pt x="295" y="994"/>
                  </a:cubicBezTo>
                  <a:cubicBezTo>
                    <a:pt x="292" y="981"/>
                    <a:pt x="281" y="986"/>
                    <a:pt x="272" y="979"/>
                  </a:cubicBezTo>
                  <a:cubicBezTo>
                    <a:pt x="274" y="985"/>
                    <a:pt x="277" y="993"/>
                    <a:pt x="282" y="996"/>
                  </a:cubicBezTo>
                  <a:cubicBezTo>
                    <a:pt x="285" y="998"/>
                    <a:pt x="293" y="998"/>
                    <a:pt x="295" y="996"/>
                  </a:cubicBezTo>
                  <a:cubicBezTo>
                    <a:pt x="295" y="996"/>
                    <a:pt x="296" y="996"/>
                    <a:pt x="296" y="996"/>
                  </a:cubicBezTo>
                  <a:cubicBezTo>
                    <a:pt x="296" y="996"/>
                    <a:pt x="296" y="996"/>
                    <a:pt x="296" y="996"/>
                  </a:cubicBezTo>
                  <a:cubicBezTo>
                    <a:pt x="296" y="996"/>
                    <a:pt x="296" y="996"/>
                    <a:pt x="296" y="996"/>
                  </a:cubicBezTo>
                  <a:cubicBezTo>
                    <a:pt x="296" y="996"/>
                    <a:pt x="297" y="996"/>
                    <a:pt x="297" y="997"/>
                  </a:cubicBezTo>
                  <a:cubicBezTo>
                    <a:pt x="298" y="997"/>
                    <a:pt x="299" y="997"/>
                    <a:pt x="300" y="998"/>
                  </a:cubicBezTo>
                  <a:cubicBezTo>
                    <a:pt x="301" y="998"/>
                    <a:pt x="302" y="998"/>
                    <a:pt x="302" y="998"/>
                  </a:cubicBezTo>
                  <a:cubicBezTo>
                    <a:pt x="303" y="999"/>
                    <a:pt x="304" y="999"/>
                    <a:pt x="305" y="999"/>
                  </a:cubicBezTo>
                  <a:cubicBezTo>
                    <a:pt x="305" y="999"/>
                    <a:pt x="305" y="999"/>
                    <a:pt x="305" y="999"/>
                  </a:cubicBezTo>
                  <a:cubicBezTo>
                    <a:pt x="305" y="999"/>
                    <a:pt x="305" y="999"/>
                    <a:pt x="306" y="999"/>
                  </a:cubicBezTo>
                  <a:cubicBezTo>
                    <a:pt x="306" y="999"/>
                    <a:pt x="306" y="999"/>
                    <a:pt x="306" y="999"/>
                  </a:cubicBezTo>
                  <a:cubicBezTo>
                    <a:pt x="305" y="999"/>
                    <a:pt x="305" y="1000"/>
                    <a:pt x="304" y="1000"/>
                  </a:cubicBezTo>
                  <a:cubicBezTo>
                    <a:pt x="304" y="1000"/>
                    <a:pt x="304" y="1000"/>
                    <a:pt x="303" y="1000"/>
                  </a:cubicBezTo>
                  <a:cubicBezTo>
                    <a:pt x="303" y="1000"/>
                    <a:pt x="303" y="1000"/>
                    <a:pt x="302" y="1000"/>
                  </a:cubicBezTo>
                  <a:cubicBezTo>
                    <a:pt x="302" y="1000"/>
                    <a:pt x="301" y="1000"/>
                    <a:pt x="301" y="1001"/>
                  </a:cubicBezTo>
                  <a:cubicBezTo>
                    <a:pt x="300" y="1001"/>
                    <a:pt x="299" y="1001"/>
                    <a:pt x="298" y="1001"/>
                  </a:cubicBezTo>
                  <a:cubicBezTo>
                    <a:pt x="297" y="1002"/>
                    <a:pt x="296" y="1002"/>
                    <a:pt x="296" y="1002"/>
                  </a:cubicBezTo>
                  <a:cubicBezTo>
                    <a:pt x="296" y="1002"/>
                    <a:pt x="296" y="1002"/>
                    <a:pt x="297" y="1002"/>
                  </a:cubicBezTo>
                  <a:cubicBezTo>
                    <a:pt x="297" y="1002"/>
                    <a:pt x="298" y="1002"/>
                    <a:pt x="299" y="1002"/>
                  </a:cubicBezTo>
                  <a:cubicBezTo>
                    <a:pt x="299" y="1002"/>
                    <a:pt x="300" y="1003"/>
                    <a:pt x="301" y="1003"/>
                  </a:cubicBezTo>
                  <a:cubicBezTo>
                    <a:pt x="302" y="1003"/>
                    <a:pt x="302" y="1003"/>
                    <a:pt x="303" y="1003"/>
                  </a:cubicBezTo>
                  <a:cubicBezTo>
                    <a:pt x="303" y="1003"/>
                    <a:pt x="304" y="1003"/>
                    <a:pt x="304" y="1003"/>
                  </a:cubicBezTo>
                  <a:cubicBezTo>
                    <a:pt x="304" y="1002"/>
                    <a:pt x="304" y="1002"/>
                    <a:pt x="305" y="1002"/>
                  </a:cubicBezTo>
                  <a:cubicBezTo>
                    <a:pt x="307" y="1002"/>
                    <a:pt x="310" y="1001"/>
                    <a:pt x="313" y="1000"/>
                  </a:cubicBezTo>
                  <a:cubicBezTo>
                    <a:pt x="314" y="999"/>
                    <a:pt x="315" y="999"/>
                    <a:pt x="316" y="999"/>
                  </a:cubicBezTo>
                  <a:cubicBezTo>
                    <a:pt x="316" y="999"/>
                    <a:pt x="316" y="999"/>
                    <a:pt x="316" y="999"/>
                  </a:cubicBezTo>
                  <a:cubicBezTo>
                    <a:pt x="315" y="1000"/>
                    <a:pt x="315" y="1000"/>
                    <a:pt x="315" y="1001"/>
                  </a:cubicBezTo>
                  <a:cubicBezTo>
                    <a:pt x="315" y="1001"/>
                    <a:pt x="314" y="1002"/>
                    <a:pt x="314" y="1002"/>
                  </a:cubicBezTo>
                  <a:cubicBezTo>
                    <a:pt x="314" y="1003"/>
                    <a:pt x="313" y="1004"/>
                    <a:pt x="313" y="1005"/>
                  </a:cubicBezTo>
                  <a:cubicBezTo>
                    <a:pt x="313" y="1005"/>
                    <a:pt x="313" y="1005"/>
                    <a:pt x="313" y="1005"/>
                  </a:cubicBezTo>
                  <a:cubicBezTo>
                    <a:pt x="302" y="1010"/>
                    <a:pt x="297" y="1019"/>
                    <a:pt x="305" y="1032"/>
                  </a:cubicBezTo>
                  <a:cubicBezTo>
                    <a:pt x="309" y="1021"/>
                    <a:pt x="319" y="1019"/>
                    <a:pt x="313" y="1006"/>
                  </a:cubicBezTo>
                  <a:cubicBezTo>
                    <a:pt x="313" y="1006"/>
                    <a:pt x="313" y="1006"/>
                    <a:pt x="314" y="1005"/>
                  </a:cubicBezTo>
                  <a:cubicBezTo>
                    <a:pt x="314" y="1004"/>
                    <a:pt x="315" y="1004"/>
                    <a:pt x="315" y="1003"/>
                  </a:cubicBezTo>
                  <a:cubicBezTo>
                    <a:pt x="315" y="1002"/>
                    <a:pt x="316" y="1002"/>
                    <a:pt x="316" y="1001"/>
                  </a:cubicBezTo>
                  <a:cubicBezTo>
                    <a:pt x="316" y="1001"/>
                    <a:pt x="316" y="1000"/>
                    <a:pt x="317" y="1000"/>
                  </a:cubicBezTo>
                  <a:cubicBezTo>
                    <a:pt x="317" y="999"/>
                    <a:pt x="318" y="998"/>
                    <a:pt x="319" y="997"/>
                  </a:cubicBezTo>
                  <a:cubicBezTo>
                    <a:pt x="320" y="997"/>
                    <a:pt x="321" y="996"/>
                    <a:pt x="322" y="995"/>
                  </a:cubicBezTo>
                  <a:cubicBezTo>
                    <a:pt x="325" y="994"/>
                    <a:pt x="327" y="992"/>
                    <a:pt x="330" y="990"/>
                  </a:cubicBezTo>
                  <a:cubicBezTo>
                    <a:pt x="331" y="989"/>
                    <a:pt x="332" y="988"/>
                    <a:pt x="333" y="987"/>
                  </a:cubicBezTo>
                  <a:cubicBezTo>
                    <a:pt x="335" y="987"/>
                    <a:pt x="336" y="986"/>
                    <a:pt x="337" y="985"/>
                  </a:cubicBezTo>
                  <a:cubicBezTo>
                    <a:pt x="337" y="985"/>
                    <a:pt x="337" y="985"/>
                    <a:pt x="337" y="985"/>
                  </a:cubicBezTo>
                  <a:cubicBezTo>
                    <a:pt x="338" y="985"/>
                    <a:pt x="338" y="985"/>
                    <a:pt x="338" y="985"/>
                  </a:cubicBezTo>
                  <a:cubicBezTo>
                    <a:pt x="339" y="984"/>
                    <a:pt x="339" y="984"/>
                    <a:pt x="339" y="984"/>
                  </a:cubicBezTo>
                  <a:cubicBezTo>
                    <a:pt x="340" y="983"/>
                    <a:pt x="340" y="983"/>
                    <a:pt x="341" y="983"/>
                  </a:cubicBezTo>
                  <a:cubicBezTo>
                    <a:pt x="341" y="983"/>
                    <a:pt x="341" y="982"/>
                    <a:pt x="341" y="982"/>
                  </a:cubicBezTo>
                  <a:cubicBezTo>
                    <a:pt x="344" y="984"/>
                    <a:pt x="346" y="985"/>
                    <a:pt x="348" y="987"/>
                  </a:cubicBezTo>
                  <a:cubicBezTo>
                    <a:pt x="351" y="988"/>
                    <a:pt x="354" y="990"/>
                    <a:pt x="357" y="992"/>
                  </a:cubicBezTo>
                  <a:cubicBezTo>
                    <a:pt x="357" y="992"/>
                    <a:pt x="358" y="993"/>
                    <a:pt x="359" y="993"/>
                  </a:cubicBezTo>
                  <a:cubicBezTo>
                    <a:pt x="359" y="994"/>
                    <a:pt x="360" y="994"/>
                    <a:pt x="361" y="995"/>
                  </a:cubicBezTo>
                  <a:cubicBezTo>
                    <a:pt x="362" y="996"/>
                    <a:pt x="363" y="997"/>
                    <a:pt x="364" y="999"/>
                  </a:cubicBezTo>
                  <a:cubicBezTo>
                    <a:pt x="369" y="1003"/>
                    <a:pt x="373" y="1010"/>
                    <a:pt x="377" y="1015"/>
                  </a:cubicBezTo>
                  <a:cubicBezTo>
                    <a:pt x="379" y="1019"/>
                    <a:pt x="381" y="1022"/>
                    <a:pt x="383" y="1025"/>
                  </a:cubicBezTo>
                  <a:cubicBezTo>
                    <a:pt x="382" y="1025"/>
                    <a:pt x="382" y="1025"/>
                    <a:pt x="382" y="1024"/>
                  </a:cubicBezTo>
                  <a:cubicBezTo>
                    <a:pt x="381" y="1024"/>
                    <a:pt x="381" y="1024"/>
                    <a:pt x="381" y="1024"/>
                  </a:cubicBezTo>
                  <a:cubicBezTo>
                    <a:pt x="381" y="1024"/>
                    <a:pt x="380" y="1024"/>
                    <a:pt x="380" y="1024"/>
                  </a:cubicBezTo>
                  <a:cubicBezTo>
                    <a:pt x="380" y="1024"/>
                    <a:pt x="380" y="1024"/>
                    <a:pt x="380" y="1024"/>
                  </a:cubicBezTo>
                  <a:cubicBezTo>
                    <a:pt x="379" y="1023"/>
                    <a:pt x="378" y="1023"/>
                    <a:pt x="377" y="1023"/>
                  </a:cubicBezTo>
                  <a:cubicBezTo>
                    <a:pt x="376" y="1023"/>
                    <a:pt x="375" y="1024"/>
                    <a:pt x="374" y="1024"/>
                  </a:cubicBezTo>
                  <a:cubicBezTo>
                    <a:pt x="373" y="1024"/>
                    <a:pt x="372" y="1024"/>
                    <a:pt x="371" y="1024"/>
                  </a:cubicBezTo>
                  <a:cubicBezTo>
                    <a:pt x="371" y="1024"/>
                    <a:pt x="370" y="1025"/>
                    <a:pt x="369" y="1025"/>
                  </a:cubicBezTo>
                  <a:cubicBezTo>
                    <a:pt x="367" y="1025"/>
                    <a:pt x="366" y="1025"/>
                    <a:pt x="365" y="1026"/>
                  </a:cubicBezTo>
                  <a:cubicBezTo>
                    <a:pt x="355" y="1013"/>
                    <a:pt x="346" y="1029"/>
                    <a:pt x="337" y="1014"/>
                  </a:cubicBezTo>
                  <a:cubicBezTo>
                    <a:pt x="337" y="1022"/>
                    <a:pt x="340" y="1030"/>
                    <a:pt x="348" y="1033"/>
                  </a:cubicBezTo>
                  <a:cubicBezTo>
                    <a:pt x="354" y="1036"/>
                    <a:pt x="365" y="1035"/>
                    <a:pt x="366" y="1027"/>
                  </a:cubicBezTo>
                  <a:cubicBezTo>
                    <a:pt x="367" y="1027"/>
                    <a:pt x="368" y="1027"/>
                    <a:pt x="369" y="1026"/>
                  </a:cubicBezTo>
                  <a:cubicBezTo>
                    <a:pt x="370" y="1026"/>
                    <a:pt x="371" y="1026"/>
                    <a:pt x="372" y="1026"/>
                  </a:cubicBezTo>
                  <a:cubicBezTo>
                    <a:pt x="373" y="1026"/>
                    <a:pt x="374" y="1025"/>
                    <a:pt x="375" y="1025"/>
                  </a:cubicBezTo>
                  <a:cubicBezTo>
                    <a:pt x="376" y="1025"/>
                    <a:pt x="376" y="1025"/>
                    <a:pt x="377" y="1025"/>
                  </a:cubicBezTo>
                  <a:cubicBezTo>
                    <a:pt x="378" y="1025"/>
                    <a:pt x="379" y="1025"/>
                    <a:pt x="379" y="1025"/>
                  </a:cubicBezTo>
                  <a:cubicBezTo>
                    <a:pt x="380" y="1025"/>
                    <a:pt x="380" y="1025"/>
                    <a:pt x="380" y="1025"/>
                  </a:cubicBezTo>
                  <a:cubicBezTo>
                    <a:pt x="380" y="1025"/>
                    <a:pt x="380" y="1025"/>
                    <a:pt x="380" y="1025"/>
                  </a:cubicBezTo>
                  <a:cubicBezTo>
                    <a:pt x="381" y="1025"/>
                    <a:pt x="381" y="1025"/>
                    <a:pt x="381" y="1025"/>
                  </a:cubicBezTo>
                  <a:cubicBezTo>
                    <a:pt x="382" y="1026"/>
                    <a:pt x="382" y="1026"/>
                    <a:pt x="383" y="1026"/>
                  </a:cubicBezTo>
                  <a:cubicBezTo>
                    <a:pt x="383" y="1026"/>
                    <a:pt x="383" y="1026"/>
                    <a:pt x="383" y="1026"/>
                  </a:cubicBezTo>
                  <a:cubicBezTo>
                    <a:pt x="385" y="1028"/>
                    <a:pt x="386" y="1031"/>
                    <a:pt x="388" y="1033"/>
                  </a:cubicBezTo>
                  <a:cubicBezTo>
                    <a:pt x="395" y="1044"/>
                    <a:pt x="402" y="1054"/>
                    <a:pt x="407" y="1063"/>
                  </a:cubicBezTo>
                  <a:cubicBezTo>
                    <a:pt x="408" y="1065"/>
                    <a:pt x="409" y="1066"/>
                    <a:pt x="409" y="1067"/>
                  </a:cubicBezTo>
                  <a:cubicBezTo>
                    <a:pt x="410" y="1068"/>
                    <a:pt x="411" y="1069"/>
                    <a:pt x="411" y="1070"/>
                  </a:cubicBezTo>
                  <a:cubicBezTo>
                    <a:pt x="412" y="1071"/>
                    <a:pt x="413" y="1072"/>
                    <a:pt x="414" y="1073"/>
                  </a:cubicBezTo>
                  <a:cubicBezTo>
                    <a:pt x="396" y="1069"/>
                    <a:pt x="386" y="1069"/>
                    <a:pt x="366" y="1066"/>
                  </a:cubicBezTo>
                  <a:cubicBezTo>
                    <a:pt x="345" y="1061"/>
                    <a:pt x="314" y="1060"/>
                    <a:pt x="296" y="1050"/>
                  </a:cubicBezTo>
                  <a:cubicBezTo>
                    <a:pt x="277" y="1040"/>
                    <a:pt x="261" y="1014"/>
                    <a:pt x="230" y="1015"/>
                  </a:cubicBezTo>
                  <a:cubicBezTo>
                    <a:pt x="227" y="1013"/>
                    <a:pt x="224" y="1011"/>
                    <a:pt x="221" y="1009"/>
                  </a:cubicBezTo>
                  <a:cubicBezTo>
                    <a:pt x="215" y="1006"/>
                    <a:pt x="209" y="1001"/>
                    <a:pt x="203" y="996"/>
                  </a:cubicBezTo>
                  <a:cubicBezTo>
                    <a:pt x="202" y="996"/>
                    <a:pt x="201" y="995"/>
                    <a:pt x="201" y="994"/>
                  </a:cubicBezTo>
                  <a:cubicBezTo>
                    <a:pt x="200" y="994"/>
                    <a:pt x="199" y="993"/>
                    <a:pt x="198" y="993"/>
                  </a:cubicBezTo>
                  <a:cubicBezTo>
                    <a:pt x="197" y="992"/>
                    <a:pt x="197" y="992"/>
                    <a:pt x="197" y="992"/>
                  </a:cubicBezTo>
                  <a:cubicBezTo>
                    <a:pt x="197" y="991"/>
                    <a:pt x="197" y="991"/>
                    <a:pt x="197" y="991"/>
                  </a:cubicBezTo>
                  <a:cubicBezTo>
                    <a:pt x="197" y="991"/>
                    <a:pt x="197" y="991"/>
                    <a:pt x="197" y="991"/>
                  </a:cubicBezTo>
                  <a:cubicBezTo>
                    <a:pt x="196" y="991"/>
                    <a:pt x="196" y="991"/>
                    <a:pt x="196" y="991"/>
                  </a:cubicBezTo>
                  <a:cubicBezTo>
                    <a:pt x="196" y="990"/>
                    <a:pt x="196" y="990"/>
                    <a:pt x="195" y="990"/>
                  </a:cubicBezTo>
                  <a:cubicBezTo>
                    <a:pt x="194" y="989"/>
                    <a:pt x="194" y="989"/>
                    <a:pt x="194" y="989"/>
                  </a:cubicBezTo>
                  <a:cubicBezTo>
                    <a:pt x="192" y="986"/>
                    <a:pt x="190" y="982"/>
                    <a:pt x="188" y="978"/>
                  </a:cubicBezTo>
                  <a:cubicBezTo>
                    <a:pt x="187" y="975"/>
                    <a:pt x="185" y="971"/>
                    <a:pt x="184" y="967"/>
                  </a:cubicBezTo>
                  <a:cubicBezTo>
                    <a:pt x="183" y="965"/>
                    <a:pt x="182" y="963"/>
                    <a:pt x="181" y="961"/>
                  </a:cubicBezTo>
                  <a:cubicBezTo>
                    <a:pt x="181" y="961"/>
                    <a:pt x="181" y="961"/>
                    <a:pt x="181" y="960"/>
                  </a:cubicBezTo>
                  <a:cubicBezTo>
                    <a:pt x="181" y="960"/>
                    <a:pt x="182" y="960"/>
                    <a:pt x="182" y="959"/>
                  </a:cubicBezTo>
                  <a:cubicBezTo>
                    <a:pt x="182" y="959"/>
                    <a:pt x="182" y="959"/>
                    <a:pt x="182" y="958"/>
                  </a:cubicBezTo>
                  <a:cubicBezTo>
                    <a:pt x="182" y="958"/>
                    <a:pt x="182" y="958"/>
                    <a:pt x="182" y="958"/>
                  </a:cubicBezTo>
                  <a:cubicBezTo>
                    <a:pt x="182" y="958"/>
                    <a:pt x="182" y="958"/>
                    <a:pt x="182" y="958"/>
                  </a:cubicBezTo>
                  <a:cubicBezTo>
                    <a:pt x="183" y="957"/>
                    <a:pt x="183" y="956"/>
                    <a:pt x="183" y="956"/>
                  </a:cubicBezTo>
                  <a:cubicBezTo>
                    <a:pt x="183" y="955"/>
                    <a:pt x="184" y="954"/>
                    <a:pt x="184" y="954"/>
                  </a:cubicBezTo>
                  <a:cubicBezTo>
                    <a:pt x="184" y="953"/>
                    <a:pt x="184" y="952"/>
                    <a:pt x="185" y="952"/>
                  </a:cubicBezTo>
                  <a:cubicBezTo>
                    <a:pt x="185" y="951"/>
                    <a:pt x="185" y="950"/>
                    <a:pt x="186" y="949"/>
                  </a:cubicBezTo>
                  <a:cubicBezTo>
                    <a:pt x="186" y="949"/>
                    <a:pt x="187" y="948"/>
                    <a:pt x="187" y="947"/>
                  </a:cubicBezTo>
                  <a:cubicBezTo>
                    <a:pt x="187" y="947"/>
                    <a:pt x="187" y="947"/>
                    <a:pt x="187" y="947"/>
                  </a:cubicBezTo>
                  <a:cubicBezTo>
                    <a:pt x="204" y="948"/>
                    <a:pt x="206" y="939"/>
                    <a:pt x="197" y="925"/>
                  </a:cubicBezTo>
                  <a:cubicBezTo>
                    <a:pt x="190" y="930"/>
                    <a:pt x="178" y="934"/>
                    <a:pt x="185" y="946"/>
                  </a:cubicBezTo>
                  <a:cubicBezTo>
                    <a:pt x="185" y="947"/>
                    <a:pt x="185" y="947"/>
                    <a:pt x="185" y="947"/>
                  </a:cubicBezTo>
                  <a:cubicBezTo>
                    <a:pt x="185" y="947"/>
                    <a:pt x="185" y="947"/>
                    <a:pt x="185" y="947"/>
                  </a:cubicBezTo>
                  <a:cubicBezTo>
                    <a:pt x="184" y="947"/>
                    <a:pt x="184" y="948"/>
                    <a:pt x="184" y="948"/>
                  </a:cubicBezTo>
                  <a:cubicBezTo>
                    <a:pt x="183" y="949"/>
                    <a:pt x="183" y="950"/>
                    <a:pt x="183" y="951"/>
                  </a:cubicBezTo>
                  <a:cubicBezTo>
                    <a:pt x="182" y="951"/>
                    <a:pt x="182" y="952"/>
                    <a:pt x="182" y="953"/>
                  </a:cubicBezTo>
                  <a:cubicBezTo>
                    <a:pt x="181" y="953"/>
                    <a:pt x="181" y="954"/>
                    <a:pt x="181" y="955"/>
                  </a:cubicBezTo>
                  <a:cubicBezTo>
                    <a:pt x="181" y="956"/>
                    <a:pt x="180" y="956"/>
                    <a:pt x="180" y="957"/>
                  </a:cubicBezTo>
                  <a:cubicBezTo>
                    <a:pt x="180" y="957"/>
                    <a:pt x="180" y="957"/>
                    <a:pt x="180" y="957"/>
                  </a:cubicBezTo>
                  <a:cubicBezTo>
                    <a:pt x="180" y="957"/>
                    <a:pt x="180" y="958"/>
                    <a:pt x="180" y="958"/>
                  </a:cubicBezTo>
                  <a:cubicBezTo>
                    <a:pt x="180" y="958"/>
                    <a:pt x="180" y="958"/>
                    <a:pt x="180" y="959"/>
                  </a:cubicBezTo>
                  <a:cubicBezTo>
                    <a:pt x="180" y="959"/>
                    <a:pt x="180" y="960"/>
                    <a:pt x="180" y="960"/>
                  </a:cubicBezTo>
                  <a:cubicBezTo>
                    <a:pt x="180" y="960"/>
                    <a:pt x="180" y="960"/>
                    <a:pt x="180" y="961"/>
                  </a:cubicBezTo>
                  <a:cubicBezTo>
                    <a:pt x="179" y="959"/>
                    <a:pt x="178" y="957"/>
                    <a:pt x="177" y="956"/>
                  </a:cubicBezTo>
                  <a:cubicBezTo>
                    <a:pt x="177" y="955"/>
                    <a:pt x="176" y="954"/>
                    <a:pt x="175" y="953"/>
                  </a:cubicBezTo>
                  <a:cubicBezTo>
                    <a:pt x="175" y="953"/>
                    <a:pt x="175" y="953"/>
                    <a:pt x="175" y="953"/>
                  </a:cubicBezTo>
                  <a:cubicBezTo>
                    <a:pt x="175" y="953"/>
                    <a:pt x="175" y="953"/>
                    <a:pt x="175" y="953"/>
                  </a:cubicBezTo>
                  <a:cubicBezTo>
                    <a:pt x="174" y="952"/>
                    <a:pt x="174" y="952"/>
                    <a:pt x="174" y="952"/>
                  </a:cubicBezTo>
                  <a:cubicBezTo>
                    <a:pt x="174" y="952"/>
                    <a:pt x="173" y="951"/>
                    <a:pt x="173" y="951"/>
                  </a:cubicBezTo>
                  <a:cubicBezTo>
                    <a:pt x="171" y="950"/>
                    <a:pt x="169" y="948"/>
                    <a:pt x="168" y="947"/>
                  </a:cubicBezTo>
                  <a:cubicBezTo>
                    <a:pt x="167" y="947"/>
                    <a:pt x="166" y="946"/>
                    <a:pt x="165" y="945"/>
                  </a:cubicBezTo>
                  <a:cubicBezTo>
                    <a:pt x="165" y="945"/>
                    <a:pt x="165" y="945"/>
                    <a:pt x="165" y="944"/>
                  </a:cubicBezTo>
                  <a:cubicBezTo>
                    <a:pt x="165" y="944"/>
                    <a:pt x="165" y="943"/>
                    <a:pt x="165" y="943"/>
                  </a:cubicBezTo>
                  <a:cubicBezTo>
                    <a:pt x="165" y="943"/>
                    <a:pt x="165" y="942"/>
                    <a:pt x="164" y="942"/>
                  </a:cubicBezTo>
                  <a:cubicBezTo>
                    <a:pt x="164" y="942"/>
                    <a:pt x="164" y="942"/>
                    <a:pt x="164" y="941"/>
                  </a:cubicBezTo>
                  <a:cubicBezTo>
                    <a:pt x="164" y="941"/>
                    <a:pt x="164" y="940"/>
                    <a:pt x="164" y="940"/>
                  </a:cubicBezTo>
                  <a:cubicBezTo>
                    <a:pt x="164" y="939"/>
                    <a:pt x="164" y="938"/>
                    <a:pt x="164" y="938"/>
                  </a:cubicBezTo>
                  <a:cubicBezTo>
                    <a:pt x="164" y="938"/>
                    <a:pt x="164" y="937"/>
                    <a:pt x="164" y="937"/>
                  </a:cubicBezTo>
                  <a:cubicBezTo>
                    <a:pt x="164" y="937"/>
                    <a:pt x="164" y="936"/>
                    <a:pt x="164" y="936"/>
                  </a:cubicBezTo>
                  <a:cubicBezTo>
                    <a:pt x="163" y="935"/>
                    <a:pt x="163" y="935"/>
                    <a:pt x="163" y="934"/>
                  </a:cubicBezTo>
                  <a:cubicBezTo>
                    <a:pt x="163" y="933"/>
                    <a:pt x="163" y="931"/>
                    <a:pt x="163" y="930"/>
                  </a:cubicBezTo>
                  <a:cubicBezTo>
                    <a:pt x="163" y="928"/>
                    <a:pt x="164" y="927"/>
                    <a:pt x="164" y="925"/>
                  </a:cubicBezTo>
                  <a:cubicBezTo>
                    <a:pt x="164" y="924"/>
                    <a:pt x="164" y="923"/>
                    <a:pt x="165" y="921"/>
                  </a:cubicBezTo>
                  <a:cubicBezTo>
                    <a:pt x="165" y="920"/>
                    <a:pt x="165" y="919"/>
                    <a:pt x="165" y="918"/>
                  </a:cubicBezTo>
                  <a:cubicBezTo>
                    <a:pt x="172" y="917"/>
                    <a:pt x="180" y="914"/>
                    <a:pt x="182" y="908"/>
                  </a:cubicBezTo>
                  <a:cubicBezTo>
                    <a:pt x="186" y="901"/>
                    <a:pt x="179" y="893"/>
                    <a:pt x="176" y="886"/>
                  </a:cubicBezTo>
                  <a:cubicBezTo>
                    <a:pt x="167" y="895"/>
                    <a:pt x="147" y="905"/>
                    <a:pt x="163" y="918"/>
                  </a:cubicBezTo>
                  <a:cubicBezTo>
                    <a:pt x="163" y="918"/>
                    <a:pt x="163" y="918"/>
                    <a:pt x="163" y="918"/>
                  </a:cubicBezTo>
                  <a:cubicBezTo>
                    <a:pt x="162" y="918"/>
                    <a:pt x="162" y="918"/>
                    <a:pt x="161" y="918"/>
                  </a:cubicBezTo>
                  <a:cubicBezTo>
                    <a:pt x="163" y="918"/>
                    <a:pt x="163" y="918"/>
                    <a:pt x="163" y="918"/>
                  </a:cubicBezTo>
                  <a:cubicBezTo>
                    <a:pt x="163" y="919"/>
                    <a:pt x="162" y="920"/>
                    <a:pt x="162" y="921"/>
                  </a:cubicBezTo>
                  <a:cubicBezTo>
                    <a:pt x="162" y="922"/>
                    <a:pt x="162" y="924"/>
                    <a:pt x="161" y="925"/>
                  </a:cubicBezTo>
                  <a:cubicBezTo>
                    <a:pt x="161" y="927"/>
                    <a:pt x="161" y="928"/>
                    <a:pt x="161" y="930"/>
                  </a:cubicBezTo>
                  <a:cubicBezTo>
                    <a:pt x="161" y="931"/>
                    <a:pt x="161" y="933"/>
                    <a:pt x="161" y="934"/>
                  </a:cubicBezTo>
                  <a:cubicBezTo>
                    <a:pt x="161" y="935"/>
                    <a:pt x="161" y="935"/>
                    <a:pt x="161" y="936"/>
                  </a:cubicBezTo>
                  <a:cubicBezTo>
                    <a:pt x="161" y="937"/>
                    <a:pt x="161" y="937"/>
                    <a:pt x="161" y="937"/>
                  </a:cubicBezTo>
                  <a:cubicBezTo>
                    <a:pt x="161" y="938"/>
                    <a:pt x="161" y="938"/>
                    <a:pt x="161" y="938"/>
                  </a:cubicBezTo>
                  <a:cubicBezTo>
                    <a:pt x="161" y="939"/>
                    <a:pt x="162" y="939"/>
                    <a:pt x="162" y="940"/>
                  </a:cubicBezTo>
                  <a:cubicBezTo>
                    <a:pt x="162" y="941"/>
                    <a:pt x="162" y="941"/>
                    <a:pt x="162" y="942"/>
                  </a:cubicBezTo>
                  <a:cubicBezTo>
                    <a:pt x="162" y="942"/>
                    <a:pt x="162" y="942"/>
                    <a:pt x="162" y="943"/>
                  </a:cubicBezTo>
                  <a:cubicBezTo>
                    <a:pt x="162" y="943"/>
                    <a:pt x="162" y="943"/>
                    <a:pt x="162" y="943"/>
                  </a:cubicBezTo>
                  <a:cubicBezTo>
                    <a:pt x="162" y="944"/>
                    <a:pt x="163" y="944"/>
                    <a:pt x="163" y="944"/>
                  </a:cubicBezTo>
                  <a:cubicBezTo>
                    <a:pt x="161" y="943"/>
                    <a:pt x="159" y="942"/>
                    <a:pt x="157" y="941"/>
                  </a:cubicBezTo>
                  <a:cubicBezTo>
                    <a:pt x="153" y="939"/>
                    <a:pt x="149" y="938"/>
                    <a:pt x="146" y="936"/>
                  </a:cubicBezTo>
                  <a:cubicBezTo>
                    <a:pt x="143" y="934"/>
                    <a:pt x="140" y="931"/>
                    <a:pt x="137" y="928"/>
                  </a:cubicBezTo>
                  <a:cubicBezTo>
                    <a:pt x="135" y="925"/>
                    <a:pt x="133" y="922"/>
                    <a:pt x="132" y="919"/>
                  </a:cubicBezTo>
                  <a:cubicBezTo>
                    <a:pt x="131" y="915"/>
                    <a:pt x="130" y="912"/>
                    <a:pt x="129" y="908"/>
                  </a:cubicBezTo>
                  <a:cubicBezTo>
                    <a:pt x="127" y="902"/>
                    <a:pt x="127" y="895"/>
                    <a:pt x="126" y="889"/>
                  </a:cubicBezTo>
                  <a:cubicBezTo>
                    <a:pt x="126" y="887"/>
                    <a:pt x="126" y="886"/>
                    <a:pt x="126" y="884"/>
                  </a:cubicBezTo>
                  <a:cubicBezTo>
                    <a:pt x="126" y="883"/>
                    <a:pt x="126" y="881"/>
                    <a:pt x="126" y="880"/>
                  </a:cubicBezTo>
                  <a:cubicBezTo>
                    <a:pt x="126" y="877"/>
                    <a:pt x="126" y="875"/>
                    <a:pt x="127" y="872"/>
                  </a:cubicBezTo>
                  <a:cubicBezTo>
                    <a:pt x="127" y="867"/>
                    <a:pt x="128" y="863"/>
                    <a:pt x="129" y="859"/>
                  </a:cubicBezTo>
                  <a:cubicBezTo>
                    <a:pt x="129" y="859"/>
                    <a:pt x="129" y="859"/>
                    <a:pt x="129" y="859"/>
                  </a:cubicBezTo>
                  <a:cubicBezTo>
                    <a:pt x="129" y="859"/>
                    <a:pt x="129" y="859"/>
                    <a:pt x="129" y="859"/>
                  </a:cubicBezTo>
                  <a:cubicBezTo>
                    <a:pt x="129" y="859"/>
                    <a:pt x="129" y="859"/>
                    <a:pt x="130" y="859"/>
                  </a:cubicBezTo>
                  <a:cubicBezTo>
                    <a:pt x="130" y="859"/>
                    <a:pt x="130" y="859"/>
                    <a:pt x="130" y="859"/>
                  </a:cubicBezTo>
                  <a:cubicBezTo>
                    <a:pt x="130" y="858"/>
                    <a:pt x="131" y="858"/>
                    <a:pt x="131" y="857"/>
                  </a:cubicBezTo>
                  <a:cubicBezTo>
                    <a:pt x="131" y="857"/>
                    <a:pt x="132" y="856"/>
                    <a:pt x="132" y="856"/>
                  </a:cubicBezTo>
                  <a:cubicBezTo>
                    <a:pt x="133" y="855"/>
                    <a:pt x="133" y="855"/>
                    <a:pt x="134" y="855"/>
                  </a:cubicBezTo>
                  <a:cubicBezTo>
                    <a:pt x="134" y="854"/>
                    <a:pt x="135" y="854"/>
                    <a:pt x="136" y="853"/>
                  </a:cubicBezTo>
                  <a:cubicBezTo>
                    <a:pt x="136" y="853"/>
                    <a:pt x="137" y="852"/>
                    <a:pt x="137" y="852"/>
                  </a:cubicBezTo>
                  <a:cubicBezTo>
                    <a:pt x="147" y="853"/>
                    <a:pt x="157" y="850"/>
                    <a:pt x="159" y="840"/>
                  </a:cubicBezTo>
                  <a:cubicBezTo>
                    <a:pt x="148" y="840"/>
                    <a:pt x="139" y="841"/>
                    <a:pt x="134" y="851"/>
                  </a:cubicBezTo>
                  <a:cubicBezTo>
                    <a:pt x="134" y="851"/>
                    <a:pt x="134" y="851"/>
                    <a:pt x="134" y="851"/>
                  </a:cubicBezTo>
                  <a:cubicBezTo>
                    <a:pt x="134" y="851"/>
                    <a:pt x="134" y="851"/>
                    <a:pt x="134" y="851"/>
                  </a:cubicBezTo>
                  <a:cubicBezTo>
                    <a:pt x="134" y="852"/>
                    <a:pt x="133" y="852"/>
                    <a:pt x="132" y="853"/>
                  </a:cubicBezTo>
                  <a:cubicBezTo>
                    <a:pt x="132" y="853"/>
                    <a:pt x="132" y="853"/>
                    <a:pt x="132" y="854"/>
                  </a:cubicBezTo>
                  <a:cubicBezTo>
                    <a:pt x="132" y="853"/>
                    <a:pt x="132" y="852"/>
                    <a:pt x="133" y="852"/>
                  </a:cubicBezTo>
                  <a:cubicBezTo>
                    <a:pt x="133" y="851"/>
                    <a:pt x="134" y="850"/>
                    <a:pt x="134" y="850"/>
                  </a:cubicBezTo>
                  <a:cubicBezTo>
                    <a:pt x="134" y="850"/>
                    <a:pt x="134" y="849"/>
                    <a:pt x="134" y="849"/>
                  </a:cubicBezTo>
                  <a:cubicBezTo>
                    <a:pt x="134" y="849"/>
                    <a:pt x="134" y="850"/>
                    <a:pt x="134" y="850"/>
                  </a:cubicBezTo>
                  <a:cubicBezTo>
                    <a:pt x="134" y="850"/>
                    <a:pt x="133" y="851"/>
                    <a:pt x="132" y="852"/>
                  </a:cubicBezTo>
                  <a:cubicBezTo>
                    <a:pt x="132" y="853"/>
                    <a:pt x="131" y="854"/>
                    <a:pt x="130" y="855"/>
                  </a:cubicBezTo>
                  <a:cubicBezTo>
                    <a:pt x="130" y="855"/>
                    <a:pt x="129" y="856"/>
                    <a:pt x="129" y="856"/>
                  </a:cubicBezTo>
                  <a:cubicBezTo>
                    <a:pt x="129" y="856"/>
                    <a:pt x="129" y="857"/>
                    <a:pt x="128" y="857"/>
                  </a:cubicBezTo>
                  <a:cubicBezTo>
                    <a:pt x="128" y="857"/>
                    <a:pt x="128" y="857"/>
                    <a:pt x="128" y="857"/>
                  </a:cubicBezTo>
                  <a:cubicBezTo>
                    <a:pt x="128" y="857"/>
                    <a:pt x="128" y="858"/>
                    <a:pt x="128" y="858"/>
                  </a:cubicBezTo>
                  <a:cubicBezTo>
                    <a:pt x="128" y="858"/>
                    <a:pt x="127" y="858"/>
                    <a:pt x="127" y="858"/>
                  </a:cubicBezTo>
                  <a:cubicBezTo>
                    <a:pt x="127" y="859"/>
                    <a:pt x="127" y="859"/>
                    <a:pt x="127" y="860"/>
                  </a:cubicBezTo>
                  <a:cubicBezTo>
                    <a:pt x="127" y="860"/>
                    <a:pt x="127" y="861"/>
                    <a:pt x="127" y="861"/>
                  </a:cubicBezTo>
                  <a:cubicBezTo>
                    <a:pt x="127" y="861"/>
                    <a:pt x="127" y="861"/>
                    <a:pt x="127" y="860"/>
                  </a:cubicBezTo>
                  <a:cubicBezTo>
                    <a:pt x="126" y="863"/>
                    <a:pt x="125" y="866"/>
                    <a:pt x="124" y="870"/>
                  </a:cubicBezTo>
                  <a:cubicBezTo>
                    <a:pt x="124" y="869"/>
                    <a:pt x="124" y="869"/>
                    <a:pt x="124" y="868"/>
                  </a:cubicBezTo>
                  <a:cubicBezTo>
                    <a:pt x="123" y="868"/>
                    <a:pt x="123" y="867"/>
                    <a:pt x="122" y="866"/>
                  </a:cubicBezTo>
                  <a:cubicBezTo>
                    <a:pt x="122" y="866"/>
                    <a:pt x="122" y="866"/>
                    <a:pt x="121" y="865"/>
                  </a:cubicBezTo>
                  <a:cubicBezTo>
                    <a:pt x="121" y="865"/>
                    <a:pt x="121" y="865"/>
                    <a:pt x="121" y="865"/>
                  </a:cubicBezTo>
                  <a:cubicBezTo>
                    <a:pt x="121" y="864"/>
                    <a:pt x="121" y="864"/>
                    <a:pt x="121" y="864"/>
                  </a:cubicBezTo>
                  <a:cubicBezTo>
                    <a:pt x="120" y="864"/>
                    <a:pt x="120" y="863"/>
                    <a:pt x="119" y="863"/>
                  </a:cubicBezTo>
                  <a:cubicBezTo>
                    <a:pt x="119" y="862"/>
                    <a:pt x="119" y="862"/>
                    <a:pt x="118" y="861"/>
                  </a:cubicBezTo>
                  <a:cubicBezTo>
                    <a:pt x="118" y="861"/>
                    <a:pt x="118" y="860"/>
                    <a:pt x="117" y="860"/>
                  </a:cubicBezTo>
                  <a:cubicBezTo>
                    <a:pt x="117" y="859"/>
                    <a:pt x="117" y="859"/>
                    <a:pt x="116" y="858"/>
                  </a:cubicBezTo>
                  <a:cubicBezTo>
                    <a:pt x="116" y="857"/>
                    <a:pt x="115" y="856"/>
                    <a:pt x="114" y="855"/>
                  </a:cubicBezTo>
                  <a:cubicBezTo>
                    <a:pt x="114" y="854"/>
                    <a:pt x="113" y="852"/>
                    <a:pt x="112" y="851"/>
                  </a:cubicBezTo>
                  <a:cubicBezTo>
                    <a:pt x="112" y="850"/>
                    <a:pt x="111" y="848"/>
                    <a:pt x="111" y="847"/>
                  </a:cubicBezTo>
                  <a:cubicBezTo>
                    <a:pt x="111" y="846"/>
                    <a:pt x="110" y="844"/>
                    <a:pt x="110" y="843"/>
                  </a:cubicBezTo>
                  <a:cubicBezTo>
                    <a:pt x="110" y="843"/>
                    <a:pt x="110" y="843"/>
                    <a:pt x="110" y="843"/>
                  </a:cubicBezTo>
                  <a:cubicBezTo>
                    <a:pt x="124" y="829"/>
                    <a:pt x="113" y="819"/>
                    <a:pt x="97" y="812"/>
                  </a:cubicBezTo>
                  <a:cubicBezTo>
                    <a:pt x="103" y="826"/>
                    <a:pt x="92" y="835"/>
                    <a:pt x="108" y="845"/>
                  </a:cubicBezTo>
                  <a:cubicBezTo>
                    <a:pt x="108" y="846"/>
                    <a:pt x="108" y="847"/>
                    <a:pt x="109" y="848"/>
                  </a:cubicBezTo>
                  <a:cubicBezTo>
                    <a:pt x="109" y="849"/>
                    <a:pt x="110" y="851"/>
                    <a:pt x="110" y="852"/>
                  </a:cubicBezTo>
                  <a:cubicBezTo>
                    <a:pt x="111" y="853"/>
                    <a:pt x="111" y="855"/>
                    <a:pt x="112" y="856"/>
                  </a:cubicBezTo>
                  <a:cubicBezTo>
                    <a:pt x="113" y="857"/>
                    <a:pt x="114" y="858"/>
                    <a:pt x="114" y="860"/>
                  </a:cubicBezTo>
                  <a:cubicBezTo>
                    <a:pt x="115" y="860"/>
                    <a:pt x="115" y="861"/>
                    <a:pt x="115" y="861"/>
                  </a:cubicBezTo>
                  <a:cubicBezTo>
                    <a:pt x="116" y="862"/>
                    <a:pt x="116" y="862"/>
                    <a:pt x="116" y="863"/>
                  </a:cubicBezTo>
                  <a:cubicBezTo>
                    <a:pt x="117" y="863"/>
                    <a:pt x="117" y="864"/>
                    <a:pt x="118" y="864"/>
                  </a:cubicBezTo>
                  <a:cubicBezTo>
                    <a:pt x="118" y="865"/>
                    <a:pt x="118" y="865"/>
                    <a:pt x="119" y="866"/>
                  </a:cubicBezTo>
                  <a:cubicBezTo>
                    <a:pt x="119" y="866"/>
                    <a:pt x="119" y="866"/>
                    <a:pt x="119" y="866"/>
                  </a:cubicBezTo>
                  <a:cubicBezTo>
                    <a:pt x="119" y="866"/>
                    <a:pt x="120" y="867"/>
                    <a:pt x="120" y="867"/>
                  </a:cubicBezTo>
                  <a:cubicBezTo>
                    <a:pt x="120" y="867"/>
                    <a:pt x="121" y="867"/>
                    <a:pt x="121" y="868"/>
                  </a:cubicBezTo>
                  <a:cubicBezTo>
                    <a:pt x="121" y="868"/>
                    <a:pt x="122" y="868"/>
                    <a:pt x="122" y="868"/>
                  </a:cubicBezTo>
                  <a:cubicBezTo>
                    <a:pt x="122" y="869"/>
                    <a:pt x="123" y="869"/>
                    <a:pt x="123" y="869"/>
                  </a:cubicBezTo>
                  <a:cubicBezTo>
                    <a:pt x="124" y="869"/>
                    <a:pt x="124" y="870"/>
                    <a:pt x="124" y="870"/>
                  </a:cubicBezTo>
                  <a:cubicBezTo>
                    <a:pt x="124" y="870"/>
                    <a:pt x="124" y="871"/>
                    <a:pt x="124" y="872"/>
                  </a:cubicBezTo>
                  <a:cubicBezTo>
                    <a:pt x="124" y="874"/>
                    <a:pt x="123" y="877"/>
                    <a:pt x="123" y="880"/>
                  </a:cubicBezTo>
                  <a:cubicBezTo>
                    <a:pt x="123" y="881"/>
                    <a:pt x="123" y="883"/>
                    <a:pt x="123" y="884"/>
                  </a:cubicBezTo>
                  <a:cubicBezTo>
                    <a:pt x="123" y="886"/>
                    <a:pt x="123" y="887"/>
                    <a:pt x="123" y="889"/>
                  </a:cubicBezTo>
                  <a:cubicBezTo>
                    <a:pt x="123" y="891"/>
                    <a:pt x="123" y="894"/>
                    <a:pt x="124" y="897"/>
                  </a:cubicBezTo>
                  <a:cubicBezTo>
                    <a:pt x="123" y="896"/>
                    <a:pt x="123" y="896"/>
                    <a:pt x="123" y="896"/>
                  </a:cubicBezTo>
                  <a:cubicBezTo>
                    <a:pt x="122" y="895"/>
                    <a:pt x="122" y="894"/>
                    <a:pt x="120" y="893"/>
                  </a:cubicBezTo>
                  <a:cubicBezTo>
                    <a:pt x="120" y="892"/>
                    <a:pt x="119" y="891"/>
                    <a:pt x="118" y="891"/>
                  </a:cubicBezTo>
                  <a:cubicBezTo>
                    <a:pt x="118" y="890"/>
                    <a:pt x="118" y="890"/>
                    <a:pt x="117" y="890"/>
                  </a:cubicBezTo>
                  <a:cubicBezTo>
                    <a:pt x="117" y="890"/>
                    <a:pt x="116" y="889"/>
                    <a:pt x="116" y="889"/>
                  </a:cubicBezTo>
                  <a:cubicBezTo>
                    <a:pt x="114" y="888"/>
                    <a:pt x="112" y="887"/>
                    <a:pt x="110" y="886"/>
                  </a:cubicBezTo>
                  <a:cubicBezTo>
                    <a:pt x="108" y="885"/>
                    <a:pt x="105" y="884"/>
                    <a:pt x="103" y="883"/>
                  </a:cubicBezTo>
                  <a:cubicBezTo>
                    <a:pt x="98" y="881"/>
                    <a:pt x="93" y="879"/>
                    <a:pt x="88" y="876"/>
                  </a:cubicBezTo>
                  <a:cubicBezTo>
                    <a:pt x="86" y="875"/>
                    <a:pt x="83" y="874"/>
                    <a:pt x="81" y="873"/>
                  </a:cubicBezTo>
                  <a:cubicBezTo>
                    <a:pt x="78" y="872"/>
                    <a:pt x="76" y="871"/>
                    <a:pt x="74" y="870"/>
                  </a:cubicBezTo>
                  <a:cubicBezTo>
                    <a:pt x="72" y="870"/>
                    <a:pt x="71" y="869"/>
                    <a:pt x="70" y="868"/>
                  </a:cubicBezTo>
                  <a:cubicBezTo>
                    <a:pt x="69" y="868"/>
                    <a:pt x="68" y="867"/>
                    <a:pt x="68" y="866"/>
                  </a:cubicBezTo>
                  <a:cubicBezTo>
                    <a:pt x="67" y="866"/>
                    <a:pt x="67" y="866"/>
                    <a:pt x="67" y="866"/>
                  </a:cubicBezTo>
                  <a:cubicBezTo>
                    <a:pt x="67" y="866"/>
                    <a:pt x="67" y="865"/>
                    <a:pt x="67" y="865"/>
                  </a:cubicBezTo>
                  <a:cubicBezTo>
                    <a:pt x="66" y="865"/>
                    <a:pt x="66" y="864"/>
                    <a:pt x="66" y="864"/>
                  </a:cubicBezTo>
                  <a:cubicBezTo>
                    <a:pt x="65" y="863"/>
                    <a:pt x="65" y="862"/>
                    <a:pt x="64" y="861"/>
                  </a:cubicBezTo>
                  <a:cubicBezTo>
                    <a:pt x="64" y="860"/>
                    <a:pt x="64" y="859"/>
                    <a:pt x="63" y="859"/>
                  </a:cubicBezTo>
                  <a:cubicBezTo>
                    <a:pt x="63" y="858"/>
                    <a:pt x="63" y="857"/>
                    <a:pt x="63" y="857"/>
                  </a:cubicBezTo>
                  <a:cubicBezTo>
                    <a:pt x="63" y="857"/>
                    <a:pt x="63" y="857"/>
                    <a:pt x="63" y="857"/>
                  </a:cubicBezTo>
                  <a:cubicBezTo>
                    <a:pt x="63" y="856"/>
                    <a:pt x="63" y="856"/>
                    <a:pt x="63" y="856"/>
                  </a:cubicBezTo>
                  <a:cubicBezTo>
                    <a:pt x="63" y="856"/>
                    <a:pt x="63" y="856"/>
                    <a:pt x="63" y="855"/>
                  </a:cubicBezTo>
                  <a:cubicBezTo>
                    <a:pt x="63" y="855"/>
                    <a:pt x="62" y="855"/>
                    <a:pt x="62" y="855"/>
                  </a:cubicBezTo>
                  <a:cubicBezTo>
                    <a:pt x="62" y="855"/>
                    <a:pt x="62" y="854"/>
                    <a:pt x="62" y="854"/>
                  </a:cubicBezTo>
                  <a:cubicBezTo>
                    <a:pt x="62" y="853"/>
                    <a:pt x="62" y="853"/>
                    <a:pt x="62" y="852"/>
                  </a:cubicBezTo>
                  <a:cubicBezTo>
                    <a:pt x="61" y="850"/>
                    <a:pt x="61" y="848"/>
                    <a:pt x="61" y="848"/>
                  </a:cubicBezTo>
                  <a:cubicBezTo>
                    <a:pt x="61" y="848"/>
                    <a:pt x="61" y="849"/>
                    <a:pt x="61" y="849"/>
                  </a:cubicBezTo>
                  <a:cubicBezTo>
                    <a:pt x="61" y="850"/>
                    <a:pt x="61" y="850"/>
                    <a:pt x="61" y="851"/>
                  </a:cubicBezTo>
                  <a:cubicBezTo>
                    <a:pt x="61" y="851"/>
                    <a:pt x="61" y="851"/>
                    <a:pt x="61" y="851"/>
                  </a:cubicBezTo>
                  <a:cubicBezTo>
                    <a:pt x="60" y="850"/>
                    <a:pt x="60" y="850"/>
                    <a:pt x="60" y="849"/>
                  </a:cubicBezTo>
                  <a:cubicBezTo>
                    <a:pt x="59" y="848"/>
                    <a:pt x="59" y="848"/>
                    <a:pt x="58" y="847"/>
                  </a:cubicBezTo>
                  <a:cubicBezTo>
                    <a:pt x="58" y="846"/>
                    <a:pt x="58" y="846"/>
                    <a:pt x="57" y="846"/>
                  </a:cubicBezTo>
                  <a:cubicBezTo>
                    <a:pt x="57" y="846"/>
                    <a:pt x="57" y="846"/>
                    <a:pt x="57" y="846"/>
                  </a:cubicBezTo>
                  <a:cubicBezTo>
                    <a:pt x="57" y="845"/>
                    <a:pt x="57" y="845"/>
                    <a:pt x="57" y="845"/>
                  </a:cubicBezTo>
                  <a:cubicBezTo>
                    <a:pt x="62" y="834"/>
                    <a:pt x="51" y="830"/>
                    <a:pt x="44" y="826"/>
                  </a:cubicBezTo>
                  <a:cubicBezTo>
                    <a:pt x="38" y="839"/>
                    <a:pt x="40" y="847"/>
                    <a:pt x="55" y="846"/>
                  </a:cubicBezTo>
                  <a:cubicBezTo>
                    <a:pt x="55" y="846"/>
                    <a:pt x="55" y="846"/>
                    <a:pt x="55" y="846"/>
                  </a:cubicBezTo>
                  <a:cubicBezTo>
                    <a:pt x="56" y="847"/>
                    <a:pt x="56" y="847"/>
                    <a:pt x="57" y="848"/>
                  </a:cubicBezTo>
                  <a:cubicBezTo>
                    <a:pt x="57" y="849"/>
                    <a:pt x="57" y="849"/>
                    <a:pt x="58" y="850"/>
                  </a:cubicBezTo>
                  <a:cubicBezTo>
                    <a:pt x="58" y="851"/>
                    <a:pt x="59" y="851"/>
                    <a:pt x="59" y="852"/>
                  </a:cubicBezTo>
                  <a:cubicBezTo>
                    <a:pt x="59" y="853"/>
                    <a:pt x="60" y="853"/>
                    <a:pt x="60" y="854"/>
                  </a:cubicBezTo>
                  <a:cubicBezTo>
                    <a:pt x="60" y="855"/>
                    <a:pt x="60" y="855"/>
                    <a:pt x="61" y="856"/>
                  </a:cubicBezTo>
                  <a:cubicBezTo>
                    <a:pt x="61" y="856"/>
                    <a:pt x="61" y="856"/>
                    <a:pt x="61" y="856"/>
                  </a:cubicBezTo>
                  <a:cubicBezTo>
                    <a:pt x="61" y="856"/>
                    <a:pt x="61" y="856"/>
                    <a:pt x="61" y="856"/>
                  </a:cubicBezTo>
                  <a:cubicBezTo>
                    <a:pt x="61" y="857"/>
                    <a:pt x="61" y="857"/>
                    <a:pt x="61" y="857"/>
                  </a:cubicBezTo>
                  <a:cubicBezTo>
                    <a:pt x="61" y="857"/>
                    <a:pt x="61" y="858"/>
                    <a:pt x="61" y="859"/>
                  </a:cubicBezTo>
                  <a:cubicBezTo>
                    <a:pt x="61" y="860"/>
                    <a:pt x="62" y="860"/>
                    <a:pt x="62" y="861"/>
                  </a:cubicBezTo>
                  <a:cubicBezTo>
                    <a:pt x="62" y="861"/>
                    <a:pt x="62" y="862"/>
                    <a:pt x="62" y="862"/>
                  </a:cubicBezTo>
                  <a:cubicBezTo>
                    <a:pt x="63" y="863"/>
                    <a:pt x="63" y="864"/>
                    <a:pt x="64" y="865"/>
                  </a:cubicBezTo>
                  <a:cubicBezTo>
                    <a:pt x="63" y="865"/>
                    <a:pt x="63" y="865"/>
                    <a:pt x="63" y="865"/>
                  </a:cubicBezTo>
                  <a:cubicBezTo>
                    <a:pt x="62" y="865"/>
                    <a:pt x="62" y="866"/>
                    <a:pt x="61" y="866"/>
                  </a:cubicBezTo>
                  <a:cubicBezTo>
                    <a:pt x="61" y="866"/>
                    <a:pt x="61" y="866"/>
                    <a:pt x="60" y="866"/>
                  </a:cubicBezTo>
                  <a:cubicBezTo>
                    <a:pt x="60" y="867"/>
                    <a:pt x="59" y="867"/>
                    <a:pt x="59" y="867"/>
                  </a:cubicBezTo>
                  <a:cubicBezTo>
                    <a:pt x="58" y="867"/>
                    <a:pt x="58" y="867"/>
                    <a:pt x="58" y="867"/>
                  </a:cubicBezTo>
                  <a:cubicBezTo>
                    <a:pt x="58" y="868"/>
                    <a:pt x="57" y="868"/>
                    <a:pt x="57" y="868"/>
                  </a:cubicBezTo>
                  <a:cubicBezTo>
                    <a:pt x="56" y="868"/>
                    <a:pt x="56" y="869"/>
                    <a:pt x="55" y="869"/>
                  </a:cubicBezTo>
                  <a:cubicBezTo>
                    <a:pt x="55" y="869"/>
                    <a:pt x="54" y="869"/>
                    <a:pt x="53" y="870"/>
                  </a:cubicBezTo>
                  <a:cubicBezTo>
                    <a:pt x="53" y="870"/>
                    <a:pt x="53" y="870"/>
                    <a:pt x="52" y="870"/>
                  </a:cubicBezTo>
                  <a:cubicBezTo>
                    <a:pt x="52" y="870"/>
                    <a:pt x="52" y="870"/>
                    <a:pt x="51" y="871"/>
                  </a:cubicBezTo>
                  <a:cubicBezTo>
                    <a:pt x="51" y="871"/>
                    <a:pt x="50" y="871"/>
                    <a:pt x="49" y="871"/>
                  </a:cubicBezTo>
                  <a:cubicBezTo>
                    <a:pt x="48" y="872"/>
                    <a:pt x="46" y="872"/>
                    <a:pt x="44" y="873"/>
                  </a:cubicBezTo>
                  <a:cubicBezTo>
                    <a:pt x="45" y="872"/>
                    <a:pt x="45" y="872"/>
                    <a:pt x="45" y="871"/>
                  </a:cubicBezTo>
                  <a:cubicBezTo>
                    <a:pt x="44" y="873"/>
                    <a:pt x="44" y="873"/>
                    <a:pt x="44" y="873"/>
                  </a:cubicBezTo>
                  <a:cubicBezTo>
                    <a:pt x="44" y="873"/>
                    <a:pt x="43" y="873"/>
                    <a:pt x="43" y="873"/>
                  </a:cubicBezTo>
                  <a:cubicBezTo>
                    <a:pt x="38" y="869"/>
                    <a:pt x="33" y="864"/>
                    <a:pt x="27" y="862"/>
                  </a:cubicBezTo>
                  <a:cubicBezTo>
                    <a:pt x="18" y="859"/>
                    <a:pt x="9" y="864"/>
                    <a:pt x="0" y="859"/>
                  </a:cubicBezTo>
                  <a:cubicBezTo>
                    <a:pt x="3" y="876"/>
                    <a:pt x="29" y="893"/>
                    <a:pt x="44" y="877"/>
                  </a:cubicBezTo>
                  <a:cubicBezTo>
                    <a:pt x="44" y="875"/>
                    <a:pt x="44" y="875"/>
                    <a:pt x="44" y="875"/>
                  </a:cubicBezTo>
                  <a:cubicBezTo>
                    <a:pt x="44" y="875"/>
                    <a:pt x="45" y="875"/>
                    <a:pt x="45" y="875"/>
                  </a:cubicBezTo>
                  <a:cubicBezTo>
                    <a:pt x="47" y="875"/>
                    <a:pt x="48" y="874"/>
                    <a:pt x="50" y="874"/>
                  </a:cubicBezTo>
                  <a:cubicBezTo>
                    <a:pt x="51" y="873"/>
                    <a:pt x="51" y="873"/>
                    <a:pt x="52" y="873"/>
                  </a:cubicBezTo>
                  <a:cubicBezTo>
                    <a:pt x="53" y="873"/>
                    <a:pt x="53" y="873"/>
                    <a:pt x="53" y="872"/>
                  </a:cubicBezTo>
                  <a:cubicBezTo>
                    <a:pt x="54" y="872"/>
                    <a:pt x="54" y="872"/>
                    <a:pt x="54" y="872"/>
                  </a:cubicBezTo>
                  <a:cubicBezTo>
                    <a:pt x="55" y="872"/>
                    <a:pt x="56" y="871"/>
                    <a:pt x="56" y="871"/>
                  </a:cubicBezTo>
                  <a:cubicBezTo>
                    <a:pt x="57" y="871"/>
                    <a:pt x="58" y="870"/>
                    <a:pt x="58" y="870"/>
                  </a:cubicBezTo>
                  <a:cubicBezTo>
                    <a:pt x="58" y="870"/>
                    <a:pt x="59" y="870"/>
                    <a:pt x="59" y="870"/>
                  </a:cubicBezTo>
                  <a:cubicBezTo>
                    <a:pt x="59" y="869"/>
                    <a:pt x="60" y="869"/>
                    <a:pt x="60" y="869"/>
                  </a:cubicBezTo>
                  <a:cubicBezTo>
                    <a:pt x="60" y="869"/>
                    <a:pt x="61" y="868"/>
                    <a:pt x="61" y="868"/>
                  </a:cubicBezTo>
                  <a:cubicBezTo>
                    <a:pt x="62" y="867"/>
                    <a:pt x="62" y="867"/>
                    <a:pt x="62" y="867"/>
                  </a:cubicBezTo>
                  <a:cubicBezTo>
                    <a:pt x="63" y="866"/>
                    <a:pt x="63" y="866"/>
                    <a:pt x="63" y="866"/>
                  </a:cubicBezTo>
                  <a:cubicBezTo>
                    <a:pt x="63" y="866"/>
                    <a:pt x="64" y="865"/>
                    <a:pt x="64" y="865"/>
                  </a:cubicBezTo>
                  <a:cubicBezTo>
                    <a:pt x="64" y="865"/>
                    <a:pt x="64" y="865"/>
                    <a:pt x="64" y="865"/>
                  </a:cubicBezTo>
                  <a:cubicBezTo>
                    <a:pt x="64" y="866"/>
                    <a:pt x="65" y="866"/>
                    <a:pt x="65" y="867"/>
                  </a:cubicBezTo>
                  <a:cubicBezTo>
                    <a:pt x="65" y="867"/>
                    <a:pt x="65" y="867"/>
                    <a:pt x="66" y="867"/>
                  </a:cubicBezTo>
                  <a:cubicBezTo>
                    <a:pt x="66" y="867"/>
                    <a:pt x="66" y="868"/>
                    <a:pt x="66" y="868"/>
                  </a:cubicBezTo>
                  <a:cubicBezTo>
                    <a:pt x="68" y="870"/>
                    <a:pt x="70" y="871"/>
                    <a:pt x="73" y="872"/>
                  </a:cubicBezTo>
                  <a:cubicBezTo>
                    <a:pt x="75" y="873"/>
                    <a:pt x="77" y="874"/>
                    <a:pt x="80" y="875"/>
                  </a:cubicBezTo>
                  <a:cubicBezTo>
                    <a:pt x="82" y="876"/>
                    <a:pt x="85" y="877"/>
                    <a:pt x="87" y="878"/>
                  </a:cubicBezTo>
                  <a:cubicBezTo>
                    <a:pt x="93" y="881"/>
                    <a:pt x="98" y="883"/>
                    <a:pt x="102" y="885"/>
                  </a:cubicBezTo>
                  <a:cubicBezTo>
                    <a:pt x="105" y="886"/>
                    <a:pt x="107" y="887"/>
                    <a:pt x="109" y="888"/>
                  </a:cubicBezTo>
                  <a:cubicBezTo>
                    <a:pt x="111" y="889"/>
                    <a:pt x="113" y="890"/>
                    <a:pt x="115" y="891"/>
                  </a:cubicBezTo>
                  <a:cubicBezTo>
                    <a:pt x="116" y="891"/>
                    <a:pt x="116" y="892"/>
                    <a:pt x="117" y="892"/>
                  </a:cubicBezTo>
                  <a:cubicBezTo>
                    <a:pt x="118" y="893"/>
                    <a:pt x="119" y="893"/>
                    <a:pt x="119" y="894"/>
                  </a:cubicBezTo>
                  <a:cubicBezTo>
                    <a:pt x="120" y="894"/>
                    <a:pt x="121" y="895"/>
                    <a:pt x="121" y="895"/>
                  </a:cubicBezTo>
                  <a:cubicBezTo>
                    <a:pt x="121" y="896"/>
                    <a:pt x="122" y="896"/>
                    <a:pt x="122" y="896"/>
                  </a:cubicBezTo>
                  <a:cubicBezTo>
                    <a:pt x="122" y="896"/>
                    <a:pt x="122" y="896"/>
                    <a:pt x="122" y="897"/>
                  </a:cubicBezTo>
                  <a:cubicBezTo>
                    <a:pt x="123" y="897"/>
                    <a:pt x="123" y="897"/>
                    <a:pt x="124" y="898"/>
                  </a:cubicBezTo>
                  <a:cubicBezTo>
                    <a:pt x="124" y="898"/>
                    <a:pt x="124" y="898"/>
                    <a:pt x="124" y="898"/>
                  </a:cubicBezTo>
                  <a:cubicBezTo>
                    <a:pt x="124" y="902"/>
                    <a:pt x="125" y="905"/>
                    <a:pt x="126" y="909"/>
                  </a:cubicBezTo>
                  <a:cubicBezTo>
                    <a:pt x="126" y="913"/>
                    <a:pt x="127" y="916"/>
                    <a:pt x="129" y="920"/>
                  </a:cubicBezTo>
                  <a:cubicBezTo>
                    <a:pt x="129" y="921"/>
                    <a:pt x="129" y="922"/>
                    <a:pt x="130" y="923"/>
                  </a:cubicBezTo>
                  <a:cubicBezTo>
                    <a:pt x="130" y="923"/>
                    <a:pt x="130" y="924"/>
                    <a:pt x="131" y="924"/>
                  </a:cubicBezTo>
                  <a:cubicBezTo>
                    <a:pt x="131" y="925"/>
                    <a:pt x="131" y="925"/>
                    <a:pt x="131" y="925"/>
                  </a:cubicBezTo>
                  <a:cubicBezTo>
                    <a:pt x="131" y="925"/>
                    <a:pt x="131" y="925"/>
                    <a:pt x="131" y="925"/>
                  </a:cubicBezTo>
                  <a:cubicBezTo>
                    <a:pt x="130" y="925"/>
                    <a:pt x="130" y="925"/>
                    <a:pt x="130" y="924"/>
                  </a:cubicBezTo>
                  <a:cubicBezTo>
                    <a:pt x="129" y="924"/>
                    <a:pt x="129" y="924"/>
                    <a:pt x="129" y="924"/>
                  </a:cubicBezTo>
                  <a:cubicBezTo>
                    <a:pt x="129" y="924"/>
                    <a:pt x="128" y="924"/>
                    <a:pt x="128" y="924"/>
                  </a:cubicBezTo>
                  <a:cubicBezTo>
                    <a:pt x="128" y="924"/>
                    <a:pt x="127" y="924"/>
                    <a:pt x="127" y="924"/>
                  </a:cubicBezTo>
                  <a:cubicBezTo>
                    <a:pt x="126" y="924"/>
                    <a:pt x="126" y="924"/>
                    <a:pt x="125" y="923"/>
                  </a:cubicBezTo>
                  <a:cubicBezTo>
                    <a:pt x="124" y="923"/>
                    <a:pt x="124" y="923"/>
                    <a:pt x="123" y="923"/>
                  </a:cubicBezTo>
                  <a:cubicBezTo>
                    <a:pt x="123" y="923"/>
                    <a:pt x="122" y="923"/>
                    <a:pt x="121" y="923"/>
                  </a:cubicBezTo>
                  <a:cubicBezTo>
                    <a:pt x="120" y="922"/>
                    <a:pt x="119" y="922"/>
                    <a:pt x="118" y="921"/>
                  </a:cubicBezTo>
                  <a:cubicBezTo>
                    <a:pt x="116" y="921"/>
                    <a:pt x="115" y="920"/>
                    <a:pt x="114" y="920"/>
                  </a:cubicBezTo>
                  <a:cubicBezTo>
                    <a:pt x="113" y="919"/>
                    <a:pt x="111" y="918"/>
                    <a:pt x="110" y="918"/>
                  </a:cubicBezTo>
                  <a:cubicBezTo>
                    <a:pt x="110" y="917"/>
                    <a:pt x="110" y="917"/>
                    <a:pt x="110" y="917"/>
                  </a:cubicBezTo>
                  <a:cubicBezTo>
                    <a:pt x="111" y="918"/>
                    <a:pt x="112" y="918"/>
                    <a:pt x="113" y="918"/>
                  </a:cubicBezTo>
                  <a:cubicBezTo>
                    <a:pt x="120" y="898"/>
                    <a:pt x="91" y="894"/>
                    <a:pt x="76" y="896"/>
                  </a:cubicBezTo>
                  <a:cubicBezTo>
                    <a:pt x="83" y="902"/>
                    <a:pt x="98" y="936"/>
                    <a:pt x="112" y="921"/>
                  </a:cubicBezTo>
                  <a:cubicBezTo>
                    <a:pt x="112" y="921"/>
                    <a:pt x="112" y="922"/>
                    <a:pt x="113" y="922"/>
                  </a:cubicBezTo>
                  <a:cubicBezTo>
                    <a:pt x="114" y="922"/>
                    <a:pt x="115" y="923"/>
                    <a:pt x="117" y="923"/>
                  </a:cubicBezTo>
                  <a:cubicBezTo>
                    <a:pt x="118" y="924"/>
                    <a:pt x="119" y="924"/>
                    <a:pt x="121" y="925"/>
                  </a:cubicBezTo>
                  <a:cubicBezTo>
                    <a:pt x="121" y="925"/>
                    <a:pt x="122" y="925"/>
                    <a:pt x="123" y="925"/>
                  </a:cubicBezTo>
                  <a:cubicBezTo>
                    <a:pt x="123" y="926"/>
                    <a:pt x="124" y="926"/>
                    <a:pt x="124" y="926"/>
                  </a:cubicBezTo>
                  <a:cubicBezTo>
                    <a:pt x="125" y="926"/>
                    <a:pt x="126" y="926"/>
                    <a:pt x="126" y="926"/>
                  </a:cubicBezTo>
                  <a:cubicBezTo>
                    <a:pt x="127" y="926"/>
                    <a:pt x="127" y="926"/>
                    <a:pt x="128" y="927"/>
                  </a:cubicBezTo>
                  <a:cubicBezTo>
                    <a:pt x="128" y="927"/>
                    <a:pt x="128" y="927"/>
                    <a:pt x="129" y="927"/>
                  </a:cubicBezTo>
                  <a:cubicBezTo>
                    <a:pt x="129" y="927"/>
                    <a:pt x="129" y="927"/>
                    <a:pt x="129" y="927"/>
                  </a:cubicBezTo>
                  <a:cubicBezTo>
                    <a:pt x="130" y="927"/>
                    <a:pt x="130" y="927"/>
                    <a:pt x="131" y="927"/>
                  </a:cubicBezTo>
                  <a:cubicBezTo>
                    <a:pt x="131" y="927"/>
                    <a:pt x="131" y="927"/>
                    <a:pt x="132" y="927"/>
                  </a:cubicBezTo>
                  <a:cubicBezTo>
                    <a:pt x="133" y="928"/>
                    <a:pt x="134" y="929"/>
                    <a:pt x="135" y="931"/>
                  </a:cubicBezTo>
                  <a:cubicBezTo>
                    <a:pt x="137" y="934"/>
                    <a:pt x="141" y="936"/>
                    <a:pt x="144" y="939"/>
                  </a:cubicBezTo>
                  <a:cubicBezTo>
                    <a:pt x="148" y="941"/>
                    <a:pt x="151" y="942"/>
                    <a:pt x="155" y="944"/>
                  </a:cubicBezTo>
                  <a:cubicBezTo>
                    <a:pt x="159" y="946"/>
                    <a:pt x="162" y="948"/>
                    <a:pt x="166" y="950"/>
                  </a:cubicBezTo>
                  <a:cubicBezTo>
                    <a:pt x="167" y="951"/>
                    <a:pt x="169" y="952"/>
                    <a:pt x="170" y="954"/>
                  </a:cubicBezTo>
                  <a:cubicBezTo>
                    <a:pt x="171" y="954"/>
                    <a:pt x="171" y="954"/>
                    <a:pt x="172" y="955"/>
                  </a:cubicBezTo>
                  <a:cubicBezTo>
                    <a:pt x="172" y="955"/>
                    <a:pt x="172" y="955"/>
                    <a:pt x="172" y="955"/>
                  </a:cubicBezTo>
                  <a:cubicBezTo>
                    <a:pt x="172" y="956"/>
                    <a:pt x="172" y="956"/>
                    <a:pt x="172" y="956"/>
                  </a:cubicBezTo>
                  <a:cubicBezTo>
                    <a:pt x="173" y="956"/>
                    <a:pt x="173" y="956"/>
                    <a:pt x="173" y="956"/>
                  </a:cubicBezTo>
                  <a:cubicBezTo>
                    <a:pt x="173" y="956"/>
                    <a:pt x="174" y="957"/>
                    <a:pt x="174" y="958"/>
                  </a:cubicBezTo>
                  <a:cubicBezTo>
                    <a:pt x="177" y="961"/>
                    <a:pt x="179" y="965"/>
                    <a:pt x="180" y="969"/>
                  </a:cubicBezTo>
                  <a:cubicBezTo>
                    <a:pt x="182" y="972"/>
                    <a:pt x="183" y="976"/>
                    <a:pt x="185" y="980"/>
                  </a:cubicBezTo>
                  <a:cubicBezTo>
                    <a:pt x="187" y="984"/>
                    <a:pt x="189" y="987"/>
                    <a:pt x="191" y="990"/>
                  </a:cubicBezTo>
                  <a:cubicBezTo>
                    <a:pt x="191" y="990"/>
                    <a:pt x="190" y="990"/>
                    <a:pt x="190" y="989"/>
                  </a:cubicBezTo>
                  <a:cubicBezTo>
                    <a:pt x="189" y="989"/>
                    <a:pt x="188" y="989"/>
                    <a:pt x="188" y="988"/>
                  </a:cubicBezTo>
                  <a:cubicBezTo>
                    <a:pt x="187" y="988"/>
                    <a:pt x="187" y="988"/>
                    <a:pt x="187" y="988"/>
                  </a:cubicBezTo>
                  <a:cubicBezTo>
                    <a:pt x="186" y="988"/>
                    <a:pt x="186" y="987"/>
                    <a:pt x="185" y="987"/>
                  </a:cubicBezTo>
                  <a:cubicBezTo>
                    <a:pt x="182" y="986"/>
                    <a:pt x="177" y="986"/>
                    <a:pt x="173" y="986"/>
                  </a:cubicBezTo>
                  <a:cubicBezTo>
                    <a:pt x="172" y="986"/>
                    <a:pt x="172" y="986"/>
                    <a:pt x="171" y="986"/>
                  </a:cubicBezTo>
                  <a:cubicBezTo>
                    <a:pt x="170" y="986"/>
                    <a:pt x="170" y="986"/>
                    <a:pt x="169" y="986"/>
                  </a:cubicBezTo>
                  <a:cubicBezTo>
                    <a:pt x="168" y="986"/>
                    <a:pt x="167" y="986"/>
                    <a:pt x="166" y="986"/>
                  </a:cubicBezTo>
                  <a:cubicBezTo>
                    <a:pt x="163" y="986"/>
                    <a:pt x="161" y="986"/>
                    <a:pt x="158" y="986"/>
                  </a:cubicBezTo>
                  <a:cubicBezTo>
                    <a:pt x="156" y="986"/>
                    <a:pt x="154" y="987"/>
                    <a:pt x="151" y="987"/>
                  </a:cubicBezTo>
                  <a:cubicBezTo>
                    <a:pt x="150" y="987"/>
                    <a:pt x="150" y="986"/>
                    <a:pt x="149" y="986"/>
                  </a:cubicBezTo>
                  <a:cubicBezTo>
                    <a:pt x="149" y="986"/>
                    <a:pt x="149" y="986"/>
                    <a:pt x="149" y="986"/>
                  </a:cubicBezTo>
                  <a:cubicBezTo>
                    <a:pt x="149" y="986"/>
                    <a:pt x="149" y="986"/>
                    <a:pt x="148" y="986"/>
                  </a:cubicBezTo>
                  <a:cubicBezTo>
                    <a:pt x="147" y="986"/>
                    <a:pt x="146" y="986"/>
                    <a:pt x="145" y="986"/>
                  </a:cubicBezTo>
                  <a:cubicBezTo>
                    <a:pt x="140" y="985"/>
                    <a:pt x="136" y="984"/>
                    <a:pt x="133" y="983"/>
                  </a:cubicBezTo>
                  <a:cubicBezTo>
                    <a:pt x="132" y="982"/>
                    <a:pt x="132" y="982"/>
                    <a:pt x="132" y="982"/>
                  </a:cubicBezTo>
                  <a:cubicBezTo>
                    <a:pt x="131" y="982"/>
                    <a:pt x="131" y="982"/>
                    <a:pt x="130" y="982"/>
                  </a:cubicBezTo>
                  <a:cubicBezTo>
                    <a:pt x="130" y="981"/>
                    <a:pt x="129" y="981"/>
                    <a:pt x="128" y="981"/>
                  </a:cubicBezTo>
                  <a:cubicBezTo>
                    <a:pt x="128" y="981"/>
                    <a:pt x="127" y="981"/>
                    <a:pt x="126" y="980"/>
                  </a:cubicBezTo>
                  <a:cubicBezTo>
                    <a:pt x="127" y="980"/>
                    <a:pt x="128" y="980"/>
                    <a:pt x="128" y="980"/>
                  </a:cubicBezTo>
                  <a:cubicBezTo>
                    <a:pt x="128" y="980"/>
                    <a:pt x="127" y="980"/>
                    <a:pt x="126" y="980"/>
                  </a:cubicBezTo>
                  <a:cubicBezTo>
                    <a:pt x="126" y="979"/>
                    <a:pt x="125" y="979"/>
                    <a:pt x="124" y="979"/>
                  </a:cubicBezTo>
                  <a:cubicBezTo>
                    <a:pt x="124" y="979"/>
                    <a:pt x="124" y="978"/>
                    <a:pt x="123" y="978"/>
                  </a:cubicBezTo>
                  <a:cubicBezTo>
                    <a:pt x="123" y="978"/>
                    <a:pt x="123" y="978"/>
                    <a:pt x="123" y="978"/>
                  </a:cubicBezTo>
                  <a:cubicBezTo>
                    <a:pt x="122" y="978"/>
                    <a:pt x="122" y="978"/>
                    <a:pt x="122" y="978"/>
                  </a:cubicBezTo>
                  <a:cubicBezTo>
                    <a:pt x="121" y="978"/>
                    <a:pt x="120" y="978"/>
                    <a:pt x="119" y="978"/>
                  </a:cubicBezTo>
                  <a:cubicBezTo>
                    <a:pt x="118" y="977"/>
                    <a:pt x="117" y="977"/>
                    <a:pt x="116" y="977"/>
                  </a:cubicBezTo>
                  <a:cubicBezTo>
                    <a:pt x="115" y="977"/>
                    <a:pt x="114" y="977"/>
                    <a:pt x="112" y="977"/>
                  </a:cubicBezTo>
                  <a:cubicBezTo>
                    <a:pt x="111" y="977"/>
                    <a:pt x="110" y="977"/>
                    <a:pt x="109" y="977"/>
                  </a:cubicBezTo>
                  <a:cubicBezTo>
                    <a:pt x="108" y="977"/>
                    <a:pt x="107" y="977"/>
                    <a:pt x="106" y="977"/>
                  </a:cubicBezTo>
                  <a:cubicBezTo>
                    <a:pt x="94" y="961"/>
                    <a:pt x="73" y="981"/>
                    <a:pt x="68" y="993"/>
                  </a:cubicBezTo>
                  <a:cubicBezTo>
                    <a:pt x="75" y="990"/>
                    <a:pt x="78" y="987"/>
                    <a:pt x="86" y="988"/>
                  </a:cubicBezTo>
                  <a:cubicBezTo>
                    <a:pt x="92" y="988"/>
                    <a:pt x="104" y="990"/>
                    <a:pt x="102" y="980"/>
                  </a:cubicBezTo>
                  <a:cubicBezTo>
                    <a:pt x="103" y="981"/>
                    <a:pt x="103" y="981"/>
                    <a:pt x="103" y="981"/>
                  </a:cubicBezTo>
                  <a:cubicBezTo>
                    <a:pt x="105" y="980"/>
                    <a:pt x="106" y="979"/>
                    <a:pt x="108" y="979"/>
                  </a:cubicBezTo>
                  <a:cubicBezTo>
                    <a:pt x="108" y="979"/>
                    <a:pt x="108" y="979"/>
                    <a:pt x="108" y="979"/>
                  </a:cubicBezTo>
                  <a:cubicBezTo>
                    <a:pt x="108" y="979"/>
                    <a:pt x="108" y="979"/>
                    <a:pt x="109" y="979"/>
                  </a:cubicBezTo>
                  <a:cubicBezTo>
                    <a:pt x="110" y="979"/>
                    <a:pt x="111" y="979"/>
                    <a:pt x="112" y="979"/>
                  </a:cubicBezTo>
                  <a:cubicBezTo>
                    <a:pt x="113" y="979"/>
                    <a:pt x="115" y="979"/>
                    <a:pt x="116" y="979"/>
                  </a:cubicBezTo>
                  <a:cubicBezTo>
                    <a:pt x="117" y="979"/>
                    <a:pt x="118" y="979"/>
                    <a:pt x="119" y="979"/>
                  </a:cubicBezTo>
                  <a:cubicBezTo>
                    <a:pt x="120" y="980"/>
                    <a:pt x="121" y="980"/>
                    <a:pt x="122" y="980"/>
                  </a:cubicBezTo>
                  <a:cubicBezTo>
                    <a:pt x="122" y="980"/>
                    <a:pt x="122" y="980"/>
                    <a:pt x="122" y="980"/>
                  </a:cubicBezTo>
                  <a:cubicBezTo>
                    <a:pt x="122" y="980"/>
                    <a:pt x="123" y="980"/>
                    <a:pt x="123" y="980"/>
                  </a:cubicBezTo>
                  <a:cubicBezTo>
                    <a:pt x="123" y="980"/>
                    <a:pt x="123" y="980"/>
                    <a:pt x="124" y="980"/>
                  </a:cubicBezTo>
                  <a:cubicBezTo>
                    <a:pt x="124" y="980"/>
                    <a:pt x="124" y="980"/>
                    <a:pt x="124" y="981"/>
                  </a:cubicBezTo>
                  <a:cubicBezTo>
                    <a:pt x="125" y="981"/>
                    <a:pt x="126" y="982"/>
                    <a:pt x="128" y="982"/>
                  </a:cubicBezTo>
                  <a:cubicBezTo>
                    <a:pt x="128" y="983"/>
                    <a:pt x="129" y="983"/>
                    <a:pt x="130" y="984"/>
                  </a:cubicBezTo>
                  <a:cubicBezTo>
                    <a:pt x="130" y="984"/>
                    <a:pt x="130" y="984"/>
                    <a:pt x="131" y="984"/>
                  </a:cubicBezTo>
                  <a:cubicBezTo>
                    <a:pt x="131" y="984"/>
                    <a:pt x="132" y="984"/>
                    <a:pt x="132" y="985"/>
                  </a:cubicBezTo>
                  <a:cubicBezTo>
                    <a:pt x="135" y="986"/>
                    <a:pt x="139" y="987"/>
                    <a:pt x="144" y="988"/>
                  </a:cubicBezTo>
                  <a:cubicBezTo>
                    <a:pt x="144" y="988"/>
                    <a:pt x="144" y="988"/>
                    <a:pt x="144" y="988"/>
                  </a:cubicBezTo>
                  <a:cubicBezTo>
                    <a:pt x="143" y="988"/>
                    <a:pt x="143" y="988"/>
                    <a:pt x="143" y="988"/>
                  </a:cubicBezTo>
                  <a:cubicBezTo>
                    <a:pt x="143" y="989"/>
                    <a:pt x="143" y="989"/>
                    <a:pt x="142" y="989"/>
                  </a:cubicBezTo>
                  <a:cubicBezTo>
                    <a:pt x="142" y="989"/>
                    <a:pt x="142" y="989"/>
                    <a:pt x="142" y="990"/>
                  </a:cubicBezTo>
                  <a:cubicBezTo>
                    <a:pt x="140" y="991"/>
                    <a:pt x="139" y="994"/>
                    <a:pt x="137" y="996"/>
                  </a:cubicBezTo>
                  <a:cubicBezTo>
                    <a:pt x="136" y="998"/>
                    <a:pt x="135" y="1000"/>
                    <a:pt x="133" y="1003"/>
                  </a:cubicBezTo>
                  <a:cubicBezTo>
                    <a:pt x="133" y="1002"/>
                    <a:pt x="133" y="1002"/>
                    <a:pt x="133" y="1002"/>
                  </a:cubicBezTo>
                  <a:cubicBezTo>
                    <a:pt x="130" y="1002"/>
                    <a:pt x="130" y="1002"/>
                    <a:pt x="130" y="1002"/>
                  </a:cubicBezTo>
                  <a:cubicBezTo>
                    <a:pt x="119" y="999"/>
                    <a:pt x="108" y="1009"/>
                    <a:pt x="110" y="1021"/>
                  </a:cubicBezTo>
                  <a:cubicBezTo>
                    <a:pt x="119" y="1018"/>
                    <a:pt x="136" y="1018"/>
                    <a:pt x="134" y="1005"/>
                  </a:cubicBezTo>
                  <a:cubicBezTo>
                    <a:pt x="134" y="1005"/>
                    <a:pt x="134" y="1005"/>
                    <a:pt x="134" y="1005"/>
                  </a:cubicBezTo>
                  <a:cubicBezTo>
                    <a:pt x="136" y="1002"/>
                    <a:pt x="137" y="1000"/>
                    <a:pt x="139" y="997"/>
                  </a:cubicBezTo>
                  <a:cubicBezTo>
                    <a:pt x="140" y="995"/>
                    <a:pt x="142" y="993"/>
                    <a:pt x="143" y="991"/>
                  </a:cubicBezTo>
                  <a:cubicBezTo>
                    <a:pt x="143" y="991"/>
                    <a:pt x="143" y="991"/>
                    <a:pt x="144" y="990"/>
                  </a:cubicBezTo>
                  <a:cubicBezTo>
                    <a:pt x="144" y="990"/>
                    <a:pt x="144" y="990"/>
                    <a:pt x="144" y="990"/>
                  </a:cubicBezTo>
                  <a:cubicBezTo>
                    <a:pt x="144" y="990"/>
                    <a:pt x="145" y="990"/>
                    <a:pt x="145" y="989"/>
                  </a:cubicBezTo>
                  <a:cubicBezTo>
                    <a:pt x="145" y="989"/>
                    <a:pt x="145" y="989"/>
                    <a:pt x="145" y="989"/>
                  </a:cubicBezTo>
                  <a:cubicBezTo>
                    <a:pt x="145" y="989"/>
                    <a:pt x="146" y="988"/>
                    <a:pt x="146" y="988"/>
                  </a:cubicBezTo>
                  <a:cubicBezTo>
                    <a:pt x="148" y="989"/>
                    <a:pt x="149" y="989"/>
                    <a:pt x="151" y="989"/>
                  </a:cubicBezTo>
                  <a:cubicBezTo>
                    <a:pt x="154" y="989"/>
                    <a:pt x="156" y="989"/>
                    <a:pt x="159" y="988"/>
                  </a:cubicBezTo>
                  <a:cubicBezTo>
                    <a:pt x="161" y="988"/>
                    <a:pt x="163" y="988"/>
                    <a:pt x="166" y="988"/>
                  </a:cubicBezTo>
                  <a:cubicBezTo>
                    <a:pt x="167" y="988"/>
                    <a:pt x="168" y="988"/>
                    <a:pt x="169" y="988"/>
                  </a:cubicBezTo>
                  <a:cubicBezTo>
                    <a:pt x="170" y="988"/>
                    <a:pt x="170" y="988"/>
                    <a:pt x="171" y="988"/>
                  </a:cubicBezTo>
                  <a:cubicBezTo>
                    <a:pt x="172" y="988"/>
                    <a:pt x="172" y="988"/>
                    <a:pt x="173" y="988"/>
                  </a:cubicBezTo>
                  <a:cubicBezTo>
                    <a:pt x="177" y="988"/>
                    <a:pt x="181" y="988"/>
                    <a:pt x="185" y="989"/>
                  </a:cubicBezTo>
                  <a:cubicBezTo>
                    <a:pt x="185" y="989"/>
                    <a:pt x="185" y="990"/>
                    <a:pt x="186" y="990"/>
                  </a:cubicBezTo>
                  <a:cubicBezTo>
                    <a:pt x="186" y="990"/>
                    <a:pt x="187" y="990"/>
                    <a:pt x="187" y="990"/>
                  </a:cubicBezTo>
                  <a:cubicBezTo>
                    <a:pt x="188" y="990"/>
                    <a:pt x="188" y="991"/>
                    <a:pt x="189" y="991"/>
                  </a:cubicBezTo>
                  <a:cubicBezTo>
                    <a:pt x="190" y="991"/>
                    <a:pt x="192" y="992"/>
                    <a:pt x="193" y="992"/>
                  </a:cubicBezTo>
                  <a:cubicBezTo>
                    <a:pt x="193" y="993"/>
                    <a:pt x="194" y="993"/>
                    <a:pt x="194" y="993"/>
                  </a:cubicBezTo>
                  <a:cubicBezTo>
                    <a:pt x="194" y="994"/>
                    <a:pt x="194" y="994"/>
                    <a:pt x="194" y="994"/>
                  </a:cubicBezTo>
                  <a:cubicBezTo>
                    <a:pt x="195" y="994"/>
                    <a:pt x="195" y="994"/>
                    <a:pt x="195" y="994"/>
                  </a:cubicBezTo>
                  <a:cubicBezTo>
                    <a:pt x="195" y="994"/>
                    <a:pt x="195" y="994"/>
                    <a:pt x="195" y="994"/>
                  </a:cubicBezTo>
                  <a:cubicBezTo>
                    <a:pt x="195" y="994"/>
                    <a:pt x="195" y="994"/>
                    <a:pt x="195" y="994"/>
                  </a:cubicBezTo>
                  <a:cubicBezTo>
                    <a:pt x="196" y="995"/>
                    <a:pt x="196" y="995"/>
                    <a:pt x="196" y="995"/>
                  </a:cubicBezTo>
                  <a:cubicBezTo>
                    <a:pt x="197" y="996"/>
                    <a:pt x="198" y="996"/>
                    <a:pt x="198" y="997"/>
                  </a:cubicBezTo>
                  <a:cubicBezTo>
                    <a:pt x="199" y="998"/>
                    <a:pt x="200" y="998"/>
                    <a:pt x="201" y="999"/>
                  </a:cubicBezTo>
                  <a:cubicBezTo>
                    <a:pt x="207" y="1004"/>
                    <a:pt x="213" y="1008"/>
                    <a:pt x="219" y="1012"/>
                  </a:cubicBezTo>
                  <a:cubicBezTo>
                    <a:pt x="221" y="1014"/>
                    <a:pt x="222" y="1015"/>
                    <a:pt x="224" y="1016"/>
                  </a:cubicBezTo>
                  <a:cubicBezTo>
                    <a:pt x="212" y="1017"/>
                    <a:pt x="197" y="1023"/>
                    <a:pt x="180" y="1035"/>
                  </a:cubicBezTo>
                  <a:cubicBezTo>
                    <a:pt x="198" y="1030"/>
                    <a:pt x="224" y="1017"/>
                    <a:pt x="245" y="1031"/>
                  </a:cubicBezTo>
                  <a:cubicBezTo>
                    <a:pt x="258" y="1040"/>
                    <a:pt x="260" y="1058"/>
                    <a:pt x="275" y="1066"/>
                  </a:cubicBezTo>
                  <a:cubicBezTo>
                    <a:pt x="301" y="1080"/>
                    <a:pt x="340" y="1085"/>
                    <a:pt x="369" y="1092"/>
                  </a:cubicBezTo>
                  <a:cubicBezTo>
                    <a:pt x="397" y="1098"/>
                    <a:pt x="376" y="1112"/>
                    <a:pt x="351" y="1126"/>
                  </a:cubicBezTo>
                  <a:cubicBezTo>
                    <a:pt x="335" y="1134"/>
                    <a:pt x="331" y="1145"/>
                    <a:pt x="319" y="1154"/>
                  </a:cubicBezTo>
                  <a:cubicBezTo>
                    <a:pt x="306" y="1163"/>
                    <a:pt x="300" y="1171"/>
                    <a:pt x="281" y="1170"/>
                  </a:cubicBezTo>
                  <a:cubicBezTo>
                    <a:pt x="276" y="1170"/>
                    <a:pt x="271" y="1171"/>
                    <a:pt x="267" y="1172"/>
                  </a:cubicBezTo>
                  <a:cubicBezTo>
                    <a:pt x="273" y="1158"/>
                    <a:pt x="265" y="1154"/>
                    <a:pt x="250" y="1157"/>
                  </a:cubicBezTo>
                  <a:cubicBezTo>
                    <a:pt x="252" y="1164"/>
                    <a:pt x="252" y="1173"/>
                    <a:pt x="259" y="1175"/>
                  </a:cubicBezTo>
                  <a:cubicBezTo>
                    <a:pt x="251" y="1178"/>
                    <a:pt x="244" y="1182"/>
                    <a:pt x="233" y="1183"/>
                  </a:cubicBezTo>
                  <a:cubicBezTo>
                    <a:pt x="234" y="1177"/>
                    <a:pt x="233" y="1169"/>
                    <a:pt x="229" y="1165"/>
                  </a:cubicBezTo>
                  <a:cubicBezTo>
                    <a:pt x="223" y="1160"/>
                    <a:pt x="214" y="1164"/>
                    <a:pt x="207" y="1164"/>
                  </a:cubicBezTo>
                  <a:cubicBezTo>
                    <a:pt x="212" y="1173"/>
                    <a:pt x="214" y="1189"/>
                    <a:pt x="223" y="1189"/>
                  </a:cubicBezTo>
                  <a:cubicBezTo>
                    <a:pt x="228" y="1192"/>
                    <a:pt x="234" y="1192"/>
                    <a:pt x="240" y="1191"/>
                  </a:cubicBezTo>
                  <a:cubicBezTo>
                    <a:pt x="241" y="1191"/>
                    <a:pt x="241" y="1192"/>
                    <a:pt x="242" y="1192"/>
                  </a:cubicBezTo>
                  <a:cubicBezTo>
                    <a:pt x="244" y="1193"/>
                    <a:pt x="245" y="1193"/>
                    <a:pt x="246" y="1194"/>
                  </a:cubicBezTo>
                  <a:cubicBezTo>
                    <a:pt x="247" y="1194"/>
                    <a:pt x="248" y="1194"/>
                    <a:pt x="248" y="1194"/>
                  </a:cubicBezTo>
                  <a:cubicBezTo>
                    <a:pt x="249" y="1194"/>
                    <a:pt x="249" y="1194"/>
                    <a:pt x="249" y="1194"/>
                  </a:cubicBezTo>
                  <a:cubicBezTo>
                    <a:pt x="250" y="1194"/>
                    <a:pt x="250" y="1194"/>
                    <a:pt x="250" y="1195"/>
                  </a:cubicBezTo>
                  <a:cubicBezTo>
                    <a:pt x="251" y="1195"/>
                    <a:pt x="252" y="1195"/>
                    <a:pt x="252" y="1195"/>
                  </a:cubicBezTo>
                  <a:cubicBezTo>
                    <a:pt x="253" y="1195"/>
                    <a:pt x="253" y="1195"/>
                    <a:pt x="254" y="1195"/>
                  </a:cubicBezTo>
                  <a:cubicBezTo>
                    <a:pt x="254" y="1195"/>
                    <a:pt x="254" y="1195"/>
                    <a:pt x="255" y="1195"/>
                  </a:cubicBezTo>
                  <a:cubicBezTo>
                    <a:pt x="255" y="1195"/>
                    <a:pt x="255" y="1195"/>
                    <a:pt x="255" y="1195"/>
                  </a:cubicBezTo>
                  <a:cubicBezTo>
                    <a:pt x="256" y="1195"/>
                    <a:pt x="256" y="1195"/>
                    <a:pt x="256" y="1195"/>
                  </a:cubicBezTo>
                  <a:cubicBezTo>
                    <a:pt x="255" y="1197"/>
                    <a:pt x="253" y="1198"/>
                    <a:pt x="252" y="1200"/>
                  </a:cubicBezTo>
                  <a:cubicBezTo>
                    <a:pt x="249" y="1203"/>
                    <a:pt x="246" y="1206"/>
                    <a:pt x="243" y="1208"/>
                  </a:cubicBezTo>
                  <a:cubicBezTo>
                    <a:pt x="240" y="1210"/>
                    <a:pt x="237" y="1212"/>
                    <a:pt x="233" y="1214"/>
                  </a:cubicBezTo>
                  <a:cubicBezTo>
                    <a:pt x="230" y="1215"/>
                    <a:pt x="226" y="1215"/>
                    <a:pt x="223" y="1215"/>
                  </a:cubicBezTo>
                  <a:cubicBezTo>
                    <a:pt x="219" y="1216"/>
                    <a:pt x="216" y="1215"/>
                    <a:pt x="212" y="1215"/>
                  </a:cubicBezTo>
                  <a:cubicBezTo>
                    <a:pt x="206" y="1214"/>
                    <a:pt x="199" y="1213"/>
                    <a:pt x="193" y="1211"/>
                  </a:cubicBezTo>
                  <a:cubicBezTo>
                    <a:pt x="192" y="1211"/>
                    <a:pt x="190" y="1210"/>
                    <a:pt x="189" y="1210"/>
                  </a:cubicBezTo>
                  <a:cubicBezTo>
                    <a:pt x="188" y="1209"/>
                    <a:pt x="186" y="1209"/>
                    <a:pt x="185" y="1208"/>
                  </a:cubicBezTo>
                  <a:cubicBezTo>
                    <a:pt x="183" y="1207"/>
                    <a:pt x="180" y="1206"/>
                    <a:pt x="178" y="1205"/>
                  </a:cubicBezTo>
                  <a:cubicBezTo>
                    <a:pt x="173" y="1203"/>
                    <a:pt x="170" y="1201"/>
                    <a:pt x="167" y="1199"/>
                  </a:cubicBezTo>
                  <a:cubicBezTo>
                    <a:pt x="167" y="1199"/>
                    <a:pt x="167" y="1199"/>
                    <a:pt x="167" y="1199"/>
                  </a:cubicBezTo>
                  <a:cubicBezTo>
                    <a:pt x="167" y="1199"/>
                    <a:pt x="167" y="1199"/>
                    <a:pt x="167" y="1199"/>
                  </a:cubicBezTo>
                  <a:cubicBezTo>
                    <a:pt x="167" y="1199"/>
                    <a:pt x="167" y="1199"/>
                    <a:pt x="167" y="1199"/>
                  </a:cubicBezTo>
                  <a:cubicBezTo>
                    <a:pt x="166" y="1198"/>
                    <a:pt x="166" y="1198"/>
                    <a:pt x="166" y="1198"/>
                  </a:cubicBezTo>
                  <a:cubicBezTo>
                    <a:pt x="166" y="1198"/>
                    <a:pt x="166" y="1197"/>
                    <a:pt x="166" y="1197"/>
                  </a:cubicBezTo>
                  <a:cubicBezTo>
                    <a:pt x="165" y="1196"/>
                    <a:pt x="165" y="1196"/>
                    <a:pt x="165" y="1195"/>
                  </a:cubicBezTo>
                  <a:cubicBezTo>
                    <a:pt x="164" y="1194"/>
                    <a:pt x="164" y="1194"/>
                    <a:pt x="164" y="1193"/>
                  </a:cubicBezTo>
                  <a:cubicBezTo>
                    <a:pt x="164" y="1192"/>
                    <a:pt x="163" y="1192"/>
                    <a:pt x="163" y="1191"/>
                  </a:cubicBezTo>
                  <a:cubicBezTo>
                    <a:pt x="163" y="1190"/>
                    <a:pt x="163" y="1190"/>
                    <a:pt x="163" y="1189"/>
                  </a:cubicBezTo>
                  <a:cubicBezTo>
                    <a:pt x="167" y="1180"/>
                    <a:pt x="167" y="1171"/>
                    <a:pt x="159" y="1165"/>
                  </a:cubicBezTo>
                  <a:cubicBezTo>
                    <a:pt x="156" y="1175"/>
                    <a:pt x="153" y="1184"/>
                    <a:pt x="161" y="1192"/>
                  </a:cubicBezTo>
                  <a:cubicBezTo>
                    <a:pt x="161" y="1192"/>
                    <a:pt x="161" y="1192"/>
                    <a:pt x="161" y="1192"/>
                  </a:cubicBezTo>
                  <a:cubicBezTo>
                    <a:pt x="161" y="1192"/>
                    <a:pt x="161" y="1192"/>
                    <a:pt x="161" y="1192"/>
                  </a:cubicBezTo>
                  <a:cubicBezTo>
                    <a:pt x="161" y="1193"/>
                    <a:pt x="162" y="1193"/>
                    <a:pt x="162" y="1194"/>
                  </a:cubicBezTo>
                  <a:cubicBezTo>
                    <a:pt x="162" y="1194"/>
                    <a:pt x="162" y="1195"/>
                    <a:pt x="162" y="1195"/>
                  </a:cubicBezTo>
                  <a:cubicBezTo>
                    <a:pt x="162" y="1194"/>
                    <a:pt x="161" y="1194"/>
                    <a:pt x="161" y="1193"/>
                  </a:cubicBezTo>
                  <a:cubicBezTo>
                    <a:pt x="160" y="1193"/>
                    <a:pt x="160" y="1192"/>
                    <a:pt x="160" y="1192"/>
                  </a:cubicBezTo>
                  <a:cubicBezTo>
                    <a:pt x="160" y="1191"/>
                    <a:pt x="159" y="1191"/>
                    <a:pt x="159" y="1191"/>
                  </a:cubicBezTo>
                  <a:cubicBezTo>
                    <a:pt x="159" y="1191"/>
                    <a:pt x="160" y="1191"/>
                    <a:pt x="160" y="1192"/>
                  </a:cubicBezTo>
                  <a:cubicBezTo>
                    <a:pt x="160" y="1192"/>
                    <a:pt x="160" y="1193"/>
                    <a:pt x="161" y="1194"/>
                  </a:cubicBezTo>
                  <a:cubicBezTo>
                    <a:pt x="161" y="1195"/>
                    <a:pt x="162" y="1196"/>
                    <a:pt x="163" y="1197"/>
                  </a:cubicBezTo>
                  <a:cubicBezTo>
                    <a:pt x="163" y="1197"/>
                    <a:pt x="164" y="1198"/>
                    <a:pt x="164" y="1198"/>
                  </a:cubicBezTo>
                  <a:cubicBezTo>
                    <a:pt x="164" y="1198"/>
                    <a:pt x="164" y="1199"/>
                    <a:pt x="164" y="1199"/>
                  </a:cubicBezTo>
                  <a:cubicBezTo>
                    <a:pt x="164" y="1199"/>
                    <a:pt x="165" y="1199"/>
                    <a:pt x="165" y="1200"/>
                  </a:cubicBezTo>
                  <a:cubicBezTo>
                    <a:pt x="165" y="1200"/>
                    <a:pt x="165" y="1200"/>
                    <a:pt x="165" y="1200"/>
                  </a:cubicBezTo>
                  <a:cubicBezTo>
                    <a:pt x="165" y="1200"/>
                    <a:pt x="165" y="1200"/>
                    <a:pt x="165" y="1200"/>
                  </a:cubicBezTo>
                  <a:cubicBezTo>
                    <a:pt x="166" y="1201"/>
                    <a:pt x="166" y="1201"/>
                    <a:pt x="166" y="1201"/>
                  </a:cubicBezTo>
                  <a:cubicBezTo>
                    <a:pt x="167" y="1202"/>
                    <a:pt x="167" y="1202"/>
                    <a:pt x="167" y="1202"/>
                  </a:cubicBezTo>
                  <a:cubicBezTo>
                    <a:pt x="167" y="1202"/>
                    <a:pt x="167" y="1202"/>
                    <a:pt x="167" y="1201"/>
                  </a:cubicBezTo>
                  <a:cubicBezTo>
                    <a:pt x="169" y="1203"/>
                    <a:pt x="172" y="1205"/>
                    <a:pt x="175" y="1207"/>
                  </a:cubicBezTo>
                  <a:cubicBezTo>
                    <a:pt x="175" y="1207"/>
                    <a:pt x="174" y="1207"/>
                    <a:pt x="173" y="1207"/>
                  </a:cubicBezTo>
                  <a:cubicBezTo>
                    <a:pt x="173" y="1207"/>
                    <a:pt x="172" y="1208"/>
                    <a:pt x="171" y="1208"/>
                  </a:cubicBezTo>
                  <a:cubicBezTo>
                    <a:pt x="171" y="1208"/>
                    <a:pt x="170" y="1208"/>
                    <a:pt x="170" y="1208"/>
                  </a:cubicBezTo>
                  <a:cubicBezTo>
                    <a:pt x="170" y="1208"/>
                    <a:pt x="169" y="1208"/>
                    <a:pt x="169" y="1208"/>
                  </a:cubicBezTo>
                  <a:cubicBezTo>
                    <a:pt x="169" y="1208"/>
                    <a:pt x="169" y="1208"/>
                    <a:pt x="169" y="1209"/>
                  </a:cubicBezTo>
                  <a:cubicBezTo>
                    <a:pt x="168" y="1209"/>
                    <a:pt x="168" y="1209"/>
                    <a:pt x="167" y="1209"/>
                  </a:cubicBezTo>
                  <a:cubicBezTo>
                    <a:pt x="166" y="1209"/>
                    <a:pt x="166" y="1209"/>
                    <a:pt x="165" y="1210"/>
                  </a:cubicBezTo>
                  <a:cubicBezTo>
                    <a:pt x="165" y="1210"/>
                    <a:pt x="164" y="1210"/>
                    <a:pt x="164" y="1210"/>
                  </a:cubicBezTo>
                  <a:cubicBezTo>
                    <a:pt x="163" y="1210"/>
                    <a:pt x="162" y="1211"/>
                    <a:pt x="162" y="1211"/>
                  </a:cubicBezTo>
                  <a:cubicBezTo>
                    <a:pt x="161" y="1211"/>
                    <a:pt x="159" y="1211"/>
                    <a:pt x="158" y="1211"/>
                  </a:cubicBezTo>
                  <a:cubicBezTo>
                    <a:pt x="157" y="1212"/>
                    <a:pt x="155" y="1212"/>
                    <a:pt x="154" y="1212"/>
                  </a:cubicBezTo>
                  <a:cubicBezTo>
                    <a:pt x="152" y="1212"/>
                    <a:pt x="151" y="1212"/>
                    <a:pt x="150" y="1212"/>
                  </a:cubicBezTo>
                  <a:cubicBezTo>
                    <a:pt x="148" y="1212"/>
                    <a:pt x="147" y="1212"/>
                    <a:pt x="146" y="1212"/>
                  </a:cubicBezTo>
                  <a:cubicBezTo>
                    <a:pt x="146" y="1212"/>
                    <a:pt x="146" y="1212"/>
                    <a:pt x="146" y="1212"/>
                  </a:cubicBezTo>
                  <a:cubicBezTo>
                    <a:pt x="137" y="1193"/>
                    <a:pt x="124" y="1201"/>
                    <a:pt x="113" y="1214"/>
                  </a:cubicBezTo>
                  <a:cubicBezTo>
                    <a:pt x="127" y="1212"/>
                    <a:pt x="132" y="1225"/>
                    <a:pt x="146" y="1214"/>
                  </a:cubicBezTo>
                  <a:cubicBezTo>
                    <a:pt x="148" y="1214"/>
                    <a:pt x="149" y="1214"/>
                    <a:pt x="150" y="1214"/>
                  </a:cubicBezTo>
                  <a:cubicBezTo>
                    <a:pt x="151" y="1214"/>
                    <a:pt x="152" y="1214"/>
                    <a:pt x="154" y="1214"/>
                  </a:cubicBezTo>
                  <a:cubicBezTo>
                    <a:pt x="155" y="1214"/>
                    <a:pt x="157" y="1214"/>
                    <a:pt x="158" y="1214"/>
                  </a:cubicBezTo>
                  <a:cubicBezTo>
                    <a:pt x="160" y="1214"/>
                    <a:pt x="161" y="1213"/>
                    <a:pt x="162" y="1213"/>
                  </a:cubicBezTo>
                  <a:cubicBezTo>
                    <a:pt x="163" y="1213"/>
                    <a:pt x="164" y="1213"/>
                    <a:pt x="164" y="1212"/>
                  </a:cubicBezTo>
                  <a:cubicBezTo>
                    <a:pt x="165" y="1212"/>
                    <a:pt x="165" y="1212"/>
                    <a:pt x="166" y="1212"/>
                  </a:cubicBezTo>
                  <a:cubicBezTo>
                    <a:pt x="167" y="1212"/>
                    <a:pt x="167" y="1212"/>
                    <a:pt x="168" y="1211"/>
                  </a:cubicBezTo>
                  <a:cubicBezTo>
                    <a:pt x="168" y="1211"/>
                    <a:pt x="169" y="1211"/>
                    <a:pt x="169" y="1211"/>
                  </a:cubicBezTo>
                  <a:cubicBezTo>
                    <a:pt x="170" y="1211"/>
                    <a:pt x="170" y="1211"/>
                    <a:pt x="170" y="1210"/>
                  </a:cubicBezTo>
                  <a:cubicBezTo>
                    <a:pt x="170" y="1210"/>
                    <a:pt x="171" y="1210"/>
                    <a:pt x="171" y="1210"/>
                  </a:cubicBezTo>
                  <a:cubicBezTo>
                    <a:pt x="171" y="1210"/>
                    <a:pt x="172" y="1210"/>
                    <a:pt x="172" y="1209"/>
                  </a:cubicBezTo>
                  <a:cubicBezTo>
                    <a:pt x="172" y="1209"/>
                    <a:pt x="173" y="1209"/>
                    <a:pt x="173" y="1209"/>
                  </a:cubicBezTo>
                  <a:cubicBezTo>
                    <a:pt x="173" y="1208"/>
                    <a:pt x="174" y="1208"/>
                    <a:pt x="174" y="1208"/>
                  </a:cubicBezTo>
                  <a:cubicBezTo>
                    <a:pt x="174" y="1207"/>
                    <a:pt x="175" y="1207"/>
                    <a:pt x="175" y="1207"/>
                  </a:cubicBezTo>
                  <a:cubicBezTo>
                    <a:pt x="176" y="1207"/>
                    <a:pt x="176" y="1207"/>
                    <a:pt x="177" y="1208"/>
                  </a:cubicBezTo>
                  <a:cubicBezTo>
                    <a:pt x="179" y="1209"/>
                    <a:pt x="181" y="1210"/>
                    <a:pt x="184" y="1211"/>
                  </a:cubicBezTo>
                  <a:cubicBezTo>
                    <a:pt x="185" y="1212"/>
                    <a:pt x="187" y="1212"/>
                    <a:pt x="188" y="1213"/>
                  </a:cubicBezTo>
                  <a:cubicBezTo>
                    <a:pt x="189" y="1213"/>
                    <a:pt x="191" y="1214"/>
                    <a:pt x="192" y="1214"/>
                  </a:cubicBezTo>
                  <a:cubicBezTo>
                    <a:pt x="195" y="1215"/>
                    <a:pt x="197" y="1216"/>
                    <a:pt x="200" y="1216"/>
                  </a:cubicBezTo>
                  <a:cubicBezTo>
                    <a:pt x="199" y="1216"/>
                    <a:pt x="199" y="1216"/>
                    <a:pt x="199" y="1216"/>
                  </a:cubicBezTo>
                  <a:cubicBezTo>
                    <a:pt x="198" y="1217"/>
                    <a:pt x="196" y="1217"/>
                    <a:pt x="195" y="1218"/>
                  </a:cubicBezTo>
                  <a:cubicBezTo>
                    <a:pt x="194" y="1218"/>
                    <a:pt x="193" y="1219"/>
                    <a:pt x="193" y="1219"/>
                  </a:cubicBezTo>
                  <a:cubicBezTo>
                    <a:pt x="192" y="1219"/>
                    <a:pt x="192" y="1220"/>
                    <a:pt x="191" y="1220"/>
                  </a:cubicBezTo>
                  <a:cubicBezTo>
                    <a:pt x="191" y="1220"/>
                    <a:pt x="191" y="1221"/>
                    <a:pt x="190" y="1221"/>
                  </a:cubicBezTo>
                  <a:cubicBezTo>
                    <a:pt x="189" y="1222"/>
                    <a:pt x="187" y="1224"/>
                    <a:pt x="185" y="1225"/>
                  </a:cubicBezTo>
                  <a:cubicBezTo>
                    <a:pt x="184" y="1227"/>
                    <a:pt x="182" y="1229"/>
                    <a:pt x="180" y="1231"/>
                  </a:cubicBezTo>
                  <a:cubicBezTo>
                    <a:pt x="177" y="1234"/>
                    <a:pt x="173" y="1238"/>
                    <a:pt x="170" y="1242"/>
                  </a:cubicBezTo>
                  <a:cubicBezTo>
                    <a:pt x="168" y="1244"/>
                    <a:pt x="166" y="1246"/>
                    <a:pt x="164" y="1248"/>
                  </a:cubicBezTo>
                  <a:cubicBezTo>
                    <a:pt x="162" y="1250"/>
                    <a:pt x="161" y="1252"/>
                    <a:pt x="159" y="1254"/>
                  </a:cubicBezTo>
                  <a:cubicBezTo>
                    <a:pt x="158" y="1255"/>
                    <a:pt x="157" y="1256"/>
                    <a:pt x="156" y="1256"/>
                  </a:cubicBezTo>
                  <a:cubicBezTo>
                    <a:pt x="156" y="1257"/>
                    <a:pt x="155" y="1258"/>
                    <a:pt x="154" y="1258"/>
                  </a:cubicBezTo>
                  <a:cubicBezTo>
                    <a:pt x="153" y="1258"/>
                    <a:pt x="153" y="1259"/>
                    <a:pt x="153" y="1259"/>
                  </a:cubicBezTo>
                  <a:cubicBezTo>
                    <a:pt x="153" y="1259"/>
                    <a:pt x="152" y="1259"/>
                    <a:pt x="152" y="1259"/>
                  </a:cubicBezTo>
                  <a:cubicBezTo>
                    <a:pt x="152" y="1259"/>
                    <a:pt x="151" y="1259"/>
                    <a:pt x="151" y="1259"/>
                  </a:cubicBezTo>
                  <a:cubicBezTo>
                    <a:pt x="150" y="1260"/>
                    <a:pt x="149" y="1260"/>
                    <a:pt x="148" y="1260"/>
                  </a:cubicBezTo>
                  <a:cubicBezTo>
                    <a:pt x="147" y="1260"/>
                    <a:pt x="146" y="1260"/>
                    <a:pt x="145" y="1260"/>
                  </a:cubicBezTo>
                  <a:cubicBezTo>
                    <a:pt x="144" y="1260"/>
                    <a:pt x="144" y="1260"/>
                    <a:pt x="143" y="1260"/>
                  </a:cubicBezTo>
                  <a:cubicBezTo>
                    <a:pt x="143" y="1260"/>
                    <a:pt x="143" y="1260"/>
                    <a:pt x="143" y="1260"/>
                  </a:cubicBezTo>
                  <a:cubicBezTo>
                    <a:pt x="143" y="1260"/>
                    <a:pt x="143" y="1260"/>
                    <a:pt x="142" y="1259"/>
                  </a:cubicBezTo>
                  <a:cubicBezTo>
                    <a:pt x="142" y="1259"/>
                    <a:pt x="142" y="1259"/>
                    <a:pt x="142" y="1259"/>
                  </a:cubicBezTo>
                  <a:cubicBezTo>
                    <a:pt x="142" y="1259"/>
                    <a:pt x="142" y="1259"/>
                    <a:pt x="141" y="1259"/>
                  </a:cubicBezTo>
                  <a:cubicBezTo>
                    <a:pt x="141" y="1259"/>
                    <a:pt x="141" y="1259"/>
                    <a:pt x="140" y="1260"/>
                  </a:cubicBezTo>
                  <a:cubicBezTo>
                    <a:pt x="140" y="1259"/>
                    <a:pt x="139" y="1259"/>
                    <a:pt x="138" y="1259"/>
                  </a:cubicBezTo>
                  <a:cubicBezTo>
                    <a:pt x="136" y="1259"/>
                    <a:pt x="135" y="1259"/>
                    <a:pt x="135" y="1259"/>
                  </a:cubicBezTo>
                  <a:cubicBezTo>
                    <a:pt x="135" y="1259"/>
                    <a:pt x="135" y="1259"/>
                    <a:pt x="136" y="1259"/>
                  </a:cubicBezTo>
                  <a:cubicBezTo>
                    <a:pt x="136" y="1259"/>
                    <a:pt x="137" y="1259"/>
                    <a:pt x="138" y="1260"/>
                  </a:cubicBezTo>
                  <a:cubicBezTo>
                    <a:pt x="137" y="1260"/>
                    <a:pt x="137" y="1260"/>
                    <a:pt x="137" y="1260"/>
                  </a:cubicBezTo>
                  <a:cubicBezTo>
                    <a:pt x="137" y="1260"/>
                    <a:pt x="136" y="1260"/>
                    <a:pt x="135" y="1260"/>
                  </a:cubicBezTo>
                  <a:cubicBezTo>
                    <a:pt x="134" y="1260"/>
                    <a:pt x="133" y="1261"/>
                    <a:pt x="133" y="1261"/>
                  </a:cubicBezTo>
                  <a:cubicBezTo>
                    <a:pt x="132" y="1261"/>
                    <a:pt x="132" y="1261"/>
                    <a:pt x="131" y="1261"/>
                  </a:cubicBezTo>
                  <a:cubicBezTo>
                    <a:pt x="131" y="1261"/>
                    <a:pt x="131" y="1261"/>
                    <a:pt x="131" y="1261"/>
                  </a:cubicBezTo>
                  <a:cubicBezTo>
                    <a:pt x="130" y="1262"/>
                    <a:pt x="130" y="1262"/>
                    <a:pt x="130" y="1262"/>
                  </a:cubicBezTo>
                  <a:cubicBezTo>
                    <a:pt x="122" y="1253"/>
                    <a:pt x="115" y="1262"/>
                    <a:pt x="108" y="1267"/>
                  </a:cubicBezTo>
                  <a:cubicBezTo>
                    <a:pt x="118" y="1277"/>
                    <a:pt x="127" y="1278"/>
                    <a:pt x="130" y="1263"/>
                  </a:cubicBezTo>
                  <a:cubicBezTo>
                    <a:pt x="131" y="1263"/>
                    <a:pt x="131" y="1263"/>
                    <a:pt x="131" y="1263"/>
                  </a:cubicBezTo>
                  <a:cubicBezTo>
                    <a:pt x="132" y="1263"/>
                    <a:pt x="132" y="1263"/>
                    <a:pt x="133" y="1263"/>
                  </a:cubicBezTo>
                  <a:cubicBezTo>
                    <a:pt x="134" y="1262"/>
                    <a:pt x="135" y="1262"/>
                    <a:pt x="135" y="1262"/>
                  </a:cubicBezTo>
                  <a:cubicBezTo>
                    <a:pt x="136" y="1262"/>
                    <a:pt x="137" y="1262"/>
                    <a:pt x="138" y="1262"/>
                  </a:cubicBezTo>
                  <a:cubicBezTo>
                    <a:pt x="138" y="1262"/>
                    <a:pt x="139" y="1262"/>
                    <a:pt x="140" y="1262"/>
                  </a:cubicBezTo>
                  <a:cubicBezTo>
                    <a:pt x="140" y="1261"/>
                    <a:pt x="141" y="1261"/>
                    <a:pt x="141" y="1261"/>
                  </a:cubicBezTo>
                  <a:cubicBezTo>
                    <a:pt x="142" y="1261"/>
                    <a:pt x="142" y="1261"/>
                    <a:pt x="142" y="1261"/>
                  </a:cubicBezTo>
                  <a:cubicBezTo>
                    <a:pt x="142" y="1261"/>
                    <a:pt x="142" y="1261"/>
                    <a:pt x="142" y="1261"/>
                  </a:cubicBezTo>
                  <a:cubicBezTo>
                    <a:pt x="142" y="1261"/>
                    <a:pt x="142" y="1261"/>
                    <a:pt x="143" y="1261"/>
                  </a:cubicBezTo>
                  <a:cubicBezTo>
                    <a:pt x="143" y="1262"/>
                    <a:pt x="144" y="1262"/>
                    <a:pt x="145" y="1262"/>
                  </a:cubicBezTo>
                  <a:cubicBezTo>
                    <a:pt x="145" y="1262"/>
                    <a:pt x="146" y="1262"/>
                    <a:pt x="146" y="1262"/>
                  </a:cubicBezTo>
                  <a:cubicBezTo>
                    <a:pt x="147" y="1262"/>
                    <a:pt x="147" y="1262"/>
                    <a:pt x="148" y="1262"/>
                  </a:cubicBezTo>
                  <a:cubicBezTo>
                    <a:pt x="149" y="1262"/>
                    <a:pt x="150" y="1262"/>
                    <a:pt x="151" y="1262"/>
                  </a:cubicBezTo>
                  <a:cubicBezTo>
                    <a:pt x="151" y="1262"/>
                    <a:pt x="151" y="1262"/>
                    <a:pt x="151" y="1263"/>
                  </a:cubicBezTo>
                  <a:cubicBezTo>
                    <a:pt x="151" y="1263"/>
                    <a:pt x="151" y="1263"/>
                    <a:pt x="151" y="1264"/>
                  </a:cubicBezTo>
                  <a:cubicBezTo>
                    <a:pt x="151" y="1264"/>
                    <a:pt x="151" y="1265"/>
                    <a:pt x="151" y="1265"/>
                  </a:cubicBezTo>
                  <a:cubicBezTo>
                    <a:pt x="151" y="1266"/>
                    <a:pt x="151" y="1266"/>
                    <a:pt x="151" y="1267"/>
                  </a:cubicBezTo>
                  <a:cubicBezTo>
                    <a:pt x="151" y="1267"/>
                    <a:pt x="151" y="1268"/>
                    <a:pt x="151" y="1268"/>
                  </a:cubicBezTo>
                  <a:cubicBezTo>
                    <a:pt x="152" y="1268"/>
                    <a:pt x="152" y="1268"/>
                    <a:pt x="152" y="1269"/>
                  </a:cubicBezTo>
                  <a:cubicBezTo>
                    <a:pt x="152" y="1269"/>
                    <a:pt x="152" y="1270"/>
                    <a:pt x="152" y="1271"/>
                  </a:cubicBezTo>
                  <a:cubicBezTo>
                    <a:pt x="152" y="1271"/>
                    <a:pt x="152" y="1272"/>
                    <a:pt x="152" y="1273"/>
                  </a:cubicBezTo>
                  <a:cubicBezTo>
                    <a:pt x="152" y="1273"/>
                    <a:pt x="152" y="1273"/>
                    <a:pt x="152" y="1274"/>
                  </a:cubicBezTo>
                  <a:cubicBezTo>
                    <a:pt x="152" y="1274"/>
                    <a:pt x="152" y="1274"/>
                    <a:pt x="152" y="1275"/>
                  </a:cubicBezTo>
                  <a:cubicBezTo>
                    <a:pt x="152" y="1276"/>
                    <a:pt x="152" y="1276"/>
                    <a:pt x="152" y="1277"/>
                  </a:cubicBezTo>
                  <a:cubicBezTo>
                    <a:pt x="152" y="1279"/>
                    <a:pt x="152" y="1280"/>
                    <a:pt x="152" y="1282"/>
                  </a:cubicBezTo>
                  <a:cubicBezTo>
                    <a:pt x="152" y="1281"/>
                    <a:pt x="151" y="1281"/>
                    <a:pt x="150" y="1281"/>
                  </a:cubicBezTo>
                  <a:cubicBezTo>
                    <a:pt x="152" y="1282"/>
                    <a:pt x="152" y="1282"/>
                    <a:pt x="152" y="1282"/>
                  </a:cubicBezTo>
                  <a:cubicBezTo>
                    <a:pt x="152" y="1283"/>
                    <a:pt x="152" y="1283"/>
                    <a:pt x="152" y="1284"/>
                  </a:cubicBezTo>
                  <a:cubicBezTo>
                    <a:pt x="147" y="1287"/>
                    <a:pt x="141" y="1290"/>
                    <a:pt x="137" y="1294"/>
                  </a:cubicBezTo>
                  <a:cubicBezTo>
                    <a:pt x="131" y="1302"/>
                    <a:pt x="132" y="1312"/>
                    <a:pt x="125" y="1319"/>
                  </a:cubicBezTo>
                  <a:cubicBezTo>
                    <a:pt x="141" y="1322"/>
                    <a:pt x="166" y="1302"/>
                    <a:pt x="155" y="1284"/>
                  </a:cubicBezTo>
                  <a:cubicBezTo>
                    <a:pt x="154" y="1283"/>
                    <a:pt x="154" y="1283"/>
                    <a:pt x="154" y="1283"/>
                  </a:cubicBezTo>
                  <a:cubicBezTo>
                    <a:pt x="154" y="1283"/>
                    <a:pt x="154" y="1283"/>
                    <a:pt x="154" y="1282"/>
                  </a:cubicBezTo>
                  <a:cubicBezTo>
                    <a:pt x="155" y="1280"/>
                    <a:pt x="155" y="1279"/>
                    <a:pt x="155" y="1277"/>
                  </a:cubicBezTo>
                  <a:cubicBezTo>
                    <a:pt x="155" y="1276"/>
                    <a:pt x="155" y="1276"/>
                    <a:pt x="155" y="1275"/>
                  </a:cubicBezTo>
                  <a:cubicBezTo>
                    <a:pt x="155" y="1274"/>
                    <a:pt x="155" y="1274"/>
                    <a:pt x="155" y="1274"/>
                  </a:cubicBezTo>
                  <a:cubicBezTo>
                    <a:pt x="155" y="1273"/>
                    <a:pt x="155" y="1273"/>
                    <a:pt x="155" y="1272"/>
                  </a:cubicBezTo>
                  <a:cubicBezTo>
                    <a:pt x="154" y="1272"/>
                    <a:pt x="154" y="1271"/>
                    <a:pt x="154" y="1270"/>
                  </a:cubicBezTo>
                  <a:cubicBezTo>
                    <a:pt x="154" y="1270"/>
                    <a:pt x="154" y="1269"/>
                    <a:pt x="154" y="1268"/>
                  </a:cubicBezTo>
                  <a:cubicBezTo>
                    <a:pt x="154" y="1268"/>
                    <a:pt x="154" y="1268"/>
                    <a:pt x="154" y="1267"/>
                  </a:cubicBezTo>
                  <a:cubicBezTo>
                    <a:pt x="154" y="1267"/>
                    <a:pt x="154" y="1267"/>
                    <a:pt x="154" y="1266"/>
                  </a:cubicBezTo>
                  <a:cubicBezTo>
                    <a:pt x="153" y="1266"/>
                    <a:pt x="153" y="1265"/>
                    <a:pt x="153" y="1265"/>
                  </a:cubicBezTo>
                  <a:cubicBezTo>
                    <a:pt x="153" y="1264"/>
                    <a:pt x="152" y="1264"/>
                    <a:pt x="152" y="1263"/>
                  </a:cubicBezTo>
                  <a:cubicBezTo>
                    <a:pt x="152" y="1263"/>
                    <a:pt x="152" y="1263"/>
                    <a:pt x="152" y="1262"/>
                  </a:cubicBezTo>
                  <a:cubicBezTo>
                    <a:pt x="151" y="1262"/>
                    <a:pt x="151" y="1262"/>
                    <a:pt x="151" y="1261"/>
                  </a:cubicBezTo>
                  <a:cubicBezTo>
                    <a:pt x="151" y="1261"/>
                    <a:pt x="151" y="1261"/>
                    <a:pt x="151" y="1261"/>
                  </a:cubicBezTo>
                  <a:cubicBezTo>
                    <a:pt x="152" y="1261"/>
                    <a:pt x="152" y="1261"/>
                    <a:pt x="153" y="1261"/>
                  </a:cubicBezTo>
                  <a:cubicBezTo>
                    <a:pt x="153" y="1261"/>
                    <a:pt x="154" y="1261"/>
                    <a:pt x="154" y="1261"/>
                  </a:cubicBezTo>
                  <a:cubicBezTo>
                    <a:pt x="154" y="1260"/>
                    <a:pt x="154" y="1260"/>
                    <a:pt x="155" y="1260"/>
                  </a:cubicBezTo>
                  <a:cubicBezTo>
                    <a:pt x="157" y="1259"/>
                    <a:pt x="159" y="1257"/>
                    <a:pt x="161" y="1255"/>
                  </a:cubicBezTo>
                  <a:cubicBezTo>
                    <a:pt x="162" y="1254"/>
                    <a:pt x="164" y="1252"/>
                    <a:pt x="166" y="1250"/>
                  </a:cubicBezTo>
                  <a:cubicBezTo>
                    <a:pt x="168" y="1248"/>
                    <a:pt x="169" y="1246"/>
                    <a:pt x="171" y="1244"/>
                  </a:cubicBezTo>
                  <a:cubicBezTo>
                    <a:pt x="175" y="1240"/>
                    <a:pt x="178" y="1236"/>
                    <a:pt x="182" y="1232"/>
                  </a:cubicBezTo>
                  <a:cubicBezTo>
                    <a:pt x="184" y="1230"/>
                    <a:pt x="185" y="1229"/>
                    <a:pt x="187" y="1227"/>
                  </a:cubicBezTo>
                  <a:cubicBezTo>
                    <a:pt x="188" y="1225"/>
                    <a:pt x="190" y="1224"/>
                    <a:pt x="191" y="1223"/>
                  </a:cubicBezTo>
                  <a:cubicBezTo>
                    <a:pt x="192" y="1222"/>
                    <a:pt x="193" y="1221"/>
                    <a:pt x="194" y="1221"/>
                  </a:cubicBezTo>
                  <a:cubicBezTo>
                    <a:pt x="194" y="1220"/>
                    <a:pt x="195" y="1220"/>
                    <a:pt x="196" y="1219"/>
                  </a:cubicBezTo>
                  <a:cubicBezTo>
                    <a:pt x="196" y="1219"/>
                    <a:pt x="197" y="1218"/>
                    <a:pt x="198" y="1218"/>
                  </a:cubicBezTo>
                  <a:cubicBezTo>
                    <a:pt x="198" y="1218"/>
                    <a:pt x="198" y="1218"/>
                    <a:pt x="198" y="1218"/>
                  </a:cubicBezTo>
                  <a:cubicBezTo>
                    <a:pt x="199" y="1217"/>
                    <a:pt x="199" y="1217"/>
                    <a:pt x="199" y="1217"/>
                  </a:cubicBezTo>
                  <a:cubicBezTo>
                    <a:pt x="200" y="1217"/>
                    <a:pt x="200" y="1217"/>
                    <a:pt x="201" y="1217"/>
                  </a:cubicBezTo>
                  <a:cubicBezTo>
                    <a:pt x="201" y="1217"/>
                    <a:pt x="201" y="1217"/>
                    <a:pt x="201" y="1217"/>
                  </a:cubicBezTo>
                  <a:cubicBezTo>
                    <a:pt x="204" y="1217"/>
                    <a:pt x="208" y="1218"/>
                    <a:pt x="212" y="1218"/>
                  </a:cubicBezTo>
                  <a:cubicBezTo>
                    <a:pt x="216" y="1219"/>
                    <a:pt x="219" y="1219"/>
                    <a:pt x="223" y="1219"/>
                  </a:cubicBezTo>
                  <a:cubicBezTo>
                    <a:pt x="224" y="1219"/>
                    <a:pt x="225" y="1219"/>
                    <a:pt x="226" y="1219"/>
                  </a:cubicBezTo>
                  <a:cubicBezTo>
                    <a:pt x="226" y="1219"/>
                    <a:pt x="227" y="1219"/>
                    <a:pt x="227" y="1219"/>
                  </a:cubicBezTo>
                  <a:cubicBezTo>
                    <a:pt x="228" y="1219"/>
                    <a:pt x="228" y="1219"/>
                    <a:pt x="228" y="1219"/>
                  </a:cubicBezTo>
                  <a:cubicBezTo>
                    <a:pt x="228" y="1219"/>
                    <a:pt x="228" y="1219"/>
                    <a:pt x="228" y="1219"/>
                  </a:cubicBezTo>
                  <a:cubicBezTo>
                    <a:pt x="228" y="1219"/>
                    <a:pt x="228" y="1219"/>
                    <a:pt x="227" y="1220"/>
                  </a:cubicBezTo>
                  <a:cubicBezTo>
                    <a:pt x="227" y="1220"/>
                    <a:pt x="227" y="1220"/>
                    <a:pt x="227" y="1220"/>
                  </a:cubicBezTo>
                  <a:cubicBezTo>
                    <a:pt x="227" y="1220"/>
                    <a:pt x="227" y="1221"/>
                    <a:pt x="227" y="1221"/>
                  </a:cubicBezTo>
                  <a:cubicBezTo>
                    <a:pt x="226" y="1221"/>
                    <a:pt x="226" y="1222"/>
                    <a:pt x="226" y="1222"/>
                  </a:cubicBezTo>
                  <a:cubicBezTo>
                    <a:pt x="226" y="1223"/>
                    <a:pt x="225" y="1223"/>
                    <a:pt x="225" y="1224"/>
                  </a:cubicBezTo>
                  <a:cubicBezTo>
                    <a:pt x="225" y="1224"/>
                    <a:pt x="224" y="1225"/>
                    <a:pt x="224" y="1225"/>
                  </a:cubicBezTo>
                  <a:cubicBezTo>
                    <a:pt x="224" y="1226"/>
                    <a:pt x="223" y="1226"/>
                    <a:pt x="223" y="1227"/>
                  </a:cubicBezTo>
                  <a:cubicBezTo>
                    <a:pt x="222" y="1228"/>
                    <a:pt x="221" y="1229"/>
                    <a:pt x="221" y="1230"/>
                  </a:cubicBezTo>
                  <a:cubicBezTo>
                    <a:pt x="220" y="1231"/>
                    <a:pt x="219" y="1232"/>
                    <a:pt x="218" y="1233"/>
                  </a:cubicBezTo>
                  <a:cubicBezTo>
                    <a:pt x="217" y="1234"/>
                    <a:pt x="216" y="1234"/>
                    <a:pt x="215" y="1235"/>
                  </a:cubicBezTo>
                  <a:cubicBezTo>
                    <a:pt x="215" y="1236"/>
                    <a:pt x="215" y="1236"/>
                    <a:pt x="215" y="1236"/>
                  </a:cubicBezTo>
                  <a:cubicBezTo>
                    <a:pt x="215" y="1235"/>
                    <a:pt x="216" y="1234"/>
                    <a:pt x="217" y="1233"/>
                  </a:cubicBezTo>
                  <a:cubicBezTo>
                    <a:pt x="199" y="1220"/>
                    <a:pt x="187" y="1245"/>
                    <a:pt x="184" y="1260"/>
                  </a:cubicBezTo>
                  <a:cubicBezTo>
                    <a:pt x="192" y="1255"/>
                    <a:pt x="228" y="1252"/>
                    <a:pt x="219" y="1235"/>
                  </a:cubicBezTo>
                  <a:cubicBezTo>
                    <a:pt x="219" y="1235"/>
                    <a:pt x="219" y="1235"/>
                    <a:pt x="220" y="1234"/>
                  </a:cubicBezTo>
                  <a:cubicBezTo>
                    <a:pt x="220" y="1233"/>
                    <a:pt x="221" y="1232"/>
                    <a:pt x="222" y="1231"/>
                  </a:cubicBezTo>
                  <a:cubicBezTo>
                    <a:pt x="223" y="1230"/>
                    <a:pt x="224" y="1229"/>
                    <a:pt x="225" y="1228"/>
                  </a:cubicBezTo>
                  <a:cubicBezTo>
                    <a:pt x="225" y="1227"/>
                    <a:pt x="226" y="1227"/>
                    <a:pt x="226" y="1226"/>
                  </a:cubicBezTo>
                  <a:cubicBezTo>
                    <a:pt x="226" y="1226"/>
                    <a:pt x="227" y="1225"/>
                    <a:pt x="227" y="1225"/>
                  </a:cubicBezTo>
                  <a:cubicBezTo>
                    <a:pt x="227" y="1224"/>
                    <a:pt x="228" y="1224"/>
                    <a:pt x="228" y="1223"/>
                  </a:cubicBezTo>
                  <a:cubicBezTo>
                    <a:pt x="228" y="1223"/>
                    <a:pt x="228" y="1222"/>
                    <a:pt x="229" y="1222"/>
                  </a:cubicBezTo>
                  <a:cubicBezTo>
                    <a:pt x="229" y="1222"/>
                    <a:pt x="229" y="1221"/>
                    <a:pt x="229" y="1221"/>
                  </a:cubicBezTo>
                  <a:cubicBezTo>
                    <a:pt x="229" y="1221"/>
                    <a:pt x="229" y="1221"/>
                    <a:pt x="229" y="1221"/>
                  </a:cubicBezTo>
                  <a:cubicBezTo>
                    <a:pt x="230" y="1220"/>
                    <a:pt x="230" y="1220"/>
                    <a:pt x="230" y="1219"/>
                  </a:cubicBezTo>
                  <a:cubicBezTo>
                    <a:pt x="230" y="1219"/>
                    <a:pt x="230" y="1218"/>
                    <a:pt x="230" y="1218"/>
                  </a:cubicBezTo>
                  <a:cubicBezTo>
                    <a:pt x="232" y="1218"/>
                    <a:pt x="233" y="1217"/>
                    <a:pt x="235" y="1217"/>
                  </a:cubicBezTo>
                  <a:cubicBezTo>
                    <a:pt x="238" y="1215"/>
                    <a:pt x="242" y="1213"/>
                    <a:pt x="245" y="1211"/>
                  </a:cubicBezTo>
                  <a:cubicBezTo>
                    <a:pt x="248" y="1208"/>
                    <a:pt x="251" y="1205"/>
                    <a:pt x="254" y="1202"/>
                  </a:cubicBezTo>
                  <a:cubicBezTo>
                    <a:pt x="257" y="1200"/>
                    <a:pt x="260" y="1197"/>
                    <a:pt x="263" y="1194"/>
                  </a:cubicBezTo>
                  <a:cubicBezTo>
                    <a:pt x="264" y="1193"/>
                    <a:pt x="266" y="1192"/>
                    <a:pt x="268" y="1191"/>
                  </a:cubicBezTo>
                  <a:cubicBezTo>
                    <a:pt x="268" y="1191"/>
                    <a:pt x="268" y="1191"/>
                    <a:pt x="269" y="1190"/>
                  </a:cubicBezTo>
                  <a:cubicBezTo>
                    <a:pt x="270" y="1190"/>
                    <a:pt x="270" y="1190"/>
                    <a:pt x="270" y="1190"/>
                  </a:cubicBezTo>
                  <a:cubicBezTo>
                    <a:pt x="270" y="1190"/>
                    <a:pt x="270" y="1190"/>
                    <a:pt x="270" y="1190"/>
                  </a:cubicBezTo>
                  <a:cubicBezTo>
                    <a:pt x="270" y="1190"/>
                    <a:pt x="270" y="1190"/>
                    <a:pt x="270" y="1190"/>
                  </a:cubicBezTo>
                  <a:cubicBezTo>
                    <a:pt x="271" y="1189"/>
                    <a:pt x="272" y="1189"/>
                    <a:pt x="273" y="1189"/>
                  </a:cubicBezTo>
                  <a:cubicBezTo>
                    <a:pt x="277" y="1188"/>
                    <a:pt x="281" y="1187"/>
                    <a:pt x="285" y="1187"/>
                  </a:cubicBezTo>
                  <a:cubicBezTo>
                    <a:pt x="289" y="1186"/>
                    <a:pt x="293" y="1186"/>
                    <a:pt x="297" y="1186"/>
                  </a:cubicBezTo>
                  <a:cubicBezTo>
                    <a:pt x="301" y="1186"/>
                    <a:pt x="305" y="1185"/>
                    <a:pt x="308" y="1184"/>
                  </a:cubicBezTo>
                  <a:cubicBezTo>
                    <a:pt x="308" y="1184"/>
                    <a:pt x="307" y="1184"/>
                    <a:pt x="307" y="1185"/>
                  </a:cubicBezTo>
                  <a:cubicBezTo>
                    <a:pt x="306" y="1185"/>
                    <a:pt x="306" y="1186"/>
                    <a:pt x="305" y="1186"/>
                  </a:cubicBezTo>
                  <a:cubicBezTo>
                    <a:pt x="305" y="1186"/>
                    <a:pt x="305" y="1187"/>
                    <a:pt x="304" y="1187"/>
                  </a:cubicBezTo>
                  <a:cubicBezTo>
                    <a:pt x="304" y="1188"/>
                    <a:pt x="304" y="1188"/>
                    <a:pt x="304" y="1188"/>
                  </a:cubicBezTo>
                  <a:cubicBezTo>
                    <a:pt x="301" y="1191"/>
                    <a:pt x="299" y="1195"/>
                    <a:pt x="298" y="1199"/>
                  </a:cubicBezTo>
                  <a:cubicBezTo>
                    <a:pt x="298" y="1200"/>
                    <a:pt x="298" y="1200"/>
                    <a:pt x="297" y="1201"/>
                  </a:cubicBezTo>
                  <a:cubicBezTo>
                    <a:pt x="297" y="1201"/>
                    <a:pt x="297" y="1202"/>
                    <a:pt x="297" y="1203"/>
                  </a:cubicBezTo>
                  <a:cubicBezTo>
                    <a:pt x="297" y="1204"/>
                    <a:pt x="296" y="1205"/>
                    <a:pt x="296" y="1206"/>
                  </a:cubicBezTo>
                  <a:cubicBezTo>
                    <a:pt x="295" y="1208"/>
                    <a:pt x="295" y="1210"/>
                    <a:pt x="294" y="1213"/>
                  </a:cubicBezTo>
                  <a:cubicBezTo>
                    <a:pt x="293" y="1215"/>
                    <a:pt x="293" y="1217"/>
                    <a:pt x="292" y="1219"/>
                  </a:cubicBezTo>
                  <a:cubicBezTo>
                    <a:pt x="292" y="1220"/>
                    <a:pt x="291" y="1221"/>
                    <a:pt x="291" y="1222"/>
                  </a:cubicBezTo>
                  <a:cubicBezTo>
                    <a:pt x="291" y="1222"/>
                    <a:pt x="291" y="1222"/>
                    <a:pt x="291" y="1222"/>
                  </a:cubicBezTo>
                  <a:cubicBezTo>
                    <a:pt x="291" y="1222"/>
                    <a:pt x="291" y="1222"/>
                    <a:pt x="291" y="1222"/>
                  </a:cubicBezTo>
                  <a:cubicBezTo>
                    <a:pt x="290" y="1223"/>
                    <a:pt x="290" y="1224"/>
                    <a:pt x="289" y="1226"/>
                  </a:cubicBezTo>
                  <a:cubicBezTo>
                    <a:pt x="287" y="1229"/>
                    <a:pt x="285" y="1233"/>
                    <a:pt x="282" y="1235"/>
                  </a:cubicBezTo>
                  <a:cubicBezTo>
                    <a:pt x="282" y="1236"/>
                    <a:pt x="282" y="1236"/>
                    <a:pt x="282" y="1236"/>
                  </a:cubicBezTo>
                  <a:cubicBezTo>
                    <a:pt x="281" y="1237"/>
                    <a:pt x="281" y="1237"/>
                    <a:pt x="281" y="1237"/>
                  </a:cubicBezTo>
                  <a:cubicBezTo>
                    <a:pt x="280" y="1238"/>
                    <a:pt x="280" y="1238"/>
                    <a:pt x="279" y="1239"/>
                  </a:cubicBezTo>
                  <a:cubicBezTo>
                    <a:pt x="279" y="1240"/>
                    <a:pt x="279" y="1240"/>
                    <a:pt x="278" y="1241"/>
                  </a:cubicBezTo>
                  <a:cubicBezTo>
                    <a:pt x="278" y="1240"/>
                    <a:pt x="279" y="1240"/>
                    <a:pt x="279" y="1240"/>
                  </a:cubicBezTo>
                  <a:cubicBezTo>
                    <a:pt x="279" y="1240"/>
                    <a:pt x="278" y="1240"/>
                    <a:pt x="277" y="1241"/>
                  </a:cubicBezTo>
                  <a:cubicBezTo>
                    <a:pt x="277" y="1241"/>
                    <a:pt x="277" y="1241"/>
                    <a:pt x="276" y="1242"/>
                  </a:cubicBezTo>
                  <a:cubicBezTo>
                    <a:pt x="276" y="1242"/>
                    <a:pt x="276" y="1242"/>
                    <a:pt x="275" y="1243"/>
                  </a:cubicBezTo>
                  <a:cubicBezTo>
                    <a:pt x="275" y="1243"/>
                    <a:pt x="275" y="1243"/>
                    <a:pt x="275" y="1243"/>
                  </a:cubicBezTo>
                  <a:cubicBezTo>
                    <a:pt x="275" y="1243"/>
                    <a:pt x="275" y="1244"/>
                    <a:pt x="275" y="1244"/>
                  </a:cubicBezTo>
                  <a:cubicBezTo>
                    <a:pt x="274" y="1245"/>
                    <a:pt x="274" y="1245"/>
                    <a:pt x="273" y="1246"/>
                  </a:cubicBezTo>
                  <a:cubicBezTo>
                    <a:pt x="273" y="1247"/>
                    <a:pt x="272" y="1248"/>
                    <a:pt x="272" y="1249"/>
                  </a:cubicBezTo>
                  <a:cubicBezTo>
                    <a:pt x="271" y="1250"/>
                    <a:pt x="271" y="1251"/>
                    <a:pt x="270" y="1252"/>
                  </a:cubicBezTo>
                  <a:cubicBezTo>
                    <a:pt x="270" y="1253"/>
                    <a:pt x="269" y="1254"/>
                    <a:pt x="269" y="1256"/>
                  </a:cubicBezTo>
                  <a:cubicBezTo>
                    <a:pt x="269" y="1256"/>
                    <a:pt x="269" y="1257"/>
                    <a:pt x="268" y="1258"/>
                  </a:cubicBezTo>
                  <a:cubicBezTo>
                    <a:pt x="250" y="1264"/>
                    <a:pt x="262" y="1290"/>
                    <a:pt x="272" y="1299"/>
                  </a:cubicBezTo>
                  <a:cubicBezTo>
                    <a:pt x="270" y="1291"/>
                    <a:pt x="269" y="1287"/>
                    <a:pt x="272" y="1280"/>
                  </a:cubicBezTo>
                  <a:cubicBezTo>
                    <a:pt x="274" y="1275"/>
                    <a:pt x="280" y="1265"/>
                    <a:pt x="271" y="1263"/>
                  </a:cubicBezTo>
                  <a:cubicBezTo>
                    <a:pt x="271" y="1262"/>
                    <a:pt x="271" y="1262"/>
                    <a:pt x="271" y="1262"/>
                  </a:cubicBezTo>
                  <a:cubicBezTo>
                    <a:pt x="271" y="1261"/>
                    <a:pt x="270" y="1259"/>
                    <a:pt x="271" y="1257"/>
                  </a:cubicBezTo>
                  <a:cubicBezTo>
                    <a:pt x="271" y="1257"/>
                    <a:pt x="271" y="1257"/>
                    <a:pt x="271" y="1257"/>
                  </a:cubicBezTo>
                  <a:cubicBezTo>
                    <a:pt x="271" y="1257"/>
                    <a:pt x="271" y="1257"/>
                    <a:pt x="271" y="1256"/>
                  </a:cubicBezTo>
                  <a:cubicBezTo>
                    <a:pt x="271" y="1255"/>
                    <a:pt x="272" y="1254"/>
                    <a:pt x="272" y="1253"/>
                  </a:cubicBezTo>
                  <a:cubicBezTo>
                    <a:pt x="273" y="1252"/>
                    <a:pt x="273" y="1251"/>
                    <a:pt x="273" y="1250"/>
                  </a:cubicBezTo>
                  <a:cubicBezTo>
                    <a:pt x="274" y="1249"/>
                    <a:pt x="274" y="1248"/>
                    <a:pt x="275" y="1247"/>
                  </a:cubicBezTo>
                  <a:cubicBezTo>
                    <a:pt x="275" y="1246"/>
                    <a:pt x="276" y="1246"/>
                    <a:pt x="276" y="1245"/>
                  </a:cubicBezTo>
                  <a:cubicBezTo>
                    <a:pt x="276" y="1245"/>
                    <a:pt x="276" y="1244"/>
                    <a:pt x="277" y="1244"/>
                  </a:cubicBezTo>
                  <a:cubicBezTo>
                    <a:pt x="277" y="1244"/>
                    <a:pt x="277" y="1244"/>
                    <a:pt x="277" y="1244"/>
                  </a:cubicBezTo>
                  <a:cubicBezTo>
                    <a:pt x="277" y="1243"/>
                    <a:pt x="277" y="1243"/>
                    <a:pt x="277" y="1243"/>
                  </a:cubicBezTo>
                  <a:cubicBezTo>
                    <a:pt x="277" y="1243"/>
                    <a:pt x="278" y="1243"/>
                    <a:pt x="278" y="1243"/>
                  </a:cubicBezTo>
                  <a:cubicBezTo>
                    <a:pt x="278" y="1242"/>
                    <a:pt x="279" y="1241"/>
                    <a:pt x="281" y="1240"/>
                  </a:cubicBezTo>
                  <a:cubicBezTo>
                    <a:pt x="281" y="1240"/>
                    <a:pt x="282" y="1239"/>
                    <a:pt x="282" y="1239"/>
                  </a:cubicBezTo>
                  <a:cubicBezTo>
                    <a:pt x="283" y="1238"/>
                    <a:pt x="283" y="1238"/>
                    <a:pt x="283" y="1238"/>
                  </a:cubicBezTo>
                  <a:cubicBezTo>
                    <a:pt x="283" y="1237"/>
                    <a:pt x="284" y="1237"/>
                    <a:pt x="284" y="1237"/>
                  </a:cubicBezTo>
                  <a:cubicBezTo>
                    <a:pt x="286" y="1234"/>
                    <a:pt x="289" y="1231"/>
                    <a:pt x="291" y="1227"/>
                  </a:cubicBezTo>
                  <a:cubicBezTo>
                    <a:pt x="291" y="1227"/>
                    <a:pt x="291" y="1227"/>
                    <a:pt x="291" y="1227"/>
                  </a:cubicBezTo>
                  <a:cubicBezTo>
                    <a:pt x="291" y="1227"/>
                    <a:pt x="291" y="1228"/>
                    <a:pt x="291" y="1228"/>
                  </a:cubicBezTo>
                  <a:cubicBezTo>
                    <a:pt x="291" y="1228"/>
                    <a:pt x="291" y="1228"/>
                    <a:pt x="291" y="1229"/>
                  </a:cubicBezTo>
                  <a:cubicBezTo>
                    <a:pt x="291" y="1229"/>
                    <a:pt x="292" y="1229"/>
                    <a:pt x="292" y="1229"/>
                  </a:cubicBezTo>
                  <a:cubicBezTo>
                    <a:pt x="293" y="1231"/>
                    <a:pt x="294" y="1234"/>
                    <a:pt x="296" y="1236"/>
                  </a:cubicBezTo>
                  <a:cubicBezTo>
                    <a:pt x="298" y="1238"/>
                    <a:pt x="299" y="1239"/>
                    <a:pt x="301" y="1241"/>
                  </a:cubicBezTo>
                  <a:cubicBezTo>
                    <a:pt x="301" y="1241"/>
                    <a:pt x="300" y="1241"/>
                    <a:pt x="300" y="1241"/>
                  </a:cubicBezTo>
                  <a:cubicBezTo>
                    <a:pt x="299" y="1244"/>
                    <a:pt x="299" y="1244"/>
                    <a:pt x="299" y="1244"/>
                  </a:cubicBezTo>
                  <a:cubicBezTo>
                    <a:pt x="293" y="1254"/>
                    <a:pt x="299" y="1266"/>
                    <a:pt x="310" y="1269"/>
                  </a:cubicBezTo>
                  <a:cubicBezTo>
                    <a:pt x="310" y="1259"/>
                    <a:pt x="317" y="1244"/>
                    <a:pt x="303" y="1242"/>
                  </a:cubicBezTo>
                  <a:cubicBezTo>
                    <a:pt x="303" y="1242"/>
                    <a:pt x="303" y="1241"/>
                    <a:pt x="303" y="1241"/>
                  </a:cubicBezTo>
                  <a:cubicBezTo>
                    <a:pt x="301" y="1239"/>
                    <a:pt x="299" y="1237"/>
                    <a:pt x="298" y="1234"/>
                  </a:cubicBezTo>
                  <a:cubicBezTo>
                    <a:pt x="296" y="1232"/>
                    <a:pt x="294" y="1230"/>
                    <a:pt x="293" y="1228"/>
                  </a:cubicBezTo>
                  <a:cubicBezTo>
                    <a:pt x="293" y="1228"/>
                    <a:pt x="293" y="1228"/>
                    <a:pt x="293" y="1228"/>
                  </a:cubicBezTo>
                  <a:cubicBezTo>
                    <a:pt x="293" y="1228"/>
                    <a:pt x="293" y="1227"/>
                    <a:pt x="293" y="1227"/>
                  </a:cubicBezTo>
                  <a:cubicBezTo>
                    <a:pt x="293" y="1227"/>
                    <a:pt x="292" y="1227"/>
                    <a:pt x="292" y="1226"/>
                  </a:cubicBezTo>
                  <a:cubicBezTo>
                    <a:pt x="292" y="1226"/>
                    <a:pt x="292" y="1226"/>
                    <a:pt x="292" y="1226"/>
                  </a:cubicBezTo>
                  <a:cubicBezTo>
                    <a:pt x="292" y="1226"/>
                    <a:pt x="292" y="1225"/>
                    <a:pt x="292" y="1225"/>
                  </a:cubicBezTo>
                  <a:cubicBezTo>
                    <a:pt x="293" y="1224"/>
                    <a:pt x="293" y="1222"/>
                    <a:pt x="294" y="1220"/>
                  </a:cubicBezTo>
                  <a:cubicBezTo>
                    <a:pt x="295" y="1218"/>
                    <a:pt x="295" y="1216"/>
                    <a:pt x="296" y="1213"/>
                  </a:cubicBezTo>
                  <a:cubicBezTo>
                    <a:pt x="297" y="1211"/>
                    <a:pt x="297" y="1209"/>
                    <a:pt x="298" y="1206"/>
                  </a:cubicBezTo>
                  <a:cubicBezTo>
                    <a:pt x="298" y="1205"/>
                    <a:pt x="299" y="1204"/>
                    <a:pt x="299" y="1203"/>
                  </a:cubicBezTo>
                  <a:cubicBezTo>
                    <a:pt x="299" y="1203"/>
                    <a:pt x="299" y="1202"/>
                    <a:pt x="299" y="1202"/>
                  </a:cubicBezTo>
                  <a:cubicBezTo>
                    <a:pt x="300" y="1201"/>
                    <a:pt x="300" y="1201"/>
                    <a:pt x="300" y="1200"/>
                  </a:cubicBezTo>
                  <a:cubicBezTo>
                    <a:pt x="301" y="1196"/>
                    <a:pt x="303" y="1192"/>
                    <a:pt x="305" y="1189"/>
                  </a:cubicBezTo>
                  <a:cubicBezTo>
                    <a:pt x="305" y="1189"/>
                    <a:pt x="306" y="1189"/>
                    <a:pt x="306" y="1188"/>
                  </a:cubicBezTo>
                  <a:cubicBezTo>
                    <a:pt x="306" y="1188"/>
                    <a:pt x="307" y="1188"/>
                    <a:pt x="307" y="1188"/>
                  </a:cubicBezTo>
                  <a:cubicBezTo>
                    <a:pt x="307" y="1187"/>
                    <a:pt x="308" y="1186"/>
                    <a:pt x="308" y="1186"/>
                  </a:cubicBezTo>
                  <a:cubicBezTo>
                    <a:pt x="309" y="1185"/>
                    <a:pt x="310" y="1184"/>
                    <a:pt x="311" y="1183"/>
                  </a:cubicBezTo>
                  <a:cubicBezTo>
                    <a:pt x="311" y="1183"/>
                    <a:pt x="312" y="1182"/>
                    <a:pt x="312" y="1182"/>
                  </a:cubicBezTo>
                  <a:cubicBezTo>
                    <a:pt x="312" y="1182"/>
                    <a:pt x="312" y="1182"/>
                    <a:pt x="312" y="1182"/>
                  </a:cubicBezTo>
                  <a:cubicBezTo>
                    <a:pt x="313" y="1182"/>
                    <a:pt x="313" y="1182"/>
                    <a:pt x="313" y="1182"/>
                  </a:cubicBezTo>
                  <a:cubicBezTo>
                    <a:pt x="313" y="1181"/>
                    <a:pt x="313" y="1181"/>
                    <a:pt x="313" y="1181"/>
                  </a:cubicBezTo>
                  <a:cubicBezTo>
                    <a:pt x="313" y="1181"/>
                    <a:pt x="313" y="1181"/>
                    <a:pt x="313" y="1181"/>
                  </a:cubicBezTo>
                  <a:cubicBezTo>
                    <a:pt x="314" y="1181"/>
                    <a:pt x="314" y="1181"/>
                    <a:pt x="314" y="1181"/>
                  </a:cubicBezTo>
                  <a:cubicBezTo>
                    <a:pt x="315" y="1180"/>
                    <a:pt x="316" y="1180"/>
                    <a:pt x="317" y="1179"/>
                  </a:cubicBezTo>
                  <a:cubicBezTo>
                    <a:pt x="318" y="1179"/>
                    <a:pt x="319" y="1178"/>
                    <a:pt x="319" y="1178"/>
                  </a:cubicBezTo>
                  <a:cubicBezTo>
                    <a:pt x="321" y="1176"/>
                    <a:pt x="324" y="1175"/>
                    <a:pt x="326" y="1174"/>
                  </a:cubicBezTo>
                  <a:cubicBezTo>
                    <a:pt x="339" y="1167"/>
                    <a:pt x="352" y="1158"/>
                    <a:pt x="358" y="1150"/>
                  </a:cubicBezTo>
                  <a:cubicBezTo>
                    <a:pt x="366" y="1140"/>
                    <a:pt x="370" y="1140"/>
                    <a:pt x="387" y="1131"/>
                  </a:cubicBezTo>
                  <a:cubicBezTo>
                    <a:pt x="401" y="1123"/>
                    <a:pt x="406" y="1124"/>
                    <a:pt x="416" y="1111"/>
                  </a:cubicBezTo>
                  <a:cubicBezTo>
                    <a:pt x="436" y="1123"/>
                    <a:pt x="479" y="1130"/>
                    <a:pt x="502" y="1135"/>
                  </a:cubicBezTo>
                  <a:cubicBezTo>
                    <a:pt x="510" y="1136"/>
                    <a:pt x="519" y="1136"/>
                    <a:pt x="529" y="1136"/>
                  </a:cubicBezTo>
                  <a:cubicBezTo>
                    <a:pt x="527" y="1138"/>
                    <a:pt x="525" y="1140"/>
                    <a:pt x="522" y="1142"/>
                  </a:cubicBezTo>
                  <a:cubicBezTo>
                    <a:pt x="522" y="1142"/>
                    <a:pt x="522" y="1142"/>
                    <a:pt x="522" y="1142"/>
                  </a:cubicBezTo>
                  <a:cubicBezTo>
                    <a:pt x="521" y="1142"/>
                    <a:pt x="520" y="1142"/>
                    <a:pt x="519" y="1142"/>
                  </a:cubicBezTo>
                  <a:cubicBezTo>
                    <a:pt x="519" y="1142"/>
                    <a:pt x="518" y="1142"/>
                    <a:pt x="517" y="1142"/>
                  </a:cubicBezTo>
                  <a:cubicBezTo>
                    <a:pt x="517" y="1142"/>
                    <a:pt x="516" y="1142"/>
                    <a:pt x="515" y="1143"/>
                  </a:cubicBezTo>
                  <a:cubicBezTo>
                    <a:pt x="514" y="1143"/>
                    <a:pt x="512" y="1143"/>
                    <a:pt x="511" y="1143"/>
                  </a:cubicBezTo>
                  <a:cubicBezTo>
                    <a:pt x="509" y="1144"/>
                    <a:pt x="507" y="1144"/>
                    <a:pt x="505" y="1144"/>
                  </a:cubicBezTo>
                  <a:cubicBezTo>
                    <a:pt x="502" y="1145"/>
                    <a:pt x="498" y="1145"/>
                    <a:pt x="494" y="1146"/>
                  </a:cubicBezTo>
                  <a:cubicBezTo>
                    <a:pt x="490" y="1146"/>
                    <a:pt x="486" y="1146"/>
                    <a:pt x="482" y="1147"/>
                  </a:cubicBezTo>
                  <a:cubicBezTo>
                    <a:pt x="481" y="1147"/>
                    <a:pt x="479" y="1147"/>
                    <a:pt x="477" y="1147"/>
                  </a:cubicBezTo>
                  <a:cubicBezTo>
                    <a:pt x="475" y="1147"/>
                    <a:pt x="474" y="1147"/>
                    <a:pt x="472" y="1147"/>
                  </a:cubicBezTo>
                  <a:cubicBezTo>
                    <a:pt x="472" y="1147"/>
                    <a:pt x="472" y="1147"/>
                    <a:pt x="471" y="1147"/>
                  </a:cubicBezTo>
                  <a:cubicBezTo>
                    <a:pt x="471" y="1147"/>
                    <a:pt x="471" y="1147"/>
                    <a:pt x="471" y="1147"/>
                  </a:cubicBezTo>
                  <a:cubicBezTo>
                    <a:pt x="471" y="1147"/>
                    <a:pt x="470" y="1147"/>
                    <a:pt x="470" y="1146"/>
                  </a:cubicBezTo>
                  <a:cubicBezTo>
                    <a:pt x="469" y="1146"/>
                    <a:pt x="469" y="1146"/>
                    <a:pt x="469" y="1146"/>
                  </a:cubicBezTo>
                  <a:cubicBezTo>
                    <a:pt x="469" y="1146"/>
                    <a:pt x="469" y="1146"/>
                    <a:pt x="468" y="1146"/>
                  </a:cubicBezTo>
                  <a:cubicBezTo>
                    <a:pt x="468" y="1146"/>
                    <a:pt x="468" y="1146"/>
                    <a:pt x="468" y="1146"/>
                  </a:cubicBezTo>
                  <a:cubicBezTo>
                    <a:pt x="467" y="1146"/>
                    <a:pt x="467" y="1146"/>
                    <a:pt x="466" y="1146"/>
                  </a:cubicBezTo>
                  <a:cubicBezTo>
                    <a:pt x="465" y="1145"/>
                    <a:pt x="464" y="1145"/>
                    <a:pt x="463" y="1145"/>
                  </a:cubicBezTo>
                  <a:cubicBezTo>
                    <a:pt x="463" y="1145"/>
                    <a:pt x="462" y="1145"/>
                    <a:pt x="461" y="1145"/>
                  </a:cubicBezTo>
                  <a:cubicBezTo>
                    <a:pt x="460" y="1145"/>
                    <a:pt x="459" y="1145"/>
                    <a:pt x="458" y="1145"/>
                  </a:cubicBezTo>
                  <a:cubicBezTo>
                    <a:pt x="458" y="1145"/>
                    <a:pt x="458" y="1145"/>
                    <a:pt x="458" y="1145"/>
                  </a:cubicBezTo>
                  <a:cubicBezTo>
                    <a:pt x="458" y="1145"/>
                    <a:pt x="458" y="1145"/>
                    <a:pt x="458" y="1145"/>
                  </a:cubicBezTo>
                  <a:cubicBezTo>
                    <a:pt x="446" y="1141"/>
                    <a:pt x="437" y="1146"/>
                    <a:pt x="427" y="1153"/>
                  </a:cubicBezTo>
                  <a:cubicBezTo>
                    <a:pt x="437" y="1159"/>
                    <a:pt x="447" y="1155"/>
                    <a:pt x="456" y="1148"/>
                  </a:cubicBezTo>
                  <a:cubicBezTo>
                    <a:pt x="457" y="1148"/>
                    <a:pt x="457" y="1148"/>
                    <a:pt x="458" y="1148"/>
                  </a:cubicBezTo>
                  <a:cubicBezTo>
                    <a:pt x="459" y="1148"/>
                    <a:pt x="460" y="1148"/>
                    <a:pt x="461" y="1148"/>
                  </a:cubicBezTo>
                  <a:cubicBezTo>
                    <a:pt x="462" y="1148"/>
                    <a:pt x="462" y="1148"/>
                    <a:pt x="463" y="1148"/>
                  </a:cubicBezTo>
                  <a:cubicBezTo>
                    <a:pt x="464" y="1148"/>
                    <a:pt x="465" y="1148"/>
                    <a:pt x="466" y="1148"/>
                  </a:cubicBezTo>
                  <a:cubicBezTo>
                    <a:pt x="466" y="1148"/>
                    <a:pt x="466" y="1148"/>
                    <a:pt x="466" y="1148"/>
                  </a:cubicBezTo>
                  <a:cubicBezTo>
                    <a:pt x="466" y="1148"/>
                    <a:pt x="466" y="1148"/>
                    <a:pt x="465" y="1148"/>
                  </a:cubicBezTo>
                  <a:cubicBezTo>
                    <a:pt x="464" y="1148"/>
                    <a:pt x="463" y="1149"/>
                    <a:pt x="463" y="1149"/>
                  </a:cubicBezTo>
                  <a:cubicBezTo>
                    <a:pt x="463" y="1149"/>
                    <a:pt x="464" y="1149"/>
                    <a:pt x="465" y="1149"/>
                  </a:cubicBezTo>
                  <a:cubicBezTo>
                    <a:pt x="466" y="1149"/>
                    <a:pt x="467" y="1149"/>
                    <a:pt x="468" y="1149"/>
                  </a:cubicBezTo>
                  <a:cubicBezTo>
                    <a:pt x="469" y="1149"/>
                    <a:pt x="470" y="1150"/>
                    <a:pt x="470" y="1150"/>
                  </a:cubicBezTo>
                  <a:cubicBezTo>
                    <a:pt x="471" y="1150"/>
                    <a:pt x="471" y="1150"/>
                    <a:pt x="471" y="1150"/>
                  </a:cubicBezTo>
                  <a:cubicBezTo>
                    <a:pt x="472" y="1150"/>
                    <a:pt x="472" y="1150"/>
                    <a:pt x="472" y="1150"/>
                  </a:cubicBezTo>
                  <a:cubicBezTo>
                    <a:pt x="474" y="1150"/>
                    <a:pt x="476" y="1149"/>
                    <a:pt x="477" y="1149"/>
                  </a:cubicBezTo>
                  <a:cubicBezTo>
                    <a:pt x="479" y="1149"/>
                    <a:pt x="481" y="1149"/>
                    <a:pt x="483" y="1149"/>
                  </a:cubicBezTo>
                  <a:cubicBezTo>
                    <a:pt x="486" y="1149"/>
                    <a:pt x="490" y="1148"/>
                    <a:pt x="494" y="1148"/>
                  </a:cubicBezTo>
                  <a:cubicBezTo>
                    <a:pt x="498" y="1148"/>
                    <a:pt x="502" y="1147"/>
                    <a:pt x="506" y="1147"/>
                  </a:cubicBezTo>
                  <a:cubicBezTo>
                    <a:pt x="507" y="1146"/>
                    <a:pt x="509" y="1146"/>
                    <a:pt x="511" y="1146"/>
                  </a:cubicBezTo>
                  <a:cubicBezTo>
                    <a:pt x="513" y="1145"/>
                    <a:pt x="514" y="1145"/>
                    <a:pt x="516" y="1145"/>
                  </a:cubicBezTo>
                  <a:cubicBezTo>
                    <a:pt x="516" y="1145"/>
                    <a:pt x="517" y="1145"/>
                    <a:pt x="518" y="1145"/>
                  </a:cubicBezTo>
                  <a:cubicBezTo>
                    <a:pt x="518" y="1144"/>
                    <a:pt x="519" y="1144"/>
                    <a:pt x="520" y="1144"/>
                  </a:cubicBezTo>
                  <a:cubicBezTo>
                    <a:pt x="520" y="1144"/>
                    <a:pt x="521" y="1144"/>
                    <a:pt x="521" y="1143"/>
                  </a:cubicBezTo>
                  <a:cubicBezTo>
                    <a:pt x="514" y="1151"/>
                    <a:pt x="506" y="1159"/>
                    <a:pt x="499" y="1168"/>
                  </a:cubicBezTo>
                  <a:cubicBezTo>
                    <a:pt x="498" y="1170"/>
                    <a:pt x="496" y="1172"/>
                    <a:pt x="495" y="1175"/>
                  </a:cubicBezTo>
                  <a:cubicBezTo>
                    <a:pt x="493" y="1177"/>
                    <a:pt x="491" y="1179"/>
                    <a:pt x="490" y="1181"/>
                  </a:cubicBezTo>
                  <a:cubicBezTo>
                    <a:pt x="487" y="1185"/>
                    <a:pt x="484" y="1190"/>
                    <a:pt x="481" y="1194"/>
                  </a:cubicBezTo>
                  <a:cubicBezTo>
                    <a:pt x="477" y="1202"/>
                    <a:pt x="472" y="1209"/>
                    <a:pt x="467" y="1216"/>
                  </a:cubicBezTo>
                  <a:cubicBezTo>
                    <a:pt x="467" y="1216"/>
                    <a:pt x="466" y="1216"/>
                    <a:pt x="465" y="1217"/>
                  </a:cubicBezTo>
                  <a:cubicBezTo>
                    <a:pt x="465" y="1217"/>
                    <a:pt x="465" y="1217"/>
                    <a:pt x="464" y="1217"/>
                  </a:cubicBezTo>
                  <a:cubicBezTo>
                    <a:pt x="464" y="1217"/>
                    <a:pt x="464" y="1217"/>
                    <a:pt x="463" y="1217"/>
                  </a:cubicBezTo>
                  <a:cubicBezTo>
                    <a:pt x="463" y="1218"/>
                    <a:pt x="462" y="1218"/>
                    <a:pt x="462" y="1218"/>
                  </a:cubicBezTo>
                  <a:cubicBezTo>
                    <a:pt x="461" y="1218"/>
                    <a:pt x="461" y="1218"/>
                    <a:pt x="461" y="1218"/>
                  </a:cubicBezTo>
                  <a:cubicBezTo>
                    <a:pt x="461" y="1218"/>
                    <a:pt x="461" y="1219"/>
                    <a:pt x="460" y="1219"/>
                  </a:cubicBezTo>
                  <a:cubicBezTo>
                    <a:pt x="460" y="1219"/>
                    <a:pt x="459" y="1219"/>
                    <a:pt x="459" y="1219"/>
                  </a:cubicBezTo>
                  <a:cubicBezTo>
                    <a:pt x="458" y="1220"/>
                    <a:pt x="458" y="1220"/>
                    <a:pt x="457" y="1220"/>
                  </a:cubicBezTo>
                  <a:cubicBezTo>
                    <a:pt x="457" y="1220"/>
                    <a:pt x="457" y="1220"/>
                    <a:pt x="456" y="1220"/>
                  </a:cubicBezTo>
                  <a:cubicBezTo>
                    <a:pt x="456" y="1221"/>
                    <a:pt x="456" y="1221"/>
                    <a:pt x="455" y="1221"/>
                  </a:cubicBezTo>
                  <a:cubicBezTo>
                    <a:pt x="455" y="1221"/>
                    <a:pt x="454" y="1221"/>
                    <a:pt x="453" y="1222"/>
                  </a:cubicBezTo>
                  <a:cubicBezTo>
                    <a:pt x="452" y="1222"/>
                    <a:pt x="451" y="1222"/>
                    <a:pt x="449" y="1223"/>
                  </a:cubicBezTo>
                  <a:cubicBezTo>
                    <a:pt x="448" y="1223"/>
                    <a:pt x="447" y="1223"/>
                    <a:pt x="445" y="1223"/>
                  </a:cubicBezTo>
                  <a:cubicBezTo>
                    <a:pt x="444" y="1224"/>
                    <a:pt x="442" y="1224"/>
                    <a:pt x="441" y="1224"/>
                  </a:cubicBezTo>
                  <a:cubicBezTo>
                    <a:pt x="440" y="1224"/>
                    <a:pt x="439" y="1224"/>
                    <a:pt x="437" y="1224"/>
                  </a:cubicBezTo>
                  <a:cubicBezTo>
                    <a:pt x="435" y="1218"/>
                    <a:pt x="429" y="1211"/>
                    <a:pt x="423" y="1210"/>
                  </a:cubicBezTo>
                  <a:cubicBezTo>
                    <a:pt x="415" y="1209"/>
                    <a:pt x="410" y="1217"/>
                    <a:pt x="404" y="1222"/>
                  </a:cubicBezTo>
                  <a:cubicBezTo>
                    <a:pt x="415" y="1228"/>
                    <a:pt x="430" y="1245"/>
                    <a:pt x="438" y="1226"/>
                  </a:cubicBezTo>
                  <a:cubicBezTo>
                    <a:pt x="438" y="1226"/>
                    <a:pt x="438" y="1226"/>
                    <a:pt x="438" y="1226"/>
                  </a:cubicBezTo>
                  <a:cubicBezTo>
                    <a:pt x="439" y="1227"/>
                    <a:pt x="439" y="1227"/>
                    <a:pt x="439" y="1228"/>
                  </a:cubicBezTo>
                  <a:cubicBezTo>
                    <a:pt x="439" y="1226"/>
                    <a:pt x="439" y="1226"/>
                    <a:pt x="439" y="1226"/>
                  </a:cubicBezTo>
                  <a:cubicBezTo>
                    <a:pt x="439" y="1226"/>
                    <a:pt x="440" y="1226"/>
                    <a:pt x="441" y="1226"/>
                  </a:cubicBezTo>
                  <a:cubicBezTo>
                    <a:pt x="442" y="1226"/>
                    <a:pt x="444" y="1226"/>
                    <a:pt x="445" y="1226"/>
                  </a:cubicBezTo>
                  <a:cubicBezTo>
                    <a:pt x="447" y="1226"/>
                    <a:pt x="448" y="1225"/>
                    <a:pt x="450" y="1225"/>
                  </a:cubicBezTo>
                  <a:cubicBezTo>
                    <a:pt x="451" y="1225"/>
                    <a:pt x="453" y="1224"/>
                    <a:pt x="454" y="1224"/>
                  </a:cubicBezTo>
                  <a:cubicBezTo>
                    <a:pt x="455" y="1224"/>
                    <a:pt x="456" y="1223"/>
                    <a:pt x="456" y="1223"/>
                  </a:cubicBezTo>
                  <a:cubicBezTo>
                    <a:pt x="457" y="1223"/>
                    <a:pt x="457" y="1223"/>
                    <a:pt x="457" y="1223"/>
                  </a:cubicBezTo>
                  <a:cubicBezTo>
                    <a:pt x="457" y="1223"/>
                    <a:pt x="458" y="1222"/>
                    <a:pt x="458" y="1222"/>
                  </a:cubicBezTo>
                  <a:cubicBezTo>
                    <a:pt x="459" y="1222"/>
                    <a:pt x="459" y="1222"/>
                    <a:pt x="460" y="1222"/>
                  </a:cubicBezTo>
                  <a:cubicBezTo>
                    <a:pt x="460" y="1221"/>
                    <a:pt x="461" y="1221"/>
                    <a:pt x="461" y="1221"/>
                  </a:cubicBezTo>
                  <a:cubicBezTo>
                    <a:pt x="462" y="1221"/>
                    <a:pt x="462" y="1221"/>
                    <a:pt x="462" y="1220"/>
                  </a:cubicBezTo>
                  <a:cubicBezTo>
                    <a:pt x="462" y="1220"/>
                    <a:pt x="463" y="1220"/>
                    <a:pt x="463" y="1220"/>
                  </a:cubicBezTo>
                  <a:cubicBezTo>
                    <a:pt x="463" y="1220"/>
                    <a:pt x="464" y="1219"/>
                    <a:pt x="464" y="1219"/>
                  </a:cubicBezTo>
                  <a:cubicBezTo>
                    <a:pt x="464" y="1219"/>
                    <a:pt x="465" y="1218"/>
                    <a:pt x="465" y="1218"/>
                  </a:cubicBezTo>
                  <a:cubicBezTo>
                    <a:pt x="465" y="1218"/>
                    <a:pt x="466" y="1218"/>
                    <a:pt x="466" y="1217"/>
                  </a:cubicBezTo>
                  <a:cubicBezTo>
                    <a:pt x="466" y="1217"/>
                    <a:pt x="466" y="1217"/>
                    <a:pt x="467" y="1216"/>
                  </a:cubicBezTo>
                  <a:cubicBezTo>
                    <a:pt x="465" y="1218"/>
                    <a:pt x="464" y="1220"/>
                    <a:pt x="463" y="1221"/>
                  </a:cubicBezTo>
                  <a:cubicBezTo>
                    <a:pt x="462" y="1222"/>
                    <a:pt x="461" y="1224"/>
                    <a:pt x="461" y="1225"/>
                  </a:cubicBezTo>
                  <a:cubicBezTo>
                    <a:pt x="460" y="1226"/>
                    <a:pt x="459" y="1227"/>
                    <a:pt x="458" y="1228"/>
                  </a:cubicBezTo>
                  <a:cubicBezTo>
                    <a:pt x="457" y="1229"/>
                    <a:pt x="456" y="1230"/>
                    <a:pt x="456" y="1231"/>
                  </a:cubicBezTo>
                  <a:cubicBezTo>
                    <a:pt x="453" y="1234"/>
                    <a:pt x="453" y="1234"/>
                    <a:pt x="453" y="1234"/>
                  </a:cubicBezTo>
                  <a:cubicBezTo>
                    <a:pt x="449" y="1238"/>
                    <a:pt x="446" y="1242"/>
                    <a:pt x="442" y="1246"/>
                  </a:cubicBezTo>
                  <a:cubicBezTo>
                    <a:pt x="434" y="1253"/>
                    <a:pt x="427" y="1261"/>
                    <a:pt x="419" y="1268"/>
                  </a:cubicBezTo>
                  <a:cubicBezTo>
                    <a:pt x="412" y="1275"/>
                    <a:pt x="405" y="1282"/>
                    <a:pt x="398" y="1288"/>
                  </a:cubicBezTo>
                  <a:cubicBezTo>
                    <a:pt x="391" y="1295"/>
                    <a:pt x="385" y="1301"/>
                    <a:pt x="380" y="1308"/>
                  </a:cubicBezTo>
                  <a:cubicBezTo>
                    <a:pt x="377" y="1311"/>
                    <a:pt x="375" y="1314"/>
                    <a:pt x="373" y="1317"/>
                  </a:cubicBezTo>
                  <a:cubicBezTo>
                    <a:pt x="372" y="1319"/>
                    <a:pt x="371" y="1320"/>
                    <a:pt x="370" y="1322"/>
                  </a:cubicBezTo>
                  <a:cubicBezTo>
                    <a:pt x="369" y="1323"/>
                    <a:pt x="368" y="1325"/>
                    <a:pt x="367" y="1326"/>
                  </a:cubicBezTo>
                  <a:cubicBezTo>
                    <a:pt x="364" y="1332"/>
                    <a:pt x="361" y="1337"/>
                    <a:pt x="359" y="1342"/>
                  </a:cubicBezTo>
                  <a:cubicBezTo>
                    <a:pt x="358" y="1344"/>
                    <a:pt x="358" y="1346"/>
                    <a:pt x="357" y="1348"/>
                  </a:cubicBezTo>
                  <a:cubicBezTo>
                    <a:pt x="356" y="1349"/>
                    <a:pt x="356" y="1351"/>
                    <a:pt x="355" y="1352"/>
                  </a:cubicBezTo>
                  <a:cubicBezTo>
                    <a:pt x="355" y="1355"/>
                    <a:pt x="354" y="1356"/>
                    <a:pt x="354" y="1356"/>
                  </a:cubicBezTo>
                  <a:cubicBezTo>
                    <a:pt x="354" y="1356"/>
                    <a:pt x="355" y="1355"/>
                    <a:pt x="356" y="1352"/>
                  </a:cubicBezTo>
                  <a:cubicBezTo>
                    <a:pt x="356" y="1351"/>
                    <a:pt x="357" y="1350"/>
                    <a:pt x="358" y="1348"/>
                  </a:cubicBezTo>
                  <a:cubicBezTo>
                    <a:pt x="359" y="1346"/>
                    <a:pt x="360" y="1344"/>
                    <a:pt x="361" y="1342"/>
                  </a:cubicBezTo>
                  <a:cubicBezTo>
                    <a:pt x="363" y="1338"/>
                    <a:pt x="366" y="1333"/>
                    <a:pt x="370" y="1328"/>
                  </a:cubicBezTo>
                  <a:cubicBezTo>
                    <a:pt x="371" y="1327"/>
                    <a:pt x="372" y="1325"/>
                    <a:pt x="373" y="1324"/>
                  </a:cubicBezTo>
                  <a:cubicBezTo>
                    <a:pt x="374" y="1322"/>
                    <a:pt x="375" y="1321"/>
                    <a:pt x="376" y="1319"/>
                  </a:cubicBezTo>
                  <a:cubicBezTo>
                    <a:pt x="376" y="1319"/>
                    <a:pt x="377" y="1318"/>
                    <a:pt x="378" y="1317"/>
                  </a:cubicBezTo>
                  <a:cubicBezTo>
                    <a:pt x="378" y="1317"/>
                    <a:pt x="379" y="1316"/>
                    <a:pt x="379" y="1315"/>
                  </a:cubicBezTo>
                  <a:cubicBezTo>
                    <a:pt x="381" y="1313"/>
                    <a:pt x="382" y="1312"/>
                    <a:pt x="383" y="1310"/>
                  </a:cubicBezTo>
                  <a:cubicBezTo>
                    <a:pt x="383" y="1310"/>
                    <a:pt x="383" y="1310"/>
                    <a:pt x="383" y="1310"/>
                  </a:cubicBezTo>
                  <a:cubicBezTo>
                    <a:pt x="383" y="1310"/>
                    <a:pt x="383" y="1310"/>
                    <a:pt x="383" y="1311"/>
                  </a:cubicBezTo>
                  <a:cubicBezTo>
                    <a:pt x="383" y="1312"/>
                    <a:pt x="383" y="1313"/>
                    <a:pt x="382" y="1314"/>
                  </a:cubicBezTo>
                  <a:cubicBezTo>
                    <a:pt x="382" y="1315"/>
                    <a:pt x="382" y="1316"/>
                    <a:pt x="382" y="1318"/>
                  </a:cubicBezTo>
                  <a:cubicBezTo>
                    <a:pt x="382" y="1319"/>
                    <a:pt x="381" y="1320"/>
                    <a:pt x="381" y="1321"/>
                  </a:cubicBezTo>
                  <a:cubicBezTo>
                    <a:pt x="381" y="1322"/>
                    <a:pt x="381" y="1322"/>
                    <a:pt x="381" y="1322"/>
                  </a:cubicBezTo>
                  <a:cubicBezTo>
                    <a:pt x="381" y="1322"/>
                    <a:pt x="381" y="1322"/>
                    <a:pt x="381" y="1322"/>
                  </a:cubicBezTo>
                  <a:cubicBezTo>
                    <a:pt x="372" y="1338"/>
                    <a:pt x="378" y="1352"/>
                    <a:pt x="385" y="1367"/>
                  </a:cubicBezTo>
                  <a:cubicBezTo>
                    <a:pt x="396" y="1354"/>
                    <a:pt x="392" y="1339"/>
                    <a:pt x="384" y="1325"/>
                  </a:cubicBezTo>
                  <a:cubicBezTo>
                    <a:pt x="384" y="1324"/>
                    <a:pt x="384" y="1323"/>
                    <a:pt x="384" y="1322"/>
                  </a:cubicBezTo>
                  <a:cubicBezTo>
                    <a:pt x="385" y="1321"/>
                    <a:pt x="385" y="1319"/>
                    <a:pt x="385" y="1318"/>
                  </a:cubicBezTo>
                  <a:cubicBezTo>
                    <a:pt x="385" y="1317"/>
                    <a:pt x="385" y="1316"/>
                    <a:pt x="386" y="1315"/>
                  </a:cubicBezTo>
                  <a:cubicBezTo>
                    <a:pt x="386" y="1313"/>
                    <a:pt x="386" y="1312"/>
                    <a:pt x="386" y="1311"/>
                  </a:cubicBezTo>
                  <a:cubicBezTo>
                    <a:pt x="387" y="1310"/>
                    <a:pt x="387" y="1309"/>
                    <a:pt x="387" y="1309"/>
                  </a:cubicBezTo>
                  <a:cubicBezTo>
                    <a:pt x="387" y="1308"/>
                    <a:pt x="387" y="1308"/>
                    <a:pt x="387" y="1308"/>
                  </a:cubicBezTo>
                  <a:cubicBezTo>
                    <a:pt x="387" y="1308"/>
                    <a:pt x="387" y="1307"/>
                    <a:pt x="387" y="1307"/>
                  </a:cubicBezTo>
                  <a:cubicBezTo>
                    <a:pt x="387" y="1307"/>
                    <a:pt x="387" y="1306"/>
                    <a:pt x="387" y="1306"/>
                  </a:cubicBezTo>
                  <a:cubicBezTo>
                    <a:pt x="387" y="1306"/>
                    <a:pt x="387" y="1306"/>
                    <a:pt x="387" y="1305"/>
                  </a:cubicBezTo>
                  <a:cubicBezTo>
                    <a:pt x="392" y="1301"/>
                    <a:pt x="396" y="1296"/>
                    <a:pt x="401" y="1291"/>
                  </a:cubicBezTo>
                  <a:cubicBezTo>
                    <a:pt x="408" y="1284"/>
                    <a:pt x="415" y="1278"/>
                    <a:pt x="422" y="1271"/>
                  </a:cubicBezTo>
                  <a:cubicBezTo>
                    <a:pt x="430" y="1264"/>
                    <a:pt x="437" y="1256"/>
                    <a:pt x="445" y="1249"/>
                  </a:cubicBezTo>
                  <a:cubicBezTo>
                    <a:pt x="449" y="1245"/>
                    <a:pt x="452" y="1241"/>
                    <a:pt x="456" y="1237"/>
                  </a:cubicBezTo>
                  <a:cubicBezTo>
                    <a:pt x="459" y="1233"/>
                    <a:pt x="459" y="1233"/>
                    <a:pt x="459" y="1233"/>
                  </a:cubicBezTo>
                  <a:cubicBezTo>
                    <a:pt x="459" y="1232"/>
                    <a:pt x="460" y="1231"/>
                    <a:pt x="461" y="1230"/>
                  </a:cubicBezTo>
                  <a:cubicBezTo>
                    <a:pt x="462" y="1229"/>
                    <a:pt x="463" y="1228"/>
                    <a:pt x="464" y="1227"/>
                  </a:cubicBezTo>
                  <a:cubicBezTo>
                    <a:pt x="465" y="1226"/>
                    <a:pt x="465" y="1225"/>
                    <a:pt x="466" y="1224"/>
                  </a:cubicBezTo>
                  <a:cubicBezTo>
                    <a:pt x="473" y="1215"/>
                    <a:pt x="479" y="1206"/>
                    <a:pt x="484" y="1197"/>
                  </a:cubicBezTo>
                  <a:cubicBezTo>
                    <a:pt x="486" y="1194"/>
                    <a:pt x="488" y="1191"/>
                    <a:pt x="489" y="1189"/>
                  </a:cubicBezTo>
                  <a:cubicBezTo>
                    <a:pt x="489" y="1189"/>
                    <a:pt x="489" y="1189"/>
                    <a:pt x="489" y="1190"/>
                  </a:cubicBezTo>
                  <a:cubicBezTo>
                    <a:pt x="489" y="1190"/>
                    <a:pt x="489" y="1191"/>
                    <a:pt x="489" y="1192"/>
                  </a:cubicBezTo>
                  <a:cubicBezTo>
                    <a:pt x="489" y="1192"/>
                    <a:pt x="489" y="1193"/>
                    <a:pt x="489" y="1194"/>
                  </a:cubicBezTo>
                  <a:cubicBezTo>
                    <a:pt x="489" y="1195"/>
                    <a:pt x="488" y="1196"/>
                    <a:pt x="488" y="1196"/>
                  </a:cubicBezTo>
                  <a:cubicBezTo>
                    <a:pt x="488" y="1197"/>
                    <a:pt x="488" y="1197"/>
                    <a:pt x="488" y="1198"/>
                  </a:cubicBezTo>
                  <a:cubicBezTo>
                    <a:pt x="488" y="1198"/>
                    <a:pt x="488" y="1199"/>
                    <a:pt x="488" y="1199"/>
                  </a:cubicBezTo>
                  <a:cubicBezTo>
                    <a:pt x="488" y="1201"/>
                    <a:pt x="488" y="1204"/>
                    <a:pt x="488" y="1206"/>
                  </a:cubicBezTo>
                  <a:cubicBezTo>
                    <a:pt x="488" y="1208"/>
                    <a:pt x="488" y="1211"/>
                    <a:pt x="488" y="1213"/>
                  </a:cubicBezTo>
                  <a:cubicBezTo>
                    <a:pt x="488" y="1218"/>
                    <a:pt x="489" y="1224"/>
                    <a:pt x="489" y="1229"/>
                  </a:cubicBezTo>
                  <a:cubicBezTo>
                    <a:pt x="489" y="1234"/>
                    <a:pt x="489" y="1239"/>
                    <a:pt x="490" y="1244"/>
                  </a:cubicBezTo>
                  <a:cubicBezTo>
                    <a:pt x="489" y="1244"/>
                    <a:pt x="489" y="1244"/>
                    <a:pt x="488" y="1245"/>
                  </a:cubicBezTo>
                  <a:cubicBezTo>
                    <a:pt x="488" y="1245"/>
                    <a:pt x="487" y="1245"/>
                    <a:pt x="486" y="1246"/>
                  </a:cubicBezTo>
                  <a:cubicBezTo>
                    <a:pt x="486" y="1246"/>
                    <a:pt x="486" y="1246"/>
                    <a:pt x="485" y="1247"/>
                  </a:cubicBezTo>
                  <a:cubicBezTo>
                    <a:pt x="485" y="1247"/>
                    <a:pt x="485" y="1247"/>
                    <a:pt x="485" y="1247"/>
                  </a:cubicBezTo>
                  <a:cubicBezTo>
                    <a:pt x="484" y="1247"/>
                    <a:pt x="484" y="1247"/>
                    <a:pt x="484" y="1248"/>
                  </a:cubicBezTo>
                  <a:cubicBezTo>
                    <a:pt x="483" y="1248"/>
                    <a:pt x="482" y="1249"/>
                    <a:pt x="481" y="1250"/>
                  </a:cubicBezTo>
                  <a:cubicBezTo>
                    <a:pt x="480" y="1251"/>
                    <a:pt x="479" y="1252"/>
                    <a:pt x="478" y="1253"/>
                  </a:cubicBezTo>
                  <a:cubicBezTo>
                    <a:pt x="476" y="1254"/>
                    <a:pt x="474" y="1257"/>
                    <a:pt x="472" y="1259"/>
                  </a:cubicBezTo>
                  <a:cubicBezTo>
                    <a:pt x="472" y="1259"/>
                    <a:pt x="472" y="1259"/>
                    <a:pt x="472" y="1259"/>
                  </a:cubicBezTo>
                  <a:cubicBezTo>
                    <a:pt x="471" y="1259"/>
                    <a:pt x="471" y="1259"/>
                    <a:pt x="471" y="1259"/>
                  </a:cubicBezTo>
                  <a:cubicBezTo>
                    <a:pt x="454" y="1254"/>
                    <a:pt x="447" y="1276"/>
                    <a:pt x="452" y="1288"/>
                  </a:cubicBezTo>
                  <a:cubicBezTo>
                    <a:pt x="459" y="1281"/>
                    <a:pt x="477" y="1275"/>
                    <a:pt x="473" y="1261"/>
                  </a:cubicBezTo>
                  <a:cubicBezTo>
                    <a:pt x="473" y="1261"/>
                    <a:pt x="473" y="1260"/>
                    <a:pt x="474" y="1260"/>
                  </a:cubicBezTo>
                  <a:cubicBezTo>
                    <a:pt x="476" y="1258"/>
                    <a:pt x="478" y="1256"/>
                    <a:pt x="480" y="1254"/>
                  </a:cubicBezTo>
                  <a:cubicBezTo>
                    <a:pt x="481" y="1253"/>
                    <a:pt x="482" y="1252"/>
                    <a:pt x="483" y="1252"/>
                  </a:cubicBezTo>
                  <a:cubicBezTo>
                    <a:pt x="484" y="1251"/>
                    <a:pt x="485" y="1250"/>
                    <a:pt x="485" y="1249"/>
                  </a:cubicBezTo>
                  <a:cubicBezTo>
                    <a:pt x="486" y="1249"/>
                    <a:pt x="486" y="1249"/>
                    <a:pt x="486" y="1249"/>
                  </a:cubicBezTo>
                  <a:cubicBezTo>
                    <a:pt x="486" y="1249"/>
                    <a:pt x="486" y="1248"/>
                    <a:pt x="487" y="1248"/>
                  </a:cubicBezTo>
                  <a:cubicBezTo>
                    <a:pt x="487" y="1248"/>
                    <a:pt x="487" y="1247"/>
                    <a:pt x="487" y="1247"/>
                  </a:cubicBezTo>
                  <a:cubicBezTo>
                    <a:pt x="488" y="1246"/>
                    <a:pt x="489" y="1246"/>
                    <a:pt x="489" y="1245"/>
                  </a:cubicBezTo>
                  <a:cubicBezTo>
                    <a:pt x="489" y="1245"/>
                    <a:pt x="489" y="1245"/>
                    <a:pt x="490" y="1245"/>
                  </a:cubicBezTo>
                  <a:cubicBezTo>
                    <a:pt x="490" y="1245"/>
                    <a:pt x="490" y="1245"/>
                    <a:pt x="490" y="1245"/>
                  </a:cubicBezTo>
                  <a:cubicBezTo>
                    <a:pt x="490" y="1247"/>
                    <a:pt x="490" y="1250"/>
                    <a:pt x="490" y="1252"/>
                  </a:cubicBezTo>
                  <a:cubicBezTo>
                    <a:pt x="490" y="1254"/>
                    <a:pt x="490" y="1257"/>
                    <a:pt x="490" y="1259"/>
                  </a:cubicBezTo>
                  <a:cubicBezTo>
                    <a:pt x="490" y="1259"/>
                    <a:pt x="490" y="1260"/>
                    <a:pt x="490" y="1260"/>
                  </a:cubicBezTo>
                  <a:cubicBezTo>
                    <a:pt x="489" y="1261"/>
                    <a:pt x="489" y="1261"/>
                    <a:pt x="490" y="1261"/>
                  </a:cubicBezTo>
                  <a:cubicBezTo>
                    <a:pt x="490" y="1262"/>
                    <a:pt x="490" y="1263"/>
                    <a:pt x="490" y="1264"/>
                  </a:cubicBezTo>
                  <a:cubicBezTo>
                    <a:pt x="490" y="1266"/>
                    <a:pt x="490" y="1267"/>
                    <a:pt x="490" y="1268"/>
                  </a:cubicBezTo>
                  <a:cubicBezTo>
                    <a:pt x="490" y="1271"/>
                    <a:pt x="490" y="1272"/>
                    <a:pt x="490" y="1272"/>
                  </a:cubicBezTo>
                  <a:cubicBezTo>
                    <a:pt x="490" y="1272"/>
                    <a:pt x="490" y="1271"/>
                    <a:pt x="491" y="1268"/>
                  </a:cubicBezTo>
                  <a:cubicBezTo>
                    <a:pt x="491" y="1268"/>
                    <a:pt x="491" y="1267"/>
                    <a:pt x="491" y="1266"/>
                  </a:cubicBezTo>
                  <a:cubicBezTo>
                    <a:pt x="491" y="1266"/>
                    <a:pt x="491" y="1265"/>
                    <a:pt x="491" y="1264"/>
                  </a:cubicBezTo>
                  <a:cubicBezTo>
                    <a:pt x="492" y="1263"/>
                    <a:pt x="492" y="1262"/>
                    <a:pt x="492" y="1262"/>
                  </a:cubicBezTo>
                  <a:cubicBezTo>
                    <a:pt x="492" y="1261"/>
                    <a:pt x="492" y="1261"/>
                    <a:pt x="492" y="1260"/>
                  </a:cubicBezTo>
                  <a:cubicBezTo>
                    <a:pt x="492" y="1260"/>
                    <a:pt x="492" y="1259"/>
                    <a:pt x="492" y="1259"/>
                  </a:cubicBezTo>
                  <a:cubicBezTo>
                    <a:pt x="492" y="1257"/>
                    <a:pt x="492" y="1254"/>
                    <a:pt x="492" y="1252"/>
                  </a:cubicBezTo>
                  <a:cubicBezTo>
                    <a:pt x="492" y="1250"/>
                    <a:pt x="492" y="1247"/>
                    <a:pt x="492" y="1245"/>
                  </a:cubicBezTo>
                  <a:cubicBezTo>
                    <a:pt x="492" y="1240"/>
                    <a:pt x="492" y="1234"/>
                    <a:pt x="491" y="1229"/>
                  </a:cubicBezTo>
                  <a:cubicBezTo>
                    <a:pt x="491" y="1227"/>
                    <a:pt x="491" y="1226"/>
                    <a:pt x="491" y="1224"/>
                  </a:cubicBezTo>
                  <a:cubicBezTo>
                    <a:pt x="491" y="1224"/>
                    <a:pt x="491" y="1224"/>
                    <a:pt x="491" y="1225"/>
                  </a:cubicBezTo>
                  <a:cubicBezTo>
                    <a:pt x="492" y="1225"/>
                    <a:pt x="492" y="1225"/>
                    <a:pt x="492" y="1225"/>
                  </a:cubicBezTo>
                  <a:cubicBezTo>
                    <a:pt x="492" y="1226"/>
                    <a:pt x="493" y="1226"/>
                    <a:pt x="493" y="1226"/>
                  </a:cubicBezTo>
                  <a:cubicBezTo>
                    <a:pt x="493" y="1226"/>
                    <a:pt x="494" y="1227"/>
                    <a:pt x="494" y="1227"/>
                  </a:cubicBezTo>
                  <a:cubicBezTo>
                    <a:pt x="496" y="1228"/>
                    <a:pt x="499" y="1230"/>
                    <a:pt x="503" y="1231"/>
                  </a:cubicBezTo>
                  <a:cubicBezTo>
                    <a:pt x="506" y="1233"/>
                    <a:pt x="509" y="1234"/>
                    <a:pt x="512" y="1235"/>
                  </a:cubicBezTo>
                  <a:cubicBezTo>
                    <a:pt x="511" y="1235"/>
                    <a:pt x="511" y="1235"/>
                    <a:pt x="511" y="1236"/>
                  </a:cubicBezTo>
                  <a:cubicBezTo>
                    <a:pt x="511" y="1239"/>
                    <a:pt x="511" y="1239"/>
                    <a:pt x="511" y="1239"/>
                  </a:cubicBezTo>
                  <a:cubicBezTo>
                    <a:pt x="510" y="1254"/>
                    <a:pt x="524" y="1265"/>
                    <a:pt x="539" y="1261"/>
                  </a:cubicBezTo>
                  <a:cubicBezTo>
                    <a:pt x="533" y="1250"/>
                    <a:pt x="531" y="1228"/>
                    <a:pt x="515" y="1234"/>
                  </a:cubicBezTo>
                  <a:cubicBezTo>
                    <a:pt x="514" y="1234"/>
                    <a:pt x="514" y="1234"/>
                    <a:pt x="514" y="1234"/>
                  </a:cubicBezTo>
                  <a:cubicBezTo>
                    <a:pt x="511" y="1232"/>
                    <a:pt x="507" y="1230"/>
                    <a:pt x="504" y="1229"/>
                  </a:cubicBezTo>
                  <a:cubicBezTo>
                    <a:pt x="500" y="1228"/>
                    <a:pt x="497" y="1226"/>
                    <a:pt x="495" y="1225"/>
                  </a:cubicBezTo>
                  <a:cubicBezTo>
                    <a:pt x="495" y="1225"/>
                    <a:pt x="495" y="1224"/>
                    <a:pt x="494" y="1224"/>
                  </a:cubicBezTo>
                  <a:cubicBezTo>
                    <a:pt x="494" y="1224"/>
                    <a:pt x="494" y="1224"/>
                    <a:pt x="494" y="1224"/>
                  </a:cubicBezTo>
                  <a:cubicBezTo>
                    <a:pt x="493" y="1223"/>
                    <a:pt x="493" y="1223"/>
                    <a:pt x="493" y="1223"/>
                  </a:cubicBezTo>
                  <a:cubicBezTo>
                    <a:pt x="493" y="1223"/>
                    <a:pt x="492" y="1223"/>
                    <a:pt x="492" y="1223"/>
                  </a:cubicBezTo>
                  <a:cubicBezTo>
                    <a:pt x="492" y="1222"/>
                    <a:pt x="491" y="1222"/>
                    <a:pt x="491" y="1221"/>
                  </a:cubicBezTo>
                  <a:cubicBezTo>
                    <a:pt x="491" y="1219"/>
                    <a:pt x="491" y="1216"/>
                    <a:pt x="491" y="1213"/>
                  </a:cubicBezTo>
                  <a:cubicBezTo>
                    <a:pt x="491" y="1211"/>
                    <a:pt x="491" y="1208"/>
                    <a:pt x="491" y="1206"/>
                  </a:cubicBezTo>
                  <a:cubicBezTo>
                    <a:pt x="490" y="1204"/>
                    <a:pt x="490" y="1201"/>
                    <a:pt x="491" y="1199"/>
                  </a:cubicBezTo>
                  <a:cubicBezTo>
                    <a:pt x="491" y="1198"/>
                    <a:pt x="491" y="1197"/>
                    <a:pt x="491" y="1197"/>
                  </a:cubicBezTo>
                  <a:cubicBezTo>
                    <a:pt x="491" y="1196"/>
                    <a:pt x="491" y="1195"/>
                    <a:pt x="490" y="1194"/>
                  </a:cubicBezTo>
                  <a:cubicBezTo>
                    <a:pt x="490" y="1192"/>
                    <a:pt x="490" y="1191"/>
                    <a:pt x="490" y="1190"/>
                  </a:cubicBezTo>
                  <a:cubicBezTo>
                    <a:pt x="490" y="1189"/>
                    <a:pt x="490" y="1188"/>
                    <a:pt x="490" y="1188"/>
                  </a:cubicBezTo>
                  <a:cubicBezTo>
                    <a:pt x="491" y="1186"/>
                    <a:pt x="492" y="1185"/>
                    <a:pt x="493" y="1183"/>
                  </a:cubicBezTo>
                  <a:cubicBezTo>
                    <a:pt x="495" y="1181"/>
                    <a:pt x="496" y="1179"/>
                    <a:pt x="498" y="1177"/>
                  </a:cubicBezTo>
                  <a:cubicBezTo>
                    <a:pt x="499" y="1175"/>
                    <a:pt x="501" y="1173"/>
                    <a:pt x="502" y="1171"/>
                  </a:cubicBezTo>
                  <a:cubicBezTo>
                    <a:pt x="511" y="1160"/>
                    <a:pt x="520" y="1150"/>
                    <a:pt x="529" y="1141"/>
                  </a:cubicBezTo>
                  <a:cubicBezTo>
                    <a:pt x="529" y="1141"/>
                    <a:pt x="529" y="1142"/>
                    <a:pt x="529" y="1142"/>
                  </a:cubicBezTo>
                  <a:cubicBezTo>
                    <a:pt x="529" y="1143"/>
                    <a:pt x="529" y="1143"/>
                    <a:pt x="529" y="1144"/>
                  </a:cubicBezTo>
                  <a:cubicBezTo>
                    <a:pt x="530" y="1145"/>
                    <a:pt x="530" y="1146"/>
                    <a:pt x="530" y="1147"/>
                  </a:cubicBezTo>
                  <a:cubicBezTo>
                    <a:pt x="530" y="1148"/>
                    <a:pt x="531" y="1149"/>
                    <a:pt x="531" y="1150"/>
                  </a:cubicBezTo>
                  <a:cubicBezTo>
                    <a:pt x="531" y="1150"/>
                    <a:pt x="531" y="1150"/>
                    <a:pt x="531" y="1150"/>
                  </a:cubicBezTo>
                  <a:cubicBezTo>
                    <a:pt x="530" y="1150"/>
                    <a:pt x="530" y="1150"/>
                    <a:pt x="530" y="1150"/>
                  </a:cubicBezTo>
                  <a:cubicBezTo>
                    <a:pt x="527" y="1164"/>
                    <a:pt x="538" y="1171"/>
                    <a:pt x="550" y="1179"/>
                  </a:cubicBezTo>
                  <a:cubicBezTo>
                    <a:pt x="556" y="1166"/>
                    <a:pt x="548" y="1157"/>
                    <a:pt x="535" y="1151"/>
                  </a:cubicBezTo>
                  <a:cubicBezTo>
                    <a:pt x="535" y="1150"/>
                    <a:pt x="534" y="1149"/>
                    <a:pt x="534" y="1149"/>
                  </a:cubicBezTo>
                  <a:cubicBezTo>
                    <a:pt x="534" y="1148"/>
                    <a:pt x="534" y="1147"/>
                    <a:pt x="533" y="1146"/>
                  </a:cubicBezTo>
                  <a:cubicBezTo>
                    <a:pt x="533" y="1145"/>
                    <a:pt x="533" y="1144"/>
                    <a:pt x="533" y="1144"/>
                  </a:cubicBezTo>
                  <a:cubicBezTo>
                    <a:pt x="533" y="1143"/>
                    <a:pt x="532" y="1142"/>
                    <a:pt x="532" y="1141"/>
                  </a:cubicBezTo>
                  <a:cubicBezTo>
                    <a:pt x="532" y="1140"/>
                    <a:pt x="532" y="1140"/>
                    <a:pt x="532" y="1139"/>
                  </a:cubicBezTo>
                  <a:cubicBezTo>
                    <a:pt x="532" y="1139"/>
                    <a:pt x="532" y="1139"/>
                    <a:pt x="532" y="1139"/>
                  </a:cubicBezTo>
                  <a:cubicBezTo>
                    <a:pt x="532" y="1138"/>
                    <a:pt x="532" y="1138"/>
                    <a:pt x="532" y="1138"/>
                  </a:cubicBezTo>
                  <a:cubicBezTo>
                    <a:pt x="533" y="1137"/>
                    <a:pt x="534" y="1136"/>
                    <a:pt x="535" y="1135"/>
                  </a:cubicBezTo>
                  <a:cubicBezTo>
                    <a:pt x="550" y="1134"/>
                    <a:pt x="565" y="1130"/>
                    <a:pt x="576" y="1124"/>
                  </a:cubicBezTo>
                  <a:cubicBezTo>
                    <a:pt x="602" y="1111"/>
                    <a:pt x="617" y="1104"/>
                    <a:pt x="617" y="1104"/>
                  </a:cubicBezTo>
                  <a:cubicBezTo>
                    <a:pt x="618" y="1104"/>
                    <a:pt x="623" y="1110"/>
                    <a:pt x="631" y="1114"/>
                  </a:cubicBezTo>
                  <a:cubicBezTo>
                    <a:pt x="640" y="1119"/>
                    <a:pt x="650" y="1123"/>
                    <a:pt x="650" y="1123"/>
                  </a:cubicBezTo>
                  <a:cubicBezTo>
                    <a:pt x="633" y="1153"/>
                    <a:pt x="595" y="1212"/>
                    <a:pt x="563" y="1192"/>
                  </a:cubicBezTo>
                  <a:cubicBezTo>
                    <a:pt x="592" y="1223"/>
                    <a:pt x="629" y="1181"/>
                    <a:pt x="655" y="1150"/>
                  </a:cubicBezTo>
                  <a:cubicBezTo>
                    <a:pt x="675" y="1128"/>
                    <a:pt x="669" y="1129"/>
                    <a:pt x="697" y="1139"/>
                  </a:cubicBezTo>
                  <a:cubicBezTo>
                    <a:pt x="718" y="1146"/>
                    <a:pt x="741" y="1158"/>
                    <a:pt x="764" y="1160"/>
                  </a:cubicBezTo>
                  <a:cubicBezTo>
                    <a:pt x="783" y="1162"/>
                    <a:pt x="798" y="1153"/>
                    <a:pt x="816" y="1154"/>
                  </a:cubicBezTo>
                  <a:cubicBezTo>
                    <a:pt x="835" y="1156"/>
                    <a:pt x="842" y="1166"/>
                    <a:pt x="862" y="1162"/>
                  </a:cubicBezTo>
                  <a:cubicBezTo>
                    <a:pt x="889" y="1158"/>
                    <a:pt x="921" y="1132"/>
                    <a:pt x="938" y="1169"/>
                  </a:cubicBezTo>
                  <a:cubicBezTo>
                    <a:pt x="914" y="1188"/>
                    <a:pt x="893" y="1206"/>
                    <a:pt x="873" y="1232"/>
                  </a:cubicBezTo>
                  <a:cubicBezTo>
                    <a:pt x="870" y="1233"/>
                    <a:pt x="869" y="1234"/>
                    <a:pt x="868" y="1235"/>
                  </a:cubicBezTo>
                  <a:cubicBezTo>
                    <a:pt x="867" y="1235"/>
                    <a:pt x="866" y="1236"/>
                    <a:pt x="864" y="1237"/>
                  </a:cubicBezTo>
                  <a:cubicBezTo>
                    <a:pt x="863" y="1238"/>
                    <a:pt x="862" y="1238"/>
                    <a:pt x="860" y="1239"/>
                  </a:cubicBezTo>
                  <a:cubicBezTo>
                    <a:pt x="855" y="1242"/>
                    <a:pt x="849" y="1246"/>
                    <a:pt x="843" y="1250"/>
                  </a:cubicBezTo>
                  <a:cubicBezTo>
                    <a:pt x="838" y="1253"/>
                    <a:pt x="831" y="1258"/>
                    <a:pt x="826" y="1263"/>
                  </a:cubicBezTo>
                  <a:cubicBezTo>
                    <a:pt x="825" y="1264"/>
                    <a:pt x="824" y="1264"/>
                    <a:pt x="823" y="1265"/>
                  </a:cubicBezTo>
                  <a:cubicBezTo>
                    <a:pt x="823" y="1266"/>
                    <a:pt x="822" y="1266"/>
                    <a:pt x="821" y="1267"/>
                  </a:cubicBezTo>
                  <a:cubicBezTo>
                    <a:pt x="820" y="1268"/>
                    <a:pt x="820" y="1268"/>
                    <a:pt x="820" y="1268"/>
                  </a:cubicBezTo>
                  <a:cubicBezTo>
                    <a:pt x="820" y="1268"/>
                    <a:pt x="820" y="1268"/>
                    <a:pt x="820" y="1268"/>
                  </a:cubicBezTo>
                  <a:cubicBezTo>
                    <a:pt x="820" y="1268"/>
                    <a:pt x="820" y="1268"/>
                    <a:pt x="820" y="1268"/>
                  </a:cubicBezTo>
                  <a:cubicBezTo>
                    <a:pt x="819" y="1269"/>
                    <a:pt x="819" y="1269"/>
                    <a:pt x="819" y="1269"/>
                  </a:cubicBezTo>
                  <a:cubicBezTo>
                    <a:pt x="819" y="1269"/>
                    <a:pt x="819" y="1269"/>
                    <a:pt x="819" y="1269"/>
                  </a:cubicBezTo>
                  <a:cubicBezTo>
                    <a:pt x="819" y="1269"/>
                    <a:pt x="818" y="1269"/>
                    <a:pt x="818" y="1270"/>
                  </a:cubicBezTo>
                  <a:cubicBezTo>
                    <a:pt x="817" y="1270"/>
                    <a:pt x="816" y="1271"/>
                    <a:pt x="814" y="1271"/>
                  </a:cubicBezTo>
                  <a:cubicBezTo>
                    <a:pt x="814" y="1272"/>
                    <a:pt x="813" y="1272"/>
                    <a:pt x="812" y="1272"/>
                  </a:cubicBezTo>
                  <a:cubicBezTo>
                    <a:pt x="812" y="1272"/>
                    <a:pt x="811" y="1272"/>
                    <a:pt x="811" y="1272"/>
                  </a:cubicBezTo>
                  <a:cubicBezTo>
                    <a:pt x="811" y="1273"/>
                    <a:pt x="810" y="1273"/>
                    <a:pt x="810" y="1273"/>
                  </a:cubicBezTo>
                  <a:cubicBezTo>
                    <a:pt x="806" y="1274"/>
                    <a:pt x="802" y="1274"/>
                    <a:pt x="798" y="1274"/>
                  </a:cubicBezTo>
                  <a:cubicBezTo>
                    <a:pt x="797" y="1274"/>
                    <a:pt x="797" y="1274"/>
                    <a:pt x="796" y="1274"/>
                  </a:cubicBezTo>
                  <a:cubicBezTo>
                    <a:pt x="796" y="1274"/>
                    <a:pt x="795" y="1274"/>
                    <a:pt x="795" y="1274"/>
                  </a:cubicBezTo>
                  <a:cubicBezTo>
                    <a:pt x="793" y="1274"/>
                    <a:pt x="792" y="1273"/>
                    <a:pt x="791" y="1273"/>
                  </a:cubicBezTo>
                  <a:cubicBezTo>
                    <a:pt x="789" y="1273"/>
                    <a:pt x="786" y="1273"/>
                    <a:pt x="784" y="1272"/>
                  </a:cubicBezTo>
                  <a:cubicBezTo>
                    <a:pt x="781" y="1272"/>
                    <a:pt x="779" y="1272"/>
                    <a:pt x="777" y="1272"/>
                  </a:cubicBezTo>
                  <a:cubicBezTo>
                    <a:pt x="775" y="1272"/>
                    <a:pt x="773" y="1272"/>
                    <a:pt x="771" y="1272"/>
                  </a:cubicBezTo>
                  <a:cubicBezTo>
                    <a:pt x="771" y="1272"/>
                    <a:pt x="771" y="1272"/>
                    <a:pt x="771" y="1271"/>
                  </a:cubicBezTo>
                  <a:cubicBezTo>
                    <a:pt x="770" y="1271"/>
                    <a:pt x="770" y="1271"/>
                    <a:pt x="770" y="1271"/>
                  </a:cubicBezTo>
                  <a:cubicBezTo>
                    <a:pt x="770" y="1271"/>
                    <a:pt x="770" y="1270"/>
                    <a:pt x="770" y="1270"/>
                  </a:cubicBezTo>
                  <a:cubicBezTo>
                    <a:pt x="769" y="1270"/>
                    <a:pt x="769" y="1270"/>
                    <a:pt x="769" y="1270"/>
                  </a:cubicBezTo>
                  <a:cubicBezTo>
                    <a:pt x="769" y="1269"/>
                    <a:pt x="769" y="1269"/>
                    <a:pt x="768" y="1269"/>
                  </a:cubicBezTo>
                  <a:cubicBezTo>
                    <a:pt x="767" y="1267"/>
                    <a:pt x="765" y="1265"/>
                    <a:pt x="764" y="1262"/>
                  </a:cubicBezTo>
                  <a:cubicBezTo>
                    <a:pt x="762" y="1259"/>
                    <a:pt x="761" y="1257"/>
                    <a:pt x="759" y="1254"/>
                  </a:cubicBezTo>
                  <a:cubicBezTo>
                    <a:pt x="759" y="1254"/>
                    <a:pt x="759" y="1253"/>
                    <a:pt x="759" y="1253"/>
                  </a:cubicBezTo>
                  <a:cubicBezTo>
                    <a:pt x="761" y="1239"/>
                    <a:pt x="744" y="1239"/>
                    <a:pt x="734" y="1235"/>
                  </a:cubicBezTo>
                  <a:cubicBezTo>
                    <a:pt x="733" y="1248"/>
                    <a:pt x="744" y="1259"/>
                    <a:pt x="755" y="1257"/>
                  </a:cubicBezTo>
                  <a:cubicBezTo>
                    <a:pt x="758" y="1257"/>
                    <a:pt x="758" y="1257"/>
                    <a:pt x="758" y="1257"/>
                  </a:cubicBezTo>
                  <a:cubicBezTo>
                    <a:pt x="758" y="1257"/>
                    <a:pt x="758" y="1256"/>
                    <a:pt x="758" y="1256"/>
                  </a:cubicBezTo>
                  <a:cubicBezTo>
                    <a:pt x="760" y="1258"/>
                    <a:pt x="761" y="1261"/>
                    <a:pt x="762" y="1263"/>
                  </a:cubicBezTo>
                  <a:cubicBezTo>
                    <a:pt x="764" y="1266"/>
                    <a:pt x="765" y="1268"/>
                    <a:pt x="767" y="1270"/>
                  </a:cubicBezTo>
                  <a:cubicBezTo>
                    <a:pt x="767" y="1271"/>
                    <a:pt x="767" y="1271"/>
                    <a:pt x="768" y="1271"/>
                  </a:cubicBezTo>
                  <a:cubicBezTo>
                    <a:pt x="768" y="1271"/>
                    <a:pt x="768" y="1272"/>
                    <a:pt x="768" y="1272"/>
                  </a:cubicBezTo>
                  <a:cubicBezTo>
                    <a:pt x="769" y="1272"/>
                    <a:pt x="769" y="1272"/>
                    <a:pt x="769" y="1272"/>
                  </a:cubicBezTo>
                  <a:cubicBezTo>
                    <a:pt x="769" y="1272"/>
                    <a:pt x="769" y="1272"/>
                    <a:pt x="769" y="1272"/>
                  </a:cubicBezTo>
                  <a:cubicBezTo>
                    <a:pt x="765" y="1273"/>
                    <a:pt x="761" y="1274"/>
                    <a:pt x="758" y="1275"/>
                  </a:cubicBezTo>
                  <a:cubicBezTo>
                    <a:pt x="757" y="1275"/>
                    <a:pt x="757" y="1276"/>
                    <a:pt x="756" y="1276"/>
                  </a:cubicBezTo>
                  <a:cubicBezTo>
                    <a:pt x="756" y="1276"/>
                    <a:pt x="756" y="1276"/>
                    <a:pt x="755" y="1276"/>
                  </a:cubicBezTo>
                  <a:cubicBezTo>
                    <a:pt x="754" y="1277"/>
                    <a:pt x="754" y="1277"/>
                    <a:pt x="753" y="1277"/>
                  </a:cubicBezTo>
                  <a:cubicBezTo>
                    <a:pt x="752" y="1278"/>
                    <a:pt x="751" y="1279"/>
                    <a:pt x="750" y="1279"/>
                  </a:cubicBezTo>
                  <a:cubicBezTo>
                    <a:pt x="750" y="1279"/>
                    <a:pt x="750" y="1279"/>
                    <a:pt x="749" y="1280"/>
                  </a:cubicBezTo>
                  <a:cubicBezTo>
                    <a:pt x="749" y="1280"/>
                    <a:pt x="749" y="1280"/>
                    <a:pt x="748" y="1280"/>
                  </a:cubicBezTo>
                  <a:cubicBezTo>
                    <a:pt x="748" y="1280"/>
                    <a:pt x="748" y="1280"/>
                    <a:pt x="748" y="1280"/>
                  </a:cubicBezTo>
                  <a:cubicBezTo>
                    <a:pt x="748" y="1280"/>
                    <a:pt x="747" y="1280"/>
                    <a:pt x="747" y="1280"/>
                  </a:cubicBezTo>
                  <a:cubicBezTo>
                    <a:pt x="746" y="1280"/>
                    <a:pt x="746" y="1280"/>
                    <a:pt x="745" y="1280"/>
                  </a:cubicBezTo>
                  <a:cubicBezTo>
                    <a:pt x="744" y="1280"/>
                    <a:pt x="743" y="1280"/>
                    <a:pt x="741" y="1281"/>
                  </a:cubicBezTo>
                  <a:cubicBezTo>
                    <a:pt x="740" y="1281"/>
                    <a:pt x="739" y="1281"/>
                    <a:pt x="738" y="1281"/>
                  </a:cubicBezTo>
                  <a:cubicBezTo>
                    <a:pt x="737" y="1281"/>
                    <a:pt x="736" y="1281"/>
                    <a:pt x="735" y="1281"/>
                  </a:cubicBezTo>
                  <a:cubicBezTo>
                    <a:pt x="734" y="1281"/>
                    <a:pt x="734" y="1281"/>
                    <a:pt x="734" y="1281"/>
                  </a:cubicBezTo>
                  <a:cubicBezTo>
                    <a:pt x="734" y="1281"/>
                    <a:pt x="734" y="1280"/>
                    <a:pt x="734" y="1280"/>
                  </a:cubicBezTo>
                  <a:cubicBezTo>
                    <a:pt x="732" y="1280"/>
                    <a:pt x="731" y="1278"/>
                    <a:pt x="729" y="1278"/>
                  </a:cubicBezTo>
                  <a:cubicBezTo>
                    <a:pt x="728" y="1278"/>
                    <a:pt x="728" y="1278"/>
                    <a:pt x="728" y="1278"/>
                  </a:cubicBezTo>
                  <a:cubicBezTo>
                    <a:pt x="729" y="1268"/>
                    <a:pt x="717" y="1270"/>
                    <a:pt x="712" y="1270"/>
                  </a:cubicBezTo>
                  <a:cubicBezTo>
                    <a:pt x="704" y="1270"/>
                    <a:pt x="701" y="1267"/>
                    <a:pt x="693" y="1263"/>
                  </a:cubicBezTo>
                  <a:cubicBezTo>
                    <a:pt x="699" y="1276"/>
                    <a:pt x="721" y="1299"/>
                    <a:pt x="732" y="1283"/>
                  </a:cubicBezTo>
                  <a:cubicBezTo>
                    <a:pt x="733" y="1283"/>
                    <a:pt x="734" y="1283"/>
                    <a:pt x="735" y="1283"/>
                  </a:cubicBezTo>
                  <a:cubicBezTo>
                    <a:pt x="736" y="1283"/>
                    <a:pt x="737" y="1283"/>
                    <a:pt x="738" y="1283"/>
                  </a:cubicBezTo>
                  <a:cubicBezTo>
                    <a:pt x="739" y="1283"/>
                    <a:pt x="741" y="1283"/>
                    <a:pt x="742" y="1283"/>
                  </a:cubicBezTo>
                  <a:cubicBezTo>
                    <a:pt x="743" y="1283"/>
                    <a:pt x="744" y="1282"/>
                    <a:pt x="745" y="1282"/>
                  </a:cubicBezTo>
                  <a:cubicBezTo>
                    <a:pt x="746" y="1282"/>
                    <a:pt x="747" y="1282"/>
                    <a:pt x="748" y="1282"/>
                  </a:cubicBezTo>
                  <a:cubicBezTo>
                    <a:pt x="748" y="1282"/>
                    <a:pt x="748" y="1282"/>
                    <a:pt x="748" y="1282"/>
                  </a:cubicBezTo>
                  <a:cubicBezTo>
                    <a:pt x="749" y="1282"/>
                    <a:pt x="749" y="1282"/>
                    <a:pt x="749" y="1282"/>
                  </a:cubicBezTo>
                  <a:cubicBezTo>
                    <a:pt x="749" y="1281"/>
                    <a:pt x="750" y="1281"/>
                    <a:pt x="750" y="1281"/>
                  </a:cubicBezTo>
                  <a:cubicBezTo>
                    <a:pt x="751" y="1281"/>
                    <a:pt x="751" y="1281"/>
                    <a:pt x="752" y="1280"/>
                  </a:cubicBezTo>
                  <a:cubicBezTo>
                    <a:pt x="753" y="1280"/>
                    <a:pt x="753" y="1280"/>
                    <a:pt x="753" y="1280"/>
                  </a:cubicBezTo>
                  <a:cubicBezTo>
                    <a:pt x="753" y="1280"/>
                    <a:pt x="753" y="1280"/>
                    <a:pt x="752" y="1280"/>
                  </a:cubicBezTo>
                  <a:cubicBezTo>
                    <a:pt x="752" y="1279"/>
                    <a:pt x="753" y="1279"/>
                    <a:pt x="754" y="1279"/>
                  </a:cubicBezTo>
                  <a:cubicBezTo>
                    <a:pt x="755" y="1279"/>
                    <a:pt x="755" y="1279"/>
                    <a:pt x="756" y="1278"/>
                  </a:cubicBezTo>
                  <a:cubicBezTo>
                    <a:pt x="756" y="1278"/>
                    <a:pt x="757" y="1278"/>
                    <a:pt x="757" y="1278"/>
                  </a:cubicBezTo>
                  <a:cubicBezTo>
                    <a:pt x="758" y="1278"/>
                    <a:pt x="758" y="1278"/>
                    <a:pt x="758" y="1277"/>
                  </a:cubicBezTo>
                  <a:cubicBezTo>
                    <a:pt x="762" y="1276"/>
                    <a:pt x="766" y="1275"/>
                    <a:pt x="770" y="1274"/>
                  </a:cubicBezTo>
                  <a:cubicBezTo>
                    <a:pt x="771" y="1274"/>
                    <a:pt x="773" y="1274"/>
                    <a:pt x="774" y="1274"/>
                  </a:cubicBezTo>
                  <a:cubicBezTo>
                    <a:pt x="774" y="1274"/>
                    <a:pt x="774" y="1274"/>
                    <a:pt x="774" y="1274"/>
                  </a:cubicBezTo>
                  <a:cubicBezTo>
                    <a:pt x="774" y="1274"/>
                    <a:pt x="774" y="1274"/>
                    <a:pt x="774" y="1274"/>
                  </a:cubicBezTo>
                  <a:cubicBezTo>
                    <a:pt x="775" y="1274"/>
                    <a:pt x="776" y="1274"/>
                    <a:pt x="777" y="1274"/>
                  </a:cubicBezTo>
                  <a:cubicBezTo>
                    <a:pt x="779" y="1274"/>
                    <a:pt x="781" y="1274"/>
                    <a:pt x="784" y="1275"/>
                  </a:cubicBezTo>
                  <a:cubicBezTo>
                    <a:pt x="786" y="1275"/>
                    <a:pt x="789" y="1275"/>
                    <a:pt x="791" y="1276"/>
                  </a:cubicBezTo>
                  <a:cubicBezTo>
                    <a:pt x="792" y="1276"/>
                    <a:pt x="793" y="1276"/>
                    <a:pt x="795" y="1276"/>
                  </a:cubicBezTo>
                  <a:cubicBezTo>
                    <a:pt x="795" y="1276"/>
                    <a:pt x="796" y="1276"/>
                    <a:pt x="796" y="1276"/>
                  </a:cubicBezTo>
                  <a:cubicBezTo>
                    <a:pt x="797" y="1276"/>
                    <a:pt x="797" y="1276"/>
                    <a:pt x="798" y="1276"/>
                  </a:cubicBezTo>
                  <a:cubicBezTo>
                    <a:pt x="803" y="1276"/>
                    <a:pt x="807" y="1276"/>
                    <a:pt x="810" y="1275"/>
                  </a:cubicBezTo>
                  <a:cubicBezTo>
                    <a:pt x="811" y="1275"/>
                    <a:pt x="811" y="1275"/>
                    <a:pt x="812" y="1275"/>
                  </a:cubicBezTo>
                  <a:cubicBezTo>
                    <a:pt x="812" y="1274"/>
                    <a:pt x="813" y="1274"/>
                    <a:pt x="813" y="1274"/>
                  </a:cubicBezTo>
                  <a:cubicBezTo>
                    <a:pt x="814" y="1274"/>
                    <a:pt x="814" y="1273"/>
                    <a:pt x="815" y="1273"/>
                  </a:cubicBezTo>
                  <a:cubicBezTo>
                    <a:pt x="816" y="1273"/>
                    <a:pt x="816" y="1272"/>
                    <a:pt x="817" y="1272"/>
                  </a:cubicBezTo>
                  <a:cubicBezTo>
                    <a:pt x="814" y="1275"/>
                    <a:pt x="812" y="1279"/>
                    <a:pt x="811" y="1283"/>
                  </a:cubicBezTo>
                  <a:cubicBezTo>
                    <a:pt x="809" y="1287"/>
                    <a:pt x="808" y="1291"/>
                    <a:pt x="806" y="1295"/>
                  </a:cubicBezTo>
                  <a:cubicBezTo>
                    <a:pt x="805" y="1299"/>
                    <a:pt x="803" y="1303"/>
                    <a:pt x="801" y="1306"/>
                  </a:cubicBezTo>
                  <a:cubicBezTo>
                    <a:pt x="800" y="1307"/>
                    <a:pt x="799" y="1308"/>
                    <a:pt x="799" y="1308"/>
                  </a:cubicBezTo>
                  <a:cubicBezTo>
                    <a:pt x="799" y="1309"/>
                    <a:pt x="799" y="1309"/>
                    <a:pt x="799" y="1309"/>
                  </a:cubicBezTo>
                  <a:cubicBezTo>
                    <a:pt x="798" y="1309"/>
                    <a:pt x="798" y="1309"/>
                    <a:pt x="798" y="1309"/>
                  </a:cubicBezTo>
                  <a:cubicBezTo>
                    <a:pt x="798" y="1309"/>
                    <a:pt x="798" y="1309"/>
                    <a:pt x="798" y="1309"/>
                  </a:cubicBezTo>
                  <a:cubicBezTo>
                    <a:pt x="797" y="1310"/>
                    <a:pt x="797" y="1310"/>
                    <a:pt x="797" y="1310"/>
                  </a:cubicBezTo>
                  <a:cubicBezTo>
                    <a:pt x="795" y="1312"/>
                    <a:pt x="794" y="1313"/>
                    <a:pt x="792" y="1314"/>
                  </a:cubicBezTo>
                  <a:cubicBezTo>
                    <a:pt x="789" y="1316"/>
                    <a:pt x="785" y="1318"/>
                    <a:pt x="782" y="1320"/>
                  </a:cubicBezTo>
                  <a:cubicBezTo>
                    <a:pt x="778" y="1322"/>
                    <a:pt x="774" y="1323"/>
                    <a:pt x="771" y="1325"/>
                  </a:cubicBezTo>
                  <a:cubicBezTo>
                    <a:pt x="767" y="1328"/>
                    <a:pt x="764" y="1330"/>
                    <a:pt x="762" y="1334"/>
                  </a:cubicBezTo>
                  <a:cubicBezTo>
                    <a:pt x="761" y="1335"/>
                    <a:pt x="760" y="1336"/>
                    <a:pt x="759" y="1338"/>
                  </a:cubicBezTo>
                  <a:cubicBezTo>
                    <a:pt x="759" y="1338"/>
                    <a:pt x="758" y="1338"/>
                    <a:pt x="758" y="1338"/>
                  </a:cubicBezTo>
                  <a:cubicBezTo>
                    <a:pt x="757" y="1338"/>
                    <a:pt x="757" y="1338"/>
                    <a:pt x="756" y="1337"/>
                  </a:cubicBezTo>
                  <a:cubicBezTo>
                    <a:pt x="756" y="1337"/>
                    <a:pt x="756" y="1337"/>
                    <a:pt x="756" y="1338"/>
                  </a:cubicBezTo>
                  <a:cubicBezTo>
                    <a:pt x="755" y="1338"/>
                    <a:pt x="755" y="1338"/>
                    <a:pt x="755" y="1338"/>
                  </a:cubicBezTo>
                  <a:cubicBezTo>
                    <a:pt x="754" y="1338"/>
                    <a:pt x="754" y="1338"/>
                    <a:pt x="753" y="1338"/>
                  </a:cubicBezTo>
                  <a:cubicBezTo>
                    <a:pt x="753" y="1338"/>
                    <a:pt x="752" y="1338"/>
                    <a:pt x="752" y="1338"/>
                  </a:cubicBezTo>
                  <a:cubicBezTo>
                    <a:pt x="751" y="1338"/>
                    <a:pt x="750" y="1338"/>
                    <a:pt x="750" y="1339"/>
                  </a:cubicBezTo>
                  <a:cubicBezTo>
                    <a:pt x="749" y="1339"/>
                    <a:pt x="748" y="1339"/>
                    <a:pt x="748" y="1339"/>
                  </a:cubicBezTo>
                  <a:cubicBezTo>
                    <a:pt x="747" y="1339"/>
                    <a:pt x="745" y="1340"/>
                    <a:pt x="744" y="1340"/>
                  </a:cubicBezTo>
                  <a:cubicBezTo>
                    <a:pt x="743" y="1341"/>
                    <a:pt x="741" y="1341"/>
                    <a:pt x="740" y="1342"/>
                  </a:cubicBezTo>
                  <a:cubicBezTo>
                    <a:pt x="740" y="1342"/>
                    <a:pt x="739" y="1342"/>
                    <a:pt x="739" y="1343"/>
                  </a:cubicBezTo>
                  <a:cubicBezTo>
                    <a:pt x="725" y="1327"/>
                    <a:pt x="711" y="1362"/>
                    <a:pt x="704" y="1368"/>
                  </a:cubicBezTo>
                  <a:cubicBezTo>
                    <a:pt x="719" y="1371"/>
                    <a:pt x="748" y="1368"/>
                    <a:pt x="740" y="1346"/>
                  </a:cubicBezTo>
                  <a:cubicBezTo>
                    <a:pt x="739" y="1346"/>
                    <a:pt x="738" y="1346"/>
                    <a:pt x="737" y="1347"/>
                  </a:cubicBezTo>
                  <a:cubicBezTo>
                    <a:pt x="738" y="1346"/>
                    <a:pt x="738" y="1346"/>
                    <a:pt x="738" y="1346"/>
                  </a:cubicBezTo>
                  <a:cubicBezTo>
                    <a:pt x="739" y="1346"/>
                    <a:pt x="740" y="1345"/>
                    <a:pt x="741" y="1344"/>
                  </a:cubicBezTo>
                  <a:cubicBezTo>
                    <a:pt x="742" y="1344"/>
                    <a:pt x="744" y="1343"/>
                    <a:pt x="745" y="1343"/>
                  </a:cubicBezTo>
                  <a:cubicBezTo>
                    <a:pt x="746" y="1342"/>
                    <a:pt x="747" y="1342"/>
                    <a:pt x="749" y="1342"/>
                  </a:cubicBezTo>
                  <a:cubicBezTo>
                    <a:pt x="749" y="1341"/>
                    <a:pt x="750" y="1341"/>
                    <a:pt x="750" y="1341"/>
                  </a:cubicBezTo>
                  <a:cubicBezTo>
                    <a:pt x="751" y="1341"/>
                    <a:pt x="752" y="1341"/>
                    <a:pt x="752" y="1341"/>
                  </a:cubicBezTo>
                  <a:cubicBezTo>
                    <a:pt x="753" y="1341"/>
                    <a:pt x="753" y="1341"/>
                    <a:pt x="754" y="1340"/>
                  </a:cubicBezTo>
                  <a:cubicBezTo>
                    <a:pt x="754" y="1340"/>
                    <a:pt x="755" y="1340"/>
                    <a:pt x="755" y="1340"/>
                  </a:cubicBezTo>
                  <a:cubicBezTo>
                    <a:pt x="756" y="1340"/>
                    <a:pt x="756" y="1340"/>
                    <a:pt x="756" y="1340"/>
                  </a:cubicBezTo>
                  <a:cubicBezTo>
                    <a:pt x="756" y="1340"/>
                    <a:pt x="757" y="1340"/>
                    <a:pt x="757" y="1340"/>
                  </a:cubicBezTo>
                  <a:cubicBezTo>
                    <a:pt x="757" y="1340"/>
                    <a:pt x="758" y="1340"/>
                    <a:pt x="758" y="1340"/>
                  </a:cubicBezTo>
                  <a:cubicBezTo>
                    <a:pt x="758" y="1340"/>
                    <a:pt x="758" y="1340"/>
                    <a:pt x="758" y="1340"/>
                  </a:cubicBezTo>
                  <a:cubicBezTo>
                    <a:pt x="758" y="1340"/>
                    <a:pt x="758" y="1340"/>
                    <a:pt x="758" y="1340"/>
                  </a:cubicBezTo>
                  <a:cubicBezTo>
                    <a:pt x="757" y="1341"/>
                    <a:pt x="757" y="1341"/>
                    <a:pt x="757" y="1342"/>
                  </a:cubicBezTo>
                  <a:cubicBezTo>
                    <a:pt x="757" y="1343"/>
                    <a:pt x="756" y="1344"/>
                    <a:pt x="756" y="1345"/>
                  </a:cubicBezTo>
                  <a:cubicBezTo>
                    <a:pt x="755" y="1348"/>
                    <a:pt x="754" y="1352"/>
                    <a:pt x="753" y="1356"/>
                  </a:cubicBezTo>
                  <a:cubicBezTo>
                    <a:pt x="752" y="1360"/>
                    <a:pt x="752" y="1364"/>
                    <a:pt x="752" y="1368"/>
                  </a:cubicBezTo>
                  <a:cubicBezTo>
                    <a:pt x="752" y="1368"/>
                    <a:pt x="751" y="1368"/>
                    <a:pt x="751" y="1368"/>
                  </a:cubicBezTo>
                  <a:cubicBezTo>
                    <a:pt x="751" y="1369"/>
                    <a:pt x="751" y="1369"/>
                    <a:pt x="750" y="1370"/>
                  </a:cubicBezTo>
                  <a:cubicBezTo>
                    <a:pt x="750" y="1370"/>
                    <a:pt x="750" y="1370"/>
                    <a:pt x="750" y="1370"/>
                  </a:cubicBezTo>
                  <a:cubicBezTo>
                    <a:pt x="750" y="1370"/>
                    <a:pt x="749" y="1371"/>
                    <a:pt x="749" y="1371"/>
                  </a:cubicBezTo>
                  <a:cubicBezTo>
                    <a:pt x="749" y="1371"/>
                    <a:pt x="748" y="1372"/>
                    <a:pt x="747" y="1372"/>
                  </a:cubicBezTo>
                  <a:cubicBezTo>
                    <a:pt x="747" y="1373"/>
                    <a:pt x="746" y="1373"/>
                    <a:pt x="745" y="1374"/>
                  </a:cubicBezTo>
                  <a:cubicBezTo>
                    <a:pt x="744" y="1374"/>
                    <a:pt x="744" y="1375"/>
                    <a:pt x="743" y="1375"/>
                  </a:cubicBezTo>
                  <a:cubicBezTo>
                    <a:pt x="741" y="1376"/>
                    <a:pt x="739" y="1377"/>
                    <a:pt x="737" y="1378"/>
                  </a:cubicBezTo>
                  <a:cubicBezTo>
                    <a:pt x="735" y="1379"/>
                    <a:pt x="733" y="1380"/>
                    <a:pt x="731" y="1381"/>
                  </a:cubicBezTo>
                  <a:cubicBezTo>
                    <a:pt x="726" y="1383"/>
                    <a:pt x="721" y="1385"/>
                    <a:pt x="716" y="1387"/>
                  </a:cubicBezTo>
                  <a:cubicBezTo>
                    <a:pt x="714" y="1388"/>
                    <a:pt x="711" y="1390"/>
                    <a:pt x="709" y="1391"/>
                  </a:cubicBezTo>
                  <a:cubicBezTo>
                    <a:pt x="706" y="1392"/>
                    <a:pt x="704" y="1393"/>
                    <a:pt x="702" y="1394"/>
                  </a:cubicBezTo>
                  <a:cubicBezTo>
                    <a:pt x="699" y="1395"/>
                    <a:pt x="697" y="1396"/>
                    <a:pt x="695" y="1398"/>
                  </a:cubicBezTo>
                  <a:cubicBezTo>
                    <a:pt x="695" y="1398"/>
                    <a:pt x="695" y="1398"/>
                    <a:pt x="695" y="1398"/>
                  </a:cubicBezTo>
                  <a:cubicBezTo>
                    <a:pt x="694" y="1399"/>
                    <a:pt x="694" y="1399"/>
                    <a:pt x="694" y="1399"/>
                  </a:cubicBezTo>
                  <a:cubicBezTo>
                    <a:pt x="694" y="1400"/>
                    <a:pt x="693" y="1400"/>
                    <a:pt x="693" y="1401"/>
                  </a:cubicBezTo>
                  <a:cubicBezTo>
                    <a:pt x="693" y="1401"/>
                    <a:pt x="693" y="1401"/>
                    <a:pt x="693" y="1401"/>
                  </a:cubicBezTo>
                  <a:cubicBezTo>
                    <a:pt x="693" y="1400"/>
                    <a:pt x="692" y="1400"/>
                    <a:pt x="692" y="1400"/>
                  </a:cubicBezTo>
                  <a:cubicBezTo>
                    <a:pt x="692" y="1399"/>
                    <a:pt x="692" y="1399"/>
                    <a:pt x="691" y="1399"/>
                  </a:cubicBezTo>
                  <a:cubicBezTo>
                    <a:pt x="691" y="1398"/>
                    <a:pt x="690" y="1398"/>
                    <a:pt x="690" y="1398"/>
                  </a:cubicBezTo>
                  <a:cubicBezTo>
                    <a:pt x="690" y="1397"/>
                    <a:pt x="689" y="1397"/>
                    <a:pt x="689" y="1396"/>
                  </a:cubicBezTo>
                  <a:cubicBezTo>
                    <a:pt x="689" y="1396"/>
                    <a:pt x="688" y="1396"/>
                    <a:pt x="688" y="1396"/>
                  </a:cubicBezTo>
                  <a:cubicBezTo>
                    <a:pt x="688" y="1395"/>
                    <a:pt x="687" y="1395"/>
                    <a:pt x="687" y="1395"/>
                  </a:cubicBezTo>
                  <a:cubicBezTo>
                    <a:pt x="687" y="1395"/>
                    <a:pt x="686" y="1394"/>
                    <a:pt x="685" y="1394"/>
                  </a:cubicBezTo>
                  <a:cubicBezTo>
                    <a:pt x="685" y="1394"/>
                    <a:pt x="684" y="1393"/>
                    <a:pt x="683" y="1393"/>
                  </a:cubicBezTo>
                  <a:cubicBezTo>
                    <a:pt x="683" y="1393"/>
                    <a:pt x="683" y="1392"/>
                    <a:pt x="682" y="1392"/>
                  </a:cubicBezTo>
                  <a:cubicBezTo>
                    <a:pt x="682" y="1392"/>
                    <a:pt x="681" y="1392"/>
                    <a:pt x="681" y="1392"/>
                  </a:cubicBezTo>
                  <a:cubicBezTo>
                    <a:pt x="680" y="1391"/>
                    <a:pt x="680" y="1391"/>
                    <a:pt x="679" y="1391"/>
                  </a:cubicBezTo>
                  <a:cubicBezTo>
                    <a:pt x="677" y="1390"/>
                    <a:pt x="675" y="1389"/>
                    <a:pt x="674" y="1389"/>
                  </a:cubicBezTo>
                  <a:cubicBezTo>
                    <a:pt x="673" y="1389"/>
                    <a:pt x="673" y="1389"/>
                    <a:pt x="673" y="1389"/>
                  </a:cubicBezTo>
                  <a:cubicBezTo>
                    <a:pt x="672" y="1387"/>
                    <a:pt x="672" y="1387"/>
                    <a:pt x="672" y="1387"/>
                  </a:cubicBezTo>
                  <a:cubicBezTo>
                    <a:pt x="658" y="1369"/>
                    <a:pt x="632" y="1386"/>
                    <a:pt x="629" y="1404"/>
                  </a:cubicBezTo>
                  <a:cubicBezTo>
                    <a:pt x="638" y="1400"/>
                    <a:pt x="648" y="1405"/>
                    <a:pt x="657" y="1402"/>
                  </a:cubicBezTo>
                  <a:cubicBezTo>
                    <a:pt x="662" y="1400"/>
                    <a:pt x="667" y="1395"/>
                    <a:pt x="672" y="1391"/>
                  </a:cubicBezTo>
                  <a:cubicBezTo>
                    <a:pt x="672" y="1391"/>
                    <a:pt x="673" y="1391"/>
                    <a:pt x="673" y="1392"/>
                  </a:cubicBezTo>
                  <a:cubicBezTo>
                    <a:pt x="674" y="1394"/>
                    <a:pt x="674" y="1394"/>
                    <a:pt x="674" y="1394"/>
                  </a:cubicBezTo>
                  <a:cubicBezTo>
                    <a:pt x="674" y="1393"/>
                    <a:pt x="674" y="1392"/>
                    <a:pt x="673" y="1392"/>
                  </a:cubicBezTo>
                  <a:cubicBezTo>
                    <a:pt x="675" y="1392"/>
                    <a:pt x="677" y="1393"/>
                    <a:pt x="678" y="1393"/>
                  </a:cubicBezTo>
                  <a:cubicBezTo>
                    <a:pt x="679" y="1393"/>
                    <a:pt x="680" y="1394"/>
                    <a:pt x="680" y="1394"/>
                  </a:cubicBezTo>
                  <a:cubicBezTo>
                    <a:pt x="681" y="1394"/>
                    <a:pt x="681" y="1394"/>
                    <a:pt x="681" y="1395"/>
                  </a:cubicBezTo>
                  <a:cubicBezTo>
                    <a:pt x="682" y="1395"/>
                    <a:pt x="682" y="1395"/>
                    <a:pt x="682" y="1395"/>
                  </a:cubicBezTo>
                  <a:cubicBezTo>
                    <a:pt x="683" y="1395"/>
                    <a:pt x="684" y="1396"/>
                    <a:pt x="684" y="1396"/>
                  </a:cubicBezTo>
                  <a:cubicBezTo>
                    <a:pt x="685" y="1397"/>
                    <a:pt x="685" y="1397"/>
                    <a:pt x="686" y="1397"/>
                  </a:cubicBezTo>
                  <a:cubicBezTo>
                    <a:pt x="686" y="1397"/>
                    <a:pt x="687" y="1398"/>
                    <a:pt x="687" y="1398"/>
                  </a:cubicBezTo>
                  <a:cubicBezTo>
                    <a:pt x="687" y="1398"/>
                    <a:pt x="687" y="1398"/>
                    <a:pt x="688" y="1398"/>
                  </a:cubicBezTo>
                  <a:cubicBezTo>
                    <a:pt x="688" y="1399"/>
                    <a:pt x="689" y="1399"/>
                    <a:pt x="689" y="1399"/>
                  </a:cubicBezTo>
                  <a:cubicBezTo>
                    <a:pt x="690" y="1399"/>
                    <a:pt x="690" y="1400"/>
                    <a:pt x="690" y="1400"/>
                  </a:cubicBezTo>
                  <a:cubicBezTo>
                    <a:pt x="691" y="1400"/>
                    <a:pt x="691" y="1400"/>
                    <a:pt x="692" y="1401"/>
                  </a:cubicBezTo>
                  <a:cubicBezTo>
                    <a:pt x="692" y="1401"/>
                    <a:pt x="692" y="1401"/>
                    <a:pt x="693" y="1401"/>
                  </a:cubicBezTo>
                  <a:cubicBezTo>
                    <a:pt x="692" y="1402"/>
                    <a:pt x="692" y="1403"/>
                    <a:pt x="691" y="1404"/>
                  </a:cubicBezTo>
                  <a:cubicBezTo>
                    <a:pt x="691" y="1404"/>
                    <a:pt x="691" y="1405"/>
                    <a:pt x="691" y="1405"/>
                  </a:cubicBezTo>
                  <a:cubicBezTo>
                    <a:pt x="691" y="1406"/>
                    <a:pt x="691" y="1406"/>
                    <a:pt x="691" y="1407"/>
                  </a:cubicBezTo>
                  <a:cubicBezTo>
                    <a:pt x="690" y="1408"/>
                    <a:pt x="690" y="1409"/>
                    <a:pt x="690" y="1410"/>
                  </a:cubicBezTo>
                  <a:cubicBezTo>
                    <a:pt x="690" y="1410"/>
                    <a:pt x="690" y="1410"/>
                    <a:pt x="690" y="1410"/>
                  </a:cubicBezTo>
                  <a:cubicBezTo>
                    <a:pt x="690" y="1410"/>
                    <a:pt x="690" y="1410"/>
                    <a:pt x="690" y="1410"/>
                  </a:cubicBezTo>
                  <a:cubicBezTo>
                    <a:pt x="690" y="1410"/>
                    <a:pt x="690" y="1410"/>
                    <a:pt x="690" y="1411"/>
                  </a:cubicBezTo>
                  <a:cubicBezTo>
                    <a:pt x="690" y="1411"/>
                    <a:pt x="689" y="1412"/>
                    <a:pt x="689" y="1412"/>
                  </a:cubicBezTo>
                  <a:cubicBezTo>
                    <a:pt x="689" y="1413"/>
                    <a:pt x="689" y="1414"/>
                    <a:pt x="688" y="1414"/>
                  </a:cubicBezTo>
                  <a:cubicBezTo>
                    <a:pt x="688" y="1415"/>
                    <a:pt x="688" y="1416"/>
                    <a:pt x="687" y="1417"/>
                  </a:cubicBezTo>
                  <a:cubicBezTo>
                    <a:pt x="687" y="1417"/>
                    <a:pt x="687" y="1418"/>
                    <a:pt x="686" y="1419"/>
                  </a:cubicBezTo>
                  <a:cubicBezTo>
                    <a:pt x="686" y="1419"/>
                    <a:pt x="685" y="1420"/>
                    <a:pt x="685" y="1421"/>
                  </a:cubicBezTo>
                  <a:cubicBezTo>
                    <a:pt x="685" y="1421"/>
                    <a:pt x="685" y="1421"/>
                    <a:pt x="685" y="1421"/>
                  </a:cubicBezTo>
                  <a:cubicBezTo>
                    <a:pt x="670" y="1419"/>
                    <a:pt x="667" y="1428"/>
                    <a:pt x="674" y="1442"/>
                  </a:cubicBezTo>
                  <a:cubicBezTo>
                    <a:pt x="681" y="1438"/>
                    <a:pt x="692" y="1434"/>
                    <a:pt x="686" y="1422"/>
                  </a:cubicBezTo>
                  <a:cubicBezTo>
                    <a:pt x="687" y="1421"/>
                    <a:pt x="687" y="1421"/>
                    <a:pt x="687" y="1421"/>
                  </a:cubicBezTo>
                  <a:cubicBezTo>
                    <a:pt x="687" y="1421"/>
                    <a:pt x="687" y="1421"/>
                    <a:pt x="687" y="1421"/>
                  </a:cubicBezTo>
                  <a:cubicBezTo>
                    <a:pt x="687" y="1421"/>
                    <a:pt x="688" y="1420"/>
                    <a:pt x="688" y="1420"/>
                  </a:cubicBezTo>
                  <a:cubicBezTo>
                    <a:pt x="688" y="1419"/>
                    <a:pt x="689" y="1418"/>
                    <a:pt x="689" y="1418"/>
                  </a:cubicBezTo>
                  <a:cubicBezTo>
                    <a:pt x="689" y="1417"/>
                    <a:pt x="690" y="1416"/>
                    <a:pt x="690" y="1416"/>
                  </a:cubicBezTo>
                  <a:cubicBezTo>
                    <a:pt x="690" y="1415"/>
                    <a:pt x="690" y="1415"/>
                    <a:pt x="690" y="1415"/>
                  </a:cubicBezTo>
                  <a:cubicBezTo>
                    <a:pt x="690" y="1416"/>
                    <a:pt x="690" y="1417"/>
                    <a:pt x="690" y="1418"/>
                  </a:cubicBezTo>
                  <a:cubicBezTo>
                    <a:pt x="690" y="1418"/>
                    <a:pt x="690" y="1419"/>
                    <a:pt x="690" y="1419"/>
                  </a:cubicBezTo>
                  <a:cubicBezTo>
                    <a:pt x="690" y="1419"/>
                    <a:pt x="691" y="1417"/>
                    <a:pt x="691" y="1415"/>
                  </a:cubicBezTo>
                  <a:cubicBezTo>
                    <a:pt x="691" y="1414"/>
                    <a:pt x="691" y="1413"/>
                    <a:pt x="691" y="1412"/>
                  </a:cubicBezTo>
                  <a:cubicBezTo>
                    <a:pt x="692" y="1412"/>
                    <a:pt x="692" y="1412"/>
                    <a:pt x="692" y="1412"/>
                  </a:cubicBezTo>
                  <a:cubicBezTo>
                    <a:pt x="692" y="1411"/>
                    <a:pt x="692" y="1411"/>
                    <a:pt x="692" y="1411"/>
                  </a:cubicBezTo>
                  <a:cubicBezTo>
                    <a:pt x="692" y="1411"/>
                    <a:pt x="692" y="1411"/>
                    <a:pt x="692" y="1411"/>
                  </a:cubicBezTo>
                  <a:cubicBezTo>
                    <a:pt x="692" y="1410"/>
                    <a:pt x="692" y="1410"/>
                    <a:pt x="692" y="1410"/>
                  </a:cubicBezTo>
                  <a:cubicBezTo>
                    <a:pt x="692" y="1410"/>
                    <a:pt x="692" y="1410"/>
                    <a:pt x="692" y="1410"/>
                  </a:cubicBezTo>
                  <a:cubicBezTo>
                    <a:pt x="692" y="1409"/>
                    <a:pt x="692" y="1408"/>
                    <a:pt x="693" y="1408"/>
                  </a:cubicBezTo>
                  <a:cubicBezTo>
                    <a:pt x="693" y="1407"/>
                    <a:pt x="693" y="1406"/>
                    <a:pt x="693" y="1405"/>
                  </a:cubicBezTo>
                  <a:cubicBezTo>
                    <a:pt x="694" y="1404"/>
                    <a:pt x="694" y="1403"/>
                    <a:pt x="695" y="1402"/>
                  </a:cubicBezTo>
                  <a:cubicBezTo>
                    <a:pt x="695" y="1402"/>
                    <a:pt x="695" y="1401"/>
                    <a:pt x="696" y="1401"/>
                  </a:cubicBezTo>
                  <a:cubicBezTo>
                    <a:pt x="696" y="1400"/>
                    <a:pt x="696" y="1400"/>
                    <a:pt x="696" y="1400"/>
                  </a:cubicBezTo>
                  <a:cubicBezTo>
                    <a:pt x="696" y="1400"/>
                    <a:pt x="696" y="1400"/>
                    <a:pt x="697" y="1399"/>
                  </a:cubicBezTo>
                  <a:cubicBezTo>
                    <a:pt x="697" y="1399"/>
                    <a:pt x="698" y="1398"/>
                    <a:pt x="699" y="1397"/>
                  </a:cubicBezTo>
                  <a:cubicBezTo>
                    <a:pt x="700" y="1397"/>
                    <a:pt x="701" y="1396"/>
                    <a:pt x="702" y="1396"/>
                  </a:cubicBezTo>
                  <a:cubicBezTo>
                    <a:pt x="705" y="1395"/>
                    <a:pt x="707" y="1394"/>
                    <a:pt x="710" y="1393"/>
                  </a:cubicBezTo>
                  <a:cubicBezTo>
                    <a:pt x="712" y="1392"/>
                    <a:pt x="714" y="1391"/>
                    <a:pt x="717" y="1390"/>
                  </a:cubicBezTo>
                  <a:cubicBezTo>
                    <a:pt x="722" y="1387"/>
                    <a:pt x="727" y="1385"/>
                    <a:pt x="731" y="1383"/>
                  </a:cubicBezTo>
                  <a:cubicBezTo>
                    <a:pt x="734" y="1382"/>
                    <a:pt x="736" y="1382"/>
                    <a:pt x="738" y="1381"/>
                  </a:cubicBezTo>
                  <a:cubicBezTo>
                    <a:pt x="740" y="1380"/>
                    <a:pt x="742" y="1378"/>
                    <a:pt x="744" y="1377"/>
                  </a:cubicBezTo>
                  <a:cubicBezTo>
                    <a:pt x="744" y="1377"/>
                    <a:pt x="745" y="1377"/>
                    <a:pt x="745" y="1377"/>
                  </a:cubicBezTo>
                  <a:cubicBezTo>
                    <a:pt x="746" y="1376"/>
                    <a:pt x="746" y="1376"/>
                    <a:pt x="746" y="1376"/>
                  </a:cubicBezTo>
                  <a:cubicBezTo>
                    <a:pt x="747" y="1375"/>
                    <a:pt x="748" y="1374"/>
                    <a:pt x="748" y="1374"/>
                  </a:cubicBezTo>
                  <a:cubicBezTo>
                    <a:pt x="750" y="1372"/>
                    <a:pt x="750" y="1371"/>
                    <a:pt x="751" y="1370"/>
                  </a:cubicBezTo>
                  <a:cubicBezTo>
                    <a:pt x="751" y="1370"/>
                    <a:pt x="751" y="1370"/>
                    <a:pt x="751" y="1370"/>
                  </a:cubicBezTo>
                  <a:cubicBezTo>
                    <a:pt x="751" y="1372"/>
                    <a:pt x="751" y="1375"/>
                    <a:pt x="751" y="1378"/>
                  </a:cubicBezTo>
                  <a:cubicBezTo>
                    <a:pt x="751" y="1380"/>
                    <a:pt x="751" y="1381"/>
                    <a:pt x="751" y="1383"/>
                  </a:cubicBezTo>
                  <a:cubicBezTo>
                    <a:pt x="751" y="1384"/>
                    <a:pt x="751" y="1386"/>
                    <a:pt x="751" y="1388"/>
                  </a:cubicBezTo>
                  <a:cubicBezTo>
                    <a:pt x="752" y="1391"/>
                    <a:pt x="752" y="1394"/>
                    <a:pt x="753" y="1396"/>
                  </a:cubicBezTo>
                  <a:cubicBezTo>
                    <a:pt x="753" y="1397"/>
                    <a:pt x="753" y="1398"/>
                    <a:pt x="753" y="1398"/>
                  </a:cubicBezTo>
                  <a:cubicBezTo>
                    <a:pt x="753" y="1399"/>
                    <a:pt x="752" y="1399"/>
                    <a:pt x="752" y="1399"/>
                  </a:cubicBezTo>
                  <a:cubicBezTo>
                    <a:pt x="751" y="1400"/>
                    <a:pt x="751" y="1400"/>
                    <a:pt x="751" y="1400"/>
                  </a:cubicBezTo>
                  <a:cubicBezTo>
                    <a:pt x="750" y="1400"/>
                    <a:pt x="750" y="1400"/>
                    <a:pt x="750" y="1401"/>
                  </a:cubicBezTo>
                  <a:cubicBezTo>
                    <a:pt x="749" y="1401"/>
                    <a:pt x="749" y="1401"/>
                    <a:pt x="749" y="1401"/>
                  </a:cubicBezTo>
                  <a:cubicBezTo>
                    <a:pt x="748" y="1402"/>
                    <a:pt x="748" y="1402"/>
                    <a:pt x="748" y="1402"/>
                  </a:cubicBezTo>
                  <a:cubicBezTo>
                    <a:pt x="748" y="1402"/>
                    <a:pt x="748" y="1403"/>
                    <a:pt x="748" y="1403"/>
                  </a:cubicBezTo>
                  <a:cubicBezTo>
                    <a:pt x="747" y="1403"/>
                    <a:pt x="747" y="1404"/>
                    <a:pt x="746" y="1404"/>
                  </a:cubicBezTo>
                  <a:cubicBezTo>
                    <a:pt x="746" y="1405"/>
                    <a:pt x="746" y="1405"/>
                    <a:pt x="745" y="1406"/>
                  </a:cubicBezTo>
                  <a:cubicBezTo>
                    <a:pt x="745" y="1406"/>
                    <a:pt x="745" y="1407"/>
                    <a:pt x="744" y="1407"/>
                  </a:cubicBezTo>
                  <a:cubicBezTo>
                    <a:pt x="744" y="1408"/>
                    <a:pt x="744" y="1408"/>
                    <a:pt x="743" y="1409"/>
                  </a:cubicBezTo>
                  <a:cubicBezTo>
                    <a:pt x="743" y="1410"/>
                    <a:pt x="742" y="1412"/>
                    <a:pt x="741" y="1413"/>
                  </a:cubicBezTo>
                  <a:cubicBezTo>
                    <a:pt x="741" y="1414"/>
                    <a:pt x="740" y="1416"/>
                    <a:pt x="739" y="1417"/>
                  </a:cubicBezTo>
                  <a:cubicBezTo>
                    <a:pt x="739" y="1419"/>
                    <a:pt x="738" y="1420"/>
                    <a:pt x="738" y="1421"/>
                  </a:cubicBezTo>
                  <a:cubicBezTo>
                    <a:pt x="738" y="1423"/>
                    <a:pt x="737" y="1424"/>
                    <a:pt x="737" y="1425"/>
                  </a:cubicBezTo>
                  <a:cubicBezTo>
                    <a:pt x="722" y="1435"/>
                    <a:pt x="733" y="1445"/>
                    <a:pt x="727" y="1459"/>
                  </a:cubicBezTo>
                  <a:cubicBezTo>
                    <a:pt x="743" y="1453"/>
                    <a:pt x="754" y="1443"/>
                    <a:pt x="739" y="1427"/>
                  </a:cubicBezTo>
                  <a:cubicBezTo>
                    <a:pt x="739" y="1427"/>
                    <a:pt x="739" y="1427"/>
                    <a:pt x="739" y="1427"/>
                  </a:cubicBezTo>
                  <a:cubicBezTo>
                    <a:pt x="740" y="1425"/>
                    <a:pt x="740" y="1424"/>
                    <a:pt x="740" y="1422"/>
                  </a:cubicBezTo>
                  <a:cubicBezTo>
                    <a:pt x="741" y="1421"/>
                    <a:pt x="741" y="1420"/>
                    <a:pt x="742" y="1418"/>
                  </a:cubicBezTo>
                  <a:cubicBezTo>
                    <a:pt x="742" y="1417"/>
                    <a:pt x="743" y="1415"/>
                    <a:pt x="743" y="1414"/>
                  </a:cubicBezTo>
                  <a:cubicBezTo>
                    <a:pt x="744" y="1413"/>
                    <a:pt x="745" y="1412"/>
                    <a:pt x="745" y="1411"/>
                  </a:cubicBezTo>
                  <a:cubicBezTo>
                    <a:pt x="746" y="1410"/>
                    <a:pt x="746" y="1409"/>
                    <a:pt x="746" y="1409"/>
                  </a:cubicBezTo>
                  <a:cubicBezTo>
                    <a:pt x="747" y="1408"/>
                    <a:pt x="747" y="1408"/>
                    <a:pt x="747" y="1407"/>
                  </a:cubicBezTo>
                  <a:cubicBezTo>
                    <a:pt x="748" y="1407"/>
                    <a:pt x="748" y="1406"/>
                    <a:pt x="748" y="1406"/>
                  </a:cubicBezTo>
                  <a:cubicBezTo>
                    <a:pt x="749" y="1405"/>
                    <a:pt x="749" y="1405"/>
                    <a:pt x="749" y="1404"/>
                  </a:cubicBezTo>
                  <a:cubicBezTo>
                    <a:pt x="750" y="1404"/>
                    <a:pt x="750" y="1404"/>
                    <a:pt x="750" y="1404"/>
                  </a:cubicBezTo>
                  <a:cubicBezTo>
                    <a:pt x="750" y="1404"/>
                    <a:pt x="750" y="1404"/>
                    <a:pt x="750" y="1403"/>
                  </a:cubicBezTo>
                  <a:cubicBezTo>
                    <a:pt x="751" y="1403"/>
                    <a:pt x="751" y="1402"/>
                    <a:pt x="751" y="1402"/>
                  </a:cubicBezTo>
                  <a:cubicBezTo>
                    <a:pt x="751" y="1401"/>
                    <a:pt x="752" y="1401"/>
                    <a:pt x="752" y="1400"/>
                  </a:cubicBezTo>
                  <a:cubicBezTo>
                    <a:pt x="753" y="1399"/>
                    <a:pt x="753" y="1399"/>
                    <a:pt x="753" y="1399"/>
                  </a:cubicBezTo>
                  <a:cubicBezTo>
                    <a:pt x="754" y="1403"/>
                    <a:pt x="755" y="1406"/>
                    <a:pt x="756" y="1409"/>
                  </a:cubicBezTo>
                  <a:cubicBezTo>
                    <a:pt x="756" y="1409"/>
                    <a:pt x="756" y="1408"/>
                    <a:pt x="756" y="1408"/>
                  </a:cubicBezTo>
                  <a:cubicBezTo>
                    <a:pt x="756" y="1408"/>
                    <a:pt x="756" y="1409"/>
                    <a:pt x="756" y="1410"/>
                  </a:cubicBezTo>
                  <a:cubicBezTo>
                    <a:pt x="756" y="1410"/>
                    <a:pt x="756" y="1410"/>
                    <a:pt x="756" y="1411"/>
                  </a:cubicBezTo>
                  <a:cubicBezTo>
                    <a:pt x="756" y="1411"/>
                    <a:pt x="757" y="1411"/>
                    <a:pt x="757" y="1412"/>
                  </a:cubicBezTo>
                  <a:cubicBezTo>
                    <a:pt x="757" y="1412"/>
                    <a:pt x="757" y="1412"/>
                    <a:pt x="757" y="1412"/>
                  </a:cubicBezTo>
                  <a:cubicBezTo>
                    <a:pt x="757" y="1412"/>
                    <a:pt x="757" y="1412"/>
                    <a:pt x="757" y="1412"/>
                  </a:cubicBezTo>
                  <a:cubicBezTo>
                    <a:pt x="758" y="1413"/>
                    <a:pt x="758" y="1413"/>
                    <a:pt x="758" y="1414"/>
                  </a:cubicBezTo>
                  <a:cubicBezTo>
                    <a:pt x="758" y="1414"/>
                    <a:pt x="759" y="1414"/>
                    <a:pt x="759" y="1414"/>
                  </a:cubicBezTo>
                  <a:cubicBezTo>
                    <a:pt x="760" y="1416"/>
                    <a:pt x="761" y="1417"/>
                    <a:pt x="761" y="1419"/>
                  </a:cubicBezTo>
                  <a:cubicBezTo>
                    <a:pt x="762" y="1419"/>
                    <a:pt x="763" y="1420"/>
                    <a:pt x="763" y="1420"/>
                  </a:cubicBezTo>
                  <a:cubicBezTo>
                    <a:pt x="763" y="1421"/>
                    <a:pt x="764" y="1421"/>
                    <a:pt x="764" y="1421"/>
                  </a:cubicBezTo>
                  <a:cubicBezTo>
                    <a:pt x="764" y="1421"/>
                    <a:pt x="763" y="1421"/>
                    <a:pt x="763" y="1420"/>
                  </a:cubicBezTo>
                  <a:cubicBezTo>
                    <a:pt x="763" y="1420"/>
                    <a:pt x="762" y="1419"/>
                    <a:pt x="762" y="1418"/>
                  </a:cubicBezTo>
                  <a:cubicBezTo>
                    <a:pt x="761" y="1418"/>
                    <a:pt x="761" y="1417"/>
                    <a:pt x="761" y="1416"/>
                  </a:cubicBezTo>
                  <a:cubicBezTo>
                    <a:pt x="761" y="1417"/>
                    <a:pt x="761" y="1417"/>
                    <a:pt x="762" y="1417"/>
                  </a:cubicBezTo>
                  <a:cubicBezTo>
                    <a:pt x="762" y="1418"/>
                    <a:pt x="763" y="1418"/>
                    <a:pt x="763" y="1419"/>
                  </a:cubicBezTo>
                  <a:cubicBezTo>
                    <a:pt x="763" y="1419"/>
                    <a:pt x="763" y="1419"/>
                    <a:pt x="764" y="1419"/>
                  </a:cubicBezTo>
                  <a:cubicBezTo>
                    <a:pt x="763" y="1419"/>
                    <a:pt x="763" y="1419"/>
                    <a:pt x="763" y="1419"/>
                  </a:cubicBezTo>
                  <a:cubicBezTo>
                    <a:pt x="768" y="1430"/>
                    <a:pt x="778" y="1431"/>
                    <a:pt x="788" y="1432"/>
                  </a:cubicBezTo>
                  <a:cubicBezTo>
                    <a:pt x="786" y="1421"/>
                    <a:pt x="776" y="1418"/>
                    <a:pt x="766" y="1418"/>
                  </a:cubicBezTo>
                  <a:cubicBezTo>
                    <a:pt x="766" y="1418"/>
                    <a:pt x="765" y="1417"/>
                    <a:pt x="765" y="1417"/>
                  </a:cubicBezTo>
                  <a:cubicBezTo>
                    <a:pt x="764" y="1416"/>
                    <a:pt x="763" y="1416"/>
                    <a:pt x="763" y="1415"/>
                  </a:cubicBezTo>
                  <a:cubicBezTo>
                    <a:pt x="762" y="1415"/>
                    <a:pt x="762" y="1414"/>
                    <a:pt x="761" y="1414"/>
                  </a:cubicBezTo>
                  <a:cubicBezTo>
                    <a:pt x="761" y="1413"/>
                    <a:pt x="760" y="1413"/>
                    <a:pt x="760" y="1412"/>
                  </a:cubicBezTo>
                  <a:cubicBezTo>
                    <a:pt x="759" y="1412"/>
                    <a:pt x="759" y="1411"/>
                    <a:pt x="759" y="1411"/>
                  </a:cubicBezTo>
                  <a:cubicBezTo>
                    <a:pt x="759" y="1411"/>
                    <a:pt x="759" y="1411"/>
                    <a:pt x="758" y="1411"/>
                  </a:cubicBezTo>
                  <a:cubicBezTo>
                    <a:pt x="758" y="1410"/>
                    <a:pt x="758" y="1410"/>
                    <a:pt x="758" y="1410"/>
                  </a:cubicBezTo>
                  <a:cubicBezTo>
                    <a:pt x="758" y="1410"/>
                    <a:pt x="758" y="1410"/>
                    <a:pt x="758" y="1410"/>
                  </a:cubicBezTo>
                  <a:cubicBezTo>
                    <a:pt x="758" y="1410"/>
                    <a:pt x="758" y="1410"/>
                    <a:pt x="758" y="1410"/>
                  </a:cubicBezTo>
                  <a:cubicBezTo>
                    <a:pt x="757" y="1406"/>
                    <a:pt x="756" y="1402"/>
                    <a:pt x="755" y="1396"/>
                  </a:cubicBezTo>
                  <a:cubicBezTo>
                    <a:pt x="755" y="1394"/>
                    <a:pt x="755" y="1391"/>
                    <a:pt x="755" y="1388"/>
                  </a:cubicBezTo>
                  <a:cubicBezTo>
                    <a:pt x="755" y="1386"/>
                    <a:pt x="755" y="1385"/>
                    <a:pt x="755" y="1383"/>
                  </a:cubicBezTo>
                  <a:cubicBezTo>
                    <a:pt x="755" y="1381"/>
                    <a:pt x="755" y="1380"/>
                    <a:pt x="755" y="1378"/>
                  </a:cubicBezTo>
                  <a:cubicBezTo>
                    <a:pt x="755" y="1372"/>
                    <a:pt x="755" y="1364"/>
                    <a:pt x="757" y="1357"/>
                  </a:cubicBezTo>
                  <a:cubicBezTo>
                    <a:pt x="757" y="1353"/>
                    <a:pt x="758" y="1350"/>
                    <a:pt x="759" y="1346"/>
                  </a:cubicBezTo>
                  <a:cubicBezTo>
                    <a:pt x="761" y="1343"/>
                    <a:pt x="762" y="1339"/>
                    <a:pt x="764" y="1336"/>
                  </a:cubicBezTo>
                  <a:cubicBezTo>
                    <a:pt x="767" y="1333"/>
                    <a:pt x="770" y="1331"/>
                    <a:pt x="773" y="1329"/>
                  </a:cubicBezTo>
                  <a:cubicBezTo>
                    <a:pt x="776" y="1327"/>
                    <a:pt x="780" y="1325"/>
                    <a:pt x="783" y="1323"/>
                  </a:cubicBezTo>
                  <a:cubicBezTo>
                    <a:pt x="785" y="1322"/>
                    <a:pt x="787" y="1321"/>
                    <a:pt x="789" y="1320"/>
                  </a:cubicBezTo>
                  <a:cubicBezTo>
                    <a:pt x="789" y="1321"/>
                    <a:pt x="789" y="1321"/>
                    <a:pt x="789" y="1321"/>
                  </a:cubicBezTo>
                  <a:cubicBezTo>
                    <a:pt x="789" y="1321"/>
                    <a:pt x="789" y="1322"/>
                    <a:pt x="789" y="1322"/>
                  </a:cubicBezTo>
                  <a:cubicBezTo>
                    <a:pt x="789" y="1322"/>
                    <a:pt x="789" y="1322"/>
                    <a:pt x="788" y="1323"/>
                  </a:cubicBezTo>
                  <a:cubicBezTo>
                    <a:pt x="788" y="1323"/>
                    <a:pt x="788" y="1324"/>
                    <a:pt x="788" y="1325"/>
                  </a:cubicBezTo>
                  <a:cubicBezTo>
                    <a:pt x="788" y="1325"/>
                    <a:pt x="788" y="1326"/>
                    <a:pt x="788" y="1327"/>
                  </a:cubicBezTo>
                  <a:cubicBezTo>
                    <a:pt x="788" y="1327"/>
                    <a:pt x="788" y="1327"/>
                    <a:pt x="788" y="1328"/>
                  </a:cubicBezTo>
                  <a:cubicBezTo>
                    <a:pt x="788" y="1328"/>
                    <a:pt x="788" y="1328"/>
                    <a:pt x="788" y="1329"/>
                  </a:cubicBezTo>
                  <a:cubicBezTo>
                    <a:pt x="788" y="1330"/>
                    <a:pt x="788" y="1330"/>
                    <a:pt x="788" y="1331"/>
                  </a:cubicBezTo>
                  <a:cubicBezTo>
                    <a:pt x="788" y="1333"/>
                    <a:pt x="788" y="1334"/>
                    <a:pt x="788" y="1336"/>
                  </a:cubicBezTo>
                  <a:cubicBezTo>
                    <a:pt x="788" y="1337"/>
                    <a:pt x="788" y="1339"/>
                    <a:pt x="788" y="1341"/>
                  </a:cubicBezTo>
                  <a:cubicBezTo>
                    <a:pt x="789" y="1342"/>
                    <a:pt x="789" y="1344"/>
                    <a:pt x="789" y="1346"/>
                  </a:cubicBezTo>
                  <a:cubicBezTo>
                    <a:pt x="789" y="1346"/>
                    <a:pt x="790" y="1347"/>
                    <a:pt x="790" y="1348"/>
                  </a:cubicBezTo>
                  <a:cubicBezTo>
                    <a:pt x="788" y="1348"/>
                    <a:pt x="788" y="1348"/>
                    <a:pt x="788" y="1348"/>
                  </a:cubicBezTo>
                  <a:cubicBezTo>
                    <a:pt x="789" y="1348"/>
                    <a:pt x="789" y="1348"/>
                    <a:pt x="790" y="1348"/>
                  </a:cubicBezTo>
                  <a:cubicBezTo>
                    <a:pt x="790" y="1348"/>
                    <a:pt x="790" y="1348"/>
                    <a:pt x="790" y="1349"/>
                  </a:cubicBezTo>
                  <a:cubicBezTo>
                    <a:pt x="775" y="1362"/>
                    <a:pt x="795" y="1373"/>
                    <a:pt x="804" y="1383"/>
                  </a:cubicBezTo>
                  <a:cubicBezTo>
                    <a:pt x="807" y="1376"/>
                    <a:pt x="813" y="1368"/>
                    <a:pt x="810" y="1360"/>
                  </a:cubicBezTo>
                  <a:cubicBezTo>
                    <a:pt x="807" y="1354"/>
                    <a:pt x="799" y="1350"/>
                    <a:pt x="793" y="1349"/>
                  </a:cubicBezTo>
                  <a:cubicBezTo>
                    <a:pt x="792" y="1348"/>
                    <a:pt x="792" y="1346"/>
                    <a:pt x="792" y="1345"/>
                  </a:cubicBezTo>
                  <a:cubicBezTo>
                    <a:pt x="791" y="1344"/>
                    <a:pt x="791" y="1342"/>
                    <a:pt x="791" y="1341"/>
                  </a:cubicBezTo>
                  <a:cubicBezTo>
                    <a:pt x="791" y="1339"/>
                    <a:pt x="790" y="1337"/>
                    <a:pt x="790" y="1336"/>
                  </a:cubicBezTo>
                  <a:cubicBezTo>
                    <a:pt x="790" y="1334"/>
                    <a:pt x="790" y="1333"/>
                    <a:pt x="790" y="1331"/>
                  </a:cubicBezTo>
                  <a:cubicBezTo>
                    <a:pt x="790" y="1331"/>
                    <a:pt x="790" y="1330"/>
                    <a:pt x="790" y="1329"/>
                  </a:cubicBezTo>
                  <a:cubicBezTo>
                    <a:pt x="790" y="1329"/>
                    <a:pt x="790" y="1328"/>
                    <a:pt x="790" y="1328"/>
                  </a:cubicBezTo>
                  <a:cubicBezTo>
                    <a:pt x="790" y="1328"/>
                    <a:pt x="790" y="1327"/>
                    <a:pt x="790" y="1327"/>
                  </a:cubicBezTo>
                  <a:cubicBezTo>
                    <a:pt x="790" y="1326"/>
                    <a:pt x="791" y="1326"/>
                    <a:pt x="791" y="1325"/>
                  </a:cubicBezTo>
                  <a:cubicBezTo>
                    <a:pt x="791" y="1325"/>
                    <a:pt x="791" y="1324"/>
                    <a:pt x="791" y="1323"/>
                  </a:cubicBezTo>
                  <a:cubicBezTo>
                    <a:pt x="791" y="1323"/>
                    <a:pt x="791" y="1323"/>
                    <a:pt x="791" y="1323"/>
                  </a:cubicBezTo>
                  <a:cubicBezTo>
                    <a:pt x="791" y="1322"/>
                    <a:pt x="791" y="1322"/>
                    <a:pt x="791" y="1322"/>
                  </a:cubicBezTo>
                  <a:cubicBezTo>
                    <a:pt x="791" y="1321"/>
                    <a:pt x="791" y="1321"/>
                    <a:pt x="791" y="1320"/>
                  </a:cubicBezTo>
                  <a:cubicBezTo>
                    <a:pt x="791" y="1320"/>
                    <a:pt x="791" y="1319"/>
                    <a:pt x="791" y="1319"/>
                  </a:cubicBezTo>
                  <a:cubicBezTo>
                    <a:pt x="792" y="1319"/>
                    <a:pt x="793" y="1318"/>
                    <a:pt x="794" y="1317"/>
                  </a:cubicBezTo>
                  <a:cubicBezTo>
                    <a:pt x="796" y="1316"/>
                    <a:pt x="797" y="1315"/>
                    <a:pt x="799" y="1313"/>
                  </a:cubicBezTo>
                  <a:cubicBezTo>
                    <a:pt x="799" y="1313"/>
                    <a:pt x="800" y="1313"/>
                    <a:pt x="800" y="1312"/>
                  </a:cubicBezTo>
                  <a:cubicBezTo>
                    <a:pt x="801" y="1312"/>
                    <a:pt x="801" y="1312"/>
                    <a:pt x="801" y="1312"/>
                  </a:cubicBezTo>
                  <a:cubicBezTo>
                    <a:pt x="801" y="1311"/>
                    <a:pt x="801" y="1311"/>
                    <a:pt x="801" y="1311"/>
                  </a:cubicBezTo>
                  <a:cubicBezTo>
                    <a:pt x="801" y="1311"/>
                    <a:pt x="801" y="1311"/>
                    <a:pt x="801" y="1311"/>
                  </a:cubicBezTo>
                  <a:cubicBezTo>
                    <a:pt x="802" y="1310"/>
                    <a:pt x="803" y="1309"/>
                    <a:pt x="803" y="1308"/>
                  </a:cubicBezTo>
                  <a:cubicBezTo>
                    <a:pt x="804" y="1307"/>
                    <a:pt x="805" y="1305"/>
                    <a:pt x="806" y="1304"/>
                  </a:cubicBezTo>
                  <a:cubicBezTo>
                    <a:pt x="806" y="1304"/>
                    <a:pt x="806" y="1304"/>
                    <a:pt x="806" y="1304"/>
                  </a:cubicBezTo>
                  <a:cubicBezTo>
                    <a:pt x="806" y="1305"/>
                    <a:pt x="806" y="1305"/>
                    <a:pt x="806" y="1306"/>
                  </a:cubicBezTo>
                  <a:cubicBezTo>
                    <a:pt x="806" y="1306"/>
                    <a:pt x="806" y="1306"/>
                    <a:pt x="806" y="1307"/>
                  </a:cubicBezTo>
                  <a:cubicBezTo>
                    <a:pt x="806" y="1307"/>
                    <a:pt x="806" y="1307"/>
                    <a:pt x="806" y="1307"/>
                  </a:cubicBezTo>
                  <a:cubicBezTo>
                    <a:pt x="806" y="1307"/>
                    <a:pt x="806" y="1307"/>
                    <a:pt x="806" y="1308"/>
                  </a:cubicBezTo>
                  <a:cubicBezTo>
                    <a:pt x="807" y="1308"/>
                    <a:pt x="807" y="1309"/>
                    <a:pt x="807" y="1310"/>
                  </a:cubicBezTo>
                  <a:cubicBezTo>
                    <a:pt x="807" y="1310"/>
                    <a:pt x="808" y="1311"/>
                    <a:pt x="808" y="1312"/>
                  </a:cubicBezTo>
                  <a:cubicBezTo>
                    <a:pt x="808" y="1313"/>
                    <a:pt x="809" y="1314"/>
                    <a:pt x="809" y="1314"/>
                  </a:cubicBezTo>
                  <a:cubicBezTo>
                    <a:pt x="809" y="1315"/>
                    <a:pt x="810" y="1316"/>
                    <a:pt x="810" y="1317"/>
                  </a:cubicBezTo>
                  <a:cubicBezTo>
                    <a:pt x="810" y="1317"/>
                    <a:pt x="811" y="1318"/>
                    <a:pt x="811" y="1319"/>
                  </a:cubicBezTo>
                  <a:cubicBezTo>
                    <a:pt x="811" y="1319"/>
                    <a:pt x="811" y="1319"/>
                    <a:pt x="811" y="1319"/>
                  </a:cubicBezTo>
                  <a:cubicBezTo>
                    <a:pt x="812" y="1320"/>
                    <a:pt x="812" y="1320"/>
                    <a:pt x="812" y="1320"/>
                  </a:cubicBezTo>
                  <a:cubicBezTo>
                    <a:pt x="805" y="1332"/>
                    <a:pt x="817" y="1336"/>
                    <a:pt x="824" y="1342"/>
                  </a:cubicBezTo>
                  <a:cubicBezTo>
                    <a:pt x="832" y="1328"/>
                    <a:pt x="830" y="1318"/>
                    <a:pt x="814" y="1318"/>
                  </a:cubicBezTo>
                  <a:cubicBezTo>
                    <a:pt x="814" y="1318"/>
                    <a:pt x="813" y="1318"/>
                    <a:pt x="813" y="1318"/>
                  </a:cubicBezTo>
                  <a:cubicBezTo>
                    <a:pt x="813" y="1317"/>
                    <a:pt x="813" y="1316"/>
                    <a:pt x="812" y="1316"/>
                  </a:cubicBezTo>
                  <a:cubicBezTo>
                    <a:pt x="812" y="1315"/>
                    <a:pt x="811" y="1314"/>
                    <a:pt x="811" y="1313"/>
                  </a:cubicBezTo>
                  <a:cubicBezTo>
                    <a:pt x="811" y="1313"/>
                    <a:pt x="810" y="1312"/>
                    <a:pt x="810" y="1311"/>
                  </a:cubicBezTo>
                  <a:cubicBezTo>
                    <a:pt x="810" y="1310"/>
                    <a:pt x="809" y="1310"/>
                    <a:pt x="809" y="1309"/>
                  </a:cubicBezTo>
                  <a:cubicBezTo>
                    <a:pt x="809" y="1308"/>
                    <a:pt x="809" y="1307"/>
                    <a:pt x="808" y="1307"/>
                  </a:cubicBezTo>
                  <a:cubicBezTo>
                    <a:pt x="808" y="1307"/>
                    <a:pt x="808" y="1307"/>
                    <a:pt x="808" y="1306"/>
                  </a:cubicBezTo>
                  <a:cubicBezTo>
                    <a:pt x="808" y="1306"/>
                    <a:pt x="808" y="1306"/>
                    <a:pt x="808" y="1306"/>
                  </a:cubicBezTo>
                  <a:cubicBezTo>
                    <a:pt x="808" y="1306"/>
                    <a:pt x="808" y="1305"/>
                    <a:pt x="808" y="1305"/>
                  </a:cubicBezTo>
                  <a:cubicBezTo>
                    <a:pt x="808" y="1305"/>
                    <a:pt x="807" y="1304"/>
                    <a:pt x="807" y="1304"/>
                  </a:cubicBezTo>
                  <a:cubicBezTo>
                    <a:pt x="807" y="1304"/>
                    <a:pt x="807" y="1303"/>
                    <a:pt x="807" y="1303"/>
                  </a:cubicBezTo>
                  <a:cubicBezTo>
                    <a:pt x="808" y="1301"/>
                    <a:pt x="809" y="1299"/>
                    <a:pt x="809" y="1297"/>
                  </a:cubicBezTo>
                  <a:cubicBezTo>
                    <a:pt x="811" y="1293"/>
                    <a:pt x="812" y="1288"/>
                    <a:pt x="814" y="1285"/>
                  </a:cubicBezTo>
                  <a:cubicBezTo>
                    <a:pt x="815" y="1281"/>
                    <a:pt x="817" y="1277"/>
                    <a:pt x="820" y="1274"/>
                  </a:cubicBezTo>
                  <a:cubicBezTo>
                    <a:pt x="820" y="1273"/>
                    <a:pt x="820" y="1273"/>
                    <a:pt x="820" y="1273"/>
                  </a:cubicBezTo>
                  <a:cubicBezTo>
                    <a:pt x="821" y="1273"/>
                    <a:pt x="821" y="1272"/>
                    <a:pt x="821" y="1272"/>
                  </a:cubicBezTo>
                  <a:cubicBezTo>
                    <a:pt x="822" y="1271"/>
                    <a:pt x="822" y="1271"/>
                    <a:pt x="822" y="1271"/>
                  </a:cubicBezTo>
                  <a:cubicBezTo>
                    <a:pt x="822" y="1271"/>
                    <a:pt x="822" y="1271"/>
                    <a:pt x="822" y="1271"/>
                  </a:cubicBezTo>
                  <a:cubicBezTo>
                    <a:pt x="822" y="1271"/>
                    <a:pt x="822" y="1271"/>
                    <a:pt x="822" y="1271"/>
                  </a:cubicBezTo>
                  <a:cubicBezTo>
                    <a:pt x="823" y="1270"/>
                    <a:pt x="823" y="1270"/>
                    <a:pt x="823" y="1270"/>
                  </a:cubicBezTo>
                  <a:cubicBezTo>
                    <a:pt x="824" y="1269"/>
                    <a:pt x="825" y="1269"/>
                    <a:pt x="826" y="1268"/>
                  </a:cubicBezTo>
                  <a:cubicBezTo>
                    <a:pt x="826" y="1267"/>
                    <a:pt x="827" y="1267"/>
                    <a:pt x="828" y="1266"/>
                  </a:cubicBezTo>
                  <a:cubicBezTo>
                    <a:pt x="834" y="1261"/>
                    <a:pt x="840" y="1257"/>
                    <a:pt x="845" y="1253"/>
                  </a:cubicBezTo>
                  <a:cubicBezTo>
                    <a:pt x="851" y="1249"/>
                    <a:pt x="857" y="1245"/>
                    <a:pt x="862" y="1242"/>
                  </a:cubicBezTo>
                  <a:cubicBezTo>
                    <a:pt x="864" y="1242"/>
                    <a:pt x="865" y="1241"/>
                    <a:pt x="866" y="1240"/>
                  </a:cubicBezTo>
                  <a:cubicBezTo>
                    <a:pt x="866" y="1240"/>
                    <a:pt x="866" y="1240"/>
                    <a:pt x="866" y="1240"/>
                  </a:cubicBezTo>
                  <a:cubicBezTo>
                    <a:pt x="850" y="1263"/>
                    <a:pt x="833" y="1293"/>
                    <a:pt x="812" y="1309"/>
                  </a:cubicBezTo>
                  <a:cubicBezTo>
                    <a:pt x="837" y="1296"/>
                    <a:pt x="853" y="1268"/>
                    <a:pt x="872" y="1250"/>
                  </a:cubicBezTo>
                  <a:cubicBezTo>
                    <a:pt x="891" y="1232"/>
                    <a:pt x="910" y="1218"/>
                    <a:pt x="932" y="1200"/>
                  </a:cubicBezTo>
                  <a:cubicBezTo>
                    <a:pt x="948" y="1187"/>
                    <a:pt x="994" y="1198"/>
                    <a:pt x="1011" y="1212"/>
                  </a:cubicBezTo>
                  <a:cubicBezTo>
                    <a:pt x="1033" y="1231"/>
                    <a:pt x="1038" y="1265"/>
                    <a:pt x="1057" y="1286"/>
                  </a:cubicBezTo>
                  <a:cubicBezTo>
                    <a:pt x="1073" y="1304"/>
                    <a:pt x="1087" y="1321"/>
                    <a:pt x="1097" y="1344"/>
                  </a:cubicBezTo>
                  <a:cubicBezTo>
                    <a:pt x="1107" y="1367"/>
                    <a:pt x="1102" y="1385"/>
                    <a:pt x="1106" y="1409"/>
                  </a:cubicBezTo>
                  <a:cubicBezTo>
                    <a:pt x="1110" y="1433"/>
                    <a:pt x="1125" y="1451"/>
                    <a:pt x="1132" y="1474"/>
                  </a:cubicBezTo>
                  <a:cubicBezTo>
                    <a:pt x="1139" y="1495"/>
                    <a:pt x="1144" y="1514"/>
                    <a:pt x="1154" y="1535"/>
                  </a:cubicBezTo>
                  <a:cubicBezTo>
                    <a:pt x="1176" y="1585"/>
                    <a:pt x="1178" y="1642"/>
                    <a:pt x="1190" y="1692"/>
                  </a:cubicBezTo>
                  <a:cubicBezTo>
                    <a:pt x="1199" y="1733"/>
                    <a:pt x="1200" y="1766"/>
                    <a:pt x="1168" y="1807"/>
                  </a:cubicBezTo>
                  <a:cubicBezTo>
                    <a:pt x="1146" y="1835"/>
                    <a:pt x="1128" y="1854"/>
                    <a:pt x="1095" y="1877"/>
                  </a:cubicBezTo>
                  <a:cubicBezTo>
                    <a:pt x="1059" y="1895"/>
                    <a:pt x="1011" y="1896"/>
                    <a:pt x="972" y="1904"/>
                  </a:cubicBezTo>
                  <a:cubicBezTo>
                    <a:pt x="920" y="1914"/>
                    <a:pt x="859" y="1908"/>
                    <a:pt x="811" y="1938"/>
                  </a:cubicBezTo>
                  <a:cubicBezTo>
                    <a:pt x="774" y="1960"/>
                    <a:pt x="754" y="1985"/>
                    <a:pt x="711" y="2003"/>
                  </a:cubicBezTo>
                  <a:cubicBezTo>
                    <a:pt x="701" y="2007"/>
                    <a:pt x="692" y="2011"/>
                    <a:pt x="683" y="2015"/>
                  </a:cubicBezTo>
                  <a:cubicBezTo>
                    <a:pt x="682" y="2015"/>
                    <a:pt x="682" y="2015"/>
                    <a:pt x="682" y="2015"/>
                  </a:cubicBezTo>
                  <a:cubicBezTo>
                    <a:pt x="679" y="2015"/>
                    <a:pt x="675" y="2014"/>
                    <a:pt x="672" y="2014"/>
                  </a:cubicBezTo>
                  <a:cubicBezTo>
                    <a:pt x="668" y="2013"/>
                    <a:pt x="664" y="2012"/>
                    <a:pt x="660" y="2011"/>
                  </a:cubicBezTo>
                  <a:cubicBezTo>
                    <a:pt x="657" y="2011"/>
                    <a:pt x="655" y="2010"/>
                    <a:pt x="653" y="2010"/>
                  </a:cubicBezTo>
                  <a:cubicBezTo>
                    <a:pt x="651" y="2009"/>
                    <a:pt x="649" y="2009"/>
                    <a:pt x="647" y="2009"/>
                  </a:cubicBezTo>
                  <a:cubicBezTo>
                    <a:pt x="642" y="2008"/>
                    <a:pt x="637" y="2007"/>
                    <a:pt x="633" y="2006"/>
                  </a:cubicBezTo>
                  <a:cubicBezTo>
                    <a:pt x="630" y="2006"/>
                    <a:pt x="628" y="2006"/>
                    <a:pt x="626" y="2006"/>
                  </a:cubicBezTo>
                  <a:cubicBezTo>
                    <a:pt x="624" y="2006"/>
                    <a:pt x="623" y="2006"/>
                    <a:pt x="622" y="2006"/>
                  </a:cubicBezTo>
                  <a:cubicBezTo>
                    <a:pt x="621" y="2006"/>
                    <a:pt x="621" y="2006"/>
                    <a:pt x="620" y="2006"/>
                  </a:cubicBezTo>
                  <a:cubicBezTo>
                    <a:pt x="619" y="2006"/>
                    <a:pt x="619" y="2006"/>
                    <a:pt x="619" y="2006"/>
                  </a:cubicBezTo>
                  <a:cubicBezTo>
                    <a:pt x="619" y="2006"/>
                    <a:pt x="619" y="2006"/>
                    <a:pt x="619" y="2006"/>
                  </a:cubicBezTo>
                  <a:cubicBezTo>
                    <a:pt x="618" y="2006"/>
                    <a:pt x="618" y="2006"/>
                    <a:pt x="618" y="2006"/>
                  </a:cubicBezTo>
                  <a:cubicBezTo>
                    <a:pt x="617" y="2006"/>
                    <a:pt x="616" y="2006"/>
                    <a:pt x="615" y="2006"/>
                  </a:cubicBezTo>
                  <a:cubicBezTo>
                    <a:pt x="614" y="2007"/>
                    <a:pt x="613" y="2007"/>
                    <a:pt x="611" y="2007"/>
                  </a:cubicBezTo>
                  <a:cubicBezTo>
                    <a:pt x="609" y="2007"/>
                    <a:pt x="607" y="2008"/>
                    <a:pt x="605" y="2008"/>
                  </a:cubicBezTo>
                  <a:cubicBezTo>
                    <a:pt x="600" y="2010"/>
                    <a:pt x="596" y="2011"/>
                    <a:pt x="593" y="2013"/>
                  </a:cubicBezTo>
                  <a:cubicBezTo>
                    <a:pt x="589" y="2014"/>
                    <a:pt x="585" y="2016"/>
                    <a:pt x="582" y="2017"/>
                  </a:cubicBezTo>
                  <a:cubicBezTo>
                    <a:pt x="579" y="2019"/>
                    <a:pt x="577" y="2021"/>
                    <a:pt x="574" y="2022"/>
                  </a:cubicBezTo>
                  <a:cubicBezTo>
                    <a:pt x="572" y="2024"/>
                    <a:pt x="570" y="2025"/>
                    <a:pt x="568" y="2026"/>
                  </a:cubicBezTo>
                  <a:cubicBezTo>
                    <a:pt x="566" y="2027"/>
                    <a:pt x="565" y="2028"/>
                    <a:pt x="564" y="2029"/>
                  </a:cubicBezTo>
                  <a:cubicBezTo>
                    <a:pt x="563" y="2030"/>
                    <a:pt x="563" y="2030"/>
                    <a:pt x="563" y="2030"/>
                  </a:cubicBezTo>
                  <a:cubicBezTo>
                    <a:pt x="563" y="2030"/>
                    <a:pt x="563" y="2030"/>
                    <a:pt x="564" y="2029"/>
                  </a:cubicBezTo>
                  <a:cubicBezTo>
                    <a:pt x="565" y="2029"/>
                    <a:pt x="567" y="2028"/>
                    <a:pt x="569" y="2028"/>
                  </a:cubicBezTo>
                  <a:cubicBezTo>
                    <a:pt x="571" y="2027"/>
                    <a:pt x="573" y="2026"/>
                    <a:pt x="576" y="2025"/>
                  </a:cubicBezTo>
                  <a:cubicBezTo>
                    <a:pt x="578" y="2024"/>
                    <a:pt x="581" y="2023"/>
                    <a:pt x="584" y="2022"/>
                  </a:cubicBezTo>
                  <a:cubicBezTo>
                    <a:pt x="587" y="2020"/>
                    <a:pt x="591" y="2019"/>
                    <a:pt x="595" y="2018"/>
                  </a:cubicBezTo>
                  <a:cubicBezTo>
                    <a:pt x="598" y="2017"/>
                    <a:pt x="602" y="2016"/>
                    <a:pt x="606" y="2015"/>
                  </a:cubicBezTo>
                  <a:cubicBezTo>
                    <a:pt x="608" y="2015"/>
                    <a:pt x="610" y="2015"/>
                    <a:pt x="612" y="2014"/>
                  </a:cubicBezTo>
                  <a:cubicBezTo>
                    <a:pt x="613" y="2014"/>
                    <a:pt x="615" y="2014"/>
                    <a:pt x="616" y="2014"/>
                  </a:cubicBezTo>
                  <a:cubicBezTo>
                    <a:pt x="617" y="2014"/>
                    <a:pt x="618" y="2014"/>
                    <a:pt x="619" y="2014"/>
                  </a:cubicBezTo>
                  <a:cubicBezTo>
                    <a:pt x="619" y="2014"/>
                    <a:pt x="619" y="2014"/>
                    <a:pt x="619" y="2014"/>
                  </a:cubicBezTo>
                  <a:cubicBezTo>
                    <a:pt x="619" y="2014"/>
                    <a:pt x="619" y="2014"/>
                    <a:pt x="619" y="2014"/>
                  </a:cubicBezTo>
                  <a:cubicBezTo>
                    <a:pt x="619" y="2014"/>
                    <a:pt x="619" y="2014"/>
                    <a:pt x="619" y="2014"/>
                  </a:cubicBezTo>
                  <a:cubicBezTo>
                    <a:pt x="619" y="2014"/>
                    <a:pt x="619" y="2014"/>
                    <a:pt x="619" y="2014"/>
                  </a:cubicBezTo>
                  <a:cubicBezTo>
                    <a:pt x="620" y="2014"/>
                    <a:pt x="620" y="2014"/>
                    <a:pt x="620" y="2014"/>
                  </a:cubicBezTo>
                  <a:cubicBezTo>
                    <a:pt x="620" y="2014"/>
                    <a:pt x="620" y="2014"/>
                    <a:pt x="620" y="2014"/>
                  </a:cubicBezTo>
                  <a:cubicBezTo>
                    <a:pt x="621" y="2014"/>
                    <a:pt x="622" y="2014"/>
                    <a:pt x="622" y="2014"/>
                  </a:cubicBezTo>
                  <a:cubicBezTo>
                    <a:pt x="623" y="2014"/>
                    <a:pt x="624" y="2014"/>
                    <a:pt x="625" y="2014"/>
                  </a:cubicBezTo>
                  <a:cubicBezTo>
                    <a:pt x="627" y="2014"/>
                    <a:pt x="630" y="2014"/>
                    <a:pt x="632" y="2014"/>
                  </a:cubicBezTo>
                  <a:cubicBezTo>
                    <a:pt x="636" y="2015"/>
                    <a:pt x="641" y="2015"/>
                    <a:pt x="645" y="2016"/>
                  </a:cubicBezTo>
                  <a:cubicBezTo>
                    <a:pt x="647" y="2016"/>
                    <a:pt x="650" y="2017"/>
                    <a:pt x="652" y="2017"/>
                  </a:cubicBezTo>
                  <a:cubicBezTo>
                    <a:pt x="654" y="2018"/>
                    <a:pt x="656" y="2018"/>
                    <a:pt x="658" y="2018"/>
                  </a:cubicBezTo>
                  <a:cubicBezTo>
                    <a:pt x="663" y="2019"/>
                    <a:pt x="667" y="2019"/>
                    <a:pt x="671" y="2020"/>
                  </a:cubicBezTo>
                  <a:cubicBezTo>
                    <a:pt x="671" y="2020"/>
                    <a:pt x="671" y="2020"/>
                    <a:pt x="671" y="2020"/>
                  </a:cubicBezTo>
                  <a:cubicBezTo>
                    <a:pt x="653" y="2026"/>
                    <a:pt x="635" y="2033"/>
                    <a:pt x="617" y="2038"/>
                  </a:cubicBezTo>
                  <a:cubicBezTo>
                    <a:pt x="602" y="2042"/>
                    <a:pt x="588" y="2047"/>
                    <a:pt x="573" y="2053"/>
                  </a:cubicBezTo>
                  <a:cubicBezTo>
                    <a:pt x="573" y="2053"/>
                    <a:pt x="572" y="2053"/>
                    <a:pt x="572" y="2052"/>
                  </a:cubicBezTo>
                  <a:cubicBezTo>
                    <a:pt x="571" y="2052"/>
                    <a:pt x="569" y="2052"/>
                    <a:pt x="568" y="2052"/>
                  </a:cubicBezTo>
                  <a:cubicBezTo>
                    <a:pt x="567" y="2052"/>
                    <a:pt x="566" y="2052"/>
                    <a:pt x="565" y="2052"/>
                  </a:cubicBezTo>
                  <a:cubicBezTo>
                    <a:pt x="563" y="2051"/>
                    <a:pt x="562" y="2051"/>
                    <a:pt x="561" y="2051"/>
                  </a:cubicBezTo>
                  <a:cubicBezTo>
                    <a:pt x="559" y="2051"/>
                    <a:pt x="558" y="2051"/>
                    <a:pt x="556" y="2051"/>
                  </a:cubicBezTo>
                  <a:cubicBezTo>
                    <a:pt x="555" y="2051"/>
                    <a:pt x="553" y="2051"/>
                    <a:pt x="552" y="2051"/>
                  </a:cubicBezTo>
                  <a:cubicBezTo>
                    <a:pt x="550" y="2051"/>
                    <a:pt x="549" y="2051"/>
                    <a:pt x="547" y="2051"/>
                  </a:cubicBezTo>
                  <a:cubicBezTo>
                    <a:pt x="544" y="2051"/>
                    <a:pt x="541" y="2051"/>
                    <a:pt x="537" y="2052"/>
                  </a:cubicBezTo>
                  <a:cubicBezTo>
                    <a:pt x="534" y="2052"/>
                    <a:pt x="531" y="2053"/>
                    <a:pt x="527" y="2053"/>
                  </a:cubicBezTo>
                  <a:cubicBezTo>
                    <a:pt x="524" y="2054"/>
                    <a:pt x="520" y="2054"/>
                    <a:pt x="517" y="2055"/>
                  </a:cubicBezTo>
                  <a:cubicBezTo>
                    <a:pt x="514" y="2056"/>
                    <a:pt x="511" y="2057"/>
                    <a:pt x="508" y="2058"/>
                  </a:cubicBezTo>
                  <a:cubicBezTo>
                    <a:pt x="506" y="2058"/>
                    <a:pt x="505" y="2059"/>
                    <a:pt x="503" y="2059"/>
                  </a:cubicBezTo>
                  <a:cubicBezTo>
                    <a:pt x="502" y="2060"/>
                    <a:pt x="500" y="2060"/>
                    <a:pt x="499" y="2061"/>
                  </a:cubicBezTo>
                  <a:cubicBezTo>
                    <a:pt x="498" y="2062"/>
                    <a:pt x="496" y="2062"/>
                    <a:pt x="495" y="2063"/>
                  </a:cubicBezTo>
                  <a:cubicBezTo>
                    <a:pt x="494" y="2063"/>
                    <a:pt x="493" y="2064"/>
                    <a:pt x="491" y="2064"/>
                  </a:cubicBezTo>
                  <a:cubicBezTo>
                    <a:pt x="490" y="2065"/>
                    <a:pt x="489" y="2065"/>
                    <a:pt x="488" y="2066"/>
                  </a:cubicBezTo>
                  <a:cubicBezTo>
                    <a:pt x="487" y="2066"/>
                    <a:pt x="486" y="2067"/>
                    <a:pt x="485" y="2067"/>
                  </a:cubicBezTo>
                  <a:cubicBezTo>
                    <a:pt x="484" y="2068"/>
                    <a:pt x="483" y="2068"/>
                    <a:pt x="483" y="2069"/>
                  </a:cubicBezTo>
                  <a:cubicBezTo>
                    <a:pt x="482" y="2069"/>
                    <a:pt x="481" y="2070"/>
                    <a:pt x="481" y="2070"/>
                  </a:cubicBezTo>
                  <a:cubicBezTo>
                    <a:pt x="479" y="2071"/>
                    <a:pt x="478" y="2072"/>
                    <a:pt x="478" y="2072"/>
                  </a:cubicBezTo>
                  <a:cubicBezTo>
                    <a:pt x="477" y="2072"/>
                    <a:pt x="477" y="2073"/>
                    <a:pt x="477" y="2073"/>
                  </a:cubicBezTo>
                  <a:cubicBezTo>
                    <a:pt x="477" y="2073"/>
                    <a:pt x="477" y="2073"/>
                    <a:pt x="478" y="2072"/>
                  </a:cubicBezTo>
                  <a:cubicBezTo>
                    <a:pt x="479" y="2072"/>
                    <a:pt x="480" y="2072"/>
                    <a:pt x="481" y="2072"/>
                  </a:cubicBezTo>
                  <a:cubicBezTo>
                    <a:pt x="482" y="2071"/>
                    <a:pt x="483" y="2071"/>
                    <a:pt x="484" y="2071"/>
                  </a:cubicBezTo>
                  <a:cubicBezTo>
                    <a:pt x="484" y="2071"/>
                    <a:pt x="485" y="2071"/>
                    <a:pt x="486" y="2070"/>
                  </a:cubicBezTo>
                  <a:cubicBezTo>
                    <a:pt x="487" y="2070"/>
                    <a:pt x="488" y="2070"/>
                    <a:pt x="490" y="2069"/>
                  </a:cubicBezTo>
                  <a:cubicBezTo>
                    <a:pt x="491" y="2069"/>
                    <a:pt x="492" y="2069"/>
                    <a:pt x="493" y="2069"/>
                  </a:cubicBezTo>
                  <a:cubicBezTo>
                    <a:pt x="494" y="2068"/>
                    <a:pt x="495" y="2068"/>
                    <a:pt x="497" y="2068"/>
                  </a:cubicBezTo>
                  <a:cubicBezTo>
                    <a:pt x="498" y="2067"/>
                    <a:pt x="499" y="2067"/>
                    <a:pt x="501" y="2067"/>
                  </a:cubicBezTo>
                  <a:cubicBezTo>
                    <a:pt x="502" y="2067"/>
                    <a:pt x="502" y="2066"/>
                    <a:pt x="503" y="2066"/>
                  </a:cubicBezTo>
                  <a:cubicBezTo>
                    <a:pt x="504" y="2066"/>
                    <a:pt x="504" y="2066"/>
                    <a:pt x="505" y="2066"/>
                  </a:cubicBezTo>
                  <a:cubicBezTo>
                    <a:pt x="507" y="2065"/>
                    <a:pt x="508" y="2065"/>
                    <a:pt x="510" y="2065"/>
                  </a:cubicBezTo>
                  <a:cubicBezTo>
                    <a:pt x="511" y="2064"/>
                    <a:pt x="513" y="2064"/>
                    <a:pt x="514" y="2064"/>
                  </a:cubicBezTo>
                  <a:cubicBezTo>
                    <a:pt x="516" y="2063"/>
                    <a:pt x="517" y="2063"/>
                    <a:pt x="519" y="2063"/>
                  </a:cubicBezTo>
                  <a:cubicBezTo>
                    <a:pt x="522" y="2062"/>
                    <a:pt x="525" y="2062"/>
                    <a:pt x="529" y="2061"/>
                  </a:cubicBezTo>
                  <a:cubicBezTo>
                    <a:pt x="532" y="2060"/>
                    <a:pt x="535" y="2060"/>
                    <a:pt x="538" y="2059"/>
                  </a:cubicBezTo>
                  <a:cubicBezTo>
                    <a:pt x="540" y="2059"/>
                    <a:pt x="541" y="2059"/>
                    <a:pt x="543" y="2059"/>
                  </a:cubicBezTo>
                  <a:cubicBezTo>
                    <a:pt x="545" y="2058"/>
                    <a:pt x="546" y="2058"/>
                    <a:pt x="548" y="2058"/>
                  </a:cubicBezTo>
                  <a:cubicBezTo>
                    <a:pt x="549" y="2058"/>
                    <a:pt x="551" y="2058"/>
                    <a:pt x="552" y="2057"/>
                  </a:cubicBezTo>
                  <a:cubicBezTo>
                    <a:pt x="553" y="2057"/>
                    <a:pt x="554" y="2057"/>
                    <a:pt x="554" y="2057"/>
                  </a:cubicBezTo>
                  <a:cubicBezTo>
                    <a:pt x="555" y="2057"/>
                    <a:pt x="556" y="2057"/>
                    <a:pt x="557" y="2057"/>
                  </a:cubicBezTo>
                  <a:cubicBezTo>
                    <a:pt x="558" y="2057"/>
                    <a:pt x="559" y="2057"/>
                    <a:pt x="561" y="2057"/>
                  </a:cubicBezTo>
                  <a:cubicBezTo>
                    <a:pt x="562" y="2056"/>
                    <a:pt x="563" y="2056"/>
                    <a:pt x="565" y="2056"/>
                  </a:cubicBezTo>
                  <a:cubicBezTo>
                    <a:pt x="565" y="2056"/>
                    <a:pt x="565" y="2056"/>
                    <a:pt x="565" y="2056"/>
                  </a:cubicBezTo>
                  <a:cubicBezTo>
                    <a:pt x="536" y="2068"/>
                    <a:pt x="509" y="2083"/>
                    <a:pt x="484" y="2102"/>
                  </a:cubicBezTo>
                  <a:cubicBezTo>
                    <a:pt x="484" y="2102"/>
                    <a:pt x="483" y="2103"/>
                    <a:pt x="483" y="2103"/>
                  </a:cubicBezTo>
                  <a:cubicBezTo>
                    <a:pt x="478" y="2107"/>
                    <a:pt x="473" y="2110"/>
                    <a:pt x="468" y="2114"/>
                  </a:cubicBezTo>
                  <a:cubicBezTo>
                    <a:pt x="466" y="2116"/>
                    <a:pt x="463" y="2118"/>
                    <a:pt x="461" y="2120"/>
                  </a:cubicBezTo>
                  <a:cubicBezTo>
                    <a:pt x="458" y="2122"/>
                    <a:pt x="456" y="2124"/>
                    <a:pt x="453" y="2126"/>
                  </a:cubicBezTo>
                  <a:cubicBezTo>
                    <a:pt x="448" y="2130"/>
                    <a:pt x="443" y="2134"/>
                    <a:pt x="438" y="2138"/>
                  </a:cubicBezTo>
                  <a:cubicBezTo>
                    <a:pt x="433" y="2142"/>
                    <a:pt x="427" y="2146"/>
                    <a:pt x="422" y="2149"/>
                  </a:cubicBezTo>
                  <a:cubicBezTo>
                    <a:pt x="419" y="2150"/>
                    <a:pt x="416" y="2152"/>
                    <a:pt x="413" y="2153"/>
                  </a:cubicBezTo>
                  <a:cubicBezTo>
                    <a:pt x="411" y="2154"/>
                    <a:pt x="408" y="2155"/>
                    <a:pt x="405" y="2156"/>
                  </a:cubicBezTo>
                  <a:cubicBezTo>
                    <a:pt x="404" y="2157"/>
                    <a:pt x="404" y="2157"/>
                    <a:pt x="403" y="2157"/>
                  </a:cubicBezTo>
                  <a:cubicBezTo>
                    <a:pt x="402" y="2157"/>
                    <a:pt x="402" y="2158"/>
                    <a:pt x="401" y="2158"/>
                  </a:cubicBezTo>
                  <a:cubicBezTo>
                    <a:pt x="400" y="2158"/>
                    <a:pt x="399" y="2158"/>
                    <a:pt x="399" y="2158"/>
                  </a:cubicBezTo>
                  <a:cubicBezTo>
                    <a:pt x="398" y="2159"/>
                    <a:pt x="398" y="2159"/>
                    <a:pt x="398" y="2159"/>
                  </a:cubicBezTo>
                  <a:cubicBezTo>
                    <a:pt x="397" y="2159"/>
                    <a:pt x="397" y="2159"/>
                    <a:pt x="397" y="2159"/>
                  </a:cubicBezTo>
                  <a:cubicBezTo>
                    <a:pt x="397" y="2159"/>
                    <a:pt x="397" y="2159"/>
                    <a:pt x="397" y="2159"/>
                  </a:cubicBezTo>
                  <a:cubicBezTo>
                    <a:pt x="397" y="2159"/>
                    <a:pt x="397" y="2159"/>
                    <a:pt x="397" y="2159"/>
                  </a:cubicBezTo>
                  <a:cubicBezTo>
                    <a:pt x="397" y="2159"/>
                    <a:pt x="397" y="2159"/>
                    <a:pt x="397" y="2159"/>
                  </a:cubicBezTo>
                  <a:cubicBezTo>
                    <a:pt x="397" y="2159"/>
                    <a:pt x="397" y="2159"/>
                    <a:pt x="397" y="2159"/>
                  </a:cubicBezTo>
                  <a:cubicBezTo>
                    <a:pt x="395" y="2159"/>
                    <a:pt x="394" y="2160"/>
                    <a:pt x="392" y="2160"/>
                  </a:cubicBezTo>
                  <a:cubicBezTo>
                    <a:pt x="392" y="2160"/>
                    <a:pt x="391" y="2160"/>
                    <a:pt x="390" y="2160"/>
                  </a:cubicBezTo>
                  <a:cubicBezTo>
                    <a:pt x="390" y="2160"/>
                    <a:pt x="389" y="2161"/>
                    <a:pt x="388" y="2161"/>
                  </a:cubicBezTo>
                  <a:cubicBezTo>
                    <a:pt x="383" y="2162"/>
                    <a:pt x="377" y="2162"/>
                    <a:pt x="373" y="2163"/>
                  </a:cubicBezTo>
                  <a:cubicBezTo>
                    <a:pt x="368" y="2164"/>
                    <a:pt x="363" y="2165"/>
                    <a:pt x="359" y="2166"/>
                  </a:cubicBezTo>
                  <a:cubicBezTo>
                    <a:pt x="359" y="2166"/>
                    <a:pt x="358" y="2166"/>
                    <a:pt x="358" y="2166"/>
                  </a:cubicBezTo>
                  <a:cubicBezTo>
                    <a:pt x="357" y="2167"/>
                    <a:pt x="357" y="2167"/>
                    <a:pt x="356" y="2167"/>
                  </a:cubicBezTo>
                  <a:cubicBezTo>
                    <a:pt x="355" y="2167"/>
                    <a:pt x="354" y="2167"/>
                    <a:pt x="354" y="2168"/>
                  </a:cubicBezTo>
                  <a:cubicBezTo>
                    <a:pt x="352" y="2169"/>
                    <a:pt x="350" y="2169"/>
                    <a:pt x="349" y="2170"/>
                  </a:cubicBezTo>
                  <a:cubicBezTo>
                    <a:pt x="348" y="2170"/>
                    <a:pt x="348" y="2171"/>
                    <a:pt x="347" y="2171"/>
                  </a:cubicBezTo>
                  <a:cubicBezTo>
                    <a:pt x="347" y="2171"/>
                    <a:pt x="346" y="2172"/>
                    <a:pt x="346" y="2172"/>
                  </a:cubicBezTo>
                  <a:cubicBezTo>
                    <a:pt x="345" y="2172"/>
                    <a:pt x="345" y="2172"/>
                    <a:pt x="344" y="2173"/>
                  </a:cubicBezTo>
                  <a:cubicBezTo>
                    <a:pt x="344" y="2173"/>
                    <a:pt x="344" y="2173"/>
                    <a:pt x="343" y="2174"/>
                  </a:cubicBezTo>
                  <a:cubicBezTo>
                    <a:pt x="342" y="2175"/>
                    <a:pt x="342" y="2175"/>
                    <a:pt x="342" y="2175"/>
                  </a:cubicBezTo>
                  <a:cubicBezTo>
                    <a:pt x="342" y="2175"/>
                    <a:pt x="342" y="2175"/>
                    <a:pt x="344" y="2174"/>
                  </a:cubicBezTo>
                  <a:cubicBezTo>
                    <a:pt x="344" y="2174"/>
                    <a:pt x="344" y="2174"/>
                    <a:pt x="345" y="2173"/>
                  </a:cubicBezTo>
                  <a:cubicBezTo>
                    <a:pt x="345" y="2173"/>
                    <a:pt x="346" y="2173"/>
                    <a:pt x="346" y="2173"/>
                  </a:cubicBezTo>
                  <a:cubicBezTo>
                    <a:pt x="347" y="2173"/>
                    <a:pt x="347" y="2172"/>
                    <a:pt x="348" y="2172"/>
                  </a:cubicBezTo>
                  <a:cubicBezTo>
                    <a:pt x="348" y="2172"/>
                    <a:pt x="349" y="2172"/>
                    <a:pt x="350" y="2171"/>
                  </a:cubicBezTo>
                  <a:cubicBezTo>
                    <a:pt x="352" y="2170"/>
                    <a:pt x="356" y="2170"/>
                    <a:pt x="360" y="2169"/>
                  </a:cubicBezTo>
                  <a:cubicBezTo>
                    <a:pt x="364" y="2168"/>
                    <a:pt x="368" y="2168"/>
                    <a:pt x="373" y="2168"/>
                  </a:cubicBezTo>
                  <a:cubicBezTo>
                    <a:pt x="378" y="2167"/>
                    <a:pt x="383" y="2167"/>
                    <a:pt x="389" y="2167"/>
                  </a:cubicBezTo>
                  <a:cubicBezTo>
                    <a:pt x="390" y="2167"/>
                    <a:pt x="391" y="2166"/>
                    <a:pt x="391" y="2166"/>
                  </a:cubicBezTo>
                  <a:cubicBezTo>
                    <a:pt x="392" y="2166"/>
                    <a:pt x="393" y="2166"/>
                    <a:pt x="394" y="2166"/>
                  </a:cubicBezTo>
                  <a:cubicBezTo>
                    <a:pt x="395" y="2166"/>
                    <a:pt x="396" y="2166"/>
                    <a:pt x="398" y="2165"/>
                  </a:cubicBezTo>
                  <a:cubicBezTo>
                    <a:pt x="400" y="2165"/>
                    <a:pt x="401" y="2165"/>
                    <a:pt x="403" y="2164"/>
                  </a:cubicBezTo>
                  <a:cubicBezTo>
                    <a:pt x="403" y="2164"/>
                    <a:pt x="404" y="2164"/>
                    <a:pt x="405" y="2164"/>
                  </a:cubicBezTo>
                  <a:cubicBezTo>
                    <a:pt x="406" y="2164"/>
                    <a:pt x="406" y="2163"/>
                    <a:pt x="407" y="2163"/>
                  </a:cubicBezTo>
                  <a:cubicBezTo>
                    <a:pt x="410" y="2162"/>
                    <a:pt x="413" y="2161"/>
                    <a:pt x="416" y="2160"/>
                  </a:cubicBezTo>
                  <a:cubicBezTo>
                    <a:pt x="418" y="2159"/>
                    <a:pt x="419" y="2158"/>
                    <a:pt x="421" y="2158"/>
                  </a:cubicBezTo>
                  <a:cubicBezTo>
                    <a:pt x="423" y="2157"/>
                    <a:pt x="424" y="2156"/>
                    <a:pt x="425" y="2155"/>
                  </a:cubicBezTo>
                  <a:cubicBezTo>
                    <a:pt x="431" y="2152"/>
                    <a:pt x="437" y="2148"/>
                    <a:pt x="442" y="2144"/>
                  </a:cubicBezTo>
                  <a:cubicBezTo>
                    <a:pt x="445" y="2142"/>
                    <a:pt x="448" y="2140"/>
                    <a:pt x="450" y="2138"/>
                  </a:cubicBezTo>
                  <a:cubicBezTo>
                    <a:pt x="450" y="2138"/>
                    <a:pt x="450" y="2138"/>
                    <a:pt x="450" y="2138"/>
                  </a:cubicBezTo>
                  <a:cubicBezTo>
                    <a:pt x="450" y="2138"/>
                    <a:pt x="450" y="2138"/>
                    <a:pt x="451" y="2138"/>
                  </a:cubicBezTo>
                  <a:cubicBezTo>
                    <a:pt x="453" y="2136"/>
                    <a:pt x="456" y="2134"/>
                    <a:pt x="458" y="2132"/>
                  </a:cubicBezTo>
                  <a:cubicBezTo>
                    <a:pt x="461" y="2130"/>
                    <a:pt x="463" y="2128"/>
                    <a:pt x="465" y="2126"/>
                  </a:cubicBezTo>
                  <a:cubicBezTo>
                    <a:pt x="468" y="2124"/>
                    <a:pt x="470" y="2121"/>
                    <a:pt x="473" y="2119"/>
                  </a:cubicBezTo>
                  <a:cubicBezTo>
                    <a:pt x="477" y="2115"/>
                    <a:pt x="482" y="2112"/>
                    <a:pt x="486" y="2108"/>
                  </a:cubicBezTo>
                  <a:cubicBezTo>
                    <a:pt x="489" y="2106"/>
                    <a:pt x="491" y="2104"/>
                    <a:pt x="493" y="2102"/>
                  </a:cubicBezTo>
                  <a:cubicBezTo>
                    <a:pt x="508" y="2096"/>
                    <a:pt x="524" y="2091"/>
                    <a:pt x="539" y="2085"/>
                  </a:cubicBezTo>
                  <a:cubicBezTo>
                    <a:pt x="539" y="2086"/>
                    <a:pt x="539" y="2086"/>
                    <a:pt x="539" y="2086"/>
                  </a:cubicBezTo>
                  <a:cubicBezTo>
                    <a:pt x="538" y="2087"/>
                    <a:pt x="537" y="2087"/>
                    <a:pt x="537" y="2088"/>
                  </a:cubicBezTo>
                  <a:cubicBezTo>
                    <a:pt x="536" y="2089"/>
                    <a:pt x="535" y="2089"/>
                    <a:pt x="535" y="2090"/>
                  </a:cubicBezTo>
                  <a:cubicBezTo>
                    <a:pt x="533" y="2091"/>
                    <a:pt x="532" y="2093"/>
                    <a:pt x="531" y="2094"/>
                  </a:cubicBezTo>
                  <a:cubicBezTo>
                    <a:pt x="528" y="2097"/>
                    <a:pt x="526" y="2100"/>
                    <a:pt x="523" y="2103"/>
                  </a:cubicBezTo>
                  <a:cubicBezTo>
                    <a:pt x="521" y="2106"/>
                    <a:pt x="518" y="2109"/>
                    <a:pt x="516" y="2112"/>
                  </a:cubicBezTo>
                  <a:cubicBezTo>
                    <a:pt x="514" y="2115"/>
                    <a:pt x="512" y="2118"/>
                    <a:pt x="509" y="2121"/>
                  </a:cubicBezTo>
                  <a:cubicBezTo>
                    <a:pt x="507" y="2124"/>
                    <a:pt x="505" y="2126"/>
                    <a:pt x="503" y="2128"/>
                  </a:cubicBezTo>
                  <a:cubicBezTo>
                    <a:pt x="502" y="2129"/>
                    <a:pt x="502" y="2130"/>
                    <a:pt x="501" y="2130"/>
                  </a:cubicBezTo>
                  <a:cubicBezTo>
                    <a:pt x="500" y="2131"/>
                    <a:pt x="500" y="2131"/>
                    <a:pt x="499" y="2132"/>
                  </a:cubicBezTo>
                  <a:cubicBezTo>
                    <a:pt x="499" y="2132"/>
                    <a:pt x="499" y="2132"/>
                    <a:pt x="499" y="2133"/>
                  </a:cubicBezTo>
                  <a:cubicBezTo>
                    <a:pt x="498" y="2133"/>
                    <a:pt x="498" y="2133"/>
                    <a:pt x="498" y="2133"/>
                  </a:cubicBezTo>
                  <a:cubicBezTo>
                    <a:pt x="497" y="2134"/>
                    <a:pt x="497" y="2134"/>
                    <a:pt x="496" y="2135"/>
                  </a:cubicBezTo>
                  <a:cubicBezTo>
                    <a:pt x="495" y="2136"/>
                    <a:pt x="494" y="2136"/>
                    <a:pt x="493" y="2137"/>
                  </a:cubicBezTo>
                  <a:cubicBezTo>
                    <a:pt x="492" y="2138"/>
                    <a:pt x="491" y="2139"/>
                    <a:pt x="490" y="2139"/>
                  </a:cubicBezTo>
                  <a:cubicBezTo>
                    <a:pt x="489" y="2140"/>
                    <a:pt x="488" y="2140"/>
                    <a:pt x="487" y="2141"/>
                  </a:cubicBezTo>
                  <a:cubicBezTo>
                    <a:pt x="486" y="2142"/>
                    <a:pt x="486" y="2142"/>
                    <a:pt x="485" y="2142"/>
                  </a:cubicBezTo>
                  <a:cubicBezTo>
                    <a:pt x="483" y="2143"/>
                    <a:pt x="482" y="2144"/>
                    <a:pt x="481" y="2144"/>
                  </a:cubicBezTo>
                  <a:cubicBezTo>
                    <a:pt x="480" y="2144"/>
                    <a:pt x="480" y="2145"/>
                    <a:pt x="480" y="2145"/>
                  </a:cubicBezTo>
                  <a:cubicBezTo>
                    <a:pt x="480" y="2145"/>
                    <a:pt x="480" y="2145"/>
                    <a:pt x="481" y="2144"/>
                  </a:cubicBezTo>
                  <a:cubicBezTo>
                    <a:pt x="482" y="2144"/>
                    <a:pt x="482" y="2144"/>
                    <a:pt x="483" y="2144"/>
                  </a:cubicBezTo>
                  <a:cubicBezTo>
                    <a:pt x="484" y="2144"/>
                    <a:pt x="484" y="2144"/>
                    <a:pt x="485" y="2144"/>
                  </a:cubicBezTo>
                  <a:cubicBezTo>
                    <a:pt x="486" y="2144"/>
                    <a:pt x="487" y="2143"/>
                    <a:pt x="488" y="2143"/>
                  </a:cubicBezTo>
                  <a:cubicBezTo>
                    <a:pt x="489" y="2143"/>
                    <a:pt x="490" y="2142"/>
                    <a:pt x="491" y="2142"/>
                  </a:cubicBezTo>
                  <a:cubicBezTo>
                    <a:pt x="492" y="2142"/>
                    <a:pt x="494" y="2141"/>
                    <a:pt x="495" y="2141"/>
                  </a:cubicBezTo>
                  <a:cubicBezTo>
                    <a:pt x="496" y="2140"/>
                    <a:pt x="497" y="2139"/>
                    <a:pt x="499" y="2138"/>
                  </a:cubicBezTo>
                  <a:cubicBezTo>
                    <a:pt x="501" y="2137"/>
                    <a:pt x="504" y="2135"/>
                    <a:pt x="507" y="2133"/>
                  </a:cubicBezTo>
                  <a:cubicBezTo>
                    <a:pt x="509" y="2131"/>
                    <a:pt x="512" y="2128"/>
                    <a:pt x="515" y="2126"/>
                  </a:cubicBezTo>
                  <a:cubicBezTo>
                    <a:pt x="515" y="2125"/>
                    <a:pt x="516" y="2124"/>
                    <a:pt x="517" y="2124"/>
                  </a:cubicBezTo>
                  <a:cubicBezTo>
                    <a:pt x="517" y="2123"/>
                    <a:pt x="518" y="2122"/>
                    <a:pt x="518" y="2121"/>
                  </a:cubicBezTo>
                  <a:cubicBezTo>
                    <a:pt x="520" y="2120"/>
                    <a:pt x="521" y="2119"/>
                    <a:pt x="522" y="2117"/>
                  </a:cubicBezTo>
                  <a:cubicBezTo>
                    <a:pt x="525" y="2114"/>
                    <a:pt x="527" y="2111"/>
                    <a:pt x="529" y="2108"/>
                  </a:cubicBezTo>
                  <a:cubicBezTo>
                    <a:pt x="532" y="2105"/>
                    <a:pt x="534" y="2102"/>
                    <a:pt x="536" y="2099"/>
                  </a:cubicBezTo>
                  <a:cubicBezTo>
                    <a:pt x="539" y="2096"/>
                    <a:pt x="541" y="2094"/>
                    <a:pt x="544" y="2091"/>
                  </a:cubicBezTo>
                  <a:cubicBezTo>
                    <a:pt x="544" y="2090"/>
                    <a:pt x="545" y="2090"/>
                    <a:pt x="545" y="2089"/>
                  </a:cubicBezTo>
                  <a:cubicBezTo>
                    <a:pt x="546" y="2089"/>
                    <a:pt x="547" y="2088"/>
                    <a:pt x="547" y="2087"/>
                  </a:cubicBezTo>
                  <a:cubicBezTo>
                    <a:pt x="548" y="2086"/>
                    <a:pt x="550" y="2085"/>
                    <a:pt x="551" y="2084"/>
                  </a:cubicBezTo>
                  <a:cubicBezTo>
                    <a:pt x="552" y="2084"/>
                    <a:pt x="552" y="2083"/>
                    <a:pt x="553" y="2083"/>
                  </a:cubicBezTo>
                  <a:cubicBezTo>
                    <a:pt x="553" y="2082"/>
                    <a:pt x="554" y="2082"/>
                    <a:pt x="555" y="2081"/>
                  </a:cubicBezTo>
                  <a:cubicBezTo>
                    <a:pt x="555" y="2081"/>
                    <a:pt x="555" y="2081"/>
                    <a:pt x="555" y="2081"/>
                  </a:cubicBezTo>
                  <a:cubicBezTo>
                    <a:pt x="556" y="2080"/>
                    <a:pt x="556" y="2080"/>
                    <a:pt x="556" y="2080"/>
                  </a:cubicBezTo>
                  <a:cubicBezTo>
                    <a:pt x="557" y="2080"/>
                    <a:pt x="557" y="2079"/>
                    <a:pt x="558" y="2079"/>
                  </a:cubicBezTo>
                  <a:cubicBezTo>
                    <a:pt x="559" y="2078"/>
                    <a:pt x="559" y="2078"/>
                    <a:pt x="560" y="2078"/>
                  </a:cubicBezTo>
                  <a:cubicBezTo>
                    <a:pt x="563" y="2076"/>
                    <a:pt x="567" y="2075"/>
                    <a:pt x="570" y="2073"/>
                  </a:cubicBezTo>
                  <a:cubicBezTo>
                    <a:pt x="572" y="2072"/>
                    <a:pt x="573" y="2072"/>
                    <a:pt x="574" y="2072"/>
                  </a:cubicBezTo>
                  <a:cubicBezTo>
                    <a:pt x="575" y="2072"/>
                    <a:pt x="575" y="2071"/>
                    <a:pt x="575" y="2071"/>
                  </a:cubicBezTo>
                  <a:cubicBezTo>
                    <a:pt x="575" y="2071"/>
                    <a:pt x="575" y="2071"/>
                    <a:pt x="574" y="2071"/>
                  </a:cubicBezTo>
                  <a:cubicBezTo>
                    <a:pt x="574" y="2071"/>
                    <a:pt x="574" y="2071"/>
                    <a:pt x="573" y="2071"/>
                  </a:cubicBezTo>
                  <a:cubicBezTo>
                    <a:pt x="574" y="2071"/>
                    <a:pt x="575" y="2070"/>
                    <a:pt x="576" y="2070"/>
                  </a:cubicBezTo>
                  <a:cubicBezTo>
                    <a:pt x="615" y="2048"/>
                    <a:pt x="656" y="2033"/>
                    <a:pt x="697" y="2025"/>
                  </a:cubicBezTo>
                  <a:cubicBezTo>
                    <a:pt x="696" y="2026"/>
                    <a:pt x="695" y="2026"/>
                    <a:pt x="694" y="2027"/>
                  </a:cubicBezTo>
                  <a:cubicBezTo>
                    <a:pt x="689" y="2031"/>
                    <a:pt x="683" y="2035"/>
                    <a:pt x="678" y="2038"/>
                  </a:cubicBezTo>
                  <a:cubicBezTo>
                    <a:pt x="672" y="2042"/>
                    <a:pt x="666" y="2046"/>
                    <a:pt x="661" y="2050"/>
                  </a:cubicBezTo>
                  <a:cubicBezTo>
                    <a:pt x="659" y="2051"/>
                    <a:pt x="658" y="2052"/>
                    <a:pt x="656" y="2053"/>
                  </a:cubicBezTo>
                  <a:cubicBezTo>
                    <a:pt x="655" y="2054"/>
                    <a:pt x="653" y="2055"/>
                    <a:pt x="652" y="2056"/>
                  </a:cubicBezTo>
                  <a:cubicBezTo>
                    <a:pt x="651" y="2057"/>
                    <a:pt x="649" y="2059"/>
                    <a:pt x="648" y="2060"/>
                  </a:cubicBezTo>
                  <a:cubicBezTo>
                    <a:pt x="646" y="2061"/>
                    <a:pt x="645" y="2062"/>
                    <a:pt x="643" y="2063"/>
                  </a:cubicBezTo>
                  <a:cubicBezTo>
                    <a:pt x="641" y="2065"/>
                    <a:pt x="638" y="2068"/>
                    <a:pt x="635" y="2070"/>
                  </a:cubicBezTo>
                  <a:cubicBezTo>
                    <a:pt x="634" y="2072"/>
                    <a:pt x="632" y="2073"/>
                    <a:pt x="631" y="2074"/>
                  </a:cubicBezTo>
                  <a:cubicBezTo>
                    <a:pt x="629" y="2076"/>
                    <a:pt x="629" y="2076"/>
                    <a:pt x="629" y="2076"/>
                  </a:cubicBezTo>
                  <a:cubicBezTo>
                    <a:pt x="627" y="2078"/>
                    <a:pt x="627" y="2078"/>
                    <a:pt x="627" y="2078"/>
                  </a:cubicBezTo>
                  <a:cubicBezTo>
                    <a:pt x="625" y="2079"/>
                    <a:pt x="624" y="2080"/>
                    <a:pt x="622" y="2082"/>
                  </a:cubicBezTo>
                  <a:cubicBezTo>
                    <a:pt x="621" y="2083"/>
                    <a:pt x="620" y="2084"/>
                    <a:pt x="618" y="2086"/>
                  </a:cubicBezTo>
                  <a:cubicBezTo>
                    <a:pt x="617" y="2087"/>
                    <a:pt x="615" y="2088"/>
                    <a:pt x="614" y="2090"/>
                  </a:cubicBezTo>
                  <a:cubicBezTo>
                    <a:pt x="613" y="2091"/>
                    <a:pt x="611" y="2092"/>
                    <a:pt x="610" y="2094"/>
                  </a:cubicBezTo>
                  <a:cubicBezTo>
                    <a:pt x="599" y="2105"/>
                    <a:pt x="589" y="2116"/>
                    <a:pt x="578" y="2128"/>
                  </a:cubicBezTo>
                  <a:cubicBezTo>
                    <a:pt x="577" y="2130"/>
                    <a:pt x="576" y="2131"/>
                    <a:pt x="575" y="2132"/>
                  </a:cubicBezTo>
                  <a:cubicBezTo>
                    <a:pt x="571" y="2135"/>
                    <a:pt x="566" y="2137"/>
                    <a:pt x="561" y="2140"/>
                  </a:cubicBezTo>
                  <a:cubicBezTo>
                    <a:pt x="558" y="2142"/>
                    <a:pt x="555" y="2143"/>
                    <a:pt x="552" y="2145"/>
                  </a:cubicBezTo>
                  <a:cubicBezTo>
                    <a:pt x="549" y="2147"/>
                    <a:pt x="546" y="2148"/>
                    <a:pt x="542" y="2150"/>
                  </a:cubicBezTo>
                  <a:cubicBezTo>
                    <a:pt x="536" y="2153"/>
                    <a:pt x="528" y="2157"/>
                    <a:pt x="521" y="2160"/>
                  </a:cubicBezTo>
                  <a:cubicBezTo>
                    <a:pt x="519" y="2161"/>
                    <a:pt x="517" y="2162"/>
                    <a:pt x="515" y="2163"/>
                  </a:cubicBezTo>
                  <a:cubicBezTo>
                    <a:pt x="514" y="2164"/>
                    <a:pt x="512" y="2164"/>
                    <a:pt x="510" y="2165"/>
                  </a:cubicBezTo>
                  <a:cubicBezTo>
                    <a:pt x="508" y="2166"/>
                    <a:pt x="506" y="2167"/>
                    <a:pt x="504" y="2168"/>
                  </a:cubicBezTo>
                  <a:cubicBezTo>
                    <a:pt x="502" y="2168"/>
                    <a:pt x="500" y="2169"/>
                    <a:pt x="498" y="2170"/>
                  </a:cubicBezTo>
                  <a:cubicBezTo>
                    <a:pt x="497" y="2170"/>
                    <a:pt x="496" y="2171"/>
                    <a:pt x="495" y="2171"/>
                  </a:cubicBezTo>
                  <a:cubicBezTo>
                    <a:pt x="494" y="2172"/>
                    <a:pt x="493" y="2172"/>
                    <a:pt x="492" y="2172"/>
                  </a:cubicBezTo>
                  <a:cubicBezTo>
                    <a:pt x="490" y="2173"/>
                    <a:pt x="488" y="2174"/>
                    <a:pt x="486" y="2175"/>
                  </a:cubicBezTo>
                  <a:cubicBezTo>
                    <a:pt x="484" y="2176"/>
                    <a:pt x="482" y="2176"/>
                    <a:pt x="480" y="2177"/>
                  </a:cubicBezTo>
                  <a:cubicBezTo>
                    <a:pt x="478" y="2178"/>
                    <a:pt x="476" y="2179"/>
                    <a:pt x="474" y="2179"/>
                  </a:cubicBezTo>
                  <a:cubicBezTo>
                    <a:pt x="470" y="2181"/>
                    <a:pt x="466" y="2182"/>
                    <a:pt x="461" y="2183"/>
                  </a:cubicBezTo>
                  <a:cubicBezTo>
                    <a:pt x="459" y="2184"/>
                    <a:pt x="457" y="2185"/>
                    <a:pt x="455" y="2185"/>
                  </a:cubicBezTo>
                  <a:cubicBezTo>
                    <a:pt x="453" y="2186"/>
                    <a:pt x="451" y="2187"/>
                    <a:pt x="449" y="2187"/>
                  </a:cubicBezTo>
                  <a:cubicBezTo>
                    <a:pt x="448" y="2188"/>
                    <a:pt x="447" y="2188"/>
                    <a:pt x="446" y="2188"/>
                  </a:cubicBezTo>
                  <a:cubicBezTo>
                    <a:pt x="445" y="2189"/>
                    <a:pt x="445" y="2189"/>
                    <a:pt x="445" y="2189"/>
                  </a:cubicBezTo>
                  <a:cubicBezTo>
                    <a:pt x="443" y="2189"/>
                    <a:pt x="443" y="2189"/>
                    <a:pt x="443" y="2189"/>
                  </a:cubicBezTo>
                  <a:cubicBezTo>
                    <a:pt x="441" y="2190"/>
                    <a:pt x="439" y="2190"/>
                    <a:pt x="437" y="2191"/>
                  </a:cubicBezTo>
                  <a:cubicBezTo>
                    <a:pt x="433" y="2192"/>
                    <a:pt x="429" y="2193"/>
                    <a:pt x="425" y="2194"/>
                  </a:cubicBezTo>
                  <a:cubicBezTo>
                    <a:pt x="417" y="2197"/>
                    <a:pt x="409" y="2199"/>
                    <a:pt x="402" y="2201"/>
                  </a:cubicBezTo>
                  <a:cubicBezTo>
                    <a:pt x="399" y="2202"/>
                    <a:pt x="395" y="2204"/>
                    <a:pt x="392" y="2205"/>
                  </a:cubicBezTo>
                  <a:cubicBezTo>
                    <a:pt x="388" y="2206"/>
                    <a:pt x="385" y="2208"/>
                    <a:pt x="382" y="2209"/>
                  </a:cubicBezTo>
                  <a:cubicBezTo>
                    <a:pt x="379" y="2210"/>
                    <a:pt x="376" y="2212"/>
                    <a:pt x="374" y="2213"/>
                  </a:cubicBezTo>
                  <a:cubicBezTo>
                    <a:pt x="372" y="2214"/>
                    <a:pt x="371" y="2214"/>
                    <a:pt x="370" y="2215"/>
                  </a:cubicBezTo>
                  <a:cubicBezTo>
                    <a:pt x="368" y="2216"/>
                    <a:pt x="367" y="2217"/>
                    <a:pt x="366" y="2217"/>
                  </a:cubicBezTo>
                  <a:cubicBezTo>
                    <a:pt x="361" y="2220"/>
                    <a:pt x="358" y="2223"/>
                    <a:pt x="355" y="2225"/>
                  </a:cubicBezTo>
                  <a:cubicBezTo>
                    <a:pt x="353" y="2226"/>
                    <a:pt x="352" y="2227"/>
                    <a:pt x="351" y="2228"/>
                  </a:cubicBezTo>
                  <a:cubicBezTo>
                    <a:pt x="349" y="2229"/>
                    <a:pt x="348" y="2230"/>
                    <a:pt x="348" y="2231"/>
                  </a:cubicBezTo>
                  <a:cubicBezTo>
                    <a:pt x="346" y="2232"/>
                    <a:pt x="345" y="2233"/>
                    <a:pt x="345" y="2233"/>
                  </a:cubicBezTo>
                  <a:cubicBezTo>
                    <a:pt x="345" y="2233"/>
                    <a:pt x="346" y="2233"/>
                    <a:pt x="348" y="2231"/>
                  </a:cubicBezTo>
                  <a:cubicBezTo>
                    <a:pt x="349" y="2231"/>
                    <a:pt x="350" y="2230"/>
                    <a:pt x="351" y="2229"/>
                  </a:cubicBezTo>
                  <a:cubicBezTo>
                    <a:pt x="352" y="2228"/>
                    <a:pt x="354" y="2227"/>
                    <a:pt x="355" y="2226"/>
                  </a:cubicBezTo>
                  <a:cubicBezTo>
                    <a:pt x="359" y="2224"/>
                    <a:pt x="363" y="2222"/>
                    <a:pt x="367" y="2220"/>
                  </a:cubicBezTo>
                  <a:cubicBezTo>
                    <a:pt x="369" y="2219"/>
                    <a:pt x="370" y="2219"/>
                    <a:pt x="371" y="2218"/>
                  </a:cubicBezTo>
                  <a:cubicBezTo>
                    <a:pt x="372" y="2218"/>
                    <a:pt x="374" y="2217"/>
                    <a:pt x="375" y="2217"/>
                  </a:cubicBezTo>
                  <a:cubicBezTo>
                    <a:pt x="378" y="2215"/>
                    <a:pt x="381" y="2214"/>
                    <a:pt x="384" y="2213"/>
                  </a:cubicBezTo>
                  <a:cubicBezTo>
                    <a:pt x="390" y="2211"/>
                    <a:pt x="397" y="2209"/>
                    <a:pt x="404" y="2207"/>
                  </a:cubicBezTo>
                  <a:cubicBezTo>
                    <a:pt x="411" y="2205"/>
                    <a:pt x="419" y="2203"/>
                    <a:pt x="427" y="2201"/>
                  </a:cubicBezTo>
                  <a:cubicBezTo>
                    <a:pt x="431" y="2200"/>
                    <a:pt x="435" y="2199"/>
                    <a:pt x="439" y="2198"/>
                  </a:cubicBezTo>
                  <a:cubicBezTo>
                    <a:pt x="441" y="2198"/>
                    <a:pt x="443" y="2197"/>
                    <a:pt x="445" y="2196"/>
                  </a:cubicBezTo>
                  <a:cubicBezTo>
                    <a:pt x="447" y="2196"/>
                    <a:pt x="447" y="2196"/>
                    <a:pt x="447" y="2196"/>
                  </a:cubicBezTo>
                  <a:cubicBezTo>
                    <a:pt x="448" y="2196"/>
                    <a:pt x="448" y="2196"/>
                    <a:pt x="448" y="2196"/>
                  </a:cubicBezTo>
                  <a:cubicBezTo>
                    <a:pt x="449" y="2195"/>
                    <a:pt x="450" y="2195"/>
                    <a:pt x="451" y="2195"/>
                  </a:cubicBezTo>
                  <a:cubicBezTo>
                    <a:pt x="453" y="2194"/>
                    <a:pt x="455" y="2194"/>
                    <a:pt x="457" y="2193"/>
                  </a:cubicBezTo>
                  <a:cubicBezTo>
                    <a:pt x="455" y="2194"/>
                    <a:pt x="454" y="2195"/>
                    <a:pt x="452" y="2196"/>
                  </a:cubicBezTo>
                  <a:cubicBezTo>
                    <a:pt x="451" y="2197"/>
                    <a:pt x="450" y="2197"/>
                    <a:pt x="449" y="2198"/>
                  </a:cubicBezTo>
                  <a:cubicBezTo>
                    <a:pt x="448" y="2198"/>
                    <a:pt x="447" y="2199"/>
                    <a:pt x="446" y="2200"/>
                  </a:cubicBezTo>
                  <a:cubicBezTo>
                    <a:pt x="444" y="2201"/>
                    <a:pt x="442" y="2203"/>
                    <a:pt x="440" y="2204"/>
                  </a:cubicBezTo>
                  <a:cubicBezTo>
                    <a:pt x="435" y="2207"/>
                    <a:pt x="431" y="2210"/>
                    <a:pt x="427" y="2213"/>
                  </a:cubicBezTo>
                  <a:cubicBezTo>
                    <a:pt x="423" y="2217"/>
                    <a:pt x="419" y="2220"/>
                    <a:pt x="414" y="2224"/>
                  </a:cubicBezTo>
                  <a:cubicBezTo>
                    <a:pt x="411" y="2228"/>
                    <a:pt x="406" y="2231"/>
                    <a:pt x="403" y="2235"/>
                  </a:cubicBezTo>
                  <a:cubicBezTo>
                    <a:pt x="399" y="2239"/>
                    <a:pt x="396" y="2243"/>
                    <a:pt x="392" y="2247"/>
                  </a:cubicBezTo>
                  <a:cubicBezTo>
                    <a:pt x="390" y="2249"/>
                    <a:pt x="389" y="2251"/>
                    <a:pt x="387" y="2253"/>
                  </a:cubicBezTo>
                  <a:cubicBezTo>
                    <a:pt x="387" y="2254"/>
                    <a:pt x="386" y="2255"/>
                    <a:pt x="385" y="2256"/>
                  </a:cubicBezTo>
                  <a:cubicBezTo>
                    <a:pt x="384" y="2257"/>
                    <a:pt x="384" y="2258"/>
                    <a:pt x="383" y="2259"/>
                  </a:cubicBezTo>
                  <a:cubicBezTo>
                    <a:pt x="382" y="2260"/>
                    <a:pt x="380" y="2262"/>
                    <a:pt x="379" y="2264"/>
                  </a:cubicBezTo>
                  <a:cubicBezTo>
                    <a:pt x="378" y="2266"/>
                    <a:pt x="376" y="2268"/>
                    <a:pt x="375" y="2269"/>
                  </a:cubicBezTo>
                  <a:cubicBezTo>
                    <a:pt x="374" y="2271"/>
                    <a:pt x="373" y="2273"/>
                    <a:pt x="372" y="2274"/>
                  </a:cubicBezTo>
                  <a:cubicBezTo>
                    <a:pt x="371" y="2276"/>
                    <a:pt x="370" y="2277"/>
                    <a:pt x="369" y="2279"/>
                  </a:cubicBezTo>
                  <a:cubicBezTo>
                    <a:pt x="368" y="2280"/>
                    <a:pt x="368" y="2282"/>
                    <a:pt x="367" y="2283"/>
                  </a:cubicBezTo>
                  <a:cubicBezTo>
                    <a:pt x="366" y="2284"/>
                    <a:pt x="366" y="2285"/>
                    <a:pt x="365" y="2286"/>
                  </a:cubicBezTo>
                  <a:cubicBezTo>
                    <a:pt x="364" y="2288"/>
                    <a:pt x="363" y="2290"/>
                    <a:pt x="363" y="2291"/>
                  </a:cubicBezTo>
                  <a:cubicBezTo>
                    <a:pt x="362" y="2292"/>
                    <a:pt x="362" y="2293"/>
                    <a:pt x="362" y="2293"/>
                  </a:cubicBezTo>
                  <a:cubicBezTo>
                    <a:pt x="362" y="2293"/>
                    <a:pt x="362" y="2292"/>
                    <a:pt x="363" y="2291"/>
                  </a:cubicBezTo>
                  <a:cubicBezTo>
                    <a:pt x="364" y="2290"/>
                    <a:pt x="365" y="2289"/>
                    <a:pt x="366" y="2287"/>
                  </a:cubicBezTo>
                  <a:cubicBezTo>
                    <a:pt x="367" y="2286"/>
                    <a:pt x="368" y="2285"/>
                    <a:pt x="369" y="2284"/>
                  </a:cubicBezTo>
                  <a:cubicBezTo>
                    <a:pt x="370" y="2283"/>
                    <a:pt x="371" y="2282"/>
                    <a:pt x="372" y="2281"/>
                  </a:cubicBezTo>
                  <a:cubicBezTo>
                    <a:pt x="373" y="2279"/>
                    <a:pt x="374" y="2278"/>
                    <a:pt x="375" y="2276"/>
                  </a:cubicBezTo>
                  <a:cubicBezTo>
                    <a:pt x="376" y="2275"/>
                    <a:pt x="378" y="2274"/>
                    <a:pt x="379" y="2272"/>
                  </a:cubicBezTo>
                  <a:cubicBezTo>
                    <a:pt x="380" y="2271"/>
                    <a:pt x="382" y="2269"/>
                    <a:pt x="383" y="2267"/>
                  </a:cubicBezTo>
                  <a:cubicBezTo>
                    <a:pt x="384" y="2266"/>
                    <a:pt x="386" y="2264"/>
                    <a:pt x="387" y="2262"/>
                  </a:cubicBezTo>
                  <a:cubicBezTo>
                    <a:pt x="388" y="2261"/>
                    <a:pt x="389" y="2261"/>
                    <a:pt x="390" y="2260"/>
                  </a:cubicBezTo>
                  <a:cubicBezTo>
                    <a:pt x="391" y="2259"/>
                    <a:pt x="391" y="2258"/>
                    <a:pt x="392" y="2257"/>
                  </a:cubicBezTo>
                  <a:cubicBezTo>
                    <a:pt x="394" y="2255"/>
                    <a:pt x="396" y="2254"/>
                    <a:pt x="397" y="2252"/>
                  </a:cubicBezTo>
                  <a:cubicBezTo>
                    <a:pt x="399" y="2250"/>
                    <a:pt x="401" y="2248"/>
                    <a:pt x="403" y="2246"/>
                  </a:cubicBezTo>
                  <a:cubicBezTo>
                    <a:pt x="404" y="2245"/>
                    <a:pt x="404" y="2244"/>
                    <a:pt x="405" y="2244"/>
                  </a:cubicBezTo>
                  <a:cubicBezTo>
                    <a:pt x="406" y="2243"/>
                    <a:pt x="407" y="2242"/>
                    <a:pt x="408" y="2241"/>
                  </a:cubicBezTo>
                  <a:cubicBezTo>
                    <a:pt x="412" y="2237"/>
                    <a:pt x="416" y="2233"/>
                    <a:pt x="420" y="2230"/>
                  </a:cubicBezTo>
                  <a:cubicBezTo>
                    <a:pt x="424" y="2226"/>
                    <a:pt x="428" y="2223"/>
                    <a:pt x="432" y="2219"/>
                  </a:cubicBezTo>
                  <a:cubicBezTo>
                    <a:pt x="434" y="2218"/>
                    <a:pt x="436" y="2216"/>
                    <a:pt x="438" y="2214"/>
                  </a:cubicBezTo>
                  <a:cubicBezTo>
                    <a:pt x="440" y="2213"/>
                    <a:pt x="442" y="2211"/>
                    <a:pt x="444" y="2210"/>
                  </a:cubicBezTo>
                  <a:cubicBezTo>
                    <a:pt x="446" y="2208"/>
                    <a:pt x="448" y="2207"/>
                    <a:pt x="450" y="2205"/>
                  </a:cubicBezTo>
                  <a:cubicBezTo>
                    <a:pt x="451" y="2204"/>
                    <a:pt x="452" y="2204"/>
                    <a:pt x="452" y="2203"/>
                  </a:cubicBezTo>
                  <a:cubicBezTo>
                    <a:pt x="453" y="2202"/>
                    <a:pt x="454" y="2202"/>
                    <a:pt x="455" y="2201"/>
                  </a:cubicBezTo>
                  <a:cubicBezTo>
                    <a:pt x="457" y="2199"/>
                    <a:pt x="459" y="2198"/>
                    <a:pt x="461" y="2197"/>
                  </a:cubicBezTo>
                  <a:cubicBezTo>
                    <a:pt x="462" y="2196"/>
                    <a:pt x="464" y="2194"/>
                    <a:pt x="466" y="2193"/>
                  </a:cubicBezTo>
                  <a:cubicBezTo>
                    <a:pt x="467" y="2192"/>
                    <a:pt x="469" y="2191"/>
                    <a:pt x="471" y="2190"/>
                  </a:cubicBezTo>
                  <a:cubicBezTo>
                    <a:pt x="472" y="2189"/>
                    <a:pt x="473" y="2188"/>
                    <a:pt x="474" y="2187"/>
                  </a:cubicBezTo>
                  <a:cubicBezTo>
                    <a:pt x="475" y="2187"/>
                    <a:pt x="476" y="2187"/>
                    <a:pt x="476" y="2187"/>
                  </a:cubicBezTo>
                  <a:cubicBezTo>
                    <a:pt x="478" y="2186"/>
                    <a:pt x="481" y="2185"/>
                    <a:pt x="483" y="2184"/>
                  </a:cubicBezTo>
                  <a:cubicBezTo>
                    <a:pt x="485" y="2184"/>
                    <a:pt x="487" y="2183"/>
                    <a:pt x="489" y="2182"/>
                  </a:cubicBezTo>
                  <a:cubicBezTo>
                    <a:pt x="491" y="2181"/>
                    <a:pt x="493" y="2180"/>
                    <a:pt x="495" y="2180"/>
                  </a:cubicBezTo>
                  <a:cubicBezTo>
                    <a:pt x="496" y="2179"/>
                    <a:pt x="497" y="2179"/>
                    <a:pt x="498" y="2178"/>
                  </a:cubicBezTo>
                  <a:cubicBezTo>
                    <a:pt x="499" y="2178"/>
                    <a:pt x="500" y="2178"/>
                    <a:pt x="501" y="2177"/>
                  </a:cubicBezTo>
                  <a:cubicBezTo>
                    <a:pt x="503" y="2176"/>
                    <a:pt x="505" y="2175"/>
                    <a:pt x="507" y="2175"/>
                  </a:cubicBezTo>
                  <a:cubicBezTo>
                    <a:pt x="509" y="2174"/>
                    <a:pt x="511" y="2173"/>
                    <a:pt x="513" y="2172"/>
                  </a:cubicBezTo>
                  <a:cubicBezTo>
                    <a:pt x="515" y="2171"/>
                    <a:pt x="517" y="2170"/>
                    <a:pt x="518" y="2169"/>
                  </a:cubicBezTo>
                  <a:cubicBezTo>
                    <a:pt x="520" y="2168"/>
                    <a:pt x="522" y="2167"/>
                    <a:pt x="524" y="2166"/>
                  </a:cubicBezTo>
                  <a:cubicBezTo>
                    <a:pt x="526" y="2166"/>
                    <a:pt x="528" y="2165"/>
                    <a:pt x="530" y="2164"/>
                  </a:cubicBezTo>
                  <a:cubicBezTo>
                    <a:pt x="531" y="2163"/>
                    <a:pt x="533" y="2162"/>
                    <a:pt x="535" y="2161"/>
                  </a:cubicBezTo>
                  <a:cubicBezTo>
                    <a:pt x="538" y="2159"/>
                    <a:pt x="542" y="2157"/>
                    <a:pt x="545" y="2155"/>
                  </a:cubicBezTo>
                  <a:cubicBezTo>
                    <a:pt x="548" y="2153"/>
                    <a:pt x="552" y="2151"/>
                    <a:pt x="555" y="2150"/>
                  </a:cubicBezTo>
                  <a:cubicBezTo>
                    <a:pt x="558" y="2148"/>
                    <a:pt x="560" y="2146"/>
                    <a:pt x="563" y="2144"/>
                  </a:cubicBezTo>
                  <a:cubicBezTo>
                    <a:pt x="565" y="2143"/>
                    <a:pt x="566" y="2142"/>
                    <a:pt x="568" y="2141"/>
                  </a:cubicBezTo>
                  <a:cubicBezTo>
                    <a:pt x="561" y="2149"/>
                    <a:pt x="555" y="2157"/>
                    <a:pt x="549" y="2164"/>
                  </a:cubicBezTo>
                  <a:cubicBezTo>
                    <a:pt x="547" y="2167"/>
                    <a:pt x="544" y="2170"/>
                    <a:pt x="542" y="2173"/>
                  </a:cubicBezTo>
                  <a:cubicBezTo>
                    <a:pt x="540" y="2176"/>
                    <a:pt x="537" y="2179"/>
                    <a:pt x="535" y="2182"/>
                  </a:cubicBezTo>
                  <a:cubicBezTo>
                    <a:pt x="530" y="2188"/>
                    <a:pt x="526" y="2194"/>
                    <a:pt x="521" y="2200"/>
                  </a:cubicBezTo>
                  <a:cubicBezTo>
                    <a:pt x="512" y="2211"/>
                    <a:pt x="503" y="2222"/>
                    <a:pt x="495" y="2233"/>
                  </a:cubicBezTo>
                  <a:cubicBezTo>
                    <a:pt x="486" y="2243"/>
                    <a:pt x="478" y="2252"/>
                    <a:pt x="470" y="2261"/>
                  </a:cubicBezTo>
                  <a:cubicBezTo>
                    <a:pt x="462" y="2269"/>
                    <a:pt x="455" y="2277"/>
                    <a:pt x="448" y="2284"/>
                  </a:cubicBezTo>
                  <a:cubicBezTo>
                    <a:pt x="441" y="2290"/>
                    <a:pt x="435" y="2296"/>
                    <a:pt x="430" y="2300"/>
                  </a:cubicBezTo>
                  <a:cubicBezTo>
                    <a:pt x="428" y="2302"/>
                    <a:pt x="425" y="2304"/>
                    <a:pt x="423" y="2306"/>
                  </a:cubicBezTo>
                  <a:cubicBezTo>
                    <a:pt x="421" y="2308"/>
                    <a:pt x="419" y="2309"/>
                    <a:pt x="418" y="2310"/>
                  </a:cubicBezTo>
                  <a:cubicBezTo>
                    <a:pt x="415" y="2313"/>
                    <a:pt x="414" y="2314"/>
                    <a:pt x="414" y="2314"/>
                  </a:cubicBezTo>
                  <a:cubicBezTo>
                    <a:pt x="414" y="2314"/>
                    <a:pt x="415" y="2313"/>
                    <a:pt x="418" y="2311"/>
                  </a:cubicBezTo>
                  <a:cubicBezTo>
                    <a:pt x="420" y="2310"/>
                    <a:pt x="422" y="2308"/>
                    <a:pt x="424" y="2307"/>
                  </a:cubicBezTo>
                  <a:cubicBezTo>
                    <a:pt x="426" y="2305"/>
                    <a:pt x="428" y="2304"/>
                    <a:pt x="431" y="2301"/>
                  </a:cubicBezTo>
                  <a:cubicBezTo>
                    <a:pt x="437" y="2297"/>
                    <a:pt x="443" y="2292"/>
                    <a:pt x="450" y="2286"/>
                  </a:cubicBezTo>
                  <a:cubicBezTo>
                    <a:pt x="452" y="2284"/>
                    <a:pt x="454" y="2283"/>
                    <a:pt x="456" y="2281"/>
                  </a:cubicBezTo>
                  <a:cubicBezTo>
                    <a:pt x="458" y="2279"/>
                    <a:pt x="460" y="2278"/>
                    <a:pt x="462" y="2276"/>
                  </a:cubicBezTo>
                  <a:cubicBezTo>
                    <a:pt x="465" y="2272"/>
                    <a:pt x="469" y="2268"/>
                    <a:pt x="474" y="2264"/>
                  </a:cubicBezTo>
                  <a:cubicBezTo>
                    <a:pt x="476" y="2262"/>
                    <a:pt x="478" y="2260"/>
                    <a:pt x="480" y="2258"/>
                  </a:cubicBezTo>
                  <a:cubicBezTo>
                    <a:pt x="482" y="2255"/>
                    <a:pt x="484" y="2253"/>
                    <a:pt x="486" y="2251"/>
                  </a:cubicBezTo>
                  <a:cubicBezTo>
                    <a:pt x="488" y="2249"/>
                    <a:pt x="491" y="2246"/>
                    <a:pt x="493" y="2244"/>
                  </a:cubicBezTo>
                  <a:cubicBezTo>
                    <a:pt x="495" y="2241"/>
                    <a:pt x="497" y="2239"/>
                    <a:pt x="499" y="2236"/>
                  </a:cubicBezTo>
                  <a:cubicBezTo>
                    <a:pt x="504" y="2231"/>
                    <a:pt x="509" y="2226"/>
                    <a:pt x="513" y="2220"/>
                  </a:cubicBezTo>
                  <a:cubicBezTo>
                    <a:pt x="513" y="2221"/>
                    <a:pt x="513" y="2221"/>
                    <a:pt x="513" y="2221"/>
                  </a:cubicBezTo>
                  <a:cubicBezTo>
                    <a:pt x="512" y="2223"/>
                    <a:pt x="512" y="2224"/>
                    <a:pt x="511" y="2226"/>
                  </a:cubicBezTo>
                  <a:cubicBezTo>
                    <a:pt x="510" y="2228"/>
                    <a:pt x="509" y="2229"/>
                    <a:pt x="508" y="2231"/>
                  </a:cubicBezTo>
                  <a:cubicBezTo>
                    <a:pt x="507" y="2233"/>
                    <a:pt x="507" y="2235"/>
                    <a:pt x="506" y="2237"/>
                  </a:cubicBezTo>
                  <a:cubicBezTo>
                    <a:pt x="505" y="2238"/>
                    <a:pt x="505" y="2239"/>
                    <a:pt x="504" y="2240"/>
                  </a:cubicBezTo>
                  <a:cubicBezTo>
                    <a:pt x="504" y="2241"/>
                    <a:pt x="503" y="2242"/>
                    <a:pt x="503" y="2243"/>
                  </a:cubicBezTo>
                  <a:cubicBezTo>
                    <a:pt x="502" y="2245"/>
                    <a:pt x="501" y="2247"/>
                    <a:pt x="500" y="2249"/>
                  </a:cubicBezTo>
                  <a:cubicBezTo>
                    <a:pt x="498" y="2251"/>
                    <a:pt x="497" y="2253"/>
                    <a:pt x="496" y="2255"/>
                  </a:cubicBezTo>
                  <a:cubicBezTo>
                    <a:pt x="495" y="2257"/>
                    <a:pt x="494" y="2260"/>
                    <a:pt x="493" y="2262"/>
                  </a:cubicBezTo>
                  <a:cubicBezTo>
                    <a:pt x="491" y="2266"/>
                    <a:pt x="488" y="2270"/>
                    <a:pt x="486" y="2275"/>
                  </a:cubicBezTo>
                  <a:cubicBezTo>
                    <a:pt x="483" y="2279"/>
                    <a:pt x="480" y="2283"/>
                    <a:pt x="478" y="2287"/>
                  </a:cubicBezTo>
                  <a:cubicBezTo>
                    <a:pt x="477" y="2288"/>
                    <a:pt x="476" y="2289"/>
                    <a:pt x="476" y="2290"/>
                  </a:cubicBezTo>
                  <a:cubicBezTo>
                    <a:pt x="475" y="2291"/>
                    <a:pt x="475" y="2292"/>
                    <a:pt x="474" y="2293"/>
                  </a:cubicBezTo>
                  <a:cubicBezTo>
                    <a:pt x="473" y="2295"/>
                    <a:pt x="471" y="2297"/>
                    <a:pt x="470" y="2299"/>
                  </a:cubicBezTo>
                  <a:cubicBezTo>
                    <a:pt x="469" y="2301"/>
                    <a:pt x="467" y="2303"/>
                    <a:pt x="466" y="2305"/>
                  </a:cubicBezTo>
                  <a:cubicBezTo>
                    <a:pt x="465" y="2306"/>
                    <a:pt x="465" y="2307"/>
                    <a:pt x="464" y="2308"/>
                  </a:cubicBezTo>
                  <a:cubicBezTo>
                    <a:pt x="464" y="2309"/>
                    <a:pt x="463" y="2310"/>
                    <a:pt x="462" y="2310"/>
                  </a:cubicBezTo>
                  <a:cubicBezTo>
                    <a:pt x="461" y="2312"/>
                    <a:pt x="460" y="2314"/>
                    <a:pt x="459" y="2316"/>
                  </a:cubicBezTo>
                  <a:cubicBezTo>
                    <a:pt x="458" y="2317"/>
                    <a:pt x="456" y="2319"/>
                    <a:pt x="455" y="2320"/>
                  </a:cubicBezTo>
                  <a:cubicBezTo>
                    <a:pt x="454" y="2322"/>
                    <a:pt x="453" y="2323"/>
                    <a:pt x="452" y="2325"/>
                  </a:cubicBezTo>
                  <a:cubicBezTo>
                    <a:pt x="451" y="2326"/>
                    <a:pt x="450" y="2327"/>
                    <a:pt x="449" y="2329"/>
                  </a:cubicBezTo>
                  <a:cubicBezTo>
                    <a:pt x="448" y="2330"/>
                    <a:pt x="447" y="2331"/>
                    <a:pt x="447" y="2332"/>
                  </a:cubicBezTo>
                  <a:cubicBezTo>
                    <a:pt x="446" y="2333"/>
                    <a:pt x="445" y="2334"/>
                    <a:pt x="444" y="2335"/>
                  </a:cubicBezTo>
                  <a:cubicBezTo>
                    <a:pt x="443" y="2337"/>
                    <a:pt x="442" y="2338"/>
                    <a:pt x="441" y="2339"/>
                  </a:cubicBezTo>
                  <a:cubicBezTo>
                    <a:pt x="441" y="2340"/>
                    <a:pt x="440" y="2340"/>
                    <a:pt x="440" y="2340"/>
                  </a:cubicBezTo>
                  <a:cubicBezTo>
                    <a:pt x="440" y="2340"/>
                    <a:pt x="441" y="2340"/>
                    <a:pt x="442" y="2339"/>
                  </a:cubicBezTo>
                  <a:cubicBezTo>
                    <a:pt x="442" y="2338"/>
                    <a:pt x="444" y="2337"/>
                    <a:pt x="445" y="2336"/>
                  </a:cubicBezTo>
                  <a:cubicBezTo>
                    <a:pt x="446" y="2335"/>
                    <a:pt x="447" y="2334"/>
                    <a:pt x="448" y="2333"/>
                  </a:cubicBezTo>
                  <a:cubicBezTo>
                    <a:pt x="449" y="2333"/>
                    <a:pt x="450" y="2332"/>
                    <a:pt x="451" y="2331"/>
                  </a:cubicBezTo>
                  <a:cubicBezTo>
                    <a:pt x="453" y="2329"/>
                    <a:pt x="454" y="2328"/>
                    <a:pt x="455" y="2327"/>
                  </a:cubicBezTo>
                  <a:cubicBezTo>
                    <a:pt x="456" y="2326"/>
                    <a:pt x="457" y="2325"/>
                    <a:pt x="459" y="2323"/>
                  </a:cubicBezTo>
                  <a:cubicBezTo>
                    <a:pt x="460" y="2322"/>
                    <a:pt x="461" y="2320"/>
                    <a:pt x="463" y="2319"/>
                  </a:cubicBezTo>
                  <a:cubicBezTo>
                    <a:pt x="464" y="2317"/>
                    <a:pt x="466" y="2316"/>
                    <a:pt x="467" y="2314"/>
                  </a:cubicBezTo>
                  <a:cubicBezTo>
                    <a:pt x="468" y="2313"/>
                    <a:pt x="468" y="2312"/>
                    <a:pt x="469" y="2312"/>
                  </a:cubicBezTo>
                  <a:cubicBezTo>
                    <a:pt x="470" y="2311"/>
                    <a:pt x="471" y="2310"/>
                    <a:pt x="471" y="2309"/>
                  </a:cubicBezTo>
                  <a:cubicBezTo>
                    <a:pt x="473" y="2307"/>
                    <a:pt x="474" y="2305"/>
                    <a:pt x="476" y="2303"/>
                  </a:cubicBezTo>
                  <a:cubicBezTo>
                    <a:pt x="479" y="2300"/>
                    <a:pt x="481" y="2296"/>
                    <a:pt x="484" y="2291"/>
                  </a:cubicBezTo>
                  <a:cubicBezTo>
                    <a:pt x="487" y="2287"/>
                    <a:pt x="490" y="2283"/>
                    <a:pt x="492" y="2279"/>
                  </a:cubicBezTo>
                  <a:cubicBezTo>
                    <a:pt x="495" y="2274"/>
                    <a:pt x="497" y="2270"/>
                    <a:pt x="500" y="2265"/>
                  </a:cubicBezTo>
                  <a:cubicBezTo>
                    <a:pt x="502" y="2261"/>
                    <a:pt x="504" y="2256"/>
                    <a:pt x="506" y="2252"/>
                  </a:cubicBezTo>
                  <a:cubicBezTo>
                    <a:pt x="507" y="2250"/>
                    <a:pt x="508" y="2248"/>
                    <a:pt x="509" y="2246"/>
                  </a:cubicBezTo>
                  <a:cubicBezTo>
                    <a:pt x="509" y="2244"/>
                    <a:pt x="509" y="2243"/>
                    <a:pt x="510" y="2242"/>
                  </a:cubicBezTo>
                  <a:cubicBezTo>
                    <a:pt x="510" y="2241"/>
                    <a:pt x="511" y="2240"/>
                    <a:pt x="511" y="2239"/>
                  </a:cubicBezTo>
                  <a:cubicBezTo>
                    <a:pt x="512" y="2237"/>
                    <a:pt x="513" y="2235"/>
                    <a:pt x="513" y="2233"/>
                  </a:cubicBezTo>
                  <a:cubicBezTo>
                    <a:pt x="514" y="2231"/>
                    <a:pt x="514" y="2229"/>
                    <a:pt x="515" y="2228"/>
                  </a:cubicBezTo>
                  <a:cubicBezTo>
                    <a:pt x="516" y="2226"/>
                    <a:pt x="516" y="2224"/>
                    <a:pt x="517" y="2222"/>
                  </a:cubicBezTo>
                  <a:cubicBezTo>
                    <a:pt x="517" y="2221"/>
                    <a:pt x="517" y="2219"/>
                    <a:pt x="518" y="2218"/>
                  </a:cubicBezTo>
                  <a:cubicBezTo>
                    <a:pt x="518" y="2216"/>
                    <a:pt x="519" y="2215"/>
                    <a:pt x="519" y="2214"/>
                  </a:cubicBezTo>
                  <a:cubicBezTo>
                    <a:pt x="521" y="2211"/>
                    <a:pt x="524" y="2207"/>
                    <a:pt x="527" y="2204"/>
                  </a:cubicBezTo>
                  <a:cubicBezTo>
                    <a:pt x="531" y="2198"/>
                    <a:pt x="536" y="2193"/>
                    <a:pt x="541" y="2187"/>
                  </a:cubicBezTo>
                  <a:cubicBezTo>
                    <a:pt x="543" y="2184"/>
                    <a:pt x="545" y="2181"/>
                    <a:pt x="548" y="2178"/>
                  </a:cubicBezTo>
                  <a:cubicBezTo>
                    <a:pt x="550" y="2175"/>
                    <a:pt x="553" y="2172"/>
                    <a:pt x="555" y="2169"/>
                  </a:cubicBezTo>
                  <a:cubicBezTo>
                    <a:pt x="558" y="2166"/>
                    <a:pt x="560" y="2163"/>
                    <a:pt x="563" y="2159"/>
                  </a:cubicBezTo>
                  <a:cubicBezTo>
                    <a:pt x="563" y="2160"/>
                    <a:pt x="562" y="2160"/>
                    <a:pt x="562" y="2161"/>
                  </a:cubicBezTo>
                  <a:cubicBezTo>
                    <a:pt x="561" y="2164"/>
                    <a:pt x="559" y="2167"/>
                    <a:pt x="558" y="2171"/>
                  </a:cubicBezTo>
                  <a:cubicBezTo>
                    <a:pt x="556" y="2174"/>
                    <a:pt x="555" y="2178"/>
                    <a:pt x="554" y="2182"/>
                  </a:cubicBezTo>
                  <a:cubicBezTo>
                    <a:pt x="553" y="2183"/>
                    <a:pt x="553" y="2184"/>
                    <a:pt x="553" y="2185"/>
                  </a:cubicBezTo>
                  <a:cubicBezTo>
                    <a:pt x="553" y="2186"/>
                    <a:pt x="552" y="2188"/>
                    <a:pt x="552" y="2189"/>
                  </a:cubicBezTo>
                  <a:cubicBezTo>
                    <a:pt x="551" y="2191"/>
                    <a:pt x="551" y="2193"/>
                    <a:pt x="550" y="2195"/>
                  </a:cubicBezTo>
                  <a:cubicBezTo>
                    <a:pt x="549" y="2199"/>
                    <a:pt x="548" y="2204"/>
                    <a:pt x="548" y="2208"/>
                  </a:cubicBezTo>
                  <a:cubicBezTo>
                    <a:pt x="547" y="2212"/>
                    <a:pt x="546" y="2217"/>
                    <a:pt x="545" y="2221"/>
                  </a:cubicBezTo>
                  <a:cubicBezTo>
                    <a:pt x="544" y="2225"/>
                    <a:pt x="544" y="2229"/>
                    <a:pt x="543" y="2233"/>
                  </a:cubicBezTo>
                  <a:cubicBezTo>
                    <a:pt x="542" y="2237"/>
                    <a:pt x="541" y="2241"/>
                    <a:pt x="540" y="2245"/>
                  </a:cubicBezTo>
                  <a:cubicBezTo>
                    <a:pt x="539" y="2248"/>
                    <a:pt x="539" y="2252"/>
                    <a:pt x="538" y="2255"/>
                  </a:cubicBezTo>
                  <a:cubicBezTo>
                    <a:pt x="537" y="2257"/>
                    <a:pt x="537" y="2258"/>
                    <a:pt x="536" y="2260"/>
                  </a:cubicBezTo>
                  <a:cubicBezTo>
                    <a:pt x="536" y="2261"/>
                    <a:pt x="535" y="2262"/>
                    <a:pt x="535" y="2264"/>
                  </a:cubicBezTo>
                  <a:cubicBezTo>
                    <a:pt x="535" y="2265"/>
                    <a:pt x="534" y="2266"/>
                    <a:pt x="534" y="2267"/>
                  </a:cubicBezTo>
                  <a:cubicBezTo>
                    <a:pt x="533" y="2268"/>
                    <a:pt x="533" y="2269"/>
                    <a:pt x="533" y="2270"/>
                  </a:cubicBezTo>
                  <a:cubicBezTo>
                    <a:pt x="532" y="2272"/>
                    <a:pt x="531" y="2273"/>
                    <a:pt x="531" y="2274"/>
                  </a:cubicBezTo>
                  <a:cubicBezTo>
                    <a:pt x="530" y="2275"/>
                    <a:pt x="530" y="2276"/>
                    <a:pt x="530" y="2276"/>
                  </a:cubicBezTo>
                  <a:cubicBezTo>
                    <a:pt x="530" y="2276"/>
                    <a:pt x="531" y="2275"/>
                    <a:pt x="531" y="2274"/>
                  </a:cubicBezTo>
                  <a:cubicBezTo>
                    <a:pt x="532" y="2274"/>
                    <a:pt x="533" y="2272"/>
                    <a:pt x="534" y="2271"/>
                  </a:cubicBezTo>
                  <a:cubicBezTo>
                    <a:pt x="535" y="2270"/>
                    <a:pt x="535" y="2269"/>
                    <a:pt x="536" y="2268"/>
                  </a:cubicBezTo>
                  <a:cubicBezTo>
                    <a:pt x="536" y="2267"/>
                    <a:pt x="537" y="2266"/>
                    <a:pt x="538" y="2265"/>
                  </a:cubicBezTo>
                  <a:cubicBezTo>
                    <a:pt x="538" y="2264"/>
                    <a:pt x="539" y="2262"/>
                    <a:pt x="540" y="2261"/>
                  </a:cubicBezTo>
                  <a:cubicBezTo>
                    <a:pt x="541" y="2260"/>
                    <a:pt x="541" y="2258"/>
                    <a:pt x="542" y="2257"/>
                  </a:cubicBezTo>
                  <a:cubicBezTo>
                    <a:pt x="543" y="2254"/>
                    <a:pt x="545" y="2250"/>
                    <a:pt x="546" y="2247"/>
                  </a:cubicBezTo>
                  <a:cubicBezTo>
                    <a:pt x="547" y="2243"/>
                    <a:pt x="549" y="2239"/>
                    <a:pt x="550" y="2235"/>
                  </a:cubicBezTo>
                  <a:cubicBezTo>
                    <a:pt x="550" y="2233"/>
                    <a:pt x="551" y="2231"/>
                    <a:pt x="551" y="2229"/>
                  </a:cubicBezTo>
                  <a:cubicBezTo>
                    <a:pt x="552" y="2227"/>
                    <a:pt x="552" y="2225"/>
                    <a:pt x="553" y="2222"/>
                  </a:cubicBezTo>
                  <a:cubicBezTo>
                    <a:pt x="554" y="2218"/>
                    <a:pt x="555" y="2214"/>
                    <a:pt x="555" y="2209"/>
                  </a:cubicBezTo>
                  <a:cubicBezTo>
                    <a:pt x="556" y="2205"/>
                    <a:pt x="557" y="2201"/>
                    <a:pt x="558" y="2197"/>
                  </a:cubicBezTo>
                  <a:cubicBezTo>
                    <a:pt x="559" y="2192"/>
                    <a:pt x="560" y="2188"/>
                    <a:pt x="560" y="2184"/>
                  </a:cubicBezTo>
                  <a:cubicBezTo>
                    <a:pt x="561" y="2180"/>
                    <a:pt x="562" y="2176"/>
                    <a:pt x="563" y="2173"/>
                  </a:cubicBezTo>
                  <a:cubicBezTo>
                    <a:pt x="564" y="2169"/>
                    <a:pt x="565" y="2166"/>
                    <a:pt x="566" y="2163"/>
                  </a:cubicBezTo>
                  <a:cubicBezTo>
                    <a:pt x="567" y="2161"/>
                    <a:pt x="567" y="2160"/>
                    <a:pt x="568" y="2158"/>
                  </a:cubicBezTo>
                  <a:cubicBezTo>
                    <a:pt x="568" y="2157"/>
                    <a:pt x="569" y="2156"/>
                    <a:pt x="569" y="2154"/>
                  </a:cubicBezTo>
                  <a:cubicBezTo>
                    <a:pt x="570" y="2153"/>
                    <a:pt x="571" y="2152"/>
                    <a:pt x="571" y="2151"/>
                  </a:cubicBezTo>
                  <a:cubicBezTo>
                    <a:pt x="571" y="2150"/>
                    <a:pt x="572" y="2149"/>
                    <a:pt x="572" y="2148"/>
                  </a:cubicBezTo>
                  <a:cubicBezTo>
                    <a:pt x="572" y="2148"/>
                    <a:pt x="572" y="2148"/>
                    <a:pt x="572" y="2148"/>
                  </a:cubicBezTo>
                  <a:cubicBezTo>
                    <a:pt x="576" y="2143"/>
                    <a:pt x="580" y="2138"/>
                    <a:pt x="585" y="2133"/>
                  </a:cubicBezTo>
                  <a:cubicBezTo>
                    <a:pt x="588" y="2129"/>
                    <a:pt x="592" y="2125"/>
                    <a:pt x="595" y="2121"/>
                  </a:cubicBezTo>
                  <a:cubicBezTo>
                    <a:pt x="596" y="2121"/>
                    <a:pt x="596" y="2120"/>
                    <a:pt x="596" y="2120"/>
                  </a:cubicBezTo>
                  <a:cubicBezTo>
                    <a:pt x="598" y="2119"/>
                    <a:pt x="599" y="2118"/>
                    <a:pt x="599" y="2118"/>
                  </a:cubicBezTo>
                  <a:cubicBezTo>
                    <a:pt x="599" y="2118"/>
                    <a:pt x="598" y="2119"/>
                    <a:pt x="597" y="2119"/>
                  </a:cubicBezTo>
                  <a:cubicBezTo>
                    <a:pt x="603" y="2112"/>
                    <a:pt x="609" y="2106"/>
                    <a:pt x="615" y="2099"/>
                  </a:cubicBezTo>
                  <a:cubicBezTo>
                    <a:pt x="621" y="2094"/>
                    <a:pt x="626" y="2088"/>
                    <a:pt x="632" y="2083"/>
                  </a:cubicBezTo>
                  <a:cubicBezTo>
                    <a:pt x="634" y="2081"/>
                    <a:pt x="634" y="2081"/>
                    <a:pt x="634" y="2081"/>
                  </a:cubicBezTo>
                  <a:cubicBezTo>
                    <a:pt x="636" y="2079"/>
                    <a:pt x="636" y="2079"/>
                    <a:pt x="636" y="2079"/>
                  </a:cubicBezTo>
                  <a:cubicBezTo>
                    <a:pt x="637" y="2078"/>
                    <a:pt x="638" y="2077"/>
                    <a:pt x="640" y="2076"/>
                  </a:cubicBezTo>
                  <a:cubicBezTo>
                    <a:pt x="642" y="2073"/>
                    <a:pt x="645" y="2071"/>
                    <a:pt x="648" y="2068"/>
                  </a:cubicBezTo>
                  <a:cubicBezTo>
                    <a:pt x="659" y="2059"/>
                    <a:pt x="670" y="2051"/>
                    <a:pt x="681" y="2043"/>
                  </a:cubicBezTo>
                  <a:cubicBezTo>
                    <a:pt x="691" y="2036"/>
                    <a:pt x="699" y="2029"/>
                    <a:pt x="708" y="2023"/>
                  </a:cubicBezTo>
                  <a:cubicBezTo>
                    <a:pt x="708" y="2023"/>
                    <a:pt x="709" y="2023"/>
                    <a:pt x="709" y="2023"/>
                  </a:cubicBezTo>
                  <a:cubicBezTo>
                    <a:pt x="767" y="2013"/>
                    <a:pt x="780" y="1970"/>
                    <a:pt x="835" y="1951"/>
                  </a:cubicBezTo>
                  <a:cubicBezTo>
                    <a:pt x="851" y="1945"/>
                    <a:pt x="870" y="1941"/>
                    <a:pt x="890" y="1938"/>
                  </a:cubicBezTo>
                  <a:cubicBezTo>
                    <a:pt x="887" y="1939"/>
                    <a:pt x="884" y="1942"/>
                    <a:pt x="881" y="1944"/>
                  </a:cubicBezTo>
                  <a:cubicBezTo>
                    <a:pt x="880" y="1945"/>
                    <a:pt x="879" y="1946"/>
                    <a:pt x="878" y="1947"/>
                  </a:cubicBezTo>
                  <a:cubicBezTo>
                    <a:pt x="877" y="1947"/>
                    <a:pt x="877" y="1947"/>
                    <a:pt x="877" y="1947"/>
                  </a:cubicBezTo>
                  <a:cubicBezTo>
                    <a:pt x="877" y="1948"/>
                    <a:pt x="877" y="1948"/>
                    <a:pt x="877" y="1948"/>
                  </a:cubicBezTo>
                  <a:cubicBezTo>
                    <a:pt x="876" y="1948"/>
                    <a:pt x="876" y="1948"/>
                    <a:pt x="876" y="1948"/>
                  </a:cubicBezTo>
                  <a:cubicBezTo>
                    <a:pt x="876" y="1949"/>
                    <a:pt x="875" y="1949"/>
                    <a:pt x="875" y="1949"/>
                  </a:cubicBezTo>
                  <a:cubicBezTo>
                    <a:pt x="873" y="1951"/>
                    <a:pt x="871" y="1953"/>
                    <a:pt x="870" y="1955"/>
                  </a:cubicBezTo>
                  <a:cubicBezTo>
                    <a:pt x="866" y="1959"/>
                    <a:pt x="863" y="1963"/>
                    <a:pt x="860" y="1967"/>
                  </a:cubicBezTo>
                  <a:cubicBezTo>
                    <a:pt x="860" y="1967"/>
                    <a:pt x="860" y="1967"/>
                    <a:pt x="860" y="1967"/>
                  </a:cubicBezTo>
                  <a:cubicBezTo>
                    <a:pt x="858" y="1968"/>
                    <a:pt x="857" y="1969"/>
                    <a:pt x="855" y="1969"/>
                  </a:cubicBezTo>
                  <a:cubicBezTo>
                    <a:pt x="855" y="1969"/>
                    <a:pt x="854" y="1970"/>
                    <a:pt x="854" y="1970"/>
                  </a:cubicBezTo>
                  <a:cubicBezTo>
                    <a:pt x="853" y="1970"/>
                    <a:pt x="853" y="1970"/>
                    <a:pt x="853" y="1970"/>
                  </a:cubicBezTo>
                  <a:cubicBezTo>
                    <a:pt x="852" y="1970"/>
                    <a:pt x="851" y="1971"/>
                    <a:pt x="850" y="1971"/>
                  </a:cubicBezTo>
                  <a:cubicBezTo>
                    <a:pt x="849" y="1971"/>
                    <a:pt x="848" y="1972"/>
                    <a:pt x="847" y="1972"/>
                  </a:cubicBezTo>
                  <a:cubicBezTo>
                    <a:pt x="846" y="1972"/>
                    <a:pt x="845" y="1973"/>
                    <a:pt x="845" y="1973"/>
                  </a:cubicBezTo>
                  <a:cubicBezTo>
                    <a:pt x="843" y="1974"/>
                    <a:pt x="841" y="1974"/>
                    <a:pt x="839" y="1975"/>
                  </a:cubicBezTo>
                  <a:cubicBezTo>
                    <a:pt x="837" y="1975"/>
                    <a:pt x="835" y="1976"/>
                    <a:pt x="833" y="1977"/>
                  </a:cubicBezTo>
                  <a:cubicBezTo>
                    <a:pt x="832" y="1977"/>
                    <a:pt x="831" y="1977"/>
                    <a:pt x="830" y="1977"/>
                  </a:cubicBezTo>
                  <a:cubicBezTo>
                    <a:pt x="829" y="1978"/>
                    <a:pt x="829" y="1978"/>
                    <a:pt x="828" y="1978"/>
                  </a:cubicBezTo>
                  <a:cubicBezTo>
                    <a:pt x="827" y="1978"/>
                    <a:pt x="826" y="1979"/>
                    <a:pt x="825" y="1979"/>
                  </a:cubicBezTo>
                  <a:cubicBezTo>
                    <a:pt x="825" y="1979"/>
                    <a:pt x="824" y="1979"/>
                    <a:pt x="824" y="1979"/>
                  </a:cubicBezTo>
                  <a:cubicBezTo>
                    <a:pt x="823" y="1979"/>
                    <a:pt x="823" y="1979"/>
                    <a:pt x="822" y="1979"/>
                  </a:cubicBezTo>
                  <a:cubicBezTo>
                    <a:pt x="821" y="1980"/>
                    <a:pt x="819" y="1980"/>
                    <a:pt x="818" y="1981"/>
                  </a:cubicBezTo>
                  <a:cubicBezTo>
                    <a:pt x="817" y="1981"/>
                    <a:pt x="816" y="1981"/>
                    <a:pt x="815" y="1981"/>
                  </a:cubicBezTo>
                  <a:cubicBezTo>
                    <a:pt x="815" y="1981"/>
                    <a:pt x="814" y="1981"/>
                    <a:pt x="813" y="1981"/>
                  </a:cubicBezTo>
                  <a:cubicBezTo>
                    <a:pt x="813" y="1982"/>
                    <a:pt x="812" y="1982"/>
                    <a:pt x="812" y="1982"/>
                  </a:cubicBezTo>
                  <a:cubicBezTo>
                    <a:pt x="811" y="1982"/>
                    <a:pt x="811" y="1982"/>
                    <a:pt x="810" y="1982"/>
                  </a:cubicBezTo>
                  <a:cubicBezTo>
                    <a:pt x="809" y="1982"/>
                    <a:pt x="809" y="1983"/>
                    <a:pt x="808" y="1983"/>
                  </a:cubicBezTo>
                  <a:cubicBezTo>
                    <a:pt x="808" y="1983"/>
                    <a:pt x="807" y="1983"/>
                    <a:pt x="807" y="1983"/>
                  </a:cubicBezTo>
                  <a:cubicBezTo>
                    <a:pt x="807" y="1983"/>
                    <a:pt x="808" y="1983"/>
                    <a:pt x="808" y="1983"/>
                  </a:cubicBezTo>
                  <a:cubicBezTo>
                    <a:pt x="809" y="1983"/>
                    <a:pt x="809" y="1984"/>
                    <a:pt x="810" y="1984"/>
                  </a:cubicBezTo>
                  <a:cubicBezTo>
                    <a:pt x="811" y="1984"/>
                    <a:pt x="812" y="1984"/>
                    <a:pt x="814" y="1985"/>
                  </a:cubicBezTo>
                  <a:cubicBezTo>
                    <a:pt x="814" y="1985"/>
                    <a:pt x="815" y="1985"/>
                    <a:pt x="816" y="1985"/>
                  </a:cubicBezTo>
                  <a:cubicBezTo>
                    <a:pt x="816" y="1985"/>
                    <a:pt x="817" y="1985"/>
                    <a:pt x="818" y="1985"/>
                  </a:cubicBezTo>
                  <a:cubicBezTo>
                    <a:pt x="819" y="1985"/>
                    <a:pt x="820" y="1985"/>
                    <a:pt x="820" y="1985"/>
                  </a:cubicBezTo>
                  <a:cubicBezTo>
                    <a:pt x="821" y="1985"/>
                    <a:pt x="822" y="1985"/>
                    <a:pt x="823" y="1985"/>
                  </a:cubicBezTo>
                  <a:cubicBezTo>
                    <a:pt x="824" y="1985"/>
                    <a:pt x="825" y="1985"/>
                    <a:pt x="826" y="1985"/>
                  </a:cubicBezTo>
                  <a:cubicBezTo>
                    <a:pt x="827" y="1985"/>
                    <a:pt x="828" y="1985"/>
                    <a:pt x="829" y="1985"/>
                  </a:cubicBezTo>
                  <a:cubicBezTo>
                    <a:pt x="831" y="1985"/>
                    <a:pt x="833" y="1985"/>
                    <a:pt x="835" y="1984"/>
                  </a:cubicBezTo>
                  <a:cubicBezTo>
                    <a:pt x="837" y="1984"/>
                    <a:pt x="839" y="1983"/>
                    <a:pt x="841" y="1982"/>
                  </a:cubicBezTo>
                  <a:cubicBezTo>
                    <a:pt x="843" y="1982"/>
                    <a:pt x="845" y="1981"/>
                    <a:pt x="847" y="1980"/>
                  </a:cubicBezTo>
                  <a:cubicBezTo>
                    <a:pt x="848" y="1980"/>
                    <a:pt x="849" y="1980"/>
                    <a:pt x="849" y="1979"/>
                  </a:cubicBezTo>
                  <a:cubicBezTo>
                    <a:pt x="849" y="1980"/>
                    <a:pt x="849" y="1980"/>
                    <a:pt x="849" y="1980"/>
                  </a:cubicBezTo>
                  <a:cubicBezTo>
                    <a:pt x="848" y="1981"/>
                    <a:pt x="848" y="1981"/>
                    <a:pt x="848" y="1981"/>
                  </a:cubicBezTo>
                  <a:cubicBezTo>
                    <a:pt x="847" y="1981"/>
                    <a:pt x="847" y="1981"/>
                    <a:pt x="847" y="1981"/>
                  </a:cubicBezTo>
                  <a:cubicBezTo>
                    <a:pt x="846" y="1982"/>
                    <a:pt x="846" y="1983"/>
                    <a:pt x="845" y="1984"/>
                  </a:cubicBezTo>
                  <a:cubicBezTo>
                    <a:pt x="844" y="1984"/>
                    <a:pt x="843" y="1985"/>
                    <a:pt x="842" y="1986"/>
                  </a:cubicBezTo>
                  <a:cubicBezTo>
                    <a:pt x="841" y="1987"/>
                    <a:pt x="840" y="1987"/>
                    <a:pt x="839" y="1988"/>
                  </a:cubicBezTo>
                  <a:cubicBezTo>
                    <a:pt x="835" y="1991"/>
                    <a:pt x="831" y="1993"/>
                    <a:pt x="828" y="1995"/>
                  </a:cubicBezTo>
                  <a:cubicBezTo>
                    <a:pt x="824" y="1997"/>
                    <a:pt x="820" y="1999"/>
                    <a:pt x="816" y="2000"/>
                  </a:cubicBezTo>
                  <a:cubicBezTo>
                    <a:pt x="813" y="2001"/>
                    <a:pt x="809" y="2002"/>
                    <a:pt x="806" y="2003"/>
                  </a:cubicBezTo>
                  <a:cubicBezTo>
                    <a:pt x="806" y="2003"/>
                    <a:pt x="805" y="2003"/>
                    <a:pt x="804" y="2003"/>
                  </a:cubicBezTo>
                  <a:cubicBezTo>
                    <a:pt x="803" y="2004"/>
                    <a:pt x="803" y="2004"/>
                    <a:pt x="802" y="2004"/>
                  </a:cubicBezTo>
                  <a:cubicBezTo>
                    <a:pt x="801" y="2004"/>
                    <a:pt x="801" y="2004"/>
                    <a:pt x="800" y="2004"/>
                  </a:cubicBezTo>
                  <a:cubicBezTo>
                    <a:pt x="800" y="2004"/>
                    <a:pt x="799" y="2004"/>
                    <a:pt x="798" y="2005"/>
                  </a:cubicBezTo>
                  <a:cubicBezTo>
                    <a:pt x="797" y="2005"/>
                    <a:pt x="796" y="2005"/>
                    <a:pt x="795" y="2005"/>
                  </a:cubicBezTo>
                  <a:cubicBezTo>
                    <a:pt x="795" y="2005"/>
                    <a:pt x="794" y="2005"/>
                    <a:pt x="793" y="2005"/>
                  </a:cubicBezTo>
                  <a:cubicBezTo>
                    <a:pt x="792" y="2005"/>
                    <a:pt x="791" y="2005"/>
                    <a:pt x="791" y="2005"/>
                  </a:cubicBezTo>
                  <a:cubicBezTo>
                    <a:pt x="791" y="2005"/>
                    <a:pt x="792" y="2006"/>
                    <a:pt x="793" y="2006"/>
                  </a:cubicBezTo>
                  <a:cubicBezTo>
                    <a:pt x="794" y="2006"/>
                    <a:pt x="795" y="2006"/>
                    <a:pt x="795" y="2006"/>
                  </a:cubicBezTo>
                  <a:cubicBezTo>
                    <a:pt x="796" y="2006"/>
                    <a:pt x="797" y="2006"/>
                    <a:pt x="799" y="2006"/>
                  </a:cubicBezTo>
                  <a:cubicBezTo>
                    <a:pt x="799" y="2006"/>
                    <a:pt x="800" y="2006"/>
                    <a:pt x="800" y="2006"/>
                  </a:cubicBezTo>
                  <a:cubicBezTo>
                    <a:pt x="801" y="2006"/>
                    <a:pt x="802" y="2006"/>
                    <a:pt x="802" y="2006"/>
                  </a:cubicBezTo>
                  <a:cubicBezTo>
                    <a:pt x="803" y="2006"/>
                    <a:pt x="804" y="2006"/>
                    <a:pt x="805" y="2006"/>
                  </a:cubicBezTo>
                  <a:cubicBezTo>
                    <a:pt x="805" y="2006"/>
                    <a:pt x="806" y="2006"/>
                    <a:pt x="807" y="2006"/>
                  </a:cubicBezTo>
                  <a:cubicBezTo>
                    <a:pt x="810" y="2006"/>
                    <a:pt x="814" y="2005"/>
                    <a:pt x="818" y="2004"/>
                  </a:cubicBezTo>
                  <a:cubicBezTo>
                    <a:pt x="822" y="2003"/>
                    <a:pt x="826" y="2002"/>
                    <a:pt x="830" y="2000"/>
                  </a:cubicBezTo>
                  <a:cubicBezTo>
                    <a:pt x="834" y="1999"/>
                    <a:pt x="839" y="1996"/>
                    <a:pt x="843" y="1994"/>
                  </a:cubicBezTo>
                  <a:cubicBezTo>
                    <a:pt x="844" y="1993"/>
                    <a:pt x="845" y="1992"/>
                    <a:pt x="846" y="1992"/>
                  </a:cubicBezTo>
                  <a:cubicBezTo>
                    <a:pt x="847" y="1991"/>
                    <a:pt x="848" y="1990"/>
                    <a:pt x="849" y="1989"/>
                  </a:cubicBezTo>
                  <a:cubicBezTo>
                    <a:pt x="850" y="1989"/>
                    <a:pt x="851" y="1988"/>
                    <a:pt x="852" y="1987"/>
                  </a:cubicBezTo>
                  <a:cubicBezTo>
                    <a:pt x="853" y="1986"/>
                    <a:pt x="853" y="1986"/>
                    <a:pt x="853" y="1986"/>
                  </a:cubicBezTo>
                  <a:cubicBezTo>
                    <a:pt x="854" y="1985"/>
                    <a:pt x="854" y="1985"/>
                    <a:pt x="854" y="1985"/>
                  </a:cubicBezTo>
                  <a:cubicBezTo>
                    <a:pt x="855" y="1984"/>
                    <a:pt x="855" y="1984"/>
                    <a:pt x="855" y="1984"/>
                  </a:cubicBezTo>
                  <a:cubicBezTo>
                    <a:pt x="857" y="1982"/>
                    <a:pt x="859" y="1980"/>
                    <a:pt x="861" y="1978"/>
                  </a:cubicBezTo>
                  <a:cubicBezTo>
                    <a:pt x="863" y="1976"/>
                    <a:pt x="864" y="1974"/>
                    <a:pt x="866" y="1972"/>
                  </a:cubicBezTo>
                  <a:cubicBezTo>
                    <a:pt x="869" y="1968"/>
                    <a:pt x="872" y="1964"/>
                    <a:pt x="876" y="1960"/>
                  </a:cubicBezTo>
                  <a:cubicBezTo>
                    <a:pt x="877" y="1958"/>
                    <a:pt x="879" y="1956"/>
                    <a:pt x="880" y="1955"/>
                  </a:cubicBezTo>
                  <a:cubicBezTo>
                    <a:pt x="881" y="1954"/>
                    <a:pt x="881" y="1954"/>
                    <a:pt x="882" y="1953"/>
                  </a:cubicBezTo>
                  <a:cubicBezTo>
                    <a:pt x="882" y="1953"/>
                    <a:pt x="882" y="1953"/>
                    <a:pt x="882" y="1953"/>
                  </a:cubicBezTo>
                  <a:cubicBezTo>
                    <a:pt x="882" y="1953"/>
                    <a:pt x="882" y="1953"/>
                    <a:pt x="882" y="1953"/>
                  </a:cubicBezTo>
                  <a:cubicBezTo>
                    <a:pt x="883" y="1952"/>
                    <a:pt x="883" y="1952"/>
                    <a:pt x="883" y="1952"/>
                  </a:cubicBezTo>
                  <a:cubicBezTo>
                    <a:pt x="884" y="1951"/>
                    <a:pt x="884" y="1950"/>
                    <a:pt x="885" y="1949"/>
                  </a:cubicBezTo>
                  <a:cubicBezTo>
                    <a:pt x="889" y="1946"/>
                    <a:pt x="892" y="1943"/>
                    <a:pt x="896" y="1941"/>
                  </a:cubicBezTo>
                  <a:cubicBezTo>
                    <a:pt x="899" y="1939"/>
                    <a:pt x="903" y="1937"/>
                    <a:pt x="906" y="1935"/>
                  </a:cubicBezTo>
                  <a:cubicBezTo>
                    <a:pt x="926" y="1932"/>
                    <a:pt x="945" y="1931"/>
                    <a:pt x="960" y="1930"/>
                  </a:cubicBezTo>
                  <a:cubicBezTo>
                    <a:pt x="960" y="1930"/>
                    <a:pt x="960" y="1930"/>
                    <a:pt x="959" y="1930"/>
                  </a:cubicBezTo>
                  <a:cubicBezTo>
                    <a:pt x="958" y="1931"/>
                    <a:pt x="956" y="1931"/>
                    <a:pt x="955" y="1932"/>
                  </a:cubicBezTo>
                  <a:cubicBezTo>
                    <a:pt x="954" y="1932"/>
                    <a:pt x="953" y="1933"/>
                    <a:pt x="952" y="1933"/>
                  </a:cubicBezTo>
                  <a:cubicBezTo>
                    <a:pt x="950" y="1935"/>
                    <a:pt x="950" y="1935"/>
                    <a:pt x="950" y="1935"/>
                  </a:cubicBezTo>
                  <a:cubicBezTo>
                    <a:pt x="947" y="1936"/>
                    <a:pt x="944" y="1938"/>
                    <a:pt x="941" y="1940"/>
                  </a:cubicBezTo>
                  <a:cubicBezTo>
                    <a:pt x="939" y="1941"/>
                    <a:pt x="938" y="1942"/>
                    <a:pt x="937" y="1943"/>
                  </a:cubicBezTo>
                  <a:cubicBezTo>
                    <a:pt x="935" y="1944"/>
                    <a:pt x="934" y="1945"/>
                    <a:pt x="933" y="1946"/>
                  </a:cubicBezTo>
                  <a:cubicBezTo>
                    <a:pt x="930" y="1948"/>
                    <a:pt x="928" y="1950"/>
                    <a:pt x="925" y="1952"/>
                  </a:cubicBezTo>
                  <a:cubicBezTo>
                    <a:pt x="923" y="1954"/>
                    <a:pt x="921" y="1956"/>
                    <a:pt x="919" y="1958"/>
                  </a:cubicBezTo>
                  <a:cubicBezTo>
                    <a:pt x="918" y="1960"/>
                    <a:pt x="916" y="1962"/>
                    <a:pt x="915" y="1963"/>
                  </a:cubicBezTo>
                  <a:cubicBezTo>
                    <a:pt x="913" y="1965"/>
                    <a:pt x="912" y="1966"/>
                    <a:pt x="911" y="1967"/>
                  </a:cubicBezTo>
                  <a:cubicBezTo>
                    <a:pt x="910" y="1969"/>
                    <a:pt x="909" y="1970"/>
                    <a:pt x="909" y="1970"/>
                  </a:cubicBezTo>
                  <a:cubicBezTo>
                    <a:pt x="908" y="1971"/>
                    <a:pt x="908" y="1971"/>
                    <a:pt x="908" y="1971"/>
                  </a:cubicBezTo>
                  <a:cubicBezTo>
                    <a:pt x="908" y="1971"/>
                    <a:pt x="908" y="1971"/>
                    <a:pt x="909" y="1971"/>
                  </a:cubicBezTo>
                  <a:cubicBezTo>
                    <a:pt x="910" y="1970"/>
                    <a:pt x="911" y="1969"/>
                    <a:pt x="912" y="1969"/>
                  </a:cubicBezTo>
                  <a:cubicBezTo>
                    <a:pt x="915" y="1967"/>
                    <a:pt x="918" y="1964"/>
                    <a:pt x="922" y="1962"/>
                  </a:cubicBezTo>
                  <a:cubicBezTo>
                    <a:pt x="924" y="1960"/>
                    <a:pt x="927" y="1959"/>
                    <a:pt x="929" y="1957"/>
                  </a:cubicBezTo>
                  <a:cubicBezTo>
                    <a:pt x="932" y="1955"/>
                    <a:pt x="934" y="1953"/>
                    <a:pt x="937" y="1952"/>
                  </a:cubicBezTo>
                  <a:cubicBezTo>
                    <a:pt x="938" y="1951"/>
                    <a:pt x="939" y="1950"/>
                    <a:pt x="941" y="1949"/>
                  </a:cubicBezTo>
                  <a:cubicBezTo>
                    <a:pt x="942" y="1948"/>
                    <a:pt x="944" y="1947"/>
                    <a:pt x="945" y="1946"/>
                  </a:cubicBezTo>
                  <a:cubicBezTo>
                    <a:pt x="948" y="1945"/>
                    <a:pt x="951" y="1943"/>
                    <a:pt x="954" y="1941"/>
                  </a:cubicBezTo>
                  <a:cubicBezTo>
                    <a:pt x="956" y="1940"/>
                    <a:pt x="956" y="1940"/>
                    <a:pt x="956" y="1940"/>
                  </a:cubicBezTo>
                  <a:cubicBezTo>
                    <a:pt x="957" y="1940"/>
                    <a:pt x="957" y="1939"/>
                    <a:pt x="958" y="1939"/>
                  </a:cubicBezTo>
                  <a:cubicBezTo>
                    <a:pt x="959" y="1938"/>
                    <a:pt x="961" y="1938"/>
                    <a:pt x="962" y="1937"/>
                  </a:cubicBezTo>
                  <a:cubicBezTo>
                    <a:pt x="965" y="1936"/>
                    <a:pt x="968" y="1934"/>
                    <a:pt x="971" y="1933"/>
                  </a:cubicBezTo>
                  <a:cubicBezTo>
                    <a:pt x="974" y="1932"/>
                    <a:pt x="977" y="1931"/>
                    <a:pt x="980" y="1930"/>
                  </a:cubicBezTo>
                  <a:cubicBezTo>
                    <a:pt x="982" y="1929"/>
                    <a:pt x="984" y="1929"/>
                    <a:pt x="986" y="1928"/>
                  </a:cubicBezTo>
                  <a:cubicBezTo>
                    <a:pt x="985" y="1930"/>
                    <a:pt x="977" y="1944"/>
                    <a:pt x="962" y="1964"/>
                  </a:cubicBezTo>
                  <a:cubicBezTo>
                    <a:pt x="961" y="1964"/>
                    <a:pt x="961" y="1965"/>
                    <a:pt x="960" y="1965"/>
                  </a:cubicBezTo>
                  <a:cubicBezTo>
                    <a:pt x="959" y="1965"/>
                    <a:pt x="958" y="1966"/>
                    <a:pt x="957" y="1966"/>
                  </a:cubicBezTo>
                  <a:cubicBezTo>
                    <a:pt x="956" y="1967"/>
                    <a:pt x="955" y="1967"/>
                    <a:pt x="954" y="1968"/>
                  </a:cubicBezTo>
                  <a:cubicBezTo>
                    <a:pt x="953" y="1969"/>
                    <a:pt x="952" y="1969"/>
                    <a:pt x="951" y="1970"/>
                  </a:cubicBezTo>
                  <a:cubicBezTo>
                    <a:pt x="948" y="1971"/>
                    <a:pt x="945" y="1972"/>
                    <a:pt x="943" y="1973"/>
                  </a:cubicBezTo>
                  <a:cubicBezTo>
                    <a:pt x="940" y="1974"/>
                    <a:pt x="937" y="1975"/>
                    <a:pt x="933" y="1976"/>
                  </a:cubicBezTo>
                  <a:cubicBezTo>
                    <a:pt x="930" y="1977"/>
                    <a:pt x="927" y="1978"/>
                    <a:pt x="923" y="1979"/>
                  </a:cubicBezTo>
                  <a:cubicBezTo>
                    <a:pt x="920" y="1980"/>
                    <a:pt x="916" y="1981"/>
                    <a:pt x="913" y="1982"/>
                  </a:cubicBezTo>
                  <a:cubicBezTo>
                    <a:pt x="909" y="1983"/>
                    <a:pt x="906" y="1984"/>
                    <a:pt x="902" y="1986"/>
                  </a:cubicBezTo>
                  <a:cubicBezTo>
                    <a:pt x="900" y="1986"/>
                    <a:pt x="899" y="1987"/>
                    <a:pt x="897" y="1987"/>
                  </a:cubicBezTo>
                  <a:cubicBezTo>
                    <a:pt x="895" y="1988"/>
                    <a:pt x="894" y="1989"/>
                    <a:pt x="892" y="1989"/>
                  </a:cubicBezTo>
                  <a:cubicBezTo>
                    <a:pt x="889" y="1991"/>
                    <a:pt x="886" y="1992"/>
                    <a:pt x="883" y="1994"/>
                  </a:cubicBezTo>
                  <a:cubicBezTo>
                    <a:pt x="880" y="1995"/>
                    <a:pt x="877" y="1997"/>
                    <a:pt x="875" y="1998"/>
                  </a:cubicBezTo>
                  <a:cubicBezTo>
                    <a:pt x="874" y="1999"/>
                    <a:pt x="873" y="2000"/>
                    <a:pt x="872" y="2001"/>
                  </a:cubicBezTo>
                  <a:cubicBezTo>
                    <a:pt x="871" y="2002"/>
                    <a:pt x="870" y="2002"/>
                    <a:pt x="869" y="2003"/>
                  </a:cubicBezTo>
                  <a:cubicBezTo>
                    <a:pt x="868" y="2004"/>
                    <a:pt x="867" y="2005"/>
                    <a:pt x="866" y="2005"/>
                  </a:cubicBezTo>
                  <a:cubicBezTo>
                    <a:pt x="866" y="2006"/>
                    <a:pt x="865" y="2007"/>
                    <a:pt x="864" y="2007"/>
                  </a:cubicBezTo>
                  <a:cubicBezTo>
                    <a:pt x="863" y="2008"/>
                    <a:pt x="863" y="2009"/>
                    <a:pt x="862" y="2010"/>
                  </a:cubicBezTo>
                  <a:cubicBezTo>
                    <a:pt x="861" y="2011"/>
                    <a:pt x="861" y="2011"/>
                    <a:pt x="861" y="2011"/>
                  </a:cubicBezTo>
                  <a:cubicBezTo>
                    <a:pt x="861" y="2011"/>
                    <a:pt x="862" y="2011"/>
                    <a:pt x="862" y="2010"/>
                  </a:cubicBezTo>
                  <a:cubicBezTo>
                    <a:pt x="863" y="2010"/>
                    <a:pt x="864" y="2009"/>
                    <a:pt x="865" y="2008"/>
                  </a:cubicBezTo>
                  <a:cubicBezTo>
                    <a:pt x="866" y="2008"/>
                    <a:pt x="867" y="2008"/>
                    <a:pt x="868" y="2007"/>
                  </a:cubicBezTo>
                  <a:cubicBezTo>
                    <a:pt x="869" y="2007"/>
                    <a:pt x="869" y="2006"/>
                    <a:pt x="870" y="2006"/>
                  </a:cubicBezTo>
                  <a:cubicBezTo>
                    <a:pt x="871" y="2005"/>
                    <a:pt x="872" y="2005"/>
                    <a:pt x="874" y="2004"/>
                  </a:cubicBezTo>
                  <a:cubicBezTo>
                    <a:pt x="875" y="2003"/>
                    <a:pt x="876" y="2003"/>
                    <a:pt x="877" y="2002"/>
                  </a:cubicBezTo>
                  <a:cubicBezTo>
                    <a:pt x="880" y="2001"/>
                    <a:pt x="882" y="2000"/>
                    <a:pt x="885" y="1999"/>
                  </a:cubicBezTo>
                  <a:cubicBezTo>
                    <a:pt x="888" y="1998"/>
                    <a:pt x="891" y="1997"/>
                    <a:pt x="894" y="1996"/>
                  </a:cubicBezTo>
                  <a:cubicBezTo>
                    <a:pt x="898" y="1995"/>
                    <a:pt x="901" y="1994"/>
                    <a:pt x="905" y="1993"/>
                  </a:cubicBezTo>
                  <a:cubicBezTo>
                    <a:pt x="908" y="1992"/>
                    <a:pt x="911" y="1991"/>
                    <a:pt x="915" y="1990"/>
                  </a:cubicBezTo>
                  <a:cubicBezTo>
                    <a:pt x="919" y="1989"/>
                    <a:pt x="922" y="1988"/>
                    <a:pt x="926" y="1986"/>
                  </a:cubicBezTo>
                  <a:cubicBezTo>
                    <a:pt x="927" y="1986"/>
                    <a:pt x="929" y="1985"/>
                    <a:pt x="931" y="1985"/>
                  </a:cubicBezTo>
                  <a:cubicBezTo>
                    <a:pt x="932" y="1984"/>
                    <a:pt x="934" y="1983"/>
                    <a:pt x="936" y="1983"/>
                  </a:cubicBezTo>
                  <a:cubicBezTo>
                    <a:pt x="939" y="1981"/>
                    <a:pt x="942" y="1980"/>
                    <a:pt x="945" y="1978"/>
                  </a:cubicBezTo>
                  <a:cubicBezTo>
                    <a:pt x="948" y="1977"/>
                    <a:pt x="951" y="1975"/>
                    <a:pt x="953" y="1974"/>
                  </a:cubicBezTo>
                  <a:cubicBezTo>
                    <a:pt x="954" y="1973"/>
                    <a:pt x="955" y="1972"/>
                    <a:pt x="956" y="1971"/>
                  </a:cubicBezTo>
                  <a:cubicBezTo>
                    <a:pt x="943" y="1988"/>
                    <a:pt x="926" y="2008"/>
                    <a:pt x="906" y="2027"/>
                  </a:cubicBezTo>
                  <a:cubicBezTo>
                    <a:pt x="905" y="2028"/>
                    <a:pt x="903" y="2029"/>
                    <a:pt x="901" y="2030"/>
                  </a:cubicBezTo>
                  <a:cubicBezTo>
                    <a:pt x="897" y="2031"/>
                    <a:pt x="893" y="2033"/>
                    <a:pt x="889" y="2034"/>
                  </a:cubicBezTo>
                  <a:cubicBezTo>
                    <a:pt x="884" y="2035"/>
                    <a:pt x="880" y="2036"/>
                    <a:pt x="875" y="2037"/>
                  </a:cubicBezTo>
                  <a:cubicBezTo>
                    <a:pt x="872" y="2038"/>
                    <a:pt x="870" y="2038"/>
                    <a:pt x="867" y="2038"/>
                  </a:cubicBezTo>
                  <a:cubicBezTo>
                    <a:pt x="867" y="2038"/>
                    <a:pt x="867" y="2038"/>
                    <a:pt x="867" y="2038"/>
                  </a:cubicBezTo>
                  <a:cubicBezTo>
                    <a:pt x="867" y="2038"/>
                    <a:pt x="867" y="2038"/>
                    <a:pt x="867" y="2038"/>
                  </a:cubicBezTo>
                  <a:cubicBezTo>
                    <a:pt x="866" y="2038"/>
                    <a:pt x="867" y="2038"/>
                    <a:pt x="867" y="2038"/>
                  </a:cubicBezTo>
                  <a:cubicBezTo>
                    <a:pt x="866" y="2038"/>
                    <a:pt x="866" y="2038"/>
                    <a:pt x="866" y="2038"/>
                  </a:cubicBezTo>
                  <a:cubicBezTo>
                    <a:pt x="866" y="2038"/>
                    <a:pt x="866" y="2038"/>
                    <a:pt x="866" y="2038"/>
                  </a:cubicBezTo>
                  <a:cubicBezTo>
                    <a:pt x="865" y="2038"/>
                    <a:pt x="865" y="2038"/>
                    <a:pt x="865" y="2038"/>
                  </a:cubicBezTo>
                  <a:cubicBezTo>
                    <a:pt x="865" y="2039"/>
                    <a:pt x="864" y="2039"/>
                    <a:pt x="863" y="2039"/>
                  </a:cubicBezTo>
                  <a:cubicBezTo>
                    <a:pt x="862" y="2039"/>
                    <a:pt x="861" y="2039"/>
                    <a:pt x="859" y="2039"/>
                  </a:cubicBezTo>
                  <a:cubicBezTo>
                    <a:pt x="859" y="2039"/>
                    <a:pt x="858" y="2039"/>
                    <a:pt x="858" y="2039"/>
                  </a:cubicBezTo>
                  <a:cubicBezTo>
                    <a:pt x="857" y="2039"/>
                    <a:pt x="856" y="2038"/>
                    <a:pt x="854" y="2038"/>
                  </a:cubicBezTo>
                  <a:cubicBezTo>
                    <a:pt x="853" y="2037"/>
                    <a:pt x="852" y="2036"/>
                    <a:pt x="850" y="2036"/>
                  </a:cubicBezTo>
                  <a:cubicBezTo>
                    <a:pt x="850" y="2036"/>
                    <a:pt x="849" y="2035"/>
                    <a:pt x="848" y="2035"/>
                  </a:cubicBezTo>
                  <a:cubicBezTo>
                    <a:pt x="847" y="2035"/>
                    <a:pt x="847" y="2034"/>
                    <a:pt x="846" y="2034"/>
                  </a:cubicBezTo>
                  <a:cubicBezTo>
                    <a:pt x="844" y="2033"/>
                    <a:pt x="843" y="2033"/>
                    <a:pt x="841" y="2032"/>
                  </a:cubicBezTo>
                  <a:cubicBezTo>
                    <a:pt x="840" y="2032"/>
                    <a:pt x="838" y="2031"/>
                    <a:pt x="837" y="2030"/>
                  </a:cubicBezTo>
                  <a:cubicBezTo>
                    <a:pt x="836" y="2030"/>
                    <a:pt x="835" y="2030"/>
                    <a:pt x="834" y="2029"/>
                  </a:cubicBezTo>
                  <a:cubicBezTo>
                    <a:pt x="834" y="2029"/>
                    <a:pt x="833" y="2029"/>
                    <a:pt x="832" y="2029"/>
                  </a:cubicBezTo>
                  <a:cubicBezTo>
                    <a:pt x="831" y="2028"/>
                    <a:pt x="829" y="2027"/>
                    <a:pt x="828" y="2027"/>
                  </a:cubicBezTo>
                  <a:cubicBezTo>
                    <a:pt x="827" y="2026"/>
                    <a:pt x="825" y="2026"/>
                    <a:pt x="824" y="2025"/>
                  </a:cubicBezTo>
                  <a:cubicBezTo>
                    <a:pt x="823" y="2025"/>
                    <a:pt x="822" y="2025"/>
                    <a:pt x="821" y="2024"/>
                  </a:cubicBezTo>
                  <a:cubicBezTo>
                    <a:pt x="820" y="2024"/>
                    <a:pt x="819" y="2023"/>
                    <a:pt x="818" y="2023"/>
                  </a:cubicBezTo>
                  <a:cubicBezTo>
                    <a:pt x="818" y="2023"/>
                    <a:pt x="817" y="2023"/>
                    <a:pt x="816" y="2023"/>
                  </a:cubicBezTo>
                  <a:cubicBezTo>
                    <a:pt x="816" y="2023"/>
                    <a:pt x="816" y="2022"/>
                    <a:pt x="816" y="2022"/>
                  </a:cubicBezTo>
                  <a:cubicBezTo>
                    <a:pt x="816" y="2022"/>
                    <a:pt x="816" y="2023"/>
                    <a:pt x="816" y="2023"/>
                  </a:cubicBezTo>
                  <a:cubicBezTo>
                    <a:pt x="816" y="2023"/>
                    <a:pt x="817" y="2024"/>
                    <a:pt x="817" y="2025"/>
                  </a:cubicBezTo>
                  <a:cubicBezTo>
                    <a:pt x="818" y="2025"/>
                    <a:pt x="818" y="2026"/>
                    <a:pt x="819" y="2027"/>
                  </a:cubicBezTo>
                  <a:cubicBezTo>
                    <a:pt x="820" y="2027"/>
                    <a:pt x="820" y="2028"/>
                    <a:pt x="820" y="2028"/>
                  </a:cubicBezTo>
                  <a:cubicBezTo>
                    <a:pt x="821" y="2028"/>
                    <a:pt x="821" y="2029"/>
                    <a:pt x="822" y="2029"/>
                  </a:cubicBezTo>
                  <a:cubicBezTo>
                    <a:pt x="822" y="2030"/>
                    <a:pt x="823" y="2030"/>
                    <a:pt x="823" y="2031"/>
                  </a:cubicBezTo>
                  <a:cubicBezTo>
                    <a:pt x="824" y="2031"/>
                    <a:pt x="824" y="2032"/>
                    <a:pt x="825" y="2032"/>
                  </a:cubicBezTo>
                  <a:cubicBezTo>
                    <a:pt x="826" y="2033"/>
                    <a:pt x="828" y="2034"/>
                    <a:pt x="829" y="2035"/>
                  </a:cubicBezTo>
                  <a:cubicBezTo>
                    <a:pt x="830" y="2035"/>
                    <a:pt x="830" y="2036"/>
                    <a:pt x="831" y="2036"/>
                  </a:cubicBezTo>
                  <a:cubicBezTo>
                    <a:pt x="832" y="2037"/>
                    <a:pt x="833" y="2037"/>
                    <a:pt x="833" y="2037"/>
                  </a:cubicBezTo>
                  <a:cubicBezTo>
                    <a:pt x="835" y="2038"/>
                    <a:pt x="836" y="2038"/>
                    <a:pt x="837" y="2039"/>
                  </a:cubicBezTo>
                  <a:cubicBezTo>
                    <a:pt x="834" y="2039"/>
                    <a:pt x="830" y="2039"/>
                    <a:pt x="827" y="2039"/>
                  </a:cubicBezTo>
                  <a:cubicBezTo>
                    <a:pt x="824" y="2039"/>
                    <a:pt x="822" y="2038"/>
                    <a:pt x="819" y="2038"/>
                  </a:cubicBezTo>
                  <a:cubicBezTo>
                    <a:pt x="816" y="2038"/>
                    <a:pt x="814" y="2038"/>
                    <a:pt x="811" y="2038"/>
                  </a:cubicBezTo>
                  <a:cubicBezTo>
                    <a:pt x="806" y="2038"/>
                    <a:pt x="801" y="2038"/>
                    <a:pt x="796" y="2039"/>
                  </a:cubicBezTo>
                  <a:cubicBezTo>
                    <a:pt x="791" y="2039"/>
                    <a:pt x="787" y="2040"/>
                    <a:pt x="783" y="2041"/>
                  </a:cubicBezTo>
                  <a:cubicBezTo>
                    <a:pt x="779" y="2042"/>
                    <a:pt x="775" y="2043"/>
                    <a:pt x="772" y="2044"/>
                  </a:cubicBezTo>
                  <a:cubicBezTo>
                    <a:pt x="771" y="2044"/>
                    <a:pt x="770" y="2044"/>
                    <a:pt x="769" y="2044"/>
                  </a:cubicBezTo>
                  <a:cubicBezTo>
                    <a:pt x="769" y="2045"/>
                    <a:pt x="768" y="2045"/>
                    <a:pt x="767" y="2045"/>
                  </a:cubicBezTo>
                  <a:cubicBezTo>
                    <a:pt x="766" y="2046"/>
                    <a:pt x="765" y="2047"/>
                    <a:pt x="763" y="2047"/>
                  </a:cubicBezTo>
                  <a:cubicBezTo>
                    <a:pt x="761" y="2048"/>
                    <a:pt x="760" y="2049"/>
                    <a:pt x="759" y="2050"/>
                  </a:cubicBezTo>
                  <a:cubicBezTo>
                    <a:pt x="757" y="2051"/>
                    <a:pt x="757" y="2051"/>
                    <a:pt x="757" y="2051"/>
                  </a:cubicBezTo>
                  <a:cubicBezTo>
                    <a:pt x="757" y="2051"/>
                    <a:pt x="758" y="2051"/>
                    <a:pt x="759" y="2050"/>
                  </a:cubicBezTo>
                  <a:cubicBezTo>
                    <a:pt x="760" y="2050"/>
                    <a:pt x="762" y="2049"/>
                    <a:pt x="764" y="2049"/>
                  </a:cubicBezTo>
                  <a:cubicBezTo>
                    <a:pt x="765" y="2048"/>
                    <a:pt x="766" y="2048"/>
                    <a:pt x="768" y="2048"/>
                  </a:cubicBezTo>
                  <a:cubicBezTo>
                    <a:pt x="769" y="2047"/>
                    <a:pt x="769" y="2047"/>
                    <a:pt x="770" y="2047"/>
                  </a:cubicBezTo>
                  <a:cubicBezTo>
                    <a:pt x="771" y="2047"/>
                    <a:pt x="772" y="2047"/>
                    <a:pt x="772" y="2047"/>
                  </a:cubicBezTo>
                  <a:cubicBezTo>
                    <a:pt x="776" y="2046"/>
                    <a:pt x="779" y="2046"/>
                    <a:pt x="783" y="2045"/>
                  </a:cubicBezTo>
                  <a:cubicBezTo>
                    <a:pt x="787" y="2045"/>
                    <a:pt x="792" y="2045"/>
                    <a:pt x="796" y="2045"/>
                  </a:cubicBezTo>
                  <a:cubicBezTo>
                    <a:pt x="801" y="2045"/>
                    <a:pt x="806" y="2045"/>
                    <a:pt x="811" y="2045"/>
                  </a:cubicBezTo>
                  <a:cubicBezTo>
                    <a:pt x="816" y="2046"/>
                    <a:pt x="821" y="2046"/>
                    <a:pt x="827" y="2046"/>
                  </a:cubicBezTo>
                  <a:cubicBezTo>
                    <a:pt x="832" y="2047"/>
                    <a:pt x="838" y="2047"/>
                    <a:pt x="843" y="2047"/>
                  </a:cubicBezTo>
                  <a:cubicBezTo>
                    <a:pt x="849" y="2047"/>
                    <a:pt x="854" y="2047"/>
                    <a:pt x="860" y="2047"/>
                  </a:cubicBezTo>
                  <a:cubicBezTo>
                    <a:pt x="861" y="2046"/>
                    <a:pt x="863" y="2046"/>
                    <a:pt x="864" y="2046"/>
                  </a:cubicBezTo>
                  <a:cubicBezTo>
                    <a:pt x="865" y="2046"/>
                    <a:pt x="865" y="2046"/>
                    <a:pt x="866" y="2046"/>
                  </a:cubicBezTo>
                  <a:cubicBezTo>
                    <a:pt x="867" y="2046"/>
                    <a:pt x="867" y="2046"/>
                    <a:pt x="867" y="2046"/>
                  </a:cubicBezTo>
                  <a:cubicBezTo>
                    <a:pt x="867" y="2046"/>
                    <a:pt x="867" y="2046"/>
                    <a:pt x="867" y="2046"/>
                  </a:cubicBezTo>
                  <a:cubicBezTo>
                    <a:pt x="868" y="2046"/>
                    <a:pt x="868" y="2046"/>
                    <a:pt x="868" y="2046"/>
                  </a:cubicBezTo>
                  <a:cubicBezTo>
                    <a:pt x="868" y="2046"/>
                    <a:pt x="868" y="2046"/>
                    <a:pt x="868" y="2046"/>
                  </a:cubicBezTo>
                  <a:cubicBezTo>
                    <a:pt x="869" y="2045"/>
                    <a:pt x="871" y="2045"/>
                    <a:pt x="872" y="2045"/>
                  </a:cubicBezTo>
                  <a:cubicBezTo>
                    <a:pt x="873" y="2045"/>
                    <a:pt x="875" y="2044"/>
                    <a:pt x="876" y="2044"/>
                  </a:cubicBezTo>
                  <a:cubicBezTo>
                    <a:pt x="881" y="2043"/>
                    <a:pt x="886" y="2041"/>
                    <a:pt x="891" y="2039"/>
                  </a:cubicBezTo>
                  <a:cubicBezTo>
                    <a:pt x="892" y="2039"/>
                    <a:pt x="894" y="2038"/>
                    <a:pt x="896" y="2037"/>
                  </a:cubicBezTo>
                  <a:cubicBezTo>
                    <a:pt x="892" y="2040"/>
                    <a:pt x="889" y="2044"/>
                    <a:pt x="885" y="2047"/>
                  </a:cubicBezTo>
                  <a:cubicBezTo>
                    <a:pt x="869" y="2060"/>
                    <a:pt x="850" y="2071"/>
                    <a:pt x="828" y="2080"/>
                  </a:cubicBezTo>
                  <a:cubicBezTo>
                    <a:pt x="828" y="2080"/>
                    <a:pt x="827" y="2081"/>
                    <a:pt x="826" y="2081"/>
                  </a:cubicBezTo>
                  <a:cubicBezTo>
                    <a:pt x="825" y="2081"/>
                    <a:pt x="824" y="2082"/>
                    <a:pt x="822" y="2082"/>
                  </a:cubicBezTo>
                  <a:cubicBezTo>
                    <a:pt x="821" y="2082"/>
                    <a:pt x="820" y="2083"/>
                    <a:pt x="819" y="2083"/>
                  </a:cubicBezTo>
                  <a:cubicBezTo>
                    <a:pt x="817" y="2083"/>
                    <a:pt x="816" y="2083"/>
                    <a:pt x="815" y="2084"/>
                  </a:cubicBezTo>
                  <a:cubicBezTo>
                    <a:pt x="814" y="2084"/>
                    <a:pt x="812" y="2084"/>
                    <a:pt x="811" y="2084"/>
                  </a:cubicBezTo>
                  <a:cubicBezTo>
                    <a:pt x="809" y="2084"/>
                    <a:pt x="807" y="2085"/>
                    <a:pt x="806" y="2085"/>
                  </a:cubicBezTo>
                  <a:cubicBezTo>
                    <a:pt x="802" y="2085"/>
                    <a:pt x="799" y="2085"/>
                    <a:pt x="795" y="2085"/>
                  </a:cubicBezTo>
                  <a:cubicBezTo>
                    <a:pt x="791" y="2086"/>
                    <a:pt x="787" y="2086"/>
                    <a:pt x="783" y="2086"/>
                  </a:cubicBezTo>
                  <a:cubicBezTo>
                    <a:pt x="778" y="2085"/>
                    <a:pt x="774" y="2085"/>
                    <a:pt x="770" y="2085"/>
                  </a:cubicBezTo>
                  <a:cubicBezTo>
                    <a:pt x="765" y="2085"/>
                    <a:pt x="760" y="2085"/>
                    <a:pt x="756" y="2085"/>
                  </a:cubicBezTo>
                  <a:cubicBezTo>
                    <a:pt x="751" y="2085"/>
                    <a:pt x="747" y="2085"/>
                    <a:pt x="742" y="2085"/>
                  </a:cubicBezTo>
                  <a:cubicBezTo>
                    <a:pt x="740" y="2085"/>
                    <a:pt x="738" y="2085"/>
                    <a:pt x="736" y="2085"/>
                  </a:cubicBezTo>
                  <a:cubicBezTo>
                    <a:pt x="735" y="2085"/>
                    <a:pt x="735" y="2085"/>
                    <a:pt x="735" y="2085"/>
                  </a:cubicBezTo>
                  <a:cubicBezTo>
                    <a:pt x="734" y="2085"/>
                    <a:pt x="733" y="2084"/>
                    <a:pt x="732" y="2084"/>
                  </a:cubicBezTo>
                  <a:cubicBezTo>
                    <a:pt x="731" y="2083"/>
                    <a:pt x="730" y="2083"/>
                    <a:pt x="729" y="2082"/>
                  </a:cubicBezTo>
                  <a:cubicBezTo>
                    <a:pt x="728" y="2082"/>
                    <a:pt x="727" y="2082"/>
                    <a:pt x="725" y="2081"/>
                  </a:cubicBezTo>
                  <a:cubicBezTo>
                    <a:pt x="723" y="2081"/>
                    <a:pt x="721" y="2080"/>
                    <a:pt x="718" y="2079"/>
                  </a:cubicBezTo>
                  <a:cubicBezTo>
                    <a:pt x="716" y="2079"/>
                    <a:pt x="713" y="2078"/>
                    <a:pt x="710" y="2078"/>
                  </a:cubicBezTo>
                  <a:cubicBezTo>
                    <a:pt x="708" y="2078"/>
                    <a:pt x="705" y="2077"/>
                    <a:pt x="703" y="2077"/>
                  </a:cubicBezTo>
                  <a:cubicBezTo>
                    <a:pt x="700" y="2077"/>
                    <a:pt x="697" y="2077"/>
                    <a:pt x="695" y="2077"/>
                  </a:cubicBezTo>
                  <a:cubicBezTo>
                    <a:pt x="694" y="2077"/>
                    <a:pt x="693" y="2078"/>
                    <a:pt x="691" y="2078"/>
                  </a:cubicBezTo>
                  <a:cubicBezTo>
                    <a:pt x="690" y="2078"/>
                    <a:pt x="689" y="2078"/>
                    <a:pt x="688" y="2078"/>
                  </a:cubicBezTo>
                  <a:cubicBezTo>
                    <a:pt x="687" y="2078"/>
                    <a:pt x="686" y="2079"/>
                    <a:pt x="685" y="2079"/>
                  </a:cubicBezTo>
                  <a:cubicBezTo>
                    <a:pt x="684" y="2079"/>
                    <a:pt x="683" y="2079"/>
                    <a:pt x="682" y="2079"/>
                  </a:cubicBezTo>
                  <a:cubicBezTo>
                    <a:pt x="681" y="2080"/>
                    <a:pt x="680" y="2080"/>
                    <a:pt x="679" y="2080"/>
                  </a:cubicBezTo>
                  <a:cubicBezTo>
                    <a:pt x="678" y="2080"/>
                    <a:pt x="677" y="2081"/>
                    <a:pt x="677" y="2081"/>
                  </a:cubicBezTo>
                  <a:cubicBezTo>
                    <a:pt x="676" y="2081"/>
                    <a:pt x="675" y="2081"/>
                    <a:pt x="675" y="2081"/>
                  </a:cubicBezTo>
                  <a:cubicBezTo>
                    <a:pt x="674" y="2082"/>
                    <a:pt x="673" y="2082"/>
                    <a:pt x="673" y="2082"/>
                  </a:cubicBezTo>
                  <a:cubicBezTo>
                    <a:pt x="672" y="2083"/>
                    <a:pt x="671" y="2083"/>
                    <a:pt x="670" y="2083"/>
                  </a:cubicBezTo>
                  <a:cubicBezTo>
                    <a:pt x="670" y="2084"/>
                    <a:pt x="670" y="2084"/>
                    <a:pt x="670" y="2084"/>
                  </a:cubicBezTo>
                  <a:cubicBezTo>
                    <a:pt x="670" y="2084"/>
                    <a:pt x="670" y="2084"/>
                    <a:pt x="670" y="2084"/>
                  </a:cubicBezTo>
                  <a:cubicBezTo>
                    <a:pt x="671" y="2084"/>
                    <a:pt x="672" y="2084"/>
                    <a:pt x="673" y="2084"/>
                  </a:cubicBezTo>
                  <a:cubicBezTo>
                    <a:pt x="674" y="2084"/>
                    <a:pt x="674" y="2084"/>
                    <a:pt x="675" y="2084"/>
                  </a:cubicBezTo>
                  <a:cubicBezTo>
                    <a:pt x="676" y="2084"/>
                    <a:pt x="676" y="2084"/>
                    <a:pt x="677" y="2084"/>
                  </a:cubicBezTo>
                  <a:cubicBezTo>
                    <a:pt x="678" y="2084"/>
                    <a:pt x="679" y="2084"/>
                    <a:pt x="680" y="2084"/>
                  </a:cubicBezTo>
                  <a:cubicBezTo>
                    <a:pt x="680" y="2084"/>
                    <a:pt x="681" y="2084"/>
                    <a:pt x="682" y="2084"/>
                  </a:cubicBezTo>
                  <a:cubicBezTo>
                    <a:pt x="683" y="2084"/>
                    <a:pt x="684" y="2084"/>
                    <a:pt x="685" y="2084"/>
                  </a:cubicBezTo>
                  <a:cubicBezTo>
                    <a:pt x="686" y="2084"/>
                    <a:pt x="687" y="2084"/>
                    <a:pt x="688" y="2084"/>
                  </a:cubicBezTo>
                  <a:cubicBezTo>
                    <a:pt x="689" y="2084"/>
                    <a:pt x="689" y="2084"/>
                    <a:pt x="690" y="2084"/>
                  </a:cubicBezTo>
                  <a:cubicBezTo>
                    <a:pt x="690" y="2084"/>
                    <a:pt x="691" y="2084"/>
                    <a:pt x="692" y="2084"/>
                  </a:cubicBezTo>
                  <a:cubicBezTo>
                    <a:pt x="693" y="2084"/>
                    <a:pt x="694" y="2084"/>
                    <a:pt x="695" y="2084"/>
                  </a:cubicBezTo>
                  <a:cubicBezTo>
                    <a:pt x="696" y="2085"/>
                    <a:pt x="697" y="2085"/>
                    <a:pt x="698" y="2085"/>
                  </a:cubicBezTo>
                  <a:cubicBezTo>
                    <a:pt x="700" y="2085"/>
                    <a:pt x="701" y="2085"/>
                    <a:pt x="702" y="2085"/>
                  </a:cubicBezTo>
                  <a:cubicBezTo>
                    <a:pt x="704" y="2085"/>
                    <a:pt x="707" y="2086"/>
                    <a:pt x="709" y="2086"/>
                  </a:cubicBezTo>
                  <a:cubicBezTo>
                    <a:pt x="712" y="2086"/>
                    <a:pt x="714" y="2086"/>
                    <a:pt x="717" y="2087"/>
                  </a:cubicBezTo>
                  <a:cubicBezTo>
                    <a:pt x="718" y="2087"/>
                    <a:pt x="719" y="2087"/>
                    <a:pt x="720" y="2087"/>
                  </a:cubicBezTo>
                  <a:cubicBezTo>
                    <a:pt x="720" y="2088"/>
                    <a:pt x="721" y="2088"/>
                    <a:pt x="721" y="2088"/>
                  </a:cubicBezTo>
                  <a:cubicBezTo>
                    <a:pt x="719" y="2088"/>
                    <a:pt x="718" y="2088"/>
                    <a:pt x="716" y="2089"/>
                  </a:cubicBezTo>
                  <a:cubicBezTo>
                    <a:pt x="712" y="2090"/>
                    <a:pt x="709" y="2091"/>
                    <a:pt x="705" y="2093"/>
                  </a:cubicBezTo>
                  <a:cubicBezTo>
                    <a:pt x="704" y="2094"/>
                    <a:pt x="702" y="2094"/>
                    <a:pt x="701" y="2095"/>
                  </a:cubicBezTo>
                  <a:cubicBezTo>
                    <a:pt x="699" y="2096"/>
                    <a:pt x="698" y="2097"/>
                    <a:pt x="697" y="2097"/>
                  </a:cubicBezTo>
                  <a:cubicBezTo>
                    <a:pt x="696" y="2098"/>
                    <a:pt x="695" y="2099"/>
                    <a:pt x="694" y="2100"/>
                  </a:cubicBezTo>
                  <a:cubicBezTo>
                    <a:pt x="693" y="2101"/>
                    <a:pt x="692" y="2101"/>
                    <a:pt x="691" y="2102"/>
                  </a:cubicBezTo>
                  <a:cubicBezTo>
                    <a:pt x="690" y="2103"/>
                    <a:pt x="689" y="2103"/>
                    <a:pt x="689" y="2104"/>
                  </a:cubicBezTo>
                  <a:cubicBezTo>
                    <a:pt x="688" y="2104"/>
                    <a:pt x="688" y="2105"/>
                    <a:pt x="688" y="2105"/>
                  </a:cubicBezTo>
                  <a:cubicBezTo>
                    <a:pt x="687" y="2106"/>
                    <a:pt x="686" y="2107"/>
                    <a:pt x="686" y="2107"/>
                  </a:cubicBezTo>
                  <a:cubicBezTo>
                    <a:pt x="686" y="2107"/>
                    <a:pt x="687" y="2106"/>
                    <a:pt x="688" y="2106"/>
                  </a:cubicBezTo>
                  <a:cubicBezTo>
                    <a:pt x="689" y="2105"/>
                    <a:pt x="690" y="2104"/>
                    <a:pt x="692" y="2103"/>
                  </a:cubicBezTo>
                  <a:cubicBezTo>
                    <a:pt x="693" y="2103"/>
                    <a:pt x="694" y="2102"/>
                    <a:pt x="695" y="2102"/>
                  </a:cubicBezTo>
                  <a:cubicBezTo>
                    <a:pt x="696" y="2101"/>
                    <a:pt x="697" y="2101"/>
                    <a:pt x="698" y="2100"/>
                  </a:cubicBezTo>
                  <a:cubicBezTo>
                    <a:pt x="700" y="2100"/>
                    <a:pt x="701" y="2099"/>
                    <a:pt x="702" y="2099"/>
                  </a:cubicBezTo>
                  <a:cubicBezTo>
                    <a:pt x="704" y="2098"/>
                    <a:pt x="705" y="2098"/>
                    <a:pt x="707" y="2097"/>
                  </a:cubicBezTo>
                  <a:cubicBezTo>
                    <a:pt x="710" y="2096"/>
                    <a:pt x="714" y="2095"/>
                    <a:pt x="717" y="2095"/>
                  </a:cubicBezTo>
                  <a:cubicBezTo>
                    <a:pt x="721" y="2094"/>
                    <a:pt x="725" y="2094"/>
                    <a:pt x="729" y="2093"/>
                  </a:cubicBezTo>
                  <a:cubicBezTo>
                    <a:pt x="734" y="2093"/>
                    <a:pt x="738" y="2093"/>
                    <a:pt x="742" y="2093"/>
                  </a:cubicBezTo>
                  <a:cubicBezTo>
                    <a:pt x="743" y="2093"/>
                    <a:pt x="743" y="2093"/>
                    <a:pt x="744" y="2093"/>
                  </a:cubicBezTo>
                  <a:cubicBezTo>
                    <a:pt x="744" y="2093"/>
                    <a:pt x="745" y="2093"/>
                    <a:pt x="745" y="2093"/>
                  </a:cubicBezTo>
                  <a:cubicBezTo>
                    <a:pt x="746" y="2093"/>
                    <a:pt x="747" y="2093"/>
                    <a:pt x="748" y="2094"/>
                  </a:cubicBezTo>
                  <a:cubicBezTo>
                    <a:pt x="748" y="2094"/>
                    <a:pt x="748" y="2094"/>
                    <a:pt x="748" y="2094"/>
                  </a:cubicBezTo>
                  <a:cubicBezTo>
                    <a:pt x="748" y="2094"/>
                    <a:pt x="748" y="2094"/>
                    <a:pt x="748" y="2093"/>
                  </a:cubicBezTo>
                  <a:cubicBezTo>
                    <a:pt x="748" y="2093"/>
                    <a:pt x="747" y="2093"/>
                    <a:pt x="747" y="2093"/>
                  </a:cubicBezTo>
                  <a:cubicBezTo>
                    <a:pt x="750" y="2093"/>
                    <a:pt x="753" y="2093"/>
                    <a:pt x="756" y="2093"/>
                  </a:cubicBezTo>
                  <a:cubicBezTo>
                    <a:pt x="760" y="2093"/>
                    <a:pt x="765" y="2093"/>
                    <a:pt x="769" y="2093"/>
                  </a:cubicBezTo>
                  <a:cubicBezTo>
                    <a:pt x="772" y="2093"/>
                    <a:pt x="774" y="2093"/>
                    <a:pt x="776" y="2093"/>
                  </a:cubicBezTo>
                  <a:cubicBezTo>
                    <a:pt x="778" y="2093"/>
                    <a:pt x="781" y="2093"/>
                    <a:pt x="783" y="2093"/>
                  </a:cubicBezTo>
                  <a:cubicBezTo>
                    <a:pt x="787" y="2092"/>
                    <a:pt x="791" y="2092"/>
                    <a:pt x="795" y="2091"/>
                  </a:cubicBezTo>
                  <a:cubicBezTo>
                    <a:pt x="798" y="2091"/>
                    <a:pt x="800" y="2091"/>
                    <a:pt x="803" y="2090"/>
                  </a:cubicBezTo>
                  <a:cubicBezTo>
                    <a:pt x="762" y="2105"/>
                    <a:pt x="717" y="2117"/>
                    <a:pt x="675" y="2135"/>
                  </a:cubicBezTo>
                  <a:cubicBezTo>
                    <a:pt x="671" y="2134"/>
                    <a:pt x="666" y="2133"/>
                    <a:pt x="660" y="2132"/>
                  </a:cubicBezTo>
                  <a:cubicBezTo>
                    <a:pt x="658" y="2132"/>
                    <a:pt x="657" y="2132"/>
                    <a:pt x="655" y="2131"/>
                  </a:cubicBezTo>
                  <a:cubicBezTo>
                    <a:pt x="653" y="2131"/>
                    <a:pt x="651" y="2131"/>
                    <a:pt x="649" y="2131"/>
                  </a:cubicBezTo>
                  <a:cubicBezTo>
                    <a:pt x="645" y="2130"/>
                    <a:pt x="641" y="2130"/>
                    <a:pt x="637" y="2129"/>
                  </a:cubicBezTo>
                  <a:cubicBezTo>
                    <a:pt x="633" y="2129"/>
                    <a:pt x="629" y="2129"/>
                    <a:pt x="625" y="2130"/>
                  </a:cubicBezTo>
                  <a:cubicBezTo>
                    <a:pt x="623" y="2130"/>
                    <a:pt x="621" y="2130"/>
                    <a:pt x="620" y="2131"/>
                  </a:cubicBezTo>
                  <a:cubicBezTo>
                    <a:pt x="619" y="2131"/>
                    <a:pt x="618" y="2131"/>
                    <a:pt x="617" y="2131"/>
                  </a:cubicBezTo>
                  <a:cubicBezTo>
                    <a:pt x="616" y="2131"/>
                    <a:pt x="616" y="2131"/>
                    <a:pt x="616" y="2131"/>
                  </a:cubicBezTo>
                  <a:cubicBezTo>
                    <a:pt x="616" y="2131"/>
                    <a:pt x="616" y="2131"/>
                    <a:pt x="616" y="2131"/>
                  </a:cubicBezTo>
                  <a:cubicBezTo>
                    <a:pt x="615" y="2132"/>
                    <a:pt x="615" y="2132"/>
                    <a:pt x="615" y="2132"/>
                  </a:cubicBezTo>
                  <a:cubicBezTo>
                    <a:pt x="615" y="2132"/>
                    <a:pt x="614" y="2132"/>
                    <a:pt x="614" y="2132"/>
                  </a:cubicBezTo>
                  <a:cubicBezTo>
                    <a:pt x="613" y="2132"/>
                    <a:pt x="612" y="2133"/>
                    <a:pt x="611" y="2133"/>
                  </a:cubicBezTo>
                  <a:cubicBezTo>
                    <a:pt x="610" y="2133"/>
                    <a:pt x="609" y="2134"/>
                    <a:pt x="608" y="2134"/>
                  </a:cubicBezTo>
                  <a:cubicBezTo>
                    <a:pt x="608" y="2134"/>
                    <a:pt x="607" y="2135"/>
                    <a:pt x="606" y="2135"/>
                  </a:cubicBezTo>
                  <a:cubicBezTo>
                    <a:pt x="605" y="2135"/>
                    <a:pt x="604" y="2136"/>
                    <a:pt x="604" y="2136"/>
                  </a:cubicBezTo>
                  <a:cubicBezTo>
                    <a:pt x="601" y="2138"/>
                    <a:pt x="598" y="2140"/>
                    <a:pt x="596" y="2142"/>
                  </a:cubicBezTo>
                  <a:cubicBezTo>
                    <a:pt x="594" y="2143"/>
                    <a:pt x="593" y="2144"/>
                    <a:pt x="593" y="2145"/>
                  </a:cubicBezTo>
                  <a:cubicBezTo>
                    <a:pt x="592" y="2146"/>
                    <a:pt x="591" y="2147"/>
                    <a:pt x="590" y="2148"/>
                  </a:cubicBezTo>
                  <a:cubicBezTo>
                    <a:pt x="589" y="2149"/>
                    <a:pt x="589" y="2150"/>
                    <a:pt x="588" y="2151"/>
                  </a:cubicBezTo>
                  <a:cubicBezTo>
                    <a:pt x="588" y="2152"/>
                    <a:pt x="587" y="2153"/>
                    <a:pt x="587" y="2154"/>
                  </a:cubicBezTo>
                  <a:cubicBezTo>
                    <a:pt x="586" y="2156"/>
                    <a:pt x="586" y="2157"/>
                    <a:pt x="586" y="2158"/>
                  </a:cubicBezTo>
                  <a:cubicBezTo>
                    <a:pt x="586" y="2159"/>
                    <a:pt x="586" y="2159"/>
                    <a:pt x="586" y="2159"/>
                  </a:cubicBezTo>
                  <a:cubicBezTo>
                    <a:pt x="586" y="2159"/>
                    <a:pt x="586" y="2159"/>
                    <a:pt x="586" y="2158"/>
                  </a:cubicBezTo>
                  <a:cubicBezTo>
                    <a:pt x="587" y="2158"/>
                    <a:pt x="587" y="2157"/>
                    <a:pt x="587" y="2156"/>
                  </a:cubicBezTo>
                  <a:cubicBezTo>
                    <a:pt x="588" y="2156"/>
                    <a:pt x="588" y="2155"/>
                    <a:pt x="588" y="2155"/>
                  </a:cubicBezTo>
                  <a:cubicBezTo>
                    <a:pt x="589" y="2154"/>
                    <a:pt x="590" y="2153"/>
                    <a:pt x="590" y="2153"/>
                  </a:cubicBezTo>
                  <a:cubicBezTo>
                    <a:pt x="591" y="2152"/>
                    <a:pt x="592" y="2151"/>
                    <a:pt x="592" y="2150"/>
                  </a:cubicBezTo>
                  <a:cubicBezTo>
                    <a:pt x="594" y="2149"/>
                    <a:pt x="596" y="2147"/>
                    <a:pt x="598" y="2146"/>
                  </a:cubicBezTo>
                  <a:cubicBezTo>
                    <a:pt x="601" y="2144"/>
                    <a:pt x="603" y="2143"/>
                    <a:pt x="606" y="2142"/>
                  </a:cubicBezTo>
                  <a:cubicBezTo>
                    <a:pt x="607" y="2141"/>
                    <a:pt x="608" y="2141"/>
                    <a:pt x="608" y="2141"/>
                  </a:cubicBezTo>
                  <a:cubicBezTo>
                    <a:pt x="609" y="2141"/>
                    <a:pt x="610" y="2140"/>
                    <a:pt x="611" y="2140"/>
                  </a:cubicBezTo>
                  <a:cubicBezTo>
                    <a:pt x="612" y="2140"/>
                    <a:pt x="612" y="2140"/>
                    <a:pt x="613" y="2139"/>
                  </a:cubicBezTo>
                  <a:cubicBezTo>
                    <a:pt x="614" y="2139"/>
                    <a:pt x="615" y="2139"/>
                    <a:pt x="616" y="2139"/>
                  </a:cubicBezTo>
                  <a:cubicBezTo>
                    <a:pt x="616" y="2139"/>
                    <a:pt x="616" y="2139"/>
                    <a:pt x="617" y="2139"/>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9" y="2138"/>
                    <a:pt x="620" y="2138"/>
                    <a:pt x="621" y="2138"/>
                  </a:cubicBezTo>
                  <a:cubicBezTo>
                    <a:pt x="622" y="2138"/>
                    <a:pt x="624" y="2138"/>
                    <a:pt x="626" y="2137"/>
                  </a:cubicBezTo>
                  <a:cubicBezTo>
                    <a:pt x="630" y="2137"/>
                    <a:pt x="633" y="2137"/>
                    <a:pt x="637" y="2137"/>
                  </a:cubicBezTo>
                  <a:cubicBezTo>
                    <a:pt x="641" y="2137"/>
                    <a:pt x="645" y="2138"/>
                    <a:pt x="648" y="2138"/>
                  </a:cubicBezTo>
                  <a:cubicBezTo>
                    <a:pt x="652" y="2138"/>
                    <a:pt x="656" y="2139"/>
                    <a:pt x="659" y="2139"/>
                  </a:cubicBezTo>
                  <a:cubicBezTo>
                    <a:pt x="661" y="2139"/>
                    <a:pt x="663" y="2140"/>
                    <a:pt x="665" y="2140"/>
                  </a:cubicBezTo>
                  <a:cubicBezTo>
                    <a:pt x="638" y="2152"/>
                    <a:pt x="613" y="2168"/>
                    <a:pt x="593" y="2188"/>
                  </a:cubicBezTo>
                  <a:cubicBezTo>
                    <a:pt x="622" y="2165"/>
                    <a:pt x="648" y="2155"/>
                    <a:pt x="677" y="2147"/>
                  </a:cubicBezTo>
                  <a:cubicBezTo>
                    <a:pt x="673" y="2149"/>
                    <a:pt x="669" y="2152"/>
                    <a:pt x="665" y="2156"/>
                  </a:cubicBezTo>
                  <a:cubicBezTo>
                    <a:pt x="663" y="2158"/>
                    <a:pt x="660" y="2160"/>
                    <a:pt x="658" y="2163"/>
                  </a:cubicBezTo>
                  <a:cubicBezTo>
                    <a:pt x="655" y="2165"/>
                    <a:pt x="653" y="2168"/>
                    <a:pt x="650" y="2170"/>
                  </a:cubicBezTo>
                  <a:cubicBezTo>
                    <a:pt x="648" y="2173"/>
                    <a:pt x="646" y="2175"/>
                    <a:pt x="643" y="2178"/>
                  </a:cubicBezTo>
                  <a:cubicBezTo>
                    <a:pt x="641" y="2181"/>
                    <a:pt x="639" y="2184"/>
                    <a:pt x="636" y="2186"/>
                  </a:cubicBezTo>
                  <a:cubicBezTo>
                    <a:pt x="632" y="2192"/>
                    <a:pt x="628" y="2198"/>
                    <a:pt x="624" y="2203"/>
                  </a:cubicBezTo>
                  <a:cubicBezTo>
                    <a:pt x="622" y="2206"/>
                    <a:pt x="620" y="2209"/>
                    <a:pt x="618" y="2212"/>
                  </a:cubicBezTo>
                  <a:cubicBezTo>
                    <a:pt x="616" y="2214"/>
                    <a:pt x="614" y="2217"/>
                    <a:pt x="612" y="2220"/>
                  </a:cubicBezTo>
                  <a:cubicBezTo>
                    <a:pt x="608" y="2225"/>
                    <a:pt x="604" y="2230"/>
                    <a:pt x="601" y="2235"/>
                  </a:cubicBezTo>
                  <a:cubicBezTo>
                    <a:pt x="597" y="2240"/>
                    <a:pt x="593" y="2244"/>
                    <a:pt x="590" y="2248"/>
                  </a:cubicBezTo>
                  <a:cubicBezTo>
                    <a:pt x="588" y="2250"/>
                    <a:pt x="587" y="2252"/>
                    <a:pt x="585" y="2254"/>
                  </a:cubicBezTo>
                  <a:cubicBezTo>
                    <a:pt x="583" y="2255"/>
                    <a:pt x="582" y="2257"/>
                    <a:pt x="580" y="2259"/>
                  </a:cubicBezTo>
                  <a:cubicBezTo>
                    <a:pt x="579" y="2260"/>
                    <a:pt x="577" y="2262"/>
                    <a:pt x="576" y="2263"/>
                  </a:cubicBezTo>
                  <a:cubicBezTo>
                    <a:pt x="575" y="2264"/>
                    <a:pt x="574" y="2265"/>
                    <a:pt x="572" y="2266"/>
                  </a:cubicBezTo>
                  <a:cubicBezTo>
                    <a:pt x="570" y="2269"/>
                    <a:pt x="568" y="2270"/>
                    <a:pt x="567" y="2271"/>
                  </a:cubicBezTo>
                  <a:cubicBezTo>
                    <a:pt x="566" y="2272"/>
                    <a:pt x="565" y="2273"/>
                    <a:pt x="565" y="2273"/>
                  </a:cubicBezTo>
                  <a:cubicBezTo>
                    <a:pt x="565" y="2273"/>
                    <a:pt x="566" y="2272"/>
                    <a:pt x="567" y="2272"/>
                  </a:cubicBezTo>
                  <a:cubicBezTo>
                    <a:pt x="568" y="2271"/>
                    <a:pt x="569" y="2271"/>
                    <a:pt x="570" y="2270"/>
                  </a:cubicBezTo>
                  <a:cubicBezTo>
                    <a:pt x="571" y="2269"/>
                    <a:pt x="572" y="2269"/>
                    <a:pt x="573" y="2268"/>
                  </a:cubicBezTo>
                  <a:cubicBezTo>
                    <a:pt x="575" y="2267"/>
                    <a:pt x="576" y="2266"/>
                    <a:pt x="578" y="2265"/>
                  </a:cubicBezTo>
                  <a:cubicBezTo>
                    <a:pt x="579" y="2264"/>
                    <a:pt x="581" y="2262"/>
                    <a:pt x="582" y="2261"/>
                  </a:cubicBezTo>
                  <a:cubicBezTo>
                    <a:pt x="584" y="2260"/>
                    <a:pt x="586" y="2258"/>
                    <a:pt x="588" y="2256"/>
                  </a:cubicBezTo>
                  <a:cubicBezTo>
                    <a:pt x="590" y="2255"/>
                    <a:pt x="591" y="2253"/>
                    <a:pt x="593" y="2251"/>
                  </a:cubicBezTo>
                  <a:cubicBezTo>
                    <a:pt x="595" y="2249"/>
                    <a:pt x="597" y="2247"/>
                    <a:pt x="599" y="2245"/>
                  </a:cubicBezTo>
                  <a:cubicBezTo>
                    <a:pt x="601" y="2243"/>
                    <a:pt x="603" y="2241"/>
                    <a:pt x="605" y="2239"/>
                  </a:cubicBezTo>
                  <a:cubicBezTo>
                    <a:pt x="609" y="2234"/>
                    <a:pt x="613" y="2229"/>
                    <a:pt x="617" y="2224"/>
                  </a:cubicBezTo>
                  <a:cubicBezTo>
                    <a:pt x="619" y="2221"/>
                    <a:pt x="622" y="2219"/>
                    <a:pt x="624" y="2216"/>
                  </a:cubicBezTo>
                  <a:cubicBezTo>
                    <a:pt x="626" y="2213"/>
                    <a:pt x="628" y="2211"/>
                    <a:pt x="630" y="2208"/>
                  </a:cubicBezTo>
                  <a:cubicBezTo>
                    <a:pt x="634" y="2202"/>
                    <a:pt x="638" y="2197"/>
                    <a:pt x="643" y="2191"/>
                  </a:cubicBezTo>
                  <a:cubicBezTo>
                    <a:pt x="647" y="2186"/>
                    <a:pt x="651" y="2180"/>
                    <a:pt x="656" y="2175"/>
                  </a:cubicBezTo>
                  <a:cubicBezTo>
                    <a:pt x="658" y="2173"/>
                    <a:pt x="661" y="2170"/>
                    <a:pt x="663" y="2168"/>
                  </a:cubicBezTo>
                  <a:cubicBezTo>
                    <a:pt x="665" y="2166"/>
                    <a:pt x="668" y="2163"/>
                    <a:pt x="670" y="2161"/>
                  </a:cubicBezTo>
                  <a:cubicBezTo>
                    <a:pt x="675" y="2157"/>
                    <a:pt x="679" y="2153"/>
                    <a:pt x="684" y="2149"/>
                  </a:cubicBezTo>
                  <a:cubicBezTo>
                    <a:pt x="688" y="2146"/>
                    <a:pt x="691" y="2144"/>
                    <a:pt x="694" y="2142"/>
                  </a:cubicBezTo>
                  <a:cubicBezTo>
                    <a:pt x="701" y="2140"/>
                    <a:pt x="707" y="2139"/>
                    <a:pt x="714" y="2137"/>
                  </a:cubicBezTo>
                  <a:cubicBezTo>
                    <a:pt x="718" y="2136"/>
                    <a:pt x="722" y="2135"/>
                    <a:pt x="726" y="2134"/>
                  </a:cubicBezTo>
                  <a:cubicBezTo>
                    <a:pt x="725" y="2135"/>
                    <a:pt x="724" y="2136"/>
                    <a:pt x="723" y="2136"/>
                  </a:cubicBezTo>
                  <a:cubicBezTo>
                    <a:pt x="722" y="2137"/>
                    <a:pt x="722" y="2137"/>
                    <a:pt x="721" y="2137"/>
                  </a:cubicBezTo>
                  <a:cubicBezTo>
                    <a:pt x="720" y="2138"/>
                    <a:pt x="720" y="2138"/>
                    <a:pt x="719" y="2139"/>
                  </a:cubicBezTo>
                  <a:cubicBezTo>
                    <a:pt x="718" y="2139"/>
                    <a:pt x="717" y="2140"/>
                    <a:pt x="716" y="2141"/>
                  </a:cubicBezTo>
                  <a:cubicBezTo>
                    <a:pt x="715" y="2142"/>
                    <a:pt x="714" y="2143"/>
                    <a:pt x="712" y="2144"/>
                  </a:cubicBezTo>
                  <a:cubicBezTo>
                    <a:pt x="711" y="2145"/>
                    <a:pt x="710" y="2146"/>
                    <a:pt x="709" y="2146"/>
                  </a:cubicBezTo>
                  <a:cubicBezTo>
                    <a:pt x="707" y="2148"/>
                    <a:pt x="704" y="2150"/>
                    <a:pt x="702" y="2152"/>
                  </a:cubicBezTo>
                  <a:cubicBezTo>
                    <a:pt x="700" y="2154"/>
                    <a:pt x="698" y="2156"/>
                    <a:pt x="696" y="2158"/>
                  </a:cubicBezTo>
                  <a:cubicBezTo>
                    <a:pt x="694" y="2159"/>
                    <a:pt x="694" y="2159"/>
                    <a:pt x="694" y="2159"/>
                  </a:cubicBezTo>
                  <a:cubicBezTo>
                    <a:pt x="692" y="2161"/>
                    <a:pt x="692" y="2161"/>
                    <a:pt x="692" y="2161"/>
                  </a:cubicBezTo>
                  <a:cubicBezTo>
                    <a:pt x="691" y="2162"/>
                    <a:pt x="690" y="2163"/>
                    <a:pt x="689" y="2164"/>
                  </a:cubicBezTo>
                  <a:cubicBezTo>
                    <a:pt x="688" y="2165"/>
                    <a:pt x="687" y="2166"/>
                    <a:pt x="686" y="2167"/>
                  </a:cubicBezTo>
                  <a:cubicBezTo>
                    <a:pt x="685" y="2168"/>
                    <a:pt x="684" y="2169"/>
                    <a:pt x="683" y="2170"/>
                  </a:cubicBezTo>
                  <a:cubicBezTo>
                    <a:pt x="681" y="2172"/>
                    <a:pt x="679" y="2174"/>
                    <a:pt x="677" y="2176"/>
                  </a:cubicBezTo>
                  <a:cubicBezTo>
                    <a:pt x="676" y="2178"/>
                    <a:pt x="674" y="2180"/>
                    <a:pt x="672" y="2182"/>
                  </a:cubicBezTo>
                  <a:cubicBezTo>
                    <a:pt x="671" y="2183"/>
                    <a:pt x="670" y="2183"/>
                    <a:pt x="669" y="2184"/>
                  </a:cubicBezTo>
                  <a:cubicBezTo>
                    <a:pt x="668" y="2185"/>
                    <a:pt x="668" y="2186"/>
                    <a:pt x="667" y="2187"/>
                  </a:cubicBezTo>
                  <a:cubicBezTo>
                    <a:pt x="665" y="2189"/>
                    <a:pt x="663" y="2191"/>
                    <a:pt x="662" y="2193"/>
                  </a:cubicBezTo>
                  <a:cubicBezTo>
                    <a:pt x="660" y="2195"/>
                    <a:pt x="659" y="2196"/>
                    <a:pt x="658" y="2198"/>
                  </a:cubicBezTo>
                  <a:cubicBezTo>
                    <a:pt x="656" y="2200"/>
                    <a:pt x="655" y="2201"/>
                    <a:pt x="654" y="2203"/>
                  </a:cubicBezTo>
                  <a:cubicBezTo>
                    <a:pt x="652" y="2204"/>
                    <a:pt x="651" y="2206"/>
                    <a:pt x="650" y="2207"/>
                  </a:cubicBezTo>
                  <a:cubicBezTo>
                    <a:pt x="648" y="2210"/>
                    <a:pt x="646" y="2212"/>
                    <a:pt x="644" y="2214"/>
                  </a:cubicBezTo>
                  <a:cubicBezTo>
                    <a:pt x="643" y="2216"/>
                    <a:pt x="642" y="2218"/>
                    <a:pt x="641" y="2219"/>
                  </a:cubicBezTo>
                  <a:cubicBezTo>
                    <a:pt x="640" y="2220"/>
                    <a:pt x="640" y="2221"/>
                    <a:pt x="640" y="2221"/>
                  </a:cubicBezTo>
                  <a:cubicBezTo>
                    <a:pt x="640" y="2221"/>
                    <a:pt x="640" y="2220"/>
                    <a:pt x="641" y="2219"/>
                  </a:cubicBezTo>
                  <a:cubicBezTo>
                    <a:pt x="642" y="2219"/>
                    <a:pt x="644" y="2217"/>
                    <a:pt x="646" y="2215"/>
                  </a:cubicBezTo>
                  <a:cubicBezTo>
                    <a:pt x="648" y="2214"/>
                    <a:pt x="650" y="2212"/>
                    <a:pt x="652" y="2209"/>
                  </a:cubicBezTo>
                  <a:cubicBezTo>
                    <a:pt x="655" y="2207"/>
                    <a:pt x="658" y="2204"/>
                    <a:pt x="661" y="2201"/>
                  </a:cubicBezTo>
                  <a:cubicBezTo>
                    <a:pt x="664" y="2198"/>
                    <a:pt x="667" y="2195"/>
                    <a:pt x="671" y="2191"/>
                  </a:cubicBezTo>
                  <a:cubicBezTo>
                    <a:pt x="672" y="2191"/>
                    <a:pt x="673" y="2190"/>
                    <a:pt x="674" y="2189"/>
                  </a:cubicBezTo>
                  <a:cubicBezTo>
                    <a:pt x="675" y="2188"/>
                    <a:pt x="676" y="2187"/>
                    <a:pt x="677" y="2186"/>
                  </a:cubicBezTo>
                  <a:cubicBezTo>
                    <a:pt x="678" y="2184"/>
                    <a:pt x="680" y="2183"/>
                    <a:pt x="682" y="2181"/>
                  </a:cubicBezTo>
                  <a:cubicBezTo>
                    <a:pt x="686" y="2177"/>
                    <a:pt x="690" y="2173"/>
                    <a:pt x="695" y="2169"/>
                  </a:cubicBezTo>
                  <a:cubicBezTo>
                    <a:pt x="696" y="2168"/>
                    <a:pt x="697" y="2167"/>
                    <a:pt x="698" y="2167"/>
                  </a:cubicBezTo>
                  <a:cubicBezTo>
                    <a:pt x="699" y="2165"/>
                    <a:pt x="699" y="2165"/>
                    <a:pt x="699" y="2165"/>
                  </a:cubicBezTo>
                  <a:cubicBezTo>
                    <a:pt x="701" y="2164"/>
                    <a:pt x="701" y="2164"/>
                    <a:pt x="701" y="2164"/>
                  </a:cubicBezTo>
                  <a:cubicBezTo>
                    <a:pt x="703" y="2162"/>
                    <a:pt x="705" y="2160"/>
                    <a:pt x="707" y="2158"/>
                  </a:cubicBezTo>
                  <a:cubicBezTo>
                    <a:pt x="710" y="2156"/>
                    <a:pt x="712" y="2154"/>
                    <a:pt x="714" y="2153"/>
                  </a:cubicBezTo>
                  <a:cubicBezTo>
                    <a:pt x="715" y="2152"/>
                    <a:pt x="716" y="2151"/>
                    <a:pt x="717" y="2150"/>
                  </a:cubicBezTo>
                  <a:cubicBezTo>
                    <a:pt x="718" y="2149"/>
                    <a:pt x="719" y="2148"/>
                    <a:pt x="721" y="2147"/>
                  </a:cubicBezTo>
                  <a:cubicBezTo>
                    <a:pt x="722" y="2146"/>
                    <a:pt x="723" y="2146"/>
                    <a:pt x="724" y="2145"/>
                  </a:cubicBezTo>
                  <a:cubicBezTo>
                    <a:pt x="724" y="2144"/>
                    <a:pt x="725" y="2144"/>
                    <a:pt x="725" y="2143"/>
                  </a:cubicBezTo>
                  <a:cubicBezTo>
                    <a:pt x="726" y="2143"/>
                    <a:pt x="727" y="2143"/>
                    <a:pt x="727" y="2142"/>
                  </a:cubicBezTo>
                  <a:cubicBezTo>
                    <a:pt x="729" y="2141"/>
                    <a:pt x="732" y="2139"/>
                    <a:pt x="734" y="2137"/>
                  </a:cubicBezTo>
                  <a:cubicBezTo>
                    <a:pt x="735" y="2136"/>
                    <a:pt x="736" y="2136"/>
                    <a:pt x="737" y="2135"/>
                  </a:cubicBezTo>
                  <a:cubicBezTo>
                    <a:pt x="738" y="2134"/>
                    <a:pt x="739" y="2134"/>
                    <a:pt x="740" y="2133"/>
                  </a:cubicBezTo>
                  <a:cubicBezTo>
                    <a:pt x="741" y="2132"/>
                    <a:pt x="742" y="2131"/>
                    <a:pt x="743" y="2131"/>
                  </a:cubicBezTo>
                  <a:cubicBezTo>
                    <a:pt x="744" y="2130"/>
                    <a:pt x="744" y="2130"/>
                    <a:pt x="745" y="2130"/>
                  </a:cubicBezTo>
                  <a:cubicBezTo>
                    <a:pt x="745" y="2130"/>
                    <a:pt x="745" y="2130"/>
                    <a:pt x="745" y="2129"/>
                  </a:cubicBezTo>
                  <a:cubicBezTo>
                    <a:pt x="760" y="2126"/>
                    <a:pt x="775" y="2122"/>
                    <a:pt x="788" y="2118"/>
                  </a:cubicBezTo>
                  <a:cubicBezTo>
                    <a:pt x="773" y="2169"/>
                    <a:pt x="735" y="2195"/>
                    <a:pt x="710" y="2235"/>
                  </a:cubicBezTo>
                  <a:cubicBezTo>
                    <a:pt x="709" y="2236"/>
                    <a:pt x="708" y="2236"/>
                    <a:pt x="707" y="2236"/>
                  </a:cubicBezTo>
                  <a:cubicBezTo>
                    <a:pt x="703" y="2236"/>
                    <a:pt x="699" y="2237"/>
                    <a:pt x="694" y="2238"/>
                  </a:cubicBezTo>
                  <a:cubicBezTo>
                    <a:pt x="689" y="2238"/>
                    <a:pt x="683" y="2240"/>
                    <a:pt x="678" y="2241"/>
                  </a:cubicBezTo>
                  <a:cubicBezTo>
                    <a:pt x="676" y="2242"/>
                    <a:pt x="675" y="2242"/>
                    <a:pt x="673" y="2242"/>
                  </a:cubicBezTo>
                  <a:cubicBezTo>
                    <a:pt x="672" y="2243"/>
                    <a:pt x="671" y="2243"/>
                    <a:pt x="669" y="2244"/>
                  </a:cubicBezTo>
                  <a:cubicBezTo>
                    <a:pt x="668" y="2244"/>
                    <a:pt x="668" y="2244"/>
                    <a:pt x="667" y="2245"/>
                  </a:cubicBezTo>
                  <a:cubicBezTo>
                    <a:pt x="666" y="2245"/>
                    <a:pt x="666" y="2245"/>
                    <a:pt x="666" y="2245"/>
                  </a:cubicBezTo>
                  <a:cubicBezTo>
                    <a:pt x="666" y="2245"/>
                    <a:pt x="666" y="2245"/>
                    <a:pt x="666" y="2245"/>
                  </a:cubicBezTo>
                  <a:cubicBezTo>
                    <a:pt x="666" y="2245"/>
                    <a:pt x="666" y="2245"/>
                    <a:pt x="666" y="2245"/>
                  </a:cubicBezTo>
                  <a:cubicBezTo>
                    <a:pt x="665" y="2246"/>
                    <a:pt x="665" y="2246"/>
                    <a:pt x="665" y="2246"/>
                  </a:cubicBezTo>
                  <a:cubicBezTo>
                    <a:pt x="664" y="2246"/>
                    <a:pt x="663" y="2246"/>
                    <a:pt x="663" y="2246"/>
                  </a:cubicBezTo>
                  <a:cubicBezTo>
                    <a:pt x="662" y="2247"/>
                    <a:pt x="661" y="2247"/>
                    <a:pt x="660" y="2247"/>
                  </a:cubicBezTo>
                  <a:cubicBezTo>
                    <a:pt x="654" y="2250"/>
                    <a:pt x="649" y="2253"/>
                    <a:pt x="643" y="2257"/>
                  </a:cubicBezTo>
                  <a:cubicBezTo>
                    <a:pt x="638" y="2261"/>
                    <a:pt x="632" y="2266"/>
                    <a:pt x="628" y="2272"/>
                  </a:cubicBezTo>
                  <a:cubicBezTo>
                    <a:pt x="626" y="2273"/>
                    <a:pt x="625" y="2275"/>
                    <a:pt x="624" y="2277"/>
                  </a:cubicBezTo>
                  <a:cubicBezTo>
                    <a:pt x="621" y="2279"/>
                    <a:pt x="617" y="2281"/>
                    <a:pt x="614" y="2284"/>
                  </a:cubicBezTo>
                  <a:cubicBezTo>
                    <a:pt x="613" y="2284"/>
                    <a:pt x="612" y="2285"/>
                    <a:pt x="611" y="2286"/>
                  </a:cubicBezTo>
                  <a:cubicBezTo>
                    <a:pt x="610" y="2287"/>
                    <a:pt x="609" y="2287"/>
                    <a:pt x="608" y="2288"/>
                  </a:cubicBezTo>
                  <a:cubicBezTo>
                    <a:pt x="606" y="2290"/>
                    <a:pt x="604" y="2291"/>
                    <a:pt x="602" y="2293"/>
                  </a:cubicBezTo>
                  <a:cubicBezTo>
                    <a:pt x="600" y="2294"/>
                    <a:pt x="598" y="2296"/>
                    <a:pt x="596" y="2298"/>
                  </a:cubicBezTo>
                  <a:cubicBezTo>
                    <a:pt x="596" y="2298"/>
                    <a:pt x="595" y="2299"/>
                    <a:pt x="594" y="2300"/>
                  </a:cubicBezTo>
                  <a:cubicBezTo>
                    <a:pt x="593" y="2301"/>
                    <a:pt x="592" y="2302"/>
                    <a:pt x="591" y="2302"/>
                  </a:cubicBezTo>
                  <a:cubicBezTo>
                    <a:pt x="589" y="2304"/>
                    <a:pt x="588" y="2306"/>
                    <a:pt x="586" y="2307"/>
                  </a:cubicBezTo>
                  <a:cubicBezTo>
                    <a:pt x="585" y="2309"/>
                    <a:pt x="583" y="2310"/>
                    <a:pt x="582" y="2312"/>
                  </a:cubicBezTo>
                  <a:cubicBezTo>
                    <a:pt x="580" y="2313"/>
                    <a:pt x="579" y="2315"/>
                    <a:pt x="579" y="2316"/>
                  </a:cubicBezTo>
                  <a:cubicBezTo>
                    <a:pt x="578" y="2318"/>
                    <a:pt x="577" y="2319"/>
                    <a:pt x="577" y="2320"/>
                  </a:cubicBezTo>
                  <a:cubicBezTo>
                    <a:pt x="577" y="2321"/>
                    <a:pt x="577" y="2322"/>
                    <a:pt x="577" y="2323"/>
                  </a:cubicBezTo>
                  <a:cubicBezTo>
                    <a:pt x="577" y="2323"/>
                    <a:pt x="577" y="2324"/>
                    <a:pt x="577" y="2324"/>
                  </a:cubicBezTo>
                  <a:cubicBezTo>
                    <a:pt x="577" y="2324"/>
                    <a:pt x="577" y="2323"/>
                    <a:pt x="578" y="2323"/>
                  </a:cubicBezTo>
                  <a:cubicBezTo>
                    <a:pt x="578" y="2323"/>
                    <a:pt x="578" y="2322"/>
                    <a:pt x="578" y="2322"/>
                  </a:cubicBezTo>
                  <a:cubicBezTo>
                    <a:pt x="578" y="2322"/>
                    <a:pt x="578" y="2321"/>
                    <a:pt x="579" y="2321"/>
                  </a:cubicBezTo>
                  <a:cubicBezTo>
                    <a:pt x="579" y="2320"/>
                    <a:pt x="580" y="2319"/>
                    <a:pt x="581" y="2318"/>
                  </a:cubicBezTo>
                  <a:cubicBezTo>
                    <a:pt x="582" y="2317"/>
                    <a:pt x="583" y="2316"/>
                    <a:pt x="585" y="2315"/>
                  </a:cubicBezTo>
                  <a:cubicBezTo>
                    <a:pt x="586" y="2314"/>
                    <a:pt x="588" y="2313"/>
                    <a:pt x="590" y="2312"/>
                  </a:cubicBezTo>
                  <a:cubicBezTo>
                    <a:pt x="592" y="2310"/>
                    <a:pt x="594" y="2309"/>
                    <a:pt x="595" y="2308"/>
                  </a:cubicBezTo>
                  <a:cubicBezTo>
                    <a:pt x="596" y="2307"/>
                    <a:pt x="597" y="2306"/>
                    <a:pt x="598" y="2306"/>
                  </a:cubicBezTo>
                  <a:cubicBezTo>
                    <a:pt x="599" y="2305"/>
                    <a:pt x="600" y="2304"/>
                    <a:pt x="601" y="2304"/>
                  </a:cubicBezTo>
                  <a:cubicBezTo>
                    <a:pt x="603" y="2302"/>
                    <a:pt x="605" y="2300"/>
                    <a:pt x="607" y="2299"/>
                  </a:cubicBezTo>
                  <a:cubicBezTo>
                    <a:pt x="609" y="2297"/>
                    <a:pt x="611" y="2296"/>
                    <a:pt x="613" y="2294"/>
                  </a:cubicBezTo>
                  <a:cubicBezTo>
                    <a:pt x="614" y="2293"/>
                    <a:pt x="615" y="2292"/>
                    <a:pt x="616" y="2292"/>
                  </a:cubicBezTo>
                  <a:cubicBezTo>
                    <a:pt x="616" y="2291"/>
                    <a:pt x="617" y="2291"/>
                    <a:pt x="617" y="2290"/>
                  </a:cubicBezTo>
                  <a:cubicBezTo>
                    <a:pt x="615" y="2297"/>
                    <a:pt x="613" y="2302"/>
                    <a:pt x="611" y="2307"/>
                  </a:cubicBezTo>
                  <a:cubicBezTo>
                    <a:pt x="610" y="2308"/>
                    <a:pt x="610" y="2309"/>
                    <a:pt x="610" y="2310"/>
                  </a:cubicBezTo>
                  <a:cubicBezTo>
                    <a:pt x="609" y="2310"/>
                    <a:pt x="609" y="2311"/>
                    <a:pt x="609" y="2311"/>
                  </a:cubicBezTo>
                  <a:cubicBezTo>
                    <a:pt x="608" y="2312"/>
                    <a:pt x="608" y="2313"/>
                    <a:pt x="607" y="2313"/>
                  </a:cubicBezTo>
                  <a:cubicBezTo>
                    <a:pt x="607" y="2314"/>
                    <a:pt x="607" y="2315"/>
                    <a:pt x="606" y="2315"/>
                  </a:cubicBezTo>
                  <a:cubicBezTo>
                    <a:pt x="606" y="2316"/>
                    <a:pt x="605" y="2318"/>
                    <a:pt x="604" y="2319"/>
                  </a:cubicBezTo>
                  <a:cubicBezTo>
                    <a:pt x="603" y="2320"/>
                    <a:pt x="602" y="2321"/>
                    <a:pt x="601" y="2322"/>
                  </a:cubicBezTo>
                  <a:cubicBezTo>
                    <a:pt x="598" y="2326"/>
                    <a:pt x="594" y="2330"/>
                    <a:pt x="591" y="2334"/>
                  </a:cubicBezTo>
                  <a:cubicBezTo>
                    <a:pt x="587" y="2337"/>
                    <a:pt x="584" y="2340"/>
                    <a:pt x="581" y="2343"/>
                  </a:cubicBezTo>
                  <a:cubicBezTo>
                    <a:pt x="578" y="2346"/>
                    <a:pt x="575" y="2348"/>
                    <a:pt x="573" y="2350"/>
                  </a:cubicBezTo>
                  <a:cubicBezTo>
                    <a:pt x="571" y="2352"/>
                    <a:pt x="569" y="2353"/>
                    <a:pt x="568" y="2354"/>
                  </a:cubicBezTo>
                  <a:cubicBezTo>
                    <a:pt x="567" y="2355"/>
                    <a:pt x="566" y="2356"/>
                    <a:pt x="566" y="2356"/>
                  </a:cubicBezTo>
                  <a:cubicBezTo>
                    <a:pt x="566" y="2356"/>
                    <a:pt x="567" y="2355"/>
                    <a:pt x="568" y="2354"/>
                  </a:cubicBezTo>
                  <a:cubicBezTo>
                    <a:pt x="569" y="2354"/>
                    <a:pt x="571" y="2353"/>
                    <a:pt x="574" y="2351"/>
                  </a:cubicBezTo>
                  <a:cubicBezTo>
                    <a:pt x="576" y="2350"/>
                    <a:pt x="580" y="2348"/>
                    <a:pt x="583" y="2345"/>
                  </a:cubicBezTo>
                  <a:cubicBezTo>
                    <a:pt x="585" y="2344"/>
                    <a:pt x="586" y="2343"/>
                    <a:pt x="588" y="2342"/>
                  </a:cubicBezTo>
                  <a:cubicBezTo>
                    <a:pt x="590" y="2340"/>
                    <a:pt x="592" y="2339"/>
                    <a:pt x="594" y="2337"/>
                  </a:cubicBezTo>
                  <a:cubicBezTo>
                    <a:pt x="598" y="2334"/>
                    <a:pt x="602" y="2330"/>
                    <a:pt x="606" y="2326"/>
                  </a:cubicBezTo>
                  <a:cubicBezTo>
                    <a:pt x="607" y="2325"/>
                    <a:pt x="608" y="2324"/>
                    <a:pt x="609" y="2322"/>
                  </a:cubicBezTo>
                  <a:cubicBezTo>
                    <a:pt x="610" y="2321"/>
                    <a:pt x="611" y="2320"/>
                    <a:pt x="612" y="2319"/>
                  </a:cubicBezTo>
                  <a:cubicBezTo>
                    <a:pt x="612" y="2318"/>
                    <a:pt x="613" y="2317"/>
                    <a:pt x="613" y="2317"/>
                  </a:cubicBezTo>
                  <a:cubicBezTo>
                    <a:pt x="614" y="2316"/>
                    <a:pt x="614" y="2315"/>
                    <a:pt x="614" y="2315"/>
                  </a:cubicBezTo>
                  <a:cubicBezTo>
                    <a:pt x="615" y="2314"/>
                    <a:pt x="615" y="2313"/>
                    <a:pt x="616" y="2313"/>
                  </a:cubicBezTo>
                  <a:cubicBezTo>
                    <a:pt x="616" y="2312"/>
                    <a:pt x="616" y="2311"/>
                    <a:pt x="617" y="2311"/>
                  </a:cubicBezTo>
                  <a:cubicBezTo>
                    <a:pt x="618" y="2308"/>
                    <a:pt x="620" y="2305"/>
                    <a:pt x="621" y="2302"/>
                  </a:cubicBezTo>
                  <a:cubicBezTo>
                    <a:pt x="622" y="2298"/>
                    <a:pt x="623" y="2295"/>
                    <a:pt x="624" y="2293"/>
                  </a:cubicBezTo>
                  <a:cubicBezTo>
                    <a:pt x="625" y="2292"/>
                    <a:pt x="625" y="2291"/>
                    <a:pt x="625" y="2290"/>
                  </a:cubicBezTo>
                  <a:cubicBezTo>
                    <a:pt x="626" y="2289"/>
                    <a:pt x="626" y="2289"/>
                    <a:pt x="626" y="2289"/>
                  </a:cubicBezTo>
                  <a:cubicBezTo>
                    <a:pt x="626" y="2289"/>
                    <a:pt x="626" y="2289"/>
                    <a:pt x="626" y="2288"/>
                  </a:cubicBezTo>
                  <a:cubicBezTo>
                    <a:pt x="627" y="2286"/>
                    <a:pt x="627" y="2286"/>
                    <a:pt x="627" y="2286"/>
                  </a:cubicBezTo>
                  <a:cubicBezTo>
                    <a:pt x="628" y="2286"/>
                    <a:pt x="628" y="2285"/>
                    <a:pt x="629" y="2284"/>
                  </a:cubicBezTo>
                  <a:cubicBezTo>
                    <a:pt x="629" y="2283"/>
                    <a:pt x="630" y="2282"/>
                    <a:pt x="631" y="2280"/>
                  </a:cubicBezTo>
                  <a:cubicBezTo>
                    <a:pt x="632" y="2280"/>
                    <a:pt x="632" y="2279"/>
                    <a:pt x="633" y="2278"/>
                  </a:cubicBezTo>
                  <a:cubicBezTo>
                    <a:pt x="633" y="2278"/>
                    <a:pt x="634" y="2277"/>
                    <a:pt x="634" y="2277"/>
                  </a:cubicBezTo>
                  <a:cubicBezTo>
                    <a:pt x="638" y="2272"/>
                    <a:pt x="643" y="2267"/>
                    <a:pt x="648" y="2263"/>
                  </a:cubicBezTo>
                  <a:cubicBezTo>
                    <a:pt x="648" y="2263"/>
                    <a:pt x="649" y="2263"/>
                    <a:pt x="650" y="2262"/>
                  </a:cubicBezTo>
                  <a:cubicBezTo>
                    <a:pt x="650" y="2262"/>
                    <a:pt x="651" y="2261"/>
                    <a:pt x="651" y="2261"/>
                  </a:cubicBezTo>
                  <a:cubicBezTo>
                    <a:pt x="653" y="2260"/>
                    <a:pt x="654" y="2259"/>
                    <a:pt x="655" y="2258"/>
                  </a:cubicBezTo>
                  <a:cubicBezTo>
                    <a:pt x="658" y="2257"/>
                    <a:pt x="661" y="2255"/>
                    <a:pt x="663" y="2254"/>
                  </a:cubicBezTo>
                  <a:cubicBezTo>
                    <a:pt x="664" y="2253"/>
                    <a:pt x="665" y="2253"/>
                    <a:pt x="665" y="2253"/>
                  </a:cubicBezTo>
                  <a:cubicBezTo>
                    <a:pt x="666" y="2252"/>
                    <a:pt x="667" y="2252"/>
                    <a:pt x="667" y="2252"/>
                  </a:cubicBezTo>
                  <a:cubicBezTo>
                    <a:pt x="668" y="2251"/>
                    <a:pt x="668" y="2251"/>
                    <a:pt x="668" y="2251"/>
                  </a:cubicBezTo>
                  <a:cubicBezTo>
                    <a:pt x="669" y="2251"/>
                    <a:pt x="669" y="2251"/>
                    <a:pt x="669" y="2251"/>
                  </a:cubicBezTo>
                  <a:cubicBezTo>
                    <a:pt x="669" y="2251"/>
                    <a:pt x="669" y="2251"/>
                    <a:pt x="669" y="2251"/>
                  </a:cubicBezTo>
                  <a:cubicBezTo>
                    <a:pt x="669" y="2251"/>
                    <a:pt x="669" y="2251"/>
                    <a:pt x="669" y="2251"/>
                  </a:cubicBezTo>
                  <a:cubicBezTo>
                    <a:pt x="670" y="2251"/>
                    <a:pt x="671" y="2250"/>
                    <a:pt x="671" y="2250"/>
                  </a:cubicBezTo>
                  <a:cubicBezTo>
                    <a:pt x="673" y="2249"/>
                    <a:pt x="674" y="2249"/>
                    <a:pt x="676" y="2248"/>
                  </a:cubicBezTo>
                  <a:cubicBezTo>
                    <a:pt x="677" y="2248"/>
                    <a:pt x="678" y="2247"/>
                    <a:pt x="680" y="2247"/>
                  </a:cubicBezTo>
                  <a:cubicBezTo>
                    <a:pt x="685" y="2245"/>
                    <a:pt x="690" y="2243"/>
                    <a:pt x="695" y="2242"/>
                  </a:cubicBezTo>
                  <a:cubicBezTo>
                    <a:pt x="699" y="2241"/>
                    <a:pt x="704" y="2240"/>
                    <a:pt x="708" y="2239"/>
                  </a:cubicBezTo>
                  <a:cubicBezTo>
                    <a:pt x="708" y="2239"/>
                    <a:pt x="708" y="2239"/>
                    <a:pt x="708" y="2239"/>
                  </a:cubicBezTo>
                  <a:cubicBezTo>
                    <a:pt x="702" y="2250"/>
                    <a:pt x="697" y="2262"/>
                    <a:pt x="693" y="2276"/>
                  </a:cubicBezTo>
                  <a:cubicBezTo>
                    <a:pt x="692" y="2277"/>
                    <a:pt x="691" y="2278"/>
                    <a:pt x="690" y="2278"/>
                  </a:cubicBezTo>
                  <a:cubicBezTo>
                    <a:pt x="687" y="2281"/>
                    <a:pt x="684" y="2284"/>
                    <a:pt x="681" y="2287"/>
                  </a:cubicBezTo>
                  <a:cubicBezTo>
                    <a:pt x="674" y="2292"/>
                    <a:pt x="668" y="2298"/>
                    <a:pt x="662" y="2305"/>
                  </a:cubicBezTo>
                  <a:cubicBezTo>
                    <a:pt x="660" y="2307"/>
                    <a:pt x="659" y="2308"/>
                    <a:pt x="657" y="2310"/>
                  </a:cubicBezTo>
                  <a:cubicBezTo>
                    <a:pt x="655" y="2312"/>
                    <a:pt x="655" y="2312"/>
                    <a:pt x="655" y="2312"/>
                  </a:cubicBezTo>
                  <a:cubicBezTo>
                    <a:pt x="655" y="2313"/>
                    <a:pt x="654" y="2314"/>
                    <a:pt x="653" y="2315"/>
                  </a:cubicBezTo>
                  <a:cubicBezTo>
                    <a:pt x="651" y="2318"/>
                    <a:pt x="651" y="2318"/>
                    <a:pt x="651" y="2318"/>
                  </a:cubicBezTo>
                  <a:cubicBezTo>
                    <a:pt x="649" y="2320"/>
                    <a:pt x="649" y="2320"/>
                    <a:pt x="649" y="2320"/>
                  </a:cubicBezTo>
                  <a:cubicBezTo>
                    <a:pt x="648" y="2322"/>
                    <a:pt x="647" y="2324"/>
                    <a:pt x="646" y="2326"/>
                  </a:cubicBezTo>
                  <a:cubicBezTo>
                    <a:pt x="643" y="2329"/>
                    <a:pt x="641" y="2333"/>
                    <a:pt x="639" y="2337"/>
                  </a:cubicBezTo>
                  <a:cubicBezTo>
                    <a:pt x="637" y="2340"/>
                    <a:pt x="635" y="2344"/>
                    <a:pt x="633" y="2348"/>
                  </a:cubicBezTo>
                  <a:cubicBezTo>
                    <a:pt x="629" y="2355"/>
                    <a:pt x="626" y="2362"/>
                    <a:pt x="623" y="2369"/>
                  </a:cubicBezTo>
                  <a:cubicBezTo>
                    <a:pt x="620" y="2376"/>
                    <a:pt x="617" y="2382"/>
                    <a:pt x="615" y="2388"/>
                  </a:cubicBezTo>
                  <a:cubicBezTo>
                    <a:pt x="612" y="2394"/>
                    <a:pt x="610" y="2400"/>
                    <a:pt x="608" y="2405"/>
                  </a:cubicBezTo>
                  <a:cubicBezTo>
                    <a:pt x="606" y="2410"/>
                    <a:pt x="605" y="2414"/>
                    <a:pt x="603" y="2418"/>
                  </a:cubicBezTo>
                  <a:cubicBezTo>
                    <a:pt x="602" y="2421"/>
                    <a:pt x="601" y="2424"/>
                    <a:pt x="600" y="2426"/>
                  </a:cubicBezTo>
                  <a:cubicBezTo>
                    <a:pt x="599" y="2428"/>
                    <a:pt x="599" y="2429"/>
                    <a:pt x="599" y="2429"/>
                  </a:cubicBezTo>
                  <a:cubicBezTo>
                    <a:pt x="599" y="2429"/>
                    <a:pt x="600" y="2428"/>
                    <a:pt x="600" y="2426"/>
                  </a:cubicBezTo>
                  <a:cubicBezTo>
                    <a:pt x="601" y="2424"/>
                    <a:pt x="603" y="2422"/>
                    <a:pt x="605" y="2418"/>
                  </a:cubicBezTo>
                  <a:cubicBezTo>
                    <a:pt x="606" y="2415"/>
                    <a:pt x="609" y="2411"/>
                    <a:pt x="611" y="2406"/>
                  </a:cubicBezTo>
                  <a:cubicBezTo>
                    <a:pt x="613" y="2401"/>
                    <a:pt x="616" y="2396"/>
                    <a:pt x="619" y="2390"/>
                  </a:cubicBezTo>
                  <a:cubicBezTo>
                    <a:pt x="622" y="2384"/>
                    <a:pt x="625" y="2378"/>
                    <a:pt x="628" y="2372"/>
                  </a:cubicBezTo>
                  <a:cubicBezTo>
                    <a:pt x="629" y="2370"/>
                    <a:pt x="630" y="2368"/>
                    <a:pt x="631" y="2366"/>
                  </a:cubicBezTo>
                  <a:cubicBezTo>
                    <a:pt x="631" y="2367"/>
                    <a:pt x="631" y="2368"/>
                    <a:pt x="630" y="2369"/>
                  </a:cubicBezTo>
                  <a:cubicBezTo>
                    <a:pt x="630" y="2370"/>
                    <a:pt x="629" y="2372"/>
                    <a:pt x="629" y="2374"/>
                  </a:cubicBezTo>
                  <a:cubicBezTo>
                    <a:pt x="629" y="2376"/>
                    <a:pt x="628" y="2378"/>
                    <a:pt x="627" y="2380"/>
                  </a:cubicBezTo>
                  <a:cubicBezTo>
                    <a:pt x="627" y="2383"/>
                    <a:pt x="626" y="2385"/>
                    <a:pt x="626" y="2387"/>
                  </a:cubicBezTo>
                  <a:cubicBezTo>
                    <a:pt x="626" y="2389"/>
                    <a:pt x="625" y="2390"/>
                    <a:pt x="625" y="2391"/>
                  </a:cubicBezTo>
                  <a:cubicBezTo>
                    <a:pt x="625" y="2392"/>
                    <a:pt x="625" y="2394"/>
                    <a:pt x="624" y="2395"/>
                  </a:cubicBezTo>
                  <a:cubicBezTo>
                    <a:pt x="624" y="2397"/>
                    <a:pt x="623" y="2400"/>
                    <a:pt x="623" y="2402"/>
                  </a:cubicBezTo>
                  <a:cubicBezTo>
                    <a:pt x="622" y="2405"/>
                    <a:pt x="621" y="2408"/>
                    <a:pt x="621" y="2410"/>
                  </a:cubicBezTo>
                  <a:cubicBezTo>
                    <a:pt x="621" y="2411"/>
                    <a:pt x="620" y="2413"/>
                    <a:pt x="620" y="2414"/>
                  </a:cubicBezTo>
                  <a:cubicBezTo>
                    <a:pt x="620" y="2415"/>
                    <a:pt x="620" y="2416"/>
                    <a:pt x="619" y="2418"/>
                  </a:cubicBezTo>
                  <a:cubicBezTo>
                    <a:pt x="619" y="2420"/>
                    <a:pt x="618" y="2422"/>
                    <a:pt x="618" y="2425"/>
                  </a:cubicBezTo>
                  <a:cubicBezTo>
                    <a:pt x="617" y="2427"/>
                    <a:pt x="617" y="2429"/>
                    <a:pt x="617" y="2431"/>
                  </a:cubicBezTo>
                  <a:cubicBezTo>
                    <a:pt x="616" y="2433"/>
                    <a:pt x="616" y="2435"/>
                    <a:pt x="616" y="2436"/>
                  </a:cubicBezTo>
                  <a:cubicBezTo>
                    <a:pt x="615" y="2438"/>
                    <a:pt x="615" y="2439"/>
                    <a:pt x="615" y="2440"/>
                  </a:cubicBezTo>
                  <a:cubicBezTo>
                    <a:pt x="615" y="2442"/>
                    <a:pt x="615" y="2443"/>
                    <a:pt x="615" y="2443"/>
                  </a:cubicBezTo>
                  <a:cubicBezTo>
                    <a:pt x="614" y="2444"/>
                    <a:pt x="614" y="2444"/>
                    <a:pt x="614" y="2444"/>
                  </a:cubicBezTo>
                  <a:cubicBezTo>
                    <a:pt x="614" y="2444"/>
                    <a:pt x="615" y="2444"/>
                    <a:pt x="615" y="2443"/>
                  </a:cubicBezTo>
                  <a:cubicBezTo>
                    <a:pt x="615" y="2443"/>
                    <a:pt x="616" y="2442"/>
                    <a:pt x="616" y="2441"/>
                  </a:cubicBezTo>
                  <a:cubicBezTo>
                    <a:pt x="617" y="2440"/>
                    <a:pt x="618" y="2439"/>
                    <a:pt x="619" y="2437"/>
                  </a:cubicBezTo>
                  <a:cubicBezTo>
                    <a:pt x="619" y="2437"/>
                    <a:pt x="619" y="2436"/>
                    <a:pt x="620" y="2435"/>
                  </a:cubicBezTo>
                  <a:cubicBezTo>
                    <a:pt x="620" y="2434"/>
                    <a:pt x="621" y="2433"/>
                    <a:pt x="621" y="2432"/>
                  </a:cubicBezTo>
                  <a:cubicBezTo>
                    <a:pt x="621" y="2431"/>
                    <a:pt x="622" y="2430"/>
                    <a:pt x="622" y="2429"/>
                  </a:cubicBezTo>
                  <a:cubicBezTo>
                    <a:pt x="623" y="2428"/>
                    <a:pt x="623" y="2427"/>
                    <a:pt x="624" y="2426"/>
                  </a:cubicBezTo>
                  <a:cubicBezTo>
                    <a:pt x="624" y="2424"/>
                    <a:pt x="625" y="2422"/>
                    <a:pt x="626" y="2419"/>
                  </a:cubicBezTo>
                  <a:cubicBezTo>
                    <a:pt x="626" y="2418"/>
                    <a:pt x="627" y="2417"/>
                    <a:pt x="627" y="2416"/>
                  </a:cubicBezTo>
                  <a:cubicBezTo>
                    <a:pt x="628" y="2415"/>
                    <a:pt x="628" y="2413"/>
                    <a:pt x="628" y="2412"/>
                  </a:cubicBezTo>
                  <a:cubicBezTo>
                    <a:pt x="629" y="2409"/>
                    <a:pt x="630" y="2407"/>
                    <a:pt x="630" y="2404"/>
                  </a:cubicBezTo>
                  <a:cubicBezTo>
                    <a:pt x="631" y="2402"/>
                    <a:pt x="631" y="2399"/>
                    <a:pt x="632" y="2396"/>
                  </a:cubicBezTo>
                  <a:cubicBezTo>
                    <a:pt x="632" y="2395"/>
                    <a:pt x="632" y="2394"/>
                    <a:pt x="632" y="2392"/>
                  </a:cubicBezTo>
                  <a:cubicBezTo>
                    <a:pt x="633" y="2391"/>
                    <a:pt x="633" y="2390"/>
                    <a:pt x="633" y="2389"/>
                  </a:cubicBezTo>
                  <a:cubicBezTo>
                    <a:pt x="633" y="2386"/>
                    <a:pt x="633" y="2384"/>
                    <a:pt x="633" y="2381"/>
                  </a:cubicBezTo>
                  <a:cubicBezTo>
                    <a:pt x="633" y="2380"/>
                    <a:pt x="633" y="2379"/>
                    <a:pt x="633" y="2378"/>
                  </a:cubicBezTo>
                  <a:cubicBezTo>
                    <a:pt x="634" y="2377"/>
                    <a:pt x="634" y="2376"/>
                    <a:pt x="634" y="2375"/>
                  </a:cubicBezTo>
                  <a:cubicBezTo>
                    <a:pt x="634" y="2374"/>
                    <a:pt x="634" y="2373"/>
                    <a:pt x="633" y="2372"/>
                  </a:cubicBezTo>
                  <a:cubicBezTo>
                    <a:pt x="633" y="2371"/>
                    <a:pt x="633" y="2370"/>
                    <a:pt x="633" y="2369"/>
                  </a:cubicBezTo>
                  <a:cubicBezTo>
                    <a:pt x="633" y="2367"/>
                    <a:pt x="633" y="2366"/>
                    <a:pt x="633" y="2365"/>
                  </a:cubicBezTo>
                  <a:cubicBezTo>
                    <a:pt x="633" y="2364"/>
                    <a:pt x="633" y="2363"/>
                    <a:pt x="633" y="2363"/>
                  </a:cubicBezTo>
                  <a:cubicBezTo>
                    <a:pt x="635" y="2359"/>
                    <a:pt x="637" y="2355"/>
                    <a:pt x="639" y="2351"/>
                  </a:cubicBezTo>
                  <a:cubicBezTo>
                    <a:pt x="641" y="2348"/>
                    <a:pt x="643" y="2344"/>
                    <a:pt x="645" y="2341"/>
                  </a:cubicBezTo>
                  <a:cubicBezTo>
                    <a:pt x="646" y="2339"/>
                    <a:pt x="647" y="2337"/>
                    <a:pt x="649" y="2335"/>
                  </a:cubicBezTo>
                  <a:cubicBezTo>
                    <a:pt x="650" y="2334"/>
                    <a:pt x="651" y="2332"/>
                    <a:pt x="652" y="2330"/>
                  </a:cubicBezTo>
                  <a:cubicBezTo>
                    <a:pt x="653" y="2328"/>
                    <a:pt x="654" y="2327"/>
                    <a:pt x="656" y="2325"/>
                  </a:cubicBezTo>
                  <a:cubicBezTo>
                    <a:pt x="658" y="2322"/>
                    <a:pt x="658" y="2322"/>
                    <a:pt x="658" y="2322"/>
                  </a:cubicBezTo>
                  <a:cubicBezTo>
                    <a:pt x="659" y="2320"/>
                    <a:pt x="659" y="2320"/>
                    <a:pt x="659" y="2320"/>
                  </a:cubicBezTo>
                  <a:cubicBezTo>
                    <a:pt x="660" y="2319"/>
                    <a:pt x="661" y="2318"/>
                    <a:pt x="661" y="2317"/>
                  </a:cubicBezTo>
                  <a:cubicBezTo>
                    <a:pt x="663" y="2315"/>
                    <a:pt x="663" y="2315"/>
                    <a:pt x="663" y="2315"/>
                  </a:cubicBezTo>
                  <a:cubicBezTo>
                    <a:pt x="665" y="2313"/>
                    <a:pt x="666" y="2312"/>
                    <a:pt x="668" y="2310"/>
                  </a:cubicBezTo>
                  <a:cubicBezTo>
                    <a:pt x="673" y="2304"/>
                    <a:pt x="679" y="2298"/>
                    <a:pt x="686" y="2292"/>
                  </a:cubicBezTo>
                  <a:cubicBezTo>
                    <a:pt x="687" y="2291"/>
                    <a:pt x="689" y="2290"/>
                    <a:pt x="690" y="2288"/>
                  </a:cubicBezTo>
                  <a:cubicBezTo>
                    <a:pt x="679" y="2349"/>
                    <a:pt x="682" y="2411"/>
                    <a:pt x="633" y="2460"/>
                  </a:cubicBezTo>
                  <a:cubicBezTo>
                    <a:pt x="620" y="2473"/>
                    <a:pt x="606" y="2484"/>
                    <a:pt x="592" y="2491"/>
                  </a:cubicBezTo>
                  <a:cubicBezTo>
                    <a:pt x="590" y="2490"/>
                    <a:pt x="588" y="2489"/>
                    <a:pt x="585" y="2488"/>
                  </a:cubicBezTo>
                  <a:cubicBezTo>
                    <a:pt x="581" y="2487"/>
                    <a:pt x="577" y="2484"/>
                    <a:pt x="572" y="2482"/>
                  </a:cubicBezTo>
                  <a:cubicBezTo>
                    <a:pt x="567" y="2479"/>
                    <a:pt x="562" y="2476"/>
                    <a:pt x="557" y="2473"/>
                  </a:cubicBezTo>
                  <a:cubicBezTo>
                    <a:pt x="555" y="2472"/>
                    <a:pt x="552" y="2470"/>
                    <a:pt x="549" y="2469"/>
                  </a:cubicBezTo>
                  <a:cubicBezTo>
                    <a:pt x="547" y="2467"/>
                    <a:pt x="544" y="2466"/>
                    <a:pt x="541" y="2464"/>
                  </a:cubicBezTo>
                  <a:cubicBezTo>
                    <a:pt x="540" y="2464"/>
                    <a:pt x="540" y="2464"/>
                    <a:pt x="540" y="2464"/>
                  </a:cubicBezTo>
                  <a:cubicBezTo>
                    <a:pt x="540" y="2463"/>
                    <a:pt x="540" y="2463"/>
                    <a:pt x="540" y="2463"/>
                  </a:cubicBezTo>
                  <a:cubicBezTo>
                    <a:pt x="539" y="2463"/>
                    <a:pt x="539" y="2463"/>
                    <a:pt x="539" y="2463"/>
                  </a:cubicBezTo>
                  <a:cubicBezTo>
                    <a:pt x="539" y="2463"/>
                    <a:pt x="539" y="2463"/>
                    <a:pt x="539" y="2463"/>
                  </a:cubicBezTo>
                  <a:cubicBezTo>
                    <a:pt x="539" y="2463"/>
                    <a:pt x="539" y="2463"/>
                    <a:pt x="539" y="2463"/>
                  </a:cubicBezTo>
                  <a:cubicBezTo>
                    <a:pt x="537" y="2462"/>
                    <a:pt x="537" y="2462"/>
                    <a:pt x="537" y="2462"/>
                  </a:cubicBezTo>
                  <a:cubicBezTo>
                    <a:pt x="535" y="2461"/>
                    <a:pt x="534" y="2461"/>
                    <a:pt x="532" y="2460"/>
                  </a:cubicBezTo>
                  <a:cubicBezTo>
                    <a:pt x="531" y="2460"/>
                    <a:pt x="529" y="2459"/>
                    <a:pt x="528" y="2458"/>
                  </a:cubicBezTo>
                  <a:cubicBezTo>
                    <a:pt x="525" y="2457"/>
                    <a:pt x="525" y="2457"/>
                    <a:pt x="525" y="2457"/>
                  </a:cubicBezTo>
                  <a:cubicBezTo>
                    <a:pt x="523" y="2457"/>
                    <a:pt x="523" y="2457"/>
                    <a:pt x="523" y="2457"/>
                  </a:cubicBezTo>
                  <a:cubicBezTo>
                    <a:pt x="518" y="2455"/>
                    <a:pt x="518" y="2455"/>
                    <a:pt x="518" y="2455"/>
                  </a:cubicBezTo>
                  <a:cubicBezTo>
                    <a:pt x="517" y="2455"/>
                    <a:pt x="515" y="2454"/>
                    <a:pt x="514" y="2454"/>
                  </a:cubicBezTo>
                  <a:cubicBezTo>
                    <a:pt x="511" y="2453"/>
                    <a:pt x="511" y="2453"/>
                    <a:pt x="511" y="2453"/>
                  </a:cubicBezTo>
                  <a:cubicBezTo>
                    <a:pt x="510" y="2453"/>
                    <a:pt x="510" y="2453"/>
                    <a:pt x="509" y="2453"/>
                  </a:cubicBezTo>
                  <a:cubicBezTo>
                    <a:pt x="507" y="2453"/>
                    <a:pt x="506" y="2452"/>
                    <a:pt x="504" y="2452"/>
                  </a:cubicBezTo>
                  <a:cubicBezTo>
                    <a:pt x="502" y="2452"/>
                    <a:pt x="501" y="2451"/>
                    <a:pt x="499" y="2451"/>
                  </a:cubicBezTo>
                  <a:cubicBezTo>
                    <a:pt x="498" y="2451"/>
                    <a:pt x="498" y="2451"/>
                    <a:pt x="497" y="2451"/>
                  </a:cubicBezTo>
                  <a:cubicBezTo>
                    <a:pt x="496" y="2451"/>
                    <a:pt x="495" y="2451"/>
                    <a:pt x="495" y="2451"/>
                  </a:cubicBezTo>
                  <a:cubicBezTo>
                    <a:pt x="493" y="2450"/>
                    <a:pt x="491" y="2450"/>
                    <a:pt x="490" y="2450"/>
                  </a:cubicBezTo>
                  <a:cubicBezTo>
                    <a:pt x="489" y="2450"/>
                    <a:pt x="488" y="2450"/>
                    <a:pt x="488" y="2450"/>
                  </a:cubicBezTo>
                  <a:cubicBezTo>
                    <a:pt x="487" y="2450"/>
                    <a:pt x="486" y="2450"/>
                    <a:pt x="485" y="2450"/>
                  </a:cubicBezTo>
                  <a:cubicBezTo>
                    <a:pt x="484" y="2450"/>
                    <a:pt x="482" y="2450"/>
                    <a:pt x="481" y="2450"/>
                  </a:cubicBezTo>
                  <a:cubicBezTo>
                    <a:pt x="479" y="2450"/>
                    <a:pt x="478" y="2450"/>
                    <a:pt x="476" y="2450"/>
                  </a:cubicBezTo>
                  <a:cubicBezTo>
                    <a:pt x="475" y="2450"/>
                    <a:pt x="473" y="2450"/>
                    <a:pt x="472" y="2450"/>
                  </a:cubicBezTo>
                  <a:cubicBezTo>
                    <a:pt x="471" y="2450"/>
                    <a:pt x="469" y="2451"/>
                    <a:pt x="468" y="2451"/>
                  </a:cubicBezTo>
                  <a:cubicBezTo>
                    <a:pt x="462" y="2451"/>
                    <a:pt x="457" y="2452"/>
                    <a:pt x="452" y="2453"/>
                  </a:cubicBezTo>
                  <a:cubicBezTo>
                    <a:pt x="452" y="2453"/>
                    <a:pt x="451" y="2453"/>
                    <a:pt x="451" y="2454"/>
                  </a:cubicBezTo>
                  <a:cubicBezTo>
                    <a:pt x="450" y="2454"/>
                    <a:pt x="449" y="2454"/>
                    <a:pt x="449" y="2454"/>
                  </a:cubicBezTo>
                  <a:cubicBezTo>
                    <a:pt x="448" y="2454"/>
                    <a:pt x="447" y="2455"/>
                    <a:pt x="446" y="2455"/>
                  </a:cubicBezTo>
                  <a:cubicBezTo>
                    <a:pt x="444" y="2455"/>
                    <a:pt x="443" y="2455"/>
                    <a:pt x="442" y="2456"/>
                  </a:cubicBezTo>
                  <a:cubicBezTo>
                    <a:pt x="441" y="2456"/>
                    <a:pt x="440" y="2457"/>
                    <a:pt x="440" y="2457"/>
                  </a:cubicBezTo>
                  <a:cubicBezTo>
                    <a:pt x="436" y="2458"/>
                    <a:pt x="433" y="2459"/>
                    <a:pt x="430" y="2461"/>
                  </a:cubicBezTo>
                  <a:cubicBezTo>
                    <a:pt x="429" y="2461"/>
                    <a:pt x="428" y="2462"/>
                    <a:pt x="427" y="2462"/>
                  </a:cubicBezTo>
                  <a:cubicBezTo>
                    <a:pt x="426" y="2463"/>
                    <a:pt x="425" y="2463"/>
                    <a:pt x="424" y="2463"/>
                  </a:cubicBezTo>
                  <a:cubicBezTo>
                    <a:pt x="423" y="2464"/>
                    <a:pt x="422" y="2464"/>
                    <a:pt x="422" y="2464"/>
                  </a:cubicBezTo>
                  <a:cubicBezTo>
                    <a:pt x="422" y="2464"/>
                    <a:pt x="423" y="2464"/>
                    <a:pt x="424" y="2464"/>
                  </a:cubicBezTo>
                  <a:cubicBezTo>
                    <a:pt x="425" y="2464"/>
                    <a:pt x="426" y="2463"/>
                    <a:pt x="427" y="2463"/>
                  </a:cubicBezTo>
                  <a:cubicBezTo>
                    <a:pt x="428" y="2463"/>
                    <a:pt x="429" y="2462"/>
                    <a:pt x="431" y="2462"/>
                  </a:cubicBezTo>
                  <a:cubicBezTo>
                    <a:pt x="433" y="2461"/>
                    <a:pt x="437" y="2460"/>
                    <a:pt x="440" y="2460"/>
                  </a:cubicBezTo>
                  <a:cubicBezTo>
                    <a:pt x="441" y="2460"/>
                    <a:pt x="442" y="2459"/>
                    <a:pt x="443" y="2459"/>
                  </a:cubicBezTo>
                  <a:cubicBezTo>
                    <a:pt x="444" y="2459"/>
                    <a:pt x="445" y="2459"/>
                    <a:pt x="446" y="2459"/>
                  </a:cubicBezTo>
                  <a:cubicBezTo>
                    <a:pt x="449" y="2458"/>
                    <a:pt x="451" y="2458"/>
                    <a:pt x="453" y="2458"/>
                  </a:cubicBezTo>
                  <a:cubicBezTo>
                    <a:pt x="454" y="2458"/>
                    <a:pt x="455" y="2457"/>
                    <a:pt x="457" y="2457"/>
                  </a:cubicBezTo>
                  <a:cubicBezTo>
                    <a:pt x="457" y="2457"/>
                    <a:pt x="458" y="2457"/>
                    <a:pt x="458" y="2457"/>
                  </a:cubicBezTo>
                  <a:cubicBezTo>
                    <a:pt x="459" y="2457"/>
                    <a:pt x="460" y="2457"/>
                    <a:pt x="460" y="2457"/>
                  </a:cubicBezTo>
                  <a:cubicBezTo>
                    <a:pt x="463" y="2457"/>
                    <a:pt x="465" y="2457"/>
                    <a:pt x="468" y="2457"/>
                  </a:cubicBezTo>
                  <a:cubicBezTo>
                    <a:pt x="469" y="2457"/>
                    <a:pt x="471" y="2457"/>
                    <a:pt x="472" y="2457"/>
                  </a:cubicBezTo>
                  <a:cubicBezTo>
                    <a:pt x="474" y="2456"/>
                    <a:pt x="475" y="2457"/>
                    <a:pt x="476" y="2457"/>
                  </a:cubicBezTo>
                  <a:cubicBezTo>
                    <a:pt x="478" y="2457"/>
                    <a:pt x="479" y="2457"/>
                    <a:pt x="481" y="2457"/>
                  </a:cubicBezTo>
                  <a:cubicBezTo>
                    <a:pt x="482" y="2457"/>
                    <a:pt x="483" y="2457"/>
                    <a:pt x="485" y="2457"/>
                  </a:cubicBezTo>
                  <a:cubicBezTo>
                    <a:pt x="486" y="2457"/>
                    <a:pt x="486" y="2457"/>
                    <a:pt x="487" y="2457"/>
                  </a:cubicBezTo>
                  <a:cubicBezTo>
                    <a:pt x="488" y="2457"/>
                    <a:pt x="489" y="2457"/>
                    <a:pt x="489" y="2457"/>
                  </a:cubicBezTo>
                  <a:cubicBezTo>
                    <a:pt x="491" y="2458"/>
                    <a:pt x="492" y="2458"/>
                    <a:pt x="494" y="2458"/>
                  </a:cubicBezTo>
                  <a:cubicBezTo>
                    <a:pt x="494" y="2458"/>
                    <a:pt x="495" y="2458"/>
                    <a:pt x="496" y="2458"/>
                  </a:cubicBezTo>
                  <a:cubicBezTo>
                    <a:pt x="497" y="2458"/>
                    <a:pt x="497" y="2459"/>
                    <a:pt x="498" y="2459"/>
                  </a:cubicBezTo>
                  <a:cubicBezTo>
                    <a:pt x="500" y="2459"/>
                    <a:pt x="501" y="2459"/>
                    <a:pt x="503" y="2459"/>
                  </a:cubicBezTo>
                  <a:cubicBezTo>
                    <a:pt x="505" y="2460"/>
                    <a:pt x="508" y="2461"/>
                    <a:pt x="511" y="2461"/>
                  </a:cubicBezTo>
                  <a:cubicBezTo>
                    <a:pt x="511" y="2461"/>
                    <a:pt x="511" y="2461"/>
                    <a:pt x="510" y="2461"/>
                  </a:cubicBezTo>
                  <a:cubicBezTo>
                    <a:pt x="509" y="2461"/>
                    <a:pt x="507" y="2461"/>
                    <a:pt x="505" y="2461"/>
                  </a:cubicBezTo>
                  <a:cubicBezTo>
                    <a:pt x="504" y="2461"/>
                    <a:pt x="503" y="2461"/>
                    <a:pt x="502" y="2461"/>
                  </a:cubicBezTo>
                  <a:cubicBezTo>
                    <a:pt x="501" y="2461"/>
                    <a:pt x="500" y="2461"/>
                    <a:pt x="499" y="2461"/>
                  </a:cubicBezTo>
                  <a:cubicBezTo>
                    <a:pt x="497" y="2461"/>
                    <a:pt x="496" y="2461"/>
                    <a:pt x="495" y="2461"/>
                  </a:cubicBezTo>
                  <a:cubicBezTo>
                    <a:pt x="493" y="2461"/>
                    <a:pt x="492" y="2461"/>
                    <a:pt x="491" y="2462"/>
                  </a:cubicBezTo>
                  <a:cubicBezTo>
                    <a:pt x="489" y="2462"/>
                    <a:pt x="488" y="2462"/>
                    <a:pt x="486" y="2462"/>
                  </a:cubicBezTo>
                  <a:cubicBezTo>
                    <a:pt x="485" y="2462"/>
                    <a:pt x="483" y="2462"/>
                    <a:pt x="482" y="2463"/>
                  </a:cubicBezTo>
                  <a:cubicBezTo>
                    <a:pt x="479" y="2463"/>
                    <a:pt x="476" y="2464"/>
                    <a:pt x="473" y="2465"/>
                  </a:cubicBezTo>
                  <a:cubicBezTo>
                    <a:pt x="469" y="2465"/>
                    <a:pt x="466" y="2466"/>
                    <a:pt x="463" y="2467"/>
                  </a:cubicBezTo>
                  <a:cubicBezTo>
                    <a:pt x="460" y="2468"/>
                    <a:pt x="457" y="2469"/>
                    <a:pt x="454" y="2470"/>
                  </a:cubicBezTo>
                  <a:cubicBezTo>
                    <a:pt x="451" y="2472"/>
                    <a:pt x="448" y="2473"/>
                    <a:pt x="445" y="2474"/>
                  </a:cubicBezTo>
                  <a:cubicBezTo>
                    <a:pt x="444" y="2475"/>
                    <a:pt x="442" y="2476"/>
                    <a:pt x="441" y="2476"/>
                  </a:cubicBezTo>
                  <a:cubicBezTo>
                    <a:pt x="440" y="2477"/>
                    <a:pt x="438" y="2478"/>
                    <a:pt x="437" y="2478"/>
                  </a:cubicBezTo>
                  <a:cubicBezTo>
                    <a:pt x="436" y="2479"/>
                    <a:pt x="435" y="2480"/>
                    <a:pt x="434" y="2480"/>
                  </a:cubicBezTo>
                  <a:cubicBezTo>
                    <a:pt x="433" y="2481"/>
                    <a:pt x="432" y="2482"/>
                    <a:pt x="430" y="2482"/>
                  </a:cubicBezTo>
                  <a:cubicBezTo>
                    <a:pt x="429" y="2483"/>
                    <a:pt x="428" y="2484"/>
                    <a:pt x="428" y="2484"/>
                  </a:cubicBezTo>
                  <a:cubicBezTo>
                    <a:pt x="427" y="2485"/>
                    <a:pt x="426" y="2486"/>
                    <a:pt x="425" y="2486"/>
                  </a:cubicBezTo>
                  <a:cubicBezTo>
                    <a:pt x="423" y="2487"/>
                    <a:pt x="422" y="2488"/>
                    <a:pt x="421" y="2489"/>
                  </a:cubicBezTo>
                  <a:cubicBezTo>
                    <a:pt x="420" y="2490"/>
                    <a:pt x="419" y="2491"/>
                    <a:pt x="418" y="2491"/>
                  </a:cubicBezTo>
                  <a:cubicBezTo>
                    <a:pt x="418" y="2492"/>
                    <a:pt x="417" y="2492"/>
                    <a:pt x="417" y="2492"/>
                  </a:cubicBezTo>
                  <a:cubicBezTo>
                    <a:pt x="417" y="2492"/>
                    <a:pt x="418" y="2492"/>
                    <a:pt x="419" y="2492"/>
                  </a:cubicBezTo>
                  <a:cubicBezTo>
                    <a:pt x="419" y="2492"/>
                    <a:pt x="420" y="2491"/>
                    <a:pt x="422" y="2491"/>
                  </a:cubicBezTo>
                  <a:cubicBezTo>
                    <a:pt x="422" y="2490"/>
                    <a:pt x="423" y="2490"/>
                    <a:pt x="424" y="2490"/>
                  </a:cubicBezTo>
                  <a:cubicBezTo>
                    <a:pt x="425" y="2489"/>
                    <a:pt x="426" y="2489"/>
                    <a:pt x="426" y="2489"/>
                  </a:cubicBezTo>
                  <a:cubicBezTo>
                    <a:pt x="427" y="2488"/>
                    <a:pt x="428" y="2488"/>
                    <a:pt x="429" y="2488"/>
                  </a:cubicBezTo>
                  <a:cubicBezTo>
                    <a:pt x="430" y="2487"/>
                    <a:pt x="431" y="2487"/>
                    <a:pt x="433" y="2486"/>
                  </a:cubicBezTo>
                  <a:cubicBezTo>
                    <a:pt x="435" y="2486"/>
                    <a:pt x="437" y="2485"/>
                    <a:pt x="440" y="2484"/>
                  </a:cubicBezTo>
                  <a:cubicBezTo>
                    <a:pt x="440" y="2483"/>
                    <a:pt x="441" y="2483"/>
                    <a:pt x="442" y="2483"/>
                  </a:cubicBezTo>
                  <a:cubicBezTo>
                    <a:pt x="442" y="2483"/>
                    <a:pt x="443" y="2482"/>
                    <a:pt x="444" y="2482"/>
                  </a:cubicBezTo>
                  <a:cubicBezTo>
                    <a:pt x="445" y="2482"/>
                    <a:pt x="446" y="2481"/>
                    <a:pt x="448" y="2481"/>
                  </a:cubicBezTo>
                  <a:cubicBezTo>
                    <a:pt x="449" y="2480"/>
                    <a:pt x="451" y="2480"/>
                    <a:pt x="452" y="2479"/>
                  </a:cubicBezTo>
                  <a:cubicBezTo>
                    <a:pt x="454" y="2479"/>
                    <a:pt x="455" y="2478"/>
                    <a:pt x="456" y="2478"/>
                  </a:cubicBezTo>
                  <a:cubicBezTo>
                    <a:pt x="459" y="2477"/>
                    <a:pt x="462" y="2476"/>
                    <a:pt x="465" y="2475"/>
                  </a:cubicBezTo>
                  <a:cubicBezTo>
                    <a:pt x="468" y="2474"/>
                    <a:pt x="472" y="2473"/>
                    <a:pt x="475" y="2472"/>
                  </a:cubicBezTo>
                  <a:cubicBezTo>
                    <a:pt x="476" y="2472"/>
                    <a:pt x="477" y="2471"/>
                    <a:pt x="479" y="2471"/>
                  </a:cubicBezTo>
                  <a:cubicBezTo>
                    <a:pt x="480" y="2470"/>
                    <a:pt x="482" y="2470"/>
                    <a:pt x="483" y="2470"/>
                  </a:cubicBezTo>
                  <a:cubicBezTo>
                    <a:pt x="485" y="2469"/>
                    <a:pt x="486" y="2469"/>
                    <a:pt x="488" y="2468"/>
                  </a:cubicBezTo>
                  <a:cubicBezTo>
                    <a:pt x="488" y="2468"/>
                    <a:pt x="489" y="2468"/>
                    <a:pt x="490" y="2468"/>
                  </a:cubicBezTo>
                  <a:cubicBezTo>
                    <a:pt x="490" y="2468"/>
                    <a:pt x="491" y="2468"/>
                    <a:pt x="492" y="2467"/>
                  </a:cubicBezTo>
                  <a:cubicBezTo>
                    <a:pt x="493" y="2467"/>
                    <a:pt x="494" y="2467"/>
                    <a:pt x="496" y="2466"/>
                  </a:cubicBezTo>
                  <a:cubicBezTo>
                    <a:pt x="497" y="2466"/>
                    <a:pt x="498" y="2466"/>
                    <a:pt x="499" y="2466"/>
                  </a:cubicBezTo>
                  <a:cubicBezTo>
                    <a:pt x="500" y="2465"/>
                    <a:pt x="501" y="2465"/>
                    <a:pt x="503" y="2465"/>
                  </a:cubicBezTo>
                  <a:cubicBezTo>
                    <a:pt x="504" y="2465"/>
                    <a:pt x="505" y="2464"/>
                    <a:pt x="506" y="2464"/>
                  </a:cubicBezTo>
                  <a:cubicBezTo>
                    <a:pt x="506" y="2464"/>
                    <a:pt x="507" y="2464"/>
                    <a:pt x="508" y="2463"/>
                  </a:cubicBezTo>
                  <a:cubicBezTo>
                    <a:pt x="509" y="2463"/>
                    <a:pt x="510" y="2463"/>
                    <a:pt x="511" y="2463"/>
                  </a:cubicBezTo>
                  <a:cubicBezTo>
                    <a:pt x="512" y="2463"/>
                    <a:pt x="513" y="2462"/>
                    <a:pt x="514" y="2462"/>
                  </a:cubicBezTo>
                  <a:cubicBezTo>
                    <a:pt x="514" y="2462"/>
                    <a:pt x="515" y="2463"/>
                    <a:pt x="516" y="2463"/>
                  </a:cubicBezTo>
                  <a:cubicBezTo>
                    <a:pt x="520" y="2464"/>
                    <a:pt x="520" y="2464"/>
                    <a:pt x="520" y="2464"/>
                  </a:cubicBezTo>
                  <a:cubicBezTo>
                    <a:pt x="523" y="2465"/>
                    <a:pt x="523" y="2465"/>
                    <a:pt x="523" y="2465"/>
                  </a:cubicBezTo>
                  <a:cubicBezTo>
                    <a:pt x="525" y="2466"/>
                    <a:pt x="525" y="2466"/>
                    <a:pt x="525" y="2466"/>
                  </a:cubicBezTo>
                  <a:cubicBezTo>
                    <a:pt x="526" y="2466"/>
                    <a:pt x="528" y="2467"/>
                    <a:pt x="529" y="2467"/>
                  </a:cubicBezTo>
                  <a:cubicBezTo>
                    <a:pt x="530" y="2468"/>
                    <a:pt x="532" y="2469"/>
                    <a:pt x="533" y="2469"/>
                  </a:cubicBezTo>
                  <a:cubicBezTo>
                    <a:pt x="536" y="2470"/>
                    <a:pt x="536" y="2470"/>
                    <a:pt x="536" y="2470"/>
                  </a:cubicBezTo>
                  <a:cubicBezTo>
                    <a:pt x="536" y="2470"/>
                    <a:pt x="536" y="2470"/>
                    <a:pt x="536" y="2470"/>
                  </a:cubicBezTo>
                  <a:cubicBezTo>
                    <a:pt x="536" y="2470"/>
                    <a:pt x="536" y="2470"/>
                    <a:pt x="536" y="2470"/>
                  </a:cubicBezTo>
                  <a:cubicBezTo>
                    <a:pt x="536" y="2470"/>
                    <a:pt x="536" y="2470"/>
                    <a:pt x="536" y="2470"/>
                  </a:cubicBezTo>
                  <a:cubicBezTo>
                    <a:pt x="536" y="2470"/>
                    <a:pt x="536" y="2470"/>
                    <a:pt x="536" y="2470"/>
                  </a:cubicBezTo>
                  <a:cubicBezTo>
                    <a:pt x="536" y="2471"/>
                    <a:pt x="536" y="2471"/>
                    <a:pt x="536" y="2471"/>
                  </a:cubicBezTo>
                  <a:cubicBezTo>
                    <a:pt x="538" y="2471"/>
                    <a:pt x="538" y="2471"/>
                    <a:pt x="538" y="2471"/>
                  </a:cubicBezTo>
                  <a:cubicBezTo>
                    <a:pt x="540" y="2472"/>
                    <a:pt x="543" y="2474"/>
                    <a:pt x="546" y="2475"/>
                  </a:cubicBezTo>
                  <a:cubicBezTo>
                    <a:pt x="548" y="2477"/>
                    <a:pt x="551" y="2478"/>
                    <a:pt x="554" y="2479"/>
                  </a:cubicBezTo>
                  <a:cubicBezTo>
                    <a:pt x="559" y="2482"/>
                    <a:pt x="564" y="2485"/>
                    <a:pt x="569" y="2487"/>
                  </a:cubicBezTo>
                  <a:cubicBezTo>
                    <a:pt x="574" y="2489"/>
                    <a:pt x="579" y="2491"/>
                    <a:pt x="584" y="2493"/>
                  </a:cubicBezTo>
                  <a:cubicBezTo>
                    <a:pt x="585" y="2493"/>
                    <a:pt x="585" y="2493"/>
                    <a:pt x="586" y="2493"/>
                  </a:cubicBezTo>
                  <a:cubicBezTo>
                    <a:pt x="572" y="2500"/>
                    <a:pt x="556" y="2503"/>
                    <a:pt x="539" y="2503"/>
                  </a:cubicBezTo>
                  <a:cubicBezTo>
                    <a:pt x="493" y="2504"/>
                    <a:pt x="454" y="2512"/>
                    <a:pt x="437" y="2549"/>
                  </a:cubicBezTo>
                  <a:cubicBezTo>
                    <a:pt x="469" y="2517"/>
                    <a:pt x="511" y="2512"/>
                    <a:pt x="566" y="2511"/>
                  </a:cubicBezTo>
                  <a:cubicBezTo>
                    <a:pt x="589" y="2511"/>
                    <a:pt x="607" y="2503"/>
                    <a:pt x="624" y="2490"/>
                  </a:cubicBezTo>
                  <a:cubicBezTo>
                    <a:pt x="623" y="2492"/>
                    <a:pt x="622" y="2493"/>
                    <a:pt x="621" y="2495"/>
                  </a:cubicBezTo>
                  <a:cubicBezTo>
                    <a:pt x="620" y="2496"/>
                    <a:pt x="619" y="2498"/>
                    <a:pt x="617" y="2500"/>
                  </a:cubicBezTo>
                  <a:cubicBezTo>
                    <a:pt x="617" y="2501"/>
                    <a:pt x="616" y="2502"/>
                    <a:pt x="615" y="2503"/>
                  </a:cubicBezTo>
                  <a:cubicBezTo>
                    <a:pt x="614" y="2503"/>
                    <a:pt x="614" y="2504"/>
                    <a:pt x="613" y="2505"/>
                  </a:cubicBezTo>
                  <a:cubicBezTo>
                    <a:pt x="611" y="2507"/>
                    <a:pt x="610" y="2509"/>
                    <a:pt x="608" y="2511"/>
                  </a:cubicBezTo>
                  <a:cubicBezTo>
                    <a:pt x="607" y="2512"/>
                    <a:pt x="607" y="2513"/>
                    <a:pt x="606" y="2514"/>
                  </a:cubicBezTo>
                  <a:cubicBezTo>
                    <a:pt x="605" y="2515"/>
                    <a:pt x="604" y="2516"/>
                    <a:pt x="603" y="2517"/>
                  </a:cubicBezTo>
                  <a:cubicBezTo>
                    <a:pt x="601" y="2519"/>
                    <a:pt x="599" y="2521"/>
                    <a:pt x="597" y="2523"/>
                  </a:cubicBezTo>
                  <a:cubicBezTo>
                    <a:pt x="595" y="2525"/>
                    <a:pt x="593" y="2527"/>
                    <a:pt x="591" y="2529"/>
                  </a:cubicBezTo>
                  <a:cubicBezTo>
                    <a:pt x="590" y="2530"/>
                    <a:pt x="589" y="2531"/>
                    <a:pt x="588" y="2532"/>
                  </a:cubicBezTo>
                  <a:cubicBezTo>
                    <a:pt x="587" y="2533"/>
                    <a:pt x="586" y="2534"/>
                    <a:pt x="585" y="2535"/>
                  </a:cubicBezTo>
                  <a:cubicBezTo>
                    <a:pt x="581" y="2538"/>
                    <a:pt x="577" y="2542"/>
                    <a:pt x="573" y="2545"/>
                  </a:cubicBezTo>
                  <a:cubicBezTo>
                    <a:pt x="572" y="2545"/>
                    <a:pt x="572" y="2545"/>
                    <a:pt x="572" y="2545"/>
                  </a:cubicBezTo>
                  <a:cubicBezTo>
                    <a:pt x="571" y="2546"/>
                    <a:pt x="570" y="2546"/>
                    <a:pt x="569" y="2546"/>
                  </a:cubicBezTo>
                  <a:cubicBezTo>
                    <a:pt x="568" y="2546"/>
                    <a:pt x="567" y="2547"/>
                    <a:pt x="566" y="2547"/>
                  </a:cubicBezTo>
                  <a:cubicBezTo>
                    <a:pt x="565" y="2547"/>
                    <a:pt x="564" y="2547"/>
                    <a:pt x="563" y="2548"/>
                  </a:cubicBezTo>
                  <a:cubicBezTo>
                    <a:pt x="562" y="2548"/>
                    <a:pt x="561" y="2548"/>
                    <a:pt x="560" y="2548"/>
                  </a:cubicBezTo>
                  <a:cubicBezTo>
                    <a:pt x="558" y="2548"/>
                    <a:pt x="556" y="2549"/>
                    <a:pt x="554" y="2549"/>
                  </a:cubicBezTo>
                  <a:cubicBezTo>
                    <a:pt x="552" y="2550"/>
                    <a:pt x="550" y="2550"/>
                    <a:pt x="548" y="2550"/>
                  </a:cubicBezTo>
                  <a:cubicBezTo>
                    <a:pt x="547" y="2550"/>
                    <a:pt x="546" y="2550"/>
                    <a:pt x="545" y="2551"/>
                  </a:cubicBezTo>
                  <a:cubicBezTo>
                    <a:pt x="543" y="2551"/>
                    <a:pt x="542" y="2551"/>
                    <a:pt x="541" y="2551"/>
                  </a:cubicBezTo>
                  <a:cubicBezTo>
                    <a:pt x="537" y="2551"/>
                    <a:pt x="532" y="2552"/>
                    <a:pt x="528" y="2552"/>
                  </a:cubicBezTo>
                  <a:cubicBezTo>
                    <a:pt x="523" y="2553"/>
                    <a:pt x="518" y="2553"/>
                    <a:pt x="514" y="2554"/>
                  </a:cubicBezTo>
                  <a:cubicBezTo>
                    <a:pt x="512" y="2554"/>
                    <a:pt x="509" y="2554"/>
                    <a:pt x="507" y="2554"/>
                  </a:cubicBezTo>
                  <a:cubicBezTo>
                    <a:pt x="505" y="2555"/>
                    <a:pt x="503" y="2555"/>
                    <a:pt x="500" y="2555"/>
                  </a:cubicBezTo>
                  <a:cubicBezTo>
                    <a:pt x="496" y="2556"/>
                    <a:pt x="492" y="2557"/>
                    <a:pt x="488" y="2558"/>
                  </a:cubicBezTo>
                  <a:cubicBezTo>
                    <a:pt x="486" y="2559"/>
                    <a:pt x="484" y="2559"/>
                    <a:pt x="482" y="2560"/>
                  </a:cubicBezTo>
                  <a:cubicBezTo>
                    <a:pt x="480" y="2560"/>
                    <a:pt x="479" y="2561"/>
                    <a:pt x="477" y="2562"/>
                  </a:cubicBezTo>
                  <a:cubicBezTo>
                    <a:pt x="475" y="2562"/>
                    <a:pt x="474" y="2563"/>
                    <a:pt x="472" y="2564"/>
                  </a:cubicBezTo>
                  <a:cubicBezTo>
                    <a:pt x="471" y="2564"/>
                    <a:pt x="470" y="2565"/>
                    <a:pt x="468" y="2566"/>
                  </a:cubicBezTo>
                  <a:cubicBezTo>
                    <a:pt x="467" y="2566"/>
                    <a:pt x="466" y="2567"/>
                    <a:pt x="465" y="2568"/>
                  </a:cubicBezTo>
                  <a:cubicBezTo>
                    <a:pt x="464" y="2568"/>
                    <a:pt x="463" y="2569"/>
                    <a:pt x="462" y="2570"/>
                  </a:cubicBezTo>
                  <a:cubicBezTo>
                    <a:pt x="461" y="2570"/>
                    <a:pt x="460" y="2571"/>
                    <a:pt x="460" y="2571"/>
                  </a:cubicBezTo>
                  <a:cubicBezTo>
                    <a:pt x="459" y="2572"/>
                    <a:pt x="459" y="2572"/>
                    <a:pt x="458" y="2573"/>
                  </a:cubicBezTo>
                  <a:cubicBezTo>
                    <a:pt x="457" y="2573"/>
                    <a:pt x="457" y="2574"/>
                    <a:pt x="457" y="2574"/>
                  </a:cubicBezTo>
                  <a:cubicBezTo>
                    <a:pt x="457" y="2574"/>
                    <a:pt x="457" y="2573"/>
                    <a:pt x="458" y="2573"/>
                  </a:cubicBezTo>
                  <a:cubicBezTo>
                    <a:pt x="459" y="2572"/>
                    <a:pt x="461" y="2572"/>
                    <a:pt x="463" y="2571"/>
                  </a:cubicBezTo>
                  <a:cubicBezTo>
                    <a:pt x="464" y="2571"/>
                    <a:pt x="465" y="2570"/>
                    <a:pt x="466" y="2570"/>
                  </a:cubicBezTo>
                  <a:cubicBezTo>
                    <a:pt x="467" y="2569"/>
                    <a:pt x="468" y="2569"/>
                    <a:pt x="469" y="2569"/>
                  </a:cubicBezTo>
                  <a:cubicBezTo>
                    <a:pt x="471" y="2568"/>
                    <a:pt x="472" y="2568"/>
                    <a:pt x="474" y="2567"/>
                  </a:cubicBezTo>
                  <a:cubicBezTo>
                    <a:pt x="475" y="2567"/>
                    <a:pt x="477" y="2566"/>
                    <a:pt x="478" y="2566"/>
                  </a:cubicBezTo>
                  <a:cubicBezTo>
                    <a:pt x="482" y="2565"/>
                    <a:pt x="485" y="2565"/>
                    <a:pt x="489" y="2564"/>
                  </a:cubicBezTo>
                  <a:cubicBezTo>
                    <a:pt x="493" y="2563"/>
                    <a:pt x="497" y="2563"/>
                    <a:pt x="501" y="2562"/>
                  </a:cubicBezTo>
                  <a:cubicBezTo>
                    <a:pt x="506" y="2562"/>
                    <a:pt x="510" y="2562"/>
                    <a:pt x="515" y="2561"/>
                  </a:cubicBezTo>
                  <a:cubicBezTo>
                    <a:pt x="519" y="2561"/>
                    <a:pt x="524" y="2560"/>
                    <a:pt x="528" y="2560"/>
                  </a:cubicBezTo>
                  <a:cubicBezTo>
                    <a:pt x="533" y="2560"/>
                    <a:pt x="538" y="2559"/>
                    <a:pt x="542" y="2558"/>
                  </a:cubicBezTo>
                  <a:cubicBezTo>
                    <a:pt x="547" y="2558"/>
                    <a:pt x="551" y="2557"/>
                    <a:pt x="556" y="2556"/>
                  </a:cubicBezTo>
                  <a:cubicBezTo>
                    <a:pt x="557" y="2556"/>
                    <a:pt x="558" y="2556"/>
                    <a:pt x="559" y="2555"/>
                  </a:cubicBezTo>
                  <a:cubicBezTo>
                    <a:pt x="558" y="2556"/>
                    <a:pt x="557" y="2556"/>
                    <a:pt x="557" y="2557"/>
                  </a:cubicBezTo>
                  <a:cubicBezTo>
                    <a:pt x="556" y="2557"/>
                    <a:pt x="554" y="2558"/>
                    <a:pt x="553" y="2559"/>
                  </a:cubicBezTo>
                  <a:cubicBezTo>
                    <a:pt x="552" y="2560"/>
                    <a:pt x="551" y="2561"/>
                    <a:pt x="550" y="2561"/>
                  </a:cubicBezTo>
                  <a:cubicBezTo>
                    <a:pt x="547" y="2563"/>
                    <a:pt x="545" y="2564"/>
                    <a:pt x="542" y="2566"/>
                  </a:cubicBezTo>
                  <a:cubicBezTo>
                    <a:pt x="540" y="2567"/>
                    <a:pt x="537" y="2568"/>
                    <a:pt x="535" y="2570"/>
                  </a:cubicBezTo>
                  <a:cubicBezTo>
                    <a:pt x="534" y="2570"/>
                    <a:pt x="533" y="2571"/>
                    <a:pt x="532" y="2572"/>
                  </a:cubicBezTo>
                  <a:cubicBezTo>
                    <a:pt x="530" y="2572"/>
                    <a:pt x="529" y="2573"/>
                    <a:pt x="528" y="2573"/>
                  </a:cubicBezTo>
                  <a:cubicBezTo>
                    <a:pt x="526" y="2574"/>
                    <a:pt x="523" y="2575"/>
                    <a:pt x="521" y="2576"/>
                  </a:cubicBezTo>
                  <a:cubicBezTo>
                    <a:pt x="520" y="2577"/>
                    <a:pt x="519" y="2577"/>
                    <a:pt x="518" y="2578"/>
                  </a:cubicBezTo>
                  <a:cubicBezTo>
                    <a:pt x="517" y="2578"/>
                    <a:pt x="516" y="2579"/>
                    <a:pt x="515" y="2579"/>
                  </a:cubicBezTo>
                  <a:cubicBezTo>
                    <a:pt x="513" y="2580"/>
                    <a:pt x="511" y="2581"/>
                    <a:pt x="509" y="2582"/>
                  </a:cubicBezTo>
                  <a:cubicBezTo>
                    <a:pt x="507" y="2583"/>
                    <a:pt x="505" y="2583"/>
                    <a:pt x="503" y="2584"/>
                  </a:cubicBezTo>
                  <a:cubicBezTo>
                    <a:pt x="502" y="2584"/>
                    <a:pt x="500" y="2585"/>
                    <a:pt x="499" y="2586"/>
                  </a:cubicBezTo>
                  <a:cubicBezTo>
                    <a:pt x="497" y="2586"/>
                    <a:pt x="496" y="2587"/>
                    <a:pt x="494" y="2587"/>
                  </a:cubicBezTo>
                  <a:cubicBezTo>
                    <a:pt x="492" y="2588"/>
                    <a:pt x="490" y="2589"/>
                    <a:pt x="489" y="2589"/>
                  </a:cubicBezTo>
                  <a:cubicBezTo>
                    <a:pt x="487" y="2589"/>
                    <a:pt x="487" y="2590"/>
                    <a:pt x="487" y="2590"/>
                  </a:cubicBezTo>
                  <a:cubicBezTo>
                    <a:pt x="487" y="2590"/>
                    <a:pt x="487" y="2590"/>
                    <a:pt x="489" y="2589"/>
                  </a:cubicBezTo>
                  <a:cubicBezTo>
                    <a:pt x="490" y="2589"/>
                    <a:pt x="492" y="2589"/>
                    <a:pt x="495" y="2589"/>
                  </a:cubicBezTo>
                  <a:cubicBezTo>
                    <a:pt x="496" y="2588"/>
                    <a:pt x="498" y="2588"/>
                    <a:pt x="499" y="2588"/>
                  </a:cubicBezTo>
                  <a:cubicBezTo>
                    <a:pt x="501" y="2588"/>
                    <a:pt x="502" y="2587"/>
                    <a:pt x="504" y="2587"/>
                  </a:cubicBezTo>
                  <a:cubicBezTo>
                    <a:pt x="506" y="2586"/>
                    <a:pt x="508" y="2586"/>
                    <a:pt x="510" y="2585"/>
                  </a:cubicBezTo>
                  <a:cubicBezTo>
                    <a:pt x="512" y="2585"/>
                    <a:pt x="514" y="2584"/>
                    <a:pt x="516" y="2584"/>
                  </a:cubicBezTo>
                  <a:cubicBezTo>
                    <a:pt x="518" y="2583"/>
                    <a:pt x="519" y="2583"/>
                    <a:pt x="520" y="2583"/>
                  </a:cubicBezTo>
                  <a:cubicBezTo>
                    <a:pt x="521" y="2582"/>
                    <a:pt x="522" y="2582"/>
                    <a:pt x="523" y="2581"/>
                  </a:cubicBezTo>
                  <a:cubicBezTo>
                    <a:pt x="526" y="2581"/>
                    <a:pt x="528" y="2580"/>
                    <a:pt x="530" y="2579"/>
                  </a:cubicBezTo>
                  <a:cubicBezTo>
                    <a:pt x="532" y="2578"/>
                    <a:pt x="533" y="2578"/>
                    <a:pt x="534" y="2577"/>
                  </a:cubicBezTo>
                  <a:cubicBezTo>
                    <a:pt x="535" y="2577"/>
                    <a:pt x="537" y="2576"/>
                    <a:pt x="538" y="2575"/>
                  </a:cubicBezTo>
                  <a:cubicBezTo>
                    <a:pt x="539" y="2575"/>
                    <a:pt x="540" y="2574"/>
                    <a:pt x="542" y="2574"/>
                  </a:cubicBezTo>
                  <a:cubicBezTo>
                    <a:pt x="543" y="2573"/>
                    <a:pt x="544" y="2573"/>
                    <a:pt x="546" y="2572"/>
                  </a:cubicBezTo>
                  <a:cubicBezTo>
                    <a:pt x="551" y="2569"/>
                    <a:pt x="556" y="2566"/>
                    <a:pt x="561" y="2563"/>
                  </a:cubicBezTo>
                  <a:cubicBezTo>
                    <a:pt x="566" y="2560"/>
                    <a:pt x="571" y="2556"/>
                    <a:pt x="576" y="2553"/>
                  </a:cubicBezTo>
                  <a:cubicBezTo>
                    <a:pt x="581" y="2549"/>
                    <a:pt x="586" y="2545"/>
                    <a:pt x="590" y="2540"/>
                  </a:cubicBezTo>
                  <a:cubicBezTo>
                    <a:pt x="595" y="2536"/>
                    <a:pt x="599" y="2532"/>
                    <a:pt x="602" y="2528"/>
                  </a:cubicBezTo>
                  <a:cubicBezTo>
                    <a:pt x="603" y="2527"/>
                    <a:pt x="604" y="2526"/>
                    <a:pt x="605" y="2524"/>
                  </a:cubicBezTo>
                  <a:cubicBezTo>
                    <a:pt x="606" y="2523"/>
                    <a:pt x="607" y="2522"/>
                    <a:pt x="608" y="2521"/>
                  </a:cubicBezTo>
                  <a:cubicBezTo>
                    <a:pt x="609" y="2520"/>
                    <a:pt x="610" y="2519"/>
                    <a:pt x="610" y="2518"/>
                  </a:cubicBezTo>
                  <a:cubicBezTo>
                    <a:pt x="611" y="2517"/>
                    <a:pt x="612" y="2516"/>
                    <a:pt x="613" y="2515"/>
                  </a:cubicBezTo>
                  <a:cubicBezTo>
                    <a:pt x="614" y="2513"/>
                    <a:pt x="616" y="2510"/>
                    <a:pt x="617" y="2508"/>
                  </a:cubicBezTo>
                  <a:cubicBezTo>
                    <a:pt x="618" y="2507"/>
                    <a:pt x="619" y="2506"/>
                    <a:pt x="619" y="2505"/>
                  </a:cubicBezTo>
                  <a:cubicBezTo>
                    <a:pt x="620" y="2504"/>
                    <a:pt x="620" y="2503"/>
                    <a:pt x="621" y="2502"/>
                  </a:cubicBezTo>
                  <a:cubicBezTo>
                    <a:pt x="622" y="2500"/>
                    <a:pt x="623" y="2499"/>
                    <a:pt x="624" y="2497"/>
                  </a:cubicBezTo>
                  <a:cubicBezTo>
                    <a:pt x="625" y="2495"/>
                    <a:pt x="626" y="2493"/>
                    <a:pt x="627" y="2491"/>
                  </a:cubicBezTo>
                  <a:cubicBezTo>
                    <a:pt x="628" y="2490"/>
                    <a:pt x="629" y="2488"/>
                    <a:pt x="629" y="2487"/>
                  </a:cubicBezTo>
                  <a:cubicBezTo>
                    <a:pt x="630" y="2486"/>
                    <a:pt x="630" y="2486"/>
                    <a:pt x="630" y="2486"/>
                  </a:cubicBezTo>
                  <a:cubicBezTo>
                    <a:pt x="646" y="2473"/>
                    <a:pt x="660" y="2457"/>
                    <a:pt x="677" y="2441"/>
                  </a:cubicBezTo>
                  <a:cubicBezTo>
                    <a:pt x="684" y="2447"/>
                    <a:pt x="689" y="2456"/>
                    <a:pt x="691" y="2465"/>
                  </a:cubicBezTo>
                  <a:cubicBezTo>
                    <a:pt x="691" y="2466"/>
                    <a:pt x="692" y="2467"/>
                    <a:pt x="692" y="2468"/>
                  </a:cubicBezTo>
                  <a:cubicBezTo>
                    <a:pt x="691" y="2469"/>
                    <a:pt x="691" y="2471"/>
                    <a:pt x="691" y="2472"/>
                  </a:cubicBezTo>
                  <a:cubicBezTo>
                    <a:pt x="691" y="2473"/>
                    <a:pt x="691" y="2475"/>
                    <a:pt x="691" y="2476"/>
                  </a:cubicBezTo>
                  <a:cubicBezTo>
                    <a:pt x="691" y="2477"/>
                    <a:pt x="691" y="2478"/>
                    <a:pt x="691" y="2478"/>
                  </a:cubicBezTo>
                  <a:cubicBezTo>
                    <a:pt x="691" y="2479"/>
                    <a:pt x="690" y="2480"/>
                    <a:pt x="690" y="2480"/>
                  </a:cubicBezTo>
                  <a:cubicBezTo>
                    <a:pt x="690" y="2481"/>
                    <a:pt x="689" y="2482"/>
                    <a:pt x="689" y="2483"/>
                  </a:cubicBezTo>
                  <a:cubicBezTo>
                    <a:pt x="689" y="2483"/>
                    <a:pt x="689" y="2484"/>
                    <a:pt x="688" y="2485"/>
                  </a:cubicBezTo>
                  <a:cubicBezTo>
                    <a:pt x="688" y="2486"/>
                    <a:pt x="687" y="2488"/>
                    <a:pt x="686" y="2489"/>
                  </a:cubicBezTo>
                  <a:cubicBezTo>
                    <a:pt x="685" y="2491"/>
                    <a:pt x="685" y="2493"/>
                    <a:pt x="684" y="2494"/>
                  </a:cubicBezTo>
                  <a:cubicBezTo>
                    <a:pt x="683" y="2495"/>
                    <a:pt x="683" y="2496"/>
                    <a:pt x="682" y="2497"/>
                  </a:cubicBezTo>
                  <a:cubicBezTo>
                    <a:pt x="682" y="2497"/>
                    <a:pt x="682" y="2498"/>
                    <a:pt x="681" y="2499"/>
                  </a:cubicBezTo>
                  <a:cubicBezTo>
                    <a:pt x="679" y="2502"/>
                    <a:pt x="678" y="2505"/>
                    <a:pt x="676" y="2509"/>
                  </a:cubicBezTo>
                  <a:cubicBezTo>
                    <a:pt x="674" y="2512"/>
                    <a:pt x="672" y="2515"/>
                    <a:pt x="670" y="2519"/>
                  </a:cubicBezTo>
                  <a:cubicBezTo>
                    <a:pt x="670" y="2521"/>
                    <a:pt x="669" y="2522"/>
                    <a:pt x="668" y="2524"/>
                  </a:cubicBezTo>
                  <a:cubicBezTo>
                    <a:pt x="667" y="2526"/>
                    <a:pt x="666" y="2527"/>
                    <a:pt x="666" y="2529"/>
                  </a:cubicBezTo>
                  <a:cubicBezTo>
                    <a:pt x="664" y="2532"/>
                    <a:pt x="663" y="2536"/>
                    <a:pt x="662" y="2539"/>
                  </a:cubicBezTo>
                  <a:cubicBezTo>
                    <a:pt x="661" y="2542"/>
                    <a:pt x="660" y="2545"/>
                    <a:pt x="659" y="2548"/>
                  </a:cubicBezTo>
                  <a:cubicBezTo>
                    <a:pt x="659" y="2549"/>
                    <a:pt x="659" y="2551"/>
                    <a:pt x="659" y="2552"/>
                  </a:cubicBezTo>
                  <a:cubicBezTo>
                    <a:pt x="659" y="2554"/>
                    <a:pt x="659" y="2555"/>
                    <a:pt x="659" y="2556"/>
                  </a:cubicBezTo>
                  <a:cubicBezTo>
                    <a:pt x="659" y="2557"/>
                    <a:pt x="659" y="2558"/>
                    <a:pt x="659" y="2559"/>
                  </a:cubicBezTo>
                  <a:cubicBezTo>
                    <a:pt x="659" y="2560"/>
                    <a:pt x="659" y="2561"/>
                    <a:pt x="659" y="2562"/>
                  </a:cubicBezTo>
                  <a:cubicBezTo>
                    <a:pt x="659" y="2564"/>
                    <a:pt x="659" y="2565"/>
                    <a:pt x="659" y="2566"/>
                  </a:cubicBezTo>
                  <a:cubicBezTo>
                    <a:pt x="660" y="2567"/>
                    <a:pt x="660" y="2567"/>
                    <a:pt x="660" y="2567"/>
                  </a:cubicBezTo>
                  <a:cubicBezTo>
                    <a:pt x="660" y="2567"/>
                    <a:pt x="660" y="2567"/>
                    <a:pt x="660" y="2566"/>
                  </a:cubicBezTo>
                  <a:cubicBezTo>
                    <a:pt x="660" y="2565"/>
                    <a:pt x="660" y="2564"/>
                    <a:pt x="660" y="2562"/>
                  </a:cubicBezTo>
                  <a:cubicBezTo>
                    <a:pt x="661" y="2561"/>
                    <a:pt x="661" y="2561"/>
                    <a:pt x="661" y="2560"/>
                  </a:cubicBezTo>
                  <a:cubicBezTo>
                    <a:pt x="661" y="2559"/>
                    <a:pt x="661" y="2558"/>
                    <a:pt x="662" y="2556"/>
                  </a:cubicBezTo>
                  <a:cubicBezTo>
                    <a:pt x="662" y="2555"/>
                    <a:pt x="662" y="2554"/>
                    <a:pt x="663" y="2553"/>
                  </a:cubicBezTo>
                  <a:cubicBezTo>
                    <a:pt x="663" y="2552"/>
                    <a:pt x="663" y="2550"/>
                    <a:pt x="664" y="2549"/>
                  </a:cubicBezTo>
                  <a:cubicBezTo>
                    <a:pt x="665" y="2547"/>
                    <a:pt x="666" y="2544"/>
                    <a:pt x="667" y="2541"/>
                  </a:cubicBezTo>
                  <a:cubicBezTo>
                    <a:pt x="669" y="2538"/>
                    <a:pt x="670" y="2535"/>
                    <a:pt x="672" y="2532"/>
                  </a:cubicBezTo>
                  <a:cubicBezTo>
                    <a:pt x="674" y="2529"/>
                    <a:pt x="675" y="2526"/>
                    <a:pt x="677" y="2522"/>
                  </a:cubicBezTo>
                  <a:cubicBezTo>
                    <a:pt x="679" y="2519"/>
                    <a:pt x="681" y="2516"/>
                    <a:pt x="683" y="2513"/>
                  </a:cubicBezTo>
                  <a:cubicBezTo>
                    <a:pt x="685" y="2509"/>
                    <a:pt x="686" y="2506"/>
                    <a:pt x="688" y="2502"/>
                  </a:cubicBezTo>
                  <a:cubicBezTo>
                    <a:pt x="689" y="2501"/>
                    <a:pt x="690" y="2499"/>
                    <a:pt x="690" y="2497"/>
                  </a:cubicBezTo>
                  <a:cubicBezTo>
                    <a:pt x="690" y="2503"/>
                    <a:pt x="690" y="2508"/>
                    <a:pt x="689" y="2513"/>
                  </a:cubicBezTo>
                  <a:cubicBezTo>
                    <a:pt x="688" y="2519"/>
                    <a:pt x="688" y="2524"/>
                    <a:pt x="687" y="2530"/>
                  </a:cubicBezTo>
                  <a:cubicBezTo>
                    <a:pt x="687" y="2531"/>
                    <a:pt x="687" y="2533"/>
                    <a:pt x="687" y="2534"/>
                  </a:cubicBezTo>
                  <a:cubicBezTo>
                    <a:pt x="686" y="2535"/>
                    <a:pt x="686" y="2537"/>
                    <a:pt x="686" y="2538"/>
                  </a:cubicBezTo>
                  <a:cubicBezTo>
                    <a:pt x="685" y="2541"/>
                    <a:pt x="685" y="2544"/>
                    <a:pt x="685" y="2546"/>
                  </a:cubicBezTo>
                  <a:cubicBezTo>
                    <a:pt x="684" y="2549"/>
                    <a:pt x="684" y="2551"/>
                    <a:pt x="683" y="2554"/>
                  </a:cubicBezTo>
                  <a:cubicBezTo>
                    <a:pt x="683" y="2555"/>
                    <a:pt x="683" y="2556"/>
                    <a:pt x="683" y="2558"/>
                  </a:cubicBezTo>
                  <a:cubicBezTo>
                    <a:pt x="682" y="2559"/>
                    <a:pt x="682" y="2560"/>
                    <a:pt x="682" y="2561"/>
                  </a:cubicBezTo>
                  <a:cubicBezTo>
                    <a:pt x="681" y="2564"/>
                    <a:pt x="681" y="2566"/>
                    <a:pt x="680" y="2568"/>
                  </a:cubicBezTo>
                  <a:cubicBezTo>
                    <a:pt x="680" y="2571"/>
                    <a:pt x="679" y="2573"/>
                    <a:pt x="679" y="2575"/>
                  </a:cubicBezTo>
                  <a:cubicBezTo>
                    <a:pt x="678" y="2577"/>
                    <a:pt x="678" y="2579"/>
                    <a:pt x="678" y="2581"/>
                  </a:cubicBezTo>
                  <a:cubicBezTo>
                    <a:pt x="677" y="2583"/>
                    <a:pt x="677" y="2585"/>
                    <a:pt x="676" y="2586"/>
                  </a:cubicBezTo>
                  <a:cubicBezTo>
                    <a:pt x="676" y="2588"/>
                    <a:pt x="675" y="2590"/>
                    <a:pt x="675" y="2591"/>
                  </a:cubicBezTo>
                  <a:cubicBezTo>
                    <a:pt x="675" y="2592"/>
                    <a:pt x="674" y="2594"/>
                    <a:pt x="674" y="2595"/>
                  </a:cubicBezTo>
                  <a:cubicBezTo>
                    <a:pt x="673" y="2597"/>
                    <a:pt x="673" y="2599"/>
                    <a:pt x="673" y="2601"/>
                  </a:cubicBezTo>
                  <a:cubicBezTo>
                    <a:pt x="672" y="2602"/>
                    <a:pt x="672" y="2603"/>
                    <a:pt x="672" y="2603"/>
                  </a:cubicBezTo>
                  <a:cubicBezTo>
                    <a:pt x="672" y="2603"/>
                    <a:pt x="672" y="2602"/>
                    <a:pt x="673" y="2601"/>
                  </a:cubicBezTo>
                  <a:cubicBezTo>
                    <a:pt x="674" y="2600"/>
                    <a:pt x="674" y="2598"/>
                    <a:pt x="676" y="2596"/>
                  </a:cubicBezTo>
                  <a:cubicBezTo>
                    <a:pt x="676" y="2594"/>
                    <a:pt x="677" y="2593"/>
                    <a:pt x="677" y="2592"/>
                  </a:cubicBezTo>
                  <a:cubicBezTo>
                    <a:pt x="678" y="2590"/>
                    <a:pt x="678" y="2589"/>
                    <a:pt x="679" y="2587"/>
                  </a:cubicBezTo>
                  <a:cubicBezTo>
                    <a:pt x="680" y="2586"/>
                    <a:pt x="681" y="2584"/>
                    <a:pt x="681" y="2582"/>
                  </a:cubicBezTo>
                  <a:cubicBezTo>
                    <a:pt x="682" y="2580"/>
                    <a:pt x="683" y="2578"/>
                    <a:pt x="683" y="2576"/>
                  </a:cubicBezTo>
                  <a:cubicBezTo>
                    <a:pt x="684" y="2574"/>
                    <a:pt x="685" y="2572"/>
                    <a:pt x="686" y="2570"/>
                  </a:cubicBezTo>
                  <a:cubicBezTo>
                    <a:pt x="686" y="2567"/>
                    <a:pt x="687" y="2565"/>
                    <a:pt x="688" y="2563"/>
                  </a:cubicBezTo>
                  <a:cubicBezTo>
                    <a:pt x="688" y="2562"/>
                    <a:pt x="688" y="2560"/>
                    <a:pt x="689" y="2559"/>
                  </a:cubicBezTo>
                  <a:cubicBezTo>
                    <a:pt x="689" y="2558"/>
                    <a:pt x="689" y="2557"/>
                    <a:pt x="690" y="2555"/>
                  </a:cubicBezTo>
                  <a:cubicBezTo>
                    <a:pt x="690" y="2553"/>
                    <a:pt x="691" y="2550"/>
                    <a:pt x="692" y="2548"/>
                  </a:cubicBezTo>
                  <a:cubicBezTo>
                    <a:pt x="693" y="2542"/>
                    <a:pt x="694" y="2537"/>
                    <a:pt x="695" y="2531"/>
                  </a:cubicBezTo>
                  <a:cubicBezTo>
                    <a:pt x="696" y="2525"/>
                    <a:pt x="696" y="2520"/>
                    <a:pt x="697" y="2514"/>
                  </a:cubicBezTo>
                  <a:cubicBezTo>
                    <a:pt x="697" y="2508"/>
                    <a:pt x="698" y="2502"/>
                    <a:pt x="698" y="2497"/>
                  </a:cubicBezTo>
                  <a:cubicBezTo>
                    <a:pt x="698" y="2491"/>
                    <a:pt x="698" y="2485"/>
                    <a:pt x="698" y="2480"/>
                  </a:cubicBezTo>
                  <a:cubicBezTo>
                    <a:pt x="698" y="2477"/>
                    <a:pt x="698" y="2474"/>
                    <a:pt x="698" y="2472"/>
                  </a:cubicBezTo>
                  <a:cubicBezTo>
                    <a:pt x="698" y="2471"/>
                    <a:pt x="698" y="2470"/>
                    <a:pt x="698" y="2469"/>
                  </a:cubicBezTo>
                  <a:cubicBezTo>
                    <a:pt x="699" y="2460"/>
                    <a:pt x="699" y="2452"/>
                    <a:pt x="699" y="2444"/>
                  </a:cubicBezTo>
                  <a:cubicBezTo>
                    <a:pt x="700" y="2447"/>
                    <a:pt x="702" y="2451"/>
                    <a:pt x="703" y="2454"/>
                  </a:cubicBezTo>
                  <a:cubicBezTo>
                    <a:pt x="705" y="2460"/>
                    <a:pt x="707" y="2466"/>
                    <a:pt x="709" y="2472"/>
                  </a:cubicBezTo>
                  <a:cubicBezTo>
                    <a:pt x="711" y="2478"/>
                    <a:pt x="712" y="2483"/>
                    <a:pt x="714" y="2489"/>
                  </a:cubicBezTo>
                  <a:cubicBezTo>
                    <a:pt x="715" y="2494"/>
                    <a:pt x="717" y="2499"/>
                    <a:pt x="718" y="2504"/>
                  </a:cubicBezTo>
                  <a:cubicBezTo>
                    <a:pt x="718" y="2506"/>
                    <a:pt x="718" y="2508"/>
                    <a:pt x="719" y="2511"/>
                  </a:cubicBezTo>
                  <a:cubicBezTo>
                    <a:pt x="719" y="2513"/>
                    <a:pt x="720" y="2515"/>
                    <a:pt x="720" y="2517"/>
                  </a:cubicBezTo>
                  <a:cubicBezTo>
                    <a:pt x="720" y="2519"/>
                    <a:pt x="720" y="2521"/>
                    <a:pt x="720" y="2522"/>
                  </a:cubicBezTo>
                  <a:cubicBezTo>
                    <a:pt x="721" y="2524"/>
                    <a:pt x="721" y="2525"/>
                    <a:pt x="721" y="2527"/>
                  </a:cubicBezTo>
                  <a:cubicBezTo>
                    <a:pt x="721" y="2530"/>
                    <a:pt x="721" y="2532"/>
                    <a:pt x="721" y="2534"/>
                  </a:cubicBezTo>
                  <a:cubicBezTo>
                    <a:pt x="721" y="2535"/>
                    <a:pt x="721" y="2536"/>
                    <a:pt x="721" y="2536"/>
                  </a:cubicBezTo>
                  <a:cubicBezTo>
                    <a:pt x="721" y="2536"/>
                    <a:pt x="721" y="2535"/>
                    <a:pt x="721" y="2534"/>
                  </a:cubicBezTo>
                  <a:cubicBezTo>
                    <a:pt x="722" y="2533"/>
                    <a:pt x="722" y="2532"/>
                    <a:pt x="722" y="2531"/>
                  </a:cubicBezTo>
                  <a:cubicBezTo>
                    <a:pt x="722" y="2530"/>
                    <a:pt x="722" y="2530"/>
                    <a:pt x="722" y="2529"/>
                  </a:cubicBezTo>
                  <a:cubicBezTo>
                    <a:pt x="722" y="2528"/>
                    <a:pt x="722" y="2528"/>
                    <a:pt x="722" y="2527"/>
                  </a:cubicBezTo>
                  <a:cubicBezTo>
                    <a:pt x="722" y="2526"/>
                    <a:pt x="723" y="2524"/>
                    <a:pt x="723" y="2522"/>
                  </a:cubicBezTo>
                  <a:cubicBezTo>
                    <a:pt x="723" y="2520"/>
                    <a:pt x="723" y="2519"/>
                    <a:pt x="723" y="2517"/>
                  </a:cubicBezTo>
                  <a:cubicBezTo>
                    <a:pt x="723" y="2515"/>
                    <a:pt x="723" y="2512"/>
                    <a:pt x="723" y="2510"/>
                  </a:cubicBezTo>
                  <a:cubicBezTo>
                    <a:pt x="723" y="2508"/>
                    <a:pt x="722" y="2506"/>
                    <a:pt x="722" y="2503"/>
                  </a:cubicBezTo>
                  <a:cubicBezTo>
                    <a:pt x="722" y="2502"/>
                    <a:pt x="722" y="2501"/>
                    <a:pt x="722" y="2499"/>
                  </a:cubicBezTo>
                  <a:cubicBezTo>
                    <a:pt x="721" y="2498"/>
                    <a:pt x="721" y="2497"/>
                    <a:pt x="721" y="2495"/>
                  </a:cubicBezTo>
                  <a:cubicBezTo>
                    <a:pt x="721" y="2493"/>
                    <a:pt x="720" y="2490"/>
                    <a:pt x="720" y="2487"/>
                  </a:cubicBezTo>
                  <a:cubicBezTo>
                    <a:pt x="718" y="2482"/>
                    <a:pt x="717" y="2476"/>
                    <a:pt x="715" y="2470"/>
                  </a:cubicBezTo>
                  <a:cubicBezTo>
                    <a:pt x="715" y="2467"/>
                    <a:pt x="714" y="2464"/>
                    <a:pt x="713" y="2461"/>
                  </a:cubicBezTo>
                  <a:cubicBezTo>
                    <a:pt x="712" y="2458"/>
                    <a:pt x="711" y="2455"/>
                    <a:pt x="710" y="2452"/>
                  </a:cubicBezTo>
                  <a:cubicBezTo>
                    <a:pt x="708" y="2446"/>
                    <a:pt x="706" y="2440"/>
                    <a:pt x="704" y="2433"/>
                  </a:cubicBezTo>
                  <a:cubicBezTo>
                    <a:pt x="702" y="2427"/>
                    <a:pt x="701" y="2421"/>
                    <a:pt x="699" y="2415"/>
                  </a:cubicBezTo>
                  <a:cubicBezTo>
                    <a:pt x="699" y="2414"/>
                    <a:pt x="699" y="2413"/>
                    <a:pt x="699" y="2413"/>
                  </a:cubicBezTo>
                  <a:cubicBezTo>
                    <a:pt x="699" y="2404"/>
                    <a:pt x="699" y="2394"/>
                    <a:pt x="700" y="2382"/>
                  </a:cubicBezTo>
                  <a:cubicBezTo>
                    <a:pt x="700" y="2375"/>
                    <a:pt x="701" y="2367"/>
                    <a:pt x="702" y="2360"/>
                  </a:cubicBezTo>
                  <a:cubicBezTo>
                    <a:pt x="703" y="2362"/>
                    <a:pt x="704" y="2364"/>
                    <a:pt x="704" y="2366"/>
                  </a:cubicBezTo>
                  <a:cubicBezTo>
                    <a:pt x="707" y="2373"/>
                    <a:pt x="710" y="2379"/>
                    <a:pt x="713" y="2385"/>
                  </a:cubicBezTo>
                  <a:cubicBezTo>
                    <a:pt x="715" y="2389"/>
                    <a:pt x="717" y="2392"/>
                    <a:pt x="719" y="2395"/>
                  </a:cubicBezTo>
                  <a:cubicBezTo>
                    <a:pt x="721" y="2398"/>
                    <a:pt x="723" y="2401"/>
                    <a:pt x="725" y="2404"/>
                  </a:cubicBezTo>
                  <a:cubicBezTo>
                    <a:pt x="729" y="2411"/>
                    <a:pt x="733" y="2417"/>
                    <a:pt x="737" y="2423"/>
                  </a:cubicBezTo>
                  <a:cubicBezTo>
                    <a:pt x="742" y="2429"/>
                    <a:pt x="746" y="2435"/>
                    <a:pt x="750" y="2441"/>
                  </a:cubicBezTo>
                  <a:cubicBezTo>
                    <a:pt x="752" y="2445"/>
                    <a:pt x="755" y="2448"/>
                    <a:pt x="757" y="2450"/>
                  </a:cubicBezTo>
                  <a:cubicBezTo>
                    <a:pt x="759" y="2453"/>
                    <a:pt x="761" y="2456"/>
                    <a:pt x="763" y="2459"/>
                  </a:cubicBezTo>
                  <a:cubicBezTo>
                    <a:pt x="765" y="2462"/>
                    <a:pt x="767" y="2465"/>
                    <a:pt x="768" y="2468"/>
                  </a:cubicBezTo>
                  <a:cubicBezTo>
                    <a:pt x="769" y="2469"/>
                    <a:pt x="769" y="2471"/>
                    <a:pt x="770" y="2472"/>
                  </a:cubicBezTo>
                  <a:cubicBezTo>
                    <a:pt x="770" y="2473"/>
                    <a:pt x="770" y="2474"/>
                    <a:pt x="770" y="2474"/>
                  </a:cubicBezTo>
                  <a:cubicBezTo>
                    <a:pt x="770" y="2475"/>
                    <a:pt x="771" y="2476"/>
                    <a:pt x="771" y="2477"/>
                  </a:cubicBezTo>
                  <a:cubicBezTo>
                    <a:pt x="772" y="2483"/>
                    <a:pt x="773" y="2489"/>
                    <a:pt x="775" y="2495"/>
                  </a:cubicBezTo>
                  <a:cubicBezTo>
                    <a:pt x="775" y="2495"/>
                    <a:pt x="775" y="2495"/>
                    <a:pt x="775" y="2496"/>
                  </a:cubicBezTo>
                  <a:cubicBezTo>
                    <a:pt x="775" y="2496"/>
                    <a:pt x="775" y="2496"/>
                    <a:pt x="776" y="2497"/>
                  </a:cubicBezTo>
                  <a:cubicBezTo>
                    <a:pt x="776" y="2498"/>
                    <a:pt x="776" y="2498"/>
                    <a:pt x="776" y="2499"/>
                  </a:cubicBezTo>
                  <a:cubicBezTo>
                    <a:pt x="777" y="2499"/>
                    <a:pt x="777" y="2500"/>
                    <a:pt x="777" y="2501"/>
                  </a:cubicBezTo>
                  <a:cubicBezTo>
                    <a:pt x="778" y="2501"/>
                    <a:pt x="778" y="2502"/>
                    <a:pt x="779" y="2502"/>
                  </a:cubicBezTo>
                  <a:cubicBezTo>
                    <a:pt x="780" y="2505"/>
                    <a:pt x="782" y="2507"/>
                    <a:pt x="783" y="2508"/>
                  </a:cubicBezTo>
                  <a:cubicBezTo>
                    <a:pt x="787" y="2512"/>
                    <a:pt x="790" y="2514"/>
                    <a:pt x="793" y="2516"/>
                  </a:cubicBezTo>
                  <a:cubicBezTo>
                    <a:pt x="796" y="2517"/>
                    <a:pt x="799" y="2518"/>
                    <a:pt x="800" y="2519"/>
                  </a:cubicBezTo>
                  <a:cubicBezTo>
                    <a:pt x="801" y="2519"/>
                    <a:pt x="802" y="2519"/>
                    <a:pt x="802" y="2519"/>
                  </a:cubicBezTo>
                  <a:cubicBezTo>
                    <a:pt x="803" y="2519"/>
                    <a:pt x="803" y="2519"/>
                    <a:pt x="803" y="2519"/>
                  </a:cubicBezTo>
                  <a:cubicBezTo>
                    <a:pt x="803" y="2519"/>
                    <a:pt x="802" y="2519"/>
                    <a:pt x="801" y="2518"/>
                  </a:cubicBezTo>
                  <a:cubicBezTo>
                    <a:pt x="799" y="2518"/>
                    <a:pt x="797" y="2516"/>
                    <a:pt x="794" y="2514"/>
                  </a:cubicBezTo>
                  <a:cubicBezTo>
                    <a:pt x="791" y="2513"/>
                    <a:pt x="788" y="2510"/>
                    <a:pt x="786" y="2506"/>
                  </a:cubicBezTo>
                  <a:cubicBezTo>
                    <a:pt x="783" y="2503"/>
                    <a:pt x="780" y="2499"/>
                    <a:pt x="779" y="2493"/>
                  </a:cubicBezTo>
                  <a:cubicBezTo>
                    <a:pt x="778" y="2488"/>
                    <a:pt x="778" y="2482"/>
                    <a:pt x="777" y="2476"/>
                  </a:cubicBezTo>
                  <a:cubicBezTo>
                    <a:pt x="776" y="2475"/>
                    <a:pt x="776" y="2474"/>
                    <a:pt x="776" y="2473"/>
                  </a:cubicBezTo>
                  <a:cubicBezTo>
                    <a:pt x="776" y="2472"/>
                    <a:pt x="776" y="2471"/>
                    <a:pt x="776" y="2470"/>
                  </a:cubicBezTo>
                  <a:cubicBezTo>
                    <a:pt x="775" y="2469"/>
                    <a:pt x="775" y="2467"/>
                    <a:pt x="774" y="2465"/>
                  </a:cubicBezTo>
                  <a:cubicBezTo>
                    <a:pt x="773" y="2462"/>
                    <a:pt x="771" y="2459"/>
                    <a:pt x="769" y="2455"/>
                  </a:cubicBezTo>
                  <a:cubicBezTo>
                    <a:pt x="767" y="2452"/>
                    <a:pt x="765" y="2449"/>
                    <a:pt x="763" y="2446"/>
                  </a:cubicBezTo>
                  <a:cubicBezTo>
                    <a:pt x="762" y="2445"/>
                    <a:pt x="761" y="2444"/>
                    <a:pt x="761" y="2443"/>
                  </a:cubicBezTo>
                  <a:cubicBezTo>
                    <a:pt x="762" y="2444"/>
                    <a:pt x="762" y="2444"/>
                    <a:pt x="763" y="2445"/>
                  </a:cubicBezTo>
                  <a:cubicBezTo>
                    <a:pt x="766" y="2446"/>
                    <a:pt x="768" y="2447"/>
                    <a:pt x="771" y="2448"/>
                  </a:cubicBezTo>
                  <a:cubicBezTo>
                    <a:pt x="772" y="2449"/>
                    <a:pt x="774" y="2450"/>
                    <a:pt x="775" y="2450"/>
                  </a:cubicBezTo>
                  <a:cubicBezTo>
                    <a:pt x="776" y="2451"/>
                    <a:pt x="778" y="2451"/>
                    <a:pt x="779" y="2452"/>
                  </a:cubicBezTo>
                  <a:cubicBezTo>
                    <a:pt x="782" y="2453"/>
                    <a:pt x="785" y="2454"/>
                    <a:pt x="788" y="2455"/>
                  </a:cubicBezTo>
                  <a:cubicBezTo>
                    <a:pt x="789" y="2455"/>
                    <a:pt x="791" y="2456"/>
                    <a:pt x="792" y="2457"/>
                  </a:cubicBezTo>
                  <a:cubicBezTo>
                    <a:pt x="793" y="2457"/>
                    <a:pt x="794" y="2458"/>
                    <a:pt x="796" y="2458"/>
                  </a:cubicBezTo>
                  <a:cubicBezTo>
                    <a:pt x="798" y="2460"/>
                    <a:pt x="801" y="2461"/>
                    <a:pt x="803" y="2462"/>
                  </a:cubicBezTo>
                  <a:cubicBezTo>
                    <a:pt x="804" y="2463"/>
                    <a:pt x="805" y="2464"/>
                    <a:pt x="806" y="2464"/>
                  </a:cubicBezTo>
                  <a:cubicBezTo>
                    <a:pt x="808" y="2465"/>
                    <a:pt x="809" y="2466"/>
                    <a:pt x="810" y="2466"/>
                  </a:cubicBezTo>
                  <a:cubicBezTo>
                    <a:pt x="810" y="2467"/>
                    <a:pt x="811" y="2467"/>
                    <a:pt x="811" y="2467"/>
                  </a:cubicBezTo>
                  <a:cubicBezTo>
                    <a:pt x="811" y="2468"/>
                    <a:pt x="812" y="2468"/>
                    <a:pt x="812" y="2469"/>
                  </a:cubicBezTo>
                  <a:cubicBezTo>
                    <a:pt x="813" y="2469"/>
                    <a:pt x="814" y="2470"/>
                    <a:pt x="815" y="2471"/>
                  </a:cubicBezTo>
                  <a:cubicBezTo>
                    <a:pt x="816" y="2472"/>
                    <a:pt x="816" y="2472"/>
                    <a:pt x="817" y="2473"/>
                  </a:cubicBezTo>
                  <a:cubicBezTo>
                    <a:pt x="817" y="2474"/>
                    <a:pt x="818" y="2475"/>
                    <a:pt x="819" y="2475"/>
                  </a:cubicBezTo>
                  <a:cubicBezTo>
                    <a:pt x="819" y="2476"/>
                    <a:pt x="819" y="2477"/>
                    <a:pt x="820" y="2478"/>
                  </a:cubicBezTo>
                  <a:cubicBezTo>
                    <a:pt x="820" y="2478"/>
                    <a:pt x="820" y="2478"/>
                    <a:pt x="820" y="2479"/>
                  </a:cubicBezTo>
                  <a:cubicBezTo>
                    <a:pt x="821" y="2479"/>
                    <a:pt x="821" y="2479"/>
                    <a:pt x="821" y="2479"/>
                  </a:cubicBezTo>
                  <a:cubicBezTo>
                    <a:pt x="821" y="2481"/>
                    <a:pt x="822" y="2482"/>
                    <a:pt x="822" y="2482"/>
                  </a:cubicBezTo>
                  <a:cubicBezTo>
                    <a:pt x="822" y="2483"/>
                    <a:pt x="822" y="2483"/>
                    <a:pt x="822" y="2483"/>
                  </a:cubicBezTo>
                  <a:cubicBezTo>
                    <a:pt x="822" y="2483"/>
                    <a:pt x="822" y="2483"/>
                    <a:pt x="822" y="2482"/>
                  </a:cubicBezTo>
                  <a:cubicBezTo>
                    <a:pt x="822" y="2481"/>
                    <a:pt x="823" y="2480"/>
                    <a:pt x="822" y="2479"/>
                  </a:cubicBezTo>
                  <a:cubicBezTo>
                    <a:pt x="822" y="2478"/>
                    <a:pt x="822" y="2478"/>
                    <a:pt x="822" y="2477"/>
                  </a:cubicBezTo>
                  <a:cubicBezTo>
                    <a:pt x="822" y="2476"/>
                    <a:pt x="822" y="2475"/>
                    <a:pt x="821" y="2474"/>
                  </a:cubicBezTo>
                  <a:cubicBezTo>
                    <a:pt x="821" y="2473"/>
                    <a:pt x="821" y="2472"/>
                    <a:pt x="820" y="2471"/>
                  </a:cubicBezTo>
                  <a:cubicBezTo>
                    <a:pt x="820" y="2471"/>
                    <a:pt x="820" y="2470"/>
                    <a:pt x="819" y="2470"/>
                  </a:cubicBezTo>
                  <a:cubicBezTo>
                    <a:pt x="819" y="2469"/>
                    <a:pt x="819" y="2469"/>
                    <a:pt x="818" y="2468"/>
                  </a:cubicBezTo>
                  <a:cubicBezTo>
                    <a:pt x="818" y="2467"/>
                    <a:pt x="817" y="2466"/>
                    <a:pt x="816" y="2465"/>
                  </a:cubicBezTo>
                  <a:cubicBezTo>
                    <a:pt x="816" y="2464"/>
                    <a:pt x="815" y="2464"/>
                    <a:pt x="815" y="2463"/>
                  </a:cubicBezTo>
                  <a:cubicBezTo>
                    <a:pt x="814" y="2463"/>
                    <a:pt x="814" y="2462"/>
                    <a:pt x="814" y="2462"/>
                  </a:cubicBezTo>
                  <a:cubicBezTo>
                    <a:pt x="813" y="2461"/>
                    <a:pt x="813" y="2461"/>
                    <a:pt x="812" y="2460"/>
                  </a:cubicBezTo>
                  <a:cubicBezTo>
                    <a:pt x="812" y="2460"/>
                    <a:pt x="811" y="2459"/>
                    <a:pt x="810" y="2459"/>
                  </a:cubicBezTo>
                  <a:cubicBezTo>
                    <a:pt x="810" y="2459"/>
                    <a:pt x="809" y="2458"/>
                    <a:pt x="809" y="2458"/>
                  </a:cubicBezTo>
                  <a:cubicBezTo>
                    <a:pt x="808" y="2457"/>
                    <a:pt x="808" y="2457"/>
                    <a:pt x="807" y="2456"/>
                  </a:cubicBezTo>
                  <a:cubicBezTo>
                    <a:pt x="806" y="2456"/>
                    <a:pt x="806" y="2455"/>
                    <a:pt x="805" y="2455"/>
                  </a:cubicBezTo>
                  <a:cubicBezTo>
                    <a:pt x="804" y="2455"/>
                    <a:pt x="804" y="2454"/>
                    <a:pt x="803" y="2454"/>
                  </a:cubicBezTo>
                  <a:cubicBezTo>
                    <a:pt x="802" y="2453"/>
                    <a:pt x="800" y="2452"/>
                    <a:pt x="799" y="2451"/>
                  </a:cubicBezTo>
                  <a:cubicBezTo>
                    <a:pt x="798" y="2451"/>
                    <a:pt x="796" y="2450"/>
                    <a:pt x="795" y="2449"/>
                  </a:cubicBezTo>
                  <a:cubicBezTo>
                    <a:pt x="794" y="2449"/>
                    <a:pt x="793" y="2449"/>
                    <a:pt x="793" y="2448"/>
                  </a:cubicBezTo>
                  <a:cubicBezTo>
                    <a:pt x="790" y="2448"/>
                    <a:pt x="790" y="2448"/>
                    <a:pt x="790" y="2448"/>
                  </a:cubicBezTo>
                  <a:cubicBezTo>
                    <a:pt x="788" y="2447"/>
                    <a:pt x="785" y="2446"/>
                    <a:pt x="782" y="2445"/>
                  </a:cubicBezTo>
                  <a:cubicBezTo>
                    <a:pt x="779" y="2444"/>
                    <a:pt x="776" y="2443"/>
                    <a:pt x="774" y="2442"/>
                  </a:cubicBezTo>
                  <a:cubicBezTo>
                    <a:pt x="771" y="2441"/>
                    <a:pt x="768" y="2440"/>
                    <a:pt x="766" y="2439"/>
                  </a:cubicBezTo>
                  <a:cubicBezTo>
                    <a:pt x="764" y="2438"/>
                    <a:pt x="761" y="2437"/>
                    <a:pt x="759" y="2437"/>
                  </a:cubicBezTo>
                  <a:cubicBezTo>
                    <a:pt x="758" y="2436"/>
                    <a:pt x="758" y="2436"/>
                    <a:pt x="757" y="2435"/>
                  </a:cubicBezTo>
                  <a:cubicBezTo>
                    <a:pt x="756" y="2435"/>
                    <a:pt x="755" y="2434"/>
                    <a:pt x="755" y="2434"/>
                  </a:cubicBezTo>
                  <a:cubicBezTo>
                    <a:pt x="751" y="2429"/>
                    <a:pt x="747" y="2424"/>
                    <a:pt x="744" y="2418"/>
                  </a:cubicBezTo>
                  <a:cubicBezTo>
                    <a:pt x="740" y="2412"/>
                    <a:pt x="735" y="2406"/>
                    <a:pt x="731" y="2400"/>
                  </a:cubicBezTo>
                  <a:cubicBezTo>
                    <a:pt x="727" y="2394"/>
                    <a:pt x="723" y="2388"/>
                    <a:pt x="719" y="2382"/>
                  </a:cubicBezTo>
                  <a:cubicBezTo>
                    <a:pt x="716" y="2376"/>
                    <a:pt x="712" y="2370"/>
                    <a:pt x="710" y="2364"/>
                  </a:cubicBezTo>
                  <a:cubicBezTo>
                    <a:pt x="709" y="2363"/>
                    <a:pt x="709" y="2363"/>
                    <a:pt x="709" y="2363"/>
                  </a:cubicBezTo>
                  <a:cubicBezTo>
                    <a:pt x="709" y="2363"/>
                    <a:pt x="709" y="2362"/>
                    <a:pt x="709" y="2362"/>
                  </a:cubicBezTo>
                  <a:cubicBezTo>
                    <a:pt x="709" y="2361"/>
                    <a:pt x="708" y="2361"/>
                    <a:pt x="708" y="2360"/>
                  </a:cubicBezTo>
                  <a:cubicBezTo>
                    <a:pt x="708" y="2358"/>
                    <a:pt x="707" y="2357"/>
                    <a:pt x="707" y="2356"/>
                  </a:cubicBezTo>
                  <a:cubicBezTo>
                    <a:pt x="706" y="2353"/>
                    <a:pt x="705" y="2350"/>
                    <a:pt x="704" y="2348"/>
                  </a:cubicBezTo>
                  <a:cubicBezTo>
                    <a:pt x="709" y="2326"/>
                    <a:pt x="716" y="2302"/>
                    <a:pt x="726" y="2280"/>
                  </a:cubicBezTo>
                  <a:cubicBezTo>
                    <a:pt x="726" y="2285"/>
                    <a:pt x="726" y="2290"/>
                    <a:pt x="727" y="2294"/>
                  </a:cubicBezTo>
                  <a:cubicBezTo>
                    <a:pt x="727" y="2295"/>
                    <a:pt x="728" y="2296"/>
                    <a:pt x="728" y="2297"/>
                  </a:cubicBezTo>
                  <a:cubicBezTo>
                    <a:pt x="728" y="2297"/>
                    <a:pt x="728" y="2297"/>
                    <a:pt x="728" y="2297"/>
                  </a:cubicBezTo>
                  <a:cubicBezTo>
                    <a:pt x="728" y="2297"/>
                    <a:pt x="728" y="2297"/>
                    <a:pt x="728" y="2297"/>
                  </a:cubicBezTo>
                  <a:cubicBezTo>
                    <a:pt x="728" y="2297"/>
                    <a:pt x="728" y="2297"/>
                    <a:pt x="728" y="2297"/>
                  </a:cubicBezTo>
                  <a:cubicBezTo>
                    <a:pt x="728" y="2297"/>
                    <a:pt x="728" y="2297"/>
                    <a:pt x="728" y="2298"/>
                  </a:cubicBezTo>
                  <a:cubicBezTo>
                    <a:pt x="728" y="2298"/>
                    <a:pt x="728" y="2298"/>
                    <a:pt x="728" y="2298"/>
                  </a:cubicBezTo>
                  <a:cubicBezTo>
                    <a:pt x="728" y="2299"/>
                    <a:pt x="728" y="2299"/>
                    <a:pt x="728" y="2299"/>
                  </a:cubicBezTo>
                  <a:cubicBezTo>
                    <a:pt x="729" y="2300"/>
                    <a:pt x="729" y="2301"/>
                    <a:pt x="729" y="2302"/>
                  </a:cubicBezTo>
                  <a:cubicBezTo>
                    <a:pt x="730" y="2303"/>
                    <a:pt x="730" y="2304"/>
                    <a:pt x="730" y="2304"/>
                  </a:cubicBezTo>
                  <a:cubicBezTo>
                    <a:pt x="730" y="2305"/>
                    <a:pt x="731" y="2306"/>
                    <a:pt x="731" y="2306"/>
                  </a:cubicBezTo>
                  <a:cubicBezTo>
                    <a:pt x="731" y="2307"/>
                    <a:pt x="732" y="2308"/>
                    <a:pt x="732" y="2308"/>
                  </a:cubicBezTo>
                  <a:cubicBezTo>
                    <a:pt x="732" y="2309"/>
                    <a:pt x="732" y="2310"/>
                    <a:pt x="733" y="2310"/>
                  </a:cubicBezTo>
                  <a:cubicBezTo>
                    <a:pt x="735" y="2315"/>
                    <a:pt x="738" y="2320"/>
                    <a:pt x="741" y="2325"/>
                  </a:cubicBezTo>
                  <a:cubicBezTo>
                    <a:pt x="744" y="2330"/>
                    <a:pt x="747" y="2335"/>
                    <a:pt x="750" y="2339"/>
                  </a:cubicBezTo>
                  <a:cubicBezTo>
                    <a:pt x="751" y="2341"/>
                    <a:pt x="752" y="2343"/>
                    <a:pt x="753" y="2345"/>
                  </a:cubicBezTo>
                  <a:cubicBezTo>
                    <a:pt x="754" y="2346"/>
                    <a:pt x="754" y="2347"/>
                    <a:pt x="754" y="2348"/>
                  </a:cubicBezTo>
                  <a:cubicBezTo>
                    <a:pt x="754" y="2350"/>
                    <a:pt x="754" y="2352"/>
                    <a:pt x="754" y="2354"/>
                  </a:cubicBezTo>
                  <a:cubicBezTo>
                    <a:pt x="754" y="2355"/>
                    <a:pt x="754" y="2356"/>
                    <a:pt x="754" y="2357"/>
                  </a:cubicBezTo>
                  <a:cubicBezTo>
                    <a:pt x="754" y="2358"/>
                    <a:pt x="754" y="2359"/>
                    <a:pt x="754" y="2360"/>
                  </a:cubicBezTo>
                  <a:cubicBezTo>
                    <a:pt x="754" y="2362"/>
                    <a:pt x="755" y="2365"/>
                    <a:pt x="755" y="2367"/>
                  </a:cubicBezTo>
                  <a:cubicBezTo>
                    <a:pt x="755" y="2369"/>
                    <a:pt x="755" y="2371"/>
                    <a:pt x="755" y="2374"/>
                  </a:cubicBezTo>
                  <a:cubicBezTo>
                    <a:pt x="755" y="2376"/>
                    <a:pt x="755" y="2378"/>
                    <a:pt x="755" y="2381"/>
                  </a:cubicBezTo>
                  <a:cubicBezTo>
                    <a:pt x="755" y="2383"/>
                    <a:pt x="755" y="2385"/>
                    <a:pt x="755" y="2388"/>
                  </a:cubicBezTo>
                  <a:cubicBezTo>
                    <a:pt x="755" y="2389"/>
                    <a:pt x="755" y="2390"/>
                    <a:pt x="755" y="2391"/>
                  </a:cubicBezTo>
                  <a:cubicBezTo>
                    <a:pt x="755" y="2392"/>
                    <a:pt x="755" y="2393"/>
                    <a:pt x="755" y="2394"/>
                  </a:cubicBezTo>
                  <a:cubicBezTo>
                    <a:pt x="755" y="2396"/>
                    <a:pt x="755" y="2398"/>
                    <a:pt x="755" y="2400"/>
                  </a:cubicBezTo>
                  <a:cubicBezTo>
                    <a:pt x="755" y="2401"/>
                    <a:pt x="755" y="2401"/>
                    <a:pt x="755" y="2402"/>
                  </a:cubicBezTo>
                  <a:cubicBezTo>
                    <a:pt x="755" y="2403"/>
                    <a:pt x="754" y="2404"/>
                    <a:pt x="754" y="2405"/>
                  </a:cubicBezTo>
                  <a:cubicBezTo>
                    <a:pt x="754" y="2406"/>
                    <a:pt x="754" y="2407"/>
                    <a:pt x="754" y="2408"/>
                  </a:cubicBezTo>
                  <a:cubicBezTo>
                    <a:pt x="754" y="2409"/>
                    <a:pt x="754" y="2410"/>
                    <a:pt x="754" y="2411"/>
                  </a:cubicBezTo>
                  <a:cubicBezTo>
                    <a:pt x="754" y="2411"/>
                    <a:pt x="754" y="2412"/>
                    <a:pt x="754" y="2412"/>
                  </a:cubicBezTo>
                  <a:cubicBezTo>
                    <a:pt x="754" y="2412"/>
                    <a:pt x="755" y="2411"/>
                    <a:pt x="755" y="2411"/>
                  </a:cubicBezTo>
                  <a:cubicBezTo>
                    <a:pt x="755" y="2410"/>
                    <a:pt x="755" y="2410"/>
                    <a:pt x="756" y="2409"/>
                  </a:cubicBezTo>
                  <a:cubicBezTo>
                    <a:pt x="756" y="2408"/>
                    <a:pt x="757" y="2407"/>
                    <a:pt x="757" y="2405"/>
                  </a:cubicBezTo>
                  <a:cubicBezTo>
                    <a:pt x="758" y="2404"/>
                    <a:pt x="758" y="2404"/>
                    <a:pt x="758" y="2403"/>
                  </a:cubicBezTo>
                  <a:cubicBezTo>
                    <a:pt x="759" y="2402"/>
                    <a:pt x="759" y="2401"/>
                    <a:pt x="759" y="2400"/>
                  </a:cubicBezTo>
                  <a:cubicBezTo>
                    <a:pt x="759" y="2399"/>
                    <a:pt x="760" y="2399"/>
                    <a:pt x="760" y="2398"/>
                  </a:cubicBezTo>
                  <a:cubicBezTo>
                    <a:pt x="760" y="2397"/>
                    <a:pt x="760" y="2396"/>
                    <a:pt x="761" y="2395"/>
                  </a:cubicBezTo>
                  <a:cubicBezTo>
                    <a:pt x="761" y="2394"/>
                    <a:pt x="761" y="2393"/>
                    <a:pt x="761" y="2391"/>
                  </a:cubicBezTo>
                  <a:cubicBezTo>
                    <a:pt x="762" y="2390"/>
                    <a:pt x="762" y="2389"/>
                    <a:pt x="762" y="2388"/>
                  </a:cubicBezTo>
                  <a:cubicBezTo>
                    <a:pt x="762" y="2387"/>
                    <a:pt x="762" y="2386"/>
                    <a:pt x="762" y="2385"/>
                  </a:cubicBezTo>
                  <a:cubicBezTo>
                    <a:pt x="762" y="2383"/>
                    <a:pt x="763" y="2382"/>
                    <a:pt x="763" y="2381"/>
                  </a:cubicBezTo>
                  <a:cubicBezTo>
                    <a:pt x="763" y="2379"/>
                    <a:pt x="763" y="2376"/>
                    <a:pt x="763" y="2374"/>
                  </a:cubicBezTo>
                  <a:cubicBezTo>
                    <a:pt x="763" y="2371"/>
                    <a:pt x="763" y="2369"/>
                    <a:pt x="762" y="2366"/>
                  </a:cubicBezTo>
                  <a:cubicBezTo>
                    <a:pt x="762" y="2364"/>
                    <a:pt x="762" y="2362"/>
                    <a:pt x="761" y="2359"/>
                  </a:cubicBezTo>
                  <a:cubicBezTo>
                    <a:pt x="761" y="2358"/>
                    <a:pt x="761" y="2357"/>
                    <a:pt x="761" y="2356"/>
                  </a:cubicBezTo>
                  <a:cubicBezTo>
                    <a:pt x="762" y="2359"/>
                    <a:pt x="764" y="2362"/>
                    <a:pt x="766" y="2365"/>
                  </a:cubicBezTo>
                  <a:cubicBezTo>
                    <a:pt x="768" y="2369"/>
                    <a:pt x="769" y="2373"/>
                    <a:pt x="771" y="2377"/>
                  </a:cubicBezTo>
                  <a:cubicBezTo>
                    <a:pt x="771" y="2379"/>
                    <a:pt x="772" y="2381"/>
                    <a:pt x="772" y="2383"/>
                  </a:cubicBezTo>
                  <a:cubicBezTo>
                    <a:pt x="773" y="2384"/>
                    <a:pt x="773" y="2386"/>
                    <a:pt x="773" y="2388"/>
                  </a:cubicBezTo>
                  <a:cubicBezTo>
                    <a:pt x="774" y="2391"/>
                    <a:pt x="774" y="2394"/>
                    <a:pt x="774" y="2396"/>
                  </a:cubicBezTo>
                  <a:cubicBezTo>
                    <a:pt x="774" y="2398"/>
                    <a:pt x="774" y="2399"/>
                    <a:pt x="774" y="2400"/>
                  </a:cubicBezTo>
                  <a:cubicBezTo>
                    <a:pt x="774" y="2401"/>
                    <a:pt x="774" y="2401"/>
                    <a:pt x="774" y="2402"/>
                  </a:cubicBezTo>
                  <a:cubicBezTo>
                    <a:pt x="774" y="2403"/>
                    <a:pt x="774" y="2404"/>
                    <a:pt x="774" y="2404"/>
                  </a:cubicBezTo>
                  <a:cubicBezTo>
                    <a:pt x="774" y="2404"/>
                    <a:pt x="774" y="2403"/>
                    <a:pt x="775" y="2402"/>
                  </a:cubicBezTo>
                  <a:cubicBezTo>
                    <a:pt x="775" y="2401"/>
                    <a:pt x="775" y="2399"/>
                    <a:pt x="776" y="2396"/>
                  </a:cubicBezTo>
                  <a:cubicBezTo>
                    <a:pt x="776" y="2395"/>
                    <a:pt x="776" y="2394"/>
                    <a:pt x="776" y="2392"/>
                  </a:cubicBezTo>
                  <a:cubicBezTo>
                    <a:pt x="776" y="2391"/>
                    <a:pt x="776" y="2389"/>
                    <a:pt x="776" y="2388"/>
                  </a:cubicBezTo>
                  <a:cubicBezTo>
                    <a:pt x="776" y="2386"/>
                    <a:pt x="776" y="2384"/>
                    <a:pt x="776" y="2382"/>
                  </a:cubicBezTo>
                  <a:cubicBezTo>
                    <a:pt x="776" y="2380"/>
                    <a:pt x="775" y="2378"/>
                    <a:pt x="775" y="2376"/>
                  </a:cubicBezTo>
                  <a:cubicBezTo>
                    <a:pt x="774" y="2372"/>
                    <a:pt x="773" y="2367"/>
                    <a:pt x="771" y="2363"/>
                  </a:cubicBezTo>
                  <a:cubicBezTo>
                    <a:pt x="769" y="2358"/>
                    <a:pt x="767" y="2354"/>
                    <a:pt x="764" y="2349"/>
                  </a:cubicBezTo>
                  <a:cubicBezTo>
                    <a:pt x="764" y="2348"/>
                    <a:pt x="764" y="2348"/>
                    <a:pt x="764" y="2347"/>
                  </a:cubicBezTo>
                  <a:cubicBezTo>
                    <a:pt x="763" y="2346"/>
                    <a:pt x="763" y="2346"/>
                    <a:pt x="763" y="2346"/>
                  </a:cubicBezTo>
                  <a:cubicBezTo>
                    <a:pt x="763" y="2345"/>
                    <a:pt x="763" y="2345"/>
                    <a:pt x="763" y="2345"/>
                  </a:cubicBezTo>
                  <a:cubicBezTo>
                    <a:pt x="762" y="2344"/>
                    <a:pt x="761" y="2343"/>
                    <a:pt x="760" y="2342"/>
                  </a:cubicBezTo>
                  <a:cubicBezTo>
                    <a:pt x="759" y="2340"/>
                    <a:pt x="758" y="2337"/>
                    <a:pt x="756" y="2335"/>
                  </a:cubicBezTo>
                  <a:cubicBezTo>
                    <a:pt x="753" y="2330"/>
                    <a:pt x="750" y="2326"/>
                    <a:pt x="747" y="2321"/>
                  </a:cubicBezTo>
                  <a:cubicBezTo>
                    <a:pt x="745" y="2316"/>
                    <a:pt x="742" y="2312"/>
                    <a:pt x="740" y="2307"/>
                  </a:cubicBezTo>
                  <a:cubicBezTo>
                    <a:pt x="739" y="2305"/>
                    <a:pt x="739" y="2305"/>
                    <a:pt x="739" y="2305"/>
                  </a:cubicBezTo>
                  <a:cubicBezTo>
                    <a:pt x="738" y="2305"/>
                    <a:pt x="738" y="2304"/>
                    <a:pt x="738" y="2303"/>
                  </a:cubicBezTo>
                  <a:cubicBezTo>
                    <a:pt x="738" y="2303"/>
                    <a:pt x="737" y="2302"/>
                    <a:pt x="737" y="2302"/>
                  </a:cubicBezTo>
                  <a:cubicBezTo>
                    <a:pt x="737" y="2301"/>
                    <a:pt x="737" y="2301"/>
                    <a:pt x="736" y="2300"/>
                  </a:cubicBezTo>
                  <a:cubicBezTo>
                    <a:pt x="736" y="2299"/>
                    <a:pt x="736" y="2298"/>
                    <a:pt x="735" y="2296"/>
                  </a:cubicBezTo>
                  <a:cubicBezTo>
                    <a:pt x="735" y="2295"/>
                    <a:pt x="735" y="2295"/>
                    <a:pt x="735" y="2295"/>
                  </a:cubicBezTo>
                  <a:cubicBezTo>
                    <a:pt x="735" y="2295"/>
                    <a:pt x="735" y="2295"/>
                    <a:pt x="735" y="2295"/>
                  </a:cubicBezTo>
                  <a:cubicBezTo>
                    <a:pt x="734" y="2294"/>
                    <a:pt x="734" y="2293"/>
                    <a:pt x="734" y="2293"/>
                  </a:cubicBezTo>
                  <a:cubicBezTo>
                    <a:pt x="733" y="2288"/>
                    <a:pt x="732" y="2283"/>
                    <a:pt x="732" y="2279"/>
                  </a:cubicBezTo>
                  <a:cubicBezTo>
                    <a:pt x="731" y="2274"/>
                    <a:pt x="732" y="2270"/>
                    <a:pt x="732" y="2266"/>
                  </a:cubicBezTo>
                  <a:cubicBezTo>
                    <a:pt x="733" y="2265"/>
                    <a:pt x="733" y="2265"/>
                    <a:pt x="733" y="2264"/>
                  </a:cubicBezTo>
                  <a:cubicBezTo>
                    <a:pt x="736" y="2258"/>
                    <a:pt x="739" y="2252"/>
                    <a:pt x="742" y="2245"/>
                  </a:cubicBezTo>
                  <a:cubicBezTo>
                    <a:pt x="742" y="2245"/>
                    <a:pt x="742" y="2245"/>
                    <a:pt x="742" y="2245"/>
                  </a:cubicBezTo>
                  <a:cubicBezTo>
                    <a:pt x="742" y="2245"/>
                    <a:pt x="743" y="2245"/>
                    <a:pt x="743" y="2245"/>
                  </a:cubicBezTo>
                  <a:cubicBezTo>
                    <a:pt x="743" y="2245"/>
                    <a:pt x="743" y="2244"/>
                    <a:pt x="744" y="2244"/>
                  </a:cubicBezTo>
                  <a:cubicBezTo>
                    <a:pt x="744" y="2243"/>
                    <a:pt x="745" y="2243"/>
                    <a:pt x="745" y="2243"/>
                  </a:cubicBezTo>
                  <a:cubicBezTo>
                    <a:pt x="745" y="2243"/>
                    <a:pt x="744" y="2243"/>
                    <a:pt x="743" y="2244"/>
                  </a:cubicBezTo>
                  <a:cubicBezTo>
                    <a:pt x="743" y="2244"/>
                    <a:pt x="743" y="2244"/>
                    <a:pt x="743" y="2244"/>
                  </a:cubicBezTo>
                  <a:cubicBezTo>
                    <a:pt x="756" y="2221"/>
                    <a:pt x="770" y="2201"/>
                    <a:pt x="785" y="2186"/>
                  </a:cubicBezTo>
                  <a:cubicBezTo>
                    <a:pt x="790" y="2203"/>
                    <a:pt x="796" y="2216"/>
                    <a:pt x="802" y="2228"/>
                  </a:cubicBezTo>
                  <a:cubicBezTo>
                    <a:pt x="802" y="2229"/>
                    <a:pt x="802" y="2230"/>
                    <a:pt x="801" y="2231"/>
                  </a:cubicBezTo>
                  <a:cubicBezTo>
                    <a:pt x="801" y="2233"/>
                    <a:pt x="800" y="2235"/>
                    <a:pt x="800" y="2237"/>
                  </a:cubicBezTo>
                  <a:cubicBezTo>
                    <a:pt x="799" y="2239"/>
                    <a:pt x="799" y="2241"/>
                    <a:pt x="798" y="2243"/>
                  </a:cubicBezTo>
                  <a:cubicBezTo>
                    <a:pt x="798" y="2244"/>
                    <a:pt x="798" y="2245"/>
                    <a:pt x="798" y="2246"/>
                  </a:cubicBezTo>
                  <a:cubicBezTo>
                    <a:pt x="798" y="2247"/>
                    <a:pt x="797" y="2248"/>
                    <a:pt x="797" y="2249"/>
                  </a:cubicBezTo>
                  <a:cubicBezTo>
                    <a:pt x="797" y="2252"/>
                    <a:pt x="797" y="2254"/>
                    <a:pt x="797" y="2256"/>
                  </a:cubicBezTo>
                  <a:cubicBezTo>
                    <a:pt x="796" y="2261"/>
                    <a:pt x="796" y="2267"/>
                    <a:pt x="796" y="2272"/>
                  </a:cubicBezTo>
                  <a:cubicBezTo>
                    <a:pt x="796" y="2273"/>
                    <a:pt x="796" y="2275"/>
                    <a:pt x="796" y="2276"/>
                  </a:cubicBezTo>
                  <a:cubicBezTo>
                    <a:pt x="796" y="2277"/>
                    <a:pt x="796" y="2279"/>
                    <a:pt x="796" y="2280"/>
                  </a:cubicBezTo>
                  <a:cubicBezTo>
                    <a:pt x="797" y="2283"/>
                    <a:pt x="797" y="2286"/>
                    <a:pt x="797" y="2288"/>
                  </a:cubicBezTo>
                  <a:cubicBezTo>
                    <a:pt x="798" y="2294"/>
                    <a:pt x="799" y="2300"/>
                    <a:pt x="800" y="2305"/>
                  </a:cubicBezTo>
                  <a:cubicBezTo>
                    <a:pt x="801" y="2311"/>
                    <a:pt x="802" y="2316"/>
                    <a:pt x="803" y="2322"/>
                  </a:cubicBezTo>
                  <a:cubicBezTo>
                    <a:pt x="804" y="2325"/>
                    <a:pt x="804" y="2327"/>
                    <a:pt x="805" y="2330"/>
                  </a:cubicBezTo>
                  <a:cubicBezTo>
                    <a:pt x="806" y="2333"/>
                    <a:pt x="806" y="2335"/>
                    <a:pt x="807" y="2338"/>
                  </a:cubicBezTo>
                  <a:cubicBezTo>
                    <a:pt x="808" y="2343"/>
                    <a:pt x="809" y="2348"/>
                    <a:pt x="810" y="2352"/>
                  </a:cubicBezTo>
                  <a:cubicBezTo>
                    <a:pt x="812" y="2357"/>
                    <a:pt x="813" y="2362"/>
                    <a:pt x="814" y="2366"/>
                  </a:cubicBezTo>
                  <a:cubicBezTo>
                    <a:pt x="814" y="2368"/>
                    <a:pt x="815" y="2370"/>
                    <a:pt x="815" y="2372"/>
                  </a:cubicBezTo>
                  <a:cubicBezTo>
                    <a:pt x="815" y="2373"/>
                    <a:pt x="816" y="2375"/>
                    <a:pt x="816" y="2377"/>
                  </a:cubicBezTo>
                  <a:cubicBezTo>
                    <a:pt x="817" y="2379"/>
                    <a:pt x="817" y="2380"/>
                    <a:pt x="817" y="2382"/>
                  </a:cubicBezTo>
                  <a:cubicBezTo>
                    <a:pt x="818" y="2383"/>
                    <a:pt x="818" y="2384"/>
                    <a:pt x="818" y="2386"/>
                  </a:cubicBezTo>
                  <a:cubicBezTo>
                    <a:pt x="819" y="2390"/>
                    <a:pt x="819" y="2393"/>
                    <a:pt x="819" y="2393"/>
                  </a:cubicBezTo>
                  <a:cubicBezTo>
                    <a:pt x="819" y="2393"/>
                    <a:pt x="819" y="2393"/>
                    <a:pt x="820" y="2391"/>
                  </a:cubicBezTo>
                  <a:cubicBezTo>
                    <a:pt x="820" y="2390"/>
                    <a:pt x="820" y="2388"/>
                    <a:pt x="820" y="2385"/>
                  </a:cubicBezTo>
                  <a:cubicBezTo>
                    <a:pt x="820" y="2384"/>
                    <a:pt x="820" y="2383"/>
                    <a:pt x="819" y="2381"/>
                  </a:cubicBezTo>
                  <a:cubicBezTo>
                    <a:pt x="819" y="2380"/>
                    <a:pt x="819" y="2378"/>
                    <a:pt x="819" y="2376"/>
                  </a:cubicBezTo>
                  <a:cubicBezTo>
                    <a:pt x="819" y="2375"/>
                    <a:pt x="819" y="2373"/>
                    <a:pt x="819" y="2371"/>
                  </a:cubicBezTo>
                  <a:cubicBezTo>
                    <a:pt x="819" y="2369"/>
                    <a:pt x="818" y="2367"/>
                    <a:pt x="818" y="2365"/>
                  </a:cubicBezTo>
                  <a:cubicBezTo>
                    <a:pt x="818" y="2361"/>
                    <a:pt x="817" y="2356"/>
                    <a:pt x="816" y="2351"/>
                  </a:cubicBezTo>
                  <a:cubicBezTo>
                    <a:pt x="816" y="2347"/>
                    <a:pt x="815" y="2341"/>
                    <a:pt x="814" y="2336"/>
                  </a:cubicBezTo>
                  <a:cubicBezTo>
                    <a:pt x="813" y="2334"/>
                    <a:pt x="813" y="2332"/>
                    <a:pt x="812" y="2330"/>
                  </a:cubicBezTo>
                  <a:cubicBezTo>
                    <a:pt x="813" y="2330"/>
                    <a:pt x="813" y="2331"/>
                    <a:pt x="814" y="2332"/>
                  </a:cubicBezTo>
                  <a:cubicBezTo>
                    <a:pt x="814" y="2333"/>
                    <a:pt x="815" y="2334"/>
                    <a:pt x="815" y="2335"/>
                  </a:cubicBezTo>
                  <a:cubicBezTo>
                    <a:pt x="816" y="2336"/>
                    <a:pt x="816" y="2336"/>
                    <a:pt x="816" y="2337"/>
                  </a:cubicBezTo>
                  <a:cubicBezTo>
                    <a:pt x="817" y="2337"/>
                    <a:pt x="817" y="2338"/>
                    <a:pt x="817" y="2339"/>
                  </a:cubicBezTo>
                  <a:cubicBezTo>
                    <a:pt x="818" y="2340"/>
                    <a:pt x="819" y="2341"/>
                    <a:pt x="819" y="2342"/>
                  </a:cubicBezTo>
                  <a:cubicBezTo>
                    <a:pt x="820" y="2343"/>
                    <a:pt x="821" y="2345"/>
                    <a:pt x="821" y="2346"/>
                  </a:cubicBezTo>
                  <a:cubicBezTo>
                    <a:pt x="822" y="2347"/>
                    <a:pt x="823" y="2349"/>
                    <a:pt x="823" y="2350"/>
                  </a:cubicBezTo>
                  <a:cubicBezTo>
                    <a:pt x="825" y="2352"/>
                    <a:pt x="826" y="2355"/>
                    <a:pt x="827" y="2358"/>
                  </a:cubicBezTo>
                  <a:cubicBezTo>
                    <a:pt x="829" y="2360"/>
                    <a:pt x="830" y="2363"/>
                    <a:pt x="831" y="2366"/>
                  </a:cubicBezTo>
                  <a:cubicBezTo>
                    <a:pt x="832" y="2367"/>
                    <a:pt x="832" y="2368"/>
                    <a:pt x="833" y="2370"/>
                  </a:cubicBezTo>
                  <a:cubicBezTo>
                    <a:pt x="834" y="2371"/>
                    <a:pt x="834" y="2372"/>
                    <a:pt x="835" y="2374"/>
                  </a:cubicBezTo>
                  <a:cubicBezTo>
                    <a:pt x="835" y="2375"/>
                    <a:pt x="836" y="2376"/>
                    <a:pt x="836" y="2378"/>
                  </a:cubicBezTo>
                  <a:cubicBezTo>
                    <a:pt x="837" y="2378"/>
                    <a:pt x="837" y="2379"/>
                    <a:pt x="837" y="2379"/>
                  </a:cubicBezTo>
                  <a:cubicBezTo>
                    <a:pt x="837" y="2380"/>
                    <a:pt x="838" y="2381"/>
                    <a:pt x="838" y="2381"/>
                  </a:cubicBezTo>
                  <a:cubicBezTo>
                    <a:pt x="839" y="2384"/>
                    <a:pt x="840" y="2386"/>
                    <a:pt x="841" y="2388"/>
                  </a:cubicBezTo>
                  <a:cubicBezTo>
                    <a:pt x="841" y="2389"/>
                    <a:pt x="841" y="2390"/>
                    <a:pt x="842" y="2391"/>
                  </a:cubicBezTo>
                  <a:cubicBezTo>
                    <a:pt x="842" y="2392"/>
                    <a:pt x="842" y="2393"/>
                    <a:pt x="843" y="2394"/>
                  </a:cubicBezTo>
                  <a:cubicBezTo>
                    <a:pt x="843" y="2395"/>
                    <a:pt x="843" y="2395"/>
                    <a:pt x="844" y="2396"/>
                  </a:cubicBezTo>
                  <a:cubicBezTo>
                    <a:pt x="844" y="2397"/>
                    <a:pt x="844" y="2398"/>
                    <a:pt x="845" y="2398"/>
                  </a:cubicBezTo>
                  <a:cubicBezTo>
                    <a:pt x="845" y="2399"/>
                    <a:pt x="846" y="2400"/>
                    <a:pt x="846" y="2401"/>
                  </a:cubicBezTo>
                  <a:cubicBezTo>
                    <a:pt x="846" y="2402"/>
                    <a:pt x="846" y="2402"/>
                    <a:pt x="846" y="2402"/>
                  </a:cubicBezTo>
                  <a:cubicBezTo>
                    <a:pt x="846" y="2402"/>
                    <a:pt x="846" y="2402"/>
                    <a:pt x="846" y="2401"/>
                  </a:cubicBezTo>
                  <a:cubicBezTo>
                    <a:pt x="846" y="2400"/>
                    <a:pt x="846" y="2399"/>
                    <a:pt x="846" y="2398"/>
                  </a:cubicBezTo>
                  <a:cubicBezTo>
                    <a:pt x="846" y="2396"/>
                    <a:pt x="846" y="2395"/>
                    <a:pt x="846" y="2393"/>
                  </a:cubicBezTo>
                  <a:cubicBezTo>
                    <a:pt x="846" y="2392"/>
                    <a:pt x="846" y="2391"/>
                    <a:pt x="845" y="2390"/>
                  </a:cubicBezTo>
                  <a:cubicBezTo>
                    <a:pt x="845" y="2389"/>
                    <a:pt x="845" y="2388"/>
                    <a:pt x="845" y="2387"/>
                  </a:cubicBezTo>
                  <a:cubicBezTo>
                    <a:pt x="845" y="2386"/>
                    <a:pt x="845" y="2384"/>
                    <a:pt x="844" y="2383"/>
                  </a:cubicBezTo>
                  <a:cubicBezTo>
                    <a:pt x="844" y="2382"/>
                    <a:pt x="844" y="2381"/>
                    <a:pt x="843" y="2379"/>
                  </a:cubicBezTo>
                  <a:cubicBezTo>
                    <a:pt x="843" y="2378"/>
                    <a:pt x="843" y="2377"/>
                    <a:pt x="842" y="2375"/>
                  </a:cubicBezTo>
                  <a:cubicBezTo>
                    <a:pt x="842" y="2374"/>
                    <a:pt x="842" y="2373"/>
                    <a:pt x="841" y="2371"/>
                  </a:cubicBezTo>
                  <a:cubicBezTo>
                    <a:pt x="840" y="2369"/>
                    <a:pt x="839" y="2366"/>
                    <a:pt x="838" y="2363"/>
                  </a:cubicBezTo>
                  <a:cubicBezTo>
                    <a:pt x="837" y="2360"/>
                    <a:pt x="836" y="2357"/>
                    <a:pt x="835" y="2354"/>
                  </a:cubicBezTo>
                  <a:cubicBezTo>
                    <a:pt x="833" y="2352"/>
                    <a:pt x="832" y="2349"/>
                    <a:pt x="830" y="2346"/>
                  </a:cubicBezTo>
                  <a:cubicBezTo>
                    <a:pt x="829" y="2343"/>
                    <a:pt x="827" y="2341"/>
                    <a:pt x="825" y="2339"/>
                  </a:cubicBezTo>
                  <a:cubicBezTo>
                    <a:pt x="825" y="2337"/>
                    <a:pt x="824" y="2336"/>
                    <a:pt x="823" y="2335"/>
                  </a:cubicBezTo>
                  <a:cubicBezTo>
                    <a:pt x="822" y="2334"/>
                    <a:pt x="821" y="2333"/>
                    <a:pt x="820" y="2332"/>
                  </a:cubicBezTo>
                  <a:cubicBezTo>
                    <a:pt x="820" y="2331"/>
                    <a:pt x="819" y="2330"/>
                    <a:pt x="818" y="2329"/>
                  </a:cubicBezTo>
                  <a:cubicBezTo>
                    <a:pt x="817" y="2328"/>
                    <a:pt x="816" y="2327"/>
                    <a:pt x="816" y="2326"/>
                  </a:cubicBezTo>
                  <a:cubicBezTo>
                    <a:pt x="815" y="2325"/>
                    <a:pt x="814" y="2324"/>
                    <a:pt x="813" y="2324"/>
                  </a:cubicBezTo>
                  <a:cubicBezTo>
                    <a:pt x="813" y="2323"/>
                    <a:pt x="812" y="2322"/>
                    <a:pt x="811" y="2322"/>
                  </a:cubicBezTo>
                  <a:cubicBezTo>
                    <a:pt x="811" y="2321"/>
                    <a:pt x="811" y="2321"/>
                    <a:pt x="811" y="2321"/>
                  </a:cubicBezTo>
                  <a:cubicBezTo>
                    <a:pt x="811" y="2321"/>
                    <a:pt x="811" y="2321"/>
                    <a:pt x="811" y="2320"/>
                  </a:cubicBezTo>
                  <a:cubicBezTo>
                    <a:pt x="810" y="2315"/>
                    <a:pt x="808" y="2309"/>
                    <a:pt x="807" y="2304"/>
                  </a:cubicBezTo>
                  <a:cubicBezTo>
                    <a:pt x="806" y="2298"/>
                    <a:pt x="806" y="2293"/>
                    <a:pt x="805" y="2288"/>
                  </a:cubicBezTo>
                  <a:cubicBezTo>
                    <a:pt x="804" y="2282"/>
                    <a:pt x="804" y="2277"/>
                    <a:pt x="803" y="2272"/>
                  </a:cubicBezTo>
                  <a:cubicBezTo>
                    <a:pt x="803" y="2266"/>
                    <a:pt x="802" y="2261"/>
                    <a:pt x="802" y="2257"/>
                  </a:cubicBezTo>
                  <a:cubicBezTo>
                    <a:pt x="802" y="2252"/>
                    <a:pt x="803" y="2247"/>
                    <a:pt x="803" y="2243"/>
                  </a:cubicBezTo>
                  <a:cubicBezTo>
                    <a:pt x="803" y="2241"/>
                    <a:pt x="803" y="2239"/>
                    <a:pt x="803" y="2237"/>
                  </a:cubicBezTo>
                  <a:cubicBezTo>
                    <a:pt x="804" y="2235"/>
                    <a:pt x="804" y="2234"/>
                    <a:pt x="804" y="2232"/>
                  </a:cubicBezTo>
                  <a:cubicBezTo>
                    <a:pt x="804" y="2232"/>
                    <a:pt x="804" y="2232"/>
                    <a:pt x="804" y="2231"/>
                  </a:cubicBezTo>
                  <a:cubicBezTo>
                    <a:pt x="831" y="2276"/>
                    <a:pt x="866" y="2286"/>
                    <a:pt x="866" y="2286"/>
                  </a:cubicBezTo>
                  <a:cubicBezTo>
                    <a:pt x="866" y="2286"/>
                    <a:pt x="871" y="2302"/>
                    <a:pt x="871" y="2329"/>
                  </a:cubicBezTo>
                  <a:cubicBezTo>
                    <a:pt x="871" y="2339"/>
                    <a:pt x="872" y="2350"/>
                    <a:pt x="873" y="2360"/>
                  </a:cubicBezTo>
                  <a:cubicBezTo>
                    <a:pt x="873" y="2363"/>
                    <a:pt x="872" y="2366"/>
                    <a:pt x="871" y="2370"/>
                  </a:cubicBezTo>
                  <a:cubicBezTo>
                    <a:pt x="870" y="2374"/>
                    <a:pt x="869" y="2379"/>
                    <a:pt x="868" y="2383"/>
                  </a:cubicBezTo>
                  <a:cubicBezTo>
                    <a:pt x="867" y="2386"/>
                    <a:pt x="867" y="2388"/>
                    <a:pt x="866" y="2390"/>
                  </a:cubicBezTo>
                  <a:cubicBezTo>
                    <a:pt x="865" y="2393"/>
                    <a:pt x="865" y="2395"/>
                    <a:pt x="864" y="2398"/>
                  </a:cubicBezTo>
                  <a:cubicBezTo>
                    <a:pt x="863" y="2403"/>
                    <a:pt x="862" y="2408"/>
                    <a:pt x="861" y="2413"/>
                  </a:cubicBezTo>
                  <a:cubicBezTo>
                    <a:pt x="861" y="2414"/>
                    <a:pt x="861" y="2416"/>
                    <a:pt x="861" y="2417"/>
                  </a:cubicBezTo>
                  <a:cubicBezTo>
                    <a:pt x="861" y="2418"/>
                    <a:pt x="860" y="2420"/>
                    <a:pt x="860" y="2421"/>
                  </a:cubicBezTo>
                  <a:cubicBezTo>
                    <a:pt x="860" y="2422"/>
                    <a:pt x="860" y="2424"/>
                    <a:pt x="860" y="2426"/>
                  </a:cubicBezTo>
                  <a:cubicBezTo>
                    <a:pt x="860" y="2426"/>
                    <a:pt x="860" y="2426"/>
                    <a:pt x="859" y="2427"/>
                  </a:cubicBezTo>
                  <a:cubicBezTo>
                    <a:pt x="859" y="2427"/>
                    <a:pt x="859" y="2428"/>
                    <a:pt x="859" y="2428"/>
                  </a:cubicBezTo>
                  <a:cubicBezTo>
                    <a:pt x="858" y="2429"/>
                    <a:pt x="858" y="2430"/>
                    <a:pt x="858" y="2430"/>
                  </a:cubicBezTo>
                  <a:cubicBezTo>
                    <a:pt x="857" y="2431"/>
                    <a:pt x="857" y="2432"/>
                    <a:pt x="857" y="2433"/>
                  </a:cubicBezTo>
                  <a:cubicBezTo>
                    <a:pt x="856" y="2433"/>
                    <a:pt x="856" y="2434"/>
                    <a:pt x="856" y="2435"/>
                  </a:cubicBezTo>
                  <a:cubicBezTo>
                    <a:pt x="855" y="2437"/>
                    <a:pt x="854" y="2438"/>
                    <a:pt x="854" y="2440"/>
                  </a:cubicBezTo>
                  <a:cubicBezTo>
                    <a:pt x="854" y="2441"/>
                    <a:pt x="853" y="2442"/>
                    <a:pt x="853" y="2443"/>
                  </a:cubicBezTo>
                  <a:cubicBezTo>
                    <a:pt x="853" y="2444"/>
                    <a:pt x="853" y="2445"/>
                    <a:pt x="852" y="2446"/>
                  </a:cubicBezTo>
                  <a:cubicBezTo>
                    <a:pt x="852" y="2448"/>
                    <a:pt x="852" y="2450"/>
                    <a:pt x="851" y="2452"/>
                  </a:cubicBezTo>
                  <a:cubicBezTo>
                    <a:pt x="851" y="2454"/>
                    <a:pt x="851" y="2456"/>
                    <a:pt x="851" y="2458"/>
                  </a:cubicBezTo>
                  <a:cubicBezTo>
                    <a:pt x="850" y="2459"/>
                    <a:pt x="850" y="2460"/>
                    <a:pt x="850" y="2461"/>
                  </a:cubicBezTo>
                  <a:cubicBezTo>
                    <a:pt x="850" y="2462"/>
                    <a:pt x="850" y="2463"/>
                    <a:pt x="850" y="2464"/>
                  </a:cubicBezTo>
                  <a:cubicBezTo>
                    <a:pt x="850" y="2466"/>
                    <a:pt x="850" y="2468"/>
                    <a:pt x="851" y="2470"/>
                  </a:cubicBezTo>
                  <a:cubicBezTo>
                    <a:pt x="851" y="2471"/>
                    <a:pt x="851" y="2471"/>
                    <a:pt x="851" y="2472"/>
                  </a:cubicBezTo>
                  <a:cubicBezTo>
                    <a:pt x="851" y="2473"/>
                    <a:pt x="851" y="2474"/>
                    <a:pt x="851" y="2475"/>
                  </a:cubicBezTo>
                  <a:cubicBezTo>
                    <a:pt x="851" y="2475"/>
                    <a:pt x="851" y="2476"/>
                    <a:pt x="851" y="2477"/>
                  </a:cubicBezTo>
                  <a:cubicBezTo>
                    <a:pt x="852" y="2478"/>
                    <a:pt x="852" y="2478"/>
                    <a:pt x="852" y="2479"/>
                  </a:cubicBezTo>
                  <a:cubicBezTo>
                    <a:pt x="852" y="2480"/>
                    <a:pt x="852" y="2481"/>
                    <a:pt x="853" y="2482"/>
                  </a:cubicBezTo>
                  <a:cubicBezTo>
                    <a:pt x="853" y="2483"/>
                    <a:pt x="853" y="2484"/>
                    <a:pt x="853" y="2484"/>
                  </a:cubicBezTo>
                  <a:cubicBezTo>
                    <a:pt x="854" y="2485"/>
                    <a:pt x="854" y="2485"/>
                    <a:pt x="854" y="2485"/>
                  </a:cubicBezTo>
                  <a:cubicBezTo>
                    <a:pt x="854" y="2485"/>
                    <a:pt x="854" y="2485"/>
                    <a:pt x="854" y="2484"/>
                  </a:cubicBezTo>
                  <a:cubicBezTo>
                    <a:pt x="854" y="2484"/>
                    <a:pt x="854" y="2483"/>
                    <a:pt x="854" y="2482"/>
                  </a:cubicBezTo>
                  <a:cubicBezTo>
                    <a:pt x="854" y="2481"/>
                    <a:pt x="855" y="2480"/>
                    <a:pt x="855" y="2479"/>
                  </a:cubicBezTo>
                  <a:cubicBezTo>
                    <a:pt x="855" y="2478"/>
                    <a:pt x="855" y="2476"/>
                    <a:pt x="856" y="2475"/>
                  </a:cubicBezTo>
                  <a:cubicBezTo>
                    <a:pt x="856" y="2473"/>
                    <a:pt x="856" y="2472"/>
                    <a:pt x="857" y="2470"/>
                  </a:cubicBezTo>
                  <a:cubicBezTo>
                    <a:pt x="857" y="2468"/>
                    <a:pt x="857" y="2467"/>
                    <a:pt x="857" y="2465"/>
                  </a:cubicBezTo>
                  <a:cubicBezTo>
                    <a:pt x="857" y="2464"/>
                    <a:pt x="858" y="2463"/>
                    <a:pt x="858" y="2462"/>
                  </a:cubicBezTo>
                  <a:cubicBezTo>
                    <a:pt x="858" y="2461"/>
                    <a:pt x="858" y="2460"/>
                    <a:pt x="858" y="2459"/>
                  </a:cubicBezTo>
                  <a:cubicBezTo>
                    <a:pt x="858" y="2457"/>
                    <a:pt x="859" y="2455"/>
                    <a:pt x="859" y="2453"/>
                  </a:cubicBezTo>
                  <a:cubicBezTo>
                    <a:pt x="859" y="2451"/>
                    <a:pt x="860" y="2449"/>
                    <a:pt x="860" y="2447"/>
                  </a:cubicBezTo>
                  <a:cubicBezTo>
                    <a:pt x="860" y="2446"/>
                    <a:pt x="860" y="2445"/>
                    <a:pt x="860" y="2445"/>
                  </a:cubicBezTo>
                  <a:cubicBezTo>
                    <a:pt x="860" y="2444"/>
                    <a:pt x="861" y="2443"/>
                    <a:pt x="861" y="2442"/>
                  </a:cubicBezTo>
                  <a:cubicBezTo>
                    <a:pt x="861" y="2442"/>
                    <a:pt x="861" y="2442"/>
                    <a:pt x="861" y="2441"/>
                  </a:cubicBezTo>
                  <a:cubicBezTo>
                    <a:pt x="861" y="2442"/>
                    <a:pt x="861" y="2443"/>
                    <a:pt x="861" y="2444"/>
                  </a:cubicBezTo>
                  <a:cubicBezTo>
                    <a:pt x="862" y="2449"/>
                    <a:pt x="863" y="2454"/>
                    <a:pt x="865" y="2458"/>
                  </a:cubicBezTo>
                  <a:cubicBezTo>
                    <a:pt x="866" y="2462"/>
                    <a:pt x="868" y="2466"/>
                    <a:pt x="870" y="2470"/>
                  </a:cubicBezTo>
                  <a:cubicBezTo>
                    <a:pt x="872" y="2473"/>
                    <a:pt x="875" y="2476"/>
                    <a:pt x="877" y="2478"/>
                  </a:cubicBezTo>
                  <a:cubicBezTo>
                    <a:pt x="879" y="2481"/>
                    <a:pt x="881" y="2482"/>
                    <a:pt x="883" y="2484"/>
                  </a:cubicBezTo>
                  <a:cubicBezTo>
                    <a:pt x="884" y="2484"/>
                    <a:pt x="885" y="2485"/>
                    <a:pt x="886" y="2485"/>
                  </a:cubicBezTo>
                  <a:cubicBezTo>
                    <a:pt x="887" y="2486"/>
                    <a:pt x="887" y="2486"/>
                    <a:pt x="888" y="2486"/>
                  </a:cubicBezTo>
                  <a:cubicBezTo>
                    <a:pt x="889" y="2487"/>
                    <a:pt x="890" y="2487"/>
                    <a:pt x="890" y="2487"/>
                  </a:cubicBezTo>
                  <a:cubicBezTo>
                    <a:pt x="890" y="2487"/>
                    <a:pt x="889" y="2487"/>
                    <a:pt x="888" y="2486"/>
                  </a:cubicBezTo>
                  <a:cubicBezTo>
                    <a:pt x="887" y="2485"/>
                    <a:pt x="886" y="2484"/>
                    <a:pt x="884" y="2482"/>
                  </a:cubicBezTo>
                  <a:cubicBezTo>
                    <a:pt x="883" y="2481"/>
                    <a:pt x="881" y="2479"/>
                    <a:pt x="879" y="2476"/>
                  </a:cubicBezTo>
                  <a:cubicBezTo>
                    <a:pt x="877" y="2474"/>
                    <a:pt x="876" y="2471"/>
                    <a:pt x="874" y="2468"/>
                  </a:cubicBezTo>
                  <a:cubicBezTo>
                    <a:pt x="873" y="2464"/>
                    <a:pt x="871" y="2460"/>
                    <a:pt x="870" y="2456"/>
                  </a:cubicBezTo>
                  <a:cubicBezTo>
                    <a:pt x="869" y="2452"/>
                    <a:pt x="868" y="2448"/>
                    <a:pt x="868" y="2443"/>
                  </a:cubicBezTo>
                  <a:cubicBezTo>
                    <a:pt x="868" y="2439"/>
                    <a:pt x="868" y="2434"/>
                    <a:pt x="868" y="2429"/>
                  </a:cubicBezTo>
                  <a:cubicBezTo>
                    <a:pt x="868" y="2426"/>
                    <a:pt x="868" y="2424"/>
                    <a:pt x="868" y="2422"/>
                  </a:cubicBezTo>
                  <a:cubicBezTo>
                    <a:pt x="868" y="2420"/>
                    <a:pt x="868" y="2419"/>
                    <a:pt x="869" y="2418"/>
                  </a:cubicBezTo>
                  <a:cubicBezTo>
                    <a:pt x="869" y="2417"/>
                    <a:pt x="869" y="2415"/>
                    <a:pt x="869" y="2414"/>
                  </a:cubicBezTo>
                  <a:cubicBezTo>
                    <a:pt x="870" y="2409"/>
                    <a:pt x="871" y="2404"/>
                    <a:pt x="872" y="2399"/>
                  </a:cubicBezTo>
                  <a:cubicBezTo>
                    <a:pt x="872" y="2397"/>
                    <a:pt x="873" y="2394"/>
                    <a:pt x="873" y="2392"/>
                  </a:cubicBezTo>
                  <a:cubicBezTo>
                    <a:pt x="874" y="2390"/>
                    <a:pt x="874" y="2387"/>
                    <a:pt x="875" y="2385"/>
                  </a:cubicBezTo>
                  <a:cubicBezTo>
                    <a:pt x="875" y="2382"/>
                    <a:pt x="876" y="2379"/>
                    <a:pt x="876" y="2376"/>
                  </a:cubicBezTo>
                  <a:cubicBezTo>
                    <a:pt x="881" y="2400"/>
                    <a:pt x="889" y="2423"/>
                    <a:pt x="894" y="2444"/>
                  </a:cubicBezTo>
                  <a:cubicBezTo>
                    <a:pt x="884" y="2399"/>
                    <a:pt x="885" y="2352"/>
                    <a:pt x="887" y="2322"/>
                  </a:cubicBezTo>
                  <a:cubicBezTo>
                    <a:pt x="888" y="2323"/>
                    <a:pt x="888" y="2325"/>
                    <a:pt x="888" y="2326"/>
                  </a:cubicBezTo>
                  <a:cubicBezTo>
                    <a:pt x="890" y="2331"/>
                    <a:pt x="892" y="2337"/>
                    <a:pt x="894" y="2342"/>
                  </a:cubicBezTo>
                  <a:cubicBezTo>
                    <a:pt x="896" y="2348"/>
                    <a:pt x="899" y="2353"/>
                    <a:pt x="902" y="2359"/>
                  </a:cubicBezTo>
                  <a:cubicBezTo>
                    <a:pt x="904" y="2362"/>
                    <a:pt x="905" y="2365"/>
                    <a:pt x="907" y="2367"/>
                  </a:cubicBezTo>
                  <a:cubicBezTo>
                    <a:pt x="909" y="2370"/>
                    <a:pt x="910" y="2373"/>
                    <a:pt x="912" y="2376"/>
                  </a:cubicBezTo>
                  <a:cubicBezTo>
                    <a:pt x="914" y="2379"/>
                    <a:pt x="915" y="2382"/>
                    <a:pt x="917" y="2385"/>
                  </a:cubicBezTo>
                  <a:cubicBezTo>
                    <a:pt x="918" y="2386"/>
                    <a:pt x="918" y="2386"/>
                    <a:pt x="918" y="2386"/>
                  </a:cubicBezTo>
                  <a:cubicBezTo>
                    <a:pt x="918" y="2387"/>
                    <a:pt x="918" y="2387"/>
                    <a:pt x="918" y="2387"/>
                  </a:cubicBezTo>
                  <a:cubicBezTo>
                    <a:pt x="919" y="2389"/>
                    <a:pt x="919" y="2389"/>
                    <a:pt x="919" y="2389"/>
                  </a:cubicBezTo>
                  <a:cubicBezTo>
                    <a:pt x="920" y="2391"/>
                    <a:pt x="921" y="2392"/>
                    <a:pt x="922" y="2394"/>
                  </a:cubicBezTo>
                  <a:cubicBezTo>
                    <a:pt x="924" y="2398"/>
                    <a:pt x="924" y="2398"/>
                    <a:pt x="924" y="2398"/>
                  </a:cubicBezTo>
                  <a:cubicBezTo>
                    <a:pt x="925" y="2399"/>
                    <a:pt x="925" y="2400"/>
                    <a:pt x="925" y="2401"/>
                  </a:cubicBezTo>
                  <a:cubicBezTo>
                    <a:pt x="925" y="2402"/>
                    <a:pt x="925" y="2404"/>
                    <a:pt x="924" y="2405"/>
                  </a:cubicBezTo>
                  <a:cubicBezTo>
                    <a:pt x="924" y="2408"/>
                    <a:pt x="923" y="2412"/>
                    <a:pt x="923" y="2415"/>
                  </a:cubicBezTo>
                  <a:cubicBezTo>
                    <a:pt x="922" y="2416"/>
                    <a:pt x="922" y="2417"/>
                    <a:pt x="922" y="2418"/>
                  </a:cubicBezTo>
                  <a:cubicBezTo>
                    <a:pt x="922" y="2419"/>
                    <a:pt x="922" y="2420"/>
                    <a:pt x="922" y="2420"/>
                  </a:cubicBezTo>
                  <a:cubicBezTo>
                    <a:pt x="922" y="2422"/>
                    <a:pt x="922" y="2424"/>
                    <a:pt x="921" y="2426"/>
                  </a:cubicBezTo>
                  <a:cubicBezTo>
                    <a:pt x="921" y="2428"/>
                    <a:pt x="921" y="2430"/>
                    <a:pt x="921" y="2432"/>
                  </a:cubicBezTo>
                  <a:cubicBezTo>
                    <a:pt x="921" y="2433"/>
                    <a:pt x="921" y="2434"/>
                    <a:pt x="921" y="2434"/>
                  </a:cubicBezTo>
                  <a:cubicBezTo>
                    <a:pt x="921" y="2435"/>
                    <a:pt x="921" y="2436"/>
                    <a:pt x="921" y="2437"/>
                  </a:cubicBezTo>
                  <a:cubicBezTo>
                    <a:pt x="921" y="2441"/>
                    <a:pt x="921" y="2444"/>
                    <a:pt x="922" y="2447"/>
                  </a:cubicBezTo>
                  <a:cubicBezTo>
                    <a:pt x="922" y="2450"/>
                    <a:pt x="922" y="2452"/>
                    <a:pt x="923" y="2454"/>
                  </a:cubicBezTo>
                  <a:cubicBezTo>
                    <a:pt x="923" y="2455"/>
                    <a:pt x="923" y="2455"/>
                    <a:pt x="923" y="2456"/>
                  </a:cubicBezTo>
                  <a:cubicBezTo>
                    <a:pt x="923" y="2456"/>
                    <a:pt x="923" y="2456"/>
                    <a:pt x="923" y="2456"/>
                  </a:cubicBezTo>
                  <a:cubicBezTo>
                    <a:pt x="923" y="2456"/>
                    <a:pt x="924" y="2456"/>
                    <a:pt x="924" y="2456"/>
                  </a:cubicBezTo>
                  <a:cubicBezTo>
                    <a:pt x="924" y="2455"/>
                    <a:pt x="924" y="2455"/>
                    <a:pt x="924" y="2454"/>
                  </a:cubicBezTo>
                  <a:cubicBezTo>
                    <a:pt x="925" y="2452"/>
                    <a:pt x="926" y="2450"/>
                    <a:pt x="926" y="2447"/>
                  </a:cubicBezTo>
                  <a:cubicBezTo>
                    <a:pt x="927" y="2444"/>
                    <a:pt x="928" y="2441"/>
                    <a:pt x="928" y="2438"/>
                  </a:cubicBezTo>
                  <a:cubicBezTo>
                    <a:pt x="928" y="2437"/>
                    <a:pt x="928" y="2436"/>
                    <a:pt x="928" y="2435"/>
                  </a:cubicBezTo>
                  <a:cubicBezTo>
                    <a:pt x="929" y="2434"/>
                    <a:pt x="929" y="2433"/>
                    <a:pt x="929" y="2432"/>
                  </a:cubicBezTo>
                  <a:cubicBezTo>
                    <a:pt x="929" y="2430"/>
                    <a:pt x="929" y="2428"/>
                    <a:pt x="929" y="2427"/>
                  </a:cubicBezTo>
                  <a:cubicBezTo>
                    <a:pt x="929" y="2425"/>
                    <a:pt x="929" y="2423"/>
                    <a:pt x="929" y="2421"/>
                  </a:cubicBezTo>
                  <a:cubicBezTo>
                    <a:pt x="930" y="2420"/>
                    <a:pt x="930" y="2419"/>
                    <a:pt x="930" y="2418"/>
                  </a:cubicBezTo>
                  <a:cubicBezTo>
                    <a:pt x="930" y="2417"/>
                    <a:pt x="930" y="2416"/>
                    <a:pt x="930" y="2415"/>
                  </a:cubicBezTo>
                  <a:cubicBezTo>
                    <a:pt x="929" y="2414"/>
                    <a:pt x="929" y="2412"/>
                    <a:pt x="929" y="2410"/>
                  </a:cubicBezTo>
                  <a:cubicBezTo>
                    <a:pt x="930" y="2410"/>
                    <a:pt x="930" y="2411"/>
                    <a:pt x="930" y="2412"/>
                  </a:cubicBezTo>
                  <a:cubicBezTo>
                    <a:pt x="932" y="2418"/>
                    <a:pt x="935" y="2424"/>
                    <a:pt x="937" y="2430"/>
                  </a:cubicBezTo>
                  <a:cubicBezTo>
                    <a:pt x="938" y="2433"/>
                    <a:pt x="938" y="2436"/>
                    <a:pt x="939" y="2439"/>
                  </a:cubicBezTo>
                  <a:cubicBezTo>
                    <a:pt x="939" y="2440"/>
                    <a:pt x="940" y="2442"/>
                    <a:pt x="940" y="2443"/>
                  </a:cubicBezTo>
                  <a:cubicBezTo>
                    <a:pt x="940" y="2445"/>
                    <a:pt x="941" y="2446"/>
                    <a:pt x="941" y="2448"/>
                  </a:cubicBezTo>
                  <a:cubicBezTo>
                    <a:pt x="942" y="2453"/>
                    <a:pt x="943" y="2459"/>
                    <a:pt x="943" y="2464"/>
                  </a:cubicBezTo>
                  <a:cubicBezTo>
                    <a:pt x="944" y="2466"/>
                    <a:pt x="944" y="2469"/>
                    <a:pt x="944" y="2471"/>
                  </a:cubicBezTo>
                  <a:cubicBezTo>
                    <a:pt x="944" y="2473"/>
                    <a:pt x="944" y="2475"/>
                    <a:pt x="944" y="2478"/>
                  </a:cubicBezTo>
                  <a:cubicBezTo>
                    <a:pt x="944" y="2480"/>
                    <a:pt x="944" y="2482"/>
                    <a:pt x="944" y="2483"/>
                  </a:cubicBezTo>
                  <a:cubicBezTo>
                    <a:pt x="944" y="2485"/>
                    <a:pt x="944" y="2487"/>
                    <a:pt x="944" y="2488"/>
                  </a:cubicBezTo>
                  <a:cubicBezTo>
                    <a:pt x="944" y="2489"/>
                    <a:pt x="944" y="2490"/>
                    <a:pt x="944" y="2490"/>
                  </a:cubicBezTo>
                  <a:cubicBezTo>
                    <a:pt x="944" y="2491"/>
                    <a:pt x="944" y="2492"/>
                    <a:pt x="944" y="2492"/>
                  </a:cubicBezTo>
                  <a:cubicBezTo>
                    <a:pt x="944" y="2493"/>
                    <a:pt x="944" y="2494"/>
                    <a:pt x="944" y="2495"/>
                  </a:cubicBezTo>
                  <a:cubicBezTo>
                    <a:pt x="944" y="2497"/>
                    <a:pt x="943" y="2498"/>
                    <a:pt x="943" y="2498"/>
                  </a:cubicBezTo>
                  <a:cubicBezTo>
                    <a:pt x="943" y="2498"/>
                    <a:pt x="944" y="2497"/>
                    <a:pt x="944" y="2495"/>
                  </a:cubicBezTo>
                  <a:cubicBezTo>
                    <a:pt x="944" y="2494"/>
                    <a:pt x="945" y="2493"/>
                    <a:pt x="945" y="2492"/>
                  </a:cubicBezTo>
                  <a:cubicBezTo>
                    <a:pt x="945" y="2492"/>
                    <a:pt x="945" y="2491"/>
                    <a:pt x="945" y="2490"/>
                  </a:cubicBezTo>
                  <a:cubicBezTo>
                    <a:pt x="945" y="2490"/>
                    <a:pt x="946" y="2489"/>
                    <a:pt x="946" y="2488"/>
                  </a:cubicBezTo>
                  <a:cubicBezTo>
                    <a:pt x="946" y="2487"/>
                    <a:pt x="946" y="2485"/>
                    <a:pt x="947" y="2483"/>
                  </a:cubicBezTo>
                  <a:cubicBezTo>
                    <a:pt x="947" y="2482"/>
                    <a:pt x="947" y="2480"/>
                    <a:pt x="947" y="2478"/>
                  </a:cubicBezTo>
                  <a:cubicBezTo>
                    <a:pt x="948" y="2476"/>
                    <a:pt x="948" y="2473"/>
                    <a:pt x="948" y="2471"/>
                  </a:cubicBezTo>
                  <a:cubicBezTo>
                    <a:pt x="948" y="2469"/>
                    <a:pt x="948" y="2466"/>
                    <a:pt x="948" y="2463"/>
                  </a:cubicBezTo>
                  <a:cubicBezTo>
                    <a:pt x="948" y="2458"/>
                    <a:pt x="948" y="2453"/>
                    <a:pt x="947" y="2447"/>
                  </a:cubicBezTo>
                  <a:cubicBezTo>
                    <a:pt x="947" y="2445"/>
                    <a:pt x="946" y="2444"/>
                    <a:pt x="946" y="2442"/>
                  </a:cubicBezTo>
                  <a:cubicBezTo>
                    <a:pt x="946" y="2441"/>
                    <a:pt x="946" y="2439"/>
                    <a:pt x="945" y="2438"/>
                  </a:cubicBezTo>
                  <a:cubicBezTo>
                    <a:pt x="945" y="2436"/>
                    <a:pt x="945" y="2435"/>
                    <a:pt x="944" y="2433"/>
                  </a:cubicBezTo>
                  <a:cubicBezTo>
                    <a:pt x="944" y="2431"/>
                    <a:pt x="944" y="2430"/>
                    <a:pt x="943" y="2428"/>
                  </a:cubicBezTo>
                  <a:cubicBezTo>
                    <a:pt x="943" y="2427"/>
                    <a:pt x="943" y="2425"/>
                    <a:pt x="942" y="2423"/>
                  </a:cubicBezTo>
                  <a:cubicBezTo>
                    <a:pt x="942" y="2422"/>
                    <a:pt x="941" y="2420"/>
                    <a:pt x="941" y="2419"/>
                  </a:cubicBezTo>
                  <a:cubicBezTo>
                    <a:pt x="940" y="2418"/>
                    <a:pt x="940" y="2417"/>
                    <a:pt x="940" y="2416"/>
                  </a:cubicBezTo>
                  <a:cubicBezTo>
                    <a:pt x="940" y="2415"/>
                    <a:pt x="939" y="2415"/>
                    <a:pt x="939" y="2414"/>
                  </a:cubicBezTo>
                  <a:cubicBezTo>
                    <a:pt x="938" y="2412"/>
                    <a:pt x="938" y="2411"/>
                    <a:pt x="937" y="2409"/>
                  </a:cubicBezTo>
                  <a:cubicBezTo>
                    <a:pt x="936" y="2406"/>
                    <a:pt x="935" y="2403"/>
                    <a:pt x="933" y="2399"/>
                  </a:cubicBezTo>
                  <a:cubicBezTo>
                    <a:pt x="933" y="2398"/>
                    <a:pt x="932" y="2396"/>
                    <a:pt x="931" y="2395"/>
                  </a:cubicBezTo>
                  <a:cubicBezTo>
                    <a:pt x="929" y="2390"/>
                    <a:pt x="929" y="2390"/>
                    <a:pt x="929" y="2390"/>
                  </a:cubicBezTo>
                  <a:cubicBezTo>
                    <a:pt x="928" y="2388"/>
                    <a:pt x="927" y="2387"/>
                    <a:pt x="926" y="2385"/>
                  </a:cubicBezTo>
                  <a:cubicBezTo>
                    <a:pt x="925" y="2383"/>
                    <a:pt x="925" y="2383"/>
                    <a:pt x="925" y="2383"/>
                  </a:cubicBezTo>
                  <a:cubicBezTo>
                    <a:pt x="925" y="2382"/>
                    <a:pt x="925" y="2382"/>
                    <a:pt x="925" y="2382"/>
                  </a:cubicBezTo>
                  <a:cubicBezTo>
                    <a:pt x="924" y="2381"/>
                    <a:pt x="924" y="2381"/>
                    <a:pt x="924" y="2381"/>
                  </a:cubicBezTo>
                  <a:cubicBezTo>
                    <a:pt x="922" y="2378"/>
                    <a:pt x="920" y="2375"/>
                    <a:pt x="919" y="2372"/>
                  </a:cubicBezTo>
                  <a:cubicBezTo>
                    <a:pt x="915" y="2366"/>
                    <a:pt x="912" y="2361"/>
                    <a:pt x="908" y="2355"/>
                  </a:cubicBezTo>
                  <a:cubicBezTo>
                    <a:pt x="905" y="2350"/>
                    <a:pt x="902" y="2345"/>
                    <a:pt x="899" y="2340"/>
                  </a:cubicBezTo>
                  <a:cubicBezTo>
                    <a:pt x="897" y="2334"/>
                    <a:pt x="894" y="2330"/>
                    <a:pt x="893" y="2325"/>
                  </a:cubicBezTo>
                  <a:cubicBezTo>
                    <a:pt x="891" y="2320"/>
                    <a:pt x="890" y="2316"/>
                    <a:pt x="889" y="2312"/>
                  </a:cubicBezTo>
                  <a:cubicBezTo>
                    <a:pt x="889" y="2310"/>
                    <a:pt x="889" y="2309"/>
                    <a:pt x="889" y="2308"/>
                  </a:cubicBezTo>
                  <a:cubicBezTo>
                    <a:pt x="890" y="2296"/>
                    <a:pt x="891" y="2289"/>
                    <a:pt x="891" y="2289"/>
                  </a:cubicBezTo>
                  <a:cubicBezTo>
                    <a:pt x="891" y="2289"/>
                    <a:pt x="932" y="2298"/>
                    <a:pt x="960" y="2337"/>
                  </a:cubicBezTo>
                  <a:cubicBezTo>
                    <a:pt x="960" y="2337"/>
                    <a:pt x="961" y="2338"/>
                    <a:pt x="961" y="2338"/>
                  </a:cubicBezTo>
                  <a:cubicBezTo>
                    <a:pt x="961" y="2339"/>
                    <a:pt x="961" y="2340"/>
                    <a:pt x="962" y="2341"/>
                  </a:cubicBezTo>
                  <a:cubicBezTo>
                    <a:pt x="963" y="2342"/>
                    <a:pt x="963" y="2344"/>
                    <a:pt x="964" y="2346"/>
                  </a:cubicBezTo>
                  <a:cubicBezTo>
                    <a:pt x="965" y="2348"/>
                    <a:pt x="966" y="2350"/>
                    <a:pt x="966" y="2351"/>
                  </a:cubicBezTo>
                  <a:cubicBezTo>
                    <a:pt x="967" y="2353"/>
                    <a:pt x="968" y="2355"/>
                    <a:pt x="968" y="2357"/>
                  </a:cubicBezTo>
                  <a:cubicBezTo>
                    <a:pt x="970" y="2361"/>
                    <a:pt x="971" y="2365"/>
                    <a:pt x="973" y="2369"/>
                  </a:cubicBezTo>
                  <a:cubicBezTo>
                    <a:pt x="974" y="2373"/>
                    <a:pt x="975" y="2377"/>
                    <a:pt x="976" y="2381"/>
                  </a:cubicBezTo>
                  <a:cubicBezTo>
                    <a:pt x="977" y="2382"/>
                    <a:pt x="977" y="2383"/>
                    <a:pt x="977" y="2384"/>
                  </a:cubicBezTo>
                  <a:cubicBezTo>
                    <a:pt x="977" y="2385"/>
                    <a:pt x="978" y="2386"/>
                    <a:pt x="978" y="2387"/>
                  </a:cubicBezTo>
                  <a:cubicBezTo>
                    <a:pt x="979" y="2389"/>
                    <a:pt x="979" y="2390"/>
                    <a:pt x="980" y="2392"/>
                  </a:cubicBezTo>
                  <a:cubicBezTo>
                    <a:pt x="980" y="2394"/>
                    <a:pt x="980" y="2396"/>
                    <a:pt x="981" y="2398"/>
                  </a:cubicBezTo>
                  <a:cubicBezTo>
                    <a:pt x="981" y="2399"/>
                    <a:pt x="981" y="2400"/>
                    <a:pt x="982" y="2401"/>
                  </a:cubicBezTo>
                  <a:cubicBezTo>
                    <a:pt x="982" y="2402"/>
                    <a:pt x="982" y="2403"/>
                    <a:pt x="982" y="2403"/>
                  </a:cubicBezTo>
                  <a:cubicBezTo>
                    <a:pt x="983" y="2405"/>
                    <a:pt x="983" y="2407"/>
                    <a:pt x="983" y="2409"/>
                  </a:cubicBezTo>
                  <a:cubicBezTo>
                    <a:pt x="984" y="2410"/>
                    <a:pt x="984" y="2412"/>
                    <a:pt x="984" y="2413"/>
                  </a:cubicBezTo>
                  <a:cubicBezTo>
                    <a:pt x="985" y="2415"/>
                    <a:pt x="985" y="2416"/>
                    <a:pt x="985" y="2418"/>
                  </a:cubicBezTo>
                  <a:cubicBezTo>
                    <a:pt x="985" y="2419"/>
                    <a:pt x="986" y="2421"/>
                    <a:pt x="986" y="2422"/>
                  </a:cubicBezTo>
                  <a:cubicBezTo>
                    <a:pt x="986" y="2423"/>
                    <a:pt x="986" y="2424"/>
                    <a:pt x="987" y="2425"/>
                  </a:cubicBezTo>
                  <a:cubicBezTo>
                    <a:pt x="987" y="2426"/>
                    <a:pt x="987" y="2428"/>
                    <a:pt x="987" y="2428"/>
                  </a:cubicBezTo>
                  <a:cubicBezTo>
                    <a:pt x="987" y="2430"/>
                    <a:pt x="988" y="2432"/>
                    <a:pt x="988" y="2433"/>
                  </a:cubicBezTo>
                  <a:cubicBezTo>
                    <a:pt x="988" y="2434"/>
                    <a:pt x="988" y="2434"/>
                    <a:pt x="988" y="2434"/>
                  </a:cubicBezTo>
                  <a:cubicBezTo>
                    <a:pt x="988" y="2434"/>
                    <a:pt x="988" y="2434"/>
                    <a:pt x="988" y="2433"/>
                  </a:cubicBezTo>
                  <a:cubicBezTo>
                    <a:pt x="988" y="2432"/>
                    <a:pt x="988" y="2430"/>
                    <a:pt x="989" y="2428"/>
                  </a:cubicBezTo>
                  <a:cubicBezTo>
                    <a:pt x="989" y="2427"/>
                    <a:pt x="989" y="2426"/>
                    <a:pt x="989" y="2425"/>
                  </a:cubicBezTo>
                  <a:cubicBezTo>
                    <a:pt x="989" y="2424"/>
                    <a:pt x="989" y="2423"/>
                    <a:pt x="989" y="2422"/>
                  </a:cubicBezTo>
                  <a:cubicBezTo>
                    <a:pt x="989" y="2420"/>
                    <a:pt x="989" y="2419"/>
                    <a:pt x="989" y="2417"/>
                  </a:cubicBezTo>
                  <a:cubicBezTo>
                    <a:pt x="989" y="2416"/>
                    <a:pt x="989" y="2414"/>
                    <a:pt x="989" y="2413"/>
                  </a:cubicBezTo>
                  <a:cubicBezTo>
                    <a:pt x="989" y="2411"/>
                    <a:pt x="989" y="2410"/>
                    <a:pt x="989" y="2408"/>
                  </a:cubicBezTo>
                  <a:cubicBezTo>
                    <a:pt x="988" y="2406"/>
                    <a:pt x="988" y="2404"/>
                    <a:pt x="988" y="2402"/>
                  </a:cubicBezTo>
                  <a:cubicBezTo>
                    <a:pt x="988" y="2401"/>
                    <a:pt x="988" y="2401"/>
                    <a:pt x="988" y="2400"/>
                  </a:cubicBezTo>
                  <a:cubicBezTo>
                    <a:pt x="988" y="2399"/>
                    <a:pt x="987" y="2398"/>
                    <a:pt x="987" y="2397"/>
                  </a:cubicBezTo>
                  <a:cubicBezTo>
                    <a:pt x="987" y="2395"/>
                    <a:pt x="987" y="2393"/>
                    <a:pt x="986" y="2391"/>
                  </a:cubicBezTo>
                  <a:cubicBezTo>
                    <a:pt x="986" y="2387"/>
                    <a:pt x="985" y="2383"/>
                    <a:pt x="984" y="2379"/>
                  </a:cubicBezTo>
                  <a:cubicBezTo>
                    <a:pt x="983" y="2375"/>
                    <a:pt x="981" y="2370"/>
                    <a:pt x="980" y="2366"/>
                  </a:cubicBezTo>
                  <a:cubicBezTo>
                    <a:pt x="979" y="2362"/>
                    <a:pt x="977" y="2358"/>
                    <a:pt x="976" y="2354"/>
                  </a:cubicBezTo>
                  <a:cubicBezTo>
                    <a:pt x="974" y="2350"/>
                    <a:pt x="972" y="2347"/>
                    <a:pt x="970" y="2343"/>
                  </a:cubicBezTo>
                  <a:cubicBezTo>
                    <a:pt x="970" y="2341"/>
                    <a:pt x="969" y="2339"/>
                    <a:pt x="968" y="2338"/>
                  </a:cubicBezTo>
                  <a:cubicBezTo>
                    <a:pt x="967" y="2337"/>
                    <a:pt x="967" y="2336"/>
                    <a:pt x="966" y="2335"/>
                  </a:cubicBezTo>
                  <a:cubicBezTo>
                    <a:pt x="966" y="2334"/>
                    <a:pt x="965" y="2334"/>
                    <a:pt x="965" y="2333"/>
                  </a:cubicBezTo>
                  <a:cubicBezTo>
                    <a:pt x="964" y="2331"/>
                    <a:pt x="963" y="2330"/>
                    <a:pt x="962" y="2328"/>
                  </a:cubicBezTo>
                  <a:cubicBezTo>
                    <a:pt x="961" y="2327"/>
                    <a:pt x="961" y="2326"/>
                    <a:pt x="960" y="2325"/>
                  </a:cubicBezTo>
                  <a:cubicBezTo>
                    <a:pt x="949" y="2278"/>
                    <a:pt x="899" y="2267"/>
                    <a:pt x="860" y="2242"/>
                  </a:cubicBezTo>
                  <a:cubicBezTo>
                    <a:pt x="865" y="2244"/>
                    <a:pt x="870" y="2245"/>
                    <a:pt x="875" y="2246"/>
                  </a:cubicBezTo>
                  <a:cubicBezTo>
                    <a:pt x="879" y="2247"/>
                    <a:pt x="882" y="2247"/>
                    <a:pt x="886" y="2248"/>
                  </a:cubicBezTo>
                  <a:cubicBezTo>
                    <a:pt x="890" y="2248"/>
                    <a:pt x="894" y="2248"/>
                    <a:pt x="897" y="2248"/>
                  </a:cubicBezTo>
                  <a:cubicBezTo>
                    <a:pt x="905" y="2249"/>
                    <a:pt x="913" y="2249"/>
                    <a:pt x="920" y="2249"/>
                  </a:cubicBezTo>
                  <a:cubicBezTo>
                    <a:pt x="928" y="2249"/>
                    <a:pt x="935" y="2248"/>
                    <a:pt x="942" y="2249"/>
                  </a:cubicBezTo>
                  <a:cubicBezTo>
                    <a:pt x="946" y="2249"/>
                    <a:pt x="950" y="2249"/>
                    <a:pt x="953" y="2250"/>
                  </a:cubicBezTo>
                  <a:cubicBezTo>
                    <a:pt x="955" y="2250"/>
                    <a:pt x="957" y="2250"/>
                    <a:pt x="958" y="2250"/>
                  </a:cubicBezTo>
                  <a:cubicBezTo>
                    <a:pt x="960" y="2251"/>
                    <a:pt x="962" y="2251"/>
                    <a:pt x="963" y="2251"/>
                  </a:cubicBezTo>
                  <a:cubicBezTo>
                    <a:pt x="964" y="2251"/>
                    <a:pt x="965" y="2252"/>
                    <a:pt x="966" y="2252"/>
                  </a:cubicBezTo>
                  <a:cubicBezTo>
                    <a:pt x="967" y="2252"/>
                    <a:pt x="968" y="2252"/>
                    <a:pt x="968" y="2252"/>
                  </a:cubicBezTo>
                  <a:cubicBezTo>
                    <a:pt x="970" y="2253"/>
                    <a:pt x="970" y="2253"/>
                    <a:pt x="970" y="2253"/>
                  </a:cubicBezTo>
                  <a:cubicBezTo>
                    <a:pt x="971" y="2253"/>
                    <a:pt x="971" y="2253"/>
                    <a:pt x="971" y="2253"/>
                  </a:cubicBezTo>
                  <a:cubicBezTo>
                    <a:pt x="971" y="2253"/>
                    <a:pt x="972" y="2253"/>
                    <a:pt x="973" y="2254"/>
                  </a:cubicBezTo>
                  <a:cubicBezTo>
                    <a:pt x="973" y="2254"/>
                    <a:pt x="973" y="2254"/>
                    <a:pt x="974" y="2255"/>
                  </a:cubicBezTo>
                  <a:cubicBezTo>
                    <a:pt x="975" y="2256"/>
                    <a:pt x="976" y="2258"/>
                    <a:pt x="977" y="2260"/>
                  </a:cubicBezTo>
                  <a:cubicBezTo>
                    <a:pt x="980" y="2263"/>
                    <a:pt x="983" y="2268"/>
                    <a:pt x="985" y="2273"/>
                  </a:cubicBezTo>
                  <a:cubicBezTo>
                    <a:pt x="985" y="2274"/>
                    <a:pt x="985" y="2275"/>
                    <a:pt x="986" y="2275"/>
                  </a:cubicBezTo>
                  <a:cubicBezTo>
                    <a:pt x="986" y="2276"/>
                    <a:pt x="986" y="2277"/>
                    <a:pt x="987" y="2277"/>
                  </a:cubicBezTo>
                  <a:cubicBezTo>
                    <a:pt x="987" y="2278"/>
                    <a:pt x="987" y="2279"/>
                    <a:pt x="987" y="2279"/>
                  </a:cubicBezTo>
                  <a:cubicBezTo>
                    <a:pt x="987" y="2280"/>
                    <a:pt x="988" y="2281"/>
                    <a:pt x="988" y="2282"/>
                  </a:cubicBezTo>
                  <a:cubicBezTo>
                    <a:pt x="989" y="2284"/>
                    <a:pt x="990" y="2287"/>
                    <a:pt x="990" y="2290"/>
                  </a:cubicBezTo>
                  <a:cubicBezTo>
                    <a:pt x="991" y="2293"/>
                    <a:pt x="991" y="2296"/>
                    <a:pt x="992" y="2299"/>
                  </a:cubicBezTo>
                  <a:cubicBezTo>
                    <a:pt x="992" y="2300"/>
                    <a:pt x="992" y="2301"/>
                    <a:pt x="992" y="2302"/>
                  </a:cubicBezTo>
                  <a:cubicBezTo>
                    <a:pt x="992" y="2302"/>
                    <a:pt x="992" y="2303"/>
                    <a:pt x="992" y="2304"/>
                  </a:cubicBezTo>
                  <a:cubicBezTo>
                    <a:pt x="993" y="2305"/>
                    <a:pt x="993" y="2307"/>
                    <a:pt x="993" y="2308"/>
                  </a:cubicBezTo>
                  <a:cubicBezTo>
                    <a:pt x="993" y="2311"/>
                    <a:pt x="993" y="2314"/>
                    <a:pt x="994" y="2317"/>
                  </a:cubicBezTo>
                  <a:cubicBezTo>
                    <a:pt x="994" y="2320"/>
                    <a:pt x="994" y="2322"/>
                    <a:pt x="994" y="2325"/>
                  </a:cubicBezTo>
                  <a:cubicBezTo>
                    <a:pt x="995" y="2327"/>
                    <a:pt x="995" y="2329"/>
                    <a:pt x="995" y="2331"/>
                  </a:cubicBezTo>
                  <a:cubicBezTo>
                    <a:pt x="996" y="2333"/>
                    <a:pt x="996" y="2335"/>
                    <a:pt x="997" y="2336"/>
                  </a:cubicBezTo>
                  <a:cubicBezTo>
                    <a:pt x="997" y="2338"/>
                    <a:pt x="998" y="2339"/>
                    <a:pt x="998" y="2339"/>
                  </a:cubicBezTo>
                  <a:cubicBezTo>
                    <a:pt x="999" y="2340"/>
                    <a:pt x="999" y="2340"/>
                    <a:pt x="999" y="2340"/>
                  </a:cubicBezTo>
                  <a:cubicBezTo>
                    <a:pt x="999" y="2340"/>
                    <a:pt x="999" y="2340"/>
                    <a:pt x="999" y="2339"/>
                  </a:cubicBezTo>
                  <a:cubicBezTo>
                    <a:pt x="999" y="2338"/>
                    <a:pt x="999" y="2337"/>
                    <a:pt x="999" y="2336"/>
                  </a:cubicBezTo>
                  <a:cubicBezTo>
                    <a:pt x="998" y="2334"/>
                    <a:pt x="998" y="2333"/>
                    <a:pt x="999" y="2331"/>
                  </a:cubicBezTo>
                  <a:cubicBezTo>
                    <a:pt x="999" y="2329"/>
                    <a:pt x="999" y="2327"/>
                    <a:pt x="999" y="2324"/>
                  </a:cubicBezTo>
                  <a:cubicBezTo>
                    <a:pt x="999" y="2322"/>
                    <a:pt x="999" y="2320"/>
                    <a:pt x="1000" y="2317"/>
                  </a:cubicBezTo>
                  <a:cubicBezTo>
                    <a:pt x="1000" y="2314"/>
                    <a:pt x="1000" y="2311"/>
                    <a:pt x="1000" y="2308"/>
                  </a:cubicBezTo>
                  <a:cubicBezTo>
                    <a:pt x="1000" y="2306"/>
                    <a:pt x="1000" y="2305"/>
                    <a:pt x="1000" y="2303"/>
                  </a:cubicBezTo>
                  <a:cubicBezTo>
                    <a:pt x="1000" y="2302"/>
                    <a:pt x="1000" y="2300"/>
                    <a:pt x="999" y="2298"/>
                  </a:cubicBezTo>
                  <a:cubicBezTo>
                    <a:pt x="999" y="2295"/>
                    <a:pt x="999" y="2292"/>
                    <a:pt x="998" y="2289"/>
                  </a:cubicBezTo>
                  <a:cubicBezTo>
                    <a:pt x="997" y="2285"/>
                    <a:pt x="996" y="2282"/>
                    <a:pt x="995" y="2279"/>
                  </a:cubicBezTo>
                  <a:cubicBezTo>
                    <a:pt x="995" y="2278"/>
                    <a:pt x="995" y="2278"/>
                    <a:pt x="995" y="2278"/>
                  </a:cubicBezTo>
                  <a:cubicBezTo>
                    <a:pt x="995" y="2277"/>
                    <a:pt x="995" y="2277"/>
                    <a:pt x="995" y="2277"/>
                  </a:cubicBezTo>
                  <a:cubicBezTo>
                    <a:pt x="994" y="2277"/>
                    <a:pt x="994" y="2277"/>
                    <a:pt x="994" y="2277"/>
                  </a:cubicBezTo>
                  <a:cubicBezTo>
                    <a:pt x="994" y="2277"/>
                    <a:pt x="994" y="2277"/>
                    <a:pt x="994" y="2277"/>
                  </a:cubicBezTo>
                  <a:cubicBezTo>
                    <a:pt x="994" y="2276"/>
                    <a:pt x="994" y="2275"/>
                    <a:pt x="993" y="2275"/>
                  </a:cubicBezTo>
                  <a:cubicBezTo>
                    <a:pt x="993" y="2274"/>
                    <a:pt x="993" y="2273"/>
                    <a:pt x="992" y="2272"/>
                  </a:cubicBezTo>
                  <a:cubicBezTo>
                    <a:pt x="992" y="2272"/>
                    <a:pt x="992" y="2271"/>
                    <a:pt x="991" y="2270"/>
                  </a:cubicBezTo>
                  <a:cubicBezTo>
                    <a:pt x="990" y="2268"/>
                    <a:pt x="988" y="2265"/>
                    <a:pt x="986" y="2263"/>
                  </a:cubicBezTo>
                  <a:cubicBezTo>
                    <a:pt x="985" y="2262"/>
                    <a:pt x="984" y="2260"/>
                    <a:pt x="984" y="2259"/>
                  </a:cubicBezTo>
                  <a:cubicBezTo>
                    <a:pt x="983" y="2258"/>
                    <a:pt x="982" y="2258"/>
                    <a:pt x="981" y="2257"/>
                  </a:cubicBezTo>
                  <a:cubicBezTo>
                    <a:pt x="981" y="2257"/>
                    <a:pt x="981" y="2256"/>
                    <a:pt x="980" y="2256"/>
                  </a:cubicBezTo>
                  <a:cubicBezTo>
                    <a:pt x="981" y="2257"/>
                    <a:pt x="982" y="2257"/>
                    <a:pt x="982" y="2257"/>
                  </a:cubicBezTo>
                  <a:cubicBezTo>
                    <a:pt x="988" y="2260"/>
                    <a:pt x="993" y="2262"/>
                    <a:pt x="998" y="2266"/>
                  </a:cubicBezTo>
                  <a:cubicBezTo>
                    <a:pt x="999" y="2266"/>
                    <a:pt x="1000" y="2267"/>
                    <a:pt x="1001" y="2268"/>
                  </a:cubicBezTo>
                  <a:cubicBezTo>
                    <a:pt x="1002" y="2269"/>
                    <a:pt x="1003" y="2269"/>
                    <a:pt x="1004" y="2270"/>
                  </a:cubicBezTo>
                  <a:cubicBezTo>
                    <a:pt x="1005" y="2271"/>
                    <a:pt x="1006" y="2272"/>
                    <a:pt x="1007" y="2273"/>
                  </a:cubicBezTo>
                  <a:cubicBezTo>
                    <a:pt x="1008" y="2273"/>
                    <a:pt x="1009" y="2274"/>
                    <a:pt x="1010" y="2275"/>
                  </a:cubicBezTo>
                  <a:cubicBezTo>
                    <a:pt x="1011" y="2276"/>
                    <a:pt x="1011" y="2276"/>
                    <a:pt x="1012" y="2277"/>
                  </a:cubicBezTo>
                  <a:cubicBezTo>
                    <a:pt x="1013" y="2278"/>
                    <a:pt x="1014" y="2279"/>
                    <a:pt x="1014" y="2279"/>
                  </a:cubicBezTo>
                  <a:cubicBezTo>
                    <a:pt x="1015" y="2280"/>
                    <a:pt x="1016" y="2281"/>
                    <a:pt x="1016" y="2281"/>
                  </a:cubicBezTo>
                  <a:cubicBezTo>
                    <a:pt x="1017" y="2282"/>
                    <a:pt x="1018" y="2283"/>
                    <a:pt x="1018" y="2283"/>
                  </a:cubicBezTo>
                  <a:cubicBezTo>
                    <a:pt x="1019" y="2285"/>
                    <a:pt x="1020" y="2286"/>
                    <a:pt x="1021" y="2287"/>
                  </a:cubicBezTo>
                  <a:cubicBezTo>
                    <a:pt x="1021" y="2287"/>
                    <a:pt x="1022" y="2288"/>
                    <a:pt x="1022" y="2288"/>
                  </a:cubicBezTo>
                  <a:cubicBezTo>
                    <a:pt x="1022" y="2289"/>
                    <a:pt x="1023" y="2289"/>
                    <a:pt x="1023" y="2289"/>
                  </a:cubicBezTo>
                  <a:cubicBezTo>
                    <a:pt x="1024" y="2291"/>
                    <a:pt x="1024" y="2291"/>
                    <a:pt x="1024" y="2291"/>
                  </a:cubicBezTo>
                  <a:cubicBezTo>
                    <a:pt x="1024" y="2291"/>
                    <a:pt x="1024" y="2291"/>
                    <a:pt x="1023" y="2289"/>
                  </a:cubicBezTo>
                  <a:cubicBezTo>
                    <a:pt x="1023" y="2289"/>
                    <a:pt x="1023" y="2288"/>
                    <a:pt x="1023" y="2288"/>
                  </a:cubicBezTo>
                  <a:cubicBezTo>
                    <a:pt x="1022" y="2287"/>
                    <a:pt x="1022" y="2287"/>
                    <a:pt x="1022" y="2286"/>
                  </a:cubicBezTo>
                  <a:cubicBezTo>
                    <a:pt x="1021" y="2285"/>
                    <a:pt x="1020" y="2284"/>
                    <a:pt x="1019" y="2282"/>
                  </a:cubicBezTo>
                  <a:cubicBezTo>
                    <a:pt x="1019" y="2282"/>
                    <a:pt x="1018" y="2281"/>
                    <a:pt x="1018" y="2280"/>
                  </a:cubicBezTo>
                  <a:cubicBezTo>
                    <a:pt x="1017" y="2279"/>
                    <a:pt x="1017" y="2279"/>
                    <a:pt x="1016" y="2278"/>
                  </a:cubicBezTo>
                  <a:cubicBezTo>
                    <a:pt x="1016" y="2277"/>
                    <a:pt x="1016" y="2277"/>
                    <a:pt x="1015" y="2277"/>
                  </a:cubicBezTo>
                  <a:cubicBezTo>
                    <a:pt x="1015" y="2276"/>
                    <a:pt x="1015" y="2276"/>
                    <a:pt x="1014" y="2275"/>
                  </a:cubicBezTo>
                  <a:cubicBezTo>
                    <a:pt x="1013" y="2274"/>
                    <a:pt x="1013" y="2274"/>
                    <a:pt x="1012" y="2273"/>
                  </a:cubicBezTo>
                  <a:cubicBezTo>
                    <a:pt x="1009" y="2269"/>
                    <a:pt x="1005" y="2265"/>
                    <a:pt x="1001" y="2262"/>
                  </a:cubicBezTo>
                  <a:cubicBezTo>
                    <a:pt x="996" y="2258"/>
                    <a:pt x="991" y="2255"/>
                    <a:pt x="985" y="2252"/>
                  </a:cubicBezTo>
                  <a:cubicBezTo>
                    <a:pt x="983" y="2251"/>
                    <a:pt x="982" y="2250"/>
                    <a:pt x="980" y="2249"/>
                  </a:cubicBezTo>
                  <a:cubicBezTo>
                    <a:pt x="979" y="2249"/>
                    <a:pt x="977" y="2248"/>
                    <a:pt x="975" y="2248"/>
                  </a:cubicBezTo>
                  <a:cubicBezTo>
                    <a:pt x="974" y="2247"/>
                    <a:pt x="974" y="2247"/>
                    <a:pt x="973" y="2247"/>
                  </a:cubicBezTo>
                  <a:cubicBezTo>
                    <a:pt x="972" y="2246"/>
                    <a:pt x="972" y="2246"/>
                    <a:pt x="972" y="2246"/>
                  </a:cubicBezTo>
                  <a:cubicBezTo>
                    <a:pt x="971" y="2246"/>
                    <a:pt x="971" y="2246"/>
                    <a:pt x="971" y="2246"/>
                  </a:cubicBezTo>
                  <a:cubicBezTo>
                    <a:pt x="971" y="2246"/>
                    <a:pt x="971" y="2246"/>
                    <a:pt x="971" y="2246"/>
                  </a:cubicBezTo>
                  <a:cubicBezTo>
                    <a:pt x="971" y="2246"/>
                    <a:pt x="971" y="2246"/>
                    <a:pt x="971" y="2246"/>
                  </a:cubicBezTo>
                  <a:cubicBezTo>
                    <a:pt x="970" y="2246"/>
                    <a:pt x="970" y="2246"/>
                    <a:pt x="970" y="2246"/>
                  </a:cubicBezTo>
                  <a:cubicBezTo>
                    <a:pt x="969" y="2246"/>
                    <a:pt x="968" y="2245"/>
                    <a:pt x="968" y="2245"/>
                  </a:cubicBezTo>
                  <a:cubicBezTo>
                    <a:pt x="967" y="2245"/>
                    <a:pt x="966" y="2245"/>
                    <a:pt x="965" y="2244"/>
                  </a:cubicBezTo>
                  <a:cubicBezTo>
                    <a:pt x="964" y="2244"/>
                    <a:pt x="963" y="2244"/>
                    <a:pt x="962" y="2244"/>
                  </a:cubicBezTo>
                  <a:cubicBezTo>
                    <a:pt x="961" y="2244"/>
                    <a:pt x="960" y="2243"/>
                    <a:pt x="960" y="2243"/>
                  </a:cubicBezTo>
                  <a:cubicBezTo>
                    <a:pt x="958" y="2243"/>
                    <a:pt x="956" y="2243"/>
                    <a:pt x="954" y="2242"/>
                  </a:cubicBezTo>
                  <a:cubicBezTo>
                    <a:pt x="950" y="2242"/>
                    <a:pt x="947" y="2241"/>
                    <a:pt x="943" y="2241"/>
                  </a:cubicBezTo>
                  <a:cubicBezTo>
                    <a:pt x="935" y="2241"/>
                    <a:pt x="928" y="2241"/>
                    <a:pt x="920" y="2241"/>
                  </a:cubicBezTo>
                  <a:cubicBezTo>
                    <a:pt x="912" y="2241"/>
                    <a:pt x="905" y="2241"/>
                    <a:pt x="898" y="2241"/>
                  </a:cubicBezTo>
                  <a:cubicBezTo>
                    <a:pt x="896" y="2241"/>
                    <a:pt x="894" y="2241"/>
                    <a:pt x="892" y="2241"/>
                  </a:cubicBezTo>
                  <a:cubicBezTo>
                    <a:pt x="890" y="2241"/>
                    <a:pt x="888" y="2240"/>
                    <a:pt x="887" y="2240"/>
                  </a:cubicBezTo>
                  <a:cubicBezTo>
                    <a:pt x="883" y="2240"/>
                    <a:pt x="880" y="2240"/>
                    <a:pt x="876" y="2239"/>
                  </a:cubicBezTo>
                  <a:cubicBezTo>
                    <a:pt x="870" y="2238"/>
                    <a:pt x="863" y="2237"/>
                    <a:pt x="857" y="2235"/>
                  </a:cubicBezTo>
                  <a:cubicBezTo>
                    <a:pt x="851" y="2233"/>
                    <a:pt x="846" y="2230"/>
                    <a:pt x="841" y="2227"/>
                  </a:cubicBezTo>
                  <a:cubicBezTo>
                    <a:pt x="839" y="2226"/>
                    <a:pt x="837" y="2225"/>
                    <a:pt x="835" y="2223"/>
                  </a:cubicBezTo>
                  <a:cubicBezTo>
                    <a:pt x="829" y="2217"/>
                    <a:pt x="823" y="2209"/>
                    <a:pt x="819" y="2201"/>
                  </a:cubicBezTo>
                  <a:cubicBezTo>
                    <a:pt x="818" y="2200"/>
                    <a:pt x="818" y="2199"/>
                    <a:pt x="818" y="2199"/>
                  </a:cubicBezTo>
                  <a:cubicBezTo>
                    <a:pt x="818" y="2199"/>
                    <a:pt x="818" y="2199"/>
                    <a:pt x="818" y="2200"/>
                  </a:cubicBezTo>
                  <a:cubicBezTo>
                    <a:pt x="802" y="2168"/>
                    <a:pt x="820" y="2140"/>
                    <a:pt x="848" y="2114"/>
                  </a:cubicBezTo>
                  <a:cubicBezTo>
                    <a:pt x="848" y="2114"/>
                    <a:pt x="848" y="2115"/>
                    <a:pt x="848" y="2115"/>
                  </a:cubicBezTo>
                  <a:cubicBezTo>
                    <a:pt x="846" y="2119"/>
                    <a:pt x="844" y="2123"/>
                    <a:pt x="842" y="2128"/>
                  </a:cubicBezTo>
                  <a:cubicBezTo>
                    <a:pt x="841" y="2130"/>
                    <a:pt x="841" y="2132"/>
                    <a:pt x="840" y="2135"/>
                  </a:cubicBezTo>
                  <a:cubicBezTo>
                    <a:pt x="840" y="2137"/>
                    <a:pt x="839" y="2139"/>
                    <a:pt x="839" y="2142"/>
                  </a:cubicBezTo>
                  <a:cubicBezTo>
                    <a:pt x="839" y="2144"/>
                    <a:pt x="839" y="2147"/>
                    <a:pt x="839" y="2150"/>
                  </a:cubicBezTo>
                  <a:cubicBezTo>
                    <a:pt x="839" y="2150"/>
                    <a:pt x="839" y="2151"/>
                    <a:pt x="839" y="2152"/>
                  </a:cubicBezTo>
                  <a:cubicBezTo>
                    <a:pt x="839" y="2152"/>
                    <a:pt x="839" y="2153"/>
                    <a:pt x="839" y="2154"/>
                  </a:cubicBezTo>
                  <a:cubicBezTo>
                    <a:pt x="840" y="2155"/>
                    <a:pt x="840" y="2155"/>
                    <a:pt x="840" y="2155"/>
                  </a:cubicBezTo>
                  <a:cubicBezTo>
                    <a:pt x="840" y="2155"/>
                    <a:pt x="840" y="2155"/>
                    <a:pt x="840" y="2155"/>
                  </a:cubicBezTo>
                  <a:cubicBezTo>
                    <a:pt x="840" y="2155"/>
                    <a:pt x="840" y="2155"/>
                    <a:pt x="840" y="2155"/>
                  </a:cubicBezTo>
                  <a:cubicBezTo>
                    <a:pt x="840" y="2155"/>
                    <a:pt x="840" y="2155"/>
                    <a:pt x="840" y="2155"/>
                  </a:cubicBezTo>
                  <a:cubicBezTo>
                    <a:pt x="840" y="2156"/>
                    <a:pt x="840" y="2156"/>
                    <a:pt x="840" y="2156"/>
                  </a:cubicBezTo>
                  <a:cubicBezTo>
                    <a:pt x="840" y="2156"/>
                    <a:pt x="840" y="2156"/>
                    <a:pt x="840" y="2156"/>
                  </a:cubicBezTo>
                  <a:cubicBezTo>
                    <a:pt x="840" y="2157"/>
                    <a:pt x="840" y="2157"/>
                    <a:pt x="840" y="2157"/>
                  </a:cubicBezTo>
                  <a:cubicBezTo>
                    <a:pt x="841" y="2159"/>
                    <a:pt x="841" y="2159"/>
                    <a:pt x="841" y="2159"/>
                  </a:cubicBezTo>
                  <a:cubicBezTo>
                    <a:pt x="841" y="2160"/>
                    <a:pt x="842" y="2161"/>
                    <a:pt x="842" y="2161"/>
                  </a:cubicBezTo>
                  <a:cubicBezTo>
                    <a:pt x="842" y="2162"/>
                    <a:pt x="843" y="2163"/>
                    <a:pt x="843" y="2163"/>
                  </a:cubicBezTo>
                  <a:cubicBezTo>
                    <a:pt x="843" y="2164"/>
                    <a:pt x="843" y="2164"/>
                    <a:pt x="844" y="2165"/>
                  </a:cubicBezTo>
                  <a:cubicBezTo>
                    <a:pt x="845" y="2167"/>
                    <a:pt x="847" y="2169"/>
                    <a:pt x="848" y="2171"/>
                  </a:cubicBezTo>
                  <a:cubicBezTo>
                    <a:pt x="848" y="2171"/>
                    <a:pt x="849" y="2172"/>
                    <a:pt x="849" y="2172"/>
                  </a:cubicBezTo>
                  <a:cubicBezTo>
                    <a:pt x="849" y="2173"/>
                    <a:pt x="849" y="2174"/>
                    <a:pt x="849" y="2176"/>
                  </a:cubicBezTo>
                  <a:cubicBezTo>
                    <a:pt x="849" y="2178"/>
                    <a:pt x="849" y="2181"/>
                    <a:pt x="849" y="2184"/>
                  </a:cubicBezTo>
                  <a:cubicBezTo>
                    <a:pt x="850" y="2185"/>
                    <a:pt x="850" y="2185"/>
                    <a:pt x="850" y="2186"/>
                  </a:cubicBezTo>
                  <a:cubicBezTo>
                    <a:pt x="850" y="2187"/>
                    <a:pt x="850" y="2188"/>
                    <a:pt x="850" y="2188"/>
                  </a:cubicBezTo>
                  <a:cubicBezTo>
                    <a:pt x="850" y="2190"/>
                    <a:pt x="851" y="2191"/>
                    <a:pt x="851" y="2193"/>
                  </a:cubicBezTo>
                  <a:cubicBezTo>
                    <a:pt x="851" y="2194"/>
                    <a:pt x="852" y="2194"/>
                    <a:pt x="852" y="2195"/>
                  </a:cubicBezTo>
                  <a:cubicBezTo>
                    <a:pt x="852" y="2196"/>
                    <a:pt x="852" y="2196"/>
                    <a:pt x="852" y="2196"/>
                  </a:cubicBezTo>
                  <a:cubicBezTo>
                    <a:pt x="852" y="2197"/>
                    <a:pt x="852" y="2197"/>
                    <a:pt x="852" y="2197"/>
                  </a:cubicBezTo>
                  <a:cubicBezTo>
                    <a:pt x="853" y="2198"/>
                    <a:pt x="853" y="2199"/>
                    <a:pt x="853" y="2200"/>
                  </a:cubicBezTo>
                  <a:cubicBezTo>
                    <a:pt x="853" y="2200"/>
                    <a:pt x="854" y="2201"/>
                    <a:pt x="854" y="2202"/>
                  </a:cubicBezTo>
                  <a:cubicBezTo>
                    <a:pt x="855" y="2203"/>
                    <a:pt x="855" y="2205"/>
                    <a:pt x="856" y="2206"/>
                  </a:cubicBezTo>
                  <a:cubicBezTo>
                    <a:pt x="857" y="2207"/>
                    <a:pt x="858" y="2208"/>
                    <a:pt x="859" y="2209"/>
                  </a:cubicBezTo>
                  <a:cubicBezTo>
                    <a:pt x="860" y="2210"/>
                    <a:pt x="861" y="2211"/>
                    <a:pt x="862" y="2211"/>
                  </a:cubicBezTo>
                  <a:cubicBezTo>
                    <a:pt x="863" y="2211"/>
                    <a:pt x="863" y="2212"/>
                    <a:pt x="863" y="2212"/>
                  </a:cubicBezTo>
                  <a:cubicBezTo>
                    <a:pt x="863" y="2212"/>
                    <a:pt x="864" y="2212"/>
                    <a:pt x="864" y="2212"/>
                  </a:cubicBezTo>
                  <a:cubicBezTo>
                    <a:pt x="864" y="2212"/>
                    <a:pt x="865" y="2212"/>
                    <a:pt x="865" y="2212"/>
                  </a:cubicBezTo>
                  <a:cubicBezTo>
                    <a:pt x="865" y="2212"/>
                    <a:pt x="866" y="2212"/>
                    <a:pt x="866" y="2212"/>
                  </a:cubicBezTo>
                  <a:cubicBezTo>
                    <a:pt x="866" y="2212"/>
                    <a:pt x="867" y="2212"/>
                    <a:pt x="867" y="2212"/>
                  </a:cubicBezTo>
                  <a:cubicBezTo>
                    <a:pt x="867" y="2212"/>
                    <a:pt x="867" y="2212"/>
                    <a:pt x="867" y="2212"/>
                  </a:cubicBezTo>
                  <a:cubicBezTo>
                    <a:pt x="867" y="2212"/>
                    <a:pt x="867" y="2212"/>
                    <a:pt x="867" y="2212"/>
                  </a:cubicBezTo>
                  <a:cubicBezTo>
                    <a:pt x="867" y="2212"/>
                    <a:pt x="867" y="2211"/>
                    <a:pt x="866" y="2211"/>
                  </a:cubicBezTo>
                  <a:cubicBezTo>
                    <a:pt x="866" y="2211"/>
                    <a:pt x="866" y="2211"/>
                    <a:pt x="866" y="2211"/>
                  </a:cubicBezTo>
                  <a:cubicBezTo>
                    <a:pt x="865" y="2210"/>
                    <a:pt x="865" y="2210"/>
                    <a:pt x="865" y="2210"/>
                  </a:cubicBezTo>
                  <a:cubicBezTo>
                    <a:pt x="865" y="2210"/>
                    <a:pt x="865" y="2210"/>
                    <a:pt x="865" y="2209"/>
                  </a:cubicBezTo>
                  <a:cubicBezTo>
                    <a:pt x="864" y="2209"/>
                    <a:pt x="864" y="2209"/>
                    <a:pt x="864" y="2209"/>
                  </a:cubicBezTo>
                  <a:cubicBezTo>
                    <a:pt x="864" y="2208"/>
                    <a:pt x="863" y="2207"/>
                    <a:pt x="863" y="2206"/>
                  </a:cubicBezTo>
                  <a:cubicBezTo>
                    <a:pt x="862" y="2206"/>
                    <a:pt x="862" y="2204"/>
                    <a:pt x="862" y="2203"/>
                  </a:cubicBezTo>
                  <a:cubicBezTo>
                    <a:pt x="861" y="2202"/>
                    <a:pt x="861" y="2201"/>
                    <a:pt x="861" y="2200"/>
                  </a:cubicBezTo>
                  <a:cubicBezTo>
                    <a:pt x="861" y="2199"/>
                    <a:pt x="860" y="2198"/>
                    <a:pt x="860" y="2198"/>
                  </a:cubicBezTo>
                  <a:cubicBezTo>
                    <a:pt x="860" y="2197"/>
                    <a:pt x="860" y="2196"/>
                    <a:pt x="860" y="2196"/>
                  </a:cubicBezTo>
                  <a:cubicBezTo>
                    <a:pt x="860" y="2195"/>
                    <a:pt x="860" y="2194"/>
                    <a:pt x="859" y="2193"/>
                  </a:cubicBezTo>
                  <a:cubicBezTo>
                    <a:pt x="859" y="2193"/>
                    <a:pt x="859" y="2192"/>
                    <a:pt x="859" y="2191"/>
                  </a:cubicBezTo>
                  <a:cubicBezTo>
                    <a:pt x="858" y="2190"/>
                    <a:pt x="858" y="2188"/>
                    <a:pt x="858" y="2187"/>
                  </a:cubicBezTo>
                  <a:cubicBezTo>
                    <a:pt x="857" y="2186"/>
                    <a:pt x="857" y="2185"/>
                    <a:pt x="857" y="2184"/>
                  </a:cubicBezTo>
                  <a:cubicBezTo>
                    <a:pt x="857" y="2184"/>
                    <a:pt x="857" y="2183"/>
                    <a:pt x="856" y="2182"/>
                  </a:cubicBezTo>
                  <a:cubicBezTo>
                    <a:pt x="856" y="2181"/>
                    <a:pt x="856" y="2180"/>
                    <a:pt x="855" y="2180"/>
                  </a:cubicBezTo>
                  <a:cubicBezTo>
                    <a:pt x="856" y="2180"/>
                    <a:pt x="857" y="2181"/>
                    <a:pt x="857" y="2182"/>
                  </a:cubicBezTo>
                  <a:cubicBezTo>
                    <a:pt x="858" y="2183"/>
                    <a:pt x="859" y="2183"/>
                    <a:pt x="859" y="2184"/>
                  </a:cubicBezTo>
                  <a:cubicBezTo>
                    <a:pt x="860" y="2185"/>
                    <a:pt x="860" y="2185"/>
                    <a:pt x="860" y="2185"/>
                  </a:cubicBezTo>
                  <a:cubicBezTo>
                    <a:pt x="860" y="2185"/>
                    <a:pt x="860" y="2185"/>
                    <a:pt x="860" y="2185"/>
                  </a:cubicBezTo>
                  <a:cubicBezTo>
                    <a:pt x="860" y="2185"/>
                    <a:pt x="860" y="2185"/>
                    <a:pt x="860" y="2185"/>
                  </a:cubicBezTo>
                  <a:cubicBezTo>
                    <a:pt x="861" y="2186"/>
                    <a:pt x="861" y="2186"/>
                    <a:pt x="861" y="2187"/>
                  </a:cubicBezTo>
                  <a:cubicBezTo>
                    <a:pt x="862" y="2187"/>
                    <a:pt x="863" y="2188"/>
                    <a:pt x="863" y="2189"/>
                  </a:cubicBezTo>
                  <a:cubicBezTo>
                    <a:pt x="864" y="2190"/>
                    <a:pt x="865" y="2191"/>
                    <a:pt x="865" y="2191"/>
                  </a:cubicBezTo>
                  <a:cubicBezTo>
                    <a:pt x="867" y="2195"/>
                    <a:pt x="869" y="2198"/>
                    <a:pt x="871" y="2201"/>
                  </a:cubicBezTo>
                  <a:cubicBezTo>
                    <a:pt x="873" y="2204"/>
                    <a:pt x="874" y="2207"/>
                    <a:pt x="875" y="2210"/>
                  </a:cubicBezTo>
                  <a:cubicBezTo>
                    <a:pt x="875" y="2210"/>
                    <a:pt x="875" y="2211"/>
                    <a:pt x="875" y="2212"/>
                  </a:cubicBezTo>
                  <a:cubicBezTo>
                    <a:pt x="875" y="2212"/>
                    <a:pt x="876" y="2213"/>
                    <a:pt x="876" y="2214"/>
                  </a:cubicBezTo>
                  <a:cubicBezTo>
                    <a:pt x="876" y="2214"/>
                    <a:pt x="876" y="2215"/>
                    <a:pt x="876" y="2215"/>
                  </a:cubicBezTo>
                  <a:cubicBezTo>
                    <a:pt x="876" y="2216"/>
                    <a:pt x="876" y="2216"/>
                    <a:pt x="876" y="2217"/>
                  </a:cubicBezTo>
                  <a:cubicBezTo>
                    <a:pt x="876" y="2218"/>
                    <a:pt x="877" y="2219"/>
                    <a:pt x="877" y="2220"/>
                  </a:cubicBezTo>
                  <a:cubicBezTo>
                    <a:pt x="877" y="2220"/>
                    <a:pt x="877" y="2221"/>
                    <a:pt x="877" y="2221"/>
                  </a:cubicBezTo>
                  <a:cubicBezTo>
                    <a:pt x="877" y="2221"/>
                    <a:pt x="877" y="2222"/>
                    <a:pt x="877" y="2222"/>
                  </a:cubicBezTo>
                  <a:cubicBezTo>
                    <a:pt x="877" y="2223"/>
                    <a:pt x="877" y="2224"/>
                    <a:pt x="877" y="2224"/>
                  </a:cubicBezTo>
                  <a:cubicBezTo>
                    <a:pt x="877" y="2224"/>
                    <a:pt x="877" y="2223"/>
                    <a:pt x="877" y="2222"/>
                  </a:cubicBezTo>
                  <a:cubicBezTo>
                    <a:pt x="877" y="2222"/>
                    <a:pt x="877" y="2221"/>
                    <a:pt x="877" y="2221"/>
                  </a:cubicBezTo>
                  <a:cubicBezTo>
                    <a:pt x="878" y="2221"/>
                    <a:pt x="878" y="2220"/>
                    <a:pt x="878" y="2220"/>
                  </a:cubicBezTo>
                  <a:cubicBezTo>
                    <a:pt x="878" y="2219"/>
                    <a:pt x="878" y="2218"/>
                    <a:pt x="878" y="2217"/>
                  </a:cubicBezTo>
                  <a:cubicBezTo>
                    <a:pt x="878" y="2215"/>
                    <a:pt x="878" y="2212"/>
                    <a:pt x="878" y="2209"/>
                  </a:cubicBezTo>
                  <a:cubicBezTo>
                    <a:pt x="877" y="2206"/>
                    <a:pt x="876" y="2203"/>
                    <a:pt x="875" y="2199"/>
                  </a:cubicBezTo>
                  <a:cubicBezTo>
                    <a:pt x="874" y="2196"/>
                    <a:pt x="872" y="2192"/>
                    <a:pt x="870" y="2188"/>
                  </a:cubicBezTo>
                  <a:cubicBezTo>
                    <a:pt x="870" y="2187"/>
                    <a:pt x="869" y="2186"/>
                    <a:pt x="869" y="2185"/>
                  </a:cubicBezTo>
                  <a:cubicBezTo>
                    <a:pt x="868" y="2185"/>
                    <a:pt x="867" y="2184"/>
                    <a:pt x="867" y="2183"/>
                  </a:cubicBezTo>
                  <a:cubicBezTo>
                    <a:pt x="866" y="2182"/>
                    <a:pt x="866" y="2182"/>
                    <a:pt x="866" y="2181"/>
                  </a:cubicBezTo>
                  <a:cubicBezTo>
                    <a:pt x="865" y="2181"/>
                    <a:pt x="865" y="2181"/>
                    <a:pt x="865" y="2181"/>
                  </a:cubicBezTo>
                  <a:cubicBezTo>
                    <a:pt x="865" y="2180"/>
                    <a:pt x="865" y="2180"/>
                    <a:pt x="865" y="2180"/>
                  </a:cubicBezTo>
                  <a:cubicBezTo>
                    <a:pt x="864" y="2179"/>
                    <a:pt x="863" y="2178"/>
                    <a:pt x="863" y="2177"/>
                  </a:cubicBezTo>
                  <a:cubicBezTo>
                    <a:pt x="861" y="2175"/>
                    <a:pt x="860" y="2174"/>
                    <a:pt x="858" y="2172"/>
                  </a:cubicBezTo>
                  <a:cubicBezTo>
                    <a:pt x="857" y="2170"/>
                    <a:pt x="856" y="2168"/>
                    <a:pt x="854" y="2167"/>
                  </a:cubicBezTo>
                  <a:cubicBezTo>
                    <a:pt x="853" y="2165"/>
                    <a:pt x="852" y="2163"/>
                    <a:pt x="851" y="2161"/>
                  </a:cubicBezTo>
                  <a:cubicBezTo>
                    <a:pt x="850" y="2160"/>
                    <a:pt x="850" y="2160"/>
                    <a:pt x="850" y="2160"/>
                  </a:cubicBezTo>
                  <a:cubicBezTo>
                    <a:pt x="850" y="2159"/>
                    <a:pt x="849" y="2159"/>
                    <a:pt x="849" y="2158"/>
                  </a:cubicBezTo>
                  <a:cubicBezTo>
                    <a:pt x="849" y="2158"/>
                    <a:pt x="849" y="2157"/>
                    <a:pt x="849" y="2157"/>
                  </a:cubicBezTo>
                  <a:cubicBezTo>
                    <a:pt x="848" y="2155"/>
                    <a:pt x="848" y="2155"/>
                    <a:pt x="848" y="2155"/>
                  </a:cubicBezTo>
                  <a:cubicBezTo>
                    <a:pt x="847" y="2154"/>
                    <a:pt x="847" y="2154"/>
                    <a:pt x="847" y="2154"/>
                  </a:cubicBezTo>
                  <a:cubicBezTo>
                    <a:pt x="847" y="2153"/>
                    <a:pt x="847" y="2153"/>
                    <a:pt x="847" y="2153"/>
                  </a:cubicBezTo>
                  <a:cubicBezTo>
                    <a:pt x="847" y="2153"/>
                    <a:pt x="847" y="2153"/>
                    <a:pt x="847" y="2153"/>
                  </a:cubicBezTo>
                  <a:cubicBezTo>
                    <a:pt x="847" y="2153"/>
                    <a:pt x="847" y="2153"/>
                    <a:pt x="847" y="2153"/>
                  </a:cubicBezTo>
                  <a:cubicBezTo>
                    <a:pt x="847" y="2153"/>
                    <a:pt x="847" y="2153"/>
                    <a:pt x="847" y="2153"/>
                  </a:cubicBezTo>
                  <a:cubicBezTo>
                    <a:pt x="847" y="2152"/>
                    <a:pt x="847" y="2152"/>
                    <a:pt x="847" y="2152"/>
                  </a:cubicBezTo>
                  <a:cubicBezTo>
                    <a:pt x="847" y="2152"/>
                    <a:pt x="847" y="2151"/>
                    <a:pt x="847" y="2151"/>
                  </a:cubicBezTo>
                  <a:cubicBezTo>
                    <a:pt x="847" y="2150"/>
                    <a:pt x="847" y="2150"/>
                    <a:pt x="847" y="2149"/>
                  </a:cubicBezTo>
                  <a:cubicBezTo>
                    <a:pt x="846" y="2147"/>
                    <a:pt x="846" y="2145"/>
                    <a:pt x="847" y="2143"/>
                  </a:cubicBezTo>
                  <a:cubicBezTo>
                    <a:pt x="847" y="2140"/>
                    <a:pt x="847" y="2138"/>
                    <a:pt x="847" y="2136"/>
                  </a:cubicBezTo>
                  <a:cubicBezTo>
                    <a:pt x="848" y="2134"/>
                    <a:pt x="848" y="2132"/>
                    <a:pt x="849" y="2130"/>
                  </a:cubicBezTo>
                  <a:cubicBezTo>
                    <a:pt x="851" y="2121"/>
                    <a:pt x="854" y="2114"/>
                    <a:pt x="858" y="2108"/>
                  </a:cubicBezTo>
                  <a:cubicBezTo>
                    <a:pt x="858" y="2107"/>
                    <a:pt x="859" y="2106"/>
                    <a:pt x="859" y="2105"/>
                  </a:cubicBezTo>
                  <a:cubicBezTo>
                    <a:pt x="877" y="2090"/>
                    <a:pt x="897" y="2077"/>
                    <a:pt x="916" y="2064"/>
                  </a:cubicBezTo>
                  <a:cubicBezTo>
                    <a:pt x="913" y="2068"/>
                    <a:pt x="911" y="2073"/>
                    <a:pt x="908" y="2079"/>
                  </a:cubicBezTo>
                  <a:cubicBezTo>
                    <a:pt x="906" y="2082"/>
                    <a:pt x="905" y="2084"/>
                    <a:pt x="903" y="2087"/>
                  </a:cubicBezTo>
                  <a:cubicBezTo>
                    <a:pt x="903" y="2088"/>
                    <a:pt x="902" y="2089"/>
                    <a:pt x="902" y="2090"/>
                  </a:cubicBezTo>
                  <a:cubicBezTo>
                    <a:pt x="902" y="2090"/>
                    <a:pt x="901" y="2091"/>
                    <a:pt x="901" y="2092"/>
                  </a:cubicBezTo>
                  <a:cubicBezTo>
                    <a:pt x="900" y="2094"/>
                    <a:pt x="899" y="2095"/>
                    <a:pt x="899" y="2097"/>
                  </a:cubicBezTo>
                  <a:cubicBezTo>
                    <a:pt x="897" y="2100"/>
                    <a:pt x="896" y="2103"/>
                    <a:pt x="895" y="2107"/>
                  </a:cubicBezTo>
                  <a:cubicBezTo>
                    <a:pt x="894" y="2110"/>
                    <a:pt x="893" y="2114"/>
                    <a:pt x="892" y="2118"/>
                  </a:cubicBezTo>
                  <a:cubicBezTo>
                    <a:pt x="892" y="2122"/>
                    <a:pt x="892" y="2126"/>
                    <a:pt x="892" y="2130"/>
                  </a:cubicBezTo>
                  <a:cubicBezTo>
                    <a:pt x="893" y="2132"/>
                    <a:pt x="893" y="2134"/>
                    <a:pt x="893" y="2136"/>
                  </a:cubicBezTo>
                  <a:cubicBezTo>
                    <a:pt x="894" y="2136"/>
                    <a:pt x="894" y="2136"/>
                    <a:pt x="894" y="2136"/>
                  </a:cubicBezTo>
                  <a:cubicBezTo>
                    <a:pt x="894" y="2137"/>
                    <a:pt x="894" y="2137"/>
                    <a:pt x="894" y="2137"/>
                  </a:cubicBezTo>
                  <a:cubicBezTo>
                    <a:pt x="894" y="2137"/>
                    <a:pt x="894" y="2137"/>
                    <a:pt x="894" y="2137"/>
                  </a:cubicBezTo>
                  <a:cubicBezTo>
                    <a:pt x="894" y="2137"/>
                    <a:pt x="894" y="2137"/>
                    <a:pt x="894" y="2137"/>
                  </a:cubicBezTo>
                  <a:cubicBezTo>
                    <a:pt x="894" y="2137"/>
                    <a:pt x="894" y="2137"/>
                    <a:pt x="894" y="2137"/>
                  </a:cubicBezTo>
                  <a:cubicBezTo>
                    <a:pt x="894" y="2138"/>
                    <a:pt x="894" y="2138"/>
                    <a:pt x="894" y="2138"/>
                  </a:cubicBezTo>
                  <a:cubicBezTo>
                    <a:pt x="895" y="2140"/>
                    <a:pt x="895" y="2140"/>
                    <a:pt x="895" y="2140"/>
                  </a:cubicBezTo>
                  <a:cubicBezTo>
                    <a:pt x="895" y="2140"/>
                    <a:pt x="895" y="2141"/>
                    <a:pt x="895" y="2141"/>
                  </a:cubicBezTo>
                  <a:cubicBezTo>
                    <a:pt x="896" y="2143"/>
                    <a:pt x="897" y="2145"/>
                    <a:pt x="898" y="2147"/>
                  </a:cubicBezTo>
                  <a:cubicBezTo>
                    <a:pt x="899" y="2148"/>
                    <a:pt x="899" y="2148"/>
                    <a:pt x="899" y="2148"/>
                  </a:cubicBezTo>
                  <a:cubicBezTo>
                    <a:pt x="900" y="2148"/>
                    <a:pt x="900" y="2148"/>
                    <a:pt x="900" y="2148"/>
                  </a:cubicBezTo>
                  <a:cubicBezTo>
                    <a:pt x="900" y="2149"/>
                    <a:pt x="900" y="2149"/>
                    <a:pt x="900" y="2149"/>
                  </a:cubicBezTo>
                  <a:cubicBezTo>
                    <a:pt x="902" y="2151"/>
                    <a:pt x="902" y="2151"/>
                    <a:pt x="902" y="2151"/>
                  </a:cubicBezTo>
                  <a:cubicBezTo>
                    <a:pt x="904" y="2154"/>
                    <a:pt x="907" y="2157"/>
                    <a:pt x="910" y="2160"/>
                  </a:cubicBezTo>
                  <a:cubicBezTo>
                    <a:pt x="911" y="2161"/>
                    <a:pt x="913" y="2162"/>
                    <a:pt x="914" y="2163"/>
                  </a:cubicBezTo>
                  <a:cubicBezTo>
                    <a:pt x="915" y="2164"/>
                    <a:pt x="917" y="2166"/>
                    <a:pt x="918" y="2167"/>
                  </a:cubicBezTo>
                  <a:cubicBezTo>
                    <a:pt x="921" y="2169"/>
                    <a:pt x="924" y="2171"/>
                    <a:pt x="927" y="2173"/>
                  </a:cubicBezTo>
                  <a:cubicBezTo>
                    <a:pt x="932" y="2177"/>
                    <a:pt x="937" y="2181"/>
                    <a:pt x="942" y="2185"/>
                  </a:cubicBezTo>
                  <a:cubicBezTo>
                    <a:pt x="946" y="2189"/>
                    <a:pt x="950" y="2193"/>
                    <a:pt x="953" y="2198"/>
                  </a:cubicBezTo>
                  <a:cubicBezTo>
                    <a:pt x="956" y="2202"/>
                    <a:pt x="958" y="2207"/>
                    <a:pt x="960" y="2211"/>
                  </a:cubicBezTo>
                  <a:cubicBezTo>
                    <a:pt x="962" y="2215"/>
                    <a:pt x="963" y="2218"/>
                    <a:pt x="964" y="2221"/>
                  </a:cubicBezTo>
                  <a:cubicBezTo>
                    <a:pt x="965" y="2224"/>
                    <a:pt x="965" y="2227"/>
                    <a:pt x="965" y="2228"/>
                  </a:cubicBezTo>
                  <a:cubicBezTo>
                    <a:pt x="966" y="2230"/>
                    <a:pt x="966" y="2231"/>
                    <a:pt x="966" y="2231"/>
                  </a:cubicBezTo>
                  <a:cubicBezTo>
                    <a:pt x="966" y="2231"/>
                    <a:pt x="966" y="2230"/>
                    <a:pt x="966" y="2228"/>
                  </a:cubicBezTo>
                  <a:cubicBezTo>
                    <a:pt x="966" y="2228"/>
                    <a:pt x="966" y="2226"/>
                    <a:pt x="966" y="2225"/>
                  </a:cubicBezTo>
                  <a:cubicBezTo>
                    <a:pt x="966" y="2224"/>
                    <a:pt x="965" y="2223"/>
                    <a:pt x="965" y="2221"/>
                  </a:cubicBezTo>
                  <a:cubicBezTo>
                    <a:pt x="965" y="2218"/>
                    <a:pt x="964" y="2214"/>
                    <a:pt x="963" y="2210"/>
                  </a:cubicBezTo>
                  <a:cubicBezTo>
                    <a:pt x="961" y="2205"/>
                    <a:pt x="959" y="2200"/>
                    <a:pt x="957" y="2195"/>
                  </a:cubicBezTo>
                  <a:cubicBezTo>
                    <a:pt x="956" y="2195"/>
                    <a:pt x="956" y="2194"/>
                    <a:pt x="956" y="2194"/>
                  </a:cubicBezTo>
                  <a:cubicBezTo>
                    <a:pt x="955" y="2193"/>
                    <a:pt x="955" y="2192"/>
                    <a:pt x="954" y="2192"/>
                  </a:cubicBezTo>
                  <a:cubicBezTo>
                    <a:pt x="954" y="2190"/>
                    <a:pt x="953" y="2189"/>
                    <a:pt x="952" y="2188"/>
                  </a:cubicBezTo>
                  <a:cubicBezTo>
                    <a:pt x="952" y="2187"/>
                    <a:pt x="951" y="2187"/>
                    <a:pt x="951" y="2186"/>
                  </a:cubicBezTo>
                  <a:cubicBezTo>
                    <a:pt x="950" y="2185"/>
                    <a:pt x="950" y="2185"/>
                    <a:pt x="949" y="2184"/>
                  </a:cubicBezTo>
                  <a:cubicBezTo>
                    <a:pt x="948" y="2183"/>
                    <a:pt x="947" y="2182"/>
                    <a:pt x="946" y="2181"/>
                  </a:cubicBezTo>
                  <a:cubicBezTo>
                    <a:pt x="942" y="2176"/>
                    <a:pt x="936" y="2171"/>
                    <a:pt x="931" y="2167"/>
                  </a:cubicBezTo>
                  <a:cubicBezTo>
                    <a:pt x="928" y="2165"/>
                    <a:pt x="924" y="2162"/>
                    <a:pt x="921" y="2159"/>
                  </a:cubicBezTo>
                  <a:cubicBezTo>
                    <a:pt x="921" y="2160"/>
                    <a:pt x="922" y="2160"/>
                    <a:pt x="922" y="2160"/>
                  </a:cubicBezTo>
                  <a:cubicBezTo>
                    <a:pt x="924" y="2160"/>
                    <a:pt x="926" y="2161"/>
                    <a:pt x="929" y="2161"/>
                  </a:cubicBezTo>
                  <a:cubicBezTo>
                    <a:pt x="930" y="2161"/>
                    <a:pt x="931" y="2161"/>
                    <a:pt x="932" y="2161"/>
                  </a:cubicBezTo>
                  <a:cubicBezTo>
                    <a:pt x="933" y="2162"/>
                    <a:pt x="934" y="2162"/>
                    <a:pt x="935" y="2162"/>
                  </a:cubicBezTo>
                  <a:cubicBezTo>
                    <a:pt x="938" y="2162"/>
                    <a:pt x="940" y="2162"/>
                    <a:pt x="942" y="2162"/>
                  </a:cubicBezTo>
                  <a:cubicBezTo>
                    <a:pt x="945" y="2162"/>
                    <a:pt x="947" y="2163"/>
                    <a:pt x="949" y="2163"/>
                  </a:cubicBezTo>
                  <a:cubicBezTo>
                    <a:pt x="951" y="2163"/>
                    <a:pt x="953" y="2163"/>
                    <a:pt x="955" y="2163"/>
                  </a:cubicBezTo>
                  <a:cubicBezTo>
                    <a:pt x="957" y="2164"/>
                    <a:pt x="959" y="2164"/>
                    <a:pt x="961" y="2165"/>
                  </a:cubicBezTo>
                  <a:cubicBezTo>
                    <a:pt x="962" y="2165"/>
                    <a:pt x="962" y="2165"/>
                    <a:pt x="963" y="2165"/>
                  </a:cubicBezTo>
                  <a:cubicBezTo>
                    <a:pt x="963" y="2165"/>
                    <a:pt x="963" y="2165"/>
                    <a:pt x="964" y="2165"/>
                  </a:cubicBezTo>
                  <a:cubicBezTo>
                    <a:pt x="965" y="2165"/>
                    <a:pt x="966" y="2166"/>
                    <a:pt x="966" y="2166"/>
                  </a:cubicBezTo>
                  <a:cubicBezTo>
                    <a:pt x="967" y="2166"/>
                    <a:pt x="968" y="2167"/>
                    <a:pt x="969" y="2167"/>
                  </a:cubicBezTo>
                  <a:cubicBezTo>
                    <a:pt x="969" y="2167"/>
                    <a:pt x="970" y="2167"/>
                    <a:pt x="971" y="2168"/>
                  </a:cubicBezTo>
                  <a:cubicBezTo>
                    <a:pt x="971" y="2168"/>
                    <a:pt x="972" y="2168"/>
                    <a:pt x="972" y="2169"/>
                  </a:cubicBezTo>
                  <a:cubicBezTo>
                    <a:pt x="973" y="2169"/>
                    <a:pt x="973" y="2169"/>
                    <a:pt x="974" y="2169"/>
                  </a:cubicBezTo>
                  <a:cubicBezTo>
                    <a:pt x="975" y="2170"/>
                    <a:pt x="975" y="2170"/>
                    <a:pt x="976" y="2171"/>
                  </a:cubicBezTo>
                  <a:cubicBezTo>
                    <a:pt x="976" y="2171"/>
                    <a:pt x="976" y="2171"/>
                    <a:pt x="976" y="2171"/>
                  </a:cubicBezTo>
                  <a:cubicBezTo>
                    <a:pt x="976" y="2171"/>
                    <a:pt x="976" y="2171"/>
                    <a:pt x="976" y="2171"/>
                  </a:cubicBezTo>
                  <a:cubicBezTo>
                    <a:pt x="976" y="2170"/>
                    <a:pt x="975" y="2169"/>
                    <a:pt x="975" y="2168"/>
                  </a:cubicBezTo>
                  <a:cubicBezTo>
                    <a:pt x="975" y="2168"/>
                    <a:pt x="974" y="2167"/>
                    <a:pt x="974" y="2167"/>
                  </a:cubicBezTo>
                  <a:cubicBezTo>
                    <a:pt x="973" y="2166"/>
                    <a:pt x="973" y="2166"/>
                    <a:pt x="972" y="2165"/>
                  </a:cubicBezTo>
                  <a:cubicBezTo>
                    <a:pt x="972" y="2165"/>
                    <a:pt x="971" y="2164"/>
                    <a:pt x="971" y="2164"/>
                  </a:cubicBezTo>
                  <a:cubicBezTo>
                    <a:pt x="970" y="2163"/>
                    <a:pt x="969" y="2163"/>
                    <a:pt x="968" y="2162"/>
                  </a:cubicBezTo>
                  <a:cubicBezTo>
                    <a:pt x="967" y="2161"/>
                    <a:pt x="965" y="2160"/>
                    <a:pt x="963" y="2159"/>
                  </a:cubicBezTo>
                  <a:cubicBezTo>
                    <a:pt x="961" y="2158"/>
                    <a:pt x="959" y="2157"/>
                    <a:pt x="957" y="2157"/>
                  </a:cubicBezTo>
                  <a:cubicBezTo>
                    <a:pt x="956" y="2156"/>
                    <a:pt x="955" y="2156"/>
                    <a:pt x="953" y="2156"/>
                  </a:cubicBezTo>
                  <a:cubicBezTo>
                    <a:pt x="952" y="2155"/>
                    <a:pt x="951" y="2155"/>
                    <a:pt x="950" y="2155"/>
                  </a:cubicBezTo>
                  <a:cubicBezTo>
                    <a:pt x="948" y="2155"/>
                    <a:pt x="945" y="2154"/>
                    <a:pt x="943" y="2154"/>
                  </a:cubicBezTo>
                  <a:cubicBezTo>
                    <a:pt x="940" y="2154"/>
                    <a:pt x="938" y="2154"/>
                    <a:pt x="936" y="2154"/>
                  </a:cubicBezTo>
                  <a:cubicBezTo>
                    <a:pt x="935" y="2154"/>
                    <a:pt x="933" y="2154"/>
                    <a:pt x="932" y="2154"/>
                  </a:cubicBezTo>
                  <a:cubicBezTo>
                    <a:pt x="931" y="2154"/>
                    <a:pt x="930" y="2154"/>
                    <a:pt x="929" y="2154"/>
                  </a:cubicBezTo>
                  <a:cubicBezTo>
                    <a:pt x="927" y="2154"/>
                    <a:pt x="925" y="2154"/>
                    <a:pt x="923" y="2154"/>
                  </a:cubicBezTo>
                  <a:cubicBezTo>
                    <a:pt x="921" y="2154"/>
                    <a:pt x="919" y="2154"/>
                    <a:pt x="918" y="2153"/>
                  </a:cubicBezTo>
                  <a:cubicBezTo>
                    <a:pt x="917" y="2153"/>
                    <a:pt x="916" y="2153"/>
                    <a:pt x="915" y="2153"/>
                  </a:cubicBezTo>
                  <a:cubicBezTo>
                    <a:pt x="915" y="2153"/>
                    <a:pt x="914" y="2153"/>
                    <a:pt x="914" y="2153"/>
                  </a:cubicBezTo>
                  <a:cubicBezTo>
                    <a:pt x="912" y="2151"/>
                    <a:pt x="910" y="2149"/>
                    <a:pt x="908" y="2147"/>
                  </a:cubicBezTo>
                  <a:cubicBezTo>
                    <a:pt x="906" y="2145"/>
                    <a:pt x="906" y="2145"/>
                    <a:pt x="906" y="2145"/>
                  </a:cubicBezTo>
                  <a:cubicBezTo>
                    <a:pt x="906" y="2144"/>
                    <a:pt x="906" y="2144"/>
                    <a:pt x="906" y="2144"/>
                  </a:cubicBezTo>
                  <a:cubicBezTo>
                    <a:pt x="906" y="2143"/>
                    <a:pt x="906" y="2143"/>
                    <a:pt x="906" y="2143"/>
                  </a:cubicBezTo>
                  <a:cubicBezTo>
                    <a:pt x="905" y="2142"/>
                    <a:pt x="905" y="2142"/>
                    <a:pt x="905" y="2142"/>
                  </a:cubicBezTo>
                  <a:cubicBezTo>
                    <a:pt x="904" y="2141"/>
                    <a:pt x="904" y="2140"/>
                    <a:pt x="903" y="2138"/>
                  </a:cubicBezTo>
                  <a:cubicBezTo>
                    <a:pt x="903" y="2138"/>
                    <a:pt x="903" y="2138"/>
                    <a:pt x="903" y="2138"/>
                  </a:cubicBezTo>
                  <a:cubicBezTo>
                    <a:pt x="903" y="2138"/>
                    <a:pt x="903" y="2138"/>
                    <a:pt x="903" y="2138"/>
                  </a:cubicBezTo>
                  <a:cubicBezTo>
                    <a:pt x="902" y="2137"/>
                    <a:pt x="902" y="2137"/>
                    <a:pt x="902" y="2137"/>
                  </a:cubicBezTo>
                  <a:cubicBezTo>
                    <a:pt x="902" y="2136"/>
                    <a:pt x="902" y="2136"/>
                    <a:pt x="902" y="2136"/>
                  </a:cubicBezTo>
                  <a:cubicBezTo>
                    <a:pt x="901" y="2134"/>
                    <a:pt x="901" y="2134"/>
                    <a:pt x="901" y="2134"/>
                  </a:cubicBezTo>
                  <a:cubicBezTo>
                    <a:pt x="901" y="2134"/>
                    <a:pt x="901" y="2134"/>
                    <a:pt x="901" y="2134"/>
                  </a:cubicBezTo>
                  <a:cubicBezTo>
                    <a:pt x="901" y="2134"/>
                    <a:pt x="901" y="2134"/>
                    <a:pt x="901" y="2134"/>
                  </a:cubicBezTo>
                  <a:cubicBezTo>
                    <a:pt x="901" y="2133"/>
                    <a:pt x="901" y="2133"/>
                    <a:pt x="901" y="2133"/>
                  </a:cubicBezTo>
                  <a:cubicBezTo>
                    <a:pt x="901" y="2132"/>
                    <a:pt x="900" y="2130"/>
                    <a:pt x="900" y="2129"/>
                  </a:cubicBezTo>
                  <a:cubicBezTo>
                    <a:pt x="900" y="2125"/>
                    <a:pt x="900" y="2122"/>
                    <a:pt x="900" y="2119"/>
                  </a:cubicBezTo>
                  <a:cubicBezTo>
                    <a:pt x="901" y="2112"/>
                    <a:pt x="903" y="2106"/>
                    <a:pt x="905" y="2099"/>
                  </a:cubicBezTo>
                  <a:cubicBezTo>
                    <a:pt x="906" y="2098"/>
                    <a:pt x="906" y="2096"/>
                    <a:pt x="907" y="2095"/>
                  </a:cubicBezTo>
                  <a:cubicBezTo>
                    <a:pt x="907" y="2094"/>
                    <a:pt x="908" y="2093"/>
                    <a:pt x="908" y="2092"/>
                  </a:cubicBezTo>
                  <a:cubicBezTo>
                    <a:pt x="908" y="2092"/>
                    <a:pt x="909" y="2091"/>
                    <a:pt x="909" y="2090"/>
                  </a:cubicBezTo>
                  <a:cubicBezTo>
                    <a:pt x="910" y="2087"/>
                    <a:pt x="912" y="2084"/>
                    <a:pt x="913" y="2081"/>
                  </a:cubicBezTo>
                  <a:cubicBezTo>
                    <a:pt x="915" y="2076"/>
                    <a:pt x="918" y="2070"/>
                    <a:pt x="920" y="2066"/>
                  </a:cubicBezTo>
                  <a:cubicBezTo>
                    <a:pt x="922" y="2063"/>
                    <a:pt x="923" y="2061"/>
                    <a:pt x="924" y="2058"/>
                  </a:cubicBezTo>
                  <a:cubicBezTo>
                    <a:pt x="952" y="2039"/>
                    <a:pt x="975" y="2022"/>
                    <a:pt x="982" y="2005"/>
                  </a:cubicBezTo>
                  <a:cubicBezTo>
                    <a:pt x="978" y="2019"/>
                    <a:pt x="976" y="2035"/>
                    <a:pt x="977" y="2052"/>
                  </a:cubicBezTo>
                  <a:cubicBezTo>
                    <a:pt x="976" y="2052"/>
                    <a:pt x="976" y="2053"/>
                    <a:pt x="976" y="2054"/>
                  </a:cubicBezTo>
                  <a:cubicBezTo>
                    <a:pt x="974" y="2056"/>
                    <a:pt x="973" y="2059"/>
                    <a:pt x="971" y="2062"/>
                  </a:cubicBezTo>
                  <a:cubicBezTo>
                    <a:pt x="970" y="2063"/>
                    <a:pt x="969" y="2064"/>
                    <a:pt x="968" y="2066"/>
                  </a:cubicBezTo>
                  <a:cubicBezTo>
                    <a:pt x="967" y="2066"/>
                    <a:pt x="967" y="2067"/>
                    <a:pt x="966" y="2068"/>
                  </a:cubicBezTo>
                  <a:cubicBezTo>
                    <a:pt x="966" y="2068"/>
                    <a:pt x="965" y="2069"/>
                    <a:pt x="964" y="2070"/>
                  </a:cubicBezTo>
                  <a:cubicBezTo>
                    <a:pt x="963" y="2071"/>
                    <a:pt x="962" y="2072"/>
                    <a:pt x="960" y="2074"/>
                  </a:cubicBezTo>
                  <a:cubicBezTo>
                    <a:pt x="959" y="2075"/>
                    <a:pt x="958" y="2076"/>
                    <a:pt x="956" y="2078"/>
                  </a:cubicBezTo>
                  <a:cubicBezTo>
                    <a:pt x="955" y="2079"/>
                    <a:pt x="953" y="2081"/>
                    <a:pt x="952" y="2082"/>
                  </a:cubicBezTo>
                  <a:cubicBezTo>
                    <a:pt x="952" y="2083"/>
                    <a:pt x="951" y="2083"/>
                    <a:pt x="951" y="2084"/>
                  </a:cubicBezTo>
                  <a:cubicBezTo>
                    <a:pt x="951" y="2084"/>
                    <a:pt x="951" y="2084"/>
                    <a:pt x="951" y="2084"/>
                  </a:cubicBezTo>
                  <a:cubicBezTo>
                    <a:pt x="950" y="2084"/>
                    <a:pt x="950" y="2084"/>
                    <a:pt x="950" y="2084"/>
                  </a:cubicBezTo>
                  <a:cubicBezTo>
                    <a:pt x="950" y="2085"/>
                    <a:pt x="950" y="2085"/>
                    <a:pt x="950" y="2085"/>
                  </a:cubicBezTo>
                  <a:cubicBezTo>
                    <a:pt x="950" y="2085"/>
                    <a:pt x="950" y="2085"/>
                    <a:pt x="950" y="2085"/>
                  </a:cubicBezTo>
                  <a:cubicBezTo>
                    <a:pt x="948" y="2087"/>
                    <a:pt x="948" y="2087"/>
                    <a:pt x="948" y="2087"/>
                  </a:cubicBezTo>
                  <a:cubicBezTo>
                    <a:pt x="948" y="2088"/>
                    <a:pt x="947" y="2089"/>
                    <a:pt x="946" y="2090"/>
                  </a:cubicBezTo>
                  <a:cubicBezTo>
                    <a:pt x="946" y="2091"/>
                    <a:pt x="946" y="2091"/>
                    <a:pt x="946" y="2091"/>
                  </a:cubicBezTo>
                  <a:cubicBezTo>
                    <a:pt x="945" y="2092"/>
                    <a:pt x="945" y="2092"/>
                    <a:pt x="945" y="2092"/>
                  </a:cubicBezTo>
                  <a:cubicBezTo>
                    <a:pt x="945" y="2093"/>
                    <a:pt x="945" y="2093"/>
                    <a:pt x="945" y="2093"/>
                  </a:cubicBezTo>
                  <a:cubicBezTo>
                    <a:pt x="944" y="2094"/>
                    <a:pt x="944" y="2095"/>
                    <a:pt x="943" y="2096"/>
                  </a:cubicBezTo>
                  <a:cubicBezTo>
                    <a:pt x="943" y="2097"/>
                    <a:pt x="942" y="2098"/>
                    <a:pt x="942" y="2099"/>
                  </a:cubicBezTo>
                  <a:cubicBezTo>
                    <a:pt x="941" y="2100"/>
                    <a:pt x="941" y="2102"/>
                    <a:pt x="940" y="2104"/>
                  </a:cubicBezTo>
                  <a:cubicBezTo>
                    <a:pt x="940" y="2105"/>
                    <a:pt x="939" y="2106"/>
                    <a:pt x="939" y="2107"/>
                  </a:cubicBezTo>
                  <a:cubicBezTo>
                    <a:pt x="939" y="2108"/>
                    <a:pt x="939" y="2108"/>
                    <a:pt x="939" y="2109"/>
                  </a:cubicBezTo>
                  <a:cubicBezTo>
                    <a:pt x="939" y="2109"/>
                    <a:pt x="939" y="2110"/>
                    <a:pt x="939" y="2110"/>
                  </a:cubicBezTo>
                  <a:cubicBezTo>
                    <a:pt x="938" y="2111"/>
                    <a:pt x="938" y="2112"/>
                    <a:pt x="938" y="2113"/>
                  </a:cubicBezTo>
                  <a:cubicBezTo>
                    <a:pt x="938" y="2114"/>
                    <a:pt x="938" y="2115"/>
                    <a:pt x="938" y="2116"/>
                  </a:cubicBezTo>
                  <a:cubicBezTo>
                    <a:pt x="938" y="2117"/>
                    <a:pt x="938" y="2117"/>
                    <a:pt x="938" y="2117"/>
                  </a:cubicBezTo>
                  <a:cubicBezTo>
                    <a:pt x="938" y="2118"/>
                    <a:pt x="938" y="2118"/>
                    <a:pt x="938" y="2119"/>
                  </a:cubicBezTo>
                  <a:cubicBezTo>
                    <a:pt x="937" y="2120"/>
                    <a:pt x="937" y="2121"/>
                    <a:pt x="937" y="2122"/>
                  </a:cubicBezTo>
                  <a:cubicBezTo>
                    <a:pt x="937" y="2123"/>
                    <a:pt x="937" y="2123"/>
                    <a:pt x="937" y="2124"/>
                  </a:cubicBezTo>
                  <a:cubicBezTo>
                    <a:pt x="938" y="2125"/>
                    <a:pt x="938" y="2126"/>
                    <a:pt x="938" y="2127"/>
                  </a:cubicBezTo>
                  <a:cubicBezTo>
                    <a:pt x="938" y="2128"/>
                    <a:pt x="938" y="2129"/>
                    <a:pt x="938" y="2129"/>
                  </a:cubicBezTo>
                  <a:cubicBezTo>
                    <a:pt x="938" y="2130"/>
                    <a:pt x="938" y="2131"/>
                    <a:pt x="938" y="2132"/>
                  </a:cubicBezTo>
                  <a:cubicBezTo>
                    <a:pt x="939" y="2135"/>
                    <a:pt x="940" y="2138"/>
                    <a:pt x="940" y="2140"/>
                  </a:cubicBezTo>
                  <a:cubicBezTo>
                    <a:pt x="941" y="2141"/>
                    <a:pt x="941" y="2142"/>
                    <a:pt x="942" y="2143"/>
                  </a:cubicBezTo>
                  <a:cubicBezTo>
                    <a:pt x="942" y="2144"/>
                    <a:pt x="942" y="2145"/>
                    <a:pt x="943" y="2146"/>
                  </a:cubicBezTo>
                  <a:cubicBezTo>
                    <a:pt x="943" y="2146"/>
                    <a:pt x="943" y="2147"/>
                    <a:pt x="943" y="2147"/>
                  </a:cubicBezTo>
                  <a:cubicBezTo>
                    <a:pt x="943" y="2147"/>
                    <a:pt x="944" y="2148"/>
                    <a:pt x="944" y="2148"/>
                  </a:cubicBezTo>
                  <a:cubicBezTo>
                    <a:pt x="944" y="2149"/>
                    <a:pt x="944" y="2149"/>
                    <a:pt x="945" y="2150"/>
                  </a:cubicBezTo>
                  <a:cubicBezTo>
                    <a:pt x="945" y="2150"/>
                    <a:pt x="945" y="2151"/>
                    <a:pt x="945" y="2151"/>
                  </a:cubicBezTo>
                  <a:cubicBezTo>
                    <a:pt x="945" y="2151"/>
                    <a:pt x="945" y="2150"/>
                    <a:pt x="945" y="2149"/>
                  </a:cubicBezTo>
                  <a:cubicBezTo>
                    <a:pt x="945" y="2149"/>
                    <a:pt x="945" y="2148"/>
                    <a:pt x="945" y="2148"/>
                  </a:cubicBezTo>
                  <a:cubicBezTo>
                    <a:pt x="945" y="2147"/>
                    <a:pt x="945" y="2147"/>
                    <a:pt x="944" y="2147"/>
                  </a:cubicBezTo>
                  <a:cubicBezTo>
                    <a:pt x="944" y="2146"/>
                    <a:pt x="944" y="2146"/>
                    <a:pt x="944" y="2145"/>
                  </a:cubicBezTo>
                  <a:cubicBezTo>
                    <a:pt x="944" y="2145"/>
                    <a:pt x="944" y="2144"/>
                    <a:pt x="944" y="2143"/>
                  </a:cubicBezTo>
                  <a:cubicBezTo>
                    <a:pt x="944" y="2142"/>
                    <a:pt x="943" y="2140"/>
                    <a:pt x="943" y="2139"/>
                  </a:cubicBezTo>
                  <a:cubicBezTo>
                    <a:pt x="943" y="2137"/>
                    <a:pt x="943" y="2134"/>
                    <a:pt x="943" y="2131"/>
                  </a:cubicBezTo>
                  <a:cubicBezTo>
                    <a:pt x="943" y="2131"/>
                    <a:pt x="943" y="2130"/>
                    <a:pt x="943" y="2129"/>
                  </a:cubicBezTo>
                  <a:cubicBezTo>
                    <a:pt x="943" y="2128"/>
                    <a:pt x="943" y="2128"/>
                    <a:pt x="943" y="2127"/>
                  </a:cubicBezTo>
                  <a:cubicBezTo>
                    <a:pt x="943" y="2125"/>
                    <a:pt x="943" y="2124"/>
                    <a:pt x="943" y="2122"/>
                  </a:cubicBezTo>
                  <a:cubicBezTo>
                    <a:pt x="943" y="2121"/>
                    <a:pt x="944" y="2120"/>
                    <a:pt x="944" y="2120"/>
                  </a:cubicBezTo>
                  <a:cubicBezTo>
                    <a:pt x="944" y="2119"/>
                    <a:pt x="944" y="2119"/>
                    <a:pt x="944" y="2118"/>
                  </a:cubicBezTo>
                  <a:cubicBezTo>
                    <a:pt x="944" y="2118"/>
                    <a:pt x="944" y="2117"/>
                    <a:pt x="944" y="2117"/>
                  </a:cubicBezTo>
                  <a:cubicBezTo>
                    <a:pt x="944" y="2116"/>
                    <a:pt x="945" y="2115"/>
                    <a:pt x="945" y="2114"/>
                  </a:cubicBezTo>
                  <a:cubicBezTo>
                    <a:pt x="945" y="2114"/>
                    <a:pt x="945" y="2113"/>
                    <a:pt x="945" y="2112"/>
                  </a:cubicBezTo>
                  <a:cubicBezTo>
                    <a:pt x="946" y="2111"/>
                    <a:pt x="946" y="2111"/>
                    <a:pt x="946" y="2111"/>
                  </a:cubicBezTo>
                  <a:cubicBezTo>
                    <a:pt x="946" y="2110"/>
                    <a:pt x="946" y="2110"/>
                    <a:pt x="946" y="2109"/>
                  </a:cubicBezTo>
                  <a:cubicBezTo>
                    <a:pt x="946" y="2108"/>
                    <a:pt x="947" y="2108"/>
                    <a:pt x="947" y="2107"/>
                  </a:cubicBezTo>
                  <a:cubicBezTo>
                    <a:pt x="947" y="2106"/>
                    <a:pt x="948" y="2105"/>
                    <a:pt x="948" y="2104"/>
                  </a:cubicBezTo>
                  <a:cubicBezTo>
                    <a:pt x="948" y="2104"/>
                    <a:pt x="948" y="2103"/>
                    <a:pt x="949" y="2103"/>
                  </a:cubicBezTo>
                  <a:cubicBezTo>
                    <a:pt x="949" y="2102"/>
                    <a:pt x="949" y="2102"/>
                    <a:pt x="949" y="2102"/>
                  </a:cubicBezTo>
                  <a:cubicBezTo>
                    <a:pt x="949" y="2101"/>
                    <a:pt x="949" y="2101"/>
                    <a:pt x="950" y="2101"/>
                  </a:cubicBezTo>
                  <a:cubicBezTo>
                    <a:pt x="949" y="2102"/>
                    <a:pt x="949" y="2104"/>
                    <a:pt x="950" y="2106"/>
                  </a:cubicBezTo>
                  <a:cubicBezTo>
                    <a:pt x="950" y="2107"/>
                    <a:pt x="950" y="2109"/>
                    <a:pt x="950" y="2110"/>
                  </a:cubicBezTo>
                  <a:cubicBezTo>
                    <a:pt x="950" y="2112"/>
                    <a:pt x="951" y="2113"/>
                    <a:pt x="951" y="2115"/>
                  </a:cubicBezTo>
                  <a:cubicBezTo>
                    <a:pt x="951" y="2115"/>
                    <a:pt x="952" y="2115"/>
                    <a:pt x="952" y="2116"/>
                  </a:cubicBezTo>
                  <a:cubicBezTo>
                    <a:pt x="952" y="2117"/>
                    <a:pt x="952" y="2117"/>
                    <a:pt x="952" y="2117"/>
                  </a:cubicBezTo>
                  <a:cubicBezTo>
                    <a:pt x="952" y="2117"/>
                    <a:pt x="952" y="2117"/>
                    <a:pt x="952" y="2117"/>
                  </a:cubicBezTo>
                  <a:cubicBezTo>
                    <a:pt x="953" y="2118"/>
                    <a:pt x="953" y="2118"/>
                    <a:pt x="953" y="2118"/>
                  </a:cubicBezTo>
                  <a:cubicBezTo>
                    <a:pt x="953" y="2118"/>
                    <a:pt x="953" y="2118"/>
                    <a:pt x="953" y="2119"/>
                  </a:cubicBezTo>
                  <a:cubicBezTo>
                    <a:pt x="954" y="2120"/>
                    <a:pt x="955" y="2121"/>
                    <a:pt x="956" y="2122"/>
                  </a:cubicBezTo>
                  <a:cubicBezTo>
                    <a:pt x="958" y="2125"/>
                    <a:pt x="960" y="2127"/>
                    <a:pt x="961" y="2129"/>
                  </a:cubicBezTo>
                  <a:cubicBezTo>
                    <a:pt x="962" y="2129"/>
                    <a:pt x="962" y="2130"/>
                    <a:pt x="963" y="2130"/>
                  </a:cubicBezTo>
                  <a:cubicBezTo>
                    <a:pt x="963" y="2131"/>
                    <a:pt x="963" y="2131"/>
                    <a:pt x="963" y="2131"/>
                  </a:cubicBezTo>
                  <a:cubicBezTo>
                    <a:pt x="964" y="2131"/>
                    <a:pt x="964" y="2131"/>
                    <a:pt x="964" y="2131"/>
                  </a:cubicBezTo>
                  <a:cubicBezTo>
                    <a:pt x="965" y="2132"/>
                    <a:pt x="965" y="2132"/>
                    <a:pt x="965" y="2132"/>
                  </a:cubicBezTo>
                  <a:cubicBezTo>
                    <a:pt x="965" y="2133"/>
                    <a:pt x="965" y="2133"/>
                    <a:pt x="965" y="2133"/>
                  </a:cubicBezTo>
                  <a:cubicBezTo>
                    <a:pt x="965" y="2133"/>
                    <a:pt x="966" y="2134"/>
                    <a:pt x="966" y="2134"/>
                  </a:cubicBezTo>
                  <a:cubicBezTo>
                    <a:pt x="968" y="2136"/>
                    <a:pt x="969" y="2138"/>
                    <a:pt x="970" y="2140"/>
                  </a:cubicBezTo>
                  <a:cubicBezTo>
                    <a:pt x="972" y="2142"/>
                    <a:pt x="973" y="2143"/>
                    <a:pt x="974" y="2145"/>
                  </a:cubicBezTo>
                  <a:cubicBezTo>
                    <a:pt x="975" y="2147"/>
                    <a:pt x="975" y="2148"/>
                    <a:pt x="976" y="2150"/>
                  </a:cubicBezTo>
                  <a:cubicBezTo>
                    <a:pt x="977" y="2151"/>
                    <a:pt x="978" y="2153"/>
                    <a:pt x="978" y="2154"/>
                  </a:cubicBezTo>
                  <a:cubicBezTo>
                    <a:pt x="979" y="2155"/>
                    <a:pt x="979" y="2156"/>
                    <a:pt x="979" y="2156"/>
                  </a:cubicBezTo>
                  <a:cubicBezTo>
                    <a:pt x="979" y="2157"/>
                    <a:pt x="980" y="2157"/>
                    <a:pt x="980" y="2157"/>
                  </a:cubicBezTo>
                  <a:cubicBezTo>
                    <a:pt x="980" y="2157"/>
                    <a:pt x="980" y="2157"/>
                    <a:pt x="980" y="2156"/>
                  </a:cubicBezTo>
                  <a:cubicBezTo>
                    <a:pt x="980" y="2156"/>
                    <a:pt x="980" y="2155"/>
                    <a:pt x="980" y="2153"/>
                  </a:cubicBezTo>
                  <a:cubicBezTo>
                    <a:pt x="980" y="2152"/>
                    <a:pt x="979" y="2151"/>
                    <a:pt x="979" y="2149"/>
                  </a:cubicBezTo>
                  <a:cubicBezTo>
                    <a:pt x="979" y="2147"/>
                    <a:pt x="979" y="2145"/>
                    <a:pt x="978" y="2143"/>
                  </a:cubicBezTo>
                  <a:cubicBezTo>
                    <a:pt x="977" y="2141"/>
                    <a:pt x="977" y="2139"/>
                    <a:pt x="976" y="2137"/>
                  </a:cubicBezTo>
                  <a:cubicBezTo>
                    <a:pt x="975" y="2135"/>
                    <a:pt x="973" y="2132"/>
                    <a:pt x="972" y="2130"/>
                  </a:cubicBezTo>
                  <a:cubicBezTo>
                    <a:pt x="972" y="2130"/>
                    <a:pt x="971" y="2129"/>
                    <a:pt x="971" y="2128"/>
                  </a:cubicBezTo>
                  <a:cubicBezTo>
                    <a:pt x="970" y="2128"/>
                    <a:pt x="970" y="2128"/>
                    <a:pt x="970" y="2128"/>
                  </a:cubicBezTo>
                  <a:cubicBezTo>
                    <a:pt x="970" y="2127"/>
                    <a:pt x="970" y="2127"/>
                    <a:pt x="970" y="2127"/>
                  </a:cubicBezTo>
                  <a:cubicBezTo>
                    <a:pt x="969" y="2126"/>
                    <a:pt x="969" y="2126"/>
                    <a:pt x="969" y="2126"/>
                  </a:cubicBezTo>
                  <a:cubicBezTo>
                    <a:pt x="968" y="2125"/>
                    <a:pt x="968" y="2125"/>
                    <a:pt x="968" y="2125"/>
                  </a:cubicBezTo>
                  <a:cubicBezTo>
                    <a:pt x="968" y="2125"/>
                    <a:pt x="968" y="2124"/>
                    <a:pt x="967" y="2124"/>
                  </a:cubicBezTo>
                  <a:cubicBezTo>
                    <a:pt x="965" y="2121"/>
                    <a:pt x="964" y="2120"/>
                    <a:pt x="962" y="2118"/>
                  </a:cubicBezTo>
                  <a:cubicBezTo>
                    <a:pt x="961" y="2117"/>
                    <a:pt x="961" y="2116"/>
                    <a:pt x="960" y="2115"/>
                  </a:cubicBezTo>
                  <a:cubicBezTo>
                    <a:pt x="960" y="2114"/>
                    <a:pt x="960" y="2114"/>
                    <a:pt x="960" y="2114"/>
                  </a:cubicBezTo>
                  <a:cubicBezTo>
                    <a:pt x="959" y="2114"/>
                    <a:pt x="959" y="2114"/>
                    <a:pt x="959" y="2114"/>
                  </a:cubicBezTo>
                  <a:cubicBezTo>
                    <a:pt x="959" y="2114"/>
                    <a:pt x="959" y="2113"/>
                    <a:pt x="959" y="2113"/>
                  </a:cubicBezTo>
                  <a:cubicBezTo>
                    <a:pt x="959" y="2112"/>
                    <a:pt x="959" y="2112"/>
                    <a:pt x="959" y="2112"/>
                  </a:cubicBezTo>
                  <a:cubicBezTo>
                    <a:pt x="958" y="2112"/>
                    <a:pt x="958" y="2112"/>
                    <a:pt x="958" y="2112"/>
                  </a:cubicBezTo>
                  <a:cubicBezTo>
                    <a:pt x="958" y="2111"/>
                    <a:pt x="958" y="2110"/>
                    <a:pt x="957" y="2109"/>
                  </a:cubicBezTo>
                  <a:cubicBezTo>
                    <a:pt x="957" y="2107"/>
                    <a:pt x="957" y="2106"/>
                    <a:pt x="957" y="2105"/>
                  </a:cubicBezTo>
                  <a:cubicBezTo>
                    <a:pt x="956" y="2103"/>
                    <a:pt x="956" y="2101"/>
                    <a:pt x="956" y="2098"/>
                  </a:cubicBezTo>
                  <a:cubicBezTo>
                    <a:pt x="955" y="2096"/>
                    <a:pt x="955" y="2094"/>
                    <a:pt x="955" y="2092"/>
                  </a:cubicBezTo>
                  <a:cubicBezTo>
                    <a:pt x="955" y="2092"/>
                    <a:pt x="955" y="2091"/>
                    <a:pt x="955" y="2091"/>
                  </a:cubicBezTo>
                  <a:cubicBezTo>
                    <a:pt x="956" y="2089"/>
                    <a:pt x="956" y="2089"/>
                    <a:pt x="956" y="2089"/>
                  </a:cubicBezTo>
                  <a:cubicBezTo>
                    <a:pt x="957" y="2088"/>
                    <a:pt x="957" y="2088"/>
                    <a:pt x="957" y="2088"/>
                  </a:cubicBezTo>
                  <a:cubicBezTo>
                    <a:pt x="957" y="2088"/>
                    <a:pt x="958" y="2088"/>
                    <a:pt x="958" y="2087"/>
                  </a:cubicBezTo>
                  <a:cubicBezTo>
                    <a:pt x="959" y="2086"/>
                    <a:pt x="960" y="2084"/>
                    <a:pt x="962" y="2083"/>
                  </a:cubicBezTo>
                  <a:cubicBezTo>
                    <a:pt x="963" y="2082"/>
                    <a:pt x="964" y="2080"/>
                    <a:pt x="966" y="2079"/>
                  </a:cubicBezTo>
                  <a:cubicBezTo>
                    <a:pt x="967" y="2077"/>
                    <a:pt x="968" y="2076"/>
                    <a:pt x="970" y="2074"/>
                  </a:cubicBezTo>
                  <a:cubicBezTo>
                    <a:pt x="970" y="2073"/>
                    <a:pt x="971" y="2073"/>
                    <a:pt x="971" y="2072"/>
                  </a:cubicBezTo>
                  <a:cubicBezTo>
                    <a:pt x="972" y="2071"/>
                    <a:pt x="973" y="2070"/>
                    <a:pt x="973" y="2070"/>
                  </a:cubicBezTo>
                  <a:cubicBezTo>
                    <a:pt x="974" y="2068"/>
                    <a:pt x="975" y="2066"/>
                    <a:pt x="976" y="2065"/>
                  </a:cubicBezTo>
                  <a:cubicBezTo>
                    <a:pt x="976" y="2064"/>
                    <a:pt x="977" y="2063"/>
                    <a:pt x="977" y="2062"/>
                  </a:cubicBezTo>
                  <a:cubicBezTo>
                    <a:pt x="980" y="2095"/>
                    <a:pt x="994" y="2134"/>
                    <a:pt x="1028" y="2180"/>
                  </a:cubicBezTo>
                  <a:cubicBezTo>
                    <a:pt x="1031" y="2184"/>
                    <a:pt x="1033" y="2188"/>
                    <a:pt x="1036" y="2193"/>
                  </a:cubicBezTo>
                  <a:cubicBezTo>
                    <a:pt x="1036" y="2194"/>
                    <a:pt x="1036" y="2196"/>
                    <a:pt x="1037" y="2198"/>
                  </a:cubicBezTo>
                  <a:cubicBezTo>
                    <a:pt x="1038" y="2203"/>
                    <a:pt x="1039" y="2209"/>
                    <a:pt x="1041" y="2216"/>
                  </a:cubicBezTo>
                  <a:cubicBezTo>
                    <a:pt x="1042" y="2219"/>
                    <a:pt x="1043" y="2223"/>
                    <a:pt x="1044" y="2227"/>
                  </a:cubicBezTo>
                  <a:cubicBezTo>
                    <a:pt x="1045" y="2230"/>
                    <a:pt x="1046" y="2234"/>
                    <a:pt x="1046" y="2239"/>
                  </a:cubicBezTo>
                  <a:cubicBezTo>
                    <a:pt x="1047" y="2239"/>
                    <a:pt x="1047" y="2240"/>
                    <a:pt x="1047" y="2240"/>
                  </a:cubicBezTo>
                  <a:cubicBezTo>
                    <a:pt x="1047" y="2241"/>
                    <a:pt x="1047" y="2241"/>
                    <a:pt x="1047" y="2241"/>
                  </a:cubicBezTo>
                  <a:cubicBezTo>
                    <a:pt x="1047" y="2241"/>
                    <a:pt x="1047" y="2241"/>
                    <a:pt x="1047" y="2241"/>
                  </a:cubicBezTo>
                  <a:cubicBezTo>
                    <a:pt x="1047" y="2242"/>
                    <a:pt x="1047" y="2242"/>
                    <a:pt x="1047" y="2242"/>
                  </a:cubicBezTo>
                  <a:cubicBezTo>
                    <a:pt x="1047" y="2243"/>
                    <a:pt x="1047" y="2244"/>
                    <a:pt x="1048" y="2245"/>
                  </a:cubicBezTo>
                  <a:cubicBezTo>
                    <a:pt x="1048" y="2246"/>
                    <a:pt x="1048" y="2247"/>
                    <a:pt x="1048" y="2248"/>
                  </a:cubicBezTo>
                  <a:cubicBezTo>
                    <a:pt x="1048" y="2249"/>
                    <a:pt x="1048" y="2250"/>
                    <a:pt x="1049" y="2250"/>
                  </a:cubicBezTo>
                  <a:cubicBezTo>
                    <a:pt x="1049" y="2251"/>
                    <a:pt x="1049" y="2251"/>
                    <a:pt x="1049" y="2252"/>
                  </a:cubicBezTo>
                  <a:cubicBezTo>
                    <a:pt x="1049" y="2254"/>
                    <a:pt x="1049" y="2256"/>
                    <a:pt x="1050" y="2259"/>
                  </a:cubicBezTo>
                  <a:cubicBezTo>
                    <a:pt x="1050" y="2261"/>
                    <a:pt x="1050" y="2264"/>
                    <a:pt x="1050" y="2266"/>
                  </a:cubicBezTo>
                  <a:cubicBezTo>
                    <a:pt x="1051" y="2276"/>
                    <a:pt x="1050" y="2286"/>
                    <a:pt x="1049" y="2297"/>
                  </a:cubicBezTo>
                  <a:cubicBezTo>
                    <a:pt x="1049" y="2300"/>
                    <a:pt x="1049" y="2302"/>
                    <a:pt x="1049" y="2305"/>
                  </a:cubicBezTo>
                  <a:cubicBezTo>
                    <a:pt x="1049" y="2306"/>
                    <a:pt x="1048" y="2306"/>
                    <a:pt x="1048" y="2307"/>
                  </a:cubicBezTo>
                  <a:cubicBezTo>
                    <a:pt x="1048" y="2309"/>
                    <a:pt x="1047" y="2311"/>
                    <a:pt x="1046" y="2313"/>
                  </a:cubicBezTo>
                  <a:cubicBezTo>
                    <a:pt x="1045" y="2315"/>
                    <a:pt x="1043" y="2318"/>
                    <a:pt x="1041" y="2321"/>
                  </a:cubicBezTo>
                  <a:cubicBezTo>
                    <a:pt x="1039" y="2324"/>
                    <a:pt x="1037" y="2327"/>
                    <a:pt x="1035" y="2330"/>
                  </a:cubicBezTo>
                  <a:cubicBezTo>
                    <a:pt x="1034" y="2331"/>
                    <a:pt x="1034" y="2332"/>
                    <a:pt x="1033" y="2333"/>
                  </a:cubicBezTo>
                  <a:cubicBezTo>
                    <a:pt x="1033" y="2333"/>
                    <a:pt x="1032" y="2334"/>
                    <a:pt x="1031" y="2335"/>
                  </a:cubicBezTo>
                  <a:cubicBezTo>
                    <a:pt x="1030" y="2337"/>
                    <a:pt x="1029" y="2338"/>
                    <a:pt x="1028" y="2340"/>
                  </a:cubicBezTo>
                  <a:cubicBezTo>
                    <a:pt x="1025" y="2343"/>
                    <a:pt x="1022" y="2346"/>
                    <a:pt x="1020" y="2349"/>
                  </a:cubicBezTo>
                  <a:cubicBezTo>
                    <a:pt x="1017" y="2353"/>
                    <a:pt x="1014" y="2356"/>
                    <a:pt x="1012" y="2360"/>
                  </a:cubicBezTo>
                  <a:cubicBezTo>
                    <a:pt x="1011" y="2361"/>
                    <a:pt x="1010" y="2363"/>
                    <a:pt x="1009" y="2365"/>
                  </a:cubicBezTo>
                  <a:cubicBezTo>
                    <a:pt x="1008" y="2366"/>
                    <a:pt x="1008" y="2367"/>
                    <a:pt x="1007" y="2368"/>
                  </a:cubicBezTo>
                  <a:cubicBezTo>
                    <a:pt x="1007" y="2368"/>
                    <a:pt x="1007" y="2368"/>
                    <a:pt x="1007" y="2368"/>
                  </a:cubicBezTo>
                  <a:cubicBezTo>
                    <a:pt x="1006" y="2369"/>
                    <a:pt x="1006" y="2369"/>
                    <a:pt x="1006" y="2369"/>
                  </a:cubicBezTo>
                  <a:cubicBezTo>
                    <a:pt x="1006" y="2370"/>
                    <a:pt x="1006" y="2370"/>
                    <a:pt x="1006" y="2370"/>
                  </a:cubicBezTo>
                  <a:cubicBezTo>
                    <a:pt x="1004" y="2374"/>
                    <a:pt x="1002" y="2378"/>
                    <a:pt x="1001" y="2381"/>
                  </a:cubicBezTo>
                  <a:cubicBezTo>
                    <a:pt x="1000" y="2385"/>
                    <a:pt x="1000" y="2389"/>
                    <a:pt x="999" y="2392"/>
                  </a:cubicBezTo>
                  <a:cubicBezTo>
                    <a:pt x="999" y="2393"/>
                    <a:pt x="999" y="2395"/>
                    <a:pt x="999" y="2397"/>
                  </a:cubicBezTo>
                  <a:cubicBezTo>
                    <a:pt x="999" y="2398"/>
                    <a:pt x="999" y="2399"/>
                    <a:pt x="999" y="2401"/>
                  </a:cubicBezTo>
                  <a:cubicBezTo>
                    <a:pt x="999" y="2403"/>
                    <a:pt x="1000" y="2406"/>
                    <a:pt x="1000" y="2407"/>
                  </a:cubicBezTo>
                  <a:cubicBezTo>
                    <a:pt x="1001" y="2409"/>
                    <a:pt x="1001" y="2411"/>
                    <a:pt x="1002" y="2412"/>
                  </a:cubicBezTo>
                  <a:cubicBezTo>
                    <a:pt x="1002" y="2412"/>
                    <a:pt x="1003" y="2413"/>
                    <a:pt x="1003" y="2413"/>
                  </a:cubicBezTo>
                  <a:cubicBezTo>
                    <a:pt x="1003" y="2413"/>
                    <a:pt x="1002" y="2412"/>
                    <a:pt x="1002" y="2411"/>
                  </a:cubicBezTo>
                  <a:cubicBezTo>
                    <a:pt x="1002" y="2410"/>
                    <a:pt x="1002" y="2409"/>
                    <a:pt x="1002" y="2407"/>
                  </a:cubicBezTo>
                  <a:cubicBezTo>
                    <a:pt x="1002" y="2405"/>
                    <a:pt x="1002" y="2403"/>
                    <a:pt x="1002" y="2401"/>
                  </a:cubicBezTo>
                  <a:cubicBezTo>
                    <a:pt x="1002" y="2398"/>
                    <a:pt x="1003" y="2396"/>
                    <a:pt x="1004" y="2393"/>
                  </a:cubicBezTo>
                  <a:cubicBezTo>
                    <a:pt x="1004" y="2390"/>
                    <a:pt x="1006" y="2387"/>
                    <a:pt x="1007" y="2383"/>
                  </a:cubicBezTo>
                  <a:cubicBezTo>
                    <a:pt x="1008" y="2380"/>
                    <a:pt x="1010" y="2377"/>
                    <a:pt x="1012" y="2374"/>
                  </a:cubicBezTo>
                  <a:cubicBezTo>
                    <a:pt x="1012" y="2373"/>
                    <a:pt x="1012" y="2373"/>
                    <a:pt x="1013" y="2373"/>
                  </a:cubicBezTo>
                  <a:cubicBezTo>
                    <a:pt x="1013" y="2372"/>
                    <a:pt x="1013" y="2372"/>
                    <a:pt x="1013" y="2372"/>
                  </a:cubicBezTo>
                  <a:cubicBezTo>
                    <a:pt x="1013" y="2371"/>
                    <a:pt x="1013" y="2371"/>
                    <a:pt x="1013" y="2371"/>
                  </a:cubicBezTo>
                  <a:cubicBezTo>
                    <a:pt x="1014" y="2371"/>
                    <a:pt x="1014" y="2370"/>
                    <a:pt x="1015" y="2369"/>
                  </a:cubicBezTo>
                  <a:cubicBezTo>
                    <a:pt x="1016" y="2368"/>
                    <a:pt x="1016" y="2367"/>
                    <a:pt x="1017" y="2367"/>
                  </a:cubicBezTo>
                  <a:cubicBezTo>
                    <a:pt x="1017" y="2366"/>
                    <a:pt x="1018" y="2365"/>
                    <a:pt x="1018" y="2364"/>
                  </a:cubicBezTo>
                  <a:cubicBezTo>
                    <a:pt x="1021" y="2361"/>
                    <a:pt x="1023" y="2358"/>
                    <a:pt x="1026" y="2354"/>
                  </a:cubicBezTo>
                  <a:cubicBezTo>
                    <a:pt x="1028" y="2351"/>
                    <a:pt x="1031" y="2348"/>
                    <a:pt x="1034" y="2344"/>
                  </a:cubicBezTo>
                  <a:cubicBezTo>
                    <a:pt x="1035" y="2343"/>
                    <a:pt x="1036" y="2341"/>
                    <a:pt x="1037" y="2339"/>
                  </a:cubicBezTo>
                  <a:cubicBezTo>
                    <a:pt x="1038" y="2339"/>
                    <a:pt x="1038" y="2338"/>
                    <a:pt x="1039" y="2337"/>
                  </a:cubicBezTo>
                  <a:cubicBezTo>
                    <a:pt x="1040" y="2336"/>
                    <a:pt x="1040" y="2335"/>
                    <a:pt x="1041" y="2334"/>
                  </a:cubicBezTo>
                  <a:cubicBezTo>
                    <a:pt x="1042" y="2332"/>
                    <a:pt x="1044" y="2329"/>
                    <a:pt x="1045" y="2326"/>
                  </a:cubicBezTo>
                  <a:cubicBezTo>
                    <a:pt x="1045" y="2327"/>
                    <a:pt x="1045" y="2328"/>
                    <a:pt x="1045" y="2330"/>
                  </a:cubicBezTo>
                  <a:cubicBezTo>
                    <a:pt x="1043" y="2341"/>
                    <a:pt x="1040" y="2352"/>
                    <a:pt x="1038" y="2363"/>
                  </a:cubicBezTo>
                  <a:cubicBezTo>
                    <a:pt x="1035" y="2375"/>
                    <a:pt x="1032" y="2386"/>
                    <a:pt x="1029" y="2397"/>
                  </a:cubicBezTo>
                  <a:cubicBezTo>
                    <a:pt x="1029" y="2400"/>
                    <a:pt x="1028" y="2402"/>
                    <a:pt x="1028" y="2405"/>
                  </a:cubicBezTo>
                  <a:cubicBezTo>
                    <a:pt x="1027" y="2408"/>
                    <a:pt x="1026" y="2411"/>
                    <a:pt x="1026" y="2414"/>
                  </a:cubicBezTo>
                  <a:cubicBezTo>
                    <a:pt x="1025" y="2419"/>
                    <a:pt x="1024" y="2424"/>
                    <a:pt x="1023" y="2430"/>
                  </a:cubicBezTo>
                  <a:cubicBezTo>
                    <a:pt x="1022" y="2435"/>
                    <a:pt x="1021" y="2441"/>
                    <a:pt x="1020" y="2446"/>
                  </a:cubicBezTo>
                  <a:cubicBezTo>
                    <a:pt x="1020" y="2451"/>
                    <a:pt x="1019" y="2456"/>
                    <a:pt x="1019" y="2461"/>
                  </a:cubicBezTo>
                  <a:cubicBezTo>
                    <a:pt x="1018" y="2466"/>
                    <a:pt x="1018" y="2470"/>
                    <a:pt x="1018" y="2474"/>
                  </a:cubicBezTo>
                  <a:cubicBezTo>
                    <a:pt x="1018" y="2475"/>
                    <a:pt x="1018" y="2475"/>
                    <a:pt x="1017" y="2476"/>
                  </a:cubicBezTo>
                  <a:cubicBezTo>
                    <a:pt x="1017" y="2476"/>
                    <a:pt x="1017" y="2477"/>
                    <a:pt x="1016" y="2478"/>
                  </a:cubicBezTo>
                  <a:cubicBezTo>
                    <a:pt x="1016" y="2478"/>
                    <a:pt x="1015" y="2479"/>
                    <a:pt x="1014" y="2480"/>
                  </a:cubicBezTo>
                  <a:cubicBezTo>
                    <a:pt x="1014" y="2481"/>
                    <a:pt x="1013" y="2481"/>
                    <a:pt x="1013" y="2482"/>
                  </a:cubicBezTo>
                  <a:cubicBezTo>
                    <a:pt x="1012" y="2483"/>
                    <a:pt x="1012" y="2483"/>
                    <a:pt x="1012" y="2483"/>
                  </a:cubicBezTo>
                  <a:cubicBezTo>
                    <a:pt x="1011" y="2484"/>
                    <a:pt x="1011" y="2484"/>
                    <a:pt x="1010" y="2484"/>
                  </a:cubicBezTo>
                  <a:cubicBezTo>
                    <a:pt x="1009" y="2486"/>
                    <a:pt x="1007" y="2488"/>
                    <a:pt x="1005" y="2489"/>
                  </a:cubicBezTo>
                  <a:cubicBezTo>
                    <a:pt x="1003" y="2491"/>
                    <a:pt x="1001" y="2492"/>
                    <a:pt x="999" y="2494"/>
                  </a:cubicBezTo>
                  <a:cubicBezTo>
                    <a:pt x="997" y="2495"/>
                    <a:pt x="995" y="2497"/>
                    <a:pt x="993" y="2499"/>
                  </a:cubicBezTo>
                  <a:cubicBezTo>
                    <a:pt x="991" y="2500"/>
                    <a:pt x="989" y="2502"/>
                    <a:pt x="987" y="2504"/>
                  </a:cubicBezTo>
                  <a:cubicBezTo>
                    <a:pt x="986" y="2505"/>
                    <a:pt x="985" y="2505"/>
                    <a:pt x="984" y="2506"/>
                  </a:cubicBezTo>
                  <a:cubicBezTo>
                    <a:pt x="983" y="2507"/>
                    <a:pt x="982" y="2508"/>
                    <a:pt x="981" y="2509"/>
                  </a:cubicBezTo>
                  <a:cubicBezTo>
                    <a:pt x="979" y="2511"/>
                    <a:pt x="977" y="2513"/>
                    <a:pt x="976" y="2515"/>
                  </a:cubicBezTo>
                  <a:cubicBezTo>
                    <a:pt x="974" y="2517"/>
                    <a:pt x="973" y="2519"/>
                    <a:pt x="972" y="2521"/>
                  </a:cubicBezTo>
                  <a:cubicBezTo>
                    <a:pt x="971" y="2522"/>
                    <a:pt x="971" y="2523"/>
                    <a:pt x="971" y="2523"/>
                  </a:cubicBezTo>
                  <a:cubicBezTo>
                    <a:pt x="970" y="2524"/>
                    <a:pt x="970" y="2525"/>
                    <a:pt x="970" y="2526"/>
                  </a:cubicBezTo>
                  <a:cubicBezTo>
                    <a:pt x="969" y="2527"/>
                    <a:pt x="969" y="2528"/>
                    <a:pt x="969" y="2528"/>
                  </a:cubicBezTo>
                  <a:cubicBezTo>
                    <a:pt x="969" y="2529"/>
                    <a:pt x="969" y="2530"/>
                    <a:pt x="969" y="2530"/>
                  </a:cubicBezTo>
                  <a:cubicBezTo>
                    <a:pt x="968" y="2532"/>
                    <a:pt x="969" y="2533"/>
                    <a:pt x="968" y="2533"/>
                  </a:cubicBezTo>
                  <a:cubicBezTo>
                    <a:pt x="968" y="2534"/>
                    <a:pt x="968" y="2534"/>
                    <a:pt x="968" y="2534"/>
                  </a:cubicBezTo>
                  <a:cubicBezTo>
                    <a:pt x="968" y="2534"/>
                    <a:pt x="969" y="2534"/>
                    <a:pt x="969" y="2533"/>
                  </a:cubicBezTo>
                  <a:cubicBezTo>
                    <a:pt x="969" y="2533"/>
                    <a:pt x="970" y="2532"/>
                    <a:pt x="970" y="2531"/>
                  </a:cubicBezTo>
                  <a:cubicBezTo>
                    <a:pt x="970" y="2530"/>
                    <a:pt x="971" y="2530"/>
                    <a:pt x="971" y="2529"/>
                  </a:cubicBezTo>
                  <a:cubicBezTo>
                    <a:pt x="972" y="2529"/>
                    <a:pt x="972" y="2528"/>
                    <a:pt x="972" y="2527"/>
                  </a:cubicBezTo>
                  <a:cubicBezTo>
                    <a:pt x="973" y="2527"/>
                    <a:pt x="973" y="2526"/>
                    <a:pt x="974" y="2525"/>
                  </a:cubicBezTo>
                  <a:cubicBezTo>
                    <a:pt x="974" y="2525"/>
                    <a:pt x="975" y="2524"/>
                    <a:pt x="976" y="2523"/>
                  </a:cubicBezTo>
                  <a:cubicBezTo>
                    <a:pt x="976" y="2522"/>
                    <a:pt x="977" y="2522"/>
                    <a:pt x="978" y="2521"/>
                  </a:cubicBezTo>
                  <a:cubicBezTo>
                    <a:pt x="978" y="2521"/>
                    <a:pt x="978" y="2520"/>
                    <a:pt x="979" y="2520"/>
                  </a:cubicBezTo>
                  <a:cubicBezTo>
                    <a:pt x="979" y="2520"/>
                    <a:pt x="980" y="2519"/>
                    <a:pt x="980" y="2519"/>
                  </a:cubicBezTo>
                  <a:cubicBezTo>
                    <a:pt x="982" y="2517"/>
                    <a:pt x="983" y="2516"/>
                    <a:pt x="985" y="2514"/>
                  </a:cubicBezTo>
                  <a:cubicBezTo>
                    <a:pt x="987" y="2513"/>
                    <a:pt x="989" y="2511"/>
                    <a:pt x="991" y="2510"/>
                  </a:cubicBezTo>
                  <a:cubicBezTo>
                    <a:pt x="994" y="2508"/>
                    <a:pt x="996" y="2507"/>
                    <a:pt x="998" y="2505"/>
                  </a:cubicBezTo>
                  <a:cubicBezTo>
                    <a:pt x="1000" y="2503"/>
                    <a:pt x="1002" y="2502"/>
                    <a:pt x="1004" y="2500"/>
                  </a:cubicBezTo>
                  <a:cubicBezTo>
                    <a:pt x="1005" y="2499"/>
                    <a:pt x="1006" y="2498"/>
                    <a:pt x="1007" y="2497"/>
                  </a:cubicBezTo>
                  <a:cubicBezTo>
                    <a:pt x="1008" y="2497"/>
                    <a:pt x="1008" y="2496"/>
                    <a:pt x="1009" y="2496"/>
                  </a:cubicBezTo>
                  <a:cubicBezTo>
                    <a:pt x="1009" y="2495"/>
                    <a:pt x="1010" y="2495"/>
                    <a:pt x="1010" y="2494"/>
                  </a:cubicBezTo>
                  <a:cubicBezTo>
                    <a:pt x="1012" y="2492"/>
                    <a:pt x="1014" y="2490"/>
                    <a:pt x="1015" y="2488"/>
                  </a:cubicBezTo>
                  <a:cubicBezTo>
                    <a:pt x="1016" y="2486"/>
                    <a:pt x="1017" y="2485"/>
                    <a:pt x="1018" y="2483"/>
                  </a:cubicBezTo>
                  <a:cubicBezTo>
                    <a:pt x="1018" y="2485"/>
                    <a:pt x="1018" y="2487"/>
                    <a:pt x="1018" y="2490"/>
                  </a:cubicBezTo>
                  <a:cubicBezTo>
                    <a:pt x="1019" y="2498"/>
                    <a:pt x="1020" y="2506"/>
                    <a:pt x="1021" y="2513"/>
                  </a:cubicBezTo>
                  <a:cubicBezTo>
                    <a:pt x="1023" y="2520"/>
                    <a:pt x="1024" y="2526"/>
                    <a:pt x="1026" y="2531"/>
                  </a:cubicBezTo>
                  <a:cubicBezTo>
                    <a:pt x="1026" y="2532"/>
                    <a:pt x="1027" y="2534"/>
                    <a:pt x="1027" y="2535"/>
                  </a:cubicBezTo>
                  <a:cubicBezTo>
                    <a:pt x="1028" y="2536"/>
                    <a:pt x="1028" y="2537"/>
                    <a:pt x="1028" y="2538"/>
                  </a:cubicBezTo>
                  <a:cubicBezTo>
                    <a:pt x="1029" y="2539"/>
                    <a:pt x="1030" y="2541"/>
                    <a:pt x="1030" y="2542"/>
                  </a:cubicBezTo>
                  <a:cubicBezTo>
                    <a:pt x="1031" y="2545"/>
                    <a:pt x="1032" y="2546"/>
                    <a:pt x="1032" y="2546"/>
                  </a:cubicBezTo>
                  <a:cubicBezTo>
                    <a:pt x="1032" y="2546"/>
                    <a:pt x="1032" y="2545"/>
                    <a:pt x="1031" y="2542"/>
                  </a:cubicBezTo>
                  <a:cubicBezTo>
                    <a:pt x="1030" y="2541"/>
                    <a:pt x="1030" y="2539"/>
                    <a:pt x="1029" y="2537"/>
                  </a:cubicBezTo>
                  <a:cubicBezTo>
                    <a:pt x="1029" y="2536"/>
                    <a:pt x="1029" y="2535"/>
                    <a:pt x="1028" y="2534"/>
                  </a:cubicBezTo>
                  <a:cubicBezTo>
                    <a:pt x="1028" y="2533"/>
                    <a:pt x="1028" y="2532"/>
                    <a:pt x="1027" y="2531"/>
                  </a:cubicBezTo>
                  <a:cubicBezTo>
                    <a:pt x="1026" y="2526"/>
                    <a:pt x="1025" y="2520"/>
                    <a:pt x="1024" y="2513"/>
                  </a:cubicBezTo>
                  <a:cubicBezTo>
                    <a:pt x="1024" y="2509"/>
                    <a:pt x="1023" y="2506"/>
                    <a:pt x="1023" y="2502"/>
                  </a:cubicBezTo>
                  <a:cubicBezTo>
                    <a:pt x="1023" y="2498"/>
                    <a:pt x="1023" y="2494"/>
                    <a:pt x="1023" y="2490"/>
                  </a:cubicBezTo>
                  <a:cubicBezTo>
                    <a:pt x="1023" y="2481"/>
                    <a:pt x="1024" y="2472"/>
                    <a:pt x="1025" y="2462"/>
                  </a:cubicBezTo>
                  <a:cubicBezTo>
                    <a:pt x="1026" y="2452"/>
                    <a:pt x="1027" y="2442"/>
                    <a:pt x="1030" y="2431"/>
                  </a:cubicBezTo>
                  <a:cubicBezTo>
                    <a:pt x="1032" y="2421"/>
                    <a:pt x="1034" y="2410"/>
                    <a:pt x="1037" y="2399"/>
                  </a:cubicBezTo>
                  <a:cubicBezTo>
                    <a:pt x="1037" y="2398"/>
                    <a:pt x="1037" y="2398"/>
                    <a:pt x="1037" y="2398"/>
                  </a:cubicBezTo>
                  <a:cubicBezTo>
                    <a:pt x="1037" y="2398"/>
                    <a:pt x="1037" y="2399"/>
                    <a:pt x="1037" y="2399"/>
                  </a:cubicBezTo>
                  <a:cubicBezTo>
                    <a:pt x="1038" y="2400"/>
                    <a:pt x="1038" y="2401"/>
                    <a:pt x="1039" y="2402"/>
                  </a:cubicBezTo>
                  <a:cubicBezTo>
                    <a:pt x="1039" y="2403"/>
                    <a:pt x="1039" y="2403"/>
                    <a:pt x="1039" y="2403"/>
                  </a:cubicBezTo>
                  <a:cubicBezTo>
                    <a:pt x="1039" y="2404"/>
                    <a:pt x="1039" y="2404"/>
                    <a:pt x="1039" y="2404"/>
                  </a:cubicBezTo>
                  <a:cubicBezTo>
                    <a:pt x="1039" y="2405"/>
                    <a:pt x="1039" y="2405"/>
                    <a:pt x="1040" y="2406"/>
                  </a:cubicBezTo>
                  <a:cubicBezTo>
                    <a:pt x="1040" y="2407"/>
                    <a:pt x="1040" y="2408"/>
                    <a:pt x="1041" y="2409"/>
                  </a:cubicBezTo>
                  <a:cubicBezTo>
                    <a:pt x="1041" y="2411"/>
                    <a:pt x="1041" y="2412"/>
                    <a:pt x="1041" y="2413"/>
                  </a:cubicBezTo>
                  <a:cubicBezTo>
                    <a:pt x="1042" y="2414"/>
                    <a:pt x="1042" y="2416"/>
                    <a:pt x="1042" y="2417"/>
                  </a:cubicBezTo>
                  <a:cubicBezTo>
                    <a:pt x="1042" y="2417"/>
                    <a:pt x="1042" y="2418"/>
                    <a:pt x="1042" y="2419"/>
                  </a:cubicBezTo>
                  <a:cubicBezTo>
                    <a:pt x="1043" y="2419"/>
                    <a:pt x="1043" y="2420"/>
                    <a:pt x="1043" y="2420"/>
                  </a:cubicBezTo>
                  <a:cubicBezTo>
                    <a:pt x="1043" y="2422"/>
                    <a:pt x="1043" y="2423"/>
                    <a:pt x="1043" y="2424"/>
                  </a:cubicBezTo>
                  <a:cubicBezTo>
                    <a:pt x="1044" y="2425"/>
                    <a:pt x="1044" y="2426"/>
                    <a:pt x="1044" y="2428"/>
                  </a:cubicBezTo>
                  <a:cubicBezTo>
                    <a:pt x="1044" y="2429"/>
                    <a:pt x="1044" y="2430"/>
                    <a:pt x="1044" y="2431"/>
                  </a:cubicBezTo>
                  <a:cubicBezTo>
                    <a:pt x="1044" y="2432"/>
                    <a:pt x="1044" y="2433"/>
                    <a:pt x="1044" y="2434"/>
                  </a:cubicBezTo>
                  <a:cubicBezTo>
                    <a:pt x="1044" y="2435"/>
                    <a:pt x="1045" y="2437"/>
                    <a:pt x="1045" y="2438"/>
                  </a:cubicBezTo>
                  <a:cubicBezTo>
                    <a:pt x="1045" y="2439"/>
                    <a:pt x="1045" y="2440"/>
                    <a:pt x="1045" y="2441"/>
                  </a:cubicBezTo>
                  <a:cubicBezTo>
                    <a:pt x="1045" y="2442"/>
                    <a:pt x="1045" y="2444"/>
                    <a:pt x="1045" y="2446"/>
                  </a:cubicBezTo>
                  <a:cubicBezTo>
                    <a:pt x="1045" y="2447"/>
                    <a:pt x="1045" y="2449"/>
                    <a:pt x="1045" y="2450"/>
                  </a:cubicBezTo>
                  <a:cubicBezTo>
                    <a:pt x="1045" y="2451"/>
                    <a:pt x="1045" y="2452"/>
                    <a:pt x="1045" y="2453"/>
                  </a:cubicBezTo>
                  <a:cubicBezTo>
                    <a:pt x="1045" y="2453"/>
                    <a:pt x="1045" y="2454"/>
                    <a:pt x="1045" y="2454"/>
                  </a:cubicBezTo>
                  <a:cubicBezTo>
                    <a:pt x="1045" y="2454"/>
                    <a:pt x="1045" y="2453"/>
                    <a:pt x="1045" y="2453"/>
                  </a:cubicBezTo>
                  <a:cubicBezTo>
                    <a:pt x="1045" y="2452"/>
                    <a:pt x="1046" y="2451"/>
                    <a:pt x="1046" y="2450"/>
                  </a:cubicBezTo>
                  <a:cubicBezTo>
                    <a:pt x="1047" y="2449"/>
                    <a:pt x="1047" y="2448"/>
                    <a:pt x="1048" y="2446"/>
                  </a:cubicBezTo>
                  <a:cubicBezTo>
                    <a:pt x="1048" y="2446"/>
                    <a:pt x="1048" y="2445"/>
                    <a:pt x="1049" y="2444"/>
                  </a:cubicBezTo>
                  <a:cubicBezTo>
                    <a:pt x="1049" y="2443"/>
                    <a:pt x="1049" y="2442"/>
                    <a:pt x="1049" y="2441"/>
                  </a:cubicBezTo>
                  <a:cubicBezTo>
                    <a:pt x="1049" y="2440"/>
                    <a:pt x="1050" y="2439"/>
                    <a:pt x="1050" y="2438"/>
                  </a:cubicBezTo>
                  <a:cubicBezTo>
                    <a:pt x="1050" y="2437"/>
                    <a:pt x="1050" y="2436"/>
                    <a:pt x="1050" y="2435"/>
                  </a:cubicBezTo>
                  <a:cubicBezTo>
                    <a:pt x="1050" y="2433"/>
                    <a:pt x="1051" y="2432"/>
                    <a:pt x="1051" y="2431"/>
                  </a:cubicBezTo>
                  <a:cubicBezTo>
                    <a:pt x="1051" y="2430"/>
                    <a:pt x="1051" y="2429"/>
                    <a:pt x="1051" y="2427"/>
                  </a:cubicBezTo>
                  <a:cubicBezTo>
                    <a:pt x="1051" y="2425"/>
                    <a:pt x="1051" y="2422"/>
                    <a:pt x="1050" y="2419"/>
                  </a:cubicBezTo>
                  <a:cubicBezTo>
                    <a:pt x="1050" y="2419"/>
                    <a:pt x="1050" y="2418"/>
                    <a:pt x="1050" y="2417"/>
                  </a:cubicBezTo>
                  <a:cubicBezTo>
                    <a:pt x="1050" y="2417"/>
                    <a:pt x="1050" y="2416"/>
                    <a:pt x="1050" y="2415"/>
                  </a:cubicBezTo>
                  <a:cubicBezTo>
                    <a:pt x="1050" y="2414"/>
                    <a:pt x="1049" y="2413"/>
                    <a:pt x="1049" y="2411"/>
                  </a:cubicBezTo>
                  <a:cubicBezTo>
                    <a:pt x="1049" y="2410"/>
                    <a:pt x="1048" y="2409"/>
                    <a:pt x="1048" y="2407"/>
                  </a:cubicBezTo>
                  <a:cubicBezTo>
                    <a:pt x="1048" y="2407"/>
                    <a:pt x="1048" y="2406"/>
                    <a:pt x="1047" y="2405"/>
                  </a:cubicBezTo>
                  <a:cubicBezTo>
                    <a:pt x="1047" y="2405"/>
                    <a:pt x="1047" y="2404"/>
                    <a:pt x="1047" y="2404"/>
                  </a:cubicBezTo>
                  <a:cubicBezTo>
                    <a:pt x="1047" y="2403"/>
                    <a:pt x="1046" y="2402"/>
                    <a:pt x="1046" y="2402"/>
                  </a:cubicBezTo>
                  <a:cubicBezTo>
                    <a:pt x="1046" y="2401"/>
                    <a:pt x="1046" y="2401"/>
                    <a:pt x="1046" y="2401"/>
                  </a:cubicBezTo>
                  <a:cubicBezTo>
                    <a:pt x="1045" y="2400"/>
                    <a:pt x="1045" y="2400"/>
                    <a:pt x="1045" y="2400"/>
                  </a:cubicBezTo>
                  <a:cubicBezTo>
                    <a:pt x="1045" y="2399"/>
                    <a:pt x="1044" y="2398"/>
                    <a:pt x="1044" y="2396"/>
                  </a:cubicBezTo>
                  <a:cubicBezTo>
                    <a:pt x="1043" y="2394"/>
                    <a:pt x="1042" y="2392"/>
                    <a:pt x="1041" y="2390"/>
                  </a:cubicBezTo>
                  <a:cubicBezTo>
                    <a:pt x="1041" y="2389"/>
                    <a:pt x="1040" y="2387"/>
                    <a:pt x="1040" y="2386"/>
                  </a:cubicBezTo>
                  <a:cubicBezTo>
                    <a:pt x="1042" y="2379"/>
                    <a:pt x="1044" y="2372"/>
                    <a:pt x="1045" y="2365"/>
                  </a:cubicBezTo>
                  <a:cubicBezTo>
                    <a:pt x="1048" y="2354"/>
                    <a:pt x="1050" y="2342"/>
                    <a:pt x="1052" y="2331"/>
                  </a:cubicBezTo>
                  <a:cubicBezTo>
                    <a:pt x="1054" y="2320"/>
                    <a:pt x="1056" y="2308"/>
                    <a:pt x="1056" y="2297"/>
                  </a:cubicBezTo>
                  <a:cubicBezTo>
                    <a:pt x="1057" y="2286"/>
                    <a:pt x="1057" y="2276"/>
                    <a:pt x="1056" y="2266"/>
                  </a:cubicBezTo>
                  <a:cubicBezTo>
                    <a:pt x="1056" y="2263"/>
                    <a:pt x="1055" y="2261"/>
                    <a:pt x="1055" y="2258"/>
                  </a:cubicBezTo>
                  <a:cubicBezTo>
                    <a:pt x="1055" y="2256"/>
                    <a:pt x="1054" y="2253"/>
                    <a:pt x="1054" y="2251"/>
                  </a:cubicBezTo>
                  <a:cubicBezTo>
                    <a:pt x="1054" y="2250"/>
                    <a:pt x="1054" y="2250"/>
                    <a:pt x="1054" y="2249"/>
                  </a:cubicBezTo>
                  <a:cubicBezTo>
                    <a:pt x="1054" y="2249"/>
                    <a:pt x="1053" y="2248"/>
                    <a:pt x="1053" y="2247"/>
                  </a:cubicBezTo>
                  <a:cubicBezTo>
                    <a:pt x="1053" y="2246"/>
                    <a:pt x="1053" y="2245"/>
                    <a:pt x="1052" y="2244"/>
                  </a:cubicBezTo>
                  <a:cubicBezTo>
                    <a:pt x="1052" y="2243"/>
                    <a:pt x="1052" y="2242"/>
                    <a:pt x="1052" y="2241"/>
                  </a:cubicBezTo>
                  <a:cubicBezTo>
                    <a:pt x="1052" y="2240"/>
                    <a:pt x="1052" y="2240"/>
                    <a:pt x="1052" y="2240"/>
                  </a:cubicBezTo>
                  <a:cubicBezTo>
                    <a:pt x="1051" y="2240"/>
                    <a:pt x="1051" y="2240"/>
                    <a:pt x="1051" y="2240"/>
                  </a:cubicBezTo>
                  <a:cubicBezTo>
                    <a:pt x="1051" y="2239"/>
                    <a:pt x="1051" y="2239"/>
                    <a:pt x="1051" y="2239"/>
                  </a:cubicBezTo>
                  <a:cubicBezTo>
                    <a:pt x="1051" y="2239"/>
                    <a:pt x="1051" y="2238"/>
                    <a:pt x="1051" y="2238"/>
                  </a:cubicBezTo>
                  <a:cubicBezTo>
                    <a:pt x="1049" y="2229"/>
                    <a:pt x="1046" y="2222"/>
                    <a:pt x="1044" y="2215"/>
                  </a:cubicBezTo>
                  <a:cubicBezTo>
                    <a:pt x="1041" y="2208"/>
                    <a:pt x="1040" y="2202"/>
                    <a:pt x="1038" y="2197"/>
                  </a:cubicBezTo>
                  <a:cubicBezTo>
                    <a:pt x="1038" y="2197"/>
                    <a:pt x="1038" y="2196"/>
                    <a:pt x="1038" y="2195"/>
                  </a:cubicBezTo>
                  <a:cubicBezTo>
                    <a:pt x="1056" y="2224"/>
                    <a:pt x="1069" y="2257"/>
                    <a:pt x="1078" y="2283"/>
                  </a:cubicBezTo>
                  <a:cubicBezTo>
                    <a:pt x="1087" y="2310"/>
                    <a:pt x="1083" y="2322"/>
                    <a:pt x="1067" y="2358"/>
                  </a:cubicBezTo>
                  <a:cubicBezTo>
                    <a:pt x="1076" y="2346"/>
                    <a:pt x="1083" y="2335"/>
                    <a:pt x="1086" y="2323"/>
                  </a:cubicBezTo>
                  <a:cubicBezTo>
                    <a:pt x="1087" y="2331"/>
                    <a:pt x="1087" y="2339"/>
                    <a:pt x="1088" y="2348"/>
                  </a:cubicBezTo>
                  <a:cubicBezTo>
                    <a:pt x="1088" y="2351"/>
                    <a:pt x="1089" y="2353"/>
                    <a:pt x="1089" y="2356"/>
                  </a:cubicBezTo>
                  <a:cubicBezTo>
                    <a:pt x="1089" y="2358"/>
                    <a:pt x="1089" y="2361"/>
                    <a:pt x="1090" y="2363"/>
                  </a:cubicBezTo>
                  <a:cubicBezTo>
                    <a:pt x="1090" y="2368"/>
                    <a:pt x="1091" y="2373"/>
                    <a:pt x="1091" y="2378"/>
                  </a:cubicBezTo>
                  <a:cubicBezTo>
                    <a:pt x="1092" y="2384"/>
                    <a:pt x="1092" y="2389"/>
                    <a:pt x="1093" y="2393"/>
                  </a:cubicBezTo>
                  <a:cubicBezTo>
                    <a:pt x="1093" y="2395"/>
                    <a:pt x="1093" y="2397"/>
                    <a:pt x="1093" y="2399"/>
                  </a:cubicBezTo>
                  <a:cubicBezTo>
                    <a:pt x="1092" y="2400"/>
                    <a:pt x="1090" y="2403"/>
                    <a:pt x="1089" y="2405"/>
                  </a:cubicBezTo>
                  <a:cubicBezTo>
                    <a:pt x="1088" y="2406"/>
                    <a:pt x="1087" y="2408"/>
                    <a:pt x="1086" y="2410"/>
                  </a:cubicBezTo>
                  <a:cubicBezTo>
                    <a:pt x="1085" y="2410"/>
                    <a:pt x="1085" y="2411"/>
                    <a:pt x="1085" y="2411"/>
                  </a:cubicBezTo>
                  <a:cubicBezTo>
                    <a:pt x="1084" y="2412"/>
                    <a:pt x="1084" y="2412"/>
                    <a:pt x="1084" y="2413"/>
                  </a:cubicBezTo>
                  <a:cubicBezTo>
                    <a:pt x="1083" y="2414"/>
                    <a:pt x="1082" y="2415"/>
                    <a:pt x="1081" y="2416"/>
                  </a:cubicBezTo>
                  <a:cubicBezTo>
                    <a:pt x="1081" y="2417"/>
                    <a:pt x="1080" y="2417"/>
                    <a:pt x="1079" y="2418"/>
                  </a:cubicBezTo>
                  <a:cubicBezTo>
                    <a:pt x="1078" y="2419"/>
                    <a:pt x="1078" y="2420"/>
                    <a:pt x="1077" y="2421"/>
                  </a:cubicBezTo>
                  <a:cubicBezTo>
                    <a:pt x="1075" y="2423"/>
                    <a:pt x="1074" y="2425"/>
                    <a:pt x="1072" y="2428"/>
                  </a:cubicBezTo>
                  <a:cubicBezTo>
                    <a:pt x="1070" y="2430"/>
                    <a:pt x="1069" y="2432"/>
                    <a:pt x="1067" y="2434"/>
                  </a:cubicBezTo>
                  <a:cubicBezTo>
                    <a:pt x="1067" y="2435"/>
                    <a:pt x="1067" y="2435"/>
                    <a:pt x="1066" y="2436"/>
                  </a:cubicBezTo>
                  <a:cubicBezTo>
                    <a:pt x="1066" y="2436"/>
                    <a:pt x="1066" y="2437"/>
                    <a:pt x="1065" y="2437"/>
                  </a:cubicBezTo>
                  <a:cubicBezTo>
                    <a:pt x="1065" y="2439"/>
                    <a:pt x="1064" y="2440"/>
                    <a:pt x="1063" y="2441"/>
                  </a:cubicBezTo>
                  <a:cubicBezTo>
                    <a:pt x="1062" y="2443"/>
                    <a:pt x="1061" y="2445"/>
                    <a:pt x="1060" y="2447"/>
                  </a:cubicBezTo>
                  <a:cubicBezTo>
                    <a:pt x="1060" y="2449"/>
                    <a:pt x="1059" y="2450"/>
                    <a:pt x="1059" y="2451"/>
                  </a:cubicBezTo>
                  <a:cubicBezTo>
                    <a:pt x="1059" y="2452"/>
                    <a:pt x="1058" y="2453"/>
                    <a:pt x="1058" y="2454"/>
                  </a:cubicBezTo>
                  <a:cubicBezTo>
                    <a:pt x="1058" y="2456"/>
                    <a:pt x="1057" y="2458"/>
                    <a:pt x="1057" y="2459"/>
                  </a:cubicBezTo>
                  <a:cubicBezTo>
                    <a:pt x="1057" y="2461"/>
                    <a:pt x="1057" y="2463"/>
                    <a:pt x="1057" y="2464"/>
                  </a:cubicBezTo>
                  <a:cubicBezTo>
                    <a:pt x="1057" y="2464"/>
                    <a:pt x="1057" y="2465"/>
                    <a:pt x="1057" y="2465"/>
                  </a:cubicBezTo>
                  <a:cubicBezTo>
                    <a:pt x="1057" y="2466"/>
                    <a:pt x="1057" y="2466"/>
                    <a:pt x="1057" y="2467"/>
                  </a:cubicBezTo>
                  <a:cubicBezTo>
                    <a:pt x="1057" y="2467"/>
                    <a:pt x="1057" y="2467"/>
                    <a:pt x="1057" y="2467"/>
                  </a:cubicBezTo>
                  <a:cubicBezTo>
                    <a:pt x="1057" y="2467"/>
                    <a:pt x="1058" y="2467"/>
                    <a:pt x="1058" y="2467"/>
                  </a:cubicBezTo>
                  <a:cubicBezTo>
                    <a:pt x="1058" y="2466"/>
                    <a:pt x="1058" y="2466"/>
                    <a:pt x="1058" y="2465"/>
                  </a:cubicBezTo>
                  <a:cubicBezTo>
                    <a:pt x="1058" y="2465"/>
                    <a:pt x="1058" y="2465"/>
                    <a:pt x="1059" y="2464"/>
                  </a:cubicBezTo>
                  <a:cubicBezTo>
                    <a:pt x="1059" y="2463"/>
                    <a:pt x="1060" y="2462"/>
                    <a:pt x="1060" y="2460"/>
                  </a:cubicBezTo>
                  <a:cubicBezTo>
                    <a:pt x="1061" y="2459"/>
                    <a:pt x="1061" y="2457"/>
                    <a:pt x="1062" y="2455"/>
                  </a:cubicBezTo>
                  <a:cubicBezTo>
                    <a:pt x="1064" y="2452"/>
                    <a:pt x="1067" y="2448"/>
                    <a:pt x="1069" y="2444"/>
                  </a:cubicBezTo>
                  <a:cubicBezTo>
                    <a:pt x="1070" y="2444"/>
                    <a:pt x="1071" y="2443"/>
                    <a:pt x="1071" y="2442"/>
                  </a:cubicBezTo>
                  <a:cubicBezTo>
                    <a:pt x="1072" y="2441"/>
                    <a:pt x="1073" y="2440"/>
                    <a:pt x="1074" y="2439"/>
                  </a:cubicBezTo>
                  <a:cubicBezTo>
                    <a:pt x="1075" y="2436"/>
                    <a:pt x="1077" y="2434"/>
                    <a:pt x="1078" y="2432"/>
                  </a:cubicBezTo>
                  <a:cubicBezTo>
                    <a:pt x="1080" y="2430"/>
                    <a:pt x="1082" y="2428"/>
                    <a:pt x="1083" y="2426"/>
                  </a:cubicBezTo>
                  <a:cubicBezTo>
                    <a:pt x="1084" y="2425"/>
                    <a:pt x="1085" y="2424"/>
                    <a:pt x="1085" y="2423"/>
                  </a:cubicBezTo>
                  <a:cubicBezTo>
                    <a:pt x="1086" y="2422"/>
                    <a:pt x="1087" y="2421"/>
                    <a:pt x="1087" y="2419"/>
                  </a:cubicBezTo>
                  <a:cubicBezTo>
                    <a:pt x="1088" y="2418"/>
                    <a:pt x="1089" y="2417"/>
                    <a:pt x="1089" y="2416"/>
                  </a:cubicBezTo>
                  <a:cubicBezTo>
                    <a:pt x="1089" y="2416"/>
                    <a:pt x="1090" y="2415"/>
                    <a:pt x="1090" y="2415"/>
                  </a:cubicBezTo>
                  <a:cubicBezTo>
                    <a:pt x="1090" y="2414"/>
                    <a:pt x="1090" y="2413"/>
                    <a:pt x="1091" y="2413"/>
                  </a:cubicBezTo>
                  <a:cubicBezTo>
                    <a:pt x="1091" y="2412"/>
                    <a:pt x="1092" y="2411"/>
                    <a:pt x="1092" y="2410"/>
                  </a:cubicBezTo>
                  <a:cubicBezTo>
                    <a:pt x="1092" y="2412"/>
                    <a:pt x="1092" y="2413"/>
                    <a:pt x="1091" y="2414"/>
                  </a:cubicBezTo>
                  <a:cubicBezTo>
                    <a:pt x="1091" y="2415"/>
                    <a:pt x="1091" y="2416"/>
                    <a:pt x="1091" y="2416"/>
                  </a:cubicBezTo>
                  <a:cubicBezTo>
                    <a:pt x="1091" y="2417"/>
                    <a:pt x="1091" y="2417"/>
                    <a:pt x="1091" y="2418"/>
                  </a:cubicBezTo>
                  <a:cubicBezTo>
                    <a:pt x="1090" y="2419"/>
                    <a:pt x="1090" y="2420"/>
                    <a:pt x="1090" y="2421"/>
                  </a:cubicBezTo>
                  <a:cubicBezTo>
                    <a:pt x="1089" y="2425"/>
                    <a:pt x="1087" y="2429"/>
                    <a:pt x="1086" y="2432"/>
                  </a:cubicBezTo>
                  <a:cubicBezTo>
                    <a:pt x="1084" y="2436"/>
                    <a:pt x="1083" y="2439"/>
                    <a:pt x="1081" y="2442"/>
                  </a:cubicBezTo>
                  <a:cubicBezTo>
                    <a:pt x="1080" y="2445"/>
                    <a:pt x="1079" y="2447"/>
                    <a:pt x="1078" y="2449"/>
                  </a:cubicBezTo>
                  <a:cubicBezTo>
                    <a:pt x="1077" y="2451"/>
                    <a:pt x="1076" y="2453"/>
                    <a:pt x="1076" y="2454"/>
                  </a:cubicBezTo>
                  <a:cubicBezTo>
                    <a:pt x="1075" y="2455"/>
                    <a:pt x="1075" y="2456"/>
                    <a:pt x="1075" y="2456"/>
                  </a:cubicBezTo>
                  <a:cubicBezTo>
                    <a:pt x="1075" y="2456"/>
                    <a:pt x="1075" y="2455"/>
                    <a:pt x="1076" y="2454"/>
                  </a:cubicBezTo>
                  <a:cubicBezTo>
                    <a:pt x="1077" y="2453"/>
                    <a:pt x="1078" y="2452"/>
                    <a:pt x="1079" y="2450"/>
                  </a:cubicBezTo>
                  <a:cubicBezTo>
                    <a:pt x="1082" y="2446"/>
                    <a:pt x="1086" y="2441"/>
                    <a:pt x="1090" y="2434"/>
                  </a:cubicBezTo>
                  <a:cubicBezTo>
                    <a:pt x="1092" y="2431"/>
                    <a:pt x="1094" y="2427"/>
                    <a:pt x="1095" y="2423"/>
                  </a:cubicBezTo>
                  <a:cubicBezTo>
                    <a:pt x="1096" y="2422"/>
                    <a:pt x="1096" y="2421"/>
                    <a:pt x="1097" y="2419"/>
                  </a:cubicBezTo>
                  <a:cubicBezTo>
                    <a:pt x="1097" y="2419"/>
                    <a:pt x="1097" y="2418"/>
                    <a:pt x="1097" y="2418"/>
                  </a:cubicBezTo>
                  <a:cubicBezTo>
                    <a:pt x="1097" y="2417"/>
                    <a:pt x="1097" y="2417"/>
                    <a:pt x="1098" y="2416"/>
                  </a:cubicBezTo>
                  <a:cubicBezTo>
                    <a:pt x="1098" y="2414"/>
                    <a:pt x="1099" y="2411"/>
                    <a:pt x="1099" y="2409"/>
                  </a:cubicBezTo>
                  <a:cubicBezTo>
                    <a:pt x="1100" y="2404"/>
                    <a:pt x="1100" y="2399"/>
                    <a:pt x="1100" y="2393"/>
                  </a:cubicBezTo>
                  <a:cubicBezTo>
                    <a:pt x="1100" y="2388"/>
                    <a:pt x="1100" y="2383"/>
                    <a:pt x="1099" y="2378"/>
                  </a:cubicBezTo>
                  <a:cubicBezTo>
                    <a:pt x="1099" y="2372"/>
                    <a:pt x="1098" y="2367"/>
                    <a:pt x="1097" y="2362"/>
                  </a:cubicBezTo>
                  <a:cubicBezTo>
                    <a:pt x="1097" y="2360"/>
                    <a:pt x="1097" y="2357"/>
                    <a:pt x="1096" y="2355"/>
                  </a:cubicBezTo>
                  <a:cubicBezTo>
                    <a:pt x="1096" y="2352"/>
                    <a:pt x="1096" y="2350"/>
                    <a:pt x="1095" y="2348"/>
                  </a:cubicBezTo>
                  <a:cubicBezTo>
                    <a:pt x="1094" y="2338"/>
                    <a:pt x="1092" y="2329"/>
                    <a:pt x="1091" y="2321"/>
                  </a:cubicBezTo>
                  <a:cubicBezTo>
                    <a:pt x="1090" y="2318"/>
                    <a:pt x="1090" y="2315"/>
                    <a:pt x="1089" y="2312"/>
                  </a:cubicBezTo>
                  <a:cubicBezTo>
                    <a:pt x="1100" y="2256"/>
                    <a:pt x="1054" y="2196"/>
                    <a:pt x="1027" y="2138"/>
                  </a:cubicBezTo>
                  <a:cubicBezTo>
                    <a:pt x="1029" y="2141"/>
                    <a:pt x="1031" y="2143"/>
                    <a:pt x="1033" y="2145"/>
                  </a:cubicBezTo>
                  <a:cubicBezTo>
                    <a:pt x="1039" y="2150"/>
                    <a:pt x="1045" y="2155"/>
                    <a:pt x="1051" y="2160"/>
                  </a:cubicBezTo>
                  <a:cubicBezTo>
                    <a:pt x="1054" y="2163"/>
                    <a:pt x="1056" y="2165"/>
                    <a:pt x="1059" y="2168"/>
                  </a:cubicBezTo>
                  <a:cubicBezTo>
                    <a:pt x="1062" y="2170"/>
                    <a:pt x="1065" y="2173"/>
                    <a:pt x="1068" y="2175"/>
                  </a:cubicBezTo>
                  <a:cubicBezTo>
                    <a:pt x="1072" y="2179"/>
                    <a:pt x="1076" y="2183"/>
                    <a:pt x="1080" y="2186"/>
                  </a:cubicBezTo>
                  <a:cubicBezTo>
                    <a:pt x="1080" y="2187"/>
                    <a:pt x="1080" y="2187"/>
                    <a:pt x="1080" y="2187"/>
                  </a:cubicBezTo>
                  <a:cubicBezTo>
                    <a:pt x="1081" y="2188"/>
                    <a:pt x="1081" y="2189"/>
                    <a:pt x="1081" y="2190"/>
                  </a:cubicBezTo>
                  <a:cubicBezTo>
                    <a:pt x="1082" y="2192"/>
                    <a:pt x="1082" y="2195"/>
                    <a:pt x="1082" y="2198"/>
                  </a:cubicBezTo>
                  <a:cubicBezTo>
                    <a:pt x="1082" y="2200"/>
                    <a:pt x="1082" y="2202"/>
                    <a:pt x="1082" y="2204"/>
                  </a:cubicBezTo>
                  <a:cubicBezTo>
                    <a:pt x="1082" y="2207"/>
                    <a:pt x="1082" y="2209"/>
                    <a:pt x="1083" y="2211"/>
                  </a:cubicBezTo>
                  <a:cubicBezTo>
                    <a:pt x="1083" y="2212"/>
                    <a:pt x="1083" y="2214"/>
                    <a:pt x="1083" y="2215"/>
                  </a:cubicBezTo>
                  <a:cubicBezTo>
                    <a:pt x="1083" y="2216"/>
                    <a:pt x="1083" y="2217"/>
                    <a:pt x="1083" y="2219"/>
                  </a:cubicBezTo>
                  <a:cubicBezTo>
                    <a:pt x="1083" y="2221"/>
                    <a:pt x="1083" y="2224"/>
                    <a:pt x="1084" y="2226"/>
                  </a:cubicBezTo>
                  <a:cubicBezTo>
                    <a:pt x="1084" y="2229"/>
                    <a:pt x="1084" y="2231"/>
                    <a:pt x="1084" y="2234"/>
                  </a:cubicBezTo>
                  <a:cubicBezTo>
                    <a:pt x="1085" y="2234"/>
                    <a:pt x="1085" y="2235"/>
                    <a:pt x="1085" y="2236"/>
                  </a:cubicBezTo>
                  <a:cubicBezTo>
                    <a:pt x="1085" y="2236"/>
                    <a:pt x="1085" y="2237"/>
                    <a:pt x="1085" y="2238"/>
                  </a:cubicBezTo>
                  <a:cubicBezTo>
                    <a:pt x="1085" y="2239"/>
                    <a:pt x="1085" y="2240"/>
                    <a:pt x="1086" y="2241"/>
                  </a:cubicBezTo>
                  <a:cubicBezTo>
                    <a:pt x="1086" y="2244"/>
                    <a:pt x="1087" y="2246"/>
                    <a:pt x="1088" y="2248"/>
                  </a:cubicBezTo>
                  <a:cubicBezTo>
                    <a:pt x="1089" y="2250"/>
                    <a:pt x="1090" y="2252"/>
                    <a:pt x="1091" y="2254"/>
                  </a:cubicBezTo>
                  <a:cubicBezTo>
                    <a:pt x="1091" y="2255"/>
                    <a:pt x="1091" y="2255"/>
                    <a:pt x="1092" y="2255"/>
                  </a:cubicBezTo>
                  <a:cubicBezTo>
                    <a:pt x="1092" y="2256"/>
                    <a:pt x="1092" y="2256"/>
                    <a:pt x="1092" y="2257"/>
                  </a:cubicBezTo>
                  <a:cubicBezTo>
                    <a:pt x="1093" y="2257"/>
                    <a:pt x="1093" y="2257"/>
                    <a:pt x="1093" y="2258"/>
                  </a:cubicBezTo>
                  <a:cubicBezTo>
                    <a:pt x="1093" y="2258"/>
                    <a:pt x="1094" y="2258"/>
                    <a:pt x="1094" y="2258"/>
                  </a:cubicBezTo>
                  <a:cubicBezTo>
                    <a:pt x="1094" y="2258"/>
                    <a:pt x="1094" y="2258"/>
                    <a:pt x="1094" y="2258"/>
                  </a:cubicBezTo>
                  <a:cubicBezTo>
                    <a:pt x="1095" y="2259"/>
                    <a:pt x="1095" y="2260"/>
                    <a:pt x="1096" y="2260"/>
                  </a:cubicBezTo>
                  <a:cubicBezTo>
                    <a:pt x="1097" y="2260"/>
                    <a:pt x="1097" y="2261"/>
                    <a:pt x="1098" y="2261"/>
                  </a:cubicBezTo>
                  <a:cubicBezTo>
                    <a:pt x="1098" y="2261"/>
                    <a:pt x="1099" y="2262"/>
                    <a:pt x="1099" y="2262"/>
                  </a:cubicBezTo>
                  <a:cubicBezTo>
                    <a:pt x="1099" y="2262"/>
                    <a:pt x="1100" y="2262"/>
                    <a:pt x="1100" y="2262"/>
                  </a:cubicBezTo>
                  <a:cubicBezTo>
                    <a:pt x="1101" y="2263"/>
                    <a:pt x="1101" y="2263"/>
                    <a:pt x="1101" y="2263"/>
                  </a:cubicBezTo>
                  <a:cubicBezTo>
                    <a:pt x="1101" y="2263"/>
                    <a:pt x="1101" y="2262"/>
                    <a:pt x="1100" y="2262"/>
                  </a:cubicBezTo>
                  <a:cubicBezTo>
                    <a:pt x="1100" y="2262"/>
                    <a:pt x="1100" y="2261"/>
                    <a:pt x="1099" y="2261"/>
                  </a:cubicBezTo>
                  <a:cubicBezTo>
                    <a:pt x="1099" y="2261"/>
                    <a:pt x="1099" y="2260"/>
                    <a:pt x="1099" y="2260"/>
                  </a:cubicBezTo>
                  <a:cubicBezTo>
                    <a:pt x="1098" y="2260"/>
                    <a:pt x="1098" y="2259"/>
                    <a:pt x="1098" y="2258"/>
                  </a:cubicBezTo>
                  <a:cubicBezTo>
                    <a:pt x="1097" y="2258"/>
                    <a:pt x="1097" y="2257"/>
                    <a:pt x="1097" y="2257"/>
                  </a:cubicBezTo>
                  <a:cubicBezTo>
                    <a:pt x="1096" y="2256"/>
                    <a:pt x="1096" y="2255"/>
                    <a:pt x="1096" y="2255"/>
                  </a:cubicBezTo>
                  <a:cubicBezTo>
                    <a:pt x="1095" y="2254"/>
                    <a:pt x="1095" y="2253"/>
                    <a:pt x="1095" y="2252"/>
                  </a:cubicBezTo>
                  <a:cubicBezTo>
                    <a:pt x="1095" y="2252"/>
                    <a:pt x="1095" y="2251"/>
                    <a:pt x="1094" y="2251"/>
                  </a:cubicBezTo>
                  <a:cubicBezTo>
                    <a:pt x="1094" y="2250"/>
                    <a:pt x="1094" y="2250"/>
                    <a:pt x="1094" y="2249"/>
                  </a:cubicBezTo>
                  <a:cubicBezTo>
                    <a:pt x="1094" y="2249"/>
                    <a:pt x="1094" y="2248"/>
                    <a:pt x="1094" y="2247"/>
                  </a:cubicBezTo>
                  <a:cubicBezTo>
                    <a:pt x="1093" y="2245"/>
                    <a:pt x="1093" y="2242"/>
                    <a:pt x="1093" y="2240"/>
                  </a:cubicBezTo>
                  <a:cubicBezTo>
                    <a:pt x="1093" y="2239"/>
                    <a:pt x="1092" y="2238"/>
                    <a:pt x="1092" y="2237"/>
                  </a:cubicBezTo>
                  <a:cubicBezTo>
                    <a:pt x="1092" y="2235"/>
                    <a:pt x="1092" y="2234"/>
                    <a:pt x="1092" y="2233"/>
                  </a:cubicBezTo>
                  <a:cubicBezTo>
                    <a:pt x="1092" y="2230"/>
                    <a:pt x="1092" y="2228"/>
                    <a:pt x="1091" y="2225"/>
                  </a:cubicBezTo>
                  <a:cubicBezTo>
                    <a:pt x="1091" y="2223"/>
                    <a:pt x="1091" y="2220"/>
                    <a:pt x="1091" y="2218"/>
                  </a:cubicBezTo>
                  <a:cubicBezTo>
                    <a:pt x="1090" y="2217"/>
                    <a:pt x="1090" y="2215"/>
                    <a:pt x="1090" y="2214"/>
                  </a:cubicBezTo>
                  <a:cubicBezTo>
                    <a:pt x="1090" y="2213"/>
                    <a:pt x="1090" y="2212"/>
                    <a:pt x="1089" y="2211"/>
                  </a:cubicBezTo>
                  <a:cubicBezTo>
                    <a:pt x="1089" y="2208"/>
                    <a:pt x="1089" y="2206"/>
                    <a:pt x="1088" y="2204"/>
                  </a:cubicBezTo>
                  <a:cubicBezTo>
                    <a:pt x="1088" y="2202"/>
                    <a:pt x="1087" y="2200"/>
                    <a:pt x="1087" y="2198"/>
                  </a:cubicBezTo>
                  <a:cubicBezTo>
                    <a:pt x="1086" y="2196"/>
                    <a:pt x="1086" y="2194"/>
                    <a:pt x="1085" y="2192"/>
                  </a:cubicBezTo>
                  <a:cubicBezTo>
                    <a:pt x="1085" y="2192"/>
                    <a:pt x="1084" y="2191"/>
                    <a:pt x="1084" y="2190"/>
                  </a:cubicBezTo>
                  <a:cubicBezTo>
                    <a:pt x="1084" y="2191"/>
                    <a:pt x="1084" y="2191"/>
                    <a:pt x="1084" y="2191"/>
                  </a:cubicBezTo>
                  <a:cubicBezTo>
                    <a:pt x="1084" y="2191"/>
                    <a:pt x="1084" y="2191"/>
                    <a:pt x="1084" y="2191"/>
                  </a:cubicBezTo>
                  <a:cubicBezTo>
                    <a:pt x="1085" y="2192"/>
                    <a:pt x="1085" y="2192"/>
                    <a:pt x="1086" y="2193"/>
                  </a:cubicBezTo>
                  <a:cubicBezTo>
                    <a:pt x="1087" y="2194"/>
                    <a:pt x="1088" y="2195"/>
                    <a:pt x="1089" y="2197"/>
                  </a:cubicBezTo>
                  <a:cubicBezTo>
                    <a:pt x="1091" y="2199"/>
                    <a:pt x="1093" y="2201"/>
                    <a:pt x="1095" y="2204"/>
                  </a:cubicBezTo>
                  <a:cubicBezTo>
                    <a:pt x="1098" y="2208"/>
                    <a:pt x="1101" y="2213"/>
                    <a:pt x="1103" y="2217"/>
                  </a:cubicBezTo>
                  <a:cubicBezTo>
                    <a:pt x="1106" y="2221"/>
                    <a:pt x="1108" y="2225"/>
                    <a:pt x="1109" y="2228"/>
                  </a:cubicBezTo>
                  <a:cubicBezTo>
                    <a:pt x="1110" y="2231"/>
                    <a:pt x="1112" y="2233"/>
                    <a:pt x="1112" y="2235"/>
                  </a:cubicBezTo>
                  <a:cubicBezTo>
                    <a:pt x="1113" y="2237"/>
                    <a:pt x="1113" y="2237"/>
                    <a:pt x="1113" y="2237"/>
                  </a:cubicBezTo>
                  <a:cubicBezTo>
                    <a:pt x="1113" y="2237"/>
                    <a:pt x="1113" y="2236"/>
                    <a:pt x="1113" y="2235"/>
                  </a:cubicBezTo>
                  <a:cubicBezTo>
                    <a:pt x="1112" y="2233"/>
                    <a:pt x="1112" y="2230"/>
                    <a:pt x="1110" y="2227"/>
                  </a:cubicBezTo>
                  <a:cubicBezTo>
                    <a:pt x="1109" y="2224"/>
                    <a:pt x="1108" y="2220"/>
                    <a:pt x="1106" y="2215"/>
                  </a:cubicBezTo>
                  <a:cubicBezTo>
                    <a:pt x="1104" y="2211"/>
                    <a:pt x="1102" y="2206"/>
                    <a:pt x="1098" y="2201"/>
                  </a:cubicBezTo>
                  <a:cubicBezTo>
                    <a:pt x="1097" y="2199"/>
                    <a:pt x="1095" y="2196"/>
                    <a:pt x="1093" y="2193"/>
                  </a:cubicBezTo>
                  <a:cubicBezTo>
                    <a:pt x="1092" y="2192"/>
                    <a:pt x="1091" y="2191"/>
                    <a:pt x="1090" y="2189"/>
                  </a:cubicBezTo>
                  <a:cubicBezTo>
                    <a:pt x="1090" y="2189"/>
                    <a:pt x="1089" y="2188"/>
                    <a:pt x="1089" y="2187"/>
                  </a:cubicBezTo>
                  <a:cubicBezTo>
                    <a:pt x="1088" y="2187"/>
                    <a:pt x="1088" y="2187"/>
                    <a:pt x="1088" y="2187"/>
                  </a:cubicBezTo>
                  <a:cubicBezTo>
                    <a:pt x="1088" y="2186"/>
                    <a:pt x="1088" y="2186"/>
                    <a:pt x="1088" y="2186"/>
                  </a:cubicBezTo>
                  <a:cubicBezTo>
                    <a:pt x="1087" y="2185"/>
                    <a:pt x="1087" y="2185"/>
                    <a:pt x="1087" y="2185"/>
                  </a:cubicBezTo>
                  <a:cubicBezTo>
                    <a:pt x="1083" y="2180"/>
                    <a:pt x="1078" y="2175"/>
                    <a:pt x="1072" y="2170"/>
                  </a:cubicBezTo>
                  <a:cubicBezTo>
                    <a:pt x="1070" y="2167"/>
                    <a:pt x="1067" y="2165"/>
                    <a:pt x="1064" y="2162"/>
                  </a:cubicBezTo>
                  <a:cubicBezTo>
                    <a:pt x="1061" y="2160"/>
                    <a:pt x="1059" y="2157"/>
                    <a:pt x="1056" y="2155"/>
                  </a:cubicBezTo>
                  <a:cubicBezTo>
                    <a:pt x="1050" y="2150"/>
                    <a:pt x="1044" y="2144"/>
                    <a:pt x="1039" y="2139"/>
                  </a:cubicBezTo>
                  <a:cubicBezTo>
                    <a:pt x="1036" y="2136"/>
                    <a:pt x="1033" y="2134"/>
                    <a:pt x="1031" y="2131"/>
                  </a:cubicBezTo>
                  <a:cubicBezTo>
                    <a:pt x="1030" y="2130"/>
                    <a:pt x="1029" y="2129"/>
                    <a:pt x="1029" y="2129"/>
                  </a:cubicBezTo>
                  <a:cubicBezTo>
                    <a:pt x="1027" y="2127"/>
                    <a:pt x="1027" y="2127"/>
                    <a:pt x="1027" y="2127"/>
                  </a:cubicBezTo>
                  <a:cubicBezTo>
                    <a:pt x="1027" y="2126"/>
                    <a:pt x="1027" y="2126"/>
                    <a:pt x="1027" y="2126"/>
                  </a:cubicBezTo>
                  <a:cubicBezTo>
                    <a:pt x="1027" y="2126"/>
                    <a:pt x="1027" y="2126"/>
                    <a:pt x="1027" y="2126"/>
                  </a:cubicBezTo>
                  <a:cubicBezTo>
                    <a:pt x="1027" y="2126"/>
                    <a:pt x="1027" y="2126"/>
                    <a:pt x="1027" y="2126"/>
                  </a:cubicBezTo>
                  <a:cubicBezTo>
                    <a:pt x="1026" y="2126"/>
                    <a:pt x="1026" y="2126"/>
                    <a:pt x="1026" y="2126"/>
                  </a:cubicBezTo>
                  <a:cubicBezTo>
                    <a:pt x="1026" y="2125"/>
                    <a:pt x="1026" y="2125"/>
                    <a:pt x="1026" y="2125"/>
                  </a:cubicBezTo>
                  <a:cubicBezTo>
                    <a:pt x="1025" y="2124"/>
                    <a:pt x="1025" y="2124"/>
                    <a:pt x="1025" y="2124"/>
                  </a:cubicBezTo>
                  <a:cubicBezTo>
                    <a:pt x="1025" y="2124"/>
                    <a:pt x="1024" y="2123"/>
                    <a:pt x="1023" y="2122"/>
                  </a:cubicBezTo>
                  <a:cubicBezTo>
                    <a:pt x="1023" y="2121"/>
                    <a:pt x="1023" y="2121"/>
                    <a:pt x="1023" y="2121"/>
                  </a:cubicBezTo>
                  <a:cubicBezTo>
                    <a:pt x="1022" y="2120"/>
                    <a:pt x="1022" y="2120"/>
                    <a:pt x="1022" y="2120"/>
                  </a:cubicBezTo>
                  <a:cubicBezTo>
                    <a:pt x="1021" y="2119"/>
                    <a:pt x="1021" y="2118"/>
                    <a:pt x="1020" y="2118"/>
                  </a:cubicBezTo>
                  <a:cubicBezTo>
                    <a:pt x="1020" y="2117"/>
                    <a:pt x="1019" y="2116"/>
                    <a:pt x="1019" y="2115"/>
                  </a:cubicBezTo>
                  <a:cubicBezTo>
                    <a:pt x="1018" y="2115"/>
                    <a:pt x="1018" y="2114"/>
                    <a:pt x="1017" y="2113"/>
                  </a:cubicBezTo>
                  <a:cubicBezTo>
                    <a:pt x="1017" y="2112"/>
                    <a:pt x="1016" y="2112"/>
                    <a:pt x="1016" y="2111"/>
                  </a:cubicBezTo>
                  <a:cubicBezTo>
                    <a:pt x="1011" y="2098"/>
                    <a:pt x="1008" y="2085"/>
                    <a:pt x="1008" y="2072"/>
                  </a:cubicBezTo>
                  <a:cubicBezTo>
                    <a:pt x="1007" y="2052"/>
                    <a:pt x="1007" y="2035"/>
                    <a:pt x="1010" y="2018"/>
                  </a:cubicBezTo>
                  <a:cubicBezTo>
                    <a:pt x="1010" y="2019"/>
                    <a:pt x="1010" y="2020"/>
                    <a:pt x="1010" y="2021"/>
                  </a:cubicBezTo>
                  <a:cubicBezTo>
                    <a:pt x="1010" y="2023"/>
                    <a:pt x="1010" y="2024"/>
                    <a:pt x="1010" y="2025"/>
                  </a:cubicBezTo>
                  <a:cubicBezTo>
                    <a:pt x="1011" y="2026"/>
                    <a:pt x="1011" y="2026"/>
                    <a:pt x="1011" y="2027"/>
                  </a:cubicBezTo>
                  <a:cubicBezTo>
                    <a:pt x="1011" y="2027"/>
                    <a:pt x="1011" y="2028"/>
                    <a:pt x="1011" y="2029"/>
                  </a:cubicBezTo>
                  <a:cubicBezTo>
                    <a:pt x="1011" y="2030"/>
                    <a:pt x="1011" y="2031"/>
                    <a:pt x="1012" y="2033"/>
                  </a:cubicBezTo>
                  <a:cubicBezTo>
                    <a:pt x="1013" y="2038"/>
                    <a:pt x="1014" y="2043"/>
                    <a:pt x="1016" y="2048"/>
                  </a:cubicBezTo>
                  <a:cubicBezTo>
                    <a:pt x="1017" y="2051"/>
                    <a:pt x="1019" y="2054"/>
                    <a:pt x="1020" y="2056"/>
                  </a:cubicBezTo>
                  <a:cubicBezTo>
                    <a:pt x="1021" y="2059"/>
                    <a:pt x="1022" y="2062"/>
                    <a:pt x="1024" y="2065"/>
                  </a:cubicBezTo>
                  <a:cubicBezTo>
                    <a:pt x="1025" y="2066"/>
                    <a:pt x="1025" y="2067"/>
                    <a:pt x="1026" y="2068"/>
                  </a:cubicBezTo>
                  <a:cubicBezTo>
                    <a:pt x="1027" y="2070"/>
                    <a:pt x="1028" y="2071"/>
                    <a:pt x="1028" y="2072"/>
                  </a:cubicBezTo>
                  <a:cubicBezTo>
                    <a:pt x="1029" y="2073"/>
                    <a:pt x="1029" y="2073"/>
                    <a:pt x="1029" y="2073"/>
                  </a:cubicBezTo>
                  <a:cubicBezTo>
                    <a:pt x="1029" y="2074"/>
                    <a:pt x="1029" y="2074"/>
                    <a:pt x="1029" y="2074"/>
                  </a:cubicBezTo>
                  <a:cubicBezTo>
                    <a:pt x="1030" y="2074"/>
                    <a:pt x="1030" y="2074"/>
                    <a:pt x="1030" y="2074"/>
                  </a:cubicBezTo>
                  <a:cubicBezTo>
                    <a:pt x="1030" y="2074"/>
                    <a:pt x="1030" y="2074"/>
                    <a:pt x="1030" y="2074"/>
                  </a:cubicBezTo>
                  <a:cubicBezTo>
                    <a:pt x="1031" y="2076"/>
                    <a:pt x="1031" y="2076"/>
                    <a:pt x="1031" y="2076"/>
                  </a:cubicBezTo>
                  <a:cubicBezTo>
                    <a:pt x="1032" y="2077"/>
                    <a:pt x="1033" y="2079"/>
                    <a:pt x="1034" y="2080"/>
                  </a:cubicBezTo>
                  <a:cubicBezTo>
                    <a:pt x="1035" y="2081"/>
                    <a:pt x="1036" y="2082"/>
                    <a:pt x="1036" y="2084"/>
                  </a:cubicBezTo>
                  <a:cubicBezTo>
                    <a:pt x="1037" y="2085"/>
                    <a:pt x="1038" y="2086"/>
                    <a:pt x="1039" y="2087"/>
                  </a:cubicBezTo>
                  <a:cubicBezTo>
                    <a:pt x="1040" y="2088"/>
                    <a:pt x="1041" y="2089"/>
                    <a:pt x="1042" y="2091"/>
                  </a:cubicBezTo>
                  <a:cubicBezTo>
                    <a:pt x="1043" y="2092"/>
                    <a:pt x="1044" y="2093"/>
                    <a:pt x="1045" y="2094"/>
                  </a:cubicBezTo>
                  <a:cubicBezTo>
                    <a:pt x="1049" y="2098"/>
                    <a:pt x="1054" y="2102"/>
                    <a:pt x="1058" y="2106"/>
                  </a:cubicBezTo>
                  <a:cubicBezTo>
                    <a:pt x="1060" y="2108"/>
                    <a:pt x="1063" y="2110"/>
                    <a:pt x="1065" y="2112"/>
                  </a:cubicBezTo>
                  <a:cubicBezTo>
                    <a:pt x="1065" y="2112"/>
                    <a:pt x="1065" y="2113"/>
                    <a:pt x="1065" y="2114"/>
                  </a:cubicBezTo>
                  <a:cubicBezTo>
                    <a:pt x="1066" y="2115"/>
                    <a:pt x="1067" y="2117"/>
                    <a:pt x="1067" y="2119"/>
                  </a:cubicBezTo>
                  <a:cubicBezTo>
                    <a:pt x="1068" y="2121"/>
                    <a:pt x="1069" y="2123"/>
                    <a:pt x="1070" y="2126"/>
                  </a:cubicBezTo>
                  <a:cubicBezTo>
                    <a:pt x="1071" y="2128"/>
                    <a:pt x="1072" y="2130"/>
                    <a:pt x="1073" y="2133"/>
                  </a:cubicBezTo>
                  <a:cubicBezTo>
                    <a:pt x="1074" y="2134"/>
                    <a:pt x="1074" y="2135"/>
                    <a:pt x="1075" y="2136"/>
                  </a:cubicBezTo>
                  <a:cubicBezTo>
                    <a:pt x="1076" y="2137"/>
                    <a:pt x="1076" y="2138"/>
                    <a:pt x="1077" y="2140"/>
                  </a:cubicBezTo>
                  <a:cubicBezTo>
                    <a:pt x="1078" y="2142"/>
                    <a:pt x="1080" y="2145"/>
                    <a:pt x="1081" y="2147"/>
                  </a:cubicBezTo>
                  <a:cubicBezTo>
                    <a:pt x="1083" y="2149"/>
                    <a:pt x="1084" y="2152"/>
                    <a:pt x="1086" y="2154"/>
                  </a:cubicBezTo>
                  <a:cubicBezTo>
                    <a:pt x="1087" y="2155"/>
                    <a:pt x="1088" y="2156"/>
                    <a:pt x="1088" y="2157"/>
                  </a:cubicBezTo>
                  <a:cubicBezTo>
                    <a:pt x="1089" y="2158"/>
                    <a:pt x="1090" y="2159"/>
                    <a:pt x="1091" y="2160"/>
                  </a:cubicBezTo>
                  <a:cubicBezTo>
                    <a:pt x="1092" y="2163"/>
                    <a:pt x="1094" y="2164"/>
                    <a:pt x="1096" y="2166"/>
                  </a:cubicBezTo>
                  <a:cubicBezTo>
                    <a:pt x="1096" y="2167"/>
                    <a:pt x="1097" y="2168"/>
                    <a:pt x="1098" y="2169"/>
                  </a:cubicBezTo>
                  <a:cubicBezTo>
                    <a:pt x="1099" y="2170"/>
                    <a:pt x="1099" y="2171"/>
                    <a:pt x="1100" y="2171"/>
                  </a:cubicBezTo>
                  <a:cubicBezTo>
                    <a:pt x="1101" y="2172"/>
                    <a:pt x="1102" y="2173"/>
                    <a:pt x="1102" y="2174"/>
                  </a:cubicBezTo>
                  <a:cubicBezTo>
                    <a:pt x="1103" y="2174"/>
                    <a:pt x="1104" y="2175"/>
                    <a:pt x="1104" y="2175"/>
                  </a:cubicBezTo>
                  <a:cubicBezTo>
                    <a:pt x="1106" y="2177"/>
                    <a:pt x="1107" y="2178"/>
                    <a:pt x="1108" y="2178"/>
                  </a:cubicBezTo>
                  <a:cubicBezTo>
                    <a:pt x="1109" y="2179"/>
                    <a:pt x="1109" y="2180"/>
                    <a:pt x="1110" y="2180"/>
                  </a:cubicBezTo>
                  <a:cubicBezTo>
                    <a:pt x="1110" y="2181"/>
                    <a:pt x="1111" y="2181"/>
                    <a:pt x="1111" y="2181"/>
                  </a:cubicBezTo>
                  <a:cubicBezTo>
                    <a:pt x="1111" y="2181"/>
                    <a:pt x="1110" y="2181"/>
                    <a:pt x="1110" y="2180"/>
                  </a:cubicBezTo>
                  <a:cubicBezTo>
                    <a:pt x="1110" y="2179"/>
                    <a:pt x="1109" y="2179"/>
                    <a:pt x="1109" y="2177"/>
                  </a:cubicBezTo>
                  <a:cubicBezTo>
                    <a:pt x="1108" y="2176"/>
                    <a:pt x="1108" y="2175"/>
                    <a:pt x="1107" y="2174"/>
                  </a:cubicBezTo>
                  <a:cubicBezTo>
                    <a:pt x="1106" y="2172"/>
                    <a:pt x="1105" y="2170"/>
                    <a:pt x="1104" y="2169"/>
                  </a:cubicBezTo>
                  <a:cubicBezTo>
                    <a:pt x="1103" y="2167"/>
                    <a:pt x="1102" y="2165"/>
                    <a:pt x="1100" y="2163"/>
                  </a:cubicBezTo>
                  <a:cubicBezTo>
                    <a:pt x="1099" y="2161"/>
                    <a:pt x="1098" y="2159"/>
                    <a:pt x="1097" y="2156"/>
                  </a:cubicBezTo>
                  <a:cubicBezTo>
                    <a:pt x="1096" y="2155"/>
                    <a:pt x="1095" y="2154"/>
                    <a:pt x="1094" y="2153"/>
                  </a:cubicBezTo>
                  <a:cubicBezTo>
                    <a:pt x="1094" y="2152"/>
                    <a:pt x="1093" y="2151"/>
                    <a:pt x="1092" y="2150"/>
                  </a:cubicBezTo>
                  <a:cubicBezTo>
                    <a:pt x="1091" y="2147"/>
                    <a:pt x="1089" y="2145"/>
                    <a:pt x="1088" y="2143"/>
                  </a:cubicBezTo>
                  <a:cubicBezTo>
                    <a:pt x="1086" y="2140"/>
                    <a:pt x="1085" y="2138"/>
                    <a:pt x="1084" y="2136"/>
                  </a:cubicBezTo>
                  <a:cubicBezTo>
                    <a:pt x="1083" y="2135"/>
                    <a:pt x="1082" y="2133"/>
                    <a:pt x="1081" y="2132"/>
                  </a:cubicBezTo>
                  <a:cubicBezTo>
                    <a:pt x="1081" y="2131"/>
                    <a:pt x="1080" y="2130"/>
                    <a:pt x="1079" y="2129"/>
                  </a:cubicBezTo>
                  <a:cubicBezTo>
                    <a:pt x="1078" y="2127"/>
                    <a:pt x="1076" y="2125"/>
                    <a:pt x="1075" y="2123"/>
                  </a:cubicBezTo>
                  <a:cubicBezTo>
                    <a:pt x="1074" y="2121"/>
                    <a:pt x="1073" y="2119"/>
                    <a:pt x="1071" y="2117"/>
                  </a:cubicBezTo>
                  <a:cubicBezTo>
                    <a:pt x="1071" y="2117"/>
                    <a:pt x="1071" y="2117"/>
                    <a:pt x="1071" y="2117"/>
                  </a:cubicBezTo>
                  <a:cubicBezTo>
                    <a:pt x="1075" y="2120"/>
                    <a:pt x="1079" y="2122"/>
                    <a:pt x="1083" y="2125"/>
                  </a:cubicBezTo>
                  <a:cubicBezTo>
                    <a:pt x="1086" y="2127"/>
                    <a:pt x="1090" y="2129"/>
                    <a:pt x="1093" y="2131"/>
                  </a:cubicBezTo>
                  <a:cubicBezTo>
                    <a:pt x="1096" y="2133"/>
                    <a:pt x="1099" y="2135"/>
                    <a:pt x="1101" y="2136"/>
                  </a:cubicBezTo>
                  <a:cubicBezTo>
                    <a:pt x="1104" y="2137"/>
                    <a:pt x="1106" y="2138"/>
                    <a:pt x="1107" y="2138"/>
                  </a:cubicBezTo>
                  <a:cubicBezTo>
                    <a:pt x="1108" y="2138"/>
                    <a:pt x="1109" y="2138"/>
                    <a:pt x="1109" y="2138"/>
                  </a:cubicBezTo>
                  <a:cubicBezTo>
                    <a:pt x="1109" y="2138"/>
                    <a:pt x="1109" y="2138"/>
                    <a:pt x="1109" y="2138"/>
                  </a:cubicBezTo>
                  <a:cubicBezTo>
                    <a:pt x="1109" y="2138"/>
                    <a:pt x="1109" y="2138"/>
                    <a:pt x="1107" y="2137"/>
                  </a:cubicBezTo>
                  <a:cubicBezTo>
                    <a:pt x="1106" y="2137"/>
                    <a:pt x="1104" y="2136"/>
                    <a:pt x="1102" y="2134"/>
                  </a:cubicBezTo>
                  <a:cubicBezTo>
                    <a:pt x="1100" y="2133"/>
                    <a:pt x="1098" y="2131"/>
                    <a:pt x="1095" y="2129"/>
                  </a:cubicBezTo>
                  <a:cubicBezTo>
                    <a:pt x="1092" y="2126"/>
                    <a:pt x="1089" y="2124"/>
                    <a:pt x="1085" y="2121"/>
                  </a:cubicBezTo>
                  <a:cubicBezTo>
                    <a:pt x="1082" y="2118"/>
                    <a:pt x="1078" y="2115"/>
                    <a:pt x="1074" y="2112"/>
                  </a:cubicBezTo>
                  <a:cubicBezTo>
                    <a:pt x="1071" y="2108"/>
                    <a:pt x="1067" y="2105"/>
                    <a:pt x="1063" y="2101"/>
                  </a:cubicBezTo>
                  <a:cubicBezTo>
                    <a:pt x="1061" y="2099"/>
                    <a:pt x="1059" y="2097"/>
                    <a:pt x="1057" y="2095"/>
                  </a:cubicBezTo>
                  <a:cubicBezTo>
                    <a:pt x="1055" y="2093"/>
                    <a:pt x="1053" y="2091"/>
                    <a:pt x="1051" y="2089"/>
                  </a:cubicBezTo>
                  <a:cubicBezTo>
                    <a:pt x="1050" y="2088"/>
                    <a:pt x="1049" y="2087"/>
                    <a:pt x="1048" y="2086"/>
                  </a:cubicBezTo>
                  <a:cubicBezTo>
                    <a:pt x="1049" y="2086"/>
                    <a:pt x="1049" y="2086"/>
                    <a:pt x="1050" y="2087"/>
                  </a:cubicBezTo>
                  <a:cubicBezTo>
                    <a:pt x="1052" y="2088"/>
                    <a:pt x="1055" y="2090"/>
                    <a:pt x="1058" y="2092"/>
                  </a:cubicBezTo>
                  <a:cubicBezTo>
                    <a:pt x="1060" y="2094"/>
                    <a:pt x="1063" y="2095"/>
                    <a:pt x="1065" y="2097"/>
                  </a:cubicBezTo>
                  <a:cubicBezTo>
                    <a:pt x="1067" y="2097"/>
                    <a:pt x="1068" y="2098"/>
                    <a:pt x="1069" y="2099"/>
                  </a:cubicBezTo>
                  <a:cubicBezTo>
                    <a:pt x="1071" y="2100"/>
                    <a:pt x="1072" y="2100"/>
                    <a:pt x="1073" y="2101"/>
                  </a:cubicBezTo>
                  <a:cubicBezTo>
                    <a:pt x="1076" y="2103"/>
                    <a:pt x="1078" y="2104"/>
                    <a:pt x="1080" y="2105"/>
                  </a:cubicBezTo>
                  <a:cubicBezTo>
                    <a:pt x="1083" y="2107"/>
                    <a:pt x="1085" y="2108"/>
                    <a:pt x="1087" y="2109"/>
                  </a:cubicBezTo>
                  <a:cubicBezTo>
                    <a:pt x="1088" y="2110"/>
                    <a:pt x="1089" y="2110"/>
                    <a:pt x="1089" y="2111"/>
                  </a:cubicBezTo>
                  <a:cubicBezTo>
                    <a:pt x="1090" y="2112"/>
                    <a:pt x="1091" y="2112"/>
                    <a:pt x="1092" y="2113"/>
                  </a:cubicBezTo>
                  <a:cubicBezTo>
                    <a:pt x="1093" y="2113"/>
                    <a:pt x="1093" y="2114"/>
                    <a:pt x="1094" y="2114"/>
                  </a:cubicBezTo>
                  <a:cubicBezTo>
                    <a:pt x="1095" y="2115"/>
                    <a:pt x="1095" y="2115"/>
                    <a:pt x="1096" y="2115"/>
                  </a:cubicBezTo>
                  <a:cubicBezTo>
                    <a:pt x="1097" y="2116"/>
                    <a:pt x="1098" y="2117"/>
                    <a:pt x="1098" y="2117"/>
                  </a:cubicBezTo>
                  <a:cubicBezTo>
                    <a:pt x="1099" y="2118"/>
                    <a:pt x="1099" y="2118"/>
                    <a:pt x="1099" y="2118"/>
                  </a:cubicBezTo>
                  <a:cubicBezTo>
                    <a:pt x="1099" y="2118"/>
                    <a:pt x="1099" y="2118"/>
                    <a:pt x="1099" y="2117"/>
                  </a:cubicBezTo>
                  <a:cubicBezTo>
                    <a:pt x="1098" y="2116"/>
                    <a:pt x="1098" y="2116"/>
                    <a:pt x="1097" y="2114"/>
                  </a:cubicBezTo>
                  <a:cubicBezTo>
                    <a:pt x="1097" y="2114"/>
                    <a:pt x="1096" y="2113"/>
                    <a:pt x="1096" y="2113"/>
                  </a:cubicBezTo>
                  <a:cubicBezTo>
                    <a:pt x="1095" y="2112"/>
                    <a:pt x="1095" y="2111"/>
                    <a:pt x="1094" y="2110"/>
                  </a:cubicBezTo>
                  <a:cubicBezTo>
                    <a:pt x="1093" y="2110"/>
                    <a:pt x="1093" y="2109"/>
                    <a:pt x="1092" y="2108"/>
                  </a:cubicBezTo>
                  <a:cubicBezTo>
                    <a:pt x="1091" y="2107"/>
                    <a:pt x="1090" y="2106"/>
                    <a:pt x="1090" y="2106"/>
                  </a:cubicBezTo>
                  <a:cubicBezTo>
                    <a:pt x="1089" y="2105"/>
                    <a:pt x="1088" y="2104"/>
                    <a:pt x="1087" y="2103"/>
                  </a:cubicBezTo>
                  <a:cubicBezTo>
                    <a:pt x="1086" y="2102"/>
                    <a:pt x="1085" y="2101"/>
                    <a:pt x="1084" y="2100"/>
                  </a:cubicBezTo>
                  <a:cubicBezTo>
                    <a:pt x="1082" y="2099"/>
                    <a:pt x="1079" y="2097"/>
                    <a:pt x="1077" y="2095"/>
                  </a:cubicBezTo>
                  <a:cubicBezTo>
                    <a:pt x="1076" y="2094"/>
                    <a:pt x="1075" y="2094"/>
                    <a:pt x="1073" y="2093"/>
                  </a:cubicBezTo>
                  <a:cubicBezTo>
                    <a:pt x="1072" y="2092"/>
                    <a:pt x="1071" y="2091"/>
                    <a:pt x="1070" y="2090"/>
                  </a:cubicBezTo>
                  <a:cubicBezTo>
                    <a:pt x="1067" y="2088"/>
                    <a:pt x="1064" y="2087"/>
                    <a:pt x="1062" y="2085"/>
                  </a:cubicBezTo>
                  <a:cubicBezTo>
                    <a:pt x="1059" y="2084"/>
                    <a:pt x="1057" y="2082"/>
                    <a:pt x="1054" y="2080"/>
                  </a:cubicBezTo>
                  <a:cubicBezTo>
                    <a:pt x="1053" y="2079"/>
                    <a:pt x="1052" y="2079"/>
                    <a:pt x="1050" y="2078"/>
                  </a:cubicBezTo>
                  <a:cubicBezTo>
                    <a:pt x="1049" y="2077"/>
                    <a:pt x="1048" y="2076"/>
                    <a:pt x="1047" y="2075"/>
                  </a:cubicBezTo>
                  <a:cubicBezTo>
                    <a:pt x="1046" y="2075"/>
                    <a:pt x="1044" y="2074"/>
                    <a:pt x="1043" y="2073"/>
                  </a:cubicBezTo>
                  <a:cubicBezTo>
                    <a:pt x="1042" y="2072"/>
                    <a:pt x="1041" y="2071"/>
                    <a:pt x="1040" y="2071"/>
                  </a:cubicBezTo>
                  <a:cubicBezTo>
                    <a:pt x="1040" y="2070"/>
                    <a:pt x="1039" y="2070"/>
                    <a:pt x="1039" y="2069"/>
                  </a:cubicBezTo>
                  <a:cubicBezTo>
                    <a:pt x="1038" y="2069"/>
                    <a:pt x="1038" y="2069"/>
                    <a:pt x="1037" y="2068"/>
                  </a:cubicBezTo>
                  <a:cubicBezTo>
                    <a:pt x="1036" y="2067"/>
                    <a:pt x="1035" y="2067"/>
                    <a:pt x="1035" y="2066"/>
                  </a:cubicBezTo>
                  <a:cubicBezTo>
                    <a:pt x="1034" y="2065"/>
                    <a:pt x="1033" y="2064"/>
                    <a:pt x="1032" y="2064"/>
                  </a:cubicBezTo>
                  <a:cubicBezTo>
                    <a:pt x="1032" y="2063"/>
                    <a:pt x="1031" y="2062"/>
                    <a:pt x="1030" y="2061"/>
                  </a:cubicBezTo>
                  <a:cubicBezTo>
                    <a:pt x="1029" y="2058"/>
                    <a:pt x="1028" y="2056"/>
                    <a:pt x="1026" y="2053"/>
                  </a:cubicBezTo>
                  <a:cubicBezTo>
                    <a:pt x="1026" y="2052"/>
                    <a:pt x="1025" y="2051"/>
                    <a:pt x="1025" y="2050"/>
                  </a:cubicBezTo>
                  <a:cubicBezTo>
                    <a:pt x="1024" y="2048"/>
                    <a:pt x="1023" y="2047"/>
                    <a:pt x="1023" y="2046"/>
                  </a:cubicBezTo>
                  <a:cubicBezTo>
                    <a:pt x="1021" y="2041"/>
                    <a:pt x="1019" y="2036"/>
                    <a:pt x="1018" y="2031"/>
                  </a:cubicBezTo>
                  <a:cubicBezTo>
                    <a:pt x="1017" y="2030"/>
                    <a:pt x="1017" y="2029"/>
                    <a:pt x="1017" y="2028"/>
                  </a:cubicBezTo>
                  <a:cubicBezTo>
                    <a:pt x="1016" y="2027"/>
                    <a:pt x="1016" y="2026"/>
                    <a:pt x="1016" y="2026"/>
                  </a:cubicBezTo>
                  <a:cubicBezTo>
                    <a:pt x="1016" y="2025"/>
                    <a:pt x="1016" y="2025"/>
                    <a:pt x="1016" y="2024"/>
                  </a:cubicBezTo>
                  <a:cubicBezTo>
                    <a:pt x="1015" y="2023"/>
                    <a:pt x="1015" y="2022"/>
                    <a:pt x="1015" y="2021"/>
                  </a:cubicBezTo>
                  <a:cubicBezTo>
                    <a:pt x="1015" y="2020"/>
                    <a:pt x="1014" y="2018"/>
                    <a:pt x="1014" y="2017"/>
                  </a:cubicBezTo>
                  <a:cubicBezTo>
                    <a:pt x="1013" y="2013"/>
                    <a:pt x="1013" y="2009"/>
                    <a:pt x="1013" y="2005"/>
                  </a:cubicBezTo>
                  <a:cubicBezTo>
                    <a:pt x="1013" y="2005"/>
                    <a:pt x="1013" y="2005"/>
                    <a:pt x="1013" y="2005"/>
                  </a:cubicBezTo>
                  <a:cubicBezTo>
                    <a:pt x="1015" y="1997"/>
                    <a:pt x="1018" y="1988"/>
                    <a:pt x="1023" y="1980"/>
                  </a:cubicBezTo>
                  <a:cubicBezTo>
                    <a:pt x="1048" y="1932"/>
                    <a:pt x="1078" y="1949"/>
                    <a:pt x="1117" y="1928"/>
                  </a:cubicBezTo>
                  <a:cubicBezTo>
                    <a:pt x="1106" y="1944"/>
                    <a:pt x="1100" y="1962"/>
                    <a:pt x="1098" y="1980"/>
                  </a:cubicBezTo>
                  <a:cubicBezTo>
                    <a:pt x="1098" y="1980"/>
                    <a:pt x="1097" y="1981"/>
                    <a:pt x="1097" y="1982"/>
                  </a:cubicBezTo>
                  <a:cubicBezTo>
                    <a:pt x="1096" y="1983"/>
                    <a:pt x="1095" y="1983"/>
                    <a:pt x="1095" y="1984"/>
                  </a:cubicBezTo>
                  <a:cubicBezTo>
                    <a:pt x="1094" y="1985"/>
                    <a:pt x="1093" y="1986"/>
                    <a:pt x="1093" y="1987"/>
                  </a:cubicBezTo>
                  <a:cubicBezTo>
                    <a:pt x="1092" y="1988"/>
                    <a:pt x="1091" y="1990"/>
                    <a:pt x="1090" y="1991"/>
                  </a:cubicBezTo>
                  <a:cubicBezTo>
                    <a:pt x="1090" y="1992"/>
                    <a:pt x="1089" y="1993"/>
                    <a:pt x="1088" y="1994"/>
                  </a:cubicBezTo>
                  <a:cubicBezTo>
                    <a:pt x="1088" y="1995"/>
                    <a:pt x="1088" y="1996"/>
                    <a:pt x="1087" y="1996"/>
                  </a:cubicBezTo>
                  <a:cubicBezTo>
                    <a:pt x="1087" y="1997"/>
                    <a:pt x="1087" y="1998"/>
                    <a:pt x="1086" y="1998"/>
                  </a:cubicBezTo>
                  <a:cubicBezTo>
                    <a:pt x="1086" y="2000"/>
                    <a:pt x="1085" y="2001"/>
                    <a:pt x="1084" y="2003"/>
                  </a:cubicBezTo>
                  <a:cubicBezTo>
                    <a:pt x="1083" y="2006"/>
                    <a:pt x="1082" y="2009"/>
                    <a:pt x="1081" y="2012"/>
                  </a:cubicBezTo>
                  <a:cubicBezTo>
                    <a:pt x="1080" y="2015"/>
                    <a:pt x="1079" y="2018"/>
                    <a:pt x="1078" y="2022"/>
                  </a:cubicBezTo>
                  <a:cubicBezTo>
                    <a:pt x="1077" y="2025"/>
                    <a:pt x="1077" y="2029"/>
                    <a:pt x="1076" y="2032"/>
                  </a:cubicBezTo>
                  <a:cubicBezTo>
                    <a:pt x="1076" y="2035"/>
                    <a:pt x="1076" y="2039"/>
                    <a:pt x="1075" y="2042"/>
                  </a:cubicBezTo>
                  <a:cubicBezTo>
                    <a:pt x="1075" y="2043"/>
                    <a:pt x="1075" y="2045"/>
                    <a:pt x="1075" y="2046"/>
                  </a:cubicBezTo>
                  <a:cubicBezTo>
                    <a:pt x="1075" y="2047"/>
                    <a:pt x="1075" y="2048"/>
                    <a:pt x="1075" y="2049"/>
                  </a:cubicBezTo>
                  <a:cubicBezTo>
                    <a:pt x="1075" y="2049"/>
                    <a:pt x="1075" y="2050"/>
                    <a:pt x="1075" y="2051"/>
                  </a:cubicBezTo>
                  <a:cubicBezTo>
                    <a:pt x="1076" y="2052"/>
                    <a:pt x="1076" y="2054"/>
                    <a:pt x="1076" y="2055"/>
                  </a:cubicBezTo>
                  <a:cubicBezTo>
                    <a:pt x="1076" y="2057"/>
                    <a:pt x="1076" y="2058"/>
                    <a:pt x="1076" y="2059"/>
                  </a:cubicBezTo>
                  <a:cubicBezTo>
                    <a:pt x="1076" y="2060"/>
                    <a:pt x="1077" y="2062"/>
                    <a:pt x="1077" y="2063"/>
                  </a:cubicBezTo>
                  <a:cubicBezTo>
                    <a:pt x="1077" y="2064"/>
                    <a:pt x="1077" y="2065"/>
                    <a:pt x="1078" y="2066"/>
                  </a:cubicBezTo>
                  <a:cubicBezTo>
                    <a:pt x="1078" y="2067"/>
                    <a:pt x="1078" y="2068"/>
                    <a:pt x="1078" y="2069"/>
                  </a:cubicBezTo>
                  <a:cubicBezTo>
                    <a:pt x="1078" y="2070"/>
                    <a:pt x="1079" y="2071"/>
                    <a:pt x="1079" y="2071"/>
                  </a:cubicBezTo>
                  <a:cubicBezTo>
                    <a:pt x="1079" y="2073"/>
                    <a:pt x="1080" y="2074"/>
                    <a:pt x="1080" y="2075"/>
                  </a:cubicBezTo>
                  <a:cubicBezTo>
                    <a:pt x="1080" y="2075"/>
                    <a:pt x="1080" y="2076"/>
                    <a:pt x="1080" y="2076"/>
                  </a:cubicBezTo>
                  <a:cubicBezTo>
                    <a:pt x="1080" y="2076"/>
                    <a:pt x="1080" y="2075"/>
                    <a:pt x="1080" y="2074"/>
                  </a:cubicBezTo>
                  <a:cubicBezTo>
                    <a:pt x="1080" y="2074"/>
                    <a:pt x="1080" y="2072"/>
                    <a:pt x="1080" y="2071"/>
                  </a:cubicBezTo>
                  <a:cubicBezTo>
                    <a:pt x="1080" y="2070"/>
                    <a:pt x="1080" y="2069"/>
                    <a:pt x="1080" y="2069"/>
                  </a:cubicBezTo>
                  <a:cubicBezTo>
                    <a:pt x="1080" y="2068"/>
                    <a:pt x="1081" y="2067"/>
                    <a:pt x="1081" y="2066"/>
                  </a:cubicBezTo>
                  <a:cubicBezTo>
                    <a:pt x="1081" y="2065"/>
                    <a:pt x="1081" y="2064"/>
                    <a:pt x="1081" y="2063"/>
                  </a:cubicBezTo>
                  <a:cubicBezTo>
                    <a:pt x="1081" y="2061"/>
                    <a:pt x="1081" y="2060"/>
                    <a:pt x="1081" y="2059"/>
                  </a:cubicBezTo>
                  <a:cubicBezTo>
                    <a:pt x="1081" y="2058"/>
                    <a:pt x="1081" y="2056"/>
                    <a:pt x="1081" y="2055"/>
                  </a:cubicBezTo>
                  <a:cubicBezTo>
                    <a:pt x="1081" y="2054"/>
                    <a:pt x="1081" y="2052"/>
                    <a:pt x="1081" y="2051"/>
                  </a:cubicBezTo>
                  <a:cubicBezTo>
                    <a:pt x="1081" y="2050"/>
                    <a:pt x="1082" y="2050"/>
                    <a:pt x="1082" y="2049"/>
                  </a:cubicBezTo>
                  <a:cubicBezTo>
                    <a:pt x="1082" y="2048"/>
                    <a:pt x="1082" y="2048"/>
                    <a:pt x="1082" y="2047"/>
                  </a:cubicBezTo>
                  <a:cubicBezTo>
                    <a:pt x="1082" y="2048"/>
                    <a:pt x="1082" y="2049"/>
                    <a:pt x="1082" y="2050"/>
                  </a:cubicBezTo>
                  <a:cubicBezTo>
                    <a:pt x="1083" y="2051"/>
                    <a:pt x="1083" y="2052"/>
                    <a:pt x="1083" y="2052"/>
                  </a:cubicBezTo>
                  <a:cubicBezTo>
                    <a:pt x="1083" y="2053"/>
                    <a:pt x="1084" y="2054"/>
                    <a:pt x="1084" y="2055"/>
                  </a:cubicBezTo>
                  <a:cubicBezTo>
                    <a:pt x="1084" y="2057"/>
                    <a:pt x="1085" y="2059"/>
                    <a:pt x="1086" y="2061"/>
                  </a:cubicBezTo>
                  <a:cubicBezTo>
                    <a:pt x="1086" y="2062"/>
                    <a:pt x="1087" y="2064"/>
                    <a:pt x="1087" y="2066"/>
                  </a:cubicBezTo>
                  <a:cubicBezTo>
                    <a:pt x="1088" y="2067"/>
                    <a:pt x="1088" y="2068"/>
                    <a:pt x="1088" y="2069"/>
                  </a:cubicBezTo>
                  <a:cubicBezTo>
                    <a:pt x="1089" y="2069"/>
                    <a:pt x="1089" y="2070"/>
                    <a:pt x="1089" y="2071"/>
                  </a:cubicBezTo>
                  <a:cubicBezTo>
                    <a:pt x="1090" y="2073"/>
                    <a:pt x="1090" y="2074"/>
                    <a:pt x="1090" y="2076"/>
                  </a:cubicBezTo>
                  <a:cubicBezTo>
                    <a:pt x="1090" y="2077"/>
                    <a:pt x="1091" y="2077"/>
                    <a:pt x="1091" y="2078"/>
                  </a:cubicBezTo>
                  <a:cubicBezTo>
                    <a:pt x="1091" y="2079"/>
                    <a:pt x="1091" y="2079"/>
                    <a:pt x="1091" y="2080"/>
                  </a:cubicBezTo>
                  <a:cubicBezTo>
                    <a:pt x="1091" y="2081"/>
                    <a:pt x="1091" y="2081"/>
                    <a:pt x="1091" y="2082"/>
                  </a:cubicBezTo>
                  <a:cubicBezTo>
                    <a:pt x="1091" y="2083"/>
                    <a:pt x="1091" y="2083"/>
                    <a:pt x="1091" y="2084"/>
                  </a:cubicBezTo>
                  <a:cubicBezTo>
                    <a:pt x="1091" y="2085"/>
                    <a:pt x="1092" y="2086"/>
                    <a:pt x="1092" y="2087"/>
                  </a:cubicBezTo>
                  <a:cubicBezTo>
                    <a:pt x="1092" y="2088"/>
                    <a:pt x="1091" y="2088"/>
                    <a:pt x="1091" y="2089"/>
                  </a:cubicBezTo>
                  <a:cubicBezTo>
                    <a:pt x="1091" y="2089"/>
                    <a:pt x="1091" y="2090"/>
                    <a:pt x="1091" y="2090"/>
                  </a:cubicBezTo>
                  <a:cubicBezTo>
                    <a:pt x="1091" y="2090"/>
                    <a:pt x="1092" y="2089"/>
                    <a:pt x="1092" y="2089"/>
                  </a:cubicBezTo>
                  <a:cubicBezTo>
                    <a:pt x="1092" y="2089"/>
                    <a:pt x="1093" y="2088"/>
                    <a:pt x="1093" y="2087"/>
                  </a:cubicBezTo>
                  <a:cubicBezTo>
                    <a:pt x="1094" y="2087"/>
                    <a:pt x="1094" y="2086"/>
                    <a:pt x="1094" y="2084"/>
                  </a:cubicBezTo>
                  <a:cubicBezTo>
                    <a:pt x="1095" y="2084"/>
                    <a:pt x="1095" y="2083"/>
                    <a:pt x="1095" y="2082"/>
                  </a:cubicBezTo>
                  <a:cubicBezTo>
                    <a:pt x="1095" y="2082"/>
                    <a:pt x="1095" y="2081"/>
                    <a:pt x="1096" y="2080"/>
                  </a:cubicBezTo>
                  <a:cubicBezTo>
                    <a:pt x="1096" y="2079"/>
                    <a:pt x="1096" y="2077"/>
                    <a:pt x="1096" y="2075"/>
                  </a:cubicBezTo>
                  <a:cubicBezTo>
                    <a:pt x="1096" y="2073"/>
                    <a:pt x="1096" y="2072"/>
                    <a:pt x="1096" y="2070"/>
                  </a:cubicBezTo>
                  <a:cubicBezTo>
                    <a:pt x="1096" y="2068"/>
                    <a:pt x="1095" y="2066"/>
                    <a:pt x="1095" y="2064"/>
                  </a:cubicBezTo>
                  <a:cubicBezTo>
                    <a:pt x="1094" y="2062"/>
                    <a:pt x="1094" y="2060"/>
                    <a:pt x="1093" y="2058"/>
                  </a:cubicBezTo>
                  <a:cubicBezTo>
                    <a:pt x="1092" y="2056"/>
                    <a:pt x="1092" y="2054"/>
                    <a:pt x="1091" y="2053"/>
                  </a:cubicBezTo>
                  <a:cubicBezTo>
                    <a:pt x="1091" y="2052"/>
                    <a:pt x="1090" y="2051"/>
                    <a:pt x="1090" y="2050"/>
                  </a:cubicBezTo>
                  <a:cubicBezTo>
                    <a:pt x="1090" y="2049"/>
                    <a:pt x="1089" y="2048"/>
                    <a:pt x="1089" y="2048"/>
                  </a:cubicBezTo>
                  <a:cubicBezTo>
                    <a:pt x="1087" y="2044"/>
                    <a:pt x="1086" y="2041"/>
                    <a:pt x="1085" y="2039"/>
                  </a:cubicBezTo>
                  <a:cubicBezTo>
                    <a:pt x="1084" y="2037"/>
                    <a:pt x="1084" y="2036"/>
                    <a:pt x="1083" y="2035"/>
                  </a:cubicBezTo>
                  <a:cubicBezTo>
                    <a:pt x="1084" y="2034"/>
                    <a:pt x="1084" y="2034"/>
                    <a:pt x="1084" y="2033"/>
                  </a:cubicBezTo>
                  <a:cubicBezTo>
                    <a:pt x="1084" y="2030"/>
                    <a:pt x="1085" y="2027"/>
                    <a:pt x="1086" y="2024"/>
                  </a:cubicBezTo>
                  <a:cubicBezTo>
                    <a:pt x="1086" y="2020"/>
                    <a:pt x="1087" y="2017"/>
                    <a:pt x="1088" y="2014"/>
                  </a:cubicBezTo>
                  <a:cubicBezTo>
                    <a:pt x="1088" y="2013"/>
                    <a:pt x="1089" y="2011"/>
                    <a:pt x="1089" y="2010"/>
                  </a:cubicBezTo>
                  <a:cubicBezTo>
                    <a:pt x="1090" y="2008"/>
                    <a:pt x="1090" y="2007"/>
                    <a:pt x="1091" y="2005"/>
                  </a:cubicBezTo>
                  <a:cubicBezTo>
                    <a:pt x="1091" y="2004"/>
                    <a:pt x="1092" y="2002"/>
                    <a:pt x="1092" y="2001"/>
                  </a:cubicBezTo>
                  <a:cubicBezTo>
                    <a:pt x="1092" y="2000"/>
                    <a:pt x="1093" y="2000"/>
                    <a:pt x="1093" y="1999"/>
                  </a:cubicBezTo>
                  <a:cubicBezTo>
                    <a:pt x="1093" y="1998"/>
                    <a:pt x="1093" y="1998"/>
                    <a:pt x="1094" y="1997"/>
                  </a:cubicBezTo>
                  <a:cubicBezTo>
                    <a:pt x="1094" y="1996"/>
                    <a:pt x="1095" y="1994"/>
                    <a:pt x="1095" y="1993"/>
                  </a:cubicBezTo>
                  <a:cubicBezTo>
                    <a:pt x="1096" y="1992"/>
                    <a:pt x="1096" y="1991"/>
                    <a:pt x="1097" y="1990"/>
                  </a:cubicBezTo>
                  <a:cubicBezTo>
                    <a:pt x="1097" y="1989"/>
                    <a:pt x="1097" y="1988"/>
                    <a:pt x="1098" y="1987"/>
                  </a:cubicBezTo>
                  <a:cubicBezTo>
                    <a:pt x="1095" y="2039"/>
                    <a:pt x="1124" y="2098"/>
                    <a:pt x="1153" y="2156"/>
                  </a:cubicBezTo>
                  <a:cubicBezTo>
                    <a:pt x="1152" y="2156"/>
                    <a:pt x="1152" y="2157"/>
                    <a:pt x="1152" y="2157"/>
                  </a:cubicBezTo>
                  <a:cubicBezTo>
                    <a:pt x="1151" y="2161"/>
                    <a:pt x="1150" y="2166"/>
                    <a:pt x="1149" y="2171"/>
                  </a:cubicBezTo>
                  <a:cubicBezTo>
                    <a:pt x="1149" y="2173"/>
                    <a:pt x="1149" y="2176"/>
                    <a:pt x="1149" y="2178"/>
                  </a:cubicBezTo>
                  <a:cubicBezTo>
                    <a:pt x="1149" y="2179"/>
                    <a:pt x="1149" y="2180"/>
                    <a:pt x="1149" y="2180"/>
                  </a:cubicBezTo>
                  <a:cubicBezTo>
                    <a:pt x="1149" y="2181"/>
                    <a:pt x="1149" y="2182"/>
                    <a:pt x="1149" y="2183"/>
                  </a:cubicBezTo>
                  <a:cubicBezTo>
                    <a:pt x="1149" y="2184"/>
                    <a:pt x="1149" y="2185"/>
                    <a:pt x="1149" y="2187"/>
                  </a:cubicBezTo>
                  <a:cubicBezTo>
                    <a:pt x="1150" y="2192"/>
                    <a:pt x="1151" y="2198"/>
                    <a:pt x="1152" y="2204"/>
                  </a:cubicBezTo>
                  <a:cubicBezTo>
                    <a:pt x="1152" y="2207"/>
                    <a:pt x="1153" y="2210"/>
                    <a:pt x="1153" y="2213"/>
                  </a:cubicBezTo>
                  <a:cubicBezTo>
                    <a:pt x="1154" y="2215"/>
                    <a:pt x="1154" y="2216"/>
                    <a:pt x="1154" y="2218"/>
                  </a:cubicBezTo>
                  <a:cubicBezTo>
                    <a:pt x="1154" y="2219"/>
                    <a:pt x="1154" y="2220"/>
                    <a:pt x="1154" y="2220"/>
                  </a:cubicBezTo>
                  <a:cubicBezTo>
                    <a:pt x="1155" y="2221"/>
                    <a:pt x="1155" y="2221"/>
                    <a:pt x="1155" y="2221"/>
                  </a:cubicBezTo>
                  <a:cubicBezTo>
                    <a:pt x="1155" y="2222"/>
                    <a:pt x="1155" y="2222"/>
                    <a:pt x="1155" y="2222"/>
                  </a:cubicBezTo>
                  <a:cubicBezTo>
                    <a:pt x="1155" y="2222"/>
                    <a:pt x="1155" y="2222"/>
                    <a:pt x="1155" y="2222"/>
                  </a:cubicBezTo>
                  <a:cubicBezTo>
                    <a:pt x="1155" y="2222"/>
                    <a:pt x="1155" y="2222"/>
                    <a:pt x="1155" y="2222"/>
                  </a:cubicBezTo>
                  <a:cubicBezTo>
                    <a:pt x="1155" y="2223"/>
                    <a:pt x="1155" y="2223"/>
                    <a:pt x="1155" y="2223"/>
                  </a:cubicBezTo>
                  <a:cubicBezTo>
                    <a:pt x="1155" y="2224"/>
                    <a:pt x="1155" y="2226"/>
                    <a:pt x="1155" y="2227"/>
                  </a:cubicBezTo>
                  <a:cubicBezTo>
                    <a:pt x="1155" y="2228"/>
                    <a:pt x="1155" y="2229"/>
                    <a:pt x="1154" y="2229"/>
                  </a:cubicBezTo>
                  <a:cubicBezTo>
                    <a:pt x="1154" y="2231"/>
                    <a:pt x="1153" y="2232"/>
                    <a:pt x="1152" y="2234"/>
                  </a:cubicBezTo>
                  <a:cubicBezTo>
                    <a:pt x="1152" y="2235"/>
                    <a:pt x="1151" y="2236"/>
                    <a:pt x="1151" y="2237"/>
                  </a:cubicBezTo>
                  <a:cubicBezTo>
                    <a:pt x="1151" y="2237"/>
                    <a:pt x="1150" y="2238"/>
                    <a:pt x="1150" y="2238"/>
                  </a:cubicBezTo>
                  <a:cubicBezTo>
                    <a:pt x="1150" y="2238"/>
                    <a:pt x="1150" y="2239"/>
                    <a:pt x="1149" y="2239"/>
                  </a:cubicBezTo>
                  <a:cubicBezTo>
                    <a:pt x="1149" y="2240"/>
                    <a:pt x="1148" y="2241"/>
                    <a:pt x="1147" y="2242"/>
                  </a:cubicBezTo>
                  <a:cubicBezTo>
                    <a:pt x="1147" y="2242"/>
                    <a:pt x="1147" y="2243"/>
                    <a:pt x="1146" y="2243"/>
                  </a:cubicBezTo>
                  <a:cubicBezTo>
                    <a:pt x="1146" y="2243"/>
                    <a:pt x="1146" y="2244"/>
                    <a:pt x="1145" y="2244"/>
                  </a:cubicBezTo>
                  <a:cubicBezTo>
                    <a:pt x="1144" y="2246"/>
                    <a:pt x="1142" y="2248"/>
                    <a:pt x="1141" y="2249"/>
                  </a:cubicBezTo>
                  <a:cubicBezTo>
                    <a:pt x="1139" y="2251"/>
                    <a:pt x="1138" y="2253"/>
                    <a:pt x="1136" y="2255"/>
                  </a:cubicBezTo>
                  <a:cubicBezTo>
                    <a:pt x="1136" y="2255"/>
                    <a:pt x="1135" y="2256"/>
                    <a:pt x="1135" y="2256"/>
                  </a:cubicBezTo>
                  <a:cubicBezTo>
                    <a:pt x="1135" y="2257"/>
                    <a:pt x="1134" y="2257"/>
                    <a:pt x="1134" y="2258"/>
                  </a:cubicBezTo>
                  <a:cubicBezTo>
                    <a:pt x="1133" y="2259"/>
                    <a:pt x="1133" y="2260"/>
                    <a:pt x="1132" y="2261"/>
                  </a:cubicBezTo>
                  <a:cubicBezTo>
                    <a:pt x="1131" y="2263"/>
                    <a:pt x="1130" y="2265"/>
                    <a:pt x="1129" y="2267"/>
                  </a:cubicBezTo>
                  <a:cubicBezTo>
                    <a:pt x="1128" y="2269"/>
                    <a:pt x="1128" y="2271"/>
                    <a:pt x="1127" y="2272"/>
                  </a:cubicBezTo>
                  <a:cubicBezTo>
                    <a:pt x="1127" y="2274"/>
                    <a:pt x="1126" y="2276"/>
                    <a:pt x="1126" y="2277"/>
                  </a:cubicBezTo>
                  <a:cubicBezTo>
                    <a:pt x="1126" y="2279"/>
                    <a:pt x="1126" y="2280"/>
                    <a:pt x="1125" y="2281"/>
                  </a:cubicBezTo>
                  <a:cubicBezTo>
                    <a:pt x="1125" y="2282"/>
                    <a:pt x="1125" y="2283"/>
                    <a:pt x="1125" y="2284"/>
                  </a:cubicBezTo>
                  <a:cubicBezTo>
                    <a:pt x="1125" y="2284"/>
                    <a:pt x="1125" y="2285"/>
                    <a:pt x="1125" y="2285"/>
                  </a:cubicBezTo>
                  <a:cubicBezTo>
                    <a:pt x="1125" y="2285"/>
                    <a:pt x="1126" y="2284"/>
                    <a:pt x="1126" y="2284"/>
                  </a:cubicBezTo>
                  <a:cubicBezTo>
                    <a:pt x="1126" y="2283"/>
                    <a:pt x="1127" y="2283"/>
                    <a:pt x="1127" y="2282"/>
                  </a:cubicBezTo>
                  <a:cubicBezTo>
                    <a:pt x="1128" y="2280"/>
                    <a:pt x="1129" y="2277"/>
                    <a:pt x="1131" y="2274"/>
                  </a:cubicBezTo>
                  <a:cubicBezTo>
                    <a:pt x="1133" y="2271"/>
                    <a:pt x="1135" y="2268"/>
                    <a:pt x="1138" y="2265"/>
                  </a:cubicBezTo>
                  <a:cubicBezTo>
                    <a:pt x="1139" y="2264"/>
                    <a:pt x="1139" y="2263"/>
                    <a:pt x="1140" y="2262"/>
                  </a:cubicBezTo>
                  <a:cubicBezTo>
                    <a:pt x="1141" y="2261"/>
                    <a:pt x="1141" y="2261"/>
                    <a:pt x="1142" y="2260"/>
                  </a:cubicBezTo>
                  <a:cubicBezTo>
                    <a:pt x="1144" y="2258"/>
                    <a:pt x="1145" y="2256"/>
                    <a:pt x="1147" y="2255"/>
                  </a:cubicBezTo>
                  <a:cubicBezTo>
                    <a:pt x="1148" y="2253"/>
                    <a:pt x="1150" y="2251"/>
                    <a:pt x="1151" y="2249"/>
                  </a:cubicBezTo>
                  <a:cubicBezTo>
                    <a:pt x="1152" y="2248"/>
                    <a:pt x="1153" y="2247"/>
                    <a:pt x="1153" y="2246"/>
                  </a:cubicBezTo>
                  <a:cubicBezTo>
                    <a:pt x="1154" y="2245"/>
                    <a:pt x="1155" y="2244"/>
                    <a:pt x="1155" y="2243"/>
                  </a:cubicBezTo>
                  <a:cubicBezTo>
                    <a:pt x="1156" y="2242"/>
                    <a:pt x="1156" y="2242"/>
                    <a:pt x="1156" y="2242"/>
                  </a:cubicBezTo>
                  <a:cubicBezTo>
                    <a:pt x="1156" y="2245"/>
                    <a:pt x="1156" y="2248"/>
                    <a:pt x="1155" y="2251"/>
                  </a:cubicBezTo>
                  <a:cubicBezTo>
                    <a:pt x="1155" y="2252"/>
                    <a:pt x="1155" y="2254"/>
                    <a:pt x="1155" y="2255"/>
                  </a:cubicBezTo>
                  <a:cubicBezTo>
                    <a:pt x="1155" y="2257"/>
                    <a:pt x="1155" y="2259"/>
                    <a:pt x="1155" y="2260"/>
                  </a:cubicBezTo>
                  <a:cubicBezTo>
                    <a:pt x="1154" y="2266"/>
                    <a:pt x="1153" y="2272"/>
                    <a:pt x="1151" y="2278"/>
                  </a:cubicBezTo>
                  <a:cubicBezTo>
                    <a:pt x="1151" y="2279"/>
                    <a:pt x="1150" y="2281"/>
                    <a:pt x="1150" y="2282"/>
                  </a:cubicBezTo>
                  <a:cubicBezTo>
                    <a:pt x="1150" y="2284"/>
                    <a:pt x="1149" y="2285"/>
                    <a:pt x="1149" y="2286"/>
                  </a:cubicBezTo>
                  <a:cubicBezTo>
                    <a:pt x="1148" y="2289"/>
                    <a:pt x="1147" y="2292"/>
                    <a:pt x="1146" y="2294"/>
                  </a:cubicBezTo>
                  <a:cubicBezTo>
                    <a:pt x="1146" y="2295"/>
                    <a:pt x="1146" y="2296"/>
                    <a:pt x="1145" y="2296"/>
                  </a:cubicBezTo>
                  <a:cubicBezTo>
                    <a:pt x="1145" y="2297"/>
                    <a:pt x="1145" y="2298"/>
                    <a:pt x="1145" y="2298"/>
                  </a:cubicBezTo>
                  <a:cubicBezTo>
                    <a:pt x="1144" y="2299"/>
                    <a:pt x="1144" y="2301"/>
                    <a:pt x="1143" y="2302"/>
                  </a:cubicBezTo>
                  <a:cubicBezTo>
                    <a:pt x="1143" y="2303"/>
                    <a:pt x="1142" y="2304"/>
                    <a:pt x="1142" y="2305"/>
                  </a:cubicBezTo>
                  <a:cubicBezTo>
                    <a:pt x="1141" y="2306"/>
                    <a:pt x="1140" y="2307"/>
                    <a:pt x="1140" y="2309"/>
                  </a:cubicBezTo>
                  <a:cubicBezTo>
                    <a:pt x="1140" y="2309"/>
                    <a:pt x="1139" y="2310"/>
                    <a:pt x="1139" y="2310"/>
                  </a:cubicBezTo>
                  <a:cubicBezTo>
                    <a:pt x="1139" y="2311"/>
                    <a:pt x="1139" y="2311"/>
                    <a:pt x="1138" y="2312"/>
                  </a:cubicBezTo>
                  <a:cubicBezTo>
                    <a:pt x="1138" y="2313"/>
                    <a:pt x="1137" y="2314"/>
                    <a:pt x="1137" y="2315"/>
                  </a:cubicBezTo>
                  <a:cubicBezTo>
                    <a:pt x="1136" y="2317"/>
                    <a:pt x="1135" y="2318"/>
                    <a:pt x="1134" y="2320"/>
                  </a:cubicBezTo>
                  <a:cubicBezTo>
                    <a:pt x="1132" y="2324"/>
                    <a:pt x="1130" y="2326"/>
                    <a:pt x="1128" y="2329"/>
                  </a:cubicBezTo>
                  <a:cubicBezTo>
                    <a:pt x="1128" y="2330"/>
                    <a:pt x="1127" y="2331"/>
                    <a:pt x="1126" y="2332"/>
                  </a:cubicBezTo>
                  <a:cubicBezTo>
                    <a:pt x="1126" y="2333"/>
                    <a:pt x="1125" y="2333"/>
                    <a:pt x="1125" y="2334"/>
                  </a:cubicBezTo>
                  <a:cubicBezTo>
                    <a:pt x="1124" y="2335"/>
                    <a:pt x="1123" y="2336"/>
                    <a:pt x="1123" y="2336"/>
                  </a:cubicBezTo>
                  <a:cubicBezTo>
                    <a:pt x="1123" y="2336"/>
                    <a:pt x="1124" y="2335"/>
                    <a:pt x="1125" y="2334"/>
                  </a:cubicBezTo>
                  <a:cubicBezTo>
                    <a:pt x="1125" y="2334"/>
                    <a:pt x="1126" y="2333"/>
                    <a:pt x="1127" y="2332"/>
                  </a:cubicBezTo>
                  <a:cubicBezTo>
                    <a:pt x="1128" y="2332"/>
                    <a:pt x="1129" y="2331"/>
                    <a:pt x="1130" y="2330"/>
                  </a:cubicBezTo>
                  <a:cubicBezTo>
                    <a:pt x="1131" y="2328"/>
                    <a:pt x="1134" y="2325"/>
                    <a:pt x="1136" y="2322"/>
                  </a:cubicBezTo>
                  <a:cubicBezTo>
                    <a:pt x="1137" y="2320"/>
                    <a:pt x="1139" y="2319"/>
                    <a:pt x="1140" y="2317"/>
                  </a:cubicBezTo>
                  <a:cubicBezTo>
                    <a:pt x="1141" y="2316"/>
                    <a:pt x="1141" y="2315"/>
                    <a:pt x="1142" y="2314"/>
                  </a:cubicBezTo>
                  <a:cubicBezTo>
                    <a:pt x="1142" y="2313"/>
                    <a:pt x="1143" y="2313"/>
                    <a:pt x="1143" y="2312"/>
                  </a:cubicBezTo>
                  <a:cubicBezTo>
                    <a:pt x="1143" y="2312"/>
                    <a:pt x="1144" y="2311"/>
                    <a:pt x="1144" y="2311"/>
                  </a:cubicBezTo>
                  <a:cubicBezTo>
                    <a:pt x="1145" y="2310"/>
                    <a:pt x="1145" y="2309"/>
                    <a:pt x="1146" y="2308"/>
                  </a:cubicBezTo>
                  <a:cubicBezTo>
                    <a:pt x="1147" y="2306"/>
                    <a:pt x="1147" y="2305"/>
                    <a:pt x="1148" y="2304"/>
                  </a:cubicBezTo>
                  <a:cubicBezTo>
                    <a:pt x="1148" y="2303"/>
                    <a:pt x="1149" y="2302"/>
                    <a:pt x="1150" y="2300"/>
                  </a:cubicBezTo>
                  <a:cubicBezTo>
                    <a:pt x="1150" y="2300"/>
                    <a:pt x="1150" y="2299"/>
                    <a:pt x="1151" y="2299"/>
                  </a:cubicBezTo>
                  <a:cubicBezTo>
                    <a:pt x="1151" y="2298"/>
                    <a:pt x="1151" y="2297"/>
                    <a:pt x="1152" y="2297"/>
                  </a:cubicBezTo>
                  <a:cubicBezTo>
                    <a:pt x="1152" y="2295"/>
                    <a:pt x="1153" y="2293"/>
                    <a:pt x="1154" y="2291"/>
                  </a:cubicBezTo>
                  <a:cubicBezTo>
                    <a:pt x="1154" y="2292"/>
                    <a:pt x="1154" y="2292"/>
                    <a:pt x="1154" y="2292"/>
                  </a:cubicBezTo>
                  <a:cubicBezTo>
                    <a:pt x="1154" y="2294"/>
                    <a:pt x="1154" y="2295"/>
                    <a:pt x="1154" y="2297"/>
                  </a:cubicBezTo>
                  <a:cubicBezTo>
                    <a:pt x="1154" y="2298"/>
                    <a:pt x="1154" y="2300"/>
                    <a:pt x="1154" y="2302"/>
                  </a:cubicBezTo>
                  <a:cubicBezTo>
                    <a:pt x="1154" y="2305"/>
                    <a:pt x="1154" y="2308"/>
                    <a:pt x="1154" y="2311"/>
                  </a:cubicBezTo>
                  <a:cubicBezTo>
                    <a:pt x="1154" y="2312"/>
                    <a:pt x="1154" y="2314"/>
                    <a:pt x="1154" y="2316"/>
                  </a:cubicBezTo>
                  <a:cubicBezTo>
                    <a:pt x="1153" y="2317"/>
                    <a:pt x="1153" y="2319"/>
                    <a:pt x="1153" y="2320"/>
                  </a:cubicBezTo>
                  <a:cubicBezTo>
                    <a:pt x="1153" y="2323"/>
                    <a:pt x="1153" y="2326"/>
                    <a:pt x="1152" y="2329"/>
                  </a:cubicBezTo>
                  <a:cubicBezTo>
                    <a:pt x="1152" y="2332"/>
                    <a:pt x="1152" y="2335"/>
                    <a:pt x="1151" y="2337"/>
                  </a:cubicBezTo>
                  <a:cubicBezTo>
                    <a:pt x="1150" y="2340"/>
                    <a:pt x="1150" y="2342"/>
                    <a:pt x="1149" y="2344"/>
                  </a:cubicBezTo>
                  <a:cubicBezTo>
                    <a:pt x="1149" y="2346"/>
                    <a:pt x="1148" y="2347"/>
                    <a:pt x="1148" y="2348"/>
                  </a:cubicBezTo>
                  <a:cubicBezTo>
                    <a:pt x="1148" y="2349"/>
                    <a:pt x="1147" y="2350"/>
                    <a:pt x="1147" y="2350"/>
                  </a:cubicBezTo>
                  <a:cubicBezTo>
                    <a:pt x="1146" y="2351"/>
                    <a:pt x="1146" y="2352"/>
                    <a:pt x="1146" y="2353"/>
                  </a:cubicBezTo>
                  <a:cubicBezTo>
                    <a:pt x="1145" y="2354"/>
                    <a:pt x="1145" y="2354"/>
                    <a:pt x="1145" y="2355"/>
                  </a:cubicBezTo>
                  <a:cubicBezTo>
                    <a:pt x="1144" y="2356"/>
                    <a:pt x="1144" y="2357"/>
                    <a:pt x="1143" y="2358"/>
                  </a:cubicBezTo>
                  <a:cubicBezTo>
                    <a:pt x="1143" y="2358"/>
                    <a:pt x="1143" y="2359"/>
                    <a:pt x="1143" y="2359"/>
                  </a:cubicBezTo>
                  <a:cubicBezTo>
                    <a:pt x="1143" y="2359"/>
                    <a:pt x="1143" y="2359"/>
                    <a:pt x="1144" y="2358"/>
                  </a:cubicBezTo>
                  <a:cubicBezTo>
                    <a:pt x="1144" y="2358"/>
                    <a:pt x="1145" y="2357"/>
                    <a:pt x="1146" y="2356"/>
                  </a:cubicBezTo>
                  <a:cubicBezTo>
                    <a:pt x="1147" y="2355"/>
                    <a:pt x="1147" y="2355"/>
                    <a:pt x="1148" y="2354"/>
                  </a:cubicBezTo>
                  <a:cubicBezTo>
                    <a:pt x="1148" y="2353"/>
                    <a:pt x="1149" y="2353"/>
                    <a:pt x="1149" y="2352"/>
                  </a:cubicBezTo>
                  <a:cubicBezTo>
                    <a:pt x="1150" y="2351"/>
                    <a:pt x="1151" y="2350"/>
                    <a:pt x="1151" y="2349"/>
                  </a:cubicBezTo>
                  <a:cubicBezTo>
                    <a:pt x="1152" y="2348"/>
                    <a:pt x="1153" y="2347"/>
                    <a:pt x="1153" y="2346"/>
                  </a:cubicBezTo>
                  <a:cubicBezTo>
                    <a:pt x="1154" y="2344"/>
                    <a:pt x="1156" y="2342"/>
                    <a:pt x="1157" y="2339"/>
                  </a:cubicBezTo>
                  <a:cubicBezTo>
                    <a:pt x="1158" y="2336"/>
                    <a:pt x="1159" y="2333"/>
                    <a:pt x="1159" y="2330"/>
                  </a:cubicBezTo>
                  <a:cubicBezTo>
                    <a:pt x="1160" y="2329"/>
                    <a:pt x="1160" y="2327"/>
                    <a:pt x="1160" y="2326"/>
                  </a:cubicBezTo>
                  <a:cubicBezTo>
                    <a:pt x="1161" y="2324"/>
                    <a:pt x="1161" y="2323"/>
                    <a:pt x="1161" y="2321"/>
                  </a:cubicBezTo>
                  <a:cubicBezTo>
                    <a:pt x="1161" y="2319"/>
                    <a:pt x="1161" y="2318"/>
                    <a:pt x="1161" y="2316"/>
                  </a:cubicBezTo>
                  <a:cubicBezTo>
                    <a:pt x="1161" y="2314"/>
                    <a:pt x="1162" y="2313"/>
                    <a:pt x="1162" y="2311"/>
                  </a:cubicBezTo>
                  <a:cubicBezTo>
                    <a:pt x="1162" y="2308"/>
                    <a:pt x="1162" y="2305"/>
                    <a:pt x="1161" y="2301"/>
                  </a:cubicBezTo>
                  <a:cubicBezTo>
                    <a:pt x="1161" y="2300"/>
                    <a:pt x="1161" y="2298"/>
                    <a:pt x="1161" y="2297"/>
                  </a:cubicBezTo>
                  <a:cubicBezTo>
                    <a:pt x="1161" y="2295"/>
                    <a:pt x="1161" y="2294"/>
                    <a:pt x="1161" y="2292"/>
                  </a:cubicBezTo>
                  <a:cubicBezTo>
                    <a:pt x="1160" y="2286"/>
                    <a:pt x="1160" y="2281"/>
                    <a:pt x="1159" y="2276"/>
                  </a:cubicBezTo>
                  <a:cubicBezTo>
                    <a:pt x="1159" y="2276"/>
                    <a:pt x="1159" y="2276"/>
                    <a:pt x="1159" y="2275"/>
                  </a:cubicBezTo>
                  <a:cubicBezTo>
                    <a:pt x="1160" y="2274"/>
                    <a:pt x="1160" y="2272"/>
                    <a:pt x="1160" y="2271"/>
                  </a:cubicBezTo>
                  <a:cubicBezTo>
                    <a:pt x="1160" y="2270"/>
                    <a:pt x="1161" y="2269"/>
                    <a:pt x="1161" y="2268"/>
                  </a:cubicBezTo>
                  <a:cubicBezTo>
                    <a:pt x="1161" y="2268"/>
                    <a:pt x="1161" y="2267"/>
                    <a:pt x="1161" y="2266"/>
                  </a:cubicBezTo>
                  <a:cubicBezTo>
                    <a:pt x="1162" y="2264"/>
                    <a:pt x="1162" y="2263"/>
                    <a:pt x="1162" y="2261"/>
                  </a:cubicBezTo>
                  <a:cubicBezTo>
                    <a:pt x="1162" y="2260"/>
                    <a:pt x="1163" y="2258"/>
                    <a:pt x="1163" y="2256"/>
                  </a:cubicBezTo>
                  <a:cubicBezTo>
                    <a:pt x="1163" y="2255"/>
                    <a:pt x="1163" y="2253"/>
                    <a:pt x="1163" y="2251"/>
                  </a:cubicBezTo>
                  <a:cubicBezTo>
                    <a:pt x="1164" y="2248"/>
                    <a:pt x="1164" y="2245"/>
                    <a:pt x="1164" y="2241"/>
                  </a:cubicBezTo>
                  <a:cubicBezTo>
                    <a:pt x="1164" y="2240"/>
                    <a:pt x="1164" y="2238"/>
                    <a:pt x="1164" y="2236"/>
                  </a:cubicBezTo>
                  <a:cubicBezTo>
                    <a:pt x="1164" y="2235"/>
                    <a:pt x="1163" y="2233"/>
                    <a:pt x="1163" y="2231"/>
                  </a:cubicBezTo>
                  <a:cubicBezTo>
                    <a:pt x="1163" y="2230"/>
                    <a:pt x="1163" y="2230"/>
                    <a:pt x="1163" y="2229"/>
                  </a:cubicBezTo>
                  <a:cubicBezTo>
                    <a:pt x="1163" y="2226"/>
                    <a:pt x="1163" y="2226"/>
                    <a:pt x="1163" y="2226"/>
                  </a:cubicBezTo>
                  <a:cubicBezTo>
                    <a:pt x="1163" y="2225"/>
                    <a:pt x="1163" y="2223"/>
                    <a:pt x="1162" y="2222"/>
                  </a:cubicBezTo>
                  <a:cubicBezTo>
                    <a:pt x="1162" y="2221"/>
                    <a:pt x="1162" y="2221"/>
                    <a:pt x="1162" y="2221"/>
                  </a:cubicBezTo>
                  <a:cubicBezTo>
                    <a:pt x="1162" y="2221"/>
                    <a:pt x="1162" y="2221"/>
                    <a:pt x="1162" y="2221"/>
                  </a:cubicBezTo>
                  <a:cubicBezTo>
                    <a:pt x="1162" y="2220"/>
                    <a:pt x="1162" y="2220"/>
                    <a:pt x="1162" y="2220"/>
                  </a:cubicBezTo>
                  <a:cubicBezTo>
                    <a:pt x="1162" y="2219"/>
                    <a:pt x="1162" y="2219"/>
                    <a:pt x="1162" y="2219"/>
                  </a:cubicBezTo>
                  <a:cubicBezTo>
                    <a:pt x="1162" y="2218"/>
                    <a:pt x="1162" y="2218"/>
                    <a:pt x="1162" y="2217"/>
                  </a:cubicBezTo>
                  <a:cubicBezTo>
                    <a:pt x="1161" y="2215"/>
                    <a:pt x="1161" y="2214"/>
                    <a:pt x="1161" y="2212"/>
                  </a:cubicBezTo>
                  <a:cubicBezTo>
                    <a:pt x="1160" y="2209"/>
                    <a:pt x="1159" y="2206"/>
                    <a:pt x="1159" y="2203"/>
                  </a:cubicBezTo>
                  <a:cubicBezTo>
                    <a:pt x="1157" y="2197"/>
                    <a:pt x="1156" y="2191"/>
                    <a:pt x="1155" y="2186"/>
                  </a:cubicBezTo>
                  <a:cubicBezTo>
                    <a:pt x="1155" y="2185"/>
                    <a:pt x="1155" y="2183"/>
                    <a:pt x="1154" y="2182"/>
                  </a:cubicBezTo>
                  <a:cubicBezTo>
                    <a:pt x="1154" y="2181"/>
                    <a:pt x="1154" y="2181"/>
                    <a:pt x="1154" y="2180"/>
                  </a:cubicBezTo>
                  <a:cubicBezTo>
                    <a:pt x="1154" y="2179"/>
                    <a:pt x="1154" y="2179"/>
                    <a:pt x="1154" y="2178"/>
                  </a:cubicBezTo>
                  <a:cubicBezTo>
                    <a:pt x="1154" y="2176"/>
                    <a:pt x="1154" y="2173"/>
                    <a:pt x="1154" y="2171"/>
                  </a:cubicBezTo>
                  <a:cubicBezTo>
                    <a:pt x="1154" y="2170"/>
                    <a:pt x="1154" y="2169"/>
                    <a:pt x="1154" y="2167"/>
                  </a:cubicBezTo>
                  <a:cubicBezTo>
                    <a:pt x="1154" y="2166"/>
                    <a:pt x="1154" y="2165"/>
                    <a:pt x="1154" y="2164"/>
                  </a:cubicBezTo>
                  <a:cubicBezTo>
                    <a:pt x="1154" y="2163"/>
                    <a:pt x="1154" y="2162"/>
                    <a:pt x="1154" y="2161"/>
                  </a:cubicBezTo>
                  <a:cubicBezTo>
                    <a:pt x="1154" y="2161"/>
                    <a:pt x="1155" y="2160"/>
                    <a:pt x="1155" y="2160"/>
                  </a:cubicBezTo>
                  <a:cubicBezTo>
                    <a:pt x="1181" y="2214"/>
                    <a:pt x="1207" y="2267"/>
                    <a:pt x="1205" y="2315"/>
                  </a:cubicBezTo>
                  <a:cubicBezTo>
                    <a:pt x="1205" y="2322"/>
                    <a:pt x="1204" y="2329"/>
                    <a:pt x="1203" y="2336"/>
                  </a:cubicBezTo>
                  <a:cubicBezTo>
                    <a:pt x="1203" y="2337"/>
                    <a:pt x="1202" y="2338"/>
                    <a:pt x="1201" y="2339"/>
                  </a:cubicBezTo>
                  <a:cubicBezTo>
                    <a:pt x="1201" y="2340"/>
                    <a:pt x="1201" y="2340"/>
                    <a:pt x="1200" y="2341"/>
                  </a:cubicBezTo>
                  <a:cubicBezTo>
                    <a:pt x="1200" y="2341"/>
                    <a:pt x="1200" y="2342"/>
                    <a:pt x="1200" y="2342"/>
                  </a:cubicBezTo>
                  <a:cubicBezTo>
                    <a:pt x="1199" y="2342"/>
                    <a:pt x="1199" y="2342"/>
                    <a:pt x="1199" y="2342"/>
                  </a:cubicBezTo>
                  <a:cubicBezTo>
                    <a:pt x="1199" y="2343"/>
                    <a:pt x="1199" y="2343"/>
                    <a:pt x="1199" y="2343"/>
                  </a:cubicBezTo>
                  <a:cubicBezTo>
                    <a:pt x="1199" y="2343"/>
                    <a:pt x="1199" y="2343"/>
                    <a:pt x="1199" y="2343"/>
                  </a:cubicBezTo>
                  <a:cubicBezTo>
                    <a:pt x="1199" y="2343"/>
                    <a:pt x="1199" y="2343"/>
                    <a:pt x="1199" y="2343"/>
                  </a:cubicBezTo>
                  <a:cubicBezTo>
                    <a:pt x="1199" y="2343"/>
                    <a:pt x="1199" y="2343"/>
                    <a:pt x="1199" y="2343"/>
                  </a:cubicBezTo>
                  <a:cubicBezTo>
                    <a:pt x="1199" y="2343"/>
                    <a:pt x="1199" y="2343"/>
                    <a:pt x="1199" y="2343"/>
                  </a:cubicBezTo>
                  <a:cubicBezTo>
                    <a:pt x="1199" y="2343"/>
                    <a:pt x="1198" y="2344"/>
                    <a:pt x="1198" y="2345"/>
                  </a:cubicBezTo>
                  <a:cubicBezTo>
                    <a:pt x="1198" y="2345"/>
                    <a:pt x="1198" y="2345"/>
                    <a:pt x="1197" y="2345"/>
                  </a:cubicBezTo>
                  <a:cubicBezTo>
                    <a:pt x="1197" y="2346"/>
                    <a:pt x="1197" y="2346"/>
                    <a:pt x="1197" y="2346"/>
                  </a:cubicBezTo>
                  <a:cubicBezTo>
                    <a:pt x="1196" y="2347"/>
                    <a:pt x="1196" y="2347"/>
                    <a:pt x="1195" y="2348"/>
                  </a:cubicBezTo>
                  <a:cubicBezTo>
                    <a:pt x="1195" y="2349"/>
                    <a:pt x="1194" y="2349"/>
                    <a:pt x="1194" y="2350"/>
                  </a:cubicBezTo>
                  <a:cubicBezTo>
                    <a:pt x="1193" y="2350"/>
                    <a:pt x="1193" y="2350"/>
                    <a:pt x="1193" y="2351"/>
                  </a:cubicBezTo>
                  <a:cubicBezTo>
                    <a:pt x="1193" y="2351"/>
                    <a:pt x="1192" y="2351"/>
                    <a:pt x="1192" y="2352"/>
                  </a:cubicBezTo>
                  <a:cubicBezTo>
                    <a:pt x="1191" y="2352"/>
                    <a:pt x="1191" y="2353"/>
                    <a:pt x="1190" y="2353"/>
                  </a:cubicBezTo>
                  <a:cubicBezTo>
                    <a:pt x="1188" y="2356"/>
                    <a:pt x="1185" y="2358"/>
                    <a:pt x="1182" y="2361"/>
                  </a:cubicBezTo>
                  <a:cubicBezTo>
                    <a:pt x="1179" y="2363"/>
                    <a:pt x="1176" y="2365"/>
                    <a:pt x="1173" y="2367"/>
                  </a:cubicBezTo>
                  <a:cubicBezTo>
                    <a:pt x="1169" y="2370"/>
                    <a:pt x="1166" y="2372"/>
                    <a:pt x="1162" y="2374"/>
                  </a:cubicBezTo>
                  <a:cubicBezTo>
                    <a:pt x="1161" y="2376"/>
                    <a:pt x="1159" y="2377"/>
                    <a:pt x="1157" y="2378"/>
                  </a:cubicBezTo>
                  <a:cubicBezTo>
                    <a:pt x="1156" y="2379"/>
                    <a:pt x="1156" y="2379"/>
                    <a:pt x="1156" y="2379"/>
                  </a:cubicBezTo>
                  <a:cubicBezTo>
                    <a:pt x="1156" y="2379"/>
                    <a:pt x="1156" y="2379"/>
                    <a:pt x="1156" y="2379"/>
                  </a:cubicBezTo>
                  <a:cubicBezTo>
                    <a:pt x="1155" y="2379"/>
                    <a:pt x="1155" y="2379"/>
                    <a:pt x="1155" y="2379"/>
                  </a:cubicBezTo>
                  <a:cubicBezTo>
                    <a:pt x="1155" y="2380"/>
                    <a:pt x="1155" y="2380"/>
                    <a:pt x="1155" y="2380"/>
                  </a:cubicBezTo>
                  <a:cubicBezTo>
                    <a:pt x="1154" y="2381"/>
                    <a:pt x="1153" y="2381"/>
                    <a:pt x="1152" y="2382"/>
                  </a:cubicBezTo>
                  <a:cubicBezTo>
                    <a:pt x="1151" y="2382"/>
                    <a:pt x="1151" y="2383"/>
                    <a:pt x="1150" y="2384"/>
                  </a:cubicBezTo>
                  <a:cubicBezTo>
                    <a:pt x="1149" y="2385"/>
                    <a:pt x="1148" y="2385"/>
                    <a:pt x="1147" y="2386"/>
                  </a:cubicBezTo>
                  <a:cubicBezTo>
                    <a:pt x="1147" y="2387"/>
                    <a:pt x="1146" y="2387"/>
                    <a:pt x="1145" y="2388"/>
                  </a:cubicBezTo>
                  <a:cubicBezTo>
                    <a:pt x="1144" y="2389"/>
                    <a:pt x="1144" y="2389"/>
                    <a:pt x="1143" y="2390"/>
                  </a:cubicBezTo>
                  <a:cubicBezTo>
                    <a:pt x="1142" y="2392"/>
                    <a:pt x="1140" y="2393"/>
                    <a:pt x="1139" y="2394"/>
                  </a:cubicBezTo>
                  <a:cubicBezTo>
                    <a:pt x="1138" y="2395"/>
                    <a:pt x="1138" y="2396"/>
                    <a:pt x="1137" y="2397"/>
                  </a:cubicBezTo>
                  <a:cubicBezTo>
                    <a:pt x="1137" y="2397"/>
                    <a:pt x="1137" y="2397"/>
                    <a:pt x="1136" y="2398"/>
                  </a:cubicBezTo>
                  <a:cubicBezTo>
                    <a:pt x="1136" y="2398"/>
                    <a:pt x="1136" y="2399"/>
                    <a:pt x="1135" y="2399"/>
                  </a:cubicBezTo>
                  <a:cubicBezTo>
                    <a:pt x="1135" y="2400"/>
                    <a:pt x="1134" y="2400"/>
                    <a:pt x="1134" y="2401"/>
                  </a:cubicBezTo>
                  <a:cubicBezTo>
                    <a:pt x="1133" y="2402"/>
                    <a:pt x="1133" y="2403"/>
                    <a:pt x="1132" y="2404"/>
                  </a:cubicBezTo>
                  <a:cubicBezTo>
                    <a:pt x="1132" y="2404"/>
                    <a:pt x="1132" y="2405"/>
                    <a:pt x="1131" y="2406"/>
                  </a:cubicBezTo>
                  <a:cubicBezTo>
                    <a:pt x="1131" y="2407"/>
                    <a:pt x="1130" y="2407"/>
                    <a:pt x="1130" y="2408"/>
                  </a:cubicBezTo>
                  <a:cubicBezTo>
                    <a:pt x="1129" y="2410"/>
                    <a:pt x="1129" y="2411"/>
                    <a:pt x="1128" y="2412"/>
                  </a:cubicBezTo>
                  <a:cubicBezTo>
                    <a:pt x="1128" y="2413"/>
                    <a:pt x="1128" y="2414"/>
                    <a:pt x="1128" y="2414"/>
                  </a:cubicBezTo>
                  <a:cubicBezTo>
                    <a:pt x="1127" y="2415"/>
                    <a:pt x="1127" y="2416"/>
                    <a:pt x="1127" y="2416"/>
                  </a:cubicBezTo>
                  <a:cubicBezTo>
                    <a:pt x="1127" y="2417"/>
                    <a:pt x="1127" y="2418"/>
                    <a:pt x="1127" y="2418"/>
                  </a:cubicBezTo>
                  <a:cubicBezTo>
                    <a:pt x="1127" y="2419"/>
                    <a:pt x="1127" y="2419"/>
                    <a:pt x="1127" y="2420"/>
                  </a:cubicBezTo>
                  <a:cubicBezTo>
                    <a:pt x="1126" y="2421"/>
                    <a:pt x="1126" y="2421"/>
                    <a:pt x="1126" y="2422"/>
                  </a:cubicBezTo>
                  <a:cubicBezTo>
                    <a:pt x="1126" y="2422"/>
                    <a:pt x="1126" y="2423"/>
                    <a:pt x="1126" y="2423"/>
                  </a:cubicBezTo>
                  <a:cubicBezTo>
                    <a:pt x="1126" y="2424"/>
                    <a:pt x="1126" y="2425"/>
                    <a:pt x="1126" y="2426"/>
                  </a:cubicBezTo>
                  <a:cubicBezTo>
                    <a:pt x="1126" y="2426"/>
                    <a:pt x="1126" y="2427"/>
                    <a:pt x="1126" y="2427"/>
                  </a:cubicBezTo>
                  <a:cubicBezTo>
                    <a:pt x="1126" y="2428"/>
                    <a:pt x="1127" y="2429"/>
                    <a:pt x="1127" y="2429"/>
                  </a:cubicBezTo>
                  <a:cubicBezTo>
                    <a:pt x="1127" y="2429"/>
                    <a:pt x="1127" y="2428"/>
                    <a:pt x="1127" y="2427"/>
                  </a:cubicBezTo>
                  <a:cubicBezTo>
                    <a:pt x="1127" y="2427"/>
                    <a:pt x="1127" y="2426"/>
                    <a:pt x="1127" y="2426"/>
                  </a:cubicBezTo>
                  <a:cubicBezTo>
                    <a:pt x="1127" y="2425"/>
                    <a:pt x="1127" y="2425"/>
                    <a:pt x="1127" y="2425"/>
                  </a:cubicBezTo>
                  <a:cubicBezTo>
                    <a:pt x="1128" y="2424"/>
                    <a:pt x="1128" y="2424"/>
                    <a:pt x="1128" y="2423"/>
                  </a:cubicBezTo>
                  <a:cubicBezTo>
                    <a:pt x="1128" y="2423"/>
                    <a:pt x="1128" y="2422"/>
                    <a:pt x="1128" y="2422"/>
                  </a:cubicBezTo>
                  <a:cubicBezTo>
                    <a:pt x="1128" y="2422"/>
                    <a:pt x="1129" y="2421"/>
                    <a:pt x="1129" y="2421"/>
                  </a:cubicBezTo>
                  <a:cubicBezTo>
                    <a:pt x="1129" y="2420"/>
                    <a:pt x="1129" y="2420"/>
                    <a:pt x="1129" y="2419"/>
                  </a:cubicBezTo>
                  <a:cubicBezTo>
                    <a:pt x="1130" y="2418"/>
                    <a:pt x="1130" y="2418"/>
                    <a:pt x="1130" y="2417"/>
                  </a:cubicBezTo>
                  <a:cubicBezTo>
                    <a:pt x="1130" y="2417"/>
                    <a:pt x="1131" y="2416"/>
                    <a:pt x="1131" y="2416"/>
                  </a:cubicBezTo>
                  <a:cubicBezTo>
                    <a:pt x="1131" y="2415"/>
                    <a:pt x="1131" y="2415"/>
                    <a:pt x="1132" y="2414"/>
                  </a:cubicBezTo>
                  <a:cubicBezTo>
                    <a:pt x="1132" y="2413"/>
                    <a:pt x="1133" y="2412"/>
                    <a:pt x="1134" y="2410"/>
                  </a:cubicBezTo>
                  <a:cubicBezTo>
                    <a:pt x="1136" y="2408"/>
                    <a:pt x="1138" y="2405"/>
                    <a:pt x="1140" y="2403"/>
                  </a:cubicBezTo>
                  <a:cubicBezTo>
                    <a:pt x="1142" y="2400"/>
                    <a:pt x="1145" y="2398"/>
                    <a:pt x="1148" y="2395"/>
                  </a:cubicBezTo>
                  <a:cubicBezTo>
                    <a:pt x="1148" y="2395"/>
                    <a:pt x="1149" y="2395"/>
                    <a:pt x="1149" y="2394"/>
                  </a:cubicBezTo>
                  <a:cubicBezTo>
                    <a:pt x="1149" y="2394"/>
                    <a:pt x="1150" y="2394"/>
                    <a:pt x="1150" y="2393"/>
                  </a:cubicBezTo>
                  <a:cubicBezTo>
                    <a:pt x="1151" y="2393"/>
                    <a:pt x="1151" y="2392"/>
                    <a:pt x="1152" y="2392"/>
                  </a:cubicBezTo>
                  <a:cubicBezTo>
                    <a:pt x="1153" y="2391"/>
                    <a:pt x="1154" y="2390"/>
                    <a:pt x="1155" y="2390"/>
                  </a:cubicBezTo>
                  <a:cubicBezTo>
                    <a:pt x="1155" y="2389"/>
                    <a:pt x="1156" y="2389"/>
                    <a:pt x="1157" y="2388"/>
                  </a:cubicBezTo>
                  <a:cubicBezTo>
                    <a:pt x="1158" y="2387"/>
                    <a:pt x="1159" y="2387"/>
                    <a:pt x="1159" y="2386"/>
                  </a:cubicBezTo>
                  <a:cubicBezTo>
                    <a:pt x="1160" y="2386"/>
                    <a:pt x="1161" y="2385"/>
                    <a:pt x="1162" y="2384"/>
                  </a:cubicBezTo>
                  <a:cubicBezTo>
                    <a:pt x="1164" y="2383"/>
                    <a:pt x="1165" y="2382"/>
                    <a:pt x="1167" y="2381"/>
                  </a:cubicBezTo>
                  <a:cubicBezTo>
                    <a:pt x="1170" y="2379"/>
                    <a:pt x="1174" y="2376"/>
                    <a:pt x="1177" y="2374"/>
                  </a:cubicBezTo>
                  <a:cubicBezTo>
                    <a:pt x="1179" y="2372"/>
                    <a:pt x="1180" y="2371"/>
                    <a:pt x="1182" y="2370"/>
                  </a:cubicBezTo>
                  <a:cubicBezTo>
                    <a:pt x="1183" y="2369"/>
                    <a:pt x="1184" y="2369"/>
                    <a:pt x="1184" y="2368"/>
                  </a:cubicBezTo>
                  <a:cubicBezTo>
                    <a:pt x="1185" y="2367"/>
                    <a:pt x="1186" y="2367"/>
                    <a:pt x="1187" y="2366"/>
                  </a:cubicBezTo>
                  <a:cubicBezTo>
                    <a:pt x="1190" y="2363"/>
                    <a:pt x="1192" y="2360"/>
                    <a:pt x="1195" y="2357"/>
                  </a:cubicBezTo>
                  <a:cubicBezTo>
                    <a:pt x="1195" y="2357"/>
                    <a:pt x="1196" y="2356"/>
                    <a:pt x="1196" y="2355"/>
                  </a:cubicBezTo>
                  <a:cubicBezTo>
                    <a:pt x="1197" y="2355"/>
                    <a:pt x="1197" y="2355"/>
                    <a:pt x="1197" y="2354"/>
                  </a:cubicBezTo>
                  <a:cubicBezTo>
                    <a:pt x="1197" y="2354"/>
                    <a:pt x="1198" y="2353"/>
                    <a:pt x="1198" y="2353"/>
                  </a:cubicBezTo>
                  <a:cubicBezTo>
                    <a:pt x="1198" y="2352"/>
                    <a:pt x="1199" y="2352"/>
                    <a:pt x="1199" y="2351"/>
                  </a:cubicBezTo>
                  <a:cubicBezTo>
                    <a:pt x="1200" y="2350"/>
                    <a:pt x="1200" y="2349"/>
                    <a:pt x="1201" y="2349"/>
                  </a:cubicBezTo>
                  <a:cubicBezTo>
                    <a:pt x="1201" y="2348"/>
                    <a:pt x="1201" y="2348"/>
                    <a:pt x="1201" y="2348"/>
                  </a:cubicBezTo>
                  <a:cubicBezTo>
                    <a:pt x="1193" y="2381"/>
                    <a:pt x="1175" y="2411"/>
                    <a:pt x="1156" y="2440"/>
                  </a:cubicBezTo>
                  <a:cubicBezTo>
                    <a:pt x="1156" y="2441"/>
                    <a:pt x="1155" y="2442"/>
                    <a:pt x="1154" y="2442"/>
                  </a:cubicBezTo>
                  <a:cubicBezTo>
                    <a:pt x="1150" y="2445"/>
                    <a:pt x="1145" y="2449"/>
                    <a:pt x="1140" y="2452"/>
                  </a:cubicBezTo>
                  <a:cubicBezTo>
                    <a:pt x="1135" y="2455"/>
                    <a:pt x="1130" y="2459"/>
                    <a:pt x="1124" y="2462"/>
                  </a:cubicBezTo>
                  <a:cubicBezTo>
                    <a:pt x="1122" y="2464"/>
                    <a:pt x="1119" y="2465"/>
                    <a:pt x="1116" y="2467"/>
                  </a:cubicBezTo>
                  <a:cubicBezTo>
                    <a:pt x="1113" y="2469"/>
                    <a:pt x="1110" y="2471"/>
                    <a:pt x="1107" y="2473"/>
                  </a:cubicBezTo>
                  <a:cubicBezTo>
                    <a:pt x="1107" y="2473"/>
                    <a:pt x="1107" y="2473"/>
                    <a:pt x="1107" y="2473"/>
                  </a:cubicBezTo>
                  <a:cubicBezTo>
                    <a:pt x="1106" y="2473"/>
                    <a:pt x="1106" y="2474"/>
                    <a:pt x="1105" y="2474"/>
                  </a:cubicBezTo>
                  <a:cubicBezTo>
                    <a:pt x="1101" y="2474"/>
                    <a:pt x="1097" y="2476"/>
                    <a:pt x="1093" y="2477"/>
                  </a:cubicBezTo>
                  <a:cubicBezTo>
                    <a:pt x="1092" y="2477"/>
                    <a:pt x="1090" y="2478"/>
                    <a:pt x="1089" y="2478"/>
                  </a:cubicBezTo>
                  <a:cubicBezTo>
                    <a:pt x="1088" y="2478"/>
                    <a:pt x="1087" y="2479"/>
                    <a:pt x="1086" y="2479"/>
                  </a:cubicBezTo>
                  <a:cubicBezTo>
                    <a:pt x="1083" y="2480"/>
                    <a:pt x="1081" y="2481"/>
                    <a:pt x="1079" y="2482"/>
                  </a:cubicBezTo>
                  <a:cubicBezTo>
                    <a:pt x="1076" y="2483"/>
                    <a:pt x="1074" y="2484"/>
                    <a:pt x="1072" y="2485"/>
                  </a:cubicBezTo>
                  <a:cubicBezTo>
                    <a:pt x="1070" y="2486"/>
                    <a:pt x="1069" y="2486"/>
                    <a:pt x="1068" y="2487"/>
                  </a:cubicBezTo>
                  <a:cubicBezTo>
                    <a:pt x="1067" y="2488"/>
                    <a:pt x="1066" y="2488"/>
                    <a:pt x="1065" y="2489"/>
                  </a:cubicBezTo>
                  <a:cubicBezTo>
                    <a:pt x="1064" y="2490"/>
                    <a:pt x="1064" y="2490"/>
                    <a:pt x="1064" y="2490"/>
                  </a:cubicBezTo>
                  <a:cubicBezTo>
                    <a:pt x="1064" y="2490"/>
                    <a:pt x="1064" y="2490"/>
                    <a:pt x="1064" y="2490"/>
                  </a:cubicBezTo>
                  <a:cubicBezTo>
                    <a:pt x="1064" y="2490"/>
                    <a:pt x="1064" y="2490"/>
                    <a:pt x="1064" y="2490"/>
                  </a:cubicBezTo>
                  <a:cubicBezTo>
                    <a:pt x="1064" y="2490"/>
                    <a:pt x="1064" y="2490"/>
                    <a:pt x="1064" y="2490"/>
                  </a:cubicBezTo>
                  <a:cubicBezTo>
                    <a:pt x="1063" y="2491"/>
                    <a:pt x="1063" y="2491"/>
                    <a:pt x="1063" y="2491"/>
                  </a:cubicBezTo>
                  <a:cubicBezTo>
                    <a:pt x="1062" y="2491"/>
                    <a:pt x="1062" y="2491"/>
                    <a:pt x="1062" y="2491"/>
                  </a:cubicBezTo>
                  <a:cubicBezTo>
                    <a:pt x="1061" y="2492"/>
                    <a:pt x="1060" y="2493"/>
                    <a:pt x="1060" y="2494"/>
                  </a:cubicBezTo>
                  <a:cubicBezTo>
                    <a:pt x="1058" y="2496"/>
                    <a:pt x="1057" y="2497"/>
                    <a:pt x="1056" y="2499"/>
                  </a:cubicBezTo>
                  <a:cubicBezTo>
                    <a:pt x="1055" y="2501"/>
                    <a:pt x="1054" y="2502"/>
                    <a:pt x="1053" y="2504"/>
                  </a:cubicBezTo>
                  <a:cubicBezTo>
                    <a:pt x="1053" y="2505"/>
                    <a:pt x="1052" y="2507"/>
                    <a:pt x="1052" y="2508"/>
                  </a:cubicBezTo>
                  <a:cubicBezTo>
                    <a:pt x="1052" y="2509"/>
                    <a:pt x="1052" y="2510"/>
                    <a:pt x="1052" y="2511"/>
                  </a:cubicBezTo>
                  <a:cubicBezTo>
                    <a:pt x="1052" y="2511"/>
                    <a:pt x="1052" y="2511"/>
                    <a:pt x="1052" y="2511"/>
                  </a:cubicBezTo>
                  <a:cubicBezTo>
                    <a:pt x="1052" y="2511"/>
                    <a:pt x="1052" y="2511"/>
                    <a:pt x="1052" y="2511"/>
                  </a:cubicBezTo>
                  <a:cubicBezTo>
                    <a:pt x="1053" y="2510"/>
                    <a:pt x="1053" y="2509"/>
                    <a:pt x="1054" y="2509"/>
                  </a:cubicBezTo>
                  <a:cubicBezTo>
                    <a:pt x="1054" y="2508"/>
                    <a:pt x="1055" y="2507"/>
                    <a:pt x="1056" y="2505"/>
                  </a:cubicBezTo>
                  <a:cubicBezTo>
                    <a:pt x="1057" y="2504"/>
                    <a:pt x="1058" y="2503"/>
                    <a:pt x="1059" y="2502"/>
                  </a:cubicBezTo>
                  <a:cubicBezTo>
                    <a:pt x="1061" y="2501"/>
                    <a:pt x="1062" y="2499"/>
                    <a:pt x="1064" y="2498"/>
                  </a:cubicBezTo>
                  <a:cubicBezTo>
                    <a:pt x="1064" y="2498"/>
                    <a:pt x="1065" y="2497"/>
                    <a:pt x="1066" y="2497"/>
                  </a:cubicBezTo>
                  <a:cubicBezTo>
                    <a:pt x="1067" y="2496"/>
                    <a:pt x="1067" y="2496"/>
                    <a:pt x="1068" y="2496"/>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9" y="2495"/>
                    <a:pt x="1069" y="2495"/>
                    <a:pt x="1069" y="2495"/>
                  </a:cubicBezTo>
                  <a:cubicBezTo>
                    <a:pt x="1070" y="2494"/>
                    <a:pt x="1071" y="2494"/>
                    <a:pt x="1072" y="2493"/>
                  </a:cubicBezTo>
                  <a:cubicBezTo>
                    <a:pt x="1073" y="2493"/>
                    <a:pt x="1074" y="2492"/>
                    <a:pt x="1075" y="2492"/>
                  </a:cubicBezTo>
                  <a:cubicBezTo>
                    <a:pt x="1077" y="2491"/>
                    <a:pt x="1079" y="2490"/>
                    <a:pt x="1082" y="2489"/>
                  </a:cubicBezTo>
                  <a:cubicBezTo>
                    <a:pt x="1084" y="2488"/>
                    <a:pt x="1086" y="2487"/>
                    <a:pt x="1088" y="2486"/>
                  </a:cubicBezTo>
                  <a:cubicBezTo>
                    <a:pt x="1083" y="2490"/>
                    <a:pt x="1078" y="2494"/>
                    <a:pt x="1074" y="2499"/>
                  </a:cubicBezTo>
                  <a:cubicBezTo>
                    <a:pt x="1072" y="2501"/>
                    <a:pt x="1069" y="2504"/>
                    <a:pt x="1067" y="2506"/>
                  </a:cubicBezTo>
                  <a:cubicBezTo>
                    <a:pt x="1067" y="2507"/>
                    <a:pt x="1067" y="2507"/>
                    <a:pt x="1067" y="2507"/>
                  </a:cubicBezTo>
                  <a:cubicBezTo>
                    <a:pt x="1066" y="2507"/>
                    <a:pt x="1066" y="2507"/>
                    <a:pt x="1066" y="2507"/>
                  </a:cubicBezTo>
                  <a:cubicBezTo>
                    <a:pt x="1066" y="2507"/>
                    <a:pt x="1066" y="2507"/>
                    <a:pt x="1066" y="2507"/>
                  </a:cubicBezTo>
                  <a:cubicBezTo>
                    <a:pt x="1065" y="2508"/>
                    <a:pt x="1065" y="2508"/>
                    <a:pt x="1065" y="2508"/>
                  </a:cubicBezTo>
                  <a:cubicBezTo>
                    <a:pt x="1065" y="2509"/>
                    <a:pt x="1064" y="2510"/>
                    <a:pt x="1064" y="2510"/>
                  </a:cubicBezTo>
                  <a:cubicBezTo>
                    <a:pt x="1063" y="2512"/>
                    <a:pt x="1062" y="2513"/>
                    <a:pt x="1061" y="2514"/>
                  </a:cubicBezTo>
                  <a:cubicBezTo>
                    <a:pt x="1057" y="2520"/>
                    <a:pt x="1054" y="2526"/>
                    <a:pt x="1051" y="2531"/>
                  </a:cubicBezTo>
                  <a:cubicBezTo>
                    <a:pt x="1048" y="2537"/>
                    <a:pt x="1046" y="2542"/>
                    <a:pt x="1045" y="2547"/>
                  </a:cubicBezTo>
                  <a:cubicBezTo>
                    <a:pt x="1043" y="2552"/>
                    <a:pt x="1042" y="2557"/>
                    <a:pt x="1041" y="2561"/>
                  </a:cubicBezTo>
                  <a:cubicBezTo>
                    <a:pt x="1041" y="2562"/>
                    <a:pt x="1041" y="2563"/>
                    <a:pt x="1041" y="2564"/>
                  </a:cubicBezTo>
                  <a:cubicBezTo>
                    <a:pt x="1041" y="2565"/>
                    <a:pt x="1041" y="2566"/>
                    <a:pt x="1041" y="2567"/>
                  </a:cubicBezTo>
                  <a:cubicBezTo>
                    <a:pt x="1041" y="2569"/>
                    <a:pt x="1040" y="2571"/>
                    <a:pt x="1040" y="2572"/>
                  </a:cubicBezTo>
                  <a:cubicBezTo>
                    <a:pt x="1040" y="2574"/>
                    <a:pt x="1040" y="2575"/>
                    <a:pt x="1040" y="2577"/>
                  </a:cubicBezTo>
                  <a:cubicBezTo>
                    <a:pt x="1040" y="2578"/>
                    <a:pt x="1040" y="2579"/>
                    <a:pt x="1040" y="2580"/>
                  </a:cubicBezTo>
                  <a:cubicBezTo>
                    <a:pt x="1040" y="2581"/>
                    <a:pt x="1040" y="2582"/>
                    <a:pt x="1040" y="2582"/>
                  </a:cubicBezTo>
                  <a:cubicBezTo>
                    <a:pt x="1040" y="2582"/>
                    <a:pt x="1040" y="2581"/>
                    <a:pt x="1041" y="2580"/>
                  </a:cubicBezTo>
                  <a:cubicBezTo>
                    <a:pt x="1041" y="2579"/>
                    <a:pt x="1041" y="2578"/>
                    <a:pt x="1041" y="2577"/>
                  </a:cubicBezTo>
                  <a:cubicBezTo>
                    <a:pt x="1041" y="2575"/>
                    <a:pt x="1042" y="2574"/>
                    <a:pt x="1042" y="2573"/>
                  </a:cubicBezTo>
                  <a:cubicBezTo>
                    <a:pt x="1042" y="2571"/>
                    <a:pt x="1043" y="2569"/>
                    <a:pt x="1043" y="2568"/>
                  </a:cubicBezTo>
                  <a:cubicBezTo>
                    <a:pt x="1043" y="2566"/>
                    <a:pt x="1044" y="2564"/>
                    <a:pt x="1044" y="2562"/>
                  </a:cubicBezTo>
                  <a:cubicBezTo>
                    <a:pt x="1045" y="2560"/>
                    <a:pt x="1046" y="2558"/>
                    <a:pt x="1046" y="2556"/>
                  </a:cubicBezTo>
                  <a:cubicBezTo>
                    <a:pt x="1047" y="2553"/>
                    <a:pt x="1048" y="2551"/>
                    <a:pt x="1049" y="2549"/>
                  </a:cubicBezTo>
                  <a:cubicBezTo>
                    <a:pt x="1051" y="2544"/>
                    <a:pt x="1053" y="2539"/>
                    <a:pt x="1056" y="2534"/>
                  </a:cubicBezTo>
                  <a:cubicBezTo>
                    <a:pt x="1058" y="2531"/>
                    <a:pt x="1059" y="2529"/>
                    <a:pt x="1061" y="2526"/>
                  </a:cubicBezTo>
                  <a:cubicBezTo>
                    <a:pt x="1061" y="2527"/>
                    <a:pt x="1060" y="2528"/>
                    <a:pt x="1060" y="2529"/>
                  </a:cubicBezTo>
                  <a:cubicBezTo>
                    <a:pt x="1060" y="2531"/>
                    <a:pt x="1059" y="2534"/>
                    <a:pt x="1058" y="2537"/>
                  </a:cubicBezTo>
                  <a:cubicBezTo>
                    <a:pt x="1058" y="2539"/>
                    <a:pt x="1058" y="2540"/>
                    <a:pt x="1058" y="2541"/>
                  </a:cubicBezTo>
                  <a:cubicBezTo>
                    <a:pt x="1057" y="2543"/>
                    <a:pt x="1057" y="2544"/>
                    <a:pt x="1057" y="2545"/>
                  </a:cubicBezTo>
                  <a:cubicBezTo>
                    <a:pt x="1056" y="2548"/>
                    <a:pt x="1056" y="2550"/>
                    <a:pt x="1056" y="2553"/>
                  </a:cubicBezTo>
                  <a:cubicBezTo>
                    <a:pt x="1055" y="2555"/>
                    <a:pt x="1055" y="2557"/>
                    <a:pt x="1054" y="2559"/>
                  </a:cubicBezTo>
                  <a:cubicBezTo>
                    <a:pt x="1054" y="2560"/>
                    <a:pt x="1054" y="2561"/>
                    <a:pt x="1054" y="2562"/>
                  </a:cubicBezTo>
                  <a:cubicBezTo>
                    <a:pt x="1054" y="2563"/>
                    <a:pt x="1053" y="2564"/>
                    <a:pt x="1053" y="2565"/>
                  </a:cubicBezTo>
                  <a:cubicBezTo>
                    <a:pt x="1053" y="2566"/>
                    <a:pt x="1053" y="2567"/>
                    <a:pt x="1053" y="2567"/>
                  </a:cubicBezTo>
                  <a:cubicBezTo>
                    <a:pt x="1052" y="2568"/>
                    <a:pt x="1052" y="2569"/>
                    <a:pt x="1052" y="2569"/>
                  </a:cubicBezTo>
                  <a:cubicBezTo>
                    <a:pt x="1052" y="2571"/>
                    <a:pt x="1051" y="2572"/>
                    <a:pt x="1051" y="2572"/>
                  </a:cubicBezTo>
                  <a:cubicBezTo>
                    <a:pt x="1051" y="2573"/>
                    <a:pt x="1051" y="2573"/>
                    <a:pt x="1051" y="2573"/>
                  </a:cubicBezTo>
                  <a:cubicBezTo>
                    <a:pt x="1051" y="2573"/>
                    <a:pt x="1051" y="2573"/>
                    <a:pt x="1052" y="2572"/>
                  </a:cubicBezTo>
                  <a:cubicBezTo>
                    <a:pt x="1052" y="2572"/>
                    <a:pt x="1053" y="2571"/>
                    <a:pt x="1053" y="2570"/>
                  </a:cubicBezTo>
                  <a:cubicBezTo>
                    <a:pt x="1054" y="2570"/>
                    <a:pt x="1054" y="2569"/>
                    <a:pt x="1055" y="2568"/>
                  </a:cubicBezTo>
                  <a:cubicBezTo>
                    <a:pt x="1055" y="2568"/>
                    <a:pt x="1055" y="2567"/>
                    <a:pt x="1056" y="2566"/>
                  </a:cubicBezTo>
                  <a:cubicBezTo>
                    <a:pt x="1056" y="2565"/>
                    <a:pt x="1057" y="2565"/>
                    <a:pt x="1057" y="2564"/>
                  </a:cubicBezTo>
                  <a:cubicBezTo>
                    <a:pt x="1058" y="2563"/>
                    <a:pt x="1058" y="2562"/>
                    <a:pt x="1059" y="2561"/>
                  </a:cubicBezTo>
                  <a:cubicBezTo>
                    <a:pt x="1060" y="2559"/>
                    <a:pt x="1061" y="2557"/>
                    <a:pt x="1061" y="2554"/>
                  </a:cubicBezTo>
                  <a:cubicBezTo>
                    <a:pt x="1062" y="2552"/>
                    <a:pt x="1063" y="2549"/>
                    <a:pt x="1064" y="2547"/>
                  </a:cubicBezTo>
                  <a:cubicBezTo>
                    <a:pt x="1064" y="2545"/>
                    <a:pt x="1064" y="2544"/>
                    <a:pt x="1065" y="2543"/>
                  </a:cubicBezTo>
                  <a:cubicBezTo>
                    <a:pt x="1065" y="2541"/>
                    <a:pt x="1066" y="2540"/>
                    <a:pt x="1066" y="2539"/>
                  </a:cubicBezTo>
                  <a:cubicBezTo>
                    <a:pt x="1067" y="2536"/>
                    <a:pt x="1067" y="2533"/>
                    <a:pt x="1068" y="2531"/>
                  </a:cubicBezTo>
                  <a:cubicBezTo>
                    <a:pt x="1069" y="2528"/>
                    <a:pt x="1069" y="2525"/>
                    <a:pt x="1070" y="2523"/>
                  </a:cubicBezTo>
                  <a:cubicBezTo>
                    <a:pt x="1071" y="2520"/>
                    <a:pt x="1072" y="2518"/>
                    <a:pt x="1073" y="2515"/>
                  </a:cubicBezTo>
                  <a:cubicBezTo>
                    <a:pt x="1074" y="2513"/>
                    <a:pt x="1074" y="2511"/>
                    <a:pt x="1076" y="2508"/>
                  </a:cubicBezTo>
                  <a:cubicBezTo>
                    <a:pt x="1076" y="2508"/>
                    <a:pt x="1076" y="2508"/>
                    <a:pt x="1076" y="2508"/>
                  </a:cubicBezTo>
                  <a:cubicBezTo>
                    <a:pt x="1077" y="2507"/>
                    <a:pt x="1078" y="2505"/>
                    <a:pt x="1079" y="2504"/>
                  </a:cubicBezTo>
                  <a:cubicBezTo>
                    <a:pt x="1084" y="2500"/>
                    <a:pt x="1089" y="2495"/>
                    <a:pt x="1095" y="2491"/>
                  </a:cubicBezTo>
                  <a:cubicBezTo>
                    <a:pt x="1100" y="2487"/>
                    <a:pt x="1106" y="2483"/>
                    <a:pt x="1112" y="2479"/>
                  </a:cubicBezTo>
                  <a:cubicBezTo>
                    <a:pt x="1114" y="2477"/>
                    <a:pt x="1117" y="2475"/>
                    <a:pt x="1120" y="2473"/>
                  </a:cubicBezTo>
                  <a:cubicBezTo>
                    <a:pt x="1123" y="2472"/>
                    <a:pt x="1125" y="2470"/>
                    <a:pt x="1128" y="2468"/>
                  </a:cubicBezTo>
                  <a:cubicBezTo>
                    <a:pt x="1134" y="2464"/>
                    <a:pt x="1139" y="2460"/>
                    <a:pt x="1144" y="2457"/>
                  </a:cubicBezTo>
                  <a:cubicBezTo>
                    <a:pt x="1145" y="2455"/>
                    <a:pt x="1147" y="2454"/>
                    <a:pt x="1149" y="2453"/>
                  </a:cubicBezTo>
                  <a:cubicBezTo>
                    <a:pt x="1135" y="2476"/>
                    <a:pt x="1121" y="2499"/>
                    <a:pt x="1112" y="2524"/>
                  </a:cubicBezTo>
                  <a:cubicBezTo>
                    <a:pt x="1111" y="2525"/>
                    <a:pt x="1110" y="2526"/>
                    <a:pt x="1108" y="2528"/>
                  </a:cubicBezTo>
                  <a:cubicBezTo>
                    <a:pt x="1107" y="2529"/>
                    <a:pt x="1105" y="2531"/>
                    <a:pt x="1103" y="2534"/>
                  </a:cubicBezTo>
                  <a:cubicBezTo>
                    <a:pt x="1101" y="2536"/>
                    <a:pt x="1099" y="2538"/>
                    <a:pt x="1097" y="2541"/>
                  </a:cubicBezTo>
                  <a:cubicBezTo>
                    <a:pt x="1095" y="2544"/>
                    <a:pt x="1093" y="2547"/>
                    <a:pt x="1091" y="2550"/>
                  </a:cubicBezTo>
                  <a:cubicBezTo>
                    <a:pt x="1090" y="2551"/>
                    <a:pt x="1089" y="2553"/>
                    <a:pt x="1088" y="2554"/>
                  </a:cubicBezTo>
                  <a:cubicBezTo>
                    <a:pt x="1087" y="2556"/>
                    <a:pt x="1086" y="2558"/>
                    <a:pt x="1085" y="2559"/>
                  </a:cubicBezTo>
                  <a:cubicBezTo>
                    <a:pt x="1083" y="2563"/>
                    <a:pt x="1081" y="2566"/>
                    <a:pt x="1079" y="2570"/>
                  </a:cubicBezTo>
                  <a:cubicBezTo>
                    <a:pt x="1078" y="2572"/>
                    <a:pt x="1078" y="2572"/>
                    <a:pt x="1078" y="2572"/>
                  </a:cubicBezTo>
                  <a:cubicBezTo>
                    <a:pt x="1078" y="2573"/>
                    <a:pt x="1077" y="2574"/>
                    <a:pt x="1077" y="2575"/>
                  </a:cubicBezTo>
                  <a:cubicBezTo>
                    <a:pt x="1076" y="2577"/>
                    <a:pt x="1076" y="2579"/>
                    <a:pt x="1075" y="2581"/>
                  </a:cubicBezTo>
                  <a:cubicBezTo>
                    <a:pt x="1074" y="2582"/>
                    <a:pt x="1074" y="2584"/>
                    <a:pt x="1073" y="2586"/>
                  </a:cubicBezTo>
                  <a:cubicBezTo>
                    <a:pt x="1073" y="2586"/>
                    <a:pt x="1073" y="2587"/>
                    <a:pt x="1073" y="2587"/>
                  </a:cubicBezTo>
                  <a:cubicBezTo>
                    <a:pt x="1073" y="2587"/>
                    <a:pt x="1072" y="2588"/>
                    <a:pt x="1072" y="2588"/>
                  </a:cubicBezTo>
                  <a:cubicBezTo>
                    <a:pt x="1071" y="2589"/>
                    <a:pt x="1070" y="2589"/>
                    <a:pt x="1070" y="2590"/>
                  </a:cubicBezTo>
                  <a:cubicBezTo>
                    <a:pt x="1069" y="2590"/>
                    <a:pt x="1068" y="2591"/>
                    <a:pt x="1068" y="2592"/>
                  </a:cubicBezTo>
                  <a:cubicBezTo>
                    <a:pt x="1067" y="2593"/>
                    <a:pt x="1066" y="2593"/>
                    <a:pt x="1065" y="2594"/>
                  </a:cubicBezTo>
                  <a:cubicBezTo>
                    <a:pt x="1065" y="2595"/>
                    <a:pt x="1064" y="2596"/>
                    <a:pt x="1063" y="2597"/>
                  </a:cubicBezTo>
                  <a:cubicBezTo>
                    <a:pt x="1062" y="2598"/>
                    <a:pt x="1062" y="2599"/>
                    <a:pt x="1061" y="2600"/>
                  </a:cubicBezTo>
                  <a:cubicBezTo>
                    <a:pt x="1060" y="2601"/>
                    <a:pt x="1060" y="2602"/>
                    <a:pt x="1059" y="2603"/>
                  </a:cubicBezTo>
                  <a:cubicBezTo>
                    <a:pt x="1057" y="2605"/>
                    <a:pt x="1056" y="2608"/>
                    <a:pt x="1055" y="2610"/>
                  </a:cubicBezTo>
                  <a:cubicBezTo>
                    <a:pt x="1053" y="2613"/>
                    <a:pt x="1052" y="2615"/>
                    <a:pt x="1051" y="2618"/>
                  </a:cubicBezTo>
                  <a:cubicBezTo>
                    <a:pt x="1050" y="2620"/>
                    <a:pt x="1049" y="2623"/>
                    <a:pt x="1048" y="2625"/>
                  </a:cubicBezTo>
                  <a:cubicBezTo>
                    <a:pt x="1048" y="2627"/>
                    <a:pt x="1047" y="2628"/>
                    <a:pt x="1047" y="2629"/>
                  </a:cubicBezTo>
                  <a:cubicBezTo>
                    <a:pt x="1047" y="2631"/>
                    <a:pt x="1046" y="2632"/>
                    <a:pt x="1046" y="2633"/>
                  </a:cubicBezTo>
                  <a:cubicBezTo>
                    <a:pt x="1045" y="2636"/>
                    <a:pt x="1045" y="2638"/>
                    <a:pt x="1044" y="2640"/>
                  </a:cubicBezTo>
                  <a:cubicBezTo>
                    <a:pt x="1044" y="2641"/>
                    <a:pt x="1044" y="2643"/>
                    <a:pt x="1043" y="2644"/>
                  </a:cubicBezTo>
                  <a:cubicBezTo>
                    <a:pt x="1043" y="2645"/>
                    <a:pt x="1043" y="2646"/>
                    <a:pt x="1043" y="2647"/>
                  </a:cubicBezTo>
                  <a:cubicBezTo>
                    <a:pt x="1042" y="2651"/>
                    <a:pt x="1042" y="2654"/>
                    <a:pt x="1041" y="2657"/>
                  </a:cubicBezTo>
                  <a:cubicBezTo>
                    <a:pt x="1041" y="2658"/>
                    <a:pt x="1041" y="2659"/>
                    <a:pt x="1041" y="2659"/>
                  </a:cubicBezTo>
                  <a:cubicBezTo>
                    <a:pt x="1041" y="2660"/>
                    <a:pt x="1041" y="2660"/>
                    <a:pt x="1041" y="2660"/>
                  </a:cubicBezTo>
                  <a:cubicBezTo>
                    <a:pt x="1041" y="2660"/>
                    <a:pt x="1041" y="2660"/>
                    <a:pt x="1042" y="2660"/>
                  </a:cubicBezTo>
                  <a:cubicBezTo>
                    <a:pt x="1042" y="2659"/>
                    <a:pt x="1042" y="2658"/>
                    <a:pt x="1043" y="2657"/>
                  </a:cubicBezTo>
                  <a:cubicBezTo>
                    <a:pt x="1044" y="2655"/>
                    <a:pt x="1046" y="2652"/>
                    <a:pt x="1047" y="2648"/>
                  </a:cubicBezTo>
                  <a:cubicBezTo>
                    <a:pt x="1048" y="2646"/>
                    <a:pt x="1049" y="2644"/>
                    <a:pt x="1050" y="2642"/>
                  </a:cubicBezTo>
                  <a:cubicBezTo>
                    <a:pt x="1051" y="2640"/>
                    <a:pt x="1052" y="2638"/>
                    <a:pt x="1053" y="2635"/>
                  </a:cubicBezTo>
                  <a:cubicBezTo>
                    <a:pt x="1053" y="2633"/>
                    <a:pt x="1054" y="2631"/>
                    <a:pt x="1055" y="2628"/>
                  </a:cubicBezTo>
                  <a:cubicBezTo>
                    <a:pt x="1056" y="2626"/>
                    <a:pt x="1057" y="2623"/>
                    <a:pt x="1058" y="2621"/>
                  </a:cubicBezTo>
                  <a:cubicBezTo>
                    <a:pt x="1059" y="2620"/>
                    <a:pt x="1060" y="2618"/>
                    <a:pt x="1060" y="2617"/>
                  </a:cubicBezTo>
                  <a:cubicBezTo>
                    <a:pt x="1060" y="2617"/>
                    <a:pt x="1061" y="2616"/>
                    <a:pt x="1061" y="2615"/>
                  </a:cubicBezTo>
                  <a:cubicBezTo>
                    <a:pt x="1061" y="2615"/>
                    <a:pt x="1061" y="2614"/>
                    <a:pt x="1062" y="2614"/>
                  </a:cubicBezTo>
                  <a:cubicBezTo>
                    <a:pt x="1062" y="2613"/>
                    <a:pt x="1062" y="2612"/>
                    <a:pt x="1062" y="2612"/>
                  </a:cubicBezTo>
                  <a:cubicBezTo>
                    <a:pt x="1063" y="2611"/>
                    <a:pt x="1063" y="2611"/>
                    <a:pt x="1063" y="2610"/>
                  </a:cubicBezTo>
                  <a:cubicBezTo>
                    <a:pt x="1064" y="2609"/>
                    <a:pt x="1064" y="2608"/>
                    <a:pt x="1065" y="2607"/>
                  </a:cubicBezTo>
                  <a:cubicBezTo>
                    <a:pt x="1065" y="2606"/>
                    <a:pt x="1066" y="2604"/>
                    <a:pt x="1067" y="2603"/>
                  </a:cubicBezTo>
                  <a:cubicBezTo>
                    <a:pt x="1067" y="2602"/>
                    <a:pt x="1068" y="2601"/>
                    <a:pt x="1068" y="2600"/>
                  </a:cubicBezTo>
                  <a:cubicBezTo>
                    <a:pt x="1069" y="2599"/>
                    <a:pt x="1069" y="2598"/>
                    <a:pt x="1070" y="2597"/>
                  </a:cubicBezTo>
                  <a:cubicBezTo>
                    <a:pt x="1070" y="2597"/>
                    <a:pt x="1071" y="2596"/>
                    <a:pt x="1071" y="2595"/>
                  </a:cubicBezTo>
                  <a:cubicBezTo>
                    <a:pt x="1071" y="2598"/>
                    <a:pt x="1070" y="2600"/>
                    <a:pt x="1070" y="2602"/>
                  </a:cubicBezTo>
                  <a:cubicBezTo>
                    <a:pt x="1070" y="2604"/>
                    <a:pt x="1070" y="2606"/>
                    <a:pt x="1070" y="2607"/>
                  </a:cubicBezTo>
                  <a:cubicBezTo>
                    <a:pt x="1069" y="2609"/>
                    <a:pt x="1069" y="2610"/>
                    <a:pt x="1069" y="2612"/>
                  </a:cubicBezTo>
                  <a:cubicBezTo>
                    <a:pt x="1070" y="2613"/>
                    <a:pt x="1070" y="2615"/>
                    <a:pt x="1070" y="2616"/>
                  </a:cubicBezTo>
                  <a:cubicBezTo>
                    <a:pt x="1070" y="2618"/>
                    <a:pt x="1070" y="2619"/>
                    <a:pt x="1070" y="2620"/>
                  </a:cubicBezTo>
                  <a:cubicBezTo>
                    <a:pt x="1070" y="2621"/>
                    <a:pt x="1070" y="2622"/>
                    <a:pt x="1071" y="2623"/>
                  </a:cubicBezTo>
                  <a:cubicBezTo>
                    <a:pt x="1071" y="2624"/>
                    <a:pt x="1071" y="2625"/>
                    <a:pt x="1071" y="2626"/>
                  </a:cubicBezTo>
                  <a:cubicBezTo>
                    <a:pt x="1072" y="2628"/>
                    <a:pt x="1072" y="2629"/>
                    <a:pt x="1072" y="2630"/>
                  </a:cubicBezTo>
                  <a:cubicBezTo>
                    <a:pt x="1073" y="2631"/>
                    <a:pt x="1073" y="2631"/>
                    <a:pt x="1073" y="2631"/>
                  </a:cubicBezTo>
                  <a:cubicBezTo>
                    <a:pt x="1073" y="2631"/>
                    <a:pt x="1073" y="2631"/>
                    <a:pt x="1073" y="2630"/>
                  </a:cubicBezTo>
                  <a:cubicBezTo>
                    <a:pt x="1073" y="2629"/>
                    <a:pt x="1073" y="2628"/>
                    <a:pt x="1073" y="2626"/>
                  </a:cubicBezTo>
                  <a:cubicBezTo>
                    <a:pt x="1073" y="2625"/>
                    <a:pt x="1073" y="2624"/>
                    <a:pt x="1073" y="2623"/>
                  </a:cubicBezTo>
                  <a:cubicBezTo>
                    <a:pt x="1073" y="2622"/>
                    <a:pt x="1073" y="2621"/>
                    <a:pt x="1073" y="2620"/>
                  </a:cubicBezTo>
                  <a:cubicBezTo>
                    <a:pt x="1073" y="2619"/>
                    <a:pt x="1073" y="2618"/>
                    <a:pt x="1074" y="2616"/>
                  </a:cubicBezTo>
                  <a:cubicBezTo>
                    <a:pt x="1074" y="2615"/>
                    <a:pt x="1074" y="2614"/>
                    <a:pt x="1074" y="2612"/>
                  </a:cubicBezTo>
                  <a:cubicBezTo>
                    <a:pt x="1075" y="2609"/>
                    <a:pt x="1075" y="2606"/>
                    <a:pt x="1076" y="2603"/>
                  </a:cubicBezTo>
                  <a:cubicBezTo>
                    <a:pt x="1077" y="2600"/>
                    <a:pt x="1077" y="2597"/>
                    <a:pt x="1078" y="2594"/>
                  </a:cubicBezTo>
                  <a:cubicBezTo>
                    <a:pt x="1080" y="2590"/>
                    <a:pt x="1081" y="2587"/>
                    <a:pt x="1082" y="2583"/>
                  </a:cubicBezTo>
                  <a:cubicBezTo>
                    <a:pt x="1083" y="2582"/>
                    <a:pt x="1083" y="2580"/>
                    <a:pt x="1084" y="2578"/>
                  </a:cubicBezTo>
                  <a:cubicBezTo>
                    <a:pt x="1085" y="2577"/>
                    <a:pt x="1085" y="2576"/>
                    <a:pt x="1085" y="2576"/>
                  </a:cubicBezTo>
                  <a:cubicBezTo>
                    <a:pt x="1087" y="2573"/>
                    <a:pt x="1087" y="2573"/>
                    <a:pt x="1087" y="2573"/>
                  </a:cubicBezTo>
                  <a:cubicBezTo>
                    <a:pt x="1088" y="2570"/>
                    <a:pt x="1090" y="2566"/>
                    <a:pt x="1092" y="2563"/>
                  </a:cubicBezTo>
                  <a:cubicBezTo>
                    <a:pt x="1092" y="2561"/>
                    <a:pt x="1093" y="2560"/>
                    <a:pt x="1094" y="2558"/>
                  </a:cubicBezTo>
                  <a:cubicBezTo>
                    <a:pt x="1095" y="2556"/>
                    <a:pt x="1096" y="2555"/>
                    <a:pt x="1097" y="2553"/>
                  </a:cubicBezTo>
                  <a:cubicBezTo>
                    <a:pt x="1099" y="2550"/>
                    <a:pt x="1100" y="2547"/>
                    <a:pt x="1102" y="2544"/>
                  </a:cubicBezTo>
                  <a:cubicBezTo>
                    <a:pt x="1104" y="2542"/>
                    <a:pt x="1105" y="2539"/>
                    <a:pt x="1107" y="2536"/>
                  </a:cubicBezTo>
                  <a:cubicBezTo>
                    <a:pt x="1108" y="2535"/>
                    <a:pt x="1109" y="2533"/>
                    <a:pt x="1109" y="2532"/>
                  </a:cubicBezTo>
                  <a:cubicBezTo>
                    <a:pt x="1105" y="2546"/>
                    <a:pt x="1103" y="2561"/>
                    <a:pt x="1102" y="2576"/>
                  </a:cubicBezTo>
                  <a:cubicBezTo>
                    <a:pt x="1102" y="2576"/>
                    <a:pt x="1102" y="2576"/>
                    <a:pt x="1102" y="2577"/>
                  </a:cubicBezTo>
                  <a:cubicBezTo>
                    <a:pt x="1102" y="2577"/>
                    <a:pt x="1102" y="2578"/>
                    <a:pt x="1102" y="2579"/>
                  </a:cubicBezTo>
                  <a:cubicBezTo>
                    <a:pt x="1101" y="2581"/>
                    <a:pt x="1101" y="2583"/>
                    <a:pt x="1100" y="2586"/>
                  </a:cubicBezTo>
                  <a:cubicBezTo>
                    <a:pt x="1100" y="2588"/>
                    <a:pt x="1099" y="2590"/>
                    <a:pt x="1098" y="2593"/>
                  </a:cubicBezTo>
                  <a:cubicBezTo>
                    <a:pt x="1098" y="2595"/>
                    <a:pt x="1097" y="2597"/>
                    <a:pt x="1096" y="2600"/>
                  </a:cubicBezTo>
                  <a:cubicBezTo>
                    <a:pt x="1095" y="2603"/>
                    <a:pt x="1095" y="2605"/>
                    <a:pt x="1094" y="2608"/>
                  </a:cubicBezTo>
                  <a:cubicBezTo>
                    <a:pt x="1093" y="2610"/>
                    <a:pt x="1092" y="2613"/>
                    <a:pt x="1092" y="2616"/>
                  </a:cubicBezTo>
                  <a:cubicBezTo>
                    <a:pt x="1091" y="2617"/>
                    <a:pt x="1091" y="2618"/>
                    <a:pt x="1091" y="2620"/>
                  </a:cubicBezTo>
                  <a:cubicBezTo>
                    <a:pt x="1091" y="2621"/>
                    <a:pt x="1090" y="2622"/>
                    <a:pt x="1090" y="2624"/>
                  </a:cubicBezTo>
                  <a:cubicBezTo>
                    <a:pt x="1090" y="2626"/>
                    <a:pt x="1090" y="2629"/>
                    <a:pt x="1089" y="2631"/>
                  </a:cubicBezTo>
                  <a:cubicBezTo>
                    <a:pt x="1089" y="2634"/>
                    <a:pt x="1089" y="2636"/>
                    <a:pt x="1090" y="2638"/>
                  </a:cubicBezTo>
                  <a:cubicBezTo>
                    <a:pt x="1090" y="2639"/>
                    <a:pt x="1090" y="2640"/>
                    <a:pt x="1090" y="2641"/>
                  </a:cubicBezTo>
                  <a:cubicBezTo>
                    <a:pt x="1090" y="2642"/>
                    <a:pt x="1090" y="2643"/>
                    <a:pt x="1091" y="2644"/>
                  </a:cubicBezTo>
                  <a:cubicBezTo>
                    <a:pt x="1091" y="2645"/>
                    <a:pt x="1091" y="2646"/>
                    <a:pt x="1091" y="2646"/>
                  </a:cubicBezTo>
                  <a:cubicBezTo>
                    <a:pt x="1092" y="2647"/>
                    <a:pt x="1092" y="2648"/>
                    <a:pt x="1092" y="2648"/>
                  </a:cubicBezTo>
                  <a:cubicBezTo>
                    <a:pt x="1092" y="2649"/>
                    <a:pt x="1093" y="2650"/>
                    <a:pt x="1093" y="2651"/>
                  </a:cubicBezTo>
                  <a:cubicBezTo>
                    <a:pt x="1093" y="2651"/>
                    <a:pt x="1094" y="2652"/>
                    <a:pt x="1094" y="2652"/>
                  </a:cubicBezTo>
                  <a:cubicBezTo>
                    <a:pt x="1094" y="2652"/>
                    <a:pt x="1094" y="2651"/>
                    <a:pt x="1094" y="2651"/>
                  </a:cubicBezTo>
                  <a:cubicBezTo>
                    <a:pt x="1094" y="2650"/>
                    <a:pt x="1094" y="2649"/>
                    <a:pt x="1094" y="2648"/>
                  </a:cubicBezTo>
                  <a:cubicBezTo>
                    <a:pt x="1094" y="2647"/>
                    <a:pt x="1094" y="2647"/>
                    <a:pt x="1094" y="2646"/>
                  </a:cubicBezTo>
                  <a:cubicBezTo>
                    <a:pt x="1094" y="2645"/>
                    <a:pt x="1094" y="2645"/>
                    <a:pt x="1094" y="2644"/>
                  </a:cubicBezTo>
                  <a:cubicBezTo>
                    <a:pt x="1094" y="2643"/>
                    <a:pt x="1094" y="2642"/>
                    <a:pt x="1094" y="2641"/>
                  </a:cubicBezTo>
                  <a:cubicBezTo>
                    <a:pt x="1094" y="2640"/>
                    <a:pt x="1094" y="2639"/>
                    <a:pt x="1094" y="2638"/>
                  </a:cubicBezTo>
                  <a:cubicBezTo>
                    <a:pt x="1095" y="2636"/>
                    <a:pt x="1095" y="2634"/>
                    <a:pt x="1095" y="2632"/>
                  </a:cubicBezTo>
                  <a:cubicBezTo>
                    <a:pt x="1096" y="2630"/>
                    <a:pt x="1096" y="2628"/>
                    <a:pt x="1097" y="2625"/>
                  </a:cubicBezTo>
                  <a:cubicBezTo>
                    <a:pt x="1098" y="2623"/>
                    <a:pt x="1098" y="2620"/>
                    <a:pt x="1099" y="2618"/>
                  </a:cubicBezTo>
                  <a:cubicBezTo>
                    <a:pt x="1100" y="2616"/>
                    <a:pt x="1100" y="2613"/>
                    <a:pt x="1101" y="2611"/>
                  </a:cubicBezTo>
                  <a:cubicBezTo>
                    <a:pt x="1101" y="2614"/>
                    <a:pt x="1101" y="2617"/>
                    <a:pt x="1101" y="2619"/>
                  </a:cubicBezTo>
                  <a:cubicBezTo>
                    <a:pt x="1101" y="2621"/>
                    <a:pt x="1101" y="2623"/>
                    <a:pt x="1102" y="2625"/>
                  </a:cubicBezTo>
                  <a:cubicBezTo>
                    <a:pt x="1102" y="2626"/>
                    <a:pt x="1102" y="2628"/>
                    <a:pt x="1102" y="2630"/>
                  </a:cubicBezTo>
                  <a:cubicBezTo>
                    <a:pt x="1102" y="2632"/>
                    <a:pt x="1102" y="2633"/>
                    <a:pt x="1103" y="2635"/>
                  </a:cubicBezTo>
                  <a:cubicBezTo>
                    <a:pt x="1103" y="2637"/>
                    <a:pt x="1103" y="2639"/>
                    <a:pt x="1104" y="2641"/>
                  </a:cubicBezTo>
                  <a:cubicBezTo>
                    <a:pt x="1104" y="2642"/>
                    <a:pt x="1104" y="2644"/>
                    <a:pt x="1105" y="2646"/>
                  </a:cubicBezTo>
                  <a:cubicBezTo>
                    <a:pt x="1105" y="2647"/>
                    <a:pt x="1105" y="2648"/>
                    <a:pt x="1105" y="2649"/>
                  </a:cubicBezTo>
                  <a:cubicBezTo>
                    <a:pt x="1106" y="2651"/>
                    <a:pt x="1106" y="2651"/>
                    <a:pt x="1106" y="2651"/>
                  </a:cubicBezTo>
                  <a:cubicBezTo>
                    <a:pt x="1107" y="2655"/>
                    <a:pt x="1108" y="2658"/>
                    <a:pt x="1108" y="2662"/>
                  </a:cubicBezTo>
                  <a:cubicBezTo>
                    <a:pt x="1110" y="2669"/>
                    <a:pt x="1112" y="2676"/>
                    <a:pt x="1114" y="2682"/>
                  </a:cubicBezTo>
                  <a:cubicBezTo>
                    <a:pt x="1114" y="2683"/>
                    <a:pt x="1114" y="2684"/>
                    <a:pt x="1114" y="2685"/>
                  </a:cubicBezTo>
                  <a:cubicBezTo>
                    <a:pt x="1114" y="2686"/>
                    <a:pt x="1114" y="2687"/>
                    <a:pt x="1114" y="2687"/>
                  </a:cubicBezTo>
                  <a:cubicBezTo>
                    <a:pt x="1115" y="2688"/>
                    <a:pt x="1115" y="2689"/>
                    <a:pt x="1115" y="2690"/>
                  </a:cubicBezTo>
                  <a:cubicBezTo>
                    <a:pt x="1115" y="2691"/>
                    <a:pt x="1115" y="2692"/>
                    <a:pt x="1115" y="2693"/>
                  </a:cubicBezTo>
                  <a:cubicBezTo>
                    <a:pt x="1115" y="2693"/>
                    <a:pt x="1115" y="2694"/>
                    <a:pt x="1115" y="2695"/>
                  </a:cubicBezTo>
                  <a:cubicBezTo>
                    <a:pt x="1115" y="2696"/>
                    <a:pt x="1115" y="2697"/>
                    <a:pt x="1115" y="2698"/>
                  </a:cubicBezTo>
                  <a:cubicBezTo>
                    <a:pt x="1115" y="2698"/>
                    <a:pt x="1115" y="2699"/>
                    <a:pt x="1116" y="2700"/>
                  </a:cubicBezTo>
                  <a:cubicBezTo>
                    <a:pt x="1116" y="2701"/>
                    <a:pt x="1116" y="2702"/>
                    <a:pt x="1116" y="2702"/>
                  </a:cubicBezTo>
                  <a:cubicBezTo>
                    <a:pt x="1116" y="2709"/>
                    <a:pt x="1115" y="2715"/>
                    <a:pt x="1114" y="2721"/>
                  </a:cubicBezTo>
                  <a:cubicBezTo>
                    <a:pt x="1113" y="2727"/>
                    <a:pt x="1112" y="2733"/>
                    <a:pt x="1111" y="2738"/>
                  </a:cubicBezTo>
                  <a:cubicBezTo>
                    <a:pt x="1111" y="2740"/>
                    <a:pt x="1111" y="2741"/>
                    <a:pt x="1110" y="2742"/>
                  </a:cubicBezTo>
                  <a:cubicBezTo>
                    <a:pt x="1110" y="2743"/>
                    <a:pt x="1110" y="2745"/>
                    <a:pt x="1109" y="2746"/>
                  </a:cubicBezTo>
                  <a:cubicBezTo>
                    <a:pt x="1109" y="2748"/>
                    <a:pt x="1108" y="2751"/>
                    <a:pt x="1108" y="2753"/>
                  </a:cubicBezTo>
                  <a:cubicBezTo>
                    <a:pt x="1107" y="2757"/>
                    <a:pt x="1106" y="2761"/>
                    <a:pt x="1105" y="2764"/>
                  </a:cubicBezTo>
                  <a:cubicBezTo>
                    <a:pt x="1104" y="2767"/>
                    <a:pt x="1103" y="2769"/>
                    <a:pt x="1103" y="2771"/>
                  </a:cubicBezTo>
                  <a:cubicBezTo>
                    <a:pt x="1102" y="2772"/>
                    <a:pt x="1102" y="2773"/>
                    <a:pt x="1102" y="2773"/>
                  </a:cubicBezTo>
                  <a:cubicBezTo>
                    <a:pt x="1102" y="2773"/>
                    <a:pt x="1103" y="2772"/>
                    <a:pt x="1103" y="2771"/>
                  </a:cubicBezTo>
                  <a:cubicBezTo>
                    <a:pt x="1104" y="2769"/>
                    <a:pt x="1105" y="2767"/>
                    <a:pt x="1106" y="2764"/>
                  </a:cubicBezTo>
                  <a:cubicBezTo>
                    <a:pt x="1107" y="2761"/>
                    <a:pt x="1109" y="2758"/>
                    <a:pt x="1111" y="2754"/>
                  </a:cubicBezTo>
                  <a:cubicBezTo>
                    <a:pt x="1112" y="2749"/>
                    <a:pt x="1114" y="2745"/>
                    <a:pt x="1116" y="2740"/>
                  </a:cubicBezTo>
                  <a:cubicBezTo>
                    <a:pt x="1117" y="2734"/>
                    <a:pt x="1119" y="2729"/>
                    <a:pt x="1120" y="2722"/>
                  </a:cubicBezTo>
                  <a:cubicBezTo>
                    <a:pt x="1121" y="2716"/>
                    <a:pt x="1122" y="2710"/>
                    <a:pt x="1123" y="2703"/>
                  </a:cubicBezTo>
                  <a:cubicBezTo>
                    <a:pt x="1123" y="2702"/>
                    <a:pt x="1123" y="2701"/>
                    <a:pt x="1123" y="2700"/>
                  </a:cubicBezTo>
                  <a:cubicBezTo>
                    <a:pt x="1123" y="2699"/>
                    <a:pt x="1123" y="2698"/>
                    <a:pt x="1123" y="2697"/>
                  </a:cubicBezTo>
                  <a:cubicBezTo>
                    <a:pt x="1123" y="2696"/>
                    <a:pt x="1123" y="2695"/>
                    <a:pt x="1123" y="2694"/>
                  </a:cubicBezTo>
                  <a:cubicBezTo>
                    <a:pt x="1123" y="2694"/>
                    <a:pt x="1122" y="2693"/>
                    <a:pt x="1122" y="2692"/>
                  </a:cubicBezTo>
                  <a:cubicBezTo>
                    <a:pt x="1122" y="2688"/>
                    <a:pt x="1122" y="2685"/>
                    <a:pt x="1121" y="2681"/>
                  </a:cubicBezTo>
                  <a:cubicBezTo>
                    <a:pt x="1120" y="2674"/>
                    <a:pt x="1118" y="2667"/>
                    <a:pt x="1116" y="2660"/>
                  </a:cubicBezTo>
                  <a:cubicBezTo>
                    <a:pt x="1115" y="2656"/>
                    <a:pt x="1114" y="2653"/>
                    <a:pt x="1113" y="2649"/>
                  </a:cubicBezTo>
                  <a:cubicBezTo>
                    <a:pt x="1113" y="2647"/>
                    <a:pt x="1113" y="2647"/>
                    <a:pt x="1113" y="2647"/>
                  </a:cubicBezTo>
                  <a:cubicBezTo>
                    <a:pt x="1113" y="2646"/>
                    <a:pt x="1112" y="2645"/>
                    <a:pt x="1112" y="2644"/>
                  </a:cubicBezTo>
                  <a:cubicBezTo>
                    <a:pt x="1112" y="2643"/>
                    <a:pt x="1111" y="2641"/>
                    <a:pt x="1111" y="2639"/>
                  </a:cubicBezTo>
                  <a:cubicBezTo>
                    <a:pt x="1110" y="2634"/>
                    <a:pt x="1109" y="2629"/>
                    <a:pt x="1109" y="2625"/>
                  </a:cubicBezTo>
                  <a:cubicBezTo>
                    <a:pt x="1107" y="2553"/>
                    <a:pt x="1123" y="2523"/>
                    <a:pt x="1157" y="2471"/>
                  </a:cubicBezTo>
                  <a:cubicBezTo>
                    <a:pt x="1157" y="2471"/>
                    <a:pt x="1157" y="2471"/>
                    <a:pt x="1157" y="2472"/>
                  </a:cubicBezTo>
                  <a:cubicBezTo>
                    <a:pt x="1156" y="2474"/>
                    <a:pt x="1156" y="2476"/>
                    <a:pt x="1156" y="2479"/>
                  </a:cubicBezTo>
                  <a:cubicBezTo>
                    <a:pt x="1156" y="2480"/>
                    <a:pt x="1155" y="2481"/>
                    <a:pt x="1155" y="2482"/>
                  </a:cubicBezTo>
                  <a:cubicBezTo>
                    <a:pt x="1155" y="2484"/>
                    <a:pt x="1155" y="2485"/>
                    <a:pt x="1155" y="2486"/>
                  </a:cubicBezTo>
                  <a:cubicBezTo>
                    <a:pt x="1155" y="2487"/>
                    <a:pt x="1155" y="2487"/>
                    <a:pt x="1155" y="2488"/>
                  </a:cubicBezTo>
                  <a:cubicBezTo>
                    <a:pt x="1155" y="2489"/>
                    <a:pt x="1155" y="2489"/>
                    <a:pt x="1155" y="2490"/>
                  </a:cubicBezTo>
                  <a:cubicBezTo>
                    <a:pt x="1155" y="2491"/>
                    <a:pt x="1154" y="2493"/>
                    <a:pt x="1154" y="2494"/>
                  </a:cubicBezTo>
                  <a:cubicBezTo>
                    <a:pt x="1154" y="2497"/>
                    <a:pt x="1154" y="2499"/>
                    <a:pt x="1154" y="2502"/>
                  </a:cubicBezTo>
                  <a:cubicBezTo>
                    <a:pt x="1154" y="2508"/>
                    <a:pt x="1155" y="2514"/>
                    <a:pt x="1156" y="2520"/>
                  </a:cubicBezTo>
                  <a:cubicBezTo>
                    <a:pt x="1156" y="2522"/>
                    <a:pt x="1157" y="2525"/>
                    <a:pt x="1157" y="2528"/>
                  </a:cubicBezTo>
                  <a:cubicBezTo>
                    <a:pt x="1158" y="2531"/>
                    <a:pt x="1159" y="2534"/>
                    <a:pt x="1159" y="2537"/>
                  </a:cubicBezTo>
                  <a:cubicBezTo>
                    <a:pt x="1161" y="2543"/>
                    <a:pt x="1163" y="2548"/>
                    <a:pt x="1164" y="2554"/>
                  </a:cubicBezTo>
                  <a:cubicBezTo>
                    <a:pt x="1164" y="2555"/>
                    <a:pt x="1165" y="2557"/>
                    <a:pt x="1165" y="2558"/>
                  </a:cubicBezTo>
                  <a:cubicBezTo>
                    <a:pt x="1165" y="2559"/>
                    <a:pt x="1165" y="2559"/>
                    <a:pt x="1165" y="2560"/>
                  </a:cubicBezTo>
                  <a:cubicBezTo>
                    <a:pt x="1165" y="2560"/>
                    <a:pt x="1165" y="2561"/>
                    <a:pt x="1165" y="2562"/>
                  </a:cubicBezTo>
                  <a:cubicBezTo>
                    <a:pt x="1166" y="2563"/>
                    <a:pt x="1166" y="2563"/>
                    <a:pt x="1166" y="2564"/>
                  </a:cubicBezTo>
                  <a:cubicBezTo>
                    <a:pt x="1166" y="2565"/>
                    <a:pt x="1166" y="2565"/>
                    <a:pt x="1166" y="2566"/>
                  </a:cubicBezTo>
                  <a:cubicBezTo>
                    <a:pt x="1166" y="2567"/>
                    <a:pt x="1166" y="2567"/>
                    <a:pt x="1166" y="2568"/>
                  </a:cubicBezTo>
                  <a:cubicBezTo>
                    <a:pt x="1166" y="2569"/>
                    <a:pt x="1166" y="2569"/>
                    <a:pt x="1166" y="2570"/>
                  </a:cubicBezTo>
                  <a:cubicBezTo>
                    <a:pt x="1167" y="2575"/>
                    <a:pt x="1166" y="2580"/>
                    <a:pt x="1166" y="2585"/>
                  </a:cubicBezTo>
                  <a:cubicBezTo>
                    <a:pt x="1166" y="2590"/>
                    <a:pt x="1165" y="2595"/>
                    <a:pt x="1164" y="2599"/>
                  </a:cubicBezTo>
                  <a:cubicBezTo>
                    <a:pt x="1164" y="2603"/>
                    <a:pt x="1163" y="2607"/>
                    <a:pt x="1162" y="2611"/>
                  </a:cubicBezTo>
                  <a:cubicBezTo>
                    <a:pt x="1161" y="2614"/>
                    <a:pt x="1161" y="2617"/>
                    <a:pt x="1160" y="2620"/>
                  </a:cubicBezTo>
                  <a:cubicBezTo>
                    <a:pt x="1160" y="2622"/>
                    <a:pt x="1159" y="2624"/>
                    <a:pt x="1159" y="2626"/>
                  </a:cubicBezTo>
                  <a:cubicBezTo>
                    <a:pt x="1159" y="2627"/>
                    <a:pt x="1159" y="2628"/>
                    <a:pt x="1159" y="2628"/>
                  </a:cubicBezTo>
                  <a:cubicBezTo>
                    <a:pt x="1159" y="2628"/>
                    <a:pt x="1159" y="2627"/>
                    <a:pt x="1160" y="2626"/>
                  </a:cubicBezTo>
                  <a:cubicBezTo>
                    <a:pt x="1160" y="2625"/>
                    <a:pt x="1161" y="2623"/>
                    <a:pt x="1162" y="2620"/>
                  </a:cubicBezTo>
                  <a:cubicBezTo>
                    <a:pt x="1163" y="2618"/>
                    <a:pt x="1164" y="2615"/>
                    <a:pt x="1165" y="2612"/>
                  </a:cubicBezTo>
                  <a:cubicBezTo>
                    <a:pt x="1166" y="2608"/>
                    <a:pt x="1168" y="2604"/>
                    <a:pt x="1169" y="2600"/>
                  </a:cubicBezTo>
                  <a:cubicBezTo>
                    <a:pt x="1170" y="2596"/>
                    <a:pt x="1171" y="2591"/>
                    <a:pt x="1172" y="2586"/>
                  </a:cubicBezTo>
                  <a:cubicBezTo>
                    <a:pt x="1173" y="2581"/>
                    <a:pt x="1173" y="2575"/>
                    <a:pt x="1173" y="2570"/>
                  </a:cubicBezTo>
                  <a:cubicBezTo>
                    <a:pt x="1173" y="2569"/>
                    <a:pt x="1173" y="2568"/>
                    <a:pt x="1173" y="2568"/>
                  </a:cubicBezTo>
                  <a:cubicBezTo>
                    <a:pt x="1173" y="2567"/>
                    <a:pt x="1173" y="2566"/>
                    <a:pt x="1173" y="2565"/>
                  </a:cubicBezTo>
                  <a:cubicBezTo>
                    <a:pt x="1173" y="2565"/>
                    <a:pt x="1173" y="2564"/>
                    <a:pt x="1173" y="2563"/>
                  </a:cubicBezTo>
                  <a:cubicBezTo>
                    <a:pt x="1173" y="2562"/>
                    <a:pt x="1173" y="2562"/>
                    <a:pt x="1173" y="2561"/>
                  </a:cubicBezTo>
                  <a:cubicBezTo>
                    <a:pt x="1173" y="2560"/>
                    <a:pt x="1173" y="2560"/>
                    <a:pt x="1173" y="2559"/>
                  </a:cubicBezTo>
                  <a:cubicBezTo>
                    <a:pt x="1172" y="2558"/>
                    <a:pt x="1172" y="2558"/>
                    <a:pt x="1172" y="2558"/>
                  </a:cubicBezTo>
                  <a:cubicBezTo>
                    <a:pt x="1172" y="2557"/>
                    <a:pt x="1172" y="2557"/>
                    <a:pt x="1172" y="2557"/>
                  </a:cubicBezTo>
                  <a:cubicBezTo>
                    <a:pt x="1172" y="2555"/>
                    <a:pt x="1172" y="2554"/>
                    <a:pt x="1171" y="2552"/>
                  </a:cubicBezTo>
                  <a:cubicBezTo>
                    <a:pt x="1170" y="2546"/>
                    <a:pt x="1168" y="2541"/>
                    <a:pt x="1167" y="2535"/>
                  </a:cubicBezTo>
                  <a:cubicBezTo>
                    <a:pt x="1166" y="2532"/>
                    <a:pt x="1166" y="2529"/>
                    <a:pt x="1165" y="2527"/>
                  </a:cubicBezTo>
                  <a:cubicBezTo>
                    <a:pt x="1164" y="2524"/>
                    <a:pt x="1164" y="2521"/>
                    <a:pt x="1163" y="2518"/>
                  </a:cubicBezTo>
                  <a:cubicBezTo>
                    <a:pt x="1163" y="2516"/>
                    <a:pt x="1163" y="2513"/>
                    <a:pt x="1162" y="2510"/>
                  </a:cubicBezTo>
                  <a:cubicBezTo>
                    <a:pt x="1162" y="2507"/>
                    <a:pt x="1162" y="2505"/>
                    <a:pt x="1161" y="2502"/>
                  </a:cubicBezTo>
                  <a:cubicBezTo>
                    <a:pt x="1161" y="2499"/>
                    <a:pt x="1161" y="2497"/>
                    <a:pt x="1161" y="2494"/>
                  </a:cubicBezTo>
                  <a:cubicBezTo>
                    <a:pt x="1161" y="2493"/>
                    <a:pt x="1161" y="2491"/>
                    <a:pt x="1161" y="2490"/>
                  </a:cubicBezTo>
                  <a:cubicBezTo>
                    <a:pt x="1161" y="2489"/>
                    <a:pt x="1161" y="2488"/>
                    <a:pt x="1161" y="2486"/>
                  </a:cubicBezTo>
                  <a:cubicBezTo>
                    <a:pt x="1161" y="2485"/>
                    <a:pt x="1161" y="2484"/>
                    <a:pt x="1161" y="2483"/>
                  </a:cubicBezTo>
                  <a:cubicBezTo>
                    <a:pt x="1161" y="2482"/>
                    <a:pt x="1161" y="2480"/>
                    <a:pt x="1161" y="2479"/>
                  </a:cubicBezTo>
                  <a:cubicBezTo>
                    <a:pt x="1161" y="2477"/>
                    <a:pt x="1161" y="2475"/>
                    <a:pt x="1161" y="2472"/>
                  </a:cubicBezTo>
                  <a:cubicBezTo>
                    <a:pt x="1162" y="2470"/>
                    <a:pt x="1162" y="2468"/>
                    <a:pt x="1162" y="2466"/>
                  </a:cubicBezTo>
                  <a:cubicBezTo>
                    <a:pt x="1162" y="2465"/>
                    <a:pt x="1162" y="2464"/>
                    <a:pt x="1162" y="2462"/>
                  </a:cubicBezTo>
                  <a:cubicBezTo>
                    <a:pt x="1165" y="2458"/>
                    <a:pt x="1168" y="2454"/>
                    <a:pt x="1171" y="2449"/>
                  </a:cubicBezTo>
                  <a:cubicBezTo>
                    <a:pt x="1179" y="2438"/>
                    <a:pt x="1185" y="2427"/>
                    <a:pt x="1191" y="2417"/>
                  </a:cubicBezTo>
                  <a:cubicBezTo>
                    <a:pt x="1190" y="2421"/>
                    <a:pt x="1189" y="2426"/>
                    <a:pt x="1189" y="2431"/>
                  </a:cubicBezTo>
                  <a:cubicBezTo>
                    <a:pt x="1189" y="2439"/>
                    <a:pt x="1189" y="2447"/>
                    <a:pt x="1190" y="2456"/>
                  </a:cubicBezTo>
                  <a:cubicBezTo>
                    <a:pt x="1191" y="2464"/>
                    <a:pt x="1193" y="2473"/>
                    <a:pt x="1197" y="2482"/>
                  </a:cubicBezTo>
                  <a:cubicBezTo>
                    <a:pt x="1197" y="2483"/>
                    <a:pt x="1198" y="2484"/>
                    <a:pt x="1198" y="2486"/>
                  </a:cubicBezTo>
                  <a:cubicBezTo>
                    <a:pt x="1198" y="2487"/>
                    <a:pt x="1199" y="2488"/>
                    <a:pt x="1199" y="2489"/>
                  </a:cubicBezTo>
                  <a:cubicBezTo>
                    <a:pt x="1200" y="2490"/>
                    <a:pt x="1200" y="2491"/>
                    <a:pt x="1201" y="2492"/>
                  </a:cubicBezTo>
                  <a:cubicBezTo>
                    <a:pt x="1201" y="2493"/>
                    <a:pt x="1202" y="2494"/>
                    <a:pt x="1203" y="2495"/>
                  </a:cubicBezTo>
                  <a:cubicBezTo>
                    <a:pt x="1203" y="2497"/>
                    <a:pt x="1204" y="2498"/>
                    <a:pt x="1204" y="2499"/>
                  </a:cubicBezTo>
                  <a:cubicBezTo>
                    <a:pt x="1205" y="2500"/>
                    <a:pt x="1205" y="2501"/>
                    <a:pt x="1206" y="2502"/>
                  </a:cubicBezTo>
                  <a:cubicBezTo>
                    <a:pt x="1207" y="2504"/>
                    <a:pt x="1209" y="2506"/>
                    <a:pt x="1210" y="2508"/>
                  </a:cubicBezTo>
                  <a:cubicBezTo>
                    <a:pt x="1212" y="2511"/>
                    <a:pt x="1214" y="2514"/>
                    <a:pt x="1216" y="2517"/>
                  </a:cubicBezTo>
                  <a:cubicBezTo>
                    <a:pt x="1216" y="2517"/>
                    <a:pt x="1216" y="2518"/>
                    <a:pt x="1216" y="2518"/>
                  </a:cubicBezTo>
                  <a:cubicBezTo>
                    <a:pt x="1216" y="2519"/>
                    <a:pt x="1216" y="2521"/>
                    <a:pt x="1216" y="2522"/>
                  </a:cubicBezTo>
                  <a:cubicBezTo>
                    <a:pt x="1216" y="2525"/>
                    <a:pt x="1216" y="2528"/>
                    <a:pt x="1216" y="2531"/>
                  </a:cubicBezTo>
                  <a:cubicBezTo>
                    <a:pt x="1216" y="2535"/>
                    <a:pt x="1215" y="2538"/>
                    <a:pt x="1214" y="2542"/>
                  </a:cubicBezTo>
                  <a:cubicBezTo>
                    <a:pt x="1214" y="2543"/>
                    <a:pt x="1213" y="2544"/>
                    <a:pt x="1213" y="2545"/>
                  </a:cubicBezTo>
                  <a:cubicBezTo>
                    <a:pt x="1213" y="2546"/>
                    <a:pt x="1213" y="2547"/>
                    <a:pt x="1212" y="2548"/>
                  </a:cubicBezTo>
                  <a:cubicBezTo>
                    <a:pt x="1212" y="2549"/>
                    <a:pt x="1212" y="2550"/>
                    <a:pt x="1211" y="2551"/>
                  </a:cubicBezTo>
                  <a:cubicBezTo>
                    <a:pt x="1211" y="2551"/>
                    <a:pt x="1211" y="2551"/>
                    <a:pt x="1211" y="2551"/>
                  </a:cubicBezTo>
                  <a:cubicBezTo>
                    <a:pt x="1211" y="2552"/>
                    <a:pt x="1211" y="2552"/>
                    <a:pt x="1211" y="2552"/>
                  </a:cubicBezTo>
                  <a:cubicBezTo>
                    <a:pt x="1211" y="2553"/>
                    <a:pt x="1210" y="2553"/>
                    <a:pt x="1210" y="2554"/>
                  </a:cubicBezTo>
                  <a:cubicBezTo>
                    <a:pt x="1210" y="2555"/>
                    <a:pt x="1210" y="2556"/>
                    <a:pt x="1209" y="2557"/>
                  </a:cubicBezTo>
                  <a:cubicBezTo>
                    <a:pt x="1209" y="2558"/>
                    <a:pt x="1208" y="2559"/>
                    <a:pt x="1208" y="2560"/>
                  </a:cubicBezTo>
                  <a:cubicBezTo>
                    <a:pt x="1207" y="2561"/>
                    <a:pt x="1207" y="2562"/>
                    <a:pt x="1206" y="2563"/>
                  </a:cubicBezTo>
                  <a:cubicBezTo>
                    <a:pt x="1206" y="2564"/>
                    <a:pt x="1206" y="2565"/>
                    <a:pt x="1205" y="2566"/>
                  </a:cubicBezTo>
                  <a:cubicBezTo>
                    <a:pt x="1203" y="2570"/>
                    <a:pt x="1201" y="2574"/>
                    <a:pt x="1199" y="2578"/>
                  </a:cubicBezTo>
                  <a:cubicBezTo>
                    <a:pt x="1197" y="2582"/>
                    <a:pt x="1194" y="2586"/>
                    <a:pt x="1192" y="2590"/>
                  </a:cubicBezTo>
                  <a:cubicBezTo>
                    <a:pt x="1191" y="2592"/>
                    <a:pt x="1190" y="2594"/>
                    <a:pt x="1189" y="2596"/>
                  </a:cubicBezTo>
                  <a:cubicBezTo>
                    <a:pt x="1188" y="2598"/>
                    <a:pt x="1187" y="2600"/>
                    <a:pt x="1185" y="2602"/>
                  </a:cubicBezTo>
                  <a:cubicBezTo>
                    <a:pt x="1183" y="2606"/>
                    <a:pt x="1181" y="2609"/>
                    <a:pt x="1180" y="2613"/>
                  </a:cubicBezTo>
                  <a:cubicBezTo>
                    <a:pt x="1178" y="2616"/>
                    <a:pt x="1176" y="2620"/>
                    <a:pt x="1175" y="2623"/>
                  </a:cubicBezTo>
                  <a:cubicBezTo>
                    <a:pt x="1173" y="2626"/>
                    <a:pt x="1172" y="2629"/>
                    <a:pt x="1171" y="2632"/>
                  </a:cubicBezTo>
                  <a:cubicBezTo>
                    <a:pt x="1170" y="2635"/>
                    <a:pt x="1170" y="2638"/>
                    <a:pt x="1170" y="2640"/>
                  </a:cubicBezTo>
                  <a:cubicBezTo>
                    <a:pt x="1169" y="2642"/>
                    <a:pt x="1170" y="2643"/>
                    <a:pt x="1170" y="2645"/>
                  </a:cubicBezTo>
                  <a:cubicBezTo>
                    <a:pt x="1170" y="2646"/>
                    <a:pt x="1170" y="2646"/>
                    <a:pt x="1170" y="2646"/>
                  </a:cubicBezTo>
                  <a:cubicBezTo>
                    <a:pt x="1170" y="2646"/>
                    <a:pt x="1170" y="2646"/>
                    <a:pt x="1170" y="2645"/>
                  </a:cubicBezTo>
                  <a:cubicBezTo>
                    <a:pt x="1170" y="2644"/>
                    <a:pt x="1170" y="2643"/>
                    <a:pt x="1171" y="2643"/>
                  </a:cubicBezTo>
                  <a:cubicBezTo>
                    <a:pt x="1171" y="2642"/>
                    <a:pt x="1171" y="2641"/>
                    <a:pt x="1171" y="2640"/>
                  </a:cubicBezTo>
                  <a:cubicBezTo>
                    <a:pt x="1172" y="2638"/>
                    <a:pt x="1173" y="2636"/>
                    <a:pt x="1174" y="2633"/>
                  </a:cubicBezTo>
                  <a:cubicBezTo>
                    <a:pt x="1175" y="2631"/>
                    <a:pt x="1177" y="2628"/>
                    <a:pt x="1179" y="2625"/>
                  </a:cubicBezTo>
                  <a:cubicBezTo>
                    <a:pt x="1180" y="2622"/>
                    <a:pt x="1183" y="2619"/>
                    <a:pt x="1185" y="2616"/>
                  </a:cubicBezTo>
                  <a:cubicBezTo>
                    <a:pt x="1187" y="2612"/>
                    <a:pt x="1189" y="2609"/>
                    <a:pt x="1192" y="2605"/>
                  </a:cubicBezTo>
                  <a:cubicBezTo>
                    <a:pt x="1193" y="2603"/>
                    <a:pt x="1194" y="2601"/>
                    <a:pt x="1195" y="2600"/>
                  </a:cubicBezTo>
                  <a:cubicBezTo>
                    <a:pt x="1196" y="2598"/>
                    <a:pt x="1197" y="2596"/>
                    <a:pt x="1199" y="2594"/>
                  </a:cubicBezTo>
                  <a:cubicBezTo>
                    <a:pt x="1201" y="2590"/>
                    <a:pt x="1203" y="2586"/>
                    <a:pt x="1206" y="2582"/>
                  </a:cubicBezTo>
                  <a:cubicBezTo>
                    <a:pt x="1208" y="2577"/>
                    <a:pt x="1210" y="2573"/>
                    <a:pt x="1212" y="2569"/>
                  </a:cubicBezTo>
                  <a:cubicBezTo>
                    <a:pt x="1213" y="2567"/>
                    <a:pt x="1214" y="2565"/>
                    <a:pt x="1215" y="2562"/>
                  </a:cubicBezTo>
                  <a:cubicBezTo>
                    <a:pt x="1215" y="2561"/>
                    <a:pt x="1215" y="2560"/>
                    <a:pt x="1216" y="2559"/>
                  </a:cubicBezTo>
                  <a:cubicBezTo>
                    <a:pt x="1216" y="2558"/>
                    <a:pt x="1217" y="2557"/>
                    <a:pt x="1217" y="2556"/>
                  </a:cubicBezTo>
                  <a:cubicBezTo>
                    <a:pt x="1217" y="2555"/>
                    <a:pt x="1217" y="2555"/>
                    <a:pt x="1217" y="2554"/>
                  </a:cubicBezTo>
                  <a:cubicBezTo>
                    <a:pt x="1218" y="2553"/>
                    <a:pt x="1218" y="2553"/>
                    <a:pt x="1218" y="2553"/>
                  </a:cubicBezTo>
                  <a:cubicBezTo>
                    <a:pt x="1218" y="2553"/>
                    <a:pt x="1218" y="2553"/>
                    <a:pt x="1218" y="2553"/>
                  </a:cubicBezTo>
                  <a:cubicBezTo>
                    <a:pt x="1218" y="2552"/>
                    <a:pt x="1218" y="2550"/>
                    <a:pt x="1219" y="2549"/>
                  </a:cubicBezTo>
                  <a:cubicBezTo>
                    <a:pt x="1219" y="2548"/>
                    <a:pt x="1219" y="2547"/>
                    <a:pt x="1219" y="2546"/>
                  </a:cubicBezTo>
                  <a:cubicBezTo>
                    <a:pt x="1219" y="2546"/>
                    <a:pt x="1219" y="2545"/>
                    <a:pt x="1220" y="2545"/>
                  </a:cubicBezTo>
                  <a:cubicBezTo>
                    <a:pt x="1220" y="2544"/>
                    <a:pt x="1220" y="2544"/>
                    <a:pt x="1220" y="2543"/>
                  </a:cubicBezTo>
                  <a:cubicBezTo>
                    <a:pt x="1220" y="2539"/>
                    <a:pt x="1221" y="2535"/>
                    <a:pt x="1220" y="2531"/>
                  </a:cubicBezTo>
                  <a:cubicBezTo>
                    <a:pt x="1220" y="2528"/>
                    <a:pt x="1220" y="2525"/>
                    <a:pt x="1219" y="2522"/>
                  </a:cubicBezTo>
                  <a:cubicBezTo>
                    <a:pt x="1220" y="2523"/>
                    <a:pt x="1221" y="2525"/>
                    <a:pt x="1222" y="2526"/>
                  </a:cubicBezTo>
                  <a:cubicBezTo>
                    <a:pt x="1223" y="2528"/>
                    <a:pt x="1223" y="2528"/>
                    <a:pt x="1223" y="2528"/>
                  </a:cubicBezTo>
                  <a:cubicBezTo>
                    <a:pt x="1224" y="2529"/>
                    <a:pt x="1224" y="2529"/>
                    <a:pt x="1224" y="2529"/>
                  </a:cubicBezTo>
                  <a:cubicBezTo>
                    <a:pt x="1224" y="2529"/>
                    <a:pt x="1224" y="2529"/>
                    <a:pt x="1224" y="2529"/>
                  </a:cubicBezTo>
                  <a:cubicBezTo>
                    <a:pt x="1224" y="2529"/>
                    <a:pt x="1224" y="2529"/>
                    <a:pt x="1224" y="2529"/>
                  </a:cubicBezTo>
                  <a:cubicBezTo>
                    <a:pt x="1224" y="2529"/>
                    <a:pt x="1224" y="2529"/>
                    <a:pt x="1224" y="2529"/>
                  </a:cubicBezTo>
                  <a:cubicBezTo>
                    <a:pt x="1224" y="2529"/>
                    <a:pt x="1224" y="2529"/>
                    <a:pt x="1224" y="2529"/>
                  </a:cubicBezTo>
                  <a:cubicBezTo>
                    <a:pt x="1226" y="2533"/>
                    <a:pt x="1226" y="2533"/>
                    <a:pt x="1226" y="2533"/>
                  </a:cubicBezTo>
                  <a:cubicBezTo>
                    <a:pt x="1228" y="2536"/>
                    <a:pt x="1228" y="2536"/>
                    <a:pt x="1228" y="2536"/>
                  </a:cubicBezTo>
                  <a:cubicBezTo>
                    <a:pt x="1229" y="2537"/>
                    <a:pt x="1230" y="2538"/>
                    <a:pt x="1230" y="2539"/>
                  </a:cubicBezTo>
                  <a:cubicBezTo>
                    <a:pt x="1231" y="2541"/>
                    <a:pt x="1232" y="2543"/>
                    <a:pt x="1233" y="2545"/>
                  </a:cubicBezTo>
                  <a:cubicBezTo>
                    <a:pt x="1234" y="2546"/>
                    <a:pt x="1235" y="2547"/>
                    <a:pt x="1235" y="2548"/>
                  </a:cubicBezTo>
                  <a:cubicBezTo>
                    <a:pt x="1236" y="2549"/>
                    <a:pt x="1236" y="2551"/>
                    <a:pt x="1237" y="2552"/>
                  </a:cubicBezTo>
                  <a:cubicBezTo>
                    <a:pt x="1237" y="2553"/>
                    <a:pt x="1238" y="2554"/>
                    <a:pt x="1238" y="2555"/>
                  </a:cubicBezTo>
                  <a:cubicBezTo>
                    <a:pt x="1239" y="2556"/>
                    <a:pt x="1239" y="2557"/>
                    <a:pt x="1240" y="2558"/>
                  </a:cubicBezTo>
                  <a:cubicBezTo>
                    <a:pt x="1242" y="2564"/>
                    <a:pt x="1245" y="2571"/>
                    <a:pt x="1247" y="2577"/>
                  </a:cubicBezTo>
                  <a:cubicBezTo>
                    <a:pt x="1247" y="2578"/>
                    <a:pt x="1247" y="2578"/>
                    <a:pt x="1247" y="2579"/>
                  </a:cubicBezTo>
                  <a:cubicBezTo>
                    <a:pt x="1247" y="2580"/>
                    <a:pt x="1246" y="2582"/>
                    <a:pt x="1246" y="2583"/>
                  </a:cubicBezTo>
                  <a:cubicBezTo>
                    <a:pt x="1246" y="2584"/>
                    <a:pt x="1246" y="2586"/>
                    <a:pt x="1246" y="2587"/>
                  </a:cubicBezTo>
                  <a:cubicBezTo>
                    <a:pt x="1245" y="2589"/>
                    <a:pt x="1245" y="2590"/>
                    <a:pt x="1244" y="2592"/>
                  </a:cubicBezTo>
                  <a:cubicBezTo>
                    <a:pt x="1244" y="2595"/>
                    <a:pt x="1243" y="2598"/>
                    <a:pt x="1241" y="2602"/>
                  </a:cubicBezTo>
                  <a:cubicBezTo>
                    <a:pt x="1240" y="2605"/>
                    <a:pt x="1238" y="2609"/>
                    <a:pt x="1237" y="2613"/>
                  </a:cubicBezTo>
                  <a:cubicBezTo>
                    <a:pt x="1235" y="2616"/>
                    <a:pt x="1233" y="2620"/>
                    <a:pt x="1231" y="2624"/>
                  </a:cubicBezTo>
                  <a:cubicBezTo>
                    <a:pt x="1229" y="2628"/>
                    <a:pt x="1227" y="2632"/>
                    <a:pt x="1225" y="2636"/>
                  </a:cubicBezTo>
                  <a:cubicBezTo>
                    <a:pt x="1223" y="2640"/>
                    <a:pt x="1221" y="2644"/>
                    <a:pt x="1220" y="2648"/>
                  </a:cubicBezTo>
                  <a:cubicBezTo>
                    <a:pt x="1219" y="2650"/>
                    <a:pt x="1218" y="2652"/>
                    <a:pt x="1217" y="2654"/>
                  </a:cubicBezTo>
                  <a:cubicBezTo>
                    <a:pt x="1217" y="2655"/>
                    <a:pt x="1216" y="2656"/>
                    <a:pt x="1216" y="2657"/>
                  </a:cubicBezTo>
                  <a:cubicBezTo>
                    <a:pt x="1215" y="2658"/>
                    <a:pt x="1215" y="2659"/>
                    <a:pt x="1215" y="2660"/>
                  </a:cubicBezTo>
                  <a:cubicBezTo>
                    <a:pt x="1213" y="2664"/>
                    <a:pt x="1212" y="2668"/>
                    <a:pt x="1211" y="2672"/>
                  </a:cubicBezTo>
                  <a:cubicBezTo>
                    <a:pt x="1210" y="2676"/>
                    <a:pt x="1210" y="2679"/>
                    <a:pt x="1209" y="2683"/>
                  </a:cubicBezTo>
                  <a:cubicBezTo>
                    <a:pt x="1209" y="2685"/>
                    <a:pt x="1209" y="2686"/>
                    <a:pt x="1209" y="2688"/>
                  </a:cubicBezTo>
                  <a:cubicBezTo>
                    <a:pt x="1209" y="2689"/>
                    <a:pt x="1209" y="2691"/>
                    <a:pt x="1209" y="2692"/>
                  </a:cubicBezTo>
                  <a:cubicBezTo>
                    <a:pt x="1209" y="2694"/>
                    <a:pt x="1209" y="2695"/>
                    <a:pt x="1209" y="2696"/>
                  </a:cubicBezTo>
                  <a:cubicBezTo>
                    <a:pt x="1209" y="2697"/>
                    <a:pt x="1209" y="2698"/>
                    <a:pt x="1210" y="2699"/>
                  </a:cubicBezTo>
                  <a:cubicBezTo>
                    <a:pt x="1210" y="2700"/>
                    <a:pt x="1210" y="2701"/>
                    <a:pt x="1210" y="2702"/>
                  </a:cubicBezTo>
                  <a:cubicBezTo>
                    <a:pt x="1210" y="2703"/>
                    <a:pt x="1210" y="2703"/>
                    <a:pt x="1211" y="2704"/>
                  </a:cubicBezTo>
                  <a:cubicBezTo>
                    <a:pt x="1211" y="2705"/>
                    <a:pt x="1211" y="2705"/>
                    <a:pt x="1211" y="2705"/>
                  </a:cubicBezTo>
                  <a:cubicBezTo>
                    <a:pt x="1211" y="2705"/>
                    <a:pt x="1211" y="2705"/>
                    <a:pt x="1211" y="2704"/>
                  </a:cubicBezTo>
                  <a:cubicBezTo>
                    <a:pt x="1211" y="2703"/>
                    <a:pt x="1211" y="2701"/>
                    <a:pt x="1211" y="2699"/>
                  </a:cubicBezTo>
                  <a:cubicBezTo>
                    <a:pt x="1211" y="2698"/>
                    <a:pt x="1211" y="2697"/>
                    <a:pt x="1211" y="2696"/>
                  </a:cubicBezTo>
                  <a:cubicBezTo>
                    <a:pt x="1212" y="2695"/>
                    <a:pt x="1212" y="2694"/>
                    <a:pt x="1212" y="2692"/>
                  </a:cubicBezTo>
                  <a:cubicBezTo>
                    <a:pt x="1212" y="2691"/>
                    <a:pt x="1212" y="2690"/>
                    <a:pt x="1213" y="2688"/>
                  </a:cubicBezTo>
                  <a:cubicBezTo>
                    <a:pt x="1213" y="2687"/>
                    <a:pt x="1213" y="2685"/>
                    <a:pt x="1214" y="2684"/>
                  </a:cubicBezTo>
                  <a:cubicBezTo>
                    <a:pt x="1215" y="2681"/>
                    <a:pt x="1215" y="2677"/>
                    <a:pt x="1217" y="2674"/>
                  </a:cubicBezTo>
                  <a:cubicBezTo>
                    <a:pt x="1218" y="2670"/>
                    <a:pt x="1220" y="2666"/>
                    <a:pt x="1221" y="2663"/>
                  </a:cubicBezTo>
                  <a:cubicBezTo>
                    <a:pt x="1223" y="2659"/>
                    <a:pt x="1225" y="2655"/>
                    <a:pt x="1227" y="2651"/>
                  </a:cubicBezTo>
                  <a:cubicBezTo>
                    <a:pt x="1228" y="2647"/>
                    <a:pt x="1230" y="2643"/>
                    <a:pt x="1232" y="2639"/>
                  </a:cubicBezTo>
                  <a:cubicBezTo>
                    <a:pt x="1234" y="2635"/>
                    <a:pt x="1236" y="2631"/>
                    <a:pt x="1238" y="2627"/>
                  </a:cubicBezTo>
                  <a:cubicBezTo>
                    <a:pt x="1239" y="2625"/>
                    <a:pt x="1240" y="2623"/>
                    <a:pt x="1241" y="2621"/>
                  </a:cubicBezTo>
                  <a:cubicBezTo>
                    <a:pt x="1241" y="2620"/>
                    <a:pt x="1242" y="2619"/>
                    <a:pt x="1242" y="2618"/>
                  </a:cubicBezTo>
                  <a:cubicBezTo>
                    <a:pt x="1242" y="2617"/>
                    <a:pt x="1243" y="2616"/>
                    <a:pt x="1243" y="2615"/>
                  </a:cubicBezTo>
                  <a:cubicBezTo>
                    <a:pt x="1245" y="2611"/>
                    <a:pt x="1246" y="2607"/>
                    <a:pt x="1247" y="2603"/>
                  </a:cubicBezTo>
                  <a:cubicBezTo>
                    <a:pt x="1248" y="2600"/>
                    <a:pt x="1248" y="2596"/>
                    <a:pt x="1249" y="2593"/>
                  </a:cubicBezTo>
                  <a:cubicBezTo>
                    <a:pt x="1249" y="2591"/>
                    <a:pt x="1249" y="2589"/>
                    <a:pt x="1249" y="2588"/>
                  </a:cubicBezTo>
                  <a:cubicBezTo>
                    <a:pt x="1249" y="2586"/>
                    <a:pt x="1249" y="2585"/>
                    <a:pt x="1249" y="2584"/>
                  </a:cubicBezTo>
                  <a:cubicBezTo>
                    <a:pt x="1249" y="2584"/>
                    <a:pt x="1249" y="2584"/>
                    <a:pt x="1250" y="2584"/>
                  </a:cubicBezTo>
                  <a:cubicBezTo>
                    <a:pt x="1250" y="2587"/>
                    <a:pt x="1251" y="2589"/>
                    <a:pt x="1252" y="2591"/>
                  </a:cubicBezTo>
                  <a:cubicBezTo>
                    <a:pt x="1252" y="2592"/>
                    <a:pt x="1252" y="2593"/>
                    <a:pt x="1253" y="2594"/>
                  </a:cubicBezTo>
                  <a:cubicBezTo>
                    <a:pt x="1253" y="2595"/>
                    <a:pt x="1253" y="2596"/>
                    <a:pt x="1253" y="2597"/>
                  </a:cubicBezTo>
                  <a:cubicBezTo>
                    <a:pt x="1255" y="2602"/>
                    <a:pt x="1256" y="2606"/>
                    <a:pt x="1257" y="2610"/>
                  </a:cubicBezTo>
                  <a:cubicBezTo>
                    <a:pt x="1258" y="2614"/>
                    <a:pt x="1259" y="2618"/>
                    <a:pt x="1260" y="2622"/>
                  </a:cubicBezTo>
                  <a:cubicBezTo>
                    <a:pt x="1260" y="2626"/>
                    <a:pt x="1261" y="2629"/>
                    <a:pt x="1262" y="2633"/>
                  </a:cubicBezTo>
                  <a:cubicBezTo>
                    <a:pt x="1264" y="2640"/>
                    <a:pt x="1265" y="2647"/>
                    <a:pt x="1266" y="2653"/>
                  </a:cubicBezTo>
                  <a:cubicBezTo>
                    <a:pt x="1267" y="2659"/>
                    <a:pt x="1268" y="2664"/>
                    <a:pt x="1269" y="2668"/>
                  </a:cubicBezTo>
                  <a:cubicBezTo>
                    <a:pt x="1270" y="2672"/>
                    <a:pt x="1270" y="2676"/>
                    <a:pt x="1271" y="2678"/>
                  </a:cubicBezTo>
                  <a:cubicBezTo>
                    <a:pt x="1271" y="2680"/>
                    <a:pt x="1271" y="2681"/>
                    <a:pt x="1271" y="2681"/>
                  </a:cubicBezTo>
                  <a:cubicBezTo>
                    <a:pt x="1271" y="2681"/>
                    <a:pt x="1271" y="2680"/>
                    <a:pt x="1271" y="2678"/>
                  </a:cubicBezTo>
                  <a:cubicBezTo>
                    <a:pt x="1271" y="2675"/>
                    <a:pt x="1271" y="2672"/>
                    <a:pt x="1270" y="2668"/>
                  </a:cubicBezTo>
                  <a:cubicBezTo>
                    <a:pt x="1270" y="2666"/>
                    <a:pt x="1270" y="2663"/>
                    <a:pt x="1270" y="2661"/>
                  </a:cubicBezTo>
                  <a:cubicBezTo>
                    <a:pt x="1270" y="2658"/>
                    <a:pt x="1269" y="2655"/>
                    <a:pt x="1269" y="2652"/>
                  </a:cubicBezTo>
                  <a:cubicBezTo>
                    <a:pt x="1269" y="2649"/>
                    <a:pt x="1268" y="2646"/>
                    <a:pt x="1268" y="2643"/>
                  </a:cubicBezTo>
                  <a:cubicBezTo>
                    <a:pt x="1268" y="2639"/>
                    <a:pt x="1267" y="2636"/>
                    <a:pt x="1267" y="2632"/>
                  </a:cubicBezTo>
                  <a:cubicBezTo>
                    <a:pt x="1266" y="2628"/>
                    <a:pt x="1265" y="2625"/>
                    <a:pt x="1265" y="2621"/>
                  </a:cubicBezTo>
                  <a:cubicBezTo>
                    <a:pt x="1264" y="2619"/>
                    <a:pt x="1264" y="2617"/>
                    <a:pt x="1264" y="2615"/>
                  </a:cubicBezTo>
                  <a:cubicBezTo>
                    <a:pt x="1263" y="2613"/>
                    <a:pt x="1263" y="2611"/>
                    <a:pt x="1263" y="2609"/>
                  </a:cubicBezTo>
                  <a:cubicBezTo>
                    <a:pt x="1262" y="2604"/>
                    <a:pt x="1261" y="2600"/>
                    <a:pt x="1260" y="2596"/>
                  </a:cubicBezTo>
                  <a:cubicBezTo>
                    <a:pt x="1259" y="2591"/>
                    <a:pt x="1258" y="2587"/>
                    <a:pt x="1256" y="2582"/>
                  </a:cubicBezTo>
                  <a:cubicBezTo>
                    <a:pt x="1256" y="2581"/>
                    <a:pt x="1256" y="2581"/>
                    <a:pt x="1256" y="2581"/>
                  </a:cubicBezTo>
                  <a:cubicBezTo>
                    <a:pt x="1255" y="2579"/>
                    <a:pt x="1255" y="2579"/>
                    <a:pt x="1255" y="2579"/>
                  </a:cubicBezTo>
                  <a:cubicBezTo>
                    <a:pt x="1255" y="2578"/>
                    <a:pt x="1255" y="2577"/>
                    <a:pt x="1254" y="2576"/>
                  </a:cubicBezTo>
                  <a:cubicBezTo>
                    <a:pt x="1253" y="2573"/>
                    <a:pt x="1253" y="2571"/>
                    <a:pt x="1252" y="2569"/>
                  </a:cubicBezTo>
                  <a:cubicBezTo>
                    <a:pt x="1251" y="2566"/>
                    <a:pt x="1250" y="2564"/>
                    <a:pt x="1249" y="2562"/>
                  </a:cubicBezTo>
                  <a:cubicBezTo>
                    <a:pt x="1249" y="2560"/>
                    <a:pt x="1248" y="2557"/>
                    <a:pt x="1247" y="2555"/>
                  </a:cubicBezTo>
                  <a:cubicBezTo>
                    <a:pt x="1246" y="2554"/>
                    <a:pt x="1246" y="2553"/>
                    <a:pt x="1245" y="2552"/>
                  </a:cubicBezTo>
                  <a:cubicBezTo>
                    <a:pt x="1245" y="2551"/>
                    <a:pt x="1244" y="2549"/>
                    <a:pt x="1244" y="2548"/>
                  </a:cubicBezTo>
                  <a:cubicBezTo>
                    <a:pt x="1243" y="2547"/>
                    <a:pt x="1243" y="2546"/>
                    <a:pt x="1242" y="2545"/>
                  </a:cubicBezTo>
                  <a:cubicBezTo>
                    <a:pt x="1242" y="2544"/>
                    <a:pt x="1241" y="2543"/>
                    <a:pt x="1240" y="2542"/>
                  </a:cubicBezTo>
                  <a:cubicBezTo>
                    <a:pt x="1239" y="2539"/>
                    <a:pt x="1238" y="2537"/>
                    <a:pt x="1237" y="2535"/>
                  </a:cubicBezTo>
                  <a:cubicBezTo>
                    <a:pt x="1236" y="2534"/>
                    <a:pt x="1236" y="2533"/>
                    <a:pt x="1235" y="2532"/>
                  </a:cubicBezTo>
                  <a:cubicBezTo>
                    <a:pt x="1233" y="2528"/>
                    <a:pt x="1233" y="2528"/>
                    <a:pt x="1233" y="2528"/>
                  </a:cubicBezTo>
                  <a:cubicBezTo>
                    <a:pt x="1228" y="2520"/>
                    <a:pt x="1222" y="2512"/>
                    <a:pt x="1216" y="2504"/>
                  </a:cubicBezTo>
                  <a:cubicBezTo>
                    <a:pt x="1213" y="2498"/>
                    <a:pt x="1209" y="2493"/>
                    <a:pt x="1206" y="2487"/>
                  </a:cubicBezTo>
                  <a:cubicBezTo>
                    <a:pt x="1207" y="2488"/>
                    <a:pt x="1208" y="2490"/>
                    <a:pt x="1210" y="2491"/>
                  </a:cubicBezTo>
                  <a:cubicBezTo>
                    <a:pt x="1210" y="2491"/>
                    <a:pt x="1210" y="2491"/>
                    <a:pt x="1210" y="2491"/>
                  </a:cubicBezTo>
                  <a:cubicBezTo>
                    <a:pt x="1210" y="2492"/>
                    <a:pt x="1210" y="2492"/>
                    <a:pt x="1210" y="2492"/>
                  </a:cubicBezTo>
                  <a:cubicBezTo>
                    <a:pt x="1211" y="2492"/>
                    <a:pt x="1211" y="2492"/>
                    <a:pt x="1211" y="2492"/>
                  </a:cubicBezTo>
                  <a:cubicBezTo>
                    <a:pt x="1211" y="2493"/>
                    <a:pt x="1211" y="2493"/>
                    <a:pt x="1212" y="2494"/>
                  </a:cubicBezTo>
                  <a:cubicBezTo>
                    <a:pt x="1213" y="2494"/>
                    <a:pt x="1213" y="2495"/>
                    <a:pt x="1214" y="2496"/>
                  </a:cubicBezTo>
                  <a:cubicBezTo>
                    <a:pt x="1216" y="2498"/>
                    <a:pt x="1217" y="2500"/>
                    <a:pt x="1219" y="2501"/>
                  </a:cubicBezTo>
                  <a:cubicBezTo>
                    <a:pt x="1223" y="2504"/>
                    <a:pt x="1226" y="2507"/>
                    <a:pt x="1230" y="2510"/>
                  </a:cubicBezTo>
                  <a:cubicBezTo>
                    <a:pt x="1234" y="2513"/>
                    <a:pt x="1238" y="2516"/>
                    <a:pt x="1242" y="2518"/>
                  </a:cubicBezTo>
                  <a:cubicBezTo>
                    <a:pt x="1243" y="2520"/>
                    <a:pt x="1245" y="2521"/>
                    <a:pt x="1247" y="2522"/>
                  </a:cubicBezTo>
                  <a:cubicBezTo>
                    <a:pt x="1249" y="2523"/>
                    <a:pt x="1251" y="2524"/>
                    <a:pt x="1253" y="2526"/>
                  </a:cubicBezTo>
                  <a:cubicBezTo>
                    <a:pt x="1260" y="2530"/>
                    <a:pt x="1267" y="2534"/>
                    <a:pt x="1273" y="2538"/>
                  </a:cubicBezTo>
                  <a:cubicBezTo>
                    <a:pt x="1276" y="2540"/>
                    <a:pt x="1279" y="2541"/>
                    <a:pt x="1282" y="2543"/>
                  </a:cubicBezTo>
                  <a:cubicBezTo>
                    <a:pt x="1284" y="2544"/>
                    <a:pt x="1286" y="2545"/>
                    <a:pt x="1288" y="2546"/>
                  </a:cubicBezTo>
                  <a:cubicBezTo>
                    <a:pt x="1290" y="2547"/>
                    <a:pt x="1291" y="2548"/>
                    <a:pt x="1292" y="2548"/>
                  </a:cubicBezTo>
                  <a:cubicBezTo>
                    <a:pt x="1293" y="2549"/>
                    <a:pt x="1294" y="2549"/>
                    <a:pt x="1294" y="2549"/>
                  </a:cubicBezTo>
                  <a:cubicBezTo>
                    <a:pt x="1294" y="2549"/>
                    <a:pt x="1293" y="2549"/>
                    <a:pt x="1292" y="2548"/>
                  </a:cubicBezTo>
                  <a:cubicBezTo>
                    <a:pt x="1292" y="2547"/>
                    <a:pt x="1290" y="2546"/>
                    <a:pt x="1289" y="2545"/>
                  </a:cubicBezTo>
                  <a:cubicBezTo>
                    <a:pt x="1287" y="2544"/>
                    <a:pt x="1285" y="2542"/>
                    <a:pt x="1283" y="2540"/>
                  </a:cubicBezTo>
                  <a:cubicBezTo>
                    <a:pt x="1281" y="2538"/>
                    <a:pt x="1279" y="2536"/>
                    <a:pt x="1276" y="2534"/>
                  </a:cubicBezTo>
                  <a:cubicBezTo>
                    <a:pt x="1270" y="2530"/>
                    <a:pt x="1264" y="2525"/>
                    <a:pt x="1257" y="2520"/>
                  </a:cubicBezTo>
                  <a:cubicBezTo>
                    <a:pt x="1255" y="2518"/>
                    <a:pt x="1253" y="2517"/>
                    <a:pt x="1251" y="2516"/>
                  </a:cubicBezTo>
                  <a:cubicBezTo>
                    <a:pt x="1250" y="2515"/>
                    <a:pt x="1248" y="2513"/>
                    <a:pt x="1246" y="2512"/>
                  </a:cubicBezTo>
                  <a:cubicBezTo>
                    <a:pt x="1242" y="2509"/>
                    <a:pt x="1238" y="2507"/>
                    <a:pt x="1235" y="2504"/>
                  </a:cubicBezTo>
                  <a:cubicBezTo>
                    <a:pt x="1231" y="2501"/>
                    <a:pt x="1228" y="2498"/>
                    <a:pt x="1224" y="2495"/>
                  </a:cubicBezTo>
                  <a:cubicBezTo>
                    <a:pt x="1223" y="2494"/>
                    <a:pt x="1221" y="2492"/>
                    <a:pt x="1219" y="2491"/>
                  </a:cubicBezTo>
                  <a:cubicBezTo>
                    <a:pt x="1219" y="2490"/>
                    <a:pt x="1218" y="2490"/>
                    <a:pt x="1217" y="2489"/>
                  </a:cubicBezTo>
                  <a:cubicBezTo>
                    <a:pt x="1217" y="2488"/>
                    <a:pt x="1216" y="2488"/>
                    <a:pt x="1216" y="2488"/>
                  </a:cubicBezTo>
                  <a:cubicBezTo>
                    <a:pt x="1215" y="2487"/>
                    <a:pt x="1215" y="2487"/>
                    <a:pt x="1215" y="2487"/>
                  </a:cubicBezTo>
                  <a:cubicBezTo>
                    <a:pt x="1215" y="2487"/>
                    <a:pt x="1215" y="2487"/>
                    <a:pt x="1215" y="2487"/>
                  </a:cubicBezTo>
                  <a:cubicBezTo>
                    <a:pt x="1215" y="2486"/>
                    <a:pt x="1215" y="2486"/>
                    <a:pt x="1215" y="2486"/>
                  </a:cubicBezTo>
                  <a:cubicBezTo>
                    <a:pt x="1212" y="2483"/>
                    <a:pt x="1209" y="2480"/>
                    <a:pt x="1207" y="2477"/>
                  </a:cubicBezTo>
                  <a:cubicBezTo>
                    <a:pt x="1205" y="2474"/>
                    <a:pt x="1203" y="2471"/>
                    <a:pt x="1202" y="2468"/>
                  </a:cubicBezTo>
                  <a:cubicBezTo>
                    <a:pt x="1200" y="2465"/>
                    <a:pt x="1199" y="2462"/>
                    <a:pt x="1198" y="2459"/>
                  </a:cubicBezTo>
                  <a:cubicBezTo>
                    <a:pt x="1198" y="2459"/>
                    <a:pt x="1198" y="2458"/>
                    <a:pt x="1197" y="2457"/>
                  </a:cubicBezTo>
                  <a:cubicBezTo>
                    <a:pt x="1197" y="2457"/>
                    <a:pt x="1197" y="2456"/>
                    <a:pt x="1197" y="2456"/>
                  </a:cubicBezTo>
                  <a:cubicBezTo>
                    <a:pt x="1197" y="2455"/>
                    <a:pt x="1197" y="2455"/>
                    <a:pt x="1197" y="2455"/>
                  </a:cubicBezTo>
                  <a:cubicBezTo>
                    <a:pt x="1197" y="2455"/>
                    <a:pt x="1196" y="2454"/>
                    <a:pt x="1196" y="2454"/>
                  </a:cubicBezTo>
                  <a:cubicBezTo>
                    <a:pt x="1196" y="2453"/>
                    <a:pt x="1196" y="2453"/>
                    <a:pt x="1196" y="2452"/>
                  </a:cubicBezTo>
                  <a:cubicBezTo>
                    <a:pt x="1196" y="2451"/>
                    <a:pt x="1195" y="2449"/>
                    <a:pt x="1195" y="2448"/>
                  </a:cubicBezTo>
                  <a:cubicBezTo>
                    <a:pt x="1195" y="2447"/>
                    <a:pt x="1195" y="2446"/>
                    <a:pt x="1195" y="2446"/>
                  </a:cubicBezTo>
                  <a:cubicBezTo>
                    <a:pt x="1195" y="2446"/>
                    <a:pt x="1195" y="2447"/>
                    <a:pt x="1195" y="2448"/>
                  </a:cubicBezTo>
                  <a:cubicBezTo>
                    <a:pt x="1195" y="2446"/>
                    <a:pt x="1194" y="2445"/>
                    <a:pt x="1194" y="2443"/>
                  </a:cubicBezTo>
                  <a:cubicBezTo>
                    <a:pt x="1194" y="2441"/>
                    <a:pt x="1194" y="2439"/>
                    <a:pt x="1194" y="2437"/>
                  </a:cubicBezTo>
                  <a:cubicBezTo>
                    <a:pt x="1194" y="2436"/>
                    <a:pt x="1194" y="2435"/>
                    <a:pt x="1194" y="2434"/>
                  </a:cubicBezTo>
                  <a:cubicBezTo>
                    <a:pt x="1194" y="2433"/>
                    <a:pt x="1194" y="2433"/>
                    <a:pt x="1194" y="2432"/>
                  </a:cubicBezTo>
                  <a:cubicBezTo>
                    <a:pt x="1194" y="2430"/>
                    <a:pt x="1194" y="2428"/>
                    <a:pt x="1194" y="2426"/>
                  </a:cubicBezTo>
                  <a:cubicBezTo>
                    <a:pt x="1194" y="2425"/>
                    <a:pt x="1194" y="2423"/>
                    <a:pt x="1194" y="2421"/>
                  </a:cubicBezTo>
                  <a:cubicBezTo>
                    <a:pt x="1194" y="2420"/>
                    <a:pt x="1194" y="2418"/>
                    <a:pt x="1194" y="2416"/>
                  </a:cubicBezTo>
                  <a:cubicBezTo>
                    <a:pt x="1195" y="2415"/>
                    <a:pt x="1195" y="2413"/>
                    <a:pt x="1195" y="2412"/>
                  </a:cubicBezTo>
                  <a:cubicBezTo>
                    <a:pt x="1195" y="2411"/>
                    <a:pt x="1195" y="2409"/>
                    <a:pt x="1196" y="2408"/>
                  </a:cubicBezTo>
                  <a:cubicBezTo>
                    <a:pt x="1199" y="2401"/>
                    <a:pt x="1203" y="2394"/>
                    <a:pt x="1206" y="2388"/>
                  </a:cubicBezTo>
                  <a:cubicBezTo>
                    <a:pt x="1206" y="2389"/>
                    <a:pt x="1206" y="2391"/>
                    <a:pt x="1206" y="2392"/>
                  </a:cubicBezTo>
                  <a:cubicBezTo>
                    <a:pt x="1207" y="2394"/>
                    <a:pt x="1207" y="2396"/>
                    <a:pt x="1208" y="2398"/>
                  </a:cubicBezTo>
                  <a:cubicBezTo>
                    <a:pt x="1208" y="2399"/>
                    <a:pt x="1209" y="2401"/>
                    <a:pt x="1209" y="2403"/>
                  </a:cubicBezTo>
                  <a:cubicBezTo>
                    <a:pt x="1210" y="2405"/>
                    <a:pt x="1210" y="2407"/>
                    <a:pt x="1211" y="2408"/>
                  </a:cubicBezTo>
                  <a:cubicBezTo>
                    <a:pt x="1211" y="2410"/>
                    <a:pt x="1212" y="2412"/>
                    <a:pt x="1213" y="2414"/>
                  </a:cubicBezTo>
                  <a:cubicBezTo>
                    <a:pt x="1213" y="2416"/>
                    <a:pt x="1214" y="2417"/>
                    <a:pt x="1215" y="2419"/>
                  </a:cubicBezTo>
                  <a:cubicBezTo>
                    <a:pt x="1216" y="2421"/>
                    <a:pt x="1217" y="2423"/>
                    <a:pt x="1218" y="2425"/>
                  </a:cubicBezTo>
                  <a:cubicBezTo>
                    <a:pt x="1218" y="2426"/>
                    <a:pt x="1219" y="2428"/>
                    <a:pt x="1220" y="2430"/>
                  </a:cubicBezTo>
                  <a:cubicBezTo>
                    <a:pt x="1221" y="2431"/>
                    <a:pt x="1222" y="2433"/>
                    <a:pt x="1223" y="2435"/>
                  </a:cubicBezTo>
                  <a:cubicBezTo>
                    <a:pt x="1224" y="2436"/>
                    <a:pt x="1225" y="2438"/>
                    <a:pt x="1226" y="2439"/>
                  </a:cubicBezTo>
                  <a:cubicBezTo>
                    <a:pt x="1227" y="2440"/>
                    <a:pt x="1227" y="2441"/>
                    <a:pt x="1228" y="2441"/>
                  </a:cubicBezTo>
                  <a:cubicBezTo>
                    <a:pt x="1229" y="2442"/>
                    <a:pt x="1229" y="2443"/>
                    <a:pt x="1230" y="2444"/>
                  </a:cubicBezTo>
                  <a:cubicBezTo>
                    <a:pt x="1231" y="2445"/>
                    <a:pt x="1232" y="2446"/>
                    <a:pt x="1233" y="2448"/>
                  </a:cubicBezTo>
                  <a:cubicBezTo>
                    <a:pt x="1235" y="2450"/>
                    <a:pt x="1237" y="2452"/>
                    <a:pt x="1239" y="2455"/>
                  </a:cubicBezTo>
                  <a:cubicBezTo>
                    <a:pt x="1243" y="2459"/>
                    <a:pt x="1246" y="2462"/>
                    <a:pt x="1248" y="2465"/>
                  </a:cubicBezTo>
                  <a:cubicBezTo>
                    <a:pt x="1249" y="2467"/>
                    <a:pt x="1249" y="2468"/>
                    <a:pt x="1250" y="2468"/>
                  </a:cubicBezTo>
                  <a:cubicBezTo>
                    <a:pt x="1250" y="2469"/>
                    <a:pt x="1250" y="2470"/>
                    <a:pt x="1250" y="2470"/>
                  </a:cubicBezTo>
                  <a:cubicBezTo>
                    <a:pt x="1250" y="2470"/>
                    <a:pt x="1250" y="2469"/>
                    <a:pt x="1250" y="2468"/>
                  </a:cubicBezTo>
                  <a:cubicBezTo>
                    <a:pt x="1250" y="2468"/>
                    <a:pt x="1250" y="2467"/>
                    <a:pt x="1250" y="2467"/>
                  </a:cubicBezTo>
                  <a:cubicBezTo>
                    <a:pt x="1250" y="2466"/>
                    <a:pt x="1249" y="2465"/>
                    <a:pt x="1249" y="2465"/>
                  </a:cubicBezTo>
                  <a:cubicBezTo>
                    <a:pt x="1248" y="2463"/>
                    <a:pt x="1248" y="2461"/>
                    <a:pt x="1247" y="2459"/>
                  </a:cubicBezTo>
                  <a:cubicBezTo>
                    <a:pt x="1246" y="2457"/>
                    <a:pt x="1244" y="2454"/>
                    <a:pt x="1243" y="2452"/>
                  </a:cubicBezTo>
                  <a:cubicBezTo>
                    <a:pt x="1241" y="2449"/>
                    <a:pt x="1239" y="2447"/>
                    <a:pt x="1238" y="2444"/>
                  </a:cubicBezTo>
                  <a:cubicBezTo>
                    <a:pt x="1237" y="2443"/>
                    <a:pt x="1237" y="2443"/>
                    <a:pt x="1236" y="2442"/>
                  </a:cubicBezTo>
                  <a:cubicBezTo>
                    <a:pt x="1236" y="2441"/>
                    <a:pt x="1235" y="2441"/>
                    <a:pt x="1235" y="2440"/>
                  </a:cubicBezTo>
                  <a:cubicBezTo>
                    <a:pt x="1235" y="2439"/>
                    <a:pt x="1234" y="2438"/>
                    <a:pt x="1234" y="2438"/>
                  </a:cubicBezTo>
                  <a:cubicBezTo>
                    <a:pt x="1233" y="2437"/>
                    <a:pt x="1233" y="2436"/>
                    <a:pt x="1232" y="2435"/>
                  </a:cubicBezTo>
                  <a:cubicBezTo>
                    <a:pt x="1231" y="2434"/>
                    <a:pt x="1231" y="2432"/>
                    <a:pt x="1230" y="2431"/>
                  </a:cubicBezTo>
                  <a:cubicBezTo>
                    <a:pt x="1229" y="2429"/>
                    <a:pt x="1228" y="2428"/>
                    <a:pt x="1227" y="2426"/>
                  </a:cubicBezTo>
                  <a:cubicBezTo>
                    <a:pt x="1226" y="2424"/>
                    <a:pt x="1225" y="2423"/>
                    <a:pt x="1225" y="2421"/>
                  </a:cubicBezTo>
                  <a:cubicBezTo>
                    <a:pt x="1224" y="2419"/>
                    <a:pt x="1223" y="2418"/>
                    <a:pt x="1222" y="2416"/>
                  </a:cubicBezTo>
                  <a:cubicBezTo>
                    <a:pt x="1222" y="2414"/>
                    <a:pt x="1221" y="2413"/>
                    <a:pt x="1220" y="2411"/>
                  </a:cubicBezTo>
                  <a:cubicBezTo>
                    <a:pt x="1219" y="2409"/>
                    <a:pt x="1219" y="2408"/>
                    <a:pt x="1218" y="2406"/>
                  </a:cubicBezTo>
                  <a:cubicBezTo>
                    <a:pt x="1217" y="2402"/>
                    <a:pt x="1215" y="2399"/>
                    <a:pt x="1214" y="2396"/>
                  </a:cubicBezTo>
                  <a:cubicBezTo>
                    <a:pt x="1214" y="2394"/>
                    <a:pt x="1213" y="2392"/>
                    <a:pt x="1213" y="2391"/>
                  </a:cubicBezTo>
                  <a:cubicBezTo>
                    <a:pt x="1212" y="2389"/>
                    <a:pt x="1212" y="2388"/>
                    <a:pt x="1211" y="2386"/>
                  </a:cubicBezTo>
                  <a:cubicBezTo>
                    <a:pt x="1211" y="2384"/>
                    <a:pt x="1211" y="2383"/>
                    <a:pt x="1210" y="2381"/>
                  </a:cubicBezTo>
                  <a:cubicBezTo>
                    <a:pt x="1210" y="2380"/>
                    <a:pt x="1210" y="2379"/>
                    <a:pt x="1209" y="2378"/>
                  </a:cubicBezTo>
                  <a:cubicBezTo>
                    <a:pt x="1228" y="2331"/>
                    <a:pt x="1222" y="2299"/>
                    <a:pt x="1215" y="2246"/>
                  </a:cubicBezTo>
                  <a:cubicBezTo>
                    <a:pt x="1248" y="2280"/>
                    <a:pt x="1246" y="2314"/>
                    <a:pt x="1246" y="2349"/>
                  </a:cubicBezTo>
                  <a:cubicBezTo>
                    <a:pt x="1246" y="2349"/>
                    <a:pt x="1246" y="2349"/>
                    <a:pt x="1246" y="2349"/>
                  </a:cubicBezTo>
                  <a:cubicBezTo>
                    <a:pt x="1245" y="2350"/>
                    <a:pt x="1245" y="2350"/>
                    <a:pt x="1244" y="2351"/>
                  </a:cubicBezTo>
                  <a:cubicBezTo>
                    <a:pt x="1243" y="2352"/>
                    <a:pt x="1243" y="2353"/>
                    <a:pt x="1242" y="2354"/>
                  </a:cubicBezTo>
                  <a:cubicBezTo>
                    <a:pt x="1241" y="2355"/>
                    <a:pt x="1241" y="2357"/>
                    <a:pt x="1240" y="2358"/>
                  </a:cubicBezTo>
                  <a:cubicBezTo>
                    <a:pt x="1239" y="2359"/>
                    <a:pt x="1239" y="2360"/>
                    <a:pt x="1238" y="2362"/>
                  </a:cubicBezTo>
                  <a:cubicBezTo>
                    <a:pt x="1238" y="2363"/>
                    <a:pt x="1238" y="2364"/>
                    <a:pt x="1237" y="2365"/>
                  </a:cubicBezTo>
                  <a:cubicBezTo>
                    <a:pt x="1237" y="2367"/>
                    <a:pt x="1237" y="2368"/>
                    <a:pt x="1236" y="2369"/>
                  </a:cubicBezTo>
                  <a:cubicBezTo>
                    <a:pt x="1236" y="2370"/>
                    <a:pt x="1236" y="2372"/>
                    <a:pt x="1236" y="2373"/>
                  </a:cubicBezTo>
                  <a:cubicBezTo>
                    <a:pt x="1236" y="2373"/>
                    <a:pt x="1236" y="2374"/>
                    <a:pt x="1236" y="2375"/>
                  </a:cubicBezTo>
                  <a:cubicBezTo>
                    <a:pt x="1236" y="2375"/>
                    <a:pt x="1236" y="2376"/>
                    <a:pt x="1236" y="2376"/>
                  </a:cubicBezTo>
                  <a:cubicBezTo>
                    <a:pt x="1236" y="2377"/>
                    <a:pt x="1236" y="2378"/>
                    <a:pt x="1236" y="2379"/>
                  </a:cubicBezTo>
                  <a:cubicBezTo>
                    <a:pt x="1236" y="2380"/>
                    <a:pt x="1237" y="2380"/>
                    <a:pt x="1237" y="2381"/>
                  </a:cubicBezTo>
                  <a:cubicBezTo>
                    <a:pt x="1237" y="2382"/>
                    <a:pt x="1237" y="2382"/>
                    <a:pt x="1237" y="2382"/>
                  </a:cubicBezTo>
                  <a:cubicBezTo>
                    <a:pt x="1237" y="2383"/>
                    <a:pt x="1237" y="2383"/>
                    <a:pt x="1237" y="2383"/>
                  </a:cubicBezTo>
                  <a:cubicBezTo>
                    <a:pt x="1237" y="2383"/>
                    <a:pt x="1237" y="2383"/>
                    <a:pt x="1238" y="2383"/>
                  </a:cubicBezTo>
                  <a:cubicBezTo>
                    <a:pt x="1238" y="2382"/>
                    <a:pt x="1238" y="2382"/>
                    <a:pt x="1238" y="2381"/>
                  </a:cubicBezTo>
                  <a:cubicBezTo>
                    <a:pt x="1239" y="2381"/>
                    <a:pt x="1239" y="2380"/>
                    <a:pt x="1239" y="2379"/>
                  </a:cubicBezTo>
                  <a:cubicBezTo>
                    <a:pt x="1240" y="2379"/>
                    <a:pt x="1240" y="2378"/>
                    <a:pt x="1241" y="2377"/>
                  </a:cubicBezTo>
                  <a:cubicBezTo>
                    <a:pt x="1241" y="2376"/>
                    <a:pt x="1241" y="2375"/>
                    <a:pt x="1242" y="2374"/>
                  </a:cubicBezTo>
                  <a:cubicBezTo>
                    <a:pt x="1242" y="2373"/>
                    <a:pt x="1243" y="2372"/>
                    <a:pt x="1243" y="2371"/>
                  </a:cubicBezTo>
                  <a:cubicBezTo>
                    <a:pt x="1244" y="2370"/>
                    <a:pt x="1244" y="2369"/>
                    <a:pt x="1245" y="2368"/>
                  </a:cubicBezTo>
                  <a:cubicBezTo>
                    <a:pt x="1245" y="2367"/>
                    <a:pt x="1245" y="2365"/>
                    <a:pt x="1246" y="2364"/>
                  </a:cubicBezTo>
                  <a:cubicBezTo>
                    <a:pt x="1246" y="2364"/>
                    <a:pt x="1246" y="2363"/>
                    <a:pt x="1246" y="2363"/>
                  </a:cubicBezTo>
                  <a:cubicBezTo>
                    <a:pt x="1247" y="2377"/>
                    <a:pt x="1249" y="2391"/>
                    <a:pt x="1254" y="2405"/>
                  </a:cubicBezTo>
                  <a:cubicBezTo>
                    <a:pt x="1254" y="2404"/>
                    <a:pt x="1254" y="2403"/>
                    <a:pt x="1254" y="2402"/>
                  </a:cubicBezTo>
                  <a:cubicBezTo>
                    <a:pt x="1255" y="2403"/>
                    <a:pt x="1255" y="2405"/>
                    <a:pt x="1256" y="2406"/>
                  </a:cubicBezTo>
                  <a:cubicBezTo>
                    <a:pt x="1256" y="2407"/>
                    <a:pt x="1257" y="2409"/>
                    <a:pt x="1257" y="2410"/>
                  </a:cubicBezTo>
                  <a:cubicBezTo>
                    <a:pt x="1258" y="2411"/>
                    <a:pt x="1258" y="2412"/>
                    <a:pt x="1259" y="2413"/>
                  </a:cubicBezTo>
                  <a:cubicBezTo>
                    <a:pt x="1259" y="2415"/>
                    <a:pt x="1261" y="2418"/>
                    <a:pt x="1262" y="2420"/>
                  </a:cubicBezTo>
                  <a:cubicBezTo>
                    <a:pt x="1264" y="2425"/>
                    <a:pt x="1266" y="2429"/>
                    <a:pt x="1268" y="2433"/>
                  </a:cubicBezTo>
                  <a:cubicBezTo>
                    <a:pt x="1268" y="2434"/>
                    <a:pt x="1269" y="2435"/>
                    <a:pt x="1269" y="2436"/>
                  </a:cubicBezTo>
                  <a:cubicBezTo>
                    <a:pt x="1270" y="2437"/>
                    <a:pt x="1270" y="2438"/>
                    <a:pt x="1271" y="2439"/>
                  </a:cubicBezTo>
                  <a:cubicBezTo>
                    <a:pt x="1272" y="2441"/>
                    <a:pt x="1272" y="2443"/>
                    <a:pt x="1273" y="2445"/>
                  </a:cubicBezTo>
                  <a:cubicBezTo>
                    <a:pt x="1273" y="2446"/>
                    <a:pt x="1274" y="2447"/>
                    <a:pt x="1274" y="2448"/>
                  </a:cubicBezTo>
                  <a:cubicBezTo>
                    <a:pt x="1274" y="2448"/>
                    <a:pt x="1275" y="2449"/>
                    <a:pt x="1275" y="2450"/>
                  </a:cubicBezTo>
                  <a:cubicBezTo>
                    <a:pt x="1275" y="2451"/>
                    <a:pt x="1275" y="2451"/>
                    <a:pt x="1276" y="2452"/>
                  </a:cubicBezTo>
                  <a:cubicBezTo>
                    <a:pt x="1276" y="2452"/>
                    <a:pt x="1276" y="2453"/>
                    <a:pt x="1276" y="2454"/>
                  </a:cubicBezTo>
                  <a:cubicBezTo>
                    <a:pt x="1277" y="2455"/>
                    <a:pt x="1277" y="2455"/>
                    <a:pt x="1277" y="2456"/>
                  </a:cubicBezTo>
                  <a:cubicBezTo>
                    <a:pt x="1277" y="2457"/>
                    <a:pt x="1278" y="2457"/>
                    <a:pt x="1278" y="2457"/>
                  </a:cubicBezTo>
                  <a:cubicBezTo>
                    <a:pt x="1278" y="2457"/>
                    <a:pt x="1278" y="2457"/>
                    <a:pt x="1278" y="2456"/>
                  </a:cubicBezTo>
                  <a:cubicBezTo>
                    <a:pt x="1278" y="2455"/>
                    <a:pt x="1278" y="2454"/>
                    <a:pt x="1278" y="2453"/>
                  </a:cubicBezTo>
                  <a:cubicBezTo>
                    <a:pt x="1278" y="2453"/>
                    <a:pt x="1278" y="2452"/>
                    <a:pt x="1278" y="2451"/>
                  </a:cubicBezTo>
                  <a:cubicBezTo>
                    <a:pt x="1278" y="2451"/>
                    <a:pt x="1278" y="2450"/>
                    <a:pt x="1278" y="2449"/>
                  </a:cubicBezTo>
                  <a:cubicBezTo>
                    <a:pt x="1278" y="2448"/>
                    <a:pt x="1278" y="2448"/>
                    <a:pt x="1278" y="2447"/>
                  </a:cubicBezTo>
                  <a:cubicBezTo>
                    <a:pt x="1278" y="2446"/>
                    <a:pt x="1278" y="2445"/>
                    <a:pt x="1277" y="2444"/>
                  </a:cubicBezTo>
                  <a:cubicBezTo>
                    <a:pt x="1277" y="2443"/>
                    <a:pt x="1277" y="2442"/>
                    <a:pt x="1277" y="2441"/>
                  </a:cubicBezTo>
                  <a:cubicBezTo>
                    <a:pt x="1277" y="2440"/>
                    <a:pt x="1277" y="2439"/>
                    <a:pt x="1276" y="2438"/>
                  </a:cubicBezTo>
                  <a:cubicBezTo>
                    <a:pt x="1276" y="2436"/>
                    <a:pt x="1276" y="2435"/>
                    <a:pt x="1275" y="2434"/>
                  </a:cubicBezTo>
                  <a:cubicBezTo>
                    <a:pt x="1275" y="2433"/>
                    <a:pt x="1275" y="2432"/>
                    <a:pt x="1274" y="2431"/>
                  </a:cubicBezTo>
                  <a:cubicBezTo>
                    <a:pt x="1274" y="2428"/>
                    <a:pt x="1273" y="2426"/>
                    <a:pt x="1272" y="2424"/>
                  </a:cubicBezTo>
                  <a:cubicBezTo>
                    <a:pt x="1271" y="2421"/>
                    <a:pt x="1270" y="2419"/>
                    <a:pt x="1269" y="2417"/>
                  </a:cubicBezTo>
                  <a:cubicBezTo>
                    <a:pt x="1268" y="2414"/>
                    <a:pt x="1267" y="2412"/>
                    <a:pt x="1265" y="2410"/>
                  </a:cubicBezTo>
                  <a:cubicBezTo>
                    <a:pt x="1265" y="2409"/>
                    <a:pt x="1264" y="2408"/>
                    <a:pt x="1264" y="2407"/>
                  </a:cubicBezTo>
                  <a:cubicBezTo>
                    <a:pt x="1263" y="2406"/>
                    <a:pt x="1263" y="2404"/>
                    <a:pt x="1262" y="2403"/>
                  </a:cubicBezTo>
                  <a:cubicBezTo>
                    <a:pt x="1261" y="2401"/>
                    <a:pt x="1260" y="2399"/>
                    <a:pt x="1259" y="2397"/>
                  </a:cubicBezTo>
                  <a:cubicBezTo>
                    <a:pt x="1258" y="2395"/>
                    <a:pt x="1257" y="2394"/>
                    <a:pt x="1256" y="2392"/>
                  </a:cubicBezTo>
                  <a:cubicBezTo>
                    <a:pt x="1256" y="2391"/>
                    <a:pt x="1255" y="2391"/>
                    <a:pt x="1255" y="2390"/>
                  </a:cubicBezTo>
                  <a:cubicBezTo>
                    <a:pt x="1258" y="2357"/>
                    <a:pt x="1260" y="2330"/>
                    <a:pt x="1257" y="2304"/>
                  </a:cubicBezTo>
                  <a:cubicBezTo>
                    <a:pt x="1259" y="2307"/>
                    <a:pt x="1260" y="2310"/>
                    <a:pt x="1262" y="2313"/>
                  </a:cubicBezTo>
                  <a:cubicBezTo>
                    <a:pt x="1263" y="2316"/>
                    <a:pt x="1265" y="2319"/>
                    <a:pt x="1266" y="2322"/>
                  </a:cubicBezTo>
                  <a:cubicBezTo>
                    <a:pt x="1268" y="2325"/>
                    <a:pt x="1270" y="2329"/>
                    <a:pt x="1271" y="2332"/>
                  </a:cubicBezTo>
                  <a:cubicBezTo>
                    <a:pt x="1273" y="2335"/>
                    <a:pt x="1274" y="2339"/>
                    <a:pt x="1276" y="2342"/>
                  </a:cubicBezTo>
                  <a:cubicBezTo>
                    <a:pt x="1277" y="2345"/>
                    <a:pt x="1278" y="2349"/>
                    <a:pt x="1280" y="2352"/>
                  </a:cubicBezTo>
                  <a:cubicBezTo>
                    <a:pt x="1281" y="2355"/>
                    <a:pt x="1282" y="2358"/>
                    <a:pt x="1283" y="2361"/>
                  </a:cubicBezTo>
                  <a:cubicBezTo>
                    <a:pt x="1284" y="2364"/>
                    <a:pt x="1285" y="2367"/>
                    <a:pt x="1286" y="2369"/>
                  </a:cubicBezTo>
                  <a:cubicBezTo>
                    <a:pt x="1286" y="2371"/>
                    <a:pt x="1286" y="2372"/>
                    <a:pt x="1287" y="2373"/>
                  </a:cubicBezTo>
                  <a:cubicBezTo>
                    <a:pt x="1287" y="2374"/>
                    <a:pt x="1287" y="2376"/>
                    <a:pt x="1287" y="2377"/>
                  </a:cubicBezTo>
                  <a:cubicBezTo>
                    <a:pt x="1288" y="2378"/>
                    <a:pt x="1288" y="2379"/>
                    <a:pt x="1288" y="2380"/>
                  </a:cubicBezTo>
                  <a:cubicBezTo>
                    <a:pt x="1288" y="2381"/>
                    <a:pt x="1289" y="2382"/>
                    <a:pt x="1289" y="2382"/>
                  </a:cubicBezTo>
                  <a:cubicBezTo>
                    <a:pt x="1289" y="2384"/>
                    <a:pt x="1289" y="2385"/>
                    <a:pt x="1289" y="2386"/>
                  </a:cubicBezTo>
                  <a:cubicBezTo>
                    <a:pt x="1290" y="2387"/>
                    <a:pt x="1290" y="2387"/>
                    <a:pt x="1290" y="2387"/>
                  </a:cubicBezTo>
                  <a:cubicBezTo>
                    <a:pt x="1290" y="2387"/>
                    <a:pt x="1290" y="2387"/>
                    <a:pt x="1290" y="2386"/>
                  </a:cubicBezTo>
                  <a:cubicBezTo>
                    <a:pt x="1290" y="2385"/>
                    <a:pt x="1290" y="2384"/>
                    <a:pt x="1290" y="2382"/>
                  </a:cubicBezTo>
                  <a:cubicBezTo>
                    <a:pt x="1290" y="2381"/>
                    <a:pt x="1290" y="2380"/>
                    <a:pt x="1290" y="2379"/>
                  </a:cubicBezTo>
                  <a:cubicBezTo>
                    <a:pt x="1290" y="2378"/>
                    <a:pt x="1290" y="2377"/>
                    <a:pt x="1291" y="2376"/>
                  </a:cubicBezTo>
                  <a:cubicBezTo>
                    <a:pt x="1291" y="2375"/>
                    <a:pt x="1290" y="2374"/>
                    <a:pt x="1290" y="2373"/>
                  </a:cubicBezTo>
                  <a:cubicBezTo>
                    <a:pt x="1290" y="2371"/>
                    <a:pt x="1290" y="2370"/>
                    <a:pt x="1290" y="2369"/>
                  </a:cubicBezTo>
                  <a:cubicBezTo>
                    <a:pt x="1290" y="2367"/>
                    <a:pt x="1290" y="2366"/>
                    <a:pt x="1290" y="2364"/>
                  </a:cubicBezTo>
                  <a:cubicBezTo>
                    <a:pt x="1289" y="2363"/>
                    <a:pt x="1289" y="2361"/>
                    <a:pt x="1289" y="2359"/>
                  </a:cubicBezTo>
                  <a:cubicBezTo>
                    <a:pt x="1288" y="2356"/>
                    <a:pt x="1287" y="2353"/>
                    <a:pt x="1286" y="2349"/>
                  </a:cubicBezTo>
                  <a:cubicBezTo>
                    <a:pt x="1286" y="2348"/>
                    <a:pt x="1285" y="2346"/>
                    <a:pt x="1285" y="2344"/>
                  </a:cubicBezTo>
                  <a:cubicBezTo>
                    <a:pt x="1284" y="2343"/>
                    <a:pt x="1283" y="2341"/>
                    <a:pt x="1283" y="2339"/>
                  </a:cubicBezTo>
                  <a:cubicBezTo>
                    <a:pt x="1281" y="2336"/>
                    <a:pt x="1280" y="2332"/>
                    <a:pt x="1278" y="2329"/>
                  </a:cubicBezTo>
                  <a:cubicBezTo>
                    <a:pt x="1277" y="2325"/>
                    <a:pt x="1275" y="2322"/>
                    <a:pt x="1273" y="2319"/>
                  </a:cubicBezTo>
                  <a:cubicBezTo>
                    <a:pt x="1272" y="2317"/>
                    <a:pt x="1271" y="2315"/>
                    <a:pt x="1270" y="2314"/>
                  </a:cubicBezTo>
                  <a:cubicBezTo>
                    <a:pt x="1269" y="2312"/>
                    <a:pt x="1269" y="2311"/>
                    <a:pt x="1268" y="2309"/>
                  </a:cubicBezTo>
                  <a:cubicBezTo>
                    <a:pt x="1264" y="2303"/>
                    <a:pt x="1260" y="2298"/>
                    <a:pt x="1257" y="2293"/>
                  </a:cubicBezTo>
                  <a:cubicBezTo>
                    <a:pt x="1257" y="2292"/>
                    <a:pt x="1256" y="2291"/>
                    <a:pt x="1255" y="2290"/>
                  </a:cubicBezTo>
                  <a:cubicBezTo>
                    <a:pt x="1254" y="2282"/>
                    <a:pt x="1251" y="2274"/>
                    <a:pt x="1249" y="2265"/>
                  </a:cubicBezTo>
                  <a:cubicBezTo>
                    <a:pt x="1249" y="2265"/>
                    <a:pt x="1249" y="2265"/>
                    <a:pt x="1249" y="2266"/>
                  </a:cubicBezTo>
                  <a:cubicBezTo>
                    <a:pt x="1251" y="2268"/>
                    <a:pt x="1254" y="2271"/>
                    <a:pt x="1257" y="2274"/>
                  </a:cubicBezTo>
                  <a:cubicBezTo>
                    <a:pt x="1258" y="2276"/>
                    <a:pt x="1260" y="2277"/>
                    <a:pt x="1261" y="2279"/>
                  </a:cubicBezTo>
                  <a:cubicBezTo>
                    <a:pt x="1263" y="2280"/>
                    <a:pt x="1264" y="2282"/>
                    <a:pt x="1266" y="2283"/>
                  </a:cubicBezTo>
                  <a:cubicBezTo>
                    <a:pt x="1269" y="2286"/>
                    <a:pt x="1272" y="2289"/>
                    <a:pt x="1276" y="2292"/>
                  </a:cubicBezTo>
                  <a:cubicBezTo>
                    <a:pt x="1279" y="2295"/>
                    <a:pt x="1282" y="2298"/>
                    <a:pt x="1285" y="2301"/>
                  </a:cubicBezTo>
                  <a:cubicBezTo>
                    <a:pt x="1289" y="2303"/>
                    <a:pt x="1292" y="2306"/>
                    <a:pt x="1295" y="2309"/>
                  </a:cubicBezTo>
                  <a:cubicBezTo>
                    <a:pt x="1298" y="2311"/>
                    <a:pt x="1301" y="2314"/>
                    <a:pt x="1305" y="2316"/>
                  </a:cubicBezTo>
                  <a:cubicBezTo>
                    <a:pt x="1308" y="2318"/>
                    <a:pt x="1310" y="2320"/>
                    <a:pt x="1313" y="2322"/>
                  </a:cubicBezTo>
                  <a:cubicBezTo>
                    <a:pt x="1316" y="2324"/>
                    <a:pt x="1318" y="2326"/>
                    <a:pt x="1320" y="2328"/>
                  </a:cubicBezTo>
                  <a:cubicBezTo>
                    <a:pt x="1322" y="2329"/>
                    <a:pt x="1324" y="2331"/>
                    <a:pt x="1325" y="2332"/>
                  </a:cubicBezTo>
                  <a:cubicBezTo>
                    <a:pt x="1326" y="2334"/>
                    <a:pt x="1327" y="2335"/>
                    <a:pt x="1328" y="2336"/>
                  </a:cubicBezTo>
                  <a:cubicBezTo>
                    <a:pt x="1328" y="2336"/>
                    <a:pt x="1329" y="2337"/>
                    <a:pt x="1329" y="2337"/>
                  </a:cubicBezTo>
                  <a:cubicBezTo>
                    <a:pt x="1329" y="2337"/>
                    <a:pt x="1329" y="2336"/>
                    <a:pt x="1328" y="2335"/>
                  </a:cubicBezTo>
                  <a:cubicBezTo>
                    <a:pt x="1328" y="2334"/>
                    <a:pt x="1327" y="2333"/>
                    <a:pt x="1326" y="2331"/>
                  </a:cubicBezTo>
                  <a:cubicBezTo>
                    <a:pt x="1325" y="2330"/>
                    <a:pt x="1324" y="2328"/>
                    <a:pt x="1322" y="2326"/>
                  </a:cubicBezTo>
                  <a:cubicBezTo>
                    <a:pt x="1320" y="2323"/>
                    <a:pt x="1318" y="2321"/>
                    <a:pt x="1316" y="2319"/>
                  </a:cubicBezTo>
                  <a:cubicBezTo>
                    <a:pt x="1314" y="2316"/>
                    <a:pt x="1311" y="2314"/>
                    <a:pt x="1308" y="2311"/>
                  </a:cubicBezTo>
                  <a:cubicBezTo>
                    <a:pt x="1306" y="2309"/>
                    <a:pt x="1303" y="2306"/>
                    <a:pt x="1300" y="2303"/>
                  </a:cubicBezTo>
                  <a:cubicBezTo>
                    <a:pt x="1298" y="2302"/>
                    <a:pt x="1297" y="2301"/>
                    <a:pt x="1295" y="2299"/>
                  </a:cubicBezTo>
                  <a:cubicBezTo>
                    <a:pt x="1294" y="2298"/>
                    <a:pt x="1292" y="2296"/>
                    <a:pt x="1290" y="2295"/>
                  </a:cubicBezTo>
                  <a:cubicBezTo>
                    <a:pt x="1287" y="2292"/>
                    <a:pt x="1284" y="2289"/>
                    <a:pt x="1281" y="2286"/>
                  </a:cubicBezTo>
                  <a:cubicBezTo>
                    <a:pt x="1278" y="2283"/>
                    <a:pt x="1274" y="2280"/>
                    <a:pt x="1271" y="2277"/>
                  </a:cubicBezTo>
                  <a:cubicBezTo>
                    <a:pt x="1270" y="2276"/>
                    <a:pt x="1268" y="2275"/>
                    <a:pt x="1266" y="2273"/>
                  </a:cubicBezTo>
                  <a:cubicBezTo>
                    <a:pt x="1265" y="2272"/>
                    <a:pt x="1263" y="2270"/>
                    <a:pt x="1262" y="2269"/>
                  </a:cubicBezTo>
                  <a:cubicBezTo>
                    <a:pt x="1259" y="2266"/>
                    <a:pt x="1256" y="2264"/>
                    <a:pt x="1253" y="2261"/>
                  </a:cubicBezTo>
                  <a:cubicBezTo>
                    <a:pt x="1250" y="2259"/>
                    <a:pt x="1247" y="2257"/>
                    <a:pt x="1245" y="2254"/>
                  </a:cubicBezTo>
                  <a:cubicBezTo>
                    <a:pt x="1245" y="2254"/>
                    <a:pt x="1244" y="2254"/>
                    <a:pt x="1244" y="2254"/>
                  </a:cubicBezTo>
                  <a:cubicBezTo>
                    <a:pt x="1238" y="2238"/>
                    <a:pt x="1229" y="2222"/>
                    <a:pt x="1217" y="2204"/>
                  </a:cubicBezTo>
                  <a:cubicBezTo>
                    <a:pt x="1206" y="2188"/>
                    <a:pt x="1196" y="2172"/>
                    <a:pt x="1188" y="2156"/>
                  </a:cubicBezTo>
                  <a:cubicBezTo>
                    <a:pt x="1189" y="2158"/>
                    <a:pt x="1190" y="2159"/>
                    <a:pt x="1191" y="2160"/>
                  </a:cubicBezTo>
                  <a:cubicBezTo>
                    <a:pt x="1193" y="2162"/>
                    <a:pt x="1194" y="2163"/>
                    <a:pt x="1196" y="2165"/>
                  </a:cubicBezTo>
                  <a:cubicBezTo>
                    <a:pt x="1198" y="2166"/>
                    <a:pt x="1200" y="2168"/>
                    <a:pt x="1201" y="2170"/>
                  </a:cubicBezTo>
                  <a:cubicBezTo>
                    <a:pt x="1205" y="2173"/>
                    <a:pt x="1209" y="2176"/>
                    <a:pt x="1213" y="2179"/>
                  </a:cubicBezTo>
                  <a:cubicBezTo>
                    <a:pt x="1214" y="2181"/>
                    <a:pt x="1216" y="2182"/>
                    <a:pt x="1218" y="2184"/>
                  </a:cubicBezTo>
                  <a:cubicBezTo>
                    <a:pt x="1220" y="2185"/>
                    <a:pt x="1222" y="2186"/>
                    <a:pt x="1224" y="2188"/>
                  </a:cubicBezTo>
                  <a:cubicBezTo>
                    <a:pt x="1228" y="2190"/>
                    <a:pt x="1232" y="2193"/>
                    <a:pt x="1236" y="2195"/>
                  </a:cubicBezTo>
                  <a:cubicBezTo>
                    <a:pt x="1239" y="2197"/>
                    <a:pt x="1241" y="2198"/>
                    <a:pt x="1243" y="2199"/>
                  </a:cubicBezTo>
                  <a:cubicBezTo>
                    <a:pt x="1244" y="2200"/>
                    <a:pt x="1244" y="2200"/>
                    <a:pt x="1244" y="2200"/>
                  </a:cubicBezTo>
                  <a:cubicBezTo>
                    <a:pt x="1244" y="2201"/>
                    <a:pt x="1245" y="2202"/>
                    <a:pt x="1245" y="2202"/>
                  </a:cubicBezTo>
                  <a:cubicBezTo>
                    <a:pt x="1246" y="2203"/>
                    <a:pt x="1246" y="2204"/>
                    <a:pt x="1247" y="2205"/>
                  </a:cubicBezTo>
                  <a:cubicBezTo>
                    <a:pt x="1247" y="2205"/>
                    <a:pt x="1247" y="2206"/>
                    <a:pt x="1248" y="2207"/>
                  </a:cubicBezTo>
                  <a:cubicBezTo>
                    <a:pt x="1248" y="2208"/>
                    <a:pt x="1248" y="2208"/>
                    <a:pt x="1248" y="2208"/>
                  </a:cubicBezTo>
                  <a:cubicBezTo>
                    <a:pt x="1249" y="2209"/>
                    <a:pt x="1249" y="2209"/>
                    <a:pt x="1249" y="2210"/>
                  </a:cubicBezTo>
                  <a:cubicBezTo>
                    <a:pt x="1250" y="2212"/>
                    <a:pt x="1251" y="2214"/>
                    <a:pt x="1251" y="2216"/>
                  </a:cubicBezTo>
                  <a:cubicBezTo>
                    <a:pt x="1252" y="2218"/>
                    <a:pt x="1253" y="2220"/>
                    <a:pt x="1254" y="2222"/>
                  </a:cubicBezTo>
                  <a:cubicBezTo>
                    <a:pt x="1255" y="2225"/>
                    <a:pt x="1255" y="2227"/>
                    <a:pt x="1256" y="2229"/>
                  </a:cubicBezTo>
                  <a:cubicBezTo>
                    <a:pt x="1257" y="2232"/>
                    <a:pt x="1258" y="2234"/>
                    <a:pt x="1259" y="2236"/>
                  </a:cubicBezTo>
                  <a:cubicBezTo>
                    <a:pt x="1259" y="2237"/>
                    <a:pt x="1260" y="2239"/>
                    <a:pt x="1260" y="2240"/>
                  </a:cubicBezTo>
                  <a:cubicBezTo>
                    <a:pt x="1261" y="2241"/>
                    <a:pt x="1261" y="2242"/>
                    <a:pt x="1262" y="2243"/>
                  </a:cubicBezTo>
                  <a:cubicBezTo>
                    <a:pt x="1263" y="2245"/>
                    <a:pt x="1264" y="2247"/>
                    <a:pt x="1266" y="2249"/>
                  </a:cubicBezTo>
                  <a:cubicBezTo>
                    <a:pt x="1267" y="2251"/>
                    <a:pt x="1268" y="2252"/>
                    <a:pt x="1270" y="2254"/>
                  </a:cubicBezTo>
                  <a:cubicBezTo>
                    <a:pt x="1270" y="2255"/>
                    <a:pt x="1271" y="2255"/>
                    <a:pt x="1272" y="2256"/>
                  </a:cubicBezTo>
                  <a:cubicBezTo>
                    <a:pt x="1272" y="2256"/>
                    <a:pt x="1273" y="2257"/>
                    <a:pt x="1273" y="2258"/>
                  </a:cubicBezTo>
                  <a:cubicBezTo>
                    <a:pt x="1274" y="2258"/>
                    <a:pt x="1275" y="2258"/>
                    <a:pt x="1275" y="2259"/>
                  </a:cubicBezTo>
                  <a:cubicBezTo>
                    <a:pt x="1276" y="2259"/>
                    <a:pt x="1276" y="2260"/>
                    <a:pt x="1277" y="2260"/>
                  </a:cubicBezTo>
                  <a:cubicBezTo>
                    <a:pt x="1278" y="2260"/>
                    <a:pt x="1279" y="2261"/>
                    <a:pt x="1279" y="2261"/>
                  </a:cubicBezTo>
                  <a:cubicBezTo>
                    <a:pt x="1280" y="2261"/>
                    <a:pt x="1280" y="2261"/>
                    <a:pt x="1280" y="2261"/>
                  </a:cubicBezTo>
                  <a:cubicBezTo>
                    <a:pt x="1280" y="2261"/>
                    <a:pt x="1280" y="2261"/>
                    <a:pt x="1280" y="2261"/>
                  </a:cubicBezTo>
                  <a:cubicBezTo>
                    <a:pt x="1279" y="2260"/>
                    <a:pt x="1279" y="2259"/>
                    <a:pt x="1278" y="2259"/>
                  </a:cubicBezTo>
                  <a:cubicBezTo>
                    <a:pt x="1278" y="2258"/>
                    <a:pt x="1277" y="2258"/>
                    <a:pt x="1277" y="2257"/>
                  </a:cubicBezTo>
                  <a:cubicBezTo>
                    <a:pt x="1277" y="2257"/>
                    <a:pt x="1276" y="2256"/>
                    <a:pt x="1276" y="2255"/>
                  </a:cubicBezTo>
                  <a:cubicBezTo>
                    <a:pt x="1275" y="2255"/>
                    <a:pt x="1275" y="2254"/>
                    <a:pt x="1274" y="2253"/>
                  </a:cubicBezTo>
                  <a:cubicBezTo>
                    <a:pt x="1274" y="2253"/>
                    <a:pt x="1274" y="2252"/>
                    <a:pt x="1273" y="2251"/>
                  </a:cubicBezTo>
                  <a:cubicBezTo>
                    <a:pt x="1273" y="2250"/>
                    <a:pt x="1272" y="2250"/>
                    <a:pt x="1272" y="2249"/>
                  </a:cubicBezTo>
                  <a:cubicBezTo>
                    <a:pt x="1272" y="2248"/>
                    <a:pt x="1272" y="2248"/>
                    <a:pt x="1271" y="2247"/>
                  </a:cubicBezTo>
                  <a:cubicBezTo>
                    <a:pt x="1271" y="2247"/>
                    <a:pt x="1271" y="2247"/>
                    <a:pt x="1271" y="2246"/>
                  </a:cubicBezTo>
                  <a:cubicBezTo>
                    <a:pt x="1270" y="2244"/>
                    <a:pt x="1269" y="2242"/>
                    <a:pt x="1268" y="2240"/>
                  </a:cubicBezTo>
                  <a:cubicBezTo>
                    <a:pt x="1268" y="2238"/>
                    <a:pt x="1267" y="2236"/>
                    <a:pt x="1266" y="2233"/>
                  </a:cubicBezTo>
                  <a:cubicBezTo>
                    <a:pt x="1265" y="2231"/>
                    <a:pt x="1264" y="2229"/>
                    <a:pt x="1264" y="2227"/>
                  </a:cubicBezTo>
                  <a:cubicBezTo>
                    <a:pt x="1263" y="2224"/>
                    <a:pt x="1262" y="2222"/>
                    <a:pt x="1261" y="2220"/>
                  </a:cubicBezTo>
                  <a:cubicBezTo>
                    <a:pt x="1260" y="2218"/>
                    <a:pt x="1260" y="2217"/>
                    <a:pt x="1259" y="2216"/>
                  </a:cubicBezTo>
                  <a:cubicBezTo>
                    <a:pt x="1259" y="2216"/>
                    <a:pt x="1259" y="2215"/>
                    <a:pt x="1259" y="2215"/>
                  </a:cubicBezTo>
                  <a:cubicBezTo>
                    <a:pt x="1258" y="2214"/>
                    <a:pt x="1258" y="2213"/>
                    <a:pt x="1258" y="2213"/>
                  </a:cubicBezTo>
                  <a:cubicBezTo>
                    <a:pt x="1257" y="2211"/>
                    <a:pt x="1255" y="2209"/>
                    <a:pt x="1254" y="2207"/>
                  </a:cubicBezTo>
                  <a:cubicBezTo>
                    <a:pt x="1254" y="2206"/>
                    <a:pt x="1253" y="2205"/>
                    <a:pt x="1253" y="2205"/>
                  </a:cubicBezTo>
                  <a:cubicBezTo>
                    <a:pt x="1254" y="2206"/>
                    <a:pt x="1256" y="2207"/>
                    <a:pt x="1257" y="2208"/>
                  </a:cubicBezTo>
                  <a:cubicBezTo>
                    <a:pt x="1260" y="2210"/>
                    <a:pt x="1263" y="2211"/>
                    <a:pt x="1266" y="2213"/>
                  </a:cubicBezTo>
                  <a:cubicBezTo>
                    <a:pt x="1268" y="2215"/>
                    <a:pt x="1270" y="2216"/>
                    <a:pt x="1272" y="2218"/>
                  </a:cubicBezTo>
                  <a:cubicBezTo>
                    <a:pt x="1272" y="2218"/>
                    <a:pt x="1273" y="2219"/>
                    <a:pt x="1274" y="2219"/>
                  </a:cubicBezTo>
                  <a:cubicBezTo>
                    <a:pt x="1274" y="2220"/>
                    <a:pt x="1275" y="2220"/>
                    <a:pt x="1275" y="2221"/>
                  </a:cubicBezTo>
                  <a:cubicBezTo>
                    <a:pt x="1276" y="2222"/>
                    <a:pt x="1277" y="2222"/>
                    <a:pt x="1277" y="2222"/>
                  </a:cubicBezTo>
                  <a:cubicBezTo>
                    <a:pt x="1277" y="2222"/>
                    <a:pt x="1276" y="2221"/>
                    <a:pt x="1276" y="2221"/>
                  </a:cubicBezTo>
                  <a:cubicBezTo>
                    <a:pt x="1275" y="2220"/>
                    <a:pt x="1275" y="2219"/>
                    <a:pt x="1274" y="2219"/>
                  </a:cubicBezTo>
                  <a:cubicBezTo>
                    <a:pt x="1274" y="2218"/>
                    <a:pt x="1273" y="2217"/>
                    <a:pt x="1273" y="2217"/>
                  </a:cubicBezTo>
                  <a:cubicBezTo>
                    <a:pt x="1272" y="2216"/>
                    <a:pt x="1271" y="2215"/>
                    <a:pt x="1270" y="2214"/>
                  </a:cubicBezTo>
                  <a:cubicBezTo>
                    <a:pt x="1270" y="2213"/>
                    <a:pt x="1269" y="2212"/>
                    <a:pt x="1268" y="2211"/>
                  </a:cubicBezTo>
                  <a:cubicBezTo>
                    <a:pt x="1265" y="2209"/>
                    <a:pt x="1263" y="2206"/>
                    <a:pt x="1260" y="2204"/>
                  </a:cubicBezTo>
                  <a:cubicBezTo>
                    <a:pt x="1257" y="2202"/>
                    <a:pt x="1254" y="2199"/>
                    <a:pt x="1251" y="2197"/>
                  </a:cubicBezTo>
                  <a:cubicBezTo>
                    <a:pt x="1247" y="2194"/>
                    <a:pt x="1244" y="2192"/>
                    <a:pt x="1240" y="2189"/>
                  </a:cubicBezTo>
                  <a:cubicBezTo>
                    <a:pt x="1238" y="2188"/>
                    <a:pt x="1236" y="2187"/>
                    <a:pt x="1234" y="2185"/>
                  </a:cubicBezTo>
                  <a:cubicBezTo>
                    <a:pt x="1234" y="2185"/>
                    <a:pt x="1233" y="2185"/>
                    <a:pt x="1233" y="2184"/>
                  </a:cubicBezTo>
                  <a:cubicBezTo>
                    <a:pt x="1232" y="2184"/>
                    <a:pt x="1232" y="2184"/>
                    <a:pt x="1232" y="2184"/>
                  </a:cubicBezTo>
                  <a:cubicBezTo>
                    <a:pt x="1232" y="2183"/>
                    <a:pt x="1232" y="2183"/>
                    <a:pt x="1232" y="2183"/>
                  </a:cubicBezTo>
                  <a:cubicBezTo>
                    <a:pt x="1231" y="2183"/>
                    <a:pt x="1230" y="2182"/>
                    <a:pt x="1229" y="2181"/>
                  </a:cubicBezTo>
                  <a:cubicBezTo>
                    <a:pt x="1227" y="2180"/>
                    <a:pt x="1225" y="2179"/>
                    <a:pt x="1223" y="2177"/>
                  </a:cubicBezTo>
                  <a:cubicBezTo>
                    <a:pt x="1221" y="2176"/>
                    <a:pt x="1219" y="2174"/>
                    <a:pt x="1217" y="2173"/>
                  </a:cubicBezTo>
                  <a:cubicBezTo>
                    <a:pt x="1216" y="2171"/>
                    <a:pt x="1214" y="2170"/>
                    <a:pt x="1212" y="2168"/>
                  </a:cubicBezTo>
                  <a:cubicBezTo>
                    <a:pt x="1211" y="2168"/>
                    <a:pt x="1210" y="2167"/>
                    <a:pt x="1209" y="2166"/>
                  </a:cubicBezTo>
                  <a:cubicBezTo>
                    <a:pt x="1208" y="2165"/>
                    <a:pt x="1207" y="2165"/>
                    <a:pt x="1206" y="2164"/>
                  </a:cubicBezTo>
                  <a:cubicBezTo>
                    <a:pt x="1205" y="2162"/>
                    <a:pt x="1203" y="2161"/>
                    <a:pt x="1201" y="2159"/>
                  </a:cubicBezTo>
                  <a:cubicBezTo>
                    <a:pt x="1199" y="2158"/>
                    <a:pt x="1198" y="2156"/>
                    <a:pt x="1196" y="2155"/>
                  </a:cubicBezTo>
                  <a:cubicBezTo>
                    <a:pt x="1194" y="2153"/>
                    <a:pt x="1193" y="2152"/>
                    <a:pt x="1191" y="2150"/>
                  </a:cubicBezTo>
                  <a:cubicBezTo>
                    <a:pt x="1190" y="2149"/>
                    <a:pt x="1188" y="2148"/>
                    <a:pt x="1187" y="2146"/>
                  </a:cubicBezTo>
                  <a:cubicBezTo>
                    <a:pt x="1185" y="2145"/>
                    <a:pt x="1184" y="2143"/>
                    <a:pt x="1182" y="2142"/>
                  </a:cubicBezTo>
                  <a:cubicBezTo>
                    <a:pt x="1181" y="2141"/>
                    <a:pt x="1180" y="2140"/>
                    <a:pt x="1179" y="2139"/>
                  </a:cubicBezTo>
                  <a:cubicBezTo>
                    <a:pt x="1174" y="2129"/>
                    <a:pt x="1170" y="2118"/>
                    <a:pt x="1166" y="2109"/>
                  </a:cubicBezTo>
                  <a:cubicBezTo>
                    <a:pt x="1168" y="2110"/>
                    <a:pt x="1169" y="2111"/>
                    <a:pt x="1171" y="2111"/>
                  </a:cubicBezTo>
                  <a:cubicBezTo>
                    <a:pt x="1173" y="2112"/>
                    <a:pt x="1174" y="2113"/>
                    <a:pt x="1176" y="2114"/>
                  </a:cubicBezTo>
                  <a:cubicBezTo>
                    <a:pt x="1180" y="2116"/>
                    <a:pt x="1185" y="2117"/>
                    <a:pt x="1189" y="2118"/>
                  </a:cubicBezTo>
                  <a:cubicBezTo>
                    <a:pt x="1191" y="2119"/>
                    <a:pt x="1193" y="2119"/>
                    <a:pt x="1196" y="2120"/>
                  </a:cubicBezTo>
                  <a:cubicBezTo>
                    <a:pt x="1198" y="2121"/>
                    <a:pt x="1200" y="2121"/>
                    <a:pt x="1202" y="2122"/>
                  </a:cubicBezTo>
                  <a:cubicBezTo>
                    <a:pt x="1203" y="2122"/>
                    <a:pt x="1204" y="2123"/>
                    <a:pt x="1205" y="2123"/>
                  </a:cubicBezTo>
                  <a:cubicBezTo>
                    <a:pt x="1207" y="2123"/>
                    <a:pt x="1208" y="2124"/>
                    <a:pt x="1209" y="2124"/>
                  </a:cubicBezTo>
                  <a:cubicBezTo>
                    <a:pt x="1210" y="2125"/>
                    <a:pt x="1211" y="2125"/>
                    <a:pt x="1212" y="2125"/>
                  </a:cubicBezTo>
                  <a:cubicBezTo>
                    <a:pt x="1213" y="2126"/>
                    <a:pt x="1214" y="2126"/>
                    <a:pt x="1215" y="2127"/>
                  </a:cubicBezTo>
                  <a:cubicBezTo>
                    <a:pt x="1219" y="2129"/>
                    <a:pt x="1223" y="2131"/>
                    <a:pt x="1227" y="2133"/>
                  </a:cubicBezTo>
                  <a:cubicBezTo>
                    <a:pt x="1228" y="2134"/>
                    <a:pt x="1229" y="2134"/>
                    <a:pt x="1230" y="2135"/>
                  </a:cubicBezTo>
                  <a:cubicBezTo>
                    <a:pt x="1231" y="2136"/>
                    <a:pt x="1232" y="2136"/>
                    <a:pt x="1233" y="2137"/>
                  </a:cubicBezTo>
                  <a:cubicBezTo>
                    <a:pt x="1235" y="2138"/>
                    <a:pt x="1237" y="2139"/>
                    <a:pt x="1239" y="2141"/>
                  </a:cubicBezTo>
                  <a:cubicBezTo>
                    <a:pt x="1240" y="2141"/>
                    <a:pt x="1240" y="2142"/>
                    <a:pt x="1241" y="2143"/>
                  </a:cubicBezTo>
                  <a:cubicBezTo>
                    <a:pt x="1242" y="2143"/>
                    <a:pt x="1243" y="2144"/>
                    <a:pt x="1244" y="2145"/>
                  </a:cubicBezTo>
                  <a:cubicBezTo>
                    <a:pt x="1246" y="2146"/>
                    <a:pt x="1247" y="2147"/>
                    <a:pt x="1249" y="2149"/>
                  </a:cubicBezTo>
                  <a:cubicBezTo>
                    <a:pt x="1252" y="2151"/>
                    <a:pt x="1254" y="2154"/>
                    <a:pt x="1257" y="2156"/>
                  </a:cubicBezTo>
                  <a:cubicBezTo>
                    <a:pt x="1257" y="2157"/>
                    <a:pt x="1257" y="2157"/>
                    <a:pt x="1258" y="2157"/>
                  </a:cubicBezTo>
                  <a:cubicBezTo>
                    <a:pt x="1258" y="2158"/>
                    <a:pt x="1258" y="2158"/>
                    <a:pt x="1259" y="2158"/>
                  </a:cubicBezTo>
                  <a:cubicBezTo>
                    <a:pt x="1259" y="2159"/>
                    <a:pt x="1260" y="2160"/>
                    <a:pt x="1260" y="2160"/>
                  </a:cubicBezTo>
                  <a:cubicBezTo>
                    <a:pt x="1261" y="2161"/>
                    <a:pt x="1262" y="2162"/>
                    <a:pt x="1263" y="2164"/>
                  </a:cubicBezTo>
                  <a:cubicBezTo>
                    <a:pt x="1265" y="2166"/>
                    <a:pt x="1267" y="2168"/>
                    <a:pt x="1268" y="2169"/>
                  </a:cubicBezTo>
                  <a:cubicBezTo>
                    <a:pt x="1269" y="2171"/>
                    <a:pt x="1270" y="2172"/>
                    <a:pt x="1271" y="2173"/>
                  </a:cubicBezTo>
                  <a:cubicBezTo>
                    <a:pt x="1272" y="2174"/>
                    <a:pt x="1272" y="2175"/>
                    <a:pt x="1272" y="2175"/>
                  </a:cubicBezTo>
                  <a:cubicBezTo>
                    <a:pt x="1272" y="2175"/>
                    <a:pt x="1272" y="2174"/>
                    <a:pt x="1271" y="2173"/>
                  </a:cubicBezTo>
                  <a:cubicBezTo>
                    <a:pt x="1271" y="2173"/>
                    <a:pt x="1271" y="2172"/>
                    <a:pt x="1271" y="2171"/>
                  </a:cubicBezTo>
                  <a:cubicBezTo>
                    <a:pt x="1270" y="2170"/>
                    <a:pt x="1270" y="2170"/>
                    <a:pt x="1269" y="2169"/>
                  </a:cubicBezTo>
                  <a:cubicBezTo>
                    <a:pt x="1268" y="2167"/>
                    <a:pt x="1267" y="2164"/>
                    <a:pt x="1266" y="2162"/>
                  </a:cubicBezTo>
                  <a:cubicBezTo>
                    <a:pt x="1265" y="2161"/>
                    <a:pt x="1264" y="2159"/>
                    <a:pt x="1263" y="2158"/>
                  </a:cubicBezTo>
                  <a:cubicBezTo>
                    <a:pt x="1263" y="2157"/>
                    <a:pt x="1262" y="2156"/>
                    <a:pt x="1262" y="2156"/>
                  </a:cubicBezTo>
                  <a:cubicBezTo>
                    <a:pt x="1262" y="2155"/>
                    <a:pt x="1261" y="2155"/>
                    <a:pt x="1261" y="2155"/>
                  </a:cubicBezTo>
                  <a:cubicBezTo>
                    <a:pt x="1261" y="2154"/>
                    <a:pt x="1261" y="2154"/>
                    <a:pt x="1260" y="2153"/>
                  </a:cubicBezTo>
                  <a:cubicBezTo>
                    <a:pt x="1260" y="2153"/>
                    <a:pt x="1259" y="2152"/>
                    <a:pt x="1259" y="2151"/>
                  </a:cubicBezTo>
                  <a:cubicBezTo>
                    <a:pt x="1258" y="2150"/>
                    <a:pt x="1257" y="2150"/>
                    <a:pt x="1257" y="2149"/>
                  </a:cubicBezTo>
                  <a:cubicBezTo>
                    <a:pt x="1256" y="2148"/>
                    <a:pt x="1256" y="2147"/>
                    <a:pt x="1255" y="2147"/>
                  </a:cubicBezTo>
                  <a:cubicBezTo>
                    <a:pt x="1254" y="2146"/>
                    <a:pt x="1254" y="2146"/>
                    <a:pt x="1254" y="2145"/>
                  </a:cubicBezTo>
                  <a:cubicBezTo>
                    <a:pt x="1253" y="2145"/>
                    <a:pt x="1253" y="2145"/>
                    <a:pt x="1253" y="2144"/>
                  </a:cubicBezTo>
                  <a:cubicBezTo>
                    <a:pt x="1251" y="2143"/>
                    <a:pt x="1250" y="2141"/>
                    <a:pt x="1248" y="2140"/>
                  </a:cubicBezTo>
                  <a:cubicBezTo>
                    <a:pt x="1247" y="2139"/>
                    <a:pt x="1246" y="2138"/>
                    <a:pt x="1246" y="2137"/>
                  </a:cubicBezTo>
                  <a:cubicBezTo>
                    <a:pt x="1245" y="2137"/>
                    <a:pt x="1244" y="2136"/>
                    <a:pt x="1243" y="2135"/>
                  </a:cubicBezTo>
                  <a:cubicBezTo>
                    <a:pt x="1242" y="2134"/>
                    <a:pt x="1241" y="2134"/>
                    <a:pt x="1240" y="2133"/>
                  </a:cubicBezTo>
                  <a:cubicBezTo>
                    <a:pt x="1239" y="2132"/>
                    <a:pt x="1238" y="2131"/>
                    <a:pt x="1237" y="2131"/>
                  </a:cubicBezTo>
                  <a:cubicBezTo>
                    <a:pt x="1238" y="2131"/>
                    <a:pt x="1239" y="2131"/>
                    <a:pt x="1240" y="2132"/>
                  </a:cubicBezTo>
                  <a:cubicBezTo>
                    <a:pt x="1240" y="2132"/>
                    <a:pt x="1240" y="2132"/>
                    <a:pt x="1241" y="2132"/>
                  </a:cubicBezTo>
                  <a:cubicBezTo>
                    <a:pt x="1241" y="2132"/>
                    <a:pt x="1242" y="2133"/>
                    <a:pt x="1242" y="2133"/>
                  </a:cubicBezTo>
                  <a:cubicBezTo>
                    <a:pt x="1244" y="2133"/>
                    <a:pt x="1245" y="2134"/>
                    <a:pt x="1247" y="2135"/>
                  </a:cubicBezTo>
                  <a:cubicBezTo>
                    <a:pt x="1248" y="2135"/>
                    <a:pt x="1248" y="2135"/>
                    <a:pt x="1249" y="2136"/>
                  </a:cubicBezTo>
                  <a:cubicBezTo>
                    <a:pt x="1250" y="2136"/>
                    <a:pt x="1250" y="2136"/>
                    <a:pt x="1251" y="2136"/>
                  </a:cubicBezTo>
                  <a:cubicBezTo>
                    <a:pt x="1252" y="2137"/>
                    <a:pt x="1252" y="2137"/>
                    <a:pt x="1253" y="2137"/>
                  </a:cubicBezTo>
                  <a:cubicBezTo>
                    <a:pt x="1253" y="2137"/>
                    <a:pt x="1254" y="2138"/>
                    <a:pt x="1254" y="2138"/>
                  </a:cubicBezTo>
                  <a:cubicBezTo>
                    <a:pt x="1255" y="2138"/>
                    <a:pt x="1256" y="2139"/>
                    <a:pt x="1256" y="2139"/>
                  </a:cubicBezTo>
                  <a:cubicBezTo>
                    <a:pt x="1257" y="2139"/>
                    <a:pt x="1257" y="2139"/>
                    <a:pt x="1257" y="2139"/>
                  </a:cubicBezTo>
                  <a:cubicBezTo>
                    <a:pt x="1257" y="2139"/>
                    <a:pt x="1257" y="2139"/>
                    <a:pt x="1257" y="2138"/>
                  </a:cubicBezTo>
                  <a:cubicBezTo>
                    <a:pt x="1256" y="2138"/>
                    <a:pt x="1256" y="2137"/>
                    <a:pt x="1255" y="2137"/>
                  </a:cubicBezTo>
                  <a:cubicBezTo>
                    <a:pt x="1255" y="2136"/>
                    <a:pt x="1254" y="2135"/>
                    <a:pt x="1253" y="2134"/>
                  </a:cubicBezTo>
                  <a:cubicBezTo>
                    <a:pt x="1252" y="2133"/>
                    <a:pt x="1252" y="2133"/>
                    <a:pt x="1251" y="2132"/>
                  </a:cubicBezTo>
                  <a:cubicBezTo>
                    <a:pt x="1251" y="2132"/>
                    <a:pt x="1250" y="2131"/>
                    <a:pt x="1249" y="2131"/>
                  </a:cubicBezTo>
                  <a:cubicBezTo>
                    <a:pt x="1249" y="2130"/>
                    <a:pt x="1248" y="2130"/>
                    <a:pt x="1247" y="2129"/>
                  </a:cubicBezTo>
                  <a:cubicBezTo>
                    <a:pt x="1247" y="2129"/>
                    <a:pt x="1246" y="2128"/>
                    <a:pt x="1245" y="2127"/>
                  </a:cubicBezTo>
                  <a:cubicBezTo>
                    <a:pt x="1244" y="2127"/>
                    <a:pt x="1243" y="2126"/>
                    <a:pt x="1243" y="2126"/>
                  </a:cubicBezTo>
                  <a:cubicBezTo>
                    <a:pt x="1242" y="2125"/>
                    <a:pt x="1241" y="2125"/>
                    <a:pt x="1240" y="2124"/>
                  </a:cubicBezTo>
                  <a:cubicBezTo>
                    <a:pt x="1238" y="2123"/>
                    <a:pt x="1236" y="2122"/>
                    <a:pt x="1234" y="2121"/>
                  </a:cubicBezTo>
                  <a:cubicBezTo>
                    <a:pt x="1232" y="2120"/>
                    <a:pt x="1230" y="2120"/>
                    <a:pt x="1228" y="2119"/>
                  </a:cubicBezTo>
                  <a:cubicBezTo>
                    <a:pt x="1226" y="2118"/>
                    <a:pt x="1224" y="2117"/>
                    <a:pt x="1221" y="2117"/>
                  </a:cubicBezTo>
                  <a:cubicBezTo>
                    <a:pt x="1219" y="2116"/>
                    <a:pt x="1217" y="2116"/>
                    <a:pt x="1215" y="2116"/>
                  </a:cubicBezTo>
                  <a:cubicBezTo>
                    <a:pt x="1214" y="2115"/>
                    <a:pt x="1213" y="2115"/>
                    <a:pt x="1212" y="2115"/>
                  </a:cubicBezTo>
                  <a:cubicBezTo>
                    <a:pt x="1211" y="2115"/>
                    <a:pt x="1210" y="2115"/>
                    <a:pt x="1209" y="2115"/>
                  </a:cubicBezTo>
                  <a:cubicBezTo>
                    <a:pt x="1208" y="2115"/>
                    <a:pt x="1207" y="2115"/>
                    <a:pt x="1206" y="2115"/>
                  </a:cubicBezTo>
                  <a:cubicBezTo>
                    <a:pt x="1206" y="2115"/>
                    <a:pt x="1206" y="2115"/>
                    <a:pt x="1206" y="2115"/>
                  </a:cubicBezTo>
                  <a:cubicBezTo>
                    <a:pt x="1205" y="2115"/>
                    <a:pt x="1205" y="2115"/>
                    <a:pt x="1204" y="2115"/>
                  </a:cubicBezTo>
                  <a:cubicBezTo>
                    <a:pt x="1202" y="2114"/>
                    <a:pt x="1200" y="2113"/>
                    <a:pt x="1197" y="2113"/>
                  </a:cubicBezTo>
                  <a:cubicBezTo>
                    <a:pt x="1195" y="2112"/>
                    <a:pt x="1193" y="2112"/>
                    <a:pt x="1191" y="2111"/>
                  </a:cubicBezTo>
                  <a:cubicBezTo>
                    <a:pt x="1186" y="2110"/>
                    <a:pt x="1182" y="2109"/>
                    <a:pt x="1178" y="2108"/>
                  </a:cubicBezTo>
                  <a:cubicBezTo>
                    <a:pt x="1175" y="2107"/>
                    <a:pt x="1171" y="2106"/>
                    <a:pt x="1168" y="2105"/>
                  </a:cubicBezTo>
                  <a:cubicBezTo>
                    <a:pt x="1166" y="2104"/>
                    <a:pt x="1165" y="2103"/>
                    <a:pt x="1164" y="2102"/>
                  </a:cubicBezTo>
                  <a:cubicBezTo>
                    <a:pt x="1148" y="2061"/>
                    <a:pt x="1144" y="2032"/>
                    <a:pt x="1144" y="2032"/>
                  </a:cubicBezTo>
                  <a:cubicBezTo>
                    <a:pt x="1144" y="2032"/>
                    <a:pt x="1160" y="2033"/>
                    <a:pt x="1183" y="2040"/>
                  </a:cubicBezTo>
                  <a:cubicBezTo>
                    <a:pt x="1183" y="2040"/>
                    <a:pt x="1183" y="2040"/>
                    <a:pt x="1183" y="2040"/>
                  </a:cubicBezTo>
                  <a:cubicBezTo>
                    <a:pt x="1183" y="2041"/>
                    <a:pt x="1183" y="2042"/>
                    <a:pt x="1184" y="2043"/>
                  </a:cubicBezTo>
                  <a:cubicBezTo>
                    <a:pt x="1184" y="2044"/>
                    <a:pt x="1184" y="2045"/>
                    <a:pt x="1185" y="2046"/>
                  </a:cubicBezTo>
                  <a:cubicBezTo>
                    <a:pt x="1185" y="2047"/>
                    <a:pt x="1185" y="2048"/>
                    <a:pt x="1186" y="2049"/>
                  </a:cubicBezTo>
                  <a:cubicBezTo>
                    <a:pt x="1186" y="2051"/>
                    <a:pt x="1187" y="2053"/>
                    <a:pt x="1188" y="2055"/>
                  </a:cubicBezTo>
                  <a:cubicBezTo>
                    <a:pt x="1189" y="2056"/>
                    <a:pt x="1189" y="2057"/>
                    <a:pt x="1190" y="2058"/>
                  </a:cubicBezTo>
                  <a:cubicBezTo>
                    <a:pt x="1190" y="2059"/>
                    <a:pt x="1191" y="2060"/>
                    <a:pt x="1191" y="2061"/>
                  </a:cubicBezTo>
                  <a:cubicBezTo>
                    <a:pt x="1193" y="2064"/>
                    <a:pt x="1194" y="2066"/>
                    <a:pt x="1195" y="2068"/>
                  </a:cubicBezTo>
                  <a:cubicBezTo>
                    <a:pt x="1196" y="2070"/>
                    <a:pt x="1198" y="2072"/>
                    <a:pt x="1199" y="2074"/>
                  </a:cubicBezTo>
                  <a:cubicBezTo>
                    <a:pt x="1200" y="2075"/>
                    <a:pt x="1201" y="2076"/>
                    <a:pt x="1201" y="2077"/>
                  </a:cubicBezTo>
                  <a:cubicBezTo>
                    <a:pt x="1202" y="2078"/>
                    <a:pt x="1203" y="2079"/>
                    <a:pt x="1204" y="2080"/>
                  </a:cubicBezTo>
                  <a:cubicBezTo>
                    <a:pt x="1205" y="2082"/>
                    <a:pt x="1206" y="2084"/>
                    <a:pt x="1208" y="2085"/>
                  </a:cubicBezTo>
                  <a:cubicBezTo>
                    <a:pt x="1209" y="2086"/>
                    <a:pt x="1209" y="2087"/>
                    <a:pt x="1210" y="2088"/>
                  </a:cubicBezTo>
                  <a:cubicBezTo>
                    <a:pt x="1211" y="2089"/>
                    <a:pt x="1211" y="2089"/>
                    <a:pt x="1212" y="2090"/>
                  </a:cubicBezTo>
                  <a:cubicBezTo>
                    <a:pt x="1213" y="2091"/>
                    <a:pt x="1213" y="2091"/>
                    <a:pt x="1214" y="2092"/>
                  </a:cubicBezTo>
                  <a:cubicBezTo>
                    <a:pt x="1215" y="2092"/>
                    <a:pt x="1215" y="2093"/>
                    <a:pt x="1216" y="2094"/>
                  </a:cubicBezTo>
                  <a:cubicBezTo>
                    <a:pt x="1217" y="2095"/>
                    <a:pt x="1218" y="2095"/>
                    <a:pt x="1219" y="2096"/>
                  </a:cubicBezTo>
                  <a:cubicBezTo>
                    <a:pt x="1220" y="2097"/>
                    <a:pt x="1220" y="2097"/>
                    <a:pt x="1221" y="2098"/>
                  </a:cubicBezTo>
                  <a:cubicBezTo>
                    <a:pt x="1221" y="2098"/>
                    <a:pt x="1222" y="2098"/>
                    <a:pt x="1222" y="2098"/>
                  </a:cubicBezTo>
                  <a:cubicBezTo>
                    <a:pt x="1222" y="2098"/>
                    <a:pt x="1222" y="2098"/>
                    <a:pt x="1221" y="2097"/>
                  </a:cubicBezTo>
                  <a:cubicBezTo>
                    <a:pt x="1221" y="2097"/>
                    <a:pt x="1221" y="2096"/>
                    <a:pt x="1220" y="2095"/>
                  </a:cubicBezTo>
                  <a:cubicBezTo>
                    <a:pt x="1220" y="2094"/>
                    <a:pt x="1219" y="2093"/>
                    <a:pt x="1218" y="2092"/>
                  </a:cubicBezTo>
                  <a:cubicBezTo>
                    <a:pt x="1217" y="2090"/>
                    <a:pt x="1217" y="2089"/>
                    <a:pt x="1216" y="2087"/>
                  </a:cubicBezTo>
                  <a:cubicBezTo>
                    <a:pt x="1215" y="2086"/>
                    <a:pt x="1214" y="2084"/>
                    <a:pt x="1213" y="2082"/>
                  </a:cubicBezTo>
                  <a:cubicBezTo>
                    <a:pt x="1212" y="2080"/>
                    <a:pt x="1211" y="2078"/>
                    <a:pt x="1209" y="2076"/>
                  </a:cubicBezTo>
                  <a:cubicBezTo>
                    <a:pt x="1209" y="2075"/>
                    <a:pt x="1208" y="2074"/>
                    <a:pt x="1208" y="2073"/>
                  </a:cubicBezTo>
                  <a:cubicBezTo>
                    <a:pt x="1207" y="2072"/>
                    <a:pt x="1206" y="2071"/>
                    <a:pt x="1206" y="2070"/>
                  </a:cubicBezTo>
                  <a:cubicBezTo>
                    <a:pt x="1204" y="2068"/>
                    <a:pt x="1203" y="2066"/>
                    <a:pt x="1202" y="2064"/>
                  </a:cubicBezTo>
                  <a:cubicBezTo>
                    <a:pt x="1201" y="2062"/>
                    <a:pt x="1199" y="2060"/>
                    <a:pt x="1198" y="2058"/>
                  </a:cubicBezTo>
                  <a:cubicBezTo>
                    <a:pt x="1198" y="2057"/>
                    <a:pt x="1197" y="2056"/>
                    <a:pt x="1196" y="2055"/>
                  </a:cubicBezTo>
                  <a:cubicBezTo>
                    <a:pt x="1196" y="2054"/>
                    <a:pt x="1195" y="2053"/>
                    <a:pt x="1194" y="2052"/>
                  </a:cubicBezTo>
                  <a:cubicBezTo>
                    <a:pt x="1193" y="2050"/>
                    <a:pt x="1192" y="2048"/>
                    <a:pt x="1191" y="2046"/>
                  </a:cubicBezTo>
                  <a:cubicBezTo>
                    <a:pt x="1190" y="2045"/>
                    <a:pt x="1189" y="2043"/>
                    <a:pt x="1189" y="2042"/>
                  </a:cubicBezTo>
                  <a:cubicBezTo>
                    <a:pt x="1217" y="2053"/>
                    <a:pt x="1255" y="2075"/>
                    <a:pt x="1285" y="2123"/>
                  </a:cubicBezTo>
                  <a:cubicBezTo>
                    <a:pt x="1309" y="2160"/>
                    <a:pt x="1315" y="2204"/>
                    <a:pt x="1329" y="2244"/>
                  </a:cubicBezTo>
                  <a:cubicBezTo>
                    <a:pt x="1329" y="2244"/>
                    <a:pt x="1329" y="2244"/>
                    <a:pt x="1329" y="2245"/>
                  </a:cubicBezTo>
                  <a:cubicBezTo>
                    <a:pt x="1329" y="2246"/>
                    <a:pt x="1328" y="2246"/>
                    <a:pt x="1328" y="2247"/>
                  </a:cubicBezTo>
                  <a:cubicBezTo>
                    <a:pt x="1327" y="2249"/>
                    <a:pt x="1327" y="2251"/>
                    <a:pt x="1326" y="2253"/>
                  </a:cubicBezTo>
                  <a:cubicBezTo>
                    <a:pt x="1326" y="2254"/>
                    <a:pt x="1326" y="2255"/>
                    <a:pt x="1325" y="2256"/>
                  </a:cubicBezTo>
                  <a:cubicBezTo>
                    <a:pt x="1325" y="2257"/>
                    <a:pt x="1325" y="2258"/>
                    <a:pt x="1325" y="2259"/>
                  </a:cubicBezTo>
                  <a:cubicBezTo>
                    <a:pt x="1324" y="2261"/>
                    <a:pt x="1324" y="2264"/>
                    <a:pt x="1323" y="2266"/>
                  </a:cubicBezTo>
                  <a:cubicBezTo>
                    <a:pt x="1323" y="2268"/>
                    <a:pt x="1323" y="2270"/>
                    <a:pt x="1323" y="2272"/>
                  </a:cubicBezTo>
                  <a:cubicBezTo>
                    <a:pt x="1323" y="2273"/>
                    <a:pt x="1322" y="2275"/>
                    <a:pt x="1322" y="2276"/>
                  </a:cubicBezTo>
                  <a:cubicBezTo>
                    <a:pt x="1322" y="2277"/>
                    <a:pt x="1322" y="2278"/>
                    <a:pt x="1322" y="2279"/>
                  </a:cubicBezTo>
                  <a:cubicBezTo>
                    <a:pt x="1322" y="2281"/>
                    <a:pt x="1322" y="2283"/>
                    <a:pt x="1322" y="2285"/>
                  </a:cubicBezTo>
                  <a:cubicBezTo>
                    <a:pt x="1322" y="2286"/>
                    <a:pt x="1323" y="2287"/>
                    <a:pt x="1323" y="2288"/>
                  </a:cubicBezTo>
                  <a:cubicBezTo>
                    <a:pt x="1323" y="2288"/>
                    <a:pt x="1323" y="2289"/>
                    <a:pt x="1323" y="2290"/>
                  </a:cubicBezTo>
                  <a:cubicBezTo>
                    <a:pt x="1323" y="2291"/>
                    <a:pt x="1323" y="2292"/>
                    <a:pt x="1323" y="2293"/>
                  </a:cubicBezTo>
                  <a:cubicBezTo>
                    <a:pt x="1323" y="2293"/>
                    <a:pt x="1323" y="2294"/>
                    <a:pt x="1324" y="2295"/>
                  </a:cubicBezTo>
                  <a:cubicBezTo>
                    <a:pt x="1324" y="2296"/>
                    <a:pt x="1324" y="2297"/>
                    <a:pt x="1324" y="2298"/>
                  </a:cubicBezTo>
                  <a:cubicBezTo>
                    <a:pt x="1324" y="2299"/>
                    <a:pt x="1325" y="2300"/>
                    <a:pt x="1325" y="2300"/>
                  </a:cubicBezTo>
                  <a:cubicBezTo>
                    <a:pt x="1325" y="2301"/>
                    <a:pt x="1325" y="2301"/>
                    <a:pt x="1325" y="2301"/>
                  </a:cubicBezTo>
                  <a:cubicBezTo>
                    <a:pt x="1325" y="2301"/>
                    <a:pt x="1325" y="2301"/>
                    <a:pt x="1325" y="2300"/>
                  </a:cubicBezTo>
                  <a:cubicBezTo>
                    <a:pt x="1325" y="2300"/>
                    <a:pt x="1326" y="2299"/>
                    <a:pt x="1326" y="2298"/>
                  </a:cubicBezTo>
                  <a:cubicBezTo>
                    <a:pt x="1326" y="2297"/>
                    <a:pt x="1326" y="2296"/>
                    <a:pt x="1327" y="2295"/>
                  </a:cubicBezTo>
                  <a:cubicBezTo>
                    <a:pt x="1327" y="2293"/>
                    <a:pt x="1327" y="2292"/>
                    <a:pt x="1327" y="2290"/>
                  </a:cubicBezTo>
                  <a:cubicBezTo>
                    <a:pt x="1328" y="2289"/>
                    <a:pt x="1328" y="2287"/>
                    <a:pt x="1328" y="2285"/>
                  </a:cubicBezTo>
                  <a:cubicBezTo>
                    <a:pt x="1329" y="2283"/>
                    <a:pt x="1329" y="2281"/>
                    <a:pt x="1329" y="2279"/>
                  </a:cubicBezTo>
                  <a:cubicBezTo>
                    <a:pt x="1329" y="2278"/>
                    <a:pt x="1330" y="2277"/>
                    <a:pt x="1330" y="2276"/>
                  </a:cubicBezTo>
                  <a:cubicBezTo>
                    <a:pt x="1330" y="2275"/>
                    <a:pt x="1330" y="2274"/>
                    <a:pt x="1330" y="2273"/>
                  </a:cubicBezTo>
                  <a:cubicBezTo>
                    <a:pt x="1331" y="2271"/>
                    <a:pt x="1331" y="2269"/>
                    <a:pt x="1331" y="2267"/>
                  </a:cubicBezTo>
                  <a:cubicBezTo>
                    <a:pt x="1332" y="2265"/>
                    <a:pt x="1332" y="2263"/>
                    <a:pt x="1332" y="2261"/>
                  </a:cubicBezTo>
                  <a:cubicBezTo>
                    <a:pt x="1332" y="2260"/>
                    <a:pt x="1332" y="2259"/>
                    <a:pt x="1333" y="2257"/>
                  </a:cubicBezTo>
                  <a:cubicBezTo>
                    <a:pt x="1333" y="2256"/>
                    <a:pt x="1333" y="2255"/>
                    <a:pt x="1333" y="2254"/>
                  </a:cubicBezTo>
                  <a:cubicBezTo>
                    <a:pt x="1333" y="2254"/>
                    <a:pt x="1333" y="2254"/>
                    <a:pt x="1333" y="2254"/>
                  </a:cubicBezTo>
                  <a:cubicBezTo>
                    <a:pt x="1339" y="2268"/>
                    <a:pt x="1346" y="2282"/>
                    <a:pt x="1355" y="2295"/>
                  </a:cubicBezTo>
                  <a:cubicBezTo>
                    <a:pt x="1357" y="2296"/>
                    <a:pt x="1358" y="2298"/>
                    <a:pt x="1360" y="2300"/>
                  </a:cubicBezTo>
                  <a:cubicBezTo>
                    <a:pt x="1360" y="2302"/>
                    <a:pt x="1360" y="2304"/>
                    <a:pt x="1360" y="2306"/>
                  </a:cubicBezTo>
                  <a:cubicBezTo>
                    <a:pt x="1361" y="2309"/>
                    <a:pt x="1361" y="2311"/>
                    <a:pt x="1361" y="2314"/>
                  </a:cubicBezTo>
                  <a:cubicBezTo>
                    <a:pt x="1361" y="2317"/>
                    <a:pt x="1361" y="2320"/>
                    <a:pt x="1360" y="2323"/>
                  </a:cubicBezTo>
                  <a:cubicBezTo>
                    <a:pt x="1360" y="2324"/>
                    <a:pt x="1360" y="2326"/>
                    <a:pt x="1360" y="2327"/>
                  </a:cubicBezTo>
                  <a:cubicBezTo>
                    <a:pt x="1360" y="2328"/>
                    <a:pt x="1360" y="2329"/>
                    <a:pt x="1359" y="2330"/>
                  </a:cubicBezTo>
                  <a:cubicBezTo>
                    <a:pt x="1359" y="2331"/>
                    <a:pt x="1359" y="2331"/>
                    <a:pt x="1359" y="2331"/>
                  </a:cubicBezTo>
                  <a:cubicBezTo>
                    <a:pt x="1359" y="2332"/>
                    <a:pt x="1359" y="2332"/>
                    <a:pt x="1359" y="2332"/>
                  </a:cubicBezTo>
                  <a:cubicBezTo>
                    <a:pt x="1358" y="2335"/>
                    <a:pt x="1357" y="2338"/>
                    <a:pt x="1356" y="2340"/>
                  </a:cubicBezTo>
                  <a:cubicBezTo>
                    <a:pt x="1355" y="2343"/>
                    <a:pt x="1354" y="2346"/>
                    <a:pt x="1352" y="2349"/>
                  </a:cubicBezTo>
                  <a:cubicBezTo>
                    <a:pt x="1351" y="2350"/>
                    <a:pt x="1350" y="2351"/>
                    <a:pt x="1350" y="2353"/>
                  </a:cubicBezTo>
                  <a:cubicBezTo>
                    <a:pt x="1349" y="2354"/>
                    <a:pt x="1348" y="2356"/>
                    <a:pt x="1347" y="2357"/>
                  </a:cubicBezTo>
                  <a:cubicBezTo>
                    <a:pt x="1347" y="2357"/>
                    <a:pt x="1347" y="2358"/>
                    <a:pt x="1347" y="2358"/>
                  </a:cubicBezTo>
                  <a:cubicBezTo>
                    <a:pt x="1346" y="2359"/>
                    <a:pt x="1346" y="2359"/>
                    <a:pt x="1346" y="2359"/>
                  </a:cubicBezTo>
                  <a:cubicBezTo>
                    <a:pt x="1346" y="2360"/>
                    <a:pt x="1346" y="2360"/>
                    <a:pt x="1346" y="2360"/>
                  </a:cubicBezTo>
                  <a:cubicBezTo>
                    <a:pt x="1345" y="2361"/>
                    <a:pt x="1345" y="2361"/>
                    <a:pt x="1345" y="2362"/>
                  </a:cubicBezTo>
                  <a:cubicBezTo>
                    <a:pt x="1345" y="2362"/>
                    <a:pt x="1345" y="2363"/>
                    <a:pt x="1344" y="2364"/>
                  </a:cubicBezTo>
                  <a:cubicBezTo>
                    <a:pt x="1344" y="2365"/>
                    <a:pt x="1344" y="2365"/>
                    <a:pt x="1344" y="2366"/>
                  </a:cubicBezTo>
                  <a:cubicBezTo>
                    <a:pt x="1343" y="2369"/>
                    <a:pt x="1342" y="2372"/>
                    <a:pt x="1342" y="2374"/>
                  </a:cubicBezTo>
                  <a:cubicBezTo>
                    <a:pt x="1342" y="2377"/>
                    <a:pt x="1342" y="2379"/>
                    <a:pt x="1342" y="2382"/>
                  </a:cubicBezTo>
                  <a:cubicBezTo>
                    <a:pt x="1343" y="2384"/>
                    <a:pt x="1343" y="2385"/>
                    <a:pt x="1343" y="2387"/>
                  </a:cubicBezTo>
                  <a:cubicBezTo>
                    <a:pt x="1343" y="2388"/>
                    <a:pt x="1344" y="2388"/>
                    <a:pt x="1344" y="2389"/>
                  </a:cubicBezTo>
                  <a:cubicBezTo>
                    <a:pt x="1344" y="2389"/>
                    <a:pt x="1344" y="2390"/>
                    <a:pt x="1344" y="2390"/>
                  </a:cubicBezTo>
                  <a:cubicBezTo>
                    <a:pt x="1345" y="2391"/>
                    <a:pt x="1345" y="2391"/>
                    <a:pt x="1345" y="2391"/>
                  </a:cubicBezTo>
                  <a:cubicBezTo>
                    <a:pt x="1345" y="2391"/>
                    <a:pt x="1345" y="2391"/>
                    <a:pt x="1345" y="2390"/>
                  </a:cubicBezTo>
                  <a:cubicBezTo>
                    <a:pt x="1345" y="2389"/>
                    <a:pt x="1345" y="2388"/>
                    <a:pt x="1345" y="2387"/>
                  </a:cubicBezTo>
                  <a:cubicBezTo>
                    <a:pt x="1345" y="2385"/>
                    <a:pt x="1345" y="2384"/>
                    <a:pt x="1345" y="2382"/>
                  </a:cubicBezTo>
                  <a:cubicBezTo>
                    <a:pt x="1346" y="2380"/>
                    <a:pt x="1346" y="2377"/>
                    <a:pt x="1347" y="2375"/>
                  </a:cubicBezTo>
                  <a:cubicBezTo>
                    <a:pt x="1347" y="2373"/>
                    <a:pt x="1348" y="2370"/>
                    <a:pt x="1349" y="2368"/>
                  </a:cubicBezTo>
                  <a:cubicBezTo>
                    <a:pt x="1350" y="2367"/>
                    <a:pt x="1350" y="2365"/>
                    <a:pt x="1351" y="2364"/>
                  </a:cubicBezTo>
                  <a:cubicBezTo>
                    <a:pt x="1351" y="2364"/>
                    <a:pt x="1351" y="2364"/>
                    <a:pt x="1352" y="2363"/>
                  </a:cubicBezTo>
                  <a:cubicBezTo>
                    <a:pt x="1352" y="2363"/>
                    <a:pt x="1352" y="2363"/>
                    <a:pt x="1352" y="2362"/>
                  </a:cubicBezTo>
                  <a:cubicBezTo>
                    <a:pt x="1352" y="2362"/>
                    <a:pt x="1353" y="2362"/>
                    <a:pt x="1353" y="2362"/>
                  </a:cubicBezTo>
                  <a:cubicBezTo>
                    <a:pt x="1353" y="2361"/>
                    <a:pt x="1353" y="2361"/>
                    <a:pt x="1353" y="2361"/>
                  </a:cubicBezTo>
                  <a:cubicBezTo>
                    <a:pt x="1354" y="2359"/>
                    <a:pt x="1355" y="2358"/>
                    <a:pt x="1356" y="2357"/>
                  </a:cubicBezTo>
                  <a:cubicBezTo>
                    <a:pt x="1357" y="2355"/>
                    <a:pt x="1358" y="2354"/>
                    <a:pt x="1359" y="2353"/>
                  </a:cubicBezTo>
                  <a:cubicBezTo>
                    <a:pt x="1360" y="2350"/>
                    <a:pt x="1362" y="2347"/>
                    <a:pt x="1364" y="2343"/>
                  </a:cubicBezTo>
                  <a:cubicBezTo>
                    <a:pt x="1365" y="2340"/>
                    <a:pt x="1366" y="2337"/>
                    <a:pt x="1367" y="2333"/>
                  </a:cubicBezTo>
                  <a:cubicBezTo>
                    <a:pt x="1367" y="2330"/>
                    <a:pt x="1367" y="2326"/>
                    <a:pt x="1367" y="2323"/>
                  </a:cubicBezTo>
                  <a:cubicBezTo>
                    <a:pt x="1367" y="2320"/>
                    <a:pt x="1367" y="2317"/>
                    <a:pt x="1367" y="2314"/>
                  </a:cubicBezTo>
                  <a:cubicBezTo>
                    <a:pt x="1366" y="2312"/>
                    <a:pt x="1366" y="2311"/>
                    <a:pt x="1366" y="2310"/>
                  </a:cubicBezTo>
                  <a:cubicBezTo>
                    <a:pt x="1365" y="2308"/>
                    <a:pt x="1365" y="2307"/>
                    <a:pt x="1365" y="2306"/>
                  </a:cubicBezTo>
                  <a:cubicBezTo>
                    <a:pt x="1365" y="2305"/>
                    <a:pt x="1365" y="2304"/>
                    <a:pt x="1364" y="2303"/>
                  </a:cubicBezTo>
                  <a:cubicBezTo>
                    <a:pt x="1381" y="2316"/>
                    <a:pt x="1408" y="2320"/>
                    <a:pt x="1432" y="2325"/>
                  </a:cubicBezTo>
                  <a:cubicBezTo>
                    <a:pt x="1432" y="2326"/>
                    <a:pt x="1432" y="2327"/>
                    <a:pt x="1432" y="2328"/>
                  </a:cubicBezTo>
                  <a:cubicBezTo>
                    <a:pt x="1432" y="2329"/>
                    <a:pt x="1433" y="2330"/>
                    <a:pt x="1433" y="2331"/>
                  </a:cubicBezTo>
                  <a:cubicBezTo>
                    <a:pt x="1433" y="2332"/>
                    <a:pt x="1433" y="2333"/>
                    <a:pt x="1433" y="2334"/>
                  </a:cubicBezTo>
                  <a:cubicBezTo>
                    <a:pt x="1433" y="2334"/>
                    <a:pt x="1433" y="2335"/>
                    <a:pt x="1433" y="2336"/>
                  </a:cubicBezTo>
                  <a:cubicBezTo>
                    <a:pt x="1433" y="2336"/>
                    <a:pt x="1433" y="2337"/>
                    <a:pt x="1433" y="2337"/>
                  </a:cubicBezTo>
                  <a:cubicBezTo>
                    <a:pt x="1434" y="2339"/>
                    <a:pt x="1434" y="2340"/>
                    <a:pt x="1434" y="2341"/>
                  </a:cubicBezTo>
                  <a:cubicBezTo>
                    <a:pt x="1433" y="2342"/>
                    <a:pt x="1433" y="2344"/>
                    <a:pt x="1433" y="2345"/>
                  </a:cubicBezTo>
                  <a:cubicBezTo>
                    <a:pt x="1433" y="2348"/>
                    <a:pt x="1433" y="2351"/>
                    <a:pt x="1433" y="2353"/>
                  </a:cubicBezTo>
                  <a:cubicBezTo>
                    <a:pt x="1433" y="2356"/>
                    <a:pt x="1432" y="2359"/>
                    <a:pt x="1432" y="2362"/>
                  </a:cubicBezTo>
                  <a:cubicBezTo>
                    <a:pt x="1432" y="2363"/>
                    <a:pt x="1432" y="2364"/>
                    <a:pt x="1432" y="2365"/>
                  </a:cubicBezTo>
                  <a:cubicBezTo>
                    <a:pt x="1432" y="2365"/>
                    <a:pt x="1432" y="2366"/>
                    <a:pt x="1432" y="2367"/>
                  </a:cubicBezTo>
                  <a:cubicBezTo>
                    <a:pt x="1432" y="2369"/>
                    <a:pt x="1432" y="2370"/>
                    <a:pt x="1432" y="2372"/>
                  </a:cubicBezTo>
                  <a:cubicBezTo>
                    <a:pt x="1432" y="2373"/>
                    <a:pt x="1432" y="2375"/>
                    <a:pt x="1433" y="2376"/>
                  </a:cubicBezTo>
                  <a:cubicBezTo>
                    <a:pt x="1433" y="2378"/>
                    <a:pt x="1433" y="2379"/>
                    <a:pt x="1433" y="2381"/>
                  </a:cubicBezTo>
                  <a:cubicBezTo>
                    <a:pt x="1434" y="2383"/>
                    <a:pt x="1435" y="2386"/>
                    <a:pt x="1436" y="2389"/>
                  </a:cubicBezTo>
                  <a:cubicBezTo>
                    <a:pt x="1437" y="2391"/>
                    <a:pt x="1438" y="2394"/>
                    <a:pt x="1440" y="2396"/>
                  </a:cubicBezTo>
                  <a:cubicBezTo>
                    <a:pt x="1441" y="2398"/>
                    <a:pt x="1443" y="2399"/>
                    <a:pt x="1444" y="2400"/>
                  </a:cubicBezTo>
                  <a:cubicBezTo>
                    <a:pt x="1446" y="2402"/>
                    <a:pt x="1447" y="2402"/>
                    <a:pt x="1448" y="2403"/>
                  </a:cubicBezTo>
                  <a:cubicBezTo>
                    <a:pt x="1449" y="2403"/>
                    <a:pt x="1450" y="2404"/>
                    <a:pt x="1450" y="2404"/>
                  </a:cubicBezTo>
                  <a:cubicBezTo>
                    <a:pt x="1451" y="2404"/>
                    <a:pt x="1451" y="2404"/>
                    <a:pt x="1451" y="2404"/>
                  </a:cubicBezTo>
                  <a:cubicBezTo>
                    <a:pt x="1452" y="2404"/>
                    <a:pt x="1452" y="2404"/>
                    <a:pt x="1452" y="2404"/>
                  </a:cubicBezTo>
                  <a:cubicBezTo>
                    <a:pt x="1452" y="2404"/>
                    <a:pt x="1452" y="2404"/>
                    <a:pt x="1452" y="2404"/>
                  </a:cubicBezTo>
                  <a:cubicBezTo>
                    <a:pt x="1451" y="2403"/>
                    <a:pt x="1450" y="2403"/>
                    <a:pt x="1449" y="2402"/>
                  </a:cubicBezTo>
                  <a:cubicBezTo>
                    <a:pt x="1448" y="2401"/>
                    <a:pt x="1447" y="2400"/>
                    <a:pt x="1446" y="2398"/>
                  </a:cubicBezTo>
                  <a:cubicBezTo>
                    <a:pt x="1445" y="2397"/>
                    <a:pt x="1444" y="2395"/>
                    <a:pt x="1444" y="2393"/>
                  </a:cubicBezTo>
                  <a:cubicBezTo>
                    <a:pt x="1442" y="2389"/>
                    <a:pt x="1441" y="2385"/>
                    <a:pt x="1440" y="2379"/>
                  </a:cubicBezTo>
                  <a:cubicBezTo>
                    <a:pt x="1440" y="2378"/>
                    <a:pt x="1440" y="2376"/>
                    <a:pt x="1440" y="2374"/>
                  </a:cubicBezTo>
                  <a:cubicBezTo>
                    <a:pt x="1440" y="2375"/>
                    <a:pt x="1440" y="2375"/>
                    <a:pt x="1440" y="2375"/>
                  </a:cubicBezTo>
                  <a:cubicBezTo>
                    <a:pt x="1441" y="2376"/>
                    <a:pt x="1442" y="2377"/>
                    <a:pt x="1443" y="2378"/>
                  </a:cubicBezTo>
                  <a:cubicBezTo>
                    <a:pt x="1444" y="2379"/>
                    <a:pt x="1445" y="2380"/>
                    <a:pt x="1446" y="2381"/>
                  </a:cubicBezTo>
                  <a:cubicBezTo>
                    <a:pt x="1447" y="2382"/>
                    <a:pt x="1448" y="2382"/>
                    <a:pt x="1449" y="2383"/>
                  </a:cubicBezTo>
                  <a:cubicBezTo>
                    <a:pt x="1450" y="2384"/>
                    <a:pt x="1451" y="2384"/>
                    <a:pt x="1452" y="2385"/>
                  </a:cubicBezTo>
                  <a:cubicBezTo>
                    <a:pt x="1453" y="2385"/>
                    <a:pt x="1454" y="2385"/>
                    <a:pt x="1454" y="2385"/>
                  </a:cubicBezTo>
                  <a:cubicBezTo>
                    <a:pt x="1455" y="2385"/>
                    <a:pt x="1455" y="2385"/>
                    <a:pt x="1456" y="2385"/>
                  </a:cubicBezTo>
                  <a:cubicBezTo>
                    <a:pt x="1456" y="2385"/>
                    <a:pt x="1457" y="2386"/>
                    <a:pt x="1458" y="2386"/>
                  </a:cubicBezTo>
                  <a:cubicBezTo>
                    <a:pt x="1458" y="2386"/>
                    <a:pt x="1459" y="2386"/>
                    <a:pt x="1459" y="2386"/>
                  </a:cubicBezTo>
                  <a:cubicBezTo>
                    <a:pt x="1460" y="2386"/>
                    <a:pt x="1460" y="2386"/>
                    <a:pt x="1460" y="2386"/>
                  </a:cubicBezTo>
                  <a:cubicBezTo>
                    <a:pt x="1461" y="2386"/>
                    <a:pt x="1461" y="2386"/>
                    <a:pt x="1462" y="2386"/>
                  </a:cubicBezTo>
                  <a:cubicBezTo>
                    <a:pt x="1462" y="2386"/>
                    <a:pt x="1463" y="2385"/>
                    <a:pt x="1464" y="2385"/>
                  </a:cubicBezTo>
                  <a:cubicBezTo>
                    <a:pt x="1464" y="2385"/>
                    <a:pt x="1465" y="2385"/>
                    <a:pt x="1465" y="2385"/>
                  </a:cubicBezTo>
                  <a:cubicBezTo>
                    <a:pt x="1465" y="2385"/>
                    <a:pt x="1465" y="2385"/>
                    <a:pt x="1465" y="2385"/>
                  </a:cubicBezTo>
                  <a:cubicBezTo>
                    <a:pt x="1465" y="2385"/>
                    <a:pt x="1465" y="2385"/>
                    <a:pt x="1465" y="2384"/>
                  </a:cubicBezTo>
                  <a:cubicBezTo>
                    <a:pt x="1465" y="2384"/>
                    <a:pt x="1464" y="2384"/>
                    <a:pt x="1464" y="2384"/>
                  </a:cubicBezTo>
                  <a:cubicBezTo>
                    <a:pt x="1463" y="2383"/>
                    <a:pt x="1463" y="2383"/>
                    <a:pt x="1462" y="2383"/>
                  </a:cubicBezTo>
                  <a:cubicBezTo>
                    <a:pt x="1462" y="2382"/>
                    <a:pt x="1462" y="2382"/>
                    <a:pt x="1461" y="2382"/>
                  </a:cubicBezTo>
                  <a:cubicBezTo>
                    <a:pt x="1461" y="2382"/>
                    <a:pt x="1461" y="2382"/>
                    <a:pt x="1460" y="2381"/>
                  </a:cubicBezTo>
                  <a:cubicBezTo>
                    <a:pt x="1460" y="2381"/>
                    <a:pt x="1459" y="2380"/>
                    <a:pt x="1458" y="2380"/>
                  </a:cubicBezTo>
                  <a:cubicBezTo>
                    <a:pt x="1458" y="2380"/>
                    <a:pt x="1457" y="2379"/>
                    <a:pt x="1457" y="2379"/>
                  </a:cubicBezTo>
                  <a:cubicBezTo>
                    <a:pt x="1456" y="2379"/>
                    <a:pt x="1456" y="2378"/>
                    <a:pt x="1456" y="2378"/>
                  </a:cubicBezTo>
                  <a:cubicBezTo>
                    <a:pt x="1455" y="2378"/>
                    <a:pt x="1454" y="2377"/>
                    <a:pt x="1453" y="2376"/>
                  </a:cubicBezTo>
                  <a:cubicBezTo>
                    <a:pt x="1452" y="2376"/>
                    <a:pt x="1451" y="2375"/>
                    <a:pt x="1451" y="2375"/>
                  </a:cubicBezTo>
                  <a:cubicBezTo>
                    <a:pt x="1450" y="2374"/>
                    <a:pt x="1449" y="2373"/>
                    <a:pt x="1448" y="2373"/>
                  </a:cubicBezTo>
                  <a:cubicBezTo>
                    <a:pt x="1447" y="2372"/>
                    <a:pt x="1446" y="2371"/>
                    <a:pt x="1446" y="2371"/>
                  </a:cubicBezTo>
                  <a:cubicBezTo>
                    <a:pt x="1445" y="2370"/>
                    <a:pt x="1444" y="2369"/>
                    <a:pt x="1443" y="2369"/>
                  </a:cubicBezTo>
                  <a:cubicBezTo>
                    <a:pt x="1443" y="2368"/>
                    <a:pt x="1442" y="2368"/>
                    <a:pt x="1441" y="2367"/>
                  </a:cubicBezTo>
                  <a:cubicBezTo>
                    <a:pt x="1441" y="2367"/>
                    <a:pt x="1441" y="2366"/>
                    <a:pt x="1440" y="2366"/>
                  </a:cubicBezTo>
                  <a:cubicBezTo>
                    <a:pt x="1440" y="2366"/>
                    <a:pt x="1440" y="2366"/>
                    <a:pt x="1440" y="2366"/>
                  </a:cubicBezTo>
                  <a:cubicBezTo>
                    <a:pt x="1440" y="2365"/>
                    <a:pt x="1440" y="2365"/>
                    <a:pt x="1440" y="2365"/>
                  </a:cubicBezTo>
                  <a:cubicBezTo>
                    <a:pt x="1440" y="2363"/>
                    <a:pt x="1440" y="2363"/>
                    <a:pt x="1440" y="2363"/>
                  </a:cubicBezTo>
                  <a:cubicBezTo>
                    <a:pt x="1440" y="2360"/>
                    <a:pt x="1440" y="2357"/>
                    <a:pt x="1441" y="2354"/>
                  </a:cubicBezTo>
                  <a:cubicBezTo>
                    <a:pt x="1441" y="2352"/>
                    <a:pt x="1441" y="2351"/>
                    <a:pt x="1441" y="2349"/>
                  </a:cubicBezTo>
                  <a:cubicBezTo>
                    <a:pt x="1441" y="2349"/>
                    <a:pt x="1441" y="2348"/>
                    <a:pt x="1441" y="2347"/>
                  </a:cubicBezTo>
                  <a:cubicBezTo>
                    <a:pt x="1440" y="2346"/>
                    <a:pt x="1440" y="2346"/>
                    <a:pt x="1440" y="2345"/>
                  </a:cubicBezTo>
                  <a:cubicBezTo>
                    <a:pt x="1440" y="2344"/>
                    <a:pt x="1440" y="2342"/>
                    <a:pt x="1440" y="2341"/>
                  </a:cubicBezTo>
                  <a:cubicBezTo>
                    <a:pt x="1440" y="2339"/>
                    <a:pt x="1440" y="2338"/>
                    <a:pt x="1439" y="2337"/>
                  </a:cubicBezTo>
                  <a:cubicBezTo>
                    <a:pt x="1439" y="2336"/>
                    <a:pt x="1439" y="2335"/>
                    <a:pt x="1439" y="2335"/>
                  </a:cubicBezTo>
                  <a:cubicBezTo>
                    <a:pt x="1439" y="2334"/>
                    <a:pt x="1439" y="2333"/>
                    <a:pt x="1438" y="2333"/>
                  </a:cubicBezTo>
                  <a:cubicBezTo>
                    <a:pt x="1438" y="2332"/>
                    <a:pt x="1438" y="2330"/>
                    <a:pt x="1437" y="2329"/>
                  </a:cubicBezTo>
                  <a:cubicBezTo>
                    <a:pt x="1437" y="2328"/>
                    <a:pt x="1436" y="2327"/>
                    <a:pt x="1436" y="2326"/>
                  </a:cubicBezTo>
                  <a:cubicBezTo>
                    <a:pt x="1436" y="2326"/>
                    <a:pt x="1436" y="2326"/>
                    <a:pt x="1436" y="2326"/>
                  </a:cubicBezTo>
                  <a:cubicBezTo>
                    <a:pt x="1460" y="2332"/>
                    <a:pt x="1481" y="2341"/>
                    <a:pt x="1486" y="2363"/>
                  </a:cubicBezTo>
                  <a:cubicBezTo>
                    <a:pt x="1489" y="2376"/>
                    <a:pt x="1489" y="2410"/>
                    <a:pt x="1477" y="2411"/>
                  </a:cubicBezTo>
                  <a:cubicBezTo>
                    <a:pt x="1466" y="2413"/>
                    <a:pt x="1453" y="2416"/>
                    <a:pt x="1446" y="2417"/>
                  </a:cubicBezTo>
                  <a:cubicBezTo>
                    <a:pt x="1436" y="2420"/>
                    <a:pt x="1425" y="2424"/>
                    <a:pt x="1414" y="2431"/>
                  </a:cubicBezTo>
                  <a:cubicBezTo>
                    <a:pt x="1414" y="2431"/>
                    <a:pt x="1414" y="2431"/>
                    <a:pt x="1413" y="2431"/>
                  </a:cubicBezTo>
                  <a:cubicBezTo>
                    <a:pt x="1412" y="2431"/>
                    <a:pt x="1412" y="2431"/>
                    <a:pt x="1411" y="2431"/>
                  </a:cubicBezTo>
                  <a:cubicBezTo>
                    <a:pt x="1410" y="2431"/>
                    <a:pt x="1410" y="2431"/>
                    <a:pt x="1409" y="2431"/>
                  </a:cubicBezTo>
                  <a:cubicBezTo>
                    <a:pt x="1409" y="2431"/>
                    <a:pt x="1408" y="2431"/>
                    <a:pt x="1408" y="2431"/>
                  </a:cubicBezTo>
                  <a:cubicBezTo>
                    <a:pt x="1407" y="2430"/>
                    <a:pt x="1406" y="2430"/>
                    <a:pt x="1405" y="2430"/>
                  </a:cubicBezTo>
                  <a:cubicBezTo>
                    <a:pt x="1403" y="2430"/>
                    <a:pt x="1401" y="2430"/>
                    <a:pt x="1399" y="2429"/>
                  </a:cubicBezTo>
                  <a:cubicBezTo>
                    <a:pt x="1397" y="2429"/>
                    <a:pt x="1395" y="2428"/>
                    <a:pt x="1394" y="2428"/>
                  </a:cubicBezTo>
                  <a:cubicBezTo>
                    <a:pt x="1394" y="2428"/>
                    <a:pt x="1393" y="2428"/>
                    <a:pt x="1393" y="2428"/>
                  </a:cubicBezTo>
                  <a:cubicBezTo>
                    <a:pt x="1393" y="2427"/>
                    <a:pt x="1393" y="2427"/>
                    <a:pt x="1393" y="2426"/>
                  </a:cubicBezTo>
                  <a:cubicBezTo>
                    <a:pt x="1392" y="2426"/>
                    <a:pt x="1392" y="2425"/>
                    <a:pt x="1392" y="2425"/>
                  </a:cubicBezTo>
                  <a:cubicBezTo>
                    <a:pt x="1391" y="2424"/>
                    <a:pt x="1390" y="2422"/>
                    <a:pt x="1390" y="2421"/>
                  </a:cubicBezTo>
                  <a:cubicBezTo>
                    <a:pt x="1389" y="2420"/>
                    <a:pt x="1389" y="2420"/>
                    <a:pt x="1389" y="2419"/>
                  </a:cubicBezTo>
                  <a:cubicBezTo>
                    <a:pt x="1388" y="2419"/>
                    <a:pt x="1388" y="2418"/>
                    <a:pt x="1387" y="2417"/>
                  </a:cubicBezTo>
                  <a:cubicBezTo>
                    <a:pt x="1387" y="2417"/>
                    <a:pt x="1387" y="2416"/>
                    <a:pt x="1386" y="2415"/>
                  </a:cubicBezTo>
                  <a:cubicBezTo>
                    <a:pt x="1386" y="2414"/>
                    <a:pt x="1385" y="2414"/>
                    <a:pt x="1385" y="2413"/>
                  </a:cubicBezTo>
                  <a:cubicBezTo>
                    <a:pt x="1384" y="2412"/>
                    <a:pt x="1384" y="2410"/>
                    <a:pt x="1383" y="2409"/>
                  </a:cubicBezTo>
                  <a:cubicBezTo>
                    <a:pt x="1382" y="2407"/>
                    <a:pt x="1381" y="2406"/>
                    <a:pt x="1381" y="2404"/>
                  </a:cubicBezTo>
                  <a:cubicBezTo>
                    <a:pt x="1380" y="2403"/>
                    <a:pt x="1379" y="2401"/>
                    <a:pt x="1379" y="2400"/>
                  </a:cubicBezTo>
                  <a:cubicBezTo>
                    <a:pt x="1378" y="2399"/>
                    <a:pt x="1378" y="2399"/>
                    <a:pt x="1378" y="2398"/>
                  </a:cubicBezTo>
                  <a:cubicBezTo>
                    <a:pt x="1377" y="2397"/>
                    <a:pt x="1377" y="2397"/>
                    <a:pt x="1377" y="2396"/>
                  </a:cubicBezTo>
                  <a:cubicBezTo>
                    <a:pt x="1376" y="2395"/>
                    <a:pt x="1375" y="2393"/>
                    <a:pt x="1375" y="2392"/>
                  </a:cubicBezTo>
                  <a:cubicBezTo>
                    <a:pt x="1375" y="2392"/>
                    <a:pt x="1374" y="2391"/>
                    <a:pt x="1374" y="2390"/>
                  </a:cubicBezTo>
                  <a:cubicBezTo>
                    <a:pt x="1374" y="2390"/>
                    <a:pt x="1374" y="2389"/>
                    <a:pt x="1374" y="2389"/>
                  </a:cubicBezTo>
                  <a:cubicBezTo>
                    <a:pt x="1373" y="2388"/>
                    <a:pt x="1373" y="2387"/>
                    <a:pt x="1372" y="2386"/>
                  </a:cubicBezTo>
                  <a:cubicBezTo>
                    <a:pt x="1372" y="2386"/>
                    <a:pt x="1372" y="2385"/>
                    <a:pt x="1372" y="2385"/>
                  </a:cubicBezTo>
                  <a:cubicBezTo>
                    <a:pt x="1371" y="2384"/>
                    <a:pt x="1371" y="2384"/>
                    <a:pt x="1371" y="2384"/>
                  </a:cubicBezTo>
                  <a:cubicBezTo>
                    <a:pt x="1371" y="2384"/>
                    <a:pt x="1371" y="2384"/>
                    <a:pt x="1371" y="2385"/>
                  </a:cubicBezTo>
                  <a:cubicBezTo>
                    <a:pt x="1371" y="2385"/>
                    <a:pt x="1371" y="2386"/>
                    <a:pt x="1371" y="2387"/>
                  </a:cubicBezTo>
                  <a:cubicBezTo>
                    <a:pt x="1371" y="2387"/>
                    <a:pt x="1371" y="2388"/>
                    <a:pt x="1371" y="2389"/>
                  </a:cubicBezTo>
                  <a:cubicBezTo>
                    <a:pt x="1370" y="2390"/>
                    <a:pt x="1370" y="2391"/>
                    <a:pt x="1370" y="2391"/>
                  </a:cubicBezTo>
                  <a:cubicBezTo>
                    <a:pt x="1370" y="2392"/>
                    <a:pt x="1370" y="2393"/>
                    <a:pt x="1370" y="2393"/>
                  </a:cubicBezTo>
                  <a:cubicBezTo>
                    <a:pt x="1371" y="2394"/>
                    <a:pt x="1371" y="2395"/>
                    <a:pt x="1371" y="2395"/>
                  </a:cubicBezTo>
                  <a:cubicBezTo>
                    <a:pt x="1371" y="2396"/>
                    <a:pt x="1371" y="2397"/>
                    <a:pt x="1371" y="2398"/>
                  </a:cubicBezTo>
                  <a:cubicBezTo>
                    <a:pt x="1371" y="2398"/>
                    <a:pt x="1371" y="2399"/>
                    <a:pt x="1371" y="2400"/>
                  </a:cubicBezTo>
                  <a:cubicBezTo>
                    <a:pt x="1371" y="2401"/>
                    <a:pt x="1372" y="2402"/>
                    <a:pt x="1372" y="2402"/>
                  </a:cubicBezTo>
                  <a:cubicBezTo>
                    <a:pt x="1372" y="2403"/>
                    <a:pt x="1372" y="2404"/>
                    <a:pt x="1373" y="2405"/>
                  </a:cubicBezTo>
                  <a:cubicBezTo>
                    <a:pt x="1373" y="2406"/>
                    <a:pt x="1373" y="2407"/>
                    <a:pt x="1374" y="2407"/>
                  </a:cubicBezTo>
                  <a:cubicBezTo>
                    <a:pt x="1374" y="2409"/>
                    <a:pt x="1375" y="2411"/>
                    <a:pt x="1376" y="2412"/>
                  </a:cubicBezTo>
                  <a:cubicBezTo>
                    <a:pt x="1377" y="2414"/>
                    <a:pt x="1377" y="2416"/>
                    <a:pt x="1379" y="2417"/>
                  </a:cubicBezTo>
                  <a:cubicBezTo>
                    <a:pt x="1379" y="2419"/>
                    <a:pt x="1381" y="2420"/>
                    <a:pt x="1382" y="2421"/>
                  </a:cubicBezTo>
                  <a:cubicBezTo>
                    <a:pt x="1382" y="2422"/>
                    <a:pt x="1383" y="2422"/>
                    <a:pt x="1383" y="2423"/>
                  </a:cubicBezTo>
                  <a:cubicBezTo>
                    <a:pt x="1384" y="2424"/>
                    <a:pt x="1384" y="2424"/>
                    <a:pt x="1385" y="2425"/>
                  </a:cubicBezTo>
                  <a:cubicBezTo>
                    <a:pt x="1385" y="2425"/>
                    <a:pt x="1384" y="2424"/>
                    <a:pt x="1384" y="2424"/>
                  </a:cubicBezTo>
                  <a:cubicBezTo>
                    <a:pt x="1383" y="2424"/>
                    <a:pt x="1382" y="2423"/>
                    <a:pt x="1381" y="2423"/>
                  </a:cubicBezTo>
                  <a:cubicBezTo>
                    <a:pt x="1379" y="2422"/>
                    <a:pt x="1377" y="2421"/>
                    <a:pt x="1375" y="2420"/>
                  </a:cubicBezTo>
                  <a:cubicBezTo>
                    <a:pt x="1371" y="2418"/>
                    <a:pt x="1367" y="2415"/>
                    <a:pt x="1362" y="2414"/>
                  </a:cubicBezTo>
                  <a:cubicBezTo>
                    <a:pt x="1361" y="2414"/>
                    <a:pt x="1361" y="2413"/>
                    <a:pt x="1360" y="2413"/>
                  </a:cubicBezTo>
                  <a:cubicBezTo>
                    <a:pt x="1360" y="2413"/>
                    <a:pt x="1360" y="2413"/>
                    <a:pt x="1360" y="2413"/>
                  </a:cubicBezTo>
                  <a:cubicBezTo>
                    <a:pt x="1359" y="2413"/>
                    <a:pt x="1359" y="2413"/>
                    <a:pt x="1359" y="2413"/>
                  </a:cubicBezTo>
                  <a:cubicBezTo>
                    <a:pt x="1358" y="2413"/>
                    <a:pt x="1358" y="2413"/>
                    <a:pt x="1358" y="2413"/>
                  </a:cubicBezTo>
                  <a:cubicBezTo>
                    <a:pt x="1358" y="2413"/>
                    <a:pt x="1357" y="2413"/>
                    <a:pt x="1357" y="2412"/>
                  </a:cubicBezTo>
                  <a:cubicBezTo>
                    <a:pt x="1356" y="2412"/>
                    <a:pt x="1355" y="2412"/>
                    <a:pt x="1355" y="2412"/>
                  </a:cubicBezTo>
                  <a:cubicBezTo>
                    <a:pt x="1352" y="2412"/>
                    <a:pt x="1350" y="2412"/>
                    <a:pt x="1347" y="2412"/>
                  </a:cubicBezTo>
                  <a:cubicBezTo>
                    <a:pt x="1343" y="2413"/>
                    <a:pt x="1338" y="2414"/>
                    <a:pt x="1335" y="2416"/>
                  </a:cubicBezTo>
                  <a:cubicBezTo>
                    <a:pt x="1331" y="2418"/>
                    <a:pt x="1328" y="2420"/>
                    <a:pt x="1325" y="2423"/>
                  </a:cubicBezTo>
                  <a:cubicBezTo>
                    <a:pt x="1322" y="2425"/>
                    <a:pt x="1320" y="2427"/>
                    <a:pt x="1318" y="2429"/>
                  </a:cubicBezTo>
                  <a:cubicBezTo>
                    <a:pt x="1316" y="2431"/>
                    <a:pt x="1314" y="2433"/>
                    <a:pt x="1313" y="2435"/>
                  </a:cubicBezTo>
                  <a:cubicBezTo>
                    <a:pt x="1312" y="2436"/>
                    <a:pt x="1311" y="2438"/>
                    <a:pt x="1311" y="2439"/>
                  </a:cubicBezTo>
                  <a:cubicBezTo>
                    <a:pt x="1310" y="2440"/>
                    <a:pt x="1310" y="2440"/>
                    <a:pt x="1310" y="2440"/>
                  </a:cubicBezTo>
                  <a:cubicBezTo>
                    <a:pt x="1310" y="2440"/>
                    <a:pt x="1310" y="2440"/>
                    <a:pt x="1311" y="2439"/>
                  </a:cubicBezTo>
                  <a:cubicBezTo>
                    <a:pt x="1312" y="2438"/>
                    <a:pt x="1313" y="2437"/>
                    <a:pt x="1314" y="2436"/>
                  </a:cubicBezTo>
                  <a:cubicBezTo>
                    <a:pt x="1316" y="2435"/>
                    <a:pt x="1318" y="2433"/>
                    <a:pt x="1320" y="2431"/>
                  </a:cubicBezTo>
                  <a:cubicBezTo>
                    <a:pt x="1322" y="2430"/>
                    <a:pt x="1325" y="2428"/>
                    <a:pt x="1328" y="2426"/>
                  </a:cubicBezTo>
                  <a:cubicBezTo>
                    <a:pt x="1330" y="2425"/>
                    <a:pt x="1334" y="2423"/>
                    <a:pt x="1337" y="2422"/>
                  </a:cubicBezTo>
                  <a:cubicBezTo>
                    <a:pt x="1340" y="2420"/>
                    <a:pt x="1344" y="2419"/>
                    <a:pt x="1348" y="2419"/>
                  </a:cubicBezTo>
                  <a:cubicBezTo>
                    <a:pt x="1350" y="2419"/>
                    <a:pt x="1352" y="2419"/>
                    <a:pt x="1354" y="2420"/>
                  </a:cubicBezTo>
                  <a:cubicBezTo>
                    <a:pt x="1354" y="2420"/>
                    <a:pt x="1355" y="2420"/>
                    <a:pt x="1355" y="2420"/>
                  </a:cubicBezTo>
                  <a:cubicBezTo>
                    <a:pt x="1356" y="2420"/>
                    <a:pt x="1356" y="2420"/>
                    <a:pt x="1357" y="2420"/>
                  </a:cubicBezTo>
                  <a:cubicBezTo>
                    <a:pt x="1357" y="2420"/>
                    <a:pt x="1357" y="2420"/>
                    <a:pt x="1357" y="2420"/>
                  </a:cubicBezTo>
                  <a:cubicBezTo>
                    <a:pt x="1358" y="2420"/>
                    <a:pt x="1358" y="2420"/>
                    <a:pt x="1358" y="2420"/>
                  </a:cubicBezTo>
                  <a:cubicBezTo>
                    <a:pt x="1358" y="2420"/>
                    <a:pt x="1358" y="2420"/>
                    <a:pt x="1358" y="2420"/>
                  </a:cubicBezTo>
                  <a:cubicBezTo>
                    <a:pt x="1358" y="2420"/>
                    <a:pt x="1358" y="2420"/>
                    <a:pt x="1358" y="2420"/>
                  </a:cubicBezTo>
                  <a:cubicBezTo>
                    <a:pt x="1358" y="2420"/>
                    <a:pt x="1358" y="2420"/>
                    <a:pt x="1358" y="2420"/>
                  </a:cubicBezTo>
                  <a:cubicBezTo>
                    <a:pt x="1358" y="2421"/>
                    <a:pt x="1358" y="2421"/>
                    <a:pt x="1358" y="2421"/>
                  </a:cubicBezTo>
                  <a:cubicBezTo>
                    <a:pt x="1359" y="2421"/>
                    <a:pt x="1359" y="2421"/>
                    <a:pt x="1359" y="2421"/>
                  </a:cubicBezTo>
                  <a:cubicBezTo>
                    <a:pt x="1363" y="2422"/>
                    <a:pt x="1367" y="2425"/>
                    <a:pt x="1371" y="2427"/>
                  </a:cubicBezTo>
                  <a:cubicBezTo>
                    <a:pt x="1373" y="2428"/>
                    <a:pt x="1375" y="2429"/>
                    <a:pt x="1377" y="2430"/>
                  </a:cubicBezTo>
                  <a:cubicBezTo>
                    <a:pt x="1376" y="2430"/>
                    <a:pt x="1375" y="2430"/>
                    <a:pt x="1375" y="2430"/>
                  </a:cubicBezTo>
                  <a:cubicBezTo>
                    <a:pt x="1374" y="2430"/>
                    <a:pt x="1373" y="2430"/>
                    <a:pt x="1372" y="2430"/>
                  </a:cubicBezTo>
                  <a:cubicBezTo>
                    <a:pt x="1371" y="2430"/>
                    <a:pt x="1370" y="2430"/>
                    <a:pt x="1369" y="2430"/>
                  </a:cubicBezTo>
                  <a:cubicBezTo>
                    <a:pt x="1368" y="2430"/>
                    <a:pt x="1368" y="2430"/>
                    <a:pt x="1367" y="2431"/>
                  </a:cubicBezTo>
                  <a:cubicBezTo>
                    <a:pt x="1367" y="2431"/>
                    <a:pt x="1366" y="2431"/>
                    <a:pt x="1365" y="2431"/>
                  </a:cubicBezTo>
                  <a:cubicBezTo>
                    <a:pt x="1364" y="2431"/>
                    <a:pt x="1363" y="2431"/>
                    <a:pt x="1362" y="2432"/>
                  </a:cubicBezTo>
                  <a:cubicBezTo>
                    <a:pt x="1360" y="2432"/>
                    <a:pt x="1357" y="2433"/>
                    <a:pt x="1355" y="2434"/>
                  </a:cubicBezTo>
                  <a:cubicBezTo>
                    <a:pt x="1353" y="2435"/>
                    <a:pt x="1351" y="2436"/>
                    <a:pt x="1348" y="2437"/>
                  </a:cubicBezTo>
                  <a:cubicBezTo>
                    <a:pt x="1346" y="2439"/>
                    <a:pt x="1344" y="2440"/>
                    <a:pt x="1342" y="2441"/>
                  </a:cubicBezTo>
                  <a:cubicBezTo>
                    <a:pt x="1340" y="2443"/>
                    <a:pt x="1338" y="2444"/>
                    <a:pt x="1336" y="2446"/>
                  </a:cubicBezTo>
                  <a:cubicBezTo>
                    <a:pt x="1335" y="2447"/>
                    <a:pt x="1335" y="2448"/>
                    <a:pt x="1334" y="2448"/>
                  </a:cubicBezTo>
                  <a:cubicBezTo>
                    <a:pt x="1333" y="2449"/>
                    <a:pt x="1333" y="2449"/>
                    <a:pt x="1333" y="2450"/>
                  </a:cubicBezTo>
                  <a:cubicBezTo>
                    <a:pt x="1332" y="2450"/>
                    <a:pt x="1332" y="2450"/>
                    <a:pt x="1332" y="2451"/>
                  </a:cubicBezTo>
                  <a:cubicBezTo>
                    <a:pt x="1331" y="2452"/>
                    <a:pt x="1330" y="2453"/>
                    <a:pt x="1330" y="2453"/>
                  </a:cubicBezTo>
                  <a:cubicBezTo>
                    <a:pt x="1329" y="2454"/>
                    <a:pt x="1328" y="2455"/>
                    <a:pt x="1328" y="2456"/>
                  </a:cubicBezTo>
                  <a:cubicBezTo>
                    <a:pt x="1327" y="2457"/>
                    <a:pt x="1327" y="2457"/>
                    <a:pt x="1326" y="2458"/>
                  </a:cubicBezTo>
                  <a:cubicBezTo>
                    <a:pt x="1326" y="2459"/>
                    <a:pt x="1326" y="2459"/>
                    <a:pt x="1325" y="2460"/>
                  </a:cubicBezTo>
                  <a:cubicBezTo>
                    <a:pt x="1325" y="2461"/>
                    <a:pt x="1324" y="2461"/>
                    <a:pt x="1324" y="2462"/>
                  </a:cubicBezTo>
                  <a:cubicBezTo>
                    <a:pt x="1324" y="2463"/>
                    <a:pt x="1324" y="2463"/>
                    <a:pt x="1323" y="2464"/>
                  </a:cubicBezTo>
                  <a:cubicBezTo>
                    <a:pt x="1323" y="2465"/>
                    <a:pt x="1323" y="2465"/>
                    <a:pt x="1323" y="2466"/>
                  </a:cubicBezTo>
                  <a:cubicBezTo>
                    <a:pt x="1322" y="2467"/>
                    <a:pt x="1322" y="2467"/>
                    <a:pt x="1322" y="2467"/>
                  </a:cubicBezTo>
                  <a:cubicBezTo>
                    <a:pt x="1322" y="2467"/>
                    <a:pt x="1323" y="2467"/>
                    <a:pt x="1323" y="2466"/>
                  </a:cubicBezTo>
                  <a:cubicBezTo>
                    <a:pt x="1323" y="2466"/>
                    <a:pt x="1324" y="2465"/>
                    <a:pt x="1325" y="2465"/>
                  </a:cubicBezTo>
                  <a:cubicBezTo>
                    <a:pt x="1325" y="2464"/>
                    <a:pt x="1326" y="2464"/>
                    <a:pt x="1326" y="2463"/>
                  </a:cubicBezTo>
                  <a:cubicBezTo>
                    <a:pt x="1327" y="2463"/>
                    <a:pt x="1327" y="2462"/>
                    <a:pt x="1328" y="2462"/>
                  </a:cubicBezTo>
                  <a:cubicBezTo>
                    <a:pt x="1328" y="2461"/>
                    <a:pt x="1329" y="2461"/>
                    <a:pt x="1329" y="2460"/>
                  </a:cubicBezTo>
                  <a:cubicBezTo>
                    <a:pt x="1330" y="2460"/>
                    <a:pt x="1331" y="2459"/>
                    <a:pt x="1331" y="2459"/>
                  </a:cubicBezTo>
                  <a:cubicBezTo>
                    <a:pt x="1332" y="2458"/>
                    <a:pt x="1333" y="2458"/>
                    <a:pt x="1333" y="2457"/>
                  </a:cubicBezTo>
                  <a:cubicBezTo>
                    <a:pt x="1334" y="2456"/>
                    <a:pt x="1335" y="2456"/>
                    <a:pt x="1336" y="2455"/>
                  </a:cubicBezTo>
                  <a:cubicBezTo>
                    <a:pt x="1336" y="2455"/>
                    <a:pt x="1336" y="2454"/>
                    <a:pt x="1337" y="2454"/>
                  </a:cubicBezTo>
                  <a:cubicBezTo>
                    <a:pt x="1337" y="2454"/>
                    <a:pt x="1338" y="2454"/>
                    <a:pt x="1338" y="2453"/>
                  </a:cubicBezTo>
                  <a:cubicBezTo>
                    <a:pt x="1339" y="2453"/>
                    <a:pt x="1340" y="2452"/>
                    <a:pt x="1341" y="2451"/>
                  </a:cubicBezTo>
                  <a:cubicBezTo>
                    <a:pt x="1342" y="2451"/>
                    <a:pt x="1342" y="2450"/>
                    <a:pt x="1343" y="2450"/>
                  </a:cubicBezTo>
                  <a:cubicBezTo>
                    <a:pt x="1344" y="2449"/>
                    <a:pt x="1344" y="2449"/>
                    <a:pt x="1345" y="2449"/>
                  </a:cubicBezTo>
                  <a:cubicBezTo>
                    <a:pt x="1345" y="2448"/>
                    <a:pt x="1346" y="2448"/>
                    <a:pt x="1346" y="2448"/>
                  </a:cubicBezTo>
                  <a:cubicBezTo>
                    <a:pt x="1348" y="2446"/>
                    <a:pt x="1350" y="2445"/>
                    <a:pt x="1352" y="2444"/>
                  </a:cubicBezTo>
                  <a:cubicBezTo>
                    <a:pt x="1354" y="2443"/>
                    <a:pt x="1356" y="2442"/>
                    <a:pt x="1358" y="2441"/>
                  </a:cubicBezTo>
                  <a:cubicBezTo>
                    <a:pt x="1359" y="2441"/>
                    <a:pt x="1360" y="2440"/>
                    <a:pt x="1361" y="2440"/>
                  </a:cubicBezTo>
                  <a:cubicBezTo>
                    <a:pt x="1362" y="2439"/>
                    <a:pt x="1363" y="2439"/>
                    <a:pt x="1364" y="2438"/>
                  </a:cubicBezTo>
                  <a:cubicBezTo>
                    <a:pt x="1365" y="2438"/>
                    <a:pt x="1366" y="2438"/>
                    <a:pt x="1367" y="2437"/>
                  </a:cubicBezTo>
                  <a:cubicBezTo>
                    <a:pt x="1368" y="2437"/>
                    <a:pt x="1368" y="2437"/>
                    <a:pt x="1369" y="2437"/>
                  </a:cubicBezTo>
                  <a:cubicBezTo>
                    <a:pt x="1369" y="2436"/>
                    <a:pt x="1370" y="2436"/>
                    <a:pt x="1370" y="2436"/>
                  </a:cubicBezTo>
                  <a:cubicBezTo>
                    <a:pt x="1371" y="2436"/>
                    <a:pt x="1372" y="2435"/>
                    <a:pt x="1373" y="2435"/>
                  </a:cubicBezTo>
                  <a:cubicBezTo>
                    <a:pt x="1374" y="2435"/>
                    <a:pt x="1375" y="2435"/>
                    <a:pt x="1375" y="2434"/>
                  </a:cubicBezTo>
                  <a:cubicBezTo>
                    <a:pt x="1376" y="2434"/>
                    <a:pt x="1377" y="2434"/>
                    <a:pt x="1378" y="2433"/>
                  </a:cubicBezTo>
                  <a:cubicBezTo>
                    <a:pt x="1379" y="2433"/>
                    <a:pt x="1379" y="2433"/>
                    <a:pt x="1380" y="2433"/>
                  </a:cubicBezTo>
                  <a:cubicBezTo>
                    <a:pt x="1381" y="2433"/>
                    <a:pt x="1381" y="2432"/>
                    <a:pt x="1382" y="2432"/>
                  </a:cubicBezTo>
                  <a:cubicBezTo>
                    <a:pt x="1382" y="2432"/>
                    <a:pt x="1382" y="2432"/>
                    <a:pt x="1383" y="2432"/>
                  </a:cubicBezTo>
                  <a:cubicBezTo>
                    <a:pt x="1383" y="2432"/>
                    <a:pt x="1384" y="2432"/>
                    <a:pt x="1384" y="2433"/>
                  </a:cubicBezTo>
                  <a:cubicBezTo>
                    <a:pt x="1389" y="2434"/>
                    <a:pt x="1393" y="2435"/>
                    <a:pt x="1398" y="2436"/>
                  </a:cubicBezTo>
                  <a:cubicBezTo>
                    <a:pt x="1400" y="2436"/>
                    <a:pt x="1402" y="2436"/>
                    <a:pt x="1404" y="2437"/>
                  </a:cubicBezTo>
                  <a:cubicBezTo>
                    <a:pt x="1405" y="2437"/>
                    <a:pt x="1406" y="2437"/>
                    <a:pt x="1406" y="2437"/>
                  </a:cubicBezTo>
                  <a:cubicBezTo>
                    <a:pt x="1398" y="2443"/>
                    <a:pt x="1391" y="2451"/>
                    <a:pt x="1384" y="2462"/>
                  </a:cubicBezTo>
                  <a:cubicBezTo>
                    <a:pt x="1384" y="2462"/>
                    <a:pt x="1384" y="2462"/>
                    <a:pt x="1384" y="2462"/>
                  </a:cubicBezTo>
                  <a:cubicBezTo>
                    <a:pt x="1382" y="2462"/>
                    <a:pt x="1381" y="2463"/>
                    <a:pt x="1379" y="2464"/>
                  </a:cubicBezTo>
                  <a:cubicBezTo>
                    <a:pt x="1378" y="2464"/>
                    <a:pt x="1376" y="2465"/>
                    <a:pt x="1375" y="2466"/>
                  </a:cubicBezTo>
                  <a:cubicBezTo>
                    <a:pt x="1373" y="2467"/>
                    <a:pt x="1372" y="2468"/>
                    <a:pt x="1370" y="2469"/>
                  </a:cubicBezTo>
                  <a:cubicBezTo>
                    <a:pt x="1369" y="2471"/>
                    <a:pt x="1367" y="2472"/>
                    <a:pt x="1365" y="2473"/>
                  </a:cubicBezTo>
                  <a:cubicBezTo>
                    <a:pt x="1362" y="2476"/>
                    <a:pt x="1359" y="2479"/>
                    <a:pt x="1355" y="2482"/>
                  </a:cubicBezTo>
                  <a:cubicBezTo>
                    <a:pt x="1355" y="2483"/>
                    <a:pt x="1354" y="2484"/>
                    <a:pt x="1353" y="2485"/>
                  </a:cubicBezTo>
                  <a:cubicBezTo>
                    <a:pt x="1352" y="2486"/>
                    <a:pt x="1351" y="2486"/>
                    <a:pt x="1351" y="2487"/>
                  </a:cubicBezTo>
                  <a:cubicBezTo>
                    <a:pt x="1349" y="2489"/>
                    <a:pt x="1348" y="2491"/>
                    <a:pt x="1346" y="2493"/>
                  </a:cubicBezTo>
                  <a:cubicBezTo>
                    <a:pt x="1343" y="2497"/>
                    <a:pt x="1341" y="2501"/>
                    <a:pt x="1338" y="2505"/>
                  </a:cubicBezTo>
                  <a:cubicBezTo>
                    <a:pt x="1336" y="2510"/>
                    <a:pt x="1334" y="2514"/>
                    <a:pt x="1332" y="2519"/>
                  </a:cubicBezTo>
                  <a:cubicBezTo>
                    <a:pt x="1331" y="2521"/>
                    <a:pt x="1330" y="2523"/>
                    <a:pt x="1330" y="2526"/>
                  </a:cubicBezTo>
                  <a:cubicBezTo>
                    <a:pt x="1329" y="2527"/>
                    <a:pt x="1329" y="2528"/>
                    <a:pt x="1329" y="2529"/>
                  </a:cubicBezTo>
                  <a:cubicBezTo>
                    <a:pt x="1328" y="2530"/>
                    <a:pt x="1328" y="2531"/>
                    <a:pt x="1328" y="2532"/>
                  </a:cubicBezTo>
                  <a:cubicBezTo>
                    <a:pt x="1327" y="2537"/>
                    <a:pt x="1326" y="2541"/>
                    <a:pt x="1325" y="2545"/>
                  </a:cubicBezTo>
                  <a:cubicBezTo>
                    <a:pt x="1325" y="2547"/>
                    <a:pt x="1325" y="2550"/>
                    <a:pt x="1325" y="2551"/>
                  </a:cubicBezTo>
                  <a:cubicBezTo>
                    <a:pt x="1325" y="2553"/>
                    <a:pt x="1325" y="2555"/>
                    <a:pt x="1325" y="2557"/>
                  </a:cubicBezTo>
                  <a:cubicBezTo>
                    <a:pt x="1325" y="2559"/>
                    <a:pt x="1325" y="2561"/>
                    <a:pt x="1325" y="2562"/>
                  </a:cubicBezTo>
                  <a:cubicBezTo>
                    <a:pt x="1325" y="2564"/>
                    <a:pt x="1325" y="2566"/>
                    <a:pt x="1325" y="2567"/>
                  </a:cubicBezTo>
                  <a:cubicBezTo>
                    <a:pt x="1326" y="2569"/>
                    <a:pt x="1326" y="2570"/>
                    <a:pt x="1326" y="2571"/>
                  </a:cubicBezTo>
                  <a:cubicBezTo>
                    <a:pt x="1326" y="2573"/>
                    <a:pt x="1327" y="2574"/>
                    <a:pt x="1327" y="2575"/>
                  </a:cubicBezTo>
                  <a:cubicBezTo>
                    <a:pt x="1327" y="2577"/>
                    <a:pt x="1328" y="2578"/>
                    <a:pt x="1328" y="2580"/>
                  </a:cubicBezTo>
                  <a:cubicBezTo>
                    <a:pt x="1328" y="2581"/>
                    <a:pt x="1328" y="2581"/>
                    <a:pt x="1328" y="2581"/>
                  </a:cubicBezTo>
                  <a:cubicBezTo>
                    <a:pt x="1328" y="2581"/>
                    <a:pt x="1328" y="2581"/>
                    <a:pt x="1328" y="2579"/>
                  </a:cubicBezTo>
                  <a:cubicBezTo>
                    <a:pt x="1328" y="2578"/>
                    <a:pt x="1328" y="2577"/>
                    <a:pt x="1328" y="2575"/>
                  </a:cubicBezTo>
                  <a:cubicBezTo>
                    <a:pt x="1328" y="2574"/>
                    <a:pt x="1328" y="2572"/>
                    <a:pt x="1328" y="2571"/>
                  </a:cubicBezTo>
                  <a:cubicBezTo>
                    <a:pt x="1328" y="2570"/>
                    <a:pt x="1328" y="2569"/>
                    <a:pt x="1329" y="2567"/>
                  </a:cubicBezTo>
                  <a:cubicBezTo>
                    <a:pt x="1329" y="2566"/>
                    <a:pt x="1329" y="2564"/>
                    <a:pt x="1329" y="2563"/>
                  </a:cubicBezTo>
                  <a:cubicBezTo>
                    <a:pt x="1329" y="2561"/>
                    <a:pt x="1329" y="2559"/>
                    <a:pt x="1329" y="2557"/>
                  </a:cubicBezTo>
                  <a:cubicBezTo>
                    <a:pt x="1330" y="2554"/>
                    <a:pt x="1330" y="2550"/>
                    <a:pt x="1331" y="2546"/>
                  </a:cubicBezTo>
                  <a:cubicBezTo>
                    <a:pt x="1332" y="2542"/>
                    <a:pt x="1333" y="2538"/>
                    <a:pt x="1335" y="2534"/>
                  </a:cubicBezTo>
                  <a:cubicBezTo>
                    <a:pt x="1336" y="2530"/>
                    <a:pt x="1337" y="2526"/>
                    <a:pt x="1339" y="2522"/>
                  </a:cubicBezTo>
                  <a:cubicBezTo>
                    <a:pt x="1341" y="2517"/>
                    <a:pt x="1343" y="2513"/>
                    <a:pt x="1345" y="2509"/>
                  </a:cubicBezTo>
                  <a:cubicBezTo>
                    <a:pt x="1347" y="2505"/>
                    <a:pt x="1350" y="2501"/>
                    <a:pt x="1352" y="2497"/>
                  </a:cubicBezTo>
                  <a:cubicBezTo>
                    <a:pt x="1355" y="2494"/>
                    <a:pt x="1358" y="2490"/>
                    <a:pt x="1361" y="2487"/>
                  </a:cubicBezTo>
                  <a:cubicBezTo>
                    <a:pt x="1363" y="2484"/>
                    <a:pt x="1366" y="2480"/>
                    <a:pt x="1369" y="2478"/>
                  </a:cubicBezTo>
                  <a:cubicBezTo>
                    <a:pt x="1372" y="2475"/>
                    <a:pt x="1375" y="2472"/>
                    <a:pt x="1378" y="2470"/>
                  </a:cubicBezTo>
                  <a:cubicBezTo>
                    <a:pt x="1378" y="2470"/>
                    <a:pt x="1379" y="2469"/>
                    <a:pt x="1379" y="2469"/>
                  </a:cubicBezTo>
                  <a:cubicBezTo>
                    <a:pt x="1371" y="2482"/>
                    <a:pt x="1365" y="2499"/>
                    <a:pt x="1361" y="2520"/>
                  </a:cubicBezTo>
                  <a:cubicBezTo>
                    <a:pt x="1364" y="2513"/>
                    <a:pt x="1368" y="2506"/>
                    <a:pt x="1372" y="2499"/>
                  </a:cubicBezTo>
                  <a:cubicBezTo>
                    <a:pt x="1372" y="2499"/>
                    <a:pt x="1372" y="2499"/>
                    <a:pt x="1372" y="2499"/>
                  </a:cubicBezTo>
                  <a:cubicBezTo>
                    <a:pt x="1371" y="2502"/>
                    <a:pt x="1370" y="2504"/>
                    <a:pt x="1369" y="2506"/>
                  </a:cubicBezTo>
                  <a:cubicBezTo>
                    <a:pt x="1369" y="2507"/>
                    <a:pt x="1369" y="2508"/>
                    <a:pt x="1368" y="2509"/>
                  </a:cubicBezTo>
                  <a:cubicBezTo>
                    <a:pt x="1368" y="2510"/>
                    <a:pt x="1368" y="2511"/>
                    <a:pt x="1367" y="2512"/>
                  </a:cubicBezTo>
                  <a:cubicBezTo>
                    <a:pt x="1367" y="2513"/>
                    <a:pt x="1366" y="2514"/>
                    <a:pt x="1366" y="2516"/>
                  </a:cubicBezTo>
                  <a:cubicBezTo>
                    <a:pt x="1366" y="2517"/>
                    <a:pt x="1365" y="2518"/>
                    <a:pt x="1365" y="2519"/>
                  </a:cubicBezTo>
                  <a:cubicBezTo>
                    <a:pt x="1364" y="2521"/>
                    <a:pt x="1364" y="2524"/>
                    <a:pt x="1363" y="2526"/>
                  </a:cubicBezTo>
                  <a:cubicBezTo>
                    <a:pt x="1362" y="2531"/>
                    <a:pt x="1361" y="2535"/>
                    <a:pt x="1360" y="2540"/>
                  </a:cubicBezTo>
                  <a:cubicBezTo>
                    <a:pt x="1359" y="2545"/>
                    <a:pt x="1359" y="2550"/>
                    <a:pt x="1358" y="2555"/>
                  </a:cubicBezTo>
                  <a:cubicBezTo>
                    <a:pt x="1358" y="2560"/>
                    <a:pt x="1357" y="2565"/>
                    <a:pt x="1357" y="2570"/>
                  </a:cubicBezTo>
                  <a:cubicBezTo>
                    <a:pt x="1357" y="2575"/>
                    <a:pt x="1358" y="2580"/>
                    <a:pt x="1358" y="2584"/>
                  </a:cubicBezTo>
                  <a:cubicBezTo>
                    <a:pt x="1358" y="2589"/>
                    <a:pt x="1359" y="2594"/>
                    <a:pt x="1360" y="2599"/>
                  </a:cubicBezTo>
                  <a:cubicBezTo>
                    <a:pt x="1360" y="2602"/>
                    <a:pt x="1360" y="2604"/>
                    <a:pt x="1361" y="2606"/>
                  </a:cubicBezTo>
                  <a:cubicBezTo>
                    <a:pt x="1361" y="2609"/>
                    <a:pt x="1362" y="2611"/>
                    <a:pt x="1362" y="2613"/>
                  </a:cubicBezTo>
                  <a:cubicBezTo>
                    <a:pt x="1363" y="2616"/>
                    <a:pt x="1363" y="2618"/>
                    <a:pt x="1364" y="2620"/>
                  </a:cubicBezTo>
                  <a:cubicBezTo>
                    <a:pt x="1365" y="2622"/>
                    <a:pt x="1365" y="2622"/>
                    <a:pt x="1365" y="2622"/>
                  </a:cubicBezTo>
                  <a:cubicBezTo>
                    <a:pt x="1365" y="2623"/>
                    <a:pt x="1365" y="2623"/>
                    <a:pt x="1365" y="2623"/>
                  </a:cubicBezTo>
                  <a:cubicBezTo>
                    <a:pt x="1365" y="2623"/>
                    <a:pt x="1365" y="2623"/>
                    <a:pt x="1365" y="2623"/>
                  </a:cubicBezTo>
                  <a:cubicBezTo>
                    <a:pt x="1365" y="2624"/>
                    <a:pt x="1365" y="2624"/>
                    <a:pt x="1365" y="2624"/>
                  </a:cubicBezTo>
                  <a:cubicBezTo>
                    <a:pt x="1365" y="2625"/>
                    <a:pt x="1366" y="2626"/>
                    <a:pt x="1366" y="2627"/>
                  </a:cubicBezTo>
                  <a:cubicBezTo>
                    <a:pt x="1367" y="2629"/>
                    <a:pt x="1368" y="2631"/>
                    <a:pt x="1368" y="2634"/>
                  </a:cubicBezTo>
                  <a:cubicBezTo>
                    <a:pt x="1369" y="2636"/>
                    <a:pt x="1370" y="2638"/>
                    <a:pt x="1371" y="2640"/>
                  </a:cubicBezTo>
                  <a:cubicBezTo>
                    <a:pt x="1373" y="2644"/>
                    <a:pt x="1374" y="2648"/>
                    <a:pt x="1376" y="2652"/>
                  </a:cubicBezTo>
                  <a:cubicBezTo>
                    <a:pt x="1377" y="2654"/>
                    <a:pt x="1378" y="2656"/>
                    <a:pt x="1379" y="2657"/>
                  </a:cubicBezTo>
                  <a:cubicBezTo>
                    <a:pt x="1380" y="2659"/>
                    <a:pt x="1381" y="2661"/>
                    <a:pt x="1382" y="2663"/>
                  </a:cubicBezTo>
                  <a:cubicBezTo>
                    <a:pt x="1383" y="2665"/>
                    <a:pt x="1384" y="2666"/>
                    <a:pt x="1385" y="2668"/>
                  </a:cubicBezTo>
                  <a:cubicBezTo>
                    <a:pt x="1385" y="2669"/>
                    <a:pt x="1386" y="2670"/>
                    <a:pt x="1386" y="2670"/>
                  </a:cubicBezTo>
                  <a:cubicBezTo>
                    <a:pt x="1387" y="2671"/>
                    <a:pt x="1387" y="2672"/>
                    <a:pt x="1387" y="2673"/>
                  </a:cubicBezTo>
                  <a:cubicBezTo>
                    <a:pt x="1389" y="2676"/>
                    <a:pt x="1391" y="2679"/>
                    <a:pt x="1393" y="2682"/>
                  </a:cubicBezTo>
                  <a:cubicBezTo>
                    <a:pt x="1395" y="2685"/>
                    <a:pt x="1397" y="2687"/>
                    <a:pt x="1398" y="2690"/>
                  </a:cubicBezTo>
                  <a:cubicBezTo>
                    <a:pt x="1402" y="2695"/>
                    <a:pt x="1405" y="2699"/>
                    <a:pt x="1407" y="2702"/>
                  </a:cubicBezTo>
                  <a:cubicBezTo>
                    <a:pt x="1410" y="2706"/>
                    <a:pt x="1412" y="2708"/>
                    <a:pt x="1413" y="2710"/>
                  </a:cubicBezTo>
                  <a:cubicBezTo>
                    <a:pt x="1415" y="2712"/>
                    <a:pt x="1415" y="2713"/>
                    <a:pt x="1415" y="2713"/>
                  </a:cubicBezTo>
                  <a:cubicBezTo>
                    <a:pt x="1415" y="2713"/>
                    <a:pt x="1413" y="2709"/>
                    <a:pt x="1409" y="2701"/>
                  </a:cubicBezTo>
                  <a:cubicBezTo>
                    <a:pt x="1406" y="2698"/>
                    <a:pt x="1404" y="2693"/>
                    <a:pt x="1401" y="2688"/>
                  </a:cubicBezTo>
                  <a:cubicBezTo>
                    <a:pt x="1398" y="2683"/>
                    <a:pt x="1395" y="2677"/>
                    <a:pt x="1391" y="2671"/>
                  </a:cubicBezTo>
                  <a:cubicBezTo>
                    <a:pt x="1391" y="2670"/>
                    <a:pt x="1391" y="2669"/>
                    <a:pt x="1390" y="2668"/>
                  </a:cubicBezTo>
                  <a:cubicBezTo>
                    <a:pt x="1390" y="2667"/>
                    <a:pt x="1389" y="2666"/>
                    <a:pt x="1389" y="2666"/>
                  </a:cubicBezTo>
                  <a:cubicBezTo>
                    <a:pt x="1388" y="2664"/>
                    <a:pt x="1387" y="2662"/>
                    <a:pt x="1386" y="2660"/>
                  </a:cubicBezTo>
                  <a:cubicBezTo>
                    <a:pt x="1385" y="2657"/>
                    <a:pt x="1383" y="2653"/>
                    <a:pt x="1382" y="2649"/>
                  </a:cubicBezTo>
                  <a:cubicBezTo>
                    <a:pt x="1380" y="2646"/>
                    <a:pt x="1378" y="2642"/>
                    <a:pt x="1377" y="2638"/>
                  </a:cubicBezTo>
                  <a:cubicBezTo>
                    <a:pt x="1376" y="2636"/>
                    <a:pt x="1375" y="2633"/>
                    <a:pt x="1375" y="2631"/>
                  </a:cubicBezTo>
                  <a:cubicBezTo>
                    <a:pt x="1374" y="2629"/>
                    <a:pt x="1373" y="2627"/>
                    <a:pt x="1373" y="2625"/>
                  </a:cubicBezTo>
                  <a:cubicBezTo>
                    <a:pt x="1373" y="2624"/>
                    <a:pt x="1372" y="2623"/>
                    <a:pt x="1372" y="2622"/>
                  </a:cubicBezTo>
                  <a:cubicBezTo>
                    <a:pt x="1372" y="2621"/>
                    <a:pt x="1372" y="2621"/>
                    <a:pt x="1372" y="2621"/>
                  </a:cubicBezTo>
                  <a:cubicBezTo>
                    <a:pt x="1372" y="2621"/>
                    <a:pt x="1372" y="2621"/>
                    <a:pt x="1372" y="2621"/>
                  </a:cubicBezTo>
                  <a:cubicBezTo>
                    <a:pt x="1371" y="2620"/>
                    <a:pt x="1371" y="2620"/>
                    <a:pt x="1371" y="2620"/>
                  </a:cubicBezTo>
                  <a:cubicBezTo>
                    <a:pt x="1371" y="2618"/>
                    <a:pt x="1371" y="2618"/>
                    <a:pt x="1371" y="2618"/>
                  </a:cubicBezTo>
                  <a:cubicBezTo>
                    <a:pt x="1371" y="2618"/>
                    <a:pt x="1371" y="2618"/>
                    <a:pt x="1371" y="2617"/>
                  </a:cubicBezTo>
                  <a:cubicBezTo>
                    <a:pt x="1372" y="2619"/>
                    <a:pt x="1373" y="2620"/>
                    <a:pt x="1374" y="2621"/>
                  </a:cubicBezTo>
                  <a:cubicBezTo>
                    <a:pt x="1375" y="2623"/>
                    <a:pt x="1377" y="2626"/>
                    <a:pt x="1380" y="2628"/>
                  </a:cubicBezTo>
                  <a:cubicBezTo>
                    <a:pt x="1384" y="2633"/>
                    <a:pt x="1389" y="2639"/>
                    <a:pt x="1395" y="2646"/>
                  </a:cubicBezTo>
                  <a:cubicBezTo>
                    <a:pt x="1397" y="2647"/>
                    <a:pt x="1398" y="2649"/>
                    <a:pt x="1400" y="2651"/>
                  </a:cubicBezTo>
                  <a:cubicBezTo>
                    <a:pt x="1401" y="2652"/>
                    <a:pt x="1403" y="2654"/>
                    <a:pt x="1404" y="2656"/>
                  </a:cubicBezTo>
                  <a:cubicBezTo>
                    <a:pt x="1407" y="2659"/>
                    <a:pt x="1410" y="2662"/>
                    <a:pt x="1414" y="2665"/>
                  </a:cubicBezTo>
                  <a:cubicBezTo>
                    <a:pt x="1417" y="2669"/>
                    <a:pt x="1420" y="2672"/>
                    <a:pt x="1423" y="2675"/>
                  </a:cubicBezTo>
                  <a:cubicBezTo>
                    <a:pt x="1425" y="2677"/>
                    <a:pt x="1427" y="2678"/>
                    <a:pt x="1428" y="2680"/>
                  </a:cubicBezTo>
                  <a:cubicBezTo>
                    <a:pt x="1430" y="2681"/>
                    <a:pt x="1431" y="2683"/>
                    <a:pt x="1433" y="2684"/>
                  </a:cubicBezTo>
                  <a:cubicBezTo>
                    <a:pt x="1439" y="2690"/>
                    <a:pt x="1444" y="2696"/>
                    <a:pt x="1448" y="2701"/>
                  </a:cubicBezTo>
                  <a:cubicBezTo>
                    <a:pt x="1449" y="2702"/>
                    <a:pt x="1449" y="2703"/>
                    <a:pt x="1450" y="2703"/>
                  </a:cubicBezTo>
                  <a:cubicBezTo>
                    <a:pt x="1450" y="2704"/>
                    <a:pt x="1451" y="2705"/>
                    <a:pt x="1451" y="2705"/>
                  </a:cubicBezTo>
                  <a:cubicBezTo>
                    <a:pt x="1452" y="2706"/>
                    <a:pt x="1452" y="2706"/>
                    <a:pt x="1452" y="2707"/>
                  </a:cubicBezTo>
                  <a:cubicBezTo>
                    <a:pt x="1453" y="2708"/>
                    <a:pt x="1453" y="2708"/>
                    <a:pt x="1453" y="2709"/>
                  </a:cubicBezTo>
                  <a:cubicBezTo>
                    <a:pt x="1454" y="2710"/>
                    <a:pt x="1455" y="2711"/>
                    <a:pt x="1455" y="2712"/>
                  </a:cubicBezTo>
                  <a:cubicBezTo>
                    <a:pt x="1456" y="2713"/>
                    <a:pt x="1456" y="2714"/>
                    <a:pt x="1457" y="2715"/>
                  </a:cubicBezTo>
                  <a:cubicBezTo>
                    <a:pt x="1457" y="2716"/>
                    <a:pt x="1457" y="2717"/>
                    <a:pt x="1457" y="2718"/>
                  </a:cubicBezTo>
                  <a:cubicBezTo>
                    <a:pt x="1458" y="2718"/>
                    <a:pt x="1458" y="2719"/>
                    <a:pt x="1458" y="2720"/>
                  </a:cubicBezTo>
                  <a:cubicBezTo>
                    <a:pt x="1458" y="2721"/>
                    <a:pt x="1459" y="2721"/>
                    <a:pt x="1459" y="2721"/>
                  </a:cubicBezTo>
                  <a:cubicBezTo>
                    <a:pt x="1459" y="2721"/>
                    <a:pt x="1459" y="2721"/>
                    <a:pt x="1459" y="2720"/>
                  </a:cubicBezTo>
                  <a:cubicBezTo>
                    <a:pt x="1458" y="2719"/>
                    <a:pt x="1459" y="2718"/>
                    <a:pt x="1458" y="2718"/>
                  </a:cubicBezTo>
                  <a:cubicBezTo>
                    <a:pt x="1458" y="2717"/>
                    <a:pt x="1458" y="2716"/>
                    <a:pt x="1458" y="2715"/>
                  </a:cubicBezTo>
                  <a:cubicBezTo>
                    <a:pt x="1458" y="2714"/>
                    <a:pt x="1458" y="2713"/>
                    <a:pt x="1457" y="2711"/>
                  </a:cubicBezTo>
                  <a:cubicBezTo>
                    <a:pt x="1457" y="2711"/>
                    <a:pt x="1457" y="2710"/>
                    <a:pt x="1457" y="2710"/>
                  </a:cubicBezTo>
                  <a:cubicBezTo>
                    <a:pt x="1457" y="2709"/>
                    <a:pt x="1456" y="2708"/>
                    <a:pt x="1456" y="2708"/>
                  </a:cubicBezTo>
                  <a:cubicBezTo>
                    <a:pt x="1455" y="2705"/>
                    <a:pt x="1454" y="2702"/>
                    <a:pt x="1452" y="2699"/>
                  </a:cubicBezTo>
                  <a:cubicBezTo>
                    <a:pt x="1450" y="2696"/>
                    <a:pt x="1448" y="2692"/>
                    <a:pt x="1446" y="2689"/>
                  </a:cubicBezTo>
                  <a:cubicBezTo>
                    <a:pt x="1443" y="2686"/>
                    <a:pt x="1441" y="2683"/>
                    <a:pt x="1438" y="2679"/>
                  </a:cubicBezTo>
                  <a:cubicBezTo>
                    <a:pt x="1437" y="2679"/>
                    <a:pt x="1436" y="2678"/>
                    <a:pt x="1436" y="2677"/>
                  </a:cubicBezTo>
                  <a:cubicBezTo>
                    <a:pt x="1435" y="2676"/>
                    <a:pt x="1434" y="2675"/>
                    <a:pt x="1433" y="2675"/>
                  </a:cubicBezTo>
                  <a:cubicBezTo>
                    <a:pt x="1432" y="2673"/>
                    <a:pt x="1430" y="2671"/>
                    <a:pt x="1429" y="2670"/>
                  </a:cubicBezTo>
                  <a:cubicBezTo>
                    <a:pt x="1426" y="2666"/>
                    <a:pt x="1423" y="2663"/>
                    <a:pt x="1419" y="2660"/>
                  </a:cubicBezTo>
                  <a:cubicBezTo>
                    <a:pt x="1416" y="2657"/>
                    <a:pt x="1413" y="2653"/>
                    <a:pt x="1410" y="2650"/>
                  </a:cubicBezTo>
                  <a:cubicBezTo>
                    <a:pt x="1408" y="2649"/>
                    <a:pt x="1406" y="2647"/>
                    <a:pt x="1405" y="2645"/>
                  </a:cubicBezTo>
                  <a:cubicBezTo>
                    <a:pt x="1403" y="2644"/>
                    <a:pt x="1402" y="2642"/>
                    <a:pt x="1400" y="2641"/>
                  </a:cubicBezTo>
                  <a:cubicBezTo>
                    <a:pt x="1394" y="2635"/>
                    <a:pt x="1388" y="2630"/>
                    <a:pt x="1383" y="2625"/>
                  </a:cubicBezTo>
                  <a:cubicBezTo>
                    <a:pt x="1380" y="2623"/>
                    <a:pt x="1378" y="2621"/>
                    <a:pt x="1376" y="2619"/>
                  </a:cubicBezTo>
                  <a:cubicBezTo>
                    <a:pt x="1374" y="2617"/>
                    <a:pt x="1372" y="2615"/>
                    <a:pt x="1370" y="2614"/>
                  </a:cubicBezTo>
                  <a:cubicBezTo>
                    <a:pt x="1370" y="2614"/>
                    <a:pt x="1370" y="2614"/>
                    <a:pt x="1370" y="2614"/>
                  </a:cubicBezTo>
                  <a:cubicBezTo>
                    <a:pt x="1370" y="2613"/>
                    <a:pt x="1370" y="2612"/>
                    <a:pt x="1369" y="2612"/>
                  </a:cubicBezTo>
                  <a:cubicBezTo>
                    <a:pt x="1369" y="2607"/>
                    <a:pt x="1368" y="2603"/>
                    <a:pt x="1367" y="2598"/>
                  </a:cubicBezTo>
                  <a:cubicBezTo>
                    <a:pt x="1366" y="2593"/>
                    <a:pt x="1366" y="2589"/>
                    <a:pt x="1366" y="2584"/>
                  </a:cubicBezTo>
                  <a:cubicBezTo>
                    <a:pt x="1365" y="2579"/>
                    <a:pt x="1365" y="2574"/>
                    <a:pt x="1365" y="2570"/>
                  </a:cubicBezTo>
                  <a:cubicBezTo>
                    <a:pt x="1365" y="2565"/>
                    <a:pt x="1366" y="2560"/>
                    <a:pt x="1366" y="2555"/>
                  </a:cubicBezTo>
                  <a:cubicBezTo>
                    <a:pt x="1366" y="2551"/>
                    <a:pt x="1367" y="2546"/>
                    <a:pt x="1368" y="2541"/>
                  </a:cubicBezTo>
                  <a:cubicBezTo>
                    <a:pt x="1368" y="2537"/>
                    <a:pt x="1369" y="2532"/>
                    <a:pt x="1370" y="2528"/>
                  </a:cubicBezTo>
                  <a:cubicBezTo>
                    <a:pt x="1371" y="2525"/>
                    <a:pt x="1371" y="2523"/>
                    <a:pt x="1372" y="2521"/>
                  </a:cubicBezTo>
                  <a:cubicBezTo>
                    <a:pt x="1372" y="2520"/>
                    <a:pt x="1373" y="2519"/>
                    <a:pt x="1373" y="2518"/>
                  </a:cubicBezTo>
                  <a:cubicBezTo>
                    <a:pt x="1373" y="2517"/>
                    <a:pt x="1374" y="2516"/>
                    <a:pt x="1374" y="2514"/>
                  </a:cubicBezTo>
                  <a:cubicBezTo>
                    <a:pt x="1376" y="2506"/>
                    <a:pt x="1380" y="2498"/>
                    <a:pt x="1383" y="2490"/>
                  </a:cubicBezTo>
                  <a:cubicBezTo>
                    <a:pt x="1385" y="2487"/>
                    <a:pt x="1386" y="2483"/>
                    <a:pt x="1388" y="2480"/>
                  </a:cubicBezTo>
                  <a:cubicBezTo>
                    <a:pt x="1389" y="2478"/>
                    <a:pt x="1390" y="2476"/>
                    <a:pt x="1391" y="2474"/>
                  </a:cubicBezTo>
                  <a:cubicBezTo>
                    <a:pt x="1392" y="2473"/>
                    <a:pt x="1393" y="2471"/>
                    <a:pt x="1394" y="2470"/>
                  </a:cubicBezTo>
                  <a:cubicBezTo>
                    <a:pt x="1395" y="2468"/>
                    <a:pt x="1395" y="2467"/>
                    <a:pt x="1396" y="2466"/>
                  </a:cubicBezTo>
                  <a:cubicBezTo>
                    <a:pt x="1425" y="2434"/>
                    <a:pt x="1454" y="2428"/>
                    <a:pt x="1486" y="2433"/>
                  </a:cubicBezTo>
                  <a:cubicBezTo>
                    <a:pt x="1486" y="2433"/>
                    <a:pt x="1487" y="2434"/>
                    <a:pt x="1487" y="2435"/>
                  </a:cubicBezTo>
                  <a:cubicBezTo>
                    <a:pt x="1485" y="2438"/>
                    <a:pt x="1482" y="2440"/>
                    <a:pt x="1479" y="2442"/>
                  </a:cubicBezTo>
                  <a:cubicBezTo>
                    <a:pt x="1476" y="2445"/>
                    <a:pt x="1472" y="2448"/>
                    <a:pt x="1467" y="2450"/>
                  </a:cubicBezTo>
                  <a:cubicBezTo>
                    <a:pt x="1465" y="2452"/>
                    <a:pt x="1462" y="2453"/>
                    <a:pt x="1460" y="2454"/>
                  </a:cubicBezTo>
                  <a:cubicBezTo>
                    <a:pt x="1459" y="2454"/>
                    <a:pt x="1457" y="2455"/>
                    <a:pt x="1456" y="2456"/>
                  </a:cubicBezTo>
                  <a:cubicBezTo>
                    <a:pt x="1455" y="2456"/>
                    <a:pt x="1453" y="2457"/>
                    <a:pt x="1452" y="2457"/>
                  </a:cubicBezTo>
                  <a:cubicBezTo>
                    <a:pt x="1449" y="2459"/>
                    <a:pt x="1447" y="2460"/>
                    <a:pt x="1444" y="2461"/>
                  </a:cubicBezTo>
                  <a:cubicBezTo>
                    <a:pt x="1441" y="2462"/>
                    <a:pt x="1438" y="2464"/>
                    <a:pt x="1436" y="2465"/>
                  </a:cubicBezTo>
                  <a:cubicBezTo>
                    <a:pt x="1433" y="2467"/>
                    <a:pt x="1430" y="2468"/>
                    <a:pt x="1427" y="2470"/>
                  </a:cubicBezTo>
                  <a:cubicBezTo>
                    <a:pt x="1424" y="2472"/>
                    <a:pt x="1422" y="2474"/>
                    <a:pt x="1419" y="2476"/>
                  </a:cubicBezTo>
                  <a:cubicBezTo>
                    <a:pt x="1419" y="2476"/>
                    <a:pt x="1418" y="2477"/>
                    <a:pt x="1417" y="2478"/>
                  </a:cubicBezTo>
                  <a:cubicBezTo>
                    <a:pt x="1417" y="2478"/>
                    <a:pt x="1416" y="2479"/>
                    <a:pt x="1416" y="2479"/>
                  </a:cubicBezTo>
                  <a:cubicBezTo>
                    <a:pt x="1414" y="2481"/>
                    <a:pt x="1414" y="2481"/>
                    <a:pt x="1414" y="2481"/>
                  </a:cubicBezTo>
                  <a:cubicBezTo>
                    <a:pt x="1413" y="2482"/>
                    <a:pt x="1413" y="2482"/>
                    <a:pt x="1412" y="2483"/>
                  </a:cubicBezTo>
                  <a:cubicBezTo>
                    <a:pt x="1411" y="2484"/>
                    <a:pt x="1411" y="2484"/>
                    <a:pt x="1411" y="2484"/>
                  </a:cubicBezTo>
                  <a:cubicBezTo>
                    <a:pt x="1411" y="2484"/>
                    <a:pt x="1411" y="2484"/>
                    <a:pt x="1411" y="2484"/>
                  </a:cubicBezTo>
                  <a:cubicBezTo>
                    <a:pt x="1411" y="2484"/>
                    <a:pt x="1411" y="2484"/>
                    <a:pt x="1411" y="2484"/>
                  </a:cubicBezTo>
                  <a:cubicBezTo>
                    <a:pt x="1411" y="2484"/>
                    <a:pt x="1411" y="2484"/>
                    <a:pt x="1411" y="2484"/>
                  </a:cubicBezTo>
                  <a:cubicBezTo>
                    <a:pt x="1411" y="2485"/>
                    <a:pt x="1411" y="2485"/>
                    <a:pt x="1411" y="2485"/>
                  </a:cubicBezTo>
                  <a:cubicBezTo>
                    <a:pt x="1411" y="2485"/>
                    <a:pt x="1411" y="2485"/>
                    <a:pt x="1411" y="2485"/>
                  </a:cubicBezTo>
                  <a:cubicBezTo>
                    <a:pt x="1410" y="2486"/>
                    <a:pt x="1410" y="2486"/>
                    <a:pt x="1410" y="2486"/>
                  </a:cubicBezTo>
                  <a:cubicBezTo>
                    <a:pt x="1410" y="2487"/>
                    <a:pt x="1410" y="2487"/>
                    <a:pt x="1410" y="2487"/>
                  </a:cubicBezTo>
                  <a:cubicBezTo>
                    <a:pt x="1409" y="2487"/>
                    <a:pt x="1409" y="2487"/>
                    <a:pt x="1409" y="2487"/>
                  </a:cubicBezTo>
                  <a:cubicBezTo>
                    <a:pt x="1409" y="2488"/>
                    <a:pt x="1408" y="2489"/>
                    <a:pt x="1408" y="2489"/>
                  </a:cubicBezTo>
                  <a:cubicBezTo>
                    <a:pt x="1407" y="2490"/>
                    <a:pt x="1407" y="2491"/>
                    <a:pt x="1407" y="2491"/>
                  </a:cubicBezTo>
                  <a:cubicBezTo>
                    <a:pt x="1403" y="2497"/>
                    <a:pt x="1401" y="2503"/>
                    <a:pt x="1400" y="2509"/>
                  </a:cubicBezTo>
                  <a:cubicBezTo>
                    <a:pt x="1398" y="2515"/>
                    <a:pt x="1397" y="2521"/>
                    <a:pt x="1396" y="2526"/>
                  </a:cubicBezTo>
                  <a:cubicBezTo>
                    <a:pt x="1395" y="2531"/>
                    <a:pt x="1395" y="2536"/>
                    <a:pt x="1395" y="2541"/>
                  </a:cubicBezTo>
                  <a:cubicBezTo>
                    <a:pt x="1394" y="2546"/>
                    <a:pt x="1395" y="2551"/>
                    <a:pt x="1396" y="2555"/>
                  </a:cubicBezTo>
                  <a:cubicBezTo>
                    <a:pt x="1397" y="2558"/>
                    <a:pt x="1399" y="2561"/>
                    <a:pt x="1401" y="2564"/>
                  </a:cubicBezTo>
                  <a:cubicBezTo>
                    <a:pt x="1403" y="2566"/>
                    <a:pt x="1405" y="2567"/>
                    <a:pt x="1406" y="2568"/>
                  </a:cubicBezTo>
                  <a:cubicBezTo>
                    <a:pt x="1407" y="2568"/>
                    <a:pt x="1407" y="2568"/>
                    <a:pt x="1408" y="2568"/>
                  </a:cubicBezTo>
                  <a:cubicBezTo>
                    <a:pt x="1408" y="2569"/>
                    <a:pt x="1408" y="2569"/>
                    <a:pt x="1408" y="2569"/>
                  </a:cubicBezTo>
                  <a:cubicBezTo>
                    <a:pt x="1408" y="2569"/>
                    <a:pt x="1408" y="2568"/>
                    <a:pt x="1408" y="2568"/>
                  </a:cubicBezTo>
                  <a:cubicBezTo>
                    <a:pt x="1407" y="2568"/>
                    <a:pt x="1407" y="2568"/>
                    <a:pt x="1406" y="2567"/>
                  </a:cubicBezTo>
                  <a:cubicBezTo>
                    <a:pt x="1405" y="2566"/>
                    <a:pt x="1404" y="2565"/>
                    <a:pt x="1402" y="2563"/>
                  </a:cubicBezTo>
                  <a:cubicBezTo>
                    <a:pt x="1401" y="2560"/>
                    <a:pt x="1400" y="2557"/>
                    <a:pt x="1399" y="2554"/>
                  </a:cubicBezTo>
                  <a:cubicBezTo>
                    <a:pt x="1399" y="2552"/>
                    <a:pt x="1399" y="2550"/>
                    <a:pt x="1399" y="2548"/>
                  </a:cubicBezTo>
                  <a:cubicBezTo>
                    <a:pt x="1399" y="2546"/>
                    <a:pt x="1399" y="2544"/>
                    <a:pt x="1399" y="2542"/>
                  </a:cubicBezTo>
                  <a:cubicBezTo>
                    <a:pt x="1400" y="2537"/>
                    <a:pt x="1401" y="2532"/>
                    <a:pt x="1402" y="2527"/>
                  </a:cubicBezTo>
                  <a:cubicBezTo>
                    <a:pt x="1403" y="2524"/>
                    <a:pt x="1404" y="2520"/>
                    <a:pt x="1405" y="2516"/>
                  </a:cubicBezTo>
                  <a:cubicBezTo>
                    <a:pt x="1405" y="2517"/>
                    <a:pt x="1405" y="2517"/>
                    <a:pt x="1405" y="2518"/>
                  </a:cubicBezTo>
                  <a:cubicBezTo>
                    <a:pt x="1405" y="2518"/>
                    <a:pt x="1405" y="2519"/>
                    <a:pt x="1405" y="2520"/>
                  </a:cubicBezTo>
                  <a:cubicBezTo>
                    <a:pt x="1405" y="2521"/>
                    <a:pt x="1406" y="2522"/>
                    <a:pt x="1406" y="2522"/>
                  </a:cubicBezTo>
                  <a:cubicBezTo>
                    <a:pt x="1406" y="2524"/>
                    <a:pt x="1407" y="2526"/>
                    <a:pt x="1407" y="2527"/>
                  </a:cubicBezTo>
                  <a:cubicBezTo>
                    <a:pt x="1408" y="2529"/>
                    <a:pt x="1408" y="2530"/>
                    <a:pt x="1409" y="2532"/>
                  </a:cubicBezTo>
                  <a:cubicBezTo>
                    <a:pt x="1409" y="2532"/>
                    <a:pt x="1409" y="2533"/>
                    <a:pt x="1410" y="2534"/>
                  </a:cubicBezTo>
                  <a:cubicBezTo>
                    <a:pt x="1410" y="2535"/>
                    <a:pt x="1410" y="2535"/>
                    <a:pt x="1410" y="2535"/>
                  </a:cubicBezTo>
                  <a:cubicBezTo>
                    <a:pt x="1411" y="2536"/>
                    <a:pt x="1411" y="2536"/>
                    <a:pt x="1411" y="2536"/>
                  </a:cubicBezTo>
                  <a:cubicBezTo>
                    <a:pt x="1411" y="2536"/>
                    <a:pt x="1411" y="2536"/>
                    <a:pt x="1411" y="2536"/>
                  </a:cubicBezTo>
                  <a:cubicBezTo>
                    <a:pt x="1411" y="2536"/>
                    <a:pt x="1411" y="2536"/>
                    <a:pt x="1411" y="2536"/>
                  </a:cubicBezTo>
                  <a:cubicBezTo>
                    <a:pt x="1411" y="2536"/>
                    <a:pt x="1411" y="2536"/>
                    <a:pt x="1411" y="2536"/>
                  </a:cubicBezTo>
                  <a:cubicBezTo>
                    <a:pt x="1411" y="2536"/>
                    <a:pt x="1411" y="2536"/>
                    <a:pt x="1411" y="2536"/>
                  </a:cubicBezTo>
                  <a:cubicBezTo>
                    <a:pt x="1412" y="2539"/>
                    <a:pt x="1415" y="2542"/>
                    <a:pt x="1416" y="2544"/>
                  </a:cubicBezTo>
                  <a:cubicBezTo>
                    <a:pt x="1418" y="2545"/>
                    <a:pt x="1419" y="2547"/>
                    <a:pt x="1420" y="2548"/>
                  </a:cubicBezTo>
                  <a:cubicBezTo>
                    <a:pt x="1421" y="2549"/>
                    <a:pt x="1422" y="2550"/>
                    <a:pt x="1423" y="2551"/>
                  </a:cubicBezTo>
                  <a:cubicBezTo>
                    <a:pt x="1425" y="2553"/>
                    <a:pt x="1427" y="2555"/>
                    <a:pt x="1430" y="2556"/>
                  </a:cubicBezTo>
                  <a:cubicBezTo>
                    <a:pt x="1431" y="2557"/>
                    <a:pt x="1432" y="2558"/>
                    <a:pt x="1433" y="2559"/>
                  </a:cubicBezTo>
                  <a:cubicBezTo>
                    <a:pt x="1434" y="2559"/>
                    <a:pt x="1435" y="2560"/>
                    <a:pt x="1436" y="2561"/>
                  </a:cubicBezTo>
                  <a:cubicBezTo>
                    <a:pt x="1437" y="2561"/>
                    <a:pt x="1438" y="2562"/>
                    <a:pt x="1439" y="2562"/>
                  </a:cubicBezTo>
                  <a:cubicBezTo>
                    <a:pt x="1440" y="2563"/>
                    <a:pt x="1441" y="2563"/>
                    <a:pt x="1442" y="2563"/>
                  </a:cubicBezTo>
                  <a:cubicBezTo>
                    <a:pt x="1444" y="2564"/>
                    <a:pt x="1445" y="2565"/>
                    <a:pt x="1447" y="2565"/>
                  </a:cubicBezTo>
                  <a:cubicBezTo>
                    <a:pt x="1448" y="2566"/>
                    <a:pt x="1449" y="2566"/>
                    <a:pt x="1450" y="2566"/>
                  </a:cubicBezTo>
                  <a:cubicBezTo>
                    <a:pt x="1450" y="2567"/>
                    <a:pt x="1451" y="2567"/>
                    <a:pt x="1451" y="2567"/>
                  </a:cubicBezTo>
                  <a:cubicBezTo>
                    <a:pt x="1451" y="2567"/>
                    <a:pt x="1451" y="2566"/>
                    <a:pt x="1450" y="2566"/>
                  </a:cubicBezTo>
                  <a:cubicBezTo>
                    <a:pt x="1449" y="2566"/>
                    <a:pt x="1449" y="2565"/>
                    <a:pt x="1447" y="2564"/>
                  </a:cubicBezTo>
                  <a:cubicBezTo>
                    <a:pt x="1446" y="2563"/>
                    <a:pt x="1445" y="2562"/>
                    <a:pt x="1444" y="2561"/>
                  </a:cubicBezTo>
                  <a:cubicBezTo>
                    <a:pt x="1442" y="2560"/>
                    <a:pt x="1441" y="2558"/>
                    <a:pt x="1439" y="2557"/>
                  </a:cubicBezTo>
                  <a:cubicBezTo>
                    <a:pt x="1437" y="2555"/>
                    <a:pt x="1435" y="2554"/>
                    <a:pt x="1434" y="2552"/>
                  </a:cubicBezTo>
                  <a:cubicBezTo>
                    <a:pt x="1432" y="2550"/>
                    <a:pt x="1430" y="2548"/>
                    <a:pt x="1428" y="2546"/>
                  </a:cubicBezTo>
                  <a:cubicBezTo>
                    <a:pt x="1426" y="2544"/>
                    <a:pt x="1424" y="2542"/>
                    <a:pt x="1423" y="2540"/>
                  </a:cubicBezTo>
                  <a:cubicBezTo>
                    <a:pt x="1421" y="2537"/>
                    <a:pt x="1419" y="2535"/>
                    <a:pt x="1418" y="2532"/>
                  </a:cubicBezTo>
                  <a:cubicBezTo>
                    <a:pt x="1417" y="2530"/>
                    <a:pt x="1417" y="2530"/>
                    <a:pt x="1417" y="2530"/>
                  </a:cubicBezTo>
                  <a:cubicBezTo>
                    <a:pt x="1417" y="2530"/>
                    <a:pt x="1416" y="2529"/>
                    <a:pt x="1416" y="2528"/>
                  </a:cubicBezTo>
                  <a:cubicBezTo>
                    <a:pt x="1415" y="2527"/>
                    <a:pt x="1415" y="2526"/>
                    <a:pt x="1414" y="2525"/>
                  </a:cubicBezTo>
                  <a:cubicBezTo>
                    <a:pt x="1413" y="2522"/>
                    <a:pt x="1412" y="2519"/>
                    <a:pt x="1412" y="2517"/>
                  </a:cubicBezTo>
                  <a:cubicBezTo>
                    <a:pt x="1411" y="2514"/>
                    <a:pt x="1411" y="2511"/>
                    <a:pt x="1411" y="2509"/>
                  </a:cubicBezTo>
                  <a:cubicBezTo>
                    <a:pt x="1411" y="2506"/>
                    <a:pt x="1411" y="2504"/>
                    <a:pt x="1411" y="2502"/>
                  </a:cubicBezTo>
                  <a:cubicBezTo>
                    <a:pt x="1411" y="2501"/>
                    <a:pt x="1411" y="2500"/>
                    <a:pt x="1411" y="2499"/>
                  </a:cubicBezTo>
                  <a:cubicBezTo>
                    <a:pt x="1412" y="2498"/>
                    <a:pt x="1413" y="2496"/>
                    <a:pt x="1413" y="2495"/>
                  </a:cubicBezTo>
                  <a:cubicBezTo>
                    <a:pt x="1414" y="2493"/>
                    <a:pt x="1414" y="2493"/>
                    <a:pt x="1414" y="2493"/>
                  </a:cubicBezTo>
                  <a:cubicBezTo>
                    <a:pt x="1416" y="2492"/>
                    <a:pt x="1416" y="2492"/>
                    <a:pt x="1416" y="2492"/>
                  </a:cubicBezTo>
                  <a:cubicBezTo>
                    <a:pt x="1416" y="2491"/>
                    <a:pt x="1416" y="2491"/>
                    <a:pt x="1416" y="2491"/>
                  </a:cubicBezTo>
                  <a:cubicBezTo>
                    <a:pt x="1416" y="2491"/>
                    <a:pt x="1416" y="2491"/>
                    <a:pt x="1416" y="2491"/>
                  </a:cubicBezTo>
                  <a:cubicBezTo>
                    <a:pt x="1417" y="2490"/>
                    <a:pt x="1417" y="2490"/>
                    <a:pt x="1417" y="2490"/>
                  </a:cubicBezTo>
                  <a:cubicBezTo>
                    <a:pt x="1418" y="2489"/>
                    <a:pt x="1418" y="2489"/>
                    <a:pt x="1418" y="2489"/>
                  </a:cubicBezTo>
                  <a:cubicBezTo>
                    <a:pt x="1418" y="2488"/>
                    <a:pt x="1418" y="2488"/>
                    <a:pt x="1418" y="2488"/>
                  </a:cubicBezTo>
                  <a:cubicBezTo>
                    <a:pt x="1420" y="2486"/>
                    <a:pt x="1422" y="2484"/>
                    <a:pt x="1424" y="2482"/>
                  </a:cubicBezTo>
                  <a:cubicBezTo>
                    <a:pt x="1428" y="2478"/>
                    <a:pt x="1433" y="2475"/>
                    <a:pt x="1438" y="2473"/>
                  </a:cubicBezTo>
                  <a:cubicBezTo>
                    <a:pt x="1438" y="2473"/>
                    <a:pt x="1438" y="2473"/>
                    <a:pt x="1438" y="2474"/>
                  </a:cubicBezTo>
                  <a:cubicBezTo>
                    <a:pt x="1438" y="2474"/>
                    <a:pt x="1439" y="2475"/>
                    <a:pt x="1439" y="2475"/>
                  </a:cubicBezTo>
                  <a:cubicBezTo>
                    <a:pt x="1439" y="2476"/>
                    <a:pt x="1439" y="2476"/>
                    <a:pt x="1439" y="2477"/>
                  </a:cubicBezTo>
                  <a:cubicBezTo>
                    <a:pt x="1440" y="2478"/>
                    <a:pt x="1440" y="2478"/>
                    <a:pt x="1440" y="2479"/>
                  </a:cubicBezTo>
                  <a:cubicBezTo>
                    <a:pt x="1440" y="2480"/>
                    <a:pt x="1441" y="2480"/>
                    <a:pt x="1441" y="2481"/>
                  </a:cubicBezTo>
                  <a:cubicBezTo>
                    <a:pt x="1441" y="2482"/>
                    <a:pt x="1441" y="2483"/>
                    <a:pt x="1442" y="2483"/>
                  </a:cubicBezTo>
                  <a:cubicBezTo>
                    <a:pt x="1442" y="2484"/>
                    <a:pt x="1442" y="2484"/>
                    <a:pt x="1442" y="2485"/>
                  </a:cubicBezTo>
                  <a:cubicBezTo>
                    <a:pt x="1442" y="2485"/>
                    <a:pt x="1442" y="2485"/>
                    <a:pt x="1442" y="2486"/>
                  </a:cubicBezTo>
                  <a:cubicBezTo>
                    <a:pt x="1443" y="2487"/>
                    <a:pt x="1443" y="2487"/>
                    <a:pt x="1443" y="2488"/>
                  </a:cubicBezTo>
                  <a:cubicBezTo>
                    <a:pt x="1443" y="2489"/>
                    <a:pt x="1444" y="2490"/>
                    <a:pt x="1444" y="2491"/>
                  </a:cubicBezTo>
                  <a:cubicBezTo>
                    <a:pt x="1444" y="2492"/>
                    <a:pt x="1444" y="2493"/>
                    <a:pt x="1445" y="2494"/>
                  </a:cubicBezTo>
                  <a:cubicBezTo>
                    <a:pt x="1445" y="2495"/>
                    <a:pt x="1446" y="2497"/>
                    <a:pt x="1446" y="2499"/>
                  </a:cubicBezTo>
                  <a:cubicBezTo>
                    <a:pt x="1446" y="2501"/>
                    <a:pt x="1447" y="2503"/>
                    <a:pt x="1447" y="2504"/>
                  </a:cubicBezTo>
                  <a:cubicBezTo>
                    <a:pt x="1447" y="2505"/>
                    <a:pt x="1448" y="2506"/>
                    <a:pt x="1448" y="2507"/>
                  </a:cubicBezTo>
                  <a:cubicBezTo>
                    <a:pt x="1448" y="2508"/>
                    <a:pt x="1448" y="2509"/>
                    <a:pt x="1448" y="2510"/>
                  </a:cubicBezTo>
                  <a:cubicBezTo>
                    <a:pt x="1448" y="2511"/>
                    <a:pt x="1448" y="2511"/>
                    <a:pt x="1449" y="2512"/>
                  </a:cubicBezTo>
                  <a:cubicBezTo>
                    <a:pt x="1449" y="2513"/>
                    <a:pt x="1449" y="2513"/>
                    <a:pt x="1449" y="2514"/>
                  </a:cubicBezTo>
                  <a:cubicBezTo>
                    <a:pt x="1449" y="2514"/>
                    <a:pt x="1449" y="2514"/>
                    <a:pt x="1449" y="2515"/>
                  </a:cubicBezTo>
                  <a:cubicBezTo>
                    <a:pt x="1449" y="2516"/>
                    <a:pt x="1450" y="2518"/>
                    <a:pt x="1450" y="2519"/>
                  </a:cubicBezTo>
                  <a:cubicBezTo>
                    <a:pt x="1450" y="2520"/>
                    <a:pt x="1450" y="2521"/>
                    <a:pt x="1450" y="2521"/>
                  </a:cubicBezTo>
                  <a:cubicBezTo>
                    <a:pt x="1450" y="2522"/>
                    <a:pt x="1450" y="2523"/>
                    <a:pt x="1450" y="2523"/>
                  </a:cubicBezTo>
                  <a:cubicBezTo>
                    <a:pt x="1450" y="2524"/>
                    <a:pt x="1450" y="2525"/>
                    <a:pt x="1450" y="2525"/>
                  </a:cubicBezTo>
                  <a:cubicBezTo>
                    <a:pt x="1451" y="2526"/>
                    <a:pt x="1451" y="2526"/>
                    <a:pt x="1451" y="2526"/>
                  </a:cubicBezTo>
                  <a:cubicBezTo>
                    <a:pt x="1451" y="2527"/>
                    <a:pt x="1451" y="2528"/>
                    <a:pt x="1451" y="2529"/>
                  </a:cubicBezTo>
                  <a:cubicBezTo>
                    <a:pt x="1451" y="2529"/>
                    <a:pt x="1451" y="2529"/>
                    <a:pt x="1451" y="2529"/>
                  </a:cubicBezTo>
                  <a:cubicBezTo>
                    <a:pt x="1451" y="2529"/>
                    <a:pt x="1451" y="2529"/>
                    <a:pt x="1451" y="2529"/>
                  </a:cubicBezTo>
                  <a:cubicBezTo>
                    <a:pt x="1452" y="2528"/>
                    <a:pt x="1452" y="2527"/>
                    <a:pt x="1452" y="2527"/>
                  </a:cubicBezTo>
                  <a:cubicBezTo>
                    <a:pt x="1453" y="2526"/>
                    <a:pt x="1453" y="2525"/>
                    <a:pt x="1453" y="2524"/>
                  </a:cubicBezTo>
                  <a:cubicBezTo>
                    <a:pt x="1453" y="2523"/>
                    <a:pt x="1454" y="2522"/>
                    <a:pt x="1454" y="2522"/>
                  </a:cubicBezTo>
                  <a:cubicBezTo>
                    <a:pt x="1454" y="2521"/>
                    <a:pt x="1454" y="2520"/>
                    <a:pt x="1454" y="2520"/>
                  </a:cubicBezTo>
                  <a:cubicBezTo>
                    <a:pt x="1454" y="2519"/>
                    <a:pt x="1455" y="2518"/>
                    <a:pt x="1455" y="2517"/>
                  </a:cubicBezTo>
                  <a:cubicBezTo>
                    <a:pt x="1455" y="2516"/>
                    <a:pt x="1455" y="2516"/>
                    <a:pt x="1455" y="2515"/>
                  </a:cubicBezTo>
                  <a:cubicBezTo>
                    <a:pt x="1455" y="2514"/>
                    <a:pt x="1455" y="2513"/>
                    <a:pt x="1455" y="2512"/>
                  </a:cubicBezTo>
                  <a:cubicBezTo>
                    <a:pt x="1455" y="2511"/>
                    <a:pt x="1455" y="2510"/>
                    <a:pt x="1455" y="2509"/>
                  </a:cubicBezTo>
                  <a:cubicBezTo>
                    <a:pt x="1455" y="2507"/>
                    <a:pt x="1455" y="2505"/>
                    <a:pt x="1455" y="2503"/>
                  </a:cubicBezTo>
                  <a:cubicBezTo>
                    <a:pt x="1455" y="2501"/>
                    <a:pt x="1454" y="2499"/>
                    <a:pt x="1454" y="2497"/>
                  </a:cubicBezTo>
                  <a:cubicBezTo>
                    <a:pt x="1453" y="2495"/>
                    <a:pt x="1453" y="2493"/>
                    <a:pt x="1452" y="2491"/>
                  </a:cubicBezTo>
                  <a:cubicBezTo>
                    <a:pt x="1451" y="2489"/>
                    <a:pt x="1450" y="2488"/>
                    <a:pt x="1450" y="2486"/>
                  </a:cubicBezTo>
                  <a:cubicBezTo>
                    <a:pt x="1449" y="2485"/>
                    <a:pt x="1449" y="2484"/>
                    <a:pt x="1448" y="2483"/>
                  </a:cubicBezTo>
                  <a:cubicBezTo>
                    <a:pt x="1448" y="2482"/>
                    <a:pt x="1447" y="2482"/>
                    <a:pt x="1447" y="2481"/>
                  </a:cubicBezTo>
                  <a:cubicBezTo>
                    <a:pt x="1447" y="2480"/>
                    <a:pt x="1446" y="2479"/>
                    <a:pt x="1446" y="2479"/>
                  </a:cubicBezTo>
                  <a:cubicBezTo>
                    <a:pt x="1445" y="2478"/>
                    <a:pt x="1445" y="2477"/>
                    <a:pt x="1444" y="2477"/>
                  </a:cubicBezTo>
                  <a:cubicBezTo>
                    <a:pt x="1444" y="2476"/>
                    <a:pt x="1443" y="2476"/>
                    <a:pt x="1443" y="2475"/>
                  </a:cubicBezTo>
                  <a:cubicBezTo>
                    <a:pt x="1442" y="2475"/>
                    <a:pt x="1442" y="2474"/>
                    <a:pt x="1441" y="2474"/>
                  </a:cubicBezTo>
                  <a:cubicBezTo>
                    <a:pt x="1441" y="2473"/>
                    <a:pt x="1440" y="2472"/>
                    <a:pt x="1440" y="2472"/>
                  </a:cubicBezTo>
                  <a:cubicBezTo>
                    <a:pt x="1442" y="2470"/>
                    <a:pt x="1445" y="2469"/>
                    <a:pt x="1447" y="2468"/>
                  </a:cubicBezTo>
                  <a:cubicBezTo>
                    <a:pt x="1450" y="2466"/>
                    <a:pt x="1452" y="2465"/>
                    <a:pt x="1455" y="2464"/>
                  </a:cubicBezTo>
                  <a:cubicBezTo>
                    <a:pt x="1456" y="2463"/>
                    <a:pt x="1458" y="2462"/>
                    <a:pt x="1459" y="2462"/>
                  </a:cubicBezTo>
                  <a:cubicBezTo>
                    <a:pt x="1460" y="2461"/>
                    <a:pt x="1462" y="2460"/>
                    <a:pt x="1463" y="2460"/>
                  </a:cubicBezTo>
                  <a:cubicBezTo>
                    <a:pt x="1464" y="2459"/>
                    <a:pt x="1465" y="2458"/>
                    <a:pt x="1467" y="2458"/>
                  </a:cubicBezTo>
                  <a:cubicBezTo>
                    <a:pt x="1467" y="2457"/>
                    <a:pt x="1468" y="2457"/>
                    <a:pt x="1468" y="2457"/>
                  </a:cubicBezTo>
                  <a:cubicBezTo>
                    <a:pt x="1469" y="2456"/>
                    <a:pt x="1470" y="2456"/>
                    <a:pt x="1470" y="2455"/>
                  </a:cubicBezTo>
                  <a:cubicBezTo>
                    <a:pt x="1475" y="2452"/>
                    <a:pt x="1479" y="2449"/>
                    <a:pt x="1482" y="2446"/>
                  </a:cubicBezTo>
                  <a:cubicBezTo>
                    <a:pt x="1485" y="2444"/>
                    <a:pt x="1487" y="2441"/>
                    <a:pt x="1489" y="2439"/>
                  </a:cubicBezTo>
                  <a:cubicBezTo>
                    <a:pt x="1490" y="2444"/>
                    <a:pt x="1493" y="2451"/>
                    <a:pt x="1495" y="2459"/>
                  </a:cubicBezTo>
                  <a:cubicBezTo>
                    <a:pt x="1495" y="2462"/>
                    <a:pt x="1495" y="2466"/>
                    <a:pt x="1494" y="2469"/>
                  </a:cubicBezTo>
                  <a:cubicBezTo>
                    <a:pt x="1493" y="2474"/>
                    <a:pt x="1492" y="2479"/>
                    <a:pt x="1490" y="2484"/>
                  </a:cubicBezTo>
                  <a:cubicBezTo>
                    <a:pt x="1489" y="2489"/>
                    <a:pt x="1487" y="2494"/>
                    <a:pt x="1486" y="2499"/>
                  </a:cubicBezTo>
                  <a:cubicBezTo>
                    <a:pt x="1484" y="2505"/>
                    <a:pt x="1482" y="2510"/>
                    <a:pt x="1480" y="2515"/>
                  </a:cubicBezTo>
                  <a:cubicBezTo>
                    <a:pt x="1478" y="2521"/>
                    <a:pt x="1476" y="2526"/>
                    <a:pt x="1474" y="2532"/>
                  </a:cubicBezTo>
                  <a:cubicBezTo>
                    <a:pt x="1473" y="2534"/>
                    <a:pt x="1473" y="2537"/>
                    <a:pt x="1472" y="2540"/>
                  </a:cubicBezTo>
                  <a:cubicBezTo>
                    <a:pt x="1471" y="2541"/>
                    <a:pt x="1471" y="2542"/>
                    <a:pt x="1471" y="2544"/>
                  </a:cubicBezTo>
                  <a:cubicBezTo>
                    <a:pt x="1470" y="2545"/>
                    <a:pt x="1470" y="2546"/>
                    <a:pt x="1470" y="2548"/>
                  </a:cubicBezTo>
                  <a:cubicBezTo>
                    <a:pt x="1468" y="2553"/>
                    <a:pt x="1467" y="2558"/>
                    <a:pt x="1466" y="2563"/>
                  </a:cubicBezTo>
                  <a:cubicBezTo>
                    <a:pt x="1466" y="2565"/>
                    <a:pt x="1466" y="2567"/>
                    <a:pt x="1466" y="2568"/>
                  </a:cubicBezTo>
                  <a:cubicBezTo>
                    <a:pt x="1465" y="2569"/>
                    <a:pt x="1465" y="2569"/>
                    <a:pt x="1464" y="2569"/>
                  </a:cubicBezTo>
                  <a:cubicBezTo>
                    <a:pt x="1464" y="2570"/>
                    <a:pt x="1463" y="2570"/>
                    <a:pt x="1463" y="2570"/>
                  </a:cubicBezTo>
                  <a:cubicBezTo>
                    <a:pt x="1462" y="2571"/>
                    <a:pt x="1461" y="2571"/>
                    <a:pt x="1461" y="2572"/>
                  </a:cubicBezTo>
                  <a:cubicBezTo>
                    <a:pt x="1460" y="2572"/>
                    <a:pt x="1459" y="2573"/>
                    <a:pt x="1459" y="2574"/>
                  </a:cubicBezTo>
                  <a:cubicBezTo>
                    <a:pt x="1458" y="2574"/>
                    <a:pt x="1457" y="2575"/>
                    <a:pt x="1457" y="2576"/>
                  </a:cubicBezTo>
                  <a:cubicBezTo>
                    <a:pt x="1456" y="2577"/>
                    <a:pt x="1455" y="2578"/>
                    <a:pt x="1454" y="2578"/>
                  </a:cubicBezTo>
                  <a:cubicBezTo>
                    <a:pt x="1454" y="2579"/>
                    <a:pt x="1453" y="2580"/>
                    <a:pt x="1452" y="2581"/>
                  </a:cubicBezTo>
                  <a:cubicBezTo>
                    <a:pt x="1451" y="2583"/>
                    <a:pt x="1450" y="2585"/>
                    <a:pt x="1449" y="2588"/>
                  </a:cubicBezTo>
                  <a:cubicBezTo>
                    <a:pt x="1448" y="2589"/>
                    <a:pt x="1447" y="2590"/>
                    <a:pt x="1447" y="2592"/>
                  </a:cubicBezTo>
                  <a:cubicBezTo>
                    <a:pt x="1446" y="2593"/>
                    <a:pt x="1446" y="2594"/>
                    <a:pt x="1446" y="2596"/>
                  </a:cubicBezTo>
                  <a:cubicBezTo>
                    <a:pt x="1445" y="2598"/>
                    <a:pt x="1444" y="2601"/>
                    <a:pt x="1444" y="2604"/>
                  </a:cubicBezTo>
                  <a:cubicBezTo>
                    <a:pt x="1443" y="2607"/>
                    <a:pt x="1443" y="2609"/>
                    <a:pt x="1443" y="2612"/>
                  </a:cubicBezTo>
                  <a:cubicBezTo>
                    <a:pt x="1443" y="2614"/>
                    <a:pt x="1443" y="2615"/>
                    <a:pt x="1444" y="2616"/>
                  </a:cubicBezTo>
                  <a:cubicBezTo>
                    <a:pt x="1444" y="2618"/>
                    <a:pt x="1444" y="2619"/>
                    <a:pt x="1444" y="2620"/>
                  </a:cubicBezTo>
                  <a:cubicBezTo>
                    <a:pt x="1444" y="2623"/>
                    <a:pt x="1445" y="2626"/>
                    <a:pt x="1446" y="2628"/>
                  </a:cubicBezTo>
                  <a:cubicBezTo>
                    <a:pt x="1446" y="2629"/>
                    <a:pt x="1447" y="2630"/>
                    <a:pt x="1447" y="2631"/>
                  </a:cubicBezTo>
                  <a:cubicBezTo>
                    <a:pt x="1448" y="2632"/>
                    <a:pt x="1448" y="2633"/>
                    <a:pt x="1448" y="2634"/>
                  </a:cubicBezTo>
                  <a:cubicBezTo>
                    <a:pt x="1449" y="2635"/>
                    <a:pt x="1449" y="2636"/>
                    <a:pt x="1450" y="2637"/>
                  </a:cubicBezTo>
                  <a:cubicBezTo>
                    <a:pt x="1450" y="2638"/>
                    <a:pt x="1451" y="2638"/>
                    <a:pt x="1451" y="2639"/>
                  </a:cubicBezTo>
                  <a:cubicBezTo>
                    <a:pt x="1452" y="2640"/>
                    <a:pt x="1452" y="2640"/>
                    <a:pt x="1453" y="2641"/>
                  </a:cubicBezTo>
                  <a:cubicBezTo>
                    <a:pt x="1453" y="2642"/>
                    <a:pt x="1454" y="2642"/>
                    <a:pt x="1454" y="2643"/>
                  </a:cubicBezTo>
                  <a:cubicBezTo>
                    <a:pt x="1455" y="2643"/>
                    <a:pt x="1456" y="2644"/>
                    <a:pt x="1456" y="2645"/>
                  </a:cubicBezTo>
                  <a:cubicBezTo>
                    <a:pt x="1456" y="2645"/>
                    <a:pt x="1457" y="2645"/>
                    <a:pt x="1457" y="2645"/>
                  </a:cubicBezTo>
                  <a:cubicBezTo>
                    <a:pt x="1457" y="2645"/>
                    <a:pt x="1457" y="2645"/>
                    <a:pt x="1456" y="2644"/>
                  </a:cubicBezTo>
                  <a:cubicBezTo>
                    <a:pt x="1456" y="2644"/>
                    <a:pt x="1456" y="2643"/>
                    <a:pt x="1455" y="2642"/>
                  </a:cubicBezTo>
                  <a:cubicBezTo>
                    <a:pt x="1455" y="2641"/>
                    <a:pt x="1455" y="2641"/>
                    <a:pt x="1455" y="2640"/>
                  </a:cubicBezTo>
                  <a:cubicBezTo>
                    <a:pt x="1455" y="2639"/>
                    <a:pt x="1454" y="2638"/>
                    <a:pt x="1454" y="2638"/>
                  </a:cubicBezTo>
                  <a:cubicBezTo>
                    <a:pt x="1454" y="2637"/>
                    <a:pt x="1454" y="2636"/>
                    <a:pt x="1453" y="2635"/>
                  </a:cubicBezTo>
                  <a:cubicBezTo>
                    <a:pt x="1453" y="2634"/>
                    <a:pt x="1453" y="2634"/>
                    <a:pt x="1453" y="2633"/>
                  </a:cubicBezTo>
                  <a:cubicBezTo>
                    <a:pt x="1452" y="2631"/>
                    <a:pt x="1452" y="2629"/>
                    <a:pt x="1452" y="2626"/>
                  </a:cubicBezTo>
                  <a:cubicBezTo>
                    <a:pt x="1451" y="2624"/>
                    <a:pt x="1451" y="2622"/>
                    <a:pt x="1451" y="2620"/>
                  </a:cubicBezTo>
                  <a:cubicBezTo>
                    <a:pt x="1451" y="2617"/>
                    <a:pt x="1451" y="2615"/>
                    <a:pt x="1451" y="2612"/>
                  </a:cubicBezTo>
                  <a:cubicBezTo>
                    <a:pt x="1451" y="2610"/>
                    <a:pt x="1451" y="2607"/>
                    <a:pt x="1452" y="2605"/>
                  </a:cubicBezTo>
                  <a:cubicBezTo>
                    <a:pt x="1452" y="2602"/>
                    <a:pt x="1452" y="2600"/>
                    <a:pt x="1453" y="2598"/>
                  </a:cubicBezTo>
                  <a:cubicBezTo>
                    <a:pt x="1454" y="2595"/>
                    <a:pt x="1454" y="2593"/>
                    <a:pt x="1455" y="2591"/>
                  </a:cubicBezTo>
                  <a:cubicBezTo>
                    <a:pt x="1456" y="2588"/>
                    <a:pt x="1457" y="2586"/>
                    <a:pt x="1457" y="2584"/>
                  </a:cubicBezTo>
                  <a:cubicBezTo>
                    <a:pt x="1458" y="2582"/>
                    <a:pt x="1459" y="2580"/>
                    <a:pt x="1460" y="2579"/>
                  </a:cubicBezTo>
                  <a:cubicBezTo>
                    <a:pt x="1461" y="2578"/>
                    <a:pt x="1461" y="2577"/>
                    <a:pt x="1462" y="2576"/>
                  </a:cubicBezTo>
                  <a:cubicBezTo>
                    <a:pt x="1462" y="2575"/>
                    <a:pt x="1463" y="2575"/>
                    <a:pt x="1463" y="2574"/>
                  </a:cubicBezTo>
                  <a:cubicBezTo>
                    <a:pt x="1463" y="2573"/>
                    <a:pt x="1464" y="2573"/>
                    <a:pt x="1464" y="2572"/>
                  </a:cubicBezTo>
                  <a:cubicBezTo>
                    <a:pt x="1465" y="2571"/>
                    <a:pt x="1465" y="2571"/>
                    <a:pt x="1465" y="2570"/>
                  </a:cubicBezTo>
                  <a:cubicBezTo>
                    <a:pt x="1465" y="2570"/>
                    <a:pt x="1465" y="2570"/>
                    <a:pt x="1466" y="2570"/>
                  </a:cubicBezTo>
                  <a:cubicBezTo>
                    <a:pt x="1465" y="2573"/>
                    <a:pt x="1465" y="2575"/>
                    <a:pt x="1465" y="2577"/>
                  </a:cubicBezTo>
                  <a:cubicBezTo>
                    <a:pt x="1465" y="2580"/>
                    <a:pt x="1465" y="2582"/>
                    <a:pt x="1465" y="2584"/>
                  </a:cubicBezTo>
                  <a:cubicBezTo>
                    <a:pt x="1465" y="2586"/>
                    <a:pt x="1465" y="2588"/>
                    <a:pt x="1465" y="2589"/>
                  </a:cubicBezTo>
                  <a:cubicBezTo>
                    <a:pt x="1466" y="2591"/>
                    <a:pt x="1466" y="2593"/>
                    <a:pt x="1466" y="2594"/>
                  </a:cubicBezTo>
                  <a:cubicBezTo>
                    <a:pt x="1466" y="2596"/>
                    <a:pt x="1467" y="2597"/>
                    <a:pt x="1467" y="2598"/>
                  </a:cubicBezTo>
                  <a:cubicBezTo>
                    <a:pt x="1467" y="2599"/>
                    <a:pt x="1467" y="2600"/>
                    <a:pt x="1467" y="2600"/>
                  </a:cubicBezTo>
                  <a:cubicBezTo>
                    <a:pt x="1467" y="2601"/>
                    <a:pt x="1467" y="2601"/>
                    <a:pt x="1468" y="2602"/>
                  </a:cubicBezTo>
                  <a:cubicBezTo>
                    <a:pt x="1468" y="2603"/>
                    <a:pt x="1468" y="2603"/>
                    <a:pt x="1468" y="2604"/>
                  </a:cubicBezTo>
                  <a:cubicBezTo>
                    <a:pt x="1469" y="2605"/>
                    <a:pt x="1469" y="2606"/>
                    <a:pt x="1469" y="2606"/>
                  </a:cubicBezTo>
                  <a:cubicBezTo>
                    <a:pt x="1469" y="2606"/>
                    <a:pt x="1469" y="2605"/>
                    <a:pt x="1469" y="2604"/>
                  </a:cubicBezTo>
                  <a:cubicBezTo>
                    <a:pt x="1469" y="2603"/>
                    <a:pt x="1468" y="2601"/>
                    <a:pt x="1468" y="2598"/>
                  </a:cubicBezTo>
                  <a:cubicBezTo>
                    <a:pt x="1468" y="2597"/>
                    <a:pt x="1468" y="2596"/>
                    <a:pt x="1468" y="2594"/>
                  </a:cubicBezTo>
                  <a:cubicBezTo>
                    <a:pt x="1468" y="2593"/>
                    <a:pt x="1468" y="2591"/>
                    <a:pt x="1468" y="2589"/>
                  </a:cubicBezTo>
                  <a:cubicBezTo>
                    <a:pt x="1469" y="2587"/>
                    <a:pt x="1469" y="2586"/>
                    <a:pt x="1469" y="2584"/>
                  </a:cubicBezTo>
                  <a:cubicBezTo>
                    <a:pt x="1469" y="2582"/>
                    <a:pt x="1469" y="2580"/>
                    <a:pt x="1470" y="2578"/>
                  </a:cubicBezTo>
                  <a:cubicBezTo>
                    <a:pt x="1470" y="2574"/>
                    <a:pt x="1471" y="2569"/>
                    <a:pt x="1472" y="2564"/>
                  </a:cubicBezTo>
                  <a:cubicBezTo>
                    <a:pt x="1473" y="2560"/>
                    <a:pt x="1475" y="2555"/>
                    <a:pt x="1476" y="2550"/>
                  </a:cubicBezTo>
                  <a:cubicBezTo>
                    <a:pt x="1477" y="2548"/>
                    <a:pt x="1477" y="2547"/>
                    <a:pt x="1478" y="2546"/>
                  </a:cubicBezTo>
                  <a:cubicBezTo>
                    <a:pt x="1478" y="2548"/>
                    <a:pt x="1477" y="2551"/>
                    <a:pt x="1477" y="2554"/>
                  </a:cubicBezTo>
                  <a:cubicBezTo>
                    <a:pt x="1477" y="2555"/>
                    <a:pt x="1477" y="2556"/>
                    <a:pt x="1477" y="2557"/>
                  </a:cubicBezTo>
                  <a:cubicBezTo>
                    <a:pt x="1477" y="2558"/>
                    <a:pt x="1477" y="2559"/>
                    <a:pt x="1477" y="2561"/>
                  </a:cubicBezTo>
                  <a:cubicBezTo>
                    <a:pt x="1477" y="2563"/>
                    <a:pt x="1477" y="2565"/>
                    <a:pt x="1477" y="2567"/>
                  </a:cubicBezTo>
                  <a:cubicBezTo>
                    <a:pt x="1477" y="2570"/>
                    <a:pt x="1477" y="2572"/>
                    <a:pt x="1477" y="2574"/>
                  </a:cubicBezTo>
                  <a:cubicBezTo>
                    <a:pt x="1477" y="2575"/>
                    <a:pt x="1477" y="2576"/>
                    <a:pt x="1477" y="2577"/>
                  </a:cubicBezTo>
                  <a:cubicBezTo>
                    <a:pt x="1477" y="2579"/>
                    <a:pt x="1478" y="2580"/>
                    <a:pt x="1478" y="2581"/>
                  </a:cubicBezTo>
                  <a:cubicBezTo>
                    <a:pt x="1478" y="2583"/>
                    <a:pt x="1478" y="2585"/>
                    <a:pt x="1478" y="2587"/>
                  </a:cubicBezTo>
                  <a:cubicBezTo>
                    <a:pt x="1478" y="2589"/>
                    <a:pt x="1478" y="2591"/>
                    <a:pt x="1479" y="2592"/>
                  </a:cubicBezTo>
                  <a:cubicBezTo>
                    <a:pt x="1479" y="2596"/>
                    <a:pt x="1479" y="2599"/>
                    <a:pt x="1480" y="2601"/>
                  </a:cubicBezTo>
                  <a:cubicBezTo>
                    <a:pt x="1480" y="2602"/>
                    <a:pt x="1480" y="2602"/>
                    <a:pt x="1480" y="2603"/>
                  </a:cubicBezTo>
                  <a:cubicBezTo>
                    <a:pt x="1480" y="2603"/>
                    <a:pt x="1481" y="2604"/>
                    <a:pt x="1481" y="2604"/>
                  </a:cubicBezTo>
                  <a:cubicBezTo>
                    <a:pt x="1481" y="2604"/>
                    <a:pt x="1481" y="2603"/>
                    <a:pt x="1481" y="2603"/>
                  </a:cubicBezTo>
                  <a:cubicBezTo>
                    <a:pt x="1481" y="2602"/>
                    <a:pt x="1481" y="2602"/>
                    <a:pt x="1481" y="2601"/>
                  </a:cubicBezTo>
                  <a:cubicBezTo>
                    <a:pt x="1482" y="2599"/>
                    <a:pt x="1483" y="2596"/>
                    <a:pt x="1483" y="2592"/>
                  </a:cubicBezTo>
                  <a:cubicBezTo>
                    <a:pt x="1483" y="2591"/>
                    <a:pt x="1484" y="2589"/>
                    <a:pt x="1484" y="2587"/>
                  </a:cubicBezTo>
                  <a:cubicBezTo>
                    <a:pt x="1484" y="2585"/>
                    <a:pt x="1484" y="2583"/>
                    <a:pt x="1485" y="2581"/>
                  </a:cubicBezTo>
                  <a:cubicBezTo>
                    <a:pt x="1485" y="2580"/>
                    <a:pt x="1485" y="2579"/>
                    <a:pt x="1485" y="2577"/>
                  </a:cubicBezTo>
                  <a:cubicBezTo>
                    <a:pt x="1485" y="2576"/>
                    <a:pt x="1485" y="2575"/>
                    <a:pt x="1485" y="2574"/>
                  </a:cubicBezTo>
                  <a:cubicBezTo>
                    <a:pt x="1485" y="2572"/>
                    <a:pt x="1485" y="2570"/>
                    <a:pt x="1485" y="2567"/>
                  </a:cubicBezTo>
                  <a:cubicBezTo>
                    <a:pt x="1485" y="2565"/>
                    <a:pt x="1485" y="2563"/>
                    <a:pt x="1485" y="2560"/>
                  </a:cubicBezTo>
                  <a:cubicBezTo>
                    <a:pt x="1485" y="2559"/>
                    <a:pt x="1485" y="2558"/>
                    <a:pt x="1485" y="2557"/>
                  </a:cubicBezTo>
                  <a:cubicBezTo>
                    <a:pt x="1484" y="2556"/>
                    <a:pt x="1484" y="2555"/>
                    <a:pt x="1484" y="2554"/>
                  </a:cubicBezTo>
                  <a:cubicBezTo>
                    <a:pt x="1484" y="2550"/>
                    <a:pt x="1483" y="2546"/>
                    <a:pt x="1483" y="2542"/>
                  </a:cubicBezTo>
                  <a:cubicBezTo>
                    <a:pt x="1482" y="2540"/>
                    <a:pt x="1482" y="2538"/>
                    <a:pt x="1481" y="2536"/>
                  </a:cubicBezTo>
                  <a:cubicBezTo>
                    <a:pt x="1481" y="2535"/>
                    <a:pt x="1481" y="2535"/>
                    <a:pt x="1482" y="2534"/>
                  </a:cubicBezTo>
                  <a:cubicBezTo>
                    <a:pt x="1483" y="2529"/>
                    <a:pt x="1485" y="2524"/>
                    <a:pt x="1487" y="2518"/>
                  </a:cubicBezTo>
                  <a:cubicBezTo>
                    <a:pt x="1489" y="2513"/>
                    <a:pt x="1491" y="2507"/>
                    <a:pt x="1493" y="2502"/>
                  </a:cubicBezTo>
                  <a:cubicBezTo>
                    <a:pt x="1494" y="2499"/>
                    <a:pt x="1494" y="2496"/>
                    <a:pt x="1495" y="2494"/>
                  </a:cubicBezTo>
                  <a:cubicBezTo>
                    <a:pt x="1496" y="2492"/>
                    <a:pt x="1496" y="2491"/>
                    <a:pt x="1496" y="2490"/>
                  </a:cubicBezTo>
                  <a:cubicBezTo>
                    <a:pt x="1497" y="2488"/>
                    <a:pt x="1497" y="2487"/>
                    <a:pt x="1497" y="2486"/>
                  </a:cubicBezTo>
                  <a:cubicBezTo>
                    <a:pt x="1498" y="2481"/>
                    <a:pt x="1499" y="2476"/>
                    <a:pt x="1499" y="2472"/>
                  </a:cubicBezTo>
                  <a:cubicBezTo>
                    <a:pt x="1501" y="2478"/>
                    <a:pt x="1503" y="2484"/>
                    <a:pt x="1505" y="2490"/>
                  </a:cubicBezTo>
                  <a:cubicBezTo>
                    <a:pt x="1505" y="2492"/>
                    <a:pt x="1505" y="2494"/>
                    <a:pt x="1505" y="2496"/>
                  </a:cubicBezTo>
                  <a:cubicBezTo>
                    <a:pt x="1506" y="2503"/>
                    <a:pt x="1506" y="2510"/>
                    <a:pt x="1506" y="2517"/>
                  </a:cubicBezTo>
                  <a:cubicBezTo>
                    <a:pt x="1507" y="2524"/>
                    <a:pt x="1507" y="2531"/>
                    <a:pt x="1507" y="2538"/>
                  </a:cubicBezTo>
                  <a:cubicBezTo>
                    <a:pt x="1507" y="2542"/>
                    <a:pt x="1507" y="2545"/>
                    <a:pt x="1507" y="2548"/>
                  </a:cubicBezTo>
                  <a:cubicBezTo>
                    <a:pt x="1507" y="2552"/>
                    <a:pt x="1507" y="2555"/>
                    <a:pt x="1507" y="2558"/>
                  </a:cubicBezTo>
                  <a:cubicBezTo>
                    <a:pt x="1507" y="2562"/>
                    <a:pt x="1507" y="2565"/>
                    <a:pt x="1507" y="2568"/>
                  </a:cubicBezTo>
                  <a:cubicBezTo>
                    <a:pt x="1507" y="2571"/>
                    <a:pt x="1506" y="2574"/>
                    <a:pt x="1506" y="2577"/>
                  </a:cubicBezTo>
                  <a:cubicBezTo>
                    <a:pt x="1506" y="2583"/>
                    <a:pt x="1505" y="2589"/>
                    <a:pt x="1504" y="2594"/>
                  </a:cubicBezTo>
                  <a:cubicBezTo>
                    <a:pt x="1503" y="2599"/>
                    <a:pt x="1502" y="2604"/>
                    <a:pt x="1501" y="2608"/>
                  </a:cubicBezTo>
                  <a:cubicBezTo>
                    <a:pt x="1501" y="2612"/>
                    <a:pt x="1500" y="2616"/>
                    <a:pt x="1499" y="2619"/>
                  </a:cubicBezTo>
                  <a:cubicBezTo>
                    <a:pt x="1498" y="2622"/>
                    <a:pt x="1497" y="2624"/>
                    <a:pt x="1496" y="2625"/>
                  </a:cubicBezTo>
                  <a:cubicBezTo>
                    <a:pt x="1495" y="2627"/>
                    <a:pt x="1495" y="2627"/>
                    <a:pt x="1495" y="2627"/>
                  </a:cubicBezTo>
                  <a:cubicBezTo>
                    <a:pt x="1495" y="2627"/>
                    <a:pt x="1495" y="2627"/>
                    <a:pt x="1495" y="2627"/>
                  </a:cubicBezTo>
                  <a:cubicBezTo>
                    <a:pt x="1496" y="2627"/>
                    <a:pt x="1496" y="2626"/>
                    <a:pt x="1497" y="2625"/>
                  </a:cubicBezTo>
                  <a:cubicBezTo>
                    <a:pt x="1498" y="2624"/>
                    <a:pt x="1499" y="2622"/>
                    <a:pt x="1500" y="2619"/>
                  </a:cubicBezTo>
                  <a:cubicBezTo>
                    <a:pt x="1501" y="2618"/>
                    <a:pt x="1502" y="2616"/>
                    <a:pt x="1502" y="2614"/>
                  </a:cubicBezTo>
                  <a:cubicBezTo>
                    <a:pt x="1503" y="2613"/>
                    <a:pt x="1504" y="2611"/>
                    <a:pt x="1504" y="2609"/>
                  </a:cubicBezTo>
                  <a:cubicBezTo>
                    <a:pt x="1506" y="2605"/>
                    <a:pt x="1507" y="2600"/>
                    <a:pt x="1509" y="2595"/>
                  </a:cubicBezTo>
                  <a:cubicBezTo>
                    <a:pt x="1509" y="2593"/>
                    <a:pt x="1509" y="2592"/>
                    <a:pt x="1510" y="2591"/>
                  </a:cubicBezTo>
                  <a:cubicBezTo>
                    <a:pt x="1510" y="2589"/>
                    <a:pt x="1510" y="2588"/>
                    <a:pt x="1510" y="2587"/>
                  </a:cubicBezTo>
                  <a:cubicBezTo>
                    <a:pt x="1511" y="2584"/>
                    <a:pt x="1512" y="2581"/>
                    <a:pt x="1512" y="2578"/>
                  </a:cubicBezTo>
                  <a:cubicBezTo>
                    <a:pt x="1513" y="2575"/>
                    <a:pt x="1513" y="2572"/>
                    <a:pt x="1513" y="2568"/>
                  </a:cubicBezTo>
                  <a:cubicBezTo>
                    <a:pt x="1514" y="2565"/>
                    <a:pt x="1514" y="2562"/>
                    <a:pt x="1514" y="2559"/>
                  </a:cubicBezTo>
                  <a:cubicBezTo>
                    <a:pt x="1515" y="2552"/>
                    <a:pt x="1515" y="2545"/>
                    <a:pt x="1515" y="2538"/>
                  </a:cubicBezTo>
                  <a:cubicBezTo>
                    <a:pt x="1515" y="2531"/>
                    <a:pt x="1515" y="2524"/>
                    <a:pt x="1514" y="2517"/>
                  </a:cubicBezTo>
                  <a:cubicBezTo>
                    <a:pt x="1514" y="2510"/>
                    <a:pt x="1513" y="2503"/>
                    <a:pt x="1513" y="2496"/>
                  </a:cubicBezTo>
                  <a:cubicBezTo>
                    <a:pt x="1512" y="2492"/>
                    <a:pt x="1512" y="2489"/>
                    <a:pt x="1512" y="2486"/>
                  </a:cubicBezTo>
                  <a:cubicBezTo>
                    <a:pt x="1512" y="2485"/>
                    <a:pt x="1512" y="2485"/>
                    <a:pt x="1512" y="2485"/>
                  </a:cubicBezTo>
                  <a:cubicBezTo>
                    <a:pt x="1511" y="2462"/>
                    <a:pt x="1508" y="2442"/>
                    <a:pt x="1511" y="2422"/>
                  </a:cubicBezTo>
                  <a:cubicBezTo>
                    <a:pt x="1511" y="2422"/>
                    <a:pt x="1511" y="2423"/>
                    <a:pt x="1511" y="2423"/>
                  </a:cubicBezTo>
                  <a:cubicBezTo>
                    <a:pt x="1511" y="2423"/>
                    <a:pt x="1511" y="2423"/>
                    <a:pt x="1511" y="2424"/>
                  </a:cubicBezTo>
                  <a:cubicBezTo>
                    <a:pt x="1511" y="2425"/>
                    <a:pt x="1511" y="2425"/>
                    <a:pt x="1512" y="2426"/>
                  </a:cubicBezTo>
                  <a:cubicBezTo>
                    <a:pt x="1512" y="2429"/>
                    <a:pt x="1513" y="2433"/>
                    <a:pt x="1515" y="2437"/>
                  </a:cubicBezTo>
                  <a:cubicBezTo>
                    <a:pt x="1517" y="2441"/>
                    <a:pt x="1519" y="2445"/>
                    <a:pt x="1521" y="2449"/>
                  </a:cubicBezTo>
                  <a:cubicBezTo>
                    <a:pt x="1523" y="2453"/>
                    <a:pt x="1526" y="2457"/>
                    <a:pt x="1528" y="2461"/>
                  </a:cubicBezTo>
                  <a:cubicBezTo>
                    <a:pt x="1530" y="2463"/>
                    <a:pt x="1531" y="2465"/>
                    <a:pt x="1532" y="2467"/>
                  </a:cubicBezTo>
                  <a:cubicBezTo>
                    <a:pt x="1534" y="2469"/>
                    <a:pt x="1535" y="2472"/>
                    <a:pt x="1536" y="2474"/>
                  </a:cubicBezTo>
                  <a:cubicBezTo>
                    <a:pt x="1537" y="2475"/>
                    <a:pt x="1537" y="2476"/>
                    <a:pt x="1538" y="2477"/>
                  </a:cubicBezTo>
                  <a:cubicBezTo>
                    <a:pt x="1539" y="2478"/>
                    <a:pt x="1539" y="2480"/>
                    <a:pt x="1540" y="2481"/>
                  </a:cubicBezTo>
                  <a:cubicBezTo>
                    <a:pt x="1540" y="2482"/>
                    <a:pt x="1541" y="2483"/>
                    <a:pt x="1541" y="2484"/>
                  </a:cubicBezTo>
                  <a:cubicBezTo>
                    <a:pt x="1543" y="2488"/>
                    <a:pt x="1543" y="2488"/>
                    <a:pt x="1543" y="2488"/>
                  </a:cubicBezTo>
                  <a:cubicBezTo>
                    <a:pt x="1544" y="2489"/>
                    <a:pt x="1544" y="2490"/>
                    <a:pt x="1545" y="2491"/>
                  </a:cubicBezTo>
                  <a:cubicBezTo>
                    <a:pt x="1545" y="2492"/>
                    <a:pt x="1546" y="2494"/>
                    <a:pt x="1547" y="2495"/>
                  </a:cubicBezTo>
                  <a:cubicBezTo>
                    <a:pt x="1547" y="2496"/>
                    <a:pt x="1548" y="2497"/>
                    <a:pt x="1548" y="2498"/>
                  </a:cubicBezTo>
                  <a:cubicBezTo>
                    <a:pt x="1548" y="2498"/>
                    <a:pt x="1548" y="2499"/>
                    <a:pt x="1548" y="2499"/>
                  </a:cubicBezTo>
                  <a:cubicBezTo>
                    <a:pt x="1548" y="2500"/>
                    <a:pt x="1548" y="2501"/>
                    <a:pt x="1547" y="2503"/>
                  </a:cubicBezTo>
                  <a:cubicBezTo>
                    <a:pt x="1547" y="2505"/>
                    <a:pt x="1547" y="2508"/>
                    <a:pt x="1546" y="2512"/>
                  </a:cubicBezTo>
                  <a:cubicBezTo>
                    <a:pt x="1546" y="2515"/>
                    <a:pt x="1545" y="2518"/>
                    <a:pt x="1544" y="2521"/>
                  </a:cubicBezTo>
                  <a:cubicBezTo>
                    <a:pt x="1543" y="2525"/>
                    <a:pt x="1543" y="2528"/>
                    <a:pt x="1542" y="2532"/>
                  </a:cubicBezTo>
                  <a:cubicBezTo>
                    <a:pt x="1541" y="2535"/>
                    <a:pt x="1541" y="2539"/>
                    <a:pt x="1540" y="2543"/>
                  </a:cubicBezTo>
                  <a:cubicBezTo>
                    <a:pt x="1539" y="2546"/>
                    <a:pt x="1538" y="2550"/>
                    <a:pt x="1538" y="2554"/>
                  </a:cubicBezTo>
                  <a:cubicBezTo>
                    <a:pt x="1538" y="2555"/>
                    <a:pt x="1537" y="2557"/>
                    <a:pt x="1537" y="2559"/>
                  </a:cubicBezTo>
                  <a:cubicBezTo>
                    <a:pt x="1537" y="2560"/>
                    <a:pt x="1537" y="2561"/>
                    <a:pt x="1537" y="2562"/>
                  </a:cubicBezTo>
                  <a:cubicBezTo>
                    <a:pt x="1537" y="2563"/>
                    <a:pt x="1537" y="2564"/>
                    <a:pt x="1537" y="2564"/>
                  </a:cubicBezTo>
                  <a:cubicBezTo>
                    <a:pt x="1536" y="2568"/>
                    <a:pt x="1536" y="2571"/>
                    <a:pt x="1536" y="2575"/>
                  </a:cubicBezTo>
                  <a:cubicBezTo>
                    <a:pt x="1536" y="2578"/>
                    <a:pt x="1537" y="2581"/>
                    <a:pt x="1537" y="2584"/>
                  </a:cubicBezTo>
                  <a:cubicBezTo>
                    <a:pt x="1537" y="2585"/>
                    <a:pt x="1537" y="2587"/>
                    <a:pt x="1538" y="2588"/>
                  </a:cubicBezTo>
                  <a:cubicBezTo>
                    <a:pt x="1538" y="2589"/>
                    <a:pt x="1538" y="2590"/>
                    <a:pt x="1538" y="2592"/>
                  </a:cubicBezTo>
                  <a:cubicBezTo>
                    <a:pt x="1539" y="2593"/>
                    <a:pt x="1539" y="2594"/>
                    <a:pt x="1539" y="2595"/>
                  </a:cubicBezTo>
                  <a:cubicBezTo>
                    <a:pt x="1540" y="2596"/>
                    <a:pt x="1540" y="2597"/>
                    <a:pt x="1540" y="2597"/>
                  </a:cubicBezTo>
                  <a:cubicBezTo>
                    <a:pt x="1541" y="2599"/>
                    <a:pt x="1541" y="2600"/>
                    <a:pt x="1542" y="2601"/>
                  </a:cubicBezTo>
                  <a:cubicBezTo>
                    <a:pt x="1542" y="2602"/>
                    <a:pt x="1542" y="2602"/>
                    <a:pt x="1542" y="2602"/>
                  </a:cubicBezTo>
                  <a:cubicBezTo>
                    <a:pt x="1542" y="2602"/>
                    <a:pt x="1542" y="2602"/>
                    <a:pt x="1542" y="2601"/>
                  </a:cubicBezTo>
                  <a:cubicBezTo>
                    <a:pt x="1542" y="2600"/>
                    <a:pt x="1542" y="2599"/>
                    <a:pt x="1542" y="2597"/>
                  </a:cubicBezTo>
                  <a:cubicBezTo>
                    <a:pt x="1542" y="2596"/>
                    <a:pt x="1542" y="2595"/>
                    <a:pt x="1542" y="2594"/>
                  </a:cubicBezTo>
                  <a:cubicBezTo>
                    <a:pt x="1542" y="2593"/>
                    <a:pt x="1542" y="2592"/>
                    <a:pt x="1541" y="2591"/>
                  </a:cubicBezTo>
                  <a:cubicBezTo>
                    <a:pt x="1542" y="2590"/>
                    <a:pt x="1542" y="2589"/>
                    <a:pt x="1542" y="2588"/>
                  </a:cubicBezTo>
                  <a:cubicBezTo>
                    <a:pt x="1542" y="2586"/>
                    <a:pt x="1542" y="2585"/>
                    <a:pt x="1542" y="2584"/>
                  </a:cubicBezTo>
                  <a:cubicBezTo>
                    <a:pt x="1542" y="2581"/>
                    <a:pt x="1542" y="2578"/>
                    <a:pt x="1542" y="2575"/>
                  </a:cubicBezTo>
                  <a:cubicBezTo>
                    <a:pt x="1543" y="2572"/>
                    <a:pt x="1543" y="2569"/>
                    <a:pt x="1544" y="2565"/>
                  </a:cubicBezTo>
                  <a:cubicBezTo>
                    <a:pt x="1544" y="2564"/>
                    <a:pt x="1544" y="2562"/>
                    <a:pt x="1544" y="2561"/>
                  </a:cubicBezTo>
                  <a:cubicBezTo>
                    <a:pt x="1545" y="2562"/>
                    <a:pt x="1545" y="2564"/>
                    <a:pt x="1546" y="2566"/>
                  </a:cubicBezTo>
                  <a:cubicBezTo>
                    <a:pt x="1547" y="2570"/>
                    <a:pt x="1549" y="2575"/>
                    <a:pt x="1551" y="2580"/>
                  </a:cubicBezTo>
                  <a:cubicBezTo>
                    <a:pt x="1552" y="2581"/>
                    <a:pt x="1552" y="2582"/>
                    <a:pt x="1553" y="2583"/>
                  </a:cubicBezTo>
                  <a:cubicBezTo>
                    <a:pt x="1553" y="2585"/>
                    <a:pt x="1554" y="2586"/>
                    <a:pt x="1554" y="2587"/>
                  </a:cubicBezTo>
                  <a:cubicBezTo>
                    <a:pt x="1555" y="2590"/>
                    <a:pt x="1557" y="2592"/>
                    <a:pt x="1558" y="2595"/>
                  </a:cubicBezTo>
                  <a:cubicBezTo>
                    <a:pt x="1559" y="2598"/>
                    <a:pt x="1560" y="2600"/>
                    <a:pt x="1562" y="2603"/>
                  </a:cubicBezTo>
                  <a:cubicBezTo>
                    <a:pt x="1562" y="2604"/>
                    <a:pt x="1563" y="2605"/>
                    <a:pt x="1564" y="2606"/>
                  </a:cubicBezTo>
                  <a:cubicBezTo>
                    <a:pt x="1564" y="2608"/>
                    <a:pt x="1565" y="2609"/>
                    <a:pt x="1565" y="2610"/>
                  </a:cubicBezTo>
                  <a:cubicBezTo>
                    <a:pt x="1567" y="2612"/>
                    <a:pt x="1568" y="2614"/>
                    <a:pt x="1569" y="2617"/>
                  </a:cubicBezTo>
                  <a:cubicBezTo>
                    <a:pt x="1570" y="2619"/>
                    <a:pt x="1571" y="2621"/>
                    <a:pt x="1571" y="2623"/>
                  </a:cubicBezTo>
                  <a:cubicBezTo>
                    <a:pt x="1572" y="2625"/>
                    <a:pt x="1573" y="2626"/>
                    <a:pt x="1573" y="2628"/>
                  </a:cubicBezTo>
                  <a:cubicBezTo>
                    <a:pt x="1573" y="2629"/>
                    <a:pt x="1574" y="2630"/>
                    <a:pt x="1574" y="2630"/>
                  </a:cubicBezTo>
                  <a:cubicBezTo>
                    <a:pt x="1574" y="2631"/>
                    <a:pt x="1574" y="2632"/>
                    <a:pt x="1574" y="2632"/>
                  </a:cubicBezTo>
                  <a:cubicBezTo>
                    <a:pt x="1574" y="2633"/>
                    <a:pt x="1574" y="2633"/>
                    <a:pt x="1574" y="2634"/>
                  </a:cubicBezTo>
                  <a:cubicBezTo>
                    <a:pt x="1574" y="2634"/>
                    <a:pt x="1574" y="2635"/>
                    <a:pt x="1574" y="2635"/>
                  </a:cubicBezTo>
                  <a:cubicBezTo>
                    <a:pt x="1574" y="2636"/>
                    <a:pt x="1574" y="2636"/>
                    <a:pt x="1574" y="2636"/>
                  </a:cubicBezTo>
                  <a:cubicBezTo>
                    <a:pt x="1574" y="2636"/>
                    <a:pt x="1575" y="2636"/>
                    <a:pt x="1575" y="2635"/>
                  </a:cubicBezTo>
                  <a:cubicBezTo>
                    <a:pt x="1575" y="2635"/>
                    <a:pt x="1575" y="2634"/>
                    <a:pt x="1576" y="2632"/>
                  </a:cubicBezTo>
                  <a:cubicBezTo>
                    <a:pt x="1576" y="2632"/>
                    <a:pt x="1576" y="2631"/>
                    <a:pt x="1576" y="2630"/>
                  </a:cubicBezTo>
                  <a:cubicBezTo>
                    <a:pt x="1576" y="2629"/>
                    <a:pt x="1576" y="2629"/>
                    <a:pt x="1576" y="2628"/>
                  </a:cubicBezTo>
                  <a:cubicBezTo>
                    <a:pt x="1576" y="2626"/>
                    <a:pt x="1576" y="2624"/>
                    <a:pt x="1576" y="2622"/>
                  </a:cubicBezTo>
                  <a:cubicBezTo>
                    <a:pt x="1575" y="2617"/>
                    <a:pt x="1574" y="2612"/>
                    <a:pt x="1572" y="2607"/>
                  </a:cubicBezTo>
                  <a:cubicBezTo>
                    <a:pt x="1571" y="2606"/>
                    <a:pt x="1571" y="2604"/>
                    <a:pt x="1570" y="2603"/>
                  </a:cubicBezTo>
                  <a:cubicBezTo>
                    <a:pt x="1570" y="2602"/>
                    <a:pt x="1569" y="2601"/>
                    <a:pt x="1569" y="2599"/>
                  </a:cubicBezTo>
                  <a:cubicBezTo>
                    <a:pt x="1567" y="2597"/>
                    <a:pt x="1566" y="2594"/>
                    <a:pt x="1565" y="2592"/>
                  </a:cubicBezTo>
                  <a:cubicBezTo>
                    <a:pt x="1564" y="2589"/>
                    <a:pt x="1563" y="2586"/>
                    <a:pt x="1561" y="2584"/>
                  </a:cubicBezTo>
                  <a:cubicBezTo>
                    <a:pt x="1561" y="2583"/>
                    <a:pt x="1560" y="2581"/>
                    <a:pt x="1559" y="2580"/>
                  </a:cubicBezTo>
                  <a:cubicBezTo>
                    <a:pt x="1559" y="2579"/>
                    <a:pt x="1558" y="2578"/>
                    <a:pt x="1558" y="2577"/>
                  </a:cubicBezTo>
                  <a:cubicBezTo>
                    <a:pt x="1555" y="2572"/>
                    <a:pt x="1552" y="2568"/>
                    <a:pt x="1550" y="2564"/>
                  </a:cubicBezTo>
                  <a:cubicBezTo>
                    <a:pt x="1548" y="2561"/>
                    <a:pt x="1547" y="2558"/>
                    <a:pt x="1545" y="2556"/>
                  </a:cubicBezTo>
                  <a:cubicBezTo>
                    <a:pt x="1545" y="2556"/>
                    <a:pt x="1545" y="2555"/>
                    <a:pt x="1546" y="2555"/>
                  </a:cubicBezTo>
                  <a:cubicBezTo>
                    <a:pt x="1546" y="2551"/>
                    <a:pt x="1547" y="2548"/>
                    <a:pt x="1548" y="2544"/>
                  </a:cubicBezTo>
                  <a:cubicBezTo>
                    <a:pt x="1548" y="2540"/>
                    <a:pt x="1549" y="2537"/>
                    <a:pt x="1550" y="2533"/>
                  </a:cubicBezTo>
                  <a:cubicBezTo>
                    <a:pt x="1550" y="2531"/>
                    <a:pt x="1550" y="2529"/>
                    <a:pt x="1550" y="2528"/>
                  </a:cubicBezTo>
                  <a:cubicBezTo>
                    <a:pt x="1551" y="2526"/>
                    <a:pt x="1551" y="2524"/>
                    <a:pt x="1551" y="2522"/>
                  </a:cubicBezTo>
                  <a:cubicBezTo>
                    <a:pt x="1552" y="2519"/>
                    <a:pt x="1552" y="2515"/>
                    <a:pt x="1552" y="2512"/>
                  </a:cubicBezTo>
                  <a:cubicBezTo>
                    <a:pt x="1552" y="2511"/>
                    <a:pt x="1552" y="2509"/>
                    <a:pt x="1552" y="2508"/>
                  </a:cubicBezTo>
                  <a:cubicBezTo>
                    <a:pt x="1553" y="2511"/>
                    <a:pt x="1554" y="2513"/>
                    <a:pt x="1555" y="2516"/>
                  </a:cubicBezTo>
                  <a:cubicBezTo>
                    <a:pt x="1557" y="2521"/>
                    <a:pt x="1558" y="2525"/>
                    <a:pt x="1560" y="2529"/>
                  </a:cubicBezTo>
                  <a:cubicBezTo>
                    <a:pt x="1561" y="2531"/>
                    <a:pt x="1561" y="2534"/>
                    <a:pt x="1562" y="2536"/>
                  </a:cubicBezTo>
                  <a:cubicBezTo>
                    <a:pt x="1562" y="2537"/>
                    <a:pt x="1562" y="2538"/>
                    <a:pt x="1563" y="2539"/>
                  </a:cubicBezTo>
                  <a:cubicBezTo>
                    <a:pt x="1563" y="2540"/>
                    <a:pt x="1563" y="2541"/>
                    <a:pt x="1564" y="2542"/>
                  </a:cubicBezTo>
                  <a:cubicBezTo>
                    <a:pt x="1565" y="2545"/>
                    <a:pt x="1566" y="2549"/>
                    <a:pt x="1566" y="2552"/>
                  </a:cubicBezTo>
                  <a:cubicBezTo>
                    <a:pt x="1567" y="2555"/>
                    <a:pt x="1568" y="2558"/>
                    <a:pt x="1568" y="2560"/>
                  </a:cubicBezTo>
                  <a:cubicBezTo>
                    <a:pt x="1569" y="2562"/>
                    <a:pt x="1569" y="2564"/>
                    <a:pt x="1570" y="2565"/>
                  </a:cubicBezTo>
                  <a:cubicBezTo>
                    <a:pt x="1570" y="2567"/>
                    <a:pt x="1570" y="2567"/>
                    <a:pt x="1570" y="2567"/>
                  </a:cubicBezTo>
                  <a:cubicBezTo>
                    <a:pt x="1570" y="2567"/>
                    <a:pt x="1570" y="2567"/>
                    <a:pt x="1570" y="2565"/>
                  </a:cubicBezTo>
                  <a:cubicBezTo>
                    <a:pt x="1570" y="2564"/>
                    <a:pt x="1570" y="2562"/>
                    <a:pt x="1570" y="2560"/>
                  </a:cubicBezTo>
                  <a:cubicBezTo>
                    <a:pt x="1570" y="2558"/>
                    <a:pt x="1570" y="2555"/>
                    <a:pt x="1569" y="2551"/>
                  </a:cubicBezTo>
                  <a:cubicBezTo>
                    <a:pt x="1569" y="2550"/>
                    <a:pt x="1569" y="2548"/>
                    <a:pt x="1569" y="2546"/>
                  </a:cubicBezTo>
                  <a:cubicBezTo>
                    <a:pt x="1569" y="2544"/>
                    <a:pt x="1568" y="2543"/>
                    <a:pt x="1568" y="2541"/>
                  </a:cubicBezTo>
                  <a:cubicBezTo>
                    <a:pt x="1568" y="2540"/>
                    <a:pt x="1568" y="2539"/>
                    <a:pt x="1568" y="2538"/>
                  </a:cubicBezTo>
                  <a:cubicBezTo>
                    <a:pt x="1567" y="2536"/>
                    <a:pt x="1567" y="2535"/>
                    <a:pt x="1567" y="2534"/>
                  </a:cubicBezTo>
                  <a:cubicBezTo>
                    <a:pt x="1567" y="2532"/>
                    <a:pt x="1566" y="2530"/>
                    <a:pt x="1566" y="2528"/>
                  </a:cubicBezTo>
                  <a:cubicBezTo>
                    <a:pt x="1565" y="2523"/>
                    <a:pt x="1563" y="2519"/>
                    <a:pt x="1562" y="2514"/>
                  </a:cubicBezTo>
                  <a:cubicBezTo>
                    <a:pt x="1561" y="2511"/>
                    <a:pt x="1560" y="2509"/>
                    <a:pt x="1559" y="2506"/>
                  </a:cubicBezTo>
                  <a:cubicBezTo>
                    <a:pt x="1559" y="2504"/>
                    <a:pt x="1558" y="2501"/>
                    <a:pt x="1557" y="2499"/>
                  </a:cubicBezTo>
                  <a:cubicBezTo>
                    <a:pt x="1556" y="2497"/>
                    <a:pt x="1555" y="2494"/>
                    <a:pt x="1554" y="2492"/>
                  </a:cubicBezTo>
                  <a:cubicBezTo>
                    <a:pt x="1553" y="2490"/>
                    <a:pt x="1553" y="2489"/>
                    <a:pt x="1552" y="2488"/>
                  </a:cubicBezTo>
                  <a:cubicBezTo>
                    <a:pt x="1552" y="2487"/>
                    <a:pt x="1551" y="2485"/>
                    <a:pt x="1550" y="2484"/>
                  </a:cubicBezTo>
                  <a:cubicBezTo>
                    <a:pt x="1549" y="2481"/>
                    <a:pt x="1549" y="2481"/>
                    <a:pt x="1549" y="2481"/>
                  </a:cubicBezTo>
                  <a:cubicBezTo>
                    <a:pt x="1548" y="2479"/>
                    <a:pt x="1547" y="2478"/>
                    <a:pt x="1547" y="2477"/>
                  </a:cubicBezTo>
                  <a:cubicBezTo>
                    <a:pt x="1546" y="2476"/>
                    <a:pt x="1545" y="2475"/>
                    <a:pt x="1545" y="2474"/>
                  </a:cubicBezTo>
                  <a:cubicBezTo>
                    <a:pt x="1544" y="2472"/>
                    <a:pt x="1543" y="2471"/>
                    <a:pt x="1543" y="2470"/>
                  </a:cubicBezTo>
                  <a:cubicBezTo>
                    <a:pt x="1542" y="2469"/>
                    <a:pt x="1541" y="2468"/>
                    <a:pt x="1541" y="2467"/>
                  </a:cubicBezTo>
                  <a:cubicBezTo>
                    <a:pt x="1540" y="2466"/>
                    <a:pt x="1539" y="2464"/>
                    <a:pt x="1539" y="2463"/>
                  </a:cubicBezTo>
                  <a:cubicBezTo>
                    <a:pt x="1537" y="2461"/>
                    <a:pt x="1536" y="2459"/>
                    <a:pt x="1534" y="2457"/>
                  </a:cubicBezTo>
                  <a:cubicBezTo>
                    <a:pt x="1531" y="2453"/>
                    <a:pt x="1529" y="2449"/>
                    <a:pt x="1526" y="2445"/>
                  </a:cubicBezTo>
                  <a:cubicBezTo>
                    <a:pt x="1523" y="2442"/>
                    <a:pt x="1521" y="2438"/>
                    <a:pt x="1519" y="2435"/>
                  </a:cubicBezTo>
                  <a:cubicBezTo>
                    <a:pt x="1517" y="2432"/>
                    <a:pt x="1516" y="2428"/>
                    <a:pt x="1515" y="2425"/>
                  </a:cubicBezTo>
                  <a:cubicBezTo>
                    <a:pt x="1514" y="2425"/>
                    <a:pt x="1514" y="2424"/>
                    <a:pt x="1514" y="2423"/>
                  </a:cubicBezTo>
                  <a:cubicBezTo>
                    <a:pt x="1514" y="2423"/>
                    <a:pt x="1513" y="2422"/>
                    <a:pt x="1513" y="2421"/>
                  </a:cubicBezTo>
                  <a:cubicBezTo>
                    <a:pt x="1513" y="2421"/>
                    <a:pt x="1513" y="2420"/>
                    <a:pt x="1513" y="2419"/>
                  </a:cubicBezTo>
                  <a:cubicBezTo>
                    <a:pt x="1513" y="2419"/>
                    <a:pt x="1513" y="2418"/>
                    <a:pt x="1513" y="2417"/>
                  </a:cubicBezTo>
                  <a:cubicBezTo>
                    <a:pt x="1512" y="2417"/>
                    <a:pt x="1512" y="2416"/>
                    <a:pt x="1512" y="2415"/>
                  </a:cubicBezTo>
                  <a:cubicBezTo>
                    <a:pt x="1513" y="2415"/>
                    <a:pt x="1513" y="2414"/>
                    <a:pt x="1513" y="2413"/>
                  </a:cubicBezTo>
                  <a:cubicBezTo>
                    <a:pt x="1516" y="2399"/>
                    <a:pt x="1517" y="2387"/>
                    <a:pt x="1516" y="2376"/>
                  </a:cubicBezTo>
                  <a:cubicBezTo>
                    <a:pt x="1516" y="2377"/>
                    <a:pt x="1516" y="2377"/>
                    <a:pt x="1516" y="2377"/>
                  </a:cubicBezTo>
                  <a:cubicBezTo>
                    <a:pt x="1517" y="2377"/>
                    <a:pt x="1517" y="2378"/>
                    <a:pt x="1518" y="2378"/>
                  </a:cubicBezTo>
                  <a:cubicBezTo>
                    <a:pt x="1518" y="2378"/>
                    <a:pt x="1518" y="2379"/>
                    <a:pt x="1519" y="2379"/>
                  </a:cubicBezTo>
                  <a:cubicBezTo>
                    <a:pt x="1521" y="2381"/>
                    <a:pt x="1523" y="2382"/>
                    <a:pt x="1525" y="2383"/>
                  </a:cubicBezTo>
                  <a:cubicBezTo>
                    <a:pt x="1527" y="2385"/>
                    <a:pt x="1529" y="2386"/>
                    <a:pt x="1532" y="2387"/>
                  </a:cubicBezTo>
                  <a:cubicBezTo>
                    <a:pt x="1533" y="2388"/>
                    <a:pt x="1534" y="2388"/>
                    <a:pt x="1535" y="2389"/>
                  </a:cubicBezTo>
                  <a:cubicBezTo>
                    <a:pt x="1537" y="2390"/>
                    <a:pt x="1538" y="2390"/>
                    <a:pt x="1539" y="2391"/>
                  </a:cubicBezTo>
                  <a:cubicBezTo>
                    <a:pt x="1540" y="2391"/>
                    <a:pt x="1540" y="2391"/>
                    <a:pt x="1540" y="2391"/>
                  </a:cubicBezTo>
                  <a:cubicBezTo>
                    <a:pt x="1541" y="2392"/>
                    <a:pt x="1541" y="2392"/>
                    <a:pt x="1541" y="2392"/>
                  </a:cubicBezTo>
                  <a:cubicBezTo>
                    <a:pt x="1541" y="2392"/>
                    <a:pt x="1542" y="2393"/>
                    <a:pt x="1542" y="2393"/>
                  </a:cubicBezTo>
                  <a:cubicBezTo>
                    <a:pt x="1544" y="2394"/>
                    <a:pt x="1544" y="2394"/>
                    <a:pt x="1544" y="2394"/>
                  </a:cubicBezTo>
                  <a:cubicBezTo>
                    <a:pt x="1545" y="2394"/>
                    <a:pt x="1545" y="2395"/>
                    <a:pt x="1546" y="2395"/>
                  </a:cubicBezTo>
                  <a:cubicBezTo>
                    <a:pt x="1547" y="2396"/>
                    <a:pt x="1547" y="2396"/>
                    <a:pt x="1547" y="2396"/>
                  </a:cubicBezTo>
                  <a:cubicBezTo>
                    <a:pt x="1547" y="2396"/>
                    <a:pt x="1547" y="2397"/>
                    <a:pt x="1547" y="2397"/>
                  </a:cubicBezTo>
                  <a:cubicBezTo>
                    <a:pt x="1547" y="2397"/>
                    <a:pt x="1547" y="2397"/>
                    <a:pt x="1547" y="2397"/>
                  </a:cubicBezTo>
                  <a:cubicBezTo>
                    <a:pt x="1547" y="2398"/>
                    <a:pt x="1547" y="2398"/>
                    <a:pt x="1547" y="2399"/>
                  </a:cubicBezTo>
                  <a:cubicBezTo>
                    <a:pt x="1547" y="2399"/>
                    <a:pt x="1546" y="2400"/>
                    <a:pt x="1546" y="2401"/>
                  </a:cubicBezTo>
                  <a:cubicBezTo>
                    <a:pt x="1546" y="2401"/>
                    <a:pt x="1546" y="2402"/>
                    <a:pt x="1546" y="2403"/>
                  </a:cubicBezTo>
                  <a:cubicBezTo>
                    <a:pt x="1545" y="2404"/>
                    <a:pt x="1545" y="2405"/>
                    <a:pt x="1545" y="2405"/>
                  </a:cubicBezTo>
                  <a:cubicBezTo>
                    <a:pt x="1545" y="2407"/>
                    <a:pt x="1545" y="2409"/>
                    <a:pt x="1545" y="2411"/>
                  </a:cubicBezTo>
                  <a:cubicBezTo>
                    <a:pt x="1544" y="2411"/>
                    <a:pt x="1544" y="2412"/>
                    <a:pt x="1544" y="2413"/>
                  </a:cubicBezTo>
                  <a:cubicBezTo>
                    <a:pt x="1544" y="2414"/>
                    <a:pt x="1544" y="2415"/>
                    <a:pt x="1544" y="2416"/>
                  </a:cubicBezTo>
                  <a:cubicBezTo>
                    <a:pt x="1544" y="2418"/>
                    <a:pt x="1544" y="2420"/>
                    <a:pt x="1545" y="2422"/>
                  </a:cubicBezTo>
                  <a:cubicBezTo>
                    <a:pt x="1545" y="2424"/>
                    <a:pt x="1545" y="2426"/>
                    <a:pt x="1545" y="2428"/>
                  </a:cubicBezTo>
                  <a:cubicBezTo>
                    <a:pt x="1545" y="2429"/>
                    <a:pt x="1546" y="2430"/>
                    <a:pt x="1546" y="2430"/>
                  </a:cubicBezTo>
                  <a:cubicBezTo>
                    <a:pt x="1546" y="2431"/>
                    <a:pt x="1546" y="2432"/>
                    <a:pt x="1546" y="2433"/>
                  </a:cubicBezTo>
                  <a:cubicBezTo>
                    <a:pt x="1547" y="2435"/>
                    <a:pt x="1547" y="2437"/>
                    <a:pt x="1548" y="2438"/>
                  </a:cubicBezTo>
                  <a:cubicBezTo>
                    <a:pt x="1548" y="2439"/>
                    <a:pt x="1549" y="2440"/>
                    <a:pt x="1549" y="2440"/>
                  </a:cubicBezTo>
                  <a:cubicBezTo>
                    <a:pt x="1549" y="2441"/>
                    <a:pt x="1549" y="2442"/>
                    <a:pt x="1550" y="2442"/>
                  </a:cubicBezTo>
                  <a:cubicBezTo>
                    <a:pt x="1550" y="2443"/>
                    <a:pt x="1550" y="2444"/>
                    <a:pt x="1551" y="2444"/>
                  </a:cubicBezTo>
                  <a:cubicBezTo>
                    <a:pt x="1551" y="2445"/>
                    <a:pt x="1551" y="2446"/>
                    <a:pt x="1551" y="2446"/>
                  </a:cubicBezTo>
                  <a:cubicBezTo>
                    <a:pt x="1552" y="2447"/>
                    <a:pt x="1553" y="2448"/>
                    <a:pt x="1553" y="2449"/>
                  </a:cubicBezTo>
                  <a:cubicBezTo>
                    <a:pt x="1554" y="2449"/>
                    <a:pt x="1554" y="2450"/>
                    <a:pt x="1554" y="2450"/>
                  </a:cubicBezTo>
                  <a:cubicBezTo>
                    <a:pt x="1554" y="2451"/>
                    <a:pt x="1555" y="2451"/>
                    <a:pt x="1555" y="2451"/>
                  </a:cubicBezTo>
                  <a:cubicBezTo>
                    <a:pt x="1555" y="2451"/>
                    <a:pt x="1555" y="2451"/>
                    <a:pt x="1555" y="2450"/>
                  </a:cubicBezTo>
                  <a:cubicBezTo>
                    <a:pt x="1555" y="2450"/>
                    <a:pt x="1555" y="2449"/>
                    <a:pt x="1555" y="2448"/>
                  </a:cubicBezTo>
                  <a:cubicBezTo>
                    <a:pt x="1555" y="2447"/>
                    <a:pt x="1554" y="2446"/>
                    <a:pt x="1554" y="2445"/>
                  </a:cubicBezTo>
                  <a:cubicBezTo>
                    <a:pt x="1554" y="2444"/>
                    <a:pt x="1554" y="2443"/>
                    <a:pt x="1554" y="2441"/>
                  </a:cubicBezTo>
                  <a:cubicBezTo>
                    <a:pt x="1554" y="2440"/>
                    <a:pt x="1554" y="2438"/>
                    <a:pt x="1554" y="2437"/>
                  </a:cubicBezTo>
                  <a:cubicBezTo>
                    <a:pt x="1554" y="2435"/>
                    <a:pt x="1554" y="2434"/>
                    <a:pt x="1553" y="2432"/>
                  </a:cubicBezTo>
                  <a:cubicBezTo>
                    <a:pt x="1553" y="2431"/>
                    <a:pt x="1553" y="2430"/>
                    <a:pt x="1553" y="2429"/>
                  </a:cubicBezTo>
                  <a:cubicBezTo>
                    <a:pt x="1553" y="2428"/>
                    <a:pt x="1553" y="2428"/>
                    <a:pt x="1553" y="2427"/>
                  </a:cubicBezTo>
                  <a:cubicBezTo>
                    <a:pt x="1553" y="2425"/>
                    <a:pt x="1553" y="2423"/>
                    <a:pt x="1552" y="2421"/>
                  </a:cubicBezTo>
                  <a:cubicBezTo>
                    <a:pt x="1552" y="2419"/>
                    <a:pt x="1552" y="2418"/>
                    <a:pt x="1552" y="2416"/>
                  </a:cubicBezTo>
                  <a:cubicBezTo>
                    <a:pt x="1552" y="2415"/>
                    <a:pt x="1552" y="2414"/>
                    <a:pt x="1552" y="2413"/>
                  </a:cubicBezTo>
                  <a:cubicBezTo>
                    <a:pt x="1552" y="2412"/>
                    <a:pt x="1552" y="2411"/>
                    <a:pt x="1552" y="2411"/>
                  </a:cubicBezTo>
                  <a:cubicBezTo>
                    <a:pt x="1551" y="2409"/>
                    <a:pt x="1551" y="2407"/>
                    <a:pt x="1551" y="2406"/>
                  </a:cubicBezTo>
                  <a:cubicBezTo>
                    <a:pt x="1551" y="2404"/>
                    <a:pt x="1551" y="2403"/>
                    <a:pt x="1551" y="2401"/>
                  </a:cubicBezTo>
                  <a:cubicBezTo>
                    <a:pt x="1551" y="2401"/>
                    <a:pt x="1551" y="2400"/>
                    <a:pt x="1551" y="2399"/>
                  </a:cubicBezTo>
                  <a:cubicBezTo>
                    <a:pt x="1551" y="2400"/>
                    <a:pt x="1551" y="2400"/>
                    <a:pt x="1552" y="2400"/>
                  </a:cubicBezTo>
                  <a:cubicBezTo>
                    <a:pt x="1552" y="2401"/>
                    <a:pt x="1553" y="2401"/>
                    <a:pt x="1553" y="2402"/>
                  </a:cubicBezTo>
                  <a:cubicBezTo>
                    <a:pt x="1553" y="2402"/>
                    <a:pt x="1554" y="2403"/>
                    <a:pt x="1554" y="2403"/>
                  </a:cubicBezTo>
                  <a:cubicBezTo>
                    <a:pt x="1555" y="2404"/>
                    <a:pt x="1555" y="2404"/>
                    <a:pt x="1556" y="2405"/>
                  </a:cubicBezTo>
                  <a:cubicBezTo>
                    <a:pt x="1556" y="2405"/>
                    <a:pt x="1556" y="2405"/>
                    <a:pt x="1556" y="2405"/>
                  </a:cubicBezTo>
                  <a:cubicBezTo>
                    <a:pt x="1557" y="2406"/>
                    <a:pt x="1557" y="2406"/>
                    <a:pt x="1557" y="2406"/>
                  </a:cubicBezTo>
                  <a:cubicBezTo>
                    <a:pt x="1557" y="2407"/>
                    <a:pt x="1558" y="2407"/>
                    <a:pt x="1558" y="2408"/>
                  </a:cubicBezTo>
                  <a:cubicBezTo>
                    <a:pt x="1558" y="2408"/>
                    <a:pt x="1559" y="2409"/>
                    <a:pt x="1559" y="2409"/>
                  </a:cubicBezTo>
                  <a:cubicBezTo>
                    <a:pt x="1559" y="2410"/>
                    <a:pt x="1560" y="2410"/>
                    <a:pt x="1560" y="2411"/>
                  </a:cubicBezTo>
                  <a:cubicBezTo>
                    <a:pt x="1560" y="2411"/>
                    <a:pt x="1561" y="2412"/>
                    <a:pt x="1561" y="2412"/>
                  </a:cubicBezTo>
                  <a:cubicBezTo>
                    <a:pt x="1562" y="2413"/>
                    <a:pt x="1562" y="2414"/>
                    <a:pt x="1563" y="2415"/>
                  </a:cubicBezTo>
                  <a:cubicBezTo>
                    <a:pt x="1563" y="2416"/>
                    <a:pt x="1564" y="2417"/>
                    <a:pt x="1564" y="2418"/>
                  </a:cubicBezTo>
                  <a:cubicBezTo>
                    <a:pt x="1565" y="2419"/>
                    <a:pt x="1565" y="2420"/>
                    <a:pt x="1565" y="2421"/>
                  </a:cubicBezTo>
                  <a:cubicBezTo>
                    <a:pt x="1566" y="2421"/>
                    <a:pt x="1566" y="2422"/>
                    <a:pt x="1566" y="2422"/>
                  </a:cubicBezTo>
                  <a:cubicBezTo>
                    <a:pt x="1566" y="2423"/>
                    <a:pt x="1566" y="2423"/>
                    <a:pt x="1566" y="2423"/>
                  </a:cubicBezTo>
                  <a:cubicBezTo>
                    <a:pt x="1567" y="2425"/>
                    <a:pt x="1567" y="2426"/>
                    <a:pt x="1568" y="2428"/>
                  </a:cubicBezTo>
                  <a:cubicBezTo>
                    <a:pt x="1568" y="2429"/>
                    <a:pt x="1569" y="2430"/>
                    <a:pt x="1569" y="2430"/>
                  </a:cubicBezTo>
                  <a:cubicBezTo>
                    <a:pt x="1569" y="2431"/>
                    <a:pt x="1569" y="2431"/>
                    <a:pt x="1569" y="2431"/>
                  </a:cubicBezTo>
                  <a:cubicBezTo>
                    <a:pt x="1569" y="2431"/>
                    <a:pt x="1569" y="2431"/>
                    <a:pt x="1569" y="2430"/>
                  </a:cubicBezTo>
                  <a:cubicBezTo>
                    <a:pt x="1569" y="2430"/>
                    <a:pt x="1569" y="2430"/>
                    <a:pt x="1569" y="2429"/>
                  </a:cubicBezTo>
                  <a:cubicBezTo>
                    <a:pt x="1569" y="2429"/>
                    <a:pt x="1569" y="2428"/>
                    <a:pt x="1569" y="2427"/>
                  </a:cubicBezTo>
                  <a:cubicBezTo>
                    <a:pt x="1569" y="2426"/>
                    <a:pt x="1570" y="2425"/>
                    <a:pt x="1569" y="2423"/>
                  </a:cubicBezTo>
                  <a:cubicBezTo>
                    <a:pt x="1569" y="2422"/>
                    <a:pt x="1569" y="2421"/>
                    <a:pt x="1569" y="2420"/>
                  </a:cubicBezTo>
                  <a:cubicBezTo>
                    <a:pt x="1569" y="2419"/>
                    <a:pt x="1569" y="2418"/>
                    <a:pt x="1568" y="2417"/>
                  </a:cubicBezTo>
                  <a:cubicBezTo>
                    <a:pt x="1568" y="2414"/>
                    <a:pt x="1567" y="2412"/>
                    <a:pt x="1566" y="2410"/>
                  </a:cubicBezTo>
                  <a:cubicBezTo>
                    <a:pt x="1566" y="2409"/>
                    <a:pt x="1566" y="2408"/>
                    <a:pt x="1565" y="2408"/>
                  </a:cubicBezTo>
                  <a:cubicBezTo>
                    <a:pt x="1565" y="2407"/>
                    <a:pt x="1565" y="2407"/>
                    <a:pt x="1565" y="2406"/>
                  </a:cubicBezTo>
                  <a:cubicBezTo>
                    <a:pt x="1564" y="2405"/>
                    <a:pt x="1563" y="2403"/>
                    <a:pt x="1563" y="2402"/>
                  </a:cubicBezTo>
                  <a:cubicBezTo>
                    <a:pt x="1562" y="2401"/>
                    <a:pt x="1562" y="2401"/>
                    <a:pt x="1562" y="2401"/>
                  </a:cubicBezTo>
                  <a:cubicBezTo>
                    <a:pt x="1561" y="2400"/>
                    <a:pt x="1561" y="2400"/>
                    <a:pt x="1561" y="2400"/>
                  </a:cubicBezTo>
                  <a:cubicBezTo>
                    <a:pt x="1561" y="2400"/>
                    <a:pt x="1560" y="2399"/>
                    <a:pt x="1560" y="2399"/>
                  </a:cubicBezTo>
                  <a:cubicBezTo>
                    <a:pt x="1559" y="2397"/>
                    <a:pt x="1558" y="2396"/>
                    <a:pt x="1557" y="2395"/>
                  </a:cubicBezTo>
                  <a:cubicBezTo>
                    <a:pt x="1556" y="2394"/>
                    <a:pt x="1555" y="2393"/>
                    <a:pt x="1554" y="2392"/>
                  </a:cubicBezTo>
                  <a:cubicBezTo>
                    <a:pt x="1553" y="2391"/>
                    <a:pt x="1553" y="2391"/>
                    <a:pt x="1552" y="2390"/>
                  </a:cubicBezTo>
                  <a:cubicBezTo>
                    <a:pt x="1550" y="2389"/>
                    <a:pt x="1550" y="2389"/>
                    <a:pt x="1550" y="2389"/>
                  </a:cubicBezTo>
                  <a:cubicBezTo>
                    <a:pt x="1550" y="2388"/>
                    <a:pt x="1549" y="2388"/>
                    <a:pt x="1548" y="2388"/>
                  </a:cubicBezTo>
                  <a:cubicBezTo>
                    <a:pt x="1546" y="2386"/>
                    <a:pt x="1546" y="2386"/>
                    <a:pt x="1546" y="2386"/>
                  </a:cubicBezTo>
                  <a:cubicBezTo>
                    <a:pt x="1546" y="2386"/>
                    <a:pt x="1545" y="2385"/>
                    <a:pt x="1545" y="2385"/>
                  </a:cubicBezTo>
                  <a:cubicBezTo>
                    <a:pt x="1544" y="2385"/>
                    <a:pt x="1544" y="2385"/>
                    <a:pt x="1544" y="2385"/>
                  </a:cubicBezTo>
                  <a:cubicBezTo>
                    <a:pt x="1543" y="2385"/>
                    <a:pt x="1543" y="2385"/>
                    <a:pt x="1543" y="2385"/>
                  </a:cubicBezTo>
                  <a:cubicBezTo>
                    <a:pt x="1543" y="2384"/>
                    <a:pt x="1543" y="2384"/>
                    <a:pt x="1543" y="2384"/>
                  </a:cubicBezTo>
                  <a:cubicBezTo>
                    <a:pt x="1543" y="2384"/>
                    <a:pt x="1543" y="2384"/>
                    <a:pt x="1543" y="2384"/>
                  </a:cubicBezTo>
                  <a:cubicBezTo>
                    <a:pt x="1543" y="2384"/>
                    <a:pt x="1543" y="2384"/>
                    <a:pt x="1543" y="2384"/>
                  </a:cubicBezTo>
                  <a:cubicBezTo>
                    <a:pt x="1543" y="2384"/>
                    <a:pt x="1543" y="2384"/>
                    <a:pt x="1543" y="2384"/>
                  </a:cubicBezTo>
                  <a:cubicBezTo>
                    <a:pt x="1541" y="2383"/>
                    <a:pt x="1540" y="2383"/>
                    <a:pt x="1539" y="2382"/>
                  </a:cubicBezTo>
                  <a:cubicBezTo>
                    <a:pt x="1537" y="2382"/>
                    <a:pt x="1536" y="2381"/>
                    <a:pt x="1535" y="2381"/>
                  </a:cubicBezTo>
                  <a:cubicBezTo>
                    <a:pt x="1532" y="2380"/>
                    <a:pt x="1530" y="2379"/>
                    <a:pt x="1527" y="2378"/>
                  </a:cubicBezTo>
                  <a:cubicBezTo>
                    <a:pt x="1525" y="2377"/>
                    <a:pt x="1523" y="2376"/>
                    <a:pt x="1521" y="2375"/>
                  </a:cubicBezTo>
                  <a:cubicBezTo>
                    <a:pt x="1520" y="2375"/>
                    <a:pt x="1520" y="2374"/>
                    <a:pt x="1519" y="2374"/>
                  </a:cubicBezTo>
                  <a:cubicBezTo>
                    <a:pt x="1518" y="2373"/>
                    <a:pt x="1517" y="2373"/>
                    <a:pt x="1517" y="2373"/>
                  </a:cubicBezTo>
                  <a:cubicBezTo>
                    <a:pt x="1516" y="2372"/>
                    <a:pt x="1516" y="2372"/>
                    <a:pt x="1515" y="2371"/>
                  </a:cubicBezTo>
                  <a:cubicBezTo>
                    <a:pt x="1512" y="2352"/>
                    <a:pt x="1502" y="2337"/>
                    <a:pt x="1490" y="2326"/>
                  </a:cubicBezTo>
                  <a:cubicBezTo>
                    <a:pt x="1492" y="2327"/>
                    <a:pt x="1494" y="2327"/>
                    <a:pt x="1497" y="2328"/>
                  </a:cubicBezTo>
                  <a:cubicBezTo>
                    <a:pt x="1498" y="2328"/>
                    <a:pt x="1500" y="2329"/>
                    <a:pt x="1502" y="2329"/>
                  </a:cubicBezTo>
                  <a:cubicBezTo>
                    <a:pt x="1504" y="2330"/>
                    <a:pt x="1506" y="2330"/>
                    <a:pt x="1507" y="2331"/>
                  </a:cubicBezTo>
                  <a:cubicBezTo>
                    <a:pt x="1511" y="2331"/>
                    <a:pt x="1515" y="2332"/>
                    <a:pt x="1518" y="2333"/>
                  </a:cubicBezTo>
                  <a:cubicBezTo>
                    <a:pt x="1518" y="2333"/>
                    <a:pt x="1519" y="2334"/>
                    <a:pt x="1519" y="2334"/>
                  </a:cubicBezTo>
                  <a:cubicBezTo>
                    <a:pt x="1519" y="2335"/>
                    <a:pt x="1520" y="2336"/>
                    <a:pt x="1520" y="2337"/>
                  </a:cubicBezTo>
                  <a:cubicBezTo>
                    <a:pt x="1521" y="2338"/>
                    <a:pt x="1522" y="2339"/>
                    <a:pt x="1522" y="2340"/>
                  </a:cubicBezTo>
                  <a:cubicBezTo>
                    <a:pt x="1523" y="2341"/>
                    <a:pt x="1523" y="2342"/>
                    <a:pt x="1524" y="2343"/>
                  </a:cubicBezTo>
                  <a:cubicBezTo>
                    <a:pt x="1525" y="2344"/>
                    <a:pt x="1525" y="2345"/>
                    <a:pt x="1526" y="2346"/>
                  </a:cubicBezTo>
                  <a:cubicBezTo>
                    <a:pt x="1526" y="2347"/>
                    <a:pt x="1527" y="2348"/>
                    <a:pt x="1527" y="2349"/>
                  </a:cubicBezTo>
                  <a:cubicBezTo>
                    <a:pt x="1528" y="2350"/>
                    <a:pt x="1528" y="2351"/>
                    <a:pt x="1529" y="2352"/>
                  </a:cubicBezTo>
                  <a:cubicBezTo>
                    <a:pt x="1529" y="2353"/>
                    <a:pt x="1529" y="2353"/>
                    <a:pt x="1530" y="2354"/>
                  </a:cubicBezTo>
                  <a:cubicBezTo>
                    <a:pt x="1530" y="2354"/>
                    <a:pt x="1530" y="2355"/>
                    <a:pt x="1530" y="2355"/>
                  </a:cubicBezTo>
                  <a:cubicBezTo>
                    <a:pt x="1531" y="2356"/>
                    <a:pt x="1531" y="2357"/>
                    <a:pt x="1532" y="2358"/>
                  </a:cubicBezTo>
                  <a:cubicBezTo>
                    <a:pt x="1532" y="2359"/>
                    <a:pt x="1532" y="2359"/>
                    <a:pt x="1532" y="2360"/>
                  </a:cubicBezTo>
                  <a:cubicBezTo>
                    <a:pt x="1532" y="2360"/>
                    <a:pt x="1532" y="2360"/>
                    <a:pt x="1533" y="2361"/>
                  </a:cubicBezTo>
                  <a:cubicBezTo>
                    <a:pt x="1533" y="2362"/>
                    <a:pt x="1533" y="2362"/>
                    <a:pt x="1534" y="2363"/>
                  </a:cubicBezTo>
                  <a:cubicBezTo>
                    <a:pt x="1534" y="2363"/>
                    <a:pt x="1534" y="2364"/>
                    <a:pt x="1534" y="2364"/>
                  </a:cubicBezTo>
                  <a:cubicBezTo>
                    <a:pt x="1534" y="2364"/>
                    <a:pt x="1534" y="2365"/>
                    <a:pt x="1534" y="2365"/>
                  </a:cubicBezTo>
                  <a:cubicBezTo>
                    <a:pt x="1534" y="2365"/>
                    <a:pt x="1534" y="2364"/>
                    <a:pt x="1535" y="2364"/>
                  </a:cubicBezTo>
                  <a:cubicBezTo>
                    <a:pt x="1535" y="2364"/>
                    <a:pt x="1535" y="2363"/>
                    <a:pt x="1535" y="2363"/>
                  </a:cubicBezTo>
                  <a:cubicBezTo>
                    <a:pt x="1535" y="2362"/>
                    <a:pt x="1536" y="2361"/>
                    <a:pt x="1536" y="2360"/>
                  </a:cubicBezTo>
                  <a:cubicBezTo>
                    <a:pt x="1536" y="2360"/>
                    <a:pt x="1536" y="2360"/>
                    <a:pt x="1536" y="2359"/>
                  </a:cubicBezTo>
                  <a:cubicBezTo>
                    <a:pt x="1536" y="2359"/>
                    <a:pt x="1536" y="2358"/>
                    <a:pt x="1536" y="2358"/>
                  </a:cubicBezTo>
                  <a:cubicBezTo>
                    <a:pt x="1536" y="2357"/>
                    <a:pt x="1536" y="2356"/>
                    <a:pt x="1536" y="2356"/>
                  </a:cubicBezTo>
                  <a:cubicBezTo>
                    <a:pt x="1536" y="2355"/>
                    <a:pt x="1536" y="2355"/>
                    <a:pt x="1536" y="2354"/>
                  </a:cubicBezTo>
                  <a:cubicBezTo>
                    <a:pt x="1536" y="2353"/>
                    <a:pt x="1536" y="2353"/>
                    <a:pt x="1536" y="2352"/>
                  </a:cubicBezTo>
                  <a:cubicBezTo>
                    <a:pt x="1536" y="2352"/>
                    <a:pt x="1536" y="2351"/>
                    <a:pt x="1536" y="2350"/>
                  </a:cubicBezTo>
                  <a:cubicBezTo>
                    <a:pt x="1535" y="2349"/>
                    <a:pt x="1535" y="2348"/>
                    <a:pt x="1534" y="2346"/>
                  </a:cubicBezTo>
                  <a:cubicBezTo>
                    <a:pt x="1534" y="2345"/>
                    <a:pt x="1533" y="2344"/>
                    <a:pt x="1533" y="2342"/>
                  </a:cubicBezTo>
                  <a:cubicBezTo>
                    <a:pt x="1532" y="2341"/>
                    <a:pt x="1531" y="2340"/>
                    <a:pt x="1530" y="2339"/>
                  </a:cubicBezTo>
                  <a:cubicBezTo>
                    <a:pt x="1530" y="2337"/>
                    <a:pt x="1529" y="2336"/>
                    <a:pt x="1528" y="2335"/>
                  </a:cubicBezTo>
                  <a:cubicBezTo>
                    <a:pt x="1528" y="2335"/>
                    <a:pt x="1527" y="2335"/>
                    <a:pt x="1527" y="2335"/>
                  </a:cubicBezTo>
                  <a:cubicBezTo>
                    <a:pt x="1528" y="2335"/>
                    <a:pt x="1529" y="2335"/>
                    <a:pt x="1530" y="2335"/>
                  </a:cubicBezTo>
                  <a:cubicBezTo>
                    <a:pt x="1532" y="2336"/>
                    <a:pt x="1533" y="2336"/>
                    <a:pt x="1535" y="2336"/>
                  </a:cubicBezTo>
                  <a:cubicBezTo>
                    <a:pt x="1537" y="2337"/>
                    <a:pt x="1538" y="2337"/>
                    <a:pt x="1540" y="2338"/>
                  </a:cubicBezTo>
                  <a:cubicBezTo>
                    <a:pt x="1541" y="2338"/>
                    <a:pt x="1541" y="2338"/>
                    <a:pt x="1542" y="2339"/>
                  </a:cubicBezTo>
                  <a:cubicBezTo>
                    <a:pt x="1542" y="2339"/>
                    <a:pt x="1542" y="2339"/>
                    <a:pt x="1542" y="2339"/>
                  </a:cubicBezTo>
                  <a:cubicBezTo>
                    <a:pt x="1542" y="2339"/>
                    <a:pt x="1542" y="2339"/>
                    <a:pt x="1542" y="2339"/>
                  </a:cubicBezTo>
                  <a:cubicBezTo>
                    <a:pt x="1542" y="2339"/>
                    <a:pt x="1542" y="2339"/>
                    <a:pt x="1542" y="2339"/>
                  </a:cubicBezTo>
                  <a:cubicBezTo>
                    <a:pt x="1542" y="2339"/>
                    <a:pt x="1542" y="2339"/>
                    <a:pt x="1542" y="2339"/>
                  </a:cubicBezTo>
                  <a:cubicBezTo>
                    <a:pt x="1542" y="2339"/>
                    <a:pt x="1542" y="2339"/>
                    <a:pt x="1542" y="2339"/>
                  </a:cubicBezTo>
                  <a:cubicBezTo>
                    <a:pt x="1543" y="2339"/>
                    <a:pt x="1543" y="2339"/>
                    <a:pt x="1543" y="2339"/>
                  </a:cubicBezTo>
                  <a:cubicBezTo>
                    <a:pt x="1543" y="2339"/>
                    <a:pt x="1544" y="2340"/>
                    <a:pt x="1544" y="2340"/>
                  </a:cubicBezTo>
                  <a:cubicBezTo>
                    <a:pt x="1545" y="2340"/>
                    <a:pt x="1545" y="2341"/>
                    <a:pt x="1546" y="2341"/>
                  </a:cubicBezTo>
                  <a:cubicBezTo>
                    <a:pt x="1546" y="2341"/>
                    <a:pt x="1546" y="2342"/>
                    <a:pt x="1546" y="2342"/>
                  </a:cubicBezTo>
                  <a:cubicBezTo>
                    <a:pt x="1547" y="2342"/>
                    <a:pt x="1547" y="2342"/>
                    <a:pt x="1547" y="2342"/>
                  </a:cubicBezTo>
                  <a:cubicBezTo>
                    <a:pt x="1547" y="2343"/>
                    <a:pt x="1547" y="2343"/>
                    <a:pt x="1547" y="2343"/>
                  </a:cubicBezTo>
                  <a:cubicBezTo>
                    <a:pt x="1549" y="2345"/>
                    <a:pt x="1551" y="2347"/>
                    <a:pt x="1553" y="2349"/>
                  </a:cubicBezTo>
                  <a:cubicBezTo>
                    <a:pt x="1554" y="2352"/>
                    <a:pt x="1555" y="2354"/>
                    <a:pt x="1556" y="2356"/>
                  </a:cubicBezTo>
                  <a:cubicBezTo>
                    <a:pt x="1557" y="2358"/>
                    <a:pt x="1558" y="2360"/>
                    <a:pt x="1558" y="2362"/>
                  </a:cubicBezTo>
                  <a:cubicBezTo>
                    <a:pt x="1559" y="2363"/>
                    <a:pt x="1559" y="2364"/>
                    <a:pt x="1560" y="2365"/>
                  </a:cubicBezTo>
                  <a:cubicBezTo>
                    <a:pt x="1560" y="2366"/>
                    <a:pt x="1560" y="2366"/>
                    <a:pt x="1560" y="2366"/>
                  </a:cubicBezTo>
                  <a:cubicBezTo>
                    <a:pt x="1560" y="2366"/>
                    <a:pt x="1560" y="2366"/>
                    <a:pt x="1560" y="2365"/>
                  </a:cubicBezTo>
                  <a:cubicBezTo>
                    <a:pt x="1560" y="2364"/>
                    <a:pt x="1560" y="2363"/>
                    <a:pt x="1560" y="2361"/>
                  </a:cubicBezTo>
                  <a:cubicBezTo>
                    <a:pt x="1560" y="2359"/>
                    <a:pt x="1559" y="2357"/>
                    <a:pt x="1559" y="2355"/>
                  </a:cubicBezTo>
                  <a:cubicBezTo>
                    <a:pt x="1558" y="2353"/>
                    <a:pt x="1558" y="2350"/>
                    <a:pt x="1557" y="2347"/>
                  </a:cubicBezTo>
                  <a:cubicBezTo>
                    <a:pt x="1556" y="2344"/>
                    <a:pt x="1554" y="2341"/>
                    <a:pt x="1552" y="2339"/>
                  </a:cubicBezTo>
                  <a:cubicBezTo>
                    <a:pt x="1551" y="2338"/>
                    <a:pt x="1551" y="2338"/>
                    <a:pt x="1551" y="2337"/>
                  </a:cubicBezTo>
                  <a:cubicBezTo>
                    <a:pt x="1551" y="2337"/>
                    <a:pt x="1550" y="2337"/>
                    <a:pt x="1550" y="2336"/>
                  </a:cubicBezTo>
                  <a:cubicBezTo>
                    <a:pt x="1549" y="2336"/>
                    <a:pt x="1548" y="2335"/>
                    <a:pt x="1548" y="2334"/>
                  </a:cubicBezTo>
                  <a:cubicBezTo>
                    <a:pt x="1547" y="2334"/>
                    <a:pt x="1547" y="2334"/>
                    <a:pt x="1547" y="2334"/>
                  </a:cubicBezTo>
                  <a:cubicBezTo>
                    <a:pt x="1546" y="2333"/>
                    <a:pt x="1546" y="2333"/>
                    <a:pt x="1546" y="2333"/>
                  </a:cubicBezTo>
                  <a:cubicBezTo>
                    <a:pt x="1546" y="2333"/>
                    <a:pt x="1546" y="2333"/>
                    <a:pt x="1546" y="2333"/>
                  </a:cubicBezTo>
                  <a:cubicBezTo>
                    <a:pt x="1546" y="2333"/>
                    <a:pt x="1546" y="2333"/>
                    <a:pt x="1546" y="2333"/>
                  </a:cubicBezTo>
                  <a:cubicBezTo>
                    <a:pt x="1546" y="2333"/>
                    <a:pt x="1546" y="2333"/>
                    <a:pt x="1546" y="2333"/>
                  </a:cubicBezTo>
                  <a:cubicBezTo>
                    <a:pt x="1546" y="2333"/>
                    <a:pt x="1546" y="2333"/>
                    <a:pt x="1546" y="2333"/>
                  </a:cubicBezTo>
                  <a:cubicBezTo>
                    <a:pt x="1545" y="2333"/>
                    <a:pt x="1545" y="2333"/>
                    <a:pt x="1545" y="2333"/>
                  </a:cubicBezTo>
                  <a:cubicBezTo>
                    <a:pt x="1544" y="2332"/>
                    <a:pt x="1543" y="2332"/>
                    <a:pt x="1543" y="2331"/>
                  </a:cubicBezTo>
                  <a:cubicBezTo>
                    <a:pt x="1541" y="2330"/>
                    <a:pt x="1539" y="2330"/>
                    <a:pt x="1537" y="2329"/>
                  </a:cubicBezTo>
                  <a:cubicBezTo>
                    <a:pt x="1535" y="2329"/>
                    <a:pt x="1533" y="2328"/>
                    <a:pt x="1531" y="2328"/>
                  </a:cubicBezTo>
                  <a:cubicBezTo>
                    <a:pt x="1528" y="2327"/>
                    <a:pt x="1524" y="2326"/>
                    <a:pt x="1520" y="2325"/>
                  </a:cubicBezTo>
                  <a:cubicBezTo>
                    <a:pt x="1516" y="2325"/>
                    <a:pt x="1513" y="2324"/>
                    <a:pt x="1509" y="2323"/>
                  </a:cubicBezTo>
                  <a:cubicBezTo>
                    <a:pt x="1507" y="2323"/>
                    <a:pt x="1505" y="2322"/>
                    <a:pt x="1503" y="2322"/>
                  </a:cubicBezTo>
                  <a:cubicBezTo>
                    <a:pt x="1502" y="2322"/>
                    <a:pt x="1500" y="2321"/>
                    <a:pt x="1498" y="2321"/>
                  </a:cubicBezTo>
                  <a:cubicBezTo>
                    <a:pt x="1492" y="2320"/>
                    <a:pt x="1486" y="2319"/>
                    <a:pt x="1480" y="2319"/>
                  </a:cubicBezTo>
                  <a:cubicBezTo>
                    <a:pt x="1452" y="2298"/>
                    <a:pt x="1418" y="2292"/>
                    <a:pt x="1418" y="2292"/>
                  </a:cubicBezTo>
                  <a:cubicBezTo>
                    <a:pt x="1429" y="2285"/>
                    <a:pt x="1441" y="2281"/>
                    <a:pt x="1454" y="2280"/>
                  </a:cubicBezTo>
                  <a:cubicBezTo>
                    <a:pt x="1456" y="2281"/>
                    <a:pt x="1458" y="2282"/>
                    <a:pt x="1461" y="2284"/>
                  </a:cubicBezTo>
                  <a:cubicBezTo>
                    <a:pt x="1464" y="2285"/>
                    <a:pt x="1466" y="2287"/>
                    <a:pt x="1470" y="2289"/>
                  </a:cubicBezTo>
                  <a:cubicBezTo>
                    <a:pt x="1471" y="2290"/>
                    <a:pt x="1473" y="2291"/>
                    <a:pt x="1474" y="2292"/>
                  </a:cubicBezTo>
                  <a:cubicBezTo>
                    <a:pt x="1476" y="2293"/>
                    <a:pt x="1477" y="2294"/>
                    <a:pt x="1479" y="2295"/>
                  </a:cubicBezTo>
                  <a:cubicBezTo>
                    <a:pt x="1482" y="2297"/>
                    <a:pt x="1486" y="2299"/>
                    <a:pt x="1489" y="2301"/>
                  </a:cubicBezTo>
                  <a:cubicBezTo>
                    <a:pt x="1492" y="2303"/>
                    <a:pt x="1496" y="2305"/>
                    <a:pt x="1499" y="2306"/>
                  </a:cubicBezTo>
                  <a:cubicBezTo>
                    <a:pt x="1500" y="2307"/>
                    <a:pt x="1501" y="2307"/>
                    <a:pt x="1501" y="2308"/>
                  </a:cubicBezTo>
                  <a:cubicBezTo>
                    <a:pt x="1502" y="2308"/>
                    <a:pt x="1503" y="2309"/>
                    <a:pt x="1504" y="2309"/>
                  </a:cubicBezTo>
                  <a:cubicBezTo>
                    <a:pt x="1506" y="2310"/>
                    <a:pt x="1507" y="2311"/>
                    <a:pt x="1509" y="2312"/>
                  </a:cubicBezTo>
                  <a:cubicBezTo>
                    <a:pt x="1512" y="2313"/>
                    <a:pt x="1516" y="2315"/>
                    <a:pt x="1519" y="2316"/>
                  </a:cubicBezTo>
                  <a:cubicBezTo>
                    <a:pt x="1522" y="2317"/>
                    <a:pt x="1525" y="2318"/>
                    <a:pt x="1528" y="2318"/>
                  </a:cubicBezTo>
                  <a:cubicBezTo>
                    <a:pt x="1529" y="2318"/>
                    <a:pt x="1530" y="2318"/>
                    <a:pt x="1530" y="2318"/>
                  </a:cubicBezTo>
                  <a:cubicBezTo>
                    <a:pt x="1531" y="2318"/>
                    <a:pt x="1532" y="2319"/>
                    <a:pt x="1532" y="2319"/>
                  </a:cubicBezTo>
                  <a:cubicBezTo>
                    <a:pt x="1533" y="2319"/>
                    <a:pt x="1534" y="2319"/>
                    <a:pt x="1534" y="2319"/>
                  </a:cubicBezTo>
                  <a:cubicBezTo>
                    <a:pt x="1535" y="2319"/>
                    <a:pt x="1536" y="2319"/>
                    <a:pt x="1536" y="2319"/>
                  </a:cubicBezTo>
                  <a:cubicBezTo>
                    <a:pt x="1538" y="2319"/>
                    <a:pt x="1539" y="2319"/>
                    <a:pt x="1540" y="2318"/>
                  </a:cubicBezTo>
                  <a:cubicBezTo>
                    <a:pt x="1541" y="2318"/>
                    <a:pt x="1542" y="2318"/>
                    <a:pt x="1543" y="2318"/>
                  </a:cubicBezTo>
                  <a:cubicBezTo>
                    <a:pt x="1543" y="2318"/>
                    <a:pt x="1544" y="2318"/>
                    <a:pt x="1545" y="2317"/>
                  </a:cubicBezTo>
                  <a:cubicBezTo>
                    <a:pt x="1545" y="2317"/>
                    <a:pt x="1546" y="2317"/>
                    <a:pt x="1546" y="2317"/>
                  </a:cubicBezTo>
                  <a:cubicBezTo>
                    <a:pt x="1547" y="2317"/>
                    <a:pt x="1548" y="2316"/>
                    <a:pt x="1548" y="2316"/>
                  </a:cubicBezTo>
                  <a:cubicBezTo>
                    <a:pt x="1548" y="2316"/>
                    <a:pt x="1547" y="2316"/>
                    <a:pt x="1546" y="2316"/>
                  </a:cubicBezTo>
                  <a:cubicBezTo>
                    <a:pt x="1546" y="2317"/>
                    <a:pt x="1545" y="2317"/>
                    <a:pt x="1545" y="2317"/>
                  </a:cubicBezTo>
                  <a:cubicBezTo>
                    <a:pt x="1544" y="2316"/>
                    <a:pt x="1543" y="2316"/>
                    <a:pt x="1542" y="2316"/>
                  </a:cubicBezTo>
                  <a:cubicBezTo>
                    <a:pt x="1542" y="2316"/>
                    <a:pt x="1541" y="2316"/>
                    <a:pt x="1540" y="2316"/>
                  </a:cubicBezTo>
                  <a:cubicBezTo>
                    <a:pt x="1539" y="2316"/>
                    <a:pt x="1539" y="2316"/>
                    <a:pt x="1538" y="2316"/>
                  </a:cubicBezTo>
                  <a:cubicBezTo>
                    <a:pt x="1538" y="2316"/>
                    <a:pt x="1537" y="2316"/>
                    <a:pt x="1537" y="2316"/>
                  </a:cubicBezTo>
                  <a:cubicBezTo>
                    <a:pt x="1535" y="2315"/>
                    <a:pt x="1534" y="2315"/>
                    <a:pt x="1533" y="2315"/>
                  </a:cubicBezTo>
                  <a:cubicBezTo>
                    <a:pt x="1532" y="2315"/>
                    <a:pt x="1532" y="2314"/>
                    <a:pt x="1531" y="2314"/>
                  </a:cubicBezTo>
                  <a:cubicBezTo>
                    <a:pt x="1531" y="2314"/>
                    <a:pt x="1530" y="2314"/>
                    <a:pt x="1529" y="2314"/>
                  </a:cubicBezTo>
                  <a:cubicBezTo>
                    <a:pt x="1529" y="2313"/>
                    <a:pt x="1528" y="2313"/>
                    <a:pt x="1527" y="2313"/>
                  </a:cubicBezTo>
                  <a:cubicBezTo>
                    <a:pt x="1527" y="2313"/>
                    <a:pt x="1526" y="2312"/>
                    <a:pt x="1525" y="2312"/>
                  </a:cubicBezTo>
                  <a:cubicBezTo>
                    <a:pt x="1525" y="2312"/>
                    <a:pt x="1524" y="2311"/>
                    <a:pt x="1523" y="2311"/>
                  </a:cubicBezTo>
                  <a:cubicBezTo>
                    <a:pt x="1522" y="2311"/>
                    <a:pt x="1522" y="2310"/>
                    <a:pt x="1521" y="2310"/>
                  </a:cubicBezTo>
                  <a:cubicBezTo>
                    <a:pt x="1518" y="2309"/>
                    <a:pt x="1515" y="2307"/>
                    <a:pt x="1512" y="2305"/>
                  </a:cubicBezTo>
                  <a:cubicBezTo>
                    <a:pt x="1511" y="2304"/>
                    <a:pt x="1509" y="2304"/>
                    <a:pt x="1507" y="2303"/>
                  </a:cubicBezTo>
                  <a:cubicBezTo>
                    <a:pt x="1506" y="2302"/>
                    <a:pt x="1504" y="2301"/>
                    <a:pt x="1503" y="2300"/>
                  </a:cubicBezTo>
                  <a:cubicBezTo>
                    <a:pt x="1499" y="2298"/>
                    <a:pt x="1496" y="2296"/>
                    <a:pt x="1493" y="2294"/>
                  </a:cubicBezTo>
                  <a:cubicBezTo>
                    <a:pt x="1489" y="2292"/>
                    <a:pt x="1486" y="2290"/>
                    <a:pt x="1483" y="2288"/>
                  </a:cubicBezTo>
                  <a:cubicBezTo>
                    <a:pt x="1481" y="2287"/>
                    <a:pt x="1480" y="2287"/>
                    <a:pt x="1478" y="2286"/>
                  </a:cubicBezTo>
                  <a:cubicBezTo>
                    <a:pt x="1476" y="2285"/>
                    <a:pt x="1475" y="2284"/>
                    <a:pt x="1473" y="2283"/>
                  </a:cubicBezTo>
                  <a:cubicBezTo>
                    <a:pt x="1470" y="2282"/>
                    <a:pt x="1467" y="2280"/>
                    <a:pt x="1464" y="2279"/>
                  </a:cubicBezTo>
                  <a:cubicBezTo>
                    <a:pt x="1480" y="2278"/>
                    <a:pt x="1497" y="2280"/>
                    <a:pt x="1513" y="2281"/>
                  </a:cubicBezTo>
                  <a:cubicBezTo>
                    <a:pt x="1516" y="2283"/>
                    <a:pt x="1520" y="2285"/>
                    <a:pt x="1523" y="2287"/>
                  </a:cubicBezTo>
                  <a:cubicBezTo>
                    <a:pt x="1525" y="2288"/>
                    <a:pt x="1528" y="2290"/>
                    <a:pt x="1531" y="2291"/>
                  </a:cubicBezTo>
                  <a:cubicBezTo>
                    <a:pt x="1532" y="2292"/>
                    <a:pt x="1533" y="2292"/>
                    <a:pt x="1534" y="2293"/>
                  </a:cubicBezTo>
                  <a:cubicBezTo>
                    <a:pt x="1536" y="2294"/>
                    <a:pt x="1537" y="2294"/>
                    <a:pt x="1538" y="2295"/>
                  </a:cubicBezTo>
                  <a:cubicBezTo>
                    <a:pt x="1541" y="2296"/>
                    <a:pt x="1543" y="2297"/>
                    <a:pt x="1546" y="2298"/>
                  </a:cubicBezTo>
                  <a:cubicBezTo>
                    <a:pt x="1548" y="2299"/>
                    <a:pt x="1550" y="2299"/>
                    <a:pt x="1552" y="2300"/>
                  </a:cubicBezTo>
                  <a:cubicBezTo>
                    <a:pt x="1555" y="2300"/>
                    <a:pt x="1557" y="2301"/>
                    <a:pt x="1558" y="2301"/>
                  </a:cubicBezTo>
                  <a:cubicBezTo>
                    <a:pt x="1559" y="2301"/>
                    <a:pt x="1560" y="2301"/>
                    <a:pt x="1561" y="2301"/>
                  </a:cubicBezTo>
                  <a:cubicBezTo>
                    <a:pt x="1562" y="2301"/>
                    <a:pt x="1563" y="2301"/>
                    <a:pt x="1563" y="2301"/>
                  </a:cubicBezTo>
                  <a:cubicBezTo>
                    <a:pt x="1564" y="2301"/>
                    <a:pt x="1564" y="2301"/>
                    <a:pt x="1565" y="2301"/>
                  </a:cubicBezTo>
                  <a:cubicBezTo>
                    <a:pt x="1565" y="2301"/>
                    <a:pt x="1566" y="2301"/>
                    <a:pt x="1566" y="2301"/>
                  </a:cubicBezTo>
                  <a:cubicBezTo>
                    <a:pt x="1567" y="2301"/>
                    <a:pt x="1567" y="2301"/>
                    <a:pt x="1567" y="2301"/>
                  </a:cubicBezTo>
                  <a:cubicBezTo>
                    <a:pt x="1567" y="2301"/>
                    <a:pt x="1567" y="2301"/>
                    <a:pt x="1566" y="2300"/>
                  </a:cubicBezTo>
                  <a:cubicBezTo>
                    <a:pt x="1566" y="2300"/>
                    <a:pt x="1566" y="2300"/>
                    <a:pt x="1565" y="2300"/>
                  </a:cubicBezTo>
                  <a:cubicBezTo>
                    <a:pt x="1565" y="2300"/>
                    <a:pt x="1564" y="2300"/>
                    <a:pt x="1563" y="2299"/>
                  </a:cubicBezTo>
                  <a:cubicBezTo>
                    <a:pt x="1562" y="2299"/>
                    <a:pt x="1561" y="2299"/>
                    <a:pt x="1559" y="2298"/>
                  </a:cubicBezTo>
                  <a:cubicBezTo>
                    <a:pt x="1558" y="2297"/>
                    <a:pt x="1556" y="2296"/>
                    <a:pt x="1554" y="2295"/>
                  </a:cubicBezTo>
                  <a:cubicBezTo>
                    <a:pt x="1552" y="2295"/>
                    <a:pt x="1550" y="2293"/>
                    <a:pt x="1548" y="2292"/>
                  </a:cubicBezTo>
                  <a:cubicBezTo>
                    <a:pt x="1546" y="2291"/>
                    <a:pt x="1544" y="2290"/>
                    <a:pt x="1541" y="2288"/>
                  </a:cubicBezTo>
                  <a:cubicBezTo>
                    <a:pt x="1540" y="2288"/>
                    <a:pt x="1539" y="2287"/>
                    <a:pt x="1538" y="2286"/>
                  </a:cubicBezTo>
                  <a:cubicBezTo>
                    <a:pt x="1537" y="2286"/>
                    <a:pt x="1535" y="2285"/>
                    <a:pt x="1534" y="2284"/>
                  </a:cubicBezTo>
                  <a:cubicBezTo>
                    <a:pt x="1533" y="2284"/>
                    <a:pt x="1532" y="2283"/>
                    <a:pt x="1531" y="2282"/>
                  </a:cubicBezTo>
                  <a:cubicBezTo>
                    <a:pt x="1553" y="2283"/>
                    <a:pt x="1574" y="2280"/>
                    <a:pt x="1592" y="2265"/>
                  </a:cubicBezTo>
                  <a:cubicBezTo>
                    <a:pt x="1557" y="2277"/>
                    <a:pt x="1512" y="2264"/>
                    <a:pt x="1476" y="2259"/>
                  </a:cubicBezTo>
                  <a:cubicBezTo>
                    <a:pt x="1477" y="2259"/>
                    <a:pt x="1477" y="2258"/>
                    <a:pt x="1478" y="2258"/>
                  </a:cubicBezTo>
                  <a:cubicBezTo>
                    <a:pt x="1480" y="2257"/>
                    <a:pt x="1482" y="2256"/>
                    <a:pt x="1484" y="2255"/>
                  </a:cubicBezTo>
                  <a:cubicBezTo>
                    <a:pt x="1485" y="2255"/>
                    <a:pt x="1485" y="2254"/>
                    <a:pt x="1486" y="2254"/>
                  </a:cubicBezTo>
                  <a:cubicBezTo>
                    <a:pt x="1486" y="2254"/>
                    <a:pt x="1487" y="2254"/>
                    <a:pt x="1487" y="2254"/>
                  </a:cubicBezTo>
                  <a:cubicBezTo>
                    <a:pt x="1488" y="2253"/>
                    <a:pt x="1489" y="2253"/>
                    <a:pt x="1490" y="2253"/>
                  </a:cubicBezTo>
                  <a:cubicBezTo>
                    <a:pt x="1491" y="2252"/>
                    <a:pt x="1492" y="2252"/>
                    <a:pt x="1493" y="2252"/>
                  </a:cubicBezTo>
                  <a:cubicBezTo>
                    <a:pt x="1494" y="2252"/>
                    <a:pt x="1495" y="2251"/>
                    <a:pt x="1496" y="2251"/>
                  </a:cubicBezTo>
                  <a:cubicBezTo>
                    <a:pt x="1496" y="2251"/>
                    <a:pt x="1497" y="2251"/>
                    <a:pt x="1498" y="2251"/>
                  </a:cubicBezTo>
                  <a:cubicBezTo>
                    <a:pt x="1499" y="2251"/>
                    <a:pt x="1499" y="2251"/>
                    <a:pt x="1500" y="2251"/>
                  </a:cubicBezTo>
                  <a:cubicBezTo>
                    <a:pt x="1501" y="2251"/>
                    <a:pt x="1502" y="2251"/>
                    <a:pt x="1503" y="2251"/>
                  </a:cubicBezTo>
                  <a:cubicBezTo>
                    <a:pt x="1503" y="2251"/>
                    <a:pt x="1504" y="2251"/>
                    <a:pt x="1504" y="2251"/>
                  </a:cubicBezTo>
                  <a:cubicBezTo>
                    <a:pt x="1504" y="2251"/>
                    <a:pt x="1503" y="2251"/>
                    <a:pt x="1503" y="2250"/>
                  </a:cubicBezTo>
                  <a:cubicBezTo>
                    <a:pt x="1502" y="2250"/>
                    <a:pt x="1501" y="2250"/>
                    <a:pt x="1500" y="2249"/>
                  </a:cubicBezTo>
                  <a:cubicBezTo>
                    <a:pt x="1499" y="2249"/>
                    <a:pt x="1499" y="2249"/>
                    <a:pt x="1498" y="2249"/>
                  </a:cubicBezTo>
                  <a:cubicBezTo>
                    <a:pt x="1497" y="2249"/>
                    <a:pt x="1496" y="2248"/>
                    <a:pt x="1496" y="2248"/>
                  </a:cubicBezTo>
                  <a:cubicBezTo>
                    <a:pt x="1495" y="2248"/>
                    <a:pt x="1494" y="2248"/>
                    <a:pt x="1493" y="2248"/>
                  </a:cubicBezTo>
                  <a:cubicBezTo>
                    <a:pt x="1492" y="2248"/>
                    <a:pt x="1491" y="2248"/>
                    <a:pt x="1490" y="2248"/>
                  </a:cubicBezTo>
                  <a:cubicBezTo>
                    <a:pt x="1487" y="2248"/>
                    <a:pt x="1485" y="2248"/>
                    <a:pt x="1482" y="2249"/>
                  </a:cubicBezTo>
                  <a:cubicBezTo>
                    <a:pt x="1480" y="2250"/>
                    <a:pt x="1477" y="2251"/>
                    <a:pt x="1475" y="2252"/>
                  </a:cubicBezTo>
                  <a:cubicBezTo>
                    <a:pt x="1474" y="2252"/>
                    <a:pt x="1474" y="2252"/>
                    <a:pt x="1473" y="2252"/>
                  </a:cubicBezTo>
                  <a:cubicBezTo>
                    <a:pt x="1472" y="2253"/>
                    <a:pt x="1472" y="2253"/>
                    <a:pt x="1471" y="2253"/>
                  </a:cubicBezTo>
                  <a:cubicBezTo>
                    <a:pt x="1470" y="2254"/>
                    <a:pt x="1469" y="2254"/>
                    <a:pt x="1467" y="2255"/>
                  </a:cubicBezTo>
                  <a:cubicBezTo>
                    <a:pt x="1466" y="2256"/>
                    <a:pt x="1465" y="2257"/>
                    <a:pt x="1463" y="2257"/>
                  </a:cubicBezTo>
                  <a:cubicBezTo>
                    <a:pt x="1463" y="2257"/>
                    <a:pt x="1463" y="2257"/>
                    <a:pt x="1463" y="2257"/>
                  </a:cubicBezTo>
                  <a:cubicBezTo>
                    <a:pt x="1418" y="2254"/>
                    <a:pt x="1401" y="2291"/>
                    <a:pt x="1380" y="2272"/>
                  </a:cubicBezTo>
                  <a:cubicBezTo>
                    <a:pt x="1365" y="2258"/>
                    <a:pt x="1335" y="2167"/>
                    <a:pt x="1328" y="2145"/>
                  </a:cubicBezTo>
                  <a:cubicBezTo>
                    <a:pt x="1324" y="2135"/>
                    <a:pt x="1321" y="2127"/>
                    <a:pt x="1317" y="2120"/>
                  </a:cubicBezTo>
                  <a:cubicBezTo>
                    <a:pt x="1317" y="2121"/>
                    <a:pt x="1317" y="2121"/>
                    <a:pt x="1317" y="2121"/>
                  </a:cubicBezTo>
                  <a:cubicBezTo>
                    <a:pt x="1318" y="2121"/>
                    <a:pt x="1319" y="2122"/>
                    <a:pt x="1320" y="2123"/>
                  </a:cubicBezTo>
                  <a:cubicBezTo>
                    <a:pt x="1321" y="2124"/>
                    <a:pt x="1322" y="2125"/>
                    <a:pt x="1323" y="2126"/>
                  </a:cubicBezTo>
                  <a:cubicBezTo>
                    <a:pt x="1324" y="2127"/>
                    <a:pt x="1325" y="2128"/>
                    <a:pt x="1326" y="2130"/>
                  </a:cubicBezTo>
                  <a:cubicBezTo>
                    <a:pt x="1327" y="2131"/>
                    <a:pt x="1328" y="2132"/>
                    <a:pt x="1329" y="2134"/>
                  </a:cubicBezTo>
                  <a:cubicBezTo>
                    <a:pt x="1331" y="2136"/>
                    <a:pt x="1334" y="2139"/>
                    <a:pt x="1336" y="2143"/>
                  </a:cubicBezTo>
                  <a:cubicBezTo>
                    <a:pt x="1339" y="2146"/>
                    <a:pt x="1341" y="2150"/>
                    <a:pt x="1344" y="2154"/>
                  </a:cubicBezTo>
                  <a:cubicBezTo>
                    <a:pt x="1345" y="2155"/>
                    <a:pt x="1346" y="2157"/>
                    <a:pt x="1348" y="2159"/>
                  </a:cubicBezTo>
                  <a:cubicBezTo>
                    <a:pt x="1349" y="2161"/>
                    <a:pt x="1350" y="2163"/>
                    <a:pt x="1352" y="2165"/>
                  </a:cubicBezTo>
                  <a:cubicBezTo>
                    <a:pt x="1352" y="2166"/>
                    <a:pt x="1352" y="2166"/>
                    <a:pt x="1353" y="2167"/>
                  </a:cubicBezTo>
                  <a:cubicBezTo>
                    <a:pt x="1353" y="2167"/>
                    <a:pt x="1353" y="2167"/>
                    <a:pt x="1353" y="2168"/>
                  </a:cubicBezTo>
                  <a:cubicBezTo>
                    <a:pt x="1353" y="2171"/>
                    <a:pt x="1354" y="2175"/>
                    <a:pt x="1356" y="2179"/>
                  </a:cubicBezTo>
                  <a:cubicBezTo>
                    <a:pt x="1357" y="2184"/>
                    <a:pt x="1359" y="2190"/>
                    <a:pt x="1361" y="2196"/>
                  </a:cubicBezTo>
                  <a:cubicBezTo>
                    <a:pt x="1361" y="2197"/>
                    <a:pt x="1362" y="2199"/>
                    <a:pt x="1363" y="2200"/>
                  </a:cubicBezTo>
                  <a:cubicBezTo>
                    <a:pt x="1363" y="2202"/>
                    <a:pt x="1364" y="2203"/>
                    <a:pt x="1364" y="2205"/>
                  </a:cubicBezTo>
                  <a:cubicBezTo>
                    <a:pt x="1365" y="2208"/>
                    <a:pt x="1367" y="2211"/>
                    <a:pt x="1368" y="2214"/>
                  </a:cubicBezTo>
                  <a:cubicBezTo>
                    <a:pt x="1369" y="2215"/>
                    <a:pt x="1369" y="2217"/>
                    <a:pt x="1370" y="2218"/>
                  </a:cubicBezTo>
                  <a:cubicBezTo>
                    <a:pt x="1371" y="2220"/>
                    <a:pt x="1372" y="2221"/>
                    <a:pt x="1372" y="2223"/>
                  </a:cubicBezTo>
                  <a:cubicBezTo>
                    <a:pt x="1373" y="2224"/>
                    <a:pt x="1374" y="2226"/>
                    <a:pt x="1375" y="2227"/>
                  </a:cubicBezTo>
                  <a:cubicBezTo>
                    <a:pt x="1375" y="2228"/>
                    <a:pt x="1376" y="2228"/>
                    <a:pt x="1376" y="2229"/>
                  </a:cubicBezTo>
                  <a:cubicBezTo>
                    <a:pt x="1377" y="2230"/>
                    <a:pt x="1377" y="2231"/>
                    <a:pt x="1378" y="2231"/>
                  </a:cubicBezTo>
                  <a:cubicBezTo>
                    <a:pt x="1378" y="2233"/>
                    <a:pt x="1379" y="2234"/>
                    <a:pt x="1380" y="2235"/>
                  </a:cubicBezTo>
                  <a:cubicBezTo>
                    <a:pt x="1381" y="2236"/>
                    <a:pt x="1381" y="2236"/>
                    <a:pt x="1382" y="2237"/>
                  </a:cubicBezTo>
                  <a:cubicBezTo>
                    <a:pt x="1382" y="2237"/>
                    <a:pt x="1383" y="2238"/>
                    <a:pt x="1383" y="2238"/>
                  </a:cubicBezTo>
                  <a:cubicBezTo>
                    <a:pt x="1384" y="2239"/>
                    <a:pt x="1385" y="2239"/>
                    <a:pt x="1385" y="2240"/>
                  </a:cubicBezTo>
                  <a:cubicBezTo>
                    <a:pt x="1386" y="2241"/>
                    <a:pt x="1386" y="2241"/>
                    <a:pt x="1387" y="2241"/>
                  </a:cubicBezTo>
                  <a:cubicBezTo>
                    <a:pt x="1388" y="2242"/>
                    <a:pt x="1389" y="2243"/>
                    <a:pt x="1390" y="2244"/>
                  </a:cubicBezTo>
                  <a:cubicBezTo>
                    <a:pt x="1390" y="2244"/>
                    <a:pt x="1391" y="2245"/>
                    <a:pt x="1392" y="2245"/>
                  </a:cubicBezTo>
                  <a:cubicBezTo>
                    <a:pt x="1392" y="2245"/>
                    <a:pt x="1393" y="2246"/>
                    <a:pt x="1393" y="2246"/>
                  </a:cubicBezTo>
                  <a:cubicBezTo>
                    <a:pt x="1394" y="2246"/>
                    <a:pt x="1395" y="2247"/>
                    <a:pt x="1396" y="2247"/>
                  </a:cubicBezTo>
                  <a:cubicBezTo>
                    <a:pt x="1397" y="2248"/>
                    <a:pt x="1398" y="2248"/>
                    <a:pt x="1399" y="2248"/>
                  </a:cubicBezTo>
                  <a:cubicBezTo>
                    <a:pt x="1399" y="2248"/>
                    <a:pt x="1400" y="2248"/>
                    <a:pt x="1400" y="2249"/>
                  </a:cubicBezTo>
                  <a:cubicBezTo>
                    <a:pt x="1401" y="2249"/>
                    <a:pt x="1401" y="2249"/>
                    <a:pt x="1401" y="2249"/>
                  </a:cubicBezTo>
                  <a:cubicBezTo>
                    <a:pt x="1403" y="2249"/>
                    <a:pt x="1404" y="2249"/>
                    <a:pt x="1405" y="2249"/>
                  </a:cubicBezTo>
                  <a:cubicBezTo>
                    <a:pt x="1406" y="2249"/>
                    <a:pt x="1406" y="2249"/>
                    <a:pt x="1406" y="2249"/>
                  </a:cubicBezTo>
                  <a:cubicBezTo>
                    <a:pt x="1406" y="2249"/>
                    <a:pt x="1406" y="2249"/>
                    <a:pt x="1405" y="2249"/>
                  </a:cubicBezTo>
                  <a:cubicBezTo>
                    <a:pt x="1404" y="2248"/>
                    <a:pt x="1403" y="2248"/>
                    <a:pt x="1402" y="2247"/>
                  </a:cubicBezTo>
                  <a:cubicBezTo>
                    <a:pt x="1402" y="2247"/>
                    <a:pt x="1401" y="2247"/>
                    <a:pt x="1401" y="2247"/>
                  </a:cubicBezTo>
                  <a:cubicBezTo>
                    <a:pt x="1401" y="2247"/>
                    <a:pt x="1400" y="2246"/>
                    <a:pt x="1400" y="2246"/>
                  </a:cubicBezTo>
                  <a:cubicBezTo>
                    <a:pt x="1399" y="2246"/>
                    <a:pt x="1398" y="2245"/>
                    <a:pt x="1398" y="2245"/>
                  </a:cubicBezTo>
                  <a:cubicBezTo>
                    <a:pt x="1397" y="2244"/>
                    <a:pt x="1396" y="2243"/>
                    <a:pt x="1395" y="2243"/>
                  </a:cubicBezTo>
                  <a:cubicBezTo>
                    <a:pt x="1395" y="2242"/>
                    <a:pt x="1394" y="2242"/>
                    <a:pt x="1394" y="2242"/>
                  </a:cubicBezTo>
                  <a:cubicBezTo>
                    <a:pt x="1394" y="2241"/>
                    <a:pt x="1393" y="2241"/>
                    <a:pt x="1393" y="2240"/>
                  </a:cubicBezTo>
                  <a:cubicBezTo>
                    <a:pt x="1392" y="2240"/>
                    <a:pt x="1391" y="2239"/>
                    <a:pt x="1390" y="2238"/>
                  </a:cubicBezTo>
                  <a:cubicBezTo>
                    <a:pt x="1390" y="2237"/>
                    <a:pt x="1390" y="2237"/>
                    <a:pt x="1389" y="2236"/>
                  </a:cubicBezTo>
                  <a:cubicBezTo>
                    <a:pt x="1389" y="2236"/>
                    <a:pt x="1388" y="2235"/>
                    <a:pt x="1388" y="2235"/>
                  </a:cubicBezTo>
                  <a:cubicBezTo>
                    <a:pt x="1388" y="2234"/>
                    <a:pt x="1387" y="2234"/>
                    <a:pt x="1387" y="2233"/>
                  </a:cubicBezTo>
                  <a:cubicBezTo>
                    <a:pt x="1386" y="2232"/>
                    <a:pt x="1386" y="2232"/>
                    <a:pt x="1386" y="2231"/>
                  </a:cubicBezTo>
                  <a:cubicBezTo>
                    <a:pt x="1385" y="2230"/>
                    <a:pt x="1384" y="2229"/>
                    <a:pt x="1383" y="2227"/>
                  </a:cubicBezTo>
                  <a:cubicBezTo>
                    <a:pt x="1383" y="2226"/>
                    <a:pt x="1382" y="2225"/>
                    <a:pt x="1381" y="2223"/>
                  </a:cubicBezTo>
                  <a:cubicBezTo>
                    <a:pt x="1381" y="2223"/>
                    <a:pt x="1382" y="2223"/>
                    <a:pt x="1382" y="2223"/>
                  </a:cubicBezTo>
                  <a:cubicBezTo>
                    <a:pt x="1382" y="2224"/>
                    <a:pt x="1383" y="2224"/>
                    <a:pt x="1383" y="2224"/>
                  </a:cubicBezTo>
                  <a:cubicBezTo>
                    <a:pt x="1385" y="2225"/>
                    <a:pt x="1386" y="2226"/>
                    <a:pt x="1387" y="2227"/>
                  </a:cubicBezTo>
                  <a:cubicBezTo>
                    <a:pt x="1388" y="2228"/>
                    <a:pt x="1390" y="2229"/>
                    <a:pt x="1391" y="2230"/>
                  </a:cubicBezTo>
                  <a:cubicBezTo>
                    <a:pt x="1392" y="2231"/>
                    <a:pt x="1394" y="2232"/>
                    <a:pt x="1395" y="2234"/>
                  </a:cubicBezTo>
                  <a:cubicBezTo>
                    <a:pt x="1397" y="2235"/>
                    <a:pt x="1398" y="2236"/>
                    <a:pt x="1400" y="2237"/>
                  </a:cubicBezTo>
                  <a:cubicBezTo>
                    <a:pt x="1401" y="2238"/>
                    <a:pt x="1403" y="2239"/>
                    <a:pt x="1405" y="2241"/>
                  </a:cubicBezTo>
                  <a:cubicBezTo>
                    <a:pt x="1405" y="2241"/>
                    <a:pt x="1405" y="2241"/>
                    <a:pt x="1406" y="2241"/>
                  </a:cubicBezTo>
                  <a:cubicBezTo>
                    <a:pt x="1406" y="2242"/>
                    <a:pt x="1407" y="2242"/>
                    <a:pt x="1407" y="2242"/>
                  </a:cubicBezTo>
                  <a:cubicBezTo>
                    <a:pt x="1408" y="2243"/>
                    <a:pt x="1409" y="2243"/>
                    <a:pt x="1410" y="2244"/>
                  </a:cubicBezTo>
                  <a:cubicBezTo>
                    <a:pt x="1411" y="2244"/>
                    <a:pt x="1413" y="2245"/>
                    <a:pt x="1415" y="2246"/>
                  </a:cubicBezTo>
                  <a:cubicBezTo>
                    <a:pt x="1417" y="2246"/>
                    <a:pt x="1418" y="2247"/>
                    <a:pt x="1420" y="2247"/>
                  </a:cubicBezTo>
                  <a:cubicBezTo>
                    <a:pt x="1421" y="2247"/>
                    <a:pt x="1422" y="2247"/>
                    <a:pt x="1422" y="2247"/>
                  </a:cubicBezTo>
                  <a:cubicBezTo>
                    <a:pt x="1423" y="2247"/>
                    <a:pt x="1424" y="2246"/>
                    <a:pt x="1424" y="2246"/>
                  </a:cubicBezTo>
                  <a:cubicBezTo>
                    <a:pt x="1426" y="2246"/>
                    <a:pt x="1427" y="2246"/>
                    <a:pt x="1428" y="2245"/>
                  </a:cubicBezTo>
                  <a:cubicBezTo>
                    <a:pt x="1429" y="2245"/>
                    <a:pt x="1429" y="2245"/>
                    <a:pt x="1430" y="2244"/>
                  </a:cubicBezTo>
                  <a:cubicBezTo>
                    <a:pt x="1430" y="2244"/>
                    <a:pt x="1430" y="2244"/>
                    <a:pt x="1430" y="2244"/>
                  </a:cubicBezTo>
                  <a:cubicBezTo>
                    <a:pt x="1430" y="2244"/>
                    <a:pt x="1430" y="2244"/>
                    <a:pt x="1429" y="2244"/>
                  </a:cubicBezTo>
                  <a:cubicBezTo>
                    <a:pt x="1429" y="2244"/>
                    <a:pt x="1428" y="2244"/>
                    <a:pt x="1427" y="2244"/>
                  </a:cubicBezTo>
                  <a:cubicBezTo>
                    <a:pt x="1427" y="2244"/>
                    <a:pt x="1426" y="2244"/>
                    <a:pt x="1425" y="2243"/>
                  </a:cubicBezTo>
                  <a:cubicBezTo>
                    <a:pt x="1423" y="2243"/>
                    <a:pt x="1422" y="2243"/>
                    <a:pt x="1421" y="2242"/>
                  </a:cubicBezTo>
                  <a:cubicBezTo>
                    <a:pt x="1421" y="2242"/>
                    <a:pt x="1420" y="2242"/>
                    <a:pt x="1420" y="2242"/>
                  </a:cubicBezTo>
                  <a:cubicBezTo>
                    <a:pt x="1420" y="2242"/>
                    <a:pt x="1420" y="2241"/>
                    <a:pt x="1419" y="2241"/>
                  </a:cubicBezTo>
                  <a:cubicBezTo>
                    <a:pt x="1419" y="2241"/>
                    <a:pt x="1418" y="2241"/>
                    <a:pt x="1417" y="2240"/>
                  </a:cubicBezTo>
                  <a:cubicBezTo>
                    <a:pt x="1416" y="2239"/>
                    <a:pt x="1415" y="2239"/>
                    <a:pt x="1413" y="2238"/>
                  </a:cubicBezTo>
                  <a:cubicBezTo>
                    <a:pt x="1413" y="2237"/>
                    <a:pt x="1412" y="2236"/>
                    <a:pt x="1411" y="2236"/>
                  </a:cubicBezTo>
                  <a:cubicBezTo>
                    <a:pt x="1410" y="2235"/>
                    <a:pt x="1410" y="2235"/>
                    <a:pt x="1409" y="2234"/>
                  </a:cubicBezTo>
                  <a:cubicBezTo>
                    <a:pt x="1408" y="2233"/>
                    <a:pt x="1406" y="2232"/>
                    <a:pt x="1405" y="2231"/>
                  </a:cubicBezTo>
                  <a:cubicBezTo>
                    <a:pt x="1403" y="2230"/>
                    <a:pt x="1401" y="2228"/>
                    <a:pt x="1400" y="2227"/>
                  </a:cubicBezTo>
                  <a:cubicBezTo>
                    <a:pt x="1399" y="2227"/>
                    <a:pt x="1398" y="2226"/>
                    <a:pt x="1397" y="2226"/>
                  </a:cubicBezTo>
                  <a:cubicBezTo>
                    <a:pt x="1397" y="2225"/>
                    <a:pt x="1396" y="2225"/>
                    <a:pt x="1395" y="2224"/>
                  </a:cubicBezTo>
                  <a:cubicBezTo>
                    <a:pt x="1393" y="2223"/>
                    <a:pt x="1392" y="2223"/>
                    <a:pt x="1390" y="2222"/>
                  </a:cubicBezTo>
                  <a:cubicBezTo>
                    <a:pt x="1388" y="2221"/>
                    <a:pt x="1387" y="2221"/>
                    <a:pt x="1385" y="2220"/>
                  </a:cubicBezTo>
                  <a:cubicBezTo>
                    <a:pt x="1384" y="2220"/>
                    <a:pt x="1384" y="2220"/>
                    <a:pt x="1383" y="2220"/>
                  </a:cubicBezTo>
                  <a:cubicBezTo>
                    <a:pt x="1382" y="2220"/>
                    <a:pt x="1382" y="2220"/>
                    <a:pt x="1381" y="2220"/>
                  </a:cubicBezTo>
                  <a:cubicBezTo>
                    <a:pt x="1380" y="2220"/>
                    <a:pt x="1380" y="2220"/>
                    <a:pt x="1379" y="2220"/>
                  </a:cubicBezTo>
                  <a:cubicBezTo>
                    <a:pt x="1379" y="2220"/>
                    <a:pt x="1379" y="2219"/>
                    <a:pt x="1379" y="2219"/>
                  </a:cubicBezTo>
                  <a:cubicBezTo>
                    <a:pt x="1379" y="2218"/>
                    <a:pt x="1378" y="2216"/>
                    <a:pt x="1377" y="2215"/>
                  </a:cubicBezTo>
                  <a:cubicBezTo>
                    <a:pt x="1377" y="2214"/>
                    <a:pt x="1376" y="2212"/>
                    <a:pt x="1375" y="2211"/>
                  </a:cubicBezTo>
                  <a:cubicBezTo>
                    <a:pt x="1374" y="2208"/>
                    <a:pt x="1373" y="2205"/>
                    <a:pt x="1371" y="2202"/>
                  </a:cubicBezTo>
                  <a:cubicBezTo>
                    <a:pt x="1371" y="2200"/>
                    <a:pt x="1370" y="2199"/>
                    <a:pt x="1369" y="2197"/>
                  </a:cubicBezTo>
                  <a:cubicBezTo>
                    <a:pt x="1369" y="2196"/>
                    <a:pt x="1368" y="2194"/>
                    <a:pt x="1367" y="2193"/>
                  </a:cubicBezTo>
                  <a:cubicBezTo>
                    <a:pt x="1365" y="2187"/>
                    <a:pt x="1362" y="2182"/>
                    <a:pt x="1360" y="2178"/>
                  </a:cubicBezTo>
                  <a:cubicBezTo>
                    <a:pt x="1359" y="2176"/>
                    <a:pt x="1359" y="2175"/>
                    <a:pt x="1358" y="2174"/>
                  </a:cubicBezTo>
                  <a:cubicBezTo>
                    <a:pt x="1359" y="2175"/>
                    <a:pt x="1360" y="2176"/>
                    <a:pt x="1360" y="2177"/>
                  </a:cubicBezTo>
                  <a:cubicBezTo>
                    <a:pt x="1361" y="2178"/>
                    <a:pt x="1362" y="2179"/>
                    <a:pt x="1363" y="2180"/>
                  </a:cubicBezTo>
                  <a:cubicBezTo>
                    <a:pt x="1364" y="2181"/>
                    <a:pt x="1364" y="2182"/>
                    <a:pt x="1365" y="2183"/>
                  </a:cubicBezTo>
                  <a:cubicBezTo>
                    <a:pt x="1367" y="2185"/>
                    <a:pt x="1369" y="2186"/>
                    <a:pt x="1371" y="2188"/>
                  </a:cubicBezTo>
                  <a:cubicBezTo>
                    <a:pt x="1372" y="2190"/>
                    <a:pt x="1374" y="2191"/>
                    <a:pt x="1376" y="2193"/>
                  </a:cubicBezTo>
                  <a:cubicBezTo>
                    <a:pt x="1378" y="2194"/>
                    <a:pt x="1380" y="2196"/>
                    <a:pt x="1382" y="2197"/>
                  </a:cubicBezTo>
                  <a:cubicBezTo>
                    <a:pt x="1386" y="2200"/>
                    <a:pt x="1390" y="2202"/>
                    <a:pt x="1394" y="2204"/>
                  </a:cubicBezTo>
                  <a:cubicBezTo>
                    <a:pt x="1398" y="2206"/>
                    <a:pt x="1402" y="2207"/>
                    <a:pt x="1405" y="2208"/>
                  </a:cubicBezTo>
                  <a:cubicBezTo>
                    <a:pt x="1409" y="2209"/>
                    <a:pt x="1413" y="2209"/>
                    <a:pt x="1416" y="2209"/>
                  </a:cubicBezTo>
                  <a:cubicBezTo>
                    <a:pt x="1419" y="2209"/>
                    <a:pt x="1421" y="2209"/>
                    <a:pt x="1424" y="2208"/>
                  </a:cubicBezTo>
                  <a:cubicBezTo>
                    <a:pt x="1425" y="2208"/>
                    <a:pt x="1426" y="2208"/>
                    <a:pt x="1426" y="2208"/>
                  </a:cubicBezTo>
                  <a:cubicBezTo>
                    <a:pt x="1427" y="2207"/>
                    <a:pt x="1428" y="2207"/>
                    <a:pt x="1428" y="2207"/>
                  </a:cubicBezTo>
                  <a:cubicBezTo>
                    <a:pt x="1429" y="2207"/>
                    <a:pt x="1430" y="2206"/>
                    <a:pt x="1430" y="2206"/>
                  </a:cubicBezTo>
                  <a:cubicBezTo>
                    <a:pt x="1430" y="2206"/>
                    <a:pt x="1429" y="2206"/>
                    <a:pt x="1428" y="2207"/>
                  </a:cubicBezTo>
                  <a:cubicBezTo>
                    <a:pt x="1427" y="2207"/>
                    <a:pt x="1425" y="2207"/>
                    <a:pt x="1423" y="2207"/>
                  </a:cubicBezTo>
                  <a:cubicBezTo>
                    <a:pt x="1421" y="2207"/>
                    <a:pt x="1419" y="2207"/>
                    <a:pt x="1416" y="2206"/>
                  </a:cubicBezTo>
                  <a:cubicBezTo>
                    <a:pt x="1413" y="2206"/>
                    <a:pt x="1410" y="2205"/>
                    <a:pt x="1407" y="2204"/>
                  </a:cubicBezTo>
                  <a:cubicBezTo>
                    <a:pt x="1403" y="2202"/>
                    <a:pt x="1400" y="2201"/>
                    <a:pt x="1396" y="2199"/>
                  </a:cubicBezTo>
                  <a:cubicBezTo>
                    <a:pt x="1394" y="2197"/>
                    <a:pt x="1391" y="2196"/>
                    <a:pt x="1389" y="2194"/>
                  </a:cubicBezTo>
                  <a:cubicBezTo>
                    <a:pt x="1389" y="2194"/>
                    <a:pt x="1389" y="2194"/>
                    <a:pt x="1389" y="2194"/>
                  </a:cubicBezTo>
                  <a:cubicBezTo>
                    <a:pt x="1390" y="2194"/>
                    <a:pt x="1392" y="2194"/>
                    <a:pt x="1393" y="2194"/>
                  </a:cubicBezTo>
                  <a:cubicBezTo>
                    <a:pt x="1395" y="2194"/>
                    <a:pt x="1396" y="2194"/>
                    <a:pt x="1398" y="2194"/>
                  </a:cubicBezTo>
                  <a:cubicBezTo>
                    <a:pt x="1400" y="2194"/>
                    <a:pt x="1402" y="2194"/>
                    <a:pt x="1404" y="2194"/>
                  </a:cubicBezTo>
                  <a:cubicBezTo>
                    <a:pt x="1405" y="2194"/>
                    <a:pt x="1406" y="2194"/>
                    <a:pt x="1407" y="2194"/>
                  </a:cubicBezTo>
                  <a:cubicBezTo>
                    <a:pt x="1408" y="2194"/>
                    <a:pt x="1409" y="2194"/>
                    <a:pt x="1410" y="2194"/>
                  </a:cubicBezTo>
                  <a:cubicBezTo>
                    <a:pt x="1412" y="2194"/>
                    <a:pt x="1414" y="2194"/>
                    <a:pt x="1416" y="2194"/>
                  </a:cubicBezTo>
                  <a:cubicBezTo>
                    <a:pt x="1418" y="2194"/>
                    <a:pt x="1420" y="2194"/>
                    <a:pt x="1422" y="2194"/>
                  </a:cubicBezTo>
                  <a:cubicBezTo>
                    <a:pt x="1423" y="2194"/>
                    <a:pt x="1424" y="2194"/>
                    <a:pt x="1425" y="2194"/>
                  </a:cubicBezTo>
                  <a:cubicBezTo>
                    <a:pt x="1426" y="2194"/>
                    <a:pt x="1427" y="2194"/>
                    <a:pt x="1428" y="2194"/>
                  </a:cubicBezTo>
                  <a:cubicBezTo>
                    <a:pt x="1430" y="2194"/>
                    <a:pt x="1432" y="2193"/>
                    <a:pt x="1434" y="2193"/>
                  </a:cubicBezTo>
                  <a:cubicBezTo>
                    <a:pt x="1435" y="2193"/>
                    <a:pt x="1437" y="2193"/>
                    <a:pt x="1439" y="2193"/>
                  </a:cubicBezTo>
                  <a:cubicBezTo>
                    <a:pt x="1440" y="2193"/>
                    <a:pt x="1442" y="2193"/>
                    <a:pt x="1443" y="2193"/>
                  </a:cubicBezTo>
                  <a:cubicBezTo>
                    <a:pt x="1444" y="2193"/>
                    <a:pt x="1445" y="2193"/>
                    <a:pt x="1446" y="2193"/>
                  </a:cubicBezTo>
                  <a:cubicBezTo>
                    <a:pt x="1447" y="2193"/>
                    <a:pt x="1448" y="2192"/>
                    <a:pt x="1448" y="2192"/>
                  </a:cubicBezTo>
                  <a:cubicBezTo>
                    <a:pt x="1449" y="2192"/>
                    <a:pt x="1449" y="2192"/>
                    <a:pt x="1449" y="2192"/>
                  </a:cubicBezTo>
                  <a:cubicBezTo>
                    <a:pt x="1449" y="2192"/>
                    <a:pt x="1449" y="2192"/>
                    <a:pt x="1448" y="2192"/>
                  </a:cubicBezTo>
                  <a:cubicBezTo>
                    <a:pt x="1448" y="2192"/>
                    <a:pt x="1447" y="2191"/>
                    <a:pt x="1446" y="2191"/>
                  </a:cubicBezTo>
                  <a:cubicBezTo>
                    <a:pt x="1446" y="2191"/>
                    <a:pt x="1444" y="2190"/>
                    <a:pt x="1443" y="2190"/>
                  </a:cubicBezTo>
                  <a:cubicBezTo>
                    <a:pt x="1443" y="2190"/>
                    <a:pt x="1442" y="2189"/>
                    <a:pt x="1441" y="2189"/>
                  </a:cubicBezTo>
                  <a:cubicBezTo>
                    <a:pt x="1441" y="2189"/>
                    <a:pt x="1440" y="2189"/>
                    <a:pt x="1439" y="2189"/>
                  </a:cubicBezTo>
                  <a:cubicBezTo>
                    <a:pt x="1438" y="2188"/>
                    <a:pt x="1437" y="2188"/>
                    <a:pt x="1437" y="2188"/>
                  </a:cubicBezTo>
                  <a:cubicBezTo>
                    <a:pt x="1436" y="2188"/>
                    <a:pt x="1435" y="2188"/>
                    <a:pt x="1434" y="2187"/>
                  </a:cubicBezTo>
                  <a:cubicBezTo>
                    <a:pt x="1432" y="2187"/>
                    <a:pt x="1430" y="2187"/>
                    <a:pt x="1428" y="2187"/>
                  </a:cubicBezTo>
                  <a:cubicBezTo>
                    <a:pt x="1427" y="2186"/>
                    <a:pt x="1426" y="2186"/>
                    <a:pt x="1425" y="2186"/>
                  </a:cubicBezTo>
                  <a:cubicBezTo>
                    <a:pt x="1424" y="2186"/>
                    <a:pt x="1423" y="2186"/>
                    <a:pt x="1422" y="2186"/>
                  </a:cubicBezTo>
                  <a:cubicBezTo>
                    <a:pt x="1420" y="2186"/>
                    <a:pt x="1418" y="2186"/>
                    <a:pt x="1416" y="2186"/>
                  </a:cubicBezTo>
                  <a:cubicBezTo>
                    <a:pt x="1414" y="2186"/>
                    <a:pt x="1412" y="2186"/>
                    <a:pt x="1409" y="2186"/>
                  </a:cubicBezTo>
                  <a:cubicBezTo>
                    <a:pt x="1408" y="2186"/>
                    <a:pt x="1407" y="2186"/>
                    <a:pt x="1406" y="2187"/>
                  </a:cubicBezTo>
                  <a:cubicBezTo>
                    <a:pt x="1405" y="2187"/>
                    <a:pt x="1404" y="2187"/>
                    <a:pt x="1403" y="2187"/>
                  </a:cubicBezTo>
                  <a:cubicBezTo>
                    <a:pt x="1401" y="2187"/>
                    <a:pt x="1399" y="2188"/>
                    <a:pt x="1398" y="2188"/>
                  </a:cubicBezTo>
                  <a:cubicBezTo>
                    <a:pt x="1396" y="2188"/>
                    <a:pt x="1394" y="2189"/>
                    <a:pt x="1393" y="2189"/>
                  </a:cubicBezTo>
                  <a:cubicBezTo>
                    <a:pt x="1391" y="2190"/>
                    <a:pt x="1390" y="2190"/>
                    <a:pt x="1388" y="2191"/>
                  </a:cubicBezTo>
                  <a:cubicBezTo>
                    <a:pt x="1388" y="2191"/>
                    <a:pt x="1387" y="2191"/>
                    <a:pt x="1386" y="2192"/>
                  </a:cubicBezTo>
                  <a:cubicBezTo>
                    <a:pt x="1383" y="2189"/>
                    <a:pt x="1379" y="2186"/>
                    <a:pt x="1376" y="2183"/>
                  </a:cubicBezTo>
                  <a:cubicBezTo>
                    <a:pt x="1374" y="2181"/>
                    <a:pt x="1373" y="2179"/>
                    <a:pt x="1371" y="2177"/>
                  </a:cubicBezTo>
                  <a:cubicBezTo>
                    <a:pt x="1370" y="2177"/>
                    <a:pt x="1370" y="2176"/>
                    <a:pt x="1369" y="2175"/>
                  </a:cubicBezTo>
                  <a:cubicBezTo>
                    <a:pt x="1368" y="2174"/>
                    <a:pt x="1367" y="2173"/>
                    <a:pt x="1367" y="2172"/>
                  </a:cubicBezTo>
                  <a:cubicBezTo>
                    <a:pt x="1364" y="2168"/>
                    <a:pt x="1361" y="2164"/>
                    <a:pt x="1358" y="2161"/>
                  </a:cubicBezTo>
                  <a:cubicBezTo>
                    <a:pt x="1356" y="2159"/>
                    <a:pt x="1355" y="2157"/>
                    <a:pt x="1354" y="2155"/>
                  </a:cubicBezTo>
                  <a:cubicBezTo>
                    <a:pt x="1352" y="2153"/>
                    <a:pt x="1351" y="2151"/>
                    <a:pt x="1349" y="2149"/>
                  </a:cubicBezTo>
                  <a:cubicBezTo>
                    <a:pt x="1347" y="2146"/>
                    <a:pt x="1344" y="2142"/>
                    <a:pt x="1341" y="2139"/>
                  </a:cubicBezTo>
                  <a:cubicBezTo>
                    <a:pt x="1338" y="2136"/>
                    <a:pt x="1335" y="2133"/>
                    <a:pt x="1333" y="2130"/>
                  </a:cubicBezTo>
                  <a:cubicBezTo>
                    <a:pt x="1331" y="2129"/>
                    <a:pt x="1330" y="2128"/>
                    <a:pt x="1329" y="2127"/>
                  </a:cubicBezTo>
                  <a:cubicBezTo>
                    <a:pt x="1327" y="2126"/>
                    <a:pt x="1326" y="2125"/>
                    <a:pt x="1325" y="2124"/>
                  </a:cubicBezTo>
                  <a:cubicBezTo>
                    <a:pt x="1324" y="2123"/>
                    <a:pt x="1322" y="2122"/>
                    <a:pt x="1321" y="2121"/>
                  </a:cubicBezTo>
                  <a:cubicBezTo>
                    <a:pt x="1320" y="2121"/>
                    <a:pt x="1319" y="2120"/>
                    <a:pt x="1318" y="2119"/>
                  </a:cubicBezTo>
                  <a:cubicBezTo>
                    <a:pt x="1317" y="2119"/>
                    <a:pt x="1317" y="2118"/>
                    <a:pt x="1316" y="2118"/>
                  </a:cubicBezTo>
                  <a:cubicBezTo>
                    <a:pt x="1316" y="2118"/>
                    <a:pt x="1316" y="2118"/>
                    <a:pt x="1316" y="2118"/>
                  </a:cubicBezTo>
                  <a:cubicBezTo>
                    <a:pt x="1306" y="2101"/>
                    <a:pt x="1298" y="2096"/>
                    <a:pt x="1298" y="2096"/>
                  </a:cubicBezTo>
                  <a:cubicBezTo>
                    <a:pt x="1298" y="2096"/>
                    <a:pt x="1332" y="2102"/>
                    <a:pt x="1371" y="2105"/>
                  </a:cubicBezTo>
                  <a:cubicBezTo>
                    <a:pt x="1371" y="2105"/>
                    <a:pt x="1372" y="2106"/>
                    <a:pt x="1372" y="2107"/>
                  </a:cubicBezTo>
                  <a:cubicBezTo>
                    <a:pt x="1372" y="2107"/>
                    <a:pt x="1373" y="2108"/>
                    <a:pt x="1373" y="2108"/>
                  </a:cubicBezTo>
                  <a:cubicBezTo>
                    <a:pt x="1373" y="2109"/>
                    <a:pt x="1374" y="2109"/>
                    <a:pt x="1374" y="2110"/>
                  </a:cubicBezTo>
                  <a:cubicBezTo>
                    <a:pt x="1375" y="2111"/>
                    <a:pt x="1375" y="2111"/>
                    <a:pt x="1376" y="2112"/>
                  </a:cubicBezTo>
                  <a:cubicBezTo>
                    <a:pt x="1376" y="2112"/>
                    <a:pt x="1377" y="2113"/>
                    <a:pt x="1377" y="2114"/>
                  </a:cubicBezTo>
                  <a:cubicBezTo>
                    <a:pt x="1378" y="2115"/>
                    <a:pt x="1378" y="2115"/>
                    <a:pt x="1379" y="2116"/>
                  </a:cubicBezTo>
                  <a:cubicBezTo>
                    <a:pt x="1380" y="2117"/>
                    <a:pt x="1380" y="2117"/>
                    <a:pt x="1381" y="2118"/>
                  </a:cubicBezTo>
                  <a:cubicBezTo>
                    <a:pt x="1382" y="2119"/>
                    <a:pt x="1383" y="2120"/>
                    <a:pt x="1383" y="2120"/>
                  </a:cubicBezTo>
                  <a:cubicBezTo>
                    <a:pt x="1384" y="2121"/>
                    <a:pt x="1385" y="2122"/>
                    <a:pt x="1386" y="2123"/>
                  </a:cubicBezTo>
                  <a:cubicBezTo>
                    <a:pt x="1388" y="2124"/>
                    <a:pt x="1389" y="2125"/>
                    <a:pt x="1391" y="2127"/>
                  </a:cubicBezTo>
                  <a:cubicBezTo>
                    <a:pt x="1393" y="2128"/>
                    <a:pt x="1396" y="2129"/>
                    <a:pt x="1398" y="2131"/>
                  </a:cubicBezTo>
                  <a:cubicBezTo>
                    <a:pt x="1400" y="2132"/>
                    <a:pt x="1402" y="2133"/>
                    <a:pt x="1404" y="2134"/>
                  </a:cubicBezTo>
                  <a:cubicBezTo>
                    <a:pt x="1406" y="2135"/>
                    <a:pt x="1409" y="2136"/>
                    <a:pt x="1411" y="2136"/>
                  </a:cubicBezTo>
                  <a:cubicBezTo>
                    <a:pt x="1412" y="2137"/>
                    <a:pt x="1413" y="2137"/>
                    <a:pt x="1414" y="2137"/>
                  </a:cubicBezTo>
                  <a:cubicBezTo>
                    <a:pt x="1415" y="2137"/>
                    <a:pt x="1416" y="2138"/>
                    <a:pt x="1417" y="2138"/>
                  </a:cubicBezTo>
                  <a:cubicBezTo>
                    <a:pt x="1418" y="2138"/>
                    <a:pt x="1419" y="2138"/>
                    <a:pt x="1420" y="2139"/>
                  </a:cubicBezTo>
                  <a:cubicBezTo>
                    <a:pt x="1421" y="2139"/>
                    <a:pt x="1422" y="2139"/>
                    <a:pt x="1423" y="2139"/>
                  </a:cubicBezTo>
                  <a:cubicBezTo>
                    <a:pt x="1424" y="2139"/>
                    <a:pt x="1425" y="2139"/>
                    <a:pt x="1425" y="2139"/>
                  </a:cubicBezTo>
                  <a:cubicBezTo>
                    <a:pt x="1426" y="2139"/>
                    <a:pt x="1427" y="2139"/>
                    <a:pt x="1428" y="2139"/>
                  </a:cubicBezTo>
                  <a:cubicBezTo>
                    <a:pt x="1428" y="2139"/>
                    <a:pt x="1429" y="2139"/>
                    <a:pt x="1430" y="2139"/>
                  </a:cubicBezTo>
                  <a:cubicBezTo>
                    <a:pt x="1430" y="2139"/>
                    <a:pt x="1431" y="2139"/>
                    <a:pt x="1431" y="2139"/>
                  </a:cubicBezTo>
                  <a:cubicBezTo>
                    <a:pt x="1433" y="2139"/>
                    <a:pt x="1433" y="2139"/>
                    <a:pt x="1434" y="2139"/>
                  </a:cubicBezTo>
                  <a:cubicBezTo>
                    <a:pt x="1434" y="2139"/>
                    <a:pt x="1435" y="2139"/>
                    <a:pt x="1435" y="2139"/>
                  </a:cubicBezTo>
                  <a:cubicBezTo>
                    <a:pt x="1435" y="2139"/>
                    <a:pt x="1435" y="2139"/>
                    <a:pt x="1434" y="2139"/>
                  </a:cubicBezTo>
                  <a:cubicBezTo>
                    <a:pt x="1433" y="2139"/>
                    <a:pt x="1433" y="2138"/>
                    <a:pt x="1432" y="2138"/>
                  </a:cubicBezTo>
                  <a:cubicBezTo>
                    <a:pt x="1431" y="2138"/>
                    <a:pt x="1431" y="2137"/>
                    <a:pt x="1430" y="2137"/>
                  </a:cubicBezTo>
                  <a:cubicBezTo>
                    <a:pt x="1430" y="2137"/>
                    <a:pt x="1429" y="2137"/>
                    <a:pt x="1428" y="2136"/>
                  </a:cubicBezTo>
                  <a:cubicBezTo>
                    <a:pt x="1428" y="2136"/>
                    <a:pt x="1427" y="2136"/>
                    <a:pt x="1426" y="2136"/>
                  </a:cubicBezTo>
                  <a:cubicBezTo>
                    <a:pt x="1426" y="2135"/>
                    <a:pt x="1425" y="2135"/>
                    <a:pt x="1424" y="2135"/>
                  </a:cubicBezTo>
                  <a:cubicBezTo>
                    <a:pt x="1423" y="2134"/>
                    <a:pt x="1422" y="2134"/>
                    <a:pt x="1421" y="2133"/>
                  </a:cubicBezTo>
                  <a:cubicBezTo>
                    <a:pt x="1421" y="2133"/>
                    <a:pt x="1420" y="2133"/>
                    <a:pt x="1419" y="2132"/>
                  </a:cubicBezTo>
                  <a:cubicBezTo>
                    <a:pt x="1418" y="2132"/>
                    <a:pt x="1418" y="2132"/>
                    <a:pt x="1417" y="2132"/>
                  </a:cubicBezTo>
                  <a:cubicBezTo>
                    <a:pt x="1417" y="2132"/>
                    <a:pt x="1417" y="2131"/>
                    <a:pt x="1416" y="2131"/>
                  </a:cubicBezTo>
                  <a:cubicBezTo>
                    <a:pt x="1415" y="2131"/>
                    <a:pt x="1414" y="2130"/>
                    <a:pt x="1413" y="2130"/>
                  </a:cubicBezTo>
                  <a:cubicBezTo>
                    <a:pt x="1412" y="2129"/>
                    <a:pt x="1411" y="2129"/>
                    <a:pt x="1410" y="2128"/>
                  </a:cubicBezTo>
                  <a:cubicBezTo>
                    <a:pt x="1409" y="2128"/>
                    <a:pt x="1408" y="2127"/>
                    <a:pt x="1407" y="2127"/>
                  </a:cubicBezTo>
                  <a:cubicBezTo>
                    <a:pt x="1407" y="2126"/>
                    <a:pt x="1406" y="2126"/>
                    <a:pt x="1405" y="2126"/>
                  </a:cubicBezTo>
                  <a:cubicBezTo>
                    <a:pt x="1406" y="2126"/>
                    <a:pt x="1408" y="2126"/>
                    <a:pt x="1409" y="2126"/>
                  </a:cubicBezTo>
                  <a:cubicBezTo>
                    <a:pt x="1412" y="2126"/>
                    <a:pt x="1415" y="2126"/>
                    <a:pt x="1418" y="2126"/>
                  </a:cubicBezTo>
                  <a:cubicBezTo>
                    <a:pt x="1419" y="2126"/>
                    <a:pt x="1420" y="2126"/>
                    <a:pt x="1420" y="2125"/>
                  </a:cubicBezTo>
                  <a:cubicBezTo>
                    <a:pt x="1421" y="2125"/>
                    <a:pt x="1422" y="2125"/>
                    <a:pt x="1423" y="2125"/>
                  </a:cubicBezTo>
                  <a:cubicBezTo>
                    <a:pt x="1425" y="2125"/>
                    <a:pt x="1426" y="2125"/>
                    <a:pt x="1428" y="2124"/>
                  </a:cubicBezTo>
                  <a:cubicBezTo>
                    <a:pt x="1429" y="2124"/>
                    <a:pt x="1431" y="2124"/>
                    <a:pt x="1433" y="2123"/>
                  </a:cubicBezTo>
                  <a:cubicBezTo>
                    <a:pt x="1434" y="2123"/>
                    <a:pt x="1434" y="2123"/>
                    <a:pt x="1435" y="2123"/>
                  </a:cubicBezTo>
                  <a:cubicBezTo>
                    <a:pt x="1436" y="2123"/>
                    <a:pt x="1437" y="2123"/>
                    <a:pt x="1437" y="2122"/>
                  </a:cubicBezTo>
                  <a:cubicBezTo>
                    <a:pt x="1441" y="2122"/>
                    <a:pt x="1443" y="2121"/>
                    <a:pt x="1446" y="2120"/>
                  </a:cubicBezTo>
                  <a:cubicBezTo>
                    <a:pt x="1448" y="2119"/>
                    <a:pt x="1450" y="2118"/>
                    <a:pt x="1452" y="2117"/>
                  </a:cubicBezTo>
                  <a:cubicBezTo>
                    <a:pt x="1452" y="2117"/>
                    <a:pt x="1453" y="2117"/>
                    <a:pt x="1453" y="2116"/>
                  </a:cubicBezTo>
                  <a:cubicBezTo>
                    <a:pt x="1453" y="2116"/>
                    <a:pt x="1454" y="2116"/>
                    <a:pt x="1454" y="2116"/>
                  </a:cubicBezTo>
                  <a:cubicBezTo>
                    <a:pt x="1454" y="2116"/>
                    <a:pt x="1453" y="2116"/>
                    <a:pt x="1453" y="2116"/>
                  </a:cubicBezTo>
                  <a:cubicBezTo>
                    <a:pt x="1453" y="2116"/>
                    <a:pt x="1452" y="2116"/>
                    <a:pt x="1451" y="2116"/>
                  </a:cubicBezTo>
                  <a:cubicBezTo>
                    <a:pt x="1450" y="2115"/>
                    <a:pt x="1448" y="2115"/>
                    <a:pt x="1445" y="2115"/>
                  </a:cubicBezTo>
                  <a:cubicBezTo>
                    <a:pt x="1442" y="2115"/>
                    <a:pt x="1439" y="2115"/>
                    <a:pt x="1436" y="2115"/>
                  </a:cubicBezTo>
                  <a:cubicBezTo>
                    <a:pt x="1436" y="2115"/>
                    <a:pt x="1435" y="2116"/>
                    <a:pt x="1434" y="2116"/>
                  </a:cubicBezTo>
                  <a:cubicBezTo>
                    <a:pt x="1433" y="2116"/>
                    <a:pt x="1432" y="2116"/>
                    <a:pt x="1431" y="2116"/>
                  </a:cubicBezTo>
                  <a:cubicBezTo>
                    <a:pt x="1430" y="2116"/>
                    <a:pt x="1428" y="2116"/>
                    <a:pt x="1426" y="2117"/>
                  </a:cubicBezTo>
                  <a:cubicBezTo>
                    <a:pt x="1425" y="2117"/>
                    <a:pt x="1423" y="2117"/>
                    <a:pt x="1422" y="2118"/>
                  </a:cubicBezTo>
                  <a:cubicBezTo>
                    <a:pt x="1421" y="2118"/>
                    <a:pt x="1420" y="2118"/>
                    <a:pt x="1419" y="2118"/>
                  </a:cubicBezTo>
                  <a:cubicBezTo>
                    <a:pt x="1418" y="2118"/>
                    <a:pt x="1418" y="2119"/>
                    <a:pt x="1417" y="2119"/>
                  </a:cubicBezTo>
                  <a:cubicBezTo>
                    <a:pt x="1414" y="2120"/>
                    <a:pt x="1411" y="2121"/>
                    <a:pt x="1409" y="2121"/>
                  </a:cubicBezTo>
                  <a:cubicBezTo>
                    <a:pt x="1406" y="2122"/>
                    <a:pt x="1404" y="2123"/>
                    <a:pt x="1403" y="2124"/>
                  </a:cubicBezTo>
                  <a:cubicBezTo>
                    <a:pt x="1403" y="2124"/>
                    <a:pt x="1402" y="2124"/>
                    <a:pt x="1402" y="2124"/>
                  </a:cubicBezTo>
                  <a:cubicBezTo>
                    <a:pt x="1402" y="2124"/>
                    <a:pt x="1402" y="2124"/>
                    <a:pt x="1401" y="2124"/>
                  </a:cubicBezTo>
                  <a:cubicBezTo>
                    <a:pt x="1399" y="2123"/>
                    <a:pt x="1398" y="2121"/>
                    <a:pt x="1396" y="2120"/>
                  </a:cubicBezTo>
                  <a:cubicBezTo>
                    <a:pt x="1395" y="2120"/>
                    <a:pt x="1394" y="2119"/>
                    <a:pt x="1393" y="2119"/>
                  </a:cubicBezTo>
                  <a:cubicBezTo>
                    <a:pt x="1392" y="2118"/>
                    <a:pt x="1391" y="2117"/>
                    <a:pt x="1390" y="2117"/>
                  </a:cubicBezTo>
                  <a:cubicBezTo>
                    <a:pt x="1389" y="2116"/>
                    <a:pt x="1388" y="2116"/>
                    <a:pt x="1387" y="2115"/>
                  </a:cubicBezTo>
                  <a:cubicBezTo>
                    <a:pt x="1387" y="2115"/>
                    <a:pt x="1387" y="2115"/>
                    <a:pt x="1386" y="2114"/>
                  </a:cubicBezTo>
                  <a:cubicBezTo>
                    <a:pt x="1386" y="2114"/>
                    <a:pt x="1385" y="2114"/>
                    <a:pt x="1385" y="2114"/>
                  </a:cubicBezTo>
                  <a:cubicBezTo>
                    <a:pt x="1384" y="2113"/>
                    <a:pt x="1383" y="2113"/>
                    <a:pt x="1382" y="2112"/>
                  </a:cubicBezTo>
                  <a:cubicBezTo>
                    <a:pt x="1382" y="2112"/>
                    <a:pt x="1381" y="2111"/>
                    <a:pt x="1380" y="2110"/>
                  </a:cubicBezTo>
                  <a:cubicBezTo>
                    <a:pt x="1380" y="2110"/>
                    <a:pt x="1379" y="2110"/>
                    <a:pt x="1378" y="2109"/>
                  </a:cubicBezTo>
                  <a:cubicBezTo>
                    <a:pt x="1378" y="2109"/>
                    <a:pt x="1377" y="2108"/>
                    <a:pt x="1376" y="2108"/>
                  </a:cubicBezTo>
                  <a:cubicBezTo>
                    <a:pt x="1376" y="2107"/>
                    <a:pt x="1375" y="2107"/>
                    <a:pt x="1375" y="2107"/>
                  </a:cubicBezTo>
                  <a:cubicBezTo>
                    <a:pt x="1374" y="2106"/>
                    <a:pt x="1374" y="2106"/>
                    <a:pt x="1373" y="2106"/>
                  </a:cubicBezTo>
                  <a:cubicBezTo>
                    <a:pt x="1373" y="2105"/>
                    <a:pt x="1372" y="2105"/>
                    <a:pt x="1372" y="2105"/>
                  </a:cubicBezTo>
                  <a:cubicBezTo>
                    <a:pt x="1395" y="2106"/>
                    <a:pt x="1418" y="2107"/>
                    <a:pt x="1437" y="2104"/>
                  </a:cubicBezTo>
                  <a:cubicBezTo>
                    <a:pt x="1410" y="2102"/>
                    <a:pt x="1389" y="2103"/>
                    <a:pt x="1359" y="2094"/>
                  </a:cubicBezTo>
                  <a:cubicBezTo>
                    <a:pt x="1325" y="2084"/>
                    <a:pt x="1306" y="2080"/>
                    <a:pt x="1282" y="2061"/>
                  </a:cubicBezTo>
                  <a:cubicBezTo>
                    <a:pt x="1283" y="2061"/>
                    <a:pt x="1284" y="2061"/>
                    <a:pt x="1285" y="2061"/>
                  </a:cubicBezTo>
                  <a:cubicBezTo>
                    <a:pt x="1287" y="2061"/>
                    <a:pt x="1289" y="2060"/>
                    <a:pt x="1291" y="2060"/>
                  </a:cubicBezTo>
                  <a:cubicBezTo>
                    <a:pt x="1293" y="2060"/>
                    <a:pt x="1295" y="2060"/>
                    <a:pt x="1297" y="2059"/>
                  </a:cubicBezTo>
                  <a:cubicBezTo>
                    <a:pt x="1300" y="2059"/>
                    <a:pt x="1304" y="2058"/>
                    <a:pt x="1308" y="2057"/>
                  </a:cubicBezTo>
                  <a:cubicBezTo>
                    <a:pt x="1310" y="2057"/>
                    <a:pt x="1311" y="2056"/>
                    <a:pt x="1313" y="2056"/>
                  </a:cubicBezTo>
                  <a:cubicBezTo>
                    <a:pt x="1313" y="2056"/>
                    <a:pt x="1313" y="2056"/>
                    <a:pt x="1313" y="2056"/>
                  </a:cubicBezTo>
                  <a:cubicBezTo>
                    <a:pt x="1313" y="2056"/>
                    <a:pt x="1314" y="2057"/>
                    <a:pt x="1315" y="2058"/>
                  </a:cubicBezTo>
                  <a:cubicBezTo>
                    <a:pt x="1316" y="2058"/>
                    <a:pt x="1317" y="2059"/>
                    <a:pt x="1318" y="2060"/>
                  </a:cubicBezTo>
                  <a:cubicBezTo>
                    <a:pt x="1319" y="2060"/>
                    <a:pt x="1320" y="2061"/>
                    <a:pt x="1321" y="2062"/>
                  </a:cubicBezTo>
                  <a:cubicBezTo>
                    <a:pt x="1322" y="2063"/>
                    <a:pt x="1324" y="2063"/>
                    <a:pt x="1325" y="2064"/>
                  </a:cubicBezTo>
                  <a:cubicBezTo>
                    <a:pt x="1326" y="2064"/>
                    <a:pt x="1327" y="2065"/>
                    <a:pt x="1327" y="2065"/>
                  </a:cubicBezTo>
                  <a:cubicBezTo>
                    <a:pt x="1328" y="2065"/>
                    <a:pt x="1329" y="2066"/>
                    <a:pt x="1330" y="2066"/>
                  </a:cubicBezTo>
                  <a:cubicBezTo>
                    <a:pt x="1331" y="2066"/>
                    <a:pt x="1333" y="2067"/>
                    <a:pt x="1334" y="2067"/>
                  </a:cubicBezTo>
                  <a:cubicBezTo>
                    <a:pt x="1336" y="2068"/>
                    <a:pt x="1338" y="2068"/>
                    <a:pt x="1339" y="2069"/>
                  </a:cubicBezTo>
                  <a:cubicBezTo>
                    <a:pt x="1340" y="2069"/>
                    <a:pt x="1341" y="2069"/>
                    <a:pt x="1342" y="2069"/>
                  </a:cubicBezTo>
                  <a:cubicBezTo>
                    <a:pt x="1342" y="2069"/>
                    <a:pt x="1343" y="2069"/>
                    <a:pt x="1344" y="2070"/>
                  </a:cubicBezTo>
                  <a:cubicBezTo>
                    <a:pt x="1345" y="2070"/>
                    <a:pt x="1347" y="2070"/>
                    <a:pt x="1348" y="2070"/>
                  </a:cubicBezTo>
                  <a:cubicBezTo>
                    <a:pt x="1350" y="2070"/>
                    <a:pt x="1351" y="2070"/>
                    <a:pt x="1352" y="2070"/>
                  </a:cubicBezTo>
                  <a:cubicBezTo>
                    <a:pt x="1354" y="2070"/>
                    <a:pt x="1355" y="2070"/>
                    <a:pt x="1356" y="2070"/>
                  </a:cubicBezTo>
                  <a:cubicBezTo>
                    <a:pt x="1357" y="2070"/>
                    <a:pt x="1358" y="2070"/>
                    <a:pt x="1359" y="2069"/>
                  </a:cubicBezTo>
                  <a:cubicBezTo>
                    <a:pt x="1359" y="2069"/>
                    <a:pt x="1360" y="2069"/>
                    <a:pt x="1360" y="2069"/>
                  </a:cubicBezTo>
                  <a:cubicBezTo>
                    <a:pt x="1361" y="2069"/>
                    <a:pt x="1361" y="2069"/>
                    <a:pt x="1361" y="2069"/>
                  </a:cubicBezTo>
                  <a:cubicBezTo>
                    <a:pt x="1361" y="2069"/>
                    <a:pt x="1361" y="2069"/>
                    <a:pt x="1360" y="2069"/>
                  </a:cubicBezTo>
                  <a:cubicBezTo>
                    <a:pt x="1360" y="2068"/>
                    <a:pt x="1360" y="2068"/>
                    <a:pt x="1359" y="2068"/>
                  </a:cubicBezTo>
                  <a:cubicBezTo>
                    <a:pt x="1358" y="2068"/>
                    <a:pt x="1357" y="2067"/>
                    <a:pt x="1356" y="2067"/>
                  </a:cubicBezTo>
                  <a:cubicBezTo>
                    <a:pt x="1355" y="2066"/>
                    <a:pt x="1354" y="2066"/>
                    <a:pt x="1353" y="2066"/>
                  </a:cubicBezTo>
                  <a:cubicBezTo>
                    <a:pt x="1352" y="2065"/>
                    <a:pt x="1351" y="2065"/>
                    <a:pt x="1350" y="2064"/>
                  </a:cubicBezTo>
                  <a:cubicBezTo>
                    <a:pt x="1348" y="2064"/>
                    <a:pt x="1347" y="2063"/>
                    <a:pt x="1345" y="2063"/>
                  </a:cubicBezTo>
                  <a:cubicBezTo>
                    <a:pt x="1345" y="2062"/>
                    <a:pt x="1344" y="2062"/>
                    <a:pt x="1343" y="2062"/>
                  </a:cubicBezTo>
                  <a:cubicBezTo>
                    <a:pt x="1343" y="2062"/>
                    <a:pt x="1342" y="2061"/>
                    <a:pt x="1341" y="2061"/>
                  </a:cubicBezTo>
                  <a:cubicBezTo>
                    <a:pt x="1340" y="2061"/>
                    <a:pt x="1338" y="2060"/>
                    <a:pt x="1337" y="2060"/>
                  </a:cubicBezTo>
                  <a:cubicBezTo>
                    <a:pt x="1335" y="2059"/>
                    <a:pt x="1334" y="2059"/>
                    <a:pt x="1332" y="2059"/>
                  </a:cubicBezTo>
                  <a:cubicBezTo>
                    <a:pt x="1331" y="2058"/>
                    <a:pt x="1331" y="2058"/>
                    <a:pt x="1330" y="2058"/>
                  </a:cubicBezTo>
                  <a:cubicBezTo>
                    <a:pt x="1329" y="2058"/>
                    <a:pt x="1328" y="2058"/>
                    <a:pt x="1328" y="2057"/>
                  </a:cubicBezTo>
                  <a:cubicBezTo>
                    <a:pt x="1326" y="2057"/>
                    <a:pt x="1325" y="2057"/>
                    <a:pt x="1323" y="2056"/>
                  </a:cubicBezTo>
                  <a:cubicBezTo>
                    <a:pt x="1322" y="2056"/>
                    <a:pt x="1321" y="2056"/>
                    <a:pt x="1319" y="2055"/>
                  </a:cubicBezTo>
                  <a:cubicBezTo>
                    <a:pt x="1318" y="2055"/>
                    <a:pt x="1318" y="2055"/>
                    <a:pt x="1317" y="2055"/>
                  </a:cubicBezTo>
                  <a:cubicBezTo>
                    <a:pt x="1317" y="2055"/>
                    <a:pt x="1318" y="2055"/>
                    <a:pt x="1319" y="2054"/>
                  </a:cubicBezTo>
                  <a:cubicBezTo>
                    <a:pt x="1322" y="2054"/>
                    <a:pt x="1325" y="2053"/>
                    <a:pt x="1329" y="2052"/>
                  </a:cubicBezTo>
                  <a:cubicBezTo>
                    <a:pt x="1332" y="2052"/>
                    <a:pt x="1335" y="2051"/>
                    <a:pt x="1338" y="2051"/>
                  </a:cubicBezTo>
                  <a:cubicBezTo>
                    <a:pt x="1339" y="2051"/>
                    <a:pt x="1340" y="2051"/>
                    <a:pt x="1342" y="2051"/>
                  </a:cubicBezTo>
                  <a:cubicBezTo>
                    <a:pt x="1343" y="2051"/>
                    <a:pt x="1344" y="2051"/>
                    <a:pt x="1345" y="2051"/>
                  </a:cubicBezTo>
                  <a:cubicBezTo>
                    <a:pt x="1346" y="2051"/>
                    <a:pt x="1347" y="2051"/>
                    <a:pt x="1349" y="2051"/>
                  </a:cubicBezTo>
                  <a:cubicBezTo>
                    <a:pt x="1350" y="2051"/>
                    <a:pt x="1350" y="2051"/>
                    <a:pt x="1351" y="2051"/>
                  </a:cubicBezTo>
                  <a:cubicBezTo>
                    <a:pt x="1353" y="2051"/>
                    <a:pt x="1354" y="2052"/>
                    <a:pt x="1355" y="2052"/>
                  </a:cubicBezTo>
                  <a:cubicBezTo>
                    <a:pt x="1356" y="2052"/>
                    <a:pt x="1356" y="2052"/>
                    <a:pt x="1356" y="2052"/>
                  </a:cubicBezTo>
                  <a:cubicBezTo>
                    <a:pt x="1356" y="2052"/>
                    <a:pt x="1356" y="2052"/>
                    <a:pt x="1355" y="2051"/>
                  </a:cubicBezTo>
                  <a:cubicBezTo>
                    <a:pt x="1355" y="2051"/>
                    <a:pt x="1354" y="2051"/>
                    <a:pt x="1354" y="2051"/>
                  </a:cubicBezTo>
                  <a:cubicBezTo>
                    <a:pt x="1353" y="2050"/>
                    <a:pt x="1352" y="2050"/>
                    <a:pt x="1352" y="2050"/>
                  </a:cubicBezTo>
                  <a:cubicBezTo>
                    <a:pt x="1351" y="2049"/>
                    <a:pt x="1350" y="2049"/>
                    <a:pt x="1349" y="2049"/>
                  </a:cubicBezTo>
                  <a:cubicBezTo>
                    <a:pt x="1348" y="2048"/>
                    <a:pt x="1347" y="2048"/>
                    <a:pt x="1346" y="2048"/>
                  </a:cubicBezTo>
                  <a:cubicBezTo>
                    <a:pt x="1344" y="2048"/>
                    <a:pt x="1343" y="2047"/>
                    <a:pt x="1342" y="2047"/>
                  </a:cubicBezTo>
                  <a:cubicBezTo>
                    <a:pt x="1341" y="2047"/>
                    <a:pt x="1339" y="2047"/>
                    <a:pt x="1338" y="2047"/>
                  </a:cubicBezTo>
                  <a:cubicBezTo>
                    <a:pt x="1335" y="2046"/>
                    <a:pt x="1331" y="2046"/>
                    <a:pt x="1328" y="2046"/>
                  </a:cubicBezTo>
                  <a:cubicBezTo>
                    <a:pt x="1325" y="2047"/>
                    <a:pt x="1321" y="2047"/>
                    <a:pt x="1317" y="2048"/>
                  </a:cubicBezTo>
                  <a:cubicBezTo>
                    <a:pt x="1316" y="2048"/>
                    <a:pt x="1314" y="2048"/>
                    <a:pt x="1312" y="2048"/>
                  </a:cubicBezTo>
                  <a:cubicBezTo>
                    <a:pt x="1310" y="2049"/>
                    <a:pt x="1308" y="2049"/>
                    <a:pt x="1306" y="2049"/>
                  </a:cubicBezTo>
                  <a:cubicBezTo>
                    <a:pt x="1303" y="2050"/>
                    <a:pt x="1299" y="2051"/>
                    <a:pt x="1295" y="2052"/>
                  </a:cubicBezTo>
                  <a:cubicBezTo>
                    <a:pt x="1292" y="2052"/>
                    <a:pt x="1288" y="2053"/>
                    <a:pt x="1284" y="2053"/>
                  </a:cubicBezTo>
                  <a:cubicBezTo>
                    <a:pt x="1281" y="2053"/>
                    <a:pt x="1277" y="2053"/>
                    <a:pt x="1274" y="2053"/>
                  </a:cubicBezTo>
                  <a:cubicBezTo>
                    <a:pt x="1273" y="2053"/>
                    <a:pt x="1273" y="2053"/>
                    <a:pt x="1273" y="2053"/>
                  </a:cubicBezTo>
                  <a:cubicBezTo>
                    <a:pt x="1271" y="2051"/>
                    <a:pt x="1269" y="2049"/>
                    <a:pt x="1266" y="2047"/>
                  </a:cubicBezTo>
                  <a:cubicBezTo>
                    <a:pt x="1252" y="2033"/>
                    <a:pt x="1239" y="2024"/>
                    <a:pt x="1227" y="2018"/>
                  </a:cubicBezTo>
                  <a:cubicBezTo>
                    <a:pt x="1228" y="2018"/>
                    <a:pt x="1230" y="2018"/>
                    <a:pt x="1231" y="2018"/>
                  </a:cubicBezTo>
                  <a:cubicBezTo>
                    <a:pt x="1232" y="2018"/>
                    <a:pt x="1234" y="2017"/>
                    <a:pt x="1236" y="2017"/>
                  </a:cubicBezTo>
                  <a:cubicBezTo>
                    <a:pt x="1237" y="2017"/>
                    <a:pt x="1239" y="2016"/>
                    <a:pt x="1241" y="2016"/>
                  </a:cubicBezTo>
                  <a:cubicBezTo>
                    <a:pt x="1244" y="2015"/>
                    <a:pt x="1248" y="2015"/>
                    <a:pt x="1251" y="2014"/>
                  </a:cubicBezTo>
                  <a:cubicBezTo>
                    <a:pt x="1254" y="2014"/>
                    <a:pt x="1254" y="2014"/>
                    <a:pt x="1254" y="2014"/>
                  </a:cubicBezTo>
                  <a:cubicBezTo>
                    <a:pt x="1255" y="2014"/>
                    <a:pt x="1256" y="2013"/>
                    <a:pt x="1257" y="2013"/>
                  </a:cubicBezTo>
                  <a:cubicBezTo>
                    <a:pt x="1258" y="2013"/>
                    <a:pt x="1260" y="2013"/>
                    <a:pt x="1262" y="2013"/>
                  </a:cubicBezTo>
                  <a:cubicBezTo>
                    <a:pt x="1265" y="2013"/>
                    <a:pt x="1269" y="2012"/>
                    <a:pt x="1272" y="2012"/>
                  </a:cubicBezTo>
                  <a:cubicBezTo>
                    <a:pt x="1273" y="2012"/>
                    <a:pt x="1273" y="2012"/>
                    <a:pt x="1274" y="2012"/>
                  </a:cubicBezTo>
                  <a:cubicBezTo>
                    <a:pt x="1275" y="2012"/>
                    <a:pt x="1276" y="2012"/>
                    <a:pt x="1277" y="2013"/>
                  </a:cubicBezTo>
                  <a:cubicBezTo>
                    <a:pt x="1278" y="2013"/>
                    <a:pt x="1280" y="2013"/>
                    <a:pt x="1281" y="2013"/>
                  </a:cubicBezTo>
                  <a:cubicBezTo>
                    <a:pt x="1282" y="2013"/>
                    <a:pt x="1283" y="2013"/>
                    <a:pt x="1283" y="2013"/>
                  </a:cubicBezTo>
                  <a:cubicBezTo>
                    <a:pt x="1284" y="2013"/>
                    <a:pt x="1285" y="2014"/>
                    <a:pt x="1285" y="2014"/>
                  </a:cubicBezTo>
                  <a:cubicBezTo>
                    <a:pt x="1286" y="2014"/>
                    <a:pt x="1286" y="2014"/>
                    <a:pt x="1286" y="2014"/>
                  </a:cubicBezTo>
                  <a:cubicBezTo>
                    <a:pt x="1287" y="2014"/>
                    <a:pt x="1287" y="2014"/>
                    <a:pt x="1287" y="2014"/>
                  </a:cubicBezTo>
                  <a:cubicBezTo>
                    <a:pt x="1288" y="2014"/>
                    <a:pt x="1289" y="2014"/>
                    <a:pt x="1289" y="2015"/>
                  </a:cubicBezTo>
                  <a:cubicBezTo>
                    <a:pt x="1291" y="2015"/>
                    <a:pt x="1292" y="2015"/>
                    <a:pt x="1293" y="2016"/>
                  </a:cubicBezTo>
                  <a:cubicBezTo>
                    <a:pt x="1294" y="2016"/>
                    <a:pt x="1295" y="2016"/>
                    <a:pt x="1296" y="2017"/>
                  </a:cubicBezTo>
                  <a:cubicBezTo>
                    <a:pt x="1297" y="2017"/>
                    <a:pt x="1298" y="2018"/>
                    <a:pt x="1299" y="2018"/>
                  </a:cubicBezTo>
                  <a:cubicBezTo>
                    <a:pt x="1300" y="2018"/>
                    <a:pt x="1300" y="2019"/>
                    <a:pt x="1301" y="2019"/>
                  </a:cubicBezTo>
                  <a:cubicBezTo>
                    <a:pt x="1303" y="2020"/>
                    <a:pt x="1304" y="2021"/>
                    <a:pt x="1304" y="2021"/>
                  </a:cubicBezTo>
                  <a:cubicBezTo>
                    <a:pt x="1305" y="2022"/>
                    <a:pt x="1305" y="2022"/>
                    <a:pt x="1305" y="2022"/>
                  </a:cubicBezTo>
                  <a:cubicBezTo>
                    <a:pt x="1305" y="2022"/>
                    <a:pt x="1305" y="2022"/>
                    <a:pt x="1305" y="2021"/>
                  </a:cubicBezTo>
                  <a:cubicBezTo>
                    <a:pt x="1304" y="2020"/>
                    <a:pt x="1303" y="2019"/>
                    <a:pt x="1302" y="2018"/>
                  </a:cubicBezTo>
                  <a:cubicBezTo>
                    <a:pt x="1302" y="2018"/>
                    <a:pt x="1301" y="2017"/>
                    <a:pt x="1300" y="2016"/>
                  </a:cubicBezTo>
                  <a:cubicBezTo>
                    <a:pt x="1299" y="2016"/>
                    <a:pt x="1299" y="2015"/>
                    <a:pt x="1298" y="2014"/>
                  </a:cubicBezTo>
                  <a:cubicBezTo>
                    <a:pt x="1297" y="2014"/>
                    <a:pt x="1296" y="2013"/>
                    <a:pt x="1295" y="2012"/>
                  </a:cubicBezTo>
                  <a:cubicBezTo>
                    <a:pt x="1293" y="2012"/>
                    <a:pt x="1292" y="2011"/>
                    <a:pt x="1291" y="2010"/>
                  </a:cubicBezTo>
                  <a:cubicBezTo>
                    <a:pt x="1288" y="2009"/>
                    <a:pt x="1285" y="2008"/>
                    <a:pt x="1282" y="2007"/>
                  </a:cubicBezTo>
                  <a:cubicBezTo>
                    <a:pt x="1281" y="2007"/>
                    <a:pt x="1279" y="2006"/>
                    <a:pt x="1277" y="2006"/>
                  </a:cubicBezTo>
                  <a:cubicBezTo>
                    <a:pt x="1277" y="2006"/>
                    <a:pt x="1276" y="2006"/>
                    <a:pt x="1275" y="2006"/>
                  </a:cubicBezTo>
                  <a:cubicBezTo>
                    <a:pt x="1274" y="2006"/>
                    <a:pt x="1273" y="2005"/>
                    <a:pt x="1272" y="2005"/>
                  </a:cubicBezTo>
                  <a:cubicBezTo>
                    <a:pt x="1271" y="2005"/>
                    <a:pt x="1270" y="2005"/>
                    <a:pt x="1269" y="2005"/>
                  </a:cubicBezTo>
                  <a:cubicBezTo>
                    <a:pt x="1269" y="2005"/>
                    <a:pt x="1268" y="2005"/>
                    <a:pt x="1267" y="2005"/>
                  </a:cubicBezTo>
                  <a:cubicBezTo>
                    <a:pt x="1265" y="2005"/>
                    <a:pt x="1263" y="2005"/>
                    <a:pt x="1261" y="2005"/>
                  </a:cubicBezTo>
                  <a:cubicBezTo>
                    <a:pt x="1259" y="2005"/>
                    <a:pt x="1258" y="2005"/>
                    <a:pt x="1256" y="2006"/>
                  </a:cubicBezTo>
                  <a:cubicBezTo>
                    <a:pt x="1255" y="2006"/>
                    <a:pt x="1254" y="2006"/>
                    <a:pt x="1253" y="2006"/>
                  </a:cubicBezTo>
                  <a:cubicBezTo>
                    <a:pt x="1250" y="2006"/>
                    <a:pt x="1250" y="2006"/>
                    <a:pt x="1250" y="2006"/>
                  </a:cubicBezTo>
                  <a:cubicBezTo>
                    <a:pt x="1246" y="2007"/>
                    <a:pt x="1243" y="2008"/>
                    <a:pt x="1239" y="2008"/>
                  </a:cubicBezTo>
                  <a:cubicBezTo>
                    <a:pt x="1238" y="2009"/>
                    <a:pt x="1236" y="2009"/>
                    <a:pt x="1234" y="2010"/>
                  </a:cubicBezTo>
                  <a:cubicBezTo>
                    <a:pt x="1232" y="2010"/>
                    <a:pt x="1231" y="2011"/>
                    <a:pt x="1229" y="2011"/>
                  </a:cubicBezTo>
                  <a:cubicBezTo>
                    <a:pt x="1226" y="2012"/>
                    <a:pt x="1223" y="2013"/>
                    <a:pt x="1220" y="2013"/>
                  </a:cubicBezTo>
                  <a:cubicBezTo>
                    <a:pt x="1219" y="2013"/>
                    <a:pt x="1219" y="2014"/>
                    <a:pt x="1218" y="2014"/>
                  </a:cubicBezTo>
                  <a:cubicBezTo>
                    <a:pt x="1197" y="2004"/>
                    <a:pt x="1181" y="2003"/>
                    <a:pt x="1172" y="1996"/>
                  </a:cubicBezTo>
                  <a:cubicBezTo>
                    <a:pt x="1136" y="1966"/>
                    <a:pt x="1187" y="1935"/>
                    <a:pt x="1218" y="1915"/>
                  </a:cubicBezTo>
                  <a:cubicBezTo>
                    <a:pt x="1242" y="1899"/>
                    <a:pt x="1273" y="1889"/>
                    <a:pt x="1299" y="1903"/>
                  </a:cubicBezTo>
                  <a:cubicBezTo>
                    <a:pt x="1342" y="1927"/>
                    <a:pt x="1344" y="1954"/>
                    <a:pt x="1380" y="1991"/>
                  </a:cubicBezTo>
                  <a:cubicBezTo>
                    <a:pt x="1380" y="1993"/>
                    <a:pt x="1380" y="1995"/>
                    <a:pt x="1380" y="1996"/>
                  </a:cubicBezTo>
                  <a:cubicBezTo>
                    <a:pt x="1380" y="1998"/>
                    <a:pt x="1380" y="2000"/>
                    <a:pt x="1380" y="2001"/>
                  </a:cubicBezTo>
                  <a:cubicBezTo>
                    <a:pt x="1381" y="2003"/>
                    <a:pt x="1381" y="2005"/>
                    <a:pt x="1381" y="2007"/>
                  </a:cubicBezTo>
                  <a:cubicBezTo>
                    <a:pt x="1382" y="2010"/>
                    <a:pt x="1383" y="2014"/>
                    <a:pt x="1384" y="2019"/>
                  </a:cubicBezTo>
                  <a:cubicBezTo>
                    <a:pt x="1386" y="2023"/>
                    <a:pt x="1388" y="2027"/>
                    <a:pt x="1391" y="2031"/>
                  </a:cubicBezTo>
                  <a:cubicBezTo>
                    <a:pt x="1392" y="2031"/>
                    <a:pt x="1392" y="2031"/>
                    <a:pt x="1392" y="2031"/>
                  </a:cubicBezTo>
                  <a:cubicBezTo>
                    <a:pt x="1392" y="2032"/>
                    <a:pt x="1392" y="2032"/>
                    <a:pt x="1392" y="2032"/>
                  </a:cubicBezTo>
                  <a:cubicBezTo>
                    <a:pt x="1392" y="2032"/>
                    <a:pt x="1392" y="2032"/>
                    <a:pt x="1392" y="2032"/>
                  </a:cubicBezTo>
                  <a:cubicBezTo>
                    <a:pt x="1392" y="2032"/>
                    <a:pt x="1392" y="2032"/>
                    <a:pt x="1392" y="2032"/>
                  </a:cubicBezTo>
                  <a:cubicBezTo>
                    <a:pt x="1393" y="2032"/>
                    <a:pt x="1393" y="2032"/>
                    <a:pt x="1393" y="2032"/>
                  </a:cubicBezTo>
                  <a:cubicBezTo>
                    <a:pt x="1393" y="2033"/>
                    <a:pt x="1393" y="2033"/>
                    <a:pt x="1394" y="2033"/>
                  </a:cubicBezTo>
                  <a:cubicBezTo>
                    <a:pt x="1395" y="2034"/>
                    <a:pt x="1396" y="2035"/>
                    <a:pt x="1397" y="2036"/>
                  </a:cubicBezTo>
                  <a:cubicBezTo>
                    <a:pt x="1399" y="2038"/>
                    <a:pt x="1401" y="2039"/>
                    <a:pt x="1403" y="2041"/>
                  </a:cubicBezTo>
                  <a:cubicBezTo>
                    <a:pt x="1404" y="2042"/>
                    <a:pt x="1406" y="2043"/>
                    <a:pt x="1408" y="2044"/>
                  </a:cubicBezTo>
                  <a:cubicBezTo>
                    <a:pt x="1408" y="2045"/>
                    <a:pt x="1408" y="2045"/>
                    <a:pt x="1409" y="2046"/>
                  </a:cubicBezTo>
                  <a:cubicBezTo>
                    <a:pt x="1409" y="2047"/>
                    <a:pt x="1410" y="2049"/>
                    <a:pt x="1410" y="2051"/>
                  </a:cubicBezTo>
                  <a:cubicBezTo>
                    <a:pt x="1411" y="2053"/>
                    <a:pt x="1412" y="2054"/>
                    <a:pt x="1412" y="2056"/>
                  </a:cubicBezTo>
                  <a:cubicBezTo>
                    <a:pt x="1412" y="2057"/>
                    <a:pt x="1413" y="2058"/>
                    <a:pt x="1413" y="2059"/>
                  </a:cubicBezTo>
                  <a:cubicBezTo>
                    <a:pt x="1413" y="2061"/>
                    <a:pt x="1414" y="2062"/>
                    <a:pt x="1414" y="2063"/>
                  </a:cubicBezTo>
                  <a:cubicBezTo>
                    <a:pt x="1415" y="2065"/>
                    <a:pt x="1415" y="2067"/>
                    <a:pt x="1416" y="2069"/>
                  </a:cubicBezTo>
                  <a:cubicBezTo>
                    <a:pt x="1416" y="2070"/>
                    <a:pt x="1417" y="2070"/>
                    <a:pt x="1417" y="2071"/>
                  </a:cubicBezTo>
                  <a:cubicBezTo>
                    <a:pt x="1417" y="2071"/>
                    <a:pt x="1417" y="2072"/>
                    <a:pt x="1418" y="2073"/>
                  </a:cubicBezTo>
                  <a:cubicBezTo>
                    <a:pt x="1418" y="2074"/>
                    <a:pt x="1419" y="2075"/>
                    <a:pt x="1420" y="2076"/>
                  </a:cubicBezTo>
                  <a:cubicBezTo>
                    <a:pt x="1420" y="2077"/>
                    <a:pt x="1421" y="2078"/>
                    <a:pt x="1422" y="2079"/>
                  </a:cubicBezTo>
                  <a:cubicBezTo>
                    <a:pt x="1422" y="2080"/>
                    <a:pt x="1423" y="2080"/>
                    <a:pt x="1424" y="2081"/>
                  </a:cubicBezTo>
                  <a:cubicBezTo>
                    <a:pt x="1425" y="2083"/>
                    <a:pt x="1427" y="2084"/>
                    <a:pt x="1429" y="2086"/>
                  </a:cubicBezTo>
                  <a:cubicBezTo>
                    <a:pt x="1431" y="2087"/>
                    <a:pt x="1433" y="2088"/>
                    <a:pt x="1435" y="2088"/>
                  </a:cubicBezTo>
                  <a:cubicBezTo>
                    <a:pt x="1436" y="2089"/>
                    <a:pt x="1438" y="2089"/>
                    <a:pt x="1440" y="2089"/>
                  </a:cubicBezTo>
                  <a:cubicBezTo>
                    <a:pt x="1441" y="2089"/>
                    <a:pt x="1442" y="2089"/>
                    <a:pt x="1443" y="2089"/>
                  </a:cubicBezTo>
                  <a:cubicBezTo>
                    <a:pt x="1445" y="2088"/>
                    <a:pt x="1445" y="2088"/>
                    <a:pt x="1446" y="2088"/>
                  </a:cubicBezTo>
                  <a:cubicBezTo>
                    <a:pt x="1446" y="2087"/>
                    <a:pt x="1446" y="2087"/>
                    <a:pt x="1446" y="2087"/>
                  </a:cubicBezTo>
                  <a:cubicBezTo>
                    <a:pt x="1446" y="2087"/>
                    <a:pt x="1446" y="2087"/>
                    <a:pt x="1446" y="2087"/>
                  </a:cubicBezTo>
                  <a:cubicBezTo>
                    <a:pt x="1445" y="2087"/>
                    <a:pt x="1444" y="2087"/>
                    <a:pt x="1443" y="2087"/>
                  </a:cubicBezTo>
                  <a:cubicBezTo>
                    <a:pt x="1442" y="2087"/>
                    <a:pt x="1441" y="2087"/>
                    <a:pt x="1440" y="2086"/>
                  </a:cubicBezTo>
                  <a:cubicBezTo>
                    <a:pt x="1439" y="2086"/>
                    <a:pt x="1438" y="2085"/>
                    <a:pt x="1436" y="2084"/>
                  </a:cubicBezTo>
                  <a:cubicBezTo>
                    <a:pt x="1434" y="2082"/>
                    <a:pt x="1431" y="2080"/>
                    <a:pt x="1429" y="2077"/>
                  </a:cubicBezTo>
                  <a:cubicBezTo>
                    <a:pt x="1428" y="2075"/>
                    <a:pt x="1427" y="2074"/>
                    <a:pt x="1426" y="2072"/>
                  </a:cubicBezTo>
                  <a:cubicBezTo>
                    <a:pt x="1426" y="2071"/>
                    <a:pt x="1425" y="2070"/>
                    <a:pt x="1425" y="2069"/>
                  </a:cubicBezTo>
                  <a:cubicBezTo>
                    <a:pt x="1425" y="2069"/>
                    <a:pt x="1424" y="2068"/>
                    <a:pt x="1424" y="2068"/>
                  </a:cubicBezTo>
                  <a:cubicBezTo>
                    <a:pt x="1424" y="2067"/>
                    <a:pt x="1424" y="2067"/>
                    <a:pt x="1424" y="2066"/>
                  </a:cubicBezTo>
                  <a:cubicBezTo>
                    <a:pt x="1423" y="2064"/>
                    <a:pt x="1422" y="2062"/>
                    <a:pt x="1421" y="2060"/>
                  </a:cubicBezTo>
                  <a:cubicBezTo>
                    <a:pt x="1421" y="2059"/>
                    <a:pt x="1420" y="2058"/>
                    <a:pt x="1420" y="2057"/>
                  </a:cubicBezTo>
                  <a:cubicBezTo>
                    <a:pt x="1420" y="2056"/>
                    <a:pt x="1419" y="2055"/>
                    <a:pt x="1419" y="2054"/>
                  </a:cubicBezTo>
                  <a:cubicBezTo>
                    <a:pt x="1418" y="2052"/>
                    <a:pt x="1417" y="2051"/>
                    <a:pt x="1416" y="2049"/>
                  </a:cubicBezTo>
                  <a:cubicBezTo>
                    <a:pt x="1416" y="2049"/>
                    <a:pt x="1416" y="2049"/>
                    <a:pt x="1416" y="2049"/>
                  </a:cubicBezTo>
                  <a:cubicBezTo>
                    <a:pt x="1418" y="2050"/>
                    <a:pt x="1418" y="2050"/>
                    <a:pt x="1418" y="2050"/>
                  </a:cubicBezTo>
                  <a:cubicBezTo>
                    <a:pt x="1419" y="2051"/>
                    <a:pt x="1419" y="2051"/>
                    <a:pt x="1419" y="2051"/>
                  </a:cubicBezTo>
                  <a:cubicBezTo>
                    <a:pt x="1420" y="2052"/>
                    <a:pt x="1420" y="2052"/>
                    <a:pt x="1421" y="2052"/>
                  </a:cubicBezTo>
                  <a:cubicBezTo>
                    <a:pt x="1422" y="2053"/>
                    <a:pt x="1423" y="2054"/>
                    <a:pt x="1424" y="2054"/>
                  </a:cubicBezTo>
                  <a:cubicBezTo>
                    <a:pt x="1425" y="2055"/>
                    <a:pt x="1426" y="2056"/>
                    <a:pt x="1426" y="2056"/>
                  </a:cubicBezTo>
                  <a:cubicBezTo>
                    <a:pt x="1430" y="2059"/>
                    <a:pt x="1434" y="2062"/>
                    <a:pt x="1437" y="2065"/>
                  </a:cubicBezTo>
                  <a:cubicBezTo>
                    <a:pt x="1440" y="2068"/>
                    <a:pt x="1443" y="2071"/>
                    <a:pt x="1446" y="2074"/>
                  </a:cubicBezTo>
                  <a:cubicBezTo>
                    <a:pt x="1448" y="2078"/>
                    <a:pt x="1451" y="2081"/>
                    <a:pt x="1453" y="2083"/>
                  </a:cubicBezTo>
                  <a:cubicBezTo>
                    <a:pt x="1454" y="2085"/>
                    <a:pt x="1455" y="2086"/>
                    <a:pt x="1456" y="2088"/>
                  </a:cubicBezTo>
                  <a:cubicBezTo>
                    <a:pt x="1457" y="2089"/>
                    <a:pt x="1458" y="2090"/>
                    <a:pt x="1459" y="2091"/>
                  </a:cubicBezTo>
                  <a:cubicBezTo>
                    <a:pt x="1460" y="2093"/>
                    <a:pt x="1460" y="2094"/>
                    <a:pt x="1461" y="2095"/>
                  </a:cubicBezTo>
                  <a:cubicBezTo>
                    <a:pt x="1462" y="2096"/>
                    <a:pt x="1462" y="2097"/>
                    <a:pt x="1463" y="2098"/>
                  </a:cubicBezTo>
                  <a:cubicBezTo>
                    <a:pt x="1464" y="2100"/>
                    <a:pt x="1465" y="2101"/>
                    <a:pt x="1466" y="2102"/>
                  </a:cubicBezTo>
                  <a:cubicBezTo>
                    <a:pt x="1466" y="2103"/>
                    <a:pt x="1466" y="2104"/>
                    <a:pt x="1466" y="2104"/>
                  </a:cubicBezTo>
                  <a:cubicBezTo>
                    <a:pt x="1466" y="2104"/>
                    <a:pt x="1466" y="2103"/>
                    <a:pt x="1466" y="2102"/>
                  </a:cubicBezTo>
                  <a:cubicBezTo>
                    <a:pt x="1466" y="2101"/>
                    <a:pt x="1465" y="2099"/>
                    <a:pt x="1464" y="2097"/>
                  </a:cubicBezTo>
                  <a:cubicBezTo>
                    <a:pt x="1464" y="2096"/>
                    <a:pt x="1464" y="2095"/>
                    <a:pt x="1463" y="2094"/>
                  </a:cubicBezTo>
                  <a:cubicBezTo>
                    <a:pt x="1463" y="2093"/>
                    <a:pt x="1462" y="2091"/>
                    <a:pt x="1462" y="2090"/>
                  </a:cubicBezTo>
                  <a:cubicBezTo>
                    <a:pt x="1461" y="2089"/>
                    <a:pt x="1460" y="2087"/>
                    <a:pt x="1459" y="2086"/>
                  </a:cubicBezTo>
                  <a:cubicBezTo>
                    <a:pt x="1459" y="2084"/>
                    <a:pt x="1458" y="2082"/>
                    <a:pt x="1457" y="2081"/>
                  </a:cubicBezTo>
                  <a:cubicBezTo>
                    <a:pt x="1455" y="2078"/>
                    <a:pt x="1453" y="2074"/>
                    <a:pt x="1450" y="2071"/>
                  </a:cubicBezTo>
                  <a:cubicBezTo>
                    <a:pt x="1448" y="2067"/>
                    <a:pt x="1445" y="2064"/>
                    <a:pt x="1442" y="2060"/>
                  </a:cubicBezTo>
                  <a:cubicBezTo>
                    <a:pt x="1441" y="2060"/>
                    <a:pt x="1440" y="2059"/>
                    <a:pt x="1439" y="2058"/>
                  </a:cubicBezTo>
                  <a:cubicBezTo>
                    <a:pt x="1438" y="2057"/>
                    <a:pt x="1438" y="2056"/>
                    <a:pt x="1437" y="2055"/>
                  </a:cubicBezTo>
                  <a:cubicBezTo>
                    <a:pt x="1436" y="2054"/>
                    <a:pt x="1435" y="2054"/>
                    <a:pt x="1434" y="2053"/>
                  </a:cubicBezTo>
                  <a:cubicBezTo>
                    <a:pt x="1433" y="2052"/>
                    <a:pt x="1432" y="2051"/>
                    <a:pt x="1431" y="2050"/>
                  </a:cubicBezTo>
                  <a:cubicBezTo>
                    <a:pt x="1430" y="2050"/>
                    <a:pt x="1429" y="2049"/>
                    <a:pt x="1428" y="2048"/>
                  </a:cubicBezTo>
                  <a:cubicBezTo>
                    <a:pt x="1427" y="2047"/>
                    <a:pt x="1426" y="2047"/>
                    <a:pt x="1425" y="2046"/>
                  </a:cubicBezTo>
                  <a:cubicBezTo>
                    <a:pt x="1425" y="2045"/>
                    <a:pt x="1424" y="2045"/>
                    <a:pt x="1424" y="2045"/>
                  </a:cubicBezTo>
                  <a:cubicBezTo>
                    <a:pt x="1422" y="2044"/>
                    <a:pt x="1422" y="2044"/>
                    <a:pt x="1422" y="2044"/>
                  </a:cubicBezTo>
                  <a:cubicBezTo>
                    <a:pt x="1421" y="2043"/>
                    <a:pt x="1421" y="2043"/>
                    <a:pt x="1421" y="2043"/>
                  </a:cubicBezTo>
                  <a:cubicBezTo>
                    <a:pt x="1420" y="2042"/>
                    <a:pt x="1420" y="2042"/>
                    <a:pt x="1420" y="2042"/>
                  </a:cubicBezTo>
                  <a:cubicBezTo>
                    <a:pt x="1419" y="2042"/>
                    <a:pt x="1419" y="2042"/>
                    <a:pt x="1419" y="2042"/>
                  </a:cubicBezTo>
                  <a:cubicBezTo>
                    <a:pt x="1415" y="2039"/>
                    <a:pt x="1411" y="2037"/>
                    <a:pt x="1407" y="2034"/>
                  </a:cubicBezTo>
                  <a:cubicBezTo>
                    <a:pt x="1405" y="2033"/>
                    <a:pt x="1403" y="2032"/>
                    <a:pt x="1401" y="2030"/>
                  </a:cubicBezTo>
                  <a:cubicBezTo>
                    <a:pt x="1400" y="2030"/>
                    <a:pt x="1400" y="2029"/>
                    <a:pt x="1399" y="2028"/>
                  </a:cubicBezTo>
                  <a:cubicBezTo>
                    <a:pt x="1399" y="2028"/>
                    <a:pt x="1398" y="2027"/>
                    <a:pt x="1398" y="2027"/>
                  </a:cubicBezTo>
                  <a:cubicBezTo>
                    <a:pt x="1397" y="2027"/>
                    <a:pt x="1397" y="2027"/>
                    <a:pt x="1397" y="2027"/>
                  </a:cubicBezTo>
                  <a:cubicBezTo>
                    <a:pt x="1397" y="2027"/>
                    <a:pt x="1397" y="2027"/>
                    <a:pt x="1397" y="2027"/>
                  </a:cubicBezTo>
                  <a:cubicBezTo>
                    <a:pt x="1397" y="2027"/>
                    <a:pt x="1397" y="2027"/>
                    <a:pt x="1397" y="2027"/>
                  </a:cubicBezTo>
                  <a:cubicBezTo>
                    <a:pt x="1397" y="2027"/>
                    <a:pt x="1397" y="2027"/>
                    <a:pt x="1397" y="2027"/>
                  </a:cubicBezTo>
                  <a:cubicBezTo>
                    <a:pt x="1397" y="2027"/>
                    <a:pt x="1397" y="2027"/>
                    <a:pt x="1397" y="2027"/>
                  </a:cubicBezTo>
                  <a:cubicBezTo>
                    <a:pt x="1397" y="2026"/>
                    <a:pt x="1397" y="2026"/>
                    <a:pt x="1397" y="2026"/>
                  </a:cubicBezTo>
                  <a:cubicBezTo>
                    <a:pt x="1394" y="2023"/>
                    <a:pt x="1391" y="2020"/>
                    <a:pt x="1390" y="2016"/>
                  </a:cubicBezTo>
                  <a:cubicBezTo>
                    <a:pt x="1388" y="2013"/>
                    <a:pt x="1386" y="2009"/>
                    <a:pt x="1385" y="2006"/>
                  </a:cubicBezTo>
                  <a:cubicBezTo>
                    <a:pt x="1384" y="2002"/>
                    <a:pt x="1384" y="1999"/>
                    <a:pt x="1383" y="1996"/>
                  </a:cubicBezTo>
                  <a:cubicBezTo>
                    <a:pt x="1383" y="1995"/>
                    <a:pt x="1383" y="1994"/>
                    <a:pt x="1383" y="1994"/>
                  </a:cubicBezTo>
                  <a:cubicBezTo>
                    <a:pt x="1385" y="1996"/>
                    <a:pt x="1387" y="1998"/>
                    <a:pt x="1389" y="2000"/>
                  </a:cubicBezTo>
                  <a:cubicBezTo>
                    <a:pt x="1414" y="2022"/>
                    <a:pt x="1452" y="2039"/>
                    <a:pt x="1482" y="2057"/>
                  </a:cubicBezTo>
                  <a:cubicBezTo>
                    <a:pt x="1497" y="2067"/>
                    <a:pt x="1510" y="2078"/>
                    <a:pt x="1521" y="2091"/>
                  </a:cubicBezTo>
                  <a:cubicBezTo>
                    <a:pt x="1521" y="2091"/>
                    <a:pt x="1522" y="2091"/>
                    <a:pt x="1522" y="2092"/>
                  </a:cubicBezTo>
                  <a:cubicBezTo>
                    <a:pt x="1522" y="2093"/>
                    <a:pt x="1522" y="2094"/>
                    <a:pt x="1523" y="2095"/>
                  </a:cubicBezTo>
                  <a:cubicBezTo>
                    <a:pt x="1523" y="2096"/>
                    <a:pt x="1524" y="2097"/>
                    <a:pt x="1524" y="2099"/>
                  </a:cubicBezTo>
                  <a:cubicBezTo>
                    <a:pt x="1524" y="2100"/>
                    <a:pt x="1525" y="2101"/>
                    <a:pt x="1525" y="2102"/>
                  </a:cubicBezTo>
                  <a:cubicBezTo>
                    <a:pt x="1525" y="2103"/>
                    <a:pt x="1525" y="2103"/>
                    <a:pt x="1525" y="2104"/>
                  </a:cubicBezTo>
                  <a:cubicBezTo>
                    <a:pt x="1526" y="2105"/>
                    <a:pt x="1526" y="2105"/>
                    <a:pt x="1526" y="2106"/>
                  </a:cubicBezTo>
                  <a:cubicBezTo>
                    <a:pt x="1526" y="2107"/>
                    <a:pt x="1526" y="2108"/>
                    <a:pt x="1527" y="2110"/>
                  </a:cubicBezTo>
                  <a:cubicBezTo>
                    <a:pt x="1527" y="2110"/>
                    <a:pt x="1527" y="2111"/>
                    <a:pt x="1527" y="2111"/>
                  </a:cubicBezTo>
                  <a:cubicBezTo>
                    <a:pt x="1527" y="2112"/>
                    <a:pt x="1527" y="2113"/>
                    <a:pt x="1527" y="2113"/>
                  </a:cubicBezTo>
                  <a:cubicBezTo>
                    <a:pt x="1528" y="2115"/>
                    <a:pt x="1528" y="2116"/>
                    <a:pt x="1528" y="2117"/>
                  </a:cubicBezTo>
                  <a:cubicBezTo>
                    <a:pt x="1528" y="2118"/>
                    <a:pt x="1528" y="2119"/>
                    <a:pt x="1528" y="2120"/>
                  </a:cubicBezTo>
                  <a:cubicBezTo>
                    <a:pt x="1528" y="2121"/>
                    <a:pt x="1528" y="2122"/>
                    <a:pt x="1527" y="2122"/>
                  </a:cubicBezTo>
                  <a:cubicBezTo>
                    <a:pt x="1527" y="2123"/>
                    <a:pt x="1526" y="2124"/>
                    <a:pt x="1526" y="2125"/>
                  </a:cubicBezTo>
                  <a:cubicBezTo>
                    <a:pt x="1525" y="2126"/>
                    <a:pt x="1525" y="2127"/>
                    <a:pt x="1524" y="2128"/>
                  </a:cubicBezTo>
                  <a:cubicBezTo>
                    <a:pt x="1524" y="2128"/>
                    <a:pt x="1523" y="2129"/>
                    <a:pt x="1522" y="2130"/>
                  </a:cubicBezTo>
                  <a:cubicBezTo>
                    <a:pt x="1522" y="2131"/>
                    <a:pt x="1521" y="2132"/>
                    <a:pt x="1520" y="2133"/>
                  </a:cubicBezTo>
                  <a:cubicBezTo>
                    <a:pt x="1519" y="2134"/>
                    <a:pt x="1517" y="2136"/>
                    <a:pt x="1515" y="2137"/>
                  </a:cubicBezTo>
                  <a:cubicBezTo>
                    <a:pt x="1515" y="2138"/>
                    <a:pt x="1514" y="2138"/>
                    <a:pt x="1514" y="2139"/>
                  </a:cubicBezTo>
                  <a:cubicBezTo>
                    <a:pt x="1513" y="2139"/>
                    <a:pt x="1513" y="2139"/>
                    <a:pt x="1512" y="2140"/>
                  </a:cubicBezTo>
                  <a:cubicBezTo>
                    <a:pt x="1511" y="2140"/>
                    <a:pt x="1510" y="2141"/>
                    <a:pt x="1509" y="2141"/>
                  </a:cubicBezTo>
                  <a:cubicBezTo>
                    <a:pt x="1509" y="2142"/>
                    <a:pt x="1508" y="2142"/>
                    <a:pt x="1508" y="2142"/>
                  </a:cubicBezTo>
                  <a:cubicBezTo>
                    <a:pt x="1507" y="2143"/>
                    <a:pt x="1507" y="2143"/>
                    <a:pt x="1506" y="2143"/>
                  </a:cubicBezTo>
                  <a:cubicBezTo>
                    <a:pt x="1506" y="2143"/>
                    <a:pt x="1505" y="2143"/>
                    <a:pt x="1505" y="2144"/>
                  </a:cubicBezTo>
                  <a:cubicBezTo>
                    <a:pt x="1504" y="2144"/>
                    <a:pt x="1504" y="2144"/>
                    <a:pt x="1504" y="2144"/>
                  </a:cubicBezTo>
                  <a:cubicBezTo>
                    <a:pt x="1503" y="2144"/>
                    <a:pt x="1503" y="2144"/>
                    <a:pt x="1503" y="2144"/>
                  </a:cubicBezTo>
                  <a:cubicBezTo>
                    <a:pt x="1502" y="2144"/>
                    <a:pt x="1502" y="2145"/>
                    <a:pt x="1501" y="2145"/>
                  </a:cubicBezTo>
                  <a:cubicBezTo>
                    <a:pt x="1501" y="2145"/>
                    <a:pt x="1501" y="2145"/>
                    <a:pt x="1501" y="2145"/>
                  </a:cubicBezTo>
                  <a:cubicBezTo>
                    <a:pt x="1501" y="2145"/>
                    <a:pt x="1501" y="2145"/>
                    <a:pt x="1501" y="2145"/>
                  </a:cubicBezTo>
                  <a:cubicBezTo>
                    <a:pt x="1501" y="2145"/>
                    <a:pt x="1501" y="2145"/>
                    <a:pt x="1501" y="2145"/>
                  </a:cubicBezTo>
                  <a:cubicBezTo>
                    <a:pt x="1501" y="2145"/>
                    <a:pt x="1501" y="2145"/>
                    <a:pt x="1501" y="2145"/>
                  </a:cubicBezTo>
                  <a:cubicBezTo>
                    <a:pt x="1501" y="2145"/>
                    <a:pt x="1501" y="2145"/>
                    <a:pt x="1501" y="2145"/>
                  </a:cubicBezTo>
                  <a:cubicBezTo>
                    <a:pt x="1500" y="2145"/>
                    <a:pt x="1500" y="2145"/>
                    <a:pt x="1500" y="2145"/>
                  </a:cubicBezTo>
                  <a:cubicBezTo>
                    <a:pt x="1500" y="2145"/>
                    <a:pt x="1500" y="2145"/>
                    <a:pt x="1500" y="2145"/>
                  </a:cubicBezTo>
                  <a:cubicBezTo>
                    <a:pt x="1498" y="2145"/>
                    <a:pt x="1497" y="2146"/>
                    <a:pt x="1496" y="2146"/>
                  </a:cubicBezTo>
                  <a:cubicBezTo>
                    <a:pt x="1494" y="2146"/>
                    <a:pt x="1491" y="2147"/>
                    <a:pt x="1489" y="2148"/>
                  </a:cubicBezTo>
                  <a:cubicBezTo>
                    <a:pt x="1487" y="2148"/>
                    <a:pt x="1484" y="2149"/>
                    <a:pt x="1483" y="2150"/>
                  </a:cubicBezTo>
                  <a:cubicBezTo>
                    <a:pt x="1481" y="2151"/>
                    <a:pt x="1479" y="2152"/>
                    <a:pt x="1477" y="2153"/>
                  </a:cubicBezTo>
                  <a:cubicBezTo>
                    <a:pt x="1477" y="2153"/>
                    <a:pt x="1477" y="2153"/>
                    <a:pt x="1477" y="2154"/>
                  </a:cubicBezTo>
                  <a:cubicBezTo>
                    <a:pt x="1476" y="2154"/>
                    <a:pt x="1476" y="2154"/>
                    <a:pt x="1476" y="2155"/>
                  </a:cubicBezTo>
                  <a:cubicBezTo>
                    <a:pt x="1475" y="2155"/>
                    <a:pt x="1475" y="2156"/>
                    <a:pt x="1475" y="2156"/>
                  </a:cubicBezTo>
                  <a:cubicBezTo>
                    <a:pt x="1474" y="2157"/>
                    <a:pt x="1474" y="2157"/>
                    <a:pt x="1474" y="2158"/>
                  </a:cubicBezTo>
                  <a:cubicBezTo>
                    <a:pt x="1474" y="2158"/>
                    <a:pt x="1474" y="2159"/>
                    <a:pt x="1473" y="2159"/>
                  </a:cubicBezTo>
                  <a:cubicBezTo>
                    <a:pt x="1473" y="2160"/>
                    <a:pt x="1473" y="2160"/>
                    <a:pt x="1473" y="2160"/>
                  </a:cubicBezTo>
                  <a:cubicBezTo>
                    <a:pt x="1473" y="2160"/>
                    <a:pt x="1473" y="2160"/>
                    <a:pt x="1474" y="2159"/>
                  </a:cubicBezTo>
                  <a:cubicBezTo>
                    <a:pt x="1474" y="2159"/>
                    <a:pt x="1474" y="2159"/>
                    <a:pt x="1475" y="2158"/>
                  </a:cubicBezTo>
                  <a:cubicBezTo>
                    <a:pt x="1475" y="2158"/>
                    <a:pt x="1475" y="2158"/>
                    <a:pt x="1476" y="2157"/>
                  </a:cubicBezTo>
                  <a:cubicBezTo>
                    <a:pt x="1476" y="2157"/>
                    <a:pt x="1477" y="2157"/>
                    <a:pt x="1477" y="2156"/>
                  </a:cubicBezTo>
                  <a:cubicBezTo>
                    <a:pt x="1478" y="2156"/>
                    <a:pt x="1478" y="2156"/>
                    <a:pt x="1479" y="2155"/>
                  </a:cubicBezTo>
                  <a:cubicBezTo>
                    <a:pt x="1479" y="2155"/>
                    <a:pt x="1480" y="2155"/>
                    <a:pt x="1480" y="2155"/>
                  </a:cubicBezTo>
                  <a:cubicBezTo>
                    <a:pt x="1481" y="2155"/>
                    <a:pt x="1481" y="2155"/>
                    <a:pt x="1481" y="2155"/>
                  </a:cubicBezTo>
                  <a:cubicBezTo>
                    <a:pt x="1482" y="2154"/>
                    <a:pt x="1483" y="2154"/>
                    <a:pt x="1484" y="2154"/>
                  </a:cubicBezTo>
                  <a:cubicBezTo>
                    <a:pt x="1486" y="2154"/>
                    <a:pt x="1488" y="2154"/>
                    <a:pt x="1490" y="2153"/>
                  </a:cubicBezTo>
                  <a:cubicBezTo>
                    <a:pt x="1492" y="2153"/>
                    <a:pt x="1495" y="2153"/>
                    <a:pt x="1497" y="2153"/>
                  </a:cubicBezTo>
                  <a:cubicBezTo>
                    <a:pt x="1498" y="2153"/>
                    <a:pt x="1500" y="2153"/>
                    <a:pt x="1501" y="2152"/>
                  </a:cubicBezTo>
                  <a:cubicBezTo>
                    <a:pt x="1502" y="2152"/>
                    <a:pt x="1502" y="2152"/>
                    <a:pt x="1502" y="2152"/>
                  </a:cubicBezTo>
                  <a:cubicBezTo>
                    <a:pt x="1502" y="2152"/>
                    <a:pt x="1502" y="2152"/>
                    <a:pt x="1502" y="2152"/>
                  </a:cubicBezTo>
                  <a:cubicBezTo>
                    <a:pt x="1503" y="2152"/>
                    <a:pt x="1503" y="2152"/>
                    <a:pt x="1503" y="2152"/>
                  </a:cubicBezTo>
                  <a:cubicBezTo>
                    <a:pt x="1504" y="2152"/>
                    <a:pt x="1504" y="2152"/>
                    <a:pt x="1505" y="2152"/>
                  </a:cubicBezTo>
                  <a:cubicBezTo>
                    <a:pt x="1505" y="2152"/>
                    <a:pt x="1506" y="2151"/>
                    <a:pt x="1506" y="2151"/>
                  </a:cubicBezTo>
                  <a:cubicBezTo>
                    <a:pt x="1507" y="2151"/>
                    <a:pt x="1507" y="2151"/>
                    <a:pt x="1507" y="2151"/>
                  </a:cubicBezTo>
                  <a:cubicBezTo>
                    <a:pt x="1508" y="2151"/>
                    <a:pt x="1509" y="2151"/>
                    <a:pt x="1509" y="2150"/>
                  </a:cubicBezTo>
                  <a:cubicBezTo>
                    <a:pt x="1510" y="2150"/>
                    <a:pt x="1511" y="2150"/>
                    <a:pt x="1511" y="2149"/>
                  </a:cubicBezTo>
                  <a:cubicBezTo>
                    <a:pt x="1512" y="2149"/>
                    <a:pt x="1513" y="2149"/>
                    <a:pt x="1513" y="2148"/>
                  </a:cubicBezTo>
                  <a:cubicBezTo>
                    <a:pt x="1514" y="2148"/>
                    <a:pt x="1516" y="2147"/>
                    <a:pt x="1517" y="2146"/>
                  </a:cubicBezTo>
                  <a:cubicBezTo>
                    <a:pt x="1517" y="2146"/>
                    <a:pt x="1518" y="2145"/>
                    <a:pt x="1519" y="2145"/>
                  </a:cubicBezTo>
                  <a:cubicBezTo>
                    <a:pt x="1519" y="2144"/>
                    <a:pt x="1520" y="2144"/>
                    <a:pt x="1520" y="2143"/>
                  </a:cubicBezTo>
                  <a:cubicBezTo>
                    <a:pt x="1521" y="2143"/>
                    <a:pt x="1521" y="2142"/>
                    <a:pt x="1522" y="2142"/>
                  </a:cubicBezTo>
                  <a:cubicBezTo>
                    <a:pt x="1522" y="2141"/>
                    <a:pt x="1523" y="2141"/>
                    <a:pt x="1523" y="2140"/>
                  </a:cubicBezTo>
                  <a:cubicBezTo>
                    <a:pt x="1524" y="2140"/>
                    <a:pt x="1524" y="2140"/>
                    <a:pt x="1524" y="2140"/>
                  </a:cubicBezTo>
                  <a:cubicBezTo>
                    <a:pt x="1525" y="2139"/>
                    <a:pt x="1525" y="2139"/>
                    <a:pt x="1525" y="2139"/>
                  </a:cubicBezTo>
                  <a:cubicBezTo>
                    <a:pt x="1525" y="2138"/>
                    <a:pt x="1525" y="2138"/>
                    <a:pt x="1526" y="2137"/>
                  </a:cubicBezTo>
                  <a:cubicBezTo>
                    <a:pt x="1527" y="2136"/>
                    <a:pt x="1527" y="2135"/>
                    <a:pt x="1528" y="2134"/>
                  </a:cubicBezTo>
                  <a:cubicBezTo>
                    <a:pt x="1528" y="2133"/>
                    <a:pt x="1529" y="2132"/>
                    <a:pt x="1529" y="2131"/>
                  </a:cubicBezTo>
                  <a:cubicBezTo>
                    <a:pt x="1529" y="2132"/>
                    <a:pt x="1529" y="2133"/>
                    <a:pt x="1529" y="2134"/>
                  </a:cubicBezTo>
                  <a:cubicBezTo>
                    <a:pt x="1529" y="2135"/>
                    <a:pt x="1529" y="2135"/>
                    <a:pt x="1529" y="2136"/>
                  </a:cubicBezTo>
                  <a:cubicBezTo>
                    <a:pt x="1529" y="2138"/>
                    <a:pt x="1529" y="2138"/>
                    <a:pt x="1529" y="2138"/>
                  </a:cubicBezTo>
                  <a:cubicBezTo>
                    <a:pt x="1529" y="2140"/>
                    <a:pt x="1529" y="2141"/>
                    <a:pt x="1529" y="2142"/>
                  </a:cubicBezTo>
                  <a:cubicBezTo>
                    <a:pt x="1529" y="2145"/>
                    <a:pt x="1529" y="2148"/>
                    <a:pt x="1528" y="2151"/>
                  </a:cubicBezTo>
                  <a:cubicBezTo>
                    <a:pt x="1528" y="2152"/>
                    <a:pt x="1528" y="2153"/>
                    <a:pt x="1528" y="2154"/>
                  </a:cubicBezTo>
                  <a:cubicBezTo>
                    <a:pt x="1528" y="2155"/>
                    <a:pt x="1528" y="2155"/>
                    <a:pt x="1528" y="2155"/>
                  </a:cubicBezTo>
                  <a:cubicBezTo>
                    <a:pt x="1527" y="2157"/>
                    <a:pt x="1526" y="2159"/>
                    <a:pt x="1524" y="2161"/>
                  </a:cubicBezTo>
                  <a:cubicBezTo>
                    <a:pt x="1523" y="2163"/>
                    <a:pt x="1521" y="2166"/>
                    <a:pt x="1519" y="2167"/>
                  </a:cubicBezTo>
                  <a:cubicBezTo>
                    <a:pt x="1519" y="2168"/>
                    <a:pt x="1518" y="2168"/>
                    <a:pt x="1518" y="2169"/>
                  </a:cubicBezTo>
                  <a:cubicBezTo>
                    <a:pt x="1517" y="2169"/>
                    <a:pt x="1517" y="2170"/>
                    <a:pt x="1516" y="2170"/>
                  </a:cubicBezTo>
                  <a:cubicBezTo>
                    <a:pt x="1516" y="2171"/>
                    <a:pt x="1515" y="2171"/>
                    <a:pt x="1515" y="2172"/>
                  </a:cubicBezTo>
                  <a:cubicBezTo>
                    <a:pt x="1514" y="2172"/>
                    <a:pt x="1514" y="2172"/>
                    <a:pt x="1513" y="2173"/>
                  </a:cubicBezTo>
                  <a:cubicBezTo>
                    <a:pt x="1513" y="2173"/>
                    <a:pt x="1513" y="2173"/>
                    <a:pt x="1513" y="2173"/>
                  </a:cubicBezTo>
                  <a:cubicBezTo>
                    <a:pt x="1512" y="2173"/>
                    <a:pt x="1512" y="2173"/>
                    <a:pt x="1512" y="2173"/>
                  </a:cubicBezTo>
                  <a:cubicBezTo>
                    <a:pt x="1511" y="2174"/>
                    <a:pt x="1511" y="2174"/>
                    <a:pt x="1511" y="2174"/>
                  </a:cubicBezTo>
                  <a:cubicBezTo>
                    <a:pt x="1511" y="2174"/>
                    <a:pt x="1510" y="2175"/>
                    <a:pt x="1510" y="2175"/>
                  </a:cubicBezTo>
                  <a:cubicBezTo>
                    <a:pt x="1508" y="2176"/>
                    <a:pt x="1507" y="2177"/>
                    <a:pt x="1506" y="2177"/>
                  </a:cubicBezTo>
                  <a:cubicBezTo>
                    <a:pt x="1503" y="2179"/>
                    <a:pt x="1500" y="2180"/>
                    <a:pt x="1498" y="2181"/>
                  </a:cubicBezTo>
                  <a:cubicBezTo>
                    <a:pt x="1496" y="2182"/>
                    <a:pt x="1495" y="2183"/>
                    <a:pt x="1494" y="2183"/>
                  </a:cubicBezTo>
                  <a:cubicBezTo>
                    <a:pt x="1492" y="2184"/>
                    <a:pt x="1491" y="2185"/>
                    <a:pt x="1489" y="2186"/>
                  </a:cubicBezTo>
                  <a:cubicBezTo>
                    <a:pt x="1489" y="2186"/>
                    <a:pt x="1488" y="2187"/>
                    <a:pt x="1488" y="2187"/>
                  </a:cubicBezTo>
                  <a:cubicBezTo>
                    <a:pt x="1487" y="2187"/>
                    <a:pt x="1487" y="2187"/>
                    <a:pt x="1487" y="2187"/>
                  </a:cubicBezTo>
                  <a:cubicBezTo>
                    <a:pt x="1487" y="2187"/>
                    <a:pt x="1487" y="2187"/>
                    <a:pt x="1487" y="2187"/>
                  </a:cubicBezTo>
                  <a:cubicBezTo>
                    <a:pt x="1487" y="2187"/>
                    <a:pt x="1487" y="2187"/>
                    <a:pt x="1487" y="2187"/>
                  </a:cubicBezTo>
                  <a:cubicBezTo>
                    <a:pt x="1487" y="2188"/>
                    <a:pt x="1487" y="2188"/>
                    <a:pt x="1487" y="2188"/>
                  </a:cubicBezTo>
                  <a:cubicBezTo>
                    <a:pt x="1486" y="2188"/>
                    <a:pt x="1486" y="2188"/>
                    <a:pt x="1486" y="2188"/>
                  </a:cubicBezTo>
                  <a:cubicBezTo>
                    <a:pt x="1485" y="2189"/>
                    <a:pt x="1483" y="2190"/>
                    <a:pt x="1482" y="2191"/>
                  </a:cubicBezTo>
                  <a:cubicBezTo>
                    <a:pt x="1480" y="2193"/>
                    <a:pt x="1479" y="2195"/>
                    <a:pt x="1477" y="2198"/>
                  </a:cubicBezTo>
                  <a:cubicBezTo>
                    <a:pt x="1476" y="2200"/>
                    <a:pt x="1475" y="2202"/>
                    <a:pt x="1475" y="2204"/>
                  </a:cubicBezTo>
                  <a:cubicBezTo>
                    <a:pt x="1474" y="2204"/>
                    <a:pt x="1474" y="2205"/>
                    <a:pt x="1474" y="2205"/>
                  </a:cubicBezTo>
                  <a:cubicBezTo>
                    <a:pt x="1474" y="2206"/>
                    <a:pt x="1474" y="2206"/>
                    <a:pt x="1474" y="2206"/>
                  </a:cubicBezTo>
                  <a:cubicBezTo>
                    <a:pt x="1474" y="2206"/>
                    <a:pt x="1474" y="2206"/>
                    <a:pt x="1474" y="2207"/>
                  </a:cubicBezTo>
                  <a:cubicBezTo>
                    <a:pt x="1474" y="2207"/>
                    <a:pt x="1474" y="2208"/>
                    <a:pt x="1474" y="2208"/>
                  </a:cubicBezTo>
                  <a:cubicBezTo>
                    <a:pt x="1474" y="2208"/>
                    <a:pt x="1474" y="2209"/>
                    <a:pt x="1474" y="2209"/>
                  </a:cubicBezTo>
                  <a:cubicBezTo>
                    <a:pt x="1474" y="2210"/>
                    <a:pt x="1474" y="2210"/>
                    <a:pt x="1474" y="2211"/>
                  </a:cubicBezTo>
                  <a:cubicBezTo>
                    <a:pt x="1474" y="2212"/>
                    <a:pt x="1474" y="2212"/>
                    <a:pt x="1474" y="2212"/>
                  </a:cubicBezTo>
                  <a:cubicBezTo>
                    <a:pt x="1475" y="2213"/>
                    <a:pt x="1475" y="2213"/>
                    <a:pt x="1475" y="2213"/>
                  </a:cubicBezTo>
                  <a:cubicBezTo>
                    <a:pt x="1475" y="2213"/>
                    <a:pt x="1475" y="2213"/>
                    <a:pt x="1475" y="2212"/>
                  </a:cubicBezTo>
                  <a:cubicBezTo>
                    <a:pt x="1475" y="2212"/>
                    <a:pt x="1475" y="2211"/>
                    <a:pt x="1475" y="2211"/>
                  </a:cubicBezTo>
                  <a:cubicBezTo>
                    <a:pt x="1475" y="2210"/>
                    <a:pt x="1475" y="2210"/>
                    <a:pt x="1476" y="2209"/>
                  </a:cubicBezTo>
                  <a:cubicBezTo>
                    <a:pt x="1476" y="2209"/>
                    <a:pt x="1476" y="2209"/>
                    <a:pt x="1476" y="2208"/>
                  </a:cubicBezTo>
                  <a:cubicBezTo>
                    <a:pt x="1476" y="2208"/>
                    <a:pt x="1476" y="2208"/>
                    <a:pt x="1476" y="2207"/>
                  </a:cubicBezTo>
                  <a:cubicBezTo>
                    <a:pt x="1476" y="2207"/>
                    <a:pt x="1477" y="2207"/>
                    <a:pt x="1477" y="2206"/>
                  </a:cubicBezTo>
                  <a:cubicBezTo>
                    <a:pt x="1477" y="2206"/>
                    <a:pt x="1477" y="2205"/>
                    <a:pt x="1477" y="2205"/>
                  </a:cubicBezTo>
                  <a:cubicBezTo>
                    <a:pt x="1478" y="2203"/>
                    <a:pt x="1479" y="2202"/>
                    <a:pt x="1481" y="2200"/>
                  </a:cubicBezTo>
                  <a:cubicBezTo>
                    <a:pt x="1482" y="2199"/>
                    <a:pt x="1484" y="2197"/>
                    <a:pt x="1486" y="2196"/>
                  </a:cubicBezTo>
                  <a:cubicBezTo>
                    <a:pt x="1487" y="2195"/>
                    <a:pt x="1488" y="2194"/>
                    <a:pt x="1489" y="2194"/>
                  </a:cubicBezTo>
                  <a:cubicBezTo>
                    <a:pt x="1490" y="2193"/>
                    <a:pt x="1491" y="2193"/>
                    <a:pt x="1491" y="2193"/>
                  </a:cubicBezTo>
                  <a:cubicBezTo>
                    <a:pt x="1492" y="2192"/>
                    <a:pt x="1492" y="2192"/>
                    <a:pt x="1493" y="2192"/>
                  </a:cubicBezTo>
                  <a:cubicBezTo>
                    <a:pt x="1494" y="2191"/>
                    <a:pt x="1495" y="2191"/>
                    <a:pt x="1497" y="2190"/>
                  </a:cubicBezTo>
                  <a:cubicBezTo>
                    <a:pt x="1498" y="2189"/>
                    <a:pt x="1499" y="2189"/>
                    <a:pt x="1501" y="2188"/>
                  </a:cubicBezTo>
                  <a:cubicBezTo>
                    <a:pt x="1504" y="2187"/>
                    <a:pt x="1507" y="2186"/>
                    <a:pt x="1509" y="2184"/>
                  </a:cubicBezTo>
                  <a:cubicBezTo>
                    <a:pt x="1511" y="2184"/>
                    <a:pt x="1512" y="2183"/>
                    <a:pt x="1514" y="2182"/>
                  </a:cubicBezTo>
                  <a:cubicBezTo>
                    <a:pt x="1514" y="2181"/>
                    <a:pt x="1515" y="2181"/>
                    <a:pt x="1516" y="2180"/>
                  </a:cubicBezTo>
                  <a:cubicBezTo>
                    <a:pt x="1517" y="2180"/>
                    <a:pt x="1517" y="2180"/>
                    <a:pt x="1517" y="2180"/>
                  </a:cubicBezTo>
                  <a:cubicBezTo>
                    <a:pt x="1517" y="2179"/>
                    <a:pt x="1517" y="2179"/>
                    <a:pt x="1517" y="2179"/>
                  </a:cubicBezTo>
                  <a:cubicBezTo>
                    <a:pt x="1517" y="2179"/>
                    <a:pt x="1517" y="2179"/>
                    <a:pt x="1517" y="2179"/>
                  </a:cubicBezTo>
                  <a:cubicBezTo>
                    <a:pt x="1517" y="2179"/>
                    <a:pt x="1517" y="2179"/>
                    <a:pt x="1517" y="2179"/>
                  </a:cubicBezTo>
                  <a:cubicBezTo>
                    <a:pt x="1518" y="2179"/>
                    <a:pt x="1518" y="2179"/>
                    <a:pt x="1518" y="2179"/>
                  </a:cubicBezTo>
                  <a:cubicBezTo>
                    <a:pt x="1518" y="2179"/>
                    <a:pt x="1518" y="2179"/>
                    <a:pt x="1518" y="2179"/>
                  </a:cubicBezTo>
                  <a:cubicBezTo>
                    <a:pt x="1520" y="2177"/>
                    <a:pt x="1522" y="2175"/>
                    <a:pt x="1524" y="2173"/>
                  </a:cubicBezTo>
                  <a:cubicBezTo>
                    <a:pt x="1523" y="2174"/>
                    <a:pt x="1523" y="2175"/>
                    <a:pt x="1523" y="2176"/>
                  </a:cubicBezTo>
                  <a:cubicBezTo>
                    <a:pt x="1522" y="2179"/>
                    <a:pt x="1521" y="2181"/>
                    <a:pt x="1520" y="2184"/>
                  </a:cubicBezTo>
                  <a:cubicBezTo>
                    <a:pt x="1519" y="2190"/>
                    <a:pt x="1518" y="2195"/>
                    <a:pt x="1517" y="2200"/>
                  </a:cubicBezTo>
                  <a:cubicBezTo>
                    <a:pt x="1517" y="2201"/>
                    <a:pt x="1517" y="2201"/>
                    <a:pt x="1517" y="2202"/>
                  </a:cubicBezTo>
                  <a:cubicBezTo>
                    <a:pt x="1517" y="2203"/>
                    <a:pt x="1517" y="2203"/>
                    <a:pt x="1516" y="2204"/>
                  </a:cubicBezTo>
                  <a:cubicBezTo>
                    <a:pt x="1516" y="2205"/>
                    <a:pt x="1516" y="2205"/>
                    <a:pt x="1516" y="2206"/>
                  </a:cubicBezTo>
                  <a:cubicBezTo>
                    <a:pt x="1516" y="2207"/>
                    <a:pt x="1516" y="2207"/>
                    <a:pt x="1516" y="2208"/>
                  </a:cubicBezTo>
                  <a:cubicBezTo>
                    <a:pt x="1516" y="2209"/>
                    <a:pt x="1516" y="2210"/>
                    <a:pt x="1516" y="2211"/>
                  </a:cubicBezTo>
                  <a:cubicBezTo>
                    <a:pt x="1516" y="2213"/>
                    <a:pt x="1516" y="2214"/>
                    <a:pt x="1516" y="2215"/>
                  </a:cubicBezTo>
                  <a:cubicBezTo>
                    <a:pt x="1517" y="2220"/>
                    <a:pt x="1518" y="2224"/>
                    <a:pt x="1519" y="2227"/>
                  </a:cubicBezTo>
                  <a:cubicBezTo>
                    <a:pt x="1520" y="2231"/>
                    <a:pt x="1522" y="2234"/>
                    <a:pt x="1523" y="2236"/>
                  </a:cubicBezTo>
                  <a:cubicBezTo>
                    <a:pt x="1524" y="2238"/>
                    <a:pt x="1526" y="2240"/>
                    <a:pt x="1527" y="2241"/>
                  </a:cubicBezTo>
                  <a:cubicBezTo>
                    <a:pt x="1528" y="2242"/>
                    <a:pt x="1528" y="2242"/>
                    <a:pt x="1528" y="2242"/>
                  </a:cubicBezTo>
                  <a:cubicBezTo>
                    <a:pt x="1528" y="2242"/>
                    <a:pt x="1528" y="2242"/>
                    <a:pt x="1527" y="2241"/>
                  </a:cubicBezTo>
                  <a:cubicBezTo>
                    <a:pt x="1527" y="2240"/>
                    <a:pt x="1526" y="2239"/>
                    <a:pt x="1526" y="2238"/>
                  </a:cubicBezTo>
                  <a:cubicBezTo>
                    <a:pt x="1526" y="2238"/>
                    <a:pt x="1525" y="2237"/>
                    <a:pt x="1525" y="2237"/>
                  </a:cubicBezTo>
                  <a:cubicBezTo>
                    <a:pt x="1525" y="2236"/>
                    <a:pt x="1525" y="2236"/>
                    <a:pt x="1524" y="2235"/>
                  </a:cubicBezTo>
                  <a:cubicBezTo>
                    <a:pt x="1523" y="2233"/>
                    <a:pt x="1522" y="2230"/>
                    <a:pt x="1522" y="2227"/>
                  </a:cubicBezTo>
                  <a:cubicBezTo>
                    <a:pt x="1521" y="2223"/>
                    <a:pt x="1521" y="2219"/>
                    <a:pt x="1521" y="2215"/>
                  </a:cubicBezTo>
                  <a:cubicBezTo>
                    <a:pt x="1521" y="2213"/>
                    <a:pt x="1521" y="2211"/>
                    <a:pt x="1522" y="2208"/>
                  </a:cubicBezTo>
                  <a:cubicBezTo>
                    <a:pt x="1522" y="2208"/>
                    <a:pt x="1522" y="2207"/>
                    <a:pt x="1522" y="2207"/>
                  </a:cubicBezTo>
                  <a:cubicBezTo>
                    <a:pt x="1522" y="2206"/>
                    <a:pt x="1522" y="2205"/>
                    <a:pt x="1522" y="2205"/>
                  </a:cubicBezTo>
                  <a:cubicBezTo>
                    <a:pt x="1522" y="2204"/>
                    <a:pt x="1522" y="2204"/>
                    <a:pt x="1522" y="2203"/>
                  </a:cubicBezTo>
                  <a:cubicBezTo>
                    <a:pt x="1523" y="2202"/>
                    <a:pt x="1523" y="2202"/>
                    <a:pt x="1523" y="2201"/>
                  </a:cubicBezTo>
                  <a:cubicBezTo>
                    <a:pt x="1524" y="2196"/>
                    <a:pt x="1525" y="2191"/>
                    <a:pt x="1527" y="2186"/>
                  </a:cubicBezTo>
                  <a:cubicBezTo>
                    <a:pt x="1528" y="2184"/>
                    <a:pt x="1529" y="2181"/>
                    <a:pt x="1530" y="2178"/>
                  </a:cubicBezTo>
                  <a:cubicBezTo>
                    <a:pt x="1531" y="2175"/>
                    <a:pt x="1532" y="2173"/>
                    <a:pt x="1532" y="2170"/>
                  </a:cubicBezTo>
                  <a:cubicBezTo>
                    <a:pt x="1533" y="2168"/>
                    <a:pt x="1533" y="2167"/>
                    <a:pt x="1534" y="2165"/>
                  </a:cubicBezTo>
                  <a:cubicBezTo>
                    <a:pt x="1534" y="2163"/>
                    <a:pt x="1534" y="2163"/>
                    <a:pt x="1534" y="2163"/>
                  </a:cubicBezTo>
                  <a:cubicBezTo>
                    <a:pt x="1534" y="2163"/>
                    <a:pt x="1534" y="2163"/>
                    <a:pt x="1534" y="2163"/>
                  </a:cubicBezTo>
                  <a:cubicBezTo>
                    <a:pt x="1534" y="2162"/>
                    <a:pt x="1534" y="2162"/>
                    <a:pt x="1535" y="2162"/>
                  </a:cubicBezTo>
                  <a:cubicBezTo>
                    <a:pt x="1535" y="2161"/>
                    <a:pt x="1535" y="2161"/>
                    <a:pt x="1535" y="2161"/>
                  </a:cubicBezTo>
                  <a:cubicBezTo>
                    <a:pt x="1535" y="2160"/>
                    <a:pt x="1535" y="2158"/>
                    <a:pt x="1536" y="2157"/>
                  </a:cubicBezTo>
                  <a:cubicBezTo>
                    <a:pt x="1536" y="2155"/>
                    <a:pt x="1536" y="2153"/>
                    <a:pt x="1536" y="2152"/>
                  </a:cubicBezTo>
                  <a:cubicBezTo>
                    <a:pt x="1537" y="2149"/>
                    <a:pt x="1537" y="2146"/>
                    <a:pt x="1537" y="2143"/>
                  </a:cubicBezTo>
                  <a:cubicBezTo>
                    <a:pt x="1537" y="2141"/>
                    <a:pt x="1537" y="2140"/>
                    <a:pt x="1537" y="2138"/>
                  </a:cubicBezTo>
                  <a:cubicBezTo>
                    <a:pt x="1537" y="2136"/>
                    <a:pt x="1537" y="2136"/>
                    <a:pt x="1537" y="2136"/>
                  </a:cubicBezTo>
                  <a:cubicBezTo>
                    <a:pt x="1537" y="2135"/>
                    <a:pt x="1537" y="2134"/>
                    <a:pt x="1537" y="2134"/>
                  </a:cubicBezTo>
                  <a:cubicBezTo>
                    <a:pt x="1537" y="2132"/>
                    <a:pt x="1537" y="2131"/>
                    <a:pt x="1537" y="2129"/>
                  </a:cubicBezTo>
                  <a:cubicBezTo>
                    <a:pt x="1537" y="2128"/>
                    <a:pt x="1537" y="2126"/>
                    <a:pt x="1536" y="2125"/>
                  </a:cubicBezTo>
                  <a:cubicBezTo>
                    <a:pt x="1536" y="2122"/>
                    <a:pt x="1535" y="2119"/>
                    <a:pt x="1535" y="2116"/>
                  </a:cubicBezTo>
                  <a:cubicBezTo>
                    <a:pt x="1535" y="2115"/>
                    <a:pt x="1534" y="2113"/>
                    <a:pt x="1534" y="2112"/>
                  </a:cubicBezTo>
                  <a:cubicBezTo>
                    <a:pt x="1534" y="2111"/>
                    <a:pt x="1533" y="2109"/>
                    <a:pt x="1533" y="2108"/>
                  </a:cubicBezTo>
                  <a:cubicBezTo>
                    <a:pt x="1533" y="2107"/>
                    <a:pt x="1532" y="2106"/>
                    <a:pt x="1532" y="2104"/>
                  </a:cubicBezTo>
                  <a:cubicBezTo>
                    <a:pt x="1546" y="2125"/>
                    <a:pt x="1554" y="2147"/>
                    <a:pt x="1558" y="2173"/>
                  </a:cubicBezTo>
                  <a:cubicBezTo>
                    <a:pt x="1562" y="2193"/>
                    <a:pt x="1574" y="2211"/>
                    <a:pt x="1592" y="2222"/>
                  </a:cubicBezTo>
                  <a:cubicBezTo>
                    <a:pt x="1593" y="2222"/>
                    <a:pt x="1594" y="2223"/>
                    <a:pt x="1594" y="2223"/>
                  </a:cubicBezTo>
                  <a:cubicBezTo>
                    <a:pt x="1559" y="2181"/>
                    <a:pt x="1584" y="2137"/>
                    <a:pt x="1567" y="2113"/>
                  </a:cubicBezTo>
                  <a:cubicBezTo>
                    <a:pt x="1605" y="2125"/>
                    <a:pt x="1627" y="2145"/>
                    <a:pt x="1641" y="2169"/>
                  </a:cubicBezTo>
                  <a:cubicBezTo>
                    <a:pt x="1641" y="2169"/>
                    <a:pt x="1641" y="2170"/>
                    <a:pt x="1641" y="2170"/>
                  </a:cubicBezTo>
                  <a:cubicBezTo>
                    <a:pt x="1641" y="2173"/>
                    <a:pt x="1641" y="2176"/>
                    <a:pt x="1641" y="2179"/>
                  </a:cubicBezTo>
                  <a:cubicBezTo>
                    <a:pt x="1641" y="2182"/>
                    <a:pt x="1640" y="2185"/>
                    <a:pt x="1640" y="2189"/>
                  </a:cubicBezTo>
                  <a:cubicBezTo>
                    <a:pt x="1639" y="2190"/>
                    <a:pt x="1639" y="2191"/>
                    <a:pt x="1639" y="2191"/>
                  </a:cubicBezTo>
                  <a:cubicBezTo>
                    <a:pt x="1639" y="2192"/>
                    <a:pt x="1639" y="2193"/>
                    <a:pt x="1638" y="2194"/>
                  </a:cubicBezTo>
                  <a:cubicBezTo>
                    <a:pt x="1638" y="2195"/>
                    <a:pt x="1638" y="2196"/>
                    <a:pt x="1638" y="2197"/>
                  </a:cubicBezTo>
                  <a:cubicBezTo>
                    <a:pt x="1637" y="2198"/>
                    <a:pt x="1637" y="2198"/>
                    <a:pt x="1637" y="2198"/>
                  </a:cubicBezTo>
                  <a:cubicBezTo>
                    <a:pt x="1637" y="2199"/>
                    <a:pt x="1637" y="2199"/>
                    <a:pt x="1637" y="2199"/>
                  </a:cubicBezTo>
                  <a:cubicBezTo>
                    <a:pt x="1637" y="2199"/>
                    <a:pt x="1637" y="2199"/>
                    <a:pt x="1637" y="2199"/>
                  </a:cubicBezTo>
                  <a:cubicBezTo>
                    <a:pt x="1637" y="2201"/>
                    <a:pt x="1637" y="2201"/>
                    <a:pt x="1637" y="2201"/>
                  </a:cubicBezTo>
                  <a:cubicBezTo>
                    <a:pt x="1636" y="2202"/>
                    <a:pt x="1636" y="2202"/>
                    <a:pt x="1636" y="2202"/>
                  </a:cubicBezTo>
                  <a:cubicBezTo>
                    <a:pt x="1636" y="2203"/>
                    <a:pt x="1635" y="2204"/>
                    <a:pt x="1635" y="2205"/>
                  </a:cubicBezTo>
                  <a:cubicBezTo>
                    <a:pt x="1635" y="2206"/>
                    <a:pt x="1634" y="2208"/>
                    <a:pt x="1633" y="2210"/>
                  </a:cubicBezTo>
                  <a:cubicBezTo>
                    <a:pt x="1632" y="2213"/>
                    <a:pt x="1630" y="2217"/>
                    <a:pt x="1629" y="2220"/>
                  </a:cubicBezTo>
                  <a:cubicBezTo>
                    <a:pt x="1628" y="2222"/>
                    <a:pt x="1627" y="2224"/>
                    <a:pt x="1627" y="2226"/>
                  </a:cubicBezTo>
                  <a:cubicBezTo>
                    <a:pt x="1626" y="2228"/>
                    <a:pt x="1625" y="2229"/>
                    <a:pt x="1625" y="2231"/>
                  </a:cubicBezTo>
                  <a:cubicBezTo>
                    <a:pt x="1624" y="2232"/>
                    <a:pt x="1624" y="2233"/>
                    <a:pt x="1624" y="2234"/>
                  </a:cubicBezTo>
                  <a:cubicBezTo>
                    <a:pt x="1624" y="2235"/>
                    <a:pt x="1623" y="2236"/>
                    <a:pt x="1623" y="2237"/>
                  </a:cubicBezTo>
                  <a:cubicBezTo>
                    <a:pt x="1623" y="2238"/>
                    <a:pt x="1623" y="2238"/>
                    <a:pt x="1623" y="2239"/>
                  </a:cubicBezTo>
                  <a:cubicBezTo>
                    <a:pt x="1622" y="2240"/>
                    <a:pt x="1622" y="2241"/>
                    <a:pt x="1622" y="2242"/>
                  </a:cubicBezTo>
                  <a:cubicBezTo>
                    <a:pt x="1622" y="2245"/>
                    <a:pt x="1622" y="2249"/>
                    <a:pt x="1622" y="2252"/>
                  </a:cubicBezTo>
                  <a:cubicBezTo>
                    <a:pt x="1622" y="2255"/>
                    <a:pt x="1622" y="2258"/>
                    <a:pt x="1623" y="2260"/>
                  </a:cubicBezTo>
                  <a:cubicBezTo>
                    <a:pt x="1624" y="2263"/>
                    <a:pt x="1624" y="2265"/>
                    <a:pt x="1625" y="2266"/>
                  </a:cubicBezTo>
                  <a:cubicBezTo>
                    <a:pt x="1626" y="2267"/>
                    <a:pt x="1626" y="2268"/>
                    <a:pt x="1626" y="2268"/>
                  </a:cubicBezTo>
                  <a:cubicBezTo>
                    <a:pt x="1627" y="2269"/>
                    <a:pt x="1627" y="2269"/>
                    <a:pt x="1627" y="2270"/>
                  </a:cubicBezTo>
                  <a:cubicBezTo>
                    <a:pt x="1628" y="2270"/>
                    <a:pt x="1628" y="2271"/>
                    <a:pt x="1628" y="2271"/>
                  </a:cubicBezTo>
                  <a:cubicBezTo>
                    <a:pt x="1628" y="2271"/>
                    <a:pt x="1628" y="2270"/>
                    <a:pt x="1628" y="2269"/>
                  </a:cubicBezTo>
                  <a:cubicBezTo>
                    <a:pt x="1628" y="2269"/>
                    <a:pt x="1627" y="2268"/>
                    <a:pt x="1627" y="2268"/>
                  </a:cubicBezTo>
                  <a:cubicBezTo>
                    <a:pt x="1627" y="2267"/>
                    <a:pt x="1627" y="2266"/>
                    <a:pt x="1627" y="2266"/>
                  </a:cubicBezTo>
                  <a:cubicBezTo>
                    <a:pt x="1627" y="2265"/>
                    <a:pt x="1627" y="2265"/>
                    <a:pt x="1626" y="2264"/>
                  </a:cubicBezTo>
                  <a:cubicBezTo>
                    <a:pt x="1626" y="2264"/>
                    <a:pt x="1626" y="2263"/>
                    <a:pt x="1626" y="2263"/>
                  </a:cubicBezTo>
                  <a:cubicBezTo>
                    <a:pt x="1626" y="2262"/>
                    <a:pt x="1626" y="2261"/>
                    <a:pt x="1626" y="2260"/>
                  </a:cubicBezTo>
                  <a:cubicBezTo>
                    <a:pt x="1626" y="2257"/>
                    <a:pt x="1626" y="2255"/>
                    <a:pt x="1626" y="2252"/>
                  </a:cubicBezTo>
                  <a:cubicBezTo>
                    <a:pt x="1627" y="2249"/>
                    <a:pt x="1627" y="2246"/>
                    <a:pt x="1628" y="2243"/>
                  </a:cubicBezTo>
                  <a:cubicBezTo>
                    <a:pt x="1628" y="2242"/>
                    <a:pt x="1628" y="2242"/>
                    <a:pt x="1629" y="2241"/>
                  </a:cubicBezTo>
                  <a:cubicBezTo>
                    <a:pt x="1629" y="2240"/>
                    <a:pt x="1629" y="2239"/>
                    <a:pt x="1629" y="2239"/>
                  </a:cubicBezTo>
                  <a:cubicBezTo>
                    <a:pt x="1630" y="2238"/>
                    <a:pt x="1630" y="2237"/>
                    <a:pt x="1630" y="2236"/>
                  </a:cubicBezTo>
                  <a:cubicBezTo>
                    <a:pt x="1631" y="2235"/>
                    <a:pt x="1631" y="2234"/>
                    <a:pt x="1631" y="2234"/>
                  </a:cubicBezTo>
                  <a:cubicBezTo>
                    <a:pt x="1632" y="2232"/>
                    <a:pt x="1633" y="2230"/>
                    <a:pt x="1633" y="2229"/>
                  </a:cubicBezTo>
                  <a:cubicBezTo>
                    <a:pt x="1634" y="2227"/>
                    <a:pt x="1635" y="2226"/>
                    <a:pt x="1635" y="2224"/>
                  </a:cubicBezTo>
                  <a:cubicBezTo>
                    <a:pt x="1635" y="2225"/>
                    <a:pt x="1635" y="2225"/>
                    <a:pt x="1635" y="2226"/>
                  </a:cubicBezTo>
                  <a:cubicBezTo>
                    <a:pt x="1635" y="2228"/>
                    <a:pt x="1636" y="2230"/>
                    <a:pt x="1636" y="2231"/>
                  </a:cubicBezTo>
                  <a:cubicBezTo>
                    <a:pt x="1636" y="2232"/>
                    <a:pt x="1636" y="2233"/>
                    <a:pt x="1636" y="2234"/>
                  </a:cubicBezTo>
                  <a:cubicBezTo>
                    <a:pt x="1636" y="2235"/>
                    <a:pt x="1637" y="2236"/>
                    <a:pt x="1637" y="2237"/>
                  </a:cubicBezTo>
                  <a:cubicBezTo>
                    <a:pt x="1637" y="2238"/>
                    <a:pt x="1638" y="2240"/>
                    <a:pt x="1638" y="2241"/>
                  </a:cubicBezTo>
                  <a:cubicBezTo>
                    <a:pt x="1638" y="2242"/>
                    <a:pt x="1639" y="2243"/>
                    <a:pt x="1639" y="2243"/>
                  </a:cubicBezTo>
                  <a:cubicBezTo>
                    <a:pt x="1639" y="2244"/>
                    <a:pt x="1639" y="2245"/>
                    <a:pt x="1640" y="2245"/>
                  </a:cubicBezTo>
                  <a:cubicBezTo>
                    <a:pt x="1640" y="2246"/>
                    <a:pt x="1640" y="2247"/>
                    <a:pt x="1640" y="2247"/>
                  </a:cubicBezTo>
                  <a:cubicBezTo>
                    <a:pt x="1641" y="2248"/>
                    <a:pt x="1641" y="2248"/>
                    <a:pt x="1641" y="2249"/>
                  </a:cubicBezTo>
                  <a:cubicBezTo>
                    <a:pt x="1642" y="2250"/>
                    <a:pt x="1642" y="2251"/>
                    <a:pt x="1643" y="2251"/>
                  </a:cubicBezTo>
                  <a:cubicBezTo>
                    <a:pt x="1643" y="2252"/>
                    <a:pt x="1644" y="2252"/>
                    <a:pt x="1644" y="2253"/>
                  </a:cubicBezTo>
                  <a:cubicBezTo>
                    <a:pt x="1644" y="2253"/>
                    <a:pt x="1644" y="2253"/>
                    <a:pt x="1644" y="2253"/>
                  </a:cubicBezTo>
                  <a:cubicBezTo>
                    <a:pt x="1644" y="2253"/>
                    <a:pt x="1644" y="2253"/>
                    <a:pt x="1644" y="2253"/>
                  </a:cubicBezTo>
                  <a:cubicBezTo>
                    <a:pt x="1644" y="2252"/>
                    <a:pt x="1644" y="2252"/>
                    <a:pt x="1644" y="2251"/>
                  </a:cubicBezTo>
                  <a:cubicBezTo>
                    <a:pt x="1644" y="2250"/>
                    <a:pt x="1644" y="2249"/>
                    <a:pt x="1644" y="2248"/>
                  </a:cubicBezTo>
                  <a:cubicBezTo>
                    <a:pt x="1644" y="2247"/>
                    <a:pt x="1644" y="2246"/>
                    <a:pt x="1644" y="2244"/>
                  </a:cubicBezTo>
                  <a:cubicBezTo>
                    <a:pt x="1644" y="2242"/>
                    <a:pt x="1644" y="2239"/>
                    <a:pt x="1644" y="2236"/>
                  </a:cubicBezTo>
                  <a:cubicBezTo>
                    <a:pt x="1644" y="2235"/>
                    <a:pt x="1644" y="2234"/>
                    <a:pt x="1644" y="2233"/>
                  </a:cubicBezTo>
                  <a:cubicBezTo>
                    <a:pt x="1644" y="2232"/>
                    <a:pt x="1644" y="2232"/>
                    <a:pt x="1643" y="2231"/>
                  </a:cubicBezTo>
                  <a:cubicBezTo>
                    <a:pt x="1643" y="2229"/>
                    <a:pt x="1643" y="2227"/>
                    <a:pt x="1643" y="2226"/>
                  </a:cubicBezTo>
                  <a:cubicBezTo>
                    <a:pt x="1643" y="2224"/>
                    <a:pt x="1643" y="2222"/>
                    <a:pt x="1643" y="2221"/>
                  </a:cubicBezTo>
                  <a:cubicBezTo>
                    <a:pt x="1643" y="2220"/>
                    <a:pt x="1643" y="2219"/>
                    <a:pt x="1643" y="2218"/>
                  </a:cubicBezTo>
                  <a:cubicBezTo>
                    <a:pt x="1643" y="2217"/>
                    <a:pt x="1643" y="2217"/>
                    <a:pt x="1643" y="2216"/>
                  </a:cubicBezTo>
                  <a:cubicBezTo>
                    <a:pt x="1643" y="2214"/>
                    <a:pt x="1643" y="2213"/>
                    <a:pt x="1643" y="2211"/>
                  </a:cubicBezTo>
                  <a:cubicBezTo>
                    <a:pt x="1643" y="2210"/>
                    <a:pt x="1643" y="2208"/>
                    <a:pt x="1643" y="2207"/>
                  </a:cubicBezTo>
                  <a:cubicBezTo>
                    <a:pt x="1643" y="2207"/>
                    <a:pt x="1643" y="2206"/>
                    <a:pt x="1643" y="2206"/>
                  </a:cubicBezTo>
                  <a:cubicBezTo>
                    <a:pt x="1643" y="2205"/>
                    <a:pt x="1643" y="2205"/>
                    <a:pt x="1643" y="2204"/>
                  </a:cubicBezTo>
                  <a:cubicBezTo>
                    <a:pt x="1644" y="2203"/>
                    <a:pt x="1644" y="2203"/>
                    <a:pt x="1644" y="2203"/>
                  </a:cubicBezTo>
                  <a:cubicBezTo>
                    <a:pt x="1644" y="2201"/>
                    <a:pt x="1644" y="2201"/>
                    <a:pt x="1644" y="2201"/>
                  </a:cubicBezTo>
                  <a:cubicBezTo>
                    <a:pt x="1645" y="2199"/>
                    <a:pt x="1645" y="2198"/>
                    <a:pt x="1646" y="2196"/>
                  </a:cubicBezTo>
                  <a:cubicBezTo>
                    <a:pt x="1646" y="2195"/>
                    <a:pt x="1646" y="2194"/>
                    <a:pt x="1646" y="2193"/>
                  </a:cubicBezTo>
                  <a:cubicBezTo>
                    <a:pt x="1646" y="2192"/>
                    <a:pt x="1646" y="2191"/>
                    <a:pt x="1646" y="2190"/>
                  </a:cubicBezTo>
                  <a:cubicBezTo>
                    <a:pt x="1647" y="2187"/>
                    <a:pt x="1647" y="2184"/>
                    <a:pt x="1647" y="2181"/>
                  </a:cubicBezTo>
                  <a:cubicBezTo>
                    <a:pt x="1658" y="2208"/>
                    <a:pt x="1660" y="2238"/>
                    <a:pt x="1659" y="2267"/>
                  </a:cubicBezTo>
                  <a:cubicBezTo>
                    <a:pt x="1658" y="2268"/>
                    <a:pt x="1658" y="2269"/>
                    <a:pt x="1657" y="2270"/>
                  </a:cubicBezTo>
                  <a:cubicBezTo>
                    <a:pt x="1656" y="2272"/>
                    <a:pt x="1654" y="2274"/>
                    <a:pt x="1653" y="2275"/>
                  </a:cubicBezTo>
                  <a:cubicBezTo>
                    <a:pt x="1652" y="2276"/>
                    <a:pt x="1651" y="2277"/>
                    <a:pt x="1651" y="2278"/>
                  </a:cubicBezTo>
                  <a:cubicBezTo>
                    <a:pt x="1650" y="2279"/>
                    <a:pt x="1649" y="2279"/>
                    <a:pt x="1648" y="2280"/>
                  </a:cubicBezTo>
                  <a:cubicBezTo>
                    <a:pt x="1646" y="2282"/>
                    <a:pt x="1645" y="2283"/>
                    <a:pt x="1643" y="2285"/>
                  </a:cubicBezTo>
                  <a:cubicBezTo>
                    <a:pt x="1641" y="2286"/>
                    <a:pt x="1639" y="2288"/>
                    <a:pt x="1637" y="2289"/>
                  </a:cubicBezTo>
                  <a:cubicBezTo>
                    <a:pt x="1635" y="2291"/>
                    <a:pt x="1633" y="2292"/>
                    <a:pt x="1632" y="2294"/>
                  </a:cubicBezTo>
                  <a:cubicBezTo>
                    <a:pt x="1629" y="2296"/>
                    <a:pt x="1629" y="2296"/>
                    <a:pt x="1629" y="2296"/>
                  </a:cubicBezTo>
                  <a:cubicBezTo>
                    <a:pt x="1626" y="2298"/>
                    <a:pt x="1626" y="2298"/>
                    <a:pt x="1626" y="2298"/>
                  </a:cubicBezTo>
                  <a:cubicBezTo>
                    <a:pt x="1624" y="2300"/>
                    <a:pt x="1622" y="2302"/>
                    <a:pt x="1621" y="2303"/>
                  </a:cubicBezTo>
                  <a:cubicBezTo>
                    <a:pt x="1619" y="2305"/>
                    <a:pt x="1617" y="2307"/>
                    <a:pt x="1616" y="2309"/>
                  </a:cubicBezTo>
                  <a:cubicBezTo>
                    <a:pt x="1613" y="2311"/>
                    <a:pt x="1613" y="2311"/>
                    <a:pt x="1613" y="2311"/>
                  </a:cubicBezTo>
                  <a:cubicBezTo>
                    <a:pt x="1612" y="2312"/>
                    <a:pt x="1612" y="2313"/>
                    <a:pt x="1611" y="2314"/>
                  </a:cubicBezTo>
                  <a:cubicBezTo>
                    <a:pt x="1609" y="2316"/>
                    <a:pt x="1608" y="2318"/>
                    <a:pt x="1606" y="2320"/>
                  </a:cubicBezTo>
                  <a:cubicBezTo>
                    <a:pt x="1605" y="2322"/>
                    <a:pt x="1603" y="2324"/>
                    <a:pt x="1602" y="2326"/>
                  </a:cubicBezTo>
                  <a:cubicBezTo>
                    <a:pt x="1601" y="2328"/>
                    <a:pt x="1599" y="2330"/>
                    <a:pt x="1598" y="2332"/>
                  </a:cubicBezTo>
                  <a:cubicBezTo>
                    <a:pt x="1597" y="2334"/>
                    <a:pt x="1595" y="2336"/>
                    <a:pt x="1594" y="2338"/>
                  </a:cubicBezTo>
                  <a:cubicBezTo>
                    <a:pt x="1594" y="2339"/>
                    <a:pt x="1593" y="2340"/>
                    <a:pt x="1593" y="2341"/>
                  </a:cubicBezTo>
                  <a:cubicBezTo>
                    <a:pt x="1592" y="2343"/>
                    <a:pt x="1592" y="2343"/>
                    <a:pt x="1592" y="2343"/>
                  </a:cubicBezTo>
                  <a:cubicBezTo>
                    <a:pt x="1591" y="2345"/>
                    <a:pt x="1591" y="2345"/>
                    <a:pt x="1591" y="2345"/>
                  </a:cubicBezTo>
                  <a:cubicBezTo>
                    <a:pt x="1590" y="2346"/>
                    <a:pt x="1590" y="2347"/>
                    <a:pt x="1590" y="2348"/>
                  </a:cubicBezTo>
                  <a:cubicBezTo>
                    <a:pt x="1589" y="2349"/>
                    <a:pt x="1589" y="2350"/>
                    <a:pt x="1588" y="2351"/>
                  </a:cubicBezTo>
                  <a:cubicBezTo>
                    <a:pt x="1590" y="2350"/>
                    <a:pt x="1591" y="2348"/>
                    <a:pt x="1593" y="2346"/>
                  </a:cubicBezTo>
                  <a:cubicBezTo>
                    <a:pt x="1597" y="2340"/>
                    <a:pt x="1597" y="2340"/>
                    <a:pt x="1597" y="2340"/>
                  </a:cubicBezTo>
                  <a:cubicBezTo>
                    <a:pt x="1600" y="2337"/>
                    <a:pt x="1600" y="2337"/>
                    <a:pt x="1600" y="2337"/>
                  </a:cubicBezTo>
                  <a:cubicBezTo>
                    <a:pt x="1602" y="2335"/>
                    <a:pt x="1602" y="2335"/>
                    <a:pt x="1602" y="2335"/>
                  </a:cubicBezTo>
                  <a:cubicBezTo>
                    <a:pt x="1603" y="2334"/>
                    <a:pt x="1604" y="2333"/>
                    <a:pt x="1604" y="2332"/>
                  </a:cubicBezTo>
                  <a:cubicBezTo>
                    <a:pt x="1605" y="2331"/>
                    <a:pt x="1606" y="2330"/>
                    <a:pt x="1607" y="2329"/>
                  </a:cubicBezTo>
                  <a:cubicBezTo>
                    <a:pt x="1609" y="2327"/>
                    <a:pt x="1609" y="2327"/>
                    <a:pt x="1609" y="2327"/>
                  </a:cubicBezTo>
                  <a:cubicBezTo>
                    <a:pt x="1611" y="2324"/>
                    <a:pt x="1611" y="2324"/>
                    <a:pt x="1611" y="2324"/>
                  </a:cubicBezTo>
                  <a:cubicBezTo>
                    <a:pt x="1612" y="2323"/>
                    <a:pt x="1613" y="2322"/>
                    <a:pt x="1614" y="2322"/>
                  </a:cubicBezTo>
                  <a:cubicBezTo>
                    <a:pt x="1615" y="2321"/>
                    <a:pt x="1615" y="2320"/>
                    <a:pt x="1616" y="2319"/>
                  </a:cubicBezTo>
                  <a:cubicBezTo>
                    <a:pt x="1618" y="2317"/>
                    <a:pt x="1619" y="2316"/>
                    <a:pt x="1621" y="2314"/>
                  </a:cubicBezTo>
                  <a:cubicBezTo>
                    <a:pt x="1623" y="2312"/>
                    <a:pt x="1624" y="2311"/>
                    <a:pt x="1626" y="2309"/>
                  </a:cubicBezTo>
                  <a:cubicBezTo>
                    <a:pt x="1627" y="2308"/>
                    <a:pt x="1628" y="2307"/>
                    <a:pt x="1629" y="2307"/>
                  </a:cubicBezTo>
                  <a:cubicBezTo>
                    <a:pt x="1630" y="2306"/>
                    <a:pt x="1630" y="2305"/>
                    <a:pt x="1631" y="2304"/>
                  </a:cubicBezTo>
                  <a:cubicBezTo>
                    <a:pt x="1634" y="2302"/>
                    <a:pt x="1634" y="2302"/>
                    <a:pt x="1634" y="2302"/>
                  </a:cubicBezTo>
                  <a:cubicBezTo>
                    <a:pt x="1637" y="2299"/>
                    <a:pt x="1637" y="2299"/>
                    <a:pt x="1637" y="2299"/>
                  </a:cubicBezTo>
                  <a:cubicBezTo>
                    <a:pt x="1642" y="2295"/>
                    <a:pt x="1642" y="2295"/>
                    <a:pt x="1642" y="2295"/>
                  </a:cubicBezTo>
                  <a:cubicBezTo>
                    <a:pt x="1644" y="2293"/>
                    <a:pt x="1646" y="2291"/>
                    <a:pt x="1647" y="2290"/>
                  </a:cubicBezTo>
                  <a:cubicBezTo>
                    <a:pt x="1649" y="2288"/>
                    <a:pt x="1651" y="2286"/>
                    <a:pt x="1652" y="2284"/>
                  </a:cubicBezTo>
                  <a:cubicBezTo>
                    <a:pt x="1653" y="2283"/>
                    <a:pt x="1654" y="2282"/>
                    <a:pt x="1655" y="2281"/>
                  </a:cubicBezTo>
                  <a:cubicBezTo>
                    <a:pt x="1655" y="2281"/>
                    <a:pt x="1656" y="2280"/>
                    <a:pt x="1656" y="2280"/>
                  </a:cubicBezTo>
                  <a:cubicBezTo>
                    <a:pt x="1656" y="2279"/>
                    <a:pt x="1657" y="2279"/>
                    <a:pt x="1657" y="2278"/>
                  </a:cubicBezTo>
                  <a:cubicBezTo>
                    <a:pt x="1657" y="2278"/>
                    <a:pt x="1658" y="2277"/>
                    <a:pt x="1658" y="2276"/>
                  </a:cubicBezTo>
                  <a:cubicBezTo>
                    <a:pt x="1657" y="2286"/>
                    <a:pt x="1656" y="2296"/>
                    <a:pt x="1655" y="2305"/>
                  </a:cubicBezTo>
                  <a:cubicBezTo>
                    <a:pt x="1655" y="2305"/>
                    <a:pt x="1655" y="2305"/>
                    <a:pt x="1655" y="2305"/>
                  </a:cubicBezTo>
                  <a:cubicBezTo>
                    <a:pt x="1653" y="2310"/>
                    <a:pt x="1650" y="2315"/>
                    <a:pt x="1647" y="2321"/>
                  </a:cubicBezTo>
                  <a:cubicBezTo>
                    <a:pt x="1644" y="2326"/>
                    <a:pt x="1640" y="2332"/>
                    <a:pt x="1637" y="2338"/>
                  </a:cubicBezTo>
                  <a:cubicBezTo>
                    <a:pt x="1636" y="2338"/>
                    <a:pt x="1636" y="2339"/>
                    <a:pt x="1635" y="2340"/>
                  </a:cubicBezTo>
                  <a:cubicBezTo>
                    <a:pt x="1633" y="2341"/>
                    <a:pt x="1630" y="2343"/>
                    <a:pt x="1627" y="2345"/>
                  </a:cubicBezTo>
                  <a:cubicBezTo>
                    <a:pt x="1624" y="2347"/>
                    <a:pt x="1620" y="2350"/>
                    <a:pt x="1616" y="2353"/>
                  </a:cubicBezTo>
                  <a:cubicBezTo>
                    <a:pt x="1615" y="2354"/>
                    <a:pt x="1613" y="2355"/>
                    <a:pt x="1612" y="2355"/>
                  </a:cubicBezTo>
                  <a:cubicBezTo>
                    <a:pt x="1611" y="2356"/>
                    <a:pt x="1610" y="2357"/>
                    <a:pt x="1609" y="2358"/>
                  </a:cubicBezTo>
                  <a:cubicBezTo>
                    <a:pt x="1607" y="2360"/>
                    <a:pt x="1605" y="2361"/>
                    <a:pt x="1603" y="2363"/>
                  </a:cubicBezTo>
                  <a:cubicBezTo>
                    <a:pt x="1601" y="2365"/>
                    <a:pt x="1599" y="2367"/>
                    <a:pt x="1596" y="2369"/>
                  </a:cubicBezTo>
                  <a:cubicBezTo>
                    <a:pt x="1596" y="2369"/>
                    <a:pt x="1595" y="2370"/>
                    <a:pt x="1595" y="2370"/>
                  </a:cubicBezTo>
                  <a:cubicBezTo>
                    <a:pt x="1594" y="2370"/>
                    <a:pt x="1594" y="2371"/>
                    <a:pt x="1593" y="2371"/>
                  </a:cubicBezTo>
                  <a:cubicBezTo>
                    <a:pt x="1592" y="2372"/>
                    <a:pt x="1591" y="2373"/>
                    <a:pt x="1591" y="2374"/>
                  </a:cubicBezTo>
                  <a:cubicBezTo>
                    <a:pt x="1589" y="2376"/>
                    <a:pt x="1587" y="2378"/>
                    <a:pt x="1586" y="2380"/>
                  </a:cubicBezTo>
                  <a:cubicBezTo>
                    <a:pt x="1585" y="2382"/>
                    <a:pt x="1584" y="2383"/>
                    <a:pt x="1584" y="2384"/>
                  </a:cubicBezTo>
                  <a:cubicBezTo>
                    <a:pt x="1583" y="2384"/>
                    <a:pt x="1583" y="2385"/>
                    <a:pt x="1583" y="2385"/>
                  </a:cubicBezTo>
                  <a:cubicBezTo>
                    <a:pt x="1582" y="2386"/>
                    <a:pt x="1582" y="2386"/>
                    <a:pt x="1582" y="2387"/>
                  </a:cubicBezTo>
                  <a:cubicBezTo>
                    <a:pt x="1582" y="2388"/>
                    <a:pt x="1581" y="2389"/>
                    <a:pt x="1581" y="2390"/>
                  </a:cubicBezTo>
                  <a:cubicBezTo>
                    <a:pt x="1581" y="2390"/>
                    <a:pt x="1580" y="2391"/>
                    <a:pt x="1580" y="2391"/>
                  </a:cubicBezTo>
                  <a:cubicBezTo>
                    <a:pt x="1580" y="2391"/>
                    <a:pt x="1580" y="2392"/>
                    <a:pt x="1580" y="2392"/>
                  </a:cubicBezTo>
                  <a:cubicBezTo>
                    <a:pt x="1580" y="2393"/>
                    <a:pt x="1580" y="2394"/>
                    <a:pt x="1580" y="2395"/>
                  </a:cubicBezTo>
                  <a:cubicBezTo>
                    <a:pt x="1580" y="2395"/>
                    <a:pt x="1579" y="2396"/>
                    <a:pt x="1579" y="2396"/>
                  </a:cubicBezTo>
                  <a:cubicBezTo>
                    <a:pt x="1579" y="2396"/>
                    <a:pt x="1579" y="2397"/>
                    <a:pt x="1579" y="2397"/>
                  </a:cubicBezTo>
                  <a:cubicBezTo>
                    <a:pt x="1579" y="2398"/>
                    <a:pt x="1579" y="2398"/>
                    <a:pt x="1579" y="2399"/>
                  </a:cubicBezTo>
                  <a:cubicBezTo>
                    <a:pt x="1579" y="2399"/>
                    <a:pt x="1580" y="2400"/>
                    <a:pt x="1580" y="2400"/>
                  </a:cubicBezTo>
                  <a:cubicBezTo>
                    <a:pt x="1580" y="2401"/>
                    <a:pt x="1580" y="2401"/>
                    <a:pt x="1580" y="2401"/>
                  </a:cubicBezTo>
                  <a:cubicBezTo>
                    <a:pt x="1580" y="2401"/>
                    <a:pt x="1580" y="2401"/>
                    <a:pt x="1580" y="2400"/>
                  </a:cubicBezTo>
                  <a:cubicBezTo>
                    <a:pt x="1580" y="2400"/>
                    <a:pt x="1580" y="2399"/>
                    <a:pt x="1580" y="2399"/>
                  </a:cubicBezTo>
                  <a:cubicBezTo>
                    <a:pt x="1581" y="2398"/>
                    <a:pt x="1581" y="2398"/>
                    <a:pt x="1581" y="2397"/>
                  </a:cubicBezTo>
                  <a:cubicBezTo>
                    <a:pt x="1581" y="2397"/>
                    <a:pt x="1581" y="2397"/>
                    <a:pt x="1581" y="2396"/>
                  </a:cubicBezTo>
                  <a:cubicBezTo>
                    <a:pt x="1581" y="2396"/>
                    <a:pt x="1582" y="2396"/>
                    <a:pt x="1582" y="2395"/>
                  </a:cubicBezTo>
                  <a:cubicBezTo>
                    <a:pt x="1582" y="2395"/>
                    <a:pt x="1582" y="2395"/>
                    <a:pt x="1582" y="2395"/>
                  </a:cubicBezTo>
                  <a:cubicBezTo>
                    <a:pt x="1582" y="2394"/>
                    <a:pt x="1583" y="2394"/>
                    <a:pt x="1583" y="2393"/>
                  </a:cubicBezTo>
                  <a:cubicBezTo>
                    <a:pt x="1583" y="2393"/>
                    <a:pt x="1583" y="2393"/>
                    <a:pt x="1583" y="2392"/>
                  </a:cubicBezTo>
                  <a:cubicBezTo>
                    <a:pt x="1584" y="2392"/>
                    <a:pt x="1584" y="2392"/>
                    <a:pt x="1584" y="2391"/>
                  </a:cubicBezTo>
                  <a:cubicBezTo>
                    <a:pt x="1585" y="2391"/>
                    <a:pt x="1585" y="2390"/>
                    <a:pt x="1586" y="2389"/>
                  </a:cubicBezTo>
                  <a:cubicBezTo>
                    <a:pt x="1587" y="2387"/>
                    <a:pt x="1589" y="2386"/>
                    <a:pt x="1590" y="2384"/>
                  </a:cubicBezTo>
                  <a:cubicBezTo>
                    <a:pt x="1592" y="2383"/>
                    <a:pt x="1594" y="2381"/>
                    <a:pt x="1595" y="2379"/>
                  </a:cubicBezTo>
                  <a:cubicBezTo>
                    <a:pt x="1596" y="2379"/>
                    <a:pt x="1597" y="2378"/>
                    <a:pt x="1598" y="2377"/>
                  </a:cubicBezTo>
                  <a:cubicBezTo>
                    <a:pt x="1599" y="2376"/>
                    <a:pt x="1600" y="2375"/>
                    <a:pt x="1601" y="2374"/>
                  </a:cubicBezTo>
                  <a:cubicBezTo>
                    <a:pt x="1604" y="2373"/>
                    <a:pt x="1606" y="2371"/>
                    <a:pt x="1608" y="2369"/>
                  </a:cubicBezTo>
                  <a:cubicBezTo>
                    <a:pt x="1610" y="2367"/>
                    <a:pt x="1612" y="2366"/>
                    <a:pt x="1614" y="2364"/>
                  </a:cubicBezTo>
                  <a:cubicBezTo>
                    <a:pt x="1615" y="2363"/>
                    <a:pt x="1616" y="2362"/>
                    <a:pt x="1617" y="2361"/>
                  </a:cubicBezTo>
                  <a:cubicBezTo>
                    <a:pt x="1618" y="2360"/>
                    <a:pt x="1619" y="2359"/>
                    <a:pt x="1620" y="2358"/>
                  </a:cubicBezTo>
                  <a:cubicBezTo>
                    <a:pt x="1624" y="2355"/>
                    <a:pt x="1627" y="2351"/>
                    <a:pt x="1630" y="2348"/>
                  </a:cubicBezTo>
                  <a:cubicBezTo>
                    <a:pt x="1630" y="2348"/>
                    <a:pt x="1630" y="2348"/>
                    <a:pt x="1630" y="2348"/>
                  </a:cubicBezTo>
                  <a:cubicBezTo>
                    <a:pt x="1629" y="2351"/>
                    <a:pt x="1627" y="2353"/>
                    <a:pt x="1626" y="2356"/>
                  </a:cubicBezTo>
                  <a:cubicBezTo>
                    <a:pt x="1625" y="2357"/>
                    <a:pt x="1624" y="2359"/>
                    <a:pt x="1624" y="2361"/>
                  </a:cubicBezTo>
                  <a:cubicBezTo>
                    <a:pt x="1623" y="2361"/>
                    <a:pt x="1623" y="2362"/>
                    <a:pt x="1622" y="2363"/>
                  </a:cubicBezTo>
                  <a:cubicBezTo>
                    <a:pt x="1622" y="2364"/>
                    <a:pt x="1622" y="2364"/>
                    <a:pt x="1622" y="2364"/>
                  </a:cubicBezTo>
                  <a:cubicBezTo>
                    <a:pt x="1621" y="2365"/>
                    <a:pt x="1621" y="2365"/>
                    <a:pt x="1621" y="2365"/>
                  </a:cubicBezTo>
                  <a:cubicBezTo>
                    <a:pt x="1621" y="2365"/>
                    <a:pt x="1621" y="2365"/>
                    <a:pt x="1621" y="2365"/>
                  </a:cubicBezTo>
                  <a:cubicBezTo>
                    <a:pt x="1621" y="2366"/>
                    <a:pt x="1621" y="2366"/>
                    <a:pt x="1621" y="2366"/>
                  </a:cubicBezTo>
                  <a:cubicBezTo>
                    <a:pt x="1620" y="2367"/>
                    <a:pt x="1620" y="2369"/>
                    <a:pt x="1619" y="2370"/>
                  </a:cubicBezTo>
                  <a:cubicBezTo>
                    <a:pt x="1618" y="2371"/>
                    <a:pt x="1618" y="2372"/>
                    <a:pt x="1618" y="2373"/>
                  </a:cubicBezTo>
                  <a:cubicBezTo>
                    <a:pt x="1617" y="2376"/>
                    <a:pt x="1617" y="2376"/>
                    <a:pt x="1617" y="2376"/>
                  </a:cubicBezTo>
                  <a:cubicBezTo>
                    <a:pt x="1616" y="2377"/>
                    <a:pt x="1615" y="2379"/>
                    <a:pt x="1615" y="2381"/>
                  </a:cubicBezTo>
                  <a:cubicBezTo>
                    <a:pt x="1614" y="2383"/>
                    <a:pt x="1613" y="2384"/>
                    <a:pt x="1613" y="2386"/>
                  </a:cubicBezTo>
                  <a:cubicBezTo>
                    <a:pt x="1612" y="2388"/>
                    <a:pt x="1612" y="2390"/>
                    <a:pt x="1611" y="2391"/>
                  </a:cubicBezTo>
                  <a:cubicBezTo>
                    <a:pt x="1611" y="2392"/>
                    <a:pt x="1611" y="2393"/>
                    <a:pt x="1610" y="2394"/>
                  </a:cubicBezTo>
                  <a:cubicBezTo>
                    <a:pt x="1610" y="2395"/>
                    <a:pt x="1610" y="2396"/>
                    <a:pt x="1610" y="2397"/>
                  </a:cubicBezTo>
                  <a:cubicBezTo>
                    <a:pt x="1609" y="2399"/>
                    <a:pt x="1609" y="2400"/>
                    <a:pt x="1609" y="2402"/>
                  </a:cubicBezTo>
                  <a:cubicBezTo>
                    <a:pt x="1608" y="2404"/>
                    <a:pt x="1608" y="2406"/>
                    <a:pt x="1608" y="2407"/>
                  </a:cubicBezTo>
                  <a:cubicBezTo>
                    <a:pt x="1607" y="2409"/>
                    <a:pt x="1607" y="2411"/>
                    <a:pt x="1607" y="2413"/>
                  </a:cubicBezTo>
                  <a:cubicBezTo>
                    <a:pt x="1606" y="2414"/>
                    <a:pt x="1606" y="2416"/>
                    <a:pt x="1606" y="2418"/>
                  </a:cubicBezTo>
                  <a:cubicBezTo>
                    <a:pt x="1606" y="2420"/>
                    <a:pt x="1606" y="2421"/>
                    <a:pt x="1606" y="2423"/>
                  </a:cubicBezTo>
                  <a:cubicBezTo>
                    <a:pt x="1605" y="2425"/>
                    <a:pt x="1605" y="2426"/>
                    <a:pt x="1605" y="2428"/>
                  </a:cubicBezTo>
                  <a:cubicBezTo>
                    <a:pt x="1605" y="2430"/>
                    <a:pt x="1605" y="2431"/>
                    <a:pt x="1605" y="2433"/>
                  </a:cubicBezTo>
                  <a:cubicBezTo>
                    <a:pt x="1605" y="2435"/>
                    <a:pt x="1605" y="2436"/>
                    <a:pt x="1605" y="2438"/>
                  </a:cubicBezTo>
                  <a:cubicBezTo>
                    <a:pt x="1605" y="2441"/>
                    <a:pt x="1605" y="2444"/>
                    <a:pt x="1605" y="2447"/>
                  </a:cubicBezTo>
                  <a:cubicBezTo>
                    <a:pt x="1606" y="2448"/>
                    <a:pt x="1606" y="2450"/>
                    <a:pt x="1606" y="2451"/>
                  </a:cubicBezTo>
                  <a:cubicBezTo>
                    <a:pt x="1606" y="2453"/>
                    <a:pt x="1606" y="2454"/>
                    <a:pt x="1606" y="2456"/>
                  </a:cubicBezTo>
                  <a:cubicBezTo>
                    <a:pt x="1606" y="2457"/>
                    <a:pt x="1607" y="2458"/>
                    <a:pt x="1607" y="2460"/>
                  </a:cubicBezTo>
                  <a:cubicBezTo>
                    <a:pt x="1607" y="2461"/>
                    <a:pt x="1607" y="2462"/>
                    <a:pt x="1607" y="2463"/>
                  </a:cubicBezTo>
                  <a:cubicBezTo>
                    <a:pt x="1608" y="2466"/>
                    <a:pt x="1608" y="2468"/>
                    <a:pt x="1609" y="2470"/>
                  </a:cubicBezTo>
                  <a:cubicBezTo>
                    <a:pt x="1609" y="2473"/>
                    <a:pt x="1610" y="2475"/>
                    <a:pt x="1610" y="2476"/>
                  </a:cubicBezTo>
                  <a:cubicBezTo>
                    <a:pt x="1611" y="2478"/>
                    <a:pt x="1611" y="2480"/>
                    <a:pt x="1612" y="2482"/>
                  </a:cubicBezTo>
                  <a:cubicBezTo>
                    <a:pt x="1612" y="2482"/>
                    <a:pt x="1612" y="2483"/>
                    <a:pt x="1613" y="2484"/>
                  </a:cubicBezTo>
                  <a:cubicBezTo>
                    <a:pt x="1613" y="2484"/>
                    <a:pt x="1613" y="2485"/>
                    <a:pt x="1613" y="2486"/>
                  </a:cubicBezTo>
                  <a:cubicBezTo>
                    <a:pt x="1614" y="2487"/>
                    <a:pt x="1614" y="2488"/>
                    <a:pt x="1614" y="2489"/>
                  </a:cubicBezTo>
                  <a:cubicBezTo>
                    <a:pt x="1615" y="2490"/>
                    <a:pt x="1615" y="2491"/>
                    <a:pt x="1615" y="2491"/>
                  </a:cubicBezTo>
                  <a:cubicBezTo>
                    <a:pt x="1615" y="2491"/>
                    <a:pt x="1615" y="2490"/>
                    <a:pt x="1615" y="2488"/>
                  </a:cubicBezTo>
                  <a:cubicBezTo>
                    <a:pt x="1615" y="2488"/>
                    <a:pt x="1614" y="2487"/>
                    <a:pt x="1614" y="2485"/>
                  </a:cubicBezTo>
                  <a:cubicBezTo>
                    <a:pt x="1614" y="2485"/>
                    <a:pt x="1614" y="2484"/>
                    <a:pt x="1614" y="2483"/>
                  </a:cubicBezTo>
                  <a:cubicBezTo>
                    <a:pt x="1614" y="2483"/>
                    <a:pt x="1614" y="2482"/>
                    <a:pt x="1613" y="2481"/>
                  </a:cubicBezTo>
                  <a:cubicBezTo>
                    <a:pt x="1613" y="2480"/>
                    <a:pt x="1613" y="2478"/>
                    <a:pt x="1613" y="2476"/>
                  </a:cubicBezTo>
                  <a:cubicBezTo>
                    <a:pt x="1612" y="2474"/>
                    <a:pt x="1612" y="2472"/>
                    <a:pt x="1612" y="2470"/>
                  </a:cubicBezTo>
                  <a:cubicBezTo>
                    <a:pt x="1612" y="2468"/>
                    <a:pt x="1611" y="2465"/>
                    <a:pt x="1611" y="2463"/>
                  </a:cubicBezTo>
                  <a:cubicBezTo>
                    <a:pt x="1611" y="2462"/>
                    <a:pt x="1611" y="2460"/>
                    <a:pt x="1611" y="2459"/>
                  </a:cubicBezTo>
                  <a:cubicBezTo>
                    <a:pt x="1611" y="2458"/>
                    <a:pt x="1611" y="2457"/>
                    <a:pt x="1611" y="2455"/>
                  </a:cubicBezTo>
                  <a:cubicBezTo>
                    <a:pt x="1611" y="2454"/>
                    <a:pt x="1611" y="2452"/>
                    <a:pt x="1611" y="2451"/>
                  </a:cubicBezTo>
                  <a:cubicBezTo>
                    <a:pt x="1611" y="2450"/>
                    <a:pt x="1611" y="2448"/>
                    <a:pt x="1611" y="2447"/>
                  </a:cubicBezTo>
                  <a:cubicBezTo>
                    <a:pt x="1611" y="2444"/>
                    <a:pt x="1611" y="2441"/>
                    <a:pt x="1611" y="2438"/>
                  </a:cubicBezTo>
                  <a:cubicBezTo>
                    <a:pt x="1611" y="2436"/>
                    <a:pt x="1611" y="2435"/>
                    <a:pt x="1611" y="2433"/>
                  </a:cubicBezTo>
                  <a:cubicBezTo>
                    <a:pt x="1611" y="2432"/>
                    <a:pt x="1612" y="2430"/>
                    <a:pt x="1612" y="2428"/>
                  </a:cubicBezTo>
                  <a:cubicBezTo>
                    <a:pt x="1612" y="2427"/>
                    <a:pt x="1612" y="2425"/>
                    <a:pt x="1612" y="2424"/>
                  </a:cubicBezTo>
                  <a:cubicBezTo>
                    <a:pt x="1613" y="2422"/>
                    <a:pt x="1613" y="2420"/>
                    <a:pt x="1613" y="2419"/>
                  </a:cubicBezTo>
                  <a:cubicBezTo>
                    <a:pt x="1613" y="2417"/>
                    <a:pt x="1614" y="2415"/>
                    <a:pt x="1614" y="2414"/>
                  </a:cubicBezTo>
                  <a:cubicBezTo>
                    <a:pt x="1614" y="2412"/>
                    <a:pt x="1615" y="2410"/>
                    <a:pt x="1615" y="2409"/>
                  </a:cubicBezTo>
                  <a:cubicBezTo>
                    <a:pt x="1615" y="2405"/>
                    <a:pt x="1616" y="2402"/>
                    <a:pt x="1617" y="2399"/>
                  </a:cubicBezTo>
                  <a:cubicBezTo>
                    <a:pt x="1617" y="2398"/>
                    <a:pt x="1618" y="2398"/>
                    <a:pt x="1618" y="2397"/>
                  </a:cubicBezTo>
                  <a:cubicBezTo>
                    <a:pt x="1618" y="2397"/>
                    <a:pt x="1618" y="2397"/>
                    <a:pt x="1618" y="2397"/>
                  </a:cubicBezTo>
                  <a:cubicBezTo>
                    <a:pt x="1618" y="2398"/>
                    <a:pt x="1618" y="2400"/>
                    <a:pt x="1619" y="2401"/>
                  </a:cubicBezTo>
                  <a:cubicBezTo>
                    <a:pt x="1619" y="2402"/>
                    <a:pt x="1619" y="2403"/>
                    <a:pt x="1619" y="2404"/>
                  </a:cubicBezTo>
                  <a:cubicBezTo>
                    <a:pt x="1619" y="2404"/>
                    <a:pt x="1620" y="2405"/>
                    <a:pt x="1620" y="2406"/>
                  </a:cubicBezTo>
                  <a:cubicBezTo>
                    <a:pt x="1620" y="2408"/>
                    <a:pt x="1621" y="2410"/>
                    <a:pt x="1621" y="2412"/>
                  </a:cubicBezTo>
                  <a:cubicBezTo>
                    <a:pt x="1622" y="2414"/>
                    <a:pt x="1622" y="2416"/>
                    <a:pt x="1623" y="2419"/>
                  </a:cubicBezTo>
                  <a:cubicBezTo>
                    <a:pt x="1623" y="2421"/>
                    <a:pt x="1623" y="2423"/>
                    <a:pt x="1624" y="2426"/>
                  </a:cubicBezTo>
                  <a:cubicBezTo>
                    <a:pt x="1624" y="2428"/>
                    <a:pt x="1625" y="2430"/>
                    <a:pt x="1625" y="2433"/>
                  </a:cubicBezTo>
                  <a:cubicBezTo>
                    <a:pt x="1626" y="2435"/>
                    <a:pt x="1626" y="2437"/>
                    <a:pt x="1627" y="2440"/>
                  </a:cubicBezTo>
                  <a:cubicBezTo>
                    <a:pt x="1627" y="2442"/>
                    <a:pt x="1628" y="2445"/>
                    <a:pt x="1628" y="2447"/>
                  </a:cubicBezTo>
                  <a:cubicBezTo>
                    <a:pt x="1628" y="2448"/>
                    <a:pt x="1628" y="2449"/>
                    <a:pt x="1628" y="2450"/>
                  </a:cubicBezTo>
                  <a:cubicBezTo>
                    <a:pt x="1629" y="2451"/>
                    <a:pt x="1629" y="2452"/>
                    <a:pt x="1629" y="2453"/>
                  </a:cubicBezTo>
                  <a:cubicBezTo>
                    <a:pt x="1629" y="2455"/>
                    <a:pt x="1630" y="2457"/>
                    <a:pt x="1630" y="2459"/>
                  </a:cubicBezTo>
                  <a:cubicBezTo>
                    <a:pt x="1630" y="2461"/>
                    <a:pt x="1630" y="2463"/>
                    <a:pt x="1631" y="2464"/>
                  </a:cubicBezTo>
                  <a:cubicBezTo>
                    <a:pt x="1631" y="2466"/>
                    <a:pt x="1631" y="2467"/>
                    <a:pt x="1631" y="2468"/>
                  </a:cubicBezTo>
                  <a:cubicBezTo>
                    <a:pt x="1632" y="2469"/>
                    <a:pt x="1632" y="2470"/>
                    <a:pt x="1632" y="2471"/>
                  </a:cubicBezTo>
                  <a:cubicBezTo>
                    <a:pt x="1632" y="2471"/>
                    <a:pt x="1632" y="2472"/>
                    <a:pt x="1632" y="2472"/>
                  </a:cubicBezTo>
                  <a:cubicBezTo>
                    <a:pt x="1632" y="2472"/>
                    <a:pt x="1632" y="2471"/>
                    <a:pt x="1632" y="2471"/>
                  </a:cubicBezTo>
                  <a:cubicBezTo>
                    <a:pt x="1632" y="2470"/>
                    <a:pt x="1633" y="2469"/>
                    <a:pt x="1633" y="2468"/>
                  </a:cubicBezTo>
                  <a:cubicBezTo>
                    <a:pt x="1633" y="2467"/>
                    <a:pt x="1633" y="2466"/>
                    <a:pt x="1634" y="2464"/>
                  </a:cubicBezTo>
                  <a:cubicBezTo>
                    <a:pt x="1634" y="2464"/>
                    <a:pt x="1634" y="2463"/>
                    <a:pt x="1634" y="2462"/>
                  </a:cubicBezTo>
                  <a:cubicBezTo>
                    <a:pt x="1634" y="2461"/>
                    <a:pt x="1634" y="2460"/>
                    <a:pt x="1634" y="2459"/>
                  </a:cubicBezTo>
                  <a:cubicBezTo>
                    <a:pt x="1635" y="2458"/>
                    <a:pt x="1635" y="2457"/>
                    <a:pt x="1635" y="2456"/>
                  </a:cubicBezTo>
                  <a:cubicBezTo>
                    <a:pt x="1635" y="2455"/>
                    <a:pt x="1635" y="2454"/>
                    <a:pt x="1635" y="2453"/>
                  </a:cubicBezTo>
                  <a:cubicBezTo>
                    <a:pt x="1635" y="2452"/>
                    <a:pt x="1635" y="2451"/>
                    <a:pt x="1635" y="2450"/>
                  </a:cubicBezTo>
                  <a:cubicBezTo>
                    <a:pt x="1635" y="2448"/>
                    <a:pt x="1635" y="2447"/>
                    <a:pt x="1635" y="2446"/>
                  </a:cubicBezTo>
                  <a:cubicBezTo>
                    <a:pt x="1635" y="2445"/>
                    <a:pt x="1635" y="2444"/>
                    <a:pt x="1635" y="2442"/>
                  </a:cubicBezTo>
                  <a:cubicBezTo>
                    <a:pt x="1635" y="2441"/>
                    <a:pt x="1634" y="2440"/>
                    <a:pt x="1634" y="2439"/>
                  </a:cubicBezTo>
                  <a:cubicBezTo>
                    <a:pt x="1634" y="2436"/>
                    <a:pt x="1634" y="2434"/>
                    <a:pt x="1633" y="2431"/>
                  </a:cubicBezTo>
                  <a:cubicBezTo>
                    <a:pt x="1633" y="2429"/>
                    <a:pt x="1632" y="2426"/>
                    <a:pt x="1631" y="2424"/>
                  </a:cubicBezTo>
                  <a:cubicBezTo>
                    <a:pt x="1631" y="2423"/>
                    <a:pt x="1631" y="2421"/>
                    <a:pt x="1630" y="2420"/>
                  </a:cubicBezTo>
                  <a:cubicBezTo>
                    <a:pt x="1630" y="2419"/>
                    <a:pt x="1630" y="2418"/>
                    <a:pt x="1629" y="2417"/>
                  </a:cubicBezTo>
                  <a:cubicBezTo>
                    <a:pt x="1629" y="2416"/>
                    <a:pt x="1628" y="2414"/>
                    <a:pt x="1628" y="2413"/>
                  </a:cubicBezTo>
                  <a:cubicBezTo>
                    <a:pt x="1628" y="2412"/>
                    <a:pt x="1627" y="2411"/>
                    <a:pt x="1627" y="2410"/>
                  </a:cubicBezTo>
                  <a:cubicBezTo>
                    <a:pt x="1626" y="2409"/>
                    <a:pt x="1626" y="2408"/>
                    <a:pt x="1625" y="2407"/>
                  </a:cubicBezTo>
                  <a:cubicBezTo>
                    <a:pt x="1625" y="2406"/>
                    <a:pt x="1624" y="2406"/>
                    <a:pt x="1624" y="2405"/>
                  </a:cubicBezTo>
                  <a:cubicBezTo>
                    <a:pt x="1624" y="2404"/>
                    <a:pt x="1623" y="2403"/>
                    <a:pt x="1623" y="2402"/>
                  </a:cubicBezTo>
                  <a:cubicBezTo>
                    <a:pt x="1622" y="2401"/>
                    <a:pt x="1622" y="2401"/>
                    <a:pt x="1621" y="2400"/>
                  </a:cubicBezTo>
                  <a:cubicBezTo>
                    <a:pt x="1621" y="2399"/>
                    <a:pt x="1620" y="2398"/>
                    <a:pt x="1619" y="2397"/>
                  </a:cubicBezTo>
                  <a:cubicBezTo>
                    <a:pt x="1619" y="2396"/>
                    <a:pt x="1618" y="2396"/>
                    <a:pt x="1618" y="2395"/>
                  </a:cubicBezTo>
                  <a:cubicBezTo>
                    <a:pt x="1618" y="2395"/>
                    <a:pt x="1619" y="2394"/>
                    <a:pt x="1619" y="2394"/>
                  </a:cubicBezTo>
                  <a:cubicBezTo>
                    <a:pt x="1619" y="2392"/>
                    <a:pt x="1620" y="2390"/>
                    <a:pt x="1620" y="2389"/>
                  </a:cubicBezTo>
                  <a:cubicBezTo>
                    <a:pt x="1621" y="2387"/>
                    <a:pt x="1621" y="2385"/>
                    <a:pt x="1622" y="2384"/>
                  </a:cubicBezTo>
                  <a:cubicBezTo>
                    <a:pt x="1623" y="2382"/>
                    <a:pt x="1623" y="2380"/>
                    <a:pt x="1624" y="2379"/>
                  </a:cubicBezTo>
                  <a:cubicBezTo>
                    <a:pt x="1625" y="2376"/>
                    <a:pt x="1625" y="2376"/>
                    <a:pt x="1625" y="2376"/>
                  </a:cubicBezTo>
                  <a:cubicBezTo>
                    <a:pt x="1625" y="2375"/>
                    <a:pt x="1626" y="2375"/>
                    <a:pt x="1626" y="2374"/>
                  </a:cubicBezTo>
                  <a:cubicBezTo>
                    <a:pt x="1627" y="2372"/>
                    <a:pt x="1627" y="2370"/>
                    <a:pt x="1628" y="2369"/>
                  </a:cubicBezTo>
                  <a:cubicBezTo>
                    <a:pt x="1628" y="2368"/>
                    <a:pt x="1628" y="2368"/>
                    <a:pt x="1628" y="2368"/>
                  </a:cubicBezTo>
                  <a:cubicBezTo>
                    <a:pt x="1628" y="2368"/>
                    <a:pt x="1628" y="2368"/>
                    <a:pt x="1628" y="2368"/>
                  </a:cubicBezTo>
                  <a:cubicBezTo>
                    <a:pt x="1628" y="2368"/>
                    <a:pt x="1628" y="2368"/>
                    <a:pt x="1628" y="2368"/>
                  </a:cubicBezTo>
                  <a:cubicBezTo>
                    <a:pt x="1628" y="2368"/>
                    <a:pt x="1628" y="2368"/>
                    <a:pt x="1628" y="2368"/>
                  </a:cubicBezTo>
                  <a:cubicBezTo>
                    <a:pt x="1629" y="2368"/>
                    <a:pt x="1629" y="2368"/>
                    <a:pt x="1629" y="2368"/>
                  </a:cubicBezTo>
                  <a:cubicBezTo>
                    <a:pt x="1629" y="2366"/>
                    <a:pt x="1629" y="2366"/>
                    <a:pt x="1629" y="2366"/>
                  </a:cubicBezTo>
                  <a:cubicBezTo>
                    <a:pt x="1630" y="2366"/>
                    <a:pt x="1630" y="2365"/>
                    <a:pt x="1630" y="2364"/>
                  </a:cubicBezTo>
                  <a:cubicBezTo>
                    <a:pt x="1631" y="2362"/>
                    <a:pt x="1632" y="2361"/>
                    <a:pt x="1633" y="2359"/>
                  </a:cubicBezTo>
                  <a:cubicBezTo>
                    <a:pt x="1634" y="2356"/>
                    <a:pt x="1636" y="2353"/>
                    <a:pt x="1638" y="2350"/>
                  </a:cubicBezTo>
                  <a:cubicBezTo>
                    <a:pt x="1640" y="2347"/>
                    <a:pt x="1641" y="2344"/>
                    <a:pt x="1643" y="2341"/>
                  </a:cubicBezTo>
                  <a:cubicBezTo>
                    <a:pt x="1646" y="2335"/>
                    <a:pt x="1649" y="2329"/>
                    <a:pt x="1652" y="2324"/>
                  </a:cubicBezTo>
                  <a:cubicBezTo>
                    <a:pt x="1652" y="2324"/>
                    <a:pt x="1652" y="2324"/>
                    <a:pt x="1652" y="2323"/>
                  </a:cubicBezTo>
                  <a:cubicBezTo>
                    <a:pt x="1652" y="2327"/>
                    <a:pt x="1651" y="2330"/>
                    <a:pt x="1650" y="2334"/>
                  </a:cubicBezTo>
                  <a:cubicBezTo>
                    <a:pt x="1649" y="2341"/>
                    <a:pt x="1648" y="2349"/>
                    <a:pt x="1647" y="2357"/>
                  </a:cubicBezTo>
                  <a:cubicBezTo>
                    <a:pt x="1646" y="2361"/>
                    <a:pt x="1646" y="2365"/>
                    <a:pt x="1646" y="2369"/>
                  </a:cubicBezTo>
                  <a:cubicBezTo>
                    <a:pt x="1645" y="2371"/>
                    <a:pt x="1645" y="2373"/>
                    <a:pt x="1645" y="2375"/>
                  </a:cubicBezTo>
                  <a:cubicBezTo>
                    <a:pt x="1645" y="2377"/>
                    <a:pt x="1645" y="2379"/>
                    <a:pt x="1645" y="2381"/>
                  </a:cubicBezTo>
                  <a:cubicBezTo>
                    <a:pt x="1644" y="2390"/>
                    <a:pt x="1644" y="2398"/>
                    <a:pt x="1643" y="2407"/>
                  </a:cubicBezTo>
                  <a:cubicBezTo>
                    <a:pt x="1643" y="2415"/>
                    <a:pt x="1644" y="2424"/>
                    <a:pt x="1644" y="2432"/>
                  </a:cubicBezTo>
                  <a:cubicBezTo>
                    <a:pt x="1644" y="2434"/>
                    <a:pt x="1644" y="2436"/>
                    <a:pt x="1645" y="2438"/>
                  </a:cubicBezTo>
                  <a:cubicBezTo>
                    <a:pt x="1645" y="2439"/>
                    <a:pt x="1645" y="2440"/>
                    <a:pt x="1645" y="2442"/>
                  </a:cubicBezTo>
                  <a:cubicBezTo>
                    <a:pt x="1645" y="2443"/>
                    <a:pt x="1645" y="2444"/>
                    <a:pt x="1645" y="2445"/>
                  </a:cubicBezTo>
                  <a:cubicBezTo>
                    <a:pt x="1645" y="2447"/>
                    <a:pt x="1646" y="2449"/>
                    <a:pt x="1646" y="2451"/>
                  </a:cubicBezTo>
                  <a:cubicBezTo>
                    <a:pt x="1646" y="2453"/>
                    <a:pt x="1646" y="2455"/>
                    <a:pt x="1646" y="2457"/>
                  </a:cubicBezTo>
                  <a:cubicBezTo>
                    <a:pt x="1648" y="2465"/>
                    <a:pt x="1649" y="2472"/>
                    <a:pt x="1651" y="2479"/>
                  </a:cubicBezTo>
                  <a:cubicBezTo>
                    <a:pt x="1652" y="2487"/>
                    <a:pt x="1654" y="2493"/>
                    <a:pt x="1656" y="2500"/>
                  </a:cubicBezTo>
                  <a:cubicBezTo>
                    <a:pt x="1657" y="2503"/>
                    <a:pt x="1658" y="2506"/>
                    <a:pt x="1658" y="2508"/>
                  </a:cubicBezTo>
                  <a:cubicBezTo>
                    <a:pt x="1659" y="2511"/>
                    <a:pt x="1660" y="2514"/>
                    <a:pt x="1661" y="2516"/>
                  </a:cubicBezTo>
                  <a:cubicBezTo>
                    <a:pt x="1662" y="2518"/>
                    <a:pt x="1663" y="2521"/>
                    <a:pt x="1664" y="2523"/>
                  </a:cubicBezTo>
                  <a:cubicBezTo>
                    <a:pt x="1665" y="2525"/>
                    <a:pt x="1666" y="2527"/>
                    <a:pt x="1666" y="2528"/>
                  </a:cubicBezTo>
                  <a:cubicBezTo>
                    <a:pt x="1668" y="2532"/>
                    <a:pt x="1669" y="2534"/>
                    <a:pt x="1670" y="2536"/>
                  </a:cubicBezTo>
                  <a:cubicBezTo>
                    <a:pt x="1671" y="2538"/>
                    <a:pt x="1672" y="2539"/>
                    <a:pt x="1672" y="2539"/>
                  </a:cubicBezTo>
                  <a:cubicBezTo>
                    <a:pt x="1672" y="2539"/>
                    <a:pt x="1671" y="2538"/>
                    <a:pt x="1671" y="2536"/>
                  </a:cubicBezTo>
                  <a:cubicBezTo>
                    <a:pt x="1670" y="2534"/>
                    <a:pt x="1669" y="2531"/>
                    <a:pt x="1668" y="2528"/>
                  </a:cubicBezTo>
                  <a:cubicBezTo>
                    <a:pt x="1667" y="2526"/>
                    <a:pt x="1667" y="2524"/>
                    <a:pt x="1666" y="2522"/>
                  </a:cubicBezTo>
                  <a:cubicBezTo>
                    <a:pt x="1666" y="2520"/>
                    <a:pt x="1665" y="2518"/>
                    <a:pt x="1664" y="2515"/>
                  </a:cubicBezTo>
                  <a:cubicBezTo>
                    <a:pt x="1664" y="2513"/>
                    <a:pt x="1663" y="2510"/>
                    <a:pt x="1662" y="2507"/>
                  </a:cubicBezTo>
                  <a:cubicBezTo>
                    <a:pt x="1662" y="2504"/>
                    <a:pt x="1661" y="2501"/>
                    <a:pt x="1660" y="2498"/>
                  </a:cubicBezTo>
                  <a:cubicBezTo>
                    <a:pt x="1659" y="2492"/>
                    <a:pt x="1657" y="2486"/>
                    <a:pt x="1656" y="2478"/>
                  </a:cubicBezTo>
                  <a:cubicBezTo>
                    <a:pt x="1655" y="2471"/>
                    <a:pt x="1654" y="2464"/>
                    <a:pt x="1653" y="2456"/>
                  </a:cubicBezTo>
                  <a:cubicBezTo>
                    <a:pt x="1653" y="2448"/>
                    <a:pt x="1652" y="2440"/>
                    <a:pt x="1652" y="2432"/>
                  </a:cubicBezTo>
                  <a:cubicBezTo>
                    <a:pt x="1651" y="2423"/>
                    <a:pt x="1651" y="2415"/>
                    <a:pt x="1651" y="2407"/>
                  </a:cubicBezTo>
                  <a:cubicBezTo>
                    <a:pt x="1651" y="2398"/>
                    <a:pt x="1652" y="2390"/>
                    <a:pt x="1652" y="2382"/>
                  </a:cubicBezTo>
                  <a:cubicBezTo>
                    <a:pt x="1653" y="2373"/>
                    <a:pt x="1653" y="2365"/>
                    <a:pt x="1654" y="2357"/>
                  </a:cubicBezTo>
                  <a:cubicBezTo>
                    <a:pt x="1655" y="2350"/>
                    <a:pt x="1655" y="2342"/>
                    <a:pt x="1656" y="2335"/>
                  </a:cubicBezTo>
                  <a:cubicBezTo>
                    <a:pt x="1656" y="2333"/>
                    <a:pt x="1657" y="2331"/>
                    <a:pt x="1657" y="2328"/>
                  </a:cubicBezTo>
                  <a:cubicBezTo>
                    <a:pt x="1662" y="2309"/>
                    <a:pt x="1671" y="2290"/>
                    <a:pt x="1683" y="2277"/>
                  </a:cubicBezTo>
                  <a:cubicBezTo>
                    <a:pt x="1705" y="2304"/>
                    <a:pt x="1719" y="2331"/>
                    <a:pt x="1729" y="2361"/>
                  </a:cubicBezTo>
                  <a:cubicBezTo>
                    <a:pt x="1729" y="2361"/>
                    <a:pt x="1729" y="2361"/>
                    <a:pt x="1729" y="2361"/>
                  </a:cubicBezTo>
                  <a:cubicBezTo>
                    <a:pt x="1729" y="2364"/>
                    <a:pt x="1728" y="2367"/>
                    <a:pt x="1727" y="2370"/>
                  </a:cubicBezTo>
                  <a:cubicBezTo>
                    <a:pt x="1726" y="2373"/>
                    <a:pt x="1725" y="2376"/>
                    <a:pt x="1723" y="2379"/>
                  </a:cubicBezTo>
                  <a:cubicBezTo>
                    <a:pt x="1723" y="2380"/>
                    <a:pt x="1723" y="2380"/>
                    <a:pt x="1723" y="2381"/>
                  </a:cubicBezTo>
                  <a:cubicBezTo>
                    <a:pt x="1723" y="2381"/>
                    <a:pt x="1722" y="2381"/>
                    <a:pt x="1722" y="2382"/>
                  </a:cubicBezTo>
                  <a:cubicBezTo>
                    <a:pt x="1722" y="2383"/>
                    <a:pt x="1721" y="2383"/>
                    <a:pt x="1721" y="2384"/>
                  </a:cubicBezTo>
                  <a:cubicBezTo>
                    <a:pt x="1720" y="2385"/>
                    <a:pt x="1720" y="2386"/>
                    <a:pt x="1719" y="2387"/>
                  </a:cubicBezTo>
                  <a:cubicBezTo>
                    <a:pt x="1719" y="2388"/>
                    <a:pt x="1718" y="2389"/>
                    <a:pt x="1718" y="2389"/>
                  </a:cubicBezTo>
                  <a:cubicBezTo>
                    <a:pt x="1717" y="2391"/>
                    <a:pt x="1716" y="2393"/>
                    <a:pt x="1715" y="2395"/>
                  </a:cubicBezTo>
                  <a:cubicBezTo>
                    <a:pt x="1713" y="2397"/>
                    <a:pt x="1712" y="2398"/>
                    <a:pt x="1711" y="2400"/>
                  </a:cubicBezTo>
                  <a:cubicBezTo>
                    <a:pt x="1709" y="2404"/>
                    <a:pt x="1706" y="2407"/>
                    <a:pt x="1704" y="2411"/>
                  </a:cubicBezTo>
                  <a:cubicBezTo>
                    <a:pt x="1701" y="2415"/>
                    <a:pt x="1699" y="2419"/>
                    <a:pt x="1697" y="2422"/>
                  </a:cubicBezTo>
                  <a:cubicBezTo>
                    <a:pt x="1696" y="2424"/>
                    <a:pt x="1696" y="2424"/>
                    <a:pt x="1696" y="2424"/>
                  </a:cubicBezTo>
                  <a:cubicBezTo>
                    <a:pt x="1696" y="2425"/>
                    <a:pt x="1696" y="2425"/>
                    <a:pt x="1696" y="2425"/>
                  </a:cubicBezTo>
                  <a:cubicBezTo>
                    <a:pt x="1695" y="2425"/>
                    <a:pt x="1695" y="2425"/>
                    <a:pt x="1695" y="2425"/>
                  </a:cubicBezTo>
                  <a:cubicBezTo>
                    <a:pt x="1695" y="2426"/>
                    <a:pt x="1694" y="2427"/>
                    <a:pt x="1694" y="2428"/>
                  </a:cubicBezTo>
                  <a:cubicBezTo>
                    <a:pt x="1693" y="2429"/>
                    <a:pt x="1693" y="2430"/>
                    <a:pt x="1692" y="2431"/>
                  </a:cubicBezTo>
                  <a:cubicBezTo>
                    <a:pt x="1692" y="2432"/>
                    <a:pt x="1691" y="2433"/>
                    <a:pt x="1691" y="2434"/>
                  </a:cubicBezTo>
                  <a:cubicBezTo>
                    <a:pt x="1689" y="2438"/>
                    <a:pt x="1688" y="2442"/>
                    <a:pt x="1687" y="2446"/>
                  </a:cubicBezTo>
                  <a:cubicBezTo>
                    <a:pt x="1687" y="2448"/>
                    <a:pt x="1686" y="2450"/>
                    <a:pt x="1686" y="2452"/>
                  </a:cubicBezTo>
                  <a:cubicBezTo>
                    <a:pt x="1686" y="2453"/>
                    <a:pt x="1685" y="2455"/>
                    <a:pt x="1685" y="2457"/>
                  </a:cubicBezTo>
                  <a:cubicBezTo>
                    <a:pt x="1685" y="2459"/>
                    <a:pt x="1685" y="2460"/>
                    <a:pt x="1685" y="2462"/>
                  </a:cubicBezTo>
                  <a:cubicBezTo>
                    <a:pt x="1685" y="2463"/>
                    <a:pt x="1685" y="2463"/>
                    <a:pt x="1685" y="2464"/>
                  </a:cubicBezTo>
                  <a:cubicBezTo>
                    <a:pt x="1685" y="2465"/>
                    <a:pt x="1685" y="2465"/>
                    <a:pt x="1685" y="2466"/>
                  </a:cubicBezTo>
                  <a:cubicBezTo>
                    <a:pt x="1685" y="2469"/>
                    <a:pt x="1686" y="2471"/>
                    <a:pt x="1686" y="2473"/>
                  </a:cubicBezTo>
                  <a:cubicBezTo>
                    <a:pt x="1687" y="2474"/>
                    <a:pt x="1687" y="2475"/>
                    <a:pt x="1687" y="2476"/>
                  </a:cubicBezTo>
                  <a:cubicBezTo>
                    <a:pt x="1687" y="2476"/>
                    <a:pt x="1687" y="2477"/>
                    <a:pt x="1688" y="2478"/>
                  </a:cubicBezTo>
                  <a:cubicBezTo>
                    <a:pt x="1688" y="2479"/>
                    <a:pt x="1688" y="2479"/>
                    <a:pt x="1688" y="2479"/>
                  </a:cubicBezTo>
                  <a:cubicBezTo>
                    <a:pt x="1688" y="2479"/>
                    <a:pt x="1688" y="2479"/>
                    <a:pt x="1688" y="2477"/>
                  </a:cubicBezTo>
                  <a:cubicBezTo>
                    <a:pt x="1688" y="2477"/>
                    <a:pt x="1688" y="2476"/>
                    <a:pt x="1688" y="2476"/>
                  </a:cubicBezTo>
                  <a:cubicBezTo>
                    <a:pt x="1688" y="2475"/>
                    <a:pt x="1688" y="2474"/>
                    <a:pt x="1688" y="2473"/>
                  </a:cubicBezTo>
                  <a:cubicBezTo>
                    <a:pt x="1688" y="2471"/>
                    <a:pt x="1688" y="2469"/>
                    <a:pt x="1688" y="2466"/>
                  </a:cubicBezTo>
                  <a:cubicBezTo>
                    <a:pt x="1688" y="2465"/>
                    <a:pt x="1688" y="2464"/>
                    <a:pt x="1689" y="2462"/>
                  </a:cubicBezTo>
                  <a:cubicBezTo>
                    <a:pt x="1689" y="2461"/>
                    <a:pt x="1689" y="2459"/>
                    <a:pt x="1690" y="2458"/>
                  </a:cubicBezTo>
                  <a:cubicBezTo>
                    <a:pt x="1690" y="2454"/>
                    <a:pt x="1691" y="2451"/>
                    <a:pt x="1693" y="2448"/>
                  </a:cubicBezTo>
                  <a:cubicBezTo>
                    <a:pt x="1694" y="2444"/>
                    <a:pt x="1696" y="2441"/>
                    <a:pt x="1697" y="2437"/>
                  </a:cubicBezTo>
                  <a:cubicBezTo>
                    <a:pt x="1698" y="2436"/>
                    <a:pt x="1698" y="2435"/>
                    <a:pt x="1699" y="2434"/>
                  </a:cubicBezTo>
                  <a:cubicBezTo>
                    <a:pt x="1699" y="2434"/>
                    <a:pt x="1700" y="2433"/>
                    <a:pt x="1700" y="2432"/>
                  </a:cubicBezTo>
                  <a:cubicBezTo>
                    <a:pt x="1701" y="2431"/>
                    <a:pt x="1701" y="2430"/>
                    <a:pt x="1702" y="2429"/>
                  </a:cubicBezTo>
                  <a:cubicBezTo>
                    <a:pt x="1702" y="2428"/>
                    <a:pt x="1702" y="2428"/>
                    <a:pt x="1702" y="2428"/>
                  </a:cubicBezTo>
                  <a:cubicBezTo>
                    <a:pt x="1703" y="2428"/>
                    <a:pt x="1703" y="2428"/>
                    <a:pt x="1703" y="2428"/>
                  </a:cubicBezTo>
                  <a:cubicBezTo>
                    <a:pt x="1703" y="2426"/>
                    <a:pt x="1703" y="2426"/>
                    <a:pt x="1703" y="2426"/>
                  </a:cubicBezTo>
                  <a:cubicBezTo>
                    <a:pt x="1706" y="2423"/>
                    <a:pt x="1708" y="2419"/>
                    <a:pt x="1710" y="2415"/>
                  </a:cubicBezTo>
                  <a:cubicBezTo>
                    <a:pt x="1713" y="2412"/>
                    <a:pt x="1715" y="2408"/>
                    <a:pt x="1718" y="2404"/>
                  </a:cubicBezTo>
                  <a:cubicBezTo>
                    <a:pt x="1719" y="2402"/>
                    <a:pt x="1720" y="2400"/>
                    <a:pt x="1721" y="2399"/>
                  </a:cubicBezTo>
                  <a:cubicBezTo>
                    <a:pt x="1721" y="2398"/>
                    <a:pt x="1722" y="2397"/>
                    <a:pt x="1722" y="2396"/>
                  </a:cubicBezTo>
                  <a:cubicBezTo>
                    <a:pt x="1723" y="2395"/>
                    <a:pt x="1723" y="2394"/>
                    <a:pt x="1724" y="2393"/>
                  </a:cubicBezTo>
                  <a:cubicBezTo>
                    <a:pt x="1725" y="2391"/>
                    <a:pt x="1726" y="2389"/>
                    <a:pt x="1727" y="2387"/>
                  </a:cubicBezTo>
                  <a:cubicBezTo>
                    <a:pt x="1727" y="2386"/>
                    <a:pt x="1727" y="2385"/>
                    <a:pt x="1728" y="2384"/>
                  </a:cubicBezTo>
                  <a:cubicBezTo>
                    <a:pt x="1728" y="2384"/>
                    <a:pt x="1728" y="2383"/>
                    <a:pt x="1728" y="2383"/>
                  </a:cubicBezTo>
                  <a:cubicBezTo>
                    <a:pt x="1729" y="2383"/>
                    <a:pt x="1729" y="2382"/>
                    <a:pt x="1729" y="2382"/>
                  </a:cubicBezTo>
                  <a:cubicBezTo>
                    <a:pt x="1730" y="2378"/>
                    <a:pt x="1731" y="2374"/>
                    <a:pt x="1732" y="2371"/>
                  </a:cubicBezTo>
                  <a:cubicBezTo>
                    <a:pt x="1732" y="2370"/>
                    <a:pt x="1732" y="2369"/>
                    <a:pt x="1732" y="2368"/>
                  </a:cubicBezTo>
                  <a:cubicBezTo>
                    <a:pt x="1734" y="2372"/>
                    <a:pt x="1735" y="2376"/>
                    <a:pt x="1736" y="2380"/>
                  </a:cubicBezTo>
                  <a:cubicBezTo>
                    <a:pt x="1736" y="2381"/>
                    <a:pt x="1736" y="2382"/>
                    <a:pt x="1736" y="2383"/>
                  </a:cubicBezTo>
                  <a:cubicBezTo>
                    <a:pt x="1736" y="2388"/>
                    <a:pt x="1736" y="2392"/>
                    <a:pt x="1735" y="2397"/>
                  </a:cubicBezTo>
                  <a:cubicBezTo>
                    <a:pt x="1735" y="2399"/>
                    <a:pt x="1734" y="2402"/>
                    <a:pt x="1734" y="2404"/>
                  </a:cubicBezTo>
                  <a:cubicBezTo>
                    <a:pt x="1734" y="2405"/>
                    <a:pt x="1733" y="2406"/>
                    <a:pt x="1733" y="2408"/>
                  </a:cubicBezTo>
                  <a:cubicBezTo>
                    <a:pt x="1733" y="2409"/>
                    <a:pt x="1732" y="2410"/>
                    <a:pt x="1732" y="2411"/>
                  </a:cubicBezTo>
                  <a:cubicBezTo>
                    <a:pt x="1731" y="2414"/>
                    <a:pt x="1731" y="2416"/>
                    <a:pt x="1730" y="2419"/>
                  </a:cubicBezTo>
                  <a:cubicBezTo>
                    <a:pt x="1729" y="2421"/>
                    <a:pt x="1728" y="2424"/>
                    <a:pt x="1727" y="2427"/>
                  </a:cubicBezTo>
                  <a:cubicBezTo>
                    <a:pt x="1725" y="2432"/>
                    <a:pt x="1723" y="2437"/>
                    <a:pt x="1721" y="2443"/>
                  </a:cubicBezTo>
                  <a:cubicBezTo>
                    <a:pt x="1721" y="2445"/>
                    <a:pt x="1720" y="2448"/>
                    <a:pt x="1719" y="2451"/>
                  </a:cubicBezTo>
                  <a:cubicBezTo>
                    <a:pt x="1718" y="2453"/>
                    <a:pt x="1718" y="2453"/>
                    <a:pt x="1718" y="2453"/>
                  </a:cubicBezTo>
                  <a:cubicBezTo>
                    <a:pt x="1718" y="2455"/>
                    <a:pt x="1718" y="2455"/>
                    <a:pt x="1718" y="2455"/>
                  </a:cubicBezTo>
                  <a:cubicBezTo>
                    <a:pt x="1717" y="2456"/>
                    <a:pt x="1717" y="2458"/>
                    <a:pt x="1717" y="2459"/>
                  </a:cubicBezTo>
                  <a:cubicBezTo>
                    <a:pt x="1715" y="2465"/>
                    <a:pt x="1714" y="2470"/>
                    <a:pt x="1713" y="2476"/>
                  </a:cubicBezTo>
                  <a:cubicBezTo>
                    <a:pt x="1713" y="2481"/>
                    <a:pt x="1712" y="2486"/>
                    <a:pt x="1712" y="2491"/>
                  </a:cubicBezTo>
                  <a:cubicBezTo>
                    <a:pt x="1712" y="2494"/>
                    <a:pt x="1712" y="2496"/>
                    <a:pt x="1712" y="2498"/>
                  </a:cubicBezTo>
                  <a:cubicBezTo>
                    <a:pt x="1712" y="2501"/>
                    <a:pt x="1712" y="2503"/>
                    <a:pt x="1712" y="2505"/>
                  </a:cubicBezTo>
                  <a:cubicBezTo>
                    <a:pt x="1712" y="2510"/>
                    <a:pt x="1713" y="2513"/>
                    <a:pt x="1714" y="2517"/>
                  </a:cubicBezTo>
                  <a:cubicBezTo>
                    <a:pt x="1715" y="2520"/>
                    <a:pt x="1717" y="2523"/>
                    <a:pt x="1718" y="2525"/>
                  </a:cubicBezTo>
                  <a:cubicBezTo>
                    <a:pt x="1719" y="2526"/>
                    <a:pt x="1719" y="2526"/>
                    <a:pt x="1719" y="2527"/>
                  </a:cubicBezTo>
                  <a:cubicBezTo>
                    <a:pt x="1720" y="2527"/>
                    <a:pt x="1720" y="2528"/>
                    <a:pt x="1720" y="2528"/>
                  </a:cubicBezTo>
                  <a:cubicBezTo>
                    <a:pt x="1721" y="2529"/>
                    <a:pt x="1721" y="2529"/>
                    <a:pt x="1722" y="2530"/>
                  </a:cubicBezTo>
                  <a:cubicBezTo>
                    <a:pt x="1723" y="2531"/>
                    <a:pt x="1723" y="2531"/>
                    <a:pt x="1723" y="2531"/>
                  </a:cubicBezTo>
                  <a:cubicBezTo>
                    <a:pt x="1723" y="2531"/>
                    <a:pt x="1723" y="2531"/>
                    <a:pt x="1722" y="2530"/>
                  </a:cubicBezTo>
                  <a:cubicBezTo>
                    <a:pt x="1722" y="2529"/>
                    <a:pt x="1721" y="2528"/>
                    <a:pt x="1721" y="2528"/>
                  </a:cubicBezTo>
                  <a:cubicBezTo>
                    <a:pt x="1721" y="2527"/>
                    <a:pt x="1721" y="2527"/>
                    <a:pt x="1720" y="2526"/>
                  </a:cubicBezTo>
                  <a:cubicBezTo>
                    <a:pt x="1720" y="2526"/>
                    <a:pt x="1720" y="2525"/>
                    <a:pt x="1720" y="2525"/>
                  </a:cubicBezTo>
                  <a:cubicBezTo>
                    <a:pt x="1719" y="2522"/>
                    <a:pt x="1718" y="2520"/>
                    <a:pt x="1717" y="2516"/>
                  </a:cubicBezTo>
                  <a:cubicBezTo>
                    <a:pt x="1717" y="2513"/>
                    <a:pt x="1717" y="2509"/>
                    <a:pt x="1717" y="2505"/>
                  </a:cubicBezTo>
                  <a:cubicBezTo>
                    <a:pt x="1717" y="2503"/>
                    <a:pt x="1717" y="2501"/>
                    <a:pt x="1717" y="2499"/>
                  </a:cubicBezTo>
                  <a:cubicBezTo>
                    <a:pt x="1717" y="2496"/>
                    <a:pt x="1717" y="2494"/>
                    <a:pt x="1718" y="2492"/>
                  </a:cubicBezTo>
                  <a:cubicBezTo>
                    <a:pt x="1718" y="2487"/>
                    <a:pt x="1719" y="2482"/>
                    <a:pt x="1720" y="2477"/>
                  </a:cubicBezTo>
                  <a:cubicBezTo>
                    <a:pt x="1721" y="2474"/>
                    <a:pt x="1721" y="2472"/>
                    <a:pt x="1722" y="2469"/>
                  </a:cubicBezTo>
                  <a:cubicBezTo>
                    <a:pt x="1723" y="2466"/>
                    <a:pt x="1723" y="2464"/>
                    <a:pt x="1724" y="2461"/>
                  </a:cubicBezTo>
                  <a:cubicBezTo>
                    <a:pt x="1724" y="2460"/>
                    <a:pt x="1725" y="2458"/>
                    <a:pt x="1725" y="2457"/>
                  </a:cubicBezTo>
                  <a:cubicBezTo>
                    <a:pt x="1725" y="2456"/>
                    <a:pt x="1726" y="2454"/>
                    <a:pt x="1726" y="2453"/>
                  </a:cubicBezTo>
                  <a:cubicBezTo>
                    <a:pt x="1727" y="2450"/>
                    <a:pt x="1728" y="2448"/>
                    <a:pt x="1729" y="2445"/>
                  </a:cubicBezTo>
                  <a:cubicBezTo>
                    <a:pt x="1731" y="2440"/>
                    <a:pt x="1733" y="2435"/>
                    <a:pt x="1734" y="2429"/>
                  </a:cubicBezTo>
                  <a:cubicBezTo>
                    <a:pt x="1735" y="2426"/>
                    <a:pt x="1736" y="2424"/>
                    <a:pt x="1737" y="2421"/>
                  </a:cubicBezTo>
                  <a:cubicBezTo>
                    <a:pt x="1738" y="2418"/>
                    <a:pt x="1738" y="2416"/>
                    <a:pt x="1739" y="2413"/>
                  </a:cubicBezTo>
                  <a:cubicBezTo>
                    <a:pt x="1739" y="2412"/>
                    <a:pt x="1739" y="2410"/>
                    <a:pt x="1740" y="2409"/>
                  </a:cubicBezTo>
                  <a:cubicBezTo>
                    <a:pt x="1740" y="2408"/>
                    <a:pt x="1740" y="2406"/>
                    <a:pt x="1740" y="2405"/>
                  </a:cubicBezTo>
                  <a:cubicBezTo>
                    <a:pt x="1741" y="2402"/>
                    <a:pt x="1741" y="2400"/>
                    <a:pt x="1741" y="2397"/>
                  </a:cubicBezTo>
                  <a:cubicBezTo>
                    <a:pt x="1741" y="2397"/>
                    <a:pt x="1741" y="2396"/>
                    <a:pt x="1741" y="2396"/>
                  </a:cubicBezTo>
                  <a:cubicBezTo>
                    <a:pt x="1747" y="2417"/>
                    <a:pt x="1753" y="2439"/>
                    <a:pt x="1759" y="2464"/>
                  </a:cubicBezTo>
                  <a:cubicBezTo>
                    <a:pt x="1759" y="2467"/>
                    <a:pt x="1759" y="2470"/>
                    <a:pt x="1759" y="2474"/>
                  </a:cubicBezTo>
                  <a:cubicBezTo>
                    <a:pt x="1759" y="2481"/>
                    <a:pt x="1759" y="2488"/>
                    <a:pt x="1758" y="2495"/>
                  </a:cubicBezTo>
                  <a:cubicBezTo>
                    <a:pt x="1758" y="2503"/>
                    <a:pt x="1757" y="2510"/>
                    <a:pt x="1756" y="2517"/>
                  </a:cubicBezTo>
                  <a:cubicBezTo>
                    <a:pt x="1755" y="2525"/>
                    <a:pt x="1754" y="2532"/>
                    <a:pt x="1752" y="2539"/>
                  </a:cubicBezTo>
                  <a:cubicBezTo>
                    <a:pt x="1750" y="2546"/>
                    <a:pt x="1748" y="2553"/>
                    <a:pt x="1746" y="2560"/>
                  </a:cubicBezTo>
                  <a:cubicBezTo>
                    <a:pt x="1744" y="2567"/>
                    <a:pt x="1742" y="2573"/>
                    <a:pt x="1740" y="2579"/>
                  </a:cubicBezTo>
                  <a:cubicBezTo>
                    <a:pt x="1737" y="2585"/>
                    <a:pt x="1735" y="2591"/>
                    <a:pt x="1733" y="2596"/>
                  </a:cubicBezTo>
                  <a:cubicBezTo>
                    <a:pt x="1732" y="2598"/>
                    <a:pt x="1730" y="2601"/>
                    <a:pt x="1729" y="2603"/>
                  </a:cubicBezTo>
                  <a:cubicBezTo>
                    <a:pt x="1728" y="2605"/>
                    <a:pt x="1727" y="2608"/>
                    <a:pt x="1726" y="2610"/>
                  </a:cubicBezTo>
                  <a:cubicBezTo>
                    <a:pt x="1725" y="2612"/>
                    <a:pt x="1724" y="2614"/>
                    <a:pt x="1723" y="2615"/>
                  </a:cubicBezTo>
                  <a:cubicBezTo>
                    <a:pt x="1722" y="2617"/>
                    <a:pt x="1721" y="2619"/>
                    <a:pt x="1720" y="2620"/>
                  </a:cubicBezTo>
                  <a:cubicBezTo>
                    <a:pt x="1719" y="2623"/>
                    <a:pt x="1717" y="2625"/>
                    <a:pt x="1716" y="2627"/>
                  </a:cubicBezTo>
                  <a:cubicBezTo>
                    <a:pt x="1715" y="2628"/>
                    <a:pt x="1715" y="2629"/>
                    <a:pt x="1715" y="2629"/>
                  </a:cubicBezTo>
                  <a:cubicBezTo>
                    <a:pt x="1715" y="2629"/>
                    <a:pt x="1715" y="2628"/>
                    <a:pt x="1717" y="2627"/>
                  </a:cubicBezTo>
                  <a:cubicBezTo>
                    <a:pt x="1718" y="2626"/>
                    <a:pt x="1719" y="2624"/>
                    <a:pt x="1721" y="2621"/>
                  </a:cubicBezTo>
                  <a:cubicBezTo>
                    <a:pt x="1722" y="2620"/>
                    <a:pt x="1724" y="2618"/>
                    <a:pt x="1725" y="2617"/>
                  </a:cubicBezTo>
                  <a:cubicBezTo>
                    <a:pt x="1726" y="2615"/>
                    <a:pt x="1727" y="2613"/>
                    <a:pt x="1729" y="2611"/>
                  </a:cubicBezTo>
                  <a:cubicBezTo>
                    <a:pt x="1730" y="2609"/>
                    <a:pt x="1731" y="2607"/>
                    <a:pt x="1733" y="2605"/>
                  </a:cubicBezTo>
                  <a:cubicBezTo>
                    <a:pt x="1734" y="2603"/>
                    <a:pt x="1735" y="2600"/>
                    <a:pt x="1737" y="2598"/>
                  </a:cubicBezTo>
                  <a:cubicBezTo>
                    <a:pt x="1738" y="2595"/>
                    <a:pt x="1740" y="2593"/>
                    <a:pt x="1741" y="2590"/>
                  </a:cubicBezTo>
                  <a:cubicBezTo>
                    <a:pt x="1742" y="2587"/>
                    <a:pt x="1744" y="2584"/>
                    <a:pt x="1745" y="2581"/>
                  </a:cubicBezTo>
                  <a:cubicBezTo>
                    <a:pt x="1748" y="2575"/>
                    <a:pt x="1751" y="2569"/>
                    <a:pt x="1753" y="2562"/>
                  </a:cubicBezTo>
                  <a:cubicBezTo>
                    <a:pt x="1754" y="2561"/>
                    <a:pt x="1754" y="2559"/>
                    <a:pt x="1755" y="2557"/>
                  </a:cubicBezTo>
                  <a:cubicBezTo>
                    <a:pt x="1755" y="2555"/>
                    <a:pt x="1756" y="2554"/>
                    <a:pt x="1756" y="2552"/>
                  </a:cubicBezTo>
                  <a:cubicBezTo>
                    <a:pt x="1758" y="2548"/>
                    <a:pt x="1758" y="2545"/>
                    <a:pt x="1759" y="2541"/>
                  </a:cubicBezTo>
                  <a:cubicBezTo>
                    <a:pt x="1761" y="2534"/>
                    <a:pt x="1763" y="2526"/>
                    <a:pt x="1764" y="2518"/>
                  </a:cubicBezTo>
                  <a:cubicBezTo>
                    <a:pt x="1765" y="2511"/>
                    <a:pt x="1766" y="2503"/>
                    <a:pt x="1766" y="2496"/>
                  </a:cubicBezTo>
                  <a:cubicBezTo>
                    <a:pt x="1766" y="2492"/>
                    <a:pt x="1766" y="2488"/>
                    <a:pt x="1766" y="2484"/>
                  </a:cubicBezTo>
                  <a:cubicBezTo>
                    <a:pt x="1766" y="2483"/>
                    <a:pt x="1766" y="2481"/>
                    <a:pt x="1766" y="2479"/>
                  </a:cubicBezTo>
                  <a:cubicBezTo>
                    <a:pt x="1766" y="2477"/>
                    <a:pt x="1766" y="2475"/>
                    <a:pt x="1766" y="2473"/>
                  </a:cubicBezTo>
                  <a:cubicBezTo>
                    <a:pt x="1765" y="2466"/>
                    <a:pt x="1765" y="2459"/>
                    <a:pt x="1764" y="2453"/>
                  </a:cubicBezTo>
                  <a:cubicBezTo>
                    <a:pt x="1763" y="2449"/>
                    <a:pt x="1763" y="2446"/>
                    <a:pt x="1762" y="2443"/>
                  </a:cubicBezTo>
                  <a:cubicBezTo>
                    <a:pt x="1762" y="2442"/>
                    <a:pt x="1762" y="2440"/>
                    <a:pt x="1761" y="2439"/>
                  </a:cubicBezTo>
                  <a:cubicBezTo>
                    <a:pt x="1761" y="2437"/>
                    <a:pt x="1761" y="2436"/>
                    <a:pt x="1760" y="2435"/>
                  </a:cubicBezTo>
                  <a:cubicBezTo>
                    <a:pt x="1760" y="2434"/>
                    <a:pt x="1760" y="2434"/>
                    <a:pt x="1760" y="2433"/>
                  </a:cubicBezTo>
                  <a:cubicBezTo>
                    <a:pt x="1756" y="2400"/>
                    <a:pt x="1749" y="2367"/>
                    <a:pt x="1737" y="2339"/>
                  </a:cubicBezTo>
                  <a:cubicBezTo>
                    <a:pt x="1736" y="2338"/>
                    <a:pt x="1735" y="2337"/>
                    <a:pt x="1735" y="2335"/>
                  </a:cubicBezTo>
                  <a:cubicBezTo>
                    <a:pt x="1736" y="2337"/>
                    <a:pt x="1737" y="2340"/>
                    <a:pt x="1739" y="2342"/>
                  </a:cubicBezTo>
                  <a:cubicBezTo>
                    <a:pt x="1740" y="2344"/>
                    <a:pt x="1741" y="2345"/>
                    <a:pt x="1742" y="2347"/>
                  </a:cubicBezTo>
                  <a:cubicBezTo>
                    <a:pt x="1743" y="2349"/>
                    <a:pt x="1744" y="2351"/>
                    <a:pt x="1745" y="2353"/>
                  </a:cubicBezTo>
                  <a:cubicBezTo>
                    <a:pt x="1747" y="2356"/>
                    <a:pt x="1750" y="2360"/>
                    <a:pt x="1752" y="2363"/>
                  </a:cubicBezTo>
                  <a:cubicBezTo>
                    <a:pt x="1754" y="2367"/>
                    <a:pt x="1757" y="2371"/>
                    <a:pt x="1759" y="2374"/>
                  </a:cubicBezTo>
                  <a:cubicBezTo>
                    <a:pt x="1761" y="2378"/>
                    <a:pt x="1763" y="2381"/>
                    <a:pt x="1765" y="2384"/>
                  </a:cubicBezTo>
                  <a:cubicBezTo>
                    <a:pt x="1768" y="2388"/>
                    <a:pt x="1770" y="2391"/>
                    <a:pt x="1772" y="2394"/>
                  </a:cubicBezTo>
                  <a:cubicBezTo>
                    <a:pt x="1773" y="2396"/>
                    <a:pt x="1774" y="2397"/>
                    <a:pt x="1775" y="2399"/>
                  </a:cubicBezTo>
                  <a:cubicBezTo>
                    <a:pt x="1775" y="2399"/>
                    <a:pt x="1776" y="2400"/>
                    <a:pt x="1776" y="2401"/>
                  </a:cubicBezTo>
                  <a:cubicBezTo>
                    <a:pt x="1777" y="2401"/>
                    <a:pt x="1777" y="2402"/>
                    <a:pt x="1778" y="2403"/>
                  </a:cubicBezTo>
                  <a:cubicBezTo>
                    <a:pt x="1779" y="2405"/>
                    <a:pt x="1781" y="2408"/>
                    <a:pt x="1782" y="2410"/>
                  </a:cubicBezTo>
                  <a:cubicBezTo>
                    <a:pt x="1783" y="2412"/>
                    <a:pt x="1784" y="2414"/>
                    <a:pt x="1784" y="2416"/>
                  </a:cubicBezTo>
                  <a:cubicBezTo>
                    <a:pt x="1785" y="2418"/>
                    <a:pt x="1785" y="2419"/>
                    <a:pt x="1785" y="2420"/>
                  </a:cubicBezTo>
                  <a:cubicBezTo>
                    <a:pt x="1785" y="2421"/>
                    <a:pt x="1785" y="2422"/>
                    <a:pt x="1785" y="2422"/>
                  </a:cubicBezTo>
                  <a:cubicBezTo>
                    <a:pt x="1785" y="2422"/>
                    <a:pt x="1785" y="2421"/>
                    <a:pt x="1785" y="2420"/>
                  </a:cubicBezTo>
                  <a:cubicBezTo>
                    <a:pt x="1785" y="2419"/>
                    <a:pt x="1786" y="2418"/>
                    <a:pt x="1786" y="2416"/>
                  </a:cubicBezTo>
                  <a:cubicBezTo>
                    <a:pt x="1786" y="2414"/>
                    <a:pt x="1786" y="2412"/>
                    <a:pt x="1785" y="2409"/>
                  </a:cubicBezTo>
                  <a:cubicBezTo>
                    <a:pt x="1784" y="2406"/>
                    <a:pt x="1783" y="2403"/>
                    <a:pt x="1782" y="2400"/>
                  </a:cubicBezTo>
                  <a:cubicBezTo>
                    <a:pt x="1780" y="2397"/>
                    <a:pt x="1779" y="2394"/>
                    <a:pt x="1777" y="2391"/>
                  </a:cubicBezTo>
                  <a:cubicBezTo>
                    <a:pt x="1775" y="2388"/>
                    <a:pt x="1773" y="2384"/>
                    <a:pt x="1772" y="2381"/>
                  </a:cubicBezTo>
                  <a:cubicBezTo>
                    <a:pt x="1771" y="2379"/>
                    <a:pt x="1770" y="2377"/>
                    <a:pt x="1768" y="2376"/>
                  </a:cubicBezTo>
                  <a:cubicBezTo>
                    <a:pt x="1767" y="2374"/>
                    <a:pt x="1766" y="2372"/>
                    <a:pt x="1765" y="2370"/>
                  </a:cubicBezTo>
                  <a:cubicBezTo>
                    <a:pt x="1763" y="2366"/>
                    <a:pt x="1761" y="2363"/>
                    <a:pt x="1759" y="2359"/>
                  </a:cubicBezTo>
                  <a:cubicBezTo>
                    <a:pt x="1756" y="2356"/>
                    <a:pt x="1754" y="2352"/>
                    <a:pt x="1752" y="2348"/>
                  </a:cubicBezTo>
                  <a:cubicBezTo>
                    <a:pt x="1749" y="2345"/>
                    <a:pt x="1747" y="2341"/>
                    <a:pt x="1745" y="2338"/>
                  </a:cubicBezTo>
                  <a:cubicBezTo>
                    <a:pt x="1742" y="2335"/>
                    <a:pt x="1740" y="2332"/>
                    <a:pt x="1738" y="2329"/>
                  </a:cubicBezTo>
                  <a:cubicBezTo>
                    <a:pt x="1736" y="2326"/>
                    <a:pt x="1734" y="2323"/>
                    <a:pt x="1732" y="2321"/>
                  </a:cubicBezTo>
                  <a:cubicBezTo>
                    <a:pt x="1728" y="2316"/>
                    <a:pt x="1725" y="2313"/>
                    <a:pt x="1723" y="2310"/>
                  </a:cubicBezTo>
                  <a:cubicBezTo>
                    <a:pt x="1715" y="2294"/>
                    <a:pt x="1707" y="2278"/>
                    <a:pt x="1699" y="2261"/>
                  </a:cubicBezTo>
                  <a:cubicBezTo>
                    <a:pt x="1699" y="2261"/>
                    <a:pt x="1699" y="2261"/>
                    <a:pt x="1699" y="2261"/>
                  </a:cubicBezTo>
                  <a:cubicBezTo>
                    <a:pt x="1701" y="2263"/>
                    <a:pt x="1702" y="2264"/>
                    <a:pt x="1703" y="2265"/>
                  </a:cubicBezTo>
                  <a:cubicBezTo>
                    <a:pt x="1706" y="2267"/>
                    <a:pt x="1709" y="2270"/>
                    <a:pt x="1711" y="2272"/>
                  </a:cubicBezTo>
                  <a:cubicBezTo>
                    <a:pt x="1714" y="2274"/>
                    <a:pt x="1717" y="2276"/>
                    <a:pt x="1720" y="2279"/>
                  </a:cubicBezTo>
                  <a:cubicBezTo>
                    <a:pt x="1726" y="2283"/>
                    <a:pt x="1732" y="2287"/>
                    <a:pt x="1737" y="2291"/>
                  </a:cubicBezTo>
                  <a:cubicBezTo>
                    <a:pt x="1740" y="2293"/>
                    <a:pt x="1743" y="2295"/>
                    <a:pt x="1745" y="2297"/>
                  </a:cubicBezTo>
                  <a:cubicBezTo>
                    <a:pt x="1748" y="2299"/>
                    <a:pt x="1750" y="2301"/>
                    <a:pt x="1752" y="2304"/>
                  </a:cubicBezTo>
                  <a:cubicBezTo>
                    <a:pt x="1752" y="2304"/>
                    <a:pt x="1753" y="2305"/>
                    <a:pt x="1753" y="2305"/>
                  </a:cubicBezTo>
                  <a:cubicBezTo>
                    <a:pt x="1754" y="2306"/>
                    <a:pt x="1754" y="2307"/>
                    <a:pt x="1755" y="2307"/>
                  </a:cubicBezTo>
                  <a:cubicBezTo>
                    <a:pt x="1756" y="2309"/>
                    <a:pt x="1757" y="2310"/>
                    <a:pt x="1758" y="2311"/>
                  </a:cubicBezTo>
                  <a:cubicBezTo>
                    <a:pt x="1758" y="2312"/>
                    <a:pt x="1758" y="2312"/>
                    <a:pt x="1758" y="2312"/>
                  </a:cubicBezTo>
                  <a:cubicBezTo>
                    <a:pt x="1759" y="2313"/>
                    <a:pt x="1759" y="2313"/>
                    <a:pt x="1759" y="2313"/>
                  </a:cubicBezTo>
                  <a:cubicBezTo>
                    <a:pt x="1759" y="2314"/>
                    <a:pt x="1760" y="2314"/>
                    <a:pt x="1760" y="2315"/>
                  </a:cubicBezTo>
                  <a:cubicBezTo>
                    <a:pt x="1761" y="2316"/>
                    <a:pt x="1761" y="2317"/>
                    <a:pt x="1762" y="2319"/>
                  </a:cubicBezTo>
                  <a:cubicBezTo>
                    <a:pt x="1765" y="2324"/>
                    <a:pt x="1767" y="2329"/>
                    <a:pt x="1768" y="2334"/>
                  </a:cubicBezTo>
                  <a:cubicBezTo>
                    <a:pt x="1770" y="2339"/>
                    <a:pt x="1771" y="2344"/>
                    <a:pt x="1772" y="2348"/>
                  </a:cubicBezTo>
                  <a:cubicBezTo>
                    <a:pt x="1773" y="2352"/>
                    <a:pt x="1774" y="2356"/>
                    <a:pt x="1774" y="2359"/>
                  </a:cubicBezTo>
                  <a:cubicBezTo>
                    <a:pt x="1775" y="2362"/>
                    <a:pt x="1776" y="2364"/>
                    <a:pt x="1776" y="2366"/>
                  </a:cubicBezTo>
                  <a:cubicBezTo>
                    <a:pt x="1776" y="2367"/>
                    <a:pt x="1776" y="2368"/>
                    <a:pt x="1776" y="2368"/>
                  </a:cubicBezTo>
                  <a:cubicBezTo>
                    <a:pt x="1776" y="2368"/>
                    <a:pt x="1776" y="2367"/>
                    <a:pt x="1776" y="2366"/>
                  </a:cubicBezTo>
                  <a:cubicBezTo>
                    <a:pt x="1776" y="2364"/>
                    <a:pt x="1776" y="2362"/>
                    <a:pt x="1776" y="2359"/>
                  </a:cubicBezTo>
                  <a:cubicBezTo>
                    <a:pt x="1776" y="2355"/>
                    <a:pt x="1776" y="2352"/>
                    <a:pt x="1775" y="2347"/>
                  </a:cubicBezTo>
                  <a:cubicBezTo>
                    <a:pt x="1775" y="2343"/>
                    <a:pt x="1774" y="2338"/>
                    <a:pt x="1773" y="2333"/>
                  </a:cubicBezTo>
                  <a:cubicBezTo>
                    <a:pt x="1772" y="2328"/>
                    <a:pt x="1770" y="2322"/>
                    <a:pt x="1767" y="2316"/>
                  </a:cubicBezTo>
                  <a:cubicBezTo>
                    <a:pt x="1767" y="2315"/>
                    <a:pt x="1766" y="2313"/>
                    <a:pt x="1765" y="2312"/>
                  </a:cubicBezTo>
                  <a:cubicBezTo>
                    <a:pt x="1765" y="2311"/>
                    <a:pt x="1765" y="2310"/>
                    <a:pt x="1764" y="2310"/>
                  </a:cubicBezTo>
                  <a:cubicBezTo>
                    <a:pt x="1764" y="2309"/>
                    <a:pt x="1764" y="2309"/>
                    <a:pt x="1764" y="2309"/>
                  </a:cubicBezTo>
                  <a:cubicBezTo>
                    <a:pt x="1763" y="2307"/>
                    <a:pt x="1763" y="2307"/>
                    <a:pt x="1763" y="2307"/>
                  </a:cubicBezTo>
                  <a:cubicBezTo>
                    <a:pt x="1763" y="2307"/>
                    <a:pt x="1762" y="2306"/>
                    <a:pt x="1762" y="2305"/>
                  </a:cubicBezTo>
                  <a:cubicBezTo>
                    <a:pt x="1761" y="2305"/>
                    <a:pt x="1761" y="2305"/>
                    <a:pt x="1761" y="2305"/>
                  </a:cubicBezTo>
                  <a:cubicBezTo>
                    <a:pt x="1761" y="2304"/>
                    <a:pt x="1761" y="2304"/>
                    <a:pt x="1761" y="2304"/>
                  </a:cubicBezTo>
                  <a:cubicBezTo>
                    <a:pt x="1760" y="2303"/>
                    <a:pt x="1760" y="2303"/>
                    <a:pt x="1760" y="2303"/>
                  </a:cubicBezTo>
                  <a:cubicBezTo>
                    <a:pt x="1760" y="2303"/>
                    <a:pt x="1759" y="2302"/>
                    <a:pt x="1759" y="2301"/>
                  </a:cubicBezTo>
                  <a:cubicBezTo>
                    <a:pt x="1758" y="2300"/>
                    <a:pt x="1758" y="2300"/>
                    <a:pt x="1757" y="2299"/>
                  </a:cubicBezTo>
                  <a:cubicBezTo>
                    <a:pt x="1753" y="2294"/>
                    <a:pt x="1748" y="2289"/>
                    <a:pt x="1742" y="2285"/>
                  </a:cubicBezTo>
                  <a:cubicBezTo>
                    <a:pt x="1736" y="2280"/>
                    <a:pt x="1730" y="2276"/>
                    <a:pt x="1725" y="2272"/>
                  </a:cubicBezTo>
                  <a:cubicBezTo>
                    <a:pt x="1722" y="2270"/>
                    <a:pt x="1719" y="2268"/>
                    <a:pt x="1716" y="2266"/>
                  </a:cubicBezTo>
                  <a:cubicBezTo>
                    <a:pt x="1714" y="2264"/>
                    <a:pt x="1711" y="2262"/>
                    <a:pt x="1708" y="2259"/>
                  </a:cubicBezTo>
                  <a:cubicBezTo>
                    <a:pt x="1706" y="2257"/>
                    <a:pt x="1703" y="2255"/>
                    <a:pt x="1701" y="2253"/>
                  </a:cubicBezTo>
                  <a:cubicBezTo>
                    <a:pt x="1701" y="2252"/>
                    <a:pt x="1700" y="2251"/>
                    <a:pt x="1699" y="2251"/>
                  </a:cubicBezTo>
                  <a:cubicBezTo>
                    <a:pt x="1699" y="2250"/>
                    <a:pt x="1698" y="2250"/>
                    <a:pt x="1698" y="2249"/>
                  </a:cubicBezTo>
                  <a:cubicBezTo>
                    <a:pt x="1697" y="2248"/>
                    <a:pt x="1695" y="2247"/>
                    <a:pt x="1694" y="2245"/>
                  </a:cubicBezTo>
                  <a:cubicBezTo>
                    <a:pt x="1693" y="2244"/>
                    <a:pt x="1691" y="2242"/>
                    <a:pt x="1690" y="2240"/>
                  </a:cubicBezTo>
                  <a:cubicBezTo>
                    <a:pt x="1689" y="2239"/>
                    <a:pt x="1689" y="2239"/>
                    <a:pt x="1689" y="2238"/>
                  </a:cubicBezTo>
                  <a:cubicBezTo>
                    <a:pt x="1681" y="2221"/>
                    <a:pt x="1679" y="2207"/>
                    <a:pt x="1678" y="2195"/>
                  </a:cubicBezTo>
                  <a:cubicBezTo>
                    <a:pt x="1678" y="2196"/>
                    <a:pt x="1678" y="2197"/>
                    <a:pt x="1679" y="2198"/>
                  </a:cubicBezTo>
                  <a:cubicBezTo>
                    <a:pt x="1679" y="2199"/>
                    <a:pt x="1680" y="2199"/>
                    <a:pt x="1680" y="2200"/>
                  </a:cubicBezTo>
                  <a:cubicBezTo>
                    <a:pt x="1681" y="2201"/>
                    <a:pt x="1682" y="2202"/>
                    <a:pt x="1682" y="2203"/>
                  </a:cubicBezTo>
                  <a:cubicBezTo>
                    <a:pt x="1683" y="2204"/>
                    <a:pt x="1683" y="2205"/>
                    <a:pt x="1684" y="2206"/>
                  </a:cubicBezTo>
                  <a:cubicBezTo>
                    <a:pt x="1685" y="2207"/>
                    <a:pt x="1685" y="2209"/>
                    <a:pt x="1686" y="2210"/>
                  </a:cubicBezTo>
                  <a:cubicBezTo>
                    <a:pt x="1687" y="2211"/>
                    <a:pt x="1688" y="2212"/>
                    <a:pt x="1689" y="2213"/>
                  </a:cubicBezTo>
                  <a:cubicBezTo>
                    <a:pt x="1689" y="2214"/>
                    <a:pt x="1690" y="2215"/>
                    <a:pt x="1691" y="2216"/>
                  </a:cubicBezTo>
                  <a:cubicBezTo>
                    <a:pt x="1693" y="2218"/>
                    <a:pt x="1695" y="2220"/>
                    <a:pt x="1696" y="2222"/>
                  </a:cubicBezTo>
                  <a:cubicBezTo>
                    <a:pt x="1698" y="2224"/>
                    <a:pt x="1700" y="2226"/>
                    <a:pt x="1702" y="2228"/>
                  </a:cubicBezTo>
                  <a:cubicBezTo>
                    <a:pt x="1703" y="2229"/>
                    <a:pt x="1704" y="2230"/>
                    <a:pt x="1705" y="2230"/>
                  </a:cubicBezTo>
                  <a:cubicBezTo>
                    <a:pt x="1706" y="2231"/>
                    <a:pt x="1707" y="2232"/>
                    <a:pt x="1708" y="2233"/>
                  </a:cubicBezTo>
                  <a:cubicBezTo>
                    <a:pt x="1710" y="2234"/>
                    <a:pt x="1712" y="2236"/>
                    <a:pt x="1714" y="2237"/>
                  </a:cubicBezTo>
                  <a:cubicBezTo>
                    <a:pt x="1715" y="2238"/>
                    <a:pt x="1716" y="2239"/>
                    <a:pt x="1717" y="2239"/>
                  </a:cubicBezTo>
                  <a:cubicBezTo>
                    <a:pt x="1718" y="2240"/>
                    <a:pt x="1719" y="2240"/>
                    <a:pt x="1720" y="2241"/>
                  </a:cubicBezTo>
                  <a:cubicBezTo>
                    <a:pt x="1721" y="2242"/>
                    <a:pt x="1721" y="2242"/>
                    <a:pt x="1722" y="2242"/>
                  </a:cubicBezTo>
                  <a:cubicBezTo>
                    <a:pt x="1723" y="2243"/>
                    <a:pt x="1724" y="2243"/>
                    <a:pt x="1725" y="2244"/>
                  </a:cubicBezTo>
                  <a:cubicBezTo>
                    <a:pt x="1726" y="2245"/>
                    <a:pt x="1727" y="2245"/>
                    <a:pt x="1728" y="2246"/>
                  </a:cubicBezTo>
                  <a:cubicBezTo>
                    <a:pt x="1729" y="2246"/>
                    <a:pt x="1730" y="2247"/>
                    <a:pt x="1731" y="2247"/>
                  </a:cubicBezTo>
                  <a:cubicBezTo>
                    <a:pt x="1732" y="2247"/>
                    <a:pt x="1732" y="2247"/>
                    <a:pt x="1732" y="2247"/>
                  </a:cubicBezTo>
                  <a:cubicBezTo>
                    <a:pt x="1732" y="2247"/>
                    <a:pt x="1732" y="2247"/>
                    <a:pt x="1731" y="2246"/>
                  </a:cubicBezTo>
                  <a:cubicBezTo>
                    <a:pt x="1731" y="2246"/>
                    <a:pt x="1730" y="2245"/>
                    <a:pt x="1729" y="2244"/>
                  </a:cubicBezTo>
                  <a:cubicBezTo>
                    <a:pt x="1728" y="2244"/>
                    <a:pt x="1727" y="2242"/>
                    <a:pt x="1726" y="2241"/>
                  </a:cubicBezTo>
                  <a:cubicBezTo>
                    <a:pt x="1725" y="2240"/>
                    <a:pt x="1724" y="2239"/>
                    <a:pt x="1722" y="2237"/>
                  </a:cubicBezTo>
                  <a:cubicBezTo>
                    <a:pt x="1721" y="2236"/>
                    <a:pt x="1720" y="2234"/>
                    <a:pt x="1718" y="2233"/>
                  </a:cubicBezTo>
                  <a:cubicBezTo>
                    <a:pt x="1717" y="2232"/>
                    <a:pt x="1716" y="2231"/>
                    <a:pt x="1715" y="2230"/>
                  </a:cubicBezTo>
                  <a:cubicBezTo>
                    <a:pt x="1715" y="2229"/>
                    <a:pt x="1714" y="2229"/>
                    <a:pt x="1713" y="2228"/>
                  </a:cubicBezTo>
                  <a:cubicBezTo>
                    <a:pt x="1711" y="2226"/>
                    <a:pt x="1709" y="2224"/>
                    <a:pt x="1708" y="2222"/>
                  </a:cubicBezTo>
                  <a:cubicBezTo>
                    <a:pt x="1706" y="2220"/>
                    <a:pt x="1704" y="2218"/>
                    <a:pt x="1702" y="2217"/>
                  </a:cubicBezTo>
                  <a:cubicBezTo>
                    <a:pt x="1700" y="2215"/>
                    <a:pt x="1699" y="2213"/>
                    <a:pt x="1697" y="2211"/>
                  </a:cubicBezTo>
                  <a:cubicBezTo>
                    <a:pt x="1695" y="2209"/>
                    <a:pt x="1693" y="2207"/>
                    <a:pt x="1692" y="2205"/>
                  </a:cubicBezTo>
                  <a:cubicBezTo>
                    <a:pt x="1690" y="2203"/>
                    <a:pt x="1688" y="2202"/>
                    <a:pt x="1687" y="2200"/>
                  </a:cubicBezTo>
                  <a:cubicBezTo>
                    <a:pt x="1685" y="2198"/>
                    <a:pt x="1684" y="2197"/>
                    <a:pt x="1683" y="2195"/>
                  </a:cubicBezTo>
                  <a:cubicBezTo>
                    <a:pt x="1682" y="2194"/>
                    <a:pt x="1681" y="2194"/>
                    <a:pt x="1681" y="2193"/>
                  </a:cubicBezTo>
                  <a:cubicBezTo>
                    <a:pt x="1680" y="2192"/>
                    <a:pt x="1680" y="2192"/>
                    <a:pt x="1679" y="2191"/>
                  </a:cubicBezTo>
                  <a:cubicBezTo>
                    <a:pt x="1678" y="2190"/>
                    <a:pt x="1678" y="2190"/>
                    <a:pt x="1677" y="2189"/>
                  </a:cubicBezTo>
                  <a:cubicBezTo>
                    <a:pt x="1676" y="2180"/>
                    <a:pt x="1676" y="2171"/>
                    <a:pt x="1675" y="2162"/>
                  </a:cubicBezTo>
                  <a:cubicBezTo>
                    <a:pt x="1675" y="2153"/>
                    <a:pt x="1692" y="2158"/>
                    <a:pt x="1710" y="2160"/>
                  </a:cubicBezTo>
                  <a:cubicBezTo>
                    <a:pt x="1710" y="2160"/>
                    <a:pt x="1711" y="2161"/>
                    <a:pt x="1711" y="2161"/>
                  </a:cubicBezTo>
                  <a:cubicBezTo>
                    <a:pt x="1711" y="2161"/>
                    <a:pt x="1711" y="2161"/>
                    <a:pt x="1711" y="2161"/>
                  </a:cubicBezTo>
                  <a:cubicBezTo>
                    <a:pt x="1711" y="2161"/>
                    <a:pt x="1711" y="2161"/>
                    <a:pt x="1711" y="2161"/>
                  </a:cubicBezTo>
                  <a:cubicBezTo>
                    <a:pt x="1712" y="2162"/>
                    <a:pt x="1712" y="2162"/>
                    <a:pt x="1712" y="2162"/>
                  </a:cubicBezTo>
                  <a:cubicBezTo>
                    <a:pt x="1712" y="2162"/>
                    <a:pt x="1712" y="2163"/>
                    <a:pt x="1713" y="2163"/>
                  </a:cubicBezTo>
                  <a:cubicBezTo>
                    <a:pt x="1713" y="2163"/>
                    <a:pt x="1714" y="2164"/>
                    <a:pt x="1715" y="2165"/>
                  </a:cubicBezTo>
                  <a:cubicBezTo>
                    <a:pt x="1716" y="2165"/>
                    <a:pt x="1716" y="2166"/>
                    <a:pt x="1717" y="2166"/>
                  </a:cubicBezTo>
                  <a:cubicBezTo>
                    <a:pt x="1718" y="2167"/>
                    <a:pt x="1718" y="2167"/>
                    <a:pt x="1718" y="2167"/>
                  </a:cubicBezTo>
                  <a:cubicBezTo>
                    <a:pt x="1719" y="2167"/>
                    <a:pt x="1719" y="2168"/>
                    <a:pt x="1720" y="2168"/>
                  </a:cubicBezTo>
                  <a:cubicBezTo>
                    <a:pt x="1721" y="2168"/>
                    <a:pt x="1722" y="2169"/>
                    <a:pt x="1723" y="2169"/>
                  </a:cubicBezTo>
                  <a:cubicBezTo>
                    <a:pt x="1726" y="2171"/>
                    <a:pt x="1731" y="2172"/>
                    <a:pt x="1735" y="2174"/>
                  </a:cubicBezTo>
                  <a:cubicBezTo>
                    <a:pt x="1737" y="2175"/>
                    <a:pt x="1738" y="2176"/>
                    <a:pt x="1740" y="2178"/>
                  </a:cubicBezTo>
                  <a:cubicBezTo>
                    <a:pt x="1741" y="2178"/>
                    <a:pt x="1741" y="2178"/>
                    <a:pt x="1741" y="2178"/>
                  </a:cubicBezTo>
                  <a:cubicBezTo>
                    <a:pt x="1741" y="2178"/>
                    <a:pt x="1741" y="2178"/>
                    <a:pt x="1741" y="2178"/>
                  </a:cubicBezTo>
                  <a:cubicBezTo>
                    <a:pt x="1741" y="2179"/>
                    <a:pt x="1741" y="2179"/>
                    <a:pt x="1741" y="2179"/>
                  </a:cubicBezTo>
                  <a:cubicBezTo>
                    <a:pt x="1741" y="2179"/>
                    <a:pt x="1741" y="2179"/>
                    <a:pt x="1741" y="2179"/>
                  </a:cubicBezTo>
                  <a:cubicBezTo>
                    <a:pt x="1742" y="2179"/>
                    <a:pt x="1742" y="2179"/>
                    <a:pt x="1742" y="2179"/>
                  </a:cubicBezTo>
                  <a:cubicBezTo>
                    <a:pt x="1742" y="2180"/>
                    <a:pt x="1742" y="2180"/>
                    <a:pt x="1742" y="2180"/>
                  </a:cubicBezTo>
                  <a:cubicBezTo>
                    <a:pt x="1742" y="2180"/>
                    <a:pt x="1742" y="2180"/>
                    <a:pt x="1742" y="2180"/>
                  </a:cubicBezTo>
                  <a:cubicBezTo>
                    <a:pt x="1743" y="2180"/>
                    <a:pt x="1743" y="2181"/>
                    <a:pt x="1743" y="2181"/>
                  </a:cubicBezTo>
                  <a:cubicBezTo>
                    <a:pt x="1744" y="2182"/>
                    <a:pt x="1744" y="2182"/>
                    <a:pt x="1744" y="2182"/>
                  </a:cubicBezTo>
                  <a:cubicBezTo>
                    <a:pt x="1744" y="2183"/>
                    <a:pt x="1744" y="2183"/>
                    <a:pt x="1744" y="2183"/>
                  </a:cubicBezTo>
                  <a:cubicBezTo>
                    <a:pt x="1746" y="2186"/>
                    <a:pt x="1747" y="2191"/>
                    <a:pt x="1748" y="2196"/>
                  </a:cubicBezTo>
                  <a:cubicBezTo>
                    <a:pt x="1749" y="2199"/>
                    <a:pt x="1749" y="2202"/>
                    <a:pt x="1749" y="2204"/>
                  </a:cubicBezTo>
                  <a:cubicBezTo>
                    <a:pt x="1750" y="2207"/>
                    <a:pt x="1750" y="2210"/>
                    <a:pt x="1751" y="2212"/>
                  </a:cubicBezTo>
                  <a:cubicBezTo>
                    <a:pt x="1752" y="2218"/>
                    <a:pt x="1752" y="2223"/>
                    <a:pt x="1753" y="2228"/>
                  </a:cubicBezTo>
                  <a:cubicBezTo>
                    <a:pt x="1754" y="2231"/>
                    <a:pt x="1754" y="2234"/>
                    <a:pt x="1755" y="2236"/>
                  </a:cubicBezTo>
                  <a:cubicBezTo>
                    <a:pt x="1755" y="2239"/>
                    <a:pt x="1756" y="2241"/>
                    <a:pt x="1756" y="2244"/>
                  </a:cubicBezTo>
                  <a:cubicBezTo>
                    <a:pt x="1757" y="2249"/>
                    <a:pt x="1758" y="2254"/>
                    <a:pt x="1760" y="2259"/>
                  </a:cubicBezTo>
                  <a:cubicBezTo>
                    <a:pt x="1761" y="2261"/>
                    <a:pt x="1762" y="2263"/>
                    <a:pt x="1764" y="2265"/>
                  </a:cubicBezTo>
                  <a:cubicBezTo>
                    <a:pt x="1764" y="2266"/>
                    <a:pt x="1764" y="2266"/>
                    <a:pt x="1764" y="2267"/>
                  </a:cubicBezTo>
                  <a:cubicBezTo>
                    <a:pt x="1764" y="2267"/>
                    <a:pt x="1764" y="2267"/>
                    <a:pt x="1764" y="2267"/>
                  </a:cubicBezTo>
                  <a:cubicBezTo>
                    <a:pt x="1765" y="2267"/>
                    <a:pt x="1764" y="2267"/>
                    <a:pt x="1765" y="2267"/>
                  </a:cubicBezTo>
                  <a:cubicBezTo>
                    <a:pt x="1765" y="2267"/>
                    <a:pt x="1765" y="2267"/>
                    <a:pt x="1765" y="2267"/>
                  </a:cubicBezTo>
                  <a:cubicBezTo>
                    <a:pt x="1765" y="2267"/>
                    <a:pt x="1765" y="2267"/>
                    <a:pt x="1765" y="2267"/>
                  </a:cubicBezTo>
                  <a:cubicBezTo>
                    <a:pt x="1765" y="2267"/>
                    <a:pt x="1765" y="2267"/>
                    <a:pt x="1765" y="2267"/>
                  </a:cubicBezTo>
                  <a:cubicBezTo>
                    <a:pt x="1765" y="2268"/>
                    <a:pt x="1765" y="2268"/>
                    <a:pt x="1765" y="2268"/>
                  </a:cubicBezTo>
                  <a:cubicBezTo>
                    <a:pt x="1766" y="2269"/>
                    <a:pt x="1766" y="2269"/>
                    <a:pt x="1766" y="2269"/>
                  </a:cubicBezTo>
                  <a:cubicBezTo>
                    <a:pt x="1767" y="2270"/>
                    <a:pt x="1767" y="2270"/>
                    <a:pt x="1767" y="2271"/>
                  </a:cubicBezTo>
                  <a:cubicBezTo>
                    <a:pt x="1770" y="2274"/>
                    <a:pt x="1773" y="2277"/>
                    <a:pt x="1776" y="2278"/>
                  </a:cubicBezTo>
                  <a:cubicBezTo>
                    <a:pt x="1779" y="2280"/>
                    <a:pt x="1782" y="2281"/>
                    <a:pt x="1785" y="2282"/>
                  </a:cubicBezTo>
                  <a:cubicBezTo>
                    <a:pt x="1787" y="2282"/>
                    <a:pt x="1789" y="2282"/>
                    <a:pt x="1790" y="2282"/>
                  </a:cubicBezTo>
                  <a:cubicBezTo>
                    <a:pt x="1791" y="2282"/>
                    <a:pt x="1792" y="2282"/>
                    <a:pt x="1792" y="2282"/>
                  </a:cubicBezTo>
                  <a:cubicBezTo>
                    <a:pt x="1792" y="2282"/>
                    <a:pt x="1791" y="2282"/>
                    <a:pt x="1790" y="2282"/>
                  </a:cubicBezTo>
                  <a:cubicBezTo>
                    <a:pt x="1789" y="2282"/>
                    <a:pt x="1787" y="2281"/>
                    <a:pt x="1785" y="2280"/>
                  </a:cubicBezTo>
                  <a:cubicBezTo>
                    <a:pt x="1783" y="2279"/>
                    <a:pt x="1780" y="2278"/>
                    <a:pt x="1778" y="2276"/>
                  </a:cubicBezTo>
                  <a:cubicBezTo>
                    <a:pt x="1776" y="2274"/>
                    <a:pt x="1773" y="2271"/>
                    <a:pt x="1771" y="2268"/>
                  </a:cubicBezTo>
                  <a:cubicBezTo>
                    <a:pt x="1771" y="2268"/>
                    <a:pt x="1771" y="2267"/>
                    <a:pt x="1770" y="2267"/>
                  </a:cubicBezTo>
                  <a:cubicBezTo>
                    <a:pt x="1770" y="2266"/>
                    <a:pt x="1770" y="2266"/>
                    <a:pt x="1770" y="2266"/>
                  </a:cubicBezTo>
                  <a:cubicBezTo>
                    <a:pt x="1769" y="2265"/>
                    <a:pt x="1769" y="2265"/>
                    <a:pt x="1769" y="2265"/>
                  </a:cubicBezTo>
                  <a:cubicBezTo>
                    <a:pt x="1769" y="2264"/>
                    <a:pt x="1769" y="2264"/>
                    <a:pt x="1769" y="2264"/>
                  </a:cubicBezTo>
                  <a:cubicBezTo>
                    <a:pt x="1769" y="2264"/>
                    <a:pt x="1769" y="2264"/>
                    <a:pt x="1769" y="2264"/>
                  </a:cubicBezTo>
                  <a:cubicBezTo>
                    <a:pt x="1769" y="2264"/>
                    <a:pt x="1769" y="2264"/>
                    <a:pt x="1769" y="2264"/>
                  </a:cubicBezTo>
                  <a:cubicBezTo>
                    <a:pt x="1769" y="2264"/>
                    <a:pt x="1769" y="2264"/>
                    <a:pt x="1769" y="2264"/>
                  </a:cubicBezTo>
                  <a:cubicBezTo>
                    <a:pt x="1769" y="2264"/>
                    <a:pt x="1769" y="2264"/>
                    <a:pt x="1769" y="2264"/>
                  </a:cubicBezTo>
                  <a:cubicBezTo>
                    <a:pt x="1769" y="2264"/>
                    <a:pt x="1768" y="2263"/>
                    <a:pt x="1768" y="2263"/>
                  </a:cubicBezTo>
                  <a:cubicBezTo>
                    <a:pt x="1767" y="2261"/>
                    <a:pt x="1767" y="2259"/>
                    <a:pt x="1766" y="2257"/>
                  </a:cubicBezTo>
                  <a:cubicBezTo>
                    <a:pt x="1765" y="2253"/>
                    <a:pt x="1764" y="2248"/>
                    <a:pt x="1763" y="2243"/>
                  </a:cubicBezTo>
                  <a:cubicBezTo>
                    <a:pt x="1763" y="2244"/>
                    <a:pt x="1763" y="2244"/>
                    <a:pt x="1764" y="2244"/>
                  </a:cubicBezTo>
                  <a:cubicBezTo>
                    <a:pt x="1765" y="2245"/>
                    <a:pt x="1766" y="2247"/>
                    <a:pt x="1768" y="2248"/>
                  </a:cubicBezTo>
                  <a:cubicBezTo>
                    <a:pt x="1769" y="2249"/>
                    <a:pt x="1771" y="2250"/>
                    <a:pt x="1773" y="2251"/>
                  </a:cubicBezTo>
                  <a:cubicBezTo>
                    <a:pt x="1773" y="2252"/>
                    <a:pt x="1774" y="2252"/>
                    <a:pt x="1775" y="2252"/>
                  </a:cubicBezTo>
                  <a:cubicBezTo>
                    <a:pt x="1776" y="2253"/>
                    <a:pt x="1777" y="2253"/>
                    <a:pt x="1778" y="2253"/>
                  </a:cubicBezTo>
                  <a:cubicBezTo>
                    <a:pt x="1780" y="2254"/>
                    <a:pt x="1781" y="2254"/>
                    <a:pt x="1783" y="2254"/>
                  </a:cubicBezTo>
                  <a:cubicBezTo>
                    <a:pt x="1785" y="2254"/>
                    <a:pt x="1786" y="2254"/>
                    <a:pt x="1787" y="2254"/>
                  </a:cubicBezTo>
                  <a:cubicBezTo>
                    <a:pt x="1788" y="2254"/>
                    <a:pt x="1789" y="2254"/>
                    <a:pt x="1789" y="2254"/>
                  </a:cubicBezTo>
                  <a:cubicBezTo>
                    <a:pt x="1790" y="2254"/>
                    <a:pt x="1791" y="2254"/>
                    <a:pt x="1791" y="2253"/>
                  </a:cubicBezTo>
                  <a:cubicBezTo>
                    <a:pt x="1792" y="2253"/>
                    <a:pt x="1792" y="2253"/>
                    <a:pt x="1793" y="2253"/>
                  </a:cubicBezTo>
                  <a:cubicBezTo>
                    <a:pt x="1793" y="2253"/>
                    <a:pt x="1794" y="2252"/>
                    <a:pt x="1794" y="2252"/>
                  </a:cubicBezTo>
                  <a:cubicBezTo>
                    <a:pt x="1795" y="2252"/>
                    <a:pt x="1795" y="2252"/>
                    <a:pt x="1796" y="2251"/>
                  </a:cubicBezTo>
                  <a:cubicBezTo>
                    <a:pt x="1796" y="2251"/>
                    <a:pt x="1796" y="2251"/>
                    <a:pt x="1796" y="2251"/>
                  </a:cubicBezTo>
                  <a:cubicBezTo>
                    <a:pt x="1796" y="2251"/>
                    <a:pt x="1796" y="2251"/>
                    <a:pt x="1796" y="2251"/>
                  </a:cubicBezTo>
                  <a:cubicBezTo>
                    <a:pt x="1795" y="2251"/>
                    <a:pt x="1794" y="2251"/>
                    <a:pt x="1794" y="2251"/>
                  </a:cubicBezTo>
                  <a:cubicBezTo>
                    <a:pt x="1793" y="2251"/>
                    <a:pt x="1793" y="2251"/>
                    <a:pt x="1792" y="2251"/>
                  </a:cubicBezTo>
                  <a:cubicBezTo>
                    <a:pt x="1792" y="2250"/>
                    <a:pt x="1792" y="2250"/>
                    <a:pt x="1791" y="2250"/>
                  </a:cubicBezTo>
                  <a:cubicBezTo>
                    <a:pt x="1791" y="2250"/>
                    <a:pt x="1790" y="2250"/>
                    <a:pt x="1789" y="2250"/>
                  </a:cubicBezTo>
                  <a:cubicBezTo>
                    <a:pt x="1789" y="2250"/>
                    <a:pt x="1788" y="2250"/>
                    <a:pt x="1788" y="2250"/>
                  </a:cubicBezTo>
                  <a:cubicBezTo>
                    <a:pt x="1787" y="2249"/>
                    <a:pt x="1785" y="2249"/>
                    <a:pt x="1784" y="2248"/>
                  </a:cubicBezTo>
                  <a:cubicBezTo>
                    <a:pt x="1783" y="2248"/>
                    <a:pt x="1782" y="2247"/>
                    <a:pt x="1780" y="2247"/>
                  </a:cubicBezTo>
                  <a:cubicBezTo>
                    <a:pt x="1779" y="2246"/>
                    <a:pt x="1778" y="2245"/>
                    <a:pt x="1776" y="2244"/>
                  </a:cubicBezTo>
                  <a:cubicBezTo>
                    <a:pt x="1775" y="2244"/>
                    <a:pt x="1774" y="2243"/>
                    <a:pt x="1773" y="2242"/>
                  </a:cubicBezTo>
                  <a:cubicBezTo>
                    <a:pt x="1772" y="2241"/>
                    <a:pt x="1770" y="2240"/>
                    <a:pt x="1769" y="2239"/>
                  </a:cubicBezTo>
                  <a:cubicBezTo>
                    <a:pt x="1768" y="2238"/>
                    <a:pt x="1767" y="2237"/>
                    <a:pt x="1766" y="2236"/>
                  </a:cubicBezTo>
                  <a:cubicBezTo>
                    <a:pt x="1765" y="2234"/>
                    <a:pt x="1764" y="2233"/>
                    <a:pt x="1764" y="2232"/>
                  </a:cubicBezTo>
                  <a:cubicBezTo>
                    <a:pt x="1763" y="2231"/>
                    <a:pt x="1762" y="2230"/>
                    <a:pt x="1762" y="2229"/>
                  </a:cubicBezTo>
                  <a:cubicBezTo>
                    <a:pt x="1761" y="2228"/>
                    <a:pt x="1761" y="2228"/>
                    <a:pt x="1761" y="2227"/>
                  </a:cubicBezTo>
                  <a:cubicBezTo>
                    <a:pt x="1761" y="2227"/>
                    <a:pt x="1761" y="2227"/>
                    <a:pt x="1761" y="2227"/>
                  </a:cubicBezTo>
                  <a:cubicBezTo>
                    <a:pt x="1760" y="2222"/>
                    <a:pt x="1759" y="2217"/>
                    <a:pt x="1758" y="2211"/>
                  </a:cubicBezTo>
                  <a:cubicBezTo>
                    <a:pt x="1758" y="2208"/>
                    <a:pt x="1758" y="2206"/>
                    <a:pt x="1757" y="2203"/>
                  </a:cubicBezTo>
                  <a:cubicBezTo>
                    <a:pt x="1757" y="2200"/>
                    <a:pt x="1756" y="2198"/>
                    <a:pt x="1756" y="2195"/>
                  </a:cubicBezTo>
                  <a:cubicBezTo>
                    <a:pt x="1755" y="2192"/>
                    <a:pt x="1755" y="2189"/>
                    <a:pt x="1754" y="2187"/>
                  </a:cubicBezTo>
                  <a:cubicBezTo>
                    <a:pt x="1753" y="2184"/>
                    <a:pt x="1752" y="2181"/>
                    <a:pt x="1750" y="2179"/>
                  </a:cubicBezTo>
                  <a:cubicBezTo>
                    <a:pt x="1749" y="2178"/>
                    <a:pt x="1749" y="2178"/>
                    <a:pt x="1749" y="2178"/>
                  </a:cubicBezTo>
                  <a:cubicBezTo>
                    <a:pt x="1749" y="2177"/>
                    <a:pt x="1749" y="2177"/>
                    <a:pt x="1749" y="2177"/>
                  </a:cubicBezTo>
                  <a:cubicBezTo>
                    <a:pt x="1748" y="2177"/>
                    <a:pt x="1748" y="2176"/>
                    <a:pt x="1747" y="2175"/>
                  </a:cubicBezTo>
                  <a:cubicBezTo>
                    <a:pt x="1747" y="2175"/>
                    <a:pt x="1747" y="2175"/>
                    <a:pt x="1747" y="2175"/>
                  </a:cubicBezTo>
                  <a:cubicBezTo>
                    <a:pt x="1746" y="2175"/>
                    <a:pt x="1746" y="2175"/>
                    <a:pt x="1746" y="2175"/>
                  </a:cubicBezTo>
                  <a:cubicBezTo>
                    <a:pt x="1746" y="2174"/>
                    <a:pt x="1746" y="2174"/>
                    <a:pt x="1746" y="2174"/>
                  </a:cubicBezTo>
                  <a:cubicBezTo>
                    <a:pt x="1746" y="2174"/>
                    <a:pt x="1746" y="2174"/>
                    <a:pt x="1746" y="2174"/>
                  </a:cubicBezTo>
                  <a:cubicBezTo>
                    <a:pt x="1746" y="2174"/>
                    <a:pt x="1746" y="2174"/>
                    <a:pt x="1746" y="2174"/>
                  </a:cubicBezTo>
                  <a:cubicBezTo>
                    <a:pt x="1746" y="2174"/>
                    <a:pt x="1746" y="2174"/>
                    <a:pt x="1746" y="2174"/>
                  </a:cubicBezTo>
                  <a:cubicBezTo>
                    <a:pt x="1745" y="2174"/>
                    <a:pt x="1745" y="2174"/>
                    <a:pt x="1745" y="2174"/>
                  </a:cubicBezTo>
                  <a:cubicBezTo>
                    <a:pt x="1745" y="2173"/>
                    <a:pt x="1745" y="2173"/>
                    <a:pt x="1745" y="2173"/>
                  </a:cubicBezTo>
                  <a:cubicBezTo>
                    <a:pt x="1744" y="2173"/>
                    <a:pt x="1744" y="2173"/>
                    <a:pt x="1744" y="2173"/>
                  </a:cubicBezTo>
                  <a:cubicBezTo>
                    <a:pt x="1742" y="2171"/>
                    <a:pt x="1739" y="2170"/>
                    <a:pt x="1737" y="2169"/>
                  </a:cubicBezTo>
                  <a:cubicBezTo>
                    <a:pt x="1732" y="2167"/>
                    <a:pt x="1728" y="2166"/>
                    <a:pt x="1724" y="2165"/>
                  </a:cubicBezTo>
                  <a:cubicBezTo>
                    <a:pt x="1722" y="2164"/>
                    <a:pt x="1721" y="2164"/>
                    <a:pt x="1719" y="2163"/>
                  </a:cubicBezTo>
                  <a:cubicBezTo>
                    <a:pt x="1718" y="2163"/>
                    <a:pt x="1717" y="2162"/>
                    <a:pt x="1717" y="2162"/>
                  </a:cubicBezTo>
                  <a:cubicBezTo>
                    <a:pt x="1716" y="2161"/>
                    <a:pt x="1715" y="2161"/>
                    <a:pt x="1715" y="2161"/>
                  </a:cubicBezTo>
                  <a:cubicBezTo>
                    <a:pt x="1715" y="2161"/>
                    <a:pt x="1715" y="2161"/>
                    <a:pt x="1715" y="2161"/>
                  </a:cubicBezTo>
                  <a:cubicBezTo>
                    <a:pt x="1717" y="2161"/>
                    <a:pt x="1719" y="2161"/>
                    <a:pt x="1721" y="2161"/>
                  </a:cubicBezTo>
                  <a:cubicBezTo>
                    <a:pt x="1766" y="2162"/>
                    <a:pt x="1797" y="2191"/>
                    <a:pt x="1818" y="2228"/>
                  </a:cubicBezTo>
                  <a:cubicBezTo>
                    <a:pt x="1818" y="2229"/>
                    <a:pt x="1819" y="2232"/>
                    <a:pt x="1820" y="2236"/>
                  </a:cubicBezTo>
                  <a:cubicBezTo>
                    <a:pt x="1820" y="2238"/>
                    <a:pt x="1821" y="2242"/>
                    <a:pt x="1822" y="2246"/>
                  </a:cubicBezTo>
                  <a:cubicBezTo>
                    <a:pt x="1823" y="2249"/>
                    <a:pt x="1823" y="2254"/>
                    <a:pt x="1824" y="2259"/>
                  </a:cubicBezTo>
                  <a:cubicBezTo>
                    <a:pt x="1824" y="2263"/>
                    <a:pt x="1824" y="2269"/>
                    <a:pt x="1824" y="2274"/>
                  </a:cubicBezTo>
                  <a:cubicBezTo>
                    <a:pt x="1824" y="2275"/>
                    <a:pt x="1824" y="2275"/>
                    <a:pt x="1824" y="2276"/>
                  </a:cubicBezTo>
                  <a:cubicBezTo>
                    <a:pt x="1824" y="2277"/>
                    <a:pt x="1823" y="2277"/>
                    <a:pt x="1823" y="2278"/>
                  </a:cubicBezTo>
                  <a:cubicBezTo>
                    <a:pt x="1823" y="2279"/>
                    <a:pt x="1823" y="2279"/>
                    <a:pt x="1823" y="2280"/>
                  </a:cubicBezTo>
                  <a:cubicBezTo>
                    <a:pt x="1823" y="2280"/>
                    <a:pt x="1823" y="2281"/>
                    <a:pt x="1823" y="2281"/>
                  </a:cubicBezTo>
                  <a:cubicBezTo>
                    <a:pt x="1823" y="2282"/>
                    <a:pt x="1823" y="2282"/>
                    <a:pt x="1823" y="2282"/>
                  </a:cubicBezTo>
                  <a:cubicBezTo>
                    <a:pt x="1822" y="2285"/>
                    <a:pt x="1821" y="2288"/>
                    <a:pt x="1820" y="2291"/>
                  </a:cubicBezTo>
                  <a:cubicBezTo>
                    <a:pt x="1819" y="2293"/>
                    <a:pt x="1818" y="2296"/>
                    <a:pt x="1817" y="2299"/>
                  </a:cubicBezTo>
                  <a:cubicBezTo>
                    <a:pt x="1816" y="2302"/>
                    <a:pt x="1815" y="2305"/>
                    <a:pt x="1814" y="2308"/>
                  </a:cubicBezTo>
                  <a:cubicBezTo>
                    <a:pt x="1814" y="2310"/>
                    <a:pt x="1813" y="2311"/>
                    <a:pt x="1813" y="2313"/>
                  </a:cubicBezTo>
                  <a:cubicBezTo>
                    <a:pt x="1812" y="2315"/>
                    <a:pt x="1812" y="2316"/>
                    <a:pt x="1811" y="2318"/>
                  </a:cubicBezTo>
                  <a:cubicBezTo>
                    <a:pt x="1811" y="2319"/>
                    <a:pt x="1810" y="2321"/>
                    <a:pt x="1810" y="2323"/>
                  </a:cubicBezTo>
                  <a:cubicBezTo>
                    <a:pt x="1809" y="2328"/>
                    <a:pt x="1809" y="2328"/>
                    <a:pt x="1809" y="2328"/>
                  </a:cubicBezTo>
                  <a:cubicBezTo>
                    <a:pt x="1809" y="2329"/>
                    <a:pt x="1808" y="2331"/>
                    <a:pt x="1808" y="2332"/>
                  </a:cubicBezTo>
                  <a:cubicBezTo>
                    <a:pt x="1808" y="2334"/>
                    <a:pt x="1808" y="2336"/>
                    <a:pt x="1807" y="2337"/>
                  </a:cubicBezTo>
                  <a:cubicBezTo>
                    <a:pt x="1807" y="2339"/>
                    <a:pt x="1807" y="2341"/>
                    <a:pt x="1807" y="2342"/>
                  </a:cubicBezTo>
                  <a:cubicBezTo>
                    <a:pt x="1806" y="2344"/>
                    <a:pt x="1806" y="2346"/>
                    <a:pt x="1806" y="2347"/>
                  </a:cubicBezTo>
                  <a:cubicBezTo>
                    <a:pt x="1806" y="2349"/>
                    <a:pt x="1806" y="2350"/>
                    <a:pt x="1806" y="2352"/>
                  </a:cubicBezTo>
                  <a:cubicBezTo>
                    <a:pt x="1806" y="2354"/>
                    <a:pt x="1806" y="2355"/>
                    <a:pt x="1805" y="2357"/>
                  </a:cubicBezTo>
                  <a:cubicBezTo>
                    <a:pt x="1805" y="2359"/>
                    <a:pt x="1805" y="2360"/>
                    <a:pt x="1805" y="2362"/>
                  </a:cubicBezTo>
                  <a:cubicBezTo>
                    <a:pt x="1805" y="2363"/>
                    <a:pt x="1805" y="2365"/>
                    <a:pt x="1805" y="2366"/>
                  </a:cubicBezTo>
                  <a:cubicBezTo>
                    <a:pt x="1805" y="2373"/>
                    <a:pt x="1806" y="2379"/>
                    <a:pt x="1806" y="2384"/>
                  </a:cubicBezTo>
                  <a:cubicBezTo>
                    <a:pt x="1806" y="2386"/>
                    <a:pt x="1807" y="2387"/>
                    <a:pt x="1807" y="2389"/>
                  </a:cubicBezTo>
                  <a:cubicBezTo>
                    <a:pt x="1807" y="2390"/>
                    <a:pt x="1807" y="2391"/>
                    <a:pt x="1807" y="2393"/>
                  </a:cubicBezTo>
                  <a:cubicBezTo>
                    <a:pt x="1808" y="2395"/>
                    <a:pt x="1808" y="2398"/>
                    <a:pt x="1809" y="2400"/>
                  </a:cubicBezTo>
                  <a:cubicBezTo>
                    <a:pt x="1810" y="2405"/>
                    <a:pt x="1811" y="2410"/>
                    <a:pt x="1812" y="2413"/>
                  </a:cubicBezTo>
                  <a:cubicBezTo>
                    <a:pt x="1813" y="2417"/>
                    <a:pt x="1814" y="2421"/>
                    <a:pt x="1815" y="2423"/>
                  </a:cubicBezTo>
                  <a:cubicBezTo>
                    <a:pt x="1816" y="2425"/>
                    <a:pt x="1816" y="2426"/>
                    <a:pt x="1817" y="2427"/>
                  </a:cubicBezTo>
                  <a:cubicBezTo>
                    <a:pt x="1817" y="2428"/>
                    <a:pt x="1817" y="2429"/>
                    <a:pt x="1818" y="2429"/>
                  </a:cubicBezTo>
                  <a:cubicBezTo>
                    <a:pt x="1818" y="2431"/>
                    <a:pt x="1819" y="2432"/>
                    <a:pt x="1819" y="2432"/>
                  </a:cubicBezTo>
                  <a:cubicBezTo>
                    <a:pt x="1819" y="2432"/>
                    <a:pt x="1818" y="2431"/>
                    <a:pt x="1818" y="2429"/>
                  </a:cubicBezTo>
                  <a:cubicBezTo>
                    <a:pt x="1818" y="2428"/>
                    <a:pt x="1817" y="2426"/>
                    <a:pt x="1817" y="2423"/>
                  </a:cubicBezTo>
                  <a:cubicBezTo>
                    <a:pt x="1817" y="2421"/>
                    <a:pt x="1816" y="2420"/>
                    <a:pt x="1816" y="2418"/>
                  </a:cubicBezTo>
                  <a:cubicBezTo>
                    <a:pt x="1816" y="2417"/>
                    <a:pt x="1816" y="2416"/>
                    <a:pt x="1815" y="2416"/>
                  </a:cubicBezTo>
                  <a:cubicBezTo>
                    <a:pt x="1815" y="2415"/>
                    <a:pt x="1815" y="2414"/>
                    <a:pt x="1815" y="2413"/>
                  </a:cubicBezTo>
                  <a:cubicBezTo>
                    <a:pt x="1815" y="2411"/>
                    <a:pt x="1814" y="2409"/>
                    <a:pt x="1814" y="2406"/>
                  </a:cubicBezTo>
                  <a:cubicBezTo>
                    <a:pt x="1814" y="2404"/>
                    <a:pt x="1814" y="2402"/>
                    <a:pt x="1813" y="2400"/>
                  </a:cubicBezTo>
                  <a:cubicBezTo>
                    <a:pt x="1813" y="2397"/>
                    <a:pt x="1813" y="2395"/>
                    <a:pt x="1813" y="2392"/>
                  </a:cubicBezTo>
                  <a:cubicBezTo>
                    <a:pt x="1813" y="2389"/>
                    <a:pt x="1812" y="2387"/>
                    <a:pt x="1812" y="2384"/>
                  </a:cubicBezTo>
                  <a:cubicBezTo>
                    <a:pt x="1812" y="2378"/>
                    <a:pt x="1812" y="2373"/>
                    <a:pt x="1812" y="2367"/>
                  </a:cubicBezTo>
                  <a:cubicBezTo>
                    <a:pt x="1812" y="2365"/>
                    <a:pt x="1812" y="2364"/>
                    <a:pt x="1812" y="2362"/>
                  </a:cubicBezTo>
                  <a:cubicBezTo>
                    <a:pt x="1813" y="2360"/>
                    <a:pt x="1813" y="2359"/>
                    <a:pt x="1813" y="2357"/>
                  </a:cubicBezTo>
                  <a:cubicBezTo>
                    <a:pt x="1813" y="2354"/>
                    <a:pt x="1813" y="2351"/>
                    <a:pt x="1814" y="2348"/>
                  </a:cubicBezTo>
                  <a:cubicBezTo>
                    <a:pt x="1814" y="2346"/>
                    <a:pt x="1814" y="2345"/>
                    <a:pt x="1814" y="2343"/>
                  </a:cubicBezTo>
                  <a:cubicBezTo>
                    <a:pt x="1815" y="2342"/>
                    <a:pt x="1815" y="2340"/>
                    <a:pt x="1815" y="2339"/>
                  </a:cubicBezTo>
                  <a:cubicBezTo>
                    <a:pt x="1815" y="2337"/>
                    <a:pt x="1816" y="2335"/>
                    <a:pt x="1816" y="2334"/>
                  </a:cubicBezTo>
                  <a:cubicBezTo>
                    <a:pt x="1816" y="2332"/>
                    <a:pt x="1816" y="2331"/>
                    <a:pt x="1817" y="2329"/>
                  </a:cubicBezTo>
                  <a:cubicBezTo>
                    <a:pt x="1818" y="2324"/>
                    <a:pt x="1818" y="2324"/>
                    <a:pt x="1818" y="2324"/>
                  </a:cubicBezTo>
                  <a:cubicBezTo>
                    <a:pt x="1818" y="2323"/>
                    <a:pt x="1819" y="2321"/>
                    <a:pt x="1819" y="2320"/>
                  </a:cubicBezTo>
                  <a:cubicBezTo>
                    <a:pt x="1820" y="2318"/>
                    <a:pt x="1820" y="2318"/>
                    <a:pt x="1820" y="2318"/>
                  </a:cubicBezTo>
                  <a:cubicBezTo>
                    <a:pt x="1820" y="2317"/>
                    <a:pt x="1820" y="2316"/>
                    <a:pt x="1820" y="2315"/>
                  </a:cubicBezTo>
                  <a:cubicBezTo>
                    <a:pt x="1821" y="2314"/>
                    <a:pt x="1821" y="2312"/>
                    <a:pt x="1821" y="2311"/>
                  </a:cubicBezTo>
                  <a:cubicBezTo>
                    <a:pt x="1823" y="2305"/>
                    <a:pt x="1825" y="2299"/>
                    <a:pt x="1827" y="2292"/>
                  </a:cubicBezTo>
                  <a:cubicBezTo>
                    <a:pt x="1828" y="2289"/>
                    <a:pt x="1829" y="2286"/>
                    <a:pt x="1829" y="2283"/>
                  </a:cubicBezTo>
                  <a:cubicBezTo>
                    <a:pt x="1829" y="2282"/>
                    <a:pt x="1829" y="2282"/>
                    <a:pt x="1829" y="2282"/>
                  </a:cubicBezTo>
                  <a:cubicBezTo>
                    <a:pt x="1829" y="2282"/>
                    <a:pt x="1829" y="2281"/>
                    <a:pt x="1829" y="2281"/>
                  </a:cubicBezTo>
                  <a:cubicBezTo>
                    <a:pt x="1829" y="2280"/>
                    <a:pt x="1829" y="2279"/>
                    <a:pt x="1830" y="2279"/>
                  </a:cubicBezTo>
                  <a:cubicBezTo>
                    <a:pt x="1830" y="2277"/>
                    <a:pt x="1830" y="2276"/>
                    <a:pt x="1830" y="2274"/>
                  </a:cubicBezTo>
                  <a:cubicBezTo>
                    <a:pt x="1830" y="2268"/>
                    <a:pt x="1829" y="2263"/>
                    <a:pt x="1828" y="2258"/>
                  </a:cubicBezTo>
                  <a:cubicBezTo>
                    <a:pt x="1827" y="2253"/>
                    <a:pt x="1826" y="2249"/>
                    <a:pt x="1825" y="2245"/>
                  </a:cubicBezTo>
                  <a:cubicBezTo>
                    <a:pt x="1824" y="2241"/>
                    <a:pt x="1822" y="2238"/>
                    <a:pt x="1821" y="2235"/>
                  </a:cubicBezTo>
                  <a:cubicBezTo>
                    <a:pt x="1820" y="2232"/>
                    <a:pt x="1819" y="2230"/>
                    <a:pt x="1819" y="2229"/>
                  </a:cubicBezTo>
                  <a:cubicBezTo>
                    <a:pt x="1819" y="2229"/>
                    <a:pt x="1819" y="2229"/>
                    <a:pt x="1819" y="2229"/>
                  </a:cubicBezTo>
                  <a:cubicBezTo>
                    <a:pt x="1824" y="2238"/>
                    <a:pt x="1828" y="2248"/>
                    <a:pt x="1832" y="2257"/>
                  </a:cubicBezTo>
                  <a:cubicBezTo>
                    <a:pt x="1832" y="2258"/>
                    <a:pt x="1832" y="2258"/>
                    <a:pt x="1833" y="2259"/>
                  </a:cubicBezTo>
                  <a:cubicBezTo>
                    <a:pt x="1833" y="2260"/>
                    <a:pt x="1833" y="2261"/>
                    <a:pt x="1833" y="2263"/>
                  </a:cubicBezTo>
                  <a:cubicBezTo>
                    <a:pt x="1833" y="2263"/>
                    <a:pt x="1833" y="2264"/>
                    <a:pt x="1834" y="2265"/>
                  </a:cubicBezTo>
                  <a:cubicBezTo>
                    <a:pt x="1834" y="2267"/>
                    <a:pt x="1834" y="2267"/>
                    <a:pt x="1834" y="2267"/>
                  </a:cubicBezTo>
                  <a:cubicBezTo>
                    <a:pt x="1834" y="2270"/>
                    <a:pt x="1835" y="2273"/>
                    <a:pt x="1835" y="2276"/>
                  </a:cubicBezTo>
                  <a:cubicBezTo>
                    <a:pt x="1835" y="2278"/>
                    <a:pt x="1836" y="2281"/>
                    <a:pt x="1836" y="2284"/>
                  </a:cubicBezTo>
                  <a:cubicBezTo>
                    <a:pt x="1836" y="2286"/>
                    <a:pt x="1836" y="2287"/>
                    <a:pt x="1836" y="2289"/>
                  </a:cubicBezTo>
                  <a:cubicBezTo>
                    <a:pt x="1836" y="2290"/>
                    <a:pt x="1837" y="2292"/>
                    <a:pt x="1837" y="2293"/>
                  </a:cubicBezTo>
                  <a:cubicBezTo>
                    <a:pt x="1838" y="2305"/>
                    <a:pt x="1838" y="2317"/>
                    <a:pt x="1838" y="2329"/>
                  </a:cubicBezTo>
                  <a:cubicBezTo>
                    <a:pt x="1839" y="2341"/>
                    <a:pt x="1839" y="2353"/>
                    <a:pt x="1840" y="2365"/>
                  </a:cubicBezTo>
                  <a:cubicBezTo>
                    <a:pt x="1840" y="2371"/>
                    <a:pt x="1840" y="2377"/>
                    <a:pt x="1841" y="2383"/>
                  </a:cubicBezTo>
                  <a:cubicBezTo>
                    <a:pt x="1841" y="2386"/>
                    <a:pt x="1841" y="2389"/>
                    <a:pt x="1842" y="2392"/>
                  </a:cubicBezTo>
                  <a:cubicBezTo>
                    <a:pt x="1842" y="2393"/>
                    <a:pt x="1842" y="2393"/>
                    <a:pt x="1842" y="2394"/>
                  </a:cubicBezTo>
                  <a:cubicBezTo>
                    <a:pt x="1842" y="2395"/>
                    <a:pt x="1842" y="2396"/>
                    <a:pt x="1842" y="2396"/>
                  </a:cubicBezTo>
                  <a:cubicBezTo>
                    <a:pt x="1842" y="2398"/>
                    <a:pt x="1842" y="2399"/>
                    <a:pt x="1843" y="2400"/>
                  </a:cubicBezTo>
                  <a:cubicBezTo>
                    <a:pt x="1844" y="2412"/>
                    <a:pt x="1846" y="2423"/>
                    <a:pt x="1849" y="2433"/>
                  </a:cubicBezTo>
                  <a:cubicBezTo>
                    <a:pt x="1850" y="2438"/>
                    <a:pt x="1851" y="2443"/>
                    <a:pt x="1853" y="2448"/>
                  </a:cubicBezTo>
                  <a:cubicBezTo>
                    <a:pt x="1854" y="2450"/>
                    <a:pt x="1855" y="2453"/>
                    <a:pt x="1856" y="2455"/>
                  </a:cubicBezTo>
                  <a:cubicBezTo>
                    <a:pt x="1856" y="2456"/>
                    <a:pt x="1856" y="2457"/>
                    <a:pt x="1857" y="2458"/>
                  </a:cubicBezTo>
                  <a:cubicBezTo>
                    <a:pt x="1857" y="2459"/>
                    <a:pt x="1858" y="2460"/>
                    <a:pt x="1858" y="2461"/>
                  </a:cubicBezTo>
                  <a:cubicBezTo>
                    <a:pt x="1860" y="2466"/>
                    <a:pt x="1862" y="2470"/>
                    <a:pt x="1864" y="2473"/>
                  </a:cubicBezTo>
                  <a:cubicBezTo>
                    <a:pt x="1865" y="2475"/>
                    <a:pt x="1866" y="2477"/>
                    <a:pt x="1867" y="2479"/>
                  </a:cubicBezTo>
                  <a:cubicBezTo>
                    <a:pt x="1867" y="2479"/>
                    <a:pt x="1867" y="2479"/>
                    <a:pt x="1868" y="2480"/>
                  </a:cubicBezTo>
                  <a:cubicBezTo>
                    <a:pt x="1868" y="2480"/>
                    <a:pt x="1868" y="2481"/>
                    <a:pt x="1868" y="2481"/>
                  </a:cubicBezTo>
                  <a:cubicBezTo>
                    <a:pt x="1869" y="2482"/>
                    <a:pt x="1869" y="2483"/>
                    <a:pt x="1870" y="2484"/>
                  </a:cubicBezTo>
                  <a:cubicBezTo>
                    <a:pt x="1872" y="2487"/>
                    <a:pt x="1874" y="2490"/>
                    <a:pt x="1876" y="2492"/>
                  </a:cubicBezTo>
                  <a:cubicBezTo>
                    <a:pt x="1877" y="2493"/>
                    <a:pt x="1878" y="2495"/>
                    <a:pt x="1879" y="2496"/>
                  </a:cubicBezTo>
                  <a:cubicBezTo>
                    <a:pt x="1880" y="2497"/>
                    <a:pt x="1881" y="2498"/>
                    <a:pt x="1882" y="2499"/>
                  </a:cubicBezTo>
                  <a:cubicBezTo>
                    <a:pt x="1885" y="2503"/>
                    <a:pt x="1888" y="2506"/>
                    <a:pt x="1890" y="2508"/>
                  </a:cubicBezTo>
                  <a:cubicBezTo>
                    <a:pt x="1892" y="2510"/>
                    <a:pt x="1894" y="2511"/>
                    <a:pt x="1894" y="2511"/>
                  </a:cubicBezTo>
                  <a:cubicBezTo>
                    <a:pt x="1894" y="2511"/>
                    <a:pt x="1893" y="2510"/>
                    <a:pt x="1891" y="2507"/>
                  </a:cubicBezTo>
                  <a:cubicBezTo>
                    <a:pt x="1890" y="2507"/>
                    <a:pt x="1890" y="2506"/>
                    <a:pt x="1889" y="2506"/>
                  </a:cubicBezTo>
                  <a:cubicBezTo>
                    <a:pt x="1889" y="2505"/>
                    <a:pt x="1888" y="2505"/>
                    <a:pt x="1888" y="2505"/>
                  </a:cubicBezTo>
                  <a:cubicBezTo>
                    <a:pt x="1888" y="2504"/>
                    <a:pt x="1888" y="2504"/>
                    <a:pt x="1887" y="2504"/>
                  </a:cubicBezTo>
                  <a:cubicBezTo>
                    <a:pt x="1887" y="2503"/>
                    <a:pt x="1886" y="2502"/>
                    <a:pt x="1885" y="2501"/>
                  </a:cubicBezTo>
                  <a:cubicBezTo>
                    <a:pt x="1884" y="2500"/>
                    <a:pt x="1884" y="2499"/>
                    <a:pt x="1883" y="2498"/>
                  </a:cubicBezTo>
                  <a:cubicBezTo>
                    <a:pt x="1882" y="2497"/>
                    <a:pt x="1881" y="2496"/>
                    <a:pt x="1880" y="2495"/>
                  </a:cubicBezTo>
                  <a:cubicBezTo>
                    <a:pt x="1880" y="2493"/>
                    <a:pt x="1879" y="2492"/>
                    <a:pt x="1878" y="2491"/>
                  </a:cubicBezTo>
                  <a:cubicBezTo>
                    <a:pt x="1876" y="2488"/>
                    <a:pt x="1874" y="2485"/>
                    <a:pt x="1873" y="2482"/>
                  </a:cubicBezTo>
                  <a:cubicBezTo>
                    <a:pt x="1872" y="2481"/>
                    <a:pt x="1872" y="2480"/>
                    <a:pt x="1871" y="2480"/>
                  </a:cubicBezTo>
                  <a:cubicBezTo>
                    <a:pt x="1871" y="2479"/>
                    <a:pt x="1871" y="2479"/>
                    <a:pt x="1871" y="2478"/>
                  </a:cubicBezTo>
                  <a:cubicBezTo>
                    <a:pt x="1870" y="2478"/>
                    <a:pt x="1870" y="2477"/>
                    <a:pt x="1870" y="2477"/>
                  </a:cubicBezTo>
                  <a:cubicBezTo>
                    <a:pt x="1869" y="2475"/>
                    <a:pt x="1868" y="2473"/>
                    <a:pt x="1867" y="2472"/>
                  </a:cubicBezTo>
                  <a:cubicBezTo>
                    <a:pt x="1866" y="2468"/>
                    <a:pt x="1864" y="2464"/>
                    <a:pt x="1862" y="2460"/>
                  </a:cubicBezTo>
                  <a:cubicBezTo>
                    <a:pt x="1862" y="2459"/>
                    <a:pt x="1862" y="2458"/>
                    <a:pt x="1861" y="2456"/>
                  </a:cubicBezTo>
                  <a:cubicBezTo>
                    <a:pt x="1861" y="2455"/>
                    <a:pt x="1861" y="2454"/>
                    <a:pt x="1860" y="2453"/>
                  </a:cubicBezTo>
                  <a:cubicBezTo>
                    <a:pt x="1859" y="2451"/>
                    <a:pt x="1859" y="2449"/>
                    <a:pt x="1858" y="2446"/>
                  </a:cubicBezTo>
                  <a:cubicBezTo>
                    <a:pt x="1857" y="2442"/>
                    <a:pt x="1856" y="2437"/>
                    <a:pt x="1854" y="2432"/>
                  </a:cubicBezTo>
                  <a:cubicBezTo>
                    <a:pt x="1852" y="2422"/>
                    <a:pt x="1851" y="2411"/>
                    <a:pt x="1849" y="2400"/>
                  </a:cubicBezTo>
                  <a:cubicBezTo>
                    <a:pt x="1849" y="2392"/>
                    <a:pt x="1848" y="2384"/>
                    <a:pt x="1848" y="2377"/>
                  </a:cubicBezTo>
                  <a:cubicBezTo>
                    <a:pt x="1848" y="2377"/>
                    <a:pt x="1848" y="2378"/>
                    <a:pt x="1848" y="2378"/>
                  </a:cubicBezTo>
                  <a:cubicBezTo>
                    <a:pt x="1849" y="2380"/>
                    <a:pt x="1851" y="2383"/>
                    <a:pt x="1852" y="2385"/>
                  </a:cubicBezTo>
                  <a:cubicBezTo>
                    <a:pt x="1853" y="2386"/>
                    <a:pt x="1853" y="2388"/>
                    <a:pt x="1854" y="2389"/>
                  </a:cubicBezTo>
                  <a:cubicBezTo>
                    <a:pt x="1855" y="2390"/>
                    <a:pt x="1856" y="2391"/>
                    <a:pt x="1856" y="2392"/>
                  </a:cubicBezTo>
                  <a:cubicBezTo>
                    <a:pt x="1858" y="2395"/>
                    <a:pt x="1860" y="2397"/>
                    <a:pt x="1861" y="2400"/>
                  </a:cubicBezTo>
                  <a:cubicBezTo>
                    <a:pt x="1863" y="2402"/>
                    <a:pt x="1864" y="2404"/>
                    <a:pt x="1866" y="2406"/>
                  </a:cubicBezTo>
                  <a:cubicBezTo>
                    <a:pt x="1867" y="2408"/>
                    <a:pt x="1867" y="2409"/>
                    <a:pt x="1868" y="2410"/>
                  </a:cubicBezTo>
                  <a:cubicBezTo>
                    <a:pt x="1869" y="2411"/>
                    <a:pt x="1870" y="2412"/>
                    <a:pt x="1870" y="2413"/>
                  </a:cubicBezTo>
                  <a:cubicBezTo>
                    <a:pt x="1872" y="2415"/>
                    <a:pt x="1873" y="2418"/>
                    <a:pt x="1874" y="2420"/>
                  </a:cubicBezTo>
                  <a:cubicBezTo>
                    <a:pt x="1874" y="2420"/>
                    <a:pt x="1875" y="2421"/>
                    <a:pt x="1875" y="2421"/>
                  </a:cubicBezTo>
                  <a:cubicBezTo>
                    <a:pt x="1875" y="2422"/>
                    <a:pt x="1875" y="2422"/>
                    <a:pt x="1876" y="2423"/>
                  </a:cubicBezTo>
                  <a:cubicBezTo>
                    <a:pt x="1876" y="2424"/>
                    <a:pt x="1876" y="2425"/>
                    <a:pt x="1877" y="2426"/>
                  </a:cubicBezTo>
                  <a:cubicBezTo>
                    <a:pt x="1877" y="2427"/>
                    <a:pt x="1878" y="2428"/>
                    <a:pt x="1878" y="2428"/>
                  </a:cubicBezTo>
                  <a:cubicBezTo>
                    <a:pt x="1878" y="2429"/>
                    <a:pt x="1878" y="2430"/>
                    <a:pt x="1879" y="2431"/>
                  </a:cubicBezTo>
                  <a:cubicBezTo>
                    <a:pt x="1879" y="2432"/>
                    <a:pt x="1879" y="2433"/>
                    <a:pt x="1879" y="2433"/>
                  </a:cubicBezTo>
                  <a:cubicBezTo>
                    <a:pt x="1880" y="2434"/>
                    <a:pt x="1880" y="2435"/>
                    <a:pt x="1880" y="2435"/>
                  </a:cubicBezTo>
                  <a:cubicBezTo>
                    <a:pt x="1880" y="2437"/>
                    <a:pt x="1880" y="2438"/>
                    <a:pt x="1880" y="2438"/>
                  </a:cubicBezTo>
                  <a:cubicBezTo>
                    <a:pt x="1881" y="2439"/>
                    <a:pt x="1881" y="2439"/>
                    <a:pt x="1881" y="2439"/>
                  </a:cubicBezTo>
                  <a:cubicBezTo>
                    <a:pt x="1881" y="2439"/>
                    <a:pt x="1881" y="2439"/>
                    <a:pt x="1881" y="2438"/>
                  </a:cubicBezTo>
                  <a:cubicBezTo>
                    <a:pt x="1881" y="2438"/>
                    <a:pt x="1881" y="2437"/>
                    <a:pt x="1881" y="2435"/>
                  </a:cubicBezTo>
                  <a:cubicBezTo>
                    <a:pt x="1882" y="2435"/>
                    <a:pt x="1882" y="2434"/>
                    <a:pt x="1882" y="2433"/>
                  </a:cubicBezTo>
                  <a:cubicBezTo>
                    <a:pt x="1882" y="2432"/>
                    <a:pt x="1882" y="2432"/>
                    <a:pt x="1882" y="2431"/>
                  </a:cubicBezTo>
                  <a:cubicBezTo>
                    <a:pt x="1882" y="2430"/>
                    <a:pt x="1882" y="2429"/>
                    <a:pt x="1882" y="2428"/>
                  </a:cubicBezTo>
                  <a:cubicBezTo>
                    <a:pt x="1882" y="2427"/>
                    <a:pt x="1881" y="2426"/>
                    <a:pt x="1881" y="2424"/>
                  </a:cubicBezTo>
                  <a:cubicBezTo>
                    <a:pt x="1881" y="2422"/>
                    <a:pt x="1880" y="2420"/>
                    <a:pt x="1880" y="2417"/>
                  </a:cubicBezTo>
                  <a:cubicBezTo>
                    <a:pt x="1879" y="2417"/>
                    <a:pt x="1879" y="2416"/>
                    <a:pt x="1879" y="2416"/>
                  </a:cubicBezTo>
                  <a:cubicBezTo>
                    <a:pt x="1879" y="2415"/>
                    <a:pt x="1878" y="2414"/>
                    <a:pt x="1878" y="2414"/>
                  </a:cubicBezTo>
                  <a:cubicBezTo>
                    <a:pt x="1878" y="2412"/>
                    <a:pt x="1877" y="2411"/>
                    <a:pt x="1876" y="2410"/>
                  </a:cubicBezTo>
                  <a:cubicBezTo>
                    <a:pt x="1875" y="2407"/>
                    <a:pt x="1874" y="2405"/>
                    <a:pt x="1872" y="2402"/>
                  </a:cubicBezTo>
                  <a:cubicBezTo>
                    <a:pt x="1871" y="2400"/>
                    <a:pt x="1869" y="2397"/>
                    <a:pt x="1868" y="2395"/>
                  </a:cubicBezTo>
                  <a:cubicBezTo>
                    <a:pt x="1866" y="2393"/>
                    <a:pt x="1864" y="2390"/>
                    <a:pt x="1863" y="2388"/>
                  </a:cubicBezTo>
                  <a:cubicBezTo>
                    <a:pt x="1861" y="2386"/>
                    <a:pt x="1860" y="2384"/>
                    <a:pt x="1858" y="2381"/>
                  </a:cubicBezTo>
                  <a:cubicBezTo>
                    <a:pt x="1856" y="2379"/>
                    <a:pt x="1855" y="2377"/>
                    <a:pt x="1854" y="2375"/>
                  </a:cubicBezTo>
                  <a:cubicBezTo>
                    <a:pt x="1852" y="2373"/>
                    <a:pt x="1851" y="2371"/>
                    <a:pt x="1850" y="2369"/>
                  </a:cubicBezTo>
                  <a:cubicBezTo>
                    <a:pt x="1849" y="2369"/>
                    <a:pt x="1849" y="2368"/>
                    <a:pt x="1848" y="2367"/>
                  </a:cubicBezTo>
                  <a:cubicBezTo>
                    <a:pt x="1848" y="2366"/>
                    <a:pt x="1848" y="2365"/>
                    <a:pt x="1847" y="2365"/>
                  </a:cubicBezTo>
                  <a:cubicBezTo>
                    <a:pt x="1847" y="2353"/>
                    <a:pt x="1847" y="2341"/>
                    <a:pt x="1846" y="2329"/>
                  </a:cubicBezTo>
                  <a:cubicBezTo>
                    <a:pt x="1846" y="2319"/>
                    <a:pt x="1846" y="2309"/>
                    <a:pt x="1845" y="2299"/>
                  </a:cubicBezTo>
                  <a:cubicBezTo>
                    <a:pt x="1846" y="2301"/>
                    <a:pt x="1846" y="2303"/>
                    <a:pt x="1847" y="2305"/>
                  </a:cubicBezTo>
                  <a:cubicBezTo>
                    <a:pt x="1848" y="2307"/>
                    <a:pt x="1850" y="2310"/>
                    <a:pt x="1851" y="2313"/>
                  </a:cubicBezTo>
                  <a:cubicBezTo>
                    <a:pt x="1852" y="2314"/>
                    <a:pt x="1852" y="2315"/>
                    <a:pt x="1853" y="2317"/>
                  </a:cubicBezTo>
                  <a:cubicBezTo>
                    <a:pt x="1854" y="2318"/>
                    <a:pt x="1854" y="2319"/>
                    <a:pt x="1855" y="2321"/>
                  </a:cubicBezTo>
                  <a:cubicBezTo>
                    <a:pt x="1857" y="2323"/>
                    <a:pt x="1858" y="2325"/>
                    <a:pt x="1859" y="2327"/>
                  </a:cubicBezTo>
                  <a:cubicBezTo>
                    <a:pt x="1860" y="2329"/>
                    <a:pt x="1861" y="2330"/>
                    <a:pt x="1862" y="2331"/>
                  </a:cubicBezTo>
                  <a:cubicBezTo>
                    <a:pt x="1862" y="2332"/>
                    <a:pt x="1863" y="2333"/>
                    <a:pt x="1864" y="2333"/>
                  </a:cubicBezTo>
                  <a:cubicBezTo>
                    <a:pt x="1864" y="2334"/>
                    <a:pt x="1865" y="2335"/>
                    <a:pt x="1866" y="2336"/>
                  </a:cubicBezTo>
                  <a:cubicBezTo>
                    <a:pt x="1866" y="2337"/>
                    <a:pt x="1867" y="2338"/>
                    <a:pt x="1868" y="2338"/>
                  </a:cubicBezTo>
                  <a:cubicBezTo>
                    <a:pt x="1869" y="2340"/>
                    <a:pt x="1870" y="2341"/>
                    <a:pt x="1871" y="2342"/>
                  </a:cubicBezTo>
                  <a:cubicBezTo>
                    <a:pt x="1872" y="2343"/>
                    <a:pt x="1872" y="2344"/>
                    <a:pt x="1873" y="2344"/>
                  </a:cubicBezTo>
                  <a:cubicBezTo>
                    <a:pt x="1873" y="2345"/>
                    <a:pt x="1874" y="2345"/>
                    <a:pt x="1874" y="2345"/>
                  </a:cubicBezTo>
                  <a:cubicBezTo>
                    <a:pt x="1874" y="2345"/>
                    <a:pt x="1874" y="2345"/>
                    <a:pt x="1873" y="2344"/>
                  </a:cubicBezTo>
                  <a:cubicBezTo>
                    <a:pt x="1873" y="2343"/>
                    <a:pt x="1873" y="2342"/>
                    <a:pt x="1872" y="2341"/>
                  </a:cubicBezTo>
                  <a:cubicBezTo>
                    <a:pt x="1872" y="2340"/>
                    <a:pt x="1871" y="2338"/>
                    <a:pt x="1870" y="2337"/>
                  </a:cubicBezTo>
                  <a:cubicBezTo>
                    <a:pt x="1869" y="2335"/>
                    <a:pt x="1869" y="2333"/>
                    <a:pt x="1868" y="2331"/>
                  </a:cubicBezTo>
                  <a:cubicBezTo>
                    <a:pt x="1867" y="2329"/>
                    <a:pt x="1866" y="2327"/>
                    <a:pt x="1865" y="2325"/>
                  </a:cubicBezTo>
                  <a:cubicBezTo>
                    <a:pt x="1864" y="2323"/>
                    <a:pt x="1864" y="2322"/>
                    <a:pt x="1863" y="2321"/>
                  </a:cubicBezTo>
                  <a:cubicBezTo>
                    <a:pt x="1863" y="2320"/>
                    <a:pt x="1862" y="2319"/>
                    <a:pt x="1861" y="2317"/>
                  </a:cubicBezTo>
                  <a:cubicBezTo>
                    <a:pt x="1860" y="2315"/>
                    <a:pt x="1859" y="2312"/>
                    <a:pt x="1858" y="2310"/>
                  </a:cubicBezTo>
                  <a:cubicBezTo>
                    <a:pt x="1857" y="2307"/>
                    <a:pt x="1856" y="2304"/>
                    <a:pt x="1854" y="2301"/>
                  </a:cubicBezTo>
                  <a:cubicBezTo>
                    <a:pt x="1853" y="2299"/>
                    <a:pt x="1852" y="2296"/>
                    <a:pt x="1851" y="2293"/>
                  </a:cubicBezTo>
                  <a:cubicBezTo>
                    <a:pt x="1850" y="2291"/>
                    <a:pt x="1849" y="2288"/>
                    <a:pt x="1848" y="2285"/>
                  </a:cubicBezTo>
                  <a:cubicBezTo>
                    <a:pt x="1847" y="2283"/>
                    <a:pt x="1846" y="2280"/>
                    <a:pt x="1845" y="2278"/>
                  </a:cubicBezTo>
                  <a:cubicBezTo>
                    <a:pt x="1844" y="2277"/>
                    <a:pt x="1844" y="2276"/>
                    <a:pt x="1844" y="2275"/>
                  </a:cubicBezTo>
                  <a:cubicBezTo>
                    <a:pt x="1841" y="2256"/>
                    <a:pt x="1837" y="2237"/>
                    <a:pt x="1829" y="2218"/>
                  </a:cubicBezTo>
                  <a:cubicBezTo>
                    <a:pt x="1830" y="2219"/>
                    <a:pt x="1831" y="2221"/>
                    <a:pt x="1832" y="2222"/>
                  </a:cubicBezTo>
                  <a:cubicBezTo>
                    <a:pt x="1835" y="2225"/>
                    <a:pt x="1837" y="2228"/>
                    <a:pt x="1840" y="2231"/>
                  </a:cubicBezTo>
                  <a:cubicBezTo>
                    <a:pt x="1845" y="2237"/>
                    <a:pt x="1850" y="2244"/>
                    <a:pt x="1855" y="2251"/>
                  </a:cubicBezTo>
                  <a:cubicBezTo>
                    <a:pt x="1856" y="2252"/>
                    <a:pt x="1858" y="2254"/>
                    <a:pt x="1859" y="2256"/>
                  </a:cubicBezTo>
                  <a:cubicBezTo>
                    <a:pt x="1860" y="2258"/>
                    <a:pt x="1861" y="2260"/>
                    <a:pt x="1863" y="2261"/>
                  </a:cubicBezTo>
                  <a:cubicBezTo>
                    <a:pt x="1863" y="2262"/>
                    <a:pt x="1864" y="2263"/>
                    <a:pt x="1864" y="2264"/>
                  </a:cubicBezTo>
                  <a:cubicBezTo>
                    <a:pt x="1865" y="2266"/>
                    <a:pt x="1865" y="2266"/>
                    <a:pt x="1865" y="2266"/>
                  </a:cubicBezTo>
                  <a:cubicBezTo>
                    <a:pt x="1866" y="2267"/>
                    <a:pt x="1866" y="2267"/>
                    <a:pt x="1866" y="2267"/>
                  </a:cubicBezTo>
                  <a:cubicBezTo>
                    <a:pt x="1867" y="2269"/>
                    <a:pt x="1869" y="2271"/>
                    <a:pt x="1870" y="2273"/>
                  </a:cubicBezTo>
                  <a:cubicBezTo>
                    <a:pt x="1870" y="2274"/>
                    <a:pt x="1871" y="2275"/>
                    <a:pt x="1872" y="2276"/>
                  </a:cubicBezTo>
                  <a:cubicBezTo>
                    <a:pt x="1872" y="2277"/>
                    <a:pt x="1873" y="2278"/>
                    <a:pt x="1873" y="2279"/>
                  </a:cubicBezTo>
                  <a:cubicBezTo>
                    <a:pt x="1874" y="2280"/>
                    <a:pt x="1875" y="2282"/>
                    <a:pt x="1877" y="2284"/>
                  </a:cubicBezTo>
                  <a:cubicBezTo>
                    <a:pt x="1878" y="2286"/>
                    <a:pt x="1879" y="2288"/>
                    <a:pt x="1880" y="2291"/>
                  </a:cubicBezTo>
                  <a:cubicBezTo>
                    <a:pt x="1881" y="2294"/>
                    <a:pt x="1881" y="2294"/>
                    <a:pt x="1881" y="2294"/>
                  </a:cubicBezTo>
                  <a:cubicBezTo>
                    <a:pt x="1882" y="2295"/>
                    <a:pt x="1882" y="2296"/>
                    <a:pt x="1883" y="2297"/>
                  </a:cubicBezTo>
                  <a:cubicBezTo>
                    <a:pt x="1884" y="2299"/>
                    <a:pt x="1885" y="2301"/>
                    <a:pt x="1886" y="2303"/>
                  </a:cubicBezTo>
                  <a:cubicBezTo>
                    <a:pt x="1886" y="2304"/>
                    <a:pt x="1886" y="2305"/>
                    <a:pt x="1887" y="2306"/>
                  </a:cubicBezTo>
                  <a:cubicBezTo>
                    <a:pt x="1888" y="2309"/>
                    <a:pt x="1888" y="2309"/>
                    <a:pt x="1888" y="2309"/>
                  </a:cubicBezTo>
                  <a:cubicBezTo>
                    <a:pt x="1889" y="2312"/>
                    <a:pt x="1889" y="2312"/>
                    <a:pt x="1889" y="2312"/>
                  </a:cubicBezTo>
                  <a:cubicBezTo>
                    <a:pt x="1890" y="2314"/>
                    <a:pt x="1890" y="2314"/>
                    <a:pt x="1890" y="2314"/>
                  </a:cubicBezTo>
                  <a:cubicBezTo>
                    <a:pt x="1890" y="2314"/>
                    <a:pt x="1890" y="2315"/>
                    <a:pt x="1891" y="2316"/>
                  </a:cubicBezTo>
                  <a:cubicBezTo>
                    <a:pt x="1891" y="2318"/>
                    <a:pt x="1892" y="2320"/>
                    <a:pt x="1893" y="2322"/>
                  </a:cubicBezTo>
                  <a:cubicBezTo>
                    <a:pt x="1893" y="2324"/>
                    <a:pt x="1893" y="2324"/>
                    <a:pt x="1893" y="2324"/>
                  </a:cubicBezTo>
                  <a:cubicBezTo>
                    <a:pt x="1893" y="2324"/>
                    <a:pt x="1893" y="2324"/>
                    <a:pt x="1893" y="2324"/>
                  </a:cubicBezTo>
                  <a:cubicBezTo>
                    <a:pt x="1893" y="2324"/>
                    <a:pt x="1893" y="2324"/>
                    <a:pt x="1893" y="2324"/>
                  </a:cubicBezTo>
                  <a:cubicBezTo>
                    <a:pt x="1893" y="2324"/>
                    <a:pt x="1893" y="2324"/>
                    <a:pt x="1893" y="2324"/>
                  </a:cubicBezTo>
                  <a:cubicBezTo>
                    <a:pt x="1894" y="2325"/>
                    <a:pt x="1894" y="2325"/>
                    <a:pt x="1894" y="2325"/>
                  </a:cubicBezTo>
                  <a:cubicBezTo>
                    <a:pt x="1894" y="2325"/>
                    <a:pt x="1894" y="2325"/>
                    <a:pt x="1894" y="2325"/>
                  </a:cubicBezTo>
                  <a:cubicBezTo>
                    <a:pt x="1894" y="2326"/>
                    <a:pt x="1894" y="2327"/>
                    <a:pt x="1895" y="2328"/>
                  </a:cubicBezTo>
                  <a:cubicBezTo>
                    <a:pt x="1895" y="2329"/>
                    <a:pt x="1895" y="2331"/>
                    <a:pt x="1895" y="2332"/>
                  </a:cubicBezTo>
                  <a:cubicBezTo>
                    <a:pt x="1896" y="2333"/>
                    <a:pt x="1896" y="2334"/>
                    <a:pt x="1896" y="2335"/>
                  </a:cubicBezTo>
                  <a:cubicBezTo>
                    <a:pt x="1896" y="2336"/>
                    <a:pt x="1897" y="2337"/>
                    <a:pt x="1897" y="2338"/>
                  </a:cubicBezTo>
                  <a:cubicBezTo>
                    <a:pt x="1897" y="2339"/>
                    <a:pt x="1897" y="2340"/>
                    <a:pt x="1898" y="2341"/>
                  </a:cubicBezTo>
                  <a:cubicBezTo>
                    <a:pt x="1898" y="2343"/>
                    <a:pt x="1899" y="2345"/>
                    <a:pt x="1899" y="2348"/>
                  </a:cubicBezTo>
                  <a:cubicBezTo>
                    <a:pt x="1900" y="2356"/>
                    <a:pt x="1902" y="2364"/>
                    <a:pt x="1902" y="2372"/>
                  </a:cubicBezTo>
                  <a:cubicBezTo>
                    <a:pt x="1902" y="2374"/>
                    <a:pt x="1903" y="2376"/>
                    <a:pt x="1903" y="2378"/>
                  </a:cubicBezTo>
                  <a:cubicBezTo>
                    <a:pt x="1903" y="2380"/>
                    <a:pt x="1903" y="2382"/>
                    <a:pt x="1903" y="2384"/>
                  </a:cubicBezTo>
                  <a:cubicBezTo>
                    <a:pt x="1903" y="2386"/>
                    <a:pt x="1903" y="2387"/>
                    <a:pt x="1903" y="2389"/>
                  </a:cubicBezTo>
                  <a:cubicBezTo>
                    <a:pt x="1903" y="2391"/>
                    <a:pt x="1904" y="2393"/>
                    <a:pt x="1904" y="2394"/>
                  </a:cubicBezTo>
                  <a:cubicBezTo>
                    <a:pt x="1904" y="2401"/>
                    <a:pt x="1904" y="2408"/>
                    <a:pt x="1904" y="2413"/>
                  </a:cubicBezTo>
                  <a:cubicBezTo>
                    <a:pt x="1904" y="2419"/>
                    <a:pt x="1904" y="2424"/>
                    <a:pt x="1904" y="2428"/>
                  </a:cubicBezTo>
                  <a:cubicBezTo>
                    <a:pt x="1904" y="2432"/>
                    <a:pt x="1904" y="2435"/>
                    <a:pt x="1904" y="2438"/>
                  </a:cubicBezTo>
                  <a:cubicBezTo>
                    <a:pt x="1904" y="2440"/>
                    <a:pt x="1904" y="2441"/>
                    <a:pt x="1904" y="2441"/>
                  </a:cubicBezTo>
                  <a:cubicBezTo>
                    <a:pt x="1904" y="2441"/>
                    <a:pt x="1905" y="2440"/>
                    <a:pt x="1905" y="2438"/>
                  </a:cubicBezTo>
                  <a:cubicBezTo>
                    <a:pt x="1905" y="2435"/>
                    <a:pt x="1905" y="2432"/>
                    <a:pt x="1906" y="2428"/>
                  </a:cubicBezTo>
                  <a:cubicBezTo>
                    <a:pt x="1906" y="2424"/>
                    <a:pt x="1907" y="2419"/>
                    <a:pt x="1907" y="2414"/>
                  </a:cubicBezTo>
                  <a:cubicBezTo>
                    <a:pt x="1907" y="2411"/>
                    <a:pt x="1907" y="2408"/>
                    <a:pt x="1908" y="2405"/>
                  </a:cubicBezTo>
                  <a:cubicBezTo>
                    <a:pt x="1908" y="2403"/>
                    <a:pt x="1908" y="2401"/>
                    <a:pt x="1908" y="2400"/>
                  </a:cubicBezTo>
                  <a:cubicBezTo>
                    <a:pt x="1908" y="2398"/>
                    <a:pt x="1908" y="2396"/>
                    <a:pt x="1908" y="2394"/>
                  </a:cubicBezTo>
                  <a:cubicBezTo>
                    <a:pt x="1908" y="2387"/>
                    <a:pt x="1908" y="2380"/>
                    <a:pt x="1908" y="2372"/>
                  </a:cubicBezTo>
                  <a:cubicBezTo>
                    <a:pt x="1908" y="2370"/>
                    <a:pt x="1908" y="2368"/>
                    <a:pt x="1908" y="2366"/>
                  </a:cubicBezTo>
                  <a:cubicBezTo>
                    <a:pt x="1908" y="2364"/>
                    <a:pt x="1907" y="2361"/>
                    <a:pt x="1907" y="2359"/>
                  </a:cubicBezTo>
                  <a:cubicBezTo>
                    <a:pt x="1907" y="2357"/>
                    <a:pt x="1907" y="2355"/>
                    <a:pt x="1907" y="2353"/>
                  </a:cubicBezTo>
                  <a:cubicBezTo>
                    <a:pt x="1906" y="2351"/>
                    <a:pt x="1906" y="2349"/>
                    <a:pt x="1906" y="2346"/>
                  </a:cubicBezTo>
                  <a:cubicBezTo>
                    <a:pt x="1906" y="2344"/>
                    <a:pt x="1905" y="2342"/>
                    <a:pt x="1905" y="2340"/>
                  </a:cubicBezTo>
                  <a:cubicBezTo>
                    <a:pt x="1905" y="2339"/>
                    <a:pt x="1904" y="2338"/>
                    <a:pt x="1904" y="2336"/>
                  </a:cubicBezTo>
                  <a:cubicBezTo>
                    <a:pt x="1904" y="2335"/>
                    <a:pt x="1904" y="2334"/>
                    <a:pt x="1903" y="2333"/>
                  </a:cubicBezTo>
                  <a:cubicBezTo>
                    <a:pt x="1903" y="2332"/>
                    <a:pt x="1903" y="2331"/>
                    <a:pt x="1903" y="2330"/>
                  </a:cubicBezTo>
                  <a:cubicBezTo>
                    <a:pt x="1902" y="2329"/>
                    <a:pt x="1902" y="2328"/>
                    <a:pt x="1902" y="2326"/>
                  </a:cubicBezTo>
                  <a:cubicBezTo>
                    <a:pt x="1902" y="2325"/>
                    <a:pt x="1901" y="2324"/>
                    <a:pt x="1901" y="2323"/>
                  </a:cubicBezTo>
                  <a:cubicBezTo>
                    <a:pt x="1901" y="2323"/>
                    <a:pt x="1901" y="2323"/>
                    <a:pt x="1901" y="2323"/>
                  </a:cubicBezTo>
                  <a:cubicBezTo>
                    <a:pt x="1901" y="2323"/>
                    <a:pt x="1901" y="2323"/>
                    <a:pt x="1901" y="2323"/>
                  </a:cubicBezTo>
                  <a:cubicBezTo>
                    <a:pt x="1901" y="2322"/>
                    <a:pt x="1901" y="2322"/>
                    <a:pt x="1901" y="2322"/>
                  </a:cubicBezTo>
                  <a:cubicBezTo>
                    <a:pt x="1901" y="2322"/>
                    <a:pt x="1901" y="2322"/>
                    <a:pt x="1901" y="2322"/>
                  </a:cubicBezTo>
                  <a:cubicBezTo>
                    <a:pt x="1901" y="2321"/>
                    <a:pt x="1901" y="2321"/>
                    <a:pt x="1901" y="2321"/>
                  </a:cubicBezTo>
                  <a:cubicBezTo>
                    <a:pt x="1900" y="2320"/>
                    <a:pt x="1900" y="2320"/>
                    <a:pt x="1900" y="2320"/>
                  </a:cubicBezTo>
                  <a:cubicBezTo>
                    <a:pt x="1899" y="2317"/>
                    <a:pt x="1899" y="2315"/>
                    <a:pt x="1898" y="2313"/>
                  </a:cubicBezTo>
                  <a:cubicBezTo>
                    <a:pt x="1898" y="2312"/>
                    <a:pt x="1898" y="2312"/>
                    <a:pt x="1897" y="2311"/>
                  </a:cubicBezTo>
                  <a:cubicBezTo>
                    <a:pt x="1897" y="2310"/>
                    <a:pt x="1897" y="2310"/>
                    <a:pt x="1897" y="2310"/>
                  </a:cubicBezTo>
                  <a:cubicBezTo>
                    <a:pt x="1895" y="2306"/>
                    <a:pt x="1895" y="2306"/>
                    <a:pt x="1895" y="2306"/>
                  </a:cubicBezTo>
                  <a:cubicBezTo>
                    <a:pt x="1894" y="2303"/>
                    <a:pt x="1894" y="2303"/>
                    <a:pt x="1894" y="2303"/>
                  </a:cubicBezTo>
                  <a:cubicBezTo>
                    <a:pt x="1894" y="2302"/>
                    <a:pt x="1893" y="2301"/>
                    <a:pt x="1893" y="2300"/>
                  </a:cubicBezTo>
                  <a:cubicBezTo>
                    <a:pt x="1892" y="2298"/>
                    <a:pt x="1891" y="2295"/>
                    <a:pt x="1890" y="2293"/>
                  </a:cubicBezTo>
                  <a:cubicBezTo>
                    <a:pt x="1889" y="2292"/>
                    <a:pt x="1889" y="2291"/>
                    <a:pt x="1888" y="2290"/>
                  </a:cubicBezTo>
                  <a:cubicBezTo>
                    <a:pt x="1887" y="2287"/>
                    <a:pt x="1887" y="2287"/>
                    <a:pt x="1887" y="2287"/>
                  </a:cubicBezTo>
                  <a:cubicBezTo>
                    <a:pt x="1886" y="2285"/>
                    <a:pt x="1885" y="2283"/>
                    <a:pt x="1884" y="2281"/>
                  </a:cubicBezTo>
                  <a:cubicBezTo>
                    <a:pt x="1882" y="2279"/>
                    <a:pt x="1881" y="2277"/>
                    <a:pt x="1880" y="2275"/>
                  </a:cubicBezTo>
                  <a:cubicBezTo>
                    <a:pt x="1879" y="2274"/>
                    <a:pt x="1879" y="2273"/>
                    <a:pt x="1878" y="2272"/>
                  </a:cubicBezTo>
                  <a:cubicBezTo>
                    <a:pt x="1878" y="2271"/>
                    <a:pt x="1877" y="2270"/>
                    <a:pt x="1876" y="2269"/>
                  </a:cubicBezTo>
                  <a:cubicBezTo>
                    <a:pt x="1875" y="2267"/>
                    <a:pt x="1874" y="2265"/>
                    <a:pt x="1873" y="2263"/>
                  </a:cubicBezTo>
                  <a:cubicBezTo>
                    <a:pt x="1872" y="2261"/>
                    <a:pt x="1872" y="2261"/>
                    <a:pt x="1872" y="2261"/>
                  </a:cubicBezTo>
                  <a:cubicBezTo>
                    <a:pt x="1871" y="2260"/>
                    <a:pt x="1871" y="2260"/>
                    <a:pt x="1871" y="2260"/>
                  </a:cubicBezTo>
                  <a:cubicBezTo>
                    <a:pt x="1870" y="2259"/>
                    <a:pt x="1869" y="2258"/>
                    <a:pt x="1869" y="2257"/>
                  </a:cubicBezTo>
                  <a:cubicBezTo>
                    <a:pt x="1867" y="2255"/>
                    <a:pt x="1866" y="2253"/>
                    <a:pt x="1865" y="2252"/>
                  </a:cubicBezTo>
                  <a:cubicBezTo>
                    <a:pt x="1863" y="2250"/>
                    <a:pt x="1862" y="2248"/>
                    <a:pt x="1861" y="2246"/>
                  </a:cubicBezTo>
                  <a:cubicBezTo>
                    <a:pt x="1859" y="2245"/>
                    <a:pt x="1858" y="2243"/>
                    <a:pt x="1857" y="2241"/>
                  </a:cubicBezTo>
                  <a:cubicBezTo>
                    <a:pt x="1855" y="2240"/>
                    <a:pt x="1854" y="2238"/>
                    <a:pt x="1852" y="2236"/>
                  </a:cubicBezTo>
                  <a:cubicBezTo>
                    <a:pt x="1851" y="2235"/>
                    <a:pt x="1850" y="2233"/>
                    <a:pt x="1848" y="2232"/>
                  </a:cubicBezTo>
                  <a:cubicBezTo>
                    <a:pt x="1847" y="2230"/>
                    <a:pt x="1846" y="2229"/>
                    <a:pt x="1844" y="2227"/>
                  </a:cubicBezTo>
                  <a:cubicBezTo>
                    <a:pt x="1842" y="2224"/>
                    <a:pt x="1839" y="2221"/>
                    <a:pt x="1836" y="2218"/>
                  </a:cubicBezTo>
                  <a:cubicBezTo>
                    <a:pt x="1834" y="2216"/>
                    <a:pt x="1831" y="2213"/>
                    <a:pt x="1829" y="2211"/>
                  </a:cubicBezTo>
                  <a:cubicBezTo>
                    <a:pt x="1827" y="2209"/>
                    <a:pt x="1826" y="2207"/>
                    <a:pt x="1824" y="2206"/>
                  </a:cubicBezTo>
                  <a:cubicBezTo>
                    <a:pt x="1815" y="2186"/>
                    <a:pt x="1802" y="2168"/>
                    <a:pt x="1785" y="2155"/>
                  </a:cubicBezTo>
                  <a:cubicBezTo>
                    <a:pt x="1849" y="2131"/>
                    <a:pt x="1895" y="2170"/>
                    <a:pt x="1895" y="2170"/>
                  </a:cubicBezTo>
                  <a:cubicBezTo>
                    <a:pt x="1895" y="2170"/>
                    <a:pt x="1908" y="2182"/>
                    <a:pt x="1914" y="2194"/>
                  </a:cubicBezTo>
                  <a:cubicBezTo>
                    <a:pt x="1914" y="2195"/>
                    <a:pt x="1914" y="2196"/>
                    <a:pt x="1915" y="2197"/>
                  </a:cubicBezTo>
                  <a:cubicBezTo>
                    <a:pt x="1915" y="2198"/>
                    <a:pt x="1915" y="2199"/>
                    <a:pt x="1916" y="2200"/>
                  </a:cubicBezTo>
                  <a:cubicBezTo>
                    <a:pt x="1916" y="2201"/>
                    <a:pt x="1916" y="2202"/>
                    <a:pt x="1917" y="2203"/>
                  </a:cubicBezTo>
                  <a:cubicBezTo>
                    <a:pt x="1917" y="2206"/>
                    <a:pt x="1918" y="2208"/>
                    <a:pt x="1919" y="2211"/>
                  </a:cubicBezTo>
                  <a:cubicBezTo>
                    <a:pt x="1919" y="2213"/>
                    <a:pt x="1920" y="2216"/>
                    <a:pt x="1921" y="2218"/>
                  </a:cubicBezTo>
                  <a:cubicBezTo>
                    <a:pt x="1921" y="2221"/>
                    <a:pt x="1922" y="2224"/>
                    <a:pt x="1922" y="2227"/>
                  </a:cubicBezTo>
                  <a:cubicBezTo>
                    <a:pt x="1923" y="2229"/>
                    <a:pt x="1924" y="2232"/>
                    <a:pt x="1924" y="2235"/>
                  </a:cubicBezTo>
                  <a:cubicBezTo>
                    <a:pt x="1925" y="2238"/>
                    <a:pt x="1926" y="2241"/>
                    <a:pt x="1927" y="2244"/>
                  </a:cubicBezTo>
                  <a:cubicBezTo>
                    <a:pt x="1928" y="2250"/>
                    <a:pt x="1930" y="2256"/>
                    <a:pt x="1932" y="2261"/>
                  </a:cubicBezTo>
                  <a:cubicBezTo>
                    <a:pt x="1933" y="2264"/>
                    <a:pt x="1934" y="2267"/>
                    <a:pt x="1936" y="2270"/>
                  </a:cubicBezTo>
                  <a:cubicBezTo>
                    <a:pt x="1936" y="2271"/>
                    <a:pt x="1936" y="2271"/>
                    <a:pt x="1936" y="2271"/>
                  </a:cubicBezTo>
                  <a:cubicBezTo>
                    <a:pt x="1936" y="2271"/>
                    <a:pt x="1936" y="2271"/>
                    <a:pt x="1936" y="2271"/>
                  </a:cubicBezTo>
                  <a:cubicBezTo>
                    <a:pt x="1936" y="2271"/>
                    <a:pt x="1936" y="2271"/>
                    <a:pt x="1936" y="2271"/>
                  </a:cubicBezTo>
                  <a:cubicBezTo>
                    <a:pt x="1937" y="2272"/>
                    <a:pt x="1937" y="2272"/>
                    <a:pt x="1937" y="2272"/>
                  </a:cubicBezTo>
                  <a:cubicBezTo>
                    <a:pt x="1938" y="2274"/>
                    <a:pt x="1938" y="2274"/>
                    <a:pt x="1938" y="2274"/>
                  </a:cubicBezTo>
                  <a:cubicBezTo>
                    <a:pt x="1938" y="2275"/>
                    <a:pt x="1938" y="2276"/>
                    <a:pt x="1939" y="2276"/>
                  </a:cubicBezTo>
                  <a:cubicBezTo>
                    <a:pt x="1940" y="2279"/>
                    <a:pt x="1940" y="2279"/>
                    <a:pt x="1940" y="2279"/>
                  </a:cubicBezTo>
                  <a:cubicBezTo>
                    <a:pt x="1941" y="2281"/>
                    <a:pt x="1943" y="2284"/>
                    <a:pt x="1945" y="2286"/>
                  </a:cubicBezTo>
                  <a:cubicBezTo>
                    <a:pt x="1945" y="2288"/>
                    <a:pt x="1946" y="2289"/>
                    <a:pt x="1947" y="2290"/>
                  </a:cubicBezTo>
                  <a:cubicBezTo>
                    <a:pt x="1948" y="2291"/>
                    <a:pt x="1949" y="2293"/>
                    <a:pt x="1950" y="2294"/>
                  </a:cubicBezTo>
                  <a:cubicBezTo>
                    <a:pt x="1951" y="2295"/>
                    <a:pt x="1952" y="2296"/>
                    <a:pt x="1953" y="2297"/>
                  </a:cubicBezTo>
                  <a:cubicBezTo>
                    <a:pt x="1953" y="2298"/>
                    <a:pt x="1954" y="2299"/>
                    <a:pt x="1955" y="2300"/>
                  </a:cubicBezTo>
                  <a:cubicBezTo>
                    <a:pt x="1956" y="2301"/>
                    <a:pt x="1957" y="2302"/>
                    <a:pt x="1958" y="2303"/>
                  </a:cubicBezTo>
                  <a:cubicBezTo>
                    <a:pt x="1959" y="2304"/>
                    <a:pt x="1960" y="2305"/>
                    <a:pt x="1961" y="2306"/>
                  </a:cubicBezTo>
                  <a:cubicBezTo>
                    <a:pt x="1962" y="2307"/>
                    <a:pt x="1963" y="2308"/>
                    <a:pt x="1964" y="2309"/>
                  </a:cubicBezTo>
                  <a:cubicBezTo>
                    <a:pt x="1965" y="2310"/>
                    <a:pt x="1966" y="2311"/>
                    <a:pt x="1967" y="2311"/>
                  </a:cubicBezTo>
                  <a:cubicBezTo>
                    <a:pt x="1969" y="2313"/>
                    <a:pt x="1971" y="2315"/>
                    <a:pt x="1973" y="2316"/>
                  </a:cubicBezTo>
                  <a:cubicBezTo>
                    <a:pt x="1974" y="2317"/>
                    <a:pt x="1975" y="2317"/>
                    <a:pt x="1976" y="2318"/>
                  </a:cubicBezTo>
                  <a:cubicBezTo>
                    <a:pt x="1976" y="2319"/>
                    <a:pt x="1977" y="2319"/>
                    <a:pt x="1978" y="2320"/>
                  </a:cubicBezTo>
                  <a:cubicBezTo>
                    <a:pt x="1980" y="2321"/>
                    <a:pt x="1982" y="2322"/>
                    <a:pt x="1983" y="2323"/>
                  </a:cubicBezTo>
                  <a:cubicBezTo>
                    <a:pt x="1985" y="2324"/>
                    <a:pt x="1987" y="2324"/>
                    <a:pt x="1988" y="2325"/>
                  </a:cubicBezTo>
                  <a:cubicBezTo>
                    <a:pt x="1990" y="2326"/>
                    <a:pt x="1991" y="2327"/>
                    <a:pt x="1992" y="2327"/>
                  </a:cubicBezTo>
                  <a:cubicBezTo>
                    <a:pt x="1995" y="2328"/>
                    <a:pt x="1997" y="2329"/>
                    <a:pt x="1998" y="2329"/>
                  </a:cubicBezTo>
                  <a:cubicBezTo>
                    <a:pt x="1999" y="2330"/>
                    <a:pt x="2000" y="2330"/>
                    <a:pt x="2000" y="2330"/>
                  </a:cubicBezTo>
                  <a:cubicBezTo>
                    <a:pt x="2000" y="2330"/>
                    <a:pt x="1999" y="2330"/>
                    <a:pt x="1998" y="2329"/>
                  </a:cubicBezTo>
                  <a:cubicBezTo>
                    <a:pt x="1998" y="2329"/>
                    <a:pt x="1997" y="2328"/>
                    <a:pt x="1996" y="2328"/>
                  </a:cubicBezTo>
                  <a:cubicBezTo>
                    <a:pt x="1995" y="2327"/>
                    <a:pt x="1994" y="2326"/>
                    <a:pt x="1993" y="2326"/>
                  </a:cubicBezTo>
                  <a:cubicBezTo>
                    <a:pt x="1992" y="2325"/>
                    <a:pt x="1991" y="2324"/>
                    <a:pt x="1989" y="2323"/>
                  </a:cubicBezTo>
                  <a:cubicBezTo>
                    <a:pt x="1988" y="2322"/>
                    <a:pt x="1987" y="2321"/>
                    <a:pt x="1985" y="2320"/>
                  </a:cubicBezTo>
                  <a:cubicBezTo>
                    <a:pt x="1984" y="2319"/>
                    <a:pt x="1982" y="2318"/>
                    <a:pt x="1981" y="2317"/>
                  </a:cubicBezTo>
                  <a:cubicBezTo>
                    <a:pt x="1980" y="2316"/>
                    <a:pt x="1979" y="2315"/>
                    <a:pt x="1978" y="2315"/>
                  </a:cubicBezTo>
                  <a:cubicBezTo>
                    <a:pt x="1977" y="2314"/>
                    <a:pt x="1976" y="2313"/>
                    <a:pt x="1976" y="2312"/>
                  </a:cubicBezTo>
                  <a:cubicBezTo>
                    <a:pt x="1972" y="2309"/>
                    <a:pt x="1969" y="2306"/>
                    <a:pt x="1965" y="2302"/>
                  </a:cubicBezTo>
                  <a:cubicBezTo>
                    <a:pt x="1965" y="2301"/>
                    <a:pt x="1964" y="2300"/>
                    <a:pt x="1963" y="2299"/>
                  </a:cubicBezTo>
                  <a:cubicBezTo>
                    <a:pt x="1962" y="2298"/>
                    <a:pt x="1961" y="2297"/>
                    <a:pt x="1960" y="2296"/>
                  </a:cubicBezTo>
                  <a:cubicBezTo>
                    <a:pt x="1959" y="2295"/>
                    <a:pt x="1959" y="2294"/>
                    <a:pt x="1958" y="2293"/>
                  </a:cubicBezTo>
                  <a:cubicBezTo>
                    <a:pt x="1957" y="2292"/>
                    <a:pt x="1956" y="2291"/>
                    <a:pt x="1955" y="2290"/>
                  </a:cubicBezTo>
                  <a:cubicBezTo>
                    <a:pt x="1955" y="2288"/>
                    <a:pt x="1954" y="2287"/>
                    <a:pt x="1953" y="2286"/>
                  </a:cubicBezTo>
                  <a:cubicBezTo>
                    <a:pt x="1952" y="2285"/>
                    <a:pt x="1952" y="2284"/>
                    <a:pt x="1951" y="2282"/>
                  </a:cubicBezTo>
                  <a:cubicBezTo>
                    <a:pt x="1950" y="2281"/>
                    <a:pt x="1949" y="2280"/>
                    <a:pt x="1949" y="2279"/>
                  </a:cubicBezTo>
                  <a:cubicBezTo>
                    <a:pt x="1948" y="2277"/>
                    <a:pt x="1947" y="2276"/>
                    <a:pt x="1947" y="2275"/>
                  </a:cubicBezTo>
                  <a:cubicBezTo>
                    <a:pt x="1946" y="2273"/>
                    <a:pt x="1946" y="2273"/>
                    <a:pt x="1946" y="2273"/>
                  </a:cubicBezTo>
                  <a:cubicBezTo>
                    <a:pt x="1945" y="2272"/>
                    <a:pt x="1945" y="2272"/>
                    <a:pt x="1945" y="2271"/>
                  </a:cubicBezTo>
                  <a:cubicBezTo>
                    <a:pt x="1944" y="2269"/>
                    <a:pt x="1944" y="2269"/>
                    <a:pt x="1944" y="2269"/>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7"/>
                    <a:pt x="1943" y="2267"/>
                    <a:pt x="1943" y="2267"/>
                  </a:cubicBezTo>
                  <a:cubicBezTo>
                    <a:pt x="1942" y="2264"/>
                    <a:pt x="1941" y="2262"/>
                    <a:pt x="1940" y="2259"/>
                  </a:cubicBezTo>
                  <a:cubicBezTo>
                    <a:pt x="1939" y="2256"/>
                    <a:pt x="1938" y="2254"/>
                    <a:pt x="1937" y="2251"/>
                  </a:cubicBezTo>
                  <a:cubicBezTo>
                    <a:pt x="1937" y="2251"/>
                    <a:pt x="1937" y="2251"/>
                    <a:pt x="1937" y="2251"/>
                  </a:cubicBezTo>
                  <a:cubicBezTo>
                    <a:pt x="1938" y="2252"/>
                    <a:pt x="1938" y="2253"/>
                    <a:pt x="1939" y="2254"/>
                  </a:cubicBezTo>
                  <a:cubicBezTo>
                    <a:pt x="1939" y="2255"/>
                    <a:pt x="1940" y="2256"/>
                    <a:pt x="1941" y="2257"/>
                  </a:cubicBezTo>
                  <a:cubicBezTo>
                    <a:pt x="1942" y="2258"/>
                    <a:pt x="1942" y="2259"/>
                    <a:pt x="1943" y="2260"/>
                  </a:cubicBezTo>
                  <a:cubicBezTo>
                    <a:pt x="1945" y="2261"/>
                    <a:pt x="1947" y="2263"/>
                    <a:pt x="1949" y="2265"/>
                  </a:cubicBezTo>
                  <a:cubicBezTo>
                    <a:pt x="1951" y="2267"/>
                    <a:pt x="1953" y="2268"/>
                    <a:pt x="1955" y="2270"/>
                  </a:cubicBezTo>
                  <a:cubicBezTo>
                    <a:pt x="1957" y="2272"/>
                    <a:pt x="1959" y="2273"/>
                    <a:pt x="1961" y="2275"/>
                  </a:cubicBezTo>
                  <a:cubicBezTo>
                    <a:pt x="1963" y="2276"/>
                    <a:pt x="1966" y="2277"/>
                    <a:pt x="1968" y="2278"/>
                  </a:cubicBezTo>
                  <a:cubicBezTo>
                    <a:pt x="1969" y="2279"/>
                    <a:pt x="1970" y="2279"/>
                    <a:pt x="1971" y="2280"/>
                  </a:cubicBezTo>
                  <a:cubicBezTo>
                    <a:pt x="1972" y="2280"/>
                    <a:pt x="1974" y="2281"/>
                    <a:pt x="1975" y="2281"/>
                  </a:cubicBezTo>
                  <a:cubicBezTo>
                    <a:pt x="1976" y="2281"/>
                    <a:pt x="1977" y="2282"/>
                    <a:pt x="1978" y="2282"/>
                  </a:cubicBezTo>
                  <a:cubicBezTo>
                    <a:pt x="1979" y="2282"/>
                    <a:pt x="1980" y="2283"/>
                    <a:pt x="1981" y="2283"/>
                  </a:cubicBezTo>
                  <a:cubicBezTo>
                    <a:pt x="1982" y="2283"/>
                    <a:pt x="1983" y="2283"/>
                    <a:pt x="1984" y="2283"/>
                  </a:cubicBezTo>
                  <a:cubicBezTo>
                    <a:pt x="1984" y="2284"/>
                    <a:pt x="1985" y="2284"/>
                    <a:pt x="1986" y="2284"/>
                  </a:cubicBezTo>
                  <a:cubicBezTo>
                    <a:pt x="1987" y="2284"/>
                    <a:pt x="1988" y="2284"/>
                    <a:pt x="1988" y="2284"/>
                  </a:cubicBezTo>
                  <a:cubicBezTo>
                    <a:pt x="1989" y="2284"/>
                    <a:pt x="1990" y="2284"/>
                    <a:pt x="1990" y="2284"/>
                  </a:cubicBezTo>
                  <a:cubicBezTo>
                    <a:pt x="1991" y="2285"/>
                    <a:pt x="1992" y="2285"/>
                    <a:pt x="1993" y="2285"/>
                  </a:cubicBezTo>
                  <a:cubicBezTo>
                    <a:pt x="1993" y="2285"/>
                    <a:pt x="1994" y="2285"/>
                    <a:pt x="1994" y="2285"/>
                  </a:cubicBezTo>
                  <a:cubicBezTo>
                    <a:pt x="1994" y="2285"/>
                    <a:pt x="1993" y="2284"/>
                    <a:pt x="1993" y="2284"/>
                  </a:cubicBezTo>
                  <a:cubicBezTo>
                    <a:pt x="1992" y="2284"/>
                    <a:pt x="1992" y="2283"/>
                    <a:pt x="1991" y="2283"/>
                  </a:cubicBezTo>
                  <a:cubicBezTo>
                    <a:pt x="1990" y="2283"/>
                    <a:pt x="1990" y="2282"/>
                    <a:pt x="1989" y="2282"/>
                  </a:cubicBezTo>
                  <a:cubicBezTo>
                    <a:pt x="1988" y="2282"/>
                    <a:pt x="1988" y="2281"/>
                    <a:pt x="1987" y="2281"/>
                  </a:cubicBezTo>
                  <a:cubicBezTo>
                    <a:pt x="1986" y="2281"/>
                    <a:pt x="1986" y="2280"/>
                    <a:pt x="1985" y="2280"/>
                  </a:cubicBezTo>
                  <a:cubicBezTo>
                    <a:pt x="1984" y="2279"/>
                    <a:pt x="1983" y="2279"/>
                    <a:pt x="1982" y="2279"/>
                  </a:cubicBezTo>
                  <a:cubicBezTo>
                    <a:pt x="1982" y="2278"/>
                    <a:pt x="1981" y="2278"/>
                    <a:pt x="1980" y="2277"/>
                  </a:cubicBezTo>
                  <a:cubicBezTo>
                    <a:pt x="1979" y="2277"/>
                    <a:pt x="1978" y="2276"/>
                    <a:pt x="1977" y="2276"/>
                  </a:cubicBezTo>
                  <a:cubicBezTo>
                    <a:pt x="1977" y="2275"/>
                    <a:pt x="1976" y="2275"/>
                    <a:pt x="1976" y="2275"/>
                  </a:cubicBezTo>
                  <a:cubicBezTo>
                    <a:pt x="1975" y="2274"/>
                    <a:pt x="1975" y="2274"/>
                    <a:pt x="1974" y="2274"/>
                  </a:cubicBezTo>
                  <a:cubicBezTo>
                    <a:pt x="1973" y="2273"/>
                    <a:pt x="1972" y="2273"/>
                    <a:pt x="1971" y="2272"/>
                  </a:cubicBezTo>
                  <a:cubicBezTo>
                    <a:pt x="1970" y="2271"/>
                    <a:pt x="1969" y="2271"/>
                    <a:pt x="1968" y="2270"/>
                  </a:cubicBezTo>
                  <a:cubicBezTo>
                    <a:pt x="1967" y="2270"/>
                    <a:pt x="1966" y="2269"/>
                    <a:pt x="1965" y="2268"/>
                  </a:cubicBezTo>
                  <a:cubicBezTo>
                    <a:pt x="1963" y="2267"/>
                    <a:pt x="1961" y="2265"/>
                    <a:pt x="1959" y="2264"/>
                  </a:cubicBezTo>
                  <a:cubicBezTo>
                    <a:pt x="1958" y="2262"/>
                    <a:pt x="1956" y="2261"/>
                    <a:pt x="1954" y="2259"/>
                  </a:cubicBezTo>
                  <a:cubicBezTo>
                    <a:pt x="1953" y="2258"/>
                    <a:pt x="1952" y="2258"/>
                    <a:pt x="1951" y="2257"/>
                  </a:cubicBezTo>
                  <a:cubicBezTo>
                    <a:pt x="1950" y="2256"/>
                    <a:pt x="1949" y="2255"/>
                    <a:pt x="1948" y="2255"/>
                  </a:cubicBezTo>
                  <a:cubicBezTo>
                    <a:pt x="1947" y="2254"/>
                    <a:pt x="1947" y="2253"/>
                    <a:pt x="1946" y="2252"/>
                  </a:cubicBezTo>
                  <a:cubicBezTo>
                    <a:pt x="1945" y="2252"/>
                    <a:pt x="1945" y="2252"/>
                    <a:pt x="1945" y="2251"/>
                  </a:cubicBezTo>
                  <a:cubicBezTo>
                    <a:pt x="1944" y="2251"/>
                    <a:pt x="1944" y="2250"/>
                    <a:pt x="1943" y="2250"/>
                  </a:cubicBezTo>
                  <a:cubicBezTo>
                    <a:pt x="1943" y="2249"/>
                    <a:pt x="1942" y="2249"/>
                    <a:pt x="1941" y="2248"/>
                  </a:cubicBezTo>
                  <a:cubicBezTo>
                    <a:pt x="1940" y="2247"/>
                    <a:pt x="1940" y="2246"/>
                    <a:pt x="1939" y="2246"/>
                  </a:cubicBezTo>
                  <a:cubicBezTo>
                    <a:pt x="1938" y="2245"/>
                    <a:pt x="1938" y="2244"/>
                    <a:pt x="1937" y="2244"/>
                  </a:cubicBezTo>
                  <a:cubicBezTo>
                    <a:pt x="1937" y="2243"/>
                    <a:pt x="1936" y="2243"/>
                    <a:pt x="1935" y="2242"/>
                  </a:cubicBezTo>
                  <a:cubicBezTo>
                    <a:pt x="1935" y="2242"/>
                    <a:pt x="1934" y="2241"/>
                    <a:pt x="1934" y="2241"/>
                  </a:cubicBezTo>
                  <a:cubicBezTo>
                    <a:pt x="1934" y="2240"/>
                    <a:pt x="1934" y="2240"/>
                    <a:pt x="1934" y="2240"/>
                  </a:cubicBezTo>
                  <a:cubicBezTo>
                    <a:pt x="1932" y="2235"/>
                    <a:pt x="1931" y="2230"/>
                    <a:pt x="1929" y="2225"/>
                  </a:cubicBezTo>
                  <a:cubicBezTo>
                    <a:pt x="1928" y="2222"/>
                    <a:pt x="1928" y="2219"/>
                    <a:pt x="1927" y="2217"/>
                  </a:cubicBezTo>
                  <a:cubicBezTo>
                    <a:pt x="1926" y="2214"/>
                    <a:pt x="1925" y="2211"/>
                    <a:pt x="1924" y="2209"/>
                  </a:cubicBezTo>
                  <a:cubicBezTo>
                    <a:pt x="1923" y="2206"/>
                    <a:pt x="1923" y="2204"/>
                    <a:pt x="1922" y="2202"/>
                  </a:cubicBezTo>
                  <a:cubicBezTo>
                    <a:pt x="1921" y="2199"/>
                    <a:pt x="1920" y="2197"/>
                    <a:pt x="1919" y="2195"/>
                  </a:cubicBezTo>
                  <a:cubicBezTo>
                    <a:pt x="1918" y="2194"/>
                    <a:pt x="1918" y="2193"/>
                    <a:pt x="1917" y="2192"/>
                  </a:cubicBezTo>
                  <a:cubicBezTo>
                    <a:pt x="1917" y="2191"/>
                    <a:pt x="1916" y="2190"/>
                    <a:pt x="1916" y="2189"/>
                  </a:cubicBezTo>
                  <a:cubicBezTo>
                    <a:pt x="1915" y="2187"/>
                    <a:pt x="1914" y="2185"/>
                    <a:pt x="1913" y="2184"/>
                  </a:cubicBezTo>
                  <a:cubicBezTo>
                    <a:pt x="1912" y="2182"/>
                    <a:pt x="1911" y="2181"/>
                    <a:pt x="1910" y="2179"/>
                  </a:cubicBezTo>
                  <a:cubicBezTo>
                    <a:pt x="1910" y="2179"/>
                    <a:pt x="1909" y="2179"/>
                    <a:pt x="1909" y="2178"/>
                  </a:cubicBezTo>
                  <a:cubicBezTo>
                    <a:pt x="1904" y="2165"/>
                    <a:pt x="1896" y="2155"/>
                    <a:pt x="1886" y="2148"/>
                  </a:cubicBezTo>
                  <a:cubicBezTo>
                    <a:pt x="1888" y="2148"/>
                    <a:pt x="1891" y="2149"/>
                    <a:pt x="1896" y="2149"/>
                  </a:cubicBezTo>
                  <a:cubicBezTo>
                    <a:pt x="1899" y="2150"/>
                    <a:pt x="1904" y="2151"/>
                    <a:pt x="1909" y="2152"/>
                  </a:cubicBezTo>
                  <a:cubicBezTo>
                    <a:pt x="1913" y="2154"/>
                    <a:pt x="1919" y="2155"/>
                    <a:pt x="1924" y="2158"/>
                  </a:cubicBezTo>
                  <a:cubicBezTo>
                    <a:pt x="1925" y="2158"/>
                    <a:pt x="1926" y="2158"/>
                    <a:pt x="1927" y="2159"/>
                  </a:cubicBezTo>
                  <a:cubicBezTo>
                    <a:pt x="1927" y="2159"/>
                    <a:pt x="1928" y="2159"/>
                    <a:pt x="1929" y="2160"/>
                  </a:cubicBezTo>
                  <a:cubicBezTo>
                    <a:pt x="1929" y="2160"/>
                    <a:pt x="1930" y="2161"/>
                    <a:pt x="1931" y="2161"/>
                  </a:cubicBezTo>
                  <a:cubicBezTo>
                    <a:pt x="1931" y="2161"/>
                    <a:pt x="1932" y="2162"/>
                    <a:pt x="1933" y="2162"/>
                  </a:cubicBezTo>
                  <a:cubicBezTo>
                    <a:pt x="1936" y="2164"/>
                    <a:pt x="1939" y="2166"/>
                    <a:pt x="1941" y="2168"/>
                  </a:cubicBezTo>
                  <a:cubicBezTo>
                    <a:pt x="1947" y="2172"/>
                    <a:pt x="1952" y="2178"/>
                    <a:pt x="1957" y="2183"/>
                  </a:cubicBezTo>
                  <a:cubicBezTo>
                    <a:pt x="1958" y="2184"/>
                    <a:pt x="1959" y="2185"/>
                    <a:pt x="1959" y="2186"/>
                  </a:cubicBezTo>
                  <a:cubicBezTo>
                    <a:pt x="1960" y="2186"/>
                    <a:pt x="1961" y="2187"/>
                    <a:pt x="1961" y="2188"/>
                  </a:cubicBezTo>
                  <a:cubicBezTo>
                    <a:pt x="1963" y="2189"/>
                    <a:pt x="1964" y="2191"/>
                    <a:pt x="1965" y="2192"/>
                  </a:cubicBezTo>
                  <a:cubicBezTo>
                    <a:pt x="1968" y="2195"/>
                    <a:pt x="1970" y="2198"/>
                    <a:pt x="1973" y="2202"/>
                  </a:cubicBezTo>
                  <a:cubicBezTo>
                    <a:pt x="1978" y="2208"/>
                    <a:pt x="1983" y="2215"/>
                    <a:pt x="1988" y="2221"/>
                  </a:cubicBezTo>
                  <a:cubicBezTo>
                    <a:pt x="1993" y="2228"/>
                    <a:pt x="1997" y="2235"/>
                    <a:pt x="2002" y="2242"/>
                  </a:cubicBezTo>
                  <a:cubicBezTo>
                    <a:pt x="2002" y="2243"/>
                    <a:pt x="2002" y="2243"/>
                    <a:pt x="2003" y="2244"/>
                  </a:cubicBezTo>
                  <a:cubicBezTo>
                    <a:pt x="2003" y="2245"/>
                    <a:pt x="2003" y="2246"/>
                    <a:pt x="2003" y="2247"/>
                  </a:cubicBezTo>
                  <a:cubicBezTo>
                    <a:pt x="2004" y="2250"/>
                    <a:pt x="2005" y="2254"/>
                    <a:pt x="2006" y="2258"/>
                  </a:cubicBezTo>
                  <a:cubicBezTo>
                    <a:pt x="2007" y="2262"/>
                    <a:pt x="2008" y="2266"/>
                    <a:pt x="2009" y="2270"/>
                  </a:cubicBezTo>
                  <a:cubicBezTo>
                    <a:pt x="2009" y="2274"/>
                    <a:pt x="2010" y="2279"/>
                    <a:pt x="2011" y="2283"/>
                  </a:cubicBezTo>
                  <a:cubicBezTo>
                    <a:pt x="2012" y="2287"/>
                    <a:pt x="2013" y="2292"/>
                    <a:pt x="2015" y="2296"/>
                  </a:cubicBezTo>
                  <a:cubicBezTo>
                    <a:pt x="2015" y="2298"/>
                    <a:pt x="2016" y="2300"/>
                    <a:pt x="2017" y="2302"/>
                  </a:cubicBezTo>
                  <a:cubicBezTo>
                    <a:pt x="2017" y="2303"/>
                    <a:pt x="2017" y="2304"/>
                    <a:pt x="2018" y="2305"/>
                  </a:cubicBezTo>
                  <a:cubicBezTo>
                    <a:pt x="2018" y="2306"/>
                    <a:pt x="2018" y="2307"/>
                    <a:pt x="2019" y="2308"/>
                  </a:cubicBezTo>
                  <a:cubicBezTo>
                    <a:pt x="2020" y="2312"/>
                    <a:pt x="2022" y="2316"/>
                    <a:pt x="2024" y="2319"/>
                  </a:cubicBezTo>
                  <a:cubicBezTo>
                    <a:pt x="2026" y="2323"/>
                    <a:pt x="2028" y="2326"/>
                    <a:pt x="2030" y="2328"/>
                  </a:cubicBezTo>
                  <a:cubicBezTo>
                    <a:pt x="2031" y="2330"/>
                    <a:pt x="2032" y="2331"/>
                    <a:pt x="2033" y="2332"/>
                  </a:cubicBezTo>
                  <a:cubicBezTo>
                    <a:pt x="2034" y="2333"/>
                    <a:pt x="2035" y="2334"/>
                    <a:pt x="2036" y="2335"/>
                  </a:cubicBezTo>
                  <a:cubicBezTo>
                    <a:pt x="2037" y="2336"/>
                    <a:pt x="2038" y="2337"/>
                    <a:pt x="2039" y="2338"/>
                  </a:cubicBezTo>
                  <a:cubicBezTo>
                    <a:pt x="2040" y="2339"/>
                    <a:pt x="2041" y="2339"/>
                    <a:pt x="2041" y="2340"/>
                  </a:cubicBezTo>
                  <a:cubicBezTo>
                    <a:pt x="2042" y="2341"/>
                    <a:pt x="2043" y="2341"/>
                    <a:pt x="2043" y="2342"/>
                  </a:cubicBezTo>
                  <a:cubicBezTo>
                    <a:pt x="2044" y="2342"/>
                    <a:pt x="2045" y="2342"/>
                    <a:pt x="2045" y="2343"/>
                  </a:cubicBezTo>
                  <a:cubicBezTo>
                    <a:pt x="2046" y="2343"/>
                    <a:pt x="2046" y="2343"/>
                    <a:pt x="2046" y="2343"/>
                  </a:cubicBezTo>
                  <a:cubicBezTo>
                    <a:pt x="2046" y="2343"/>
                    <a:pt x="2046" y="2343"/>
                    <a:pt x="2045" y="2342"/>
                  </a:cubicBezTo>
                  <a:cubicBezTo>
                    <a:pt x="2045" y="2341"/>
                    <a:pt x="2044" y="2340"/>
                    <a:pt x="2042" y="2339"/>
                  </a:cubicBezTo>
                  <a:cubicBezTo>
                    <a:pt x="2042" y="2338"/>
                    <a:pt x="2041" y="2337"/>
                    <a:pt x="2040" y="2336"/>
                  </a:cubicBezTo>
                  <a:cubicBezTo>
                    <a:pt x="2040" y="2335"/>
                    <a:pt x="2039" y="2334"/>
                    <a:pt x="2038" y="2333"/>
                  </a:cubicBezTo>
                  <a:cubicBezTo>
                    <a:pt x="2038" y="2332"/>
                    <a:pt x="2037" y="2331"/>
                    <a:pt x="2036" y="2330"/>
                  </a:cubicBezTo>
                  <a:cubicBezTo>
                    <a:pt x="2035" y="2329"/>
                    <a:pt x="2035" y="2327"/>
                    <a:pt x="2034" y="2326"/>
                  </a:cubicBezTo>
                  <a:cubicBezTo>
                    <a:pt x="2032" y="2323"/>
                    <a:pt x="2031" y="2320"/>
                    <a:pt x="2029" y="2317"/>
                  </a:cubicBezTo>
                  <a:cubicBezTo>
                    <a:pt x="2028" y="2313"/>
                    <a:pt x="2027" y="2310"/>
                    <a:pt x="2025" y="2306"/>
                  </a:cubicBezTo>
                  <a:cubicBezTo>
                    <a:pt x="2024" y="2302"/>
                    <a:pt x="2023" y="2298"/>
                    <a:pt x="2022" y="2294"/>
                  </a:cubicBezTo>
                  <a:cubicBezTo>
                    <a:pt x="2021" y="2290"/>
                    <a:pt x="2020" y="2286"/>
                    <a:pt x="2019" y="2281"/>
                  </a:cubicBezTo>
                  <a:cubicBezTo>
                    <a:pt x="2018" y="2277"/>
                    <a:pt x="2017" y="2273"/>
                    <a:pt x="2016" y="2269"/>
                  </a:cubicBezTo>
                  <a:cubicBezTo>
                    <a:pt x="2016" y="2268"/>
                    <a:pt x="2016" y="2267"/>
                    <a:pt x="2016" y="2267"/>
                  </a:cubicBezTo>
                  <a:cubicBezTo>
                    <a:pt x="2019" y="2272"/>
                    <a:pt x="2022" y="2278"/>
                    <a:pt x="2025" y="2283"/>
                  </a:cubicBezTo>
                  <a:cubicBezTo>
                    <a:pt x="2027" y="2286"/>
                    <a:pt x="2029" y="2289"/>
                    <a:pt x="2031" y="2292"/>
                  </a:cubicBezTo>
                  <a:cubicBezTo>
                    <a:pt x="2032" y="2292"/>
                    <a:pt x="2032" y="2293"/>
                    <a:pt x="2033" y="2294"/>
                  </a:cubicBezTo>
                  <a:cubicBezTo>
                    <a:pt x="2033" y="2294"/>
                    <a:pt x="2033" y="2294"/>
                    <a:pt x="2034" y="2295"/>
                  </a:cubicBezTo>
                  <a:cubicBezTo>
                    <a:pt x="2034" y="2295"/>
                    <a:pt x="2034" y="2295"/>
                    <a:pt x="2034" y="2295"/>
                  </a:cubicBezTo>
                  <a:cubicBezTo>
                    <a:pt x="2034" y="2296"/>
                    <a:pt x="2034" y="2296"/>
                    <a:pt x="2034" y="2296"/>
                  </a:cubicBezTo>
                  <a:cubicBezTo>
                    <a:pt x="2035" y="2296"/>
                    <a:pt x="2035" y="2297"/>
                    <a:pt x="2036" y="2298"/>
                  </a:cubicBezTo>
                  <a:cubicBezTo>
                    <a:pt x="2036" y="2298"/>
                    <a:pt x="2037" y="2299"/>
                    <a:pt x="2038" y="2300"/>
                  </a:cubicBezTo>
                  <a:cubicBezTo>
                    <a:pt x="2040" y="2302"/>
                    <a:pt x="2042" y="2304"/>
                    <a:pt x="2044" y="2306"/>
                  </a:cubicBezTo>
                  <a:cubicBezTo>
                    <a:pt x="2046" y="2308"/>
                    <a:pt x="2049" y="2310"/>
                    <a:pt x="2051" y="2311"/>
                  </a:cubicBezTo>
                  <a:cubicBezTo>
                    <a:pt x="2055" y="2314"/>
                    <a:pt x="2059" y="2316"/>
                    <a:pt x="2063" y="2318"/>
                  </a:cubicBezTo>
                  <a:cubicBezTo>
                    <a:pt x="2066" y="2319"/>
                    <a:pt x="2069" y="2320"/>
                    <a:pt x="2071" y="2320"/>
                  </a:cubicBezTo>
                  <a:cubicBezTo>
                    <a:pt x="2073" y="2321"/>
                    <a:pt x="2074" y="2321"/>
                    <a:pt x="2074" y="2321"/>
                  </a:cubicBezTo>
                  <a:cubicBezTo>
                    <a:pt x="2074" y="2321"/>
                    <a:pt x="2073" y="2321"/>
                    <a:pt x="2071" y="2320"/>
                  </a:cubicBezTo>
                  <a:cubicBezTo>
                    <a:pt x="2069" y="2319"/>
                    <a:pt x="2066" y="2318"/>
                    <a:pt x="2063" y="2316"/>
                  </a:cubicBezTo>
                  <a:cubicBezTo>
                    <a:pt x="2060" y="2315"/>
                    <a:pt x="2056" y="2312"/>
                    <a:pt x="2053" y="2309"/>
                  </a:cubicBezTo>
                  <a:cubicBezTo>
                    <a:pt x="2049" y="2306"/>
                    <a:pt x="2045" y="2301"/>
                    <a:pt x="2041" y="2297"/>
                  </a:cubicBezTo>
                  <a:cubicBezTo>
                    <a:pt x="2041" y="2296"/>
                    <a:pt x="2040" y="2295"/>
                    <a:pt x="2040" y="2295"/>
                  </a:cubicBezTo>
                  <a:cubicBezTo>
                    <a:pt x="2039" y="2294"/>
                    <a:pt x="2039" y="2293"/>
                    <a:pt x="2038" y="2293"/>
                  </a:cubicBezTo>
                  <a:cubicBezTo>
                    <a:pt x="2038" y="2292"/>
                    <a:pt x="2038" y="2292"/>
                    <a:pt x="2038" y="2292"/>
                  </a:cubicBezTo>
                  <a:cubicBezTo>
                    <a:pt x="2038" y="2292"/>
                    <a:pt x="2038" y="2292"/>
                    <a:pt x="2038" y="2292"/>
                  </a:cubicBezTo>
                  <a:cubicBezTo>
                    <a:pt x="2037" y="2291"/>
                    <a:pt x="2037" y="2291"/>
                    <a:pt x="2037" y="2291"/>
                  </a:cubicBezTo>
                  <a:cubicBezTo>
                    <a:pt x="2036" y="2290"/>
                    <a:pt x="2036" y="2289"/>
                    <a:pt x="2036" y="2289"/>
                  </a:cubicBezTo>
                  <a:cubicBezTo>
                    <a:pt x="2034" y="2286"/>
                    <a:pt x="2032" y="2283"/>
                    <a:pt x="2030" y="2280"/>
                  </a:cubicBezTo>
                  <a:cubicBezTo>
                    <a:pt x="2027" y="2274"/>
                    <a:pt x="2023" y="2267"/>
                    <a:pt x="2020" y="2260"/>
                  </a:cubicBezTo>
                  <a:cubicBezTo>
                    <a:pt x="2019" y="2258"/>
                    <a:pt x="2018" y="2256"/>
                    <a:pt x="2017" y="2254"/>
                  </a:cubicBezTo>
                  <a:cubicBezTo>
                    <a:pt x="2017" y="2254"/>
                    <a:pt x="2016" y="2253"/>
                    <a:pt x="2016" y="2252"/>
                  </a:cubicBezTo>
                  <a:cubicBezTo>
                    <a:pt x="2015" y="2251"/>
                    <a:pt x="2015" y="2250"/>
                    <a:pt x="2014" y="2249"/>
                  </a:cubicBezTo>
                  <a:cubicBezTo>
                    <a:pt x="2012" y="2245"/>
                    <a:pt x="2010" y="2242"/>
                    <a:pt x="2008" y="2238"/>
                  </a:cubicBezTo>
                  <a:cubicBezTo>
                    <a:pt x="2004" y="2231"/>
                    <a:pt x="1999" y="2224"/>
                    <a:pt x="1994" y="2217"/>
                  </a:cubicBezTo>
                  <a:cubicBezTo>
                    <a:pt x="1989" y="2210"/>
                    <a:pt x="1984" y="2203"/>
                    <a:pt x="1979" y="2197"/>
                  </a:cubicBezTo>
                  <a:cubicBezTo>
                    <a:pt x="1978" y="2195"/>
                    <a:pt x="1976" y="2194"/>
                    <a:pt x="1975" y="2192"/>
                  </a:cubicBezTo>
                  <a:cubicBezTo>
                    <a:pt x="1973" y="2190"/>
                    <a:pt x="1972" y="2189"/>
                    <a:pt x="1971" y="2187"/>
                  </a:cubicBezTo>
                  <a:cubicBezTo>
                    <a:pt x="1969" y="2186"/>
                    <a:pt x="1968" y="2184"/>
                    <a:pt x="1967" y="2183"/>
                  </a:cubicBezTo>
                  <a:cubicBezTo>
                    <a:pt x="1966" y="2182"/>
                    <a:pt x="1965" y="2181"/>
                    <a:pt x="1964" y="2181"/>
                  </a:cubicBezTo>
                  <a:cubicBezTo>
                    <a:pt x="1964" y="2180"/>
                    <a:pt x="1963" y="2179"/>
                    <a:pt x="1962" y="2179"/>
                  </a:cubicBezTo>
                  <a:cubicBezTo>
                    <a:pt x="1957" y="2173"/>
                    <a:pt x="1951" y="2168"/>
                    <a:pt x="1945" y="2163"/>
                  </a:cubicBezTo>
                  <a:cubicBezTo>
                    <a:pt x="1942" y="2161"/>
                    <a:pt x="1939" y="2159"/>
                    <a:pt x="1935" y="2158"/>
                  </a:cubicBezTo>
                  <a:cubicBezTo>
                    <a:pt x="1935" y="2157"/>
                    <a:pt x="1934" y="2157"/>
                    <a:pt x="1933" y="2156"/>
                  </a:cubicBezTo>
                  <a:cubicBezTo>
                    <a:pt x="1932" y="2156"/>
                    <a:pt x="1932" y="2156"/>
                    <a:pt x="1931" y="2155"/>
                  </a:cubicBezTo>
                  <a:cubicBezTo>
                    <a:pt x="1930" y="2155"/>
                    <a:pt x="1929" y="2155"/>
                    <a:pt x="1928" y="2154"/>
                  </a:cubicBezTo>
                  <a:cubicBezTo>
                    <a:pt x="1928" y="2154"/>
                    <a:pt x="1927" y="2154"/>
                    <a:pt x="1926" y="2154"/>
                  </a:cubicBezTo>
                  <a:cubicBezTo>
                    <a:pt x="1920" y="2151"/>
                    <a:pt x="1914" y="2150"/>
                    <a:pt x="1909" y="2149"/>
                  </a:cubicBezTo>
                  <a:cubicBezTo>
                    <a:pt x="1904" y="2149"/>
                    <a:pt x="1900" y="2148"/>
                    <a:pt x="1896" y="2148"/>
                  </a:cubicBezTo>
                  <a:cubicBezTo>
                    <a:pt x="1892" y="2148"/>
                    <a:pt x="1889" y="2148"/>
                    <a:pt x="1887" y="2147"/>
                  </a:cubicBezTo>
                  <a:cubicBezTo>
                    <a:pt x="1887" y="2147"/>
                    <a:pt x="1886" y="2147"/>
                    <a:pt x="1885" y="2147"/>
                  </a:cubicBezTo>
                  <a:cubicBezTo>
                    <a:pt x="1865" y="2132"/>
                    <a:pt x="1836" y="2129"/>
                    <a:pt x="1805" y="2129"/>
                  </a:cubicBezTo>
                  <a:cubicBezTo>
                    <a:pt x="1807" y="2128"/>
                    <a:pt x="1808" y="2128"/>
                    <a:pt x="1809" y="2127"/>
                  </a:cubicBezTo>
                  <a:cubicBezTo>
                    <a:pt x="1812" y="2126"/>
                    <a:pt x="1814" y="2125"/>
                    <a:pt x="1816" y="2124"/>
                  </a:cubicBezTo>
                  <a:cubicBezTo>
                    <a:pt x="1820" y="2122"/>
                    <a:pt x="1824" y="2120"/>
                    <a:pt x="1829" y="2119"/>
                  </a:cubicBezTo>
                  <a:cubicBezTo>
                    <a:pt x="1833" y="2117"/>
                    <a:pt x="1837" y="2115"/>
                    <a:pt x="1841" y="2114"/>
                  </a:cubicBezTo>
                  <a:cubicBezTo>
                    <a:pt x="1843" y="2114"/>
                    <a:pt x="1843" y="2114"/>
                    <a:pt x="1843" y="2114"/>
                  </a:cubicBezTo>
                  <a:cubicBezTo>
                    <a:pt x="1845" y="2113"/>
                    <a:pt x="1845" y="2113"/>
                    <a:pt x="1845" y="2113"/>
                  </a:cubicBezTo>
                  <a:cubicBezTo>
                    <a:pt x="1846" y="2113"/>
                    <a:pt x="1847" y="2113"/>
                    <a:pt x="1848" y="2112"/>
                  </a:cubicBezTo>
                  <a:cubicBezTo>
                    <a:pt x="1849" y="2112"/>
                    <a:pt x="1850" y="2112"/>
                    <a:pt x="1851" y="2112"/>
                  </a:cubicBezTo>
                  <a:cubicBezTo>
                    <a:pt x="1852" y="2112"/>
                    <a:pt x="1852" y="2112"/>
                    <a:pt x="1852" y="2112"/>
                  </a:cubicBezTo>
                  <a:cubicBezTo>
                    <a:pt x="1853" y="2112"/>
                    <a:pt x="1853" y="2112"/>
                    <a:pt x="1853" y="2112"/>
                  </a:cubicBezTo>
                  <a:cubicBezTo>
                    <a:pt x="1853" y="2111"/>
                    <a:pt x="1854" y="2111"/>
                    <a:pt x="1854" y="2111"/>
                  </a:cubicBezTo>
                  <a:cubicBezTo>
                    <a:pt x="1858" y="2111"/>
                    <a:pt x="1863" y="2111"/>
                    <a:pt x="1866" y="2111"/>
                  </a:cubicBezTo>
                  <a:cubicBezTo>
                    <a:pt x="1870" y="2111"/>
                    <a:pt x="1874" y="2112"/>
                    <a:pt x="1877" y="2113"/>
                  </a:cubicBezTo>
                  <a:cubicBezTo>
                    <a:pt x="1879" y="2113"/>
                    <a:pt x="1880" y="2114"/>
                    <a:pt x="1882" y="2114"/>
                  </a:cubicBezTo>
                  <a:cubicBezTo>
                    <a:pt x="1883" y="2115"/>
                    <a:pt x="1885" y="2115"/>
                    <a:pt x="1886" y="2116"/>
                  </a:cubicBezTo>
                  <a:cubicBezTo>
                    <a:pt x="1888" y="2117"/>
                    <a:pt x="1891" y="2119"/>
                    <a:pt x="1892" y="2120"/>
                  </a:cubicBezTo>
                  <a:cubicBezTo>
                    <a:pt x="1893" y="2121"/>
                    <a:pt x="1894" y="2121"/>
                    <a:pt x="1894" y="2122"/>
                  </a:cubicBezTo>
                  <a:cubicBezTo>
                    <a:pt x="1895" y="2122"/>
                    <a:pt x="1895" y="2123"/>
                    <a:pt x="1896" y="2123"/>
                  </a:cubicBezTo>
                  <a:cubicBezTo>
                    <a:pt x="1897" y="2124"/>
                    <a:pt x="1897" y="2124"/>
                    <a:pt x="1897" y="2124"/>
                  </a:cubicBezTo>
                  <a:cubicBezTo>
                    <a:pt x="1897" y="2124"/>
                    <a:pt x="1897" y="2124"/>
                    <a:pt x="1896" y="2123"/>
                  </a:cubicBezTo>
                  <a:cubicBezTo>
                    <a:pt x="1896" y="2122"/>
                    <a:pt x="1895" y="2120"/>
                    <a:pt x="1893" y="2119"/>
                  </a:cubicBezTo>
                  <a:cubicBezTo>
                    <a:pt x="1893" y="2118"/>
                    <a:pt x="1893" y="2118"/>
                    <a:pt x="1892" y="2118"/>
                  </a:cubicBezTo>
                  <a:cubicBezTo>
                    <a:pt x="1892" y="2117"/>
                    <a:pt x="1891" y="2117"/>
                    <a:pt x="1891" y="2116"/>
                  </a:cubicBezTo>
                  <a:cubicBezTo>
                    <a:pt x="1890" y="2115"/>
                    <a:pt x="1889" y="2114"/>
                    <a:pt x="1888" y="2114"/>
                  </a:cubicBezTo>
                  <a:cubicBezTo>
                    <a:pt x="1886" y="2113"/>
                    <a:pt x="1885" y="2112"/>
                    <a:pt x="1884" y="2111"/>
                  </a:cubicBezTo>
                  <a:cubicBezTo>
                    <a:pt x="1882" y="2110"/>
                    <a:pt x="1880" y="2109"/>
                    <a:pt x="1879" y="2108"/>
                  </a:cubicBezTo>
                  <a:cubicBezTo>
                    <a:pt x="1875" y="2107"/>
                    <a:pt x="1871" y="2106"/>
                    <a:pt x="1867" y="2105"/>
                  </a:cubicBezTo>
                  <a:cubicBezTo>
                    <a:pt x="1863" y="2104"/>
                    <a:pt x="1858" y="2104"/>
                    <a:pt x="1854" y="2104"/>
                  </a:cubicBezTo>
                  <a:cubicBezTo>
                    <a:pt x="1853" y="2104"/>
                    <a:pt x="1852" y="2104"/>
                    <a:pt x="1852" y="2104"/>
                  </a:cubicBezTo>
                  <a:cubicBezTo>
                    <a:pt x="1851" y="2105"/>
                    <a:pt x="1851" y="2105"/>
                    <a:pt x="1851" y="2105"/>
                  </a:cubicBezTo>
                  <a:cubicBezTo>
                    <a:pt x="1851" y="2105"/>
                    <a:pt x="1851" y="2105"/>
                    <a:pt x="1851" y="2105"/>
                  </a:cubicBezTo>
                  <a:cubicBezTo>
                    <a:pt x="1851" y="2105"/>
                    <a:pt x="1851" y="2105"/>
                    <a:pt x="1851" y="2105"/>
                  </a:cubicBezTo>
                  <a:cubicBezTo>
                    <a:pt x="1851" y="2105"/>
                    <a:pt x="1851" y="2105"/>
                    <a:pt x="1851" y="2105"/>
                  </a:cubicBezTo>
                  <a:cubicBezTo>
                    <a:pt x="1850" y="2105"/>
                    <a:pt x="1850" y="2105"/>
                    <a:pt x="1850" y="2105"/>
                  </a:cubicBezTo>
                  <a:cubicBezTo>
                    <a:pt x="1849" y="2105"/>
                    <a:pt x="1848" y="2105"/>
                    <a:pt x="1847" y="2105"/>
                  </a:cubicBezTo>
                  <a:cubicBezTo>
                    <a:pt x="1845" y="2105"/>
                    <a:pt x="1844" y="2106"/>
                    <a:pt x="1843" y="2106"/>
                  </a:cubicBezTo>
                  <a:cubicBezTo>
                    <a:pt x="1842" y="2106"/>
                    <a:pt x="1842" y="2106"/>
                    <a:pt x="1841" y="2106"/>
                  </a:cubicBezTo>
                  <a:cubicBezTo>
                    <a:pt x="1839" y="2107"/>
                    <a:pt x="1839" y="2107"/>
                    <a:pt x="1839" y="2107"/>
                  </a:cubicBezTo>
                  <a:cubicBezTo>
                    <a:pt x="1835" y="2108"/>
                    <a:pt x="1830" y="2110"/>
                    <a:pt x="1826" y="2111"/>
                  </a:cubicBezTo>
                  <a:cubicBezTo>
                    <a:pt x="1821" y="2113"/>
                    <a:pt x="1817" y="2115"/>
                    <a:pt x="1812" y="2117"/>
                  </a:cubicBezTo>
                  <a:cubicBezTo>
                    <a:pt x="1810" y="2118"/>
                    <a:pt x="1808" y="2120"/>
                    <a:pt x="1806" y="2121"/>
                  </a:cubicBezTo>
                  <a:cubicBezTo>
                    <a:pt x="1804" y="2122"/>
                    <a:pt x="1802" y="2123"/>
                    <a:pt x="1800" y="2124"/>
                  </a:cubicBezTo>
                  <a:cubicBezTo>
                    <a:pt x="1796" y="2126"/>
                    <a:pt x="1792" y="2128"/>
                    <a:pt x="1789" y="2129"/>
                  </a:cubicBezTo>
                  <a:cubicBezTo>
                    <a:pt x="1789" y="2130"/>
                    <a:pt x="1789" y="2130"/>
                    <a:pt x="1789" y="2130"/>
                  </a:cubicBezTo>
                  <a:cubicBezTo>
                    <a:pt x="1755" y="2131"/>
                    <a:pt x="1720" y="2135"/>
                    <a:pt x="1692" y="2132"/>
                  </a:cubicBezTo>
                  <a:cubicBezTo>
                    <a:pt x="1644" y="2125"/>
                    <a:pt x="1603" y="2108"/>
                    <a:pt x="1564" y="2084"/>
                  </a:cubicBezTo>
                  <a:cubicBezTo>
                    <a:pt x="1565" y="2084"/>
                    <a:pt x="1566" y="2084"/>
                    <a:pt x="1567" y="2084"/>
                  </a:cubicBezTo>
                  <a:cubicBezTo>
                    <a:pt x="1572" y="2085"/>
                    <a:pt x="1576" y="2085"/>
                    <a:pt x="1581" y="2086"/>
                  </a:cubicBezTo>
                  <a:cubicBezTo>
                    <a:pt x="1586" y="2086"/>
                    <a:pt x="1592" y="2086"/>
                    <a:pt x="1597" y="2086"/>
                  </a:cubicBezTo>
                  <a:cubicBezTo>
                    <a:pt x="1600" y="2086"/>
                    <a:pt x="1603" y="2087"/>
                    <a:pt x="1606" y="2086"/>
                  </a:cubicBezTo>
                  <a:cubicBezTo>
                    <a:pt x="1608" y="2086"/>
                    <a:pt x="1611" y="2086"/>
                    <a:pt x="1614" y="2086"/>
                  </a:cubicBezTo>
                  <a:cubicBezTo>
                    <a:pt x="1616" y="2086"/>
                    <a:pt x="1617" y="2086"/>
                    <a:pt x="1619" y="2086"/>
                  </a:cubicBezTo>
                  <a:cubicBezTo>
                    <a:pt x="1620" y="2086"/>
                    <a:pt x="1620" y="2086"/>
                    <a:pt x="1621" y="2086"/>
                  </a:cubicBezTo>
                  <a:cubicBezTo>
                    <a:pt x="1622" y="2087"/>
                    <a:pt x="1623" y="2087"/>
                    <a:pt x="1624" y="2087"/>
                  </a:cubicBezTo>
                  <a:cubicBezTo>
                    <a:pt x="1626" y="2088"/>
                    <a:pt x="1629" y="2089"/>
                    <a:pt x="1631" y="2090"/>
                  </a:cubicBezTo>
                  <a:cubicBezTo>
                    <a:pt x="1632" y="2090"/>
                    <a:pt x="1632" y="2090"/>
                    <a:pt x="1633" y="2090"/>
                  </a:cubicBezTo>
                  <a:cubicBezTo>
                    <a:pt x="1633" y="2091"/>
                    <a:pt x="1634" y="2091"/>
                    <a:pt x="1635" y="2091"/>
                  </a:cubicBezTo>
                  <a:cubicBezTo>
                    <a:pt x="1636" y="2092"/>
                    <a:pt x="1637" y="2092"/>
                    <a:pt x="1638" y="2093"/>
                  </a:cubicBezTo>
                  <a:cubicBezTo>
                    <a:pt x="1639" y="2093"/>
                    <a:pt x="1639" y="2093"/>
                    <a:pt x="1640" y="2094"/>
                  </a:cubicBezTo>
                  <a:cubicBezTo>
                    <a:pt x="1641" y="2094"/>
                    <a:pt x="1641" y="2094"/>
                    <a:pt x="1642" y="2095"/>
                  </a:cubicBezTo>
                  <a:cubicBezTo>
                    <a:pt x="1643" y="2096"/>
                    <a:pt x="1643" y="2096"/>
                    <a:pt x="1643" y="2096"/>
                  </a:cubicBezTo>
                  <a:cubicBezTo>
                    <a:pt x="1644" y="2096"/>
                    <a:pt x="1645" y="2096"/>
                    <a:pt x="1645" y="2097"/>
                  </a:cubicBezTo>
                  <a:cubicBezTo>
                    <a:pt x="1647" y="2098"/>
                    <a:pt x="1650" y="2100"/>
                    <a:pt x="1652" y="2101"/>
                  </a:cubicBezTo>
                  <a:cubicBezTo>
                    <a:pt x="1654" y="2103"/>
                    <a:pt x="1657" y="2105"/>
                    <a:pt x="1659" y="2106"/>
                  </a:cubicBezTo>
                  <a:cubicBezTo>
                    <a:pt x="1662" y="2107"/>
                    <a:pt x="1664" y="2109"/>
                    <a:pt x="1667" y="2110"/>
                  </a:cubicBezTo>
                  <a:cubicBezTo>
                    <a:pt x="1669" y="2110"/>
                    <a:pt x="1672" y="2111"/>
                    <a:pt x="1674" y="2111"/>
                  </a:cubicBezTo>
                  <a:cubicBezTo>
                    <a:pt x="1677" y="2111"/>
                    <a:pt x="1679" y="2111"/>
                    <a:pt x="1681" y="2111"/>
                  </a:cubicBezTo>
                  <a:cubicBezTo>
                    <a:pt x="1682" y="2111"/>
                    <a:pt x="1684" y="2110"/>
                    <a:pt x="1685" y="2109"/>
                  </a:cubicBezTo>
                  <a:cubicBezTo>
                    <a:pt x="1686" y="2109"/>
                    <a:pt x="1686" y="2109"/>
                    <a:pt x="1686" y="2109"/>
                  </a:cubicBezTo>
                  <a:cubicBezTo>
                    <a:pt x="1686" y="2109"/>
                    <a:pt x="1687" y="2109"/>
                    <a:pt x="1687" y="2109"/>
                  </a:cubicBezTo>
                  <a:cubicBezTo>
                    <a:pt x="1687" y="2108"/>
                    <a:pt x="1688" y="2108"/>
                    <a:pt x="1688" y="2108"/>
                  </a:cubicBezTo>
                  <a:cubicBezTo>
                    <a:pt x="1688" y="2107"/>
                    <a:pt x="1689" y="2107"/>
                    <a:pt x="1689" y="2107"/>
                  </a:cubicBezTo>
                  <a:cubicBezTo>
                    <a:pt x="1689" y="2107"/>
                    <a:pt x="1688" y="2107"/>
                    <a:pt x="1688" y="2107"/>
                  </a:cubicBezTo>
                  <a:cubicBezTo>
                    <a:pt x="1687" y="2108"/>
                    <a:pt x="1687" y="2108"/>
                    <a:pt x="1686" y="2108"/>
                  </a:cubicBezTo>
                  <a:cubicBezTo>
                    <a:pt x="1686" y="2108"/>
                    <a:pt x="1685" y="2108"/>
                    <a:pt x="1685" y="2108"/>
                  </a:cubicBezTo>
                  <a:cubicBezTo>
                    <a:pt x="1684" y="2108"/>
                    <a:pt x="1682" y="2108"/>
                    <a:pt x="1681" y="2108"/>
                  </a:cubicBezTo>
                  <a:cubicBezTo>
                    <a:pt x="1679" y="2108"/>
                    <a:pt x="1677" y="2107"/>
                    <a:pt x="1675" y="2107"/>
                  </a:cubicBezTo>
                  <a:cubicBezTo>
                    <a:pt x="1673" y="2106"/>
                    <a:pt x="1671" y="2105"/>
                    <a:pt x="1669" y="2104"/>
                  </a:cubicBezTo>
                  <a:cubicBezTo>
                    <a:pt x="1667" y="2103"/>
                    <a:pt x="1665" y="2102"/>
                    <a:pt x="1663" y="2100"/>
                  </a:cubicBezTo>
                  <a:cubicBezTo>
                    <a:pt x="1662" y="2099"/>
                    <a:pt x="1661" y="2099"/>
                    <a:pt x="1660" y="2098"/>
                  </a:cubicBezTo>
                  <a:cubicBezTo>
                    <a:pt x="1659" y="2097"/>
                    <a:pt x="1658" y="2096"/>
                    <a:pt x="1657" y="2095"/>
                  </a:cubicBezTo>
                  <a:cubicBezTo>
                    <a:pt x="1654" y="2094"/>
                    <a:pt x="1652" y="2092"/>
                    <a:pt x="1649" y="2090"/>
                  </a:cubicBezTo>
                  <a:cubicBezTo>
                    <a:pt x="1649" y="2090"/>
                    <a:pt x="1648" y="2089"/>
                    <a:pt x="1648" y="2089"/>
                  </a:cubicBezTo>
                  <a:cubicBezTo>
                    <a:pt x="1646" y="2088"/>
                    <a:pt x="1646" y="2088"/>
                    <a:pt x="1646" y="2088"/>
                  </a:cubicBezTo>
                  <a:cubicBezTo>
                    <a:pt x="1645" y="2087"/>
                    <a:pt x="1644" y="2087"/>
                    <a:pt x="1643" y="2087"/>
                  </a:cubicBezTo>
                  <a:cubicBezTo>
                    <a:pt x="1643" y="2086"/>
                    <a:pt x="1642" y="2086"/>
                    <a:pt x="1641" y="2086"/>
                  </a:cubicBezTo>
                  <a:cubicBezTo>
                    <a:pt x="1641" y="2085"/>
                    <a:pt x="1640" y="2085"/>
                    <a:pt x="1639" y="2085"/>
                  </a:cubicBezTo>
                  <a:cubicBezTo>
                    <a:pt x="1639" y="2085"/>
                    <a:pt x="1638" y="2085"/>
                    <a:pt x="1638" y="2084"/>
                  </a:cubicBezTo>
                  <a:cubicBezTo>
                    <a:pt x="1642" y="2084"/>
                    <a:pt x="1645" y="2084"/>
                    <a:pt x="1649" y="2084"/>
                  </a:cubicBezTo>
                  <a:cubicBezTo>
                    <a:pt x="1649" y="2084"/>
                    <a:pt x="1650" y="2084"/>
                    <a:pt x="1651" y="2084"/>
                  </a:cubicBezTo>
                  <a:cubicBezTo>
                    <a:pt x="1651" y="2084"/>
                    <a:pt x="1652" y="2085"/>
                    <a:pt x="1653" y="2085"/>
                  </a:cubicBezTo>
                  <a:cubicBezTo>
                    <a:pt x="1653" y="2085"/>
                    <a:pt x="1654" y="2085"/>
                    <a:pt x="1655" y="2085"/>
                  </a:cubicBezTo>
                  <a:cubicBezTo>
                    <a:pt x="1656" y="2085"/>
                    <a:pt x="1656" y="2085"/>
                    <a:pt x="1656" y="2085"/>
                  </a:cubicBezTo>
                  <a:cubicBezTo>
                    <a:pt x="1657" y="2085"/>
                    <a:pt x="1657" y="2085"/>
                    <a:pt x="1657" y="2085"/>
                  </a:cubicBezTo>
                  <a:cubicBezTo>
                    <a:pt x="1658" y="2085"/>
                    <a:pt x="1659" y="2086"/>
                    <a:pt x="1661" y="2086"/>
                  </a:cubicBezTo>
                  <a:cubicBezTo>
                    <a:pt x="1662" y="2086"/>
                    <a:pt x="1663" y="2087"/>
                    <a:pt x="1664" y="2087"/>
                  </a:cubicBezTo>
                  <a:cubicBezTo>
                    <a:pt x="1669" y="2088"/>
                    <a:pt x="1674" y="2090"/>
                    <a:pt x="1679" y="2092"/>
                  </a:cubicBezTo>
                  <a:cubicBezTo>
                    <a:pt x="1680" y="2092"/>
                    <a:pt x="1681" y="2093"/>
                    <a:pt x="1682" y="2093"/>
                  </a:cubicBezTo>
                  <a:cubicBezTo>
                    <a:pt x="1683" y="2093"/>
                    <a:pt x="1684" y="2094"/>
                    <a:pt x="1686" y="2094"/>
                  </a:cubicBezTo>
                  <a:cubicBezTo>
                    <a:pt x="1688" y="2095"/>
                    <a:pt x="1690" y="2096"/>
                    <a:pt x="1692" y="2097"/>
                  </a:cubicBezTo>
                  <a:cubicBezTo>
                    <a:pt x="1696" y="2099"/>
                    <a:pt x="1699" y="2101"/>
                    <a:pt x="1702" y="2103"/>
                  </a:cubicBezTo>
                  <a:cubicBezTo>
                    <a:pt x="1704" y="2103"/>
                    <a:pt x="1705" y="2104"/>
                    <a:pt x="1707" y="2105"/>
                  </a:cubicBezTo>
                  <a:cubicBezTo>
                    <a:pt x="1708" y="2106"/>
                    <a:pt x="1709" y="2106"/>
                    <a:pt x="1710" y="2107"/>
                  </a:cubicBezTo>
                  <a:cubicBezTo>
                    <a:pt x="1713" y="2108"/>
                    <a:pt x="1714" y="2109"/>
                    <a:pt x="1716" y="2110"/>
                  </a:cubicBezTo>
                  <a:cubicBezTo>
                    <a:pt x="1717" y="2110"/>
                    <a:pt x="1717" y="2111"/>
                    <a:pt x="1717" y="2111"/>
                  </a:cubicBezTo>
                  <a:cubicBezTo>
                    <a:pt x="1717" y="2111"/>
                    <a:pt x="1717" y="2110"/>
                    <a:pt x="1716" y="2109"/>
                  </a:cubicBezTo>
                  <a:cubicBezTo>
                    <a:pt x="1715" y="2109"/>
                    <a:pt x="1713" y="2107"/>
                    <a:pt x="1711" y="2106"/>
                  </a:cubicBezTo>
                  <a:cubicBezTo>
                    <a:pt x="1709" y="2104"/>
                    <a:pt x="1707" y="2102"/>
                    <a:pt x="1704" y="2100"/>
                  </a:cubicBezTo>
                  <a:cubicBezTo>
                    <a:pt x="1701" y="2098"/>
                    <a:pt x="1698" y="2096"/>
                    <a:pt x="1694" y="2093"/>
                  </a:cubicBezTo>
                  <a:cubicBezTo>
                    <a:pt x="1690" y="2091"/>
                    <a:pt x="1686" y="2088"/>
                    <a:pt x="1681" y="2086"/>
                  </a:cubicBezTo>
                  <a:cubicBezTo>
                    <a:pt x="1677" y="2084"/>
                    <a:pt x="1672" y="2082"/>
                    <a:pt x="1666" y="2080"/>
                  </a:cubicBezTo>
                  <a:cubicBezTo>
                    <a:pt x="1665" y="2080"/>
                    <a:pt x="1664" y="2079"/>
                    <a:pt x="1662" y="2079"/>
                  </a:cubicBezTo>
                  <a:cubicBezTo>
                    <a:pt x="1661" y="2079"/>
                    <a:pt x="1659" y="2078"/>
                    <a:pt x="1658" y="2078"/>
                  </a:cubicBezTo>
                  <a:cubicBezTo>
                    <a:pt x="1657" y="2078"/>
                    <a:pt x="1657" y="2078"/>
                    <a:pt x="1657" y="2078"/>
                  </a:cubicBezTo>
                  <a:cubicBezTo>
                    <a:pt x="1656" y="2078"/>
                    <a:pt x="1656" y="2078"/>
                    <a:pt x="1656" y="2078"/>
                  </a:cubicBezTo>
                  <a:cubicBezTo>
                    <a:pt x="1655" y="2077"/>
                    <a:pt x="1654" y="2077"/>
                    <a:pt x="1653" y="2077"/>
                  </a:cubicBezTo>
                  <a:cubicBezTo>
                    <a:pt x="1653" y="2077"/>
                    <a:pt x="1652" y="2077"/>
                    <a:pt x="1651" y="2077"/>
                  </a:cubicBezTo>
                  <a:cubicBezTo>
                    <a:pt x="1650" y="2077"/>
                    <a:pt x="1650" y="2077"/>
                    <a:pt x="1649" y="2077"/>
                  </a:cubicBezTo>
                  <a:cubicBezTo>
                    <a:pt x="1643" y="2076"/>
                    <a:pt x="1637" y="2077"/>
                    <a:pt x="1631" y="2077"/>
                  </a:cubicBezTo>
                  <a:cubicBezTo>
                    <a:pt x="1625" y="2078"/>
                    <a:pt x="1619" y="2078"/>
                    <a:pt x="1614" y="2079"/>
                  </a:cubicBezTo>
                  <a:cubicBezTo>
                    <a:pt x="1612" y="2079"/>
                    <a:pt x="1611" y="2079"/>
                    <a:pt x="1610" y="2079"/>
                  </a:cubicBezTo>
                  <a:cubicBezTo>
                    <a:pt x="1608" y="2079"/>
                    <a:pt x="1607" y="2079"/>
                    <a:pt x="1605" y="2079"/>
                  </a:cubicBezTo>
                  <a:cubicBezTo>
                    <a:pt x="1603" y="2079"/>
                    <a:pt x="1600" y="2079"/>
                    <a:pt x="1597" y="2079"/>
                  </a:cubicBezTo>
                  <a:cubicBezTo>
                    <a:pt x="1592" y="2080"/>
                    <a:pt x="1587" y="2080"/>
                    <a:pt x="1582" y="2080"/>
                  </a:cubicBezTo>
                  <a:cubicBezTo>
                    <a:pt x="1577" y="2080"/>
                    <a:pt x="1572" y="2080"/>
                    <a:pt x="1568" y="2080"/>
                  </a:cubicBezTo>
                  <a:cubicBezTo>
                    <a:pt x="1564" y="2079"/>
                    <a:pt x="1560" y="2079"/>
                    <a:pt x="1557" y="2079"/>
                  </a:cubicBezTo>
                  <a:cubicBezTo>
                    <a:pt x="1531" y="2062"/>
                    <a:pt x="1506" y="2042"/>
                    <a:pt x="1480" y="2021"/>
                  </a:cubicBezTo>
                  <a:cubicBezTo>
                    <a:pt x="1495" y="2020"/>
                    <a:pt x="1509" y="2018"/>
                    <a:pt x="1522" y="2014"/>
                  </a:cubicBezTo>
                  <a:cubicBezTo>
                    <a:pt x="1523" y="2014"/>
                    <a:pt x="1523" y="2014"/>
                    <a:pt x="1523" y="2014"/>
                  </a:cubicBezTo>
                  <a:cubicBezTo>
                    <a:pt x="1523" y="2015"/>
                    <a:pt x="1524" y="2015"/>
                    <a:pt x="1524" y="2015"/>
                  </a:cubicBezTo>
                  <a:cubicBezTo>
                    <a:pt x="1524" y="2015"/>
                    <a:pt x="1525" y="2015"/>
                    <a:pt x="1525" y="2015"/>
                  </a:cubicBezTo>
                  <a:cubicBezTo>
                    <a:pt x="1525" y="2015"/>
                    <a:pt x="1525" y="2016"/>
                    <a:pt x="1525" y="2016"/>
                  </a:cubicBezTo>
                  <a:cubicBezTo>
                    <a:pt x="1526" y="2017"/>
                    <a:pt x="1527" y="2018"/>
                    <a:pt x="1527" y="2019"/>
                  </a:cubicBezTo>
                  <a:cubicBezTo>
                    <a:pt x="1528" y="2020"/>
                    <a:pt x="1529" y="2021"/>
                    <a:pt x="1529" y="2023"/>
                  </a:cubicBezTo>
                  <a:cubicBezTo>
                    <a:pt x="1531" y="2026"/>
                    <a:pt x="1533" y="2029"/>
                    <a:pt x="1535" y="2033"/>
                  </a:cubicBezTo>
                  <a:cubicBezTo>
                    <a:pt x="1536" y="2034"/>
                    <a:pt x="1536" y="2035"/>
                    <a:pt x="1537" y="2036"/>
                  </a:cubicBezTo>
                  <a:cubicBezTo>
                    <a:pt x="1538" y="2036"/>
                    <a:pt x="1538" y="2037"/>
                    <a:pt x="1539" y="2038"/>
                  </a:cubicBezTo>
                  <a:cubicBezTo>
                    <a:pt x="1539" y="2039"/>
                    <a:pt x="1539" y="2039"/>
                    <a:pt x="1539" y="2039"/>
                  </a:cubicBezTo>
                  <a:cubicBezTo>
                    <a:pt x="1540" y="2039"/>
                    <a:pt x="1540" y="2039"/>
                    <a:pt x="1540" y="2039"/>
                  </a:cubicBezTo>
                  <a:cubicBezTo>
                    <a:pt x="1540" y="2040"/>
                    <a:pt x="1540" y="2040"/>
                    <a:pt x="1540" y="2040"/>
                  </a:cubicBezTo>
                  <a:cubicBezTo>
                    <a:pt x="1541" y="2040"/>
                    <a:pt x="1541" y="2040"/>
                    <a:pt x="1541" y="2041"/>
                  </a:cubicBezTo>
                  <a:cubicBezTo>
                    <a:pt x="1542" y="2042"/>
                    <a:pt x="1543" y="2043"/>
                    <a:pt x="1544" y="2043"/>
                  </a:cubicBezTo>
                  <a:cubicBezTo>
                    <a:pt x="1546" y="2045"/>
                    <a:pt x="1548" y="2046"/>
                    <a:pt x="1550" y="2048"/>
                  </a:cubicBezTo>
                  <a:cubicBezTo>
                    <a:pt x="1552" y="2049"/>
                    <a:pt x="1554" y="2050"/>
                    <a:pt x="1556" y="2051"/>
                  </a:cubicBezTo>
                  <a:cubicBezTo>
                    <a:pt x="1557" y="2052"/>
                    <a:pt x="1557" y="2052"/>
                    <a:pt x="1558" y="2053"/>
                  </a:cubicBezTo>
                  <a:cubicBezTo>
                    <a:pt x="1559" y="2053"/>
                    <a:pt x="1560" y="2053"/>
                    <a:pt x="1561" y="2054"/>
                  </a:cubicBezTo>
                  <a:cubicBezTo>
                    <a:pt x="1563" y="2054"/>
                    <a:pt x="1565" y="2055"/>
                    <a:pt x="1567" y="2055"/>
                  </a:cubicBezTo>
                  <a:cubicBezTo>
                    <a:pt x="1569" y="2056"/>
                    <a:pt x="1570" y="2056"/>
                    <a:pt x="1572" y="2056"/>
                  </a:cubicBezTo>
                  <a:cubicBezTo>
                    <a:pt x="1573" y="2056"/>
                    <a:pt x="1574" y="2056"/>
                    <a:pt x="1575" y="2056"/>
                  </a:cubicBezTo>
                  <a:cubicBezTo>
                    <a:pt x="1576" y="2056"/>
                    <a:pt x="1577" y="2056"/>
                    <a:pt x="1578" y="2056"/>
                  </a:cubicBezTo>
                  <a:cubicBezTo>
                    <a:pt x="1578" y="2056"/>
                    <a:pt x="1578" y="2056"/>
                    <a:pt x="1578" y="2056"/>
                  </a:cubicBezTo>
                  <a:cubicBezTo>
                    <a:pt x="1578" y="2056"/>
                    <a:pt x="1578" y="2056"/>
                    <a:pt x="1578" y="2055"/>
                  </a:cubicBezTo>
                  <a:cubicBezTo>
                    <a:pt x="1577" y="2055"/>
                    <a:pt x="1576" y="2055"/>
                    <a:pt x="1576" y="2054"/>
                  </a:cubicBezTo>
                  <a:cubicBezTo>
                    <a:pt x="1575" y="2054"/>
                    <a:pt x="1574" y="2054"/>
                    <a:pt x="1572" y="2053"/>
                  </a:cubicBezTo>
                  <a:cubicBezTo>
                    <a:pt x="1572" y="2053"/>
                    <a:pt x="1571" y="2052"/>
                    <a:pt x="1570" y="2052"/>
                  </a:cubicBezTo>
                  <a:cubicBezTo>
                    <a:pt x="1570" y="2052"/>
                    <a:pt x="1569" y="2051"/>
                    <a:pt x="1568" y="2051"/>
                  </a:cubicBezTo>
                  <a:cubicBezTo>
                    <a:pt x="1567" y="2050"/>
                    <a:pt x="1565" y="2049"/>
                    <a:pt x="1564" y="2048"/>
                  </a:cubicBezTo>
                  <a:cubicBezTo>
                    <a:pt x="1563" y="2048"/>
                    <a:pt x="1562" y="2047"/>
                    <a:pt x="1561" y="2047"/>
                  </a:cubicBezTo>
                  <a:cubicBezTo>
                    <a:pt x="1561" y="2047"/>
                    <a:pt x="1561" y="2046"/>
                    <a:pt x="1560" y="2046"/>
                  </a:cubicBezTo>
                  <a:cubicBezTo>
                    <a:pt x="1560" y="2046"/>
                    <a:pt x="1559" y="2046"/>
                    <a:pt x="1559" y="2045"/>
                  </a:cubicBezTo>
                  <a:cubicBezTo>
                    <a:pt x="1558" y="2045"/>
                    <a:pt x="1557" y="2044"/>
                    <a:pt x="1557" y="2043"/>
                  </a:cubicBezTo>
                  <a:cubicBezTo>
                    <a:pt x="1556" y="2043"/>
                    <a:pt x="1555" y="2042"/>
                    <a:pt x="1554" y="2042"/>
                  </a:cubicBezTo>
                  <a:cubicBezTo>
                    <a:pt x="1553" y="2041"/>
                    <a:pt x="1553" y="2040"/>
                    <a:pt x="1552" y="2040"/>
                  </a:cubicBezTo>
                  <a:cubicBezTo>
                    <a:pt x="1551" y="2039"/>
                    <a:pt x="1551" y="2039"/>
                    <a:pt x="1551" y="2039"/>
                  </a:cubicBezTo>
                  <a:cubicBezTo>
                    <a:pt x="1549" y="2038"/>
                    <a:pt x="1549" y="2038"/>
                    <a:pt x="1549" y="2038"/>
                  </a:cubicBezTo>
                  <a:cubicBezTo>
                    <a:pt x="1549" y="2037"/>
                    <a:pt x="1548" y="2036"/>
                    <a:pt x="1547" y="2035"/>
                  </a:cubicBezTo>
                  <a:cubicBezTo>
                    <a:pt x="1546" y="2034"/>
                    <a:pt x="1546" y="2034"/>
                    <a:pt x="1546" y="2034"/>
                  </a:cubicBezTo>
                  <a:cubicBezTo>
                    <a:pt x="1546" y="2034"/>
                    <a:pt x="1546" y="2034"/>
                    <a:pt x="1546" y="2034"/>
                  </a:cubicBezTo>
                  <a:cubicBezTo>
                    <a:pt x="1545" y="2034"/>
                    <a:pt x="1545" y="2034"/>
                    <a:pt x="1545" y="2034"/>
                  </a:cubicBezTo>
                  <a:cubicBezTo>
                    <a:pt x="1545" y="2034"/>
                    <a:pt x="1545" y="2034"/>
                    <a:pt x="1545" y="2034"/>
                  </a:cubicBezTo>
                  <a:cubicBezTo>
                    <a:pt x="1545" y="2033"/>
                    <a:pt x="1545" y="2033"/>
                    <a:pt x="1545" y="2033"/>
                  </a:cubicBezTo>
                  <a:cubicBezTo>
                    <a:pt x="1545" y="2034"/>
                    <a:pt x="1545" y="2033"/>
                    <a:pt x="1545" y="2034"/>
                  </a:cubicBezTo>
                  <a:cubicBezTo>
                    <a:pt x="1545" y="2033"/>
                    <a:pt x="1545" y="2033"/>
                    <a:pt x="1545" y="2033"/>
                  </a:cubicBezTo>
                  <a:cubicBezTo>
                    <a:pt x="1545" y="2033"/>
                    <a:pt x="1545" y="2033"/>
                    <a:pt x="1545" y="2033"/>
                  </a:cubicBezTo>
                  <a:cubicBezTo>
                    <a:pt x="1544" y="2032"/>
                    <a:pt x="1544" y="2032"/>
                    <a:pt x="1543" y="2031"/>
                  </a:cubicBezTo>
                  <a:cubicBezTo>
                    <a:pt x="1542" y="2030"/>
                    <a:pt x="1542" y="2029"/>
                    <a:pt x="1541" y="2029"/>
                  </a:cubicBezTo>
                  <a:cubicBezTo>
                    <a:pt x="1540" y="2027"/>
                    <a:pt x="1538" y="2026"/>
                    <a:pt x="1537" y="2024"/>
                  </a:cubicBezTo>
                  <a:cubicBezTo>
                    <a:pt x="1536" y="2023"/>
                    <a:pt x="1534" y="2021"/>
                    <a:pt x="1533" y="2020"/>
                  </a:cubicBezTo>
                  <a:cubicBezTo>
                    <a:pt x="1532" y="2019"/>
                    <a:pt x="1531" y="2018"/>
                    <a:pt x="1529" y="2017"/>
                  </a:cubicBezTo>
                  <a:cubicBezTo>
                    <a:pt x="1529" y="2017"/>
                    <a:pt x="1528" y="2016"/>
                    <a:pt x="1528" y="2016"/>
                  </a:cubicBezTo>
                  <a:cubicBezTo>
                    <a:pt x="1527" y="2015"/>
                    <a:pt x="1527" y="2015"/>
                    <a:pt x="1526" y="2015"/>
                  </a:cubicBezTo>
                  <a:cubicBezTo>
                    <a:pt x="1526" y="2015"/>
                    <a:pt x="1526" y="2015"/>
                    <a:pt x="1526" y="2015"/>
                  </a:cubicBezTo>
                  <a:cubicBezTo>
                    <a:pt x="1527" y="2015"/>
                    <a:pt x="1528" y="2015"/>
                    <a:pt x="1529" y="2015"/>
                  </a:cubicBezTo>
                  <a:cubicBezTo>
                    <a:pt x="1531" y="2015"/>
                    <a:pt x="1533" y="2016"/>
                    <a:pt x="1535" y="2016"/>
                  </a:cubicBezTo>
                  <a:cubicBezTo>
                    <a:pt x="1537" y="2017"/>
                    <a:pt x="1540" y="2017"/>
                    <a:pt x="1542" y="2018"/>
                  </a:cubicBezTo>
                  <a:cubicBezTo>
                    <a:pt x="1544" y="2019"/>
                    <a:pt x="1547" y="2020"/>
                    <a:pt x="1549" y="2022"/>
                  </a:cubicBezTo>
                  <a:cubicBezTo>
                    <a:pt x="1549" y="2022"/>
                    <a:pt x="1550" y="2022"/>
                    <a:pt x="1551" y="2023"/>
                  </a:cubicBezTo>
                  <a:cubicBezTo>
                    <a:pt x="1551" y="2023"/>
                    <a:pt x="1552" y="2023"/>
                    <a:pt x="1552" y="2024"/>
                  </a:cubicBezTo>
                  <a:cubicBezTo>
                    <a:pt x="1553" y="2024"/>
                    <a:pt x="1553" y="2024"/>
                    <a:pt x="1554" y="2025"/>
                  </a:cubicBezTo>
                  <a:cubicBezTo>
                    <a:pt x="1555" y="2025"/>
                    <a:pt x="1555" y="2025"/>
                    <a:pt x="1555" y="2025"/>
                  </a:cubicBezTo>
                  <a:cubicBezTo>
                    <a:pt x="1555" y="2026"/>
                    <a:pt x="1555" y="2026"/>
                    <a:pt x="1555" y="2026"/>
                  </a:cubicBezTo>
                  <a:cubicBezTo>
                    <a:pt x="1558" y="2028"/>
                    <a:pt x="1560" y="2029"/>
                    <a:pt x="1562" y="2031"/>
                  </a:cubicBezTo>
                  <a:cubicBezTo>
                    <a:pt x="1563" y="2032"/>
                    <a:pt x="1564" y="2033"/>
                    <a:pt x="1565" y="2034"/>
                  </a:cubicBezTo>
                  <a:cubicBezTo>
                    <a:pt x="1566" y="2035"/>
                    <a:pt x="1567" y="2036"/>
                    <a:pt x="1568" y="2036"/>
                  </a:cubicBezTo>
                  <a:cubicBezTo>
                    <a:pt x="1570" y="2037"/>
                    <a:pt x="1571" y="2038"/>
                    <a:pt x="1572" y="2039"/>
                  </a:cubicBezTo>
                  <a:cubicBezTo>
                    <a:pt x="1573" y="2039"/>
                    <a:pt x="1573" y="2039"/>
                    <a:pt x="1574" y="2040"/>
                  </a:cubicBezTo>
                  <a:cubicBezTo>
                    <a:pt x="1574" y="2040"/>
                    <a:pt x="1575" y="2040"/>
                    <a:pt x="1575" y="2041"/>
                  </a:cubicBezTo>
                  <a:cubicBezTo>
                    <a:pt x="1578" y="2042"/>
                    <a:pt x="1580" y="2042"/>
                    <a:pt x="1583" y="2043"/>
                  </a:cubicBezTo>
                  <a:cubicBezTo>
                    <a:pt x="1585" y="2043"/>
                    <a:pt x="1587" y="2044"/>
                    <a:pt x="1589" y="2043"/>
                  </a:cubicBezTo>
                  <a:cubicBezTo>
                    <a:pt x="1591" y="2043"/>
                    <a:pt x="1592" y="2043"/>
                    <a:pt x="1594" y="2043"/>
                  </a:cubicBezTo>
                  <a:cubicBezTo>
                    <a:pt x="1594" y="2043"/>
                    <a:pt x="1594" y="2042"/>
                    <a:pt x="1594" y="2042"/>
                  </a:cubicBezTo>
                  <a:cubicBezTo>
                    <a:pt x="1595" y="2042"/>
                    <a:pt x="1595" y="2042"/>
                    <a:pt x="1595" y="2042"/>
                  </a:cubicBezTo>
                  <a:cubicBezTo>
                    <a:pt x="1596" y="2042"/>
                    <a:pt x="1596" y="2042"/>
                    <a:pt x="1596" y="2041"/>
                  </a:cubicBezTo>
                  <a:cubicBezTo>
                    <a:pt x="1597" y="2041"/>
                    <a:pt x="1597" y="2041"/>
                    <a:pt x="1597" y="2041"/>
                  </a:cubicBezTo>
                  <a:cubicBezTo>
                    <a:pt x="1597" y="2041"/>
                    <a:pt x="1597" y="2041"/>
                    <a:pt x="1596" y="2041"/>
                  </a:cubicBezTo>
                  <a:cubicBezTo>
                    <a:pt x="1596" y="2041"/>
                    <a:pt x="1595" y="2041"/>
                    <a:pt x="1595" y="2041"/>
                  </a:cubicBezTo>
                  <a:cubicBezTo>
                    <a:pt x="1595" y="2041"/>
                    <a:pt x="1594" y="2041"/>
                    <a:pt x="1594" y="2041"/>
                  </a:cubicBezTo>
                  <a:cubicBezTo>
                    <a:pt x="1594" y="2041"/>
                    <a:pt x="1594" y="2041"/>
                    <a:pt x="1593" y="2041"/>
                  </a:cubicBezTo>
                  <a:cubicBezTo>
                    <a:pt x="1592" y="2041"/>
                    <a:pt x="1591" y="2041"/>
                    <a:pt x="1589" y="2040"/>
                  </a:cubicBezTo>
                  <a:cubicBezTo>
                    <a:pt x="1588" y="2040"/>
                    <a:pt x="1586" y="2039"/>
                    <a:pt x="1584" y="2039"/>
                  </a:cubicBezTo>
                  <a:cubicBezTo>
                    <a:pt x="1582" y="2038"/>
                    <a:pt x="1580" y="2037"/>
                    <a:pt x="1578" y="2035"/>
                  </a:cubicBezTo>
                  <a:cubicBezTo>
                    <a:pt x="1578" y="2035"/>
                    <a:pt x="1578" y="2035"/>
                    <a:pt x="1577" y="2034"/>
                  </a:cubicBezTo>
                  <a:cubicBezTo>
                    <a:pt x="1577" y="2034"/>
                    <a:pt x="1576" y="2034"/>
                    <a:pt x="1576" y="2033"/>
                  </a:cubicBezTo>
                  <a:cubicBezTo>
                    <a:pt x="1575" y="2033"/>
                    <a:pt x="1574" y="2032"/>
                    <a:pt x="1573" y="2031"/>
                  </a:cubicBezTo>
                  <a:cubicBezTo>
                    <a:pt x="1572" y="2030"/>
                    <a:pt x="1571" y="2029"/>
                    <a:pt x="1570" y="2028"/>
                  </a:cubicBezTo>
                  <a:cubicBezTo>
                    <a:pt x="1569" y="2027"/>
                    <a:pt x="1568" y="2026"/>
                    <a:pt x="1567" y="2025"/>
                  </a:cubicBezTo>
                  <a:cubicBezTo>
                    <a:pt x="1565" y="2023"/>
                    <a:pt x="1563" y="2022"/>
                    <a:pt x="1560" y="2020"/>
                  </a:cubicBezTo>
                  <a:cubicBezTo>
                    <a:pt x="1559" y="2019"/>
                    <a:pt x="1559" y="2019"/>
                    <a:pt x="1559" y="2019"/>
                  </a:cubicBezTo>
                  <a:cubicBezTo>
                    <a:pt x="1558" y="2018"/>
                    <a:pt x="1558" y="2018"/>
                    <a:pt x="1558" y="2018"/>
                  </a:cubicBezTo>
                  <a:cubicBezTo>
                    <a:pt x="1558" y="2018"/>
                    <a:pt x="1557" y="2018"/>
                    <a:pt x="1556" y="2017"/>
                  </a:cubicBezTo>
                  <a:cubicBezTo>
                    <a:pt x="1555" y="2016"/>
                    <a:pt x="1554" y="2015"/>
                    <a:pt x="1552" y="2015"/>
                  </a:cubicBezTo>
                  <a:cubicBezTo>
                    <a:pt x="1552" y="2014"/>
                    <a:pt x="1551" y="2014"/>
                    <a:pt x="1550" y="2014"/>
                  </a:cubicBezTo>
                  <a:cubicBezTo>
                    <a:pt x="1550" y="2014"/>
                    <a:pt x="1549" y="2013"/>
                    <a:pt x="1548" y="2013"/>
                  </a:cubicBezTo>
                  <a:cubicBezTo>
                    <a:pt x="1548" y="2013"/>
                    <a:pt x="1547" y="2012"/>
                    <a:pt x="1546" y="2012"/>
                  </a:cubicBezTo>
                  <a:cubicBezTo>
                    <a:pt x="1546" y="2012"/>
                    <a:pt x="1545" y="2012"/>
                    <a:pt x="1544" y="2012"/>
                  </a:cubicBezTo>
                  <a:cubicBezTo>
                    <a:pt x="1541" y="2011"/>
                    <a:pt x="1539" y="2010"/>
                    <a:pt x="1536" y="2010"/>
                  </a:cubicBezTo>
                  <a:cubicBezTo>
                    <a:pt x="1536" y="2010"/>
                    <a:pt x="1536" y="2010"/>
                    <a:pt x="1536" y="2010"/>
                  </a:cubicBezTo>
                  <a:cubicBezTo>
                    <a:pt x="1541" y="2008"/>
                    <a:pt x="1546" y="2006"/>
                    <a:pt x="1550" y="2004"/>
                  </a:cubicBezTo>
                  <a:cubicBezTo>
                    <a:pt x="1480" y="2010"/>
                    <a:pt x="1436" y="1989"/>
                    <a:pt x="1409" y="1960"/>
                  </a:cubicBezTo>
                  <a:cubicBezTo>
                    <a:pt x="1414" y="1962"/>
                    <a:pt x="1419" y="1965"/>
                    <a:pt x="1424" y="1967"/>
                  </a:cubicBezTo>
                  <a:cubicBezTo>
                    <a:pt x="1427" y="1968"/>
                    <a:pt x="1431" y="1969"/>
                    <a:pt x="1434" y="1970"/>
                  </a:cubicBezTo>
                  <a:cubicBezTo>
                    <a:pt x="1435" y="1971"/>
                    <a:pt x="1436" y="1971"/>
                    <a:pt x="1437" y="1971"/>
                  </a:cubicBezTo>
                  <a:cubicBezTo>
                    <a:pt x="1438" y="1971"/>
                    <a:pt x="1438" y="1971"/>
                    <a:pt x="1438" y="1971"/>
                  </a:cubicBezTo>
                  <a:cubicBezTo>
                    <a:pt x="1439" y="1971"/>
                    <a:pt x="1439" y="1971"/>
                    <a:pt x="1439" y="1971"/>
                  </a:cubicBezTo>
                  <a:cubicBezTo>
                    <a:pt x="1439" y="1971"/>
                    <a:pt x="1439" y="1971"/>
                    <a:pt x="1439" y="1971"/>
                  </a:cubicBezTo>
                  <a:cubicBezTo>
                    <a:pt x="1439" y="1972"/>
                    <a:pt x="1439" y="1972"/>
                    <a:pt x="1439" y="1972"/>
                  </a:cubicBezTo>
                  <a:cubicBezTo>
                    <a:pt x="1440" y="1972"/>
                    <a:pt x="1441" y="1972"/>
                    <a:pt x="1442" y="1972"/>
                  </a:cubicBezTo>
                  <a:cubicBezTo>
                    <a:pt x="1443" y="1972"/>
                    <a:pt x="1444" y="1972"/>
                    <a:pt x="1445" y="1973"/>
                  </a:cubicBezTo>
                  <a:cubicBezTo>
                    <a:pt x="1447" y="1973"/>
                    <a:pt x="1448" y="1973"/>
                    <a:pt x="1450" y="1973"/>
                  </a:cubicBezTo>
                  <a:cubicBezTo>
                    <a:pt x="1452" y="1974"/>
                    <a:pt x="1454" y="1974"/>
                    <a:pt x="1456" y="1974"/>
                  </a:cubicBezTo>
                  <a:cubicBezTo>
                    <a:pt x="1458" y="1974"/>
                    <a:pt x="1460" y="1974"/>
                    <a:pt x="1461" y="1974"/>
                  </a:cubicBezTo>
                  <a:cubicBezTo>
                    <a:pt x="1463" y="1975"/>
                    <a:pt x="1465" y="1975"/>
                    <a:pt x="1467" y="1975"/>
                  </a:cubicBezTo>
                  <a:cubicBezTo>
                    <a:pt x="1475" y="1975"/>
                    <a:pt x="1483" y="1975"/>
                    <a:pt x="1490" y="1975"/>
                  </a:cubicBezTo>
                  <a:cubicBezTo>
                    <a:pt x="1498" y="1974"/>
                    <a:pt x="1506" y="1974"/>
                    <a:pt x="1513" y="1974"/>
                  </a:cubicBezTo>
                  <a:cubicBezTo>
                    <a:pt x="1517" y="1974"/>
                    <a:pt x="1520" y="1974"/>
                    <a:pt x="1524" y="1974"/>
                  </a:cubicBezTo>
                  <a:cubicBezTo>
                    <a:pt x="1527" y="1974"/>
                    <a:pt x="1531" y="1975"/>
                    <a:pt x="1534" y="1976"/>
                  </a:cubicBezTo>
                  <a:cubicBezTo>
                    <a:pt x="1535" y="1976"/>
                    <a:pt x="1535" y="1976"/>
                    <a:pt x="1535" y="1976"/>
                  </a:cubicBezTo>
                  <a:cubicBezTo>
                    <a:pt x="1535" y="1976"/>
                    <a:pt x="1535" y="1976"/>
                    <a:pt x="1535" y="1976"/>
                  </a:cubicBezTo>
                  <a:cubicBezTo>
                    <a:pt x="1535" y="1976"/>
                    <a:pt x="1535" y="1976"/>
                    <a:pt x="1535" y="1976"/>
                  </a:cubicBezTo>
                  <a:cubicBezTo>
                    <a:pt x="1535" y="1976"/>
                    <a:pt x="1535" y="1976"/>
                    <a:pt x="1535" y="1976"/>
                  </a:cubicBezTo>
                  <a:cubicBezTo>
                    <a:pt x="1536" y="1976"/>
                    <a:pt x="1536" y="1976"/>
                    <a:pt x="1536" y="1976"/>
                  </a:cubicBezTo>
                  <a:cubicBezTo>
                    <a:pt x="1536" y="1976"/>
                    <a:pt x="1536" y="1976"/>
                    <a:pt x="1536" y="1976"/>
                  </a:cubicBezTo>
                  <a:cubicBezTo>
                    <a:pt x="1537" y="1976"/>
                    <a:pt x="1537" y="1977"/>
                    <a:pt x="1538" y="1977"/>
                  </a:cubicBezTo>
                  <a:cubicBezTo>
                    <a:pt x="1539" y="1977"/>
                    <a:pt x="1539" y="1977"/>
                    <a:pt x="1539" y="1977"/>
                  </a:cubicBezTo>
                  <a:cubicBezTo>
                    <a:pt x="1540" y="1978"/>
                    <a:pt x="1542" y="1978"/>
                    <a:pt x="1543" y="1979"/>
                  </a:cubicBezTo>
                  <a:cubicBezTo>
                    <a:pt x="1546" y="1980"/>
                    <a:pt x="1549" y="1982"/>
                    <a:pt x="1552" y="1984"/>
                  </a:cubicBezTo>
                  <a:cubicBezTo>
                    <a:pt x="1557" y="1988"/>
                    <a:pt x="1562" y="1992"/>
                    <a:pt x="1566" y="1995"/>
                  </a:cubicBezTo>
                  <a:cubicBezTo>
                    <a:pt x="1570" y="1999"/>
                    <a:pt x="1575" y="2002"/>
                    <a:pt x="1579" y="2005"/>
                  </a:cubicBezTo>
                  <a:cubicBezTo>
                    <a:pt x="1582" y="2008"/>
                    <a:pt x="1586" y="2010"/>
                    <a:pt x="1589" y="2011"/>
                  </a:cubicBezTo>
                  <a:cubicBezTo>
                    <a:pt x="1592" y="2012"/>
                    <a:pt x="1595" y="2013"/>
                    <a:pt x="1597" y="2014"/>
                  </a:cubicBezTo>
                  <a:cubicBezTo>
                    <a:pt x="1597" y="2014"/>
                    <a:pt x="1598" y="2014"/>
                    <a:pt x="1599" y="2014"/>
                  </a:cubicBezTo>
                  <a:cubicBezTo>
                    <a:pt x="1599" y="2014"/>
                    <a:pt x="1599" y="2014"/>
                    <a:pt x="1599" y="2014"/>
                  </a:cubicBezTo>
                  <a:cubicBezTo>
                    <a:pt x="1599" y="2014"/>
                    <a:pt x="1598" y="2014"/>
                    <a:pt x="1597" y="2013"/>
                  </a:cubicBezTo>
                  <a:cubicBezTo>
                    <a:pt x="1595" y="2013"/>
                    <a:pt x="1593" y="2011"/>
                    <a:pt x="1590" y="2010"/>
                  </a:cubicBezTo>
                  <a:cubicBezTo>
                    <a:pt x="1587" y="2008"/>
                    <a:pt x="1584" y="2005"/>
                    <a:pt x="1580" y="2002"/>
                  </a:cubicBezTo>
                  <a:cubicBezTo>
                    <a:pt x="1577" y="1999"/>
                    <a:pt x="1573" y="1996"/>
                    <a:pt x="1569" y="1992"/>
                  </a:cubicBezTo>
                  <a:cubicBezTo>
                    <a:pt x="1565" y="1988"/>
                    <a:pt x="1560" y="1983"/>
                    <a:pt x="1555" y="1979"/>
                  </a:cubicBezTo>
                  <a:cubicBezTo>
                    <a:pt x="1552" y="1977"/>
                    <a:pt x="1549" y="1975"/>
                    <a:pt x="1546" y="1973"/>
                  </a:cubicBezTo>
                  <a:cubicBezTo>
                    <a:pt x="1545" y="1972"/>
                    <a:pt x="1543" y="1972"/>
                    <a:pt x="1541" y="1971"/>
                  </a:cubicBezTo>
                  <a:cubicBezTo>
                    <a:pt x="1540" y="1970"/>
                    <a:pt x="1540" y="1970"/>
                    <a:pt x="1540" y="1970"/>
                  </a:cubicBezTo>
                  <a:cubicBezTo>
                    <a:pt x="1539" y="1970"/>
                    <a:pt x="1539" y="1970"/>
                    <a:pt x="1539" y="1970"/>
                  </a:cubicBezTo>
                  <a:cubicBezTo>
                    <a:pt x="1538" y="1970"/>
                    <a:pt x="1538" y="1970"/>
                    <a:pt x="1538" y="1970"/>
                  </a:cubicBezTo>
                  <a:cubicBezTo>
                    <a:pt x="1538" y="1969"/>
                    <a:pt x="1538" y="1969"/>
                    <a:pt x="1538" y="1969"/>
                  </a:cubicBezTo>
                  <a:cubicBezTo>
                    <a:pt x="1538" y="1969"/>
                    <a:pt x="1538" y="1969"/>
                    <a:pt x="1538" y="1969"/>
                  </a:cubicBezTo>
                  <a:cubicBezTo>
                    <a:pt x="1537" y="1969"/>
                    <a:pt x="1537" y="1969"/>
                    <a:pt x="1537" y="1969"/>
                  </a:cubicBezTo>
                  <a:cubicBezTo>
                    <a:pt x="1536" y="1969"/>
                    <a:pt x="1536" y="1969"/>
                    <a:pt x="1536" y="1969"/>
                  </a:cubicBezTo>
                  <a:cubicBezTo>
                    <a:pt x="1532" y="1968"/>
                    <a:pt x="1528" y="1967"/>
                    <a:pt x="1525" y="1967"/>
                  </a:cubicBezTo>
                  <a:cubicBezTo>
                    <a:pt x="1521" y="1966"/>
                    <a:pt x="1517" y="1966"/>
                    <a:pt x="1513" y="1966"/>
                  </a:cubicBezTo>
                  <a:cubicBezTo>
                    <a:pt x="1505" y="1966"/>
                    <a:pt x="1498" y="1967"/>
                    <a:pt x="1490" y="1967"/>
                  </a:cubicBezTo>
                  <a:cubicBezTo>
                    <a:pt x="1489" y="1967"/>
                    <a:pt x="1488" y="1967"/>
                    <a:pt x="1486" y="1967"/>
                  </a:cubicBezTo>
                  <a:cubicBezTo>
                    <a:pt x="1487" y="1967"/>
                    <a:pt x="1488" y="1966"/>
                    <a:pt x="1489" y="1966"/>
                  </a:cubicBezTo>
                  <a:cubicBezTo>
                    <a:pt x="1490" y="1965"/>
                    <a:pt x="1491" y="1965"/>
                    <a:pt x="1492" y="1964"/>
                  </a:cubicBezTo>
                  <a:cubicBezTo>
                    <a:pt x="1493" y="1964"/>
                    <a:pt x="1494" y="1963"/>
                    <a:pt x="1495" y="1963"/>
                  </a:cubicBezTo>
                  <a:cubicBezTo>
                    <a:pt x="1496" y="1963"/>
                    <a:pt x="1497" y="1962"/>
                    <a:pt x="1497" y="1962"/>
                  </a:cubicBezTo>
                  <a:cubicBezTo>
                    <a:pt x="1498" y="1962"/>
                    <a:pt x="1498" y="1962"/>
                    <a:pt x="1498" y="1962"/>
                  </a:cubicBezTo>
                  <a:cubicBezTo>
                    <a:pt x="1498" y="1962"/>
                    <a:pt x="1498" y="1962"/>
                    <a:pt x="1498" y="1962"/>
                  </a:cubicBezTo>
                  <a:cubicBezTo>
                    <a:pt x="1498" y="1962"/>
                    <a:pt x="1498" y="1962"/>
                    <a:pt x="1498" y="1962"/>
                  </a:cubicBezTo>
                  <a:cubicBezTo>
                    <a:pt x="1499" y="1962"/>
                    <a:pt x="1499" y="1962"/>
                    <a:pt x="1499" y="1962"/>
                  </a:cubicBezTo>
                  <a:cubicBezTo>
                    <a:pt x="1500" y="1961"/>
                    <a:pt x="1500" y="1961"/>
                    <a:pt x="1500" y="1961"/>
                  </a:cubicBezTo>
                  <a:cubicBezTo>
                    <a:pt x="1502" y="1960"/>
                    <a:pt x="1502" y="1960"/>
                    <a:pt x="1502" y="1960"/>
                  </a:cubicBezTo>
                  <a:cubicBezTo>
                    <a:pt x="1503" y="1960"/>
                    <a:pt x="1504" y="1960"/>
                    <a:pt x="1505" y="1959"/>
                  </a:cubicBezTo>
                  <a:cubicBezTo>
                    <a:pt x="1507" y="1958"/>
                    <a:pt x="1510" y="1958"/>
                    <a:pt x="1512" y="1957"/>
                  </a:cubicBezTo>
                  <a:cubicBezTo>
                    <a:pt x="1514" y="1957"/>
                    <a:pt x="1516" y="1956"/>
                    <a:pt x="1518" y="1956"/>
                  </a:cubicBezTo>
                  <a:cubicBezTo>
                    <a:pt x="1520" y="1956"/>
                    <a:pt x="1522" y="1955"/>
                    <a:pt x="1524" y="1955"/>
                  </a:cubicBezTo>
                  <a:cubicBezTo>
                    <a:pt x="1526" y="1955"/>
                    <a:pt x="1527" y="1955"/>
                    <a:pt x="1529" y="1954"/>
                  </a:cubicBezTo>
                  <a:cubicBezTo>
                    <a:pt x="1529" y="1954"/>
                    <a:pt x="1530" y="1954"/>
                    <a:pt x="1531" y="1954"/>
                  </a:cubicBezTo>
                  <a:cubicBezTo>
                    <a:pt x="1532" y="1954"/>
                    <a:pt x="1532" y="1954"/>
                    <a:pt x="1533" y="1954"/>
                  </a:cubicBezTo>
                  <a:cubicBezTo>
                    <a:pt x="1534" y="1954"/>
                    <a:pt x="1535" y="1954"/>
                    <a:pt x="1535" y="1954"/>
                  </a:cubicBezTo>
                  <a:cubicBezTo>
                    <a:pt x="1536" y="1954"/>
                    <a:pt x="1536" y="1954"/>
                    <a:pt x="1536" y="1954"/>
                  </a:cubicBezTo>
                  <a:cubicBezTo>
                    <a:pt x="1536" y="1954"/>
                    <a:pt x="1536" y="1954"/>
                    <a:pt x="1535" y="1953"/>
                  </a:cubicBezTo>
                  <a:cubicBezTo>
                    <a:pt x="1535" y="1953"/>
                    <a:pt x="1534" y="1953"/>
                    <a:pt x="1533" y="1953"/>
                  </a:cubicBezTo>
                  <a:cubicBezTo>
                    <a:pt x="1532" y="1952"/>
                    <a:pt x="1532" y="1952"/>
                    <a:pt x="1531" y="1952"/>
                  </a:cubicBezTo>
                  <a:cubicBezTo>
                    <a:pt x="1530" y="1952"/>
                    <a:pt x="1530" y="1952"/>
                    <a:pt x="1529" y="1951"/>
                  </a:cubicBezTo>
                  <a:cubicBezTo>
                    <a:pt x="1528" y="1951"/>
                    <a:pt x="1527" y="1951"/>
                    <a:pt x="1527" y="1951"/>
                  </a:cubicBezTo>
                  <a:cubicBezTo>
                    <a:pt x="1526" y="1951"/>
                    <a:pt x="1525" y="1951"/>
                    <a:pt x="1524" y="1950"/>
                  </a:cubicBezTo>
                  <a:cubicBezTo>
                    <a:pt x="1523" y="1950"/>
                    <a:pt x="1522" y="1950"/>
                    <a:pt x="1521" y="1950"/>
                  </a:cubicBezTo>
                  <a:cubicBezTo>
                    <a:pt x="1520" y="1950"/>
                    <a:pt x="1519" y="1950"/>
                    <a:pt x="1518" y="1950"/>
                  </a:cubicBezTo>
                  <a:cubicBezTo>
                    <a:pt x="1515" y="1950"/>
                    <a:pt x="1513" y="1950"/>
                    <a:pt x="1511" y="1950"/>
                  </a:cubicBezTo>
                  <a:cubicBezTo>
                    <a:pt x="1509" y="1951"/>
                    <a:pt x="1508" y="1951"/>
                    <a:pt x="1507" y="1951"/>
                  </a:cubicBezTo>
                  <a:cubicBezTo>
                    <a:pt x="1506" y="1951"/>
                    <a:pt x="1506" y="1951"/>
                    <a:pt x="1505" y="1951"/>
                  </a:cubicBezTo>
                  <a:cubicBezTo>
                    <a:pt x="1504" y="1951"/>
                    <a:pt x="1504" y="1952"/>
                    <a:pt x="1503" y="1952"/>
                  </a:cubicBezTo>
                  <a:cubicBezTo>
                    <a:pt x="1502" y="1952"/>
                    <a:pt x="1502" y="1952"/>
                    <a:pt x="1501" y="1952"/>
                  </a:cubicBezTo>
                  <a:cubicBezTo>
                    <a:pt x="1501" y="1952"/>
                    <a:pt x="1500" y="1953"/>
                    <a:pt x="1499" y="1953"/>
                  </a:cubicBezTo>
                  <a:cubicBezTo>
                    <a:pt x="1497" y="1954"/>
                    <a:pt x="1497" y="1954"/>
                    <a:pt x="1497" y="1954"/>
                  </a:cubicBezTo>
                  <a:cubicBezTo>
                    <a:pt x="1496" y="1954"/>
                    <a:pt x="1496" y="1954"/>
                    <a:pt x="1496" y="1954"/>
                  </a:cubicBezTo>
                  <a:cubicBezTo>
                    <a:pt x="1495" y="1954"/>
                    <a:pt x="1495" y="1954"/>
                    <a:pt x="1495" y="1954"/>
                  </a:cubicBezTo>
                  <a:cubicBezTo>
                    <a:pt x="1495" y="1955"/>
                    <a:pt x="1495" y="1955"/>
                    <a:pt x="1495" y="1955"/>
                  </a:cubicBezTo>
                  <a:cubicBezTo>
                    <a:pt x="1495" y="1955"/>
                    <a:pt x="1495" y="1955"/>
                    <a:pt x="1495" y="1955"/>
                  </a:cubicBezTo>
                  <a:cubicBezTo>
                    <a:pt x="1494" y="1955"/>
                    <a:pt x="1494" y="1955"/>
                    <a:pt x="1494" y="1955"/>
                  </a:cubicBezTo>
                  <a:cubicBezTo>
                    <a:pt x="1493" y="1955"/>
                    <a:pt x="1493" y="1956"/>
                    <a:pt x="1492" y="1956"/>
                  </a:cubicBezTo>
                  <a:cubicBezTo>
                    <a:pt x="1491" y="1956"/>
                    <a:pt x="1490" y="1957"/>
                    <a:pt x="1489" y="1957"/>
                  </a:cubicBezTo>
                  <a:cubicBezTo>
                    <a:pt x="1488" y="1958"/>
                    <a:pt x="1487" y="1959"/>
                    <a:pt x="1486" y="1959"/>
                  </a:cubicBezTo>
                  <a:cubicBezTo>
                    <a:pt x="1485" y="1960"/>
                    <a:pt x="1484" y="1960"/>
                    <a:pt x="1483" y="1961"/>
                  </a:cubicBezTo>
                  <a:cubicBezTo>
                    <a:pt x="1481" y="1962"/>
                    <a:pt x="1479" y="1963"/>
                    <a:pt x="1477" y="1964"/>
                  </a:cubicBezTo>
                  <a:cubicBezTo>
                    <a:pt x="1476" y="1964"/>
                    <a:pt x="1476" y="1964"/>
                    <a:pt x="1475" y="1965"/>
                  </a:cubicBezTo>
                  <a:cubicBezTo>
                    <a:pt x="1475" y="1965"/>
                    <a:pt x="1475" y="1965"/>
                    <a:pt x="1474" y="1965"/>
                  </a:cubicBezTo>
                  <a:cubicBezTo>
                    <a:pt x="1473" y="1966"/>
                    <a:pt x="1472" y="1966"/>
                    <a:pt x="1472" y="1966"/>
                  </a:cubicBezTo>
                  <a:cubicBezTo>
                    <a:pt x="1471" y="1966"/>
                    <a:pt x="1470" y="1967"/>
                    <a:pt x="1469" y="1967"/>
                  </a:cubicBezTo>
                  <a:cubicBezTo>
                    <a:pt x="1469" y="1967"/>
                    <a:pt x="1469" y="1967"/>
                    <a:pt x="1469" y="1967"/>
                  </a:cubicBezTo>
                  <a:cubicBezTo>
                    <a:pt x="1468" y="1967"/>
                    <a:pt x="1468" y="1967"/>
                    <a:pt x="1467" y="1967"/>
                  </a:cubicBezTo>
                  <a:cubicBezTo>
                    <a:pt x="1464" y="1967"/>
                    <a:pt x="1460" y="1967"/>
                    <a:pt x="1456" y="1967"/>
                  </a:cubicBezTo>
                  <a:cubicBezTo>
                    <a:pt x="1455" y="1967"/>
                    <a:pt x="1453" y="1966"/>
                    <a:pt x="1451" y="1966"/>
                  </a:cubicBezTo>
                  <a:cubicBezTo>
                    <a:pt x="1449" y="1966"/>
                    <a:pt x="1448" y="1966"/>
                    <a:pt x="1446" y="1966"/>
                  </a:cubicBezTo>
                  <a:cubicBezTo>
                    <a:pt x="1445" y="1966"/>
                    <a:pt x="1444" y="1965"/>
                    <a:pt x="1443" y="1965"/>
                  </a:cubicBezTo>
                  <a:cubicBezTo>
                    <a:pt x="1442" y="1965"/>
                    <a:pt x="1441" y="1965"/>
                    <a:pt x="1441" y="1965"/>
                  </a:cubicBezTo>
                  <a:cubicBezTo>
                    <a:pt x="1440" y="1965"/>
                    <a:pt x="1440" y="1965"/>
                    <a:pt x="1440" y="1965"/>
                  </a:cubicBezTo>
                  <a:cubicBezTo>
                    <a:pt x="1440" y="1965"/>
                    <a:pt x="1440" y="1965"/>
                    <a:pt x="1440" y="1965"/>
                  </a:cubicBezTo>
                  <a:cubicBezTo>
                    <a:pt x="1439" y="1965"/>
                    <a:pt x="1439" y="1965"/>
                    <a:pt x="1439" y="1965"/>
                  </a:cubicBezTo>
                  <a:cubicBezTo>
                    <a:pt x="1438" y="1964"/>
                    <a:pt x="1438" y="1964"/>
                    <a:pt x="1438" y="1964"/>
                  </a:cubicBezTo>
                  <a:cubicBezTo>
                    <a:pt x="1437" y="1964"/>
                    <a:pt x="1436" y="1964"/>
                    <a:pt x="1436" y="1964"/>
                  </a:cubicBezTo>
                  <a:cubicBezTo>
                    <a:pt x="1432" y="1963"/>
                    <a:pt x="1429" y="1962"/>
                    <a:pt x="1426" y="1961"/>
                  </a:cubicBezTo>
                  <a:cubicBezTo>
                    <a:pt x="1420" y="1959"/>
                    <a:pt x="1415" y="1957"/>
                    <a:pt x="1410" y="1954"/>
                  </a:cubicBezTo>
                  <a:cubicBezTo>
                    <a:pt x="1408" y="1954"/>
                    <a:pt x="1407" y="1953"/>
                    <a:pt x="1406" y="1952"/>
                  </a:cubicBezTo>
                  <a:cubicBezTo>
                    <a:pt x="1406" y="1952"/>
                    <a:pt x="1405" y="1952"/>
                    <a:pt x="1404" y="1951"/>
                  </a:cubicBezTo>
                  <a:cubicBezTo>
                    <a:pt x="1404" y="1951"/>
                    <a:pt x="1404" y="1951"/>
                    <a:pt x="1404" y="1951"/>
                  </a:cubicBezTo>
                  <a:cubicBezTo>
                    <a:pt x="1403" y="1950"/>
                    <a:pt x="1403" y="1950"/>
                    <a:pt x="1403" y="1950"/>
                  </a:cubicBezTo>
                  <a:cubicBezTo>
                    <a:pt x="1402" y="1949"/>
                    <a:pt x="1401" y="1949"/>
                    <a:pt x="1400" y="1948"/>
                  </a:cubicBezTo>
                  <a:cubicBezTo>
                    <a:pt x="1383" y="1925"/>
                    <a:pt x="1375" y="1898"/>
                    <a:pt x="1371" y="1876"/>
                  </a:cubicBezTo>
                  <a:cubicBezTo>
                    <a:pt x="1371" y="1877"/>
                    <a:pt x="1371" y="1878"/>
                    <a:pt x="1372" y="1878"/>
                  </a:cubicBezTo>
                  <a:cubicBezTo>
                    <a:pt x="1372" y="1879"/>
                    <a:pt x="1373" y="1881"/>
                    <a:pt x="1374" y="1882"/>
                  </a:cubicBezTo>
                  <a:cubicBezTo>
                    <a:pt x="1374" y="1882"/>
                    <a:pt x="1375" y="1883"/>
                    <a:pt x="1375" y="1884"/>
                  </a:cubicBezTo>
                  <a:cubicBezTo>
                    <a:pt x="1375" y="1884"/>
                    <a:pt x="1376" y="1885"/>
                    <a:pt x="1376" y="1885"/>
                  </a:cubicBezTo>
                  <a:cubicBezTo>
                    <a:pt x="1377" y="1887"/>
                    <a:pt x="1378" y="1888"/>
                    <a:pt x="1379" y="1889"/>
                  </a:cubicBezTo>
                  <a:cubicBezTo>
                    <a:pt x="1381" y="1891"/>
                    <a:pt x="1382" y="1892"/>
                    <a:pt x="1383" y="1893"/>
                  </a:cubicBezTo>
                  <a:cubicBezTo>
                    <a:pt x="1384" y="1894"/>
                    <a:pt x="1384" y="1895"/>
                    <a:pt x="1385" y="1895"/>
                  </a:cubicBezTo>
                  <a:cubicBezTo>
                    <a:pt x="1386" y="1896"/>
                    <a:pt x="1386" y="1897"/>
                    <a:pt x="1387" y="1897"/>
                  </a:cubicBezTo>
                  <a:cubicBezTo>
                    <a:pt x="1387" y="1898"/>
                    <a:pt x="1388" y="1898"/>
                    <a:pt x="1388" y="1898"/>
                  </a:cubicBezTo>
                  <a:cubicBezTo>
                    <a:pt x="1388" y="1899"/>
                    <a:pt x="1389" y="1899"/>
                    <a:pt x="1389" y="1899"/>
                  </a:cubicBezTo>
                  <a:cubicBezTo>
                    <a:pt x="1390" y="1900"/>
                    <a:pt x="1391" y="1900"/>
                    <a:pt x="1392" y="1901"/>
                  </a:cubicBezTo>
                  <a:cubicBezTo>
                    <a:pt x="1393" y="1902"/>
                    <a:pt x="1395" y="1904"/>
                    <a:pt x="1396" y="1905"/>
                  </a:cubicBezTo>
                  <a:cubicBezTo>
                    <a:pt x="1397" y="1905"/>
                    <a:pt x="1398" y="1906"/>
                    <a:pt x="1399" y="1907"/>
                  </a:cubicBezTo>
                  <a:cubicBezTo>
                    <a:pt x="1400" y="1907"/>
                    <a:pt x="1401" y="1908"/>
                    <a:pt x="1402" y="1908"/>
                  </a:cubicBezTo>
                  <a:cubicBezTo>
                    <a:pt x="1403" y="1909"/>
                    <a:pt x="1403" y="1909"/>
                    <a:pt x="1404" y="1910"/>
                  </a:cubicBezTo>
                  <a:cubicBezTo>
                    <a:pt x="1405" y="1910"/>
                    <a:pt x="1406" y="1911"/>
                    <a:pt x="1407" y="1911"/>
                  </a:cubicBezTo>
                  <a:cubicBezTo>
                    <a:pt x="1408" y="1912"/>
                    <a:pt x="1409" y="1912"/>
                    <a:pt x="1410" y="1913"/>
                  </a:cubicBezTo>
                  <a:cubicBezTo>
                    <a:pt x="1413" y="1914"/>
                    <a:pt x="1413" y="1914"/>
                    <a:pt x="1413" y="1914"/>
                  </a:cubicBezTo>
                  <a:cubicBezTo>
                    <a:pt x="1414" y="1914"/>
                    <a:pt x="1415" y="1915"/>
                    <a:pt x="1416" y="1915"/>
                  </a:cubicBezTo>
                  <a:cubicBezTo>
                    <a:pt x="1417" y="1915"/>
                    <a:pt x="1418" y="1916"/>
                    <a:pt x="1419" y="1916"/>
                  </a:cubicBezTo>
                  <a:cubicBezTo>
                    <a:pt x="1419" y="1916"/>
                    <a:pt x="1420" y="1916"/>
                    <a:pt x="1420" y="1916"/>
                  </a:cubicBezTo>
                  <a:cubicBezTo>
                    <a:pt x="1420" y="1916"/>
                    <a:pt x="1420" y="1917"/>
                    <a:pt x="1420" y="1917"/>
                  </a:cubicBezTo>
                  <a:cubicBezTo>
                    <a:pt x="1422" y="1918"/>
                    <a:pt x="1423" y="1920"/>
                    <a:pt x="1426" y="1923"/>
                  </a:cubicBezTo>
                  <a:cubicBezTo>
                    <a:pt x="1428" y="1925"/>
                    <a:pt x="1431" y="1928"/>
                    <a:pt x="1434" y="1931"/>
                  </a:cubicBezTo>
                  <a:cubicBezTo>
                    <a:pt x="1435" y="1932"/>
                    <a:pt x="1436" y="1932"/>
                    <a:pt x="1437" y="1933"/>
                  </a:cubicBezTo>
                  <a:cubicBezTo>
                    <a:pt x="1437" y="1934"/>
                    <a:pt x="1438" y="1934"/>
                    <a:pt x="1439" y="1935"/>
                  </a:cubicBezTo>
                  <a:cubicBezTo>
                    <a:pt x="1441" y="1936"/>
                    <a:pt x="1443" y="1938"/>
                    <a:pt x="1444" y="1939"/>
                  </a:cubicBezTo>
                  <a:cubicBezTo>
                    <a:pt x="1446" y="1940"/>
                    <a:pt x="1448" y="1942"/>
                    <a:pt x="1450" y="1943"/>
                  </a:cubicBezTo>
                  <a:cubicBezTo>
                    <a:pt x="1450" y="1943"/>
                    <a:pt x="1451" y="1944"/>
                    <a:pt x="1451" y="1944"/>
                  </a:cubicBezTo>
                  <a:cubicBezTo>
                    <a:pt x="1452" y="1944"/>
                    <a:pt x="1452" y="1945"/>
                    <a:pt x="1453" y="1945"/>
                  </a:cubicBezTo>
                  <a:cubicBezTo>
                    <a:pt x="1454" y="1946"/>
                    <a:pt x="1455" y="1946"/>
                    <a:pt x="1456" y="1947"/>
                  </a:cubicBezTo>
                  <a:cubicBezTo>
                    <a:pt x="1458" y="1948"/>
                    <a:pt x="1460" y="1949"/>
                    <a:pt x="1462" y="1949"/>
                  </a:cubicBezTo>
                  <a:cubicBezTo>
                    <a:pt x="1464" y="1950"/>
                    <a:pt x="1465" y="1951"/>
                    <a:pt x="1467" y="1951"/>
                  </a:cubicBezTo>
                  <a:cubicBezTo>
                    <a:pt x="1469" y="1951"/>
                    <a:pt x="1471" y="1951"/>
                    <a:pt x="1472" y="1951"/>
                  </a:cubicBezTo>
                  <a:cubicBezTo>
                    <a:pt x="1474" y="1951"/>
                    <a:pt x="1475" y="1951"/>
                    <a:pt x="1476" y="1951"/>
                  </a:cubicBezTo>
                  <a:cubicBezTo>
                    <a:pt x="1477" y="1950"/>
                    <a:pt x="1478" y="1950"/>
                    <a:pt x="1478" y="1950"/>
                  </a:cubicBezTo>
                  <a:cubicBezTo>
                    <a:pt x="1479" y="1950"/>
                    <a:pt x="1479" y="1950"/>
                    <a:pt x="1479" y="1950"/>
                  </a:cubicBezTo>
                  <a:cubicBezTo>
                    <a:pt x="1479" y="1950"/>
                    <a:pt x="1479" y="1950"/>
                    <a:pt x="1478" y="1949"/>
                  </a:cubicBezTo>
                  <a:cubicBezTo>
                    <a:pt x="1478" y="1949"/>
                    <a:pt x="1477" y="1949"/>
                    <a:pt x="1476" y="1949"/>
                  </a:cubicBezTo>
                  <a:cubicBezTo>
                    <a:pt x="1475" y="1949"/>
                    <a:pt x="1474" y="1949"/>
                    <a:pt x="1473" y="1948"/>
                  </a:cubicBezTo>
                  <a:cubicBezTo>
                    <a:pt x="1471" y="1948"/>
                    <a:pt x="1470" y="1947"/>
                    <a:pt x="1469" y="1946"/>
                  </a:cubicBezTo>
                  <a:cubicBezTo>
                    <a:pt x="1467" y="1946"/>
                    <a:pt x="1466" y="1945"/>
                    <a:pt x="1464" y="1944"/>
                  </a:cubicBezTo>
                  <a:cubicBezTo>
                    <a:pt x="1463" y="1943"/>
                    <a:pt x="1461" y="1942"/>
                    <a:pt x="1459" y="1941"/>
                  </a:cubicBezTo>
                  <a:cubicBezTo>
                    <a:pt x="1459" y="1940"/>
                    <a:pt x="1458" y="1939"/>
                    <a:pt x="1457" y="1939"/>
                  </a:cubicBezTo>
                  <a:cubicBezTo>
                    <a:pt x="1456" y="1938"/>
                    <a:pt x="1455" y="1938"/>
                    <a:pt x="1454" y="1937"/>
                  </a:cubicBezTo>
                  <a:cubicBezTo>
                    <a:pt x="1453" y="1936"/>
                    <a:pt x="1451" y="1934"/>
                    <a:pt x="1449" y="1933"/>
                  </a:cubicBezTo>
                  <a:cubicBezTo>
                    <a:pt x="1447" y="1932"/>
                    <a:pt x="1446" y="1930"/>
                    <a:pt x="1444" y="1929"/>
                  </a:cubicBezTo>
                  <a:cubicBezTo>
                    <a:pt x="1443" y="1928"/>
                    <a:pt x="1442" y="1928"/>
                    <a:pt x="1441" y="1927"/>
                  </a:cubicBezTo>
                  <a:cubicBezTo>
                    <a:pt x="1440" y="1926"/>
                    <a:pt x="1439" y="1926"/>
                    <a:pt x="1438" y="1925"/>
                  </a:cubicBezTo>
                  <a:cubicBezTo>
                    <a:pt x="1435" y="1923"/>
                    <a:pt x="1432" y="1921"/>
                    <a:pt x="1429" y="1919"/>
                  </a:cubicBezTo>
                  <a:cubicBezTo>
                    <a:pt x="1428" y="1919"/>
                    <a:pt x="1427" y="1919"/>
                    <a:pt x="1427" y="1918"/>
                  </a:cubicBezTo>
                  <a:cubicBezTo>
                    <a:pt x="1427" y="1918"/>
                    <a:pt x="1428" y="1919"/>
                    <a:pt x="1428" y="1919"/>
                  </a:cubicBezTo>
                  <a:cubicBezTo>
                    <a:pt x="1429" y="1919"/>
                    <a:pt x="1430" y="1919"/>
                    <a:pt x="1431" y="1919"/>
                  </a:cubicBezTo>
                  <a:cubicBezTo>
                    <a:pt x="1432" y="1919"/>
                    <a:pt x="1433" y="1920"/>
                    <a:pt x="1434" y="1920"/>
                  </a:cubicBezTo>
                  <a:cubicBezTo>
                    <a:pt x="1435" y="1920"/>
                    <a:pt x="1436" y="1920"/>
                    <a:pt x="1437" y="1920"/>
                  </a:cubicBezTo>
                  <a:cubicBezTo>
                    <a:pt x="1438" y="1920"/>
                    <a:pt x="1439" y="1920"/>
                    <a:pt x="1440" y="1920"/>
                  </a:cubicBezTo>
                  <a:cubicBezTo>
                    <a:pt x="1441" y="1920"/>
                    <a:pt x="1442" y="1920"/>
                    <a:pt x="1443" y="1920"/>
                  </a:cubicBezTo>
                  <a:cubicBezTo>
                    <a:pt x="1444" y="1920"/>
                    <a:pt x="1445" y="1920"/>
                    <a:pt x="1446" y="1920"/>
                  </a:cubicBezTo>
                  <a:cubicBezTo>
                    <a:pt x="1447" y="1920"/>
                    <a:pt x="1447" y="1920"/>
                    <a:pt x="1448" y="1920"/>
                  </a:cubicBezTo>
                  <a:cubicBezTo>
                    <a:pt x="1448" y="1920"/>
                    <a:pt x="1448" y="1920"/>
                    <a:pt x="1449" y="1920"/>
                  </a:cubicBezTo>
                  <a:cubicBezTo>
                    <a:pt x="1453" y="1920"/>
                    <a:pt x="1456" y="1920"/>
                    <a:pt x="1459" y="1920"/>
                  </a:cubicBezTo>
                  <a:cubicBezTo>
                    <a:pt x="1462" y="1919"/>
                    <a:pt x="1465" y="1919"/>
                    <a:pt x="1467" y="1919"/>
                  </a:cubicBezTo>
                  <a:cubicBezTo>
                    <a:pt x="1470" y="1919"/>
                    <a:pt x="1472" y="1919"/>
                    <a:pt x="1474" y="1919"/>
                  </a:cubicBezTo>
                  <a:cubicBezTo>
                    <a:pt x="1475" y="1919"/>
                    <a:pt x="1477" y="1920"/>
                    <a:pt x="1478" y="1920"/>
                  </a:cubicBezTo>
                  <a:cubicBezTo>
                    <a:pt x="1479" y="1920"/>
                    <a:pt x="1479" y="1920"/>
                    <a:pt x="1479" y="1920"/>
                  </a:cubicBezTo>
                  <a:cubicBezTo>
                    <a:pt x="1479" y="1920"/>
                    <a:pt x="1479" y="1920"/>
                    <a:pt x="1478" y="1919"/>
                  </a:cubicBezTo>
                  <a:cubicBezTo>
                    <a:pt x="1477" y="1919"/>
                    <a:pt x="1477" y="1919"/>
                    <a:pt x="1476" y="1919"/>
                  </a:cubicBezTo>
                  <a:cubicBezTo>
                    <a:pt x="1476" y="1918"/>
                    <a:pt x="1475" y="1918"/>
                    <a:pt x="1474" y="1918"/>
                  </a:cubicBezTo>
                  <a:cubicBezTo>
                    <a:pt x="1472" y="1917"/>
                    <a:pt x="1470" y="1916"/>
                    <a:pt x="1468" y="1916"/>
                  </a:cubicBezTo>
                  <a:cubicBezTo>
                    <a:pt x="1465" y="1916"/>
                    <a:pt x="1462" y="1915"/>
                    <a:pt x="1459" y="1915"/>
                  </a:cubicBezTo>
                  <a:cubicBezTo>
                    <a:pt x="1456" y="1915"/>
                    <a:pt x="1453" y="1915"/>
                    <a:pt x="1449" y="1914"/>
                  </a:cubicBezTo>
                  <a:cubicBezTo>
                    <a:pt x="1449" y="1914"/>
                    <a:pt x="1448" y="1914"/>
                    <a:pt x="1448" y="1914"/>
                  </a:cubicBezTo>
                  <a:cubicBezTo>
                    <a:pt x="1447" y="1914"/>
                    <a:pt x="1447" y="1914"/>
                    <a:pt x="1446" y="1914"/>
                  </a:cubicBezTo>
                  <a:cubicBezTo>
                    <a:pt x="1446" y="1914"/>
                    <a:pt x="1445" y="1914"/>
                    <a:pt x="1444" y="1914"/>
                  </a:cubicBezTo>
                  <a:cubicBezTo>
                    <a:pt x="1443" y="1914"/>
                    <a:pt x="1443" y="1914"/>
                    <a:pt x="1442" y="1914"/>
                  </a:cubicBezTo>
                  <a:cubicBezTo>
                    <a:pt x="1442" y="1914"/>
                    <a:pt x="1442" y="1914"/>
                    <a:pt x="1441" y="1913"/>
                  </a:cubicBezTo>
                  <a:cubicBezTo>
                    <a:pt x="1440" y="1913"/>
                    <a:pt x="1439" y="1913"/>
                    <a:pt x="1438" y="1913"/>
                  </a:cubicBezTo>
                  <a:cubicBezTo>
                    <a:pt x="1437" y="1913"/>
                    <a:pt x="1437" y="1913"/>
                    <a:pt x="1436" y="1913"/>
                  </a:cubicBezTo>
                  <a:cubicBezTo>
                    <a:pt x="1435" y="1912"/>
                    <a:pt x="1434" y="1912"/>
                    <a:pt x="1433" y="1912"/>
                  </a:cubicBezTo>
                  <a:cubicBezTo>
                    <a:pt x="1432" y="1912"/>
                    <a:pt x="1431" y="1911"/>
                    <a:pt x="1430" y="1911"/>
                  </a:cubicBezTo>
                  <a:cubicBezTo>
                    <a:pt x="1429" y="1911"/>
                    <a:pt x="1428" y="1911"/>
                    <a:pt x="1427" y="1910"/>
                  </a:cubicBezTo>
                  <a:cubicBezTo>
                    <a:pt x="1426" y="1910"/>
                    <a:pt x="1425" y="1910"/>
                    <a:pt x="1424" y="1910"/>
                  </a:cubicBezTo>
                  <a:cubicBezTo>
                    <a:pt x="1423" y="1909"/>
                    <a:pt x="1423" y="1909"/>
                    <a:pt x="1422" y="1909"/>
                  </a:cubicBezTo>
                  <a:cubicBezTo>
                    <a:pt x="1421" y="1908"/>
                    <a:pt x="1420" y="1908"/>
                    <a:pt x="1419" y="1908"/>
                  </a:cubicBezTo>
                  <a:cubicBezTo>
                    <a:pt x="1418" y="1907"/>
                    <a:pt x="1417" y="1907"/>
                    <a:pt x="1416" y="1907"/>
                  </a:cubicBezTo>
                  <a:cubicBezTo>
                    <a:pt x="1413" y="1905"/>
                    <a:pt x="1413" y="1905"/>
                    <a:pt x="1413" y="1905"/>
                  </a:cubicBezTo>
                  <a:cubicBezTo>
                    <a:pt x="1412" y="1905"/>
                    <a:pt x="1412" y="1905"/>
                    <a:pt x="1411" y="1904"/>
                  </a:cubicBezTo>
                  <a:cubicBezTo>
                    <a:pt x="1410" y="1904"/>
                    <a:pt x="1409" y="1903"/>
                    <a:pt x="1408" y="1903"/>
                  </a:cubicBezTo>
                  <a:cubicBezTo>
                    <a:pt x="1407" y="1902"/>
                    <a:pt x="1406" y="1902"/>
                    <a:pt x="1405" y="1901"/>
                  </a:cubicBezTo>
                  <a:cubicBezTo>
                    <a:pt x="1404" y="1901"/>
                    <a:pt x="1402" y="1900"/>
                    <a:pt x="1400" y="1899"/>
                  </a:cubicBezTo>
                  <a:cubicBezTo>
                    <a:pt x="1399" y="1898"/>
                    <a:pt x="1397" y="1897"/>
                    <a:pt x="1396" y="1896"/>
                  </a:cubicBezTo>
                  <a:cubicBezTo>
                    <a:pt x="1395" y="1895"/>
                    <a:pt x="1394" y="1894"/>
                    <a:pt x="1393" y="1894"/>
                  </a:cubicBezTo>
                  <a:cubicBezTo>
                    <a:pt x="1393" y="1894"/>
                    <a:pt x="1393" y="1893"/>
                    <a:pt x="1392" y="1893"/>
                  </a:cubicBezTo>
                  <a:cubicBezTo>
                    <a:pt x="1392" y="1893"/>
                    <a:pt x="1392" y="1893"/>
                    <a:pt x="1391" y="1892"/>
                  </a:cubicBezTo>
                  <a:cubicBezTo>
                    <a:pt x="1390" y="1891"/>
                    <a:pt x="1388" y="1890"/>
                    <a:pt x="1387" y="1889"/>
                  </a:cubicBezTo>
                  <a:cubicBezTo>
                    <a:pt x="1386" y="1888"/>
                    <a:pt x="1385" y="1887"/>
                    <a:pt x="1383" y="1886"/>
                  </a:cubicBezTo>
                  <a:cubicBezTo>
                    <a:pt x="1382" y="1885"/>
                    <a:pt x="1381" y="1884"/>
                    <a:pt x="1380" y="1883"/>
                  </a:cubicBezTo>
                  <a:cubicBezTo>
                    <a:pt x="1379" y="1882"/>
                    <a:pt x="1379" y="1881"/>
                    <a:pt x="1378" y="1881"/>
                  </a:cubicBezTo>
                  <a:cubicBezTo>
                    <a:pt x="1378" y="1880"/>
                    <a:pt x="1377" y="1880"/>
                    <a:pt x="1377" y="1879"/>
                  </a:cubicBezTo>
                  <a:cubicBezTo>
                    <a:pt x="1376" y="1878"/>
                    <a:pt x="1375" y="1877"/>
                    <a:pt x="1374" y="1877"/>
                  </a:cubicBezTo>
                  <a:cubicBezTo>
                    <a:pt x="1373" y="1875"/>
                    <a:pt x="1371" y="1873"/>
                    <a:pt x="1370" y="1872"/>
                  </a:cubicBezTo>
                  <a:cubicBezTo>
                    <a:pt x="1370" y="1872"/>
                    <a:pt x="1370" y="1871"/>
                    <a:pt x="1370" y="1871"/>
                  </a:cubicBezTo>
                  <a:cubicBezTo>
                    <a:pt x="1366" y="1849"/>
                    <a:pt x="1367" y="1834"/>
                    <a:pt x="1367" y="1834"/>
                  </a:cubicBezTo>
                  <a:cubicBezTo>
                    <a:pt x="1367" y="1834"/>
                    <a:pt x="1432" y="1859"/>
                    <a:pt x="1495" y="1885"/>
                  </a:cubicBezTo>
                  <a:cubicBezTo>
                    <a:pt x="1495" y="1885"/>
                    <a:pt x="1496" y="1886"/>
                    <a:pt x="1496" y="1886"/>
                  </a:cubicBezTo>
                  <a:cubicBezTo>
                    <a:pt x="1499" y="1888"/>
                    <a:pt x="1502" y="1891"/>
                    <a:pt x="1506" y="1894"/>
                  </a:cubicBezTo>
                  <a:cubicBezTo>
                    <a:pt x="1507" y="1895"/>
                    <a:pt x="1509" y="1897"/>
                    <a:pt x="1511" y="1898"/>
                  </a:cubicBezTo>
                  <a:cubicBezTo>
                    <a:pt x="1512" y="1899"/>
                    <a:pt x="1514" y="1901"/>
                    <a:pt x="1516" y="1902"/>
                  </a:cubicBezTo>
                  <a:cubicBezTo>
                    <a:pt x="1522" y="1908"/>
                    <a:pt x="1529" y="1914"/>
                    <a:pt x="1536" y="1920"/>
                  </a:cubicBezTo>
                  <a:cubicBezTo>
                    <a:pt x="1542" y="1926"/>
                    <a:pt x="1549" y="1932"/>
                    <a:pt x="1555" y="1938"/>
                  </a:cubicBezTo>
                  <a:cubicBezTo>
                    <a:pt x="1559" y="1941"/>
                    <a:pt x="1562" y="1944"/>
                    <a:pt x="1565" y="1947"/>
                  </a:cubicBezTo>
                  <a:cubicBezTo>
                    <a:pt x="1568" y="1950"/>
                    <a:pt x="1572" y="1953"/>
                    <a:pt x="1575" y="1956"/>
                  </a:cubicBezTo>
                  <a:cubicBezTo>
                    <a:pt x="1581" y="1961"/>
                    <a:pt x="1588" y="1967"/>
                    <a:pt x="1594" y="1971"/>
                  </a:cubicBezTo>
                  <a:cubicBezTo>
                    <a:pt x="1595" y="1973"/>
                    <a:pt x="1597" y="1974"/>
                    <a:pt x="1598" y="1975"/>
                  </a:cubicBezTo>
                  <a:cubicBezTo>
                    <a:pt x="1600" y="1976"/>
                    <a:pt x="1601" y="1977"/>
                    <a:pt x="1603" y="1978"/>
                  </a:cubicBezTo>
                  <a:cubicBezTo>
                    <a:pt x="1604" y="1979"/>
                    <a:pt x="1604" y="1979"/>
                    <a:pt x="1605" y="1980"/>
                  </a:cubicBezTo>
                  <a:cubicBezTo>
                    <a:pt x="1606" y="1980"/>
                    <a:pt x="1607" y="1981"/>
                    <a:pt x="1607" y="1981"/>
                  </a:cubicBezTo>
                  <a:cubicBezTo>
                    <a:pt x="1609" y="1982"/>
                    <a:pt x="1610" y="1983"/>
                    <a:pt x="1612" y="1984"/>
                  </a:cubicBezTo>
                  <a:cubicBezTo>
                    <a:pt x="1617" y="1988"/>
                    <a:pt x="1623" y="1991"/>
                    <a:pt x="1628" y="1993"/>
                  </a:cubicBezTo>
                  <a:cubicBezTo>
                    <a:pt x="1634" y="1995"/>
                    <a:pt x="1638" y="1996"/>
                    <a:pt x="1642" y="1996"/>
                  </a:cubicBezTo>
                  <a:cubicBezTo>
                    <a:pt x="1646" y="1997"/>
                    <a:pt x="1650" y="1996"/>
                    <a:pt x="1652" y="1996"/>
                  </a:cubicBezTo>
                  <a:cubicBezTo>
                    <a:pt x="1654" y="1996"/>
                    <a:pt x="1655" y="1995"/>
                    <a:pt x="1655" y="1995"/>
                  </a:cubicBezTo>
                  <a:cubicBezTo>
                    <a:pt x="1655" y="1995"/>
                    <a:pt x="1654" y="1995"/>
                    <a:pt x="1652" y="1996"/>
                  </a:cubicBezTo>
                  <a:cubicBezTo>
                    <a:pt x="1651" y="1996"/>
                    <a:pt x="1651" y="1996"/>
                    <a:pt x="1650" y="1996"/>
                  </a:cubicBezTo>
                  <a:cubicBezTo>
                    <a:pt x="1650" y="1996"/>
                    <a:pt x="1649" y="1996"/>
                    <a:pt x="1649" y="1996"/>
                  </a:cubicBezTo>
                  <a:cubicBezTo>
                    <a:pt x="1649" y="1996"/>
                    <a:pt x="1648" y="1996"/>
                    <a:pt x="1648" y="1996"/>
                  </a:cubicBezTo>
                  <a:cubicBezTo>
                    <a:pt x="1647" y="1996"/>
                    <a:pt x="1646" y="1995"/>
                    <a:pt x="1645" y="1995"/>
                  </a:cubicBezTo>
                  <a:cubicBezTo>
                    <a:pt x="1644" y="1995"/>
                    <a:pt x="1644" y="1995"/>
                    <a:pt x="1643" y="1995"/>
                  </a:cubicBezTo>
                  <a:cubicBezTo>
                    <a:pt x="1639" y="1994"/>
                    <a:pt x="1634" y="1993"/>
                    <a:pt x="1630" y="1990"/>
                  </a:cubicBezTo>
                  <a:cubicBezTo>
                    <a:pt x="1628" y="1990"/>
                    <a:pt x="1627" y="1989"/>
                    <a:pt x="1626" y="1988"/>
                  </a:cubicBezTo>
                  <a:cubicBezTo>
                    <a:pt x="1625" y="1988"/>
                    <a:pt x="1625" y="1988"/>
                    <a:pt x="1624" y="1987"/>
                  </a:cubicBezTo>
                  <a:cubicBezTo>
                    <a:pt x="1623" y="1987"/>
                    <a:pt x="1623" y="1987"/>
                    <a:pt x="1622" y="1986"/>
                  </a:cubicBezTo>
                  <a:cubicBezTo>
                    <a:pt x="1621" y="1985"/>
                    <a:pt x="1620" y="1984"/>
                    <a:pt x="1618" y="1984"/>
                  </a:cubicBezTo>
                  <a:cubicBezTo>
                    <a:pt x="1617" y="1983"/>
                    <a:pt x="1616" y="1982"/>
                    <a:pt x="1614" y="1981"/>
                  </a:cubicBezTo>
                  <a:cubicBezTo>
                    <a:pt x="1613" y="1980"/>
                    <a:pt x="1612" y="1979"/>
                    <a:pt x="1610" y="1978"/>
                  </a:cubicBezTo>
                  <a:cubicBezTo>
                    <a:pt x="1610" y="1977"/>
                    <a:pt x="1609" y="1976"/>
                    <a:pt x="1608" y="1976"/>
                  </a:cubicBezTo>
                  <a:cubicBezTo>
                    <a:pt x="1608" y="1975"/>
                    <a:pt x="1607" y="1975"/>
                    <a:pt x="1606" y="1974"/>
                  </a:cubicBezTo>
                  <a:cubicBezTo>
                    <a:pt x="1605" y="1973"/>
                    <a:pt x="1603" y="1972"/>
                    <a:pt x="1602" y="1971"/>
                  </a:cubicBezTo>
                  <a:cubicBezTo>
                    <a:pt x="1600" y="1969"/>
                    <a:pt x="1599" y="1968"/>
                    <a:pt x="1598" y="1967"/>
                  </a:cubicBezTo>
                  <a:cubicBezTo>
                    <a:pt x="1597" y="1966"/>
                    <a:pt x="1596" y="1965"/>
                    <a:pt x="1595" y="1965"/>
                  </a:cubicBezTo>
                  <a:cubicBezTo>
                    <a:pt x="1595" y="1965"/>
                    <a:pt x="1595" y="1965"/>
                    <a:pt x="1595" y="1965"/>
                  </a:cubicBezTo>
                  <a:cubicBezTo>
                    <a:pt x="1597" y="1965"/>
                    <a:pt x="1598" y="1965"/>
                    <a:pt x="1599" y="1965"/>
                  </a:cubicBezTo>
                  <a:cubicBezTo>
                    <a:pt x="1600" y="1966"/>
                    <a:pt x="1601" y="1966"/>
                    <a:pt x="1603" y="1966"/>
                  </a:cubicBezTo>
                  <a:cubicBezTo>
                    <a:pt x="1605" y="1966"/>
                    <a:pt x="1607" y="1967"/>
                    <a:pt x="1610" y="1967"/>
                  </a:cubicBezTo>
                  <a:cubicBezTo>
                    <a:pt x="1611" y="1967"/>
                    <a:pt x="1612" y="1967"/>
                    <a:pt x="1613" y="1967"/>
                  </a:cubicBezTo>
                  <a:cubicBezTo>
                    <a:pt x="1614" y="1968"/>
                    <a:pt x="1614" y="1968"/>
                    <a:pt x="1614" y="1968"/>
                  </a:cubicBezTo>
                  <a:cubicBezTo>
                    <a:pt x="1614" y="1968"/>
                    <a:pt x="1614" y="1968"/>
                    <a:pt x="1614" y="1968"/>
                  </a:cubicBezTo>
                  <a:cubicBezTo>
                    <a:pt x="1614" y="1968"/>
                    <a:pt x="1614" y="1968"/>
                    <a:pt x="1614" y="1968"/>
                  </a:cubicBezTo>
                  <a:cubicBezTo>
                    <a:pt x="1614" y="1968"/>
                    <a:pt x="1614" y="1968"/>
                    <a:pt x="1614" y="1968"/>
                  </a:cubicBezTo>
                  <a:cubicBezTo>
                    <a:pt x="1614" y="1968"/>
                    <a:pt x="1614" y="1968"/>
                    <a:pt x="1614" y="1968"/>
                  </a:cubicBezTo>
                  <a:cubicBezTo>
                    <a:pt x="1615" y="1968"/>
                    <a:pt x="1615" y="1968"/>
                    <a:pt x="1615" y="1968"/>
                  </a:cubicBezTo>
                  <a:cubicBezTo>
                    <a:pt x="1615" y="1968"/>
                    <a:pt x="1615" y="1968"/>
                    <a:pt x="1615" y="1968"/>
                  </a:cubicBezTo>
                  <a:cubicBezTo>
                    <a:pt x="1616" y="1968"/>
                    <a:pt x="1616" y="1968"/>
                    <a:pt x="1617" y="1968"/>
                  </a:cubicBezTo>
                  <a:cubicBezTo>
                    <a:pt x="1617" y="1968"/>
                    <a:pt x="1618" y="1968"/>
                    <a:pt x="1618" y="1968"/>
                  </a:cubicBezTo>
                  <a:cubicBezTo>
                    <a:pt x="1619" y="1969"/>
                    <a:pt x="1619" y="1969"/>
                    <a:pt x="1620" y="1969"/>
                  </a:cubicBezTo>
                  <a:cubicBezTo>
                    <a:pt x="1621" y="1969"/>
                    <a:pt x="1622" y="1969"/>
                    <a:pt x="1623" y="1970"/>
                  </a:cubicBezTo>
                  <a:cubicBezTo>
                    <a:pt x="1625" y="1970"/>
                    <a:pt x="1627" y="1971"/>
                    <a:pt x="1629" y="1972"/>
                  </a:cubicBezTo>
                  <a:cubicBezTo>
                    <a:pt x="1631" y="1973"/>
                    <a:pt x="1633" y="1973"/>
                    <a:pt x="1634" y="1974"/>
                  </a:cubicBezTo>
                  <a:cubicBezTo>
                    <a:pt x="1635" y="1975"/>
                    <a:pt x="1636" y="1975"/>
                    <a:pt x="1636" y="1975"/>
                  </a:cubicBezTo>
                  <a:cubicBezTo>
                    <a:pt x="1637" y="1976"/>
                    <a:pt x="1638" y="1976"/>
                    <a:pt x="1639" y="1977"/>
                  </a:cubicBezTo>
                  <a:cubicBezTo>
                    <a:pt x="1639" y="1977"/>
                    <a:pt x="1640" y="1977"/>
                    <a:pt x="1640" y="1978"/>
                  </a:cubicBezTo>
                  <a:cubicBezTo>
                    <a:pt x="1641" y="1978"/>
                    <a:pt x="1641" y="1978"/>
                    <a:pt x="1642" y="1979"/>
                  </a:cubicBezTo>
                  <a:cubicBezTo>
                    <a:pt x="1643" y="1979"/>
                    <a:pt x="1643" y="1980"/>
                    <a:pt x="1644" y="1980"/>
                  </a:cubicBezTo>
                  <a:cubicBezTo>
                    <a:pt x="1644" y="1980"/>
                    <a:pt x="1645" y="1981"/>
                    <a:pt x="1645" y="1981"/>
                  </a:cubicBezTo>
                  <a:cubicBezTo>
                    <a:pt x="1645" y="1981"/>
                    <a:pt x="1645" y="1980"/>
                    <a:pt x="1644" y="1980"/>
                  </a:cubicBezTo>
                  <a:cubicBezTo>
                    <a:pt x="1644" y="1979"/>
                    <a:pt x="1644" y="1978"/>
                    <a:pt x="1643" y="1978"/>
                  </a:cubicBezTo>
                  <a:cubicBezTo>
                    <a:pt x="1643" y="1977"/>
                    <a:pt x="1642" y="1977"/>
                    <a:pt x="1642" y="1976"/>
                  </a:cubicBezTo>
                  <a:cubicBezTo>
                    <a:pt x="1641" y="1975"/>
                    <a:pt x="1641" y="1975"/>
                    <a:pt x="1640" y="1974"/>
                  </a:cubicBezTo>
                  <a:cubicBezTo>
                    <a:pt x="1639" y="1973"/>
                    <a:pt x="1638" y="1972"/>
                    <a:pt x="1637" y="1971"/>
                  </a:cubicBezTo>
                  <a:cubicBezTo>
                    <a:pt x="1636" y="1970"/>
                    <a:pt x="1635" y="1969"/>
                    <a:pt x="1634" y="1969"/>
                  </a:cubicBezTo>
                  <a:cubicBezTo>
                    <a:pt x="1634" y="1968"/>
                    <a:pt x="1633" y="1967"/>
                    <a:pt x="1632" y="1967"/>
                  </a:cubicBezTo>
                  <a:cubicBezTo>
                    <a:pt x="1630" y="1965"/>
                    <a:pt x="1628" y="1964"/>
                    <a:pt x="1626" y="1963"/>
                  </a:cubicBezTo>
                  <a:cubicBezTo>
                    <a:pt x="1625" y="1963"/>
                    <a:pt x="1623" y="1962"/>
                    <a:pt x="1622" y="1962"/>
                  </a:cubicBezTo>
                  <a:cubicBezTo>
                    <a:pt x="1622" y="1962"/>
                    <a:pt x="1621" y="1961"/>
                    <a:pt x="1620" y="1961"/>
                  </a:cubicBezTo>
                  <a:cubicBezTo>
                    <a:pt x="1620" y="1961"/>
                    <a:pt x="1619" y="1961"/>
                    <a:pt x="1618" y="1961"/>
                  </a:cubicBezTo>
                  <a:cubicBezTo>
                    <a:pt x="1618" y="1960"/>
                    <a:pt x="1617" y="1960"/>
                    <a:pt x="1617" y="1960"/>
                  </a:cubicBezTo>
                  <a:cubicBezTo>
                    <a:pt x="1616" y="1960"/>
                    <a:pt x="1616" y="1960"/>
                    <a:pt x="1616" y="1960"/>
                  </a:cubicBezTo>
                  <a:cubicBezTo>
                    <a:pt x="1616" y="1960"/>
                    <a:pt x="1616" y="1960"/>
                    <a:pt x="1616" y="1960"/>
                  </a:cubicBezTo>
                  <a:cubicBezTo>
                    <a:pt x="1616" y="1960"/>
                    <a:pt x="1616" y="1960"/>
                    <a:pt x="1616" y="1960"/>
                  </a:cubicBezTo>
                  <a:cubicBezTo>
                    <a:pt x="1615" y="1960"/>
                    <a:pt x="1615" y="1960"/>
                    <a:pt x="1615" y="1960"/>
                  </a:cubicBezTo>
                  <a:cubicBezTo>
                    <a:pt x="1613" y="1959"/>
                    <a:pt x="1612" y="1959"/>
                    <a:pt x="1611" y="1959"/>
                  </a:cubicBezTo>
                  <a:cubicBezTo>
                    <a:pt x="1608" y="1959"/>
                    <a:pt x="1606" y="1959"/>
                    <a:pt x="1603" y="1958"/>
                  </a:cubicBezTo>
                  <a:cubicBezTo>
                    <a:pt x="1602" y="1958"/>
                    <a:pt x="1601" y="1958"/>
                    <a:pt x="1600" y="1958"/>
                  </a:cubicBezTo>
                  <a:cubicBezTo>
                    <a:pt x="1599" y="1958"/>
                    <a:pt x="1598" y="1958"/>
                    <a:pt x="1596" y="1958"/>
                  </a:cubicBezTo>
                  <a:cubicBezTo>
                    <a:pt x="1596" y="1958"/>
                    <a:pt x="1595" y="1958"/>
                    <a:pt x="1595" y="1958"/>
                  </a:cubicBezTo>
                  <a:cubicBezTo>
                    <a:pt x="1594" y="1958"/>
                    <a:pt x="1594" y="1958"/>
                    <a:pt x="1593" y="1958"/>
                  </a:cubicBezTo>
                  <a:cubicBezTo>
                    <a:pt x="1592" y="1957"/>
                    <a:pt x="1591" y="1957"/>
                    <a:pt x="1590" y="1957"/>
                  </a:cubicBezTo>
                  <a:cubicBezTo>
                    <a:pt x="1588" y="1957"/>
                    <a:pt x="1587" y="1956"/>
                    <a:pt x="1585" y="1956"/>
                  </a:cubicBezTo>
                  <a:cubicBezTo>
                    <a:pt x="1585" y="1956"/>
                    <a:pt x="1585" y="1956"/>
                    <a:pt x="1585" y="1956"/>
                  </a:cubicBezTo>
                  <a:cubicBezTo>
                    <a:pt x="1583" y="1954"/>
                    <a:pt x="1581" y="1952"/>
                    <a:pt x="1580" y="1951"/>
                  </a:cubicBezTo>
                  <a:cubicBezTo>
                    <a:pt x="1577" y="1948"/>
                    <a:pt x="1573" y="1945"/>
                    <a:pt x="1570" y="1942"/>
                  </a:cubicBezTo>
                  <a:cubicBezTo>
                    <a:pt x="1567" y="1939"/>
                    <a:pt x="1564" y="1936"/>
                    <a:pt x="1561" y="1933"/>
                  </a:cubicBezTo>
                  <a:cubicBezTo>
                    <a:pt x="1554" y="1927"/>
                    <a:pt x="1548" y="1921"/>
                    <a:pt x="1541" y="1914"/>
                  </a:cubicBezTo>
                  <a:cubicBezTo>
                    <a:pt x="1538" y="1911"/>
                    <a:pt x="1534" y="1908"/>
                    <a:pt x="1531" y="1905"/>
                  </a:cubicBezTo>
                  <a:cubicBezTo>
                    <a:pt x="1529" y="1904"/>
                    <a:pt x="1528" y="1902"/>
                    <a:pt x="1526" y="1901"/>
                  </a:cubicBezTo>
                  <a:cubicBezTo>
                    <a:pt x="1524" y="1899"/>
                    <a:pt x="1522" y="1898"/>
                    <a:pt x="1521" y="1896"/>
                  </a:cubicBezTo>
                  <a:cubicBezTo>
                    <a:pt x="1520" y="1896"/>
                    <a:pt x="1520" y="1895"/>
                    <a:pt x="1519" y="1895"/>
                  </a:cubicBezTo>
                  <a:cubicBezTo>
                    <a:pt x="1550" y="1908"/>
                    <a:pt x="1578" y="1920"/>
                    <a:pt x="1596" y="1928"/>
                  </a:cubicBezTo>
                  <a:cubicBezTo>
                    <a:pt x="1628" y="1943"/>
                    <a:pt x="1663" y="1965"/>
                    <a:pt x="1698" y="1989"/>
                  </a:cubicBezTo>
                  <a:cubicBezTo>
                    <a:pt x="1698" y="1989"/>
                    <a:pt x="1698" y="1989"/>
                    <a:pt x="1698" y="1989"/>
                  </a:cubicBezTo>
                  <a:cubicBezTo>
                    <a:pt x="1699" y="1990"/>
                    <a:pt x="1699" y="1991"/>
                    <a:pt x="1699" y="1992"/>
                  </a:cubicBezTo>
                  <a:cubicBezTo>
                    <a:pt x="1700" y="1993"/>
                    <a:pt x="1700" y="1994"/>
                    <a:pt x="1701" y="1995"/>
                  </a:cubicBezTo>
                  <a:cubicBezTo>
                    <a:pt x="1701" y="1997"/>
                    <a:pt x="1702" y="2000"/>
                    <a:pt x="1703" y="2003"/>
                  </a:cubicBezTo>
                  <a:cubicBezTo>
                    <a:pt x="1703" y="2005"/>
                    <a:pt x="1704" y="2008"/>
                    <a:pt x="1705" y="2011"/>
                  </a:cubicBezTo>
                  <a:cubicBezTo>
                    <a:pt x="1705" y="2014"/>
                    <a:pt x="1706" y="2017"/>
                    <a:pt x="1707" y="2020"/>
                  </a:cubicBezTo>
                  <a:cubicBezTo>
                    <a:pt x="1707" y="2023"/>
                    <a:pt x="1708" y="2026"/>
                    <a:pt x="1709" y="2029"/>
                  </a:cubicBezTo>
                  <a:cubicBezTo>
                    <a:pt x="1709" y="2033"/>
                    <a:pt x="1710" y="2036"/>
                    <a:pt x="1711" y="2039"/>
                  </a:cubicBezTo>
                  <a:cubicBezTo>
                    <a:pt x="1711" y="2041"/>
                    <a:pt x="1712" y="2042"/>
                    <a:pt x="1712" y="2044"/>
                  </a:cubicBezTo>
                  <a:cubicBezTo>
                    <a:pt x="1712" y="2045"/>
                    <a:pt x="1713" y="2047"/>
                    <a:pt x="1713" y="2048"/>
                  </a:cubicBezTo>
                  <a:cubicBezTo>
                    <a:pt x="1714" y="2051"/>
                    <a:pt x="1715" y="2054"/>
                    <a:pt x="1717" y="2057"/>
                  </a:cubicBezTo>
                  <a:cubicBezTo>
                    <a:pt x="1718" y="2059"/>
                    <a:pt x="1719" y="2062"/>
                    <a:pt x="1720" y="2064"/>
                  </a:cubicBezTo>
                  <a:cubicBezTo>
                    <a:pt x="1721" y="2065"/>
                    <a:pt x="1722" y="2066"/>
                    <a:pt x="1722" y="2067"/>
                  </a:cubicBezTo>
                  <a:cubicBezTo>
                    <a:pt x="1723" y="2068"/>
                    <a:pt x="1723" y="2069"/>
                    <a:pt x="1724" y="2070"/>
                  </a:cubicBezTo>
                  <a:cubicBezTo>
                    <a:pt x="1725" y="2070"/>
                    <a:pt x="1725" y="2071"/>
                    <a:pt x="1726" y="2072"/>
                  </a:cubicBezTo>
                  <a:cubicBezTo>
                    <a:pt x="1726" y="2073"/>
                    <a:pt x="1727" y="2073"/>
                    <a:pt x="1727" y="2074"/>
                  </a:cubicBezTo>
                  <a:cubicBezTo>
                    <a:pt x="1728" y="2075"/>
                    <a:pt x="1729" y="2076"/>
                    <a:pt x="1730" y="2076"/>
                  </a:cubicBezTo>
                  <a:cubicBezTo>
                    <a:pt x="1730" y="2077"/>
                    <a:pt x="1731" y="2077"/>
                    <a:pt x="1731" y="2077"/>
                  </a:cubicBezTo>
                  <a:cubicBezTo>
                    <a:pt x="1731" y="2077"/>
                    <a:pt x="1730" y="2076"/>
                    <a:pt x="1730" y="2076"/>
                  </a:cubicBezTo>
                  <a:cubicBezTo>
                    <a:pt x="1730" y="2075"/>
                    <a:pt x="1729" y="2074"/>
                    <a:pt x="1729" y="2073"/>
                  </a:cubicBezTo>
                  <a:cubicBezTo>
                    <a:pt x="1728" y="2072"/>
                    <a:pt x="1728" y="2071"/>
                    <a:pt x="1728" y="2071"/>
                  </a:cubicBezTo>
                  <a:cubicBezTo>
                    <a:pt x="1727" y="2070"/>
                    <a:pt x="1727" y="2069"/>
                    <a:pt x="1727" y="2068"/>
                  </a:cubicBezTo>
                  <a:cubicBezTo>
                    <a:pt x="1726" y="2067"/>
                    <a:pt x="1726" y="2066"/>
                    <a:pt x="1726" y="2065"/>
                  </a:cubicBezTo>
                  <a:cubicBezTo>
                    <a:pt x="1725" y="2064"/>
                    <a:pt x="1725" y="2063"/>
                    <a:pt x="1724" y="2062"/>
                  </a:cubicBezTo>
                  <a:cubicBezTo>
                    <a:pt x="1724" y="2060"/>
                    <a:pt x="1723" y="2057"/>
                    <a:pt x="1722" y="2055"/>
                  </a:cubicBezTo>
                  <a:cubicBezTo>
                    <a:pt x="1722" y="2052"/>
                    <a:pt x="1721" y="2049"/>
                    <a:pt x="1720" y="2046"/>
                  </a:cubicBezTo>
                  <a:cubicBezTo>
                    <a:pt x="1720" y="2043"/>
                    <a:pt x="1719" y="2040"/>
                    <a:pt x="1718" y="2037"/>
                  </a:cubicBezTo>
                  <a:cubicBezTo>
                    <a:pt x="1718" y="2034"/>
                    <a:pt x="1717" y="2031"/>
                    <a:pt x="1716" y="2028"/>
                  </a:cubicBezTo>
                  <a:cubicBezTo>
                    <a:pt x="1716" y="2025"/>
                    <a:pt x="1715" y="2021"/>
                    <a:pt x="1714" y="2018"/>
                  </a:cubicBezTo>
                  <a:cubicBezTo>
                    <a:pt x="1714" y="2017"/>
                    <a:pt x="1713" y="2015"/>
                    <a:pt x="1713" y="2014"/>
                  </a:cubicBezTo>
                  <a:cubicBezTo>
                    <a:pt x="1712" y="2012"/>
                    <a:pt x="1712" y="2011"/>
                    <a:pt x="1711" y="2009"/>
                  </a:cubicBezTo>
                  <a:cubicBezTo>
                    <a:pt x="1710" y="2006"/>
                    <a:pt x="1709" y="2003"/>
                    <a:pt x="1708" y="2001"/>
                  </a:cubicBezTo>
                  <a:cubicBezTo>
                    <a:pt x="1707" y="1998"/>
                    <a:pt x="1706" y="1996"/>
                    <a:pt x="1705" y="1993"/>
                  </a:cubicBezTo>
                  <a:cubicBezTo>
                    <a:pt x="1705" y="1993"/>
                    <a:pt x="1705" y="1993"/>
                    <a:pt x="1705" y="1993"/>
                  </a:cubicBezTo>
                  <a:cubicBezTo>
                    <a:pt x="1711" y="1997"/>
                    <a:pt x="1718" y="2002"/>
                    <a:pt x="1724" y="2006"/>
                  </a:cubicBezTo>
                  <a:cubicBezTo>
                    <a:pt x="1725" y="2007"/>
                    <a:pt x="1725" y="2008"/>
                    <a:pt x="1725" y="2009"/>
                  </a:cubicBezTo>
                  <a:cubicBezTo>
                    <a:pt x="1726" y="2010"/>
                    <a:pt x="1726" y="2011"/>
                    <a:pt x="1727" y="2012"/>
                  </a:cubicBezTo>
                  <a:cubicBezTo>
                    <a:pt x="1727" y="2013"/>
                    <a:pt x="1728" y="2014"/>
                    <a:pt x="1728" y="2015"/>
                  </a:cubicBezTo>
                  <a:cubicBezTo>
                    <a:pt x="1729" y="2017"/>
                    <a:pt x="1729" y="2018"/>
                    <a:pt x="1730" y="2019"/>
                  </a:cubicBezTo>
                  <a:cubicBezTo>
                    <a:pt x="1731" y="2022"/>
                    <a:pt x="1732" y="2025"/>
                    <a:pt x="1733" y="2028"/>
                  </a:cubicBezTo>
                  <a:cubicBezTo>
                    <a:pt x="1734" y="2032"/>
                    <a:pt x="1735" y="2035"/>
                    <a:pt x="1736" y="2039"/>
                  </a:cubicBezTo>
                  <a:cubicBezTo>
                    <a:pt x="1737" y="2041"/>
                    <a:pt x="1737" y="2042"/>
                    <a:pt x="1738" y="2044"/>
                  </a:cubicBezTo>
                  <a:cubicBezTo>
                    <a:pt x="1738" y="2046"/>
                    <a:pt x="1739" y="2048"/>
                    <a:pt x="1740" y="2050"/>
                  </a:cubicBezTo>
                  <a:cubicBezTo>
                    <a:pt x="1741" y="2054"/>
                    <a:pt x="1742" y="2058"/>
                    <a:pt x="1743" y="2061"/>
                  </a:cubicBezTo>
                  <a:cubicBezTo>
                    <a:pt x="1745" y="2064"/>
                    <a:pt x="1745" y="2064"/>
                    <a:pt x="1745" y="2064"/>
                  </a:cubicBezTo>
                  <a:cubicBezTo>
                    <a:pt x="1745" y="2065"/>
                    <a:pt x="1745" y="2066"/>
                    <a:pt x="1746" y="2067"/>
                  </a:cubicBezTo>
                  <a:cubicBezTo>
                    <a:pt x="1747" y="2069"/>
                    <a:pt x="1747" y="2071"/>
                    <a:pt x="1748" y="2073"/>
                  </a:cubicBezTo>
                  <a:cubicBezTo>
                    <a:pt x="1749" y="2075"/>
                    <a:pt x="1750" y="2077"/>
                    <a:pt x="1751" y="2078"/>
                  </a:cubicBezTo>
                  <a:cubicBezTo>
                    <a:pt x="1752" y="2079"/>
                    <a:pt x="1752" y="2080"/>
                    <a:pt x="1753" y="2081"/>
                  </a:cubicBezTo>
                  <a:cubicBezTo>
                    <a:pt x="1753" y="2082"/>
                    <a:pt x="1754" y="2082"/>
                    <a:pt x="1755" y="2083"/>
                  </a:cubicBezTo>
                  <a:cubicBezTo>
                    <a:pt x="1755" y="2084"/>
                    <a:pt x="1756" y="2085"/>
                    <a:pt x="1756" y="2086"/>
                  </a:cubicBezTo>
                  <a:cubicBezTo>
                    <a:pt x="1757" y="2086"/>
                    <a:pt x="1757" y="2087"/>
                    <a:pt x="1758" y="2088"/>
                  </a:cubicBezTo>
                  <a:cubicBezTo>
                    <a:pt x="1759" y="2089"/>
                    <a:pt x="1760" y="2091"/>
                    <a:pt x="1762" y="2092"/>
                  </a:cubicBezTo>
                  <a:cubicBezTo>
                    <a:pt x="1762" y="2093"/>
                    <a:pt x="1763" y="2093"/>
                    <a:pt x="1764" y="2094"/>
                  </a:cubicBezTo>
                  <a:cubicBezTo>
                    <a:pt x="1764" y="2095"/>
                    <a:pt x="1765" y="2095"/>
                    <a:pt x="1766" y="2096"/>
                  </a:cubicBezTo>
                  <a:cubicBezTo>
                    <a:pt x="1766" y="2096"/>
                    <a:pt x="1766" y="2096"/>
                    <a:pt x="1767" y="2097"/>
                  </a:cubicBezTo>
                  <a:cubicBezTo>
                    <a:pt x="1767" y="2097"/>
                    <a:pt x="1767" y="2097"/>
                    <a:pt x="1767" y="2097"/>
                  </a:cubicBezTo>
                  <a:cubicBezTo>
                    <a:pt x="1768" y="2098"/>
                    <a:pt x="1769" y="2098"/>
                    <a:pt x="1769" y="2099"/>
                  </a:cubicBezTo>
                  <a:cubicBezTo>
                    <a:pt x="1771" y="2100"/>
                    <a:pt x="1772" y="2101"/>
                    <a:pt x="1773" y="2101"/>
                  </a:cubicBezTo>
                  <a:cubicBezTo>
                    <a:pt x="1775" y="2102"/>
                    <a:pt x="1776" y="2103"/>
                    <a:pt x="1777" y="2103"/>
                  </a:cubicBezTo>
                  <a:cubicBezTo>
                    <a:pt x="1778" y="2104"/>
                    <a:pt x="1779" y="2104"/>
                    <a:pt x="1780" y="2105"/>
                  </a:cubicBezTo>
                  <a:cubicBezTo>
                    <a:pt x="1781" y="2105"/>
                    <a:pt x="1781" y="2105"/>
                    <a:pt x="1782" y="2105"/>
                  </a:cubicBezTo>
                  <a:cubicBezTo>
                    <a:pt x="1782" y="2105"/>
                    <a:pt x="1783" y="2105"/>
                    <a:pt x="1783" y="2105"/>
                  </a:cubicBezTo>
                  <a:cubicBezTo>
                    <a:pt x="1784" y="2106"/>
                    <a:pt x="1785" y="2106"/>
                    <a:pt x="1785" y="2106"/>
                  </a:cubicBezTo>
                  <a:cubicBezTo>
                    <a:pt x="1786" y="2106"/>
                    <a:pt x="1787" y="2106"/>
                    <a:pt x="1787" y="2106"/>
                  </a:cubicBezTo>
                  <a:cubicBezTo>
                    <a:pt x="1788" y="2106"/>
                    <a:pt x="1789" y="2106"/>
                    <a:pt x="1789" y="2106"/>
                  </a:cubicBezTo>
                  <a:cubicBezTo>
                    <a:pt x="1789" y="2106"/>
                    <a:pt x="1788" y="2106"/>
                    <a:pt x="1787" y="2106"/>
                  </a:cubicBezTo>
                  <a:cubicBezTo>
                    <a:pt x="1787" y="2105"/>
                    <a:pt x="1785" y="2105"/>
                    <a:pt x="1784" y="2104"/>
                  </a:cubicBezTo>
                  <a:cubicBezTo>
                    <a:pt x="1783" y="2104"/>
                    <a:pt x="1783" y="2103"/>
                    <a:pt x="1783" y="2103"/>
                  </a:cubicBezTo>
                  <a:cubicBezTo>
                    <a:pt x="1782" y="2103"/>
                    <a:pt x="1782" y="2103"/>
                    <a:pt x="1781" y="2102"/>
                  </a:cubicBezTo>
                  <a:cubicBezTo>
                    <a:pt x="1780" y="2102"/>
                    <a:pt x="1779" y="2101"/>
                    <a:pt x="1778" y="2101"/>
                  </a:cubicBezTo>
                  <a:cubicBezTo>
                    <a:pt x="1777" y="2100"/>
                    <a:pt x="1776" y="2099"/>
                    <a:pt x="1775" y="2098"/>
                  </a:cubicBezTo>
                  <a:cubicBezTo>
                    <a:pt x="1774" y="2097"/>
                    <a:pt x="1773" y="2096"/>
                    <a:pt x="1772" y="2095"/>
                  </a:cubicBezTo>
                  <a:cubicBezTo>
                    <a:pt x="1772" y="2095"/>
                    <a:pt x="1771" y="2094"/>
                    <a:pt x="1771" y="2094"/>
                  </a:cubicBezTo>
                  <a:cubicBezTo>
                    <a:pt x="1771" y="2093"/>
                    <a:pt x="1770" y="2093"/>
                    <a:pt x="1770" y="2093"/>
                  </a:cubicBezTo>
                  <a:cubicBezTo>
                    <a:pt x="1770" y="2093"/>
                    <a:pt x="1770" y="2092"/>
                    <a:pt x="1769" y="2092"/>
                  </a:cubicBezTo>
                  <a:cubicBezTo>
                    <a:pt x="1769" y="2091"/>
                    <a:pt x="1768" y="2091"/>
                    <a:pt x="1768" y="2090"/>
                  </a:cubicBezTo>
                  <a:cubicBezTo>
                    <a:pt x="1767" y="2090"/>
                    <a:pt x="1767" y="2089"/>
                    <a:pt x="1766" y="2088"/>
                  </a:cubicBezTo>
                  <a:cubicBezTo>
                    <a:pt x="1765" y="2087"/>
                    <a:pt x="1764" y="2086"/>
                    <a:pt x="1763" y="2084"/>
                  </a:cubicBezTo>
                  <a:cubicBezTo>
                    <a:pt x="1763" y="2083"/>
                    <a:pt x="1762" y="2083"/>
                    <a:pt x="1762" y="2082"/>
                  </a:cubicBezTo>
                  <a:cubicBezTo>
                    <a:pt x="1761" y="2081"/>
                    <a:pt x="1761" y="2080"/>
                    <a:pt x="1760" y="2080"/>
                  </a:cubicBezTo>
                  <a:cubicBezTo>
                    <a:pt x="1759" y="2076"/>
                    <a:pt x="1757" y="2073"/>
                    <a:pt x="1755" y="2070"/>
                  </a:cubicBezTo>
                  <a:cubicBezTo>
                    <a:pt x="1754" y="2068"/>
                    <a:pt x="1754" y="2066"/>
                    <a:pt x="1753" y="2064"/>
                  </a:cubicBezTo>
                  <a:cubicBezTo>
                    <a:pt x="1753" y="2063"/>
                    <a:pt x="1752" y="2062"/>
                    <a:pt x="1752" y="2062"/>
                  </a:cubicBezTo>
                  <a:cubicBezTo>
                    <a:pt x="1751" y="2059"/>
                    <a:pt x="1751" y="2059"/>
                    <a:pt x="1751" y="2059"/>
                  </a:cubicBezTo>
                  <a:cubicBezTo>
                    <a:pt x="1749" y="2055"/>
                    <a:pt x="1748" y="2051"/>
                    <a:pt x="1747" y="2047"/>
                  </a:cubicBezTo>
                  <a:cubicBezTo>
                    <a:pt x="1746" y="2046"/>
                    <a:pt x="1746" y="2044"/>
                    <a:pt x="1745" y="2042"/>
                  </a:cubicBezTo>
                  <a:cubicBezTo>
                    <a:pt x="1744" y="2040"/>
                    <a:pt x="1744" y="2038"/>
                    <a:pt x="1743" y="2036"/>
                  </a:cubicBezTo>
                  <a:cubicBezTo>
                    <a:pt x="1741" y="2033"/>
                    <a:pt x="1740" y="2029"/>
                    <a:pt x="1739" y="2026"/>
                  </a:cubicBezTo>
                  <a:cubicBezTo>
                    <a:pt x="1737" y="2023"/>
                    <a:pt x="1736" y="2020"/>
                    <a:pt x="1734" y="2017"/>
                  </a:cubicBezTo>
                  <a:cubicBezTo>
                    <a:pt x="1733" y="2016"/>
                    <a:pt x="1733" y="2015"/>
                    <a:pt x="1732" y="2014"/>
                  </a:cubicBezTo>
                  <a:cubicBezTo>
                    <a:pt x="1731" y="2012"/>
                    <a:pt x="1730" y="2011"/>
                    <a:pt x="1729" y="2010"/>
                  </a:cubicBezTo>
                  <a:cubicBezTo>
                    <a:pt x="1729" y="2010"/>
                    <a:pt x="1729" y="2010"/>
                    <a:pt x="1729" y="2009"/>
                  </a:cubicBezTo>
                  <a:cubicBezTo>
                    <a:pt x="1756" y="2027"/>
                    <a:pt x="1782" y="2044"/>
                    <a:pt x="1808" y="2057"/>
                  </a:cubicBezTo>
                  <a:cubicBezTo>
                    <a:pt x="1779" y="2038"/>
                    <a:pt x="1757" y="2020"/>
                    <a:pt x="1740" y="2004"/>
                  </a:cubicBezTo>
                  <a:cubicBezTo>
                    <a:pt x="1742" y="2006"/>
                    <a:pt x="1745" y="2007"/>
                    <a:pt x="1748" y="2009"/>
                  </a:cubicBezTo>
                  <a:cubicBezTo>
                    <a:pt x="1750" y="2009"/>
                    <a:pt x="1751" y="2010"/>
                    <a:pt x="1752" y="2010"/>
                  </a:cubicBezTo>
                  <a:cubicBezTo>
                    <a:pt x="1753" y="2011"/>
                    <a:pt x="1754" y="2011"/>
                    <a:pt x="1755" y="2012"/>
                  </a:cubicBezTo>
                  <a:cubicBezTo>
                    <a:pt x="1756" y="2012"/>
                    <a:pt x="1758" y="2013"/>
                    <a:pt x="1759" y="2013"/>
                  </a:cubicBezTo>
                  <a:cubicBezTo>
                    <a:pt x="1760" y="2014"/>
                    <a:pt x="1761" y="2014"/>
                    <a:pt x="1762" y="2015"/>
                  </a:cubicBezTo>
                  <a:cubicBezTo>
                    <a:pt x="1767" y="2016"/>
                    <a:pt x="1772" y="2018"/>
                    <a:pt x="1777" y="2019"/>
                  </a:cubicBezTo>
                  <a:cubicBezTo>
                    <a:pt x="1782" y="2020"/>
                    <a:pt x="1787" y="2021"/>
                    <a:pt x="1792" y="2022"/>
                  </a:cubicBezTo>
                  <a:cubicBezTo>
                    <a:pt x="1795" y="2023"/>
                    <a:pt x="1797" y="2023"/>
                    <a:pt x="1799" y="2024"/>
                  </a:cubicBezTo>
                  <a:cubicBezTo>
                    <a:pt x="1800" y="2024"/>
                    <a:pt x="1800" y="2024"/>
                    <a:pt x="1801" y="2025"/>
                  </a:cubicBezTo>
                  <a:cubicBezTo>
                    <a:pt x="1802" y="2025"/>
                    <a:pt x="1802" y="2025"/>
                    <a:pt x="1803" y="2025"/>
                  </a:cubicBezTo>
                  <a:cubicBezTo>
                    <a:pt x="1803" y="2025"/>
                    <a:pt x="1804" y="2025"/>
                    <a:pt x="1804" y="2026"/>
                  </a:cubicBezTo>
                  <a:cubicBezTo>
                    <a:pt x="1805" y="2026"/>
                    <a:pt x="1805" y="2026"/>
                    <a:pt x="1806" y="2026"/>
                  </a:cubicBezTo>
                  <a:cubicBezTo>
                    <a:pt x="1810" y="2028"/>
                    <a:pt x="1814" y="2030"/>
                    <a:pt x="1818" y="2032"/>
                  </a:cubicBezTo>
                  <a:cubicBezTo>
                    <a:pt x="1822" y="2034"/>
                    <a:pt x="1825" y="2036"/>
                    <a:pt x="1828" y="2039"/>
                  </a:cubicBezTo>
                  <a:cubicBezTo>
                    <a:pt x="1829" y="2039"/>
                    <a:pt x="1829" y="2040"/>
                    <a:pt x="1830" y="2040"/>
                  </a:cubicBezTo>
                  <a:cubicBezTo>
                    <a:pt x="1831" y="2041"/>
                    <a:pt x="1831" y="2042"/>
                    <a:pt x="1832" y="2042"/>
                  </a:cubicBezTo>
                  <a:cubicBezTo>
                    <a:pt x="1833" y="2043"/>
                    <a:pt x="1833" y="2043"/>
                    <a:pt x="1834" y="2044"/>
                  </a:cubicBezTo>
                  <a:cubicBezTo>
                    <a:pt x="1834" y="2045"/>
                    <a:pt x="1835" y="2045"/>
                    <a:pt x="1835" y="2046"/>
                  </a:cubicBezTo>
                  <a:cubicBezTo>
                    <a:pt x="1837" y="2047"/>
                    <a:pt x="1837" y="2048"/>
                    <a:pt x="1838" y="2049"/>
                  </a:cubicBezTo>
                  <a:cubicBezTo>
                    <a:pt x="1839" y="2050"/>
                    <a:pt x="1840" y="2051"/>
                    <a:pt x="1841" y="2052"/>
                  </a:cubicBezTo>
                  <a:cubicBezTo>
                    <a:pt x="1841" y="2052"/>
                    <a:pt x="1842" y="2053"/>
                    <a:pt x="1843" y="2054"/>
                  </a:cubicBezTo>
                  <a:cubicBezTo>
                    <a:pt x="1843" y="2055"/>
                    <a:pt x="1844" y="2055"/>
                    <a:pt x="1844" y="2056"/>
                  </a:cubicBezTo>
                  <a:cubicBezTo>
                    <a:pt x="1845" y="2057"/>
                    <a:pt x="1845" y="2057"/>
                    <a:pt x="1845" y="2057"/>
                  </a:cubicBezTo>
                  <a:cubicBezTo>
                    <a:pt x="1845" y="2057"/>
                    <a:pt x="1845" y="2057"/>
                    <a:pt x="1844" y="2055"/>
                  </a:cubicBezTo>
                  <a:cubicBezTo>
                    <a:pt x="1844" y="2054"/>
                    <a:pt x="1843" y="2053"/>
                    <a:pt x="1842" y="2051"/>
                  </a:cubicBezTo>
                  <a:cubicBezTo>
                    <a:pt x="1842" y="2050"/>
                    <a:pt x="1841" y="2049"/>
                    <a:pt x="1840" y="2047"/>
                  </a:cubicBezTo>
                  <a:cubicBezTo>
                    <a:pt x="1839" y="2046"/>
                    <a:pt x="1839" y="2045"/>
                    <a:pt x="1838" y="2044"/>
                  </a:cubicBezTo>
                  <a:cubicBezTo>
                    <a:pt x="1836" y="2041"/>
                    <a:pt x="1834" y="2038"/>
                    <a:pt x="1831" y="2035"/>
                  </a:cubicBezTo>
                  <a:cubicBezTo>
                    <a:pt x="1828" y="2032"/>
                    <a:pt x="1825" y="2030"/>
                    <a:pt x="1821" y="2027"/>
                  </a:cubicBezTo>
                  <a:cubicBezTo>
                    <a:pt x="1817" y="2024"/>
                    <a:pt x="1813" y="2022"/>
                    <a:pt x="1809" y="2020"/>
                  </a:cubicBezTo>
                  <a:cubicBezTo>
                    <a:pt x="1804" y="2018"/>
                    <a:pt x="1799" y="2016"/>
                    <a:pt x="1794" y="2015"/>
                  </a:cubicBezTo>
                  <a:cubicBezTo>
                    <a:pt x="1789" y="2014"/>
                    <a:pt x="1784" y="2013"/>
                    <a:pt x="1779" y="2012"/>
                  </a:cubicBezTo>
                  <a:cubicBezTo>
                    <a:pt x="1774" y="2010"/>
                    <a:pt x="1770" y="2009"/>
                    <a:pt x="1765" y="2007"/>
                  </a:cubicBezTo>
                  <a:cubicBezTo>
                    <a:pt x="1760" y="2006"/>
                    <a:pt x="1756" y="2004"/>
                    <a:pt x="1751" y="2002"/>
                  </a:cubicBezTo>
                  <a:cubicBezTo>
                    <a:pt x="1747" y="2000"/>
                    <a:pt x="1743" y="1999"/>
                    <a:pt x="1739" y="1997"/>
                  </a:cubicBezTo>
                  <a:cubicBezTo>
                    <a:pt x="1735" y="1995"/>
                    <a:pt x="1731" y="1993"/>
                    <a:pt x="1728" y="1991"/>
                  </a:cubicBezTo>
                  <a:cubicBezTo>
                    <a:pt x="1727" y="1991"/>
                    <a:pt x="1726" y="1991"/>
                    <a:pt x="1726" y="1990"/>
                  </a:cubicBezTo>
                  <a:cubicBezTo>
                    <a:pt x="1712" y="1977"/>
                    <a:pt x="1702" y="1965"/>
                    <a:pt x="1694" y="1955"/>
                  </a:cubicBezTo>
                  <a:cubicBezTo>
                    <a:pt x="1749" y="1969"/>
                    <a:pt x="1792" y="1994"/>
                    <a:pt x="1845" y="2004"/>
                  </a:cubicBezTo>
                  <a:cubicBezTo>
                    <a:pt x="1845" y="2004"/>
                    <a:pt x="1845" y="2004"/>
                    <a:pt x="1846" y="2005"/>
                  </a:cubicBezTo>
                  <a:cubicBezTo>
                    <a:pt x="1847" y="2005"/>
                    <a:pt x="1849" y="2006"/>
                    <a:pt x="1852" y="2007"/>
                  </a:cubicBezTo>
                  <a:cubicBezTo>
                    <a:pt x="1854" y="2008"/>
                    <a:pt x="1856" y="2010"/>
                    <a:pt x="1859" y="2011"/>
                  </a:cubicBezTo>
                  <a:cubicBezTo>
                    <a:pt x="1860" y="2011"/>
                    <a:pt x="1861" y="2012"/>
                    <a:pt x="1862" y="2013"/>
                  </a:cubicBezTo>
                  <a:cubicBezTo>
                    <a:pt x="1864" y="2013"/>
                    <a:pt x="1865" y="2014"/>
                    <a:pt x="1866" y="2015"/>
                  </a:cubicBezTo>
                  <a:cubicBezTo>
                    <a:pt x="1868" y="2016"/>
                    <a:pt x="1869" y="2016"/>
                    <a:pt x="1871" y="2017"/>
                  </a:cubicBezTo>
                  <a:cubicBezTo>
                    <a:pt x="1871" y="2018"/>
                    <a:pt x="1872" y="2018"/>
                    <a:pt x="1873" y="2018"/>
                  </a:cubicBezTo>
                  <a:cubicBezTo>
                    <a:pt x="1873" y="2019"/>
                    <a:pt x="1874" y="2019"/>
                    <a:pt x="1875" y="2020"/>
                  </a:cubicBezTo>
                  <a:cubicBezTo>
                    <a:pt x="1876" y="2021"/>
                    <a:pt x="1878" y="2022"/>
                    <a:pt x="1879" y="2023"/>
                  </a:cubicBezTo>
                  <a:cubicBezTo>
                    <a:pt x="1881" y="2024"/>
                    <a:pt x="1882" y="2024"/>
                    <a:pt x="1884" y="2025"/>
                  </a:cubicBezTo>
                  <a:cubicBezTo>
                    <a:pt x="1885" y="2026"/>
                    <a:pt x="1887" y="2028"/>
                    <a:pt x="1888" y="2029"/>
                  </a:cubicBezTo>
                  <a:cubicBezTo>
                    <a:pt x="1889" y="2029"/>
                    <a:pt x="1890" y="2030"/>
                    <a:pt x="1891" y="2030"/>
                  </a:cubicBezTo>
                  <a:cubicBezTo>
                    <a:pt x="1892" y="2031"/>
                    <a:pt x="1892" y="2031"/>
                    <a:pt x="1893" y="2032"/>
                  </a:cubicBezTo>
                  <a:cubicBezTo>
                    <a:pt x="1900" y="2036"/>
                    <a:pt x="1906" y="2042"/>
                    <a:pt x="1912" y="2047"/>
                  </a:cubicBezTo>
                  <a:cubicBezTo>
                    <a:pt x="1919" y="2053"/>
                    <a:pt x="1925" y="2059"/>
                    <a:pt x="1931" y="2065"/>
                  </a:cubicBezTo>
                  <a:cubicBezTo>
                    <a:pt x="1932" y="2067"/>
                    <a:pt x="1934" y="2069"/>
                    <a:pt x="1936" y="2071"/>
                  </a:cubicBezTo>
                  <a:cubicBezTo>
                    <a:pt x="1937" y="2072"/>
                    <a:pt x="1938" y="2074"/>
                    <a:pt x="1940" y="2076"/>
                  </a:cubicBezTo>
                  <a:cubicBezTo>
                    <a:pt x="1943" y="2079"/>
                    <a:pt x="1945" y="2083"/>
                    <a:pt x="1948" y="2086"/>
                  </a:cubicBezTo>
                  <a:cubicBezTo>
                    <a:pt x="1950" y="2088"/>
                    <a:pt x="1951" y="2090"/>
                    <a:pt x="1952" y="2092"/>
                  </a:cubicBezTo>
                  <a:cubicBezTo>
                    <a:pt x="1954" y="2094"/>
                    <a:pt x="1955" y="2095"/>
                    <a:pt x="1956" y="2097"/>
                  </a:cubicBezTo>
                  <a:cubicBezTo>
                    <a:pt x="1957" y="2099"/>
                    <a:pt x="1959" y="2101"/>
                    <a:pt x="1960" y="2103"/>
                  </a:cubicBezTo>
                  <a:cubicBezTo>
                    <a:pt x="1961" y="2104"/>
                    <a:pt x="1961" y="2105"/>
                    <a:pt x="1962" y="2106"/>
                  </a:cubicBezTo>
                  <a:cubicBezTo>
                    <a:pt x="1962" y="2107"/>
                    <a:pt x="1963" y="2108"/>
                    <a:pt x="1964" y="2108"/>
                  </a:cubicBezTo>
                  <a:cubicBezTo>
                    <a:pt x="1965" y="2110"/>
                    <a:pt x="1966" y="2112"/>
                    <a:pt x="1967" y="2114"/>
                  </a:cubicBezTo>
                  <a:cubicBezTo>
                    <a:pt x="1968" y="2116"/>
                    <a:pt x="1970" y="2118"/>
                    <a:pt x="1971" y="2120"/>
                  </a:cubicBezTo>
                  <a:cubicBezTo>
                    <a:pt x="1972" y="2122"/>
                    <a:pt x="1973" y="2124"/>
                    <a:pt x="1974" y="2125"/>
                  </a:cubicBezTo>
                  <a:cubicBezTo>
                    <a:pt x="1975" y="2127"/>
                    <a:pt x="1976" y="2129"/>
                    <a:pt x="1977" y="2131"/>
                  </a:cubicBezTo>
                  <a:cubicBezTo>
                    <a:pt x="1981" y="2139"/>
                    <a:pt x="1985" y="2146"/>
                    <a:pt x="1989" y="2153"/>
                  </a:cubicBezTo>
                  <a:cubicBezTo>
                    <a:pt x="1991" y="2156"/>
                    <a:pt x="1992" y="2160"/>
                    <a:pt x="1994" y="2163"/>
                  </a:cubicBezTo>
                  <a:cubicBezTo>
                    <a:pt x="1996" y="2166"/>
                    <a:pt x="1997" y="2170"/>
                    <a:pt x="1999" y="2173"/>
                  </a:cubicBezTo>
                  <a:cubicBezTo>
                    <a:pt x="2005" y="2185"/>
                    <a:pt x="2010" y="2195"/>
                    <a:pt x="2013" y="2203"/>
                  </a:cubicBezTo>
                  <a:cubicBezTo>
                    <a:pt x="2015" y="2206"/>
                    <a:pt x="2016" y="2209"/>
                    <a:pt x="2017" y="2211"/>
                  </a:cubicBezTo>
                  <a:cubicBezTo>
                    <a:pt x="2018" y="2213"/>
                    <a:pt x="2019" y="2214"/>
                    <a:pt x="2019" y="2214"/>
                  </a:cubicBezTo>
                  <a:cubicBezTo>
                    <a:pt x="2019" y="2214"/>
                    <a:pt x="2018" y="2213"/>
                    <a:pt x="2018" y="2211"/>
                  </a:cubicBezTo>
                  <a:cubicBezTo>
                    <a:pt x="2017" y="2209"/>
                    <a:pt x="2016" y="2206"/>
                    <a:pt x="2015" y="2202"/>
                  </a:cubicBezTo>
                  <a:cubicBezTo>
                    <a:pt x="2013" y="2198"/>
                    <a:pt x="2012" y="2194"/>
                    <a:pt x="2010" y="2188"/>
                  </a:cubicBezTo>
                  <a:cubicBezTo>
                    <a:pt x="2009" y="2186"/>
                    <a:pt x="2008" y="2183"/>
                    <a:pt x="2006" y="2180"/>
                  </a:cubicBezTo>
                  <a:cubicBezTo>
                    <a:pt x="2005" y="2177"/>
                    <a:pt x="2004" y="2174"/>
                    <a:pt x="2003" y="2171"/>
                  </a:cubicBezTo>
                  <a:cubicBezTo>
                    <a:pt x="2002" y="2168"/>
                    <a:pt x="2000" y="2164"/>
                    <a:pt x="1999" y="2161"/>
                  </a:cubicBezTo>
                  <a:cubicBezTo>
                    <a:pt x="1997" y="2157"/>
                    <a:pt x="1996" y="2154"/>
                    <a:pt x="1994" y="2150"/>
                  </a:cubicBezTo>
                  <a:cubicBezTo>
                    <a:pt x="1992" y="2147"/>
                    <a:pt x="1991" y="2143"/>
                    <a:pt x="1989" y="2139"/>
                  </a:cubicBezTo>
                  <a:cubicBezTo>
                    <a:pt x="1988" y="2137"/>
                    <a:pt x="1987" y="2135"/>
                    <a:pt x="1986" y="2134"/>
                  </a:cubicBezTo>
                  <a:cubicBezTo>
                    <a:pt x="1986" y="2133"/>
                    <a:pt x="1985" y="2132"/>
                    <a:pt x="1985" y="2131"/>
                  </a:cubicBezTo>
                  <a:cubicBezTo>
                    <a:pt x="1985" y="2130"/>
                    <a:pt x="1984" y="2130"/>
                    <a:pt x="1984" y="2130"/>
                  </a:cubicBezTo>
                  <a:cubicBezTo>
                    <a:pt x="1985" y="2130"/>
                    <a:pt x="1987" y="2131"/>
                    <a:pt x="1988" y="2132"/>
                  </a:cubicBezTo>
                  <a:cubicBezTo>
                    <a:pt x="1990" y="2133"/>
                    <a:pt x="1993" y="2135"/>
                    <a:pt x="1995" y="2137"/>
                  </a:cubicBezTo>
                  <a:cubicBezTo>
                    <a:pt x="1998" y="2139"/>
                    <a:pt x="2001" y="2141"/>
                    <a:pt x="2004" y="2143"/>
                  </a:cubicBezTo>
                  <a:cubicBezTo>
                    <a:pt x="2007" y="2145"/>
                    <a:pt x="2010" y="2147"/>
                    <a:pt x="2014" y="2149"/>
                  </a:cubicBezTo>
                  <a:cubicBezTo>
                    <a:pt x="2017" y="2152"/>
                    <a:pt x="2020" y="2154"/>
                    <a:pt x="2024" y="2157"/>
                  </a:cubicBezTo>
                  <a:cubicBezTo>
                    <a:pt x="2027" y="2159"/>
                    <a:pt x="2030" y="2162"/>
                    <a:pt x="2034" y="2164"/>
                  </a:cubicBezTo>
                  <a:cubicBezTo>
                    <a:pt x="2036" y="2167"/>
                    <a:pt x="2036" y="2167"/>
                    <a:pt x="2036" y="2167"/>
                  </a:cubicBezTo>
                  <a:cubicBezTo>
                    <a:pt x="2037" y="2167"/>
                    <a:pt x="2038" y="2168"/>
                    <a:pt x="2038" y="2169"/>
                  </a:cubicBezTo>
                  <a:cubicBezTo>
                    <a:pt x="2040" y="2170"/>
                    <a:pt x="2041" y="2172"/>
                    <a:pt x="2043" y="2173"/>
                  </a:cubicBezTo>
                  <a:cubicBezTo>
                    <a:pt x="2046" y="2176"/>
                    <a:pt x="2049" y="2179"/>
                    <a:pt x="2051" y="2182"/>
                  </a:cubicBezTo>
                  <a:cubicBezTo>
                    <a:pt x="2054" y="2185"/>
                    <a:pt x="2056" y="2188"/>
                    <a:pt x="2058" y="2191"/>
                  </a:cubicBezTo>
                  <a:cubicBezTo>
                    <a:pt x="2060" y="2194"/>
                    <a:pt x="2062" y="2197"/>
                    <a:pt x="2064" y="2200"/>
                  </a:cubicBezTo>
                  <a:cubicBezTo>
                    <a:pt x="2064" y="2201"/>
                    <a:pt x="2065" y="2202"/>
                    <a:pt x="2066" y="2204"/>
                  </a:cubicBezTo>
                  <a:cubicBezTo>
                    <a:pt x="2067" y="2205"/>
                    <a:pt x="2067" y="2206"/>
                    <a:pt x="2068" y="2207"/>
                  </a:cubicBezTo>
                  <a:cubicBezTo>
                    <a:pt x="2068" y="2209"/>
                    <a:pt x="2069" y="2210"/>
                    <a:pt x="2069" y="2211"/>
                  </a:cubicBezTo>
                  <a:cubicBezTo>
                    <a:pt x="2070" y="2212"/>
                    <a:pt x="2070" y="2213"/>
                    <a:pt x="2071" y="2214"/>
                  </a:cubicBezTo>
                  <a:cubicBezTo>
                    <a:pt x="2071" y="2215"/>
                    <a:pt x="2072" y="2217"/>
                    <a:pt x="2072" y="2218"/>
                  </a:cubicBezTo>
                  <a:cubicBezTo>
                    <a:pt x="2073" y="2219"/>
                    <a:pt x="2073" y="2219"/>
                    <a:pt x="2073" y="2219"/>
                  </a:cubicBezTo>
                  <a:cubicBezTo>
                    <a:pt x="2073" y="2219"/>
                    <a:pt x="2073" y="2219"/>
                    <a:pt x="2073" y="2218"/>
                  </a:cubicBezTo>
                  <a:cubicBezTo>
                    <a:pt x="2072" y="2217"/>
                    <a:pt x="2072" y="2215"/>
                    <a:pt x="2072" y="2213"/>
                  </a:cubicBezTo>
                  <a:cubicBezTo>
                    <a:pt x="2072" y="2212"/>
                    <a:pt x="2072" y="2211"/>
                    <a:pt x="2072" y="2210"/>
                  </a:cubicBezTo>
                  <a:cubicBezTo>
                    <a:pt x="2071" y="2209"/>
                    <a:pt x="2071" y="2208"/>
                    <a:pt x="2071" y="2206"/>
                  </a:cubicBezTo>
                  <a:cubicBezTo>
                    <a:pt x="2070" y="2205"/>
                    <a:pt x="2070" y="2204"/>
                    <a:pt x="2069" y="2202"/>
                  </a:cubicBezTo>
                  <a:cubicBezTo>
                    <a:pt x="2069" y="2201"/>
                    <a:pt x="2068" y="2199"/>
                    <a:pt x="2068" y="2198"/>
                  </a:cubicBezTo>
                  <a:cubicBezTo>
                    <a:pt x="2067" y="2196"/>
                    <a:pt x="2067" y="2194"/>
                    <a:pt x="2066" y="2193"/>
                  </a:cubicBezTo>
                  <a:cubicBezTo>
                    <a:pt x="2065" y="2191"/>
                    <a:pt x="2064" y="2190"/>
                    <a:pt x="2063" y="2188"/>
                  </a:cubicBezTo>
                  <a:cubicBezTo>
                    <a:pt x="2061" y="2184"/>
                    <a:pt x="2059" y="2181"/>
                    <a:pt x="2057" y="2178"/>
                  </a:cubicBezTo>
                  <a:cubicBezTo>
                    <a:pt x="2056" y="2177"/>
                    <a:pt x="2055" y="2176"/>
                    <a:pt x="2055" y="2175"/>
                  </a:cubicBezTo>
                  <a:cubicBezTo>
                    <a:pt x="2054" y="2174"/>
                    <a:pt x="2053" y="2173"/>
                    <a:pt x="2053" y="2173"/>
                  </a:cubicBezTo>
                  <a:cubicBezTo>
                    <a:pt x="2051" y="2171"/>
                    <a:pt x="2050" y="2169"/>
                    <a:pt x="2048" y="2168"/>
                  </a:cubicBezTo>
                  <a:cubicBezTo>
                    <a:pt x="2047" y="2166"/>
                    <a:pt x="2045" y="2165"/>
                    <a:pt x="2044" y="2163"/>
                  </a:cubicBezTo>
                  <a:cubicBezTo>
                    <a:pt x="2043" y="2162"/>
                    <a:pt x="2042" y="2161"/>
                    <a:pt x="2041" y="2161"/>
                  </a:cubicBezTo>
                  <a:cubicBezTo>
                    <a:pt x="2039" y="2158"/>
                    <a:pt x="2039" y="2158"/>
                    <a:pt x="2039" y="2158"/>
                  </a:cubicBezTo>
                  <a:cubicBezTo>
                    <a:pt x="2035" y="2156"/>
                    <a:pt x="2032" y="2153"/>
                    <a:pt x="2028" y="2150"/>
                  </a:cubicBezTo>
                  <a:cubicBezTo>
                    <a:pt x="2026" y="2149"/>
                    <a:pt x="2025" y="2148"/>
                    <a:pt x="2023" y="2147"/>
                  </a:cubicBezTo>
                  <a:cubicBezTo>
                    <a:pt x="2021" y="2146"/>
                    <a:pt x="2019" y="2144"/>
                    <a:pt x="2018" y="2143"/>
                  </a:cubicBezTo>
                  <a:cubicBezTo>
                    <a:pt x="2014" y="2141"/>
                    <a:pt x="2010" y="2139"/>
                    <a:pt x="2007" y="2138"/>
                  </a:cubicBezTo>
                  <a:cubicBezTo>
                    <a:pt x="2004" y="2136"/>
                    <a:pt x="2001" y="2134"/>
                    <a:pt x="1998" y="2133"/>
                  </a:cubicBezTo>
                  <a:cubicBezTo>
                    <a:pt x="1995" y="2132"/>
                    <a:pt x="1992" y="2130"/>
                    <a:pt x="1989" y="2129"/>
                  </a:cubicBezTo>
                  <a:cubicBezTo>
                    <a:pt x="1987" y="2128"/>
                    <a:pt x="1985" y="2127"/>
                    <a:pt x="1983" y="2127"/>
                  </a:cubicBezTo>
                  <a:cubicBezTo>
                    <a:pt x="1983" y="2127"/>
                    <a:pt x="1983" y="2127"/>
                    <a:pt x="1983" y="2127"/>
                  </a:cubicBezTo>
                  <a:cubicBezTo>
                    <a:pt x="1982" y="2125"/>
                    <a:pt x="1981" y="2124"/>
                    <a:pt x="1980" y="2122"/>
                  </a:cubicBezTo>
                  <a:cubicBezTo>
                    <a:pt x="1979" y="2120"/>
                    <a:pt x="1978" y="2118"/>
                    <a:pt x="1977" y="2116"/>
                  </a:cubicBezTo>
                  <a:cubicBezTo>
                    <a:pt x="1976" y="2114"/>
                    <a:pt x="1975" y="2112"/>
                    <a:pt x="1974" y="2110"/>
                  </a:cubicBezTo>
                  <a:cubicBezTo>
                    <a:pt x="1973" y="2108"/>
                    <a:pt x="1971" y="2106"/>
                    <a:pt x="1970" y="2104"/>
                  </a:cubicBezTo>
                  <a:cubicBezTo>
                    <a:pt x="1970" y="2103"/>
                    <a:pt x="1969" y="2102"/>
                    <a:pt x="1968" y="2101"/>
                  </a:cubicBezTo>
                  <a:cubicBezTo>
                    <a:pt x="1968" y="2101"/>
                    <a:pt x="1967" y="2100"/>
                    <a:pt x="1967" y="2099"/>
                  </a:cubicBezTo>
                  <a:cubicBezTo>
                    <a:pt x="1965" y="2097"/>
                    <a:pt x="1964" y="2095"/>
                    <a:pt x="1963" y="2093"/>
                  </a:cubicBezTo>
                  <a:cubicBezTo>
                    <a:pt x="1961" y="2091"/>
                    <a:pt x="1960" y="2089"/>
                    <a:pt x="1959" y="2087"/>
                  </a:cubicBezTo>
                  <a:cubicBezTo>
                    <a:pt x="1957" y="2085"/>
                    <a:pt x="1956" y="2083"/>
                    <a:pt x="1955" y="2081"/>
                  </a:cubicBezTo>
                  <a:cubicBezTo>
                    <a:pt x="1952" y="2078"/>
                    <a:pt x="1949" y="2074"/>
                    <a:pt x="1946" y="2071"/>
                  </a:cubicBezTo>
                  <a:cubicBezTo>
                    <a:pt x="1944" y="2069"/>
                    <a:pt x="1943" y="2067"/>
                    <a:pt x="1941" y="2065"/>
                  </a:cubicBezTo>
                  <a:cubicBezTo>
                    <a:pt x="1940" y="2064"/>
                    <a:pt x="1938" y="2062"/>
                    <a:pt x="1937" y="2060"/>
                  </a:cubicBezTo>
                  <a:cubicBezTo>
                    <a:pt x="1936" y="2059"/>
                    <a:pt x="1935" y="2059"/>
                    <a:pt x="1934" y="2058"/>
                  </a:cubicBezTo>
                  <a:cubicBezTo>
                    <a:pt x="1934" y="2058"/>
                    <a:pt x="1934" y="2058"/>
                    <a:pt x="1934" y="2058"/>
                  </a:cubicBezTo>
                  <a:cubicBezTo>
                    <a:pt x="1934" y="2057"/>
                    <a:pt x="1934" y="2057"/>
                    <a:pt x="1934" y="2057"/>
                  </a:cubicBezTo>
                  <a:cubicBezTo>
                    <a:pt x="1934" y="2057"/>
                    <a:pt x="1934" y="2057"/>
                    <a:pt x="1934" y="2057"/>
                  </a:cubicBezTo>
                  <a:cubicBezTo>
                    <a:pt x="1934" y="2057"/>
                    <a:pt x="1934" y="2057"/>
                    <a:pt x="1934" y="2057"/>
                  </a:cubicBezTo>
                  <a:cubicBezTo>
                    <a:pt x="1933" y="2057"/>
                    <a:pt x="1933" y="2057"/>
                    <a:pt x="1933" y="2057"/>
                  </a:cubicBezTo>
                  <a:cubicBezTo>
                    <a:pt x="1932" y="2055"/>
                    <a:pt x="1932" y="2055"/>
                    <a:pt x="1932" y="2055"/>
                  </a:cubicBezTo>
                  <a:cubicBezTo>
                    <a:pt x="1931" y="2055"/>
                    <a:pt x="1930" y="2054"/>
                    <a:pt x="1930" y="2053"/>
                  </a:cubicBezTo>
                  <a:cubicBezTo>
                    <a:pt x="1930" y="2054"/>
                    <a:pt x="1931" y="2054"/>
                    <a:pt x="1932" y="2054"/>
                  </a:cubicBezTo>
                  <a:cubicBezTo>
                    <a:pt x="1933" y="2055"/>
                    <a:pt x="1935" y="2056"/>
                    <a:pt x="1936" y="2057"/>
                  </a:cubicBezTo>
                  <a:cubicBezTo>
                    <a:pt x="1942" y="2060"/>
                    <a:pt x="1949" y="2063"/>
                    <a:pt x="1955" y="2066"/>
                  </a:cubicBezTo>
                  <a:cubicBezTo>
                    <a:pt x="1956" y="2066"/>
                    <a:pt x="1956" y="2066"/>
                    <a:pt x="1956" y="2066"/>
                  </a:cubicBezTo>
                  <a:cubicBezTo>
                    <a:pt x="1958" y="2067"/>
                    <a:pt x="1958" y="2067"/>
                    <a:pt x="1958" y="2067"/>
                  </a:cubicBezTo>
                  <a:cubicBezTo>
                    <a:pt x="1960" y="2068"/>
                    <a:pt x="1960" y="2068"/>
                    <a:pt x="1960" y="2068"/>
                  </a:cubicBezTo>
                  <a:cubicBezTo>
                    <a:pt x="1962" y="2068"/>
                    <a:pt x="1963" y="2069"/>
                    <a:pt x="1965" y="2070"/>
                  </a:cubicBezTo>
                  <a:cubicBezTo>
                    <a:pt x="1968" y="2071"/>
                    <a:pt x="1971" y="2072"/>
                    <a:pt x="1975" y="2073"/>
                  </a:cubicBezTo>
                  <a:cubicBezTo>
                    <a:pt x="1981" y="2075"/>
                    <a:pt x="1988" y="2077"/>
                    <a:pt x="1994" y="2080"/>
                  </a:cubicBezTo>
                  <a:cubicBezTo>
                    <a:pt x="2000" y="2082"/>
                    <a:pt x="2005" y="2084"/>
                    <a:pt x="2011" y="2087"/>
                  </a:cubicBezTo>
                  <a:cubicBezTo>
                    <a:pt x="2016" y="2089"/>
                    <a:pt x="2021" y="2092"/>
                    <a:pt x="2025" y="2095"/>
                  </a:cubicBezTo>
                  <a:cubicBezTo>
                    <a:pt x="2029" y="2098"/>
                    <a:pt x="2033" y="2101"/>
                    <a:pt x="2036" y="2103"/>
                  </a:cubicBezTo>
                  <a:cubicBezTo>
                    <a:pt x="2039" y="2106"/>
                    <a:pt x="2041" y="2109"/>
                    <a:pt x="2043" y="2111"/>
                  </a:cubicBezTo>
                  <a:cubicBezTo>
                    <a:pt x="2044" y="2113"/>
                    <a:pt x="2045" y="2114"/>
                    <a:pt x="2045" y="2115"/>
                  </a:cubicBezTo>
                  <a:cubicBezTo>
                    <a:pt x="2046" y="2116"/>
                    <a:pt x="2046" y="2116"/>
                    <a:pt x="2047" y="2117"/>
                  </a:cubicBezTo>
                  <a:cubicBezTo>
                    <a:pt x="2048" y="2119"/>
                    <a:pt x="2048" y="2119"/>
                    <a:pt x="2048" y="2119"/>
                  </a:cubicBezTo>
                  <a:cubicBezTo>
                    <a:pt x="2048" y="2119"/>
                    <a:pt x="2048" y="2119"/>
                    <a:pt x="2047" y="2117"/>
                  </a:cubicBezTo>
                  <a:cubicBezTo>
                    <a:pt x="2047" y="2116"/>
                    <a:pt x="2047" y="2115"/>
                    <a:pt x="2046" y="2114"/>
                  </a:cubicBezTo>
                  <a:cubicBezTo>
                    <a:pt x="2046" y="2113"/>
                    <a:pt x="2045" y="2112"/>
                    <a:pt x="2044" y="2111"/>
                  </a:cubicBezTo>
                  <a:cubicBezTo>
                    <a:pt x="2043" y="2108"/>
                    <a:pt x="2041" y="2105"/>
                    <a:pt x="2038" y="2101"/>
                  </a:cubicBezTo>
                  <a:cubicBezTo>
                    <a:pt x="2035" y="2098"/>
                    <a:pt x="2032" y="2095"/>
                    <a:pt x="2027" y="2091"/>
                  </a:cubicBezTo>
                  <a:cubicBezTo>
                    <a:pt x="2023" y="2088"/>
                    <a:pt x="2019" y="2084"/>
                    <a:pt x="2013" y="2081"/>
                  </a:cubicBezTo>
                  <a:cubicBezTo>
                    <a:pt x="2008" y="2078"/>
                    <a:pt x="2002" y="2076"/>
                    <a:pt x="1996" y="2073"/>
                  </a:cubicBezTo>
                  <a:cubicBezTo>
                    <a:pt x="1993" y="2072"/>
                    <a:pt x="1990" y="2071"/>
                    <a:pt x="1987" y="2069"/>
                  </a:cubicBezTo>
                  <a:cubicBezTo>
                    <a:pt x="1984" y="2068"/>
                    <a:pt x="1980" y="2067"/>
                    <a:pt x="1977" y="2066"/>
                  </a:cubicBezTo>
                  <a:cubicBezTo>
                    <a:pt x="1974" y="2065"/>
                    <a:pt x="1971" y="2063"/>
                    <a:pt x="1968" y="2062"/>
                  </a:cubicBezTo>
                  <a:cubicBezTo>
                    <a:pt x="1966" y="2062"/>
                    <a:pt x="1964" y="2061"/>
                    <a:pt x="1963" y="2060"/>
                  </a:cubicBezTo>
                  <a:cubicBezTo>
                    <a:pt x="1960" y="2059"/>
                    <a:pt x="1960" y="2059"/>
                    <a:pt x="1960" y="2059"/>
                  </a:cubicBezTo>
                  <a:cubicBezTo>
                    <a:pt x="1960" y="2059"/>
                    <a:pt x="1960" y="2059"/>
                    <a:pt x="1959" y="2059"/>
                  </a:cubicBezTo>
                  <a:cubicBezTo>
                    <a:pt x="1958" y="2058"/>
                    <a:pt x="1958" y="2058"/>
                    <a:pt x="1958" y="2058"/>
                  </a:cubicBezTo>
                  <a:cubicBezTo>
                    <a:pt x="1953" y="2056"/>
                    <a:pt x="1953" y="2056"/>
                    <a:pt x="1953" y="2056"/>
                  </a:cubicBezTo>
                  <a:cubicBezTo>
                    <a:pt x="1952" y="2056"/>
                    <a:pt x="1950" y="2055"/>
                    <a:pt x="1949" y="2054"/>
                  </a:cubicBezTo>
                  <a:cubicBezTo>
                    <a:pt x="1947" y="2054"/>
                    <a:pt x="1946" y="2053"/>
                    <a:pt x="1944" y="2052"/>
                  </a:cubicBezTo>
                  <a:cubicBezTo>
                    <a:pt x="1943" y="2051"/>
                    <a:pt x="1941" y="2051"/>
                    <a:pt x="1940" y="2050"/>
                  </a:cubicBezTo>
                  <a:cubicBezTo>
                    <a:pt x="1936" y="2048"/>
                    <a:pt x="1933" y="2047"/>
                    <a:pt x="1930" y="2045"/>
                  </a:cubicBezTo>
                  <a:cubicBezTo>
                    <a:pt x="1934" y="2046"/>
                    <a:pt x="1938" y="2047"/>
                    <a:pt x="1942" y="2048"/>
                  </a:cubicBezTo>
                  <a:cubicBezTo>
                    <a:pt x="1945" y="2049"/>
                    <a:pt x="1947" y="2049"/>
                    <a:pt x="1950" y="2050"/>
                  </a:cubicBezTo>
                  <a:cubicBezTo>
                    <a:pt x="1951" y="2050"/>
                    <a:pt x="1953" y="2050"/>
                    <a:pt x="1954" y="2050"/>
                  </a:cubicBezTo>
                  <a:cubicBezTo>
                    <a:pt x="1955" y="2050"/>
                    <a:pt x="1957" y="2050"/>
                    <a:pt x="1958" y="2050"/>
                  </a:cubicBezTo>
                  <a:cubicBezTo>
                    <a:pt x="1964" y="2051"/>
                    <a:pt x="1969" y="2051"/>
                    <a:pt x="1974" y="2051"/>
                  </a:cubicBezTo>
                  <a:cubicBezTo>
                    <a:pt x="1977" y="2051"/>
                    <a:pt x="1980" y="2051"/>
                    <a:pt x="1982" y="2051"/>
                  </a:cubicBezTo>
                  <a:cubicBezTo>
                    <a:pt x="1985" y="2052"/>
                    <a:pt x="1988" y="2052"/>
                    <a:pt x="1990" y="2052"/>
                  </a:cubicBezTo>
                  <a:cubicBezTo>
                    <a:pt x="1993" y="2052"/>
                    <a:pt x="1996" y="2052"/>
                    <a:pt x="1998" y="2052"/>
                  </a:cubicBezTo>
                  <a:cubicBezTo>
                    <a:pt x="2001" y="2053"/>
                    <a:pt x="2003" y="2053"/>
                    <a:pt x="2006" y="2053"/>
                  </a:cubicBezTo>
                  <a:cubicBezTo>
                    <a:pt x="2011" y="2054"/>
                    <a:pt x="2015" y="2055"/>
                    <a:pt x="2020" y="2056"/>
                  </a:cubicBezTo>
                  <a:cubicBezTo>
                    <a:pt x="2022" y="2056"/>
                    <a:pt x="2024" y="2057"/>
                    <a:pt x="2026" y="2058"/>
                  </a:cubicBezTo>
                  <a:cubicBezTo>
                    <a:pt x="2027" y="2058"/>
                    <a:pt x="2027" y="2058"/>
                    <a:pt x="2028" y="2058"/>
                  </a:cubicBezTo>
                  <a:cubicBezTo>
                    <a:pt x="2028" y="2058"/>
                    <a:pt x="2028" y="2059"/>
                    <a:pt x="2029" y="2059"/>
                  </a:cubicBezTo>
                  <a:cubicBezTo>
                    <a:pt x="2029" y="2059"/>
                    <a:pt x="2030" y="2059"/>
                    <a:pt x="2030" y="2059"/>
                  </a:cubicBezTo>
                  <a:cubicBezTo>
                    <a:pt x="2031" y="2060"/>
                    <a:pt x="2031" y="2060"/>
                    <a:pt x="2032" y="2060"/>
                  </a:cubicBezTo>
                  <a:cubicBezTo>
                    <a:pt x="2035" y="2062"/>
                    <a:pt x="2038" y="2064"/>
                    <a:pt x="2041" y="2066"/>
                  </a:cubicBezTo>
                  <a:cubicBezTo>
                    <a:pt x="2043" y="2068"/>
                    <a:pt x="2045" y="2070"/>
                    <a:pt x="2047" y="2071"/>
                  </a:cubicBezTo>
                  <a:cubicBezTo>
                    <a:pt x="2049" y="2073"/>
                    <a:pt x="2050" y="2075"/>
                    <a:pt x="2051" y="2076"/>
                  </a:cubicBezTo>
                  <a:cubicBezTo>
                    <a:pt x="2051" y="2077"/>
                    <a:pt x="2052" y="2077"/>
                    <a:pt x="2052" y="2077"/>
                  </a:cubicBezTo>
                  <a:cubicBezTo>
                    <a:pt x="2052" y="2077"/>
                    <a:pt x="2051" y="2077"/>
                    <a:pt x="2051" y="2075"/>
                  </a:cubicBezTo>
                  <a:cubicBezTo>
                    <a:pt x="2050" y="2074"/>
                    <a:pt x="2050" y="2072"/>
                    <a:pt x="2048" y="2070"/>
                  </a:cubicBezTo>
                  <a:cubicBezTo>
                    <a:pt x="2047" y="2068"/>
                    <a:pt x="2045" y="2066"/>
                    <a:pt x="2043" y="2064"/>
                  </a:cubicBezTo>
                  <a:cubicBezTo>
                    <a:pt x="2040" y="2061"/>
                    <a:pt x="2037" y="2059"/>
                    <a:pt x="2034" y="2056"/>
                  </a:cubicBezTo>
                  <a:cubicBezTo>
                    <a:pt x="2033" y="2056"/>
                    <a:pt x="2033" y="2056"/>
                    <a:pt x="2033" y="2055"/>
                  </a:cubicBezTo>
                  <a:cubicBezTo>
                    <a:pt x="2032" y="2055"/>
                    <a:pt x="2032" y="2055"/>
                    <a:pt x="2031" y="2054"/>
                  </a:cubicBezTo>
                  <a:cubicBezTo>
                    <a:pt x="2031" y="2054"/>
                    <a:pt x="2030" y="2054"/>
                    <a:pt x="2030" y="2054"/>
                  </a:cubicBezTo>
                  <a:cubicBezTo>
                    <a:pt x="2029" y="2053"/>
                    <a:pt x="2029" y="2053"/>
                    <a:pt x="2028" y="2053"/>
                  </a:cubicBezTo>
                  <a:cubicBezTo>
                    <a:pt x="2027" y="2052"/>
                    <a:pt x="2027" y="2052"/>
                    <a:pt x="2027" y="2052"/>
                  </a:cubicBezTo>
                  <a:cubicBezTo>
                    <a:pt x="2027" y="2052"/>
                    <a:pt x="2027" y="2052"/>
                    <a:pt x="2027" y="2052"/>
                  </a:cubicBezTo>
                  <a:cubicBezTo>
                    <a:pt x="2027" y="2052"/>
                    <a:pt x="2027" y="2052"/>
                    <a:pt x="2027" y="2052"/>
                  </a:cubicBezTo>
                  <a:cubicBezTo>
                    <a:pt x="2026" y="2052"/>
                    <a:pt x="2025" y="2052"/>
                    <a:pt x="2025" y="2051"/>
                  </a:cubicBezTo>
                  <a:cubicBezTo>
                    <a:pt x="2024" y="2051"/>
                    <a:pt x="2023" y="2050"/>
                    <a:pt x="2022" y="2050"/>
                  </a:cubicBezTo>
                  <a:cubicBezTo>
                    <a:pt x="2017" y="2048"/>
                    <a:pt x="2012" y="2047"/>
                    <a:pt x="2007" y="2046"/>
                  </a:cubicBezTo>
                  <a:cubicBezTo>
                    <a:pt x="2004" y="2046"/>
                    <a:pt x="2002" y="2045"/>
                    <a:pt x="1999" y="2045"/>
                  </a:cubicBezTo>
                  <a:cubicBezTo>
                    <a:pt x="1996" y="2045"/>
                    <a:pt x="1994" y="2044"/>
                    <a:pt x="1991" y="2044"/>
                  </a:cubicBezTo>
                  <a:cubicBezTo>
                    <a:pt x="1988" y="2044"/>
                    <a:pt x="1986" y="2044"/>
                    <a:pt x="1983" y="2043"/>
                  </a:cubicBezTo>
                  <a:cubicBezTo>
                    <a:pt x="1980" y="2043"/>
                    <a:pt x="1977" y="2043"/>
                    <a:pt x="1975" y="2043"/>
                  </a:cubicBezTo>
                  <a:cubicBezTo>
                    <a:pt x="1969" y="2043"/>
                    <a:pt x="1964" y="2043"/>
                    <a:pt x="1958" y="2043"/>
                  </a:cubicBezTo>
                  <a:cubicBezTo>
                    <a:pt x="1953" y="2043"/>
                    <a:pt x="1948" y="2042"/>
                    <a:pt x="1943" y="2041"/>
                  </a:cubicBezTo>
                  <a:cubicBezTo>
                    <a:pt x="1938" y="2041"/>
                    <a:pt x="1933" y="2040"/>
                    <a:pt x="1929" y="2039"/>
                  </a:cubicBezTo>
                  <a:cubicBezTo>
                    <a:pt x="1925" y="2037"/>
                    <a:pt x="1920" y="2036"/>
                    <a:pt x="1917" y="2035"/>
                  </a:cubicBezTo>
                  <a:cubicBezTo>
                    <a:pt x="1915" y="2034"/>
                    <a:pt x="1913" y="2034"/>
                    <a:pt x="1911" y="2033"/>
                  </a:cubicBezTo>
                  <a:cubicBezTo>
                    <a:pt x="1910" y="2032"/>
                    <a:pt x="1909" y="2032"/>
                    <a:pt x="1909" y="2031"/>
                  </a:cubicBezTo>
                  <a:cubicBezTo>
                    <a:pt x="1907" y="2030"/>
                    <a:pt x="1906" y="2029"/>
                    <a:pt x="1904" y="2028"/>
                  </a:cubicBezTo>
                  <a:cubicBezTo>
                    <a:pt x="1903" y="2027"/>
                    <a:pt x="1901" y="2026"/>
                    <a:pt x="1900" y="2024"/>
                  </a:cubicBezTo>
                  <a:cubicBezTo>
                    <a:pt x="1899" y="2024"/>
                    <a:pt x="1898" y="2023"/>
                    <a:pt x="1897" y="2022"/>
                  </a:cubicBezTo>
                  <a:cubicBezTo>
                    <a:pt x="1896" y="2022"/>
                    <a:pt x="1895" y="2021"/>
                    <a:pt x="1894" y="2021"/>
                  </a:cubicBezTo>
                  <a:cubicBezTo>
                    <a:pt x="1892" y="2019"/>
                    <a:pt x="1891" y="2018"/>
                    <a:pt x="1889" y="2017"/>
                  </a:cubicBezTo>
                  <a:cubicBezTo>
                    <a:pt x="1887" y="2016"/>
                    <a:pt x="1885" y="2014"/>
                    <a:pt x="1883" y="2013"/>
                  </a:cubicBezTo>
                  <a:cubicBezTo>
                    <a:pt x="1882" y="2013"/>
                    <a:pt x="1881" y="2012"/>
                    <a:pt x="1880" y="2012"/>
                  </a:cubicBezTo>
                  <a:cubicBezTo>
                    <a:pt x="1880" y="2011"/>
                    <a:pt x="1879" y="2010"/>
                    <a:pt x="1878" y="2010"/>
                  </a:cubicBezTo>
                  <a:cubicBezTo>
                    <a:pt x="1877" y="2009"/>
                    <a:pt x="1876" y="2009"/>
                    <a:pt x="1875" y="2008"/>
                  </a:cubicBezTo>
                  <a:cubicBezTo>
                    <a:pt x="1876" y="2008"/>
                    <a:pt x="1878" y="2008"/>
                    <a:pt x="1879" y="2008"/>
                  </a:cubicBezTo>
                  <a:cubicBezTo>
                    <a:pt x="1937" y="2011"/>
                    <a:pt x="2010" y="2008"/>
                    <a:pt x="2045" y="2022"/>
                  </a:cubicBezTo>
                  <a:cubicBezTo>
                    <a:pt x="2061" y="2029"/>
                    <a:pt x="2077" y="2037"/>
                    <a:pt x="2091" y="2046"/>
                  </a:cubicBezTo>
                  <a:cubicBezTo>
                    <a:pt x="2091" y="2046"/>
                    <a:pt x="2091" y="2046"/>
                    <a:pt x="2092" y="2047"/>
                  </a:cubicBezTo>
                  <a:cubicBezTo>
                    <a:pt x="2092" y="2048"/>
                    <a:pt x="2092" y="2048"/>
                    <a:pt x="2093" y="2049"/>
                  </a:cubicBezTo>
                  <a:cubicBezTo>
                    <a:pt x="2093" y="2050"/>
                    <a:pt x="2094" y="2051"/>
                    <a:pt x="2094" y="2052"/>
                  </a:cubicBezTo>
                  <a:cubicBezTo>
                    <a:pt x="2095" y="2053"/>
                    <a:pt x="2095" y="2054"/>
                    <a:pt x="2096" y="2055"/>
                  </a:cubicBezTo>
                  <a:cubicBezTo>
                    <a:pt x="2098" y="2059"/>
                    <a:pt x="2100" y="2063"/>
                    <a:pt x="2101" y="2069"/>
                  </a:cubicBezTo>
                  <a:cubicBezTo>
                    <a:pt x="2103" y="2074"/>
                    <a:pt x="2104" y="2079"/>
                    <a:pt x="2105" y="2086"/>
                  </a:cubicBezTo>
                  <a:cubicBezTo>
                    <a:pt x="2107" y="2092"/>
                    <a:pt x="2108" y="2098"/>
                    <a:pt x="2108" y="2105"/>
                  </a:cubicBezTo>
                  <a:cubicBezTo>
                    <a:pt x="2109" y="2108"/>
                    <a:pt x="2109" y="2112"/>
                    <a:pt x="2110" y="2115"/>
                  </a:cubicBezTo>
                  <a:cubicBezTo>
                    <a:pt x="2110" y="2119"/>
                    <a:pt x="2111" y="2123"/>
                    <a:pt x="2111" y="2126"/>
                  </a:cubicBezTo>
                  <a:cubicBezTo>
                    <a:pt x="2112" y="2133"/>
                    <a:pt x="2113" y="2141"/>
                    <a:pt x="2115" y="2148"/>
                  </a:cubicBezTo>
                  <a:cubicBezTo>
                    <a:pt x="2116" y="2155"/>
                    <a:pt x="2118" y="2163"/>
                    <a:pt x="2121" y="2170"/>
                  </a:cubicBezTo>
                  <a:cubicBezTo>
                    <a:pt x="2122" y="2173"/>
                    <a:pt x="2124" y="2177"/>
                    <a:pt x="2125" y="2180"/>
                  </a:cubicBezTo>
                  <a:cubicBezTo>
                    <a:pt x="2126" y="2182"/>
                    <a:pt x="2127" y="2183"/>
                    <a:pt x="2128" y="2185"/>
                  </a:cubicBezTo>
                  <a:cubicBezTo>
                    <a:pt x="2129" y="2186"/>
                    <a:pt x="2130" y="2188"/>
                    <a:pt x="2131" y="2189"/>
                  </a:cubicBezTo>
                  <a:cubicBezTo>
                    <a:pt x="2135" y="2195"/>
                    <a:pt x="2140" y="2201"/>
                    <a:pt x="2145" y="2205"/>
                  </a:cubicBezTo>
                  <a:cubicBezTo>
                    <a:pt x="2145" y="2205"/>
                    <a:pt x="2146" y="2206"/>
                    <a:pt x="2147" y="2206"/>
                  </a:cubicBezTo>
                  <a:cubicBezTo>
                    <a:pt x="2147" y="2207"/>
                    <a:pt x="2148" y="2207"/>
                    <a:pt x="2149" y="2208"/>
                  </a:cubicBezTo>
                  <a:cubicBezTo>
                    <a:pt x="2149" y="2208"/>
                    <a:pt x="2150" y="2209"/>
                    <a:pt x="2151" y="2209"/>
                  </a:cubicBezTo>
                  <a:cubicBezTo>
                    <a:pt x="2151" y="2210"/>
                    <a:pt x="2152" y="2210"/>
                    <a:pt x="2153" y="2211"/>
                  </a:cubicBezTo>
                  <a:cubicBezTo>
                    <a:pt x="2155" y="2212"/>
                    <a:pt x="2158" y="2214"/>
                    <a:pt x="2160" y="2215"/>
                  </a:cubicBezTo>
                  <a:cubicBezTo>
                    <a:pt x="2166" y="2217"/>
                    <a:pt x="2170" y="2219"/>
                    <a:pt x="2175" y="2220"/>
                  </a:cubicBezTo>
                  <a:cubicBezTo>
                    <a:pt x="2179" y="2221"/>
                    <a:pt x="2183" y="2222"/>
                    <a:pt x="2186" y="2223"/>
                  </a:cubicBezTo>
                  <a:cubicBezTo>
                    <a:pt x="2189" y="2223"/>
                    <a:pt x="2192" y="2224"/>
                    <a:pt x="2194" y="2224"/>
                  </a:cubicBezTo>
                  <a:cubicBezTo>
                    <a:pt x="2195" y="2224"/>
                    <a:pt x="2196" y="2224"/>
                    <a:pt x="2196" y="2224"/>
                  </a:cubicBezTo>
                  <a:cubicBezTo>
                    <a:pt x="2196" y="2224"/>
                    <a:pt x="2195" y="2224"/>
                    <a:pt x="2194" y="2223"/>
                  </a:cubicBezTo>
                  <a:cubicBezTo>
                    <a:pt x="2192" y="2223"/>
                    <a:pt x="2190" y="2222"/>
                    <a:pt x="2187" y="2221"/>
                  </a:cubicBezTo>
                  <a:cubicBezTo>
                    <a:pt x="2184" y="2220"/>
                    <a:pt x="2180" y="2219"/>
                    <a:pt x="2176" y="2217"/>
                  </a:cubicBezTo>
                  <a:cubicBezTo>
                    <a:pt x="2172" y="2215"/>
                    <a:pt x="2167" y="2213"/>
                    <a:pt x="2163" y="2211"/>
                  </a:cubicBezTo>
                  <a:cubicBezTo>
                    <a:pt x="2160" y="2209"/>
                    <a:pt x="2158" y="2208"/>
                    <a:pt x="2156" y="2206"/>
                  </a:cubicBezTo>
                  <a:cubicBezTo>
                    <a:pt x="2155" y="2206"/>
                    <a:pt x="2154" y="2205"/>
                    <a:pt x="2154" y="2205"/>
                  </a:cubicBezTo>
                  <a:cubicBezTo>
                    <a:pt x="2153" y="2204"/>
                    <a:pt x="2153" y="2204"/>
                    <a:pt x="2152" y="2203"/>
                  </a:cubicBezTo>
                  <a:cubicBezTo>
                    <a:pt x="2152" y="2203"/>
                    <a:pt x="2151" y="2202"/>
                    <a:pt x="2150" y="2202"/>
                  </a:cubicBezTo>
                  <a:cubicBezTo>
                    <a:pt x="2150" y="2202"/>
                    <a:pt x="2149" y="2201"/>
                    <a:pt x="2149" y="2200"/>
                  </a:cubicBezTo>
                  <a:cubicBezTo>
                    <a:pt x="2144" y="2196"/>
                    <a:pt x="2140" y="2191"/>
                    <a:pt x="2137" y="2186"/>
                  </a:cubicBezTo>
                  <a:cubicBezTo>
                    <a:pt x="2136" y="2184"/>
                    <a:pt x="2135" y="2183"/>
                    <a:pt x="2134" y="2181"/>
                  </a:cubicBezTo>
                  <a:cubicBezTo>
                    <a:pt x="2134" y="2180"/>
                    <a:pt x="2133" y="2178"/>
                    <a:pt x="2132" y="2177"/>
                  </a:cubicBezTo>
                  <a:cubicBezTo>
                    <a:pt x="2131" y="2174"/>
                    <a:pt x="2129" y="2170"/>
                    <a:pt x="2128" y="2167"/>
                  </a:cubicBezTo>
                  <a:cubicBezTo>
                    <a:pt x="2127" y="2163"/>
                    <a:pt x="2125" y="2159"/>
                    <a:pt x="2124" y="2155"/>
                  </a:cubicBezTo>
                  <a:cubicBezTo>
                    <a:pt x="2125" y="2156"/>
                    <a:pt x="2126" y="2157"/>
                    <a:pt x="2128" y="2159"/>
                  </a:cubicBezTo>
                  <a:cubicBezTo>
                    <a:pt x="2128" y="2160"/>
                    <a:pt x="2129" y="2160"/>
                    <a:pt x="2129" y="2161"/>
                  </a:cubicBezTo>
                  <a:cubicBezTo>
                    <a:pt x="2130" y="2162"/>
                    <a:pt x="2130" y="2162"/>
                    <a:pt x="2130" y="2162"/>
                  </a:cubicBezTo>
                  <a:cubicBezTo>
                    <a:pt x="2131" y="2163"/>
                    <a:pt x="2131" y="2163"/>
                    <a:pt x="2131" y="2163"/>
                  </a:cubicBezTo>
                  <a:cubicBezTo>
                    <a:pt x="2132" y="2164"/>
                    <a:pt x="2133" y="2165"/>
                    <a:pt x="2133" y="2165"/>
                  </a:cubicBezTo>
                  <a:cubicBezTo>
                    <a:pt x="2134" y="2166"/>
                    <a:pt x="2135" y="2167"/>
                    <a:pt x="2136" y="2167"/>
                  </a:cubicBezTo>
                  <a:cubicBezTo>
                    <a:pt x="2137" y="2169"/>
                    <a:pt x="2139" y="2170"/>
                    <a:pt x="2140" y="2171"/>
                  </a:cubicBezTo>
                  <a:cubicBezTo>
                    <a:pt x="2142" y="2172"/>
                    <a:pt x="2142" y="2172"/>
                    <a:pt x="2142" y="2172"/>
                  </a:cubicBezTo>
                  <a:cubicBezTo>
                    <a:pt x="2142" y="2172"/>
                    <a:pt x="2142" y="2172"/>
                    <a:pt x="2142" y="2172"/>
                  </a:cubicBezTo>
                  <a:cubicBezTo>
                    <a:pt x="2142" y="2172"/>
                    <a:pt x="2142" y="2172"/>
                    <a:pt x="2142" y="2172"/>
                  </a:cubicBezTo>
                  <a:cubicBezTo>
                    <a:pt x="2142" y="2172"/>
                    <a:pt x="2142" y="2172"/>
                    <a:pt x="2142" y="2172"/>
                  </a:cubicBezTo>
                  <a:cubicBezTo>
                    <a:pt x="2142" y="2172"/>
                    <a:pt x="2142" y="2172"/>
                    <a:pt x="2142" y="2172"/>
                  </a:cubicBezTo>
                  <a:cubicBezTo>
                    <a:pt x="2143" y="2173"/>
                    <a:pt x="2143" y="2173"/>
                    <a:pt x="2143" y="2173"/>
                  </a:cubicBezTo>
                  <a:cubicBezTo>
                    <a:pt x="2145" y="2174"/>
                    <a:pt x="2145" y="2174"/>
                    <a:pt x="2145" y="2174"/>
                  </a:cubicBezTo>
                  <a:cubicBezTo>
                    <a:pt x="2149" y="2177"/>
                    <a:pt x="2152" y="2178"/>
                    <a:pt x="2156" y="2180"/>
                  </a:cubicBezTo>
                  <a:cubicBezTo>
                    <a:pt x="2159" y="2182"/>
                    <a:pt x="2163" y="2183"/>
                    <a:pt x="2166" y="2184"/>
                  </a:cubicBezTo>
                  <a:cubicBezTo>
                    <a:pt x="2170" y="2186"/>
                    <a:pt x="2173" y="2187"/>
                    <a:pt x="2176" y="2188"/>
                  </a:cubicBezTo>
                  <a:cubicBezTo>
                    <a:pt x="2179" y="2189"/>
                    <a:pt x="2182" y="2191"/>
                    <a:pt x="2184" y="2192"/>
                  </a:cubicBezTo>
                  <a:cubicBezTo>
                    <a:pt x="2187" y="2193"/>
                    <a:pt x="2189" y="2194"/>
                    <a:pt x="2191" y="2195"/>
                  </a:cubicBezTo>
                  <a:cubicBezTo>
                    <a:pt x="2192" y="2196"/>
                    <a:pt x="2193" y="2196"/>
                    <a:pt x="2194" y="2197"/>
                  </a:cubicBezTo>
                  <a:cubicBezTo>
                    <a:pt x="2195" y="2197"/>
                    <a:pt x="2196" y="2198"/>
                    <a:pt x="2196" y="2198"/>
                  </a:cubicBezTo>
                  <a:cubicBezTo>
                    <a:pt x="2197" y="2199"/>
                    <a:pt x="2197" y="2199"/>
                    <a:pt x="2197" y="2199"/>
                  </a:cubicBezTo>
                  <a:cubicBezTo>
                    <a:pt x="2198" y="2199"/>
                    <a:pt x="2198" y="2200"/>
                    <a:pt x="2198" y="2200"/>
                  </a:cubicBezTo>
                  <a:cubicBezTo>
                    <a:pt x="2199" y="2200"/>
                    <a:pt x="2199" y="2200"/>
                    <a:pt x="2199" y="2201"/>
                  </a:cubicBezTo>
                  <a:cubicBezTo>
                    <a:pt x="2200" y="2201"/>
                    <a:pt x="2201" y="2202"/>
                    <a:pt x="2201" y="2202"/>
                  </a:cubicBezTo>
                  <a:cubicBezTo>
                    <a:pt x="2201" y="2202"/>
                    <a:pt x="2200" y="2201"/>
                    <a:pt x="2200" y="2200"/>
                  </a:cubicBezTo>
                  <a:cubicBezTo>
                    <a:pt x="2199" y="2200"/>
                    <a:pt x="2199" y="2200"/>
                    <a:pt x="2199" y="2199"/>
                  </a:cubicBezTo>
                  <a:cubicBezTo>
                    <a:pt x="2199" y="2199"/>
                    <a:pt x="2198" y="2198"/>
                    <a:pt x="2198" y="2198"/>
                  </a:cubicBezTo>
                  <a:cubicBezTo>
                    <a:pt x="2198" y="2198"/>
                    <a:pt x="2198" y="2198"/>
                    <a:pt x="2197" y="2197"/>
                  </a:cubicBezTo>
                  <a:cubicBezTo>
                    <a:pt x="2197" y="2197"/>
                    <a:pt x="2196" y="2196"/>
                    <a:pt x="2195" y="2195"/>
                  </a:cubicBezTo>
                  <a:cubicBezTo>
                    <a:pt x="2195" y="2194"/>
                    <a:pt x="2194" y="2194"/>
                    <a:pt x="2193" y="2193"/>
                  </a:cubicBezTo>
                  <a:cubicBezTo>
                    <a:pt x="2191" y="2191"/>
                    <a:pt x="2189" y="2190"/>
                    <a:pt x="2187" y="2188"/>
                  </a:cubicBezTo>
                  <a:cubicBezTo>
                    <a:pt x="2185" y="2187"/>
                    <a:pt x="2184" y="2186"/>
                    <a:pt x="2183" y="2185"/>
                  </a:cubicBezTo>
                  <a:cubicBezTo>
                    <a:pt x="2181" y="2184"/>
                    <a:pt x="2180" y="2184"/>
                    <a:pt x="2178" y="2183"/>
                  </a:cubicBezTo>
                  <a:cubicBezTo>
                    <a:pt x="2175" y="2181"/>
                    <a:pt x="2172" y="2180"/>
                    <a:pt x="2169" y="2178"/>
                  </a:cubicBezTo>
                  <a:cubicBezTo>
                    <a:pt x="2167" y="2177"/>
                    <a:pt x="2166" y="2176"/>
                    <a:pt x="2164" y="2176"/>
                  </a:cubicBezTo>
                  <a:cubicBezTo>
                    <a:pt x="2163" y="2175"/>
                    <a:pt x="2161" y="2174"/>
                    <a:pt x="2159" y="2173"/>
                  </a:cubicBezTo>
                  <a:cubicBezTo>
                    <a:pt x="2156" y="2171"/>
                    <a:pt x="2153" y="2170"/>
                    <a:pt x="2150" y="2168"/>
                  </a:cubicBezTo>
                  <a:cubicBezTo>
                    <a:pt x="2147" y="2166"/>
                    <a:pt x="2147" y="2166"/>
                    <a:pt x="2147" y="2166"/>
                  </a:cubicBezTo>
                  <a:cubicBezTo>
                    <a:pt x="2146" y="2166"/>
                    <a:pt x="2146" y="2166"/>
                    <a:pt x="2146" y="2166"/>
                  </a:cubicBezTo>
                  <a:cubicBezTo>
                    <a:pt x="2146" y="2166"/>
                    <a:pt x="2146" y="2166"/>
                    <a:pt x="2146" y="2166"/>
                  </a:cubicBezTo>
                  <a:cubicBezTo>
                    <a:pt x="2146" y="2166"/>
                    <a:pt x="2146" y="2166"/>
                    <a:pt x="2146" y="2166"/>
                  </a:cubicBezTo>
                  <a:cubicBezTo>
                    <a:pt x="2146" y="2166"/>
                    <a:pt x="2146" y="2166"/>
                    <a:pt x="2146" y="2166"/>
                  </a:cubicBezTo>
                  <a:cubicBezTo>
                    <a:pt x="2146" y="2166"/>
                    <a:pt x="2146" y="2166"/>
                    <a:pt x="2146" y="2166"/>
                  </a:cubicBezTo>
                  <a:cubicBezTo>
                    <a:pt x="2145" y="2165"/>
                    <a:pt x="2145" y="2165"/>
                    <a:pt x="2145" y="2165"/>
                  </a:cubicBezTo>
                  <a:cubicBezTo>
                    <a:pt x="2143" y="2164"/>
                    <a:pt x="2142" y="2163"/>
                    <a:pt x="2141" y="2161"/>
                  </a:cubicBezTo>
                  <a:cubicBezTo>
                    <a:pt x="2138" y="2159"/>
                    <a:pt x="2135" y="2157"/>
                    <a:pt x="2133" y="2154"/>
                  </a:cubicBezTo>
                  <a:cubicBezTo>
                    <a:pt x="2130" y="2152"/>
                    <a:pt x="2128" y="2149"/>
                    <a:pt x="2126" y="2147"/>
                  </a:cubicBezTo>
                  <a:cubicBezTo>
                    <a:pt x="2126" y="2145"/>
                    <a:pt x="2125" y="2144"/>
                    <a:pt x="2124" y="2143"/>
                  </a:cubicBezTo>
                  <a:cubicBezTo>
                    <a:pt x="2123" y="2142"/>
                    <a:pt x="2123" y="2142"/>
                    <a:pt x="2123" y="2141"/>
                  </a:cubicBezTo>
                  <a:cubicBezTo>
                    <a:pt x="2122" y="2140"/>
                    <a:pt x="2122" y="2140"/>
                    <a:pt x="2121" y="2139"/>
                  </a:cubicBezTo>
                  <a:cubicBezTo>
                    <a:pt x="2121" y="2139"/>
                    <a:pt x="2121" y="2138"/>
                    <a:pt x="2121" y="2138"/>
                  </a:cubicBezTo>
                  <a:cubicBezTo>
                    <a:pt x="2120" y="2134"/>
                    <a:pt x="2119" y="2129"/>
                    <a:pt x="2119" y="2125"/>
                  </a:cubicBezTo>
                  <a:cubicBezTo>
                    <a:pt x="2118" y="2122"/>
                    <a:pt x="2118" y="2118"/>
                    <a:pt x="2117" y="2114"/>
                  </a:cubicBezTo>
                  <a:cubicBezTo>
                    <a:pt x="2117" y="2111"/>
                    <a:pt x="2116" y="2107"/>
                    <a:pt x="2115" y="2104"/>
                  </a:cubicBezTo>
                  <a:cubicBezTo>
                    <a:pt x="2114" y="2097"/>
                    <a:pt x="2113" y="2090"/>
                    <a:pt x="2111" y="2084"/>
                  </a:cubicBezTo>
                  <a:cubicBezTo>
                    <a:pt x="2110" y="2078"/>
                    <a:pt x="2108" y="2072"/>
                    <a:pt x="2105" y="2067"/>
                  </a:cubicBezTo>
                  <a:cubicBezTo>
                    <a:pt x="2103" y="2062"/>
                    <a:pt x="2101" y="2057"/>
                    <a:pt x="2098" y="2053"/>
                  </a:cubicBezTo>
                  <a:cubicBezTo>
                    <a:pt x="2098" y="2052"/>
                    <a:pt x="2097" y="2051"/>
                    <a:pt x="2097" y="2051"/>
                  </a:cubicBezTo>
                  <a:cubicBezTo>
                    <a:pt x="2096" y="2050"/>
                    <a:pt x="2096" y="2049"/>
                    <a:pt x="2095" y="2048"/>
                  </a:cubicBezTo>
                  <a:cubicBezTo>
                    <a:pt x="2136" y="2075"/>
                    <a:pt x="2164" y="2104"/>
                    <a:pt x="2164" y="2104"/>
                  </a:cubicBezTo>
                  <a:cubicBezTo>
                    <a:pt x="2164" y="2104"/>
                    <a:pt x="2145" y="2076"/>
                    <a:pt x="2114" y="2049"/>
                  </a:cubicBezTo>
                  <a:cubicBezTo>
                    <a:pt x="2116" y="2049"/>
                    <a:pt x="2118" y="2050"/>
                    <a:pt x="2120" y="2050"/>
                  </a:cubicBezTo>
                  <a:cubicBezTo>
                    <a:pt x="2122" y="2051"/>
                    <a:pt x="2124" y="2051"/>
                    <a:pt x="2126" y="2052"/>
                  </a:cubicBezTo>
                  <a:cubicBezTo>
                    <a:pt x="2128" y="2053"/>
                    <a:pt x="2130" y="2053"/>
                    <a:pt x="2132" y="2054"/>
                  </a:cubicBezTo>
                  <a:cubicBezTo>
                    <a:pt x="2133" y="2054"/>
                    <a:pt x="2134" y="2055"/>
                    <a:pt x="2135" y="2055"/>
                  </a:cubicBezTo>
                  <a:cubicBezTo>
                    <a:pt x="2136" y="2055"/>
                    <a:pt x="2136" y="2056"/>
                    <a:pt x="2137" y="2056"/>
                  </a:cubicBezTo>
                  <a:cubicBezTo>
                    <a:pt x="2137" y="2056"/>
                    <a:pt x="2137" y="2056"/>
                    <a:pt x="2137" y="2056"/>
                  </a:cubicBezTo>
                  <a:cubicBezTo>
                    <a:pt x="2137" y="2056"/>
                    <a:pt x="2137" y="2056"/>
                    <a:pt x="2137" y="2056"/>
                  </a:cubicBezTo>
                  <a:cubicBezTo>
                    <a:pt x="2137" y="2056"/>
                    <a:pt x="2137" y="2056"/>
                    <a:pt x="2137" y="2056"/>
                  </a:cubicBezTo>
                  <a:cubicBezTo>
                    <a:pt x="2137" y="2056"/>
                    <a:pt x="2137" y="2056"/>
                    <a:pt x="2137" y="2056"/>
                  </a:cubicBezTo>
                  <a:cubicBezTo>
                    <a:pt x="2137" y="2056"/>
                    <a:pt x="2137" y="2056"/>
                    <a:pt x="2137" y="2056"/>
                  </a:cubicBezTo>
                  <a:cubicBezTo>
                    <a:pt x="2138" y="2057"/>
                    <a:pt x="2138" y="2057"/>
                    <a:pt x="2138" y="2057"/>
                  </a:cubicBezTo>
                  <a:cubicBezTo>
                    <a:pt x="2140" y="2057"/>
                    <a:pt x="2140" y="2057"/>
                    <a:pt x="2140" y="2057"/>
                  </a:cubicBezTo>
                  <a:cubicBezTo>
                    <a:pt x="2140" y="2058"/>
                    <a:pt x="2140" y="2058"/>
                    <a:pt x="2141" y="2058"/>
                  </a:cubicBezTo>
                  <a:cubicBezTo>
                    <a:pt x="2142" y="2059"/>
                    <a:pt x="2143" y="2059"/>
                    <a:pt x="2144" y="2060"/>
                  </a:cubicBezTo>
                  <a:cubicBezTo>
                    <a:pt x="2145" y="2061"/>
                    <a:pt x="2147" y="2062"/>
                    <a:pt x="2149" y="2064"/>
                  </a:cubicBezTo>
                  <a:cubicBezTo>
                    <a:pt x="2151" y="2065"/>
                    <a:pt x="2152" y="2066"/>
                    <a:pt x="2154" y="2068"/>
                  </a:cubicBezTo>
                  <a:cubicBezTo>
                    <a:pt x="2156" y="2069"/>
                    <a:pt x="2157" y="2071"/>
                    <a:pt x="2159" y="2072"/>
                  </a:cubicBezTo>
                  <a:cubicBezTo>
                    <a:pt x="2165" y="2078"/>
                    <a:pt x="2171" y="2083"/>
                    <a:pt x="2177" y="2088"/>
                  </a:cubicBezTo>
                  <a:cubicBezTo>
                    <a:pt x="2182" y="2092"/>
                    <a:pt x="2186" y="2096"/>
                    <a:pt x="2189" y="2098"/>
                  </a:cubicBezTo>
                  <a:cubicBezTo>
                    <a:pt x="2191" y="2100"/>
                    <a:pt x="2192" y="2101"/>
                    <a:pt x="2193" y="2102"/>
                  </a:cubicBezTo>
                  <a:cubicBezTo>
                    <a:pt x="2194" y="2102"/>
                    <a:pt x="2194" y="2103"/>
                    <a:pt x="2194" y="2103"/>
                  </a:cubicBezTo>
                  <a:cubicBezTo>
                    <a:pt x="2194" y="2103"/>
                    <a:pt x="2194" y="2102"/>
                    <a:pt x="2193" y="2101"/>
                  </a:cubicBezTo>
                  <a:cubicBezTo>
                    <a:pt x="2193" y="2100"/>
                    <a:pt x="2192" y="2099"/>
                    <a:pt x="2190" y="2097"/>
                  </a:cubicBezTo>
                  <a:cubicBezTo>
                    <a:pt x="2189" y="2096"/>
                    <a:pt x="2188" y="2094"/>
                    <a:pt x="2186" y="2092"/>
                  </a:cubicBezTo>
                  <a:cubicBezTo>
                    <a:pt x="2184" y="2089"/>
                    <a:pt x="2182" y="2087"/>
                    <a:pt x="2180" y="2084"/>
                  </a:cubicBezTo>
                  <a:cubicBezTo>
                    <a:pt x="2175" y="2079"/>
                    <a:pt x="2170" y="2073"/>
                    <a:pt x="2164" y="2067"/>
                  </a:cubicBezTo>
                  <a:cubicBezTo>
                    <a:pt x="2162" y="2065"/>
                    <a:pt x="2161" y="2064"/>
                    <a:pt x="2159" y="2062"/>
                  </a:cubicBezTo>
                  <a:cubicBezTo>
                    <a:pt x="2157" y="2061"/>
                    <a:pt x="2156" y="2059"/>
                    <a:pt x="2154" y="2058"/>
                  </a:cubicBezTo>
                  <a:cubicBezTo>
                    <a:pt x="2152" y="2056"/>
                    <a:pt x="2150" y="2055"/>
                    <a:pt x="2148" y="2053"/>
                  </a:cubicBezTo>
                  <a:cubicBezTo>
                    <a:pt x="2147" y="2053"/>
                    <a:pt x="2146" y="2052"/>
                    <a:pt x="2145" y="2051"/>
                  </a:cubicBezTo>
                  <a:cubicBezTo>
                    <a:pt x="2144" y="2051"/>
                    <a:pt x="2144" y="2051"/>
                    <a:pt x="2143" y="2050"/>
                  </a:cubicBezTo>
                  <a:cubicBezTo>
                    <a:pt x="2143" y="2050"/>
                    <a:pt x="2142" y="2050"/>
                    <a:pt x="2142" y="2050"/>
                  </a:cubicBezTo>
                  <a:cubicBezTo>
                    <a:pt x="2141" y="2049"/>
                    <a:pt x="2141" y="2049"/>
                    <a:pt x="2141" y="2049"/>
                  </a:cubicBezTo>
                  <a:cubicBezTo>
                    <a:pt x="2141" y="2049"/>
                    <a:pt x="2141" y="2049"/>
                    <a:pt x="2141" y="2049"/>
                  </a:cubicBezTo>
                  <a:cubicBezTo>
                    <a:pt x="2140" y="2049"/>
                    <a:pt x="2140" y="2049"/>
                    <a:pt x="2140" y="2049"/>
                  </a:cubicBezTo>
                  <a:cubicBezTo>
                    <a:pt x="2139" y="2048"/>
                    <a:pt x="2139" y="2048"/>
                    <a:pt x="2138" y="2048"/>
                  </a:cubicBezTo>
                  <a:cubicBezTo>
                    <a:pt x="2137" y="2048"/>
                    <a:pt x="2136" y="2047"/>
                    <a:pt x="2135" y="2047"/>
                  </a:cubicBezTo>
                  <a:cubicBezTo>
                    <a:pt x="2133" y="2046"/>
                    <a:pt x="2130" y="2045"/>
                    <a:pt x="2128" y="2045"/>
                  </a:cubicBezTo>
                  <a:cubicBezTo>
                    <a:pt x="2126" y="2044"/>
                    <a:pt x="2124" y="2044"/>
                    <a:pt x="2121" y="2043"/>
                  </a:cubicBezTo>
                  <a:cubicBezTo>
                    <a:pt x="2119" y="2043"/>
                    <a:pt x="2117" y="2042"/>
                    <a:pt x="2115" y="2042"/>
                  </a:cubicBezTo>
                  <a:cubicBezTo>
                    <a:pt x="2110" y="2040"/>
                    <a:pt x="2106" y="2039"/>
                    <a:pt x="2101" y="2038"/>
                  </a:cubicBezTo>
                  <a:cubicBezTo>
                    <a:pt x="2085" y="2025"/>
                    <a:pt x="2066" y="2013"/>
                    <a:pt x="2045" y="2005"/>
                  </a:cubicBezTo>
                  <a:cubicBezTo>
                    <a:pt x="2043" y="2004"/>
                    <a:pt x="2042" y="2004"/>
                    <a:pt x="2040" y="2003"/>
                  </a:cubicBezTo>
                  <a:cubicBezTo>
                    <a:pt x="2046" y="2003"/>
                    <a:pt x="2052" y="2003"/>
                    <a:pt x="2059" y="2003"/>
                  </a:cubicBezTo>
                  <a:cubicBezTo>
                    <a:pt x="2061" y="2003"/>
                    <a:pt x="2063" y="2003"/>
                    <a:pt x="2065" y="2003"/>
                  </a:cubicBezTo>
                  <a:cubicBezTo>
                    <a:pt x="2067" y="2003"/>
                    <a:pt x="2069" y="2003"/>
                    <a:pt x="2071" y="2003"/>
                  </a:cubicBezTo>
                  <a:cubicBezTo>
                    <a:pt x="2075" y="2003"/>
                    <a:pt x="2078" y="2003"/>
                    <a:pt x="2082" y="2003"/>
                  </a:cubicBezTo>
                  <a:cubicBezTo>
                    <a:pt x="2090" y="2003"/>
                    <a:pt x="2099" y="2004"/>
                    <a:pt x="2107" y="2004"/>
                  </a:cubicBezTo>
                  <a:cubicBezTo>
                    <a:pt x="2115" y="2005"/>
                    <a:pt x="2123" y="2006"/>
                    <a:pt x="2131" y="2008"/>
                  </a:cubicBezTo>
                  <a:cubicBezTo>
                    <a:pt x="2131" y="2008"/>
                    <a:pt x="2133" y="2008"/>
                    <a:pt x="2133" y="2008"/>
                  </a:cubicBezTo>
                  <a:cubicBezTo>
                    <a:pt x="2134" y="2008"/>
                    <a:pt x="2135" y="2009"/>
                    <a:pt x="2136" y="2009"/>
                  </a:cubicBezTo>
                  <a:cubicBezTo>
                    <a:pt x="2136" y="2009"/>
                    <a:pt x="2137" y="2009"/>
                    <a:pt x="2138" y="2010"/>
                  </a:cubicBezTo>
                  <a:cubicBezTo>
                    <a:pt x="2139" y="2011"/>
                    <a:pt x="2140" y="2011"/>
                    <a:pt x="2141" y="2012"/>
                  </a:cubicBezTo>
                  <a:cubicBezTo>
                    <a:pt x="2142" y="2013"/>
                    <a:pt x="2142" y="2013"/>
                    <a:pt x="2143" y="2014"/>
                  </a:cubicBezTo>
                  <a:cubicBezTo>
                    <a:pt x="2143" y="2014"/>
                    <a:pt x="2144" y="2015"/>
                    <a:pt x="2145" y="2015"/>
                  </a:cubicBezTo>
                  <a:cubicBezTo>
                    <a:pt x="2147" y="2018"/>
                    <a:pt x="2150" y="2020"/>
                    <a:pt x="2153" y="2023"/>
                  </a:cubicBezTo>
                  <a:cubicBezTo>
                    <a:pt x="2155" y="2027"/>
                    <a:pt x="2158" y="2030"/>
                    <a:pt x="2161" y="2034"/>
                  </a:cubicBezTo>
                  <a:cubicBezTo>
                    <a:pt x="2164" y="2038"/>
                    <a:pt x="2166" y="2042"/>
                    <a:pt x="2169" y="2047"/>
                  </a:cubicBezTo>
                  <a:cubicBezTo>
                    <a:pt x="2170" y="2048"/>
                    <a:pt x="2170" y="2049"/>
                    <a:pt x="2171" y="2050"/>
                  </a:cubicBezTo>
                  <a:cubicBezTo>
                    <a:pt x="2172" y="2051"/>
                    <a:pt x="2172" y="2053"/>
                    <a:pt x="2173" y="2054"/>
                  </a:cubicBezTo>
                  <a:cubicBezTo>
                    <a:pt x="2174" y="2056"/>
                    <a:pt x="2176" y="2059"/>
                    <a:pt x="2177" y="2061"/>
                  </a:cubicBezTo>
                  <a:cubicBezTo>
                    <a:pt x="2180" y="2066"/>
                    <a:pt x="2182" y="2071"/>
                    <a:pt x="2185" y="2076"/>
                  </a:cubicBezTo>
                  <a:cubicBezTo>
                    <a:pt x="2189" y="2081"/>
                    <a:pt x="2192" y="2085"/>
                    <a:pt x="2195" y="2090"/>
                  </a:cubicBezTo>
                  <a:cubicBezTo>
                    <a:pt x="2196" y="2091"/>
                    <a:pt x="2197" y="2092"/>
                    <a:pt x="2198" y="2093"/>
                  </a:cubicBezTo>
                  <a:cubicBezTo>
                    <a:pt x="2199" y="2094"/>
                    <a:pt x="2199" y="2094"/>
                    <a:pt x="2199" y="2095"/>
                  </a:cubicBezTo>
                  <a:cubicBezTo>
                    <a:pt x="2200" y="2096"/>
                    <a:pt x="2200" y="2096"/>
                    <a:pt x="2200" y="2096"/>
                  </a:cubicBezTo>
                  <a:cubicBezTo>
                    <a:pt x="2201" y="2096"/>
                    <a:pt x="2201" y="2096"/>
                    <a:pt x="2201" y="2096"/>
                  </a:cubicBezTo>
                  <a:cubicBezTo>
                    <a:pt x="2201" y="2097"/>
                    <a:pt x="2201" y="2097"/>
                    <a:pt x="2201" y="2097"/>
                  </a:cubicBezTo>
                  <a:cubicBezTo>
                    <a:pt x="2202" y="2097"/>
                    <a:pt x="2203" y="2098"/>
                    <a:pt x="2204" y="2099"/>
                  </a:cubicBezTo>
                  <a:cubicBezTo>
                    <a:pt x="2205" y="2100"/>
                    <a:pt x="2206" y="2101"/>
                    <a:pt x="2207" y="2102"/>
                  </a:cubicBezTo>
                  <a:cubicBezTo>
                    <a:pt x="2211" y="2106"/>
                    <a:pt x="2215" y="2109"/>
                    <a:pt x="2219" y="2112"/>
                  </a:cubicBezTo>
                  <a:cubicBezTo>
                    <a:pt x="2224" y="2115"/>
                    <a:pt x="2228" y="2117"/>
                    <a:pt x="2232" y="2119"/>
                  </a:cubicBezTo>
                  <a:cubicBezTo>
                    <a:pt x="2236" y="2121"/>
                    <a:pt x="2239" y="2122"/>
                    <a:pt x="2243" y="2123"/>
                  </a:cubicBezTo>
                  <a:cubicBezTo>
                    <a:pt x="2245" y="2124"/>
                    <a:pt x="2246" y="2124"/>
                    <a:pt x="2248" y="2124"/>
                  </a:cubicBezTo>
                  <a:cubicBezTo>
                    <a:pt x="2249" y="2125"/>
                    <a:pt x="2250" y="2125"/>
                    <a:pt x="2252" y="2125"/>
                  </a:cubicBezTo>
                  <a:cubicBezTo>
                    <a:pt x="2253" y="2126"/>
                    <a:pt x="2254" y="2126"/>
                    <a:pt x="2255" y="2126"/>
                  </a:cubicBezTo>
                  <a:cubicBezTo>
                    <a:pt x="2256" y="2126"/>
                    <a:pt x="2257" y="2126"/>
                    <a:pt x="2257" y="2126"/>
                  </a:cubicBezTo>
                  <a:cubicBezTo>
                    <a:pt x="2259" y="2126"/>
                    <a:pt x="2259" y="2126"/>
                    <a:pt x="2259" y="2126"/>
                  </a:cubicBezTo>
                  <a:cubicBezTo>
                    <a:pt x="2259" y="2126"/>
                    <a:pt x="2259" y="2126"/>
                    <a:pt x="2257" y="2126"/>
                  </a:cubicBezTo>
                  <a:cubicBezTo>
                    <a:pt x="2257" y="2126"/>
                    <a:pt x="2256" y="2125"/>
                    <a:pt x="2255" y="2125"/>
                  </a:cubicBezTo>
                  <a:cubicBezTo>
                    <a:pt x="2254" y="2125"/>
                    <a:pt x="2253" y="2124"/>
                    <a:pt x="2252" y="2124"/>
                  </a:cubicBezTo>
                  <a:cubicBezTo>
                    <a:pt x="2251" y="2123"/>
                    <a:pt x="2250" y="2123"/>
                    <a:pt x="2248" y="2122"/>
                  </a:cubicBezTo>
                  <a:cubicBezTo>
                    <a:pt x="2247" y="2122"/>
                    <a:pt x="2246" y="2121"/>
                    <a:pt x="2244" y="2120"/>
                  </a:cubicBezTo>
                  <a:cubicBezTo>
                    <a:pt x="2241" y="2119"/>
                    <a:pt x="2237" y="2117"/>
                    <a:pt x="2234" y="2115"/>
                  </a:cubicBezTo>
                  <a:cubicBezTo>
                    <a:pt x="2230" y="2113"/>
                    <a:pt x="2227" y="2110"/>
                    <a:pt x="2223" y="2107"/>
                  </a:cubicBezTo>
                  <a:cubicBezTo>
                    <a:pt x="2219" y="2104"/>
                    <a:pt x="2215" y="2101"/>
                    <a:pt x="2212" y="2097"/>
                  </a:cubicBezTo>
                  <a:cubicBezTo>
                    <a:pt x="2211" y="2096"/>
                    <a:pt x="2210" y="2095"/>
                    <a:pt x="2209" y="2095"/>
                  </a:cubicBezTo>
                  <a:cubicBezTo>
                    <a:pt x="2208" y="2094"/>
                    <a:pt x="2207" y="2093"/>
                    <a:pt x="2206" y="2092"/>
                  </a:cubicBezTo>
                  <a:cubicBezTo>
                    <a:pt x="2206" y="2091"/>
                    <a:pt x="2206" y="2091"/>
                    <a:pt x="2206" y="2091"/>
                  </a:cubicBezTo>
                  <a:cubicBezTo>
                    <a:pt x="2206" y="2091"/>
                    <a:pt x="2206" y="2091"/>
                    <a:pt x="2206" y="2091"/>
                  </a:cubicBezTo>
                  <a:cubicBezTo>
                    <a:pt x="2205" y="2090"/>
                    <a:pt x="2205" y="2090"/>
                    <a:pt x="2205" y="2090"/>
                  </a:cubicBezTo>
                  <a:cubicBezTo>
                    <a:pt x="2205" y="2089"/>
                    <a:pt x="2204" y="2089"/>
                    <a:pt x="2204" y="2088"/>
                  </a:cubicBezTo>
                  <a:cubicBezTo>
                    <a:pt x="2203" y="2087"/>
                    <a:pt x="2202" y="2086"/>
                    <a:pt x="2201" y="2085"/>
                  </a:cubicBezTo>
                  <a:cubicBezTo>
                    <a:pt x="2198" y="2081"/>
                    <a:pt x="2195" y="2076"/>
                    <a:pt x="2192" y="2072"/>
                  </a:cubicBezTo>
                  <a:cubicBezTo>
                    <a:pt x="2189" y="2067"/>
                    <a:pt x="2186" y="2062"/>
                    <a:pt x="2184" y="2057"/>
                  </a:cubicBezTo>
                  <a:cubicBezTo>
                    <a:pt x="2182" y="2055"/>
                    <a:pt x="2181" y="2052"/>
                    <a:pt x="2179" y="2050"/>
                  </a:cubicBezTo>
                  <a:cubicBezTo>
                    <a:pt x="2178" y="2049"/>
                    <a:pt x="2178" y="2048"/>
                    <a:pt x="2177" y="2046"/>
                  </a:cubicBezTo>
                  <a:cubicBezTo>
                    <a:pt x="2176" y="2045"/>
                    <a:pt x="2176" y="2044"/>
                    <a:pt x="2175" y="2043"/>
                  </a:cubicBezTo>
                  <a:cubicBezTo>
                    <a:pt x="2172" y="2039"/>
                    <a:pt x="2169" y="2034"/>
                    <a:pt x="2165" y="2031"/>
                  </a:cubicBezTo>
                  <a:cubicBezTo>
                    <a:pt x="2162" y="2027"/>
                    <a:pt x="2159" y="2023"/>
                    <a:pt x="2156" y="2020"/>
                  </a:cubicBezTo>
                  <a:cubicBezTo>
                    <a:pt x="2153" y="2017"/>
                    <a:pt x="2149" y="2015"/>
                    <a:pt x="2146" y="2013"/>
                  </a:cubicBezTo>
                  <a:cubicBezTo>
                    <a:pt x="2146" y="2012"/>
                    <a:pt x="2145" y="2012"/>
                    <a:pt x="2144" y="2012"/>
                  </a:cubicBezTo>
                  <a:cubicBezTo>
                    <a:pt x="2144" y="2011"/>
                    <a:pt x="2143" y="2011"/>
                    <a:pt x="2142" y="2010"/>
                  </a:cubicBezTo>
                  <a:cubicBezTo>
                    <a:pt x="2142" y="2010"/>
                    <a:pt x="2141" y="2010"/>
                    <a:pt x="2141" y="2010"/>
                  </a:cubicBezTo>
                  <a:cubicBezTo>
                    <a:pt x="2141" y="2010"/>
                    <a:pt x="2142" y="2010"/>
                    <a:pt x="2142" y="2010"/>
                  </a:cubicBezTo>
                  <a:cubicBezTo>
                    <a:pt x="2144" y="2010"/>
                    <a:pt x="2146" y="2011"/>
                    <a:pt x="2148" y="2011"/>
                  </a:cubicBezTo>
                  <a:cubicBezTo>
                    <a:pt x="2150" y="2012"/>
                    <a:pt x="2151" y="2012"/>
                    <a:pt x="2153" y="2013"/>
                  </a:cubicBezTo>
                  <a:cubicBezTo>
                    <a:pt x="2155" y="2013"/>
                    <a:pt x="2157" y="2014"/>
                    <a:pt x="2159" y="2014"/>
                  </a:cubicBezTo>
                  <a:cubicBezTo>
                    <a:pt x="2160" y="2015"/>
                    <a:pt x="2162" y="2015"/>
                    <a:pt x="2164" y="2016"/>
                  </a:cubicBezTo>
                  <a:cubicBezTo>
                    <a:pt x="2166" y="2017"/>
                    <a:pt x="2167" y="2017"/>
                    <a:pt x="2169" y="2018"/>
                  </a:cubicBezTo>
                  <a:cubicBezTo>
                    <a:pt x="2171" y="2018"/>
                    <a:pt x="2172" y="2019"/>
                    <a:pt x="2174" y="2020"/>
                  </a:cubicBezTo>
                  <a:cubicBezTo>
                    <a:pt x="2175" y="2020"/>
                    <a:pt x="2176" y="2020"/>
                    <a:pt x="2176" y="2021"/>
                  </a:cubicBezTo>
                  <a:cubicBezTo>
                    <a:pt x="2177" y="2021"/>
                    <a:pt x="2178" y="2021"/>
                    <a:pt x="2179" y="2022"/>
                  </a:cubicBezTo>
                  <a:cubicBezTo>
                    <a:pt x="2180" y="2022"/>
                    <a:pt x="2182" y="2023"/>
                    <a:pt x="2183" y="2023"/>
                  </a:cubicBezTo>
                  <a:cubicBezTo>
                    <a:pt x="2185" y="2024"/>
                    <a:pt x="2186" y="2025"/>
                    <a:pt x="2188" y="2025"/>
                  </a:cubicBezTo>
                  <a:cubicBezTo>
                    <a:pt x="2189" y="2026"/>
                    <a:pt x="2191" y="2027"/>
                    <a:pt x="2192" y="2027"/>
                  </a:cubicBezTo>
                  <a:cubicBezTo>
                    <a:pt x="2193" y="2028"/>
                    <a:pt x="2193" y="2028"/>
                    <a:pt x="2194" y="2028"/>
                  </a:cubicBezTo>
                  <a:cubicBezTo>
                    <a:pt x="2195" y="2029"/>
                    <a:pt x="2195" y="2029"/>
                    <a:pt x="2196" y="2030"/>
                  </a:cubicBezTo>
                  <a:cubicBezTo>
                    <a:pt x="2197" y="2030"/>
                    <a:pt x="2198" y="2031"/>
                    <a:pt x="2200" y="2032"/>
                  </a:cubicBezTo>
                  <a:cubicBezTo>
                    <a:pt x="2201" y="2032"/>
                    <a:pt x="2202" y="2033"/>
                    <a:pt x="2203" y="2034"/>
                  </a:cubicBezTo>
                  <a:cubicBezTo>
                    <a:pt x="2204" y="2034"/>
                    <a:pt x="2204" y="2034"/>
                    <a:pt x="2205" y="2035"/>
                  </a:cubicBezTo>
                  <a:cubicBezTo>
                    <a:pt x="2205" y="2035"/>
                    <a:pt x="2206" y="2035"/>
                    <a:pt x="2206" y="2036"/>
                  </a:cubicBezTo>
                  <a:cubicBezTo>
                    <a:pt x="2209" y="2037"/>
                    <a:pt x="2211" y="2038"/>
                    <a:pt x="2212" y="2039"/>
                  </a:cubicBezTo>
                  <a:cubicBezTo>
                    <a:pt x="2214" y="2041"/>
                    <a:pt x="2216" y="2042"/>
                    <a:pt x="2217" y="2043"/>
                  </a:cubicBezTo>
                  <a:cubicBezTo>
                    <a:pt x="2219" y="2044"/>
                    <a:pt x="2220" y="2045"/>
                    <a:pt x="2221" y="2045"/>
                  </a:cubicBezTo>
                  <a:cubicBezTo>
                    <a:pt x="2222" y="2046"/>
                    <a:pt x="2223" y="2047"/>
                    <a:pt x="2224" y="2048"/>
                  </a:cubicBezTo>
                  <a:cubicBezTo>
                    <a:pt x="2225" y="2049"/>
                    <a:pt x="2226" y="2049"/>
                    <a:pt x="2226" y="2049"/>
                  </a:cubicBezTo>
                  <a:cubicBezTo>
                    <a:pt x="2226" y="2049"/>
                    <a:pt x="2225" y="2049"/>
                    <a:pt x="2224" y="2047"/>
                  </a:cubicBezTo>
                  <a:cubicBezTo>
                    <a:pt x="2223" y="2047"/>
                    <a:pt x="2223" y="2046"/>
                    <a:pt x="2222" y="2045"/>
                  </a:cubicBezTo>
                  <a:cubicBezTo>
                    <a:pt x="2221" y="2044"/>
                    <a:pt x="2220" y="2043"/>
                    <a:pt x="2218" y="2041"/>
                  </a:cubicBezTo>
                  <a:cubicBezTo>
                    <a:pt x="2217" y="2040"/>
                    <a:pt x="2215" y="2039"/>
                    <a:pt x="2214" y="2037"/>
                  </a:cubicBezTo>
                  <a:cubicBezTo>
                    <a:pt x="2212" y="2036"/>
                    <a:pt x="2210" y="2035"/>
                    <a:pt x="2208" y="2033"/>
                  </a:cubicBezTo>
                  <a:cubicBezTo>
                    <a:pt x="2208" y="2033"/>
                    <a:pt x="2207" y="2032"/>
                    <a:pt x="2207" y="2032"/>
                  </a:cubicBezTo>
                  <a:cubicBezTo>
                    <a:pt x="2206" y="2031"/>
                    <a:pt x="2206" y="2031"/>
                    <a:pt x="2205" y="2031"/>
                  </a:cubicBezTo>
                  <a:cubicBezTo>
                    <a:pt x="2204" y="2030"/>
                    <a:pt x="2203" y="2029"/>
                    <a:pt x="2202" y="2028"/>
                  </a:cubicBezTo>
                  <a:cubicBezTo>
                    <a:pt x="2201" y="2027"/>
                    <a:pt x="2199" y="2027"/>
                    <a:pt x="2198" y="2026"/>
                  </a:cubicBezTo>
                  <a:cubicBezTo>
                    <a:pt x="2197" y="2025"/>
                    <a:pt x="2197" y="2025"/>
                    <a:pt x="2196" y="2025"/>
                  </a:cubicBezTo>
                  <a:cubicBezTo>
                    <a:pt x="2195" y="2024"/>
                    <a:pt x="2195" y="2024"/>
                    <a:pt x="2194" y="2023"/>
                  </a:cubicBezTo>
                  <a:cubicBezTo>
                    <a:pt x="2189" y="2020"/>
                    <a:pt x="2183" y="2017"/>
                    <a:pt x="2176" y="2014"/>
                  </a:cubicBezTo>
                  <a:cubicBezTo>
                    <a:pt x="2175" y="2013"/>
                    <a:pt x="2173" y="2013"/>
                    <a:pt x="2171" y="2012"/>
                  </a:cubicBezTo>
                  <a:cubicBezTo>
                    <a:pt x="2170" y="2011"/>
                    <a:pt x="2168" y="2011"/>
                    <a:pt x="2166" y="2010"/>
                  </a:cubicBezTo>
                  <a:cubicBezTo>
                    <a:pt x="2164" y="2009"/>
                    <a:pt x="2163" y="2009"/>
                    <a:pt x="2161" y="2008"/>
                  </a:cubicBezTo>
                  <a:cubicBezTo>
                    <a:pt x="2159" y="2007"/>
                    <a:pt x="2157" y="2007"/>
                    <a:pt x="2155" y="2006"/>
                  </a:cubicBezTo>
                  <a:cubicBezTo>
                    <a:pt x="2153" y="2005"/>
                    <a:pt x="2152" y="2005"/>
                    <a:pt x="2150" y="2004"/>
                  </a:cubicBezTo>
                  <a:cubicBezTo>
                    <a:pt x="2148" y="2004"/>
                    <a:pt x="2146" y="2003"/>
                    <a:pt x="2144" y="2003"/>
                  </a:cubicBezTo>
                  <a:cubicBezTo>
                    <a:pt x="2143" y="2003"/>
                    <a:pt x="2142" y="2002"/>
                    <a:pt x="2141" y="2002"/>
                  </a:cubicBezTo>
                  <a:cubicBezTo>
                    <a:pt x="2140" y="2002"/>
                    <a:pt x="2139" y="2002"/>
                    <a:pt x="2138" y="2001"/>
                  </a:cubicBezTo>
                  <a:cubicBezTo>
                    <a:pt x="2137" y="2001"/>
                    <a:pt x="2136" y="2001"/>
                    <a:pt x="2135" y="2001"/>
                  </a:cubicBezTo>
                  <a:cubicBezTo>
                    <a:pt x="2134" y="2001"/>
                    <a:pt x="2133" y="2000"/>
                    <a:pt x="2132" y="2000"/>
                  </a:cubicBezTo>
                  <a:cubicBezTo>
                    <a:pt x="2124" y="1999"/>
                    <a:pt x="2116" y="1997"/>
                    <a:pt x="2107" y="1997"/>
                  </a:cubicBezTo>
                  <a:cubicBezTo>
                    <a:pt x="2099" y="1996"/>
                    <a:pt x="2091" y="1995"/>
                    <a:pt x="2083" y="1995"/>
                  </a:cubicBezTo>
                  <a:cubicBezTo>
                    <a:pt x="2079" y="1995"/>
                    <a:pt x="2075" y="1995"/>
                    <a:pt x="2071" y="1995"/>
                  </a:cubicBezTo>
                  <a:cubicBezTo>
                    <a:pt x="2067" y="1995"/>
                    <a:pt x="2063" y="1995"/>
                    <a:pt x="2059" y="1996"/>
                  </a:cubicBezTo>
                  <a:cubicBezTo>
                    <a:pt x="2051" y="1996"/>
                    <a:pt x="2044" y="1997"/>
                    <a:pt x="2037" y="1997"/>
                  </a:cubicBezTo>
                  <a:cubicBezTo>
                    <a:pt x="2033" y="1998"/>
                    <a:pt x="2030" y="1998"/>
                    <a:pt x="2026" y="1998"/>
                  </a:cubicBezTo>
                  <a:cubicBezTo>
                    <a:pt x="2025" y="1999"/>
                    <a:pt x="2023" y="1999"/>
                    <a:pt x="2021" y="1999"/>
                  </a:cubicBezTo>
                  <a:cubicBezTo>
                    <a:pt x="1949" y="1986"/>
                    <a:pt x="1797" y="1991"/>
                    <a:pt x="1751" y="1937"/>
                  </a:cubicBezTo>
                  <a:cubicBezTo>
                    <a:pt x="1759" y="1931"/>
                    <a:pt x="1767" y="1926"/>
                    <a:pt x="1774" y="1922"/>
                  </a:cubicBezTo>
                  <a:cubicBezTo>
                    <a:pt x="1777" y="1922"/>
                    <a:pt x="1780" y="1922"/>
                    <a:pt x="1783" y="1923"/>
                  </a:cubicBezTo>
                  <a:cubicBezTo>
                    <a:pt x="1787" y="1923"/>
                    <a:pt x="1791" y="1923"/>
                    <a:pt x="1796" y="1924"/>
                  </a:cubicBezTo>
                  <a:cubicBezTo>
                    <a:pt x="1798" y="1925"/>
                    <a:pt x="1800" y="1925"/>
                    <a:pt x="1802" y="1926"/>
                  </a:cubicBezTo>
                  <a:cubicBezTo>
                    <a:pt x="1803" y="1926"/>
                    <a:pt x="1805" y="1927"/>
                    <a:pt x="1806" y="1927"/>
                  </a:cubicBezTo>
                  <a:cubicBezTo>
                    <a:pt x="1806" y="1927"/>
                    <a:pt x="1806" y="1927"/>
                    <a:pt x="1806" y="1927"/>
                  </a:cubicBezTo>
                  <a:cubicBezTo>
                    <a:pt x="1807" y="1927"/>
                    <a:pt x="1807" y="1927"/>
                    <a:pt x="1807" y="1927"/>
                  </a:cubicBezTo>
                  <a:cubicBezTo>
                    <a:pt x="1807" y="1928"/>
                    <a:pt x="1807" y="1928"/>
                    <a:pt x="1807" y="1928"/>
                  </a:cubicBezTo>
                  <a:cubicBezTo>
                    <a:pt x="1807" y="1928"/>
                    <a:pt x="1807" y="1928"/>
                    <a:pt x="1807" y="1928"/>
                  </a:cubicBezTo>
                  <a:cubicBezTo>
                    <a:pt x="1807" y="1928"/>
                    <a:pt x="1807" y="1928"/>
                    <a:pt x="1807" y="1928"/>
                  </a:cubicBezTo>
                  <a:cubicBezTo>
                    <a:pt x="1807" y="1928"/>
                    <a:pt x="1807" y="1928"/>
                    <a:pt x="1807" y="1928"/>
                  </a:cubicBezTo>
                  <a:cubicBezTo>
                    <a:pt x="1808" y="1928"/>
                    <a:pt x="1808" y="1928"/>
                    <a:pt x="1809" y="1928"/>
                  </a:cubicBezTo>
                  <a:cubicBezTo>
                    <a:pt x="1809" y="1929"/>
                    <a:pt x="1810" y="1929"/>
                    <a:pt x="1810" y="1929"/>
                  </a:cubicBezTo>
                  <a:cubicBezTo>
                    <a:pt x="1811" y="1930"/>
                    <a:pt x="1811" y="1930"/>
                    <a:pt x="1811" y="1930"/>
                  </a:cubicBezTo>
                  <a:cubicBezTo>
                    <a:pt x="1812" y="1930"/>
                    <a:pt x="1812" y="1930"/>
                    <a:pt x="1812" y="1930"/>
                  </a:cubicBezTo>
                  <a:cubicBezTo>
                    <a:pt x="1813" y="1931"/>
                    <a:pt x="1814" y="1932"/>
                    <a:pt x="1815" y="1932"/>
                  </a:cubicBezTo>
                  <a:cubicBezTo>
                    <a:pt x="1817" y="1934"/>
                    <a:pt x="1819" y="1935"/>
                    <a:pt x="1821" y="1937"/>
                  </a:cubicBezTo>
                  <a:cubicBezTo>
                    <a:pt x="1825" y="1941"/>
                    <a:pt x="1828" y="1944"/>
                    <a:pt x="1832" y="1948"/>
                  </a:cubicBezTo>
                  <a:cubicBezTo>
                    <a:pt x="1833" y="1949"/>
                    <a:pt x="1834" y="1950"/>
                    <a:pt x="1836" y="1951"/>
                  </a:cubicBezTo>
                  <a:cubicBezTo>
                    <a:pt x="1837" y="1952"/>
                    <a:pt x="1837" y="1952"/>
                    <a:pt x="1837" y="1952"/>
                  </a:cubicBezTo>
                  <a:cubicBezTo>
                    <a:pt x="1839" y="1954"/>
                    <a:pt x="1839" y="1954"/>
                    <a:pt x="1839" y="1954"/>
                  </a:cubicBezTo>
                  <a:cubicBezTo>
                    <a:pt x="1841" y="1955"/>
                    <a:pt x="1843" y="1957"/>
                    <a:pt x="1845" y="1959"/>
                  </a:cubicBezTo>
                  <a:cubicBezTo>
                    <a:pt x="1847" y="1960"/>
                    <a:pt x="1848" y="1960"/>
                    <a:pt x="1849" y="1961"/>
                  </a:cubicBezTo>
                  <a:cubicBezTo>
                    <a:pt x="1850" y="1962"/>
                    <a:pt x="1851" y="1962"/>
                    <a:pt x="1853" y="1963"/>
                  </a:cubicBezTo>
                  <a:cubicBezTo>
                    <a:pt x="1853" y="1963"/>
                    <a:pt x="1854" y="1964"/>
                    <a:pt x="1854" y="1964"/>
                  </a:cubicBezTo>
                  <a:cubicBezTo>
                    <a:pt x="1855" y="1964"/>
                    <a:pt x="1856" y="1965"/>
                    <a:pt x="1856" y="1965"/>
                  </a:cubicBezTo>
                  <a:cubicBezTo>
                    <a:pt x="1857" y="1966"/>
                    <a:pt x="1859" y="1966"/>
                    <a:pt x="1860" y="1967"/>
                  </a:cubicBezTo>
                  <a:cubicBezTo>
                    <a:pt x="1865" y="1969"/>
                    <a:pt x="1869" y="1971"/>
                    <a:pt x="1874" y="1972"/>
                  </a:cubicBezTo>
                  <a:cubicBezTo>
                    <a:pt x="1875" y="1972"/>
                    <a:pt x="1876" y="1973"/>
                    <a:pt x="1877" y="1973"/>
                  </a:cubicBezTo>
                  <a:cubicBezTo>
                    <a:pt x="1879" y="1973"/>
                    <a:pt x="1880" y="1974"/>
                    <a:pt x="1881" y="1974"/>
                  </a:cubicBezTo>
                  <a:cubicBezTo>
                    <a:pt x="1882" y="1974"/>
                    <a:pt x="1883" y="1974"/>
                    <a:pt x="1884" y="1974"/>
                  </a:cubicBezTo>
                  <a:cubicBezTo>
                    <a:pt x="1885" y="1975"/>
                    <a:pt x="1886" y="1975"/>
                    <a:pt x="1887" y="1975"/>
                  </a:cubicBezTo>
                  <a:cubicBezTo>
                    <a:pt x="1891" y="1975"/>
                    <a:pt x="1895" y="1976"/>
                    <a:pt x="1899" y="1976"/>
                  </a:cubicBezTo>
                  <a:cubicBezTo>
                    <a:pt x="1902" y="1976"/>
                    <a:pt x="1905" y="1976"/>
                    <a:pt x="1907" y="1975"/>
                  </a:cubicBezTo>
                  <a:cubicBezTo>
                    <a:pt x="1910" y="1975"/>
                    <a:pt x="1912" y="1975"/>
                    <a:pt x="1913" y="1975"/>
                  </a:cubicBezTo>
                  <a:cubicBezTo>
                    <a:pt x="1914" y="1974"/>
                    <a:pt x="1915" y="1974"/>
                    <a:pt x="1915" y="1974"/>
                  </a:cubicBezTo>
                  <a:cubicBezTo>
                    <a:pt x="1915" y="1974"/>
                    <a:pt x="1914" y="1974"/>
                    <a:pt x="1913" y="1974"/>
                  </a:cubicBezTo>
                  <a:cubicBezTo>
                    <a:pt x="1912" y="1974"/>
                    <a:pt x="1910" y="1974"/>
                    <a:pt x="1907" y="1974"/>
                  </a:cubicBezTo>
                  <a:cubicBezTo>
                    <a:pt x="1905" y="1974"/>
                    <a:pt x="1902" y="1973"/>
                    <a:pt x="1899" y="1973"/>
                  </a:cubicBezTo>
                  <a:cubicBezTo>
                    <a:pt x="1896" y="1972"/>
                    <a:pt x="1892" y="1971"/>
                    <a:pt x="1888" y="1970"/>
                  </a:cubicBezTo>
                  <a:cubicBezTo>
                    <a:pt x="1887" y="1970"/>
                    <a:pt x="1886" y="1970"/>
                    <a:pt x="1885" y="1970"/>
                  </a:cubicBezTo>
                  <a:cubicBezTo>
                    <a:pt x="1884" y="1969"/>
                    <a:pt x="1883" y="1969"/>
                    <a:pt x="1882" y="1969"/>
                  </a:cubicBezTo>
                  <a:cubicBezTo>
                    <a:pt x="1880" y="1968"/>
                    <a:pt x="1878" y="1967"/>
                    <a:pt x="1876" y="1966"/>
                  </a:cubicBezTo>
                  <a:cubicBezTo>
                    <a:pt x="1872" y="1965"/>
                    <a:pt x="1867" y="1963"/>
                    <a:pt x="1863" y="1961"/>
                  </a:cubicBezTo>
                  <a:cubicBezTo>
                    <a:pt x="1862" y="1960"/>
                    <a:pt x="1861" y="1959"/>
                    <a:pt x="1860" y="1959"/>
                  </a:cubicBezTo>
                  <a:cubicBezTo>
                    <a:pt x="1859" y="1958"/>
                    <a:pt x="1858" y="1958"/>
                    <a:pt x="1858" y="1958"/>
                  </a:cubicBezTo>
                  <a:cubicBezTo>
                    <a:pt x="1857" y="1957"/>
                    <a:pt x="1857" y="1957"/>
                    <a:pt x="1856" y="1957"/>
                  </a:cubicBezTo>
                  <a:cubicBezTo>
                    <a:pt x="1854" y="1955"/>
                    <a:pt x="1852" y="1954"/>
                    <a:pt x="1850" y="1953"/>
                  </a:cubicBezTo>
                  <a:cubicBezTo>
                    <a:pt x="1848" y="1951"/>
                    <a:pt x="1847" y="1950"/>
                    <a:pt x="1845" y="1949"/>
                  </a:cubicBezTo>
                  <a:cubicBezTo>
                    <a:pt x="1846" y="1949"/>
                    <a:pt x="1846" y="1949"/>
                    <a:pt x="1847" y="1949"/>
                  </a:cubicBezTo>
                  <a:cubicBezTo>
                    <a:pt x="1848" y="1950"/>
                    <a:pt x="1848" y="1950"/>
                    <a:pt x="1849" y="1950"/>
                  </a:cubicBezTo>
                  <a:cubicBezTo>
                    <a:pt x="1850" y="1950"/>
                    <a:pt x="1852" y="1950"/>
                    <a:pt x="1853" y="1950"/>
                  </a:cubicBezTo>
                  <a:cubicBezTo>
                    <a:pt x="1856" y="1950"/>
                    <a:pt x="1859" y="1950"/>
                    <a:pt x="1862" y="1950"/>
                  </a:cubicBezTo>
                  <a:cubicBezTo>
                    <a:pt x="1865" y="1950"/>
                    <a:pt x="1868" y="1950"/>
                    <a:pt x="1871" y="1950"/>
                  </a:cubicBezTo>
                  <a:cubicBezTo>
                    <a:pt x="1874" y="1949"/>
                    <a:pt x="1877" y="1949"/>
                    <a:pt x="1880" y="1948"/>
                  </a:cubicBezTo>
                  <a:cubicBezTo>
                    <a:pt x="1883" y="1948"/>
                    <a:pt x="1886" y="1948"/>
                    <a:pt x="1889" y="1947"/>
                  </a:cubicBezTo>
                  <a:cubicBezTo>
                    <a:pt x="1890" y="1947"/>
                    <a:pt x="1890" y="1947"/>
                    <a:pt x="1891" y="1947"/>
                  </a:cubicBezTo>
                  <a:cubicBezTo>
                    <a:pt x="1892" y="1947"/>
                    <a:pt x="1892" y="1947"/>
                    <a:pt x="1893" y="1947"/>
                  </a:cubicBezTo>
                  <a:cubicBezTo>
                    <a:pt x="1895" y="1947"/>
                    <a:pt x="1896" y="1947"/>
                    <a:pt x="1897" y="1947"/>
                  </a:cubicBezTo>
                  <a:cubicBezTo>
                    <a:pt x="1900" y="1947"/>
                    <a:pt x="1903" y="1947"/>
                    <a:pt x="1905" y="1947"/>
                  </a:cubicBezTo>
                  <a:cubicBezTo>
                    <a:pt x="1908" y="1947"/>
                    <a:pt x="1911" y="1948"/>
                    <a:pt x="1913" y="1948"/>
                  </a:cubicBezTo>
                  <a:cubicBezTo>
                    <a:pt x="1914" y="1948"/>
                    <a:pt x="1915" y="1948"/>
                    <a:pt x="1916" y="1948"/>
                  </a:cubicBezTo>
                  <a:cubicBezTo>
                    <a:pt x="1917" y="1948"/>
                    <a:pt x="1918" y="1949"/>
                    <a:pt x="1919" y="1949"/>
                  </a:cubicBezTo>
                  <a:cubicBezTo>
                    <a:pt x="1920" y="1949"/>
                    <a:pt x="1921" y="1949"/>
                    <a:pt x="1922" y="1949"/>
                  </a:cubicBezTo>
                  <a:cubicBezTo>
                    <a:pt x="1922" y="1949"/>
                    <a:pt x="1923" y="1949"/>
                    <a:pt x="1924" y="1949"/>
                  </a:cubicBezTo>
                  <a:cubicBezTo>
                    <a:pt x="1925" y="1950"/>
                    <a:pt x="1926" y="1950"/>
                    <a:pt x="1927" y="1950"/>
                  </a:cubicBezTo>
                  <a:cubicBezTo>
                    <a:pt x="1928" y="1950"/>
                    <a:pt x="1928" y="1950"/>
                    <a:pt x="1928" y="1950"/>
                  </a:cubicBezTo>
                  <a:cubicBezTo>
                    <a:pt x="1928" y="1950"/>
                    <a:pt x="1928" y="1950"/>
                    <a:pt x="1927" y="1950"/>
                  </a:cubicBezTo>
                  <a:cubicBezTo>
                    <a:pt x="1926" y="1949"/>
                    <a:pt x="1926" y="1949"/>
                    <a:pt x="1924" y="1948"/>
                  </a:cubicBezTo>
                  <a:cubicBezTo>
                    <a:pt x="1924" y="1948"/>
                    <a:pt x="1923" y="1947"/>
                    <a:pt x="1922" y="1947"/>
                  </a:cubicBezTo>
                  <a:cubicBezTo>
                    <a:pt x="1922" y="1946"/>
                    <a:pt x="1921" y="1946"/>
                    <a:pt x="1920" y="1946"/>
                  </a:cubicBezTo>
                  <a:cubicBezTo>
                    <a:pt x="1918" y="1945"/>
                    <a:pt x="1916" y="1944"/>
                    <a:pt x="1914" y="1943"/>
                  </a:cubicBezTo>
                  <a:cubicBezTo>
                    <a:pt x="1911" y="1943"/>
                    <a:pt x="1909" y="1942"/>
                    <a:pt x="1906" y="1941"/>
                  </a:cubicBezTo>
                  <a:cubicBezTo>
                    <a:pt x="1904" y="1941"/>
                    <a:pt x="1901" y="1940"/>
                    <a:pt x="1898" y="1940"/>
                  </a:cubicBezTo>
                  <a:cubicBezTo>
                    <a:pt x="1896" y="1940"/>
                    <a:pt x="1895" y="1940"/>
                    <a:pt x="1893" y="1940"/>
                  </a:cubicBezTo>
                  <a:cubicBezTo>
                    <a:pt x="1892" y="1940"/>
                    <a:pt x="1890" y="1940"/>
                    <a:pt x="1888" y="1940"/>
                  </a:cubicBezTo>
                  <a:cubicBezTo>
                    <a:pt x="1885" y="1940"/>
                    <a:pt x="1882" y="1940"/>
                    <a:pt x="1879" y="1941"/>
                  </a:cubicBezTo>
                  <a:cubicBezTo>
                    <a:pt x="1876" y="1941"/>
                    <a:pt x="1873" y="1942"/>
                    <a:pt x="1870" y="1942"/>
                  </a:cubicBezTo>
                  <a:cubicBezTo>
                    <a:pt x="1868" y="1942"/>
                    <a:pt x="1867" y="1942"/>
                    <a:pt x="1865" y="1943"/>
                  </a:cubicBezTo>
                  <a:cubicBezTo>
                    <a:pt x="1864" y="1943"/>
                    <a:pt x="1862" y="1943"/>
                    <a:pt x="1861" y="1943"/>
                  </a:cubicBezTo>
                  <a:cubicBezTo>
                    <a:pt x="1858" y="1944"/>
                    <a:pt x="1855" y="1944"/>
                    <a:pt x="1853" y="1944"/>
                  </a:cubicBezTo>
                  <a:cubicBezTo>
                    <a:pt x="1852" y="1944"/>
                    <a:pt x="1852" y="1944"/>
                    <a:pt x="1851" y="1944"/>
                  </a:cubicBezTo>
                  <a:cubicBezTo>
                    <a:pt x="1850" y="1945"/>
                    <a:pt x="1850" y="1944"/>
                    <a:pt x="1849" y="1945"/>
                  </a:cubicBezTo>
                  <a:cubicBezTo>
                    <a:pt x="1849" y="1945"/>
                    <a:pt x="1848" y="1945"/>
                    <a:pt x="1847" y="1945"/>
                  </a:cubicBezTo>
                  <a:cubicBezTo>
                    <a:pt x="1847" y="1945"/>
                    <a:pt x="1846" y="1945"/>
                    <a:pt x="1846" y="1945"/>
                  </a:cubicBezTo>
                  <a:cubicBezTo>
                    <a:pt x="1845" y="1944"/>
                    <a:pt x="1845" y="1944"/>
                    <a:pt x="1844" y="1944"/>
                  </a:cubicBezTo>
                  <a:cubicBezTo>
                    <a:pt x="1844" y="1944"/>
                    <a:pt x="1843" y="1944"/>
                    <a:pt x="1843" y="1944"/>
                  </a:cubicBezTo>
                  <a:cubicBezTo>
                    <a:pt x="1842" y="1944"/>
                    <a:pt x="1842" y="1944"/>
                    <a:pt x="1841" y="1944"/>
                  </a:cubicBezTo>
                  <a:cubicBezTo>
                    <a:pt x="1841" y="1944"/>
                    <a:pt x="1840" y="1944"/>
                    <a:pt x="1840" y="1944"/>
                  </a:cubicBezTo>
                  <a:cubicBezTo>
                    <a:pt x="1840" y="1944"/>
                    <a:pt x="1840" y="1944"/>
                    <a:pt x="1839" y="1944"/>
                  </a:cubicBezTo>
                  <a:cubicBezTo>
                    <a:pt x="1839" y="1943"/>
                    <a:pt x="1838" y="1943"/>
                    <a:pt x="1838" y="1942"/>
                  </a:cubicBezTo>
                  <a:cubicBezTo>
                    <a:pt x="1834" y="1939"/>
                    <a:pt x="1830" y="1935"/>
                    <a:pt x="1826" y="1931"/>
                  </a:cubicBezTo>
                  <a:cubicBezTo>
                    <a:pt x="1824" y="1929"/>
                    <a:pt x="1821" y="1928"/>
                    <a:pt x="1819" y="1926"/>
                  </a:cubicBezTo>
                  <a:cubicBezTo>
                    <a:pt x="1818" y="1925"/>
                    <a:pt x="1817" y="1925"/>
                    <a:pt x="1815" y="1924"/>
                  </a:cubicBezTo>
                  <a:cubicBezTo>
                    <a:pt x="1815" y="1924"/>
                    <a:pt x="1815" y="1924"/>
                    <a:pt x="1815" y="1924"/>
                  </a:cubicBezTo>
                  <a:cubicBezTo>
                    <a:pt x="1814" y="1923"/>
                    <a:pt x="1814" y="1923"/>
                    <a:pt x="1814" y="1923"/>
                  </a:cubicBezTo>
                  <a:cubicBezTo>
                    <a:pt x="1813" y="1923"/>
                    <a:pt x="1812" y="1922"/>
                    <a:pt x="1812" y="1922"/>
                  </a:cubicBezTo>
                  <a:cubicBezTo>
                    <a:pt x="1811" y="1922"/>
                    <a:pt x="1811" y="1922"/>
                    <a:pt x="1810" y="1921"/>
                  </a:cubicBezTo>
                  <a:cubicBezTo>
                    <a:pt x="1810" y="1921"/>
                    <a:pt x="1810" y="1921"/>
                    <a:pt x="1810" y="1921"/>
                  </a:cubicBezTo>
                  <a:cubicBezTo>
                    <a:pt x="1810" y="1921"/>
                    <a:pt x="1810" y="1921"/>
                    <a:pt x="1810" y="1921"/>
                  </a:cubicBezTo>
                  <a:cubicBezTo>
                    <a:pt x="1810" y="1921"/>
                    <a:pt x="1810" y="1921"/>
                    <a:pt x="1810" y="1921"/>
                  </a:cubicBezTo>
                  <a:cubicBezTo>
                    <a:pt x="1809" y="1921"/>
                    <a:pt x="1809" y="1921"/>
                    <a:pt x="1809" y="1921"/>
                  </a:cubicBezTo>
                  <a:cubicBezTo>
                    <a:pt x="1809" y="1921"/>
                    <a:pt x="1809" y="1921"/>
                    <a:pt x="1809" y="1921"/>
                  </a:cubicBezTo>
                  <a:cubicBezTo>
                    <a:pt x="1808" y="1921"/>
                    <a:pt x="1808" y="1921"/>
                    <a:pt x="1808" y="1921"/>
                  </a:cubicBezTo>
                  <a:cubicBezTo>
                    <a:pt x="1807" y="1920"/>
                    <a:pt x="1805" y="1920"/>
                    <a:pt x="1804" y="1919"/>
                  </a:cubicBezTo>
                  <a:cubicBezTo>
                    <a:pt x="1802" y="1919"/>
                    <a:pt x="1799" y="1918"/>
                    <a:pt x="1797" y="1918"/>
                  </a:cubicBezTo>
                  <a:cubicBezTo>
                    <a:pt x="1792" y="1918"/>
                    <a:pt x="1787" y="1918"/>
                    <a:pt x="1783" y="1918"/>
                  </a:cubicBezTo>
                  <a:cubicBezTo>
                    <a:pt x="1783" y="1918"/>
                    <a:pt x="1782" y="1918"/>
                    <a:pt x="1782" y="1918"/>
                  </a:cubicBezTo>
                  <a:cubicBezTo>
                    <a:pt x="1808" y="1906"/>
                    <a:pt x="1834" y="1905"/>
                    <a:pt x="1877" y="1899"/>
                  </a:cubicBezTo>
                  <a:cubicBezTo>
                    <a:pt x="1894" y="1897"/>
                    <a:pt x="1911" y="1896"/>
                    <a:pt x="1926" y="1896"/>
                  </a:cubicBezTo>
                  <a:cubicBezTo>
                    <a:pt x="1929" y="1897"/>
                    <a:pt x="1931" y="1898"/>
                    <a:pt x="1933" y="1899"/>
                  </a:cubicBezTo>
                  <a:cubicBezTo>
                    <a:pt x="1937" y="1901"/>
                    <a:pt x="1942" y="1904"/>
                    <a:pt x="1946" y="1907"/>
                  </a:cubicBezTo>
                  <a:cubicBezTo>
                    <a:pt x="1951" y="1910"/>
                    <a:pt x="1956" y="1914"/>
                    <a:pt x="1961" y="1918"/>
                  </a:cubicBezTo>
                  <a:cubicBezTo>
                    <a:pt x="1966" y="1922"/>
                    <a:pt x="1971" y="1926"/>
                    <a:pt x="1976" y="1931"/>
                  </a:cubicBezTo>
                  <a:cubicBezTo>
                    <a:pt x="1979" y="1933"/>
                    <a:pt x="1981" y="1936"/>
                    <a:pt x="1984" y="1938"/>
                  </a:cubicBezTo>
                  <a:cubicBezTo>
                    <a:pt x="1987" y="1940"/>
                    <a:pt x="1990" y="1943"/>
                    <a:pt x="1992" y="1945"/>
                  </a:cubicBezTo>
                  <a:cubicBezTo>
                    <a:pt x="1995" y="1948"/>
                    <a:pt x="1998" y="1950"/>
                    <a:pt x="2001" y="1952"/>
                  </a:cubicBezTo>
                  <a:cubicBezTo>
                    <a:pt x="2003" y="1954"/>
                    <a:pt x="2004" y="1955"/>
                    <a:pt x="2006" y="1956"/>
                  </a:cubicBezTo>
                  <a:cubicBezTo>
                    <a:pt x="2006" y="1957"/>
                    <a:pt x="2007" y="1957"/>
                    <a:pt x="2008" y="1958"/>
                  </a:cubicBezTo>
                  <a:cubicBezTo>
                    <a:pt x="2009" y="1959"/>
                    <a:pt x="2009" y="1959"/>
                    <a:pt x="2009" y="1959"/>
                  </a:cubicBezTo>
                  <a:cubicBezTo>
                    <a:pt x="2010" y="1959"/>
                    <a:pt x="2010" y="1959"/>
                    <a:pt x="2010" y="1959"/>
                  </a:cubicBezTo>
                  <a:cubicBezTo>
                    <a:pt x="2010" y="1959"/>
                    <a:pt x="2010" y="1959"/>
                    <a:pt x="2010" y="1959"/>
                  </a:cubicBezTo>
                  <a:cubicBezTo>
                    <a:pt x="2015" y="1963"/>
                    <a:pt x="2015" y="1963"/>
                    <a:pt x="2015" y="1963"/>
                  </a:cubicBezTo>
                  <a:cubicBezTo>
                    <a:pt x="2016" y="1963"/>
                    <a:pt x="2017" y="1964"/>
                    <a:pt x="2017" y="1964"/>
                  </a:cubicBezTo>
                  <a:cubicBezTo>
                    <a:pt x="2020" y="1966"/>
                    <a:pt x="2020" y="1966"/>
                    <a:pt x="2020" y="1966"/>
                  </a:cubicBezTo>
                  <a:cubicBezTo>
                    <a:pt x="2022" y="1967"/>
                    <a:pt x="2022" y="1967"/>
                    <a:pt x="2022" y="1967"/>
                  </a:cubicBezTo>
                  <a:cubicBezTo>
                    <a:pt x="2023" y="1968"/>
                    <a:pt x="2024" y="1968"/>
                    <a:pt x="2025" y="1969"/>
                  </a:cubicBezTo>
                  <a:cubicBezTo>
                    <a:pt x="2026" y="1970"/>
                    <a:pt x="2028" y="1970"/>
                    <a:pt x="2030" y="1971"/>
                  </a:cubicBezTo>
                  <a:cubicBezTo>
                    <a:pt x="2031" y="1972"/>
                    <a:pt x="2033" y="1973"/>
                    <a:pt x="2035" y="1974"/>
                  </a:cubicBezTo>
                  <a:cubicBezTo>
                    <a:pt x="2036" y="1975"/>
                    <a:pt x="2038" y="1976"/>
                    <a:pt x="2040" y="1976"/>
                  </a:cubicBezTo>
                  <a:cubicBezTo>
                    <a:pt x="2043" y="1978"/>
                    <a:pt x="2047" y="1979"/>
                    <a:pt x="2050" y="1981"/>
                  </a:cubicBezTo>
                  <a:cubicBezTo>
                    <a:pt x="2052" y="1981"/>
                    <a:pt x="2053" y="1982"/>
                    <a:pt x="2055" y="1982"/>
                  </a:cubicBezTo>
                  <a:cubicBezTo>
                    <a:pt x="2056" y="1983"/>
                    <a:pt x="2057" y="1983"/>
                    <a:pt x="2057" y="1983"/>
                  </a:cubicBezTo>
                  <a:cubicBezTo>
                    <a:pt x="2058" y="1983"/>
                    <a:pt x="2059" y="1984"/>
                    <a:pt x="2060" y="1984"/>
                  </a:cubicBezTo>
                  <a:cubicBezTo>
                    <a:pt x="2061" y="1985"/>
                    <a:pt x="2063" y="1985"/>
                    <a:pt x="2065" y="1986"/>
                  </a:cubicBezTo>
                  <a:cubicBezTo>
                    <a:pt x="2066" y="1986"/>
                    <a:pt x="2068" y="1986"/>
                    <a:pt x="2070" y="1987"/>
                  </a:cubicBezTo>
                  <a:cubicBezTo>
                    <a:pt x="2071" y="1987"/>
                    <a:pt x="2073" y="1988"/>
                    <a:pt x="2074" y="1988"/>
                  </a:cubicBezTo>
                  <a:cubicBezTo>
                    <a:pt x="2076" y="1988"/>
                    <a:pt x="2077" y="1989"/>
                    <a:pt x="2079" y="1989"/>
                  </a:cubicBezTo>
                  <a:cubicBezTo>
                    <a:pt x="2080" y="1989"/>
                    <a:pt x="2082" y="1989"/>
                    <a:pt x="2083" y="1990"/>
                  </a:cubicBezTo>
                  <a:cubicBezTo>
                    <a:pt x="2085" y="1990"/>
                    <a:pt x="2086" y="1990"/>
                    <a:pt x="2088" y="1990"/>
                  </a:cubicBezTo>
                  <a:cubicBezTo>
                    <a:pt x="2090" y="1991"/>
                    <a:pt x="2093" y="1991"/>
                    <a:pt x="2096" y="1991"/>
                  </a:cubicBezTo>
                  <a:cubicBezTo>
                    <a:pt x="2098" y="1992"/>
                    <a:pt x="2101" y="1992"/>
                    <a:pt x="2103" y="1992"/>
                  </a:cubicBezTo>
                  <a:cubicBezTo>
                    <a:pt x="2105" y="1992"/>
                    <a:pt x="2108" y="1992"/>
                    <a:pt x="2110" y="1992"/>
                  </a:cubicBezTo>
                  <a:cubicBezTo>
                    <a:pt x="2112" y="1992"/>
                    <a:pt x="2113" y="1992"/>
                    <a:pt x="2115" y="1992"/>
                  </a:cubicBezTo>
                  <a:cubicBezTo>
                    <a:pt x="2116" y="1992"/>
                    <a:pt x="2117" y="1992"/>
                    <a:pt x="2117" y="1992"/>
                  </a:cubicBezTo>
                  <a:cubicBezTo>
                    <a:pt x="2118" y="1992"/>
                    <a:pt x="2119" y="1992"/>
                    <a:pt x="2119" y="1992"/>
                  </a:cubicBezTo>
                  <a:cubicBezTo>
                    <a:pt x="2121" y="1992"/>
                    <a:pt x="2122" y="1992"/>
                    <a:pt x="2123" y="1992"/>
                  </a:cubicBezTo>
                  <a:cubicBezTo>
                    <a:pt x="2124" y="1992"/>
                    <a:pt x="2125" y="1992"/>
                    <a:pt x="2125" y="1992"/>
                  </a:cubicBezTo>
                  <a:cubicBezTo>
                    <a:pt x="2125" y="1992"/>
                    <a:pt x="2124" y="1992"/>
                    <a:pt x="2123" y="1991"/>
                  </a:cubicBezTo>
                  <a:cubicBezTo>
                    <a:pt x="2121" y="1991"/>
                    <a:pt x="2118" y="1991"/>
                    <a:pt x="2115" y="1991"/>
                  </a:cubicBezTo>
                  <a:cubicBezTo>
                    <a:pt x="2114" y="1990"/>
                    <a:pt x="2112" y="1990"/>
                    <a:pt x="2110" y="1990"/>
                  </a:cubicBezTo>
                  <a:cubicBezTo>
                    <a:pt x="2108" y="1990"/>
                    <a:pt x="2106" y="1989"/>
                    <a:pt x="2103" y="1989"/>
                  </a:cubicBezTo>
                  <a:cubicBezTo>
                    <a:pt x="2101" y="1989"/>
                    <a:pt x="2099" y="1988"/>
                    <a:pt x="2096" y="1988"/>
                  </a:cubicBezTo>
                  <a:cubicBezTo>
                    <a:pt x="2094" y="1987"/>
                    <a:pt x="2091" y="1987"/>
                    <a:pt x="2088" y="1986"/>
                  </a:cubicBezTo>
                  <a:cubicBezTo>
                    <a:pt x="2086" y="1985"/>
                    <a:pt x="2083" y="1985"/>
                    <a:pt x="2080" y="1984"/>
                  </a:cubicBezTo>
                  <a:cubicBezTo>
                    <a:pt x="2077" y="1983"/>
                    <a:pt x="2074" y="1982"/>
                    <a:pt x="2071" y="1981"/>
                  </a:cubicBezTo>
                  <a:cubicBezTo>
                    <a:pt x="2070" y="1981"/>
                    <a:pt x="2068" y="1980"/>
                    <a:pt x="2067" y="1980"/>
                  </a:cubicBezTo>
                  <a:cubicBezTo>
                    <a:pt x="2065" y="1979"/>
                    <a:pt x="2064" y="1978"/>
                    <a:pt x="2062" y="1978"/>
                  </a:cubicBezTo>
                  <a:cubicBezTo>
                    <a:pt x="2061" y="1978"/>
                    <a:pt x="2060" y="1977"/>
                    <a:pt x="2060" y="1977"/>
                  </a:cubicBezTo>
                  <a:cubicBezTo>
                    <a:pt x="2059" y="1977"/>
                    <a:pt x="2058" y="1976"/>
                    <a:pt x="2057" y="1976"/>
                  </a:cubicBezTo>
                  <a:cubicBezTo>
                    <a:pt x="2056" y="1975"/>
                    <a:pt x="2054" y="1975"/>
                    <a:pt x="2053" y="1974"/>
                  </a:cubicBezTo>
                  <a:cubicBezTo>
                    <a:pt x="2046" y="1971"/>
                    <a:pt x="2040" y="1968"/>
                    <a:pt x="2034" y="1965"/>
                  </a:cubicBezTo>
                  <a:cubicBezTo>
                    <a:pt x="2037" y="1966"/>
                    <a:pt x="2040" y="1966"/>
                    <a:pt x="2043" y="1966"/>
                  </a:cubicBezTo>
                  <a:cubicBezTo>
                    <a:pt x="2044" y="1967"/>
                    <a:pt x="2045" y="1967"/>
                    <a:pt x="2046" y="1967"/>
                  </a:cubicBezTo>
                  <a:cubicBezTo>
                    <a:pt x="2047" y="1967"/>
                    <a:pt x="2047" y="1967"/>
                    <a:pt x="2048" y="1967"/>
                  </a:cubicBezTo>
                  <a:cubicBezTo>
                    <a:pt x="2050" y="1967"/>
                    <a:pt x="2052" y="1967"/>
                    <a:pt x="2053" y="1967"/>
                  </a:cubicBezTo>
                  <a:cubicBezTo>
                    <a:pt x="2055" y="1967"/>
                    <a:pt x="2057" y="1967"/>
                    <a:pt x="2058" y="1967"/>
                  </a:cubicBezTo>
                  <a:cubicBezTo>
                    <a:pt x="2060" y="1967"/>
                    <a:pt x="2062" y="1967"/>
                    <a:pt x="2063" y="1967"/>
                  </a:cubicBezTo>
                  <a:cubicBezTo>
                    <a:pt x="2064" y="1967"/>
                    <a:pt x="2065" y="1967"/>
                    <a:pt x="2066" y="1967"/>
                  </a:cubicBezTo>
                  <a:cubicBezTo>
                    <a:pt x="2067" y="1967"/>
                    <a:pt x="2067" y="1967"/>
                    <a:pt x="2068" y="1967"/>
                  </a:cubicBezTo>
                  <a:cubicBezTo>
                    <a:pt x="2070" y="1967"/>
                    <a:pt x="2072" y="1967"/>
                    <a:pt x="2073" y="1967"/>
                  </a:cubicBezTo>
                  <a:cubicBezTo>
                    <a:pt x="2076" y="1966"/>
                    <a:pt x="2079" y="1966"/>
                    <a:pt x="2082" y="1965"/>
                  </a:cubicBezTo>
                  <a:cubicBezTo>
                    <a:pt x="2083" y="1965"/>
                    <a:pt x="2085" y="1965"/>
                    <a:pt x="2086" y="1965"/>
                  </a:cubicBezTo>
                  <a:cubicBezTo>
                    <a:pt x="2088" y="1965"/>
                    <a:pt x="2089" y="1964"/>
                    <a:pt x="2090" y="1964"/>
                  </a:cubicBezTo>
                  <a:cubicBezTo>
                    <a:pt x="2093" y="1964"/>
                    <a:pt x="2095" y="1963"/>
                    <a:pt x="2097" y="1963"/>
                  </a:cubicBezTo>
                  <a:cubicBezTo>
                    <a:pt x="2099" y="1962"/>
                    <a:pt x="2100" y="1962"/>
                    <a:pt x="2102" y="1961"/>
                  </a:cubicBezTo>
                  <a:cubicBezTo>
                    <a:pt x="2103" y="1961"/>
                    <a:pt x="2104" y="1961"/>
                    <a:pt x="2105" y="1960"/>
                  </a:cubicBezTo>
                  <a:cubicBezTo>
                    <a:pt x="2106" y="1960"/>
                    <a:pt x="2106" y="1960"/>
                    <a:pt x="2106" y="1960"/>
                  </a:cubicBezTo>
                  <a:cubicBezTo>
                    <a:pt x="2106" y="1960"/>
                    <a:pt x="2106" y="1960"/>
                    <a:pt x="2105" y="1960"/>
                  </a:cubicBezTo>
                  <a:cubicBezTo>
                    <a:pt x="2104" y="1960"/>
                    <a:pt x="2103" y="1960"/>
                    <a:pt x="2102" y="1960"/>
                  </a:cubicBezTo>
                  <a:cubicBezTo>
                    <a:pt x="2100" y="1960"/>
                    <a:pt x="2098" y="1960"/>
                    <a:pt x="2096" y="1960"/>
                  </a:cubicBezTo>
                  <a:cubicBezTo>
                    <a:pt x="2094" y="1960"/>
                    <a:pt x="2092" y="1960"/>
                    <a:pt x="2090" y="1960"/>
                  </a:cubicBezTo>
                  <a:cubicBezTo>
                    <a:pt x="2087" y="1960"/>
                    <a:pt x="2084" y="1960"/>
                    <a:pt x="2082" y="1960"/>
                  </a:cubicBezTo>
                  <a:cubicBezTo>
                    <a:pt x="2079" y="1960"/>
                    <a:pt x="2076" y="1960"/>
                    <a:pt x="2073" y="1960"/>
                  </a:cubicBezTo>
                  <a:cubicBezTo>
                    <a:pt x="2070" y="1960"/>
                    <a:pt x="2066" y="1960"/>
                    <a:pt x="2063" y="1960"/>
                  </a:cubicBezTo>
                  <a:cubicBezTo>
                    <a:pt x="2060" y="1960"/>
                    <a:pt x="2057" y="1959"/>
                    <a:pt x="2054" y="1959"/>
                  </a:cubicBezTo>
                  <a:cubicBezTo>
                    <a:pt x="2052" y="1959"/>
                    <a:pt x="2050" y="1959"/>
                    <a:pt x="2049" y="1959"/>
                  </a:cubicBezTo>
                  <a:cubicBezTo>
                    <a:pt x="2048" y="1959"/>
                    <a:pt x="2047" y="1959"/>
                    <a:pt x="2046" y="1959"/>
                  </a:cubicBezTo>
                  <a:cubicBezTo>
                    <a:pt x="2045" y="1959"/>
                    <a:pt x="2045" y="1959"/>
                    <a:pt x="2044" y="1959"/>
                  </a:cubicBezTo>
                  <a:cubicBezTo>
                    <a:pt x="2043" y="1959"/>
                    <a:pt x="2042" y="1959"/>
                    <a:pt x="2042" y="1959"/>
                  </a:cubicBezTo>
                  <a:cubicBezTo>
                    <a:pt x="2041" y="1959"/>
                    <a:pt x="2040" y="1959"/>
                    <a:pt x="2039" y="1959"/>
                  </a:cubicBezTo>
                  <a:cubicBezTo>
                    <a:pt x="2038" y="1958"/>
                    <a:pt x="2036" y="1958"/>
                    <a:pt x="2035" y="1958"/>
                  </a:cubicBezTo>
                  <a:cubicBezTo>
                    <a:pt x="2033" y="1958"/>
                    <a:pt x="2032" y="1958"/>
                    <a:pt x="2030" y="1957"/>
                  </a:cubicBezTo>
                  <a:cubicBezTo>
                    <a:pt x="2029" y="1957"/>
                    <a:pt x="2027" y="1957"/>
                    <a:pt x="2026" y="1957"/>
                  </a:cubicBezTo>
                  <a:cubicBezTo>
                    <a:pt x="2025" y="1957"/>
                    <a:pt x="2023" y="1956"/>
                    <a:pt x="2022" y="1956"/>
                  </a:cubicBezTo>
                  <a:cubicBezTo>
                    <a:pt x="2021" y="1956"/>
                    <a:pt x="2020" y="1956"/>
                    <a:pt x="2019" y="1955"/>
                  </a:cubicBezTo>
                  <a:cubicBezTo>
                    <a:pt x="2015" y="1953"/>
                    <a:pt x="2015" y="1953"/>
                    <a:pt x="2015" y="1953"/>
                  </a:cubicBezTo>
                  <a:cubicBezTo>
                    <a:pt x="2014" y="1952"/>
                    <a:pt x="2014" y="1952"/>
                    <a:pt x="2014" y="1952"/>
                  </a:cubicBezTo>
                  <a:cubicBezTo>
                    <a:pt x="2014" y="1952"/>
                    <a:pt x="2014" y="1952"/>
                    <a:pt x="2014" y="1952"/>
                  </a:cubicBezTo>
                  <a:cubicBezTo>
                    <a:pt x="2013" y="1951"/>
                    <a:pt x="2013" y="1951"/>
                    <a:pt x="2013" y="1951"/>
                  </a:cubicBezTo>
                  <a:cubicBezTo>
                    <a:pt x="2012" y="1951"/>
                    <a:pt x="2011" y="1950"/>
                    <a:pt x="2010" y="1950"/>
                  </a:cubicBezTo>
                  <a:cubicBezTo>
                    <a:pt x="2009" y="1949"/>
                    <a:pt x="2007" y="1947"/>
                    <a:pt x="2006" y="1946"/>
                  </a:cubicBezTo>
                  <a:cubicBezTo>
                    <a:pt x="2003" y="1944"/>
                    <a:pt x="2000" y="1942"/>
                    <a:pt x="1997" y="1939"/>
                  </a:cubicBezTo>
                  <a:cubicBezTo>
                    <a:pt x="1994" y="1937"/>
                    <a:pt x="1992" y="1935"/>
                    <a:pt x="1989" y="1932"/>
                  </a:cubicBezTo>
                  <a:cubicBezTo>
                    <a:pt x="1986" y="1930"/>
                    <a:pt x="1983" y="1928"/>
                    <a:pt x="1981" y="1926"/>
                  </a:cubicBezTo>
                  <a:cubicBezTo>
                    <a:pt x="1975" y="1921"/>
                    <a:pt x="1970" y="1917"/>
                    <a:pt x="1964" y="1913"/>
                  </a:cubicBezTo>
                  <a:cubicBezTo>
                    <a:pt x="1959" y="1909"/>
                    <a:pt x="1954" y="1906"/>
                    <a:pt x="1949" y="1903"/>
                  </a:cubicBezTo>
                  <a:cubicBezTo>
                    <a:pt x="1944" y="1900"/>
                    <a:pt x="1939" y="1898"/>
                    <a:pt x="1935" y="1896"/>
                  </a:cubicBezTo>
                  <a:cubicBezTo>
                    <a:pt x="1934" y="1896"/>
                    <a:pt x="1934" y="1896"/>
                    <a:pt x="1933" y="1896"/>
                  </a:cubicBezTo>
                  <a:cubicBezTo>
                    <a:pt x="1955" y="1896"/>
                    <a:pt x="1974" y="1898"/>
                    <a:pt x="1988" y="1899"/>
                  </a:cubicBezTo>
                  <a:cubicBezTo>
                    <a:pt x="2035" y="1904"/>
                    <a:pt x="2062" y="1920"/>
                    <a:pt x="2085" y="1943"/>
                  </a:cubicBezTo>
                  <a:cubicBezTo>
                    <a:pt x="2075" y="1925"/>
                    <a:pt x="2055" y="1911"/>
                    <a:pt x="2032" y="1902"/>
                  </a:cubicBezTo>
                  <a:cubicBezTo>
                    <a:pt x="2037" y="1902"/>
                    <a:pt x="2043" y="1902"/>
                    <a:pt x="2049" y="1903"/>
                  </a:cubicBezTo>
                  <a:cubicBezTo>
                    <a:pt x="2056" y="1903"/>
                    <a:pt x="2063" y="1903"/>
                    <a:pt x="2070" y="1904"/>
                  </a:cubicBezTo>
                  <a:cubicBezTo>
                    <a:pt x="2076" y="1905"/>
                    <a:pt x="2083" y="1905"/>
                    <a:pt x="2090" y="1906"/>
                  </a:cubicBezTo>
                  <a:cubicBezTo>
                    <a:pt x="2096" y="1907"/>
                    <a:pt x="2103" y="1908"/>
                    <a:pt x="2109" y="1909"/>
                  </a:cubicBezTo>
                  <a:cubicBezTo>
                    <a:pt x="2111" y="1910"/>
                    <a:pt x="2112" y="1910"/>
                    <a:pt x="2114" y="1911"/>
                  </a:cubicBezTo>
                  <a:cubicBezTo>
                    <a:pt x="2114" y="1911"/>
                    <a:pt x="2115" y="1912"/>
                    <a:pt x="2116" y="1913"/>
                  </a:cubicBezTo>
                  <a:cubicBezTo>
                    <a:pt x="2117" y="1913"/>
                    <a:pt x="2118" y="1914"/>
                    <a:pt x="2119" y="1915"/>
                  </a:cubicBezTo>
                  <a:cubicBezTo>
                    <a:pt x="2120" y="1916"/>
                    <a:pt x="2121" y="1917"/>
                    <a:pt x="2122" y="1918"/>
                  </a:cubicBezTo>
                  <a:cubicBezTo>
                    <a:pt x="2123" y="1919"/>
                    <a:pt x="2125" y="1921"/>
                    <a:pt x="2126" y="1922"/>
                  </a:cubicBezTo>
                  <a:cubicBezTo>
                    <a:pt x="2128" y="1924"/>
                    <a:pt x="2131" y="1927"/>
                    <a:pt x="2133" y="1930"/>
                  </a:cubicBezTo>
                  <a:cubicBezTo>
                    <a:pt x="2136" y="1933"/>
                    <a:pt x="2139" y="1936"/>
                    <a:pt x="2141" y="1939"/>
                  </a:cubicBezTo>
                  <a:cubicBezTo>
                    <a:pt x="2143" y="1941"/>
                    <a:pt x="2144" y="1943"/>
                    <a:pt x="2146" y="1944"/>
                  </a:cubicBezTo>
                  <a:cubicBezTo>
                    <a:pt x="2147" y="1946"/>
                    <a:pt x="2149" y="1948"/>
                    <a:pt x="2150" y="1950"/>
                  </a:cubicBezTo>
                  <a:cubicBezTo>
                    <a:pt x="2153" y="1953"/>
                    <a:pt x="2156" y="1957"/>
                    <a:pt x="2159" y="1960"/>
                  </a:cubicBezTo>
                  <a:cubicBezTo>
                    <a:pt x="2161" y="1962"/>
                    <a:pt x="2162" y="1963"/>
                    <a:pt x="2164" y="1965"/>
                  </a:cubicBezTo>
                  <a:cubicBezTo>
                    <a:pt x="2166" y="1967"/>
                    <a:pt x="2168" y="1968"/>
                    <a:pt x="2169" y="1970"/>
                  </a:cubicBezTo>
                  <a:cubicBezTo>
                    <a:pt x="2171" y="1972"/>
                    <a:pt x="2173" y="1973"/>
                    <a:pt x="2175" y="1975"/>
                  </a:cubicBezTo>
                  <a:cubicBezTo>
                    <a:pt x="2176" y="1975"/>
                    <a:pt x="2176" y="1976"/>
                    <a:pt x="2177" y="1977"/>
                  </a:cubicBezTo>
                  <a:cubicBezTo>
                    <a:pt x="2178" y="1977"/>
                    <a:pt x="2179" y="1978"/>
                    <a:pt x="2180" y="1979"/>
                  </a:cubicBezTo>
                  <a:cubicBezTo>
                    <a:pt x="2184" y="1981"/>
                    <a:pt x="2187" y="1984"/>
                    <a:pt x="2191" y="1986"/>
                  </a:cubicBezTo>
                  <a:cubicBezTo>
                    <a:pt x="2195" y="1987"/>
                    <a:pt x="2198" y="1989"/>
                    <a:pt x="2202" y="1990"/>
                  </a:cubicBezTo>
                  <a:cubicBezTo>
                    <a:pt x="2203" y="1991"/>
                    <a:pt x="2205" y="1991"/>
                    <a:pt x="2207" y="1992"/>
                  </a:cubicBezTo>
                  <a:cubicBezTo>
                    <a:pt x="2208" y="1992"/>
                    <a:pt x="2210" y="1992"/>
                    <a:pt x="2211" y="1993"/>
                  </a:cubicBezTo>
                  <a:cubicBezTo>
                    <a:pt x="2213" y="1993"/>
                    <a:pt x="2214" y="1993"/>
                    <a:pt x="2215" y="1993"/>
                  </a:cubicBezTo>
                  <a:cubicBezTo>
                    <a:pt x="2216" y="1993"/>
                    <a:pt x="2218" y="1993"/>
                    <a:pt x="2219" y="1993"/>
                  </a:cubicBezTo>
                  <a:cubicBezTo>
                    <a:pt x="2220" y="1993"/>
                    <a:pt x="2221" y="1993"/>
                    <a:pt x="2221" y="1993"/>
                  </a:cubicBezTo>
                  <a:cubicBezTo>
                    <a:pt x="2222" y="1993"/>
                    <a:pt x="2223" y="1993"/>
                    <a:pt x="2223" y="1993"/>
                  </a:cubicBezTo>
                  <a:cubicBezTo>
                    <a:pt x="2224" y="1993"/>
                    <a:pt x="2225" y="1993"/>
                    <a:pt x="2225" y="1993"/>
                  </a:cubicBezTo>
                  <a:cubicBezTo>
                    <a:pt x="2225" y="1993"/>
                    <a:pt x="2225" y="1993"/>
                    <a:pt x="2223" y="1993"/>
                  </a:cubicBezTo>
                  <a:cubicBezTo>
                    <a:pt x="2222" y="1993"/>
                    <a:pt x="2221" y="1992"/>
                    <a:pt x="2219" y="1992"/>
                  </a:cubicBezTo>
                  <a:cubicBezTo>
                    <a:pt x="2218" y="1991"/>
                    <a:pt x="2217" y="1991"/>
                    <a:pt x="2216" y="1991"/>
                  </a:cubicBezTo>
                  <a:cubicBezTo>
                    <a:pt x="2214" y="1990"/>
                    <a:pt x="2213" y="1990"/>
                    <a:pt x="2212" y="1990"/>
                  </a:cubicBezTo>
                  <a:cubicBezTo>
                    <a:pt x="2211" y="1989"/>
                    <a:pt x="2209" y="1989"/>
                    <a:pt x="2208" y="1988"/>
                  </a:cubicBezTo>
                  <a:cubicBezTo>
                    <a:pt x="2206" y="1987"/>
                    <a:pt x="2205" y="1987"/>
                    <a:pt x="2203" y="1986"/>
                  </a:cubicBezTo>
                  <a:cubicBezTo>
                    <a:pt x="2200" y="1984"/>
                    <a:pt x="2197" y="1983"/>
                    <a:pt x="2194" y="1980"/>
                  </a:cubicBezTo>
                  <a:cubicBezTo>
                    <a:pt x="2191" y="1978"/>
                    <a:pt x="2188" y="1976"/>
                    <a:pt x="2184" y="1973"/>
                  </a:cubicBezTo>
                  <a:cubicBezTo>
                    <a:pt x="2181" y="1970"/>
                    <a:pt x="2178" y="1967"/>
                    <a:pt x="2175" y="1964"/>
                  </a:cubicBezTo>
                  <a:cubicBezTo>
                    <a:pt x="2173" y="1963"/>
                    <a:pt x="2171" y="1961"/>
                    <a:pt x="2170" y="1960"/>
                  </a:cubicBezTo>
                  <a:cubicBezTo>
                    <a:pt x="2168" y="1958"/>
                    <a:pt x="2167" y="1956"/>
                    <a:pt x="2165" y="1955"/>
                  </a:cubicBezTo>
                  <a:cubicBezTo>
                    <a:pt x="2162" y="1951"/>
                    <a:pt x="2159" y="1948"/>
                    <a:pt x="2156" y="1945"/>
                  </a:cubicBezTo>
                  <a:cubicBezTo>
                    <a:pt x="2154" y="1943"/>
                    <a:pt x="2153" y="1941"/>
                    <a:pt x="2151" y="1940"/>
                  </a:cubicBezTo>
                  <a:cubicBezTo>
                    <a:pt x="2150" y="1938"/>
                    <a:pt x="2148" y="1936"/>
                    <a:pt x="2147" y="1935"/>
                  </a:cubicBezTo>
                  <a:cubicBezTo>
                    <a:pt x="2143" y="1932"/>
                    <a:pt x="2140" y="1929"/>
                    <a:pt x="2137" y="1926"/>
                  </a:cubicBezTo>
                  <a:cubicBezTo>
                    <a:pt x="2135" y="1923"/>
                    <a:pt x="2132" y="1921"/>
                    <a:pt x="2129" y="1918"/>
                  </a:cubicBezTo>
                  <a:cubicBezTo>
                    <a:pt x="2127" y="1917"/>
                    <a:pt x="2126" y="1916"/>
                    <a:pt x="2125" y="1915"/>
                  </a:cubicBezTo>
                  <a:cubicBezTo>
                    <a:pt x="2123" y="1915"/>
                    <a:pt x="2122" y="1914"/>
                    <a:pt x="2121" y="1913"/>
                  </a:cubicBezTo>
                  <a:cubicBezTo>
                    <a:pt x="2120" y="1913"/>
                    <a:pt x="2120" y="1912"/>
                    <a:pt x="2119" y="1912"/>
                  </a:cubicBezTo>
                  <a:cubicBezTo>
                    <a:pt x="2122" y="1913"/>
                    <a:pt x="2124" y="1913"/>
                    <a:pt x="2127" y="1914"/>
                  </a:cubicBezTo>
                  <a:cubicBezTo>
                    <a:pt x="2132" y="1916"/>
                    <a:pt x="2137" y="1918"/>
                    <a:pt x="2142" y="1919"/>
                  </a:cubicBezTo>
                  <a:cubicBezTo>
                    <a:pt x="2144" y="1920"/>
                    <a:pt x="2147" y="1921"/>
                    <a:pt x="2149" y="1922"/>
                  </a:cubicBezTo>
                  <a:cubicBezTo>
                    <a:pt x="2151" y="1923"/>
                    <a:pt x="2153" y="1924"/>
                    <a:pt x="2155" y="1925"/>
                  </a:cubicBezTo>
                  <a:cubicBezTo>
                    <a:pt x="2157" y="1926"/>
                    <a:pt x="2158" y="1927"/>
                    <a:pt x="2160" y="1928"/>
                  </a:cubicBezTo>
                  <a:cubicBezTo>
                    <a:pt x="2161" y="1929"/>
                    <a:pt x="2163" y="1930"/>
                    <a:pt x="2164" y="1931"/>
                  </a:cubicBezTo>
                  <a:cubicBezTo>
                    <a:pt x="2167" y="1932"/>
                    <a:pt x="2169" y="1934"/>
                    <a:pt x="2170" y="1934"/>
                  </a:cubicBezTo>
                  <a:cubicBezTo>
                    <a:pt x="2171" y="1935"/>
                    <a:pt x="2172" y="1936"/>
                    <a:pt x="2172" y="1936"/>
                  </a:cubicBezTo>
                  <a:cubicBezTo>
                    <a:pt x="2172" y="1936"/>
                    <a:pt x="2171" y="1935"/>
                    <a:pt x="2170" y="1934"/>
                  </a:cubicBezTo>
                  <a:cubicBezTo>
                    <a:pt x="2170" y="1934"/>
                    <a:pt x="2169" y="1933"/>
                    <a:pt x="2168" y="1932"/>
                  </a:cubicBezTo>
                  <a:cubicBezTo>
                    <a:pt x="2168" y="1932"/>
                    <a:pt x="2167" y="1931"/>
                    <a:pt x="2167" y="1931"/>
                  </a:cubicBezTo>
                  <a:cubicBezTo>
                    <a:pt x="2166" y="1930"/>
                    <a:pt x="2166" y="1930"/>
                    <a:pt x="2165" y="1929"/>
                  </a:cubicBezTo>
                  <a:cubicBezTo>
                    <a:pt x="2164" y="1928"/>
                    <a:pt x="2163" y="1927"/>
                    <a:pt x="2161" y="1926"/>
                  </a:cubicBezTo>
                  <a:cubicBezTo>
                    <a:pt x="2160" y="1925"/>
                    <a:pt x="2158" y="1924"/>
                    <a:pt x="2156" y="1923"/>
                  </a:cubicBezTo>
                  <a:cubicBezTo>
                    <a:pt x="2155" y="1922"/>
                    <a:pt x="2153" y="1920"/>
                    <a:pt x="2151" y="1919"/>
                  </a:cubicBezTo>
                  <a:cubicBezTo>
                    <a:pt x="2149" y="1918"/>
                    <a:pt x="2146" y="1917"/>
                    <a:pt x="2144" y="1915"/>
                  </a:cubicBezTo>
                  <a:cubicBezTo>
                    <a:pt x="2143" y="1915"/>
                    <a:pt x="2142" y="1914"/>
                    <a:pt x="2140" y="1914"/>
                  </a:cubicBezTo>
                  <a:cubicBezTo>
                    <a:pt x="2139" y="1913"/>
                    <a:pt x="2138" y="1912"/>
                    <a:pt x="2137" y="1912"/>
                  </a:cubicBezTo>
                  <a:cubicBezTo>
                    <a:pt x="2134" y="1911"/>
                    <a:pt x="2131" y="1909"/>
                    <a:pt x="2129" y="1908"/>
                  </a:cubicBezTo>
                  <a:cubicBezTo>
                    <a:pt x="2123" y="1906"/>
                    <a:pt x="2117" y="1904"/>
                    <a:pt x="2111" y="1903"/>
                  </a:cubicBezTo>
                  <a:cubicBezTo>
                    <a:pt x="2109" y="1902"/>
                    <a:pt x="2107" y="1902"/>
                    <a:pt x="2106" y="1901"/>
                  </a:cubicBezTo>
                  <a:cubicBezTo>
                    <a:pt x="2104" y="1901"/>
                    <a:pt x="2103" y="1901"/>
                    <a:pt x="2101" y="1900"/>
                  </a:cubicBezTo>
                  <a:cubicBezTo>
                    <a:pt x="2098" y="1900"/>
                    <a:pt x="2094" y="1899"/>
                    <a:pt x="2091" y="1899"/>
                  </a:cubicBezTo>
                  <a:cubicBezTo>
                    <a:pt x="2084" y="1897"/>
                    <a:pt x="2077" y="1897"/>
                    <a:pt x="2070" y="1896"/>
                  </a:cubicBezTo>
                  <a:cubicBezTo>
                    <a:pt x="2063" y="1896"/>
                    <a:pt x="2056" y="1895"/>
                    <a:pt x="2050" y="1895"/>
                  </a:cubicBezTo>
                  <a:cubicBezTo>
                    <a:pt x="2046" y="1895"/>
                    <a:pt x="2043" y="1895"/>
                    <a:pt x="2040" y="1895"/>
                  </a:cubicBezTo>
                  <a:cubicBezTo>
                    <a:pt x="2036" y="1895"/>
                    <a:pt x="2033" y="1895"/>
                    <a:pt x="2030" y="1895"/>
                  </a:cubicBezTo>
                  <a:cubicBezTo>
                    <a:pt x="2023" y="1895"/>
                    <a:pt x="2017" y="1894"/>
                    <a:pt x="2011" y="1894"/>
                  </a:cubicBezTo>
                  <a:cubicBezTo>
                    <a:pt x="2011" y="1894"/>
                    <a:pt x="2011" y="1894"/>
                    <a:pt x="2010" y="1894"/>
                  </a:cubicBezTo>
                  <a:cubicBezTo>
                    <a:pt x="1983" y="1887"/>
                    <a:pt x="1953" y="1883"/>
                    <a:pt x="1924" y="1881"/>
                  </a:cubicBezTo>
                  <a:cubicBezTo>
                    <a:pt x="1928" y="1880"/>
                    <a:pt x="1933" y="1879"/>
                    <a:pt x="1937" y="1878"/>
                  </a:cubicBezTo>
                  <a:cubicBezTo>
                    <a:pt x="1941" y="1877"/>
                    <a:pt x="1944" y="1876"/>
                    <a:pt x="1948" y="1875"/>
                  </a:cubicBezTo>
                  <a:cubicBezTo>
                    <a:pt x="1951" y="1874"/>
                    <a:pt x="1955" y="1873"/>
                    <a:pt x="1959" y="1872"/>
                  </a:cubicBezTo>
                  <a:cubicBezTo>
                    <a:pt x="1966" y="1870"/>
                    <a:pt x="1973" y="1867"/>
                    <a:pt x="1980" y="1866"/>
                  </a:cubicBezTo>
                  <a:cubicBezTo>
                    <a:pt x="1988" y="1864"/>
                    <a:pt x="1995" y="1862"/>
                    <a:pt x="2002" y="1861"/>
                  </a:cubicBezTo>
                  <a:cubicBezTo>
                    <a:pt x="2006" y="1860"/>
                    <a:pt x="2010" y="1860"/>
                    <a:pt x="2013" y="1859"/>
                  </a:cubicBezTo>
                  <a:cubicBezTo>
                    <a:pt x="2015" y="1859"/>
                    <a:pt x="2017" y="1859"/>
                    <a:pt x="2019" y="1858"/>
                  </a:cubicBezTo>
                  <a:cubicBezTo>
                    <a:pt x="2020" y="1858"/>
                    <a:pt x="2022" y="1858"/>
                    <a:pt x="2024" y="1858"/>
                  </a:cubicBezTo>
                  <a:cubicBezTo>
                    <a:pt x="2031" y="1857"/>
                    <a:pt x="2038" y="1857"/>
                    <a:pt x="2044" y="1857"/>
                  </a:cubicBezTo>
                  <a:cubicBezTo>
                    <a:pt x="2051" y="1857"/>
                    <a:pt x="2057" y="1857"/>
                    <a:pt x="2063" y="1857"/>
                  </a:cubicBezTo>
                  <a:cubicBezTo>
                    <a:pt x="2068" y="1858"/>
                    <a:pt x="2073" y="1858"/>
                    <a:pt x="2078" y="1859"/>
                  </a:cubicBezTo>
                  <a:cubicBezTo>
                    <a:pt x="2079" y="1859"/>
                    <a:pt x="2080" y="1859"/>
                    <a:pt x="2081" y="1859"/>
                  </a:cubicBezTo>
                  <a:cubicBezTo>
                    <a:pt x="2082" y="1859"/>
                    <a:pt x="2083" y="1859"/>
                    <a:pt x="2084" y="1860"/>
                  </a:cubicBezTo>
                  <a:cubicBezTo>
                    <a:pt x="2086" y="1860"/>
                    <a:pt x="2088" y="1860"/>
                    <a:pt x="2090" y="1860"/>
                  </a:cubicBezTo>
                  <a:cubicBezTo>
                    <a:pt x="2092" y="1861"/>
                    <a:pt x="2093" y="1861"/>
                    <a:pt x="2094" y="1861"/>
                  </a:cubicBezTo>
                  <a:cubicBezTo>
                    <a:pt x="2096" y="1861"/>
                    <a:pt x="2097" y="1862"/>
                    <a:pt x="2098" y="1862"/>
                  </a:cubicBezTo>
                  <a:cubicBezTo>
                    <a:pt x="2099" y="1862"/>
                    <a:pt x="2100" y="1862"/>
                    <a:pt x="2100" y="1862"/>
                  </a:cubicBezTo>
                  <a:cubicBezTo>
                    <a:pt x="2100" y="1862"/>
                    <a:pt x="2099" y="1862"/>
                    <a:pt x="2098" y="1861"/>
                  </a:cubicBezTo>
                  <a:cubicBezTo>
                    <a:pt x="2097" y="1861"/>
                    <a:pt x="2096" y="1861"/>
                    <a:pt x="2095" y="1860"/>
                  </a:cubicBezTo>
                  <a:cubicBezTo>
                    <a:pt x="2093" y="1860"/>
                    <a:pt x="2092" y="1859"/>
                    <a:pt x="2090" y="1859"/>
                  </a:cubicBezTo>
                  <a:cubicBezTo>
                    <a:pt x="2089" y="1858"/>
                    <a:pt x="2087" y="1858"/>
                    <a:pt x="2085" y="1857"/>
                  </a:cubicBezTo>
                  <a:cubicBezTo>
                    <a:pt x="2084" y="1857"/>
                    <a:pt x="2083" y="1857"/>
                    <a:pt x="2082" y="1857"/>
                  </a:cubicBezTo>
                  <a:cubicBezTo>
                    <a:pt x="2081" y="1856"/>
                    <a:pt x="2080" y="1856"/>
                    <a:pt x="2079" y="1856"/>
                  </a:cubicBezTo>
                  <a:cubicBezTo>
                    <a:pt x="2074" y="1855"/>
                    <a:pt x="2069" y="1854"/>
                    <a:pt x="2063" y="1853"/>
                  </a:cubicBezTo>
                  <a:cubicBezTo>
                    <a:pt x="2057" y="1852"/>
                    <a:pt x="2051" y="1851"/>
                    <a:pt x="2044" y="1851"/>
                  </a:cubicBezTo>
                  <a:cubicBezTo>
                    <a:pt x="2038" y="1851"/>
                    <a:pt x="2031" y="1850"/>
                    <a:pt x="2023" y="1851"/>
                  </a:cubicBezTo>
                  <a:cubicBezTo>
                    <a:pt x="2022" y="1851"/>
                    <a:pt x="2020" y="1851"/>
                    <a:pt x="2018" y="1851"/>
                  </a:cubicBezTo>
                  <a:cubicBezTo>
                    <a:pt x="2016" y="1851"/>
                    <a:pt x="2014" y="1852"/>
                    <a:pt x="2012" y="1852"/>
                  </a:cubicBezTo>
                  <a:cubicBezTo>
                    <a:pt x="2011" y="1852"/>
                    <a:pt x="2009" y="1852"/>
                    <a:pt x="2007" y="1852"/>
                  </a:cubicBezTo>
                  <a:cubicBezTo>
                    <a:pt x="2005" y="1853"/>
                    <a:pt x="2003" y="1853"/>
                    <a:pt x="2001" y="1853"/>
                  </a:cubicBezTo>
                  <a:cubicBezTo>
                    <a:pt x="1994" y="1854"/>
                    <a:pt x="1986" y="1856"/>
                    <a:pt x="1978" y="1858"/>
                  </a:cubicBezTo>
                  <a:cubicBezTo>
                    <a:pt x="1971" y="1860"/>
                    <a:pt x="1964" y="1862"/>
                    <a:pt x="1956" y="1864"/>
                  </a:cubicBezTo>
                  <a:cubicBezTo>
                    <a:pt x="1953" y="1865"/>
                    <a:pt x="1949" y="1867"/>
                    <a:pt x="1946" y="1868"/>
                  </a:cubicBezTo>
                  <a:cubicBezTo>
                    <a:pt x="1942" y="1869"/>
                    <a:pt x="1939" y="1870"/>
                    <a:pt x="1935" y="1871"/>
                  </a:cubicBezTo>
                  <a:cubicBezTo>
                    <a:pt x="1925" y="1874"/>
                    <a:pt x="1915" y="1877"/>
                    <a:pt x="1907" y="1880"/>
                  </a:cubicBezTo>
                  <a:cubicBezTo>
                    <a:pt x="1856" y="1879"/>
                    <a:pt x="1812" y="1883"/>
                    <a:pt x="1800" y="1883"/>
                  </a:cubicBezTo>
                  <a:cubicBezTo>
                    <a:pt x="1802" y="1876"/>
                    <a:pt x="1805" y="1869"/>
                    <a:pt x="1808" y="1862"/>
                  </a:cubicBezTo>
                  <a:cubicBezTo>
                    <a:pt x="1808" y="1862"/>
                    <a:pt x="1809" y="1862"/>
                    <a:pt x="1809" y="1862"/>
                  </a:cubicBezTo>
                  <a:cubicBezTo>
                    <a:pt x="1810" y="1861"/>
                    <a:pt x="1811" y="1860"/>
                    <a:pt x="1812" y="1860"/>
                  </a:cubicBezTo>
                  <a:cubicBezTo>
                    <a:pt x="1813" y="1859"/>
                    <a:pt x="1815" y="1858"/>
                    <a:pt x="1816" y="1857"/>
                  </a:cubicBezTo>
                  <a:cubicBezTo>
                    <a:pt x="1817" y="1856"/>
                    <a:pt x="1819" y="1856"/>
                    <a:pt x="1820" y="1855"/>
                  </a:cubicBezTo>
                  <a:cubicBezTo>
                    <a:pt x="1822" y="1854"/>
                    <a:pt x="1824" y="1853"/>
                    <a:pt x="1825" y="1852"/>
                  </a:cubicBezTo>
                  <a:cubicBezTo>
                    <a:pt x="1826" y="1852"/>
                    <a:pt x="1827" y="1852"/>
                    <a:pt x="1828" y="1851"/>
                  </a:cubicBezTo>
                  <a:cubicBezTo>
                    <a:pt x="1829" y="1851"/>
                    <a:pt x="1830" y="1851"/>
                    <a:pt x="1830" y="1850"/>
                  </a:cubicBezTo>
                  <a:cubicBezTo>
                    <a:pt x="1832" y="1850"/>
                    <a:pt x="1834" y="1849"/>
                    <a:pt x="1836" y="1848"/>
                  </a:cubicBezTo>
                  <a:cubicBezTo>
                    <a:pt x="1837" y="1848"/>
                    <a:pt x="1838" y="1848"/>
                    <a:pt x="1839" y="1847"/>
                  </a:cubicBezTo>
                  <a:cubicBezTo>
                    <a:pt x="1840" y="1847"/>
                    <a:pt x="1841" y="1847"/>
                    <a:pt x="1842" y="1846"/>
                  </a:cubicBezTo>
                  <a:cubicBezTo>
                    <a:pt x="1844" y="1846"/>
                    <a:pt x="1846" y="1845"/>
                    <a:pt x="1848" y="1845"/>
                  </a:cubicBezTo>
                  <a:cubicBezTo>
                    <a:pt x="1852" y="1844"/>
                    <a:pt x="1856" y="1843"/>
                    <a:pt x="1860" y="1842"/>
                  </a:cubicBezTo>
                  <a:cubicBezTo>
                    <a:pt x="1863" y="1841"/>
                    <a:pt x="1863" y="1841"/>
                    <a:pt x="1863" y="1841"/>
                  </a:cubicBezTo>
                  <a:cubicBezTo>
                    <a:pt x="1864" y="1841"/>
                    <a:pt x="1865" y="1841"/>
                    <a:pt x="1867" y="1840"/>
                  </a:cubicBezTo>
                  <a:cubicBezTo>
                    <a:pt x="1868" y="1840"/>
                    <a:pt x="1869" y="1840"/>
                    <a:pt x="1871" y="1839"/>
                  </a:cubicBezTo>
                  <a:cubicBezTo>
                    <a:pt x="1871" y="1839"/>
                    <a:pt x="1871" y="1840"/>
                    <a:pt x="1871" y="1840"/>
                  </a:cubicBezTo>
                  <a:cubicBezTo>
                    <a:pt x="1871" y="1840"/>
                    <a:pt x="1872" y="1840"/>
                    <a:pt x="1873" y="1841"/>
                  </a:cubicBezTo>
                  <a:cubicBezTo>
                    <a:pt x="1873" y="1841"/>
                    <a:pt x="1874" y="1841"/>
                    <a:pt x="1875" y="1842"/>
                  </a:cubicBezTo>
                  <a:cubicBezTo>
                    <a:pt x="1876" y="1842"/>
                    <a:pt x="1876" y="1843"/>
                    <a:pt x="1877" y="1843"/>
                  </a:cubicBezTo>
                  <a:cubicBezTo>
                    <a:pt x="1878" y="1843"/>
                    <a:pt x="1879" y="1844"/>
                    <a:pt x="1880" y="1844"/>
                  </a:cubicBezTo>
                  <a:cubicBezTo>
                    <a:pt x="1881" y="1845"/>
                    <a:pt x="1881" y="1845"/>
                    <a:pt x="1882" y="1845"/>
                  </a:cubicBezTo>
                  <a:cubicBezTo>
                    <a:pt x="1883" y="1846"/>
                    <a:pt x="1884" y="1846"/>
                    <a:pt x="1885" y="1846"/>
                  </a:cubicBezTo>
                  <a:cubicBezTo>
                    <a:pt x="1887" y="1847"/>
                    <a:pt x="1889" y="1847"/>
                    <a:pt x="1891" y="1848"/>
                  </a:cubicBezTo>
                  <a:cubicBezTo>
                    <a:pt x="1894" y="1848"/>
                    <a:pt x="1896" y="1849"/>
                    <a:pt x="1898" y="1849"/>
                  </a:cubicBezTo>
                  <a:cubicBezTo>
                    <a:pt x="1900" y="1849"/>
                    <a:pt x="1902" y="1849"/>
                    <a:pt x="1905" y="1849"/>
                  </a:cubicBezTo>
                  <a:cubicBezTo>
                    <a:pt x="1907" y="1850"/>
                    <a:pt x="1909" y="1849"/>
                    <a:pt x="1911" y="1849"/>
                  </a:cubicBezTo>
                  <a:cubicBezTo>
                    <a:pt x="1912" y="1849"/>
                    <a:pt x="1913" y="1849"/>
                    <a:pt x="1914" y="1849"/>
                  </a:cubicBezTo>
                  <a:cubicBezTo>
                    <a:pt x="1915" y="1849"/>
                    <a:pt x="1916" y="1849"/>
                    <a:pt x="1917" y="1849"/>
                  </a:cubicBezTo>
                  <a:cubicBezTo>
                    <a:pt x="1918" y="1849"/>
                    <a:pt x="1919" y="1848"/>
                    <a:pt x="1920" y="1848"/>
                  </a:cubicBezTo>
                  <a:cubicBezTo>
                    <a:pt x="1920" y="1848"/>
                    <a:pt x="1921" y="1848"/>
                    <a:pt x="1922" y="1848"/>
                  </a:cubicBezTo>
                  <a:cubicBezTo>
                    <a:pt x="1923" y="1847"/>
                    <a:pt x="1924" y="1847"/>
                    <a:pt x="1924" y="1847"/>
                  </a:cubicBezTo>
                  <a:cubicBezTo>
                    <a:pt x="1925" y="1847"/>
                    <a:pt x="1926" y="1847"/>
                    <a:pt x="1926" y="1846"/>
                  </a:cubicBezTo>
                  <a:cubicBezTo>
                    <a:pt x="1928" y="1846"/>
                    <a:pt x="1929" y="1845"/>
                    <a:pt x="1930" y="1845"/>
                  </a:cubicBezTo>
                  <a:cubicBezTo>
                    <a:pt x="1931" y="1845"/>
                    <a:pt x="1931" y="1844"/>
                    <a:pt x="1932" y="1844"/>
                  </a:cubicBezTo>
                  <a:cubicBezTo>
                    <a:pt x="1932" y="1844"/>
                    <a:pt x="1932" y="1844"/>
                    <a:pt x="1932" y="1844"/>
                  </a:cubicBezTo>
                  <a:cubicBezTo>
                    <a:pt x="1932" y="1844"/>
                    <a:pt x="1932" y="1844"/>
                    <a:pt x="1932" y="1844"/>
                  </a:cubicBezTo>
                  <a:cubicBezTo>
                    <a:pt x="1931" y="1844"/>
                    <a:pt x="1930" y="1844"/>
                    <a:pt x="1929" y="1844"/>
                  </a:cubicBezTo>
                  <a:cubicBezTo>
                    <a:pt x="1928" y="1843"/>
                    <a:pt x="1927" y="1843"/>
                    <a:pt x="1926" y="1843"/>
                  </a:cubicBezTo>
                  <a:cubicBezTo>
                    <a:pt x="1925" y="1843"/>
                    <a:pt x="1925" y="1843"/>
                    <a:pt x="1924" y="1843"/>
                  </a:cubicBezTo>
                  <a:cubicBezTo>
                    <a:pt x="1923" y="1843"/>
                    <a:pt x="1922" y="1843"/>
                    <a:pt x="1922" y="1843"/>
                  </a:cubicBezTo>
                  <a:cubicBezTo>
                    <a:pt x="1920" y="1843"/>
                    <a:pt x="1918" y="1843"/>
                    <a:pt x="1917" y="1843"/>
                  </a:cubicBezTo>
                  <a:cubicBezTo>
                    <a:pt x="1916" y="1843"/>
                    <a:pt x="1915" y="1843"/>
                    <a:pt x="1914" y="1843"/>
                  </a:cubicBezTo>
                  <a:cubicBezTo>
                    <a:pt x="1913" y="1842"/>
                    <a:pt x="1912" y="1842"/>
                    <a:pt x="1911" y="1842"/>
                  </a:cubicBezTo>
                  <a:cubicBezTo>
                    <a:pt x="1910" y="1842"/>
                    <a:pt x="1909" y="1842"/>
                    <a:pt x="1908" y="1842"/>
                  </a:cubicBezTo>
                  <a:cubicBezTo>
                    <a:pt x="1907" y="1842"/>
                    <a:pt x="1906" y="1842"/>
                    <a:pt x="1905" y="1842"/>
                  </a:cubicBezTo>
                  <a:cubicBezTo>
                    <a:pt x="1903" y="1842"/>
                    <a:pt x="1901" y="1841"/>
                    <a:pt x="1899" y="1841"/>
                  </a:cubicBezTo>
                  <a:cubicBezTo>
                    <a:pt x="1897" y="1841"/>
                    <a:pt x="1895" y="1841"/>
                    <a:pt x="1893" y="1840"/>
                  </a:cubicBezTo>
                  <a:cubicBezTo>
                    <a:pt x="1892" y="1840"/>
                    <a:pt x="1891" y="1840"/>
                    <a:pt x="1890" y="1840"/>
                  </a:cubicBezTo>
                  <a:cubicBezTo>
                    <a:pt x="1889" y="1840"/>
                    <a:pt x="1888" y="1840"/>
                    <a:pt x="1887" y="1839"/>
                  </a:cubicBezTo>
                  <a:cubicBezTo>
                    <a:pt x="1886" y="1839"/>
                    <a:pt x="1885" y="1839"/>
                    <a:pt x="1884" y="1839"/>
                  </a:cubicBezTo>
                  <a:cubicBezTo>
                    <a:pt x="1884" y="1839"/>
                    <a:pt x="1883" y="1839"/>
                    <a:pt x="1883" y="1839"/>
                  </a:cubicBezTo>
                  <a:cubicBezTo>
                    <a:pt x="1882" y="1839"/>
                    <a:pt x="1882" y="1839"/>
                    <a:pt x="1881" y="1839"/>
                  </a:cubicBezTo>
                  <a:cubicBezTo>
                    <a:pt x="1880" y="1838"/>
                    <a:pt x="1879" y="1838"/>
                    <a:pt x="1878" y="1838"/>
                  </a:cubicBezTo>
                  <a:cubicBezTo>
                    <a:pt x="1880" y="1837"/>
                    <a:pt x="1883" y="1837"/>
                    <a:pt x="1885" y="1836"/>
                  </a:cubicBezTo>
                  <a:cubicBezTo>
                    <a:pt x="1893" y="1835"/>
                    <a:pt x="1901" y="1833"/>
                    <a:pt x="1907" y="1832"/>
                  </a:cubicBezTo>
                  <a:cubicBezTo>
                    <a:pt x="1910" y="1831"/>
                    <a:pt x="1913" y="1831"/>
                    <a:pt x="1916" y="1830"/>
                  </a:cubicBezTo>
                  <a:cubicBezTo>
                    <a:pt x="1918" y="1829"/>
                    <a:pt x="1921" y="1829"/>
                    <a:pt x="1922" y="1829"/>
                  </a:cubicBezTo>
                  <a:cubicBezTo>
                    <a:pt x="1924" y="1828"/>
                    <a:pt x="1926" y="1828"/>
                    <a:pt x="1927" y="1828"/>
                  </a:cubicBezTo>
                  <a:cubicBezTo>
                    <a:pt x="1928" y="1827"/>
                    <a:pt x="1928" y="1827"/>
                    <a:pt x="1928" y="1827"/>
                  </a:cubicBezTo>
                  <a:cubicBezTo>
                    <a:pt x="1928" y="1827"/>
                    <a:pt x="1928" y="1827"/>
                    <a:pt x="1927" y="1827"/>
                  </a:cubicBezTo>
                  <a:cubicBezTo>
                    <a:pt x="1926" y="1827"/>
                    <a:pt x="1924" y="1827"/>
                    <a:pt x="1922" y="1827"/>
                  </a:cubicBezTo>
                  <a:cubicBezTo>
                    <a:pt x="1920" y="1827"/>
                    <a:pt x="1918" y="1827"/>
                    <a:pt x="1915" y="1827"/>
                  </a:cubicBezTo>
                  <a:cubicBezTo>
                    <a:pt x="1913" y="1827"/>
                    <a:pt x="1910" y="1827"/>
                    <a:pt x="1906" y="1827"/>
                  </a:cubicBezTo>
                  <a:cubicBezTo>
                    <a:pt x="1900" y="1828"/>
                    <a:pt x="1892" y="1828"/>
                    <a:pt x="1884" y="1829"/>
                  </a:cubicBezTo>
                  <a:cubicBezTo>
                    <a:pt x="1880" y="1830"/>
                    <a:pt x="1876" y="1831"/>
                    <a:pt x="1871" y="1831"/>
                  </a:cubicBezTo>
                  <a:cubicBezTo>
                    <a:pt x="1869" y="1832"/>
                    <a:pt x="1867" y="1832"/>
                    <a:pt x="1865" y="1833"/>
                  </a:cubicBezTo>
                  <a:cubicBezTo>
                    <a:pt x="1864" y="1833"/>
                    <a:pt x="1863" y="1833"/>
                    <a:pt x="1862" y="1833"/>
                  </a:cubicBezTo>
                  <a:cubicBezTo>
                    <a:pt x="1858" y="1834"/>
                    <a:pt x="1858" y="1834"/>
                    <a:pt x="1858" y="1834"/>
                  </a:cubicBezTo>
                  <a:cubicBezTo>
                    <a:pt x="1856" y="1834"/>
                    <a:pt x="1854" y="1835"/>
                    <a:pt x="1852" y="1836"/>
                  </a:cubicBezTo>
                  <a:cubicBezTo>
                    <a:pt x="1850" y="1836"/>
                    <a:pt x="1848" y="1837"/>
                    <a:pt x="1846" y="1837"/>
                  </a:cubicBezTo>
                  <a:cubicBezTo>
                    <a:pt x="1841" y="1839"/>
                    <a:pt x="1837" y="1840"/>
                    <a:pt x="1833" y="1842"/>
                  </a:cubicBezTo>
                  <a:cubicBezTo>
                    <a:pt x="1832" y="1843"/>
                    <a:pt x="1830" y="1843"/>
                    <a:pt x="1828" y="1844"/>
                  </a:cubicBezTo>
                  <a:cubicBezTo>
                    <a:pt x="1826" y="1845"/>
                    <a:pt x="1824" y="1846"/>
                    <a:pt x="1823" y="1847"/>
                  </a:cubicBezTo>
                  <a:cubicBezTo>
                    <a:pt x="1822" y="1848"/>
                    <a:pt x="1821" y="1848"/>
                    <a:pt x="1820" y="1849"/>
                  </a:cubicBezTo>
                  <a:cubicBezTo>
                    <a:pt x="1819" y="1849"/>
                    <a:pt x="1819" y="1850"/>
                    <a:pt x="1818" y="1850"/>
                  </a:cubicBezTo>
                  <a:cubicBezTo>
                    <a:pt x="1816" y="1851"/>
                    <a:pt x="1815" y="1852"/>
                    <a:pt x="1814" y="1853"/>
                  </a:cubicBezTo>
                  <a:cubicBezTo>
                    <a:pt x="1813" y="1854"/>
                    <a:pt x="1813" y="1854"/>
                    <a:pt x="1812" y="1854"/>
                  </a:cubicBezTo>
                  <a:cubicBezTo>
                    <a:pt x="1814" y="1851"/>
                    <a:pt x="1816" y="1849"/>
                    <a:pt x="1817" y="1846"/>
                  </a:cubicBezTo>
                  <a:cubicBezTo>
                    <a:pt x="1818" y="1845"/>
                    <a:pt x="1820" y="1844"/>
                    <a:pt x="1821" y="1843"/>
                  </a:cubicBezTo>
                  <a:cubicBezTo>
                    <a:pt x="1824" y="1839"/>
                    <a:pt x="1827" y="1836"/>
                    <a:pt x="1830" y="1833"/>
                  </a:cubicBezTo>
                  <a:cubicBezTo>
                    <a:pt x="1834" y="1830"/>
                    <a:pt x="1837" y="1828"/>
                    <a:pt x="1841" y="1825"/>
                  </a:cubicBezTo>
                  <a:cubicBezTo>
                    <a:pt x="1842" y="1824"/>
                    <a:pt x="1842" y="1824"/>
                    <a:pt x="1842" y="1824"/>
                  </a:cubicBezTo>
                  <a:cubicBezTo>
                    <a:pt x="1844" y="1823"/>
                    <a:pt x="1844" y="1823"/>
                    <a:pt x="1844" y="1823"/>
                  </a:cubicBezTo>
                  <a:cubicBezTo>
                    <a:pt x="1845" y="1823"/>
                    <a:pt x="1845" y="1822"/>
                    <a:pt x="1846" y="1821"/>
                  </a:cubicBezTo>
                  <a:cubicBezTo>
                    <a:pt x="1848" y="1821"/>
                    <a:pt x="1848" y="1821"/>
                    <a:pt x="1848" y="1821"/>
                  </a:cubicBezTo>
                  <a:cubicBezTo>
                    <a:pt x="1849" y="1820"/>
                    <a:pt x="1849" y="1820"/>
                    <a:pt x="1849" y="1820"/>
                  </a:cubicBezTo>
                  <a:cubicBezTo>
                    <a:pt x="1849" y="1820"/>
                    <a:pt x="1849" y="1820"/>
                    <a:pt x="1849" y="1820"/>
                  </a:cubicBezTo>
                  <a:cubicBezTo>
                    <a:pt x="1849" y="1820"/>
                    <a:pt x="1849" y="1820"/>
                    <a:pt x="1849" y="1820"/>
                  </a:cubicBezTo>
                  <a:cubicBezTo>
                    <a:pt x="1849" y="1820"/>
                    <a:pt x="1849" y="1820"/>
                    <a:pt x="1849" y="1820"/>
                  </a:cubicBezTo>
                  <a:cubicBezTo>
                    <a:pt x="1849" y="1820"/>
                    <a:pt x="1849" y="1820"/>
                    <a:pt x="1849" y="1820"/>
                  </a:cubicBezTo>
                  <a:cubicBezTo>
                    <a:pt x="1850" y="1819"/>
                    <a:pt x="1851" y="1819"/>
                    <a:pt x="1852" y="1818"/>
                  </a:cubicBezTo>
                  <a:cubicBezTo>
                    <a:pt x="1855" y="1817"/>
                    <a:pt x="1855" y="1817"/>
                    <a:pt x="1855" y="1817"/>
                  </a:cubicBezTo>
                  <a:cubicBezTo>
                    <a:pt x="1858" y="1815"/>
                    <a:pt x="1858" y="1815"/>
                    <a:pt x="1858" y="1815"/>
                  </a:cubicBezTo>
                  <a:cubicBezTo>
                    <a:pt x="1861" y="1814"/>
                    <a:pt x="1861" y="1814"/>
                    <a:pt x="1861" y="1814"/>
                  </a:cubicBezTo>
                  <a:cubicBezTo>
                    <a:pt x="1864" y="1812"/>
                    <a:pt x="1864" y="1812"/>
                    <a:pt x="1864" y="1812"/>
                  </a:cubicBezTo>
                  <a:cubicBezTo>
                    <a:pt x="1869" y="1811"/>
                    <a:pt x="1873" y="1809"/>
                    <a:pt x="1877" y="1808"/>
                  </a:cubicBezTo>
                  <a:cubicBezTo>
                    <a:pt x="1882" y="1807"/>
                    <a:pt x="1886" y="1806"/>
                    <a:pt x="1890" y="1805"/>
                  </a:cubicBezTo>
                  <a:cubicBezTo>
                    <a:pt x="1895" y="1803"/>
                    <a:pt x="1899" y="1802"/>
                    <a:pt x="1903" y="1801"/>
                  </a:cubicBezTo>
                  <a:cubicBezTo>
                    <a:pt x="1912" y="1799"/>
                    <a:pt x="1920" y="1797"/>
                    <a:pt x="1928" y="1796"/>
                  </a:cubicBezTo>
                  <a:cubicBezTo>
                    <a:pt x="1929" y="1795"/>
                    <a:pt x="1931" y="1795"/>
                    <a:pt x="1933" y="1795"/>
                  </a:cubicBezTo>
                  <a:cubicBezTo>
                    <a:pt x="1935" y="1794"/>
                    <a:pt x="1937" y="1794"/>
                    <a:pt x="1939" y="1794"/>
                  </a:cubicBezTo>
                  <a:cubicBezTo>
                    <a:pt x="1941" y="1793"/>
                    <a:pt x="1942" y="1793"/>
                    <a:pt x="1944" y="1793"/>
                  </a:cubicBezTo>
                  <a:cubicBezTo>
                    <a:pt x="1946" y="1792"/>
                    <a:pt x="1948" y="1792"/>
                    <a:pt x="1950" y="1792"/>
                  </a:cubicBezTo>
                  <a:cubicBezTo>
                    <a:pt x="1956" y="1791"/>
                    <a:pt x="1963" y="1790"/>
                    <a:pt x="1968" y="1790"/>
                  </a:cubicBezTo>
                  <a:cubicBezTo>
                    <a:pt x="1970" y="1790"/>
                    <a:pt x="1971" y="1790"/>
                    <a:pt x="1972" y="1790"/>
                  </a:cubicBezTo>
                  <a:cubicBezTo>
                    <a:pt x="1974" y="1790"/>
                    <a:pt x="1975" y="1790"/>
                    <a:pt x="1976" y="1790"/>
                  </a:cubicBezTo>
                  <a:cubicBezTo>
                    <a:pt x="1979" y="1790"/>
                    <a:pt x="1981" y="1790"/>
                    <a:pt x="1983" y="1790"/>
                  </a:cubicBezTo>
                  <a:cubicBezTo>
                    <a:pt x="1987" y="1791"/>
                    <a:pt x="1990" y="1791"/>
                    <a:pt x="1992" y="1791"/>
                  </a:cubicBezTo>
                  <a:cubicBezTo>
                    <a:pt x="1994" y="1792"/>
                    <a:pt x="1996" y="1792"/>
                    <a:pt x="1996" y="1792"/>
                  </a:cubicBezTo>
                  <a:cubicBezTo>
                    <a:pt x="1996" y="1792"/>
                    <a:pt x="1994" y="1792"/>
                    <a:pt x="1992" y="1791"/>
                  </a:cubicBezTo>
                  <a:cubicBezTo>
                    <a:pt x="1991" y="1791"/>
                    <a:pt x="1990" y="1790"/>
                    <a:pt x="1988" y="1790"/>
                  </a:cubicBezTo>
                  <a:cubicBezTo>
                    <a:pt x="1987" y="1790"/>
                    <a:pt x="1985" y="1789"/>
                    <a:pt x="1983" y="1789"/>
                  </a:cubicBezTo>
                  <a:cubicBezTo>
                    <a:pt x="1981" y="1789"/>
                    <a:pt x="1979" y="1788"/>
                    <a:pt x="1976" y="1788"/>
                  </a:cubicBezTo>
                  <a:cubicBezTo>
                    <a:pt x="1975" y="1788"/>
                    <a:pt x="1974" y="1788"/>
                    <a:pt x="1972" y="1787"/>
                  </a:cubicBezTo>
                  <a:cubicBezTo>
                    <a:pt x="1971" y="1787"/>
                    <a:pt x="1970" y="1787"/>
                    <a:pt x="1968" y="1787"/>
                  </a:cubicBezTo>
                  <a:cubicBezTo>
                    <a:pt x="1967" y="1787"/>
                    <a:pt x="1965" y="1787"/>
                    <a:pt x="1964" y="1787"/>
                  </a:cubicBezTo>
                  <a:cubicBezTo>
                    <a:pt x="1962" y="1787"/>
                    <a:pt x="1961" y="1787"/>
                    <a:pt x="1959" y="1787"/>
                  </a:cubicBezTo>
                  <a:cubicBezTo>
                    <a:pt x="1958" y="1787"/>
                    <a:pt x="1956" y="1787"/>
                    <a:pt x="1954" y="1787"/>
                  </a:cubicBezTo>
                  <a:cubicBezTo>
                    <a:pt x="1953" y="1787"/>
                    <a:pt x="1951" y="1787"/>
                    <a:pt x="1949" y="1787"/>
                  </a:cubicBezTo>
                  <a:cubicBezTo>
                    <a:pt x="1947" y="1787"/>
                    <a:pt x="1945" y="1788"/>
                    <a:pt x="1944" y="1788"/>
                  </a:cubicBezTo>
                  <a:cubicBezTo>
                    <a:pt x="1942" y="1788"/>
                    <a:pt x="1940" y="1788"/>
                    <a:pt x="1938" y="1788"/>
                  </a:cubicBezTo>
                  <a:cubicBezTo>
                    <a:pt x="1934" y="1789"/>
                    <a:pt x="1930" y="1789"/>
                    <a:pt x="1926" y="1790"/>
                  </a:cubicBezTo>
                  <a:cubicBezTo>
                    <a:pt x="1918" y="1791"/>
                    <a:pt x="1910" y="1793"/>
                    <a:pt x="1902" y="1795"/>
                  </a:cubicBezTo>
                  <a:cubicBezTo>
                    <a:pt x="1897" y="1795"/>
                    <a:pt x="1893" y="1796"/>
                    <a:pt x="1889" y="1797"/>
                  </a:cubicBezTo>
                  <a:cubicBezTo>
                    <a:pt x="1884" y="1798"/>
                    <a:pt x="1880" y="1799"/>
                    <a:pt x="1875" y="1801"/>
                  </a:cubicBezTo>
                  <a:cubicBezTo>
                    <a:pt x="1871" y="1802"/>
                    <a:pt x="1866" y="1803"/>
                    <a:pt x="1862" y="1805"/>
                  </a:cubicBezTo>
                  <a:cubicBezTo>
                    <a:pt x="1858" y="1806"/>
                    <a:pt x="1858" y="1806"/>
                    <a:pt x="1858" y="1806"/>
                  </a:cubicBezTo>
                  <a:cubicBezTo>
                    <a:pt x="1855" y="1808"/>
                    <a:pt x="1855" y="1808"/>
                    <a:pt x="1855" y="1808"/>
                  </a:cubicBezTo>
                  <a:cubicBezTo>
                    <a:pt x="1852" y="1809"/>
                    <a:pt x="1852" y="1809"/>
                    <a:pt x="1852" y="1809"/>
                  </a:cubicBezTo>
                  <a:cubicBezTo>
                    <a:pt x="1848" y="1811"/>
                    <a:pt x="1848" y="1811"/>
                    <a:pt x="1848" y="1811"/>
                  </a:cubicBezTo>
                  <a:cubicBezTo>
                    <a:pt x="1847" y="1812"/>
                    <a:pt x="1846" y="1812"/>
                    <a:pt x="1845" y="1813"/>
                  </a:cubicBezTo>
                  <a:cubicBezTo>
                    <a:pt x="1845" y="1813"/>
                    <a:pt x="1845" y="1813"/>
                    <a:pt x="1845" y="1813"/>
                  </a:cubicBezTo>
                  <a:cubicBezTo>
                    <a:pt x="1845" y="1813"/>
                    <a:pt x="1845" y="1813"/>
                    <a:pt x="1845" y="1813"/>
                  </a:cubicBezTo>
                  <a:cubicBezTo>
                    <a:pt x="1845" y="1813"/>
                    <a:pt x="1845" y="1813"/>
                    <a:pt x="1845" y="1813"/>
                  </a:cubicBezTo>
                  <a:cubicBezTo>
                    <a:pt x="1844" y="1814"/>
                    <a:pt x="1844" y="1814"/>
                    <a:pt x="1844" y="1814"/>
                  </a:cubicBezTo>
                  <a:cubicBezTo>
                    <a:pt x="1842" y="1815"/>
                    <a:pt x="1842" y="1815"/>
                    <a:pt x="1842" y="1815"/>
                  </a:cubicBezTo>
                  <a:cubicBezTo>
                    <a:pt x="1841" y="1815"/>
                    <a:pt x="1840" y="1816"/>
                    <a:pt x="1839" y="1817"/>
                  </a:cubicBezTo>
                  <a:cubicBezTo>
                    <a:pt x="1838" y="1818"/>
                    <a:pt x="1838" y="1818"/>
                    <a:pt x="1838" y="1818"/>
                  </a:cubicBezTo>
                  <a:cubicBezTo>
                    <a:pt x="1836" y="1819"/>
                    <a:pt x="1836" y="1819"/>
                    <a:pt x="1836" y="1819"/>
                  </a:cubicBezTo>
                  <a:cubicBezTo>
                    <a:pt x="1834" y="1820"/>
                    <a:pt x="1832" y="1822"/>
                    <a:pt x="1830" y="1824"/>
                  </a:cubicBezTo>
                  <a:cubicBezTo>
                    <a:pt x="1822" y="1826"/>
                    <a:pt x="1816" y="1829"/>
                    <a:pt x="1810" y="1833"/>
                  </a:cubicBezTo>
                  <a:cubicBezTo>
                    <a:pt x="1810" y="1833"/>
                    <a:pt x="1811" y="1832"/>
                    <a:pt x="1811" y="1831"/>
                  </a:cubicBezTo>
                  <a:cubicBezTo>
                    <a:pt x="1813" y="1829"/>
                    <a:pt x="1814" y="1827"/>
                    <a:pt x="1816" y="1824"/>
                  </a:cubicBezTo>
                  <a:cubicBezTo>
                    <a:pt x="1818" y="1822"/>
                    <a:pt x="1820" y="1819"/>
                    <a:pt x="1822" y="1817"/>
                  </a:cubicBezTo>
                  <a:cubicBezTo>
                    <a:pt x="1824" y="1814"/>
                    <a:pt x="1826" y="1812"/>
                    <a:pt x="1828" y="1810"/>
                  </a:cubicBezTo>
                  <a:cubicBezTo>
                    <a:pt x="1831" y="1807"/>
                    <a:pt x="1833" y="1805"/>
                    <a:pt x="1836" y="1803"/>
                  </a:cubicBezTo>
                  <a:cubicBezTo>
                    <a:pt x="1838" y="1801"/>
                    <a:pt x="1841" y="1799"/>
                    <a:pt x="1843" y="1797"/>
                  </a:cubicBezTo>
                  <a:cubicBezTo>
                    <a:pt x="1846" y="1796"/>
                    <a:pt x="1848" y="1794"/>
                    <a:pt x="1850" y="1793"/>
                  </a:cubicBezTo>
                  <a:cubicBezTo>
                    <a:pt x="1853" y="1791"/>
                    <a:pt x="1855" y="1790"/>
                    <a:pt x="1858" y="1789"/>
                  </a:cubicBezTo>
                  <a:cubicBezTo>
                    <a:pt x="1859" y="1788"/>
                    <a:pt x="1860" y="1788"/>
                    <a:pt x="1861" y="1787"/>
                  </a:cubicBezTo>
                  <a:cubicBezTo>
                    <a:pt x="1862" y="1787"/>
                    <a:pt x="1863" y="1786"/>
                    <a:pt x="1864" y="1786"/>
                  </a:cubicBezTo>
                  <a:cubicBezTo>
                    <a:pt x="1865" y="1785"/>
                    <a:pt x="1866" y="1785"/>
                    <a:pt x="1866" y="1785"/>
                  </a:cubicBezTo>
                  <a:cubicBezTo>
                    <a:pt x="1867" y="1784"/>
                    <a:pt x="1868" y="1784"/>
                    <a:pt x="1869" y="1784"/>
                  </a:cubicBezTo>
                  <a:cubicBezTo>
                    <a:pt x="1870" y="1783"/>
                    <a:pt x="1871" y="1783"/>
                    <a:pt x="1872" y="1783"/>
                  </a:cubicBezTo>
                  <a:cubicBezTo>
                    <a:pt x="1873" y="1782"/>
                    <a:pt x="1873" y="1782"/>
                    <a:pt x="1873" y="1782"/>
                  </a:cubicBezTo>
                  <a:cubicBezTo>
                    <a:pt x="1873" y="1782"/>
                    <a:pt x="1873" y="1782"/>
                    <a:pt x="1872" y="1782"/>
                  </a:cubicBezTo>
                  <a:cubicBezTo>
                    <a:pt x="1871" y="1782"/>
                    <a:pt x="1870" y="1782"/>
                    <a:pt x="1868" y="1782"/>
                  </a:cubicBezTo>
                  <a:cubicBezTo>
                    <a:pt x="1868" y="1782"/>
                    <a:pt x="1867" y="1782"/>
                    <a:pt x="1866" y="1783"/>
                  </a:cubicBezTo>
                  <a:cubicBezTo>
                    <a:pt x="1865" y="1783"/>
                    <a:pt x="1864" y="1783"/>
                    <a:pt x="1863" y="1783"/>
                  </a:cubicBezTo>
                  <a:cubicBezTo>
                    <a:pt x="1862" y="1783"/>
                    <a:pt x="1861" y="1783"/>
                    <a:pt x="1860" y="1784"/>
                  </a:cubicBezTo>
                  <a:cubicBezTo>
                    <a:pt x="1858" y="1784"/>
                    <a:pt x="1857" y="1784"/>
                    <a:pt x="1856" y="1784"/>
                  </a:cubicBezTo>
                  <a:cubicBezTo>
                    <a:pt x="1855" y="1785"/>
                    <a:pt x="1853" y="1785"/>
                    <a:pt x="1852" y="1786"/>
                  </a:cubicBezTo>
                  <a:cubicBezTo>
                    <a:pt x="1851" y="1786"/>
                    <a:pt x="1849" y="1787"/>
                    <a:pt x="1848" y="1787"/>
                  </a:cubicBezTo>
                  <a:cubicBezTo>
                    <a:pt x="1845" y="1788"/>
                    <a:pt x="1842" y="1790"/>
                    <a:pt x="1839" y="1791"/>
                  </a:cubicBezTo>
                  <a:cubicBezTo>
                    <a:pt x="1838" y="1792"/>
                    <a:pt x="1836" y="1793"/>
                    <a:pt x="1835" y="1794"/>
                  </a:cubicBezTo>
                  <a:cubicBezTo>
                    <a:pt x="1834" y="1795"/>
                    <a:pt x="1832" y="1796"/>
                    <a:pt x="1831" y="1797"/>
                  </a:cubicBezTo>
                  <a:cubicBezTo>
                    <a:pt x="1828" y="1799"/>
                    <a:pt x="1825" y="1801"/>
                    <a:pt x="1823" y="1804"/>
                  </a:cubicBezTo>
                  <a:cubicBezTo>
                    <a:pt x="1820" y="1806"/>
                    <a:pt x="1818" y="1809"/>
                    <a:pt x="1816" y="1812"/>
                  </a:cubicBezTo>
                  <a:cubicBezTo>
                    <a:pt x="1815" y="1813"/>
                    <a:pt x="1814" y="1815"/>
                    <a:pt x="1813" y="1816"/>
                  </a:cubicBezTo>
                  <a:cubicBezTo>
                    <a:pt x="1812" y="1817"/>
                    <a:pt x="1811" y="1819"/>
                    <a:pt x="1810" y="1820"/>
                  </a:cubicBezTo>
                  <a:cubicBezTo>
                    <a:pt x="1808" y="1823"/>
                    <a:pt x="1807" y="1826"/>
                    <a:pt x="1806" y="1829"/>
                  </a:cubicBezTo>
                  <a:cubicBezTo>
                    <a:pt x="1805" y="1830"/>
                    <a:pt x="1805" y="1832"/>
                    <a:pt x="1804" y="1833"/>
                  </a:cubicBezTo>
                  <a:cubicBezTo>
                    <a:pt x="1804" y="1834"/>
                    <a:pt x="1803" y="1835"/>
                    <a:pt x="1803" y="1837"/>
                  </a:cubicBezTo>
                  <a:cubicBezTo>
                    <a:pt x="1803" y="1838"/>
                    <a:pt x="1802" y="1839"/>
                    <a:pt x="1802" y="1840"/>
                  </a:cubicBezTo>
                  <a:cubicBezTo>
                    <a:pt x="1793" y="1848"/>
                    <a:pt x="1786" y="1859"/>
                    <a:pt x="1778" y="1869"/>
                  </a:cubicBezTo>
                  <a:cubicBezTo>
                    <a:pt x="1778" y="1869"/>
                    <a:pt x="1779" y="1868"/>
                    <a:pt x="1779" y="1867"/>
                  </a:cubicBezTo>
                  <a:cubicBezTo>
                    <a:pt x="1779" y="1864"/>
                    <a:pt x="1780" y="1861"/>
                    <a:pt x="1780" y="1857"/>
                  </a:cubicBezTo>
                  <a:cubicBezTo>
                    <a:pt x="1780" y="1856"/>
                    <a:pt x="1780" y="1855"/>
                    <a:pt x="1780" y="1854"/>
                  </a:cubicBezTo>
                  <a:cubicBezTo>
                    <a:pt x="1780" y="1853"/>
                    <a:pt x="1780" y="1852"/>
                    <a:pt x="1780" y="1852"/>
                  </a:cubicBezTo>
                  <a:cubicBezTo>
                    <a:pt x="1781" y="1850"/>
                    <a:pt x="1781" y="1848"/>
                    <a:pt x="1781" y="1846"/>
                  </a:cubicBezTo>
                  <a:cubicBezTo>
                    <a:pt x="1781" y="1842"/>
                    <a:pt x="1781" y="1839"/>
                    <a:pt x="1781" y="1835"/>
                  </a:cubicBezTo>
                  <a:cubicBezTo>
                    <a:pt x="1781" y="1831"/>
                    <a:pt x="1781" y="1828"/>
                    <a:pt x="1782" y="1824"/>
                  </a:cubicBezTo>
                  <a:cubicBezTo>
                    <a:pt x="1782" y="1823"/>
                    <a:pt x="1782" y="1823"/>
                    <a:pt x="1782" y="1822"/>
                  </a:cubicBezTo>
                  <a:cubicBezTo>
                    <a:pt x="1782" y="1821"/>
                    <a:pt x="1782" y="1820"/>
                    <a:pt x="1783" y="1819"/>
                  </a:cubicBezTo>
                  <a:cubicBezTo>
                    <a:pt x="1783" y="1818"/>
                    <a:pt x="1783" y="1818"/>
                    <a:pt x="1783" y="1817"/>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4" y="1815"/>
                    <a:pt x="1784" y="1815"/>
                    <a:pt x="1784" y="1814"/>
                  </a:cubicBezTo>
                  <a:cubicBezTo>
                    <a:pt x="1785" y="1811"/>
                    <a:pt x="1786" y="1808"/>
                    <a:pt x="1787" y="1806"/>
                  </a:cubicBezTo>
                  <a:cubicBezTo>
                    <a:pt x="1789" y="1803"/>
                    <a:pt x="1790" y="1801"/>
                    <a:pt x="1792" y="1799"/>
                  </a:cubicBezTo>
                  <a:cubicBezTo>
                    <a:pt x="1793" y="1797"/>
                    <a:pt x="1794" y="1797"/>
                    <a:pt x="1794" y="1796"/>
                  </a:cubicBezTo>
                  <a:cubicBezTo>
                    <a:pt x="1795" y="1795"/>
                    <a:pt x="1796" y="1794"/>
                    <a:pt x="1797" y="1793"/>
                  </a:cubicBezTo>
                  <a:cubicBezTo>
                    <a:pt x="1799" y="1792"/>
                    <a:pt x="1800" y="1791"/>
                    <a:pt x="1802" y="1790"/>
                  </a:cubicBezTo>
                  <a:cubicBezTo>
                    <a:pt x="1803" y="1790"/>
                    <a:pt x="1804" y="1789"/>
                    <a:pt x="1805" y="1789"/>
                  </a:cubicBezTo>
                  <a:cubicBezTo>
                    <a:pt x="1806" y="1788"/>
                    <a:pt x="1807" y="1788"/>
                    <a:pt x="1807" y="1788"/>
                  </a:cubicBezTo>
                  <a:cubicBezTo>
                    <a:pt x="1807" y="1788"/>
                    <a:pt x="1806" y="1788"/>
                    <a:pt x="1805" y="1788"/>
                  </a:cubicBezTo>
                  <a:cubicBezTo>
                    <a:pt x="1804" y="1788"/>
                    <a:pt x="1803" y="1788"/>
                    <a:pt x="1801" y="1789"/>
                  </a:cubicBezTo>
                  <a:cubicBezTo>
                    <a:pt x="1800" y="1789"/>
                    <a:pt x="1798" y="1790"/>
                    <a:pt x="1795" y="1791"/>
                  </a:cubicBezTo>
                  <a:cubicBezTo>
                    <a:pt x="1794" y="1791"/>
                    <a:pt x="1793" y="1792"/>
                    <a:pt x="1792" y="1793"/>
                  </a:cubicBezTo>
                  <a:cubicBezTo>
                    <a:pt x="1791" y="1793"/>
                    <a:pt x="1790" y="1794"/>
                    <a:pt x="1789" y="1795"/>
                  </a:cubicBezTo>
                  <a:cubicBezTo>
                    <a:pt x="1786" y="1797"/>
                    <a:pt x="1784" y="1800"/>
                    <a:pt x="1782" y="1803"/>
                  </a:cubicBezTo>
                  <a:cubicBezTo>
                    <a:pt x="1780" y="1805"/>
                    <a:pt x="1779" y="1809"/>
                    <a:pt x="1777" y="1812"/>
                  </a:cubicBezTo>
                  <a:cubicBezTo>
                    <a:pt x="1777" y="1813"/>
                    <a:pt x="1777" y="1813"/>
                    <a:pt x="1777" y="1813"/>
                  </a:cubicBezTo>
                  <a:cubicBezTo>
                    <a:pt x="1777" y="1814"/>
                    <a:pt x="1777" y="1814"/>
                    <a:pt x="1777" y="1814"/>
                  </a:cubicBezTo>
                  <a:cubicBezTo>
                    <a:pt x="1777" y="1814"/>
                    <a:pt x="1777" y="1814"/>
                    <a:pt x="1777" y="1814"/>
                  </a:cubicBezTo>
                  <a:cubicBezTo>
                    <a:pt x="1776" y="1814"/>
                    <a:pt x="1776" y="1814"/>
                    <a:pt x="1776" y="1814"/>
                  </a:cubicBezTo>
                  <a:cubicBezTo>
                    <a:pt x="1776" y="1814"/>
                    <a:pt x="1776" y="1814"/>
                    <a:pt x="1776" y="1814"/>
                  </a:cubicBezTo>
                  <a:cubicBezTo>
                    <a:pt x="1776" y="1815"/>
                    <a:pt x="1776" y="1815"/>
                    <a:pt x="1776" y="1815"/>
                  </a:cubicBezTo>
                  <a:cubicBezTo>
                    <a:pt x="1776" y="1816"/>
                    <a:pt x="1776" y="1817"/>
                    <a:pt x="1775" y="1818"/>
                  </a:cubicBezTo>
                  <a:cubicBezTo>
                    <a:pt x="1775" y="1819"/>
                    <a:pt x="1775" y="1821"/>
                    <a:pt x="1774" y="1823"/>
                  </a:cubicBezTo>
                  <a:cubicBezTo>
                    <a:pt x="1774" y="1827"/>
                    <a:pt x="1773" y="1831"/>
                    <a:pt x="1773" y="1835"/>
                  </a:cubicBezTo>
                  <a:cubicBezTo>
                    <a:pt x="1773" y="1839"/>
                    <a:pt x="1773" y="1842"/>
                    <a:pt x="1773" y="1846"/>
                  </a:cubicBezTo>
                  <a:cubicBezTo>
                    <a:pt x="1773" y="1848"/>
                    <a:pt x="1773" y="1850"/>
                    <a:pt x="1773" y="1851"/>
                  </a:cubicBezTo>
                  <a:cubicBezTo>
                    <a:pt x="1773" y="1853"/>
                    <a:pt x="1773" y="1855"/>
                    <a:pt x="1773" y="1857"/>
                  </a:cubicBezTo>
                  <a:cubicBezTo>
                    <a:pt x="1773" y="1860"/>
                    <a:pt x="1773" y="1863"/>
                    <a:pt x="1773" y="1867"/>
                  </a:cubicBezTo>
                  <a:cubicBezTo>
                    <a:pt x="1773" y="1870"/>
                    <a:pt x="1772" y="1873"/>
                    <a:pt x="1772" y="1875"/>
                  </a:cubicBezTo>
                  <a:cubicBezTo>
                    <a:pt x="1772" y="1876"/>
                    <a:pt x="1771" y="1877"/>
                    <a:pt x="1771" y="1879"/>
                  </a:cubicBezTo>
                  <a:cubicBezTo>
                    <a:pt x="1764" y="1888"/>
                    <a:pt x="1755" y="1897"/>
                    <a:pt x="1743" y="1904"/>
                  </a:cubicBezTo>
                  <a:cubicBezTo>
                    <a:pt x="1699" y="1930"/>
                    <a:pt x="1649" y="1910"/>
                    <a:pt x="1604" y="1887"/>
                  </a:cubicBezTo>
                  <a:cubicBezTo>
                    <a:pt x="1607" y="1887"/>
                    <a:pt x="1610" y="1887"/>
                    <a:pt x="1613" y="1888"/>
                  </a:cubicBezTo>
                  <a:cubicBezTo>
                    <a:pt x="1617" y="1888"/>
                    <a:pt x="1622" y="1888"/>
                    <a:pt x="1627" y="1888"/>
                  </a:cubicBezTo>
                  <a:cubicBezTo>
                    <a:pt x="1632" y="1888"/>
                    <a:pt x="1637" y="1888"/>
                    <a:pt x="1642" y="1887"/>
                  </a:cubicBezTo>
                  <a:cubicBezTo>
                    <a:pt x="1646" y="1886"/>
                    <a:pt x="1651" y="1885"/>
                    <a:pt x="1655" y="1884"/>
                  </a:cubicBezTo>
                  <a:cubicBezTo>
                    <a:pt x="1655" y="1884"/>
                    <a:pt x="1655" y="1884"/>
                    <a:pt x="1655" y="1884"/>
                  </a:cubicBezTo>
                  <a:cubicBezTo>
                    <a:pt x="1656" y="1884"/>
                    <a:pt x="1656" y="1885"/>
                    <a:pt x="1656" y="1885"/>
                  </a:cubicBezTo>
                  <a:cubicBezTo>
                    <a:pt x="1657" y="1885"/>
                    <a:pt x="1659" y="1886"/>
                    <a:pt x="1660" y="1887"/>
                  </a:cubicBezTo>
                  <a:cubicBezTo>
                    <a:pt x="1661" y="1887"/>
                    <a:pt x="1662" y="1887"/>
                    <a:pt x="1663" y="1887"/>
                  </a:cubicBezTo>
                  <a:cubicBezTo>
                    <a:pt x="1663" y="1888"/>
                    <a:pt x="1664" y="1888"/>
                    <a:pt x="1665" y="1888"/>
                  </a:cubicBezTo>
                  <a:cubicBezTo>
                    <a:pt x="1666" y="1889"/>
                    <a:pt x="1667" y="1889"/>
                    <a:pt x="1668" y="1889"/>
                  </a:cubicBezTo>
                  <a:cubicBezTo>
                    <a:pt x="1669" y="1890"/>
                    <a:pt x="1670" y="1890"/>
                    <a:pt x="1671" y="1890"/>
                  </a:cubicBezTo>
                  <a:cubicBezTo>
                    <a:pt x="1672" y="1890"/>
                    <a:pt x="1674" y="1891"/>
                    <a:pt x="1675" y="1891"/>
                  </a:cubicBezTo>
                  <a:cubicBezTo>
                    <a:pt x="1676" y="1891"/>
                    <a:pt x="1677" y="1891"/>
                    <a:pt x="1678" y="1891"/>
                  </a:cubicBezTo>
                  <a:cubicBezTo>
                    <a:pt x="1681" y="1892"/>
                    <a:pt x="1683" y="1892"/>
                    <a:pt x="1686" y="1892"/>
                  </a:cubicBezTo>
                  <a:cubicBezTo>
                    <a:pt x="1688" y="1893"/>
                    <a:pt x="1691" y="1893"/>
                    <a:pt x="1694" y="1893"/>
                  </a:cubicBezTo>
                  <a:cubicBezTo>
                    <a:pt x="1696" y="1892"/>
                    <a:pt x="1699" y="1892"/>
                    <a:pt x="1701" y="1892"/>
                  </a:cubicBezTo>
                  <a:cubicBezTo>
                    <a:pt x="1704" y="1892"/>
                    <a:pt x="1707" y="1891"/>
                    <a:pt x="1709" y="1891"/>
                  </a:cubicBezTo>
                  <a:cubicBezTo>
                    <a:pt x="1710" y="1891"/>
                    <a:pt x="1711" y="1891"/>
                    <a:pt x="1712" y="1890"/>
                  </a:cubicBezTo>
                  <a:cubicBezTo>
                    <a:pt x="1714" y="1890"/>
                    <a:pt x="1715" y="1890"/>
                    <a:pt x="1716" y="1889"/>
                  </a:cubicBezTo>
                  <a:cubicBezTo>
                    <a:pt x="1717" y="1889"/>
                    <a:pt x="1718" y="1889"/>
                    <a:pt x="1719" y="1889"/>
                  </a:cubicBezTo>
                  <a:cubicBezTo>
                    <a:pt x="1720" y="1888"/>
                    <a:pt x="1721" y="1888"/>
                    <a:pt x="1722" y="1888"/>
                  </a:cubicBezTo>
                  <a:cubicBezTo>
                    <a:pt x="1723" y="1887"/>
                    <a:pt x="1724" y="1887"/>
                    <a:pt x="1725" y="1887"/>
                  </a:cubicBezTo>
                  <a:cubicBezTo>
                    <a:pt x="1725" y="1886"/>
                    <a:pt x="1726" y="1886"/>
                    <a:pt x="1727" y="1886"/>
                  </a:cubicBezTo>
                  <a:cubicBezTo>
                    <a:pt x="1728" y="1885"/>
                    <a:pt x="1730" y="1884"/>
                    <a:pt x="1731" y="1884"/>
                  </a:cubicBezTo>
                  <a:cubicBezTo>
                    <a:pt x="1732" y="1883"/>
                    <a:pt x="1732" y="1883"/>
                    <a:pt x="1733" y="1882"/>
                  </a:cubicBezTo>
                  <a:cubicBezTo>
                    <a:pt x="1733" y="1882"/>
                    <a:pt x="1734" y="1882"/>
                    <a:pt x="1734" y="1882"/>
                  </a:cubicBezTo>
                  <a:cubicBezTo>
                    <a:pt x="1734" y="1882"/>
                    <a:pt x="1733" y="1882"/>
                    <a:pt x="1733" y="1882"/>
                  </a:cubicBezTo>
                  <a:cubicBezTo>
                    <a:pt x="1732" y="1882"/>
                    <a:pt x="1731" y="1882"/>
                    <a:pt x="1730" y="1882"/>
                  </a:cubicBezTo>
                  <a:cubicBezTo>
                    <a:pt x="1730" y="1882"/>
                    <a:pt x="1729" y="1882"/>
                    <a:pt x="1728" y="1882"/>
                  </a:cubicBezTo>
                  <a:cubicBezTo>
                    <a:pt x="1728" y="1882"/>
                    <a:pt x="1727" y="1883"/>
                    <a:pt x="1726" y="1883"/>
                  </a:cubicBezTo>
                  <a:cubicBezTo>
                    <a:pt x="1725" y="1883"/>
                    <a:pt x="1724" y="1883"/>
                    <a:pt x="1724" y="1883"/>
                  </a:cubicBezTo>
                  <a:cubicBezTo>
                    <a:pt x="1723" y="1883"/>
                    <a:pt x="1722" y="1883"/>
                    <a:pt x="1721" y="1883"/>
                  </a:cubicBezTo>
                  <a:cubicBezTo>
                    <a:pt x="1719" y="1883"/>
                    <a:pt x="1717" y="1883"/>
                    <a:pt x="1715" y="1884"/>
                  </a:cubicBezTo>
                  <a:cubicBezTo>
                    <a:pt x="1714" y="1884"/>
                    <a:pt x="1714" y="1884"/>
                    <a:pt x="1713" y="1884"/>
                  </a:cubicBezTo>
                  <a:cubicBezTo>
                    <a:pt x="1713" y="1884"/>
                    <a:pt x="1712" y="1884"/>
                    <a:pt x="1712" y="1884"/>
                  </a:cubicBezTo>
                  <a:cubicBezTo>
                    <a:pt x="1710" y="1884"/>
                    <a:pt x="1709" y="1884"/>
                    <a:pt x="1708" y="1884"/>
                  </a:cubicBezTo>
                  <a:cubicBezTo>
                    <a:pt x="1707" y="1884"/>
                    <a:pt x="1706" y="1884"/>
                    <a:pt x="1705" y="1884"/>
                  </a:cubicBezTo>
                  <a:cubicBezTo>
                    <a:pt x="1703" y="1884"/>
                    <a:pt x="1702" y="1884"/>
                    <a:pt x="1701" y="1884"/>
                  </a:cubicBezTo>
                  <a:cubicBezTo>
                    <a:pt x="1698" y="1885"/>
                    <a:pt x="1696" y="1885"/>
                    <a:pt x="1694" y="1885"/>
                  </a:cubicBezTo>
                  <a:cubicBezTo>
                    <a:pt x="1691" y="1885"/>
                    <a:pt x="1689" y="1885"/>
                    <a:pt x="1686" y="1885"/>
                  </a:cubicBezTo>
                  <a:cubicBezTo>
                    <a:pt x="1685" y="1885"/>
                    <a:pt x="1684" y="1885"/>
                    <a:pt x="1682" y="1885"/>
                  </a:cubicBezTo>
                  <a:cubicBezTo>
                    <a:pt x="1681" y="1885"/>
                    <a:pt x="1680" y="1885"/>
                    <a:pt x="1679" y="1885"/>
                  </a:cubicBezTo>
                  <a:cubicBezTo>
                    <a:pt x="1678" y="1884"/>
                    <a:pt x="1677" y="1884"/>
                    <a:pt x="1676" y="1884"/>
                  </a:cubicBezTo>
                  <a:cubicBezTo>
                    <a:pt x="1675" y="1884"/>
                    <a:pt x="1674" y="1884"/>
                    <a:pt x="1674" y="1884"/>
                  </a:cubicBezTo>
                  <a:cubicBezTo>
                    <a:pt x="1673" y="1884"/>
                    <a:pt x="1673" y="1884"/>
                    <a:pt x="1672" y="1884"/>
                  </a:cubicBezTo>
                  <a:cubicBezTo>
                    <a:pt x="1671" y="1884"/>
                    <a:pt x="1670" y="1884"/>
                    <a:pt x="1669" y="1884"/>
                  </a:cubicBezTo>
                  <a:cubicBezTo>
                    <a:pt x="1668" y="1884"/>
                    <a:pt x="1667" y="1884"/>
                    <a:pt x="1666" y="1884"/>
                  </a:cubicBezTo>
                  <a:cubicBezTo>
                    <a:pt x="1665" y="1884"/>
                    <a:pt x="1664" y="1884"/>
                    <a:pt x="1663" y="1884"/>
                  </a:cubicBezTo>
                  <a:cubicBezTo>
                    <a:pt x="1663" y="1884"/>
                    <a:pt x="1662" y="1884"/>
                    <a:pt x="1661" y="1884"/>
                  </a:cubicBezTo>
                  <a:cubicBezTo>
                    <a:pt x="1660" y="1884"/>
                    <a:pt x="1659" y="1883"/>
                    <a:pt x="1659" y="1883"/>
                  </a:cubicBezTo>
                  <a:cubicBezTo>
                    <a:pt x="1659" y="1883"/>
                    <a:pt x="1659" y="1883"/>
                    <a:pt x="1659" y="1883"/>
                  </a:cubicBezTo>
                  <a:cubicBezTo>
                    <a:pt x="1660" y="1883"/>
                    <a:pt x="1661" y="1883"/>
                    <a:pt x="1662" y="1883"/>
                  </a:cubicBezTo>
                  <a:cubicBezTo>
                    <a:pt x="1663" y="1882"/>
                    <a:pt x="1664" y="1882"/>
                    <a:pt x="1665" y="1882"/>
                  </a:cubicBezTo>
                  <a:cubicBezTo>
                    <a:pt x="1666" y="1881"/>
                    <a:pt x="1667" y="1881"/>
                    <a:pt x="1668" y="1881"/>
                  </a:cubicBezTo>
                  <a:cubicBezTo>
                    <a:pt x="1670" y="1880"/>
                    <a:pt x="1672" y="1879"/>
                    <a:pt x="1673" y="1879"/>
                  </a:cubicBezTo>
                  <a:cubicBezTo>
                    <a:pt x="1674" y="1878"/>
                    <a:pt x="1675" y="1878"/>
                    <a:pt x="1676" y="1877"/>
                  </a:cubicBezTo>
                  <a:cubicBezTo>
                    <a:pt x="1677" y="1877"/>
                    <a:pt x="1678" y="1877"/>
                    <a:pt x="1679" y="1876"/>
                  </a:cubicBezTo>
                  <a:cubicBezTo>
                    <a:pt x="1680" y="1876"/>
                    <a:pt x="1682" y="1875"/>
                    <a:pt x="1683" y="1874"/>
                  </a:cubicBezTo>
                  <a:cubicBezTo>
                    <a:pt x="1685" y="1873"/>
                    <a:pt x="1686" y="1873"/>
                    <a:pt x="1687" y="1872"/>
                  </a:cubicBezTo>
                  <a:cubicBezTo>
                    <a:pt x="1689" y="1871"/>
                    <a:pt x="1690" y="1871"/>
                    <a:pt x="1691" y="1870"/>
                  </a:cubicBezTo>
                  <a:cubicBezTo>
                    <a:pt x="1692" y="1869"/>
                    <a:pt x="1693" y="1869"/>
                    <a:pt x="1694" y="1868"/>
                  </a:cubicBezTo>
                  <a:cubicBezTo>
                    <a:pt x="1696" y="1867"/>
                    <a:pt x="1697" y="1866"/>
                    <a:pt x="1698" y="1865"/>
                  </a:cubicBezTo>
                  <a:cubicBezTo>
                    <a:pt x="1699" y="1865"/>
                    <a:pt x="1699" y="1864"/>
                    <a:pt x="1699" y="1864"/>
                  </a:cubicBezTo>
                  <a:cubicBezTo>
                    <a:pt x="1699" y="1864"/>
                    <a:pt x="1699" y="1865"/>
                    <a:pt x="1698" y="1865"/>
                  </a:cubicBezTo>
                  <a:cubicBezTo>
                    <a:pt x="1697" y="1865"/>
                    <a:pt x="1695" y="1866"/>
                    <a:pt x="1693" y="1867"/>
                  </a:cubicBezTo>
                  <a:cubicBezTo>
                    <a:pt x="1692" y="1867"/>
                    <a:pt x="1691" y="1867"/>
                    <a:pt x="1690" y="1868"/>
                  </a:cubicBezTo>
                  <a:cubicBezTo>
                    <a:pt x="1689" y="1868"/>
                    <a:pt x="1688" y="1869"/>
                    <a:pt x="1686" y="1869"/>
                  </a:cubicBezTo>
                  <a:cubicBezTo>
                    <a:pt x="1685" y="1870"/>
                    <a:pt x="1683" y="1870"/>
                    <a:pt x="1682" y="1871"/>
                  </a:cubicBezTo>
                  <a:cubicBezTo>
                    <a:pt x="1680" y="1871"/>
                    <a:pt x="1679" y="1872"/>
                    <a:pt x="1677" y="1872"/>
                  </a:cubicBezTo>
                  <a:cubicBezTo>
                    <a:pt x="1675" y="1872"/>
                    <a:pt x="1674" y="1873"/>
                    <a:pt x="1672" y="1874"/>
                  </a:cubicBezTo>
                  <a:cubicBezTo>
                    <a:pt x="1670" y="1874"/>
                    <a:pt x="1668" y="1874"/>
                    <a:pt x="1666" y="1875"/>
                  </a:cubicBezTo>
                  <a:cubicBezTo>
                    <a:pt x="1665" y="1875"/>
                    <a:pt x="1664" y="1875"/>
                    <a:pt x="1663" y="1876"/>
                  </a:cubicBezTo>
                  <a:cubicBezTo>
                    <a:pt x="1662" y="1876"/>
                    <a:pt x="1661" y="1876"/>
                    <a:pt x="1660" y="1876"/>
                  </a:cubicBezTo>
                  <a:cubicBezTo>
                    <a:pt x="1658" y="1877"/>
                    <a:pt x="1656" y="1877"/>
                    <a:pt x="1654" y="1877"/>
                  </a:cubicBezTo>
                  <a:cubicBezTo>
                    <a:pt x="1652" y="1878"/>
                    <a:pt x="1650" y="1878"/>
                    <a:pt x="1647" y="1878"/>
                  </a:cubicBezTo>
                  <a:cubicBezTo>
                    <a:pt x="1646" y="1879"/>
                    <a:pt x="1645" y="1879"/>
                    <a:pt x="1644" y="1879"/>
                  </a:cubicBezTo>
                  <a:cubicBezTo>
                    <a:pt x="1643" y="1879"/>
                    <a:pt x="1642" y="1879"/>
                    <a:pt x="1641" y="1879"/>
                  </a:cubicBezTo>
                  <a:cubicBezTo>
                    <a:pt x="1636" y="1880"/>
                    <a:pt x="1632" y="1880"/>
                    <a:pt x="1627" y="1880"/>
                  </a:cubicBezTo>
                  <a:cubicBezTo>
                    <a:pt x="1622" y="1880"/>
                    <a:pt x="1618" y="1880"/>
                    <a:pt x="1613" y="1880"/>
                  </a:cubicBezTo>
                  <a:cubicBezTo>
                    <a:pt x="1612" y="1880"/>
                    <a:pt x="1611" y="1880"/>
                    <a:pt x="1610" y="1880"/>
                  </a:cubicBezTo>
                  <a:cubicBezTo>
                    <a:pt x="1609" y="1880"/>
                    <a:pt x="1608" y="1880"/>
                    <a:pt x="1606" y="1880"/>
                  </a:cubicBezTo>
                  <a:cubicBezTo>
                    <a:pt x="1604" y="1879"/>
                    <a:pt x="1602" y="1879"/>
                    <a:pt x="1600" y="1879"/>
                  </a:cubicBezTo>
                  <a:cubicBezTo>
                    <a:pt x="1598" y="1879"/>
                    <a:pt x="1596" y="1878"/>
                    <a:pt x="1593" y="1878"/>
                  </a:cubicBezTo>
                  <a:cubicBezTo>
                    <a:pt x="1592" y="1878"/>
                    <a:pt x="1591" y="1878"/>
                    <a:pt x="1590" y="1878"/>
                  </a:cubicBezTo>
                  <a:cubicBezTo>
                    <a:pt x="1590" y="1878"/>
                    <a:pt x="1590" y="1878"/>
                    <a:pt x="1589" y="1878"/>
                  </a:cubicBezTo>
                  <a:cubicBezTo>
                    <a:pt x="1590" y="1878"/>
                    <a:pt x="1590" y="1878"/>
                    <a:pt x="1590" y="1878"/>
                  </a:cubicBezTo>
                  <a:cubicBezTo>
                    <a:pt x="1592" y="1878"/>
                    <a:pt x="1593" y="1878"/>
                    <a:pt x="1594" y="1878"/>
                  </a:cubicBezTo>
                  <a:cubicBezTo>
                    <a:pt x="1596" y="1878"/>
                    <a:pt x="1598" y="1878"/>
                    <a:pt x="1599" y="1877"/>
                  </a:cubicBezTo>
                  <a:cubicBezTo>
                    <a:pt x="1601" y="1877"/>
                    <a:pt x="1603" y="1877"/>
                    <a:pt x="1605" y="1877"/>
                  </a:cubicBezTo>
                  <a:cubicBezTo>
                    <a:pt x="1608" y="1876"/>
                    <a:pt x="1612" y="1876"/>
                    <a:pt x="1617" y="1875"/>
                  </a:cubicBezTo>
                  <a:cubicBezTo>
                    <a:pt x="1621" y="1874"/>
                    <a:pt x="1625" y="1873"/>
                    <a:pt x="1630" y="1871"/>
                  </a:cubicBezTo>
                  <a:cubicBezTo>
                    <a:pt x="1631" y="1871"/>
                    <a:pt x="1632" y="1871"/>
                    <a:pt x="1633" y="1870"/>
                  </a:cubicBezTo>
                  <a:cubicBezTo>
                    <a:pt x="1634" y="1870"/>
                    <a:pt x="1635" y="1870"/>
                    <a:pt x="1637" y="1869"/>
                  </a:cubicBezTo>
                  <a:cubicBezTo>
                    <a:pt x="1639" y="1868"/>
                    <a:pt x="1641" y="1868"/>
                    <a:pt x="1643" y="1867"/>
                  </a:cubicBezTo>
                  <a:cubicBezTo>
                    <a:pt x="1648" y="1865"/>
                    <a:pt x="1653" y="1863"/>
                    <a:pt x="1657" y="1861"/>
                  </a:cubicBezTo>
                  <a:cubicBezTo>
                    <a:pt x="1662" y="1860"/>
                    <a:pt x="1666" y="1858"/>
                    <a:pt x="1671" y="1856"/>
                  </a:cubicBezTo>
                  <a:cubicBezTo>
                    <a:pt x="1675" y="1854"/>
                    <a:pt x="1680" y="1852"/>
                    <a:pt x="1684" y="1851"/>
                  </a:cubicBezTo>
                  <a:cubicBezTo>
                    <a:pt x="1688" y="1849"/>
                    <a:pt x="1692" y="1848"/>
                    <a:pt x="1696" y="1846"/>
                  </a:cubicBezTo>
                  <a:cubicBezTo>
                    <a:pt x="1700" y="1845"/>
                    <a:pt x="1704" y="1844"/>
                    <a:pt x="1707" y="1843"/>
                  </a:cubicBezTo>
                  <a:cubicBezTo>
                    <a:pt x="1708" y="1843"/>
                    <a:pt x="1709" y="1843"/>
                    <a:pt x="1709" y="1843"/>
                  </a:cubicBezTo>
                  <a:cubicBezTo>
                    <a:pt x="1710" y="1843"/>
                    <a:pt x="1710" y="1843"/>
                    <a:pt x="1710" y="1843"/>
                  </a:cubicBezTo>
                  <a:cubicBezTo>
                    <a:pt x="1711" y="1844"/>
                    <a:pt x="1712" y="1845"/>
                    <a:pt x="1712" y="1845"/>
                  </a:cubicBezTo>
                  <a:cubicBezTo>
                    <a:pt x="1713" y="1846"/>
                    <a:pt x="1714" y="1847"/>
                    <a:pt x="1715" y="1847"/>
                  </a:cubicBezTo>
                  <a:cubicBezTo>
                    <a:pt x="1716" y="1848"/>
                    <a:pt x="1717" y="1849"/>
                    <a:pt x="1719" y="1849"/>
                  </a:cubicBezTo>
                  <a:cubicBezTo>
                    <a:pt x="1720" y="1850"/>
                    <a:pt x="1721" y="1851"/>
                    <a:pt x="1723" y="1851"/>
                  </a:cubicBezTo>
                  <a:cubicBezTo>
                    <a:pt x="1723" y="1852"/>
                    <a:pt x="1724" y="1852"/>
                    <a:pt x="1725" y="1852"/>
                  </a:cubicBezTo>
                  <a:cubicBezTo>
                    <a:pt x="1725" y="1853"/>
                    <a:pt x="1726" y="1853"/>
                    <a:pt x="1727" y="1853"/>
                  </a:cubicBezTo>
                  <a:cubicBezTo>
                    <a:pt x="1729" y="1854"/>
                    <a:pt x="1730" y="1854"/>
                    <a:pt x="1732" y="1855"/>
                  </a:cubicBezTo>
                  <a:cubicBezTo>
                    <a:pt x="1733" y="1855"/>
                    <a:pt x="1735" y="1856"/>
                    <a:pt x="1736" y="1856"/>
                  </a:cubicBezTo>
                  <a:cubicBezTo>
                    <a:pt x="1737" y="1856"/>
                    <a:pt x="1738" y="1856"/>
                    <a:pt x="1739" y="1856"/>
                  </a:cubicBezTo>
                  <a:cubicBezTo>
                    <a:pt x="1740" y="1857"/>
                    <a:pt x="1740" y="1857"/>
                    <a:pt x="1741" y="1857"/>
                  </a:cubicBezTo>
                  <a:cubicBezTo>
                    <a:pt x="1743" y="1857"/>
                    <a:pt x="1744" y="1857"/>
                    <a:pt x="1746" y="1857"/>
                  </a:cubicBezTo>
                  <a:cubicBezTo>
                    <a:pt x="1747" y="1857"/>
                    <a:pt x="1748" y="1857"/>
                    <a:pt x="1750" y="1857"/>
                  </a:cubicBezTo>
                  <a:cubicBezTo>
                    <a:pt x="1751" y="1857"/>
                    <a:pt x="1752" y="1857"/>
                    <a:pt x="1753" y="1857"/>
                  </a:cubicBezTo>
                  <a:cubicBezTo>
                    <a:pt x="1754" y="1857"/>
                    <a:pt x="1755" y="1857"/>
                    <a:pt x="1756" y="1857"/>
                  </a:cubicBezTo>
                  <a:cubicBezTo>
                    <a:pt x="1757" y="1856"/>
                    <a:pt x="1757" y="1856"/>
                    <a:pt x="1757" y="1856"/>
                  </a:cubicBezTo>
                  <a:cubicBezTo>
                    <a:pt x="1758" y="1856"/>
                    <a:pt x="1758" y="1856"/>
                    <a:pt x="1758" y="1856"/>
                  </a:cubicBezTo>
                  <a:cubicBezTo>
                    <a:pt x="1758" y="1856"/>
                    <a:pt x="1758" y="1856"/>
                    <a:pt x="1758" y="1856"/>
                  </a:cubicBezTo>
                  <a:cubicBezTo>
                    <a:pt x="1757" y="1856"/>
                    <a:pt x="1757" y="1855"/>
                    <a:pt x="1756" y="1855"/>
                  </a:cubicBezTo>
                  <a:cubicBezTo>
                    <a:pt x="1755" y="1855"/>
                    <a:pt x="1754" y="1854"/>
                    <a:pt x="1754" y="1854"/>
                  </a:cubicBezTo>
                  <a:cubicBezTo>
                    <a:pt x="1753" y="1854"/>
                    <a:pt x="1752" y="1853"/>
                    <a:pt x="1750" y="1853"/>
                  </a:cubicBezTo>
                  <a:cubicBezTo>
                    <a:pt x="1749" y="1852"/>
                    <a:pt x="1748" y="1852"/>
                    <a:pt x="1747" y="1851"/>
                  </a:cubicBezTo>
                  <a:cubicBezTo>
                    <a:pt x="1745" y="1851"/>
                    <a:pt x="1744" y="1850"/>
                    <a:pt x="1743" y="1850"/>
                  </a:cubicBezTo>
                  <a:cubicBezTo>
                    <a:pt x="1742" y="1850"/>
                    <a:pt x="1741" y="1849"/>
                    <a:pt x="1741" y="1849"/>
                  </a:cubicBezTo>
                  <a:cubicBezTo>
                    <a:pt x="1740" y="1849"/>
                    <a:pt x="1739" y="1849"/>
                    <a:pt x="1738" y="1849"/>
                  </a:cubicBezTo>
                  <a:cubicBezTo>
                    <a:pt x="1737" y="1848"/>
                    <a:pt x="1735" y="1848"/>
                    <a:pt x="1734" y="1847"/>
                  </a:cubicBezTo>
                  <a:cubicBezTo>
                    <a:pt x="1732" y="1847"/>
                    <a:pt x="1731" y="1846"/>
                    <a:pt x="1729" y="1846"/>
                  </a:cubicBezTo>
                  <a:cubicBezTo>
                    <a:pt x="1729" y="1846"/>
                    <a:pt x="1728" y="1846"/>
                    <a:pt x="1727" y="1845"/>
                  </a:cubicBezTo>
                  <a:cubicBezTo>
                    <a:pt x="1726" y="1845"/>
                    <a:pt x="1726" y="1845"/>
                    <a:pt x="1725" y="1845"/>
                  </a:cubicBezTo>
                  <a:cubicBezTo>
                    <a:pt x="1723" y="1844"/>
                    <a:pt x="1722" y="1844"/>
                    <a:pt x="1721" y="1844"/>
                  </a:cubicBezTo>
                  <a:cubicBezTo>
                    <a:pt x="1719" y="1844"/>
                    <a:pt x="1718" y="1843"/>
                    <a:pt x="1717" y="1843"/>
                  </a:cubicBezTo>
                  <a:cubicBezTo>
                    <a:pt x="1716" y="1843"/>
                    <a:pt x="1715" y="1843"/>
                    <a:pt x="1714" y="1842"/>
                  </a:cubicBezTo>
                  <a:cubicBezTo>
                    <a:pt x="1713" y="1842"/>
                    <a:pt x="1712" y="1842"/>
                    <a:pt x="1712" y="1842"/>
                  </a:cubicBezTo>
                  <a:cubicBezTo>
                    <a:pt x="1712" y="1842"/>
                    <a:pt x="1712" y="1842"/>
                    <a:pt x="1712" y="1842"/>
                  </a:cubicBezTo>
                  <a:cubicBezTo>
                    <a:pt x="1714" y="1842"/>
                    <a:pt x="1716" y="1841"/>
                    <a:pt x="1717" y="1841"/>
                  </a:cubicBezTo>
                  <a:cubicBezTo>
                    <a:pt x="1719" y="1841"/>
                    <a:pt x="1720" y="1840"/>
                    <a:pt x="1721" y="1840"/>
                  </a:cubicBezTo>
                  <a:cubicBezTo>
                    <a:pt x="1722" y="1840"/>
                    <a:pt x="1724" y="1840"/>
                    <a:pt x="1725" y="1840"/>
                  </a:cubicBezTo>
                  <a:cubicBezTo>
                    <a:pt x="1727" y="1839"/>
                    <a:pt x="1729" y="1839"/>
                    <a:pt x="1730" y="1839"/>
                  </a:cubicBezTo>
                  <a:cubicBezTo>
                    <a:pt x="1731" y="1839"/>
                    <a:pt x="1731" y="1839"/>
                    <a:pt x="1731" y="1839"/>
                  </a:cubicBezTo>
                  <a:cubicBezTo>
                    <a:pt x="1731" y="1839"/>
                    <a:pt x="1731" y="1839"/>
                    <a:pt x="1730" y="1839"/>
                  </a:cubicBezTo>
                  <a:cubicBezTo>
                    <a:pt x="1729" y="1839"/>
                    <a:pt x="1727" y="1838"/>
                    <a:pt x="1725" y="1838"/>
                  </a:cubicBezTo>
                  <a:cubicBezTo>
                    <a:pt x="1724" y="1838"/>
                    <a:pt x="1722" y="1838"/>
                    <a:pt x="1721" y="1838"/>
                  </a:cubicBezTo>
                  <a:cubicBezTo>
                    <a:pt x="1720" y="1838"/>
                    <a:pt x="1718" y="1838"/>
                    <a:pt x="1717" y="1838"/>
                  </a:cubicBezTo>
                  <a:cubicBezTo>
                    <a:pt x="1715" y="1838"/>
                    <a:pt x="1714" y="1838"/>
                    <a:pt x="1712" y="1838"/>
                  </a:cubicBezTo>
                  <a:cubicBezTo>
                    <a:pt x="1710" y="1838"/>
                    <a:pt x="1708" y="1838"/>
                    <a:pt x="1707" y="1839"/>
                  </a:cubicBezTo>
                  <a:cubicBezTo>
                    <a:pt x="1703" y="1839"/>
                    <a:pt x="1699" y="1840"/>
                    <a:pt x="1695" y="1841"/>
                  </a:cubicBezTo>
                  <a:cubicBezTo>
                    <a:pt x="1690" y="1842"/>
                    <a:pt x="1686" y="1843"/>
                    <a:pt x="1682" y="1844"/>
                  </a:cubicBezTo>
                  <a:cubicBezTo>
                    <a:pt x="1679" y="1845"/>
                    <a:pt x="1677" y="1846"/>
                    <a:pt x="1675" y="1846"/>
                  </a:cubicBezTo>
                  <a:cubicBezTo>
                    <a:pt x="1672" y="1847"/>
                    <a:pt x="1670" y="1848"/>
                    <a:pt x="1668" y="1849"/>
                  </a:cubicBezTo>
                  <a:cubicBezTo>
                    <a:pt x="1663" y="1850"/>
                    <a:pt x="1659" y="1852"/>
                    <a:pt x="1654" y="1854"/>
                  </a:cubicBezTo>
                  <a:cubicBezTo>
                    <a:pt x="1650" y="1856"/>
                    <a:pt x="1645" y="1858"/>
                    <a:pt x="1641" y="1860"/>
                  </a:cubicBezTo>
                  <a:cubicBezTo>
                    <a:pt x="1636" y="1861"/>
                    <a:pt x="1632" y="1863"/>
                    <a:pt x="1627" y="1865"/>
                  </a:cubicBezTo>
                  <a:cubicBezTo>
                    <a:pt x="1623" y="1866"/>
                    <a:pt x="1619" y="1868"/>
                    <a:pt x="1615" y="1869"/>
                  </a:cubicBezTo>
                  <a:cubicBezTo>
                    <a:pt x="1611" y="1870"/>
                    <a:pt x="1607" y="1871"/>
                    <a:pt x="1604" y="1872"/>
                  </a:cubicBezTo>
                  <a:cubicBezTo>
                    <a:pt x="1602" y="1873"/>
                    <a:pt x="1600" y="1873"/>
                    <a:pt x="1599" y="1874"/>
                  </a:cubicBezTo>
                  <a:cubicBezTo>
                    <a:pt x="1597" y="1874"/>
                    <a:pt x="1596" y="1874"/>
                    <a:pt x="1594" y="1875"/>
                  </a:cubicBezTo>
                  <a:cubicBezTo>
                    <a:pt x="1593" y="1875"/>
                    <a:pt x="1591" y="1875"/>
                    <a:pt x="1590" y="1875"/>
                  </a:cubicBezTo>
                  <a:cubicBezTo>
                    <a:pt x="1589" y="1876"/>
                    <a:pt x="1588" y="1876"/>
                    <a:pt x="1587" y="1876"/>
                  </a:cubicBezTo>
                  <a:cubicBezTo>
                    <a:pt x="1585" y="1876"/>
                    <a:pt x="1584" y="1876"/>
                    <a:pt x="1584" y="1876"/>
                  </a:cubicBezTo>
                  <a:cubicBezTo>
                    <a:pt x="1576" y="1872"/>
                    <a:pt x="1569" y="1869"/>
                    <a:pt x="1562" y="1866"/>
                  </a:cubicBezTo>
                  <a:cubicBezTo>
                    <a:pt x="1533" y="1851"/>
                    <a:pt x="1510" y="1840"/>
                    <a:pt x="1488" y="1830"/>
                  </a:cubicBezTo>
                  <a:cubicBezTo>
                    <a:pt x="1426" y="1802"/>
                    <a:pt x="1372" y="1776"/>
                    <a:pt x="1329" y="1717"/>
                  </a:cubicBezTo>
                  <a:cubicBezTo>
                    <a:pt x="1272" y="1638"/>
                    <a:pt x="1260" y="1544"/>
                    <a:pt x="1229" y="1455"/>
                  </a:cubicBezTo>
                  <a:cubicBezTo>
                    <a:pt x="1196" y="1360"/>
                    <a:pt x="1289" y="1274"/>
                    <a:pt x="1366" y="1257"/>
                  </a:cubicBezTo>
                  <a:cubicBezTo>
                    <a:pt x="1392" y="1251"/>
                    <a:pt x="1415" y="1246"/>
                    <a:pt x="1437" y="1240"/>
                  </a:cubicBezTo>
                  <a:cubicBezTo>
                    <a:pt x="1438" y="1240"/>
                    <a:pt x="1440" y="1241"/>
                    <a:pt x="1442" y="1241"/>
                  </a:cubicBezTo>
                  <a:cubicBezTo>
                    <a:pt x="1447" y="1243"/>
                    <a:pt x="1452" y="1245"/>
                    <a:pt x="1457" y="1246"/>
                  </a:cubicBezTo>
                  <a:cubicBezTo>
                    <a:pt x="1460" y="1247"/>
                    <a:pt x="1463" y="1248"/>
                    <a:pt x="1466" y="1248"/>
                  </a:cubicBezTo>
                  <a:cubicBezTo>
                    <a:pt x="1466" y="1249"/>
                    <a:pt x="1466" y="1249"/>
                    <a:pt x="1466" y="1250"/>
                  </a:cubicBezTo>
                  <a:cubicBezTo>
                    <a:pt x="1467" y="1250"/>
                    <a:pt x="1467" y="1251"/>
                    <a:pt x="1467" y="1251"/>
                  </a:cubicBezTo>
                  <a:cubicBezTo>
                    <a:pt x="1467" y="1251"/>
                    <a:pt x="1467" y="1252"/>
                    <a:pt x="1467" y="1252"/>
                  </a:cubicBezTo>
                  <a:cubicBezTo>
                    <a:pt x="1467" y="1252"/>
                    <a:pt x="1468" y="1253"/>
                    <a:pt x="1468" y="1253"/>
                  </a:cubicBezTo>
                  <a:cubicBezTo>
                    <a:pt x="1468" y="1253"/>
                    <a:pt x="1468" y="1253"/>
                    <a:pt x="1468" y="1253"/>
                  </a:cubicBezTo>
                  <a:cubicBezTo>
                    <a:pt x="1468" y="1254"/>
                    <a:pt x="1469" y="1255"/>
                    <a:pt x="1469" y="1255"/>
                  </a:cubicBezTo>
                  <a:cubicBezTo>
                    <a:pt x="1470" y="1256"/>
                    <a:pt x="1470" y="1257"/>
                    <a:pt x="1471" y="1258"/>
                  </a:cubicBezTo>
                  <a:cubicBezTo>
                    <a:pt x="1471" y="1259"/>
                    <a:pt x="1472" y="1260"/>
                    <a:pt x="1472" y="1261"/>
                  </a:cubicBezTo>
                  <a:cubicBezTo>
                    <a:pt x="1472" y="1262"/>
                    <a:pt x="1473" y="1263"/>
                    <a:pt x="1473" y="1263"/>
                  </a:cubicBezTo>
                  <a:cubicBezTo>
                    <a:pt x="1474" y="1264"/>
                    <a:pt x="1474" y="1265"/>
                    <a:pt x="1474" y="1266"/>
                  </a:cubicBezTo>
                  <a:cubicBezTo>
                    <a:pt x="1474" y="1267"/>
                    <a:pt x="1474" y="1267"/>
                    <a:pt x="1474" y="1267"/>
                  </a:cubicBezTo>
                  <a:cubicBezTo>
                    <a:pt x="1459" y="1283"/>
                    <a:pt x="1466" y="1292"/>
                    <a:pt x="1488" y="1295"/>
                  </a:cubicBezTo>
                  <a:cubicBezTo>
                    <a:pt x="1489" y="1284"/>
                    <a:pt x="1495" y="1269"/>
                    <a:pt x="1477" y="1266"/>
                  </a:cubicBezTo>
                  <a:cubicBezTo>
                    <a:pt x="1477" y="1265"/>
                    <a:pt x="1477" y="1265"/>
                    <a:pt x="1477" y="1265"/>
                  </a:cubicBezTo>
                  <a:cubicBezTo>
                    <a:pt x="1477" y="1265"/>
                    <a:pt x="1477" y="1265"/>
                    <a:pt x="1477" y="1265"/>
                  </a:cubicBezTo>
                  <a:cubicBezTo>
                    <a:pt x="1477" y="1264"/>
                    <a:pt x="1476" y="1263"/>
                    <a:pt x="1476" y="1262"/>
                  </a:cubicBezTo>
                  <a:cubicBezTo>
                    <a:pt x="1476" y="1261"/>
                    <a:pt x="1475" y="1260"/>
                    <a:pt x="1475" y="1259"/>
                  </a:cubicBezTo>
                  <a:cubicBezTo>
                    <a:pt x="1474" y="1258"/>
                    <a:pt x="1474" y="1257"/>
                    <a:pt x="1473" y="1257"/>
                  </a:cubicBezTo>
                  <a:cubicBezTo>
                    <a:pt x="1473" y="1256"/>
                    <a:pt x="1473" y="1255"/>
                    <a:pt x="1472" y="1254"/>
                  </a:cubicBezTo>
                  <a:cubicBezTo>
                    <a:pt x="1472" y="1253"/>
                    <a:pt x="1471" y="1252"/>
                    <a:pt x="1471" y="1252"/>
                  </a:cubicBezTo>
                  <a:cubicBezTo>
                    <a:pt x="1470" y="1251"/>
                    <a:pt x="1470" y="1251"/>
                    <a:pt x="1470" y="1251"/>
                  </a:cubicBezTo>
                  <a:cubicBezTo>
                    <a:pt x="1470" y="1251"/>
                    <a:pt x="1470" y="1251"/>
                    <a:pt x="1470" y="1251"/>
                  </a:cubicBezTo>
                  <a:cubicBezTo>
                    <a:pt x="1470" y="1250"/>
                    <a:pt x="1469" y="1250"/>
                    <a:pt x="1469" y="1250"/>
                  </a:cubicBezTo>
                  <a:cubicBezTo>
                    <a:pt x="1468" y="1249"/>
                    <a:pt x="1468" y="1249"/>
                    <a:pt x="1467" y="1249"/>
                  </a:cubicBezTo>
                  <a:cubicBezTo>
                    <a:pt x="1467" y="1249"/>
                    <a:pt x="1467" y="1249"/>
                    <a:pt x="1467" y="1248"/>
                  </a:cubicBezTo>
                  <a:cubicBezTo>
                    <a:pt x="1469" y="1249"/>
                    <a:pt x="1472" y="1249"/>
                    <a:pt x="1474" y="1249"/>
                  </a:cubicBezTo>
                  <a:cubicBezTo>
                    <a:pt x="1476" y="1249"/>
                    <a:pt x="1477" y="1249"/>
                    <a:pt x="1478" y="1249"/>
                  </a:cubicBezTo>
                  <a:cubicBezTo>
                    <a:pt x="1479" y="1249"/>
                    <a:pt x="1479" y="1249"/>
                    <a:pt x="1479" y="1249"/>
                  </a:cubicBezTo>
                  <a:cubicBezTo>
                    <a:pt x="1480" y="1249"/>
                    <a:pt x="1480" y="1249"/>
                    <a:pt x="1480" y="1249"/>
                  </a:cubicBezTo>
                  <a:cubicBezTo>
                    <a:pt x="1481" y="1249"/>
                    <a:pt x="1481" y="1249"/>
                    <a:pt x="1481" y="1249"/>
                  </a:cubicBezTo>
                  <a:cubicBezTo>
                    <a:pt x="1481" y="1249"/>
                    <a:pt x="1482" y="1249"/>
                    <a:pt x="1483" y="1249"/>
                  </a:cubicBezTo>
                  <a:cubicBezTo>
                    <a:pt x="1486" y="1249"/>
                    <a:pt x="1488" y="1248"/>
                    <a:pt x="1491" y="1247"/>
                  </a:cubicBezTo>
                  <a:cubicBezTo>
                    <a:pt x="1493" y="1247"/>
                    <a:pt x="1494" y="1246"/>
                    <a:pt x="1495" y="1246"/>
                  </a:cubicBezTo>
                  <a:cubicBezTo>
                    <a:pt x="1496" y="1246"/>
                    <a:pt x="1496" y="1246"/>
                    <a:pt x="1496" y="1247"/>
                  </a:cubicBezTo>
                  <a:cubicBezTo>
                    <a:pt x="1497" y="1247"/>
                    <a:pt x="1497" y="1247"/>
                    <a:pt x="1498" y="1248"/>
                  </a:cubicBezTo>
                  <a:cubicBezTo>
                    <a:pt x="1498" y="1248"/>
                    <a:pt x="1499" y="1248"/>
                    <a:pt x="1499" y="1248"/>
                  </a:cubicBezTo>
                  <a:cubicBezTo>
                    <a:pt x="1499" y="1249"/>
                    <a:pt x="1499" y="1249"/>
                    <a:pt x="1500" y="1249"/>
                  </a:cubicBezTo>
                  <a:cubicBezTo>
                    <a:pt x="1500" y="1249"/>
                    <a:pt x="1501" y="1250"/>
                    <a:pt x="1502" y="1250"/>
                  </a:cubicBezTo>
                  <a:cubicBezTo>
                    <a:pt x="1502" y="1250"/>
                    <a:pt x="1503" y="1251"/>
                    <a:pt x="1504" y="1251"/>
                  </a:cubicBezTo>
                  <a:cubicBezTo>
                    <a:pt x="1504" y="1252"/>
                    <a:pt x="1504" y="1252"/>
                    <a:pt x="1505" y="1252"/>
                  </a:cubicBezTo>
                  <a:cubicBezTo>
                    <a:pt x="1505" y="1252"/>
                    <a:pt x="1505" y="1252"/>
                    <a:pt x="1506" y="1253"/>
                  </a:cubicBezTo>
                  <a:cubicBezTo>
                    <a:pt x="1506" y="1253"/>
                    <a:pt x="1507" y="1254"/>
                    <a:pt x="1508" y="1254"/>
                  </a:cubicBezTo>
                  <a:cubicBezTo>
                    <a:pt x="1509" y="1255"/>
                    <a:pt x="1511" y="1257"/>
                    <a:pt x="1512" y="1258"/>
                  </a:cubicBezTo>
                  <a:cubicBezTo>
                    <a:pt x="1514" y="1259"/>
                    <a:pt x="1515" y="1261"/>
                    <a:pt x="1516" y="1262"/>
                  </a:cubicBezTo>
                  <a:cubicBezTo>
                    <a:pt x="1517" y="1263"/>
                    <a:pt x="1519" y="1265"/>
                    <a:pt x="1520" y="1266"/>
                  </a:cubicBezTo>
                  <a:cubicBezTo>
                    <a:pt x="1521" y="1268"/>
                    <a:pt x="1521" y="1269"/>
                    <a:pt x="1522" y="1270"/>
                  </a:cubicBezTo>
                  <a:cubicBezTo>
                    <a:pt x="1518" y="1278"/>
                    <a:pt x="1514" y="1288"/>
                    <a:pt x="1518" y="1296"/>
                  </a:cubicBezTo>
                  <a:cubicBezTo>
                    <a:pt x="1522" y="1305"/>
                    <a:pt x="1535" y="1305"/>
                    <a:pt x="1545" y="1308"/>
                  </a:cubicBezTo>
                  <a:cubicBezTo>
                    <a:pt x="1543" y="1291"/>
                    <a:pt x="1551" y="1263"/>
                    <a:pt x="1524" y="1268"/>
                  </a:cubicBezTo>
                  <a:cubicBezTo>
                    <a:pt x="1524" y="1267"/>
                    <a:pt x="1524" y="1267"/>
                    <a:pt x="1524" y="1267"/>
                  </a:cubicBezTo>
                  <a:cubicBezTo>
                    <a:pt x="1525" y="1267"/>
                    <a:pt x="1525" y="1266"/>
                    <a:pt x="1526" y="1265"/>
                  </a:cubicBezTo>
                  <a:cubicBezTo>
                    <a:pt x="1524" y="1267"/>
                    <a:pt x="1524" y="1267"/>
                    <a:pt x="1524" y="1267"/>
                  </a:cubicBezTo>
                  <a:cubicBezTo>
                    <a:pt x="1523" y="1266"/>
                    <a:pt x="1523" y="1265"/>
                    <a:pt x="1522" y="1265"/>
                  </a:cubicBezTo>
                  <a:cubicBezTo>
                    <a:pt x="1521" y="1263"/>
                    <a:pt x="1520" y="1261"/>
                    <a:pt x="1518" y="1260"/>
                  </a:cubicBezTo>
                  <a:cubicBezTo>
                    <a:pt x="1517" y="1258"/>
                    <a:pt x="1516" y="1257"/>
                    <a:pt x="1514" y="1256"/>
                  </a:cubicBezTo>
                  <a:cubicBezTo>
                    <a:pt x="1513" y="1254"/>
                    <a:pt x="1511" y="1253"/>
                    <a:pt x="1510" y="1252"/>
                  </a:cubicBezTo>
                  <a:cubicBezTo>
                    <a:pt x="1509" y="1251"/>
                    <a:pt x="1508" y="1251"/>
                    <a:pt x="1508" y="1250"/>
                  </a:cubicBezTo>
                  <a:cubicBezTo>
                    <a:pt x="1507" y="1250"/>
                    <a:pt x="1507" y="1250"/>
                    <a:pt x="1507" y="1249"/>
                  </a:cubicBezTo>
                  <a:cubicBezTo>
                    <a:pt x="1506" y="1249"/>
                    <a:pt x="1506" y="1249"/>
                    <a:pt x="1505" y="1249"/>
                  </a:cubicBezTo>
                  <a:cubicBezTo>
                    <a:pt x="1505" y="1248"/>
                    <a:pt x="1504" y="1248"/>
                    <a:pt x="1503" y="1247"/>
                  </a:cubicBezTo>
                  <a:cubicBezTo>
                    <a:pt x="1503" y="1247"/>
                    <a:pt x="1502" y="1246"/>
                    <a:pt x="1501" y="1246"/>
                  </a:cubicBezTo>
                  <a:cubicBezTo>
                    <a:pt x="1501" y="1246"/>
                    <a:pt x="1501" y="1246"/>
                    <a:pt x="1500" y="1246"/>
                  </a:cubicBezTo>
                  <a:cubicBezTo>
                    <a:pt x="1500" y="1245"/>
                    <a:pt x="1500" y="1245"/>
                    <a:pt x="1499" y="1245"/>
                  </a:cubicBezTo>
                  <a:cubicBezTo>
                    <a:pt x="1499" y="1245"/>
                    <a:pt x="1499" y="1245"/>
                    <a:pt x="1498" y="1245"/>
                  </a:cubicBezTo>
                  <a:cubicBezTo>
                    <a:pt x="1501" y="1244"/>
                    <a:pt x="1504" y="1243"/>
                    <a:pt x="1507" y="1241"/>
                  </a:cubicBezTo>
                  <a:cubicBezTo>
                    <a:pt x="1512" y="1239"/>
                    <a:pt x="1516" y="1237"/>
                    <a:pt x="1521" y="1236"/>
                  </a:cubicBezTo>
                  <a:cubicBezTo>
                    <a:pt x="1526" y="1234"/>
                    <a:pt x="1531" y="1233"/>
                    <a:pt x="1536" y="1233"/>
                  </a:cubicBezTo>
                  <a:cubicBezTo>
                    <a:pt x="1541" y="1233"/>
                    <a:pt x="1545" y="1234"/>
                    <a:pt x="1550" y="1236"/>
                  </a:cubicBezTo>
                  <a:cubicBezTo>
                    <a:pt x="1554" y="1238"/>
                    <a:pt x="1559" y="1240"/>
                    <a:pt x="1563" y="1242"/>
                  </a:cubicBezTo>
                  <a:cubicBezTo>
                    <a:pt x="1571" y="1246"/>
                    <a:pt x="1578" y="1251"/>
                    <a:pt x="1585" y="1256"/>
                  </a:cubicBezTo>
                  <a:cubicBezTo>
                    <a:pt x="1586" y="1257"/>
                    <a:pt x="1588" y="1259"/>
                    <a:pt x="1589" y="1260"/>
                  </a:cubicBezTo>
                  <a:cubicBezTo>
                    <a:pt x="1591" y="1261"/>
                    <a:pt x="1592" y="1262"/>
                    <a:pt x="1594" y="1264"/>
                  </a:cubicBezTo>
                  <a:cubicBezTo>
                    <a:pt x="1596" y="1266"/>
                    <a:pt x="1599" y="1268"/>
                    <a:pt x="1601" y="1271"/>
                  </a:cubicBezTo>
                  <a:cubicBezTo>
                    <a:pt x="1606" y="1275"/>
                    <a:pt x="1609" y="1280"/>
                    <a:pt x="1612" y="1284"/>
                  </a:cubicBezTo>
                  <a:cubicBezTo>
                    <a:pt x="1612" y="1284"/>
                    <a:pt x="1612" y="1284"/>
                    <a:pt x="1612" y="1284"/>
                  </a:cubicBezTo>
                  <a:cubicBezTo>
                    <a:pt x="1612" y="1284"/>
                    <a:pt x="1612" y="1284"/>
                    <a:pt x="1612" y="1284"/>
                  </a:cubicBezTo>
                  <a:cubicBezTo>
                    <a:pt x="1612" y="1284"/>
                    <a:pt x="1612" y="1285"/>
                    <a:pt x="1612" y="1285"/>
                  </a:cubicBezTo>
                  <a:cubicBezTo>
                    <a:pt x="1612" y="1285"/>
                    <a:pt x="1612" y="1285"/>
                    <a:pt x="1612" y="1285"/>
                  </a:cubicBezTo>
                  <a:cubicBezTo>
                    <a:pt x="1612" y="1286"/>
                    <a:pt x="1612" y="1287"/>
                    <a:pt x="1613" y="1288"/>
                  </a:cubicBezTo>
                  <a:cubicBezTo>
                    <a:pt x="1613" y="1288"/>
                    <a:pt x="1613" y="1289"/>
                    <a:pt x="1613" y="1290"/>
                  </a:cubicBezTo>
                  <a:cubicBezTo>
                    <a:pt x="1613" y="1291"/>
                    <a:pt x="1613" y="1292"/>
                    <a:pt x="1613" y="1293"/>
                  </a:cubicBezTo>
                  <a:cubicBezTo>
                    <a:pt x="1613" y="1294"/>
                    <a:pt x="1613" y="1295"/>
                    <a:pt x="1613" y="1296"/>
                  </a:cubicBezTo>
                  <a:cubicBezTo>
                    <a:pt x="1612" y="1297"/>
                    <a:pt x="1612" y="1297"/>
                    <a:pt x="1612" y="1298"/>
                  </a:cubicBezTo>
                  <a:cubicBezTo>
                    <a:pt x="1603" y="1308"/>
                    <a:pt x="1597" y="1319"/>
                    <a:pt x="1605" y="1330"/>
                  </a:cubicBezTo>
                  <a:cubicBezTo>
                    <a:pt x="1614" y="1319"/>
                    <a:pt x="1622" y="1309"/>
                    <a:pt x="1616" y="1296"/>
                  </a:cubicBezTo>
                  <a:cubicBezTo>
                    <a:pt x="1615" y="1296"/>
                    <a:pt x="1615" y="1296"/>
                    <a:pt x="1615" y="1296"/>
                  </a:cubicBezTo>
                  <a:cubicBezTo>
                    <a:pt x="1615" y="1296"/>
                    <a:pt x="1615" y="1296"/>
                    <a:pt x="1615" y="1296"/>
                  </a:cubicBezTo>
                  <a:cubicBezTo>
                    <a:pt x="1616" y="1295"/>
                    <a:pt x="1616" y="1294"/>
                    <a:pt x="1616" y="1293"/>
                  </a:cubicBezTo>
                  <a:cubicBezTo>
                    <a:pt x="1616" y="1292"/>
                    <a:pt x="1616" y="1292"/>
                    <a:pt x="1616" y="1291"/>
                  </a:cubicBezTo>
                  <a:cubicBezTo>
                    <a:pt x="1616" y="1292"/>
                    <a:pt x="1616" y="1293"/>
                    <a:pt x="1616" y="1294"/>
                  </a:cubicBezTo>
                  <a:cubicBezTo>
                    <a:pt x="1617" y="1295"/>
                    <a:pt x="1617" y="1296"/>
                    <a:pt x="1617" y="1297"/>
                  </a:cubicBezTo>
                  <a:cubicBezTo>
                    <a:pt x="1617" y="1297"/>
                    <a:pt x="1617" y="1298"/>
                    <a:pt x="1617" y="1298"/>
                  </a:cubicBezTo>
                  <a:cubicBezTo>
                    <a:pt x="1617" y="1298"/>
                    <a:pt x="1617" y="1297"/>
                    <a:pt x="1617" y="1297"/>
                  </a:cubicBezTo>
                  <a:cubicBezTo>
                    <a:pt x="1617" y="1296"/>
                    <a:pt x="1617" y="1295"/>
                    <a:pt x="1617" y="1294"/>
                  </a:cubicBezTo>
                  <a:cubicBezTo>
                    <a:pt x="1617" y="1292"/>
                    <a:pt x="1616" y="1290"/>
                    <a:pt x="1615" y="1288"/>
                  </a:cubicBezTo>
                  <a:cubicBezTo>
                    <a:pt x="1615" y="1288"/>
                    <a:pt x="1615" y="1287"/>
                    <a:pt x="1615" y="1287"/>
                  </a:cubicBezTo>
                  <a:cubicBezTo>
                    <a:pt x="1615" y="1286"/>
                    <a:pt x="1615" y="1286"/>
                    <a:pt x="1615" y="1285"/>
                  </a:cubicBezTo>
                  <a:cubicBezTo>
                    <a:pt x="1615" y="1285"/>
                    <a:pt x="1615" y="1285"/>
                    <a:pt x="1615" y="1284"/>
                  </a:cubicBezTo>
                  <a:cubicBezTo>
                    <a:pt x="1615" y="1284"/>
                    <a:pt x="1615" y="1284"/>
                    <a:pt x="1615" y="1284"/>
                  </a:cubicBezTo>
                  <a:cubicBezTo>
                    <a:pt x="1615" y="1284"/>
                    <a:pt x="1615" y="1283"/>
                    <a:pt x="1614" y="1283"/>
                  </a:cubicBezTo>
                  <a:cubicBezTo>
                    <a:pt x="1614" y="1282"/>
                    <a:pt x="1614" y="1282"/>
                    <a:pt x="1614" y="1282"/>
                  </a:cubicBezTo>
                  <a:cubicBezTo>
                    <a:pt x="1613" y="1281"/>
                    <a:pt x="1613" y="1280"/>
                    <a:pt x="1613" y="1280"/>
                  </a:cubicBezTo>
                  <a:cubicBezTo>
                    <a:pt x="1613" y="1280"/>
                    <a:pt x="1613" y="1281"/>
                    <a:pt x="1613" y="1281"/>
                  </a:cubicBezTo>
                  <a:cubicBezTo>
                    <a:pt x="1611" y="1278"/>
                    <a:pt x="1609" y="1274"/>
                    <a:pt x="1606" y="1270"/>
                  </a:cubicBezTo>
                  <a:cubicBezTo>
                    <a:pt x="1606" y="1270"/>
                    <a:pt x="1607" y="1271"/>
                    <a:pt x="1608" y="1271"/>
                  </a:cubicBezTo>
                  <a:cubicBezTo>
                    <a:pt x="1609" y="1271"/>
                    <a:pt x="1610" y="1271"/>
                    <a:pt x="1611" y="1271"/>
                  </a:cubicBezTo>
                  <a:cubicBezTo>
                    <a:pt x="1611" y="1271"/>
                    <a:pt x="1612" y="1271"/>
                    <a:pt x="1613" y="1271"/>
                  </a:cubicBezTo>
                  <a:cubicBezTo>
                    <a:pt x="1613" y="1271"/>
                    <a:pt x="1613" y="1271"/>
                    <a:pt x="1614" y="1271"/>
                  </a:cubicBezTo>
                  <a:cubicBezTo>
                    <a:pt x="1614" y="1271"/>
                    <a:pt x="1614" y="1271"/>
                    <a:pt x="1615" y="1271"/>
                  </a:cubicBezTo>
                  <a:cubicBezTo>
                    <a:pt x="1615" y="1271"/>
                    <a:pt x="1616" y="1271"/>
                    <a:pt x="1617" y="1271"/>
                  </a:cubicBezTo>
                  <a:cubicBezTo>
                    <a:pt x="1617" y="1271"/>
                    <a:pt x="1618" y="1271"/>
                    <a:pt x="1619" y="1271"/>
                  </a:cubicBezTo>
                  <a:cubicBezTo>
                    <a:pt x="1620" y="1271"/>
                    <a:pt x="1621" y="1272"/>
                    <a:pt x="1621" y="1272"/>
                  </a:cubicBezTo>
                  <a:cubicBezTo>
                    <a:pt x="1622" y="1272"/>
                    <a:pt x="1623" y="1272"/>
                    <a:pt x="1624" y="1272"/>
                  </a:cubicBezTo>
                  <a:cubicBezTo>
                    <a:pt x="1626" y="1272"/>
                    <a:pt x="1628" y="1273"/>
                    <a:pt x="1629" y="1273"/>
                  </a:cubicBezTo>
                  <a:cubicBezTo>
                    <a:pt x="1631" y="1273"/>
                    <a:pt x="1633" y="1274"/>
                    <a:pt x="1635" y="1274"/>
                  </a:cubicBezTo>
                  <a:cubicBezTo>
                    <a:pt x="1636" y="1275"/>
                    <a:pt x="1638" y="1276"/>
                    <a:pt x="1640" y="1276"/>
                  </a:cubicBezTo>
                  <a:cubicBezTo>
                    <a:pt x="1641" y="1277"/>
                    <a:pt x="1643" y="1278"/>
                    <a:pt x="1645" y="1279"/>
                  </a:cubicBezTo>
                  <a:cubicBezTo>
                    <a:pt x="1645" y="1279"/>
                    <a:pt x="1645" y="1279"/>
                    <a:pt x="1645" y="1279"/>
                  </a:cubicBezTo>
                  <a:cubicBezTo>
                    <a:pt x="1647" y="1306"/>
                    <a:pt x="1666" y="1302"/>
                    <a:pt x="1686" y="1292"/>
                  </a:cubicBezTo>
                  <a:cubicBezTo>
                    <a:pt x="1668" y="1287"/>
                    <a:pt x="1668" y="1268"/>
                    <a:pt x="1645" y="1275"/>
                  </a:cubicBezTo>
                  <a:cubicBezTo>
                    <a:pt x="1644" y="1275"/>
                    <a:pt x="1642" y="1274"/>
                    <a:pt x="1641" y="1273"/>
                  </a:cubicBezTo>
                  <a:cubicBezTo>
                    <a:pt x="1639" y="1273"/>
                    <a:pt x="1637" y="1272"/>
                    <a:pt x="1636" y="1271"/>
                  </a:cubicBezTo>
                  <a:cubicBezTo>
                    <a:pt x="1634" y="1271"/>
                    <a:pt x="1632" y="1270"/>
                    <a:pt x="1630" y="1270"/>
                  </a:cubicBezTo>
                  <a:cubicBezTo>
                    <a:pt x="1628" y="1269"/>
                    <a:pt x="1626" y="1269"/>
                    <a:pt x="1624" y="1269"/>
                  </a:cubicBezTo>
                  <a:cubicBezTo>
                    <a:pt x="1624" y="1269"/>
                    <a:pt x="1623" y="1269"/>
                    <a:pt x="1622" y="1269"/>
                  </a:cubicBezTo>
                  <a:cubicBezTo>
                    <a:pt x="1621" y="1268"/>
                    <a:pt x="1620" y="1268"/>
                    <a:pt x="1619" y="1268"/>
                  </a:cubicBezTo>
                  <a:cubicBezTo>
                    <a:pt x="1618" y="1268"/>
                    <a:pt x="1618" y="1268"/>
                    <a:pt x="1617" y="1268"/>
                  </a:cubicBezTo>
                  <a:cubicBezTo>
                    <a:pt x="1616" y="1268"/>
                    <a:pt x="1615" y="1268"/>
                    <a:pt x="1615" y="1268"/>
                  </a:cubicBezTo>
                  <a:cubicBezTo>
                    <a:pt x="1614" y="1268"/>
                    <a:pt x="1614" y="1268"/>
                    <a:pt x="1614" y="1268"/>
                  </a:cubicBezTo>
                  <a:cubicBezTo>
                    <a:pt x="1613" y="1268"/>
                    <a:pt x="1613" y="1268"/>
                    <a:pt x="1612" y="1268"/>
                  </a:cubicBezTo>
                  <a:cubicBezTo>
                    <a:pt x="1612" y="1268"/>
                    <a:pt x="1611" y="1268"/>
                    <a:pt x="1611" y="1269"/>
                  </a:cubicBezTo>
                  <a:cubicBezTo>
                    <a:pt x="1610" y="1269"/>
                    <a:pt x="1610" y="1269"/>
                    <a:pt x="1609" y="1269"/>
                  </a:cubicBezTo>
                  <a:cubicBezTo>
                    <a:pt x="1609" y="1269"/>
                    <a:pt x="1608" y="1269"/>
                    <a:pt x="1608" y="1269"/>
                  </a:cubicBezTo>
                  <a:cubicBezTo>
                    <a:pt x="1607" y="1270"/>
                    <a:pt x="1606" y="1270"/>
                    <a:pt x="1605" y="1270"/>
                  </a:cubicBezTo>
                  <a:cubicBezTo>
                    <a:pt x="1605" y="1270"/>
                    <a:pt x="1604" y="1269"/>
                    <a:pt x="1604" y="1268"/>
                  </a:cubicBezTo>
                  <a:cubicBezTo>
                    <a:pt x="1602" y="1266"/>
                    <a:pt x="1599" y="1263"/>
                    <a:pt x="1597" y="1260"/>
                  </a:cubicBezTo>
                  <a:cubicBezTo>
                    <a:pt x="1595" y="1259"/>
                    <a:pt x="1594" y="1258"/>
                    <a:pt x="1592" y="1256"/>
                  </a:cubicBezTo>
                  <a:cubicBezTo>
                    <a:pt x="1591" y="1255"/>
                    <a:pt x="1589" y="1254"/>
                    <a:pt x="1588" y="1252"/>
                  </a:cubicBezTo>
                  <a:cubicBezTo>
                    <a:pt x="1585" y="1250"/>
                    <a:pt x="1582" y="1248"/>
                    <a:pt x="1579" y="1246"/>
                  </a:cubicBezTo>
                  <a:cubicBezTo>
                    <a:pt x="1580" y="1246"/>
                    <a:pt x="1580" y="1246"/>
                    <a:pt x="1580" y="1246"/>
                  </a:cubicBezTo>
                  <a:cubicBezTo>
                    <a:pt x="1582" y="1247"/>
                    <a:pt x="1584" y="1247"/>
                    <a:pt x="1586" y="1247"/>
                  </a:cubicBezTo>
                  <a:cubicBezTo>
                    <a:pt x="1587" y="1247"/>
                    <a:pt x="1589" y="1246"/>
                    <a:pt x="1590" y="1246"/>
                  </a:cubicBezTo>
                  <a:cubicBezTo>
                    <a:pt x="1590" y="1246"/>
                    <a:pt x="1591" y="1246"/>
                    <a:pt x="1592" y="1246"/>
                  </a:cubicBezTo>
                  <a:cubicBezTo>
                    <a:pt x="1592" y="1246"/>
                    <a:pt x="1593" y="1245"/>
                    <a:pt x="1594" y="1245"/>
                  </a:cubicBezTo>
                  <a:cubicBezTo>
                    <a:pt x="1596" y="1244"/>
                    <a:pt x="1599" y="1243"/>
                    <a:pt x="1602" y="1242"/>
                  </a:cubicBezTo>
                  <a:cubicBezTo>
                    <a:pt x="1605" y="1241"/>
                    <a:pt x="1608" y="1239"/>
                    <a:pt x="1611" y="1238"/>
                  </a:cubicBezTo>
                  <a:cubicBezTo>
                    <a:pt x="1617" y="1235"/>
                    <a:pt x="1623" y="1232"/>
                    <a:pt x="1630" y="1228"/>
                  </a:cubicBezTo>
                  <a:cubicBezTo>
                    <a:pt x="1633" y="1227"/>
                    <a:pt x="1636" y="1225"/>
                    <a:pt x="1639" y="1224"/>
                  </a:cubicBezTo>
                  <a:cubicBezTo>
                    <a:pt x="1643" y="1222"/>
                    <a:pt x="1646" y="1221"/>
                    <a:pt x="1649" y="1219"/>
                  </a:cubicBezTo>
                  <a:cubicBezTo>
                    <a:pt x="1650" y="1218"/>
                    <a:pt x="1652" y="1218"/>
                    <a:pt x="1653" y="1217"/>
                  </a:cubicBezTo>
                  <a:cubicBezTo>
                    <a:pt x="1655" y="1217"/>
                    <a:pt x="1656" y="1217"/>
                    <a:pt x="1658" y="1216"/>
                  </a:cubicBezTo>
                  <a:cubicBezTo>
                    <a:pt x="1658" y="1216"/>
                    <a:pt x="1658" y="1216"/>
                    <a:pt x="1659" y="1216"/>
                  </a:cubicBezTo>
                  <a:cubicBezTo>
                    <a:pt x="1659" y="1216"/>
                    <a:pt x="1659" y="1216"/>
                    <a:pt x="1660" y="1216"/>
                  </a:cubicBezTo>
                  <a:cubicBezTo>
                    <a:pt x="1660" y="1216"/>
                    <a:pt x="1661" y="1216"/>
                    <a:pt x="1662" y="1217"/>
                  </a:cubicBezTo>
                  <a:cubicBezTo>
                    <a:pt x="1663" y="1217"/>
                    <a:pt x="1664" y="1217"/>
                    <a:pt x="1666" y="1217"/>
                  </a:cubicBezTo>
                  <a:cubicBezTo>
                    <a:pt x="1667" y="1218"/>
                    <a:pt x="1668" y="1218"/>
                    <a:pt x="1669" y="1219"/>
                  </a:cubicBezTo>
                  <a:cubicBezTo>
                    <a:pt x="1670" y="1219"/>
                    <a:pt x="1671" y="1219"/>
                    <a:pt x="1671" y="1220"/>
                  </a:cubicBezTo>
                  <a:cubicBezTo>
                    <a:pt x="1671" y="1220"/>
                    <a:pt x="1671" y="1220"/>
                    <a:pt x="1672" y="1220"/>
                  </a:cubicBezTo>
                  <a:cubicBezTo>
                    <a:pt x="1672" y="1220"/>
                    <a:pt x="1672" y="1220"/>
                    <a:pt x="1672" y="1221"/>
                  </a:cubicBezTo>
                  <a:cubicBezTo>
                    <a:pt x="1673" y="1221"/>
                    <a:pt x="1673" y="1221"/>
                    <a:pt x="1673" y="1221"/>
                  </a:cubicBezTo>
                  <a:cubicBezTo>
                    <a:pt x="1673" y="1221"/>
                    <a:pt x="1673" y="1221"/>
                    <a:pt x="1673" y="1221"/>
                  </a:cubicBezTo>
                  <a:cubicBezTo>
                    <a:pt x="1674" y="1221"/>
                    <a:pt x="1674" y="1221"/>
                    <a:pt x="1675" y="1221"/>
                  </a:cubicBezTo>
                  <a:cubicBezTo>
                    <a:pt x="1676" y="1222"/>
                    <a:pt x="1676" y="1222"/>
                    <a:pt x="1677" y="1223"/>
                  </a:cubicBezTo>
                  <a:cubicBezTo>
                    <a:pt x="1680" y="1224"/>
                    <a:pt x="1681" y="1225"/>
                    <a:pt x="1681" y="1225"/>
                  </a:cubicBezTo>
                  <a:cubicBezTo>
                    <a:pt x="1681" y="1225"/>
                    <a:pt x="1681" y="1225"/>
                    <a:pt x="1681" y="1224"/>
                  </a:cubicBezTo>
                  <a:cubicBezTo>
                    <a:pt x="1680" y="1224"/>
                    <a:pt x="1679" y="1223"/>
                    <a:pt x="1678" y="1222"/>
                  </a:cubicBezTo>
                  <a:cubicBezTo>
                    <a:pt x="1679" y="1222"/>
                    <a:pt x="1679" y="1223"/>
                    <a:pt x="1679" y="1223"/>
                  </a:cubicBezTo>
                  <a:cubicBezTo>
                    <a:pt x="1680" y="1223"/>
                    <a:pt x="1681" y="1223"/>
                    <a:pt x="1682" y="1223"/>
                  </a:cubicBezTo>
                  <a:cubicBezTo>
                    <a:pt x="1683" y="1223"/>
                    <a:pt x="1684" y="1224"/>
                    <a:pt x="1685" y="1224"/>
                  </a:cubicBezTo>
                  <a:cubicBezTo>
                    <a:pt x="1686" y="1224"/>
                    <a:pt x="1687" y="1224"/>
                    <a:pt x="1687" y="1224"/>
                  </a:cubicBezTo>
                  <a:cubicBezTo>
                    <a:pt x="1687" y="1224"/>
                    <a:pt x="1687" y="1224"/>
                    <a:pt x="1687" y="1224"/>
                  </a:cubicBezTo>
                  <a:cubicBezTo>
                    <a:pt x="1689" y="1224"/>
                    <a:pt x="1689" y="1224"/>
                    <a:pt x="1689" y="1224"/>
                  </a:cubicBezTo>
                  <a:cubicBezTo>
                    <a:pt x="1695" y="1239"/>
                    <a:pt x="1708" y="1231"/>
                    <a:pt x="1719" y="1228"/>
                  </a:cubicBezTo>
                  <a:cubicBezTo>
                    <a:pt x="1711" y="1210"/>
                    <a:pt x="1700" y="1205"/>
                    <a:pt x="1689" y="1221"/>
                  </a:cubicBezTo>
                  <a:cubicBezTo>
                    <a:pt x="1689" y="1221"/>
                    <a:pt x="1689" y="1221"/>
                    <a:pt x="1688" y="1221"/>
                  </a:cubicBezTo>
                  <a:cubicBezTo>
                    <a:pt x="1687" y="1221"/>
                    <a:pt x="1686" y="1221"/>
                    <a:pt x="1685" y="1221"/>
                  </a:cubicBezTo>
                  <a:cubicBezTo>
                    <a:pt x="1684" y="1221"/>
                    <a:pt x="1683" y="1221"/>
                    <a:pt x="1682" y="1221"/>
                  </a:cubicBezTo>
                  <a:cubicBezTo>
                    <a:pt x="1681" y="1220"/>
                    <a:pt x="1680" y="1220"/>
                    <a:pt x="1679" y="1220"/>
                  </a:cubicBezTo>
                  <a:cubicBezTo>
                    <a:pt x="1678" y="1220"/>
                    <a:pt x="1678" y="1220"/>
                    <a:pt x="1677" y="1219"/>
                  </a:cubicBezTo>
                  <a:cubicBezTo>
                    <a:pt x="1676" y="1219"/>
                    <a:pt x="1675" y="1219"/>
                    <a:pt x="1674" y="1218"/>
                  </a:cubicBezTo>
                  <a:cubicBezTo>
                    <a:pt x="1674" y="1218"/>
                    <a:pt x="1674" y="1218"/>
                    <a:pt x="1674" y="1218"/>
                  </a:cubicBezTo>
                  <a:cubicBezTo>
                    <a:pt x="1674" y="1218"/>
                    <a:pt x="1674" y="1218"/>
                    <a:pt x="1673" y="1218"/>
                  </a:cubicBezTo>
                  <a:cubicBezTo>
                    <a:pt x="1673" y="1218"/>
                    <a:pt x="1673" y="1218"/>
                    <a:pt x="1673" y="1218"/>
                  </a:cubicBezTo>
                  <a:cubicBezTo>
                    <a:pt x="1672" y="1218"/>
                    <a:pt x="1671" y="1217"/>
                    <a:pt x="1670" y="1216"/>
                  </a:cubicBezTo>
                  <a:cubicBezTo>
                    <a:pt x="1670" y="1216"/>
                    <a:pt x="1669" y="1216"/>
                    <a:pt x="1668" y="1215"/>
                  </a:cubicBezTo>
                  <a:cubicBezTo>
                    <a:pt x="1668" y="1215"/>
                    <a:pt x="1667" y="1215"/>
                    <a:pt x="1666" y="1215"/>
                  </a:cubicBezTo>
                  <a:cubicBezTo>
                    <a:pt x="1665" y="1214"/>
                    <a:pt x="1664" y="1214"/>
                    <a:pt x="1663" y="1214"/>
                  </a:cubicBezTo>
                  <a:cubicBezTo>
                    <a:pt x="1663" y="1213"/>
                    <a:pt x="1663" y="1213"/>
                    <a:pt x="1663" y="1212"/>
                  </a:cubicBezTo>
                  <a:cubicBezTo>
                    <a:pt x="1663" y="1212"/>
                    <a:pt x="1663" y="1211"/>
                    <a:pt x="1664" y="1211"/>
                  </a:cubicBezTo>
                  <a:cubicBezTo>
                    <a:pt x="1664" y="1210"/>
                    <a:pt x="1664" y="1210"/>
                    <a:pt x="1664" y="1209"/>
                  </a:cubicBezTo>
                  <a:cubicBezTo>
                    <a:pt x="1664" y="1208"/>
                    <a:pt x="1664" y="1207"/>
                    <a:pt x="1665" y="1207"/>
                  </a:cubicBezTo>
                  <a:cubicBezTo>
                    <a:pt x="1665" y="1206"/>
                    <a:pt x="1665" y="1206"/>
                    <a:pt x="1665" y="1206"/>
                  </a:cubicBezTo>
                  <a:cubicBezTo>
                    <a:pt x="1665" y="1205"/>
                    <a:pt x="1665" y="1205"/>
                    <a:pt x="1665" y="1204"/>
                  </a:cubicBezTo>
                  <a:cubicBezTo>
                    <a:pt x="1665" y="1204"/>
                    <a:pt x="1665" y="1203"/>
                    <a:pt x="1666" y="1202"/>
                  </a:cubicBezTo>
                  <a:cubicBezTo>
                    <a:pt x="1666" y="1201"/>
                    <a:pt x="1666" y="1200"/>
                    <a:pt x="1666" y="1199"/>
                  </a:cubicBezTo>
                  <a:cubicBezTo>
                    <a:pt x="1667" y="1199"/>
                    <a:pt x="1667" y="1198"/>
                    <a:pt x="1667" y="1198"/>
                  </a:cubicBezTo>
                  <a:cubicBezTo>
                    <a:pt x="1667" y="1197"/>
                    <a:pt x="1667" y="1197"/>
                    <a:pt x="1667" y="1196"/>
                  </a:cubicBezTo>
                  <a:cubicBezTo>
                    <a:pt x="1668" y="1195"/>
                    <a:pt x="1668" y="1195"/>
                    <a:pt x="1668" y="1194"/>
                  </a:cubicBezTo>
                  <a:cubicBezTo>
                    <a:pt x="1669" y="1192"/>
                    <a:pt x="1670" y="1190"/>
                    <a:pt x="1671" y="1188"/>
                  </a:cubicBezTo>
                  <a:cubicBezTo>
                    <a:pt x="1672" y="1188"/>
                    <a:pt x="1672" y="1189"/>
                    <a:pt x="1673" y="1190"/>
                  </a:cubicBezTo>
                  <a:cubicBezTo>
                    <a:pt x="1671" y="1188"/>
                    <a:pt x="1671" y="1188"/>
                    <a:pt x="1671" y="1188"/>
                  </a:cubicBezTo>
                  <a:cubicBezTo>
                    <a:pt x="1672" y="1187"/>
                    <a:pt x="1672" y="1186"/>
                    <a:pt x="1672" y="1186"/>
                  </a:cubicBezTo>
                  <a:cubicBezTo>
                    <a:pt x="1680" y="1184"/>
                    <a:pt x="1689" y="1183"/>
                    <a:pt x="1696" y="1179"/>
                  </a:cubicBezTo>
                  <a:cubicBezTo>
                    <a:pt x="1707" y="1174"/>
                    <a:pt x="1711" y="1160"/>
                    <a:pt x="1722" y="1155"/>
                  </a:cubicBezTo>
                  <a:cubicBezTo>
                    <a:pt x="1704" y="1143"/>
                    <a:pt x="1664" y="1155"/>
                    <a:pt x="1668" y="1183"/>
                  </a:cubicBezTo>
                  <a:cubicBezTo>
                    <a:pt x="1669" y="1185"/>
                    <a:pt x="1669" y="1185"/>
                    <a:pt x="1669" y="1185"/>
                  </a:cubicBezTo>
                  <a:cubicBezTo>
                    <a:pt x="1669" y="1185"/>
                    <a:pt x="1669" y="1186"/>
                    <a:pt x="1668" y="1186"/>
                  </a:cubicBezTo>
                  <a:cubicBezTo>
                    <a:pt x="1667" y="1188"/>
                    <a:pt x="1666" y="1190"/>
                    <a:pt x="1665" y="1192"/>
                  </a:cubicBezTo>
                  <a:cubicBezTo>
                    <a:pt x="1665" y="1193"/>
                    <a:pt x="1665" y="1194"/>
                    <a:pt x="1664" y="1195"/>
                  </a:cubicBezTo>
                  <a:cubicBezTo>
                    <a:pt x="1664" y="1196"/>
                    <a:pt x="1664" y="1196"/>
                    <a:pt x="1664" y="1197"/>
                  </a:cubicBezTo>
                  <a:cubicBezTo>
                    <a:pt x="1664" y="1197"/>
                    <a:pt x="1664" y="1198"/>
                    <a:pt x="1663" y="1198"/>
                  </a:cubicBezTo>
                  <a:cubicBezTo>
                    <a:pt x="1663" y="1199"/>
                    <a:pt x="1663" y="1200"/>
                    <a:pt x="1663" y="1201"/>
                  </a:cubicBezTo>
                  <a:cubicBezTo>
                    <a:pt x="1662" y="1202"/>
                    <a:pt x="1662" y="1203"/>
                    <a:pt x="1662" y="1204"/>
                  </a:cubicBezTo>
                  <a:cubicBezTo>
                    <a:pt x="1662" y="1204"/>
                    <a:pt x="1662" y="1205"/>
                    <a:pt x="1662" y="1205"/>
                  </a:cubicBezTo>
                  <a:cubicBezTo>
                    <a:pt x="1662" y="1205"/>
                    <a:pt x="1662" y="1206"/>
                    <a:pt x="1662" y="1206"/>
                  </a:cubicBezTo>
                  <a:cubicBezTo>
                    <a:pt x="1662" y="1207"/>
                    <a:pt x="1662" y="1208"/>
                    <a:pt x="1662" y="1209"/>
                  </a:cubicBezTo>
                  <a:cubicBezTo>
                    <a:pt x="1662" y="1209"/>
                    <a:pt x="1662" y="1210"/>
                    <a:pt x="1662" y="1211"/>
                  </a:cubicBezTo>
                  <a:cubicBezTo>
                    <a:pt x="1662" y="1211"/>
                    <a:pt x="1662" y="1212"/>
                    <a:pt x="1662" y="1212"/>
                  </a:cubicBezTo>
                  <a:cubicBezTo>
                    <a:pt x="1662" y="1213"/>
                    <a:pt x="1662" y="1213"/>
                    <a:pt x="1662" y="1214"/>
                  </a:cubicBezTo>
                  <a:cubicBezTo>
                    <a:pt x="1662" y="1214"/>
                    <a:pt x="1662" y="1214"/>
                    <a:pt x="1662" y="1214"/>
                  </a:cubicBezTo>
                  <a:cubicBezTo>
                    <a:pt x="1661" y="1214"/>
                    <a:pt x="1661" y="1214"/>
                    <a:pt x="1660" y="1214"/>
                  </a:cubicBezTo>
                  <a:cubicBezTo>
                    <a:pt x="1659" y="1214"/>
                    <a:pt x="1659" y="1214"/>
                    <a:pt x="1659" y="1214"/>
                  </a:cubicBezTo>
                  <a:cubicBezTo>
                    <a:pt x="1658" y="1214"/>
                    <a:pt x="1658" y="1214"/>
                    <a:pt x="1657" y="1214"/>
                  </a:cubicBezTo>
                  <a:cubicBezTo>
                    <a:pt x="1654" y="1214"/>
                    <a:pt x="1651" y="1215"/>
                    <a:pt x="1648" y="1217"/>
                  </a:cubicBezTo>
                  <a:cubicBezTo>
                    <a:pt x="1644" y="1218"/>
                    <a:pt x="1641" y="1220"/>
                    <a:pt x="1638" y="1221"/>
                  </a:cubicBezTo>
                  <a:cubicBezTo>
                    <a:pt x="1635" y="1223"/>
                    <a:pt x="1632" y="1224"/>
                    <a:pt x="1629" y="1226"/>
                  </a:cubicBezTo>
                  <a:cubicBezTo>
                    <a:pt x="1622" y="1229"/>
                    <a:pt x="1616" y="1232"/>
                    <a:pt x="1610" y="1235"/>
                  </a:cubicBezTo>
                  <a:cubicBezTo>
                    <a:pt x="1606" y="1237"/>
                    <a:pt x="1604" y="1238"/>
                    <a:pt x="1601" y="1239"/>
                  </a:cubicBezTo>
                  <a:cubicBezTo>
                    <a:pt x="1598" y="1241"/>
                    <a:pt x="1595" y="1242"/>
                    <a:pt x="1593" y="1243"/>
                  </a:cubicBezTo>
                  <a:cubicBezTo>
                    <a:pt x="1592" y="1243"/>
                    <a:pt x="1590" y="1243"/>
                    <a:pt x="1589" y="1244"/>
                  </a:cubicBezTo>
                  <a:cubicBezTo>
                    <a:pt x="1588" y="1244"/>
                    <a:pt x="1587" y="1244"/>
                    <a:pt x="1586" y="1244"/>
                  </a:cubicBezTo>
                  <a:cubicBezTo>
                    <a:pt x="1585" y="1245"/>
                    <a:pt x="1584" y="1245"/>
                    <a:pt x="1583" y="1245"/>
                  </a:cubicBezTo>
                  <a:cubicBezTo>
                    <a:pt x="1582" y="1245"/>
                    <a:pt x="1582" y="1245"/>
                    <a:pt x="1582" y="1245"/>
                  </a:cubicBezTo>
                  <a:cubicBezTo>
                    <a:pt x="1581" y="1245"/>
                    <a:pt x="1581" y="1245"/>
                    <a:pt x="1580" y="1245"/>
                  </a:cubicBezTo>
                  <a:cubicBezTo>
                    <a:pt x="1580" y="1245"/>
                    <a:pt x="1579" y="1245"/>
                    <a:pt x="1578" y="1245"/>
                  </a:cubicBezTo>
                  <a:cubicBezTo>
                    <a:pt x="1578" y="1245"/>
                    <a:pt x="1578" y="1245"/>
                    <a:pt x="1578" y="1245"/>
                  </a:cubicBezTo>
                  <a:cubicBezTo>
                    <a:pt x="1574" y="1243"/>
                    <a:pt x="1570" y="1240"/>
                    <a:pt x="1565" y="1238"/>
                  </a:cubicBezTo>
                  <a:cubicBezTo>
                    <a:pt x="1561" y="1235"/>
                    <a:pt x="1556" y="1233"/>
                    <a:pt x="1552" y="1232"/>
                  </a:cubicBezTo>
                  <a:cubicBezTo>
                    <a:pt x="1550" y="1231"/>
                    <a:pt x="1549" y="1231"/>
                    <a:pt x="1548" y="1230"/>
                  </a:cubicBezTo>
                  <a:cubicBezTo>
                    <a:pt x="1547" y="1230"/>
                    <a:pt x="1547" y="1230"/>
                    <a:pt x="1546" y="1230"/>
                  </a:cubicBezTo>
                  <a:cubicBezTo>
                    <a:pt x="1545" y="1230"/>
                    <a:pt x="1545" y="1230"/>
                    <a:pt x="1545" y="1230"/>
                  </a:cubicBezTo>
                  <a:cubicBezTo>
                    <a:pt x="1545" y="1230"/>
                    <a:pt x="1545" y="1230"/>
                    <a:pt x="1545" y="1230"/>
                  </a:cubicBezTo>
                  <a:cubicBezTo>
                    <a:pt x="1545" y="1229"/>
                    <a:pt x="1546" y="1229"/>
                    <a:pt x="1546" y="1229"/>
                  </a:cubicBezTo>
                  <a:cubicBezTo>
                    <a:pt x="1547" y="1229"/>
                    <a:pt x="1547" y="1228"/>
                    <a:pt x="1547" y="1228"/>
                  </a:cubicBezTo>
                  <a:cubicBezTo>
                    <a:pt x="1547" y="1228"/>
                    <a:pt x="1548" y="1228"/>
                    <a:pt x="1548" y="1227"/>
                  </a:cubicBezTo>
                  <a:cubicBezTo>
                    <a:pt x="1548" y="1227"/>
                    <a:pt x="1549" y="1227"/>
                    <a:pt x="1550" y="1226"/>
                  </a:cubicBezTo>
                  <a:cubicBezTo>
                    <a:pt x="1550" y="1226"/>
                    <a:pt x="1551" y="1225"/>
                    <a:pt x="1551" y="1225"/>
                  </a:cubicBezTo>
                  <a:cubicBezTo>
                    <a:pt x="1552" y="1224"/>
                    <a:pt x="1553" y="1224"/>
                    <a:pt x="1553" y="1223"/>
                  </a:cubicBezTo>
                  <a:cubicBezTo>
                    <a:pt x="1554" y="1223"/>
                    <a:pt x="1555" y="1222"/>
                    <a:pt x="1555" y="1222"/>
                  </a:cubicBezTo>
                  <a:cubicBezTo>
                    <a:pt x="1557" y="1221"/>
                    <a:pt x="1558" y="1220"/>
                    <a:pt x="1560" y="1219"/>
                  </a:cubicBezTo>
                  <a:cubicBezTo>
                    <a:pt x="1561" y="1219"/>
                    <a:pt x="1563" y="1218"/>
                    <a:pt x="1565" y="1217"/>
                  </a:cubicBezTo>
                  <a:cubicBezTo>
                    <a:pt x="1566" y="1216"/>
                    <a:pt x="1568" y="1216"/>
                    <a:pt x="1570" y="1215"/>
                  </a:cubicBezTo>
                  <a:cubicBezTo>
                    <a:pt x="1570" y="1215"/>
                    <a:pt x="1570" y="1215"/>
                    <a:pt x="1570" y="1215"/>
                  </a:cubicBezTo>
                  <a:cubicBezTo>
                    <a:pt x="1569" y="1215"/>
                    <a:pt x="1568" y="1216"/>
                    <a:pt x="1567" y="1217"/>
                  </a:cubicBezTo>
                  <a:cubicBezTo>
                    <a:pt x="1582" y="1242"/>
                    <a:pt x="1610" y="1216"/>
                    <a:pt x="1620" y="1199"/>
                  </a:cubicBezTo>
                  <a:cubicBezTo>
                    <a:pt x="1609" y="1202"/>
                    <a:pt x="1562" y="1188"/>
                    <a:pt x="1565" y="1214"/>
                  </a:cubicBezTo>
                  <a:cubicBezTo>
                    <a:pt x="1564" y="1214"/>
                    <a:pt x="1564" y="1214"/>
                    <a:pt x="1563" y="1214"/>
                  </a:cubicBezTo>
                  <a:cubicBezTo>
                    <a:pt x="1562" y="1215"/>
                    <a:pt x="1560" y="1216"/>
                    <a:pt x="1558" y="1217"/>
                  </a:cubicBezTo>
                  <a:cubicBezTo>
                    <a:pt x="1557" y="1217"/>
                    <a:pt x="1555" y="1218"/>
                    <a:pt x="1554" y="1219"/>
                  </a:cubicBezTo>
                  <a:cubicBezTo>
                    <a:pt x="1553" y="1220"/>
                    <a:pt x="1552" y="1220"/>
                    <a:pt x="1552" y="1221"/>
                  </a:cubicBezTo>
                  <a:cubicBezTo>
                    <a:pt x="1551" y="1221"/>
                    <a:pt x="1550" y="1222"/>
                    <a:pt x="1549" y="1222"/>
                  </a:cubicBezTo>
                  <a:cubicBezTo>
                    <a:pt x="1549" y="1223"/>
                    <a:pt x="1548" y="1223"/>
                    <a:pt x="1548" y="1224"/>
                  </a:cubicBezTo>
                  <a:cubicBezTo>
                    <a:pt x="1547" y="1224"/>
                    <a:pt x="1546" y="1225"/>
                    <a:pt x="1546" y="1225"/>
                  </a:cubicBezTo>
                  <a:cubicBezTo>
                    <a:pt x="1546" y="1225"/>
                    <a:pt x="1545" y="1226"/>
                    <a:pt x="1545" y="1226"/>
                  </a:cubicBezTo>
                  <a:cubicBezTo>
                    <a:pt x="1545" y="1226"/>
                    <a:pt x="1545" y="1226"/>
                    <a:pt x="1544" y="1226"/>
                  </a:cubicBezTo>
                  <a:cubicBezTo>
                    <a:pt x="1544" y="1227"/>
                    <a:pt x="1544" y="1227"/>
                    <a:pt x="1543" y="1228"/>
                  </a:cubicBezTo>
                  <a:cubicBezTo>
                    <a:pt x="1543" y="1228"/>
                    <a:pt x="1543" y="1229"/>
                    <a:pt x="1542" y="1229"/>
                  </a:cubicBezTo>
                  <a:cubicBezTo>
                    <a:pt x="1540" y="1229"/>
                    <a:pt x="1538" y="1229"/>
                    <a:pt x="1536" y="1228"/>
                  </a:cubicBezTo>
                  <a:cubicBezTo>
                    <a:pt x="1531" y="1228"/>
                    <a:pt x="1525" y="1229"/>
                    <a:pt x="1520" y="1231"/>
                  </a:cubicBezTo>
                  <a:cubicBezTo>
                    <a:pt x="1515" y="1233"/>
                    <a:pt x="1510" y="1235"/>
                    <a:pt x="1505" y="1237"/>
                  </a:cubicBezTo>
                  <a:cubicBezTo>
                    <a:pt x="1500" y="1239"/>
                    <a:pt x="1495" y="1241"/>
                    <a:pt x="1490" y="1243"/>
                  </a:cubicBezTo>
                  <a:cubicBezTo>
                    <a:pt x="1487" y="1244"/>
                    <a:pt x="1485" y="1244"/>
                    <a:pt x="1482" y="1244"/>
                  </a:cubicBezTo>
                  <a:cubicBezTo>
                    <a:pt x="1481" y="1245"/>
                    <a:pt x="1481" y="1245"/>
                    <a:pt x="1480" y="1245"/>
                  </a:cubicBezTo>
                  <a:cubicBezTo>
                    <a:pt x="1479" y="1245"/>
                    <a:pt x="1479" y="1245"/>
                    <a:pt x="1479" y="1245"/>
                  </a:cubicBezTo>
                  <a:cubicBezTo>
                    <a:pt x="1479" y="1245"/>
                    <a:pt x="1479" y="1245"/>
                    <a:pt x="1479" y="1245"/>
                  </a:cubicBezTo>
                  <a:cubicBezTo>
                    <a:pt x="1478" y="1245"/>
                    <a:pt x="1478" y="1245"/>
                    <a:pt x="1478" y="1245"/>
                  </a:cubicBezTo>
                  <a:cubicBezTo>
                    <a:pt x="1477" y="1245"/>
                    <a:pt x="1476" y="1245"/>
                    <a:pt x="1474" y="1245"/>
                  </a:cubicBezTo>
                  <a:cubicBezTo>
                    <a:pt x="1469" y="1244"/>
                    <a:pt x="1464" y="1243"/>
                    <a:pt x="1459" y="1242"/>
                  </a:cubicBezTo>
                  <a:cubicBezTo>
                    <a:pt x="1454" y="1240"/>
                    <a:pt x="1450" y="1239"/>
                    <a:pt x="1445" y="1237"/>
                  </a:cubicBezTo>
                  <a:cubicBezTo>
                    <a:pt x="1477" y="1228"/>
                    <a:pt x="1507" y="1216"/>
                    <a:pt x="1540" y="1196"/>
                  </a:cubicBezTo>
                  <a:cubicBezTo>
                    <a:pt x="1505" y="1206"/>
                    <a:pt x="1477" y="1220"/>
                    <a:pt x="1444" y="1223"/>
                  </a:cubicBezTo>
                  <a:cubicBezTo>
                    <a:pt x="1446" y="1222"/>
                    <a:pt x="1447" y="1221"/>
                    <a:pt x="1448" y="1219"/>
                  </a:cubicBezTo>
                  <a:cubicBezTo>
                    <a:pt x="1449" y="1219"/>
                    <a:pt x="1449" y="1218"/>
                    <a:pt x="1450" y="1218"/>
                  </a:cubicBezTo>
                  <a:cubicBezTo>
                    <a:pt x="1450" y="1217"/>
                    <a:pt x="1451" y="1216"/>
                    <a:pt x="1451" y="1216"/>
                  </a:cubicBezTo>
                  <a:cubicBezTo>
                    <a:pt x="1452" y="1215"/>
                    <a:pt x="1453" y="1213"/>
                    <a:pt x="1454" y="1212"/>
                  </a:cubicBezTo>
                  <a:cubicBezTo>
                    <a:pt x="1456" y="1210"/>
                    <a:pt x="1458" y="1207"/>
                    <a:pt x="1460" y="1204"/>
                  </a:cubicBezTo>
                  <a:cubicBezTo>
                    <a:pt x="1462" y="1202"/>
                    <a:pt x="1464" y="1199"/>
                    <a:pt x="1466" y="1197"/>
                  </a:cubicBezTo>
                  <a:cubicBezTo>
                    <a:pt x="1466" y="1196"/>
                    <a:pt x="1467" y="1195"/>
                    <a:pt x="1468" y="1195"/>
                  </a:cubicBezTo>
                  <a:cubicBezTo>
                    <a:pt x="1468" y="1195"/>
                    <a:pt x="1468" y="1195"/>
                    <a:pt x="1468" y="1195"/>
                  </a:cubicBezTo>
                  <a:cubicBezTo>
                    <a:pt x="1468" y="1195"/>
                    <a:pt x="1468" y="1195"/>
                    <a:pt x="1468" y="1194"/>
                  </a:cubicBezTo>
                  <a:cubicBezTo>
                    <a:pt x="1469" y="1193"/>
                    <a:pt x="1471" y="1192"/>
                    <a:pt x="1472" y="1191"/>
                  </a:cubicBezTo>
                  <a:cubicBezTo>
                    <a:pt x="1476" y="1187"/>
                    <a:pt x="1481" y="1184"/>
                    <a:pt x="1485" y="1182"/>
                  </a:cubicBezTo>
                  <a:cubicBezTo>
                    <a:pt x="1486" y="1182"/>
                    <a:pt x="1486" y="1181"/>
                    <a:pt x="1487" y="1181"/>
                  </a:cubicBezTo>
                  <a:cubicBezTo>
                    <a:pt x="1487" y="1181"/>
                    <a:pt x="1488" y="1181"/>
                    <a:pt x="1488" y="1180"/>
                  </a:cubicBezTo>
                  <a:cubicBezTo>
                    <a:pt x="1489" y="1180"/>
                    <a:pt x="1490" y="1179"/>
                    <a:pt x="1491" y="1179"/>
                  </a:cubicBezTo>
                  <a:cubicBezTo>
                    <a:pt x="1492" y="1178"/>
                    <a:pt x="1493" y="1178"/>
                    <a:pt x="1493" y="1177"/>
                  </a:cubicBezTo>
                  <a:cubicBezTo>
                    <a:pt x="1493" y="1178"/>
                    <a:pt x="1492" y="1179"/>
                    <a:pt x="1492" y="1179"/>
                  </a:cubicBezTo>
                  <a:cubicBezTo>
                    <a:pt x="1492" y="1179"/>
                    <a:pt x="1493" y="1178"/>
                    <a:pt x="1494" y="1178"/>
                  </a:cubicBezTo>
                  <a:cubicBezTo>
                    <a:pt x="1495" y="1178"/>
                    <a:pt x="1496" y="1177"/>
                    <a:pt x="1497" y="1177"/>
                  </a:cubicBezTo>
                  <a:cubicBezTo>
                    <a:pt x="1497" y="1177"/>
                    <a:pt x="1497" y="1176"/>
                    <a:pt x="1498" y="1176"/>
                  </a:cubicBezTo>
                  <a:cubicBezTo>
                    <a:pt x="1498" y="1176"/>
                    <a:pt x="1498" y="1176"/>
                    <a:pt x="1499" y="1176"/>
                  </a:cubicBezTo>
                  <a:cubicBezTo>
                    <a:pt x="1499" y="1175"/>
                    <a:pt x="1499" y="1175"/>
                    <a:pt x="1499" y="1175"/>
                  </a:cubicBezTo>
                  <a:cubicBezTo>
                    <a:pt x="1500" y="1174"/>
                    <a:pt x="1501" y="1174"/>
                    <a:pt x="1502" y="1173"/>
                  </a:cubicBezTo>
                  <a:cubicBezTo>
                    <a:pt x="1503" y="1172"/>
                    <a:pt x="1504" y="1171"/>
                    <a:pt x="1505" y="1170"/>
                  </a:cubicBezTo>
                  <a:cubicBezTo>
                    <a:pt x="1507" y="1169"/>
                    <a:pt x="1508" y="1168"/>
                    <a:pt x="1509" y="1167"/>
                  </a:cubicBezTo>
                  <a:cubicBezTo>
                    <a:pt x="1510" y="1166"/>
                    <a:pt x="1511" y="1164"/>
                    <a:pt x="1512" y="1163"/>
                  </a:cubicBezTo>
                  <a:cubicBezTo>
                    <a:pt x="1513" y="1162"/>
                    <a:pt x="1513" y="1162"/>
                    <a:pt x="1514" y="1161"/>
                  </a:cubicBezTo>
                  <a:cubicBezTo>
                    <a:pt x="1531" y="1161"/>
                    <a:pt x="1536" y="1145"/>
                    <a:pt x="1535" y="1130"/>
                  </a:cubicBezTo>
                  <a:cubicBezTo>
                    <a:pt x="1535" y="1130"/>
                    <a:pt x="1536" y="1130"/>
                    <a:pt x="1536" y="1130"/>
                  </a:cubicBezTo>
                  <a:cubicBezTo>
                    <a:pt x="1555" y="1128"/>
                    <a:pt x="1563" y="1117"/>
                    <a:pt x="1580" y="1112"/>
                  </a:cubicBezTo>
                  <a:cubicBezTo>
                    <a:pt x="1605" y="1105"/>
                    <a:pt x="1624" y="1110"/>
                    <a:pt x="1650" y="1096"/>
                  </a:cubicBezTo>
                  <a:cubicBezTo>
                    <a:pt x="1696" y="1071"/>
                    <a:pt x="1750" y="1077"/>
                    <a:pt x="1799" y="1101"/>
                  </a:cubicBezTo>
                  <a:cubicBezTo>
                    <a:pt x="1826" y="1114"/>
                    <a:pt x="1850" y="1151"/>
                    <a:pt x="1868" y="1186"/>
                  </a:cubicBezTo>
                  <a:cubicBezTo>
                    <a:pt x="1868" y="1188"/>
                    <a:pt x="1868" y="1191"/>
                    <a:pt x="1869" y="1193"/>
                  </a:cubicBezTo>
                  <a:cubicBezTo>
                    <a:pt x="1869" y="1195"/>
                    <a:pt x="1869" y="1197"/>
                    <a:pt x="1869" y="1199"/>
                  </a:cubicBezTo>
                  <a:cubicBezTo>
                    <a:pt x="1870" y="1200"/>
                    <a:pt x="1870" y="1202"/>
                    <a:pt x="1870" y="1203"/>
                  </a:cubicBezTo>
                  <a:cubicBezTo>
                    <a:pt x="1870" y="1204"/>
                    <a:pt x="1870" y="1204"/>
                    <a:pt x="1870" y="1204"/>
                  </a:cubicBezTo>
                  <a:cubicBezTo>
                    <a:pt x="1870" y="1204"/>
                    <a:pt x="1870" y="1205"/>
                    <a:pt x="1870" y="1205"/>
                  </a:cubicBezTo>
                  <a:cubicBezTo>
                    <a:pt x="1870" y="1205"/>
                    <a:pt x="1869" y="1205"/>
                    <a:pt x="1869" y="1206"/>
                  </a:cubicBezTo>
                  <a:cubicBezTo>
                    <a:pt x="1869" y="1206"/>
                    <a:pt x="1869" y="1207"/>
                    <a:pt x="1869" y="1207"/>
                  </a:cubicBezTo>
                  <a:cubicBezTo>
                    <a:pt x="1869" y="1207"/>
                    <a:pt x="1869" y="1207"/>
                    <a:pt x="1869" y="1207"/>
                  </a:cubicBezTo>
                  <a:cubicBezTo>
                    <a:pt x="1869" y="1207"/>
                    <a:pt x="1869" y="1208"/>
                    <a:pt x="1869" y="1208"/>
                  </a:cubicBezTo>
                  <a:cubicBezTo>
                    <a:pt x="1869" y="1208"/>
                    <a:pt x="1869" y="1209"/>
                    <a:pt x="1869" y="1210"/>
                  </a:cubicBezTo>
                  <a:cubicBezTo>
                    <a:pt x="1869" y="1211"/>
                    <a:pt x="1869" y="1212"/>
                    <a:pt x="1869" y="1212"/>
                  </a:cubicBezTo>
                  <a:cubicBezTo>
                    <a:pt x="1869" y="1213"/>
                    <a:pt x="1869" y="1214"/>
                    <a:pt x="1869" y="1215"/>
                  </a:cubicBezTo>
                  <a:cubicBezTo>
                    <a:pt x="1869" y="1216"/>
                    <a:pt x="1869" y="1217"/>
                    <a:pt x="1869" y="1218"/>
                  </a:cubicBezTo>
                  <a:cubicBezTo>
                    <a:pt x="1869" y="1218"/>
                    <a:pt x="1869" y="1218"/>
                    <a:pt x="1869" y="1218"/>
                  </a:cubicBezTo>
                  <a:cubicBezTo>
                    <a:pt x="1869" y="1218"/>
                    <a:pt x="1869" y="1218"/>
                    <a:pt x="1869" y="1218"/>
                  </a:cubicBezTo>
                  <a:cubicBezTo>
                    <a:pt x="1865" y="1230"/>
                    <a:pt x="1871" y="1239"/>
                    <a:pt x="1878" y="1248"/>
                  </a:cubicBezTo>
                  <a:cubicBezTo>
                    <a:pt x="1884" y="1238"/>
                    <a:pt x="1879" y="1228"/>
                    <a:pt x="1872" y="1220"/>
                  </a:cubicBezTo>
                  <a:cubicBezTo>
                    <a:pt x="1872" y="1219"/>
                    <a:pt x="1871" y="1218"/>
                    <a:pt x="1871" y="1217"/>
                  </a:cubicBezTo>
                  <a:cubicBezTo>
                    <a:pt x="1871" y="1216"/>
                    <a:pt x="1871" y="1216"/>
                    <a:pt x="1871" y="1215"/>
                  </a:cubicBezTo>
                  <a:cubicBezTo>
                    <a:pt x="1871" y="1214"/>
                    <a:pt x="1871" y="1213"/>
                    <a:pt x="1871" y="1212"/>
                  </a:cubicBezTo>
                  <a:cubicBezTo>
                    <a:pt x="1871" y="1211"/>
                    <a:pt x="1871" y="1211"/>
                    <a:pt x="1871" y="1210"/>
                  </a:cubicBezTo>
                  <a:cubicBezTo>
                    <a:pt x="1871" y="1210"/>
                    <a:pt x="1871" y="1209"/>
                    <a:pt x="1871" y="1209"/>
                  </a:cubicBezTo>
                  <a:cubicBezTo>
                    <a:pt x="1871" y="1210"/>
                    <a:pt x="1871" y="1210"/>
                    <a:pt x="1871" y="1210"/>
                  </a:cubicBezTo>
                  <a:cubicBezTo>
                    <a:pt x="1872" y="1212"/>
                    <a:pt x="1872" y="1213"/>
                    <a:pt x="1872" y="1213"/>
                  </a:cubicBezTo>
                  <a:cubicBezTo>
                    <a:pt x="1872" y="1213"/>
                    <a:pt x="1872" y="1212"/>
                    <a:pt x="1872" y="1210"/>
                  </a:cubicBezTo>
                  <a:cubicBezTo>
                    <a:pt x="1872" y="1209"/>
                    <a:pt x="1872" y="1208"/>
                    <a:pt x="1872" y="1207"/>
                  </a:cubicBezTo>
                  <a:cubicBezTo>
                    <a:pt x="1872" y="1207"/>
                    <a:pt x="1872" y="1206"/>
                    <a:pt x="1872" y="1205"/>
                  </a:cubicBezTo>
                  <a:cubicBezTo>
                    <a:pt x="1872" y="1205"/>
                    <a:pt x="1872" y="1204"/>
                    <a:pt x="1872" y="1204"/>
                  </a:cubicBezTo>
                  <a:cubicBezTo>
                    <a:pt x="1872" y="1204"/>
                    <a:pt x="1872" y="1203"/>
                    <a:pt x="1872" y="1203"/>
                  </a:cubicBezTo>
                  <a:cubicBezTo>
                    <a:pt x="1872" y="1202"/>
                    <a:pt x="1872" y="1200"/>
                    <a:pt x="1872" y="1198"/>
                  </a:cubicBezTo>
                  <a:cubicBezTo>
                    <a:pt x="1872" y="1197"/>
                    <a:pt x="1871" y="1195"/>
                    <a:pt x="1871" y="1193"/>
                  </a:cubicBezTo>
                  <a:cubicBezTo>
                    <a:pt x="1871" y="1193"/>
                    <a:pt x="1871" y="1193"/>
                    <a:pt x="1871" y="1193"/>
                  </a:cubicBezTo>
                  <a:cubicBezTo>
                    <a:pt x="1876" y="1203"/>
                    <a:pt x="1881" y="1213"/>
                    <a:pt x="1884" y="1222"/>
                  </a:cubicBezTo>
                  <a:cubicBezTo>
                    <a:pt x="1889" y="1211"/>
                    <a:pt x="1878" y="1184"/>
                    <a:pt x="1865" y="1159"/>
                  </a:cubicBezTo>
                  <a:cubicBezTo>
                    <a:pt x="1865" y="1159"/>
                    <a:pt x="1864" y="1159"/>
                    <a:pt x="1864" y="1158"/>
                  </a:cubicBezTo>
                  <a:cubicBezTo>
                    <a:pt x="1864" y="1158"/>
                    <a:pt x="1864" y="1157"/>
                    <a:pt x="1864" y="1156"/>
                  </a:cubicBezTo>
                  <a:cubicBezTo>
                    <a:pt x="1863" y="1156"/>
                    <a:pt x="1863" y="1155"/>
                    <a:pt x="1863" y="1155"/>
                  </a:cubicBezTo>
                  <a:cubicBezTo>
                    <a:pt x="1871" y="1162"/>
                    <a:pt x="1880" y="1169"/>
                    <a:pt x="1889" y="1175"/>
                  </a:cubicBezTo>
                  <a:cubicBezTo>
                    <a:pt x="1891" y="1177"/>
                    <a:pt x="1894" y="1178"/>
                    <a:pt x="1896" y="1179"/>
                  </a:cubicBezTo>
                  <a:cubicBezTo>
                    <a:pt x="1898" y="1181"/>
                    <a:pt x="1900" y="1182"/>
                    <a:pt x="1903" y="1184"/>
                  </a:cubicBezTo>
                  <a:cubicBezTo>
                    <a:pt x="1907" y="1186"/>
                    <a:pt x="1912" y="1189"/>
                    <a:pt x="1917" y="1191"/>
                  </a:cubicBezTo>
                  <a:cubicBezTo>
                    <a:pt x="1924" y="1196"/>
                    <a:pt x="1932" y="1200"/>
                    <a:pt x="1939" y="1204"/>
                  </a:cubicBezTo>
                  <a:cubicBezTo>
                    <a:pt x="1939" y="1204"/>
                    <a:pt x="1939" y="1205"/>
                    <a:pt x="1940" y="1206"/>
                  </a:cubicBezTo>
                  <a:cubicBezTo>
                    <a:pt x="1940" y="1206"/>
                    <a:pt x="1940" y="1206"/>
                    <a:pt x="1940" y="1207"/>
                  </a:cubicBezTo>
                  <a:cubicBezTo>
                    <a:pt x="1940" y="1207"/>
                    <a:pt x="1940" y="1208"/>
                    <a:pt x="1941" y="1208"/>
                  </a:cubicBezTo>
                  <a:cubicBezTo>
                    <a:pt x="1941" y="1208"/>
                    <a:pt x="1941" y="1209"/>
                    <a:pt x="1941" y="1209"/>
                  </a:cubicBezTo>
                  <a:cubicBezTo>
                    <a:pt x="1941" y="1210"/>
                    <a:pt x="1941" y="1210"/>
                    <a:pt x="1942" y="1210"/>
                  </a:cubicBezTo>
                  <a:cubicBezTo>
                    <a:pt x="1942" y="1210"/>
                    <a:pt x="1942" y="1210"/>
                    <a:pt x="1942" y="1211"/>
                  </a:cubicBezTo>
                  <a:cubicBezTo>
                    <a:pt x="1942" y="1211"/>
                    <a:pt x="1943" y="1212"/>
                    <a:pt x="1943" y="1212"/>
                  </a:cubicBezTo>
                  <a:cubicBezTo>
                    <a:pt x="1943" y="1213"/>
                    <a:pt x="1943" y="1213"/>
                    <a:pt x="1944" y="1214"/>
                  </a:cubicBezTo>
                  <a:cubicBezTo>
                    <a:pt x="1944" y="1214"/>
                    <a:pt x="1944" y="1214"/>
                    <a:pt x="1944" y="1215"/>
                  </a:cubicBezTo>
                  <a:cubicBezTo>
                    <a:pt x="1944" y="1215"/>
                    <a:pt x="1944" y="1215"/>
                    <a:pt x="1944" y="1215"/>
                  </a:cubicBezTo>
                  <a:cubicBezTo>
                    <a:pt x="1945" y="1216"/>
                    <a:pt x="1945" y="1217"/>
                    <a:pt x="1945" y="1217"/>
                  </a:cubicBezTo>
                  <a:cubicBezTo>
                    <a:pt x="1946" y="1219"/>
                    <a:pt x="1946" y="1220"/>
                    <a:pt x="1947" y="1221"/>
                  </a:cubicBezTo>
                  <a:cubicBezTo>
                    <a:pt x="1947" y="1223"/>
                    <a:pt x="1947" y="1224"/>
                    <a:pt x="1948" y="1226"/>
                  </a:cubicBezTo>
                  <a:cubicBezTo>
                    <a:pt x="1948" y="1227"/>
                    <a:pt x="1948" y="1228"/>
                    <a:pt x="1948" y="1230"/>
                  </a:cubicBezTo>
                  <a:cubicBezTo>
                    <a:pt x="1949" y="1231"/>
                    <a:pt x="1949" y="1232"/>
                    <a:pt x="1949" y="1233"/>
                  </a:cubicBezTo>
                  <a:cubicBezTo>
                    <a:pt x="1943" y="1236"/>
                    <a:pt x="1936" y="1242"/>
                    <a:pt x="1936" y="1248"/>
                  </a:cubicBezTo>
                  <a:cubicBezTo>
                    <a:pt x="1935" y="1256"/>
                    <a:pt x="1944" y="1261"/>
                    <a:pt x="1949" y="1267"/>
                  </a:cubicBezTo>
                  <a:cubicBezTo>
                    <a:pt x="1954" y="1255"/>
                    <a:pt x="1971" y="1240"/>
                    <a:pt x="1951" y="1232"/>
                  </a:cubicBezTo>
                  <a:cubicBezTo>
                    <a:pt x="1951" y="1232"/>
                    <a:pt x="1951" y="1232"/>
                    <a:pt x="1951" y="1232"/>
                  </a:cubicBezTo>
                  <a:cubicBezTo>
                    <a:pt x="1952" y="1232"/>
                    <a:pt x="1952" y="1232"/>
                    <a:pt x="1953" y="1231"/>
                  </a:cubicBezTo>
                  <a:cubicBezTo>
                    <a:pt x="1951" y="1232"/>
                    <a:pt x="1951" y="1232"/>
                    <a:pt x="1951" y="1232"/>
                  </a:cubicBezTo>
                  <a:cubicBezTo>
                    <a:pt x="1951" y="1231"/>
                    <a:pt x="1951" y="1230"/>
                    <a:pt x="1951" y="1230"/>
                  </a:cubicBezTo>
                  <a:cubicBezTo>
                    <a:pt x="1951" y="1228"/>
                    <a:pt x="1950" y="1227"/>
                    <a:pt x="1950" y="1225"/>
                  </a:cubicBezTo>
                  <a:cubicBezTo>
                    <a:pt x="1950" y="1224"/>
                    <a:pt x="1949" y="1222"/>
                    <a:pt x="1949" y="1221"/>
                  </a:cubicBezTo>
                  <a:cubicBezTo>
                    <a:pt x="1949" y="1219"/>
                    <a:pt x="1948" y="1218"/>
                    <a:pt x="1948" y="1216"/>
                  </a:cubicBezTo>
                  <a:cubicBezTo>
                    <a:pt x="1947" y="1216"/>
                    <a:pt x="1947" y="1215"/>
                    <a:pt x="1947" y="1215"/>
                  </a:cubicBezTo>
                  <a:cubicBezTo>
                    <a:pt x="1947" y="1214"/>
                    <a:pt x="1946" y="1214"/>
                    <a:pt x="1946" y="1214"/>
                  </a:cubicBezTo>
                  <a:cubicBezTo>
                    <a:pt x="1946" y="1213"/>
                    <a:pt x="1946" y="1213"/>
                    <a:pt x="1946" y="1213"/>
                  </a:cubicBezTo>
                  <a:cubicBezTo>
                    <a:pt x="1946" y="1212"/>
                    <a:pt x="1945" y="1212"/>
                    <a:pt x="1945" y="1211"/>
                  </a:cubicBezTo>
                  <a:cubicBezTo>
                    <a:pt x="1945" y="1210"/>
                    <a:pt x="1944" y="1210"/>
                    <a:pt x="1944" y="1209"/>
                  </a:cubicBezTo>
                  <a:cubicBezTo>
                    <a:pt x="1944" y="1209"/>
                    <a:pt x="1944" y="1209"/>
                    <a:pt x="1944" y="1209"/>
                  </a:cubicBezTo>
                  <a:cubicBezTo>
                    <a:pt x="1944" y="1208"/>
                    <a:pt x="1943" y="1208"/>
                    <a:pt x="1943" y="1208"/>
                  </a:cubicBezTo>
                  <a:cubicBezTo>
                    <a:pt x="1943" y="1208"/>
                    <a:pt x="1942" y="1207"/>
                    <a:pt x="1942" y="1207"/>
                  </a:cubicBezTo>
                  <a:cubicBezTo>
                    <a:pt x="1942" y="1207"/>
                    <a:pt x="1942" y="1206"/>
                    <a:pt x="1941" y="1206"/>
                  </a:cubicBezTo>
                  <a:cubicBezTo>
                    <a:pt x="1941" y="1206"/>
                    <a:pt x="1941" y="1206"/>
                    <a:pt x="1940" y="1205"/>
                  </a:cubicBezTo>
                  <a:cubicBezTo>
                    <a:pt x="1940" y="1205"/>
                    <a:pt x="1940" y="1205"/>
                    <a:pt x="1939" y="1204"/>
                  </a:cubicBezTo>
                  <a:cubicBezTo>
                    <a:pt x="1941" y="1206"/>
                    <a:pt x="1943" y="1207"/>
                    <a:pt x="1945" y="1208"/>
                  </a:cubicBezTo>
                  <a:cubicBezTo>
                    <a:pt x="1946" y="1208"/>
                    <a:pt x="1947" y="1209"/>
                    <a:pt x="1948" y="1210"/>
                  </a:cubicBezTo>
                  <a:cubicBezTo>
                    <a:pt x="1949" y="1211"/>
                    <a:pt x="1950" y="1212"/>
                    <a:pt x="1951" y="1212"/>
                  </a:cubicBezTo>
                  <a:cubicBezTo>
                    <a:pt x="1952" y="1213"/>
                    <a:pt x="1953" y="1214"/>
                    <a:pt x="1955" y="1215"/>
                  </a:cubicBezTo>
                  <a:cubicBezTo>
                    <a:pt x="1958" y="1217"/>
                    <a:pt x="1958" y="1217"/>
                    <a:pt x="1958" y="1217"/>
                  </a:cubicBezTo>
                  <a:cubicBezTo>
                    <a:pt x="1962" y="1220"/>
                    <a:pt x="1966" y="1224"/>
                    <a:pt x="1970" y="1227"/>
                  </a:cubicBezTo>
                  <a:cubicBezTo>
                    <a:pt x="1978" y="1234"/>
                    <a:pt x="1986" y="1241"/>
                    <a:pt x="1994" y="1248"/>
                  </a:cubicBezTo>
                  <a:cubicBezTo>
                    <a:pt x="2001" y="1255"/>
                    <a:pt x="2008" y="1262"/>
                    <a:pt x="2015" y="1268"/>
                  </a:cubicBezTo>
                  <a:cubicBezTo>
                    <a:pt x="2023" y="1274"/>
                    <a:pt x="2030" y="1280"/>
                    <a:pt x="2036" y="1285"/>
                  </a:cubicBezTo>
                  <a:cubicBezTo>
                    <a:pt x="2040" y="1287"/>
                    <a:pt x="2043" y="1290"/>
                    <a:pt x="2046" y="1292"/>
                  </a:cubicBezTo>
                  <a:cubicBezTo>
                    <a:pt x="2048" y="1293"/>
                    <a:pt x="2049" y="1293"/>
                    <a:pt x="2051" y="1294"/>
                  </a:cubicBezTo>
                  <a:cubicBezTo>
                    <a:pt x="2052" y="1295"/>
                    <a:pt x="2054" y="1296"/>
                    <a:pt x="2055" y="1297"/>
                  </a:cubicBezTo>
                  <a:cubicBezTo>
                    <a:pt x="2061" y="1300"/>
                    <a:pt x="2067" y="1302"/>
                    <a:pt x="2071" y="1304"/>
                  </a:cubicBezTo>
                  <a:cubicBezTo>
                    <a:pt x="2074" y="1304"/>
                    <a:pt x="2076" y="1305"/>
                    <a:pt x="2077" y="1305"/>
                  </a:cubicBezTo>
                  <a:cubicBezTo>
                    <a:pt x="2079" y="1306"/>
                    <a:pt x="2081" y="1306"/>
                    <a:pt x="2082" y="1307"/>
                  </a:cubicBezTo>
                  <a:cubicBezTo>
                    <a:pt x="2085" y="1307"/>
                    <a:pt x="2086" y="1308"/>
                    <a:pt x="2086" y="1308"/>
                  </a:cubicBezTo>
                  <a:cubicBezTo>
                    <a:pt x="2086" y="1308"/>
                    <a:pt x="2085" y="1307"/>
                    <a:pt x="2082" y="1306"/>
                  </a:cubicBezTo>
                  <a:cubicBezTo>
                    <a:pt x="2081" y="1306"/>
                    <a:pt x="2079" y="1305"/>
                    <a:pt x="2078" y="1305"/>
                  </a:cubicBezTo>
                  <a:cubicBezTo>
                    <a:pt x="2076" y="1304"/>
                    <a:pt x="2074" y="1303"/>
                    <a:pt x="2072" y="1302"/>
                  </a:cubicBezTo>
                  <a:cubicBezTo>
                    <a:pt x="2068" y="1300"/>
                    <a:pt x="2062" y="1298"/>
                    <a:pt x="2057" y="1294"/>
                  </a:cubicBezTo>
                  <a:cubicBezTo>
                    <a:pt x="2055" y="1293"/>
                    <a:pt x="2054" y="1292"/>
                    <a:pt x="2053" y="1291"/>
                  </a:cubicBezTo>
                  <a:cubicBezTo>
                    <a:pt x="2051" y="1290"/>
                    <a:pt x="2050" y="1289"/>
                    <a:pt x="2048" y="1288"/>
                  </a:cubicBezTo>
                  <a:cubicBezTo>
                    <a:pt x="2047" y="1288"/>
                    <a:pt x="2047" y="1287"/>
                    <a:pt x="2046" y="1287"/>
                  </a:cubicBezTo>
                  <a:cubicBezTo>
                    <a:pt x="2045" y="1286"/>
                    <a:pt x="2044" y="1286"/>
                    <a:pt x="2043" y="1285"/>
                  </a:cubicBezTo>
                  <a:cubicBezTo>
                    <a:pt x="2042" y="1284"/>
                    <a:pt x="2040" y="1283"/>
                    <a:pt x="2039" y="1282"/>
                  </a:cubicBezTo>
                  <a:cubicBezTo>
                    <a:pt x="2038" y="1282"/>
                    <a:pt x="2038" y="1282"/>
                    <a:pt x="2038" y="1282"/>
                  </a:cubicBezTo>
                  <a:cubicBezTo>
                    <a:pt x="2038" y="1282"/>
                    <a:pt x="2039" y="1282"/>
                    <a:pt x="2039" y="1282"/>
                  </a:cubicBezTo>
                  <a:cubicBezTo>
                    <a:pt x="2040" y="1282"/>
                    <a:pt x="2041" y="1282"/>
                    <a:pt x="2042" y="1282"/>
                  </a:cubicBezTo>
                  <a:cubicBezTo>
                    <a:pt x="2043" y="1282"/>
                    <a:pt x="2045" y="1283"/>
                    <a:pt x="2046" y="1283"/>
                  </a:cubicBezTo>
                  <a:cubicBezTo>
                    <a:pt x="2047" y="1283"/>
                    <a:pt x="2048" y="1283"/>
                    <a:pt x="2050" y="1283"/>
                  </a:cubicBezTo>
                  <a:cubicBezTo>
                    <a:pt x="2050" y="1283"/>
                    <a:pt x="2050" y="1283"/>
                    <a:pt x="2050" y="1283"/>
                  </a:cubicBezTo>
                  <a:cubicBezTo>
                    <a:pt x="2050" y="1283"/>
                    <a:pt x="2050" y="1283"/>
                    <a:pt x="2050" y="1283"/>
                  </a:cubicBezTo>
                  <a:cubicBezTo>
                    <a:pt x="2067" y="1291"/>
                    <a:pt x="2080" y="1285"/>
                    <a:pt x="2095" y="1276"/>
                  </a:cubicBezTo>
                  <a:cubicBezTo>
                    <a:pt x="2081" y="1266"/>
                    <a:pt x="2066" y="1271"/>
                    <a:pt x="2053" y="1280"/>
                  </a:cubicBezTo>
                  <a:cubicBezTo>
                    <a:pt x="2052" y="1280"/>
                    <a:pt x="2051" y="1280"/>
                    <a:pt x="2050" y="1280"/>
                  </a:cubicBezTo>
                  <a:cubicBezTo>
                    <a:pt x="2049" y="1280"/>
                    <a:pt x="2047" y="1280"/>
                    <a:pt x="2046" y="1279"/>
                  </a:cubicBezTo>
                  <a:cubicBezTo>
                    <a:pt x="2045" y="1279"/>
                    <a:pt x="2044" y="1279"/>
                    <a:pt x="2043" y="1279"/>
                  </a:cubicBezTo>
                  <a:cubicBezTo>
                    <a:pt x="2041" y="1279"/>
                    <a:pt x="2040" y="1279"/>
                    <a:pt x="2039" y="1279"/>
                  </a:cubicBezTo>
                  <a:cubicBezTo>
                    <a:pt x="2038" y="1278"/>
                    <a:pt x="2037" y="1278"/>
                    <a:pt x="2036" y="1278"/>
                  </a:cubicBezTo>
                  <a:cubicBezTo>
                    <a:pt x="2036" y="1278"/>
                    <a:pt x="2036" y="1278"/>
                    <a:pt x="2036" y="1278"/>
                  </a:cubicBezTo>
                  <a:cubicBezTo>
                    <a:pt x="2036" y="1278"/>
                    <a:pt x="2035" y="1278"/>
                    <a:pt x="2035" y="1278"/>
                  </a:cubicBezTo>
                  <a:cubicBezTo>
                    <a:pt x="2035" y="1278"/>
                    <a:pt x="2034" y="1278"/>
                    <a:pt x="2034" y="1278"/>
                  </a:cubicBezTo>
                  <a:cubicBezTo>
                    <a:pt x="2034" y="1278"/>
                    <a:pt x="2033" y="1278"/>
                    <a:pt x="2033" y="1278"/>
                  </a:cubicBezTo>
                  <a:cubicBezTo>
                    <a:pt x="2028" y="1274"/>
                    <a:pt x="2023" y="1270"/>
                    <a:pt x="2018" y="1265"/>
                  </a:cubicBezTo>
                  <a:cubicBezTo>
                    <a:pt x="2011" y="1259"/>
                    <a:pt x="2004" y="1252"/>
                    <a:pt x="1996" y="1245"/>
                  </a:cubicBezTo>
                  <a:cubicBezTo>
                    <a:pt x="1989" y="1238"/>
                    <a:pt x="1981" y="1231"/>
                    <a:pt x="1973" y="1224"/>
                  </a:cubicBezTo>
                  <a:cubicBezTo>
                    <a:pt x="1969" y="1221"/>
                    <a:pt x="1964" y="1217"/>
                    <a:pt x="1960" y="1214"/>
                  </a:cubicBezTo>
                  <a:cubicBezTo>
                    <a:pt x="1957" y="1211"/>
                    <a:pt x="1957" y="1211"/>
                    <a:pt x="1957" y="1211"/>
                  </a:cubicBezTo>
                  <a:cubicBezTo>
                    <a:pt x="1956" y="1211"/>
                    <a:pt x="1955" y="1210"/>
                    <a:pt x="1954" y="1209"/>
                  </a:cubicBezTo>
                  <a:cubicBezTo>
                    <a:pt x="1952" y="1208"/>
                    <a:pt x="1951" y="1207"/>
                    <a:pt x="1950" y="1207"/>
                  </a:cubicBezTo>
                  <a:cubicBezTo>
                    <a:pt x="1949" y="1206"/>
                    <a:pt x="1948" y="1205"/>
                    <a:pt x="1947" y="1204"/>
                  </a:cubicBezTo>
                  <a:cubicBezTo>
                    <a:pt x="1937" y="1198"/>
                    <a:pt x="1928" y="1193"/>
                    <a:pt x="1918" y="1188"/>
                  </a:cubicBezTo>
                  <a:cubicBezTo>
                    <a:pt x="1916" y="1186"/>
                    <a:pt x="1913" y="1185"/>
                    <a:pt x="1910" y="1183"/>
                  </a:cubicBezTo>
                  <a:cubicBezTo>
                    <a:pt x="1911" y="1184"/>
                    <a:pt x="1911" y="1184"/>
                    <a:pt x="1911" y="1184"/>
                  </a:cubicBezTo>
                  <a:cubicBezTo>
                    <a:pt x="1912" y="1184"/>
                    <a:pt x="1912" y="1184"/>
                    <a:pt x="1913" y="1184"/>
                  </a:cubicBezTo>
                  <a:cubicBezTo>
                    <a:pt x="1914" y="1184"/>
                    <a:pt x="1915" y="1184"/>
                    <a:pt x="1915" y="1184"/>
                  </a:cubicBezTo>
                  <a:cubicBezTo>
                    <a:pt x="1916" y="1184"/>
                    <a:pt x="1917" y="1184"/>
                    <a:pt x="1918" y="1184"/>
                  </a:cubicBezTo>
                  <a:cubicBezTo>
                    <a:pt x="1919" y="1184"/>
                    <a:pt x="1919" y="1184"/>
                    <a:pt x="1919" y="1184"/>
                  </a:cubicBezTo>
                  <a:cubicBezTo>
                    <a:pt x="1920" y="1184"/>
                    <a:pt x="1920" y="1184"/>
                    <a:pt x="1921" y="1184"/>
                  </a:cubicBezTo>
                  <a:cubicBezTo>
                    <a:pt x="1923" y="1184"/>
                    <a:pt x="1925" y="1184"/>
                    <a:pt x="1928" y="1184"/>
                  </a:cubicBezTo>
                  <a:cubicBezTo>
                    <a:pt x="1930" y="1184"/>
                    <a:pt x="1932" y="1183"/>
                    <a:pt x="1935" y="1183"/>
                  </a:cubicBezTo>
                  <a:cubicBezTo>
                    <a:pt x="1940" y="1183"/>
                    <a:pt x="1945" y="1182"/>
                    <a:pt x="1951" y="1181"/>
                  </a:cubicBezTo>
                  <a:cubicBezTo>
                    <a:pt x="1956" y="1181"/>
                    <a:pt x="1961" y="1180"/>
                    <a:pt x="1965" y="1180"/>
                  </a:cubicBezTo>
                  <a:cubicBezTo>
                    <a:pt x="1966" y="1180"/>
                    <a:pt x="1966" y="1181"/>
                    <a:pt x="1966" y="1181"/>
                  </a:cubicBezTo>
                  <a:cubicBezTo>
                    <a:pt x="1966" y="1181"/>
                    <a:pt x="1967" y="1182"/>
                    <a:pt x="1967" y="1183"/>
                  </a:cubicBezTo>
                  <a:cubicBezTo>
                    <a:pt x="1968" y="1183"/>
                    <a:pt x="1968" y="1184"/>
                    <a:pt x="1968" y="1184"/>
                  </a:cubicBezTo>
                  <a:cubicBezTo>
                    <a:pt x="1968" y="1184"/>
                    <a:pt x="1969" y="1184"/>
                    <a:pt x="1969" y="1185"/>
                  </a:cubicBezTo>
                  <a:cubicBezTo>
                    <a:pt x="1969" y="1185"/>
                    <a:pt x="1969" y="1185"/>
                    <a:pt x="1969" y="1185"/>
                  </a:cubicBezTo>
                  <a:cubicBezTo>
                    <a:pt x="1970" y="1186"/>
                    <a:pt x="1971" y="1187"/>
                    <a:pt x="1972" y="1188"/>
                  </a:cubicBezTo>
                  <a:cubicBezTo>
                    <a:pt x="1973" y="1189"/>
                    <a:pt x="1974" y="1189"/>
                    <a:pt x="1975" y="1190"/>
                  </a:cubicBezTo>
                  <a:cubicBezTo>
                    <a:pt x="1977" y="1192"/>
                    <a:pt x="1979" y="1194"/>
                    <a:pt x="1981" y="1196"/>
                  </a:cubicBezTo>
                  <a:cubicBezTo>
                    <a:pt x="1981" y="1196"/>
                    <a:pt x="1982" y="1197"/>
                    <a:pt x="1982" y="1197"/>
                  </a:cubicBezTo>
                  <a:cubicBezTo>
                    <a:pt x="1981" y="1197"/>
                    <a:pt x="1981" y="1197"/>
                    <a:pt x="1981" y="1197"/>
                  </a:cubicBezTo>
                  <a:cubicBezTo>
                    <a:pt x="1978" y="1215"/>
                    <a:pt x="2000" y="1220"/>
                    <a:pt x="2012" y="1215"/>
                  </a:cubicBezTo>
                  <a:cubicBezTo>
                    <a:pt x="2004" y="1208"/>
                    <a:pt x="1997" y="1191"/>
                    <a:pt x="1984" y="1196"/>
                  </a:cubicBezTo>
                  <a:cubicBezTo>
                    <a:pt x="1983" y="1195"/>
                    <a:pt x="1983" y="1195"/>
                    <a:pt x="1983" y="1195"/>
                  </a:cubicBezTo>
                  <a:cubicBezTo>
                    <a:pt x="1980" y="1193"/>
                    <a:pt x="1978" y="1191"/>
                    <a:pt x="1976" y="1189"/>
                  </a:cubicBezTo>
                  <a:cubicBezTo>
                    <a:pt x="1975" y="1188"/>
                    <a:pt x="1974" y="1187"/>
                    <a:pt x="1973" y="1186"/>
                  </a:cubicBezTo>
                  <a:cubicBezTo>
                    <a:pt x="1972" y="1185"/>
                    <a:pt x="1972" y="1184"/>
                    <a:pt x="1971" y="1184"/>
                  </a:cubicBezTo>
                  <a:cubicBezTo>
                    <a:pt x="1971" y="1183"/>
                    <a:pt x="1970" y="1183"/>
                    <a:pt x="1970" y="1183"/>
                  </a:cubicBezTo>
                  <a:cubicBezTo>
                    <a:pt x="1970" y="1183"/>
                    <a:pt x="1970" y="1183"/>
                    <a:pt x="1970" y="1183"/>
                  </a:cubicBezTo>
                  <a:cubicBezTo>
                    <a:pt x="1969" y="1182"/>
                    <a:pt x="1969" y="1182"/>
                    <a:pt x="1969" y="1182"/>
                  </a:cubicBezTo>
                  <a:cubicBezTo>
                    <a:pt x="1968" y="1181"/>
                    <a:pt x="1967" y="1181"/>
                    <a:pt x="1967" y="1180"/>
                  </a:cubicBezTo>
                  <a:cubicBezTo>
                    <a:pt x="1966" y="1180"/>
                    <a:pt x="1966" y="1180"/>
                    <a:pt x="1966" y="1180"/>
                  </a:cubicBezTo>
                  <a:cubicBezTo>
                    <a:pt x="1966" y="1180"/>
                    <a:pt x="1966" y="1180"/>
                    <a:pt x="1966" y="1180"/>
                  </a:cubicBezTo>
                  <a:cubicBezTo>
                    <a:pt x="1969" y="1180"/>
                    <a:pt x="1971" y="1179"/>
                    <a:pt x="1973" y="1179"/>
                  </a:cubicBezTo>
                  <a:cubicBezTo>
                    <a:pt x="1976" y="1179"/>
                    <a:pt x="1978" y="1179"/>
                    <a:pt x="1980" y="1179"/>
                  </a:cubicBezTo>
                  <a:cubicBezTo>
                    <a:pt x="1980" y="1179"/>
                    <a:pt x="1981" y="1179"/>
                    <a:pt x="1981" y="1179"/>
                  </a:cubicBezTo>
                  <a:cubicBezTo>
                    <a:pt x="1982" y="1179"/>
                    <a:pt x="1982" y="1179"/>
                    <a:pt x="1983" y="1179"/>
                  </a:cubicBezTo>
                  <a:cubicBezTo>
                    <a:pt x="1984" y="1179"/>
                    <a:pt x="1985" y="1179"/>
                    <a:pt x="1985" y="1178"/>
                  </a:cubicBezTo>
                  <a:cubicBezTo>
                    <a:pt x="1987" y="1178"/>
                    <a:pt x="1989" y="1178"/>
                    <a:pt x="1990" y="1178"/>
                  </a:cubicBezTo>
                  <a:cubicBezTo>
                    <a:pt x="1992" y="1178"/>
                    <a:pt x="1993" y="1178"/>
                    <a:pt x="1993" y="1178"/>
                  </a:cubicBezTo>
                  <a:cubicBezTo>
                    <a:pt x="1993" y="1178"/>
                    <a:pt x="1992" y="1177"/>
                    <a:pt x="1990" y="1177"/>
                  </a:cubicBezTo>
                  <a:cubicBezTo>
                    <a:pt x="1989" y="1177"/>
                    <a:pt x="1988" y="1177"/>
                    <a:pt x="1988" y="1177"/>
                  </a:cubicBezTo>
                  <a:cubicBezTo>
                    <a:pt x="1987" y="1177"/>
                    <a:pt x="1986" y="1177"/>
                    <a:pt x="1985" y="1177"/>
                  </a:cubicBezTo>
                  <a:cubicBezTo>
                    <a:pt x="1985" y="1177"/>
                    <a:pt x="1984" y="1176"/>
                    <a:pt x="1983" y="1176"/>
                  </a:cubicBezTo>
                  <a:cubicBezTo>
                    <a:pt x="1982" y="1176"/>
                    <a:pt x="1982" y="1176"/>
                    <a:pt x="1981" y="1176"/>
                  </a:cubicBezTo>
                  <a:cubicBezTo>
                    <a:pt x="1981" y="1176"/>
                    <a:pt x="1980" y="1176"/>
                    <a:pt x="1980" y="1177"/>
                  </a:cubicBezTo>
                  <a:cubicBezTo>
                    <a:pt x="1978" y="1177"/>
                    <a:pt x="1976" y="1177"/>
                    <a:pt x="1973" y="1177"/>
                  </a:cubicBezTo>
                  <a:cubicBezTo>
                    <a:pt x="1971" y="1177"/>
                    <a:pt x="1969" y="1177"/>
                    <a:pt x="1966" y="1177"/>
                  </a:cubicBezTo>
                  <a:cubicBezTo>
                    <a:pt x="1961" y="1178"/>
                    <a:pt x="1956" y="1178"/>
                    <a:pt x="1950" y="1179"/>
                  </a:cubicBezTo>
                  <a:cubicBezTo>
                    <a:pt x="1949" y="1179"/>
                    <a:pt x="1947" y="1179"/>
                    <a:pt x="1945" y="1180"/>
                  </a:cubicBezTo>
                  <a:cubicBezTo>
                    <a:pt x="1946" y="1179"/>
                    <a:pt x="1946" y="1179"/>
                    <a:pt x="1946" y="1179"/>
                  </a:cubicBezTo>
                  <a:cubicBezTo>
                    <a:pt x="1946" y="1179"/>
                    <a:pt x="1946" y="1179"/>
                    <a:pt x="1947" y="1178"/>
                  </a:cubicBezTo>
                  <a:cubicBezTo>
                    <a:pt x="1947" y="1178"/>
                    <a:pt x="1947" y="1178"/>
                    <a:pt x="1947" y="1178"/>
                  </a:cubicBezTo>
                  <a:cubicBezTo>
                    <a:pt x="1947" y="1177"/>
                    <a:pt x="1948" y="1177"/>
                    <a:pt x="1948" y="1177"/>
                  </a:cubicBezTo>
                  <a:cubicBezTo>
                    <a:pt x="1949" y="1174"/>
                    <a:pt x="1951" y="1171"/>
                    <a:pt x="1952" y="1167"/>
                  </a:cubicBezTo>
                  <a:cubicBezTo>
                    <a:pt x="1953" y="1165"/>
                    <a:pt x="1954" y="1161"/>
                    <a:pt x="1955" y="1158"/>
                  </a:cubicBezTo>
                  <a:cubicBezTo>
                    <a:pt x="1955" y="1159"/>
                    <a:pt x="1956" y="1159"/>
                    <a:pt x="1956" y="1159"/>
                  </a:cubicBezTo>
                  <a:cubicBezTo>
                    <a:pt x="1959" y="1159"/>
                    <a:pt x="1959" y="1159"/>
                    <a:pt x="1959" y="1159"/>
                  </a:cubicBezTo>
                  <a:cubicBezTo>
                    <a:pt x="1974" y="1159"/>
                    <a:pt x="1984" y="1144"/>
                    <a:pt x="1979" y="1130"/>
                  </a:cubicBezTo>
                  <a:cubicBezTo>
                    <a:pt x="1969" y="1136"/>
                    <a:pt x="1947" y="1140"/>
                    <a:pt x="1954" y="1156"/>
                  </a:cubicBezTo>
                  <a:cubicBezTo>
                    <a:pt x="1954" y="1156"/>
                    <a:pt x="1954" y="1156"/>
                    <a:pt x="1954" y="1156"/>
                  </a:cubicBezTo>
                  <a:cubicBezTo>
                    <a:pt x="1952" y="1160"/>
                    <a:pt x="1951" y="1163"/>
                    <a:pt x="1950" y="1167"/>
                  </a:cubicBezTo>
                  <a:cubicBezTo>
                    <a:pt x="1948" y="1170"/>
                    <a:pt x="1947" y="1173"/>
                    <a:pt x="1946" y="1175"/>
                  </a:cubicBezTo>
                  <a:cubicBezTo>
                    <a:pt x="1946" y="1176"/>
                    <a:pt x="1945" y="1176"/>
                    <a:pt x="1945" y="1176"/>
                  </a:cubicBezTo>
                  <a:cubicBezTo>
                    <a:pt x="1945" y="1177"/>
                    <a:pt x="1945" y="1177"/>
                    <a:pt x="1945" y="1177"/>
                  </a:cubicBezTo>
                  <a:cubicBezTo>
                    <a:pt x="1945" y="1177"/>
                    <a:pt x="1944" y="1178"/>
                    <a:pt x="1944" y="1178"/>
                  </a:cubicBezTo>
                  <a:cubicBezTo>
                    <a:pt x="1944" y="1178"/>
                    <a:pt x="1944" y="1178"/>
                    <a:pt x="1944" y="1179"/>
                  </a:cubicBezTo>
                  <a:cubicBezTo>
                    <a:pt x="1943" y="1179"/>
                    <a:pt x="1943" y="1180"/>
                    <a:pt x="1943" y="1180"/>
                  </a:cubicBezTo>
                  <a:cubicBezTo>
                    <a:pt x="1940" y="1180"/>
                    <a:pt x="1937" y="1181"/>
                    <a:pt x="1935" y="1181"/>
                  </a:cubicBezTo>
                  <a:cubicBezTo>
                    <a:pt x="1932" y="1181"/>
                    <a:pt x="1930" y="1181"/>
                    <a:pt x="1927" y="1181"/>
                  </a:cubicBezTo>
                  <a:cubicBezTo>
                    <a:pt x="1925" y="1182"/>
                    <a:pt x="1923" y="1182"/>
                    <a:pt x="1921" y="1182"/>
                  </a:cubicBezTo>
                  <a:cubicBezTo>
                    <a:pt x="1920" y="1182"/>
                    <a:pt x="1919" y="1182"/>
                    <a:pt x="1918" y="1182"/>
                  </a:cubicBezTo>
                  <a:cubicBezTo>
                    <a:pt x="1917" y="1182"/>
                    <a:pt x="1916" y="1182"/>
                    <a:pt x="1915" y="1182"/>
                  </a:cubicBezTo>
                  <a:cubicBezTo>
                    <a:pt x="1914" y="1182"/>
                    <a:pt x="1912" y="1183"/>
                    <a:pt x="1911" y="1183"/>
                  </a:cubicBezTo>
                  <a:cubicBezTo>
                    <a:pt x="1910" y="1183"/>
                    <a:pt x="1910" y="1183"/>
                    <a:pt x="1909" y="1183"/>
                  </a:cubicBezTo>
                  <a:cubicBezTo>
                    <a:pt x="1908" y="1182"/>
                    <a:pt x="1906" y="1181"/>
                    <a:pt x="1905" y="1180"/>
                  </a:cubicBezTo>
                  <a:cubicBezTo>
                    <a:pt x="1902" y="1179"/>
                    <a:pt x="1900" y="1177"/>
                    <a:pt x="1898" y="1176"/>
                  </a:cubicBezTo>
                  <a:cubicBezTo>
                    <a:pt x="1896" y="1175"/>
                    <a:pt x="1894" y="1173"/>
                    <a:pt x="1892" y="1172"/>
                  </a:cubicBezTo>
                  <a:cubicBezTo>
                    <a:pt x="1880" y="1164"/>
                    <a:pt x="1869" y="1155"/>
                    <a:pt x="1860" y="1147"/>
                  </a:cubicBezTo>
                  <a:cubicBezTo>
                    <a:pt x="1860" y="1147"/>
                    <a:pt x="1861" y="1147"/>
                    <a:pt x="1861" y="1147"/>
                  </a:cubicBezTo>
                  <a:cubicBezTo>
                    <a:pt x="1862" y="1147"/>
                    <a:pt x="1862" y="1147"/>
                    <a:pt x="1863" y="1146"/>
                  </a:cubicBezTo>
                  <a:cubicBezTo>
                    <a:pt x="1864" y="1146"/>
                    <a:pt x="1865" y="1146"/>
                    <a:pt x="1866" y="1146"/>
                  </a:cubicBezTo>
                  <a:cubicBezTo>
                    <a:pt x="1867" y="1145"/>
                    <a:pt x="1868" y="1145"/>
                    <a:pt x="1868" y="1145"/>
                  </a:cubicBezTo>
                  <a:cubicBezTo>
                    <a:pt x="1869" y="1145"/>
                    <a:pt x="1869" y="1145"/>
                    <a:pt x="1869" y="1145"/>
                  </a:cubicBezTo>
                  <a:cubicBezTo>
                    <a:pt x="1869" y="1145"/>
                    <a:pt x="1869" y="1145"/>
                    <a:pt x="1869" y="1145"/>
                  </a:cubicBezTo>
                  <a:cubicBezTo>
                    <a:pt x="1883" y="1147"/>
                    <a:pt x="1889" y="1137"/>
                    <a:pt x="1896" y="1124"/>
                  </a:cubicBezTo>
                  <a:cubicBezTo>
                    <a:pt x="1883" y="1118"/>
                    <a:pt x="1875" y="1128"/>
                    <a:pt x="1870" y="1140"/>
                  </a:cubicBezTo>
                  <a:cubicBezTo>
                    <a:pt x="1869" y="1141"/>
                    <a:pt x="1868" y="1141"/>
                    <a:pt x="1867" y="1142"/>
                  </a:cubicBezTo>
                  <a:cubicBezTo>
                    <a:pt x="1867" y="1142"/>
                    <a:pt x="1866" y="1142"/>
                    <a:pt x="1865" y="1143"/>
                  </a:cubicBezTo>
                  <a:cubicBezTo>
                    <a:pt x="1864" y="1143"/>
                    <a:pt x="1863" y="1143"/>
                    <a:pt x="1862" y="1143"/>
                  </a:cubicBezTo>
                  <a:cubicBezTo>
                    <a:pt x="1862" y="1143"/>
                    <a:pt x="1861" y="1144"/>
                    <a:pt x="1860" y="1144"/>
                  </a:cubicBezTo>
                  <a:cubicBezTo>
                    <a:pt x="1859" y="1144"/>
                    <a:pt x="1859" y="1144"/>
                    <a:pt x="1858" y="1144"/>
                  </a:cubicBezTo>
                  <a:cubicBezTo>
                    <a:pt x="1858" y="1144"/>
                    <a:pt x="1858" y="1144"/>
                    <a:pt x="1857" y="1144"/>
                  </a:cubicBezTo>
                  <a:cubicBezTo>
                    <a:pt x="1857" y="1144"/>
                    <a:pt x="1857" y="1144"/>
                    <a:pt x="1857" y="1144"/>
                  </a:cubicBezTo>
                  <a:cubicBezTo>
                    <a:pt x="1856" y="1144"/>
                    <a:pt x="1856" y="1143"/>
                    <a:pt x="1855" y="1143"/>
                  </a:cubicBezTo>
                  <a:cubicBezTo>
                    <a:pt x="1846" y="1128"/>
                    <a:pt x="1838" y="1115"/>
                    <a:pt x="1833" y="1110"/>
                  </a:cubicBezTo>
                  <a:cubicBezTo>
                    <a:pt x="1871" y="1117"/>
                    <a:pt x="1927" y="1106"/>
                    <a:pt x="1967" y="1108"/>
                  </a:cubicBezTo>
                  <a:cubicBezTo>
                    <a:pt x="1952" y="1105"/>
                    <a:pt x="1925" y="1103"/>
                    <a:pt x="1910" y="1100"/>
                  </a:cubicBezTo>
                  <a:cubicBezTo>
                    <a:pt x="1890" y="1097"/>
                    <a:pt x="1868" y="1100"/>
                    <a:pt x="1846" y="1097"/>
                  </a:cubicBezTo>
                  <a:cubicBezTo>
                    <a:pt x="1786" y="1089"/>
                    <a:pt x="1756" y="1035"/>
                    <a:pt x="1692" y="1052"/>
                  </a:cubicBezTo>
                  <a:cubicBezTo>
                    <a:pt x="1726" y="1027"/>
                    <a:pt x="1767" y="1013"/>
                    <a:pt x="1808" y="1006"/>
                  </a:cubicBezTo>
                  <a:cubicBezTo>
                    <a:pt x="1856" y="999"/>
                    <a:pt x="1885" y="1022"/>
                    <a:pt x="1928" y="1033"/>
                  </a:cubicBezTo>
                  <a:cubicBezTo>
                    <a:pt x="1962" y="1041"/>
                    <a:pt x="1999" y="1033"/>
                    <a:pt x="2034" y="1041"/>
                  </a:cubicBezTo>
                  <a:cubicBezTo>
                    <a:pt x="2069" y="1050"/>
                    <a:pt x="2098" y="1070"/>
                    <a:pt x="2132" y="1079"/>
                  </a:cubicBezTo>
                  <a:cubicBezTo>
                    <a:pt x="2143" y="1082"/>
                    <a:pt x="2151" y="1082"/>
                    <a:pt x="2159" y="1083"/>
                  </a:cubicBezTo>
                  <a:cubicBezTo>
                    <a:pt x="2167" y="1087"/>
                    <a:pt x="2175" y="1092"/>
                    <a:pt x="2185" y="1096"/>
                  </a:cubicBezTo>
                  <a:cubicBezTo>
                    <a:pt x="2187" y="1097"/>
                    <a:pt x="2190" y="1099"/>
                    <a:pt x="2192" y="1100"/>
                  </a:cubicBezTo>
                  <a:cubicBezTo>
                    <a:pt x="2193" y="1100"/>
                    <a:pt x="2193" y="1100"/>
                    <a:pt x="2193" y="1100"/>
                  </a:cubicBezTo>
                  <a:cubicBezTo>
                    <a:pt x="2193" y="1101"/>
                    <a:pt x="2193" y="1102"/>
                    <a:pt x="2193" y="1102"/>
                  </a:cubicBezTo>
                  <a:cubicBezTo>
                    <a:pt x="2193" y="1103"/>
                    <a:pt x="2193" y="1103"/>
                    <a:pt x="2194" y="1103"/>
                  </a:cubicBezTo>
                  <a:cubicBezTo>
                    <a:pt x="2194" y="1104"/>
                    <a:pt x="2194" y="1104"/>
                    <a:pt x="2194" y="1104"/>
                  </a:cubicBezTo>
                  <a:cubicBezTo>
                    <a:pt x="2194" y="1104"/>
                    <a:pt x="2194" y="1104"/>
                    <a:pt x="2194" y="1105"/>
                  </a:cubicBezTo>
                  <a:cubicBezTo>
                    <a:pt x="2194" y="1105"/>
                    <a:pt x="2194" y="1106"/>
                    <a:pt x="2194" y="1107"/>
                  </a:cubicBezTo>
                  <a:cubicBezTo>
                    <a:pt x="2194" y="1108"/>
                    <a:pt x="2194" y="1110"/>
                    <a:pt x="2194" y="1111"/>
                  </a:cubicBezTo>
                  <a:cubicBezTo>
                    <a:pt x="2194" y="1112"/>
                    <a:pt x="2194" y="1113"/>
                    <a:pt x="2194" y="1114"/>
                  </a:cubicBezTo>
                  <a:cubicBezTo>
                    <a:pt x="2194" y="1115"/>
                    <a:pt x="2194" y="1117"/>
                    <a:pt x="2193" y="1118"/>
                  </a:cubicBezTo>
                  <a:cubicBezTo>
                    <a:pt x="2193" y="1119"/>
                    <a:pt x="2193" y="1121"/>
                    <a:pt x="2193" y="1122"/>
                  </a:cubicBezTo>
                  <a:cubicBezTo>
                    <a:pt x="2185" y="1125"/>
                    <a:pt x="2184" y="1140"/>
                    <a:pt x="2188" y="1146"/>
                  </a:cubicBezTo>
                  <a:cubicBezTo>
                    <a:pt x="2192" y="1155"/>
                    <a:pt x="2201" y="1157"/>
                    <a:pt x="2210" y="1155"/>
                  </a:cubicBezTo>
                  <a:cubicBezTo>
                    <a:pt x="2193" y="1148"/>
                    <a:pt x="2210" y="1133"/>
                    <a:pt x="2195" y="1123"/>
                  </a:cubicBezTo>
                  <a:cubicBezTo>
                    <a:pt x="2195" y="1121"/>
                    <a:pt x="2195" y="1120"/>
                    <a:pt x="2195" y="1118"/>
                  </a:cubicBezTo>
                  <a:cubicBezTo>
                    <a:pt x="2195" y="1117"/>
                    <a:pt x="2196" y="1116"/>
                    <a:pt x="2196" y="1114"/>
                  </a:cubicBezTo>
                  <a:cubicBezTo>
                    <a:pt x="2196" y="1113"/>
                    <a:pt x="2196" y="1112"/>
                    <a:pt x="2196" y="1111"/>
                  </a:cubicBezTo>
                  <a:cubicBezTo>
                    <a:pt x="2196" y="1109"/>
                    <a:pt x="2196" y="1108"/>
                    <a:pt x="2196" y="1107"/>
                  </a:cubicBezTo>
                  <a:cubicBezTo>
                    <a:pt x="2196" y="1106"/>
                    <a:pt x="2196" y="1105"/>
                    <a:pt x="2196" y="1104"/>
                  </a:cubicBezTo>
                  <a:cubicBezTo>
                    <a:pt x="2196" y="1104"/>
                    <a:pt x="2196" y="1104"/>
                    <a:pt x="2196" y="1103"/>
                  </a:cubicBezTo>
                  <a:cubicBezTo>
                    <a:pt x="2195" y="1103"/>
                    <a:pt x="2195" y="1103"/>
                    <a:pt x="2195" y="1103"/>
                  </a:cubicBezTo>
                  <a:cubicBezTo>
                    <a:pt x="2195" y="1102"/>
                    <a:pt x="2195" y="1102"/>
                    <a:pt x="2195" y="1102"/>
                  </a:cubicBezTo>
                  <a:cubicBezTo>
                    <a:pt x="2194" y="1101"/>
                    <a:pt x="2194" y="1101"/>
                    <a:pt x="2194" y="1101"/>
                  </a:cubicBezTo>
                  <a:cubicBezTo>
                    <a:pt x="2197" y="1102"/>
                    <a:pt x="2200" y="1104"/>
                    <a:pt x="2204" y="1105"/>
                  </a:cubicBezTo>
                  <a:cubicBezTo>
                    <a:pt x="2221" y="1122"/>
                    <a:pt x="2230" y="1145"/>
                    <a:pt x="2235" y="1166"/>
                  </a:cubicBezTo>
                  <a:cubicBezTo>
                    <a:pt x="2234" y="1168"/>
                    <a:pt x="2234" y="1169"/>
                    <a:pt x="2233" y="1170"/>
                  </a:cubicBezTo>
                  <a:cubicBezTo>
                    <a:pt x="2232" y="1172"/>
                    <a:pt x="2232" y="1173"/>
                    <a:pt x="2231" y="1175"/>
                  </a:cubicBezTo>
                  <a:cubicBezTo>
                    <a:pt x="2230" y="1176"/>
                    <a:pt x="2229" y="1177"/>
                    <a:pt x="2228" y="1178"/>
                  </a:cubicBezTo>
                  <a:cubicBezTo>
                    <a:pt x="2228" y="1178"/>
                    <a:pt x="2227" y="1179"/>
                    <a:pt x="2227" y="1179"/>
                  </a:cubicBezTo>
                  <a:cubicBezTo>
                    <a:pt x="2227" y="1180"/>
                    <a:pt x="2226" y="1180"/>
                    <a:pt x="2226" y="1180"/>
                  </a:cubicBezTo>
                  <a:cubicBezTo>
                    <a:pt x="2225" y="1181"/>
                    <a:pt x="2224" y="1182"/>
                    <a:pt x="2223" y="1183"/>
                  </a:cubicBezTo>
                  <a:cubicBezTo>
                    <a:pt x="2222" y="1183"/>
                    <a:pt x="2222" y="1183"/>
                    <a:pt x="2222" y="1184"/>
                  </a:cubicBezTo>
                  <a:cubicBezTo>
                    <a:pt x="2207" y="1180"/>
                    <a:pt x="2205" y="1192"/>
                    <a:pt x="2194" y="1199"/>
                  </a:cubicBezTo>
                  <a:cubicBezTo>
                    <a:pt x="2209" y="1207"/>
                    <a:pt x="2218" y="1199"/>
                    <a:pt x="2224" y="1184"/>
                  </a:cubicBezTo>
                  <a:cubicBezTo>
                    <a:pt x="2224" y="1184"/>
                    <a:pt x="2223" y="1184"/>
                    <a:pt x="2223" y="1184"/>
                  </a:cubicBezTo>
                  <a:cubicBezTo>
                    <a:pt x="2224" y="1183"/>
                    <a:pt x="2225" y="1182"/>
                    <a:pt x="2226" y="1182"/>
                  </a:cubicBezTo>
                  <a:cubicBezTo>
                    <a:pt x="2227" y="1181"/>
                    <a:pt x="2227" y="1181"/>
                    <a:pt x="2228" y="1180"/>
                  </a:cubicBezTo>
                  <a:cubicBezTo>
                    <a:pt x="2228" y="1180"/>
                    <a:pt x="2229" y="1179"/>
                    <a:pt x="2229" y="1179"/>
                  </a:cubicBezTo>
                  <a:cubicBezTo>
                    <a:pt x="2230" y="1179"/>
                    <a:pt x="2230" y="1178"/>
                    <a:pt x="2230" y="1178"/>
                  </a:cubicBezTo>
                  <a:cubicBezTo>
                    <a:pt x="2230" y="1180"/>
                    <a:pt x="2229" y="1181"/>
                    <a:pt x="2229" y="1182"/>
                  </a:cubicBezTo>
                  <a:cubicBezTo>
                    <a:pt x="2228" y="1186"/>
                    <a:pt x="2227" y="1190"/>
                    <a:pt x="2227" y="1193"/>
                  </a:cubicBezTo>
                  <a:cubicBezTo>
                    <a:pt x="2227" y="1194"/>
                    <a:pt x="2227" y="1194"/>
                    <a:pt x="2227" y="1195"/>
                  </a:cubicBezTo>
                  <a:cubicBezTo>
                    <a:pt x="2227" y="1195"/>
                    <a:pt x="2227" y="1195"/>
                    <a:pt x="2227" y="1196"/>
                  </a:cubicBezTo>
                  <a:cubicBezTo>
                    <a:pt x="2227" y="1196"/>
                    <a:pt x="2227" y="1197"/>
                    <a:pt x="2227" y="1198"/>
                  </a:cubicBezTo>
                  <a:cubicBezTo>
                    <a:pt x="2227" y="1199"/>
                    <a:pt x="2227" y="1200"/>
                    <a:pt x="2228" y="1201"/>
                  </a:cubicBezTo>
                  <a:cubicBezTo>
                    <a:pt x="2228" y="1202"/>
                    <a:pt x="2228" y="1203"/>
                    <a:pt x="2228" y="1203"/>
                  </a:cubicBezTo>
                  <a:cubicBezTo>
                    <a:pt x="2228" y="1204"/>
                    <a:pt x="2228" y="1204"/>
                    <a:pt x="2228" y="1204"/>
                  </a:cubicBezTo>
                  <a:cubicBezTo>
                    <a:pt x="2228" y="1204"/>
                    <a:pt x="2228" y="1203"/>
                    <a:pt x="2229" y="1201"/>
                  </a:cubicBezTo>
                  <a:cubicBezTo>
                    <a:pt x="2229" y="1200"/>
                    <a:pt x="2229" y="1199"/>
                    <a:pt x="2229" y="1198"/>
                  </a:cubicBezTo>
                  <a:cubicBezTo>
                    <a:pt x="2230" y="1197"/>
                    <a:pt x="2230" y="1196"/>
                    <a:pt x="2230" y="1196"/>
                  </a:cubicBezTo>
                  <a:cubicBezTo>
                    <a:pt x="2230" y="1195"/>
                    <a:pt x="2230" y="1195"/>
                    <a:pt x="2230" y="1195"/>
                  </a:cubicBezTo>
                  <a:cubicBezTo>
                    <a:pt x="2230" y="1194"/>
                    <a:pt x="2230" y="1194"/>
                    <a:pt x="2230" y="1194"/>
                  </a:cubicBezTo>
                  <a:cubicBezTo>
                    <a:pt x="2230" y="1193"/>
                    <a:pt x="2230" y="1192"/>
                    <a:pt x="2230" y="1192"/>
                  </a:cubicBezTo>
                  <a:cubicBezTo>
                    <a:pt x="2230" y="1192"/>
                    <a:pt x="2230" y="1192"/>
                    <a:pt x="2230" y="1192"/>
                  </a:cubicBezTo>
                  <a:cubicBezTo>
                    <a:pt x="2230" y="1192"/>
                    <a:pt x="2230" y="1192"/>
                    <a:pt x="2230" y="1192"/>
                  </a:cubicBezTo>
                  <a:cubicBezTo>
                    <a:pt x="2231" y="1192"/>
                    <a:pt x="2231" y="1193"/>
                    <a:pt x="2231" y="1193"/>
                  </a:cubicBezTo>
                  <a:cubicBezTo>
                    <a:pt x="2231" y="1194"/>
                    <a:pt x="2231" y="1195"/>
                    <a:pt x="2232" y="1196"/>
                  </a:cubicBezTo>
                  <a:cubicBezTo>
                    <a:pt x="2232" y="1197"/>
                    <a:pt x="2232" y="1197"/>
                    <a:pt x="2233" y="1198"/>
                  </a:cubicBezTo>
                  <a:cubicBezTo>
                    <a:pt x="2233" y="1199"/>
                    <a:pt x="2234" y="1201"/>
                    <a:pt x="2234" y="1202"/>
                  </a:cubicBezTo>
                  <a:cubicBezTo>
                    <a:pt x="2234" y="1202"/>
                    <a:pt x="2235" y="1203"/>
                    <a:pt x="2235" y="1203"/>
                  </a:cubicBezTo>
                  <a:cubicBezTo>
                    <a:pt x="2235" y="1203"/>
                    <a:pt x="2235" y="1203"/>
                    <a:pt x="2235" y="1203"/>
                  </a:cubicBezTo>
                  <a:cubicBezTo>
                    <a:pt x="2235" y="1203"/>
                    <a:pt x="2235" y="1203"/>
                    <a:pt x="2235" y="1203"/>
                  </a:cubicBezTo>
                  <a:cubicBezTo>
                    <a:pt x="2235" y="1204"/>
                    <a:pt x="2235" y="1204"/>
                    <a:pt x="2235" y="1204"/>
                  </a:cubicBezTo>
                  <a:cubicBezTo>
                    <a:pt x="2233" y="1207"/>
                    <a:pt x="2233" y="1217"/>
                    <a:pt x="2237" y="1221"/>
                  </a:cubicBezTo>
                  <a:cubicBezTo>
                    <a:pt x="2241" y="1227"/>
                    <a:pt x="2250" y="1228"/>
                    <a:pt x="2256" y="1230"/>
                  </a:cubicBezTo>
                  <a:cubicBezTo>
                    <a:pt x="2248" y="1219"/>
                    <a:pt x="2252" y="1205"/>
                    <a:pt x="2237" y="1204"/>
                  </a:cubicBezTo>
                  <a:cubicBezTo>
                    <a:pt x="2237" y="1203"/>
                    <a:pt x="2236" y="1202"/>
                    <a:pt x="2236" y="1201"/>
                  </a:cubicBezTo>
                  <a:cubicBezTo>
                    <a:pt x="2235" y="1200"/>
                    <a:pt x="2235" y="1199"/>
                    <a:pt x="2235" y="1198"/>
                  </a:cubicBezTo>
                  <a:cubicBezTo>
                    <a:pt x="2234" y="1197"/>
                    <a:pt x="2234" y="1196"/>
                    <a:pt x="2233" y="1195"/>
                  </a:cubicBezTo>
                  <a:cubicBezTo>
                    <a:pt x="2233" y="1194"/>
                    <a:pt x="2233" y="1193"/>
                    <a:pt x="2233" y="1192"/>
                  </a:cubicBezTo>
                  <a:cubicBezTo>
                    <a:pt x="2232" y="1192"/>
                    <a:pt x="2232" y="1192"/>
                    <a:pt x="2232" y="1192"/>
                  </a:cubicBezTo>
                  <a:cubicBezTo>
                    <a:pt x="2232" y="1191"/>
                    <a:pt x="2232" y="1191"/>
                    <a:pt x="2232" y="1191"/>
                  </a:cubicBezTo>
                  <a:cubicBezTo>
                    <a:pt x="2232" y="1191"/>
                    <a:pt x="2232" y="1190"/>
                    <a:pt x="2232" y="1190"/>
                  </a:cubicBezTo>
                  <a:cubicBezTo>
                    <a:pt x="2231" y="1189"/>
                    <a:pt x="2231" y="1189"/>
                    <a:pt x="2231" y="1188"/>
                  </a:cubicBezTo>
                  <a:cubicBezTo>
                    <a:pt x="2231" y="1188"/>
                    <a:pt x="2231" y="1188"/>
                    <a:pt x="2231" y="1188"/>
                  </a:cubicBezTo>
                  <a:cubicBezTo>
                    <a:pt x="2231" y="1187"/>
                    <a:pt x="2231" y="1185"/>
                    <a:pt x="2232" y="1183"/>
                  </a:cubicBezTo>
                  <a:cubicBezTo>
                    <a:pt x="2232" y="1181"/>
                    <a:pt x="2233" y="1179"/>
                    <a:pt x="2234" y="1177"/>
                  </a:cubicBezTo>
                  <a:cubicBezTo>
                    <a:pt x="2234" y="1176"/>
                    <a:pt x="2235" y="1174"/>
                    <a:pt x="2236" y="1172"/>
                  </a:cubicBezTo>
                  <a:cubicBezTo>
                    <a:pt x="2237" y="1168"/>
                    <a:pt x="2239" y="1164"/>
                    <a:pt x="2241" y="1161"/>
                  </a:cubicBezTo>
                  <a:cubicBezTo>
                    <a:pt x="2242" y="1159"/>
                    <a:pt x="2243" y="1157"/>
                    <a:pt x="2244" y="1155"/>
                  </a:cubicBezTo>
                  <a:cubicBezTo>
                    <a:pt x="2244" y="1154"/>
                    <a:pt x="2245" y="1152"/>
                    <a:pt x="2246" y="1151"/>
                  </a:cubicBezTo>
                  <a:cubicBezTo>
                    <a:pt x="2246" y="1150"/>
                    <a:pt x="2246" y="1150"/>
                    <a:pt x="2246" y="1149"/>
                  </a:cubicBezTo>
                  <a:cubicBezTo>
                    <a:pt x="2246" y="1149"/>
                    <a:pt x="2247" y="1149"/>
                    <a:pt x="2247" y="1148"/>
                  </a:cubicBezTo>
                  <a:cubicBezTo>
                    <a:pt x="2247" y="1148"/>
                    <a:pt x="2247" y="1147"/>
                    <a:pt x="2247" y="1146"/>
                  </a:cubicBezTo>
                  <a:cubicBezTo>
                    <a:pt x="2247" y="1146"/>
                    <a:pt x="2247" y="1145"/>
                    <a:pt x="2247" y="1144"/>
                  </a:cubicBezTo>
                  <a:cubicBezTo>
                    <a:pt x="2247" y="1144"/>
                    <a:pt x="2247" y="1144"/>
                    <a:pt x="2247" y="1144"/>
                  </a:cubicBezTo>
                  <a:cubicBezTo>
                    <a:pt x="2250" y="1148"/>
                    <a:pt x="2253" y="1151"/>
                    <a:pt x="2256" y="1154"/>
                  </a:cubicBezTo>
                  <a:cubicBezTo>
                    <a:pt x="2258" y="1156"/>
                    <a:pt x="2261" y="1159"/>
                    <a:pt x="2264" y="1161"/>
                  </a:cubicBezTo>
                  <a:cubicBezTo>
                    <a:pt x="2267" y="1163"/>
                    <a:pt x="2270" y="1166"/>
                    <a:pt x="2272" y="1168"/>
                  </a:cubicBezTo>
                  <a:cubicBezTo>
                    <a:pt x="2275" y="1170"/>
                    <a:pt x="2277" y="1172"/>
                    <a:pt x="2279" y="1175"/>
                  </a:cubicBezTo>
                  <a:cubicBezTo>
                    <a:pt x="2280" y="1175"/>
                    <a:pt x="2280" y="1176"/>
                    <a:pt x="2280" y="1177"/>
                  </a:cubicBezTo>
                  <a:cubicBezTo>
                    <a:pt x="2281" y="1177"/>
                    <a:pt x="2281" y="1177"/>
                    <a:pt x="2281" y="1177"/>
                  </a:cubicBezTo>
                  <a:cubicBezTo>
                    <a:pt x="2281" y="1177"/>
                    <a:pt x="2281" y="1177"/>
                    <a:pt x="2281" y="1177"/>
                  </a:cubicBezTo>
                  <a:cubicBezTo>
                    <a:pt x="2281" y="1177"/>
                    <a:pt x="2281" y="1177"/>
                    <a:pt x="2281" y="1177"/>
                  </a:cubicBezTo>
                  <a:cubicBezTo>
                    <a:pt x="2281" y="1177"/>
                    <a:pt x="2281" y="1177"/>
                    <a:pt x="2281" y="1177"/>
                  </a:cubicBezTo>
                  <a:cubicBezTo>
                    <a:pt x="2281" y="1177"/>
                    <a:pt x="2281" y="1177"/>
                    <a:pt x="2281" y="1177"/>
                  </a:cubicBezTo>
                  <a:cubicBezTo>
                    <a:pt x="2281" y="1178"/>
                    <a:pt x="2282" y="1178"/>
                    <a:pt x="2282" y="1178"/>
                  </a:cubicBezTo>
                  <a:cubicBezTo>
                    <a:pt x="2282" y="1179"/>
                    <a:pt x="2282" y="1179"/>
                    <a:pt x="2282" y="1179"/>
                  </a:cubicBezTo>
                  <a:cubicBezTo>
                    <a:pt x="2282" y="1180"/>
                    <a:pt x="2283" y="1180"/>
                    <a:pt x="2283" y="1180"/>
                  </a:cubicBezTo>
                  <a:cubicBezTo>
                    <a:pt x="2283" y="1181"/>
                    <a:pt x="2283" y="1182"/>
                    <a:pt x="2284" y="1182"/>
                  </a:cubicBezTo>
                  <a:cubicBezTo>
                    <a:pt x="2284" y="1184"/>
                    <a:pt x="2285" y="1185"/>
                    <a:pt x="2285" y="1186"/>
                  </a:cubicBezTo>
                  <a:cubicBezTo>
                    <a:pt x="2286" y="1188"/>
                    <a:pt x="2286" y="1189"/>
                    <a:pt x="2287" y="1191"/>
                  </a:cubicBezTo>
                  <a:cubicBezTo>
                    <a:pt x="2288" y="1193"/>
                    <a:pt x="2289" y="1196"/>
                    <a:pt x="2289" y="1198"/>
                  </a:cubicBezTo>
                  <a:cubicBezTo>
                    <a:pt x="2290" y="1198"/>
                    <a:pt x="2290" y="1198"/>
                    <a:pt x="2290" y="1199"/>
                  </a:cubicBezTo>
                  <a:cubicBezTo>
                    <a:pt x="2290" y="1199"/>
                    <a:pt x="2290" y="1199"/>
                    <a:pt x="2290" y="1200"/>
                  </a:cubicBezTo>
                  <a:cubicBezTo>
                    <a:pt x="2290" y="1201"/>
                    <a:pt x="2290" y="1201"/>
                    <a:pt x="2290" y="1202"/>
                  </a:cubicBezTo>
                  <a:cubicBezTo>
                    <a:pt x="2290" y="1203"/>
                    <a:pt x="2290" y="1203"/>
                    <a:pt x="2290" y="1204"/>
                  </a:cubicBezTo>
                  <a:cubicBezTo>
                    <a:pt x="2290" y="1205"/>
                    <a:pt x="2291" y="1207"/>
                    <a:pt x="2290" y="1208"/>
                  </a:cubicBezTo>
                  <a:cubicBezTo>
                    <a:pt x="2291" y="1210"/>
                    <a:pt x="2290" y="1212"/>
                    <a:pt x="2290" y="1213"/>
                  </a:cubicBezTo>
                  <a:cubicBezTo>
                    <a:pt x="2290" y="1215"/>
                    <a:pt x="2290" y="1216"/>
                    <a:pt x="2290" y="1218"/>
                  </a:cubicBezTo>
                  <a:cubicBezTo>
                    <a:pt x="2289" y="1219"/>
                    <a:pt x="2289" y="1221"/>
                    <a:pt x="2289" y="1222"/>
                  </a:cubicBezTo>
                  <a:cubicBezTo>
                    <a:pt x="2289" y="1222"/>
                    <a:pt x="2289" y="1222"/>
                    <a:pt x="2289" y="1222"/>
                  </a:cubicBezTo>
                  <a:cubicBezTo>
                    <a:pt x="2268" y="1230"/>
                    <a:pt x="2274" y="1245"/>
                    <a:pt x="2286" y="1259"/>
                  </a:cubicBezTo>
                  <a:cubicBezTo>
                    <a:pt x="2287" y="1243"/>
                    <a:pt x="2301" y="1239"/>
                    <a:pt x="2291" y="1222"/>
                  </a:cubicBezTo>
                  <a:cubicBezTo>
                    <a:pt x="2292" y="1220"/>
                    <a:pt x="2292" y="1219"/>
                    <a:pt x="2292" y="1218"/>
                  </a:cubicBezTo>
                  <a:cubicBezTo>
                    <a:pt x="2292" y="1216"/>
                    <a:pt x="2293" y="1215"/>
                    <a:pt x="2293" y="1213"/>
                  </a:cubicBezTo>
                  <a:cubicBezTo>
                    <a:pt x="2293" y="1212"/>
                    <a:pt x="2293" y="1210"/>
                    <a:pt x="2293" y="1208"/>
                  </a:cubicBezTo>
                  <a:cubicBezTo>
                    <a:pt x="2293" y="1207"/>
                    <a:pt x="2293" y="1207"/>
                    <a:pt x="2293" y="1206"/>
                  </a:cubicBezTo>
                  <a:cubicBezTo>
                    <a:pt x="2294" y="1207"/>
                    <a:pt x="2294" y="1209"/>
                    <a:pt x="2295" y="1210"/>
                  </a:cubicBezTo>
                  <a:cubicBezTo>
                    <a:pt x="2296" y="1211"/>
                    <a:pt x="2297" y="1213"/>
                    <a:pt x="2298" y="1214"/>
                  </a:cubicBezTo>
                  <a:cubicBezTo>
                    <a:pt x="2299" y="1215"/>
                    <a:pt x="2299" y="1216"/>
                    <a:pt x="2300" y="1217"/>
                  </a:cubicBezTo>
                  <a:cubicBezTo>
                    <a:pt x="2301" y="1218"/>
                    <a:pt x="2302" y="1219"/>
                    <a:pt x="2302" y="1219"/>
                  </a:cubicBezTo>
                  <a:cubicBezTo>
                    <a:pt x="2302" y="1219"/>
                    <a:pt x="2301" y="1218"/>
                    <a:pt x="2300" y="1216"/>
                  </a:cubicBezTo>
                  <a:cubicBezTo>
                    <a:pt x="2300" y="1216"/>
                    <a:pt x="2299" y="1215"/>
                    <a:pt x="2299" y="1213"/>
                  </a:cubicBezTo>
                  <a:cubicBezTo>
                    <a:pt x="2298" y="1212"/>
                    <a:pt x="2297" y="1211"/>
                    <a:pt x="2297" y="1209"/>
                  </a:cubicBezTo>
                  <a:cubicBezTo>
                    <a:pt x="2295" y="1206"/>
                    <a:pt x="2294" y="1202"/>
                    <a:pt x="2293" y="1197"/>
                  </a:cubicBezTo>
                  <a:cubicBezTo>
                    <a:pt x="2292" y="1194"/>
                    <a:pt x="2291" y="1192"/>
                    <a:pt x="2291" y="1189"/>
                  </a:cubicBezTo>
                  <a:cubicBezTo>
                    <a:pt x="2290" y="1187"/>
                    <a:pt x="2290" y="1186"/>
                    <a:pt x="2289" y="1185"/>
                  </a:cubicBezTo>
                  <a:cubicBezTo>
                    <a:pt x="2289" y="1183"/>
                    <a:pt x="2288" y="1182"/>
                    <a:pt x="2288" y="1180"/>
                  </a:cubicBezTo>
                  <a:cubicBezTo>
                    <a:pt x="2287" y="1180"/>
                    <a:pt x="2287" y="1179"/>
                    <a:pt x="2287" y="1178"/>
                  </a:cubicBezTo>
                  <a:cubicBezTo>
                    <a:pt x="2286" y="1178"/>
                    <a:pt x="2286" y="1177"/>
                    <a:pt x="2286" y="1177"/>
                  </a:cubicBezTo>
                  <a:cubicBezTo>
                    <a:pt x="2286" y="1176"/>
                    <a:pt x="2286" y="1176"/>
                    <a:pt x="2285" y="1176"/>
                  </a:cubicBezTo>
                  <a:cubicBezTo>
                    <a:pt x="2285" y="1175"/>
                    <a:pt x="2285" y="1175"/>
                    <a:pt x="2285" y="1175"/>
                  </a:cubicBezTo>
                  <a:cubicBezTo>
                    <a:pt x="2285" y="1174"/>
                    <a:pt x="2285" y="1174"/>
                    <a:pt x="2285" y="1174"/>
                  </a:cubicBezTo>
                  <a:cubicBezTo>
                    <a:pt x="2284" y="1174"/>
                    <a:pt x="2285" y="1174"/>
                    <a:pt x="2284" y="1174"/>
                  </a:cubicBezTo>
                  <a:cubicBezTo>
                    <a:pt x="2284" y="1174"/>
                    <a:pt x="2284" y="1174"/>
                    <a:pt x="2284" y="1174"/>
                  </a:cubicBezTo>
                  <a:cubicBezTo>
                    <a:pt x="2284" y="1174"/>
                    <a:pt x="2284" y="1174"/>
                    <a:pt x="2284" y="1174"/>
                  </a:cubicBezTo>
                  <a:cubicBezTo>
                    <a:pt x="2284" y="1174"/>
                    <a:pt x="2284" y="1174"/>
                    <a:pt x="2284" y="1174"/>
                  </a:cubicBezTo>
                  <a:cubicBezTo>
                    <a:pt x="2283" y="1173"/>
                    <a:pt x="2283" y="1172"/>
                    <a:pt x="2282" y="1172"/>
                  </a:cubicBezTo>
                  <a:cubicBezTo>
                    <a:pt x="2282" y="1171"/>
                    <a:pt x="2281" y="1170"/>
                    <a:pt x="2280" y="1169"/>
                  </a:cubicBezTo>
                  <a:cubicBezTo>
                    <a:pt x="2281" y="1169"/>
                    <a:pt x="2281" y="1169"/>
                    <a:pt x="2281" y="1169"/>
                  </a:cubicBezTo>
                  <a:cubicBezTo>
                    <a:pt x="2282" y="1170"/>
                    <a:pt x="2284" y="1170"/>
                    <a:pt x="2286" y="1170"/>
                  </a:cubicBezTo>
                  <a:cubicBezTo>
                    <a:pt x="2286" y="1170"/>
                    <a:pt x="2287" y="1170"/>
                    <a:pt x="2287" y="1170"/>
                  </a:cubicBezTo>
                  <a:cubicBezTo>
                    <a:pt x="2288" y="1170"/>
                    <a:pt x="2288" y="1170"/>
                    <a:pt x="2289" y="1170"/>
                  </a:cubicBezTo>
                  <a:cubicBezTo>
                    <a:pt x="2290" y="1170"/>
                    <a:pt x="2290" y="1170"/>
                    <a:pt x="2291" y="1169"/>
                  </a:cubicBezTo>
                  <a:cubicBezTo>
                    <a:pt x="2291" y="1169"/>
                    <a:pt x="2292" y="1169"/>
                    <a:pt x="2292" y="1169"/>
                  </a:cubicBezTo>
                  <a:cubicBezTo>
                    <a:pt x="2294" y="1168"/>
                    <a:pt x="2295" y="1168"/>
                    <a:pt x="2296" y="1167"/>
                  </a:cubicBezTo>
                  <a:cubicBezTo>
                    <a:pt x="2296" y="1167"/>
                    <a:pt x="2297" y="1167"/>
                    <a:pt x="2297" y="1166"/>
                  </a:cubicBezTo>
                  <a:cubicBezTo>
                    <a:pt x="2297" y="1166"/>
                    <a:pt x="2297" y="1166"/>
                    <a:pt x="2298" y="1166"/>
                  </a:cubicBezTo>
                  <a:cubicBezTo>
                    <a:pt x="2298" y="1166"/>
                    <a:pt x="2298" y="1165"/>
                    <a:pt x="2298" y="1165"/>
                  </a:cubicBezTo>
                  <a:cubicBezTo>
                    <a:pt x="2299" y="1165"/>
                    <a:pt x="2299" y="1165"/>
                    <a:pt x="2299" y="1164"/>
                  </a:cubicBezTo>
                  <a:cubicBezTo>
                    <a:pt x="2301" y="1162"/>
                    <a:pt x="2303" y="1160"/>
                    <a:pt x="2305" y="1157"/>
                  </a:cubicBezTo>
                  <a:cubicBezTo>
                    <a:pt x="2306" y="1156"/>
                    <a:pt x="2307" y="1155"/>
                    <a:pt x="2308" y="1154"/>
                  </a:cubicBezTo>
                  <a:cubicBezTo>
                    <a:pt x="2308" y="1154"/>
                    <a:pt x="2309" y="1154"/>
                    <a:pt x="2310" y="1153"/>
                  </a:cubicBezTo>
                  <a:cubicBezTo>
                    <a:pt x="2310" y="1153"/>
                    <a:pt x="2310" y="1153"/>
                    <a:pt x="2310" y="1153"/>
                  </a:cubicBezTo>
                  <a:cubicBezTo>
                    <a:pt x="2310" y="1153"/>
                    <a:pt x="2310" y="1153"/>
                    <a:pt x="2310" y="1153"/>
                  </a:cubicBezTo>
                  <a:cubicBezTo>
                    <a:pt x="2311" y="1153"/>
                    <a:pt x="2311" y="1153"/>
                    <a:pt x="2311" y="1153"/>
                  </a:cubicBezTo>
                  <a:cubicBezTo>
                    <a:pt x="2311" y="1152"/>
                    <a:pt x="2311" y="1152"/>
                    <a:pt x="2311" y="1152"/>
                  </a:cubicBezTo>
                  <a:cubicBezTo>
                    <a:pt x="2314" y="1151"/>
                    <a:pt x="2317" y="1151"/>
                    <a:pt x="2320" y="1151"/>
                  </a:cubicBezTo>
                  <a:cubicBezTo>
                    <a:pt x="2323" y="1152"/>
                    <a:pt x="2326" y="1152"/>
                    <a:pt x="2329" y="1152"/>
                  </a:cubicBezTo>
                  <a:cubicBezTo>
                    <a:pt x="2332" y="1152"/>
                    <a:pt x="2335" y="1152"/>
                    <a:pt x="2338" y="1152"/>
                  </a:cubicBezTo>
                  <a:cubicBezTo>
                    <a:pt x="2340" y="1152"/>
                    <a:pt x="2342" y="1152"/>
                    <a:pt x="2344" y="1151"/>
                  </a:cubicBezTo>
                  <a:cubicBezTo>
                    <a:pt x="2344" y="1152"/>
                    <a:pt x="2344" y="1152"/>
                    <a:pt x="2345" y="1152"/>
                  </a:cubicBezTo>
                  <a:cubicBezTo>
                    <a:pt x="2345" y="1152"/>
                    <a:pt x="2345" y="1152"/>
                    <a:pt x="2346" y="1152"/>
                  </a:cubicBezTo>
                  <a:cubicBezTo>
                    <a:pt x="2346" y="1153"/>
                    <a:pt x="2346" y="1153"/>
                    <a:pt x="2346" y="1153"/>
                  </a:cubicBezTo>
                  <a:cubicBezTo>
                    <a:pt x="2346" y="1153"/>
                    <a:pt x="2347" y="1153"/>
                    <a:pt x="2347" y="1153"/>
                  </a:cubicBezTo>
                  <a:cubicBezTo>
                    <a:pt x="2347" y="1153"/>
                    <a:pt x="2348" y="1153"/>
                    <a:pt x="2348" y="1153"/>
                  </a:cubicBezTo>
                  <a:cubicBezTo>
                    <a:pt x="2349" y="1153"/>
                    <a:pt x="2349" y="1154"/>
                    <a:pt x="2349" y="1154"/>
                  </a:cubicBezTo>
                  <a:cubicBezTo>
                    <a:pt x="2350" y="1154"/>
                    <a:pt x="2350" y="1154"/>
                    <a:pt x="2351" y="1154"/>
                  </a:cubicBezTo>
                  <a:cubicBezTo>
                    <a:pt x="2351" y="1155"/>
                    <a:pt x="2352" y="1155"/>
                    <a:pt x="2352" y="1155"/>
                  </a:cubicBezTo>
                  <a:cubicBezTo>
                    <a:pt x="2353" y="1156"/>
                    <a:pt x="2354" y="1156"/>
                    <a:pt x="2355" y="1157"/>
                  </a:cubicBezTo>
                  <a:cubicBezTo>
                    <a:pt x="2356" y="1157"/>
                    <a:pt x="2357" y="1158"/>
                    <a:pt x="2358" y="1159"/>
                  </a:cubicBezTo>
                  <a:cubicBezTo>
                    <a:pt x="2359" y="1160"/>
                    <a:pt x="2360" y="1160"/>
                    <a:pt x="2361" y="1161"/>
                  </a:cubicBezTo>
                  <a:cubicBezTo>
                    <a:pt x="2361" y="1161"/>
                    <a:pt x="2361" y="1161"/>
                    <a:pt x="2361" y="1161"/>
                  </a:cubicBezTo>
                  <a:cubicBezTo>
                    <a:pt x="2361" y="1161"/>
                    <a:pt x="2360" y="1160"/>
                    <a:pt x="2359" y="1160"/>
                  </a:cubicBezTo>
                  <a:cubicBezTo>
                    <a:pt x="2350" y="1178"/>
                    <a:pt x="2374" y="1185"/>
                    <a:pt x="2387" y="1185"/>
                  </a:cubicBezTo>
                  <a:cubicBezTo>
                    <a:pt x="2382" y="1179"/>
                    <a:pt x="2374" y="1146"/>
                    <a:pt x="2360" y="1158"/>
                  </a:cubicBezTo>
                  <a:cubicBezTo>
                    <a:pt x="2360" y="1157"/>
                    <a:pt x="2360" y="1157"/>
                    <a:pt x="2360" y="1157"/>
                  </a:cubicBezTo>
                  <a:cubicBezTo>
                    <a:pt x="2359" y="1156"/>
                    <a:pt x="2358" y="1156"/>
                    <a:pt x="2356" y="1155"/>
                  </a:cubicBezTo>
                  <a:cubicBezTo>
                    <a:pt x="2355" y="1154"/>
                    <a:pt x="2354" y="1154"/>
                    <a:pt x="2353" y="1153"/>
                  </a:cubicBezTo>
                  <a:cubicBezTo>
                    <a:pt x="2353" y="1153"/>
                    <a:pt x="2352" y="1153"/>
                    <a:pt x="2352" y="1152"/>
                  </a:cubicBezTo>
                  <a:cubicBezTo>
                    <a:pt x="2351" y="1152"/>
                    <a:pt x="2351" y="1152"/>
                    <a:pt x="2350" y="1152"/>
                  </a:cubicBezTo>
                  <a:cubicBezTo>
                    <a:pt x="2350" y="1152"/>
                    <a:pt x="2349" y="1151"/>
                    <a:pt x="2349" y="1151"/>
                  </a:cubicBezTo>
                  <a:cubicBezTo>
                    <a:pt x="2349" y="1151"/>
                    <a:pt x="2349" y="1151"/>
                    <a:pt x="2348" y="1151"/>
                  </a:cubicBezTo>
                  <a:cubicBezTo>
                    <a:pt x="2350" y="1151"/>
                    <a:pt x="2352" y="1151"/>
                    <a:pt x="2353" y="1150"/>
                  </a:cubicBezTo>
                  <a:cubicBezTo>
                    <a:pt x="2354" y="1150"/>
                    <a:pt x="2355" y="1150"/>
                    <a:pt x="2355" y="1150"/>
                  </a:cubicBezTo>
                  <a:cubicBezTo>
                    <a:pt x="2356" y="1150"/>
                    <a:pt x="2356" y="1150"/>
                    <a:pt x="2357" y="1150"/>
                  </a:cubicBezTo>
                  <a:cubicBezTo>
                    <a:pt x="2358" y="1150"/>
                    <a:pt x="2359" y="1150"/>
                    <a:pt x="2360" y="1149"/>
                  </a:cubicBezTo>
                  <a:cubicBezTo>
                    <a:pt x="2361" y="1149"/>
                    <a:pt x="2363" y="1149"/>
                    <a:pt x="2364" y="1148"/>
                  </a:cubicBezTo>
                  <a:cubicBezTo>
                    <a:pt x="2365" y="1148"/>
                    <a:pt x="2366" y="1148"/>
                    <a:pt x="2366" y="1148"/>
                  </a:cubicBezTo>
                  <a:cubicBezTo>
                    <a:pt x="2366" y="1147"/>
                    <a:pt x="2367" y="1147"/>
                    <a:pt x="2367" y="1147"/>
                  </a:cubicBezTo>
                  <a:cubicBezTo>
                    <a:pt x="2367" y="1147"/>
                    <a:pt x="2367" y="1147"/>
                    <a:pt x="2367" y="1147"/>
                  </a:cubicBezTo>
                  <a:cubicBezTo>
                    <a:pt x="2367" y="1147"/>
                    <a:pt x="2367" y="1147"/>
                    <a:pt x="2367" y="1147"/>
                  </a:cubicBezTo>
                  <a:cubicBezTo>
                    <a:pt x="2367" y="1147"/>
                    <a:pt x="2367" y="1147"/>
                    <a:pt x="2367" y="1147"/>
                  </a:cubicBezTo>
                  <a:cubicBezTo>
                    <a:pt x="2367" y="1146"/>
                    <a:pt x="2367" y="1146"/>
                    <a:pt x="2367" y="1146"/>
                  </a:cubicBezTo>
                  <a:cubicBezTo>
                    <a:pt x="2367" y="1146"/>
                    <a:pt x="2367" y="1146"/>
                    <a:pt x="2367" y="1146"/>
                  </a:cubicBezTo>
                  <a:cubicBezTo>
                    <a:pt x="2366" y="1146"/>
                    <a:pt x="2366" y="1146"/>
                    <a:pt x="2366" y="1146"/>
                  </a:cubicBezTo>
                  <a:cubicBezTo>
                    <a:pt x="2366" y="1146"/>
                    <a:pt x="2366" y="1146"/>
                    <a:pt x="2366" y="1146"/>
                  </a:cubicBezTo>
                  <a:cubicBezTo>
                    <a:pt x="2366" y="1146"/>
                    <a:pt x="2366" y="1146"/>
                    <a:pt x="2366" y="1146"/>
                  </a:cubicBezTo>
                  <a:cubicBezTo>
                    <a:pt x="2366" y="1146"/>
                    <a:pt x="2366" y="1146"/>
                    <a:pt x="2366" y="1146"/>
                  </a:cubicBezTo>
                  <a:cubicBezTo>
                    <a:pt x="2366" y="1146"/>
                    <a:pt x="2366" y="1146"/>
                    <a:pt x="2366" y="1146"/>
                  </a:cubicBezTo>
                  <a:cubicBezTo>
                    <a:pt x="2366" y="1147"/>
                    <a:pt x="2366" y="1147"/>
                    <a:pt x="2366" y="1147"/>
                  </a:cubicBezTo>
                  <a:cubicBezTo>
                    <a:pt x="2366" y="1147"/>
                    <a:pt x="2366" y="1147"/>
                    <a:pt x="2366" y="1147"/>
                  </a:cubicBezTo>
                  <a:cubicBezTo>
                    <a:pt x="2366" y="1147"/>
                    <a:pt x="2366" y="1147"/>
                    <a:pt x="2366" y="1147"/>
                  </a:cubicBezTo>
                  <a:cubicBezTo>
                    <a:pt x="2366" y="1147"/>
                    <a:pt x="2366" y="1147"/>
                    <a:pt x="2366" y="1147"/>
                  </a:cubicBezTo>
                  <a:cubicBezTo>
                    <a:pt x="2366" y="1147"/>
                    <a:pt x="2366" y="1147"/>
                    <a:pt x="2366" y="1147"/>
                  </a:cubicBezTo>
                  <a:cubicBezTo>
                    <a:pt x="2366" y="1147"/>
                    <a:pt x="2365" y="1147"/>
                    <a:pt x="2364" y="1147"/>
                  </a:cubicBezTo>
                  <a:cubicBezTo>
                    <a:pt x="2363" y="1147"/>
                    <a:pt x="2361" y="1147"/>
                    <a:pt x="2359" y="1147"/>
                  </a:cubicBezTo>
                  <a:cubicBezTo>
                    <a:pt x="2359" y="1147"/>
                    <a:pt x="2358" y="1147"/>
                    <a:pt x="2356" y="1147"/>
                  </a:cubicBezTo>
                  <a:cubicBezTo>
                    <a:pt x="2356" y="1147"/>
                    <a:pt x="2355" y="1147"/>
                    <a:pt x="2355" y="1147"/>
                  </a:cubicBezTo>
                  <a:cubicBezTo>
                    <a:pt x="2354" y="1147"/>
                    <a:pt x="2354" y="1147"/>
                    <a:pt x="2353" y="1147"/>
                  </a:cubicBezTo>
                  <a:cubicBezTo>
                    <a:pt x="2349" y="1148"/>
                    <a:pt x="2343" y="1148"/>
                    <a:pt x="2338" y="1149"/>
                  </a:cubicBezTo>
                  <a:cubicBezTo>
                    <a:pt x="2335" y="1149"/>
                    <a:pt x="2332" y="1149"/>
                    <a:pt x="2329" y="1149"/>
                  </a:cubicBezTo>
                  <a:cubicBezTo>
                    <a:pt x="2328" y="1149"/>
                    <a:pt x="2327" y="1149"/>
                    <a:pt x="2326" y="1149"/>
                  </a:cubicBezTo>
                  <a:cubicBezTo>
                    <a:pt x="2326" y="1148"/>
                    <a:pt x="2327" y="1148"/>
                    <a:pt x="2327" y="1148"/>
                  </a:cubicBezTo>
                  <a:cubicBezTo>
                    <a:pt x="2328" y="1148"/>
                    <a:pt x="2328" y="1147"/>
                    <a:pt x="2329" y="1147"/>
                  </a:cubicBezTo>
                  <a:cubicBezTo>
                    <a:pt x="2330" y="1146"/>
                    <a:pt x="2331" y="1145"/>
                    <a:pt x="2332" y="1145"/>
                  </a:cubicBezTo>
                  <a:cubicBezTo>
                    <a:pt x="2332" y="1144"/>
                    <a:pt x="2333" y="1143"/>
                    <a:pt x="2334" y="1143"/>
                  </a:cubicBezTo>
                  <a:cubicBezTo>
                    <a:pt x="2334" y="1143"/>
                    <a:pt x="2334" y="1143"/>
                    <a:pt x="2334" y="1142"/>
                  </a:cubicBezTo>
                  <a:cubicBezTo>
                    <a:pt x="2335" y="1143"/>
                    <a:pt x="2335" y="1143"/>
                    <a:pt x="2335" y="1143"/>
                  </a:cubicBezTo>
                  <a:cubicBezTo>
                    <a:pt x="2349" y="1138"/>
                    <a:pt x="2354" y="1127"/>
                    <a:pt x="2359" y="1113"/>
                  </a:cubicBezTo>
                  <a:cubicBezTo>
                    <a:pt x="2345" y="1115"/>
                    <a:pt x="2338" y="1126"/>
                    <a:pt x="2335" y="1139"/>
                  </a:cubicBezTo>
                  <a:cubicBezTo>
                    <a:pt x="2334" y="1139"/>
                    <a:pt x="2333" y="1140"/>
                    <a:pt x="2333" y="1141"/>
                  </a:cubicBezTo>
                  <a:cubicBezTo>
                    <a:pt x="2332" y="1141"/>
                    <a:pt x="2331" y="1142"/>
                    <a:pt x="2330" y="1143"/>
                  </a:cubicBezTo>
                  <a:cubicBezTo>
                    <a:pt x="2329" y="1143"/>
                    <a:pt x="2329" y="1144"/>
                    <a:pt x="2328" y="1144"/>
                  </a:cubicBezTo>
                  <a:cubicBezTo>
                    <a:pt x="2327" y="1145"/>
                    <a:pt x="2326" y="1145"/>
                    <a:pt x="2326" y="1146"/>
                  </a:cubicBezTo>
                  <a:cubicBezTo>
                    <a:pt x="2325" y="1146"/>
                    <a:pt x="2324" y="1147"/>
                    <a:pt x="2324" y="1147"/>
                  </a:cubicBezTo>
                  <a:cubicBezTo>
                    <a:pt x="2323" y="1147"/>
                    <a:pt x="2323" y="1147"/>
                    <a:pt x="2323" y="1147"/>
                  </a:cubicBezTo>
                  <a:cubicBezTo>
                    <a:pt x="2323" y="1147"/>
                    <a:pt x="2323" y="1147"/>
                    <a:pt x="2323" y="1148"/>
                  </a:cubicBezTo>
                  <a:cubicBezTo>
                    <a:pt x="2322" y="1148"/>
                    <a:pt x="2322" y="1148"/>
                    <a:pt x="2322" y="1148"/>
                  </a:cubicBezTo>
                  <a:cubicBezTo>
                    <a:pt x="2321" y="1148"/>
                    <a:pt x="2321" y="1148"/>
                    <a:pt x="2320" y="1148"/>
                  </a:cubicBezTo>
                  <a:cubicBezTo>
                    <a:pt x="2317" y="1148"/>
                    <a:pt x="2314" y="1148"/>
                    <a:pt x="2310" y="1149"/>
                  </a:cubicBezTo>
                  <a:cubicBezTo>
                    <a:pt x="2310" y="1149"/>
                    <a:pt x="2310" y="1149"/>
                    <a:pt x="2310" y="1149"/>
                  </a:cubicBezTo>
                  <a:cubicBezTo>
                    <a:pt x="2309" y="1150"/>
                    <a:pt x="2309" y="1150"/>
                    <a:pt x="2309" y="1150"/>
                  </a:cubicBezTo>
                  <a:cubicBezTo>
                    <a:pt x="2309" y="1150"/>
                    <a:pt x="2309" y="1150"/>
                    <a:pt x="2309" y="1150"/>
                  </a:cubicBezTo>
                  <a:cubicBezTo>
                    <a:pt x="2308" y="1150"/>
                    <a:pt x="2308" y="1150"/>
                    <a:pt x="2308" y="1150"/>
                  </a:cubicBezTo>
                  <a:cubicBezTo>
                    <a:pt x="2307" y="1151"/>
                    <a:pt x="2307" y="1151"/>
                    <a:pt x="2306" y="1152"/>
                  </a:cubicBezTo>
                  <a:cubicBezTo>
                    <a:pt x="2305" y="1153"/>
                    <a:pt x="2304" y="1154"/>
                    <a:pt x="2303" y="1155"/>
                  </a:cubicBezTo>
                  <a:cubicBezTo>
                    <a:pt x="2301" y="1158"/>
                    <a:pt x="2299" y="1160"/>
                    <a:pt x="2297" y="1162"/>
                  </a:cubicBezTo>
                  <a:cubicBezTo>
                    <a:pt x="2297" y="1162"/>
                    <a:pt x="2297" y="1162"/>
                    <a:pt x="2297" y="1163"/>
                  </a:cubicBezTo>
                  <a:cubicBezTo>
                    <a:pt x="2296" y="1163"/>
                    <a:pt x="2296" y="1163"/>
                    <a:pt x="2296" y="1163"/>
                  </a:cubicBezTo>
                  <a:cubicBezTo>
                    <a:pt x="2296" y="1163"/>
                    <a:pt x="2295" y="1164"/>
                    <a:pt x="2295" y="1164"/>
                  </a:cubicBezTo>
                  <a:cubicBezTo>
                    <a:pt x="2295" y="1164"/>
                    <a:pt x="2295" y="1164"/>
                    <a:pt x="2294" y="1164"/>
                  </a:cubicBezTo>
                  <a:cubicBezTo>
                    <a:pt x="2293" y="1165"/>
                    <a:pt x="2292" y="1165"/>
                    <a:pt x="2291" y="1166"/>
                  </a:cubicBezTo>
                  <a:cubicBezTo>
                    <a:pt x="2290" y="1166"/>
                    <a:pt x="2289" y="1166"/>
                    <a:pt x="2288" y="1167"/>
                  </a:cubicBezTo>
                  <a:cubicBezTo>
                    <a:pt x="2288" y="1167"/>
                    <a:pt x="2288" y="1167"/>
                    <a:pt x="2287" y="1167"/>
                  </a:cubicBezTo>
                  <a:cubicBezTo>
                    <a:pt x="2287" y="1167"/>
                    <a:pt x="2286" y="1167"/>
                    <a:pt x="2286" y="1167"/>
                  </a:cubicBezTo>
                  <a:cubicBezTo>
                    <a:pt x="2284" y="1168"/>
                    <a:pt x="2282" y="1168"/>
                    <a:pt x="2281" y="1168"/>
                  </a:cubicBezTo>
                  <a:cubicBezTo>
                    <a:pt x="2280" y="1168"/>
                    <a:pt x="2280" y="1168"/>
                    <a:pt x="2279" y="1168"/>
                  </a:cubicBezTo>
                  <a:cubicBezTo>
                    <a:pt x="2278" y="1167"/>
                    <a:pt x="2277" y="1166"/>
                    <a:pt x="2275" y="1164"/>
                  </a:cubicBezTo>
                  <a:cubicBezTo>
                    <a:pt x="2272" y="1162"/>
                    <a:pt x="2270" y="1160"/>
                    <a:pt x="2267" y="1157"/>
                  </a:cubicBezTo>
                  <a:cubicBezTo>
                    <a:pt x="2264" y="1155"/>
                    <a:pt x="2261" y="1153"/>
                    <a:pt x="2259" y="1150"/>
                  </a:cubicBezTo>
                  <a:cubicBezTo>
                    <a:pt x="2253" y="1145"/>
                    <a:pt x="2248" y="1139"/>
                    <a:pt x="2244" y="1133"/>
                  </a:cubicBezTo>
                  <a:cubicBezTo>
                    <a:pt x="2242" y="1129"/>
                    <a:pt x="2239" y="1126"/>
                    <a:pt x="2237" y="1123"/>
                  </a:cubicBezTo>
                  <a:cubicBezTo>
                    <a:pt x="2236" y="1122"/>
                    <a:pt x="2236" y="1121"/>
                    <a:pt x="2235" y="1120"/>
                  </a:cubicBezTo>
                  <a:cubicBezTo>
                    <a:pt x="2234" y="1119"/>
                    <a:pt x="2233" y="1119"/>
                    <a:pt x="2233" y="1118"/>
                  </a:cubicBezTo>
                  <a:cubicBezTo>
                    <a:pt x="2231" y="1116"/>
                    <a:pt x="2230" y="1115"/>
                    <a:pt x="2228" y="1114"/>
                  </a:cubicBezTo>
                  <a:cubicBezTo>
                    <a:pt x="2226" y="1112"/>
                    <a:pt x="2223" y="1110"/>
                    <a:pt x="2220" y="1109"/>
                  </a:cubicBezTo>
                  <a:cubicBezTo>
                    <a:pt x="2220" y="1107"/>
                    <a:pt x="2219" y="1106"/>
                    <a:pt x="2219" y="1105"/>
                  </a:cubicBezTo>
                  <a:cubicBezTo>
                    <a:pt x="2219" y="1105"/>
                    <a:pt x="2219" y="1105"/>
                    <a:pt x="2219" y="1105"/>
                  </a:cubicBezTo>
                  <a:cubicBezTo>
                    <a:pt x="2220" y="1105"/>
                    <a:pt x="2220" y="1105"/>
                    <a:pt x="2221" y="1105"/>
                  </a:cubicBezTo>
                  <a:cubicBezTo>
                    <a:pt x="2224" y="1104"/>
                    <a:pt x="2227" y="1103"/>
                    <a:pt x="2230" y="1101"/>
                  </a:cubicBezTo>
                  <a:cubicBezTo>
                    <a:pt x="2230" y="1101"/>
                    <a:pt x="2230" y="1101"/>
                    <a:pt x="2231" y="1101"/>
                  </a:cubicBezTo>
                  <a:cubicBezTo>
                    <a:pt x="2231" y="1100"/>
                    <a:pt x="2231" y="1100"/>
                    <a:pt x="2232" y="1100"/>
                  </a:cubicBezTo>
                  <a:cubicBezTo>
                    <a:pt x="2232" y="1099"/>
                    <a:pt x="2232" y="1099"/>
                    <a:pt x="2232" y="1099"/>
                  </a:cubicBezTo>
                  <a:cubicBezTo>
                    <a:pt x="2233" y="1099"/>
                    <a:pt x="2233" y="1099"/>
                    <a:pt x="2233" y="1099"/>
                  </a:cubicBezTo>
                  <a:cubicBezTo>
                    <a:pt x="2233" y="1099"/>
                    <a:pt x="2233" y="1098"/>
                    <a:pt x="2233" y="1098"/>
                  </a:cubicBezTo>
                  <a:cubicBezTo>
                    <a:pt x="2235" y="1096"/>
                    <a:pt x="2236" y="1095"/>
                    <a:pt x="2237" y="1094"/>
                  </a:cubicBezTo>
                  <a:cubicBezTo>
                    <a:pt x="2237" y="1093"/>
                    <a:pt x="2237" y="1092"/>
                    <a:pt x="2238" y="1091"/>
                  </a:cubicBezTo>
                  <a:cubicBezTo>
                    <a:pt x="2238" y="1091"/>
                    <a:pt x="2239" y="1090"/>
                    <a:pt x="2239" y="1089"/>
                  </a:cubicBezTo>
                  <a:cubicBezTo>
                    <a:pt x="2240" y="1088"/>
                    <a:pt x="2240" y="1088"/>
                    <a:pt x="2241" y="1087"/>
                  </a:cubicBezTo>
                  <a:cubicBezTo>
                    <a:pt x="2241" y="1086"/>
                    <a:pt x="2242" y="1086"/>
                    <a:pt x="2242" y="1085"/>
                  </a:cubicBezTo>
                  <a:cubicBezTo>
                    <a:pt x="2243" y="1085"/>
                    <a:pt x="2243" y="1084"/>
                    <a:pt x="2244" y="1084"/>
                  </a:cubicBezTo>
                  <a:cubicBezTo>
                    <a:pt x="2244" y="1084"/>
                    <a:pt x="2244" y="1084"/>
                    <a:pt x="2244" y="1084"/>
                  </a:cubicBezTo>
                  <a:cubicBezTo>
                    <a:pt x="2244" y="1084"/>
                    <a:pt x="2245" y="1084"/>
                    <a:pt x="2245" y="1084"/>
                  </a:cubicBezTo>
                  <a:cubicBezTo>
                    <a:pt x="2245" y="1084"/>
                    <a:pt x="2245" y="1084"/>
                    <a:pt x="2246" y="1084"/>
                  </a:cubicBezTo>
                  <a:cubicBezTo>
                    <a:pt x="2246" y="1084"/>
                    <a:pt x="2246" y="1084"/>
                    <a:pt x="2246" y="1084"/>
                  </a:cubicBezTo>
                  <a:cubicBezTo>
                    <a:pt x="2247" y="1084"/>
                    <a:pt x="2247" y="1084"/>
                    <a:pt x="2247" y="1084"/>
                  </a:cubicBezTo>
                  <a:cubicBezTo>
                    <a:pt x="2248" y="1084"/>
                    <a:pt x="2248" y="1084"/>
                    <a:pt x="2249" y="1084"/>
                  </a:cubicBezTo>
                  <a:cubicBezTo>
                    <a:pt x="2249" y="1084"/>
                    <a:pt x="2249" y="1084"/>
                    <a:pt x="2249" y="1084"/>
                  </a:cubicBezTo>
                  <a:cubicBezTo>
                    <a:pt x="2250" y="1084"/>
                    <a:pt x="2250" y="1084"/>
                    <a:pt x="2250" y="1084"/>
                  </a:cubicBezTo>
                  <a:cubicBezTo>
                    <a:pt x="2251" y="1084"/>
                    <a:pt x="2251" y="1084"/>
                    <a:pt x="2252" y="1084"/>
                  </a:cubicBezTo>
                  <a:cubicBezTo>
                    <a:pt x="2253" y="1084"/>
                    <a:pt x="2254" y="1085"/>
                    <a:pt x="2255" y="1085"/>
                  </a:cubicBezTo>
                  <a:cubicBezTo>
                    <a:pt x="2256" y="1085"/>
                    <a:pt x="2257" y="1086"/>
                    <a:pt x="2258" y="1086"/>
                  </a:cubicBezTo>
                  <a:cubicBezTo>
                    <a:pt x="2258" y="1086"/>
                    <a:pt x="2258" y="1086"/>
                    <a:pt x="2258" y="1086"/>
                  </a:cubicBezTo>
                  <a:cubicBezTo>
                    <a:pt x="2258" y="1086"/>
                    <a:pt x="2258" y="1087"/>
                    <a:pt x="2257" y="1087"/>
                  </a:cubicBezTo>
                  <a:cubicBezTo>
                    <a:pt x="2258" y="1087"/>
                    <a:pt x="2259" y="1088"/>
                    <a:pt x="2260" y="1088"/>
                  </a:cubicBezTo>
                  <a:cubicBezTo>
                    <a:pt x="2258" y="1088"/>
                    <a:pt x="2258" y="1088"/>
                    <a:pt x="2258" y="1088"/>
                  </a:cubicBezTo>
                  <a:cubicBezTo>
                    <a:pt x="2254" y="1107"/>
                    <a:pt x="2274" y="1100"/>
                    <a:pt x="2282" y="1105"/>
                  </a:cubicBezTo>
                  <a:cubicBezTo>
                    <a:pt x="2280" y="1097"/>
                    <a:pt x="2270" y="1077"/>
                    <a:pt x="2259" y="1085"/>
                  </a:cubicBezTo>
                  <a:cubicBezTo>
                    <a:pt x="2259" y="1085"/>
                    <a:pt x="2259" y="1085"/>
                    <a:pt x="2258" y="1084"/>
                  </a:cubicBezTo>
                  <a:cubicBezTo>
                    <a:pt x="2257" y="1084"/>
                    <a:pt x="2256" y="1084"/>
                    <a:pt x="2255" y="1083"/>
                  </a:cubicBezTo>
                  <a:cubicBezTo>
                    <a:pt x="2254" y="1083"/>
                    <a:pt x="2253" y="1083"/>
                    <a:pt x="2252" y="1083"/>
                  </a:cubicBezTo>
                  <a:cubicBezTo>
                    <a:pt x="2251" y="1082"/>
                    <a:pt x="2251" y="1082"/>
                    <a:pt x="2250" y="1082"/>
                  </a:cubicBezTo>
                  <a:cubicBezTo>
                    <a:pt x="2250" y="1082"/>
                    <a:pt x="2250" y="1082"/>
                    <a:pt x="2250" y="1082"/>
                  </a:cubicBezTo>
                  <a:cubicBezTo>
                    <a:pt x="2249" y="1082"/>
                    <a:pt x="2249" y="1082"/>
                    <a:pt x="2249" y="1082"/>
                  </a:cubicBezTo>
                  <a:cubicBezTo>
                    <a:pt x="2248" y="1082"/>
                    <a:pt x="2248" y="1082"/>
                    <a:pt x="2248" y="1082"/>
                  </a:cubicBezTo>
                  <a:cubicBezTo>
                    <a:pt x="2247" y="1082"/>
                    <a:pt x="2247" y="1082"/>
                    <a:pt x="2246" y="1082"/>
                  </a:cubicBezTo>
                  <a:cubicBezTo>
                    <a:pt x="2246" y="1082"/>
                    <a:pt x="2246" y="1082"/>
                    <a:pt x="2246" y="1082"/>
                  </a:cubicBezTo>
                  <a:cubicBezTo>
                    <a:pt x="2245" y="1082"/>
                    <a:pt x="2245" y="1082"/>
                    <a:pt x="2245" y="1082"/>
                  </a:cubicBezTo>
                  <a:cubicBezTo>
                    <a:pt x="2246" y="1081"/>
                    <a:pt x="2248" y="1079"/>
                    <a:pt x="2250" y="1078"/>
                  </a:cubicBezTo>
                  <a:cubicBezTo>
                    <a:pt x="2250" y="1077"/>
                    <a:pt x="2250" y="1077"/>
                    <a:pt x="2251" y="1077"/>
                  </a:cubicBezTo>
                  <a:cubicBezTo>
                    <a:pt x="2252" y="1076"/>
                    <a:pt x="2252" y="1076"/>
                    <a:pt x="2252" y="1076"/>
                  </a:cubicBezTo>
                  <a:cubicBezTo>
                    <a:pt x="2253" y="1075"/>
                    <a:pt x="2253" y="1075"/>
                    <a:pt x="2254" y="1074"/>
                  </a:cubicBezTo>
                  <a:cubicBezTo>
                    <a:pt x="2255" y="1074"/>
                    <a:pt x="2255" y="1073"/>
                    <a:pt x="2256" y="1073"/>
                  </a:cubicBezTo>
                  <a:cubicBezTo>
                    <a:pt x="2257" y="1072"/>
                    <a:pt x="2258" y="1072"/>
                    <a:pt x="2258" y="1072"/>
                  </a:cubicBezTo>
                  <a:cubicBezTo>
                    <a:pt x="2261" y="1070"/>
                    <a:pt x="2264" y="1068"/>
                    <a:pt x="2267" y="1067"/>
                  </a:cubicBezTo>
                  <a:cubicBezTo>
                    <a:pt x="2268" y="1067"/>
                    <a:pt x="2270" y="1066"/>
                    <a:pt x="2271" y="1066"/>
                  </a:cubicBezTo>
                  <a:cubicBezTo>
                    <a:pt x="2271" y="1066"/>
                    <a:pt x="2271" y="1066"/>
                    <a:pt x="2271" y="1066"/>
                  </a:cubicBezTo>
                  <a:cubicBezTo>
                    <a:pt x="2271" y="1066"/>
                    <a:pt x="2271" y="1066"/>
                    <a:pt x="2272" y="1065"/>
                  </a:cubicBezTo>
                  <a:cubicBezTo>
                    <a:pt x="2284" y="1066"/>
                    <a:pt x="2296" y="1069"/>
                    <a:pt x="2311" y="1071"/>
                  </a:cubicBezTo>
                  <a:cubicBezTo>
                    <a:pt x="2305" y="1068"/>
                    <a:pt x="2298" y="1065"/>
                    <a:pt x="2291" y="1063"/>
                  </a:cubicBezTo>
                  <a:cubicBezTo>
                    <a:pt x="2292" y="1062"/>
                    <a:pt x="2293" y="1063"/>
                    <a:pt x="2294" y="1063"/>
                  </a:cubicBezTo>
                  <a:cubicBezTo>
                    <a:pt x="2295" y="1062"/>
                    <a:pt x="2296" y="1062"/>
                    <a:pt x="2296" y="1062"/>
                  </a:cubicBezTo>
                  <a:cubicBezTo>
                    <a:pt x="2299" y="1063"/>
                    <a:pt x="2301" y="1063"/>
                    <a:pt x="2301" y="1063"/>
                  </a:cubicBezTo>
                  <a:cubicBezTo>
                    <a:pt x="2301" y="1063"/>
                    <a:pt x="2301" y="1063"/>
                    <a:pt x="2300" y="1062"/>
                  </a:cubicBezTo>
                  <a:cubicBezTo>
                    <a:pt x="2299" y="1062"/>
                    <a:pt x="2298" y="1062"/>
                    <a:pt x="2297" y="1061"/>
                  </a:cubicBezTo>
                  <a:cubicBezTo>
                    <a:pt x="2296" y="1061"/>
                    <a:pt x="2295" y="1061"/>
                    <a:pt x="2294" y="1061"/>
                  </a:cubicBezTo>
                  <a:cubicBezTo>
                    <a:pt x="2293" y="1060"/>
                    <a:pt x="2292" y="1060"/>
                    <a:pt x="2291" y="1060"/>
                  </a:cubicBezTo>
                  <a:cubicBezTo>
                    <a:pt x="2290" y="1060"/>
                    <a:pt x="2289" y="1060"/>
                    <a:pt x="2288" y="1060"/>
                  </a:cubicBezTo>
                  <a:cubicBezTo>
                    <a:pt x="2287" y="1060"/>
                    <a:pt x="2287" y="1060"/>
                    <a:pt x="2286" y="1060"/>
                  </a:cubicBezTo>
                  <a:cubicBezTo>
                    <a:pt x="2285" y="1060"/>
                    <a:pt x="2285" y="1060"/>
                    <a:pt x="2284" y="1060"/>
                  </a:cubicBezTo>
                  <a:cubicBezTo>
                    <a:pt x="2284" y="1060"/>
                    <a:pt x="2283" y="1060"/>
                    <a:pt x="2283" y="1060"/>
                  </a:cubicBezTo>
                  <a:cubicBezTo>
                    <a:pt x="2283" y="1060"/>
                    <a:pt x="2283" y="1060"/>
                    <a:pt x="2283" y="1060"/>
                  </a:cubicBezTo>
                  <a:cubicBezTo>
                    <a:pt x="2281" y="1060"/>
                    <a:pt x="2280" y="1059"/>
                    <a:pt x="2279" y="1059"/>
                  </a:cubicBezTo>
                  <a:cubicBezTo>
                    <a:pt x="2279" y="1058"/>
                    <a:pt x="2280" y="1057"/>
                    <a:pt x="2281" y="1056"/>
                  </a:cubicBezTo>
                  <a:cubicBezTo>
                    <a:pt x="2281" y="1056"/>
                    <a:pt x="2282" y="1055"/>
                    <a:pt x="2282" y="1054"/>
                  </a:cubicBezTo>
                  <a:cubicBezTo>
                    <a:pt x="2283" y="1053"/>
                    <a:pt x="2283" y="1052"/>
                    <a:pt x="2283" y="1052"/>
                  </a:cubicBezTo>
                  <a:cubicBezTo>
                    <a:pt x="2283" y="1052"/>
                    <a:pt x="2283" y="1052"/>
                    <a:pt x="2283" y="1052"/>
                  </a:cubicBezTo>
                  <a:cubicBezTo>
                    <a:pt x="2284" y="1050"/>
                    <a:pt x="2284" y="1050"/>
                    <a:pt x="2284" y="1050"/>
                  </a:cubicBezTo>
                  <a:cubicBezTo>
                    <a:pt x="2287" y="1050"/>
                    <a:pt x="2290" y="1050"/>
                    <a:pt x="2292" y="1048"/>
                  </a:cubicBezTo>
                  <a:cubicBezTo>
                    <a:pt x="2294" y="1051"/>
                    <a:pt x="2296" y="1053"/>
                    <a:pt x="2298" y="1056"/>
                  </a:cubicBezTo>
                  <a:cubicBezTo>
                    <a:pt x="2301" y="1059"/>
                    <a:pt x="2303" y="1061"/>
                    <a:pt x="2306" y="1064"/>
                  </a:cubicBezTo>
                  <a:cubicBezTo>
                    <a:pt x="2308" y="1067"/>
                    <a:pt x="2311" y="1070"/>
                    <a:pt x="2314" y="1072"/>
                  </a:cubicBezTo>
                  <a:cubicBezTo>
                    <a:pt x="2315" y="1073"/>
                    <a:pt x="2315" y="1073"/>
                    <a:pt x="2315" y="1073"/>
                  </a:cubicBezTo>
                  <a:cubicBezTo>
                    <a:pt x="2317" y="1074"/>
                    <a:pt x="2317" y="1074"/>
                    <a:pt x="2317" y="1074"/>
                  </a:cubicBezTo>
                  <a:cubicBezTo>
                    <a:pt x="2317" y="1074"/>
                    <a:pt x="2317" y="1074"/>
                    <a:pt x="2317" y="1074"/>
                  </a:cubicBezTo>
                  <a:cubicBezTo>
                    <a:pt x="2317" y="1074"/>
                    <a:pt x="2317" y="1074"/>
                    <a:pt x="2317" y="1074"/>
                  </a:cubicBezTo>
                  <a:cubicBezTo>
                    <a:pt x="2317" y="1074"/>
                    <a:pt x="2317" y="1074"/>
                    <a:pt x="2317" y="1074"/>
                  </a:cubicBezTo>
                  <a:cubicBezTo>
                    <a:pt x="2317" y="1074"/>
                    <a:pt x="2317" y="1074"/>
                    <a:pt x="2317" y="1074"/>
                  </a:cubicBezTo>
                  <a:cubicBezTo>
                    <a:pt x="2318" y="1075"/>
                    <a:pt x="2318" y="1075"/>
                    <a:pt x="2318" y="1075"/>
                  </a:cubicBezTo>
                  <a:cubicBezTo>
                    <a:pt x="2319" y="1075"/>
                    <a:pt x="2319" y="1075"/>
                    <a:pt x="2319" y="1075"/>
                  </a:cubicBezTo>
                  <a:cubicBezTo>
                    <a:pt x="2319" y="1075"/>
                    <a:pt x="2319" y="1076"/>
                    <a:pt x="2319" y="1076"/>
                  </a:cubicBezTo>
                  <a:cubicBezTo>
                    <a:pt x="2319" y="1077"/>
                    <a:pt x="2319" y="1077"/>
                    <a:pt x="2320" y="1077"/>
                  </a:cubicBezTo>
                  <a:cubicBezTo>
                    <a:pt x="2320" y="1078"/>
                    <a:pt x="2320" y="1078"/>
                    <a:pt x="2320" y="1078"/>
                  </a:cubicBezTo>
                  <a:cubicBezTo>
                    <a:pt x="2320" y="1078"/>
                    <a:pt x="2320" y="1079"/>
                    <a:pt x="2320" y="1079"/>
                  </a:cubicBezTo>
                  <a:cubicBezTo>
                    <a:pt x="2320" y="1079"/>
                    <a:pt x="2321" y="1080"/>
                    <a:pt x="2321" y="1080"/>
                  </a:cubicBezTo>
                  <a:cubicBezTo>
                    <a:pt x="2321" y="1081"/>
                    <a:pt x="2321" y="1081"/>
                    <a:pt x="2321" y="1082"/>
                  </a:cubicBezTo>
                  <a:cubicBezTo>
                    <a:pt x="2321" y="1082"/>
                    <a:pt x="2322" y="1083"/>
                    <a:pt x="2322" y="1083"/>
                  </a:cubicBezTo>
                  <a:cubicBezTo>
                    <a:pt x="2322" y="1083"/>
                    <a:pt x="2322" y="1084"/>
                    <a:pt x="2322" y="1084"/>
                  </a:cubicBezTo>
                  <a:cubicBezTo>
                    <a:pt x="2322" y="1084"/>
                    <a:pt x="2322" y="1085"/>
                    <a:pt x="2322" y="1086"/>
                  </a:cubicBezTo>
                  <a:cubicBezTo>
                    <a:pt x="2322" y="1087"/>
                    <a:pt x="2323" y="1088"/>
                    <a:pt x="2323" y="1090"/>
                  </a:cubicBezTo>
                  <a:cubicBezTo>
                    <a:pt x="2323" y="1091"/>
                    <a:pt x="2322" y="1093"/>
                    <a:pt x="2322" y="1094"/>
                  </a:cubicBezTo>
                  <a:cubicBezTo>
                    <a:pt x="2322" y="1095"/>
                    <a:pt x="2322" y="1095"/>
                    <a:pt x="2322" y="1095"/>
                  </a:cubicBezTo>
                  <a:cubicBezTo>
                    <a:pt x="2322" y="1095"/>
                    <a:pt x="2322" y="1095"/>
                    <a:pt x="2321" y="1094"/>
                  </a:cubicBezTo>
                  <a:cubicBezTo>
                    <a:pt x="2321" y="1096"/>
                    <a:pt x="2321" y="1097"/>
                    <a:pt x="2321" y="1098"/>
                  </a:cubicBezTo>
                  <a:cubicBezTo>
                    <a:pt x="2319" y="1096"/>
                    <a:pt x="2319" y="1096"/>
                    <a:pt x="2319" y="1096"/>
                  </a:cubicBezTo>
                  <a:cubicBezTo>
                    <a:pt x="2290" y="1105"/>
                    <a:pt x="2309" y="1124"/>
                    <a:pt x="2306" y="1137"/>
                  </a:cubicBezTo>
                  <a:cubicBezTo>
                    <a:pt x="2317" y="1128"/>
                    <a:pt x="2342" y="1103"/>
                    <a:pt x="2325" y="1096"/>
                  </a:cubicBezTo>
                  <a:cubicBezTo>
                    <a:pt x="2325" y="1095"/>
                    <a:pt x="2325" y="1095"/>
                    <a:pt x="2325" y="1094"/>
                  </a:cubicBezTo>
                  <a:cubicBezTo>
                    <a:pt x="2325" y="1092"/>
                    <a:pt x="2325" y="1091"/>
                    <a:pt x="2325" y="1089"/>
                  </a:cubicBezTo>
                  <a:cubicBezTo>
                    <a:pt x="2325" y="1088"/>
                    <a:pt x="2325" y="1086"/>
                    <a:pt x="2325" y="1085"/>
                  </a:cubicBezTo>
                  <a:cubicBezTo>
                    <a:pt x="2325" y="1084"/>
                    <a:pt x="2324" y="1084"/>
                    <a:pt x="2324" y="1083"/>
                  </a:cubicBezTo>
                  <a:cubicBezTo>
                    <a:pt x="2324" y="1083"/>
                    <a:pt x="2324" y="1082"/>
                    <a:pt x="2324" y="1082"/>
                  </a:cubicBezTo>
                  <a:cubicBezTo>
                    <a:pt x="2324" y="1082"/>
                    <a:pt x="2324" y="1081"/>
                    <a:pt x="2324" y="1081"/>
                  </a:cubicBezTo>
                  <a:cubicBezTo>
                    <a:pt x="2324" y="1080"/>
                    <a:pt x="2323" y="1080"/>
                    <a:pt x="2323" y="1079"/>
                  </a:cubicBezTo>
                  <a:cubicBezTo>
                    <a:pt x="2323" y="1079"/>
                    <a:pt x="2323" y="1078"/>
                    <a:pt x="2323" y="1078"/>
                  </a:cubicBezTo>
                  <a:cubicBezTo>
                    <a:pt x="2322" y="1077"/>
                    <a:pt x="2322" y="1077"/>
                    <a:pt x="2322" y="1077"/>
                  </a:cubicBezTo>
                  <a:cubicBezTo>
                    <a:pt x="2323" y="1077"/>
                    <a:pt x="2324" y="1078"/>
                    <a:pt x="2325" y="1078"/>
                  </a:cubicBezTo>
                  <a:cubicBezTo>
                    <a:pt x="2326" y="1078"/>
                    <a:pt x="2327" y="1079"/>
                    <a:pt x="2328" y="1079"/>
                  </a:cubicBezTo>
                  <a:cubicBezTo>
                    <a:pt x="2329" y="1079"/>
                    <a:pt x="2330" y="1080"/>
                    <a:pt x="2331" y="1080"/>
                  </a:cubicBezTo>
                  <a:cubicBezTo>
                    <a:pt x="2332" y="1080"/>
                    <a:pt x="2333" y="1080"/>
                    <a:pt x="2334" y="1081"/>
                  </a:cubicBezTo>
                  <a:cubicBezTo>
                    <a:pt x="2335" y="1081"/>
                    <a:pt x="2336" y="1081"/>
                    <a:pt x="2337" y="1081"/>
                  </a:cubicBezTo>
                  <a:cubicBezTo>
                    <a:pt x="2338" y="1081"/>
                    <a:pt x="2339" y="1082"/>
                    <a:pt x="2340" y="1082"/>
                  </a:cubicBezTo>
                  <a:cubicBezTo>
                    <a:pt x="2342" y="1082"/>
                    <a:pt x="2343" y="1082"/>
                    <a:pt x="2344" y="1082"/>
                  </a:cubicBezTo>
                  <a:cubicBezTo>
                    <a:pt x="2345" y="1082"/>
                    <a:pt x="2346" y="1082"/>
                    <a:pt x="2347" y="1082"/>
                  </a:cubicBezTo>
                  <a:cubicBezTo>
                    <a:pt x="2348" y="1082"/>
                    <a:pt x="2349" y="1082"/>
                    <a:pt x="2350" y="1082"/>
                  </a:cubicBezTo>
                  <a:cubicBezTo>
                    <a:pt x="2352" y="1082"/>
                    <a:pt x="2354" y="1082"/>
                    <a:pt x="2356" y="1081"/>
                  </a:cubicBezTo>
                  <a:cubicBezTo>
                    <a:pt x="2357" y="1081"/>
                    <a:pt x="2358" y="1081"/>
                    <a:pt x="2359" y="1081"/>
                  </a:cubicBezTo>
                  <a:cubicBezTo>
                    <a:pt x="2360" y="1081"/>
                    <a:pt x="2361" y="1081"/>
                    <a:pt x="2362" y="1081"/>
                  </a:cubicBezTo>
                  <a:cubicBezTo>
                    <a:pt x="2362" y="1080"/>
                    <a:pt x="2363" y="1080"/>
                    <a:pt x="2363" y="1080"/>
                  </a:cubicBezTo>
                  <a:cubicBezTo>
                    <a:pt x="2363" y="1080"/>
                    <a:pt x="2363" y="1080"/>
                    <a:pt x="2363" y="1080"/>
                  </a:cubicBezTo>
                  <a:cubicBezTo>
                    <a:pt x="2364" y="1080"/>
                    <a:pt x="2364" y="1080"/>
                    <a:pt x="2364" y="1080"/>
                  </a:cubicBezTo>
                  <a:cubicBezTo>
                    <a:pt x="2364" y="1080"/>
                    <a:pt x="2364" y="1080"/>
                    <a:pt x="2364" y="1080"/>
                  </a:cubicBezTo>
                  <a:cubicBezTo>
                    <a:pt x="2365" y="1080"/>
                    <a:pt x="2365" y="1080"/>
                    <a:pt x="2365" y="1080"/>
                  </a:cubicBezTo>
                  <a:cubicBezTo>
                    <a:pt x="2366" y="1080"/>
                    <a:pt x="2367" y="1080"/>
                    <a:pt x="2368" y="1080"/>
                  </a:cubicBezTo>
                  <a:cubicBezTo>
                    <a:pt x="2368" y="1080"/>
                    <a:pt x="2369" y="1081"/>
                    <a:pt x="2370" y="1081"/>
                  </a:cubicBezTo>
                  <a:cubicBezTo>
                    <a:pt x="2371" y="1081"/>
                    <a:pt x="2372" y="1081"/>
                    <a:pt x="2373" y="1081"/>
                  </a:cubicBezTo>
                  <a:cubicBezTo>
                    <a:pt x="2374" y="1081"/>
                    <a:pt x="2375" y="1081"/>
                    <a:pt x="2376" y="1082"/>
                  </a:cubicBezTo>
                  <a:cubicBezTo>
                    <a:pt x="2376" y="1082"/>
                    <a:pt x="2377" y="1082"/>
                    <a:pt x="2377" y="1082"/>
                  </a:cubicBezTo>
                  <a:cubicBezTo>
                    <a:pt x="2377" y="1082"/>
                    <a:pt x="2377" y="1082"/>
                    <a:pt x="2377" y="1082"/>
                  </a:cubicBezTo>
                  <a:cubicBezTo>
                    <a:pt x="2378" y="1082"/>
                    <a:pt x="2379" y="1084"/>
                    <a:pt x="2380" y="1084"/>
                  </a:cubicBezTo>
                  <a:cubicBezTo>
                    <a:pt x="2381" y="1084"/>
                    <a:pt x="2381" y="1084"/>
                    <a:pt x="2381" y="1084"/>
                  </a:cubicBezTo>
                  <a:cubicBezTo>
                    <a:pt x="2376" y="1091"/>
                    <a:pt x="2387" y="1091"/>
                    <a:pt x="2391" y="1092"/>
                  </a:cubicBezTo>
                  <a:cubicBezTo>
                    <a:pt x="2398" y="1094"/>
                    <a:pt x="2399" y="1096"/>
                    <a:pt x="2404" y="1100"/>
                  </a:cubicBezTo>
                  <a:cubicBezTo>
                    <a:pt x="2405" y="1090"/>
                    <a:pt x="2395" y="1071"/>
                    <a:pt x="2379" y="1080"/>
                  </a:cubicBezTo>
                  <a:cubicBezTo>
                    <a:pt x="2378" y="1080"/>
                    <a:pt x="2378" y="1080"/>
                    <a:pt x="2377" y="1080"/>
                  </a:cubicBezTo>
                  <a:cubicBezTo>
                    <a:pt x="2376" y="1080"/>
                    <a:pt x="2375" y="1080"/>
                    <a:pt x="2374" y="1080"/>
                  </a:cubicBezTo>
                  <a:cubicBezTo>
                    <a:pt x="2373" y="1079"/>
                    <a:pt x="2372" y="1079"/>
                    <a:pt x="2371" y="1079"/>
                  </a:cubicBezTo>
                  <a:cubicBezTo>
                    <a:pt x="2370" y="1079"/>
                    <a:pt x="2369" y="1079"/>
                    <a:pt x="2368" y="1079"/>
                  </a:cubicBezTo>
                  <a:cubicBezTo>
                    <a:pt x="2369" y="1079"/>
                    <a:pt x="2369" y="1079"/>
                    <a:pt x="2369" y="1079"/>
                  </a:cubicBezTo>
                  <a:cubicBezTo>
                    <a:pt x="2370" y="1078"/>
                    <a:pt x="2371" y="1078"/>
                    <a:pt x="2372" y="1078"/>
                  </a:cubicBezTo>
                  <a:cubicBezTo>
                    <a:pt x="2375" y="1077"/>
                    <a:pt x="2377" y="1076"/>
                    <a:pt x="2379" y="1075"/>
                  </a:cubicBezTo>
                  <a:cubicBezTo>
                    <a:pt x="2381" y="1074"/>
                    <a:pt x="2382" y="1073"/>
                    <a:pt x="2384" y="1072"/>
                  </a:cubicBezTo>
                  <a:cubicBezTo>
                    <a:pt x="2385" y="1071"/>
                    <a:pt x="2385" y="1071"/>
                    <a:pt x="2385" y="1071"/>
                  </a:cubicBezTo>
                  <a:cubicBezTo>
                    <a:pt x="2385" y="1071"/>
                    <a:pt x="2385" y="1071"/>
                    <a:pt x="2383" y="1072"/>
                  </a:cubicBezTo>
                  <a:cubicBezTo>
                    <a:pt x="2382" y="1072"/>
                    <a:pt x="2381" y="1073"/>
                    <a:pt x="2379" y="1074"/>
                  </a:cubicBezTo>
                  <a:cubicBezTo>
                    <a:pt x="2377" y="1074"/>
                    <a:pt x="2374" y="1075"/>
                    <a:pt x="2371" y="1076"/>
                  </a:cubicBezTo>
                  <a:cubicBezTo>
                    <a:pt x="2371" y="1076"/>
                    <a:pt x="2370" y="1076"/>
                    <a:pt x="2369" y="1076"/>
                  </a:cubicBezTo>
                  <a:cubicBezTo>
                    <a:pt x="2368" y="1077"/>
                    <a:pt x="2368" y="1077"/>
                    <a:pt x="2367" y="1077"/>
                  </a:cubicBezTo>
                  <a:cubicBezTo>
                    <a:pt x="2365" y="1077"/>
                    <a:pt x="2363" y="1078"/>
                    <a:pt x="2362" y="1078"/>
                  </a:cubicBezTo>
                  <a:cubicBezTo>
                    <a:pt x="2361" y="1078"/>
                    <a:pt x="2360" y="1078"/>
                    <a:pt x="2359" y="1079"/>
                  </a:cubicBezTo>
                  <a:cubicBezTo>
                    <a:pt x="2358" y="1079"/>
                    <a:pt x="2357" y="1079"/>
                    <a:pt x="2356" y="1079"/>
                  </a:cubicBezTo>
                  <a:cubicBezTo>
                    <a:pt x="2354" y="1079"/>
                    <a:pt x="2352" y="1079"/>
                    <a:pt x="2350" y="1079"/>
                  </a:cubicBezTo>
                  <a:cubicBezTo>
                    <a:pt x="2349" y="1079"/>
                    <a:pt x="2349" y="1079"/>
                    <a:pt x="2348" y="1079"/>
                  </a:cubicBezTo>
                  <a:cubicBezTo>
                    <a:pt x="2347" y="1079"/>
                    <a:pt x="2345" y="1079"/>
                    <a:pt x="2344" y="1079"/>
                  </a:cubicBezTo>
                  <a:cubicBezTo>
                    <a:pt x="2343" y="1079"/>
                    <a:pt x="2342" y="1079"/>
                    <a:pt x="2341" y="1079"/>
                  </a:cubicBezTo>
                  <a:cubicBezTo>
                    <a:pt x="2340" y="1079"/>
                    <a:pt x="2339" y="1079"/>
                    <a:pt x="2338" y="1079"/>
                  </a:cubicBezTo>
                  <a:cubicBezTo>
                    <a:pt x="2337" y="1079"/>
                    <a:pt x="2336" y="1078"/>
                    <a:pt x="2335" y="1078"/>
                  </a:cubicBezTo>
                  <a:cubicBezTo>
                    <a:pt x="2334" y="1078"/>
                    <a:pt x="2333" y="1078"/>
                    <a:pt x="2332" y="1078"/>
                  </a:cubicBezTo>
                  <a:cubicBezTo>
                    <a:pt x="2331" y="1077"/>
                    <a:pt x="2330" y="1077"/>
                    <a:pt x="2329" y="1077"/>
                  </a:cubicBezTo>
                  <a:cubicBezTo>
                    <a:pt x="2329" y="1076"/>
                    <a:pt x="2328" y="1076"/>
                    <a:pt x="2327" y="1076"/>
                  </a:cubicBezTo>
                  <a:cubicBezTo>
                    <a:pt x="2326" y="1075"/>
                    <a:pt x="2325" y="1075"/>
                    <a:pt x="2324" y="1075"/>
                  </a:cubicBezTo>
                  <a:cubicBezTo>
                    <a:pt x="2323" y="1074"/>
                    <a:pt x="2323" y="1074"/>
                    <a:pt x="2323" y="1074"/>
                  </a:cubicBezTo>
                  <a:cubicBezTo>
                    <a:pt x="2322" y="1074"/>
                    <a:pt x="2322" y="1073"/>
                    <a:pt x="2321" y="1073"/>
                  </a:cubicBezTo>
                  <a:cubicBezTo>
                    <a:pt x="2320" y="1072"/>
                    <a:pt x="2320" y="1072"/>
                    <a:pt x="2320"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8" y="1071"/>
                    <a:pt x="2318" y="1071"/>
                    <a:pt x="2318" y="1071"/>
                  </a:cubicBezTo>
                  <a:cubicBezTo>
                    <a:pt x="2316" y="1070"/>
                    <a:pt x="2316" y="1070"/>
                    <a:pt x="2316" y="1070"/>
                  </a:cubicBezTo>
                  <a:cubicBezTo>
                    <a:pt x="2313" y="1068"/>
                    <a:pt x="2311" y="1065"/>
                    <a:pt x="2308" y="1062"/>
                  </a:cubicBezTo>
                  <a:cubicBezTo>
                    <a:pt x="2306" y="1060"/>
                    <a:pt x="2303" y="1057"/>
                    <a:pt x="2301" y="1054"/>
                  </a:cubicBezTo>
                  <a:cubicBezTo>
                    <a:pt x="2299" y="1051"/>
                    <a:pt x="2296" y="1049"/>
                    <a:pt x="2294" y="1046"/>
                  </a:cubicBezTo>
                  <a:cubicBezTo>
                    <a:pt x="2299" y="1041"/>
                    <a:pt x="2298" y="1032"/>
                    <a:pt x="2300" y="1024"/>
                  </a:cubicBezTo>
                  <a:cubicBezTo>
                    <a:pt x="2287" y="1024"/>
                    <a:pt x="2279" y="1028"/>
                    <a:pt x="2278" y="1036"/>
                  </a:cubicBezTo>
                  <a:cubicBezTo>
                    <a:pt x="2278" y="1036"/>
                    <a:pt x="2277" y="1035"/>
                    <a:pt x="2276" y="1035"/>
                  </a:cubicBezTo>
                  <a:cubicBezTo>
                    <a:pt x="2275" y="1035"/>
                    <a:pt x="2274" y="1034"/>
                    <a:pt x="2273" y="1034"/>
                  </a:cubicBezTo>
                  <a:cubicBezTo>
                    <a:pt x="2272" y="1034"/>
                    <a:pt x="2272" y="1034"/>
                    <a:pt x="2271" y="1034"/>
                  </a:cubicBezTo>
                  <a:cubicBezTo>
                    <a:pt x="2271" y="1034"/>
                    <a:pt x="2270" y="1034"/>
                    <a:pt x="2270" y="1034"/>
                  </a:cubicBezTo>
                  <a:cubicBezTo>
                    <a:pt x="2269" y="1034"/>
                    <a:pt x="2269" y="1034"/>
                    <a:pt x="2268" y="1034"/>
                  </a:cubicBezTo>
                  <a:cubicBezTo>
                    <a:pt x="2268" y="1034"/>
                    <a:pt x="2267" y="1034"/>
                    <a:pt x="2267" y="1034"/>
                  </a:cubicBezTo>
                  <a:cubicBezTo>
                    <a:pt x="2268" y="1033"/>
                    <a:pt x="2269" y="1033"/>
                    <a:pt x="2271" y="1032"/>
                  </a:cubicBezTo>
                  <a:cubicBezTo>
                    <a:pt x="2279" y="1028"/>
                    <a:pt x="2288" y="1024"/>
                    <a:pt x="2298" y="1021"/>
                  </a:cubicBezTo>
                  <a:cubicBezTo>
                    <a:pt x="2302" y="1019"/>
                    <a:pt x="2307" y="1017"/>
                    <a:pt x="2312" y="1016"/>
                  </a:cubicBezTo>
                  <a:cubicBezTo>
                    <a:pt x="2313" y="1016"/>
                    <a:pt x="2314" y="1015"/>
                    <a:pt x="2315" y="1015"/>
                  </a:cubicBezTo>
                  <a:cubicBezTo>
                    <a:pt x="2317" y="1015"/>
                    <a:pt x="2317" y="1015"/>
                    <a:pt x="2317" y="1015"/>
                  </a:cubicBezTo>
                  <a:cubicBezTo>
                    <a:pt x="2319" y="1014"/>
                    <a:pt x="2319" y="1014"/>
                    <a:pt x="2319" y="1014"/>
                  </a:cubicBezTo>
                  <a:cubicBezTo>
                    <a:pt x="2321" y="1014"/>
                    <a:pt x="2321" y="1014"/>
                    <a:pt x="2321"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4" y="1013"/>
                    <a:pt x="2325" y="1013"/>
                    <a:pt x="2326" y="1013"/>
                  </a:cubicBezTo>
                  <a:cubicBezTo>
                    <a:pt x="2333" y="1012"/>
                    <a:pt x="2339" y="1012"/>
                    <a:pt x="2346" y="1011"/>
                  </a:cubicBezTo>
                  <a:cubicBezTo>
                    <a:pt x="2346" y="1011"/>
                    <a:pt x="2346" y="1011"/>
                    <a:pt x="2346" y="1011"/>
                  </a:cubicBezTo>
                  <a:cubicBezTo>
                    <a:pt x="2349" y="1012"/>
                    <a:pt x="2352" y="1013"/>
                    <a:pt x="2355" y="1015"/>
                  </a:cubicBezTo>
                  <a:cubicBezTo>
                    <a:pt x="2355" y="1015"/>
                    <a:pt x="2356" y="1015"/>
                    <a:pt x="2357" y="1016"/>
                  </a:cubicBezTo>
                  <a:cubicBezTo>
                    <a:pt x="2358" y="1016"/>
                    <a:pt x="2358" y="1017"/>
                    <a:pt x="2359" y="1017"/>
                  </a:cubicBezTo>
                  <a:cubicBezTo>
                    <a:pt x="2360" y="1018"/>
                    <a:pt x="2362" y="1019"/>
                    <a:pt x="2363" y="1020"/>
                  </a:cubicBezTo>
                  <a:cubicBezTo>
                    <a:pt x="2364" y="1020"/>
                    <a:pt x="2364" y="1020"/>
                    <a:pt x="2364" y="1021"/>
                  </a:cubicBezTo>
                  <a:cubicBezTo>
                    <a:pt x="2359" y="1044"/>
                    <a:pt x="2380" y="1040"/>
                    <a:pt x="2393" y="1051"/>
                  </a:cubicBezTo>
                  <a:cubicBezTo>
                    <a:pt x="2404" y="1025"/>
                    <a:pt x="2390" y="1016"/>
                    <a:pt x="2365" y="1018"/>
                  </a:cubicBezTo>
                  <a:cubicBezTo>
                    <a:pt x="2365" y="1018"/>
                    <a:pt x="2365" y="1018"/>
                    <a:pt x="2365" y="1018"/>
                  </a:cubicBezTo>
                  <a:cubicBezTo>
                    <a:pt x="2364" y="1017"/>
                    <a:pt x="2362" y="1016"/>
                    <a:pt x="2361" y="1015"/>
                  </a:cubicBezTo>
                  <a:cubicBezTo>
                    <a:pt x="2360" y="1015"/>
                    <a:pt x="2359" y="1014"/>
                    <a:pt x="2359" y="1014"/>
                  </a:cubicBezTo>
                  <a:cubicBezTo>
                    <a:pt x="2358" y="1013"/>
                    <a:pt x="2357" y="1013"/>
                    <a:pt x="2356" y="1013"/>
                  </a:cubicBezTo>
                  <a:cubicBezTo>
                    <a:pt x="2355" y="1012"/>
                    <a:pt x="2354" y="1012"/>
                    <a:pt x="2353" y="1011"/>
                  </a:cubicBezTo>
                  <a:cubicBezTo>
                    <a:pt x="2353" y="1011"/>
                    <a:pt x="2354" y="1011"/>
                    <a:pt x="2355" y="1011"/>
                  </a:cubicBezTo>
                  <a:cubicBezTo>
                    <a:pt x="2360" y="1011"/>
                    <a:pt x="2364" y="1010"/>
                    <a:pt x="2369" y="1010"/>
                  </a:cubicBezTo>
                  <a:cubicBezTo>
                    <a:pt x="2371" y="1009"/>
                    <a:pt x="2374" y="1009"/>
                    <a:pt x="2376" y="1009"/>
                  </a:cubicBezTo>
                  <a:cubicBezTo>
                    <a:pt x="2378" y="1008"/>
                    <a:pt x="2379" y="1008"/>
                    <a:pt x="2380" y="1008"/>
                  </a:cubicBezTo>
                  <a:cubicBezTo>
                    <a:pt x="2381" y="1008"/>
                    <a:pt x="2381" y="1008"/>
                    <a:pt x="2381" y="1008"/>
                  </a:cubicBezTo>
                  <a:cubicBezTo>
                    <a:pt x="2381" y="1008"/>
                    <a:pt x="2381" y="1008"/>
                    <a:pt x="2381" y="1008"/>
                  </a:cubicBezTo>
                  <a:cubicBezTo>
                    <a:pt x="2381" y="1008"/>
                    <a:pt x="2381" y="1008"/>
                    <a:pt x="2381" y="1008"/>
                  </a:cubicBezTo>
                  <a:cubicBezTo>
                    <a:pt x="2381" y="1008"/>
                    <a:pt x="2381" y="1008"/>
                    <a:pt x="2381" y="1008"/>
                  </a:cubicBezTo>
                  <a:cubicBezTo>
                    <a:pt x="2382" y="1008"/>
                    <a:pt x="2382" y="1008"/>
                    <a:pt x="2382" y="1008"/>
                  </a:cubicBezTo>
                  <a:cubicBezTo>
                    <a:pt x="2383" y="1007"/>
                    <a:pt x="2383" y="1007"/>
                    <a:pt x="2383" y="1007"/>
                  </a:cubicBezTo>
                  <a:cubicBezTo>
                    <a:pt x="2388" y="1006"/>
                    <a:pt x="2393" y="1004"/>
                    <a:pt x="2398" y="1002"/>
                  </a:cubicBezTo>
                  <a:cubicBezTo>
                    <a:pt x="2398" y="1002"/>
                    <a:pt x="2398" y="1002"/>
                    <a:pt x="2398" y="1002"/>
                  </a:cubicBezTo>
                  <a:cubicBezTo>
                    <a:pt x="2398" y="1003"/>
                    <a:pt x="2399" y="1003"/>
                    <a:pt x="2400" y="1003"/>
                  </a:cubicBezTo>
                  <a:cubicBezTo>
                    <a:pt x="2400" y="1003"/>
                    <a:pt x="2401" y="1004"/>
                    <a:pt x="2402" y="1004"/>
                  </a:cubicBezTo>
                  <a:cubicBezTo>
                    <a:pt x="2403" y="1004"/>
                    <a:pt x="2403" y="1005"/>
                    <a:pt x="2404" y="1005"/>
                  </a:cubicBezTo>
                  <a:cubicBezTo>
                    <a:pt x="2405" y="1006"/>
                    <a:pt x="2406" y="1006"/>
                    <a:pt x="2407" y="1006"/>
                  </a:cubicBezTo>
                  <a:cubicBezTo>
                    <a:pt x="2409" y="1007"/>
                    <a:pt x="2410" y="1009"/>
                    <a:pt x="2412" y="1010"/>
                  </a:cubicBezTo>
                  <a:cubicBezTo>
                    <a:pt x="2414" y="1011"/>
                    <a:pt x="2416" y="1013"/>
                    <a:pt x="2418" y="1014"/>
                  </a:cubicBezTo>
                  <a:cubicBezTo>
                    <a:pt x="2420" y="1015"/>
                    <a:pt x="2422" y="1017"/>
                    <a:pt x="2425" y="1018"/>
                  </a:cubicBezTo>
                  <a:cubicBezTo>
                    <a:pt x="2426" y="1018"/>
                    <a:pt x="2426" y="1019"/>
                    <a:pt x="2427" y="1019"/>
                  </a:cubicBezTo>
                  <a:cubicBezTo>
                    <a:pt x="2427" y="1019"/>
                    <a:pt x="2427" y="1019"/>
                    <a:pt x="2428" y="1020"/>
                  </a:cubicBezTo>
                  <a:cubicBezTo>
                    <a:pt x="2429" y="1020"/>
                    <a:pt x="2429" y="1020"/>
                    <a:pt x="2429" y="1020"/>
                  </a:cubicBezTo>
                  <a:cubicBezTo>
                    <a:pt x="2431" y="1021"/>
                    <a:pt x="2431" y="1021"/>
                    <a:pt x="2431" y="1021"/>
                  </a:cubicBezTo>
                  <a:cubicBezTo>
                    <a:pt x="2432" y="1021"/>
                    <a:pt x="2432" y="1021"/>
                    <a:pt x="2433" y="1021"/>
                  </a:cubicBezTo>
                  <a:cubicBezTo>
                    <a:pt x="2434" y="1022"/>
                    <a:pt x="2436" y="1022"/>
                    <a:pt x="2437" y="1022"/>
                  </a:cubicBezTo>
                  <a:cubicBezTo>
                    <a:pt x="2438" y="1023"/>
                    <a:pt x="2439" y="1023"/>
                    <a:pt x="2440" y="1023"/>
                  </a:cubicBezTo>
                  <a:cubicBezTo>
                    <a:pt x="2440" y="1023"/>
                    <a:pt x="2441" y="1023"/>
                    <a:pt x="2442" y="1023"/>
                  </a:cubicBezTo>
                  <a:cubicBezTo>
                    <a:pt x="2443" y="1023"/>
                    <a:pt x="2443" y="1023"/>
                    <a:pt x="2444" y="1023"/>
                  </a:cubicBezTo>
                  <a:cubicBezTo>
                    <a:pt x="2445" y="1024"/>
                    <a:pt x="2445" y="1024"/>
                    <a:pt x="2445" y="1024"/>
                  </a:cubicBezTo>
                  <a:cubicBezTo>
                    <a:pt x="2446" y="1024"/>
                    <a:pt x="2446" y="1024"/>
                    <a:pt x="2446" y="1024"/>
                  </a:cubicBezTo>
                  <a:cubicBezTo>
                    <a:pt x="2447" y="1024"/>
                    <a:pt x="2448" y="1024"/>
                    <a:pt x="2449" y="1024"/>
                  </a:cubicBezTo>
                  <a:cubicBezTo>
                    <a:pt x="2450" y="1024"/>
                    <a:pt x="2450" y="1024"/>
                    <a:pt x="2451" y="1024"/>
                  </a:cubicBezTo>
                  <a:cubicBezTo>
                    <a:pt x="2452" y="1024"/>
                    <a:pt x="2453" y="1024"/>
                    <a:pt x="2453" y="1024"/>
                  </a:cubicBezTo>
                  <a:cubicBezTo>
                    <a:pt x="2454" y="1023"/>
                    <a:pt x="2455" y="1023"/>
                    <a:pt x="2456" y="1023"/>
                  </a:cubicBezTo>
                  <a:cubicBezTo>
                    <a:pt x="2457" y="1023"/>
                    <a:pt x="2459" y="1023"/>
                    <a:pt x="2460" y="1023"/>
                  </a:cubicBezTo>
                  <a:cubicBezTo>
                    <a:pt x="2461" y="1023"/>
                    <a:pt x="2461" y="1023"/>
                    <a:pt x="2462" y="1022"/>
                  </a:cubicBezTo>
                  <a:cubicBezTo>
                    <a:pt x="2463" y="1022"/>
                    <a:pt x="2463" y="1022"/>
                    <a:pt x="2464" y="1022"/>
                  </a:cubicBezTo>
                  <a:cubicBezTo>
                    <a:pt x="2465" y="1022"/>
                    <a:pt x="2467" y="1021"/>
                    <a:pt x="2468" y="1021"/>
                  </a:cubicBezTo>
                  <a:cubicBezTo>
                    <a:pt x="2469" y="1021"/>
                    <a:pt x="2469" y="1021"/>
                    <a:pt x="2470" y="1021"/>
                  </a:cubicBezTo>
                  <a:cubicBezTo>
                    <a:pt x="2470" y="1021"/>
                    <a:pt x="2471" y="1020"/>
                    <a:pt x="2472" y="1020"/>
                  </a:cubicBezTo>
                  <a:cubicBezTo>
                    <a:pt x="2473" y="1020"/>
                    <a:pt x="2474" y="1019"/>
                    <a:pt x="2475" y="1019"/>
                  </a:cubicBezTo>
                  <a:cubicBezTo>
                    <a:pt x="2477" y="1018"/>
                    <a:pt x="2478" y="1017"/>
                    <a:pt x="2480" y="1016"/>
                  </a:cubicBezTo>
                  <a:cubicBezTo>
                    <a:pt x="2480" y="1016"/>
                    <a:pt x="2481" y="1016"/>
                    <a:pt x="2481" y="1015"/>
                  </a:cubicBezTo>
                  <a:cubicBezTo>
                    <a:pt x="2482" y="1015"/>
                    <a:pt x="2482" y="1015"/>
                    <a:pt x="2483" y="1014"/>
                  </a:cubicBezTo>
                  <a:cubicBezTo>
                    <a:pt x="2483" y="1014"/>
                    <a:pt x="2484" y="1014"/>
                    <a:pt x="2484" y="1014"/>
                  </a:cubicBezTo>
                  <a:cubicBezTo>
                    <a:pt x="2484" y="1014"/>
                    <a:pt x="2483" y="1014"/>
                    <a:pt x="2482" y="1014"/>
                  </a:cubicBezTo>
                  <a:cubicBezTo>
                    <a:pt x="2482" y="1015"/>
                    <a:pt x="2481" y="1015"/>
                    <a:pt x="2479" y="1015"/>
                  </a:cubicBezTo>
                  <a:cubicBezTo>
                    <a:pt x="2478" y="1016"/>
                    <a:pt x="2476" y="1016"/>
                    <a:pt x="2474" y="1017"/>
                  </a:cubicBezTo>
                  <a:cubicBezTo>
                    <a:pt x="2473" y="1017"/>
                    <a:pt x="2472" y="1018"/>
                    <a:pt x="2471" y="1018"/>
                  </a:cubicBezTo>
                  <a:cubicBezTo>
                    <a:pt x="2470" y="1018"/>
                    <a:pt x="2469" y="1018"/>
                    <a:pt x="2468" y="1019"/>
                  </a:cubicBezTo>
                  <a:cubicBezTo>
                    <a:pt x="2467" y="1019"/>
                    <a:pt x="2465" y="1019"/>
                    <a:pt x="2464" y="1020"/>
                  </a:cubicBezTo>
                  <a:cubicBezTo>
                    <a:pt x="2463" y="1020"/>
                    <a:pt x="2463" y="1020"/>
                    <a:pt x="2462" y="1020"/>
                  </a:cubicBezTo>
                  <a:cubicBezTo>
                    <a:pt x="2461" y="1020"/>
                    <a:pt x="2461" y="1020"/>
                    <a:pt x="2460" y="1020"/>
                  </a:cubicBezTo>
                  <a:cubicBezTo>
                    <a:pt x="2459" y="1020"/>
                    <a:pt x="2457" y="1021"/>
                    <a:pt x="2456" y="1021"/>
                  </a:cubicBezTo>
                  <a:cubicBezTo>
                    <a:pt x="2455" y="1021"/>
                    <a:pt x="2455" y="1021"/>
                    <a:pt x="2454" y="1021"/>
                  </a:cubicBezTo>
                  <a:cubicBezTo>
                    <a:pt x="2453" y="1021"/>
                    <a:pt x="2452" y="1021"/>
                    <a:pt x="2452" y="1021"/>
                  </a:cubicBezTo>
                  <a:cubicBezTo>
                    <a:pt x="2451" y="1021"/>
                    <a:pt x="2450" y="1021"/>
                    <a:pt x="2449" y="1021"/>
                  </a:cubicBezTo>
                  <a:cubicBezTo>
                    <a:pt x="2449" y="1021"/>
                    <a:pt x="2448" y="1021"/>
                    <a:pt x="2447" y="1021"/>
                  </a:cubicBezTo>
                  <a:cubicBezTo>
                    <a:pt x="2446" y="1021"/>
                    <a:pt x="2446" y="1021"/>
                    <a:pt x="2446" y="1021"/>
                  </a:cubicBezTo>
                  <a:cubicBezTo>
                    <a:pt x="2445" y="1021"/>
                    <a:pt x="2445" y="1021"/>
                    <a:pt x="2445" y="1021"/>
                  </a:cubicBezTo>
                  <a:cubicBezTo>
                    <a:pt x="2445" y="1021"/>
                    <a:pt x="2445" y="1021"/>
                    <a:pt x="2445" y="1021"/>
                  </a:cubicBezTo>
                  <a:cubicBezTo>
                    <a:pt x="2445" y="1021"/>
                    <a:pt x="2445" y="1021"/>
                    <a:pt x="2445" y="1021"/>
                  </a:cubicBezTo>
                  <a:cubicBezTo>
                    <a:pt x="2445" y="1021"/>
                    <a:pt x="2445" y="1021"/>
                    <a:pt x="2446" y="1021"/>
                  </a:cubicBezTo>
                  <a:close/>
                  <a:moveTo>
                    <a:pt x="2003" y="715"/>
                  </a:moveTo>
                  <a:cubicBezTo>
                    <a:pt x="2013" y="702"/>
                    <a:pt x="2015" y="686"/>
                    <a:pt x="2025" y="674"/>
                  </a:cubicBezTo>
                  <a:cubicBezTo>
                    <a:pt x="2028" y="671"/>
                    <a:pt x="2030" y="668"/>
                    <a:pt x="2033" y="665"/>
                  </a:cubicBezTo>
                  <a:cubicBezTo>
                    <a:pt x="2033" y="666"/>
                    <a:pt x="2033" y="667"/>
                    <a:pt x="2033" y="667"/>
                  </a:cubicBezTo>
                  <a:cubicBezTo>
                    <a:pt x="2033" y="668"/>
                    <a:pt x="2033" y="669"/>
                    <a:pt x="2033" y="669"/>
                  </a:cubicBezTo>
                  <a:cubicBezTo>
                    <a:pt x="2033" y="670"/>
                    <a:pt x="2033" y="670"/>
                    <a:pt x="2033" y="670"/>
                  </a:cubicBezTo>
                  <a:cubicBezTo>
                    <a:pt x="2033" y="670"/>
                    <a:pt x="2033" y="670"/>
                    <a:pt x="2033" y="670"/>
                  </a:cubicBezTo>
                  <a:cubicBezTo>
                    <a:pt x="2032" y="670"/>
                    <a:pt x="2032" y="671"/>
                    <a:pt x="2032" y="672"/>
                  </a:cubicBezTo>
                  <a:cubicBezTo>
                    <a:pt x="2031" y="673"/>
                    <a:pt x="2030" y="675"/>
                    <a:pt x="2029" y="676"/>
                  </a:cubicBezTo>
                  <a:cubicBezTo>
                    <a:pt x="2027" y="679"/>
                    <a:pt x="2026" y="682"/>
                    <a:pt x="2024" y="686"/>
                  </a:cubicBezTo>
                  <a:cubicBezTo>
                    <a:pt x="2024" y="686"/>
                    <a:pt x="2024" y="687"/>
                    <a:pt x="2024" y="688"/>
                  </a:cubicBezTo>
                  <a:cubicBezTo>
                    <a:pt x="2023" y="689"/>
                    <a:pt x="2023" y="690"/>
                    <a:pt x="2023" y="691"/>
                  </a:cubicBezTo>
                  <a:cubicBezTo>
                    <a:pt x="2023" y="692"/>
                    <a:pt x="2022" y="692"/>
                    <a:pt x="2022" y="693"/>
                  </a:cubicBezTo>
                  <a:cubicBezTo>
                    <a:pt x="2022" y="695"/>
                    <a:pt x="2022" y="695"/>
                    <a:pt x="2022" y="695"/>
                  </a:cubicBezTo>
                  <a:cubicBezTo>
                    <a:pt x="2022" y="695"/>
                    <a:pt x="2022" y="695"/>
                    <a:pt x="2022" y="696"/>
                  </a:cubicBezTo>
                  <a:cubicBezTo>
                    <a:pt x="2021" y="699"/>
                    <a:pt x="2021" y="703"/>
                    <a:pt x="2021" y="707"/>
                  </a:cubicBezTo>
                  <a:cubicBezTo>
                    <a:pt x="2021" y="707"/>
                    <a:pt x="2021" y="708"/>
                    <a:pt x="2021" y="709"/>
                  </a:cubicBezTo>
                  <a:cubicBezTo>
                    <a:pt x="2021" y="710"/>
                    <a:pt x="2021" y="711"/>
                    <a:pt x="2021" y="712"/>
                  </a:cubicBezTo>
                  <a:cubicBezTo>
                    <a:pt x="2021" y="713"/>
                    <a:pt x="2021" y="714"/>
                    <a:pt x="2021" y="714"/>
                  </a:cubicBezTo>
                  <a:cubicBezTo>
                    <a:pt x="2021" y="715"/>
                    <a:pt x="2021" y="716"/>
                    <a:pt x="2021" y="717"/>
                  </a:cubicBezTo>
                  <a:cubicBezTo>
                    <a:pt x="2022" y="718"/>
                    <a:pt x="2022" y="720"/>
                    <a:pt x="2022" y="721"/>
                  </a:cubicBezTo>
                  <a:cubicBezTo>
                    <a:pt x="2022" y="722"/>
                    <a:pt x="2022" y="722"/>
                    <a:pt x="2022" y="722"/>
                  </a:cubicBezTo>
                  <a:cubicBezTo>
                    <a:pt x="2022" y="723"/>
                    <a:pt x="2022" y="723"/>
                    <a:pt x="2022" y="723"/>
                  </a:cubicBezTo>
                  <a:cubicBezTo>
                    <a:pt x="2022" y="724"/>
                    <a:pt x="2022" y="724"/>
                    <a:pt x="2022" y="724"/>
                  </a:cubicBezTo>
                  <a:cubicBezTo>
                    <a:pt x="2022" y="724"/>
                    <a:pt x="2022" y="724"/>
                    <a:pt x="2022" y="725"/>
                  </a:cubicBezTo>
                  <a:cubicBezTo>
                    <a:pt x="2021" y="725"/>
                    <a:pt x="2021" y="725"/>
                    <a:pt x="2021" y="726"/>
                  </a:cubicBezTo>
                  <a:cubicBezTo>
                    <a:pt x="2020" y="728"/>
                    <a:pt x="2019" y="730"/>
                    <a:pt x="2017" y="732"/>
                  </a:cubicBezTo>
                  <a:cubicBezTo>
                    <a:pt x="2016" y="733"/>
                    <a:pt x="2015" y="734"/>
                    <a:pt x="2015" y="735"/>
                  </a:cubicBezTo>
                  <a:cubicBezTo>
                    <a:pt x="2014" y="735"/>
                    <a:pt x="2014" y="735"/>
                    <a:pt x="2013" y="736"/>
                  </a:cubicBezTo>
                  <a:cubicBezTo>
                    <a:pt x="2013" y="736"/>
                    <a:pt x="2013" y="737"/>
                    <a:pt x="2012" y="737"/>
                  </a:cubicBezTo>
                  <a:cubicBezTo>
                    <a:pt x="2011" y="738"/>
                    <a:pt x="2009" y="739"/>
                    <a:pt x="2008" y="740"/>
                  </a:cubicBezTo>
                  <a:cubicBezTo>
                    <a:pt x="2007" y="741"/>
                    <a:pt x="2006" y="742"/>
                    <a:pt x="2006" y="742"/>
                  </a:cubicBezTo>
                  <a:cubicBezTo>
                    <a:pt x="1998" y="744"/>
                    <a:pt x="1991" y="746"/>
                    <a:pt x="1984" y="748"/>
                  </a:cubicBezTo>
                  <a:cubicBezTo>
                    <a:pt x="1973" y="752"/>
                    <a:pt x="1962" y="755"/>
                    <a:pt x="1952" y="757"/>
                  </a:cubicBezTo>
                  <a:cubicBezTo>
                    <a:pt x="1952" y="757"/>
                    <a:pt x="1953" y="757"/>
                    <a:pt x="1953" y="757"/>
                  </a:cubicBezTo>
                  <a:cubicBezTo>
                    <a:pt x="1968" y="743"/>
                    <a:pt x="1991" y="731"/>
                    <a:pt x="2003" y="715"/>
                  </a:cubicBezTo>
                  <a:close/>
                  <a:moveTo>
                    <a:pt x="272" y="1185"/>
                  </a:moveTo>
                  <a:cubicBezTo>
                    <a:pt x="271" y="1186"/>
                    <a:pt x="270" y="1186"/>
                    <a:pt x="269" y="1187"/>
                  </a:cubicBezTo>
                  <a:cubicBezTo>
                    <a:pt x="268" y="1187"/>
                    <a:pt x="268" y="1187"/>
                    <a:pt x="268" y="1187"/>
                  </a:cubicBezTo>
                  <a:cubicBezTo>
                    <a:pt x="268" y="1187"/>
                    <a:pt x="268" y="1187"/>
                    <a:pt x="268" y="1187"/>
                  </a:cubicBezTo>
                  <a:cubicBezTo>
                    <a:pt x="267" y="1187"/>
                    <a:pt x="267" y="1187"/>
                    <a:pt x="267" y="1187"/>
                  </a:cubicBezTo>
                  <a:cubicBezTo>
                    <a:pt x="267" y="1188"/>
                    <a:pt x="266" y="1188"/>
                    <a:pt x="266" y="1188"/>
                  </a:cubicBezTo>
                  <a:cubicBezTo>
                    <a:pt x="264" y="1189"/>
                    <a:pt x="262" y="1190"/>
                    <a:pt x="261" y="1192"/>
                  </a:cubicBezTo>
                  <a:cubicBezTo>
                    <a:pt x="260" y="1192"/>
                    <a:pt x="259" y="1193"/>
                    <a:pt x="258" y="1194"/>
                  </a:cubicBezTo>
                  <a:cubicBezTo>
                    <a:pt x="258" y="1194"/>
                    <a:pt x="257" y="1194"/>
                    <a:pt x="257" y="1193"/>
                  </a:cubicBezTo>
                  <a:cubicBezTo>
                    <a:pt x="257" y="1193"/>
                    <a:pt x="256" y="1193"/>
                    <a:pt x="256" y="1193"/>
                  </a:cubicBezTo>
                  <a:cubicBezTo>
                    <a:pt x="255" y="1193"/>
                    <a:pt x="255" y="1193"/>
                    <a:pt x="255" y="1193"/>
                  </a:cubicBezTo>
                  <a:cubicBezTo>
                    <a:pt x="255" y="1193"/>
                    <a:pt x="254" y="1193"/>
                    <a:pt x="254" y="1193"/>
                  </a:cubicBezTo>
                  <a:cubicBezTo>
                    <a:pt x="254" y="1193"/>
                    <a:pt x="253" y="1193"/>
                    <a:pt x="253" y="1193"/>
                  </a:cubicBezTo>
                  <a:cubicBezTo>
                    <a:pt x="252" y="1192"/>
                    <a:pt x="251" y="1192"/>
                    <a:pt x="251" y="1192"/>
                  </a:cubicBezTo>
                  <a:cubicBezTo>
                    <a:pt x="251" y="1192"/>
                    <a:pt x="250" y="1192"/>
                    <a:pt x="250" y="1192"/>
                  </a:cubicBezTo>
                  <a:cubicBezTo>
                    <a:pt x="250" y="1192"/>
                    <a:pt x="249" y="1192"/>
                    <a:pt x="249" y="1192"/>
                  </a:cubicBezTo>
                  <a:cubicBezTo>
                    <a:pt x="248" y="1192"/>
                    <a:pt x="248" y="1192"/>
                    <a:pt x="247" y="1191"/>
                  </a:cubicBezTo>
                  <a:cubicBezTo>
                    <a:pt x="246" y="1191"/>
                    <a:pt x="245" y="1191"/>
                    <a:pt x="244" y="1190"/>
                  </a:cubicBezTo>
                  <a:cubicBezTo>
                    <a:pt x="255" y="1188"/>
                    <a:pt x="267" y="1184"/>
                    <a:pt x="274" y="1183"/>
                  </a:cubicBezTo>
                  <a:cubicBezTo>
                    <a:pt x="274" y="1183"/>
                    <a:pt x="274" y="1183"/>
                    <a:pt x="274" y="1184"/>
                  </a:cubicBezTo>
                  <a:cubicBezTo>
                    <a:pt x="275" y="1184"/>
                    <a:pt x="275" y="1184"/>
                    <a:pt x="275" y="1184"/>
                  </a:cubicBezTo>
                  <a:cubicBezTo>
                    <a:pt x="276" y="1184"/>
                    <a:pt x="276" y="1184"/>
                    <a:pt x="277" y="1184"/>
                  </a:cubicBezTo>
                  <a:cubicBezTo>
                    <a:pt x="277" y="1184"/>
                    <a:pt x="277" y="1184"/>
                    <a:pt x="277" y="1184"/>
                  </a:cubicBezTo>
                  <a:cubicBezTo>
                    <a:pt x="275" y="1184"/>
                    <a:pt x="274" y="1185"/>
                    <a:pt x="272" y="1185"/>
                  </a:cubicBezTo>
                  <a:close/>
                  <a:moveTo>
                    <a:pt x="277" y="1183"/>
                  </a:moveTo>
                  <a:cubicBezTo>
                    <a:pt x="278" y="1184"/>
                    <a:pt x="278" y="1184"/>
                    <a:pt x="279" y="1184"/>
                  </a:cubicBezTo>
                  <a:cubicBezTo>
                    <a:pt x="279" y="1184"/>
                    <a:pt x="278" y="1184"/>
                    <a:pt x="278" y="1184"/>
                  </a:cubicBezTo>
                  <a:cubicBezTo>
                    <a:pt x="278" y="1184"/>
                    <a:pt x="277" y="1184"/>
                    <a:pt x="277" y="1183"/>
                  </a:cubicBezTo>
                  <a:close/>
                  <a:moveTo>
                    <a:pt x="825" y="992"/>
                  </a:moveTo>
                  <a:cubicBezTo>
                    <a:pt x="827" y="991"/>
                    <a:pt x="829" y="991"/>
                    <a:pt x="831" y="991"/>
                  </a:cubicBezTo>
                  <a:cubicBezTo>
                    <a:pt x="835" y="991"/>
                    <a:pt x="839" y="990"/>
                    <a:pt x="843" y="990"/>
                  </a:cubicBezTo>
                  <a:cubicBezTo>
                    <a:pt x="846" y="989"/>
                    <a:pt x="850" y="989"/>
                    <a:pt x="854" y="990"/>
                  </a:cubicBezTo>
                  <a:cubicBezTo>
                    <a:pt x="855" y="990"/>
                    <a:pt x="855" y="990"/>
                    <a:pt x="855" y="990"/>
                  </a:cubicBezTo>
                  <a:cubicBezTo>
                    <a:pt x="855" y="990"/>
                    <a:pt x="856" y="990"/>
                    <a:pt x="856" y="991"/>
                  </a:cubicBezTo>
                  <a:cubicBezTo>
                    <a:pt x="857" y="991"/>
                    <a:pt x="857" y="991"/>
                    <a:pt x="857" y="991"/>
                  </a:cubicBezTo>
                  <a:cubicBezTo>
                    <a:pt x="857" y="991"/>
                    <a:pt x="857" y="991"/>
                    <a:pt x="857" y="991"/>
                  </a:cubicBezTo>
                  <a:cubicBezTo>
                    <a:pt x="857" y="991"/>
                    <a:pt x="857" y="991"/>
                    <a:pt x="857" y="991"/>
                  </a:cubicBezTo>
                  <a:cubicBezTo>
                    <a:pt x="859" y="991"/>
                    <a:pt x="859" y="991"/>
                    <a:pt x="859" y="991"/>
                  </a:cubicBezTo>
                  <a:cubicBezTo>
                    <a:pt x="860" y="992"/>
                    <a:pt x="861" y="992"/>
                    <a:pt x="861" y="992"/>
                  </a:cubicBezTo>
                  <a:cubicBezTo>
                    <a:pt x="862" y="993"/>
                    <a:pt x="863" y="993"/>
                    <a:pt x="864" y="993"/>
                  </a:cubicBezTo>
                  <a:cubicBezTo>
                    <a:pt x="871" y="996"/>
                    <a:pt x="878" y="999"/>
                    <a:pt x="884" y="1002"/>
                  </a:cubicBezTo>
                  <a:cubicBezTo>
                    <a:pt x="886" y="1003"/>
                    <a:pt x="888" y="1003"/>
                    <a:pt x="889" y="1004"/>
                  </a:cubicBezTo>
                  <a:cubicBezTo>
                    <a:pt x="886" y="1005"/>
                    <a:pt x="883" y="1005"/>
                    <a:pt x="880" y="1005"/>
                  </a:cubicBezTo>
                  <a:cubicBezTo>
                    <a:pt x="861" y="1006"/>
                    <a:pt x="841" y="1008"/>
                    <a:pt x="822" y="1011"/>
                  </a:cubicBezTo>
                  <a:cubicBezTo>
                    <a:pt x="821" y="1009"/>
                    <a:pt x="820" y="1006"/>
                    <a:pt x="817" y="1003"/>
                  </a:cubicBezTo>
                  <a:cubicBezTo>
                    <a:pt x="817" y="1003"/>
                    <a:pt x="817" y="1003"/>
                    <a:pt x="818" y="1003"/>
                  </a:cubicBezTo>
                  <a:cubicBezTo>
                    <a:pt x="818" y="1002"/>
                    <a:pt x="818" y="1002"/>
                    <a:pt x="818" y="1001"/>
                  </a:cubicBezTo>
                  <a:cubicBezTo>
                    <a:pt x="819" y="1000"/>
                    <a:pt x="819" y="1000"/>
                    <a:pt x="820" y="999"/>
                  </a:cubicBezTo>
                  <a:cubicBezTo>
                    <a:pt x="820" y="999"/>
                    <a:pt x="820" y="998"/>
                    <a:pt x="821" y="997"/>
                  </a:cubicBezTo>
                  <a:cubicBezTo>
                    <a:pt x="821" y="997"/>
                    <a:pt x="822" y="996"/>
                    <a:pt x="822" y="996"/>
                  </a:cubicBezTo>
                  <a:cubicBezTo>
                    <a:pt x="822" y="995"/>
                    <a:pt x="823" y="995"/>
                    <a:pt x="823" y="995"/>
                  </a:cubicBezTo>
                  <a:cubicBezTo>
                    <a:pt x="823" y="994"/>
                    <a:pt x="823" y="994"/>
                    <a:pt x="823" y="994"/>
                  </a:cubicBezTo>
                  <a:cubicBezTo>
                    <a:pt x="823" y="994"/>
                    <a:pt x="824" y="994"/>
                    <a:pt x="824" y="994"/>
                  </a:cubicBezTo>
                  <a:cubicBezTo>
                    <a:pt x="824" y="994"/>
                    <a:pt x="824" y="994"/>
                    <a:pt x="824" y="993"/>
                  </a:cubicBezTo>
                  <a:cubicBezTo>
                    <a:pt x="824" y="993"/>
                    <a:pt x="824" y="993"/>
                    <a:pt x="824" y="992"/>
                  </a:cubicBezTo>
                  <a:cubicBezTo>
                    <a:pt x="825" y="992"/>
                    <a:pt x="825" y="992"/>
                    <a:pt x="825" y="992"/>
                  </a:cubicBezTo>
                  <a:close/>
                  <a:moveTo>
                    <a:pt x="804" y="986"/>
                  </a:moveTo>
                  <a:cubicBezTo>
                    <a:pt x="805" y="987"/>
                    <a:pt x="806" y="987"/>
                    <a:pt x="807" y="987"/>
                  </a:cubicBezTo>
                  <a:cubicBezTo>
                    <a:pt x="809" y="988"/>
                    <a:pt x="811" y="989"/>
                    <a:pt x="813" y="990"/>
                  </a:cubicBezTo>
                  <a:cubicBezTo>
                    <a:pt x="814" y="990"/>
                    <a:pt x="814" y="990"/>
                    <a:pt x="815" y="990"/>
                  </a:cubicBezTo>
                  <a:cubicBezTo>
                    <a:pt x="815" y="990"/>
                    <a:pt x="815" y="990"/>
                    <a:pt x="815" y="990"/>
                  </a:cubicBezTo>
                  <a:cubicBezTo>
                    <a:pt x="816" y="991"/>
                    <a:pt x="816" y="991"/>
                    <a:pt x="816" y="991"/>
                  </a:cubicBezTo>
                  <a:cubicBezTo>
                    <a:pt x="816" y="991"/>
                    <a:pt x="816" y="991"/>
                    <a:pt x="816" y="991"/>
                  </a:cubicBezTo>
                  <a:cubicBezTo>
                    <a:pt x="817" y="991"/>
                    <a:pt x="818" y="991"/>
                    <a:pt x="819" y="991"/>
                  </a:cubicBezTo>
                  <a:cubicBezTo>
                    <a:pt x="821" y="991"/>
                    <a:pt x="823" y="992"/>
                    <a:pt x="824" y="992"/>
                  </a:cubicBezTo>
                  <a:cubicBezTo>
                    <a:pt x="824" y="992"/>
                    <a:pt x="824" y="992"/>
                    <a:pt x="824" y="992"/>
                  </a:cubicBezTo>
                  <a:cubicBezTo>
                    <a:pt x="824" y="992"/>
                    <a:pt x="823" y="992"/>
                    <a:pt x="823" y="992"/>
                  </a:cubicBezTo>
                  <a:cubicBezTo>
                    <a:pt x="822" y="992"/>
                    <a:pt x="822" y="992"/>
                    <a:pt x="822" y="993"/>
                  </a:cubicBezTo>
                  <a:cubicBezTo>
                    <a:pt x="822" y="993"/>
                    <a:pt x="822" y="993"/>
                    <a:pt x="822" y="993"/>
                  </a:cubicBezTo>
                  <a:cubicBezTo>
                    <a:pt x="822" y="993"/>
                    <a:pt x="821" y="993"/>
                    <a:pt x="821" y="993"/>
                  </a:cubicBezTo>
                  <a:cubicBezTo>
                    <a:pt x="821" y="994"/>
                    <a:pt x="821" y="994"/>
                    <a:pt x="820" y="995"/>
                  </a:cubicBezTo>
                  <a:cubicBezTo>
                    <a:pt x="820" y="995"/>
                    <a:pt x="819" y="996"/>
                    <a:pt x="819" y="996"/>
                  </a:cubicBezTo>
                  <a:cubicBezTo>
                    <a:pt x="819" y="997"/>
                    <a:pt x="818" y="997"/>
                    <a:pt x="818" y="998"/>
                  </a:cubicBezTo>
                  <a:cubicBezTo>
                    <a:pt x="817" y="999"/>
                    <a:pt x="817" y="999"/>
                    <a:pt x="817" y="1000"/>
                  </a:cubicBezTo>
                  <a:cubicBezTo>
                    <a:pt x="816" y="1000"/>
                    <a:pt x="816" y="1001"/>
                    <a:pt x="816" y="1001"/>
                  </a:cubicBezTo>
                  <a:cubicBezTo>
                    <a:pt x="816" y="1001"/>
                    <a:pt x="816" y="1001"/>
                    <a:pt x="816" y="1001"/>
                  </a:cubicBezTo>
                  <a:cubicBezTo>
                    <a:pt x="815" y="1002"/>
                    <a:pt x="815" y="1002"/>
                    <a:pt x="815" y="1002"/>
                  </a:cubicBezTo>
                  <a:cubicBezTo>
                    <a:pt x="806" y="1002"/>
                    <a:pt x="805" y="1007"/>
                    <a:pt x="805" y="1013"/>
                  </a:cubicBezTo>
                  <a:cubicBezTo>
                    <a:pt x="798" y="1014"/>
                    <a:pt x="791" y="1015"/>
                    <a:pt x="785" y="1016"/>
                  </a:cubicBezTo>
                  <a:cubicBezTo>
                    <a:pt x="787" y="1012"/>
                    <a:pt x="786" y="1004"/>
                    <a:pt x="783" y="999"/>
                  </a:cubicBezTo>
                  <a:cubicBezTo>
                    <a:pt x="784" y="998"/>
                    <a:pt x="785" y="998"/>
                    <a:pt x="785" y="997"/>
                  </a:cubicBezTo>
                  <a:cubicBezTo>
                    <a:pt x="786" y="996"/>
                    <a:pt x="787" y="995"/>
                    <a:pt x="788" y="994"/>
                  </a:cubicBezTo>
                  <a:cubicBezTo>
                    <a:pt x="789" y="994"/>
                    <a:pt x="790" y="993"/>
                    <a:pt x="791" y="992"/>
                  </a:cubicBezTo>
                  <a:cubicBezTo>
                    <a:pt x="792" y="991"/>
                    <a:pt x="794" y="991"/>
                    <a:pt x="795" y="990"/>
                  </a:cubicBezTo>
                  <a:cubicBezTo>
                    <a:pt x="795" y="990"/>
                    <a:pt x="796" y="990"/>
                    <a:pt x="796" y="989"/>
                  </a:cubicBezTo>
                  <a:cubicBezTo>
                    <a:pt x="797" y="989"/>
                    <a:pt x="797" y="989"/>
                    <a:pt x="797" y="989"/>
                  </a:cubicBezTo>
                  <a:cubicBezTo>
                    <a:pt x="797" y="989"/>
                    <a:pt x="798" y="989"/>
                    <a:pt x="798" y="989"/>
                  </a:cubicBezTo>
                  <a:cubicBezTo>
                    <a:pt x="798" y="988"/>
                    <a:pt x="799" y="988"/>
                    <a:pt x="799" y="988"/>
                  </a:cubicBezTo>
                  <a:cubicBezTo>
                    <a:pt x="800" y="988"/>
                    <a:pt x="800" y="988"/>
                    <a:pt x="801" y="987"/>
                  </a:cubicBezTo>
                  <a:cubicBezTo>
                    <a:pt x="801" y="987"/>
                    <a:pt x="801" y="987"/>
                    <a:pt x="802" y="987"/>
                  </a:cubicBezTo>
                  <a:cubicBezTo>
                    <a:pt x="802" y="987"/>
                    <a:pt x="802" y="987"/>
                    <a:pt x="802" y="987"/>
                  </a:cubicBezTo>
                  <a:cubicBezTo>
                    <a:pt x="803" y="987"/>
                    <a:pt x="803" y="987"/>
                    <a:pt x="804" y="986"/>
                  </a:cubicBezTo>
                  <a:cubicBezTo>
                    <a:pt x="804" y="986"/>
                    <a:pt x="804" y="986"/>
                    <a:pt x="804" y="986"/>
                  </a:cubicBezTo>
                  <a:close/>
                  <a:moveTo>
                    <a:pt x="717" y="1005"/>
                  </a:moveTo>
                  <a:cubicBezTo>
                    <a:pt x="717" y="1004"/>
                    <a:pt x="717" y="1003"/>
                    <a:pt x="717" y="1003"/>
                  </a:cubicBezTo>
                  <a:cubicBezTo>
                    <a:pt x="717" y="1002"/>
                    <a:pt x="717" y="1002"/>
                    <a:pt x="717" y="1001"/>
                  </a:cubicBezTo>
                  <a:cubicBezTo>
                    <a:pt x="717" y="1000"/>
                    <a:pt x="718" y="1000"/>
                    <a:pt x="718" y="999"/>
                  </a:cubicBezTo>
                  <a:cubicBezTo>
                    <a:pt x="718" y="999"/>
                    <a:pt x="718" y="998"/>
                    <a:pt x="718" y="998"/>
                  </a:cubicBezTo>
                  <a:cubicBezTo>
                    <a:pt x="718" y="998"/>
                    <a:pt x="718" y="997"/>
                    <a:pt x="718" y="997"/>
                  </a:cubicBezTo>
                  <a:cubicBezTo>
                    <a:pt x="718" y="997"/>
                    <a:pt x="718" y="997"/>
                    <a:pt x="718" y="997"/>
                  </a:cubicBezTo>
                  <a:cubicBezTo>
                    <a:pt x="718" y="997"/>
                    <a:pt x="718" y="997"/>
                    <a:pt x="718" y="997"/>
                  </a:cubicBezTo>
                  <a:cubicBezTo>
                    <a:pt x="718" y="997"/>
                    <a:pt x="718" y="997"/>
                    <a:pt x="718" y="997"/>
                  </a:cubicBezTo>
                  <a:cubicBezTo>
                    <a:pt x="721" y="994"/>
                    <a:pt x="723" y="992"/>
                    <a:pt x="727" y="989"/>
                  </a:cubicBezTo>
                  <a:cubicBezTo>
                    <a:pt x="729" y="988"/>
                    <a:pt x="731" y="986"/>
                    <a:pt x="733" y="985"/>
                  </a:cubicBezTo>
                  <a:cubicBezTo>
                    <a:pt x="734" y="985"/>
                    <a:pt x="735" y="984"/>
                    <a:pt x="737" y="983"/>
                  </a:cubicBezTo>
                  <a:cubicBezTo>
                    <a:pt x="738" y="982"/>
                    <a:pt x="739" y="982"/>
                    <a:pt x="740" y="981"/>
                  </a:cubicBezTo>
                  <a:cubicBezTo>
                    <a:pt x="745" y="979"/>
                    <a:pt x="751" y="976"/>
                    <a:pt x="757" y="974"/>
                  </a:cubicBezTo>
                  <a:cubicBezTo>
                    <a:pt x="760" y="973"/>
                    <a:pt x="763" y="972"/>
                    <a:pt x="767" y="972"/>
                  </a:cubicBezTo>
                  <a:cubicBezTo>
                    <a:pt x="770" y="971"/>
                    <a:pt x="773" y="971"/>
                    <a:pt x="777" y="972"/>
                  </a:cubicBezTo>
                  <a:cubicBezTo>
                    <a:pt x="780" y="972"/>
                    <a:pt x="784" y="974"/>
                    <a:pt x="787" y="975"/>
                  </a:cubicBezTo>
                  <a:cubicBezTo>
                    <a:pt x="790" y="977"/>
                    <a:pt x="793" y="979"/>
                    <a:pt x="797" y="981"/>
                  </a:cubicBezTo>
                  <a:cubicBezTo>
                    <a:pt x="799" y="983"/>
                    <a:pt x="800" y="984"/>
                    <a:pt x="802" y="985"/>
                  </a:cubicBezTo>
                  <a:cubicBezTo>
                    <a:pt x="802" y="985"/>
                    <a:pt x="802" y="985"/>
                    <a:pt x="802" y="985"/>
                  </a:cubicBezTo>
                  <a:cubicBezTo>
                    <a:pt x="801" y="985"/>
                    <a:pt x="801" y="985"/>
                    <a:pt x="801" y="985"/>
                  </a:cubicBezTo>
                  <a:cubicBezTo>
                    <a:pt x="801" y="985"/>
                    <a:pt x="800" y="985"/>
                    <a:pt x="800" y="985"/>
                  </a:cubicBezTo>
                  <a:cubicBezTo>
                    <a:pt x="800" y="986"/>
                    <a:pt x="799" y="986"/>
                    <a:pt x="799" y="986"/>
                  </a:cubicBezTo>
                  <a:cubicBezTo>
                    <a:pt x="798" y="986"/>
                    <a:pt x="798" y="986"/>
                    <a:pt x="797" y="987"/>
                  </a:cubicBezTo>
                  <a:cubicBezTo>
                    <a:pt x="797" y="987"/>
                    <a:pt x="796" y="987"/>
                    <a:pt x="796" y="987"/>
                  </a:cubicBezTo>
                  <a:cubicBezTo>
                    <a:pt x="796" y="987"/>
                    <a:pt x="796" y="987"/>
                    <a:pt x="795" y="987"/>
                  </a:cubicBezTo>
                  <a:cubicBezTo>
                    <a:pt x="795" y="988"/>
                    <a:pt x="794" y="988"/>
                    <a:pt x="794" y="988"/>
                  </a:cubicBezTo>
                  <a:cubicBezTo>
                    <a:pt x="792" y="989"/>
                    <a:pt x="791" y="989"/>
                    <a:pt x="790" y="990"/>
                  </a:cubicBezTo>
                  <a:cubicBezTo>
                    <a:pt x="789" y="991"/>
                    <a:pt x="788" y="992"/>
                    <a:pt x="787" y="993"/>
                  </a:cubicBezTo>
                  <a:cubicBezTo>
                    <a:pt x="786" y="993"/>
                    <a:pt x="785" y="994"/>
                    <a:pt x="784" y="995"/>
                  </a:cubicBezTo>
                  <a:cubicBezTo>
                    <a:pt x="783" y="996"/>
                    <a:pt x="783" y="996"/>
                    <a:pt x="782" y="997"/>
                  </a:cubicBezTo>
                  <a:cubicBezTo>
                    <a:pt x="781" y="995"/>
                    <a:pt x="781" y="995"/>
                    <a:pt x="781" y="995"/>
                  </a:cubicBezTo>
                  <a:cubicBezTo>
                    <a:pt x="781" y="996"/>
                    <a:pt x="782" y="996"/>
                    <a:pt x="782" y="997"/>
                  </a:cubicBezTo>
                  <a:cubicBezTo>
                    <a:pt x="782" y="997"/>
                    <a:pt x="782" y="997"/>
                    <a:pt x="782" y="997"/>
                  </a:cubicBezTo>
                  <a:cubicBezTo>
                    <a:pt x="765" y="991"/>
                    <a:pt x="766" y="1008"/>
                    <a:pt x="764" y="1019"/>
                  </a:cubicBezTo>
                  <a:cubicBezTo>
                    <a:pt x="751" y="1021"/>
                    <a:pt x="740" y="1022"/>
                    <a:pt x="722" y="1018"/>
                  </a:cubicBezTo>
                  <a:cubicBezTo>
                    <a:pt x="722" y="1014"/>
                    <a:pt x="720" y="1010"/>
                    <a:pt x="717" y="1007"/>
                  </a:cubicBezTo>
                  <a:cubicBezTo>
                    <a:pt x="717" y="1006"/>
                    <a:pt x="717" y="1005"/>
                    <a:pt x="717" y="1005"/>
                  </a:cubicBezTo>
                  <a:close/>
                  <a:moveTo>
                    <a:pt x="842" y="1122"/>
                  </a:moveTo>
                  <a:cubicBezTo>
                    <a:pt x="809" y="1121"/>
                    <a:pt x="794" y="1110"/>
                    <a:pt x="766" y="1097"/>
                  </a:cubicBezTo>
                  <a:cubicBezTo>
                    <a:pt x="769" y="1108"/>
                    <a:pt x="779" y="1116"/>
                    <a:pt x="788" y="1123"/>
                  </a:cubicBezTo>
                  <a:cubicBezTo>
                    <a:pt x="766" y="1141"/>
                    <a:pt x="728" y="1123"/>
                    <a:pt x="707" y="1114"/>
                  </a:cubicBezTo>
                  <a:cubicBezTo>
                    <a:pt x="702" y="1112"/>
                    <a:pt x="691" y="1114"/>
                    <a:pt x="686" y="1111"/>
                  </a:cubicBezTo>
                  <a:cubicBezTo>
                    <a:pt x="682" y="1108"/>
                    <a:pt x="681" y="1097"/>
                    <a:pt x="677" y="1096"/>
                  </a:cubicBezTo>
                  <a:cubicBezTo>
                    <a:pt x="669" y="1091"/>
                    <a:pt x="651" y="1090"/>
                    <a:pt x="646" y="1080"/>
                  </a:cubicBezTo>
                  <a:cubicBezTo>
                    <a:pt x="657" y="1075"/>
                    <a:pt x="674" y="1056"/>
                    <a:pt x="684" y="1052"/>
                  </a:cubicBezTo>
                  <a:cubicBezTo>
                    <a:pt x="705" y="1045"/>
                    <a:pt x="712" y="1055"/>
                    <a:pt x="723" y="1056"/>
                  </a:cubicBezTo>
                  <a:cubicBezTo>
                    <a:pt x="752" y="1057"/>
                    <a:pt x="777" y="1054"/>
                    <a:pt x="810" y="1049"/>
                  </a:cubicBezTo>
                  <a:cubicBezTo>
                    <a:pt x="847" y="1045"/>
                    <a:pt x="875" y="1042"/>
                    <a:pt x="899" y="1049"/>
                  </a:cubicBezTo>
                  <a:cubicBezTo>
                    <a:pt x="911" y="1053"/>
                    <a:pt x="903" y="1095"/>
                    <a:pt x="923" y="1120"/>
                  </a:cubicBezTo>
                  <a:cubicBezTo>
                    <a:pt x="898" y="1124"/>
                    <a:pt x="867" y="1123"/>
                    <a:pt x="842" y="1122"/>
                  </a:cubicBezTo>
                  <a:close/>
                  <a:moveTo>
                    <a:pt x="1032" y="1170"/>
                  </a:moveTo>
                  <a:cubicBezTo>
                    <a:pt x="1021" y="1163"/>
                    <a:pt x="1003" y="1154"/>
                    <a:pt x="993" y="1146"/>
                  </a:cubicBezTo>
                  <a:cubicBezTo>
                    <a:pt x="985" y="1139"/>
                    <a:pt x="978" y="1132"/>
                    <a:pt x="972" y="1123"/>
                  </a:cubicBezTo>
                  <a:cubicBezTo>
                    <a:pt x="972" y="1123"/>
                    <a:pt x="972" y="1123"/>
                    <a:pt x="972" y="1123"/>
                  </a:cubicBezTo>
                  <a:cubicBezTo>
                    <a:pt x="973" y="1123"/>
                    <a:pt x="974" y="1123"/>
                    <a:pt x="975" y="1123"/>
                  </a:cubicBezTo>
                  <a:cubicBezTo>
                    <a:pt x="975" y="1122"/>
                    <a:pt x="976" y="1122"/>
                    <a:pt x="977" y="1122"/>
                  </a:cubicBezTo>
                  <a:cubicBezTo>
                    <a:pt x="978" y="1122"/>
                    <a:pt x="979" y="1122"/>
                    <a:pt x="980" y="1122"/>
                  </a:cubicBezTo>
                  <a:cubicBezTo>
                    <a:pt x="980" y="1122"/>
                    <a:pt x="981" y="1122"/>
                    <a:pt x="982" y="1122"/>
                  </a:cubicBezTo>
                  <a:cubicBezTo>
                    <a:pt x="983" y="1122"/>
                    <a:pt x="983" y="1122"/>
                    <a:pt x="984" y="1122"/>
                  </a:cubicBezTo>
                  <a:cubicBezTo>
                    <a:pt x="984" y="1122"/>
                    <a:pt x="984" y="1122"/>
                    <a:pt x="984" y="1122"/>
                  </a:cubicBezTo>
                  <a:cubicBezTo>
                    <a:pt x="984" y="1122"/>
                    <a:pt x="984" y="1122"/>
                    <a:pt x="984" y="1122"/>
                  </a:cubicBezTo>
                  <a:cubicBezTo>
                    <a:pt x="985" y="1123"/>
                    <a:pt x="986" y="1123"/>
                    <a:pt x="986" y="1124"/>
                  </a:cubicBezTo>
                  <a:cubicBezTo>
                    <a:pt x="987" y="1125"/>
                    <a:pt x="989" y="1126"/>
                    <a:pt x="990" y="1126"/>
                  </a:cubicBezTo>
                  <a:cubicBezTo>
                    <a:pt x="993" y="1128"/>
                    <a:pt x="996" y="1130"/>
                    <a:pt x="999" y="1131"/>
                  </a:cubicBezTo>
                  <a:cubicBezTo>
                    <a:pt x="999" y="1131"/>
                    <a:pt x="1000" y="1132"/>
                    <a:pt x="1001" y="1132"/>
                  </a:cubicBezTo>
                  <a:cubicBezTo>
                    <a:pt x="1002" y="1132"/>
                    <a:pt x="1003" y="1132"/>
                    <a:pt x="1003" y="1133"/>
                  </a:cubicBezTo>
                  <a:cubicBezTo>
                    <a:pt x="1004" y="1133"/>
                    <a:pt x="1005" y="1133"/>
                    <a:pt x="1006" y="1133"/>
                  </a:cubicBezTo>
                  <a:cubicBezTo>
                    <a:pt x="1007" y="1134"/>
                    <a:pt x="1007" y="1134"/>
                    <a:pt x="1007" y="1134"/>
                  </a:cubicBezTo>
                  <a:cubicBezTo>
                    <a:pt x="1007" y="1134"/>
                    <a:pt x="1008" y="1134"/>
                    <a:pt x="1008" y="1134"/>
                  </a:cubicBezTo>
                  <a:cubicBezTo>
                    <a:pt x="1011" y="1135"/>
                    <a:pt x="1014" y="1135"/>
                    <a:pt x="1017" y="1135"/>
                  </a:cubicBezTo>
                  <a:cubicBezTo>
                    <a:pt x="1018" y="1135"/>
                    <a:pt x="1019" y="1135"/>
                    <a:pt x="1020" y="1135"/>
                  </a:cubicBezTo>
                  <a:cubicBezTo>
                    <a:pt x="1020" y="1135"/>
                    <a:pt x="1021" y="1135"/>
                    <a:pt x="1022" y="1135"/>
                  </a:cubicBezTo>
                  <a:cubicBezTo>
                    <a:pt x="1023" y="1135"/>
                    <a:pt x="1023" y="1135"/>
                    <a:pt x="1024" y="1135"/>
                  </a:cubicBezTo>
                  <a:cubicBezTo>
                    <a:pt x="1025" y="1135"/>
                    <a:pt x="1026" y="1135"/>
                    <a:pt x="1026" y="1135"/>
                  </a:cubicBezTo>
                  <a:cubicBezTo>
                    <a:pt x="1028" y="1135"/>
                    <a:pt x="1029" y="1134"/>
                    <a:pt x="1030" y="1135"/>
                  </a:cubicBezTo>
                  <a:cubicBezTo>
                    <a:pt x="1030" y="1135"/>
                    <a:pt x="1031" y="1135"/>
                    <a:pt x="1031" y="1135"/>
                  </a:cubicBezTo>
                  <a:cubicBezTo>
                    <a:pt x="1032" y="1135"/>
                    <a:pt x="1032" y="1135"/>
                    <a:pt x="1032" y="1135"/>
                  </a:cubicBezTo>
                  <a:cubicBezTo>
                    <a:pt x="1032" y="1135"/>
                    <a:pt x="1032" y="1135"/>
                    <a:pt x="1032" y="1135"/>
                  </a:cubicBezTo>
                  <a:cubicBezTo>
                    <a:pt x="1032" y="1135"/>
                    <a:pt x="1033" y="1135"/>
                    <a:pt x="1033" y="1135"/>
                  </a:cubicBezTo>
                  <a:cubicBezTo>
                    <a:pt x="1033" y="1135"/>
                    <a:pt x="1034" y="1135"/>
                    <a:pt x="1034" y="1135"/>
                  </a:cubicBezTo>
                  <a:cubicBezTo>
                    <a:pt x="1036" y="1136"/>
                    <a:pt x="1038" y="1138"/>
                    <a:pt x="1040" y="1139"/>
                  </a:cubicBezTo>
                  <a:cubicBezTo>
                    <a:pt x="1041" y="1140"/>
                    <a:pt x="1042" y="1141"/>
                    <a:pt x="1042" y="1142"/>
                  </a:cubicBezTo>
                  <a:cubicBezTo>
                    <a:pt x="1043" y="1142"/>
                    <a:pt x="1043" y="1143"/>
                    <a:pt x="1043" y="1143"/>
                  </a:cubicBezTo>
                  <a:cubicBezTo>
                    <a:pt x="1044" y="1144"/>
                    <a:pt x="1044" y="1144"/>
                    <a:pt x="1045" y="1144"/>
                  </a:cubicBezTo>
                  <a:cubicBezTo>
                    <a:pt x="1046" y="1146"/>
                    <a:pt x="1047" y="1147"/>
                    <a:pt x="1048" y="1149"/>
                  </a:cubicBezTo>
                  <a:cubicBezTo>
                    <a:pt x="1049" y="1149"/>
                    <a:pt x="1049" y="1150"/>
                    <a:pt x="1050" y="1151"/>
                  </a:cubicBezTo>
                  <a:cubicBezTo>
                    <a:pt x="1052" y="1158"/>
                    <a:pt x="1055" y="1165"/>
                    <a:pt x="1057" y="1172"/>
                  </a:cubicBezTo>
                  <a:cubicBezTo>
                    <a:pt x="1059" y="1179"/>
                    <a:pt x="1062" y="1186"/>
                    <a:pt x="1064" y="1192"/>
                  </a:cubicBezTo>
                  <a:cubicBezTo>
                    <a:pt x="1055" y="1183"/>
                    <a:pt x="1045" y="1177"/>
                    <a:pt x="1032" y="1170"/>
                  </a:cubicBezTo>
                  <a:close/>
                  <a:moveTo>
                    <a:pt x="1865" y="2007"/>
                  </a:moveTo>
                  <a:cubicBezTo>
                    <a:pt x="1865" y="2007"/>
                    <a:pt x="1865" y="2008"/>
                    <a:pt x="1865" y="2008"/>
                  </a:cubicBezTo>
                  <a:cubicBezTo>
                    <a:pt x="1866" y="2009"/>
                    <a:pt x="1868" y="2010"/>
                    <a:pt x="1869" y="2012"/>
                  </a:cubicBezTo>
                  <a:cubicBezTo>
                    <a:pt x="1869" y="2012"/>
                    <a:pt x="1870" y="2012"/>
                    <a:pt x="1870" y="2012"/>
                  </a:cubicBezTo>
                  <a:cubicBezTo>
                    <a:pt x="1869" y="2012"/>
                    <a:pt x="1869" y="2012"/>
                    <a:pt x="1868" y="2012"/>
                  </a:cubicBezTo>
                  <a:cubicBezTo>
                    <a:pt x="1867" y="2011"/>
                    <a:pt x="1865" y="2010"/>
                    <a:pt x="1864" y="2010"/>
                  </a:cubicBezTo>
                  <a:cubicBezTo>
                    <a:pt x="1862" y="2009"/>
                    <a:pt x="1861" y="2009"/>
                    <a:pt x="1860" y="2008"/>
                  </a:cubicBezTo>
                  <a:cubicBezTo>
                    <a:pt x="1858" y="2007"/>
                    <a:pt x="1856" y="2007"/>
                    <a:pt x="1855" y="2006"/>
                  </a:cubicBezTo>
                  <a:cubicBezTo>
                    <a:pt x="1858" y="2006"/>
                    <a:pt x="1861" y="2007"/>
                    <a:pt x="1865" y="2007"/>
                  </a:cubicBezTo>
                  <a:close/>
                  <a:moveTo>
                    <a:pt x="1672" y="846"/>
                  </a:moveTo>
                  <a:cubicBezTo>
                    <a:pt x="1673" y="846"/>
                    <a:pt x="1673" y="846"/>
                    <a:pt x="1673" y="846"/>
                  </a:cubicBezTo>
                  <a:cubicBezTo>
                    <a:pt x="1674" y="847"/>
                    <a:pt x="1674" y="847"/>
                    <a:pt x="1674" y="847"/>
                  </a:cubicBezTo>
                  <a:cubicBezTo>
                    <a:pt x="1675" y="847"/>
                    <a:pt x="1675" y="847"/>
                    <a:pt x="1675" y="847"/>
                  </a:cubicBezTo>
                  <a:cubicBezTo>
                    <a:pt x="1675" y="848"/>
                    <a:pt x="1675" y="848"/>
                    <a:pt x="1675" y="848"/>
                  </a:cubicBezTo>
                  <a:cubicBezTo>
                    <a:pt x="1676" y="848"/>
                    <a:pt x="1676" y="848"/>
                    <a:pt x="1676" y="849"/>
                  </a:cubicBezTo>
                  <a:cubicBezTo>
                    <a:pt x="1677" y="850"/>
                    <a:pt x="1678" y="851"/>
                    <a:pt x="1680" y="853"/>
                  </a:cubicBezTo>
                  <a:cubicBezTo>
                    <a:pt x="1680" y="854"/>
                    <a:pt x="1681" y="854"/>
                    <a:pt x="1681" y="855"/>
                  </a:cubicBezTo>
                  <a:cubicBezTo>
                    <a:pt x="1682" y="856"/>
                    <a:pt x="1683" y="857"/>
                    <a:pt x="1683" y="857"/>
                  </a:cubicBezTo>
                  <a:cubicBezTo>
                    <a:pt x="1684" y="858"/>
                    <a:pt x="1684" y="859"/>
                    <a:pt x="1685" y="860"/>
                  </a:cubicBezTo>
                  <a:cubicBezTo>
                    <a:pt x="1685" y="860"/>
                    <a:pt x="1685" y="860"/>
                    <a:pt x="1685" y="860"/>
                  </a:cubicBezTo>
                  <a:cubicBezTo>
                    <a:pt x="1673" y="857"/>
                    <a:pt x="1666" y="857"/>
                    <a:pt x="1650" y="859"/>
                  </a:cubicBezTo>
                  <a:cubicBezTo>
                    <a:pt x="1655" y="854"/>
                    <a:pt x="1660" y="849"/>
                    <a:pt x="1666" y="844"/>
                  </a:cubicBezTo>
                  <a:cubicBezTo>
                    <a:pt x="1668" y="844"/>
                    <a:pt x="1670" y="845"/>
                    <a:pt x="1672" y="846"/>
                  </a:cubicBezTo>
                  <a:close/>
                  <a:moveTo>
                    <a:pt x="1657" y="839"/>
                  </a:moveTo>
                  <a:cubicBezTo>
                    <a:pt x="1656" y="840"/>
                    <a:pt x="1655" y="840"/>
                    <a:pt x="1654" y="841"/>
                  </a:cubicBezTo>
                  <a:cubicBezTo>
                    <a:pt x="1654" y="841"/>
                    <a:pt x="1654" y="841"/>
                    <a:pt x="1654" y="841"/>
                  </a:cubicBezTo>
                  <a:cubicBezTo>
                    <a:pt x="1653" y="842"/>
                    <a:pt x="1651" y="842"/>
                    <a:pt x="1650" y="842"/>
                  </a:cubicBezTo>
                  <a:cubicBezTo>
                    <a:pt x="1652" y="841"/>
                    <a:pt x="1655" y="840"/>
                    <a:pt x="1657" y="839"/>
                  </a:cubicBezTo>
                  <a:close/>
                  <a:moveTo>
                    <a:pt x="1620" y="858"/>
                  </a:moveTo>
                  <a:cubicBezTo>
                    <a:pt x="1628" y="854"/>
                    <a:pt x="1636" y="850"/>
                    <a:pt x="1645" y="845"/>
                  </a:cubicBezTo>
                  <a:cubicBezTo>
                    <a:pt x="1646" y="845"/>
                    <a:pt x="1647" y="845"/>
                    <a:pt x="1648" y="845"/>
                  </a:cubicBezTo>
                  <a:cubicBezTo>
                    <a:pt x="1649" y="845"/>
                    <a:pt x="1650" y="844"/>
                    <a:pt x="1651" y="844"/>
                  </a:cubicBezTo>
                  <a:cubicBezTo>
                    <a:pt x="1645" y="850"/>
                    <a:pt x="1637" y="855"/>
                    <a:pt x="1626" y="859"/>
                  </a:cubicBezTo>
                  <a:cubicBezTo>
                    <a:pt x="1620" y="862"/>
                    <a:pt x="1612" y="864"/>
                    <a:pt x="1604" y="866"/>
                  </a:cubicBezTo>
                  <a:cubicBezTo>
                    <a:pt x="1609" y="864"/>
                    <a:pt x="1615" y="861"/>
                    <a:pt x="1620" y="858"/>
                  </a:cubicBezTo>
                  <a:close/>
                  <a:moveTo>
                    <a:pt x="1564" y="914"/>
                  </a:moveTo>
                  <a:cubicBezTo>
                    <a:pt x="1568" y="914"/>
                    <a:pt x="1572" y="913"/>
                    <a:pt x="1576" y="912"/>
                  </a:cubicBezTo>
                  <a:cubicBezTo>
                    <a:pt x="1565" y="922"/>
                    <a:pt x="1558" y="940"/>
                    <a:pt x="1570" y="951"/>
                  </a:cubicBezTo>
                  <a:cubicBezTo>
                    <a:pt x="1572" y="952"/>
                    <a:pt x="1572" y="952"/>
                    <a:pt x="1572" y="952"/>
                  </a:cubicBezTo>
                  <a:cubicBezTo>
                    <a:pt x="1572" y="952"/>
                    <a:pt x="1572" y="952"/>
                    <a:pt x="1572" y="953"/>
                  </a:cubicBezTo>
                  <a:cubicBezTo>
                    <a:pt x="1572" y="955"/>
                    <a:pt x="1573" y="956"/>
                    <a:pt x="1573" y="958"/>
                  </a:cubicBezTo>
                  <a:cubicBezTo>
                    <a:pt x="1573" y="959"/>
                    <a:pt x="1574" y="960"/>
                    <a:pt x="1574" y="961"/>
                  </a:cubicBezTo>
                  <a:cubicBezTo>
                    <a:pt x="1574" y="961"/>
                    <a:pt x="1574" y="961"/>
                    <a:pt x="1574" y="962"/>
                  </a:cubicBezTo>
                  <a:cubicBezTo>
                    <a:pt x="1575" y="962"/>
                    <a:pt x="1575" y="963"/>
                    <a:pt x="1575" y="963"/>
                  </a:cubicBezTo>
                  <a:cubicBezTo>
                    <a:pt x="1575" y="964"/>
                    <a:pt x="1576" y="964"/>
                    <a:pt x="1576" y="965"/>
                  </a:cubicBezTo>
                  <a:cubicBezTo>
                    <a:pt x="1576" y="966"/>
                    <a:pt x="1577" y="966"/>
                    <a:pt x="1577" y="967"/>
                  </a:cubicBezTo>
                  <a:cubicBezTo>
                    <a:pt x="1577" y="967"/>
                    <a:pt x="1577" y="968"/>
                    <a:pt x="1577" y="968"/>
                  </a:cubicBezTo>
                  <a:cubicBezTo>
                    <a:pt x="1578" y="968"/>
                    <a:pt x="1578" y="969"/>
                    <a:pt x="1578" y="969"/>
                  </a:cubicBezTo>
                  <a:cubicBezTo>
                    <a:pt x="1578" y="969"/>
                    <a:pt x="1579" y="970"/>
                    <a:pt x="1579" y="970"/>
                  </a:cubicBezTo>
                  <a:cubicBezTo>
                    <a:pt x="1579" y="971"/>
                    <a:pt x="1580" y="971"/>
                    <a:pt x="1580" y="971"/>
                  </a:cubicBezTo>
                  <a:cubicBezTo>
                    <a:pt x="1581" y="972"/>
                    <a:pt x="1581" y="972"/>
                    <a:pt x="1581" y="972"/>
                  </a:cubicBezTo>
                  <a:cubicBezTo>
                    <a:pt x="1582" y="973"/>
                    <a:pt x="1582" y="973"/>
                    <a:pt x="1582" y="973"/>
                  </a:cubicBezTo>
                  <a:cubicBezTo>
                    <a:pt x="1582" y="973"/>
                    <a:pt x="1582" y="973"/>
                    <a:pt x="1582" y="973"/>
                  </a:cubicBezTo>
                  <a:cubicBezTo>
                    <a:pt x="1581" y="974"/>
                    <a:pt x="1581" y="974"/>
                    <a:pt x="1580" y="974"/>
                  </a:cubicBezTo>
                  <a:cubicBezTo>
                    <a:pt x="1580" y="974"/>
                    <a:pt x="1580" y="975"/>
                    <a:pt x="1580" y="975"/>
                  </a:cubicBezTo>
                  <a:cubicBezTo>
                    <a:pt x="1579" y="975"/>
                    <a:pt x="1579" y="975"/>
                    <a:pt x="1579" y="976"/>
                  </a:cubicBezTo>
                  <a:cubicBezTo>
                    <a:pt x="1577" y="977"/>
                    <a:pt x="1576" y="980"/>
                    <a:pt x="1574" y="982"/>
                  </a:cubicBezTo>
                  <a:cubicBezTo>
                    <a:pt x="1573" y="985"/>
                    <a:pt x="1572" y="987"/>
                    <a:pt x="1571" y="990"/>
                  </a:cubicBezTo>
                  <a:cubicBezTo>
                    <a:pt x="1570" y="993"/>
                    <a:pt x="1569" y="995"/>
                    <a:pt x="1567" y="998"/>
                  </a:cubicBezTo>
                  <a:cubicBezTo>
                    <a:pt x="1565" y="1003"/>
                    <a:pt x="1563" y="1008"/>
                    <a:pt x="1560" y="1013"/>
                  </a:cubicBezTo>
                  <a:cubicBezTo>
                    <a:pt x="1559" y="1016"/>
                    <a:pt x="1558" y="1018"/>
                    <a:pt x="1557" y="1020"/>
                  </a:cubicBezTo>
                  <a:cubicBezTo>
                    <a:pt x="1556" y="1022"/>
                    <a:pt x="1555" y="1025"/>
                    <a:pt x="1554" y="1026"/>
                  </a:cubicBezTo>
                  <a:cubicBezTo>
                    <a:pt x="1553" y="1027"/>
                    <a:pt x="1552" y="1028"/>
                    <a:pt x="1552" y="1029"/>
                  </a:cubicBezTo>
                  <a:cubicBezTo>
                    <a:pt x="1551" y="1030"/>
                    <a:pt x="1551" y="1030"/>
                    <a:pt x="1550" y="1031"/>
                  </a:cubicBezTo>
                  <a:cubicBezTo>
                    <a:pt x="1550" y="1032"/>
                    <a:pt x="1549" y="1032"/>
                    <a:pt x="1549" y="1033"/>
                  </a:cubicBezTo>
                  <a:cubicBezTo>
                    <a:pt x="1548" y="1033"/>
                    <a:pt x="1548" y="1033"/>
                    <a:pt x="1548" y="1034"/>
                  </a:cubicBezTo>
                  <a:cubicBezTo>
                    <a:pt x="1548" y="1034"/>
                    <a:pt x="1548" y="1034"/>
                    <a:pt x="1547" y="1034"/>
                  </a:cubicBezTo>
                  <a:cubicBezTo>
                    <a:pt x="1547" y="1035"/>
                    <a:pt x="1546" y="1035"/>
                    <a:pt x="1546" y="1035"/>
                  </a:cubicBezTo>
                  <a:cubicBezTo>
                    <a:pt x="1546" y="1036"/>
                    <a:pt x="1546" y="1036"/>
                    <a:pt x="1546" y="1036"/>
                  </a:cubicBezTo>
                  <a:cubicBezTo>
                    <a:pt x="1542" y="1036"/>
                    <a:pt x="1538" y="1037"/>
                    <a:pt x="1534" y="1037"/>
                  </a:cubicBezTo>
                  <a:cubicBezTo>
                    <a:pt x="1530" y="1038"/>
                    <a:pt x="1526" y="1039"/>
                    <a:pt x="1522" y="1040"/>
                  </a:cubicBezTo>
                  <a:cubicBezTo>
                    <a:pt x="1521" y="1041"/>
                    <a:pt x="1520" y="1041"/>
                    <a:pt x="1519" y="1042"/>
                  </a:cubicBezTo>
                  <a:cubicBezTo>
                    <a:pt x="1519" y="1042"/>
                    <a:pt x="1519" y="1042"/>
                    <a:pt x="1518" y="1042"/>
                  </a:cubicBezTo>
                  <a:cubicBezTo>
                    <a:pt x="1517" y="1043"/>
                    <a:pt x="1517" y="1043"/>
                    <a:pt x="1517" y="1043"/>
                  </a:cubicBezTo>
                  <a:cubicBezTo>
                    <a:pt x="1517" y="1043"/>
                    <a:pt x="1517" y="1043"/>
                    <a:pt x="1517" y="1043"/>
                  </a:cubicBezTo>
                  <a:cubicBezTo>
                    <a:pt x="1517" y="1042"/>
                    <a:pt x="1518" y="1042"/>
                    <a:pt x="1518" y="1041"/>
                  </a:cubicBezTo>
                  <a:cubicBezTo>
                    <a:pt x="1518" y="1041"/>
                    <a:pt x="1518" y="1041"/>
                    <a:pt x="1518" y="1041"/>
                  </a:cubicBezTo>
                  <a:cubicBezTo>
                    <a:pt x="1518" y="1040"/>
                    <a:pt x="1518" y="1040"/>
                    <a:pt x="1518" y="1040"/>
                  </a:cubicBezTo>
                  <a:cubicBezTo>
                    <a:pt x="1518" y="1039"/>
                    <a:pt x="1518" y="1039"/>
                    <a:pt x="1518" y="1038"/>
                  </a:cubicBezTo>
                  <a:cubicBezTo>
                    <a:pt x="1519" y="1038"/>
                    <a:pt x="1519" y="1037"/>
                    <a:pt x="1519" y="1036"/>
                  </a:cubicBezTo>
                  <a:cubicBezTo>
                    <a:pt x="1519" y="1036"/>
                    <a:pt x="1519" y="1035"/>
                    <a:pt x="1519" y="1035"/>
                  </a:cubicBezTo>
                  <a:cubicBezTo>
                    <a:pt x="1520" y="1034"/>
                    <a:pt x="1520" y="1033"/>
                    <a:pt x="1520" y="1033"/>
                  </a:cubicBezTo>
                  <a:cubicBezTo>
                    <a:pt x="1520" y="1031"/>
                    <a:pt x="1521" y="1030"/>
                    <a:pt x="1521" y="1029"/>
                  </a:cubicBezTo>
                  <a:cubicBezTo>
                    <a:pt x="1522" y="1027"/>
                    <a:pt x="1523" y="1026"/>
                    <a:pt x="1523" y="1025"/>
                  </a:cubicBezTo>
                  <a:cubicBezTo>
                    <a:pt x="1524" y="1023"/>
                    <a:pt x="1524" y="1022"/>
                    <a:pt x="1525" y="1021"/>
                  </a:cubicBezTo>
                  <a:cubicBezTo>
                    <a:pt x="1526" y="1021"/>
                    <a:pt x="1526" y="1021"/>
                    <a:pt x="1526" y="1021"/>
                  </a:cubicBezTo>
                  <a:cubicBezTo>
                    <a:pt x="1525" y="1022"/>
                    <a:pt x="1525" y="1023"/>
                    <a:pt x="1524" y="1024"/>
                  </a:cubicBezTo>
                  <a:cubicBezTo>
                    <a:pt x="1546" y="1031"/>
                    <a:pt x="1551" y="1001"/>
                    <a:pt x="1549" y="985"/>
                  </a:cubicBezTo>
                  <a:cubicBezTo>
                    <a:pt x="1543" y="993"/>
                    <a:pt x="1507" y="1008"/>
                    <a:pt x="1522" y="1022"/>
                  </a:cubicBezTo>
                  <a:cubicBezTo>
                    <a:pt x="1521" y="1023"/>
                    <a:pt x="1521" y="1023"/>
                    <a:pt x="1521" y="1024"/>
                  </a:cubicBezTo>
                  <a:cubicBezTo>
                    <a:pt x="1520" y="1025"/>
                    <a:pt x="1520" y="1026"/>
                    <a:pt x="1519" y="1028"/>
                  </a:cubicBezTo>
                  <a:cubicBezTo>
                    <a:pt x="1518" y="1029"/>
                    <a:pt x="1518" y="1030"/>
                    <a:pt x="1517" y="1032"/>
                  </a:cubicBezTo>
                  <a:cubicBezTo>
                    <a:pt x="1517" y="1032"/>
                    <a:pt x="1517" y="1033"/>
                    <a:pt x="1517" y="1034"/>
                  </a:cubicBezTo>
                  <a:cubicBezTo>
                    <a:pt x="1517" y="1034"/>
                    <a:pt x="1517" y="1035"/>
                    <a:pt x="1516" y="1036"/>
                  </a:cubicBezTo>
                  <a:cubicBezTo>
                    <a:pt x="1516" y="1036"/>
                    <a:pt x="1516" y="1037"/>
                    <a:pt x="1516" y="1038"/>
                  </a:cubicBezTo>
                  <a:cubicBezTo>
                    <a:pt x="1516" y="1038"/>
                    <a:pt x="1516" y="1039"/>
                    <a:pt x="1516" y="1039"/>
                  </a:cubicBezTo>
                  <a:cubicBezTo>
                    <a:pt x="1516" y="1040"/>
                    <a:pt x="1515" y="1040"/>
                    <a:pt x="1515" y="1040"/>
                  </a:cubicBezTo>
                  <a:cubicBezTo>
                    <a:pt x="1515" y="1040"/>
                    <a:pt x="1515" y="1041"/>
                    <a:pt x="1515" y="1041"/>
                  </a:cubicBezTo>
                  <a:cubicBezTo>
                    <a:pt x="1515" y="1041"/>
                    <a:pt x="1515" y="1042"/>
                    <a:pt x="1515" y="1042"/>
                  </a:cubicBezTo>
                  <a:cubicBezTo>
                    <a:pt x="1515" y="1043"/>
                    <a:pt x="1515" y="1043"/>
                    <a:pt x="1515" y="1044"/>
                  </a:cubicBezTo>
                  <a:cubicBezTo>
                    <a:pt x="1514" y="1044"/>
                    <a:pt x="1513" y="1045"/>
                    <a:pt x="1511" y="1046"/>
                  </a:cubicBezTo>
                  <a:cubicBezTo>
                    <a:pt x="1508" y="1049"/>
                    <a:pt x="1505" y="1053"/>
                    <a:pt x="1502" y="1056"/>
                  </a:cubicBezTo>
                  <a:cubicBezTo>
                    <a:pt x="1500" y="1060"/>
                    <a:pt x="1498" y="1064"/>
                    <a:pt x="1496" y="1068"/>
                  </a:cubicBezTo>
                  <a:cubicBezTo>
                    <a:pt x="1494" y="1068"/>
                    <a:pt x="1492" y="1069"/>
                    <a:pt x="1490" y="1069"/>
                  </a:cubicBezTo>
                  <a:cubicBezTo>
                    <a:pt x="1483" y="1062"/>
                    <a:pt x="1476" y="1062"/>
                    <a:pt x="1471" y="1074"/>
                  </a:cubicBezTo>
                  <a:cubicBezTo>
                    <a:pt x="1471" y="1074"/>
                    <a:pt x="1471" y="1074"/>
                    <a:pt x="1471" y="1074"/>
                  </a:cubicBezTo>
                  <a:cubicBezTo>
                    <a:pt x="1471" y="1074"/>
                    <a:pt x="1471" y="1074"/>
                    <a:pt x="1471" y="1074"/>
                  </a:cubicBezTo>
                  <a:cubicBezTo>
                    <a:pt x="1470" y="1074"/>
                    <a:pt x="1469" y="1074"/>
                    <a:pt x="1468" y="1074"/>
                  </a:cubicBezTo>
                  <a:cubicBezTo>
                    <a:pt x="1468" y="1074"/>
                    <a:pt x="1467" y="1074"/>
                    <a:pt x="1466" y="1074"/>
                  </a:cubicBezTo>
                  <a:cubicBezTo>
                    <a:pt x="1465" y="1074"/>
                    <a:pt x="1465" y="1074"/>
                    <a:pt x="1464" y="1074"/>
                  </a:cubicBezTo>
                  <a:cubicBezTo>
                    <a:pt x="1463" y="1074"/>
                    <a:pt x="1463" y="1074"/>
                    <a:pt x="1462" y="1074"/>
                  </a:cubicBezTo>
                  <a:cubicBezTo>
                    <a:pt x="1461" y="1074"/>
                    <a:pt x="1461" y="1074"/>
                    <a:pt x="1460" y="1074"/>
                  </a:cubicBezTo>
                  <a:cubicBezTo>
                    <a:pt x="1460" y="1074"/>
                    <a:pt x="1460" y="1074"/>
                    <a:pt x="1460" y="1074"/>
                  </a:cubicBezTo>
                  <a:cubicBezTo>
                    <a:pt x="1460" y="1074"/>
                    <a:pt x="1459" y="1074"/>
                    <a:pt x="1459" y="1074"/>
                  </a:cubicBezTo>
                  <a:cubicBezTo>
                    <a:pt x="1459" y="1074"/>
                    <a:pt x="1459" y="1074"/>
                    <a:pt x="1459" y="1074"/>
                  </a:cubicBezTo>
                  <a:cubicBezTo>
                    <a:pt x="1458" y="1074"/>
                    <a:pt x="1458" y="1073"/>
                    <a:pt x="1457" y="1073"/>
                  </a:cubicBezTo>
                  <a:cubicBezTo>
                    <a:pt x="1456" y="1073"/>
                    <a:pt x="1456" y="1073"/>
                    <a:pt x="1455" y="1073"/>
                  </a:cubicBezTo>
                  <a:cubicBezTo>
                    <a:pt x="1455" y="1073"/>
                    <a:pt x="1454" y="1072"/>
                    <a:pt x="1454" y="1072"/>
                  </a:cubicBezTo>
                  <a:cubicBezTo>
                    <a:pt x="1453" y="1072"/>
                    <a:pt x="1452" y="1072"/>
                    <a:pt x="1452" y="1072"/>
                  </a:cubicBezTo>
                  <a:cubicBezTo>
                    <a:pt x="1452" y="1072"/>
                    <a:pt x="1452" y="1071"/>
                    <a:pt x="1452" y="1070"/>
                  </a:cubicBezTo>
                  <a:cubicBezTo>
                    <a:pt x="1452" y="1068"/>
                    <a:pt x="1451" y="1065"/>
                    <a:pt x="1452" y="1063"/>
                  </a:cubicBezTo>
                  <a:cubicBezTo>
                    <a:pt x="1452" y="1062"/>
                    <a:pt x="1452" y="1061"/>
                    <a:pt x="1452" y="1060"/>
                  </a:cubicBezTo>
                  <a:cubicBezTo>
                    <a:pt x="1452" y="1060"/>
                    <a:pt x="1452" y="1060"/>
                    <a:pt x="1452" y="1060"/>
                  </a:cubicBezTo>
                  <a:cubicBezTo>
                    <a:pt x="1452" y="1060"/>
                    <a:pt x="1452" y="1060"/>
                    <a:pt x="1452" y="1060"/>
                  </a:cubicBezTo>
                  <a:cubicBezTo>
                    <a:pt x="1452" y="1058"/>
                    <a:pt x="1452" y="1057"/>
                    <a:pt x="1452" y="1056"/>
                  </a:cubicBezTo>
                  <a:cubicBezTo>
                    <a:pt x="1453" y="1054"/>
                    <a:pt x="1453" y="1053"/>
                    <a:pt x="1453" y="1052"/>
                  </a:cubicBezTo>
                  <a:cubicBezTo>
                    <a:pt x="1453" y="1052"/>
                    <a:pt x="1454" y="1053"/>
                    <a:pt x="1455" y="1053"/>
                  </a:cubicBezTo>
                  <a:cubicBezTo>
                    <a:pt x="1453" y="1052"/>
                    <a:pt x="1453" y="1052"/>
                    <a:pt x="1453" y="1052"/>
                  </a:cubicBezTo>
                  <a:cubicBezTo>
                    <a:pt x="1453" y="1051"/>
                    <a:pt x="1453" y="1051"/>
                    <a:pt x="1454" y="1050"/>
                  </a:cubicBezTo>
                  <a:cubicBezTo>
                    <a:pt x="1459" y="1048"/>
                    <a:pt x="1466" y="1046"/>
                    <a:pt x="1470" y="1042"/>
                  </a:cubicBezTo>
                  <a:cubicBezTo>
                    <a:pt x="1477" y="1036"/>
                    <a:pt x="1478" y="1025"/>
                    <a:pt x="1485" y="1020"/>
                  </a:cubicBezTo>
                  <a:cubicBezTo>
                    <a:pt x="1479" y="1018"/>
                    <a:pt x="1470" y="1019"/>
                    <a:pt x="1463" y="1023"/>
                  </a:cubicBezTo>
                  <a:cubicBezTo>
                    <a:pt x="1463" y="1023"/>
                    <a:pt x="1463" y="1022"/>
                    <a:pt x="1463" y="1022"/>
                  </a:cubicBezTo>
                  <a:cubicBezTo>
                    <a:pt x="1463" y="1021"/>
                    <a:pt x="1463" y="1019"/>
                    <a:pt x="1463" y="1018"/>
                  </a:cubicBezTo>
                  <a:cubicBezTo>
                    <a:pt x="1463" y="1017"/>
                    <a:pt x="1463" y="1016"/>
                    <a:pt x="1463" y="1016"/>
                  </a:cubicBezTo>
                  <a:cubicBezTo>
                    <a:pt x="1480" y="1003"/>
                    <a:pt x="1459" y="980"/>
                    <a:pt x="1446" y="974"/>
                  </a:cubicBezTo>
                  <a:cubicBezTo>
                    <a:pt x="1450" y="982"/>
                    <a:pt x="1452" y="985"/>
                    <a:pt x="1452" y="994"/>
                  </a:cubicBezTo>
                  <a:cubicBezTo>
                    <a:pt x="1452" y="1000"/>
                    <a:pt x="1449" y="1012"/>
                    <a:pt x="1459" y="1011"/>
                  </a:cubicBezTo>
                  <a:cubicBezTo>
                    <a:pt x="1459" y="1012"/>
                    <a:pt x="1459" y="1012"/>
                    <a:pt x="1459" y="1012"/>
                  </a:cubicBezTo>
                  <a:cubicBezTo>
                    <a:pt x="1459" y="1014"/>
                    <a:pt x="1461" y="1015"/>
                    <a:pt x="1461" y="1017"/>
                  </a:cubicBezTo>
                  <a:cubicBezTo>
                    <a:pt x="1461" y="1017"/>
                    <a:pt x="1461" y="1017"/>
                    <a:pt x="1461" y="1017"/>
                  </a:cubicBezTo>
                  <a:cubicBezTo>
                    <a:pt x="1461" y="1017"/>
                    <a:pt x="1461" y="1018"/>
                    <a:pt x="1461" y="1018"/>
                  </a:cubicBezTo>
                  <a:cubicBezTo>
                    <a:pt x="1461" y="1019"/>
                    <a:pt x="1461" y="1021"/>
                    <a:pt x="1461" y="1022"/>
                  </a:cubicBezTo>
                  <a:cubicBezTo>
                    <a:pt x="1461" y="1023"/>
                    <a:pt x="1461" y="1023"/>
                    <a:pt x="1461" y="1024"/>
                  </a:cubicBezTo>
                  <a:cubicBezTo>
                    <a:pt x="1452" y="1030"/>
                    <a:pt x="1446" y="1039"/>
                    <a:pt x="1450" y="1049"/>
                  </a:cubicBezTo>
                  <a:cubicBezTo>
                    <a:pt x="1451" y="1050"/>
                    <a:pt x="1451" y="1050"/>
                    <a:pt x="1451" y="1050"/>
                  </a:cubicBezTo>
                  <a:cubicBezTo>
                    <a:pt x="1451" y="1051"/>
                    <a:pt x="1451" y="1051"/>
                    <a:pt x="1451" y="1051"/>
                  </a:cubicBezTo>
                  <a:cubicBezTo>
                    <a:pt x="1450" y="1052"/>
                    <a:pt x="1450" y="1053"/>
                    <a:pt x="1450" y="1054"/>
                  </a:cubicBezTo>
                  <a:cubicBezTo>
                    <a:pt x="1450" y="1054"/>
                    <a:pt x="1450" y="1054"/>
                    <a:pt x="1450" y="1054"/>
                  </a:cubicBezTo>
                  <a:cubicBezTo>
                    <a:pt x="1450" y="1054"/>
                    <a:pt x="1449" y="1053"/>
                    <a:pt x="1449" y="1053"/>
                  </a:cubicBezTo>
                  <a:cubicBezTo>
                    <a:pt x="1449" y="1053"/>
                    <a:pt x="1449" y="1053"/>
                    <a:pt x="1449" y="1053"/>
                  </a:cubicBezTo>
                  <a:cubicBezTo>
                    <a:pt x="1447" y="1051"/>
                    <a:pt x="1444" y="1049"/>
                    <a:pt x="1442" y="1048"/>
                  </a:cubicBezTo>
                  <a:cubicBezTo>
                    <a:pt x="1440" y="1046"/>
                    <a:pt x="1437" y="1045"/>
                    <a:pt x="1435" y="1043"/>
                  </a:cubicBezTo>
                  <a:cubicBezTo>
                    <a:pt x="1435" y="1043"/>
                    <a:pt x="1436" y="1043"/>
                    <a:pt x="1436" y="1043"/>
                  </a:cubicBezTo>
                  <a:cubicBezTo>
                    <a:pt x="1436" y="1040"/>
                    <a:pt x="1436" y="1040"/>
                    <a:pt x="1436" y="1040"/>
                  </a:cubicBezTo>
                  <a:cubicBezTo>
                    <a:pt x="1439" y="1028"/>
                    <a:pt x="1429" y="1017"/>
                    <a:pt x="1416" y="1018"/>
                  </a:cubicBezTo>
                  <a:cubicBezTo>
                    <a:pt x="1419" y="1028"/>
                    <a:pt x="1418" y="1046"/>
                    <a:pt x="1432" y="1044"/>
                  </a:cubicBezTo>
                  <a:cubicBezTo>
                    <a:pt x="1433" y="1044"/>
                    <a:pt x="1433" y="1044"/>
                    <a:pt x="1433" y="1044"/>
                  </a:cubicBezTo>
                  <a:cubicBezTo>
                    <a:pt x="1435" y="1046"/>
                    <a:pt x="1438" y="1048"/>
                    <a:pt x="1441" y="1049"/>
                  </a:cubicBezTo>
                  <a:cubicBezTo>
                    <a:pt x="1443" y="1051"/>
                    <a:pt x="1445" y="1052"/>
                    <a:pt x="1447" y="1054"/>
                  </a:cubicBezTo>
                  <a:cubicBezTo>
                    <a:pt x="1447" y="1054"/>
                    <a:pt x="1448" y="1054"/>
                    <a:pt x="1448" y="1055"/>
                  </a:cubicBezTo>
                  <a:cubicBezTo>
                    <a:pt x="1448" y="1055"/>
                    <a:pt x="1448" y="1055"/>
                    <a:pt x="1448" y="1055"/>
                  </a:cubicBezTo>
                  <a:cubicBezTo>
                    <a:pt x="1448" y="1055"/>
                    <a:pt x="1449" y="1056"/>
                    <a:pt x="1449" y="1056"/>
                  </a:cubicBezTo>
                  <a:cubicBezTo>
                    <a:pt x="1449" y="1056"/>
                    <a:pt x="1449" y="1056"/>
                    <a:pt x="1449" y="1056"/>
                  </a:cubicBezTo>
                  <a:cubicBezTo>
                    <a:pt x="1449" y="1056"/>
                    <a:pt x="1449" y="1056"/>
                    <a:pt x="1450" y="1057"/>
                  </a:cubicBezTo>
                  <a:cubicBezTo>
                    <a:pt x="1449" y="1057"/>
                    <a:pt x="1449" y="1058"/>
                    <a:pt x="1449" y="1059"/>
                  </a:cubicBezTo>
                  <a:cubicBezTo>
                    <a:pt x="1449" y="1059"/>
                    <a:pt x="1449" y="1059"/>
                    <a:pt x="1449" y="1060"/>
                  </a:cubicBezTo>
                  <a:cubicBezTo>
                    <a:pt x="1449" y="1060"/>
                    <a:pt x="1449" y="1060"/>
                    <a:pt x="1449" y="1061"/>
                  </a:cubicBezTo>
                  <a:cubicBezTo>
                    <a:pt x="1449" y="1062"/>
                    <a:pt x="1449" y="1062"/>
                    <a:pt x="1449" y="1063"/>
                  </a:cubicBezTo>
                  <a:cubicBezTo>
                    <a:pt x="1449" y="1064"/>
                    <a:pt x="1449" y="1064"/>
                    <a:pt x="1449" y="1065"/>
                  </a:cubicBezTo>
                  <a:cubicBezTo>
                    <a:pt x="1449" y="1065"/>
                    <a:pt x="1449" y="1066"/>
                    <a:pt x="1449" y="1066"/>
                  </a:cubicBezTo>
                  <a:cubicBezTo>
                    <a:pt x="1449" y="1066"/>
                    <a:pt x="1449" y="1067"/>
                    <a:pt x="1449" y="1067"/>
                  </a:cubicBezTo>
                  <a:cubicBezTo>
                    <a:pt x="1449" y="1068"/>
                    <a:pt x="1449" y="1068"/>
                    <a:pt x="1449" y="1069"/>
                  </a:cubicBezTo>
                  <a:cubicBezTo>
                    <a:pt x="1449" y="1069"/>
                    <a:pt x="1449" y="1070"/>
                    <a:pt x="1449" y="1070"/>
                  </a:cubicBezTo>
                  <a:cubicBezTo>
                    <a:pt x="1449" y="1071"/>
                    <a:pt x="1449" y="1072"/>
                    <a:pt x="1449" y="1072"/>
                  </a:cubicBezTo>
                  <a:cubicBezTo>
                    <a:pt x="1449" y="1072"/>
                    <a:pt x="1449" y="1072"/>
                    <a:pt x="1449" y="1073"/>
                  </a:cubicBezTo>
                  <a:cubicBezTo>
                    <a:pt x="1448" y="1073"/>
                    <a:pt x="1448" y="1073"/>
                    <a:pt x="1448" y="1073"/>
                  </a:cubicBezTo>
                  <a:cubicBezTo>
                    <a:pt x="1447" y="1073"/>
                    <a:pt x="1447" y="1073"/>
                    <a:pt x="1447" y="1073"/>
                  </a:cubicBezTo>
                  <a:cubicBezTo>
                    <a:pt x="1444" y="1074"/>
                    <a:pt x="1442" y="1075"/>
                    <a:pt x="1440" y="1077"/>
                  </a:cubicBezTo>
                  <a:cubicBezTo>
                    <a:pt x="1438" y="1078"/>
                    <a:pt x="1436" y="1080"/>
                    <a:pt x="1434" y="1081"/>
                  </a:cubicBezTo>
                  <a:cubicBezTo>
                    <a:pt x="1432" y="1083"/>
                    <a:pt x="1430" y="1085"/>
                    <a:pt x="1428" y="1086"/>
                  </a:cubicBezTo>
                  <a:cubicBezTo>
                    <a:pt x="1424" y="1090"/>
                    <a:pt x="1419" y="1093"/>
                    <a:pt x="1415" y="1096"/>
                  </a:cubicBezTo>
                  <a:cubicBezTo>
                    <a:pt x="1413" y="1098"/>
                    <a:pt x="1411" y="1099"/>
                    <a:pt x="1410" y="1100"/>
                  </a:cubicBezTo>
                  <a:cubicBezTo>
                    <a:pt x="1408" y="1102"/>
                    <a:pt x="1406" y="1103"/>
                    <a:pt x="1404" y="1104"/>
                  </a:cubicBezTo>
                  <a:cubicBezTo>
                    <a:pt x="1403" y="1104"/>
                    <a:pt x="1403" y="1105"/>
                    <a:pt x="1402" y="1105"/>
                  </a:cubicBezTo>
                  <a:cubicBezTo>
                    <a:pt x="1401" y="1106"/>
                    <a:pt x="1400" y="1106"/>
                    <a:pt x="1400" y="1106"/>
                  </a:cubicBezTo>
                  <a:cubicBezTo>
                    <a:pt x="1399" y="1107"/>
                    <a:pt x="1398" y="1107"/>
                    <a:pt x="1397" y="1107"/>
                  </a:cubicBezTo>
                  <a:cubicBezTo>
                    <a:pt x="1397" y="1107"/>
                    <a:pt x="1397" y="1108"/>
                    <a:pt x="1397" y="1108"/>
                  </a:cubicBezTo>
                  <a:cubicBezTo>
                    <a:pt x="1396" y="1108"/>
                    <a:pt x="1396" y="1108"/>
                    <a:pt x="1396" y="1108"/>
                  </a:cubicBezTo>
                  <a:cubicBezTo>
                    <a:pt x="1395" y="1108"/>
                    <a:pt x="1395" y="1108"/>
                    <a:pt x="1394" y="1108"/>
                  </a:cubicBezTo>
                  <a:cubicBezTo>
                    <a:pt x="1394" y="1108"/>
                    <a:pt x="1394" y="1108"/>
                    <a:pt x="1394" y="1108"/>
                  </a:cubicBezTo>
                  <a:cubicBezTo>
                    <a:pt x="1391" y="1107"/>
                    <a:pt x="1387" y="1106"/>
                    <a:pt x="1383" y="1105"/>
                  </a:cubicBezTo>
                  <a:cubicBezTo>
                    <a:pt x="1380" y="1104"/>
                    <a:pt x="1376" y="1103"/>
                    <a:pt x="1372" y="1102"/>
                  </a:cubicBezTo>
                  <a:cubicBezTo>
                    <a:pt x="1372" y="1102"/>
                    <a:pt x="1371" y="1102"/>
                    <a:pt x="1370" y="1102"/>
                  </a:cubicBezTo>
                  <a:cubicBezTo>
                    <a:pt x="1369" y="1102"/>
                    <a:pt x="1369" y="1102"/>
                    <a:pt x="1368" y="1102"/>
                  </a:cubicBezTo>
                  <a:cubicBezTo>
                    <a:pt x="1367" y="1102"/>
                    <a:pt x="1367" y="1102"/>
                    <a:pt x="1367" y="1102"/>
                  </a:cubicBezTo>
                  <a:cubicBezTo>
                    <a:pt x="1367" y="1102"/>
                    <a:pt x="1367" y="1102"/>
                    <a:pt x="1367" y="1102"/>
                  </a:cubicBezTo>
                  <a:cubicBezTo>
                    <a:pt x="1368" y="1102"/>
                    <a:pt x="1368" y="1101"/>
                    <a:pt x="1368" y="1101"/>
                  </a:cubicBezTo>
                  <a:cubicBezTo>
                    <a:pt x="1368" y="1101"/>
                    <a:pt x="1369" y="1101"/>
                    <a:pt x="1369" y="1100"/>
                  </a:cubicBezTo>
                  <a:cubicBezTo>
                    <a:pt x="1369" y="1100"/>
                    <a:pt x="1369" y="1100"/>
                    <a:pt x="1369" y="1100"/>
                  </a:cubicBezTo>
                  <a:cubicBezTo>
                    <a:pt x="1370" y="1099"/>
                    <a:pt x="1370" y="1099"/>
                    <a:pt x="1370" y="1099"/>
                  </a:cubicBezTo>
                  <a:cubicBezTo>
                    <a:pt x="1371" y="1098"/>
                    <a:pt x="1371" y="1098"/>
                    <a:pt x="1371" y="1097"/>
                  </a:cubicBezTo>
                  <a:cubicBezTo>
                    <a:pt x="1372" y="1097"/>
                    <a:pt x="1372" y="1096"/>
                    <a:pt x="1373" y="1096"/>
                  </a:cubicBezTo>
                  <a:cubicBezTo>
                    <a:pt x="1373" y="1096"/>
                    <a:pt x="1373" y="1095"/>
                    <a:pt x="1374" y="1095"/>
                  </a:cubicBezTo>
                  <a:cubicBezTo>
                    <a:pt x="1375" y="1094"/>
                    <a:pt x="1376" y="1093"/>
                    <a:pt x="1377" y="1092"/>
                  </a:cubicBezTo>
                  <a:cubicBezTo>
                    <a:pt x="1378" y="1091"/>
                    <a:pt x="1379" y="1090"/>
                    <a:pt x="1380" y="1090"/>
                  </a:cubicBezTo>
                  <a:cubicBezTo>
                    <a:pt x="1381" y="1089"/>
                    <a:pt x="1382" y="1088"/>
                    <a:pt x="1383" y="1087"/>
                  </a:cubicBezTo>
                  <a:cubicBezTo>
                    <a:pt x="1384" y="1087"/>
                    <a:pt x="1384" y="1087"/>
                    <a:pt x="1384" y="1087"/>
                  </a:cubicBezTo>
                  <a:cubicBezTo>
                    <a:pt x="1383" y="1088"/>
                    <a:pt x="1382" y="1089"/>
                    <a:pt x="1381" y="1089"/>
                  </a:cubicBezTo>
                  <a:cubicBezTo>
                    <a:pt x="1396" y="1105"/>
                    <a:pt x="1413" y="1082"/>
                    <a:pt x="1418" y="1068"/>
                  </a:cubicBezTo>
                  <a:cubicBezTo>
                    <a:pt x="1410" y="1072"/>
                    <a:pt x="1373" y="1069"/>
                    <a:pt x="1379" y="1087"/>
                  </a:cubicBezTo>
                  <a:cubicBezTo>
                    <a:pt x="1379" y="1087"/>
                    <a:pt x="1379" y="1087"/>
                    <a:pt x="1378" y="1088"/>
                  </a:cubicBezTo>
                  <a:cubicBezTo>
                    <a:pt x="1377" y="1089"/>
                    <a:pt x="1376" y="1089"/>
                    <a:pt x="1375" y="1090"/>
                  </a:cubicBezTo>
                  <a:cubicBezTo>
                    <a:pt x="1374" y="1091"/>
                    <a:pt x="1373" y="1092"/>
                    <a:pt x="1372" y="1093"/>
                  </a:cubicBezTo>
                  <a:cubicBezTo>
                    <a:pt x="1372" y="1093"/>
                    <a:pt x="1371" y="1094"/>
                    <a:pt x="1371" y="1094"/>
                  </a:cubicBezTo>
                  <a:cubicBezTo>
                    <a:pt x="1370" y="1095"/>
                    <a:pt x="1370" y="1095"/>
                    <a:pt x="1370" y="1096"/>
                  </a:cubicBezTo>
                  <a:cubicBezTo>
                    <a:pt x="1369" y="1096"/>
                    <a:pt x="1369" y="1097"/>
                    <a:pt x="1368" y="1097"/>
                  </a:cubicBezTo>
                  <a:cubicBezTo>
                    <a:pt x="1368" y="1098"/>
                    <a:pt x="1368" y="1098"/>
                    <a:pt x="1367" y="1098"/>
                  </a:cubicBezTo>
                  <a:cubicBezTo>
                    <a:pt x="1367" y="1099"/>
                    <a:pt x="1367" y="1099"/>
                    <a:pt x="1367" y="1099"/>
                  </a:cubicBezTo>
                  <a:cubicBezTo>
                    <a:pt x="1367" y="1099"/>
                    <a:pt x="1367" y="1099"/>
                    <a:pt x="1366" y="1100"/>
                  </a:cubicBezTo>
                  <a:cubicBezTo>
                    <a:pt x="1366" y="1100"/>
                    <a:pt x="1366" y="1100"/>
                    <a:pt x="1366" y="1101"/>
                  </a:cubicBezTo>
                  <a:cubicBezTo>
                    <a:pt x="1366" y="1101"/>
                    <a:pt x="1366" y="1102"/>
                    <a:pt x="1365" y="1102"/>
                  </a:cubicBezTo>
                  <a:cubicBezTo>
                    <a:pt x="1364" y="1102"/>
                    <a:pt x="1362" y="1102"/>
                    <a:pt x="1361" y="1102"/>
                  </a:cubicBezTo>
                  <a:cubicBezTo>
                    <a:pt x="1357" y="1103"/>
                    <a:pt x="1353" y="1105"/>
                    <a:pt x="1349" y="1107"/>
                  </a:cubicBezTo>
                  <a:cubicBezTo>
                    <a:pt x="1346" y="1109"/>
                    <a:pt x="1342" y="1111"/>
                    <a:pt x="1339" y="1113"/>
                  </a:cubicBezTo>
                  <a:cubicBezTo>
                    <a:pt x="1336" y="1116"/>
                    <a:pt x="1333" y="1118"/>
                    <a:pt x="1329" y="1120"/>
                  </a:cubicBezTo>
                  <a:cubicBezTo>
                    <a:pt x="1327" y="1121"/>
                    <a:pt x="1326" y="1122"/>
                    <a:pt x="1324" y="1122"/>
                  </a:cubicBezTo>
                  <a:cubicBezTo>
                    <a:pt x="1323" y="1122"/>
                    <a:pt x="1323" y="1123"/>
                    <a:pt x="1322" y="1123"/>
                  </a:cubicBezTo>
                  <a:cubicBezTo>
                    <a:pt x="1322" y="1123"/>
                    <a:pt x="1322" y="1123"/>
                    <a:pt x="1322" y="1123"/>
                  </a:cubicBezTo>
                  <a:cubicBezTo>
                    <a:pt x="1321" y="1123"/>
                    <a:pt x="1321" y="1123"/>
                    <a:pt x="1321" y="1123"/>
                  </a:cubicBezTo>
                  <a:cubicBezTo>
                    <a:pt x="1321" y="1123"/>
                    <a:pt x="1321" y="1123"/>
                    <a:pt x="1321" y="1123"/>
                  </a:cubicBezTo>
                  <a:cubicBezTo>
                    <a:pt x="1320" y="1123"/>
                    <a:pt x="1319" y="1124"/>
                    <a:pt x="1318" y="1124"/>
                  </a:cubicBezTo>
                  <a:cubicBezTo>
                    <a:pt x="1314" y="1124"/>
                    <a:pt x="1310" y="1124"/>
                    <a:pt x="1306" y="1124"/>
                  </a:cubicBezTo>
                  <a:cubicBezTo>
                    <a:pt x="1302" y="1123"/>
                    <a:pt x="1298" y="1123"/>
                    <a:pt x="1294" y="1123"/>
                  </a:cubicBezTo>
                  <a:cubicBezTo>
                    <a:pt x="1290" y="1122"/>
                    <a:pt x="1286" y="1122"/>
                    <a:pt x="1282" y="1123"/>
                  </a:cubicBezTo>
                  <a:cubicBezTo>
                    <a:pt x="1283" y="1123"/>
                    <a:pt x="1283" y="1122"/>
                    <a:pt x="1284" y="1122"/>
                  </a:cubicBezTo>
                  <a:cubicBezTo>
                    <a:pt x="1285" y="1122"/>
                    <a:pt x="1285" y="1121"/>
                    <a:pt x="1286" y="1121"/>
                  </a:cubicBezTo>
                  <a:cubicBezTo>
                    <a:pt x="1286" y="1121"/>
                    <a:pt x="1287" y="1120"/>
                    <a:pt x="1287" y="1120"/>
                  </a:cubicBezTo>
                  <a:cubicBezTo>
                    <a:pt x="1287" y="1120"/>
                    <a:pt x="1288" y="1119"/>
                    <a:pt x="1288" y="1119"/>
                  </a:cubicBezTo>
                  <a:cubicBezTo>
                    <a:pt x="1291" y="1117"/>
                    <a:pt x="1293" y="1113"/>
                    <a:pt x="1295" y="1109"/>
                  </a:cubicBezTo>
                  <a:cubicBezTo>
                    <a:pt x="1296" y="1109"/>
                    <a:pt x="1296" y="1108"/>
                    <a:pt x="1296" y="1108"/>
                  </a:cubicBezTo>
                  <a:cubicBezTo>
                    <a:pt x="1296" y="1107"/>
                    <a:pt x="1297" y="1107"/>
                    <a:pt x="1297" y="1106"/>
                  </a:cubicBezTo>
                  <a:cubicBezTo>
                    <a:pt x="1297" y="1105"/>
                    <a:pt x="1298" y="1104"/>
                    <a:pt x="1298" y="1103"/>
                  </a:cubicBezTo>
                  <a:cubicBezTo>
                    <a:pt x="1299" y="1101"/>
                    <a:pt x="1300" y="1099"/>
                    <a:pt x="1301" y="1097"/>
                  </a:cubicBezTo>
                  <a:cubicBezTo>
                    <a:pt x="1302" y="1094"/>
                    <a:pt x="1303" y="1092"/>
                    <a:pt x="1305" y="1090"/>
                  </a:cubicBezTo>
                  <a:cubicBezTo>
                    <a:pt x="1305" y="1090"/>
                    <a:pt x="1305" y="1089"/>
                    <a:pt x="1306" y="1088"/>
                  </a:cubicBezTo>
                  <a:cubicBezTo>
                    <a:pt x="1306" y="1088"/>
                    <a:pt x="1306" y="1088"/>
                    <a:pt x="1306" y="1088"/>
                  </a:cubicBezTo>
                  <a:cubicBezTo>
                    <a:pt x="1306" y="1088"/>
                    <a:pt x="1306" y="1088"/>
                    <a:pt x="1306" y="1088"/>
                  </a:cubicBezTo>
                  <a:cubicBezTo>
                    <a:pt x="1307" y="1087"/>
                    <a:pt x="1307" y="1086"/>
                    <a:pt x="1308" y="1085"/>
                  </a:cubicBezTo>
                  <a:cubicBezTo>
                    <a:pt x="1311" y="1081"/>
                    <a:pt x="1314" y="1078"/>
                    <a:pt x="1317" y="1076"/>
                  </a:cubicBezTo>
                  <a:cubicBezTo>
                    <a:pt x="1317" y="1076"/>
                    <a:pt x="1317" y="1076"/>
                    <a:pt x="1318" y="1075"/>
                  </a:cubicBezTo>
                  <a:cubicBezTo>
                    <a:pt x="1318" y="1075"/>
                    <a:pt x="1318" y="1075"/>
                    <a:pt x="1319" y="1075"/>
                  </a:cubicBezTo>
                  <a:cubicBezTo>
                    <a:pt x="1319" y="1074"/>
                    <a:pt x="1320" y="1073"/>
                    <a:pt x="1320" y="1073"/>
                  </a:cubicBezTo>
                  <a:cubicBezTo>
                    <a:pt x="1321" y="1072"/>
                    <a:pt x="1321" y="1072"/>
                    <a:pt x="1322" y="1072"/>
                  </a:cubicBezTo>
                  <a:cubicBezTo>
                    <a:pt x="1321" y="1072"/>
                    <a:pt x="1321" y="1073"/>
                    <a:pt x="1321" y="1073"/>
                  </a:cubicBezTo>
                  <a:cubicBezTo>
                    <a:pt x="1321" y="1073"/>
                    <a:pt x="1322" y="1072"/>
                    <a:pt x="1322" y="1072"/>
                  </a:cubicBezTo>
                  <a:cubicBezTo>
                    <a:pt x="1323" y="1071"/>
                    <a:pt x="1323" y="1071"/>
                    <a:pt x="1324" y="1071"/>
                  </a:cubicBezTo>
                  <a:cubicBezTo>
                    <a:pt x="1324" y="1070"/>
                    <a:pt x="1325" y="1070"/>
                    <a:pt x="1325" y="1070"/>
                  </a:cubicBezTo>
                  <a:cubicBezTo>
                    <a:pt x="1325" y="1070"/>
                    <a:pt x="1325" y="1070"/>
                    <a:pt x="1325" y="1070"/>
                  </a:cubicBezTo>
                  <a:cubicBezTo>
                    <a:pt x="1325" y="1069"/>
                    <a:pt x="1326" y="1069"/>
                    <a:pt x="1326" y="1069"/>
                  </a:cubicBezTo>
                  <a:cubicBezTo>
                    <a:pt x="1326" y="1068"/>
                    <a:pt x="1327" y="1068"/>
                    <a:pt x="1328" y="1067"/>
                  </a:cubicBezTo>
                  <a:cubicBezTo>
                    <a:pt x="1328" y="1066"/>
                    <a:pt x="1329" y="1065"/>
                    <a:pt x="1329" y="1064"/>
                  </a:cubicBezTo>
                  <a:cubicBezTo>
                    <a:pt x="1330" y="1063"/>
                    <a:pt x="1331" y="1062"/>
                    <a:pt x="1331" y="1061"/>
                  </a:cubicBezTo>
                  <a:cubicBezTo>
                    <a:pt x="1332" y="1060"/>
                    <a:pt x="1333" y="1059"/>
                    <a:pt x="1333" y="1058"/>
                  </a:cubicBezTo>
                  <a:cubicBezTo>
                    <a:pt x="1334" y="1058"/>
                    <a:pt x="1334" y="1057"/>
                    <a:pt x="1334" y="1056"/>
                  </a:cubicBezTo>
                  <a:cubicBezTo>
                    <a:pt x="1353" y="1053"/>
                    <a:pt x="1347" y="1027"/>
                    <a:pt x="1339" y="1016"/>
                  </a:cubicBezTo>
                  <a:cubicBezTo>
                    <a:pt x="1365" y="1005"/>
                    <a:pt x="1384" y="986"/>
                    <a:pt x="1401" y="967"/>
                  </a:cubicBezTo>
                  <a:cubicBezTo>
                    <a:pt x="1418" y="948"/>
                    <a:pt x="1505" y="921"/>
                    <a:pt x="1564" y="914"/>
                  </a:cubicBezTo>
                  <a:close/>
                  <a:moveTo>
                    <a:pt x="1358" y="1132"/>
                  </a:moveTo>
                  <a:cubicBezTo>
                    <a:pt x="1357" y="1132"/>
                    <a:pt x="1357" y="1131"/>
                    <a:pt x="1356" y="1131"/>
                  </a:cubicBezTo>
                  <a:cubicBezTo>
                    <a:pt x="1355" y="1130"/>
                    <a:pt x="1354" y="1129"/>
                    <a:pt x="1353" y="1128"/>
                  </a:cubicBezTo>
                  <a:cubicBezTo>
                    <a:pt x="1351" y="1127"/>
                    <a:pt x="1350" y="1126"/>
                    <a:pt x="1349" y="1125"/>
                  </a:cubicBezTo>
                  <a:cubicBezTo>
                    <a:pt x="1348" y="1125"/>
                    <a:pt x="1346" y="1124"/>
                    <a:pt x="1345" y="1123"/>
                  </a:cubicBezTo>
                  <a:cubicBezTo>
                    <a:pt x="1345" y="1123"/>
                    <a:pt x="1344" y="1123"/>
                    <a:pt x="1343" y="1123"/>
                  </a:cubicBezTo>
                  <a:cubicBezTo>
                    <a:pt x="1343" y="1122"/>
                    <a:pt x="1343" y="1122"/>
                    <a:pt x="1342" y="1122"/>
                  </a:cubicBezTo>
                  <a:cubicBezTo>
                    <a:pt x="1342" y="1122"/>
                    <a:pt x="1342" y="1122"/>
                    <a:pt x="1341" y="1122"/>
                  </a:cubicBezTo>
                  <a:cubicBezTo>
                    <a:pt x="1341" y="1122"/>
                    <a:pt x="1340" y="1121"/>
                    <a:pt x="1340" y="1121"/>
                  </a:cubicBezTo>
                  <a:cubicBezTo>
                    <a:pt x="1339" y="1121"/>
                    <a:pt x="1339" y="1121"/>
                    <a:pt x="1338" y="1121"/>
                  </a:cubicBezTo>
                  <a:cubicBezTo>
                    <a:pt x="1338" y="1120"/>
                    <a:pt x="1338" y="1120"/>
                    <a:pt x="1337" y="1120"/>
                  </a:cubicBezTo>
                  <a:cubicBezTo>
                    <a:pt x="1337" y="1120"/>
                    <a:pt x="1337" y="1120"/>
                    <a:pt x="1337" y="1120"/>
                  </a:cubicBezTo>
                  <a:cubicBezTo>
                    <a:pt x="1336" y="1120"/>
                    <a:pt x="1336" y="1120"/>
                    <a:pt x="1336" y="1120"/>
                  </a:cubicBezTo>
                  <a:cubicBezTo>
                    <a:pt x="1338" y="1119"/>
                    <a:pt x="1339" y="1118"/>
                    <a:pt x="1341" y="1116"/>
                  </a:cubicBezTo>
                  <a:cubicBezTo>
                    <a:pt x="1344" y="1114"/>
                    <a:pt x="1348" y="1112"/>
                    <a:pt x="1351" y="1110"/>
                  </a:cubicBezTo>
                  <a:cubicBezTo>
                    <a:pt x="1354" y="1108"/>
                    <a:pt x="1358" y="1106"/>
                    <a:pt x="1361" y="1106"/>
                  </a:cubicBezTo>
                  <a:cubicBezTo>
                    <a:pt x="1365" y="1105"/>
                    <a:pt x="1368" y="1105"/>
                    <a:pt x="1372" y="1106"/>
                  </a:cubicBezTo>
                  <a:cubicBezTo>
                    <a:pt x="1376" y="1106"/>
                    <a:pt x="1379" y="1107"/>
                    <a:pt x="1382" y="1108"/>
                  </a:cubicBezTo>
                  <a:cubicBezTo>
                    <a:pt x="1389" y="1110"/>
                    <a:pt x="1395" y="1112"/>
                    <a:pt x="1400" y="1115"/>
                  </a:cubicBezTo>
                  <a:cubicBezTo>
                    <a:pt x="1402" y="1116"/>
                    <a:pt x="1403" y="1116"/>
                    <a:pt x="1404" y="1117"/>
                  </a:cubicBezTo>
                  <a:cubicBezTo>
                    <a:pt x="1405" y="1118"/>
                    <a:pt x="1406" y="1118"/>
                    <a:pt x="1407" y="1118"/>
                  </a:cubicBezTo>
                  <a:cubicBezTo>
                    <a:pt x="1401" y="1125"/>
                    <a:pt x="1396" y="1131"/>
                    <a:pt x="1392" y="1137"/>
                  </a:cubicBezTo>
                  <a:cubicBezTo>
                    <a:pt x="1389" y="1143"/>
                    <a:pt x="1383" y="1151"/>
                    <a:pt x="1380" y="1158"/>
                  </a:cubicBezTo>
                  <a:cubicBezTo>
                    <a:pt x="1379" y="1158"/>
                    <a:pt x="1379" y="1158"/>
                    <a:pt x="1379" y="1158"/>
                  </a:cubicBezTo>
                  <a:cubicBezTo>
                    <a:pt x="1375" y="1146"/>
                    <a:pt x="1377" y="1125"/>
                    <a:pt x="1358" y="1133"/>
                  </a:cubicBezTo>
                  <a:cubicBezTo>
                    <a:pt x="1358" y="1133"/>
                    <a:pt x="1358" y="1132"/>
                    <a:pt x="1358" y="1132"/>
                  </a:cubicBezTo>
                  <a:cubicBezTo>
                    <a:pt x="1358" y="1132"/>
                    <a:pt x="1358" y="1131"/>
                    <a:pt x="1359" y="1131"/>
                  </a:cubicBezTo>
                  <a:lnTo>
                    <a:pt x="1358" y="1132"/>
                  </a:lnTo>
                  <a:close/>
                  <a:moveTo>
                    <a:pt x="1464" y="1076"/>
                  </a:moveTo>
                  <a:cubicBezTo>
                    <a:pt x="1464" y="1076"/>
                    <a:pt x="1464" y="1076"/>
                    <a:pt x="1464" y="1076"/>
                  </a:cubicBezTo>
                  <a:cubicBezTo>
                    <a:pt x="1464" y="1076"/>
                    <a:pt x="1464" y="1076"/>
                    <a:pt x="1465" y="1076"/>
                  </a:cubicBezTo>
                  <a:cubicBezTo>
                    <a:pt x="1464" y="1076"/>
                    <a:pt x="1464" y="1076"/>
                    <a:pt x="1464" y="1076"/>
                  </a:cubicBezTo>
                  <a:cubicBezTo>
                    <a:pt x="1464" y="1076"/>
                    <a:pt x="1464" y="1076"/>
                    <a:pt x="1464" y="1076"/>
                  </a:cubicBezTo>
                  <a:close/>
                  <a:moveTo>
                    <a:pt x="1452" y="1082"/>
                  </a:moveTo>
                  <a:cubicBezTo>
                    <a:pt x="1452" y="1082"/>
                    <a:pt x="1452" y="1082"/>
                    <a:pt x="1452" y="1082"/>
                  </a:cubicBezTo>
                  <a:cubicBezTo>
                    <a:pt x="1452" y="1080"/>
                    <a:pt x="1452" y="1079"/>
                    <a:pt x="1452" y="1078"/>
                  </a:cubicBezTo>
                  <a:cubicBezTo>
                    <a:pt x="1452" y="1077"/>
                    <a:pt x="1452" y="1076"/>
                    <a:pt x="1452" y="1074"/>
                  </a:cubicBezTo>
                  <a:cubicBezTo>
                    <a:pt x="1452" y="1074"/>
                    <a:pt x="1453" y="1074"/>
                    <a:pt x="1454" y="1074"/>
                  </a:cubicBezTo>
                  <a:cubicBezTo>
                    <a:pt x="1454" y="1075"/>
                    <a:pt x="1455" y="1075"/>
                    <a:pt x="1456" y="1075"/>
                  </a:cubicBezTo>
                  <a:cubicBezTo>
                    <a:pt x="1457" y="1075"/>
                    <a:pt x="1457" y="1075"/>
                    <a:pt x="1458" y="1075"/>
                  </a:cubicBezTo>
                  <a:cubicBezTo>
                    <a:pt x="1458" y="1075"/>
                    <a:pt x="1458" y="1075"/>
                    <a:pt x="1458" y="1075"/>
                  </a:cubicBezTo>
                  <a:cubicBezTo>
                    <a:pt x="1458" y="1075"/>
                    <a:pt x="1459" y="1076"/>
                    <a:pt x="1459" y="1076"/>
                  </a:cubicBezTo>
                  <a:cubicBezTo>
                    <a:pt x="1459" y="1076"/>
                    <a:pt x="1459" y="1076"/>
                    <a:pt x="1459" y="1076"/>
                  </a:cubicBezTo>
                  <a:cubicBezTo>
                    <a:pt x="1460" y="1076"/>
                    <a:pt x="1460" y="1076"/>
                    <a:pt x="1460" y="1076"/>
                  </a:cubicBezTo>
                  <a:cubicBezTo>
                    <a:pt x="1460" y="1076"/>
                    <a:pt x="1460" y="1076"/>
                    <a:pt x="1461" y="1076"/>
                  </a:cubicBezTo>
                  <a:cubicBezTo>
                    <a:pt x="1462" y="1076"/>
                    <a:pt x="1462" y="1076"/>
                    <a:pt x="1463" y="1077"/>
                  </a:cubicBezTo>
                  <a:cubicBezTo>
                    <a:pt x="1463" y="1077"/>
                    <a:pt x="1463" y="1077"/>
                    <a:pt x="1463" y="1077"/>
                  </a:cubicBezTo>
                  <a:cubicBezTo>
                    <a:pt x="1460" y="1078"/>
                    <a:pt x="1456" y="1080"/>
                    <a:pt x="1452" y="1082"/>
                  </a:cubicBezTo>
                  <a:close/>
                  <a:moveTo>
                    <a:pt x="1450" y="1078"/>
                  </a:moveTo>
                  <a:cubicBezTo>
                    <a:pt x="1450" y="1079"/>
                    <a:pt x="1450" y="1080"/>
                    <a:pt x="1450" y="1082"/>
                  </a:cubicBezTo>
                  <a:cubicBezTo>
                    <a:pt x="1450" y="1082"/>
                    <a:pt x="1450" y="1083"/>
                    <a:pt x="1450" y="1084"/>
                  </a:cubicBezTo>
                  <a:cubicBezTo>
                    <a:pt x="1450" y="1084"/>
                    <a:pt x="1450" y="1084"/>
                    <a:pt x="1450" y="1084"/>
                  </a:cubicBezTo>
                  <a:cubicBezTo>
                    <a:pt x="1435" y="1092"/>
                    <a:pt x="1421" y="1104"/>
                    <a:pt x="1409" y="1116"/>
                  </a:cubicBezTo>
                  <a:cubicBezTo>
                    <a:pt x="1408" y="1115"/>
                    <a:pt x="1407" y="1115"/>
                    <a:pt x="1406" y="1114"/>
                  </a:cubicBezTo>
                  <a:cubicBezTo>
                    <a:pt x="1405" y="1113"/>
                    <a:pt x="1403" y="1113"/>
                    <a:pt x="1402" y="1112"/>
                  </a:cubicBezTo>
                  <a:cubicBezTo>
                    <a:pt x="1400" y="1111"/>
                    <a:pt x="1397" y="1110"/>
                    <a:pt x="1395" y="1109"/>
                  </a:cubicBezTo>
                  <a:cubicBezTo>
                    <a:pt x="1395" y="1109"/>
                    <a:pt x="1396" y="1109"/>
                    <a:pt x="1396" y="1109"/>
                  </a:cubicBezTo>
                  <a:cubicBezTo>
                    <a:pt x="1397" y="1109"/>
                    <a:pt x="1398" y="1108"/>
                    <a:pt x="1400" y="1108"/>
                  </a:cubicBezTo>
                  <a:cubicBezTo>
                    <a:pt x="1401" y="1108"/>
                    <a:pt x="1402" y="1107"/>
                    <a:pt x="1403" y="1107"/>
                  </a:cubicBezTo>
                  <a:cubicBezTo>
                    <a:pt x="1403" y="1107"/>
                    <a:pt x="1404" y="1107"/>
                    <a:pt x="1404" y="1106"/>
                  </a:cubicBezTo>
                  <a:cubicBezTo>
                    <a:pt x="1404" y="1106"/>
                    <a:pt x="1405" y="1106"/>
                    <a:pt x="1405" y="1106"/>
                  </a:cubicBezTo>
                  <a:cubicBezTo>
                    <a:pt x="1407" y="1105"/>
                    <a:pt x="1409" y="1103"/>
                    <a:pt x="1411" y="1102"/>
                  </a:cubicBezTo>
                  <a:cubicBezTo>
                    <a:pt x="1413" y="1101"/>
                    <a:pt x="1415" y="1099"/>
                    <a:pt x="1417" y="1098"/>
                  </a:cubicBezTo>
                  <a:cubicBezTo>
                    <a:pt x="1421" y="1095"/>
                    <a:pt x="1425" y="1091"/>
                    <a:pt x="1429" y="1088"/>
                  </a:cubicBezTo>
                  <a:cubicBezTo>
                    <a:pt x="1431" y="1086"/>
                    <a:pt x="1433" y="1085"/>
                    <a:pt x="1435" y="1083"/>
                  </a:cubicBezTo>
                  <a:cubicBezTo>
                    <a:pt x="1437" y="1081"/>
                    <a:pt x="1440" y="1080"/>
                    <a:pt x="1442" y="1078"/>
                  </a:cubicBezTo>
                  <a:cubicBezTo>
                    <a:pt x="1442" y="1078"/>
                    <a:pt x="1443" y="1077"/>
                    <a:pt x="1444" y="1076"/>
                  </a:cubicBezTo>
                  <a:cubicBezTo>
                    <a:pt x="1445" y="1076"/>
                    <a:pt x="1447" y="1075"/>
                    <a:pt x="1447" y="1075"/>
                  </a:cubicBezTo>
                  <a:cubicBezTo>
                    <a:pt x="1448" y="1075"/>
                    <a:pt x="1448" y="1075"/>
                    <a:pt x="1448" y="1075"/>
                  </a:cubicBezTo>
                  <a:cubicBezTo>
                    <a:pt x="1449" y="1075"/>
                    <a:pt x="1449" y="1075"/>
                    <a:pt x="1449" y="1075"/>
                  </a:cubicBezTo>
                  <a:cubicBezTo>
                    <a:pt x="1449" y="1075"/>
                    <a:pt x="1449" y="1075"/>
                    <a:pt x="1450" y="1074"/>
                  </a:cubicBezTo>
                  <a:cubicBezTo>
                    <a:pt x="1450" y="1076"/>
                    <a:pt x="1450" y="1077"/>
                    <a:pt x="1450" y="1078"/>
                  </a:cubicBezTo>
                  <a:close/>
                  <a:moveTo>
                    <a:pt x="1247" y="1138"/>
                  </a:moveTo>
                  <a:cubicBezTo>
                    <a:pt x="1226" y="1128"/>
                    <a:pt x="1198" y="1126"/>
                    <a:pt x="1210" y="1089"/>
                  </a:cubicBezTo>
                  <a:cubicBezTo>
                    <a:pt x="1222" y="1048"/>
                    <a:pt x="1249" y="1030"/>
                    <a:pt x="1283" y="1029"/>
                  </a:cubicBezTo>
                  <a:cubicBezTo>
                    <a:pt x="1305" y="1028"/>
                    <a:pt x="1323" y="1023"/>
                    <a:pt x="1338" y="1017"/>
                  </a:cubicBezTo>
                  <a:cubicBezTo>
                    <a:pt x="1338" y="1024"/>
                    <a:pt x="1338" y="1027"/>
                    <a:pt x="1335" y="1034"/>
                  </a:cubicBezTo>
                  <a:cubicBezTo>
                    <a:pt x="1332" y="1039"/>
                    <a:pt x="1324" y="1047"/>
                    <a:pt x="1333" y="1051"/>
                  </a:cubicBezTo>
                  <a:cubicBezTo>
                    <a:pt x="1332" y="1052"/>
                    <a:pt x="1332" y="1052"/>
                    <a:pt x="1332" y="1052"/>
                  </a:cubicBezTo>
                  <a:cubicBezTo>
                    <a:pt x="1332" y="1053"/>
                    <a:pt x="1332" y="1055"/>
                    <a:pt x="1332" y="1057"/>
                  </a:cubicBezTo>
                  <a:cubicBezTo>
                    <a:pt x="1332" y="1057"/>
                    <a:pt x="1332" y="1057"/>
                    <a:pt x="1332" y="1057"/>
                  </a:cubicBezTo>
                  <a:cubicBezTo>
                    <a:pt x="1332" y="1057"/>
                    <a:pt x="1332" y="1057"/>
                    <a:pt x="1331" y="1057"/>
                  </a:cubicBezTo>
                  <a:cubicBezTo>
                    <a:pt x="1331" y="1058"/>
                    <a:pt x="1330" y="1059"/>
                    <a:pt x="1330" y="1060"/>
                  </a:cubicBezTo>
                  <a:cubicBezTo>
                    <a:pt x="1329" y="1061"/>
                    <a:pt x="1328" y="1062"/>
                    <a:pt x="1328" y="1063"/>
                  </a:cubicBezTo>
                  <a:cubicBezTo>
                    <a:pt x="1327" y="1064"/>
                    <a:pt x="1327" y="1065"/>
                    <a:pt x="1326" y="1066"/>
                  </a:cubicBezTo>
                  <a:cubicBezTo>
                    <a:pt x="1325" y="1066"/>
                    <a:pt x="1325" y="1067"/>
                    <a:pt x="1324" y="1068"/>
                  </a:cubicBezTo>
                  <a:cubicBezTo>
                    <a:pt x="1324" y="1068"/>
                    <a:pt x="1324" y="1068"/>
                    <a:pt x="1324" y="1068"/>
                  </a:cubicBezTo>
                  <a:cubicBezTo>
                    <a:pt x="1324" y="1068"/>
                    <a:pt x="1324" y="1069"/>
                    <a:pt x="1323" y="1069"/>
                  </a:cubicBezTo>
                  <a:cubicBezTo>
                    <a:pt x="1323" y="1069"/>
                    <a:pt x="1323" y="1069"/>
                    <a:pt x="1323" y="1069"/>
                  </a:cubicBezTo>
                  <a:cubicBezTo>
                    <a:pt x="1323" y="1070"/>
                    <a:pt x="1323" y="1070"/>
                    <a:pt x="1322" y="1070"/>
                  </a:cubicBezTo>
                  <a:cubicBezTo>
                    <a:pt x="1322" y="1070"/>
                    <a:pt x="1320" y="1071"/>
                    <a:pt x="1319" y="1072"/>
                  </a:cubicBezTo>
                  <a:cubicBezTo>
                    <a:pt x="1319" y="1072"/>
                    <a:pt x="1318" y="1073"/>
                    <a:pt x="1317" y="1073"/>
                  </a:cubicBezTo>
                  <a:cubicBezTo>
                    <a:pt x="1317" y="1073"/>
                    <a:pt x="1317" y="1073"/>
                    <a:pt x="1316" y="1074"/>
                  </a:cubicBezTo>
                  <a:cubicBezTo>
                    <a:pt x="1316" y="1074"/>
                    <a:pt x="1316" y="1074"/>
                    <a:pt x="1315" y="1075"/>
                  </a:cubicBezTo>
                  <a:cubicBezTo>
                    <a:pt x="1313" y="1077"/>
                    <a:pt x="1310" y="1080"/>
                    <a:pt x="1307" y="1083"/>
                  </a:cubicBezTo>
                  <a:cubicBezTo>
                    <a:pt x="1307" y="1083"/>
                    <a:pt x="1307" y="1083"/>
                    <a:pt x="1307" y="1083"/>
                  </a:cubicBezTo>
                  <a:cubicBezTo>
                    <a:pt x="1307" y="1083"/>
                    <a:pt x="1307" y="1082"/>
                    <a:pt x="1307" y="1082"/>
                  </a:cubicBezTo>
                  <a:cubicBezTo>
                    <a:pt x="1307" y="1082"/>
                    <a:pt x="1307" y="1082"/>
                    <a:pt x="1307" y="1081"/>
                  </a:cubicBezTo>
                  <a:cubicBezTo>
                    <a:pt x="1307" y="1081"/>
                    <a:pt x="1307" y="1081"/>
                    <a:pt x="1306" y="1081"/>
                  </a:cubicBezTo>
                  <a:cubicBezTo>
                    <a:pt x="1306" y="1078"/>
                    <a:pt x="1304" y="1076"/>
                    <a:pt x="1303" y="1074"/>
                  </a:cubicBezTo>
                  <a:cubicBezTo>
                    <a:pt x="1302" y="1071"/>
                    <a:pt x="1300" y="1069"/>
                    <a:pt x="1299" y="1067"/>
                  </a:cubicBezTo>
                  <a:cubicBezTo>
                    <a:pt x="1300" y="1067"/>
                    <a:pt x="1300" y="1067"/>
                    <a:pt x="1300" y="1067"/>
                  </a:cubicBezTo>
                  <a:cubicBezTo>
                    <a:pt x="1301" y="1065"/>
                    <a:pt x="1301" y="1065"/>
                    <a:pt x="1301" y="1065"/>
                  </a:cubicBezTo>
                  <a:cubicBezTo>
                    <a:pt x="1309" y="1056"/>
                    <a:pt x="1306" y="1043"/>
                    <a:pt x="1295" y="1038"/>
                  </a:cubicBezTo>
                  <a:cubicBezTo>
                    <a:pt x="1293" y="1048"/>
                    <a:pt x="1284" y="1062"/>
                    <a:pt x="1297" y="1066"/>
                  </a:cubicBezTo>
                  <a:cubicBezTo>
                    <a:pt x="1297" y="1067"/>
                    <a:pt x="1297" y="1067"/>
                    <a:pt x="1297" y="1067"/>
                  </a:cubicBezTo>
                  <a:cubicBezTo>
                    <a:pt x="1298" y="1070"/>
                    <a:pt x="1300" y="1072"/>
                    <a:pt x="1301" y="1074"/>
                  </a:cubicBezTo>
                  <a:cubicBezTo>
                    <a:pt x="1303" y="1077"/>
                    <a:pt x="1304" y="1079"/>
                    <a:pt x="1305" y="1081"/>
                  </a:cubicBezTo>
                  <a:cubicBezTo>
                    <a:pt x="1305" y="1081"/>
                    <a:pt x="1305" y="1082"/>
                    <a:pt x="1305" y="1082"/>
                  </a:cubicBezTo>
                  <a:cubicBezTo>
                    <a:pt x="1305" y="1082"/>
                    <a:pt x="1305" y="1082"/>
                    <a:pt x="1305" y="1083"/>
                  </a:cubicBezTo>
                  <a:cubicBezTo>
                    <a:pt x="1305" y="1083"/>
                    <a:pt x="1305" y="1083"/>
                    <a:pt x="1305" y="1083"/>
                  </a:cubicBezTo>
                  <a:cubicBezTo>
                    <a:pt x="1305" y="1083"/>
                    <a:pt x="1305" y="1084"/>
                    <a:pt x="1305" y="1084"/>
                  </a:cubicBezTo>
                  <a:cubicBezTo>
                    <a:pt x="1306" y="1084"/>
                    <a:pt x="1306" y="1084"/>
                    <a:pt x="1306" y="1085"/>
                  </a:cubicBezTo>
                  <a:cubicBezTo>
                    <a:pt x="1305" y="1086"/>
                    <a:pt x="1304" y="1088"/>
                    <a:pt x="1303" y="1089"/>
                  </a:cubicBezTo>
                  <a:cubicBezTo>
                    <a:pt x="1302" y="1091"/>
                    <a:pt x="1300" y="1093"/>
                    <a:pt x="1299" y="1096"/>
                  </a:cubicBezTo>
                  <a:cubicBezTo>
                    <a:pt x="1298" y="1098"/>
                    <a:pt x="1297" y="1100"/>
                    <a:pt x="1296" y="1102"/>
                  </a:cubicBezTo>
                  <a:cubicBezTo>
                    <a:pt x="1296" y="1103"/>
                    <a:pt x="1296" y="1104"/>
                    <a:pt x="1295" y="1105"/>
                  </a:cubicBezTo>
                  <a:cubicBezTo>
                    <a:pt x="1295" y="1106"/>
                    <a:pt x="1294" y="1106"/>
                    <a:pt x="1294" y="1107"/>
                  </a:cubicBezTo>
                  <a:cubicBezTo>
                    <a:pt x="1294" y="1107"/>
                    <a:pt x="1294" y="1108"/>
                    <a:pt x="1293" y="1108"/>
                  </a:cubicBezTo>
                  <a:cubicBezTo>
                    <a:pt x="1291" y="1112"/>
                    <a:pt x="1289" y="1115"/>
                    <a:pt x="1286" y="1118"/>
                  </a:cubicBezTo>
                  <a:cubicBezTo>
                    <a:pt x="1286" y="1118"/>
                    <a:pt x="1286" y="1118"/>
                    <a:pt x="1286" y="1118"/>
                  </a:cubicBezTo>
                  <a:cubicBezTo>
                    <a:pt x="1285" y="1119"/>
                    <a:pt x="1285" y="1119"/>
                    <a:pt x="1285" y="1119"/>
                  </a:cubicBezTo>
                  <a:cubicBezTo>
                    <a:pt x="1284" y="1120"/>
                    <a:pt x="1284" y="1120"/>
                    <a:pt x="1283" y="1121"/>
                  </a:cubicBezTo>
                  <a:cubicBezTo>
                    <a:pt x="1282" y="1122"/>
                    <a:pt x="1281" y="1122"/>
                    <a:pt x="1280" y="1123"/>
                  </a:cubicBezTo>
                  <a:cubicBezTo>
                    <a:pt x="1279" y="1123"/>
                    <a:pt x="1279" y="1124"/>
                    <a:pt x="1278" y="1124"/>
                  </a:cubicBezTo>
                  <a:cubicBezTo>
                    <a:pt x="1278" y="1124"/>
                    <a:pt x="1278" y="1124"/>
                    <a:pt x="1278" y="1124"/>
                  </a:cubicBezTo>
                  <a:cubicBezTo>
                    <a:pt x="1278" y="1124"/>
                    <a:pt x="1278" y="1124"/>
                    <a:pt x="1278" y="1124"/>
                  </a:cubicBezTo>
                  <a:cubicBezTo>
                    <a:pt x="1278" y="1124"/>
                    <a:pt x="1278" y="1124"/>
                    <a:pt x="1278" y="1124"/>
                  </a:cubicBezTo>
                  <a:cubicBezTo>
                    <a:pt x="1277" y="1124"/>
                    <a:pt x="1277" y="1124"/>
                    <a:pt x="1277" y="1124"/>
                  </a:cubicBezTo>
                  <a:cubicBezTo>
                    <a:pt x="1276" y="1125"/>
                    <a:pt x="1276" y="1125"/>
                    <a:pt x="1276" y="1125"/>
                  </a:cubicBezTo>
                  <a:cubicBezTo>
                    <a:pt x="1275" y="1125"/>
                    <a:pt x="1274" y="1125"/>
                    <a:pt x="1273" y="1126"/>
                  </a:cubicBezTo>
                  <a:cubicBezTo>
                    <a:pt x="1272" y="1126"/>
                    <a:pt x="1271" y="1127"/>
                    <a:pt x="1270" y="1127"/>
                  </a:cubicBezTo>
                  <a:cubicBezTo>
                    <a:pt x="1263" y="1130"/>
                    <a:pt x="1257" y="1133"/>
                    <a:pt x="1250" y="1136"/>
                  </a:cubicBezTo>
                  <a:cubicBezTo>
                    <a:pt x="1249" y="1137"/>
                    <a:pt x="1248" y="1137"/>
                    <a:pt x="1247" y="1138"/>
                  </a:cubicBezTo>
                  <a:close/>
                  <a:moveTo>
                    <a:pt x="1077" y="746"/>
                  </a:moveTo>
                  <a:cubicBezTo>
                    <a:pt x="1076" y="741"/>
                    <a:pt x="1073" y="736"/>
                    <a:pt x="1071" y="731"/>
                  </a:cubicBezTo>
                  <a:cubicBezTo>
                    <a:pt x="1068" y="723"/>
                    <a:pt x="1064" y="715"/>
                    <a:pt x="1061" y="707"/>
                  </a:cubicBezTo>
                  <a:cubicBezTo>
                    <a:pt x="1061" y="707"/>
                    <a:pt x="1062" y="707"/>
                    <a:pt x="1062" y="706"/>
                  </a:cubicBezTo>
                  <a:cubicBezTo>
                    <a:pt x="1062" y="705"/>
                    <a:pt x="1062" y="705"/>
                    <a:pt x="1062" y="705"/>
                  </a:cubicBezTo>
                  <a:cubicBezTo>
                    <a:pt x="1062" y="704"/>
                    <a:pt x="1062" y="704"/>
                    <a:pt x="1062" y="703"/>
                  </a:cubicBezTo>
                  <a:cubicBezTo>
                    <a:pt x="1062" y="703"/>
                    <a:pt x="1062" y="702"/>
                    <a:pt x="1063" y="702"/>
                  </a:cubicBezTo>
                  <a:cubicBezTo>
                    <a:pt x="1063" y="702"/>
                    <a:pt x="1063" y="702"/>
                    <a:pt x="1063" y="702"/>
                  </a:cubicBezTo>
                  <a:cubicBezTo>
                    <a:pt x="1082" y="702"/>
                    <a:pt x="1100" y="705"/>
                    <a:pt x="1112" y="714"/>
                  </a:cubicBezTo>
                  <a:cubicBezTo>
                    <a:pt x="1117" y="717"/>
                    <a:pt x="1120" y="721"/>
                    <a:pt x="1122" y="726"/>
                  </a:cubicBezTo>
                  <a:cubicBezTo>
                    <a:pt x="1118" y="728"/>
                    <a:pt x="1113" y="732"/>
                    <a:pt x="1108" y="736"/>
                  </a:cubicBezTo>
                  <a:cubicBezTo>
                    <a:pt x="1113" y="737"/>
                    <a:pt x="1117" y="739"/>
                    <a:pt x="1121" y="741"/>
                  </a:cubicBezTo>
                  <a:cubicBezTo>
                    <a:pt x="1121" y="742"/>
                    <a:pt x="1120" y="742"/>
                    <a:pt x="1120" y="742"/>
                  </a:cubicBezTo>
                  <a:cubicBezTo>
                    <a:pt x="1120" y="743"/>
                    <a:pt x="1119" y="744"/>
                    <a:pt x="1119" y="744"/>
                  </a:cubicBezTo>
                  <a:cubicBezTo>
                    <a:pt x="1118" y="745"/>
                    <a:pt x="1118" y="745"/>
                    <a:pt x="1118" y="745"/>
                  </a:cubicBezTo>
                  <a:cubicBezTo>
                    <a:pt x="1118" y="745"/>
                    <a:pt x="1118" y="744"/>
                    <a:pt x="1119" y="744"/>
                  </a:cubicBezTo>
                  <a:cubicBezTo>
                    <a:pt x="1119" y="742"/>
                    <a:pt x="1120" y="741"/>
                    <a:pt x="1120" y="741"/>
                  </a:cubicBezTo>
                  <a:cubicBezTo>
                    <a:pt x="1120" y="741"/>
                    <a:pt x="1119" y="742"/>
                    <a:pt x="1118" y="743"/>
                  </a:cubicBezTo>
                  <a:cubicBezTo>
                    <a:pt x="1117" y="744"/>
                    <a:pt x="1117" y="745"/>
                    <a:pt x="1116" y="746"/>
                  </a:cubicBezTo>
                  <a:cubicBezTo>
                    <a:pt x="1115" y="746"/>
                    <a:pt x="1115" y="747"/>
                    <a:pt x="1115" y="747"/>
                  </a:cubicBezTo>
                  <a:cubicBezTo>
                    <a:pt x="1114" y="747"/>
                    <a:pt x="1114" y="748"/>
                    <a:pt x="1114" y="748"/>
                  </a:cubicBezTo>
                  <a:cubicBezTo>
                    <a:pt x="1114" y="748"/>
                    <a:pt x="1114" y="749"/>
                    <a:pt x="1113" y="749"/>
                  </a:cubicBezTo>
                  <a:cubicBezTo>
                    <a:pt x="1113" y="750"/>
                    <a:pt x="1112" y="752"/>
                    <a:pt x="1111" y="753"/>
                  </a:cubicBezTo>
                  <a:cubicBezTo>
                    <a:pt x="1110" y="755"/>
                    <a:pt x="1109" y="756"/>
                    <a:pt x="1108" y="758"/>
                  </a:cubicBezTo>
                  <a:cubicBezTo>
                    <a:pt x="1106" y="761"/>
                    <a:pt x="1104" y="764"/>
                    <a:pt x="1103" y="768"/>
                  </a:cubicBezTo>
                  <a:cubicBezTo>
                    <a:pt x="1101" y="771"/>
                    <a:pt x="1099" y="775"/>
                    <a:pt x="1097" y="778"/>
                  </a:cubicBezTo>
                  <a:cubicBezTo>
                    <a:pt x="1097" y="778"/>
                    <a:pt x="1097" y="779"/>
                    <a:pt x="1097" y="779"/>
                  </a:cubicBezTo>
                  <a:cubicBezTo>
                    <a:pt x="1097" y="779"/>
                    <a:pt x="1097" y="779"/>
                    <a:pt x="1097" y="778"/>
                  </a:cubicBezTo>
                  <a:cubicBezTo>
                    <a:pt x="1097" y="778"/>
                    <a:pt x="1096" y="777"/>
                    <a:pt x="1096" y="776"/>
                  </a:cubicBezTo>
                  <a:cubicBezTo>
                    <a:pt x="1095" y="774"/>
                    <a:pt x="1095" y="772"/>
                    <a:pt x="1094" y="771"/>
                  </a:cubicBezTo>
                  <a:cubicBezTo>
                    <a:pt x="1094" y="770"/>
                    <a:pt x="1093" y="769"/>
                    <a:pt x="1093" y="769"/>
                  </a:cubicBezTo>
                  <a:cubicBezTo>
                    <a:pt x="1093" y="768"/>
                    <a:pt x="1093" y="767"/>
                    <a:pt x="1092" y="766"/>
                  </a:cubicBezTo>
                  <a:cubicBezTo>
                    <a:pt x="1091" y="763"/>
                    <a:pt x="1091" y="761"/>
                    <a:pt x="1090" y="759"/>
                  </a:cubicBezTo>
                  <a:cubicBezTo>
                    <a:pt x="1090" y="757"/>
                    <a:pt x="1090" y="755"/>
                    <a:pt x="1090" y="754"/>
                  </a:cubicBezTo>
                  <a:cubicBezTo>
                    <a:pt x="1089" y="753"/>
                    <a:pt x="1089" y="752"/>
                    <a:pt x="1089" y="752"/>
                  </a:cubicBezTo>
                  <a:cubicBezTo>
                    <a:pt x="1089" y="752"/>
                    <a:pt x="1089" y="753"/>
                    <a:pt x="1089" y="754"/>
                  </a:cubicBezTo>
                  <a:cubicBezTo>
                    <a:pt x="1089" y="755"/>
                    <a:pt x="1089" y="757"/>
                    <a:pt x="1089" y="759"/>
                  </a:cubicBezTo>
                  <a:cubicBezTo>
                    <a:pt x="1089" y="761"/>
                    <a:pt x="1090" y="764"/>
                    <a:pt x="1090" y="767"/>
                  </a:cubicBezTo>
                  <a:cubicBezTo>
                    <a:pt x="1090" y="768"/>
                    <a:pt x="1090" y="768"/>
                    <a:pt x="1090" y="769"/>
                  </a:cubicBezTo>
                  <a:cubicBezTo>
                    <a:pt x="1091" y="770"/>
                    <a:pt x="1091" y="770"/>
                    <a:pt x="1091" y="770"/>
                  </a:cubicBezTo>
                  <a:cubicBezTo>
                    <a:pt x="1090" y="770"/>
                    <a:pt x="1089" y="769"/>
                    <a:pt x="1089" y="768"/>
                  </a:cubicBezTo>
                  <a:cubicBezTo>
                    <a:pt x="1088" y="767"/>
                    <a:pt x="1087" y="767"/>
                    <a:pt x="1086" y="766"/>
                  </a:cubicBezTo>
                  <a:cubicBezTo>
                    <a:pt x="1086" y="765"/>
                    <a:pt x="1085" y="764"/>
                    <a:pt x="1084" y="763"/>
                  </a:cubicBezTo>
                  <a:cubicBezTo>
                    <a:pt x="1084" y="763"/>
                    <a:pt x="1084" y="763"/>
                    <a:pt x="1084" y="763"/>
                  </a:cubicBezTo>
                  <a:cubicBezTo>
                    <a:pt x="1083" y="762"/>
                    <a:pt x="1083" y="761"/>
                    <a:pt x="1083" y="761"/>
                  </a:cubicBezTo>
                  <a:cubicBezTo>
                    <a:pt x="1083" y="760"/>
                    <a:pt x="1082" y="759"/>
                    <a:pt x="1082" y="759"/>
                  </a:cubicBezTo>
                  <a:cubicBezTo>
                    <a:pt x="1082" y="756"/>
                    <a:pt x="1081" y="754"/>
                    <a:pt x="1080" y="753"/>
                  </a:cubicBezTo>
                  <a:cubicBezTo>
                    <a:pt x="1079" y="750"/>
                    <a:pt x="1078" y="748"/>
                    <a:pt x="1077" y="746"/>
                  </a:cubicBezTo>
                  <a:close/>
                  <a:moveTo>
                    <a:pt x="1023" y="704"/>
                  </a:moveTo>
                  <a:cubicBezTo>
                    <a:pt x="1024" y="704"/>
                    <a:pt x="1024" y="705"/>
                    <a:pt x="1024" y="705"/>
                  </a:cubicBezTo>
                  <a:cubicBezTo>
                    <a:pt x="1024" y="705"/>
                    <a:pt x="1024" y="705"/>
                    <a:pt x="1024" y="706"/>
                  </a:cubicBezTo>
                  <a:cubicBezTo>
                    <a:pt x="1024" y="706"/>
                    <a:pt x="1024" y="707"/>
                    <a:pt x="1024" y="707"/>
                  </a:cubicBezTo>
                  <a:cubicBezTo>
                    <a:pt x="1024" y="708"/>
                    <a:pt x="1025" y="709"/>
                    <a:pt x="1025" y="709"/>
                  </a:cubicBezTo>
                  <a:cubicBezTo>
                    <a:pt x="1025" y="710"/>
                    <a:pt x="1025" y="710"/>
                    <a:pt x="1025" y="710"/>
                  </a:cubicBezTo>
                  <a:cubicBezTo>
                    <a:pt x="1025" y="710"/>
                    <a:pt x="1025" y="710"/>
                    <a:pt x="1025" y="710"/>
                  </a:cubicBezTo>
                  <a:cubicBezTo>
                    <a:pt x="1023" y="709"/>
                    <a:pt x="1021" y="707"/>
                    <a:pt x="1019" y="706"/>
                  </a:cubicBezTo>
                  <a:cubicBezTo>
                    <a:pt x="1017" y="705"/>
                    <a:pt x="1016" y="704"/>
                    <a:pt x="1015" y="704"/>
                  </a:cubicBezTo>
                  <a:cubicBezTo>
                    <a:pt x="1018" y="703"/>
                    <a:pt x="1021" y="703"/>
                    <a:pt x="1023" y="703"/>
                  </a:cubicBezTo>
                  <a:cubicBezTo>
                    <a:pt x="1023" y="703"/>
                    <a:pt x="1023" y="704"/>
                    <a:pt x="1023" y="704"/>
                  </a:cubicBezTo>
                  <a:close/>
                  <a:moveTo>
                    <a:pt x="1026" y="705"/>
                  </a:moveTo>
                  <a:cubicBezTo>
                    <a:pt x="1026" y="704"/>
                    <a:pt x="1026" y="704"/>
                    <a:pt x="1026" y="704"/>
                  </a:cubicBezTo>
                  <a:cubicBezTo>
                    <a:pt x="1026" y="704"/>
                    <a:pt x="1026" y="703"/>
                    <a:pt x="1025" y="703"/>
                  </a:cubicBezTo>
                  <a:cubicBezTo>
                    <a:pt x="1035" y="702"/>
                    <a:pt x="1045" y="702"/>
                    <a:pt x="1055" y="702"/>
                  </a:cubicBezTo>
                  <a:cubicBezTo>
                    <a:pt x="1055" y="702"/>
                    <a:pt x="1055" y="702"/>
                    <a:pt x="1055" y="702"/>
                  </a:cubicBezTo>
                  <a:cubicBezTo>
                    <a:pt x="1059" y="713"/>
                    <a:pt x="1063" y="723"/>
                    <a:pt x="1068" y="733"/>
                  </a:cubicBezTo>
                  <a:cubicBezTo>
                    <a:pt x="1069" y="736"/>
                    <a:pt x="1070" y="738"/>
                    <a:pt x="1071" y="741"/>
                  </a:cubicBezTo>
                  <a:cubicBezTo>
                    <a:pt x="1071" y="741"/>
                    <a:pt x="1071" y="741"/>
                    <a:pt x="1071" y="741"/>
                  </a:cubicBezTo>
                  <a:cubicBezTo>
                    <a:pt x="1070" y="740"/>
                    <a:pt x="1070" y="740"/>
                    <a:pt x="1069" y="739"/>
                  </a:cubicBezTo>
                  <a:cubicBezTo>
                    <a:pt x="1069" y="739"/>
                    <a:pt x="1068" y="738"/>
                    <a:pt x="1068" y="738"/>
                  </a:cubicBezTo>
                  <a:cubicBezTo>
                    <a:pt x="1067" y="737"/>
                    <a:pt x="1066" y="737"/>
                    <a:pt x="1066" y="736"/>
                  </a:cubicBezTo>
                  <a:cubicBezTo>
                    <a:pt x="1065" y="736"/>
                    <a:pt x="1065" y="735"/>
                    <a:pt x="1064" y="735"/>
                  </a:cubicBezTo>
                  <a:cubicBezTo>
                    <a:pt x="1064" y="735"/>
                    <a:pt x="1064" y="735"/>
                    <a:pt x="1063" y="734"/>
                  </a:cubicBezTo>
                  <a:cubicBezTo>
                    <a:pt x="1062" y="733"/>
                    <a:pt x="1060" y="732"/>
                    <a:pt x="1058" y="731"/>
                  </a:cubicBezTo>
                  <a:cubicBezTo>
                    <a:pt x="1056" y="729"/>
                    <a:pt x="1054" y="728"/>
                    <a:pt x="1052" y="727"/>
                  </a:cubicBezTo>
                  <a:cubicBezTo>
                    <a:pt x="1047" y="724"/>
                    <a:pt x="1043" y="721"/>
                    <a:pt x="1038" y="718"/>
                  </a:cubicBezTo>
                  <a:cubicBezTo>
                    <a:pt x="1034" y="716"/>
                    <a:pt x="1030" y="713"/>
                    <a:pt x="1025" y="710"/>
                  </a:cubicBezTo>
                  <a:cubicBezTo>
                    <a:pt x="1025" y="710"/>
                    <a:pt x="1026" y="710"/>
                    <a:pt x="1026" y="709"/>
                  </a:cubicBezTo>
                  <a:cubicBezTo>
                    <a:pt x="1026" y="709"/>
                    <a:pt x="1026" y="708"/>
                    <a:pt x="1026" y="707"/>
                  </a:cubicBezTo>
                  <a:cubicBezTo>
                    <a:pt x="1026" y="706"/>
                    <a:pt x="1026" y="706"/>
                    <a:pt x="1026" y="705"/>
                  </a:cubicBezTo>
                  <a:cubicBezTo>
                    <a:pt x="1026" y="705"/>
                    <a:pt x="1026" y="705"/>
                    <a:pt x="1026" y="705"/>
                  </a:cubicBezTo>
                  <a:close/>
                  <a:moveTo>
                    <a:pt x="1060" y="702"/>
                  </a:moveTo>
                  <a:cubicBezTo>
                    <a:pt x="1060" y="702"/>
                    <a:pt x="1060" y="703"/>
                    <a:pt x="1060" y="703"/>
                  </a:cubicBezTo>
                  <a:cubicBezTo>
                    <a:pt x="1060" y="704"/>
                    <a:pt x="1061" y="704"/>
                    <a:pt x="1061" y="705"/>
                  </a:cubicBezTo>
                  <a:cubicBezTo>
                    <a:pt x="1061" y="705"/>
                    <a:pt x="1061" y="705"/>
                    <a:pt x="1061" y="706"/>
                  </a:cubicBezTo>
                  <a:cubicBezTo>
                    <a:pt x="1061" y="706"/>
                    <a:pt x="1061" y="707"/>
                    <a:pt x="1061" y="707"/>
                  </a:cubicBezTo>
                  <a:cubicBezTo>
                    <a:pt x="1060" y="705"/>
                    <a:pt x="1060" y="703"/>
                    <a:pt x="1059" y="702"/>
                  </a:cubicBezTo>
                  <a:cubicBezTo>
                    <a:pt x="1060" y="702"/>
                    <a:pt x="1060" y="702"/>
                    <a:pt x="1060" y="702"/>
                  </a:cubicBezTo>
                  <a:close/>
                  <a:moveTo>
                    <a:pt x="1194" y="635"/>
                  </a:moveTo>
                  <a:cubicBezTo>
                    <a:pt x="1194" y="635"/>
                    <a:pt x="1194" y="635"/>
                    <a:pt x="1194" y="635"/>
                  </a:cubicBezTo>
                  <a:cubicBezTo>
                    <a:pt x="1198" y="634"/>
                    <a:pt x="1202" y="633"/>
                    <a:pt x="1206" y="632"/>
                  </a:cubicBezTo>
                  <a:cubicBezTo>
                    <a:pt x="1207" y="632"/>
                    <a:pt x="1207" y="632"/>
                    <a:pt x="1208" y="632"/>
                  </a:cubicBezTo>
                  <a:cubicBezTo>
                    <a:pt x="1221" y="642"/>
                    <a:pt x="1230" y="640"/>
                    <a:pt x="1241" y="655"/>
                  </a:cubicBezTo>
                  <a:cubicBezTo>
                    <a:pt x="1245" y="661"/>
                    <a:pt x="1249" y="677"/>
                    <a:pt x="1250" y="698"/>
                  </a:cubicBezTo>
                  <a:cubicBezTo>
                    <a:pt x="1241" y="702"/>
                    <a:pt x="1229" y="704"/>
                    <a:pt x="1236" y="717"/>
                  </a:cubicBezTo>
                  <a:cubicBezTo>
                    <a:pt x="1236" y="717"/>
                    <a:pt x="1236" y="717"/>
                    <a:pt x="1236" y="717"/>
                  </a:cubicBezTo>
                  <a:cubicBezTo>
                    <a:pt x="1235" y="718"/>
                    <a:pt x="1235" y="718"/>
                    <a:pt x="1235" y="719"/>
                  </a:cubicBezTo>
                  <a:cubicBezTo>
                    <a:pt x="1234" y="720"/>
                    <a:pt x="1233" y="721"/>
                    <a:pt x="1233" y="722"/>
                  </a:cubicBezTo>
                  <a:cubicBezTo>
                    <a:pt x="1232" y="723"/>
                    <a:pt x="1232" y="724"/>
                    <a:pt x="1231" y="725"/>
                  </a:cubicBezTo>
                  <a:cubicBezTo>
                    <a:pt x="1231" y="726"/>
                    <a:pt x="1230" y="727"/>
                    <a:pt x="1230" y="729"/>
                  </a:cubicBezTo>
                  <a:cubicBezTo>
                    <a:pt x="1230" y="729"/>
                    <a:pt x="1230" y="730"/>
                    <a:pt x="1230" y="730"/>
                  </a:cubicBezTo>
                  <a:cubicBezTo>
                    <a:pt x="1229" y="730"/>
                    <a:pt x="1229" y="731"/>
                    <a:pt x="1229" y="731"/>
                  </a:cubicBezTo>
                  <a:cubicBezTo>
                    <a:pt x="1229" y="731"/>
                    <a:pt x="1229" y="731"/>
                    <a:pt x="1229" y="732"/>
                  </a:cubicBezTo>
                  <a:cubicBezTo>
                    <a:pt x="1229" y="732"/>
                    <a:pt x="1229" y="733"/>
                    <a:pt x="1229" y="733"/>
                  </a:cubicBezTo>
                  <a:cubicBezTo>
                    <a:pt x="1229" y="734"/>
                    <a:pt x="1229" y="734"/>
                    <a:pt x="1229" y="735"/>
                  </a:cubicBezTo>
                  <a:cubicBezTo>
                    <a:pt x="1229" y="735"/>
                    <a:pt x="1229" y="735"/>
                    <a:pt x="1228" y="735"/>
                  </a:cubicBezTo>
                  <a:cubicBezTo>
                    <a:pt x="1228" y="736"/>
                    <a:pt x="1228" y="736"/>
                    <a:pt x="1228" y="736"/>
                  </a:cubicBezTo>
                  <a:cubicBezTo>
                    <a:pt x="1228" y="736"/>
                    <a:pt x="1228" y="736"/>
                    <a:pt x="1228" y="736"/>
                  </a:cubicBezTo>
                  <a:cubicBezTo>
                    <a:pt x="1225" y="740"/>
                    <a:pt x="1222" y="744"/>
                    <a:pt x="1219" y="748"/>
                  </a:cubicBezTo>
                  <a:cubicBezTo>
                    <a:pt x="1217" y="750"/>
                    <a:pt x="1216" y="752"/>
                    <a:pt x="1214" y="754"/>
                  </a:cubicBezTo>
                  <a:cubicBezTo>
                    <a:pt x="1213" y="755"/>
                    <a:pt x="1211" y="757"/>
                    <a:pt x="1210" y="759"/>
                  </a:cubicBezTo>
                  <a:cubicBezTo>
                    <a:pt x="1207" y="763"/>
                    <a:pt x="1205" y="766"/>
                    <a:pt x="1203" y="770"/>
                  </a:cubicBezTo>
                  <a:cubicBezTo>
                    <a:pt x="1203" y="770"/>
                    <a:pt x="1203" y="770"/>
                    <a:pt x="1203" y="771"/>
                  </a:cubicBezTo>
                  <a:cubicBezTo>
                    <a:pt x="1202" y="771"/>
                    <a:pt x="1202" y="772"/>
                    <a:pt x="1202" y="772"/>
                  </a:cubicBezTo>
                  <a:cubicBezTo>
                    <a:pt x="1202" y="773"/>
                    <a:pt x="1202" y="774"/>
                    <a:pt x="1202" y="774"/>
                  </a:cubicBezTo>
                  <a:cubicBezTo>
                    <a:pt x="1201" y="775"/>
                    <a:pt x="1201" y="776"/>
                    <a:pt x="1201" y="777"/>
                  </a:cubicBezTo>
                  <a:cubicBezTo>
                    <a:pt x="1201" y="777"/>
                    <a:pt x="1201" y="778"/>
                    <a:pt x="1201" y="778"/>
                  </a:cubicBezTo>
                  <a:cubicBezTo>
                    <a:pt x="1201" y="779"/>
                    <a:pt x="1201" y="779"/>
                    <a:pt x="1202" y="780"/>
                  </a:cubicBezTo>
                  <a:cubicBezTo>
                    <a:pt x="1201" y="780"/>
                    <a:pt x="1201" y="780"/>
                    <a:pt x="1201" y="780"/>
                  </a:cubicBezTo>
                  <a:cubicBezTo>
                    <a:pt x="1201" y="779"/>
                    <a:pt x="1201" y="779"/>
                    <a:pt x="1201" y="779"/>
                  </a:cubicBezTo>
                  <a:cubicBezTo>
                    <a:pt x="1201" y="779"/>
                    <a:pt x="1201" y="779"/>
                    <a:pt x="1201" y="779"/>
                  </a:cubicBezTo>
                  <a:cubicBezTo>
                    <a:pt x="1201" y="779"/>
                    <a:pt x="1201" y="779"/>
                    <a:pt x="1201" y="779"/>
                  </a:cubicBezTo>
                  <a:cubicBezTo>
                    <a:pt x="1200" y="777"/>
                    <a:pt x="1200" y="776"/>
                    <a:pt x="1199" y="775"/>
                  </a:cubicBezTo>
                  <a:cubicBezTo>
                    <a:pt x="1195" y="766"/>
                    <a:pt x="1189" y="757"/>
                    <a:pt x="1184" y="748"/>
                  </a:cubicBezTo>
                  <a:cubicBezTo>
                    <a:pt x="1181" y="744"/>
                    <a:pt x="1179" y="740"/>
                    <a:pt x="1176" y="735"/>
                  </a:cubicBezTo>
                  <a:cubicBezTo>
                    <a:pt x="1176" y="734"/>
                    <a:pt x="1175" y="733"/>
                    <a:pt x="1175" y="732"/>
                  </a:cubicBezTo>
                  <a:cubicBezTo>
                    <a:pt x="1175" y="732"/>
                    <a:pt x="1175" y="732"/>
                    <a:pt x="1175" y="732"/>
                  </a:cubicBezTo>
                  <a:cubicBezTo>
                    <a:pt x="1175" y="731"/>
                    <a:pt x="1175" y="731"/>
                    <a:pt x="1175" y="730"/>
                  </a:cubicBezTo>
                  <a:cubicBezTo>
                    <a:pt x="1175" y="730"/>
                    <a:pt x="1175" y="729"/>
                    <a:pt x="1175" y="728"/>
                  </a:cubicBezTo>
                  <a:cubicBezTo>
                    <a:pt x="1176" y="727"/>
                    <a:pt x="1176" y="726"/>
                    <a:pt x="1176" y="726"/>
                  </a:cubicBezTo>
                  <a:cubicBezTo>
                    <a:pt x="1176" y="726"/>
                    <a:pt x="1176" y="725"/>
                    <a:pt x="1176" y="725"/>
                  </a:cubicBezTo>
                  <a:cubicBezTo>
                    <a:pt x="1176" y="725"/>
                    <a:pt x="1176" y="724"/>
                    <a:pt x="1177" y="724"/>
                  </a:cubicBezTo>
                  <a:cubicBezTo>
                    <a:pt x="1177" y="721"/>
                    <a:pt x="1179" y="718"/>
                    <a:pt x="1181" y="715"/>
                  </a:cubicBezTo>
                  <a:cubicBezTo>
                    <a:pt x="1181" y="714"/>
                    <a:pt x="1182" y="714"/>
                    <a:pt x="1182" y="713"/>
                  </a:cubicBezTo>
                  <a:cubicBezTo>
                    <a:pt x="1183" y="712"/>
                    <a:pt x="1183" y="711"/>
                    <a:pt x="1184" y="711"/>
                  </a:cubicBezTo>
                  <a:cubicBezTo>
                    <a:pt x="1185" y="709"/>
                    <a:pt x="1186" y="708"/>
                    <a:pt x="1187" y="706"/>
                  </a:cubicBezTo>
                  <a:cubicBezTo>
                    <a:pt x="1187" y="706"/>
                    <a:pt x="1188" y="705"/>
                    <a:pt x="1188" y="705"/>
                  </a:cubicBezTo>
                  <a:cubicBezTo>
                    <a:pt x="1212" y="704"/>
                    <a:pt x="1209" y="686"/>
                    <a:pt x="1223" y="672"/>
                  </a:cubicBezTo>
                  <a:cubicBezTo>
                    <a:pt x="1197" y="668"/>
                    <a:pt x="1186" y="682"/>
                    <a:pt x="1185" y="705"/>
                  </a:cubicBezTo>
                  <a:cubicBezTo>
                    <a:pt x="1185" y="705"/>
                    <a:pt x="1185" y="705"/>
                    <a:pt x="1185" y="705"/>
                  </a:cubicBezTo>
                  <a:cubicBezTo>
                    <a:pt x="1184" y="706"/>
                    <a:pt x="1183" y="708"/>
                    <a:pt x="1182" y="709"/>
                  </a:cubicBezTo>
                  <a:cubicBezTo>
                    <a:pt x="1181" y="710"/>
                    <a:pt x="1181" y="711"/>
                    <a:pt x="1180" y="712"/>
                  </a:cubicBezTo>
                  <a:cubicBezTo>
                    <a:pt x="1180" y="713"/>
                    <a:pt x="1179" y="713"/>
                    <a:pt x="1179" y="714"/>
                  </a:cubicBezTo>
                  <a:cubicBezTo>
                    <a:pt x="1177" y="717"/>
                    <a:pt x="1175" y="720"/>
                    <a:pt x="1175" y="723"/>
                  </a:cubicBezTo>
                  <a:cubicBezTo>
                    <a:pt x="1174" y="724"/>
                    <a:pt x="1174" y="724"/>
                    <a:pt x="1174" y="724"/>
                  </a:cubicBezTo>
                  <a:cubicBezTo>
                    <a:pt x="1174" y="725"/>
                    <a:pt x="1174" y="725"/>
                    <a:pt x="1174" y="725"/>
                  </a:cubicBezTo>
                  <a:cubicBezTo>
                    <a:pt x="1174" y="726"/>
                    <a:pt x="1174" y="727"/>
                    <a:pt x="1174" y="727"/>
                  </a:cubicBezTo>
                  <a:cubicBezTo>
                    <a:pt x="1174" y="728"/>
                    <a:pt x="1174" y="729"/>
                    <a:pt x="1174" y="730"/>
                  </a:cubicBezTo>
                  <a:cubicBezTo>
                    <a:pt x="1174" y="730"/>
                    <a:pt x="1174" y="729"/>
                    <a:pt x="1173" y="729"/>
                  </a:cubicBezTo>
                  <a:cubicBezTo>
                    <a:pt x="1173" y="728"/>
                    <a:pt x="1173" y="727"/>
                    <a:pt x="1172" y="725"/>
                  </a:cubicBezTo>
                  <a:cubicBezTo>
                    <a:pt x="1172" y="725"/>
                    <a:pt x="1172" y="725"/>
                    <a:pt x="1172" y="725"/>
                  </a:cubicBezTo>
                  <a:cubicBezTo>
                    <a:pt x="1172" y="724"/>
                    <a:pt x="1172" y="724"/>
                    <a:pt x="1172" y="724"/>
                  </a:cubicBezTo>
                  <a:cubicBezTo>
                    <a:pt x="1172" y="724"/>
                    <a:pt x="1172" y="724"/>
                    <a:pt x="1172" y="724"/>
                  </a:cubicBezTo>
                  <a:cubicBezTo>
                    <a:pt x="1172" y="724"/>
                    <a:pt x="1172" y="724"/>
                    <a:pt x="1172" y="724"/>
                  </a:cubicBezTo>
                  <a:cubicBezTo>
                    <a:pt x="1171" y="724"/>
                    <a:pt x="1171" y="724"/>
                    <a:pt x="1171" y="724"/>
                  </a:cubicBezTo>
                  <a:cubicBezTo>
                    <a:pt x="1171" y="722"/>
                    <a:pt x="1171" y="722"/>
                    <a:pt x="1171" y="722"/>
                  </a:cubicBezTo>
                  <a:cubicBezTo>
                    <a:pt x="1168" y="713"/>
                    <a:pt x="1167" y="704"/>
                    <a:pt x="1167" y="695"/>
                  </a:cubicBezTo>
                  <a:cubicBezTo>
                    <a:pt x="1167" y="687"/>
                    <a:pt x="1168" y="679"/>
                    <a:pt x="1169" y="671"/>
                  </a:cubicBezTo>
                  <a:cubicBezTo>
                    <a:pt x="1169" y="669"/>
                    <a:pt x="1170" y="667"/>
                    <a:pt x="1170" y="666"/>
                  </a:cubicBezTo>
                  <a:cubicBezTo>
                    <a:pt x="1171" y="664"/>
                    <a:pt x="1171" y="662"/>
                    <a:pt x="1171" y="660"/>
                  </a:cubicBezTo>
                  <a:cubicBezTo>
                    <a:pt x="1172" y="657"/>
                    <a:pt x="1173" y="654"/>
                    <a:pt x="1173" y="651"/>
                  </a:cubicBezTo>
                  <a:cubicBezTo>
                    <a:pt x="1174" y="646"/>
                    <a:pt x="1175" y="642"/>
                    <a:pt x="1176" y="638"/>
                  </a:cubicBezTo>
                  <a:cubicBezTo>
                    <a:pt x="1183" y="641"/>
                    <a:pt x="1189" y="642"/>
                    <a:pt x="1194" y="635"/>
                  </a:cubicBezTo>
                  <a:close/>
                  <a:moveTo>
                    <a:pt x="1253" y="537"/>
                  </a:moveTo>
                  <a:cubicBezTo>
                    <a:pt x="1253" y="537"/>
                    <a:pt x="1253" y="538"/>
                    <a:pt x="1253" y="538"/>
                  </a:cubicBezTo>
                  <a:cubicBezTo>
                    <a:pt x="1254" y="540"/>
                    <a:pt x="1255" y="542"/>
                    <a:pt x="1255" y="544"/>
                  </a:cubicBezTo>
                  <a:cubicBezTo>
                    <a:pt x="1256" y="545"/>
                    <a:pt x="1257" y="547"/>
                    <a:pt x="1258" y="549"/>
                  </a:cubicBezTo>
                  <a:cubicBezTo>
                    <a:pt x="1258" y="549"/>
                    <a:pt x="1258" y="550"/>
                    <a:pt x="1259" y="551"/>
                  </a:cubicBezTo>
                  <a:cubicBezTo>
                    <a:pt x="1259" y="552"/>
                    <a:pt x="1260" y="552"/>
                    <a:pt x="1260" y="553"/>
                  </a:cubicBezTo>
                  <a:cubicBezTo>
                    <a:pt x="1261" y="554"/>
                    <a:pt x="1261" y="554"/>
                    <a:pt x="1261" y="555"/>
                  </a:cubicBezTo>
                  <a:cubicBezTo>
                    <a:pt x="1262" y="556"/>
                    <a:pt x="1262" y="556"/>
                    <a:pt x="1263" y="557"/>
                  </a:cubicBezTo>
                  <a:cubicBezTo>
                    <a:pt x="1263" y="557"/>
                    <a:pt x="1263" y="558"/>
                    <a:pt x="1263" y="558"/>
                  </a:cubicBezTo>
                  <a:cubicBezTo>
                    <a:pt x="1263" y="558"/>
                    <a:pt x="1263" y="558"/>
                    <a:pt x="1264" y="559"/>
                  </a:cubicBezTo>
                  <a:cubicBezTo>
                    <a:pt x="1264" y="559"/>
                    <a:pt x="1265" y="559"/>
                    <a:pt x="1265" y="560"/>
                  </a:cubicBezTo>
                  <a:cubicBezTo>
                    <a:pt x="1266" y="560"/>
                    <a:pt x="1266" y="560"/>
                    <a:pt x="1266" y="561"/>
                  </a:cubicBezTo>
                  <a:cubicBezTo>
                    <a:pt x="1266" y="563"/>
                    <a:pt x="1265" y="565"/>
                    <a:pt x="1265" y="567"/>
                  </a:cubicBezTo>
                  <a:cubicBezTo>
                    <a:pt x="1264" y="572"/>
                    <a:pt x="1265" y="578"/>
                    <a:pt x="1266" y="583"/>
                  </a:cubicBezTo>
                  <a:cubicBezTo>
                    <a:pt x="1267" y="589"/>
                    <a:pt x="1269" y="594"/>
                    <a:pt x="1271" y="599"/>
                  </a:cubicBezTo>
                  <a:cubicBezTo>
                    <a:pt x="1272" y="604"/>
                    <a:pt x="1274" y="609"/>
                    <a:pt x="1275" y="614"/>
                  </a:cubicBezTo>
                  <a:cubicBezTo>
                    <a:pt x="1276" y="617"/>
                    <a:pt x="1276" y="620"/>
                    <a:pt x="1276" y="622"/>
                  </a:cubicBezTo>
                  <a:cubicBezTo>
                    <a:pt x="1276" y="623"/>
                    <a:pt x="1276" y="623"/>
                    <a:pt x="1276" y="623"/>
                  </a:cubicBezTo>
                  <a:cubicBezTo>
                    <a:pt x="1267" y="604"/>
                    <a:pt x="1255" y="578"/>
                    <a:pt x="1249" y="560"/>
                  </a:cubicBezTo>
                  <a:cubicBezTo>
                    <a:pt x="1246" y="551"/>
                    <a:pt x="1245" y="543"/>
                    <a:pt x="1246" y="536"/>
                  </a:cubicBezTo>
                  <a:cubicBezTo>
                    <a:pt x="1248" y="537"/>
                    <a:pt x="1250" y="537"/>
                    <a:pt x="1253" y="537"/>
                  </a:cubicBezTo>
                  <a:close/>
                  <a:moveTo>
                    <a:pt x="1316" y="483"/>
                  </a:moveTo>
                  <a:cubicBezTo>
                    <a:pt x="1317" y="483"/>
                    <a:pt x="1317" y="482"/>
                    <a:pt x="1317" y="481"/>
                  </a:cubicBezTo>
                  <a:cubicBezTo>
                    <a:pt x="1317" y="482"/>
                    <a:pt x="1317" y="482"/>
                    <a:pt x="1318" y="483"/>
                  </a:cubicBezTo>
                  <a:cubicBezTo>
                    <a:pt x="1319" y="487"/>
                    <a:pt x="1320" y="492"/>
                    <a:pt x="1320" y="498"/>
                  </a:cubicBezTo>
                  <a:cubicBezTo>
                    <a:pt x="1318" y="499"/>
                    <a:pt x="1316" y="500"/>
                    <a:pt x="1313" y="502"/>
                  </a:cubicBezTo>
                  <a:cubicBezTo>
                    <a:pt x="1313" y="501"/>
                    <a:pt x="1313" y="500"/>
                    <a:pt x="1314" y="499"/>
                  </a:cubicBezTo>
                  <a:cubicBezTo>
                    <a:pt x="1314" y="499"/>
                    <a:pt x="1314" y="498"/>
                    <a:pt x="1314" y="497"/>
                  </a:cubicBezTo>
                  <a:cubicBezTo>
                    <a:pt x="1314" y="496"/>
                    <a:pt x="1315" y="495"/>
                    <a:pt x="1315" y="495"/>
                  </a:cubicBezTo>
                  <a:cubicBezTo>
                    <a:pt x="1315" y="494"/>
                    <a:pt x="1315" y="494"/>
                    <a:pt x="1315" y="494"/>
                  </a:cubicBezTo>
                  <a:cubicBezTo>
                    <a:pt x="1315" y="493"/>
                    <a:pt x="1315" y="493"/>
                    <a:pt x="1315" y="493"/>
                  </a:cubicBezTo>
                  <a:cubicBezTo>
                    <a:pt x="1315" y="492"/>
                    <a:pt x="1315" y="491"/>
                    <a:pt x="1315" y="491"/>
                  </a:cubicBezTo>
                  <a:cubicBezTo>
                    <a:pt x="1315" y="490"/>
                    <a:pt x="1315" y="489"/>
                    <a:pt x="1315" y="488"/>
                  </a:cubicBezTo>
                  <a:cubicBezTo>
                    <a:pt x="1316" y="488"/>
                    <a:pt x="1316" y="487"/>
                    <a:pt x="1316" y="486"/>
                  </a:cubicBezTo>
                  <a:cubicBezTo>
                    <a:pt x="1316" y="485"/>
                    <a:pt x="1316" y="484"/>
                    <a:pt x="1316" y="483"/>
                  </a:cubicBezTo>
                  <a:close/>
                  <a:moveTo>
                    <a:pt x="1310" y="792"/>
                  </a:moveTo>
                  <a:cubicBezTo>
                    <a:pt x="1310" y="792"/>
                    <a:pt x="1310" y="792"/>
                    <a:pt x="1310" y="792"/>
                  </a:cubicBezTo>
                  <a:cubicBezTo>
                    <a:pt x="1310" y="793"/>
                    <a:pt x="1310" y="793"/>
                    <a:pt x="1310" y="793"/>
                  </a:cubicBezTo>
                  <a:cubicBezTo>
                    <a:pt x="1309" y="793"/>
                    <a:pt x="1309" y="793"/>
                    <a:pt x="1309" y="793"/>
                  </a:cubicBezTo>
                  <a:cubicBezTo>
                    <a:pt x="1309" y="794"/>
                    <a:pt x="1308" y="795"/>
                    <a:pt x="1307" y="796"/>
                  </a:cubicBezTo>
                  <a:cubicBezTo>
                    <a:pt x="1307" y="797"/>
                    <a:pt x="1307" y="797"/>
                    <a:pt x="1306" y="797"/>
                  </a:cubicBezTo>
                  <a:cubicBezTo>
                    <a:pt x="1307" y="797"/>
                    <a:pt x="1307" y="796"/>
                    <a:pt x="1307" y="795"/>
                  </a:cubicBezTo>
                  <a:cubicBezTo>
                    <a:pt x="1307" y="794"/>
                    <a:pt x="1307" y="793"/>
                    <a:pt x="1307" y="793"/>
                  </a:cubicBezTo>
                  <a:cubicBezTo>
                    <a:pt x="1307" y="792"/>
                    <a:pt x="1307" y="792"/>
                    <a:pt x="1307" y="792"/>
                  </a:cubicBezTo>
                  <a:cubicBezTo>
                    <a:pt x="1307" y="791"/>
                    <a:pt x="1307" y="791"/>
                    <a:pt x="1307" y="791"/>
                  </a:cubicBezTo>
                  <a:cubicBezTo>
                    <a:pt x="1307" y="788"/>
                    <a:pt x="1306" y="784"/>
                    <a:pt x="1305" y="781"/>
                  </a:cubicBezTo>
                  <a:cubicBezTo>
                    <a:pt x="1305" y="780"/>
                    <a:pt x="1304" y="780"/>
                    <a:pt x="1304" y="779"/>
                  </a:cubicBezTo>
                  <a:cubicBezTo>
                    <a:pt x="1311" y="766"/>
                    <a:pt x="1318" y="752"/>
                    <a:pt x="1325" y="739"/>
                  </a:cubicBezTo>
                  <a:cubicBezTo>
                    <a:pt x="1325" y="739"/>
                    <a:pt x="1325" y="740"/>
                    <a:pt x="1325" y="741"/>
                  </a:cubicBezTo>
                  <a:cubicBezTo>
                    <a:pt x="1325" y="749"/>
                    <a:pt x="1324" y="757"/>
                    <a:pt x="1322" y="765"/>
                  </a:cubicBezTo>
                  <a:cubicBezTo>
                    <a:pt x="1320" y="774"/>
                    <a:pt x="1316" y="782"/>
                    <a:pt x="1311" y="790"/>
                  </a:cubicBezTo>
                  <a:cubicBezTo>
                    <a:pt x="1310" y="792"/>
                    <a:pt x="1310" y="792"/>
                    <a:pt x="1310" y="792"/>
                  </a:cubicBezTo>
                  <a:cubicBezTo>
                    <a:pt x="1310" y="792"/>
                    <a:pt x="1310" y="792"/>
                    <a:pt x="1310" y="792"/>
                  </a:cubicBezTo>
                  <a:cubicBezTo>
                    <a:pt x="1310" y="792"/>
                    <a:pt x="1310" y="792"/>
                    <a:pt x="1310" y="792"/>
                  </a:cubicBezTo>
                  <a:close/>
                  <a:moveTo>
                    <a:pt x="1184" y="801"/>
                  </a:moveTo>
                  <a:cubicBezTo>
                    <a:pt x="1164" y="799"/>
                    <a:pt x="1163" y="775"/>
                    <a:pt x="1166" y="748"/>
                  </a:cubicBezTo>
                  <a:cubicBezTo>
                    <a:pt x="1167" y="749"/>
                    <a:pt x="1168" y="749"/>
                    <a:pt x="1170" y="750"/>
                  </a:cubicBezTo>
                  <a:cubicBezTo>
                    <a:pt x="1171" y="750"/>
                    <a:pt x="1172" y="751"/>
                    <a:pt x="1173" y="751"/>
                  </a:cubicBezTo>
                  <a:cubicBezTo>
                    <a:pt x="1174" y="752"/>
                    <a:pt x="1175" y="752"/>
                    <a:pt x="1175" y="752"/>
                  </a:cubicBezTo>
                  <a:cubicBezTo>
                    <a:pt x="1179" y="754"/>
                    <a:pt x="1182" y="756"/>
                    <a:pt x="1184" y="759"/>
                  </a:cubicBezTo>
                  <a:cubicBezTo>
                    <a:pt x="1185" y="759"/>
                    <a:pt x="1185" y="759"/>
                    <a:pt x="1185" y="759"/>
                  </a:cubicBezTo>
                  <a:cubicBezTo>
                    <a:pt x="1189" y="765"/>
                    <a:pt x="1192" y="771"/>
                    <a:pt x="1195" y="777"/>
                  </a:cubicBezTo>
                  <a:cubicBezTo>
                    <a:pt x="1196" y="778"/>
                    <a:pt x="1196" y="779"/>
                    <a:pt x="1197" y="781"/>
                  </a:cubicBezTo>
                  <a:cubicBezTo>
                    <a:pt x="1197" y="781"/>
                    <a:pt x="1197" y="781"/>
                    <a:pt x="1197" y="781"/>
                  </a:cubicBezTo>
                  <a:cubicBezTo>
                    <a:pt x="1197" y="781"/>
                    <a:pt x="1197" y="781"/>
                    <a:pt x="1197" y="781"/>
                  </a:cubicBezTo>
                  <a:cubicBezTo>
                    <a:pt x="1197" y="781"/>
                    <a:pt x="1197" y="781"/>
                    <a:pt x="1197" y="781"/>
                  </a:cubicBezTo>
                  <a:cubicBezTo>
                    <a:pt x="1197" y="781"/>
                    <a:pt x="1197" y="781"/>
                    <a:pt x="1197" y="781"/>
                  </a:cubicBezTo>
                  <a:cubicBezTo>
                    <a:pt x="1197" y="781"/>
                    <a:pt x="1197" y="781"/>
                    <a:pt x="1197" y="781"/>
                  </a:cubicBezTo>
                  <a:cubicBezTo>
                    <a:pt x="1197" y="782"/>
                    <a:pt x="1197" y="782"/>
                    <a:pt x="1197" y="782"/>
                  </a:cubicBezTo>
                  <a:cubicBezTo>
                    <a:pt x="1198" y="784"/>
                    <a:pt x="1198" y="784"/>
                    <a:pt x="1198" y="784"/>
                  </a:cubicBezTo>
                  <a:cubicBezTo>
                    <a:pt x="1199" y="786"/>
                    <a:pt x="1199" y="786"/>
                    <a:pt x="1199" y="786"/>
                  </a:cubicBezTo>
                  <a:cubicBezTo>
                    <a:pt x="1199" y="788"/>
                    <a:pt x="1199" y="788"/>
                    <a:pt x="1199" y="788"/>
                  </a:cubicBezTo>
                  <a:cubicBezTo>
                    <a:pt x="1200" y="789"/>
                    <a:pt x="1200" y="790"/>
                    <a:pt x="1201" y="791"/>
                  </a:cubicBezTo>
                  <a:cubicBezTo>
                    <a:pt x="1201" y="792"/>
                    <a:pt x="1201" y="793"/>
                    <a:pt x="1201" y="794"/>
                  </a:cubicBezTo>
                  <a:cubicBezTo>
                    <a:pt x="1200" y="794"/>
                    <a:pt x="1199" y="795"/>
                    <a:pt x="1198" y="795"/>
                  </a:cubicBezTo>
                  <a:cubicBezTo>
                    <a:pt x="1200" y="799"/>
                    <a:pt x="1202" y="801"/>
                    <a:pt x="1204" y="804"/>
                  </a:cubicBezTo>
                  <a:cubicBezTo>
                    <a:pt x="1204" y="804"/>
                    <a:pt x="1204" y="804"/>
                    <a:pt x="1204" y="805"/>
                  </a:cubicBezTo>
                  <a:cubicBezTo>
                    <a:pt x="1197" y="803"/>
                    <a:pt x="1189" y="801"/>
                    <a:pt x="1184" y="801"/>
                  </a:cubicBezTo>
                  <a:close/>
                  <a:moveTo>
                    <a:pt x="1205" y="790"/>
                  </a:moveTo>
                  <a:cubicBezTo>
                    <a:pt x="1205" y="789"/>
                    <a:pt x="1204" y="787"/>
                    <a:pt x="1204" y="786"/>
                  </a:cubicBezTo>
                  <a:cubicBezTo>
                    <a:pt x="1203" y="784"/>
                    <a:pt x="1203" y="784"/>
                    <a:pt x="1203" y="784"/>
                  </a:cubicBezTo>
                  <a:cubicBezTo>
                    <a:pt x="1203" y="782"/>
                    <a:pt x="1203" y="782"/>
                    <a:pt x="1203" y="782"/>
                  </a:cubicBezTo>
                  <a:cubicBezTo>
                    <a:pt x="1202" y="781"/>
                    <a:pt x="1202" y="781"/>
                    <a:pt x="1202" y="781"/>
                  </a:cubicBezTo>
                  <a:cubicBezTo>
                    <a:pt x="1202" y="781"/>
                    <a:pt x="1202" y="781"/>
                    <a:pt x="1202" y="781"/>
                  </a:cubicBezTo>
                  <a:cubicBezTo>
                    <a:pt x="1202" y="781"/>
                    <a:pt x="1202" y="780"/>
                    <a:pt x="1202" y="780"/>
                  </a:cubicBezTo>
                  <a:cubicBezTo>
                    <a:pt x="1202" y="780"/>
                    <a:pt x="1202" y="779"/>
                    <a:pt x="1203" y="779"/>
                  </a:cubicBezTo>
                  <a:cubicBezTo>
                    <a:pt x="1203" y="778"/>
                    <a:pt x="1203" y="778"/>
                    <a:pt x="1203" y="777"/>
                  </a:cubicBezTo>
                  <a:cubicBezTo>
                    <a:pt x="1203" y="776"/>
                    <a:pt x="1204" y="776"/>
                    <a:pt x="1204" y="775"/>
                  </a:cubicBezTo>
                  <a:cubicBezTo>
                    <a:pt x="1204" y="775"/>
                    <a:pt x="1205" y="774"/>
                    <a:pt x="1205" y="773"/>
                  </a:cubicBezTo>
                  <a:cubicBezTo>
                    <a:pt x="1205" y="773"/>
                    <a:pt x="1205" y="772"/>
                    <a:pt x="1205" y="772"/>
                  </a:cubicBezTo>
                  <a:cubicBezTo>
                    <a:pt x="1206" y="772"/>
                    <a:pt x="1206" y="771"/>
                    <a:pt x="1206" y="771"/>
                  </a:cubicBezTo>
                  <a:cubicBezTo>
                    <a:pt x="1207" y="768"/>
                    <a:pt x="1210" y="764"/>
                    <a:pt x="1213" y="761"/>
                  </a:cubicBezTo>
                  <a:cubicBezTo>
                    <a:pt x="1214" y="759"/>
                    <a:pt x="1215" y="757"/>
                    <a:pt x="1217" y="756"/>
                  </a:cubicBezTo>
                  <a:cubicBezTo>
                    <a:pt x="1218" y="754"/>
                    <a:pt x="1220" y="752"/>
                    <a:pt x="1221" y="750"/>
                  </a:cubicBezTo>
                  <a:cubicBezTo>
                    <a:pt x="1222" y="750"/>
                    <a:pt x="1222" y="750"/>
                    <a:pt x="1222" y="749"/>
                  </a:cubicBezTo>
                  <a:cubicBezTo>
                    <a:pt x="1222" y="749"/>
                    <a:pt x="1222" y="749"/>
                    <a:pt x="1222" y="749"/>
                  </a:cubicBezTo>
                  <a:cubicBezTo>
                    <a:pt x="1222" y="749"/>
                    <a:pt x="1223" y="749"/>
                    <a:pt x="1224" y="750"/>
                  </a:cubicBezTo>
                  <a:cubicBezTo>
                    <a:pt x="1224" y="750"/>
                    <a:pt x="1224" y="750"/>
                    <a:pt x="1225" y="750"/>
                  </a:cubicBezTo>
                  <a:cubicBezTo>
                    <a:pt x="1225" y="750"/>
                    <a:pt x="1225" y="750"/>
                    <a:pt x="1225" y="750"/>
                  </a:cubicBezTo>
                  <a:cubicBezTo>
                    <a:pt x="1225" y="750"/>
                    <a:pt x="1226" y="750"/>
                    <a:pt x="1226" y="750"/>
                  </a:cubicBezTo>
                  <a:cubicBezTo>
                    <a:pt x="1226" y="750"/>
                    <a:pt x="1227" y="750"/>
                    <a:pt x="1227" y="750"/>
                  </a:cubicBezTo>
                  <a:cubicBezTo>
                    <a:pt x="1225" y="754"/>
                    <a:pt x="1223" y="758"/>
                    <a:pt x="1226" y="762"/>
                  </a:cubicBezTo>
                  <a:cubicBezTo>
                    <a:pt x="1229" y="767"/>
                    <a:pt x="1236" y="769"/>
                    <a:pt x="1242" y="769"/>
                  </a:cubicBezTo>
                  <a:cubicBezTo>
                    <a:pt x="1242" y="769"/>
                    <a:pt x="1242" y="769"/>
                    <a:pt x="1242" y="770"/>
                  </a:cubicBezTo>
                  <a:cubicBezTo>
                    <a:pt x="1242" y="772"/>
                    <a:pt x="1241" y="774"/>
                    <a:pt x="1240" y="776"/>
                  </a:cubicBezTo>
                  <a:cubicBezTo>
                    <a:pt x="1240" y="776"/>
                    <a:pt x="1240" y="776"/>
                    <a:pt x="1239" y="775"/>
                  </a:cubicBezTo>
                  <a:cubicBezTo>
                    <a:pt x="1238" y="774"/>
                    <a:pt x="1238" y="773"/>
                    <a:pt x="1237" y="772"/>
                  </a:cubicBezTo>
                  <a:cubicBezTo>
                    <a:pt x="1236" y="770"/>
                    <a:pt x="1235" y="769"/>
                    <a:pt x="1235" y="769"/>
                  </a:cubicBezTo>
                  <a:cubicBezTo>
                    <a:pt x="1235" y="769"/>
                    <a:pt x="1235" y="770"/>
                    <a:pt x="1236" y="773"/>
                  </a:cubicBezTo>
                  <a:cubicBezTo>
                    <a:pt x="1236" y="774"/>
                    <a:pt x="1236" y="775"/>
                    <a:pt x="1237" y="776"/>
                  </a:cubicBezTo>
                  <a:cubicBezTo>
                    <a:pt x="1237" y="777"/>
                    <a:pt x="1237" y="778"/>
                    <a:pt x="1238" y="779"/>
                  </a:cubicBezTo>
                  <a:cubicBezTo>
                    <a:pt x="1238" y="779"/>
                    <a:pt x="1238" y="779"/>
                    <a:pt x="1238" y="780"/>
                  </a:cubicBezTo>
                  <a:cubicBezTo>
                    <a:pt x="1238" y="780"/>
                    <a:pt x="1239" y="780"/>
                    <a:pt x="1239" y="780"/>
                  </a:cubicBezTo>
                  <a:cubicBezTo>
                    <a:pt x="1236" y="787"/>
                    <a:pt x="1234" y="793"/>
                    <a:pt x="1231" y="798"/>
                  </a:cubicBezTo>
                  <a:cubicBezTo>
                    <a:pt x="1231" y="798"/>
                    <a:pt x="1231" y="798"/>
                    <a:pt x="1231" y="798"/>
                  </a:cubicBezTo>
                  <a:cubicBezTo>
                    <a:pt x="1225" y="787"/>
                    <a:pt x="1215" y="789"/>
                    <a:pt x="1206" y="792"/>
                  </a:cubicBezTo>
                  <a:cubicBezTo>
                    <a:pt x="1206" y="792"/>
                    <a:pt x="1205" y="791"/>
                    <a:pt x="1205" y="790"/>
                  </a:cubicBezTo>
                  <a:close/>
                  <a:moveTo>
                    <a:pt x="1242" y="721"/>
                  </a:moveTo>
                  <a:cubicBezTo>
                    <a:pt x="1241" y="722"/>
                    <a:pt x="1240" y="723"/>
                    <a:pt x="1239" y="724"/>
                  </a:cubicBezTo>
                  <a:cubicBezTo>
                    <a:pt x="1238" y="725"/>
                    <a:pt x="1238" y="725"/>
                    <a:pt x="1237" y="726"/>
                  </a:cubicBezTo>
                  <a:cubicBezTo>
                    <a:pt x="1237" y="726"/>
                    <a:pt x="1236" y="726"/>
                    <a:pt x="1236" y="727"/>
                  </a:cubicBezTo>
                  <a:cubicBezTo>
                    <a:pt x="1236" y="727"/>
                    <a:pt x="1236" y="727"/>
                    <a:pt x="1235" y="728"/>
                  </a:cubicBezTo>
                  <a:cubicBezTo>
                    <a:pt x="1234" y="729"/>
                    <a:pt x="1232" y="731"/>
                    <a:pt x="1231" y="733"/>
                  </a:cubicBezTo>
                  <a:cubicBezTo>
                    <a:pt x="1231" y="733"/>
                    <a:pt x="1231" y="733"/>
                    <a:pt x="1231" y="732"/>
                  </a:cubicBezTo>
                  <a:cubicBezTo>
                    <a:pt x="1231" y="732"/>
                    <a:pt x="1231" y="732"/>
                    <a:pt x="1231" y="731"/>
                  </a:cubicBezTo>
                  <a:cubicBezTo>
                    <a:pt x="1231" y="731"/>
                    <a:pt x="1231" y="731"/>
                    <a:pt x="1231" y="731"/>
                  </a:cubicBezTo>
                  <a:cubicBezTo>
                    <a:pt x="1232" y="730"/>
                    <a:pt x="1232" y="730"/>
                    <a:pt x="1232" y="729"/>
                  </a:cubicBezTo>
                  <a:cubicBezTo>
                    <a:pt x="1232" y="728"/>
                    <a:pt x="1233" y="727"/>
                    <a:pt x="1233" y="726"/>
                  </a:cubicBezTo>
                  <a:cubicBezTo>
                    <a:pt x="1233" y="725"/>
                    <a:pt x="1234" y="724"/>
                    <a:pt x="1234" y="723"/>
                  </a:cubicBezTo>
                  <a:cubicBezTo>
                    <a:pt x="1235" y="722"/>
                    <a:pt x="1236" y="721"/>
                    <a:pt x="1236" y="720"/>
                  </a:cubicBezTo>
                  <a:cubicBezTo>
                    <a:pt x="1237" y="719"/>
                    <a:pt x="1237" y="718"/>
                    <a:pt x="1238" y="717"/>
                  </a:cubicBezTo>
                  <a:cubicBezTo>
                    <a:pt x="1242" y="718"/>
                    <a:pt x="1247" y="718"/>
                    <a:pt x="1250" y="717"/>
                  </a:cubicBezTo>
                  <a:cubicBezTo>
                    <a:pt x="1250" y="725"/>
                    <a:pt x="1249" y="734"/>
                    <a:pt x="1248" y="743"/>
                  </a:cubicBezTo>
                  <a:cubicBezTo>
                    <a:pt x="1246" y="744"/>
                    <a:pt x="1243" y="746"/>
                    <a:pt x="1241" y="748"/>
                  </a:cubicBezTo>
                  <a:cubicBezTo>
                    <a:pt x="1240" y="748"/>
                    <a:pt x="1240" y="748"/>
                    <a:pt x="1240" y="748"/>
                  </a:cubicBezTo>
                  <a:cubicBezTo>
                    <a:pt x="1240" y="748"/>
                    <a:pt x="1240" y="748"/>
                    <a:pt x="1240" y="748"/>
                  </a:cubicBezTo>
                  <a:cubicBezTo>
                    <a:pt x="1239" y="748"/>
                    <a:pt x="1238" y="748"/>
                    <a:pt x="1238" y="748"/>
                  </a:cubicBezTo>
                  <a:cubicBezTo>
                    <a:pt x="1237" y="747"/>
                    <a:pt x="1236" y="747"/>
                    <a:pt x="1234" y="747"/>
                  </a:cubicBezTo>
                  <a:cubicBezTo>
                    <a:pt x="1234" y="747"/>
                    <a:pt x="1233" y="747"/>
                    <a:pt x="1233" y="747"/>
                  </a:cubicBezTo>
                  <a:cubicBezTo>
                    <a:pt x="1232" y="746"/>
                    <a:pt x="1230" y="745"/>
                    <a:pt x="1229" y="744"/>
                  </a:cubicBezTo>
                  <a:cubicBezTo>
                    <a:pt x="1229" y="745"/>
                    <a:pt x="1229" y="746"/>
                    <a:pt x="1228" y="747"/>
                  </a:cubicBezTo>
                  <a:cubicBezTo>
                    <a:pt x="1227" y="747"/>
                    <a:pt x="1226" y="747"/>
                    <a:pt x="1226" y="747"/>
                  </a:cubicBezTo>
                  <a:cubicBezTo>
                    <a:pt x="1225" y="747"/>
                    <a:pt x="1225" y="747"/>
                    <a:pt x="1225" y="747"/>
                  </a:cubicBezTo>
                  <a:cubicBezTo>
                    <a:pt x="1225" y="747"/>
                    <a:pt x="1225" y="747"/>
                    <a:pt x="1225" y="747"/>
                  </a:cubicBezTo>
                  <a:cubicBezTo>
                    <a:pt x="1224" y="747"/>
                    <a:pt x="1224" y="747"/>
                    <a:pt x="1223" y="748"/>
                  </a:cubicBezTo>
                  <a:cubicBezTo>
                    <a:pt x="1223" y="748"/>
                    <a:pt x="1223" y="748"/>
                    <a:pt x="1223" y="748"/>
                  </a:cubicBezTo>
                  <a:cubicBezTo>
                    <a:pt x="1229" y="741"/>
                    <a:pt x="1234" y="735"/>
                    <a:pt x="1238" y="730"/>
                  </a:cubicBezTo>
                  <a:cubicBezTo>
                    <a:pt x="1238" y="729"/>
                    <a:pt x="1238" y="729"/>
                    <a:pt x="1239" y="729"/>
                  </a:cubicBezTo>
                  <a:cubicBezTo>
                    <a:pt x="1239" y="728"/>
                    <a:pt x="1239" y="728"/>
                    <a:pt x="1239" y="728"/>
                  </a:cubicBezTo>
                  <a:cubicBezTo>
                    <a:pt x="1240" y="727"/>
                    <a:pt x="1240" y="726"/>
                    <a:pt x="1241" y="726"/>
                  </a:cubicBezTo>
                  <a:cubicBezTo>
                    <a:pt x="1241" y="724"/>
                    <a:pt x="1242" y="723"/>
                    <a:pt x="1243" y="722"/>
                  </a:cubicBezTo>
                  <a:cubicBezTo>
                    <a:pt x="1244" y="720"/>
                    <a:pt x="1244" y="719"/>
                    <a:pt x="1244" y="719"/>
                  </a:cubicBezTo>
                  <a:cubicBezTo>
                    <a:pt x="1244" y="719"/>
                    <a:pt x="1243" y="720"/>
                    <a:pt x="1242" y="721"/>
                  </a:cubicBezTo>
                  <a:close/>
                  <a:moveTo>
                    <a:pt x="1281" y="622"/>
                  </a:moveTo>
                  <a:cubicBezTo>
                    <a:pt x="1281" y="619"/>
                    <a:pt x="1280" y="616"/>
                    <a:pt x="1280" y="614"/>
                  </a:cubicBezTo>
                  <a:cubicBezTo>
                    <a:pt x="1279" y="612"/>
                    <a:pt x="1279" y="611"/>
                    <a:pt x="1279" y="609"/>
                  </a:cubicBezTo>
                  <a:cubicBezTo>
                    <a:pt x="1279" y="609"/>
                    <a:pt x="1279" y="609"/>
                    <a:pt x="1280" y="608"/>
                  </a:cubicBezTo>
                  <a:cubicBezTo>
                    <a:pt x="1280" y="608"/>
                    <a:pt x="1280" y="607"/>
                    <a:pt x="1281" y="607"/>
                  </a:cubicBezTo>
                  <a:cubicBezTo>
                    <a:pt x="1281" y="606"/>
                    <a:pt x="1281" y="606"/>
                    <a:pt x="1281" y="606"/>
                  </a:cubicBezTo>
                  <a:cubicBezTo>
                    <a:pt x="1282" y="606"/>
                    <a:pt x="1282" y="605"/>
                    <a:pt x="1282" y="605"/>
                  </a:cubicBezTo>
                  <a:cubicBezTo>
                    <a:pt x="1282" y="604"/>
                    <a:pt x="1283" y="604"/>
                    <a:pt x="1283" y="603"/>
                  </a:cubicBezTo>
                  <a:cubicBezTo>
                    <a:pt x="1284" y="603"/>
                    <a:pt x="1284" y="602"/>
                    <a:pt x="1285" y="601"/>
                  </a:cubicBezTo>
                  <a:cubicBezTo>
                    <a:pt x="1285" y="601"/>
                    <a:pt x="1285" y="601"/>
                    <a:pt x="1286" y="600"/>
                  </a:cubicBezTo>
                  <a:cubicBezTo>
                    <a:pt x="1286" y="600"/>
                    <a:pt x="1286" y="600"/>
                    <a:pt x="1286" y="599"/>
                  </a:cubicBezTo>
                  <a:cubicBezTo>
                    <a:pt x="1287" y="599"/>
                    <a:pt x="1288" y="598"/>
                    <a:pt x="1288" y="597"/>
                  </a:cubicBezTo>
                  <a:cubicBezTo>
                    <a:pt x="1289" y="596"/>
                    <a:pt x="1291" y="595"/>
                    <a:pt x="1292" y="594"/>
                  </a:cubicBezTo>
                  <a:cubicBezTo>
                    <a:pt x="1294" y="592"/>
                    <a:pt x="1295" y="591"/>
                    <a:pt x="1297" y="590"/>
                  </a:cubicBezTo>
                  <a:cubicBezTo>
                    <a:pt x="1298" y="589"/>
                    <a:pt x="1300" y="588"/>
                    <a:pt x="1301" y="587"/>
                  </a:cubicBezTo>
                  <a:cubicBezTo>
                    <a:pt x="1303" y="586"/>
                    <a:pt x="1304" y="585"/>
                    <a:pt x="1305" y="585"/>
                  </a:cubicBezTo>
                  <a:cubicBezTo>
                    <a:pt x="1310" y="588"/>
                    <a:pt x="1316" y="591"/>
                    <a:pt x="1322" y="592"/>
                  </a:cubicBezTo>
                  <a:cubicBezTo>
                    <a:pt x="1321" y="602"/>
                    <a:pt x="1319" y="611"/>
                    <a:pt x="1316" y="619"/>
                  </a:cubicBezTo>
                  <a:cubicBezTo>
                    <a:pt x="1308" y="617"/>
                    <a:pt x="1300" y="617"/>
                    <a:pt x="1297" y="629"/>
                  </a:cubicBezTo>
                  <a:cubicBezTo>
                    <a:pt x="1296" y="629"/>
                    <a:pt x="1296" y="629"/>
                    <a:pt x="1296" y="629"/>
                  </a:cubicBezTo>
                  <a:cubicBezTo>
                    <a:pt x="1296" y="629"/>
                    <a:pt x="1296" y="629"/>
                    <a:pt x="1296" y="629"/>
                  </a:cubicBezTo>
                  <a:cubicBezTo>
                    <a:pt x="1295" y="630"/>
                    <a:pt x="1294" y="630"/>
                    <a:pt x="1293" y="630"/>
                  </a:cubicBezTo>
                  <a:cubicBezTo>
                    <a:pt x="1292" y="630"/>
                    <a:pt x="1291" y="630"/>
                    <a:pt x="1290" y="631"/>
                  </a:cubicBezTo>
                  <a:cubicBezTo>
                    <a:pt x="1289" y="631"/>
                    <a:pt x="1288" y="632"/>
                    <a:pt x="1287" y="632"/>
                  </a:cubicBezTo>
                  <a:cubicBezTo>
                    <a:pt x="1286" y="632"/>
                    <a:pt x="1285" y="633"/>
                    <a:pt x="1284" y="633"/>
                  </a:cubicBezTo>
                  <a:cubicBezTo>
                    <a:pt x="1284" y="634"/>
                    <a:pt x="1283" y="634"/>
                    <a:pt x="1282" y="634"/>
                  </a:cubicBezTo>
                  <a:cubicBezTo>
                    <a:pt x="1282" y="634"/>
                    <a:pt x="1282" y="635"/>
                    <a:pt x="1282" y="635"/>
                  </a:cubicBezTo>
                  <a:cubicBezTo>
                    <a:pt x="1281" y="635"/>
                    <a:pt x="1281" y="635"/>
                    <a:pt x="1281" y="635"/>
                  </a:cubicBezTo>
                  <a:cubicBezTo>
                    <a:pt x="1281" y="634"/>
                    <a:pt x="1280" y="633"/>
                    <a:pt x="1280" y="632"/>
                  </a:cubicBezTo>
                  <a:cubicBezTo>
                    <a:pt x="1280" y="631"/>
                    <a:pt x="1280" y="631"/>
                    <a:pt x="1280" y="631"/>
                  </a:cubicBezTo>
                  <a:cubicBezTo>
                    <a:pt x="1280" y="629"/>
                    <a:pt x="1281" y="628"/>
                    <a:pt x="1281" y="626"/>
                  </a:cubicBezTo>
                  <a:cubicBezTo>
                    <a:pt x="1281" y="626"/>
                    <a:pt x="1281" y="626"/>
                    <a:pt x="1281" y="626"/>
                  </a:cubicBezTo>
                  <a:cubicBezTo>
                    <a:pt x="1281" y="625"/>
                    <a:pt x="1281" y="625"/>
                    <a:pt x="1281" y="625"/>
                  </a:cubicBezTo>
                  <a:cubicBezTo>
                    <a:pt x="1281" y="624"/>
                    <a:pt x="1281" y="624"/>
                    <a:pt x="1281" y="624"/>
                  </a:cubicBezTo>
                  <a:cubicBezTo>
                    <a:pt x="1281" y="624"/>
                    <a:pt x="1281" y="623"/>
                    <a:pt x="1281" y="622"/>
                  </a:cubicBezTo>
                  <a:close/>
                  <a:moveTo>
                    <a:pt x="1287" y="647"/>
                  </a:moveTo>
                  <a:cubicBezTo>
                    <a:pt x="1287" y="646"/>
                    <a:pt x="1285" y="642"/>
                    <a:pt x="1283" y="637"/>
                  </a:cubicBezTo>
                  <a:cubicBezTo>
                    <a:pt x="1283" y="637"/>
                    <a:pt x="1283" y="637"/>
                    <a:pt x="1283" y="637"/>
                  </a:cubicBezTo>
                  <a:cubicBezTo>
                    <a:pt x="1283" y="637"/>
                    <a:pt x="1283" y="637"/>
                    <a:pt x="1283" y="637"/>
                  </a:cubicBezTo>
                  <a:cubicBezTo>
                    <a:pt x="1284" y="637"/>
                    <a:pt x="1285" y="636"/>
                    <a:pt x="1286" y="636"/>
                  </a:cubicBezTo>
                  <a:cubicBezTo>
                    <a:pt x="1286" y="636"/>
                    <a:pt x="1287" y="635"/>
                    <a:pt x="1288" y="635"/>
                  </a:cubicBezTo>
                  <a:cubicBezTo>
                    <a:pt x="1289" y="634"/>
                    <a:pt x="1290" y="634"/>
                    <a:pt x="1291" y="634"/>
                  </a:cubicBezTo>
                  <a:cubicBezTo>
                    <a:pt x="1292" y="633"/>
                    <a:pt x="1293" y="633"/>
                    <a:pt x="1294" y="633"/>
                  </a:cubicBezTo>
                  <a:cubicBezTo>
                    <a:pt x="1295" y="633"/>
                    <a:pt x="1296" y="632"/>
                    <a:pt x="1297" y="632"/>
                  </a:cubicBezTo>
                  <a:cubicBezTo>
                    <a:pt x="1297" y="632"/>
                    <a:pt x="1298" y="632"/>
                    <a:pt x="1298" y="632"/>
                  </a:cubicBezTo>
                  <a:cubicBezTo>
                    <a:pt x="1300" y="635"/>
                    <a:pt x="1303" y="637"/>
                    <a:pt x="1305" y="639"/>
                  </a:cubicBezTo>
                  <a:cubicBezTo>
                    <a:pt x="1300" y="644"/>
                    <a:pt x="1294" y="647"/>
                    <a:pt x="1287" y="647"/>
                  </a:cubicBezTo>
                  <a:close/>
                  <a:moveTo>
                    <a:pt x="1242" y="753"/>
                  </a:moveTo>
                  <a:cubicBezTo>
                    <a:pt x="1241" y="752"/>
                    <a:pt x="1239" y="751"/>
                    <a:pt x="1238" y="750"/>
                  </a:cubicBezTo>
                  <a:cubicBezTo>
                    <a:pt x="1239" y="751"/>
                    <a:pt x="1240" y="751"/>
                    <a:pt x="1240" y="751"/>
                  </a:cubicBezTo>
                  <a:cubicBezTo>
                    <a:pt x="1241" y="751"/>
                    <a:pt x="1241" y="751"/>
                    <a:pt x="1241" y="751"/>
                  </a:cubicBezTo>
                  <a:cubicBezTo>
                    <a:pt x="1241" y="752"/>
                    <a:pt x="1241" y="752"/>
                    <a:pt x="1242" y="753"/>
                  </a:cubicBezTo>
                  <a:close/>
                  <a:moveTo>
                    <a:pt x="1229" y="804"/>
                  </a:moveTo>
                  <a:cubicBezTo>
                    <a:pt x="1226" y="808"/>
                    <a:pt x="1225" y="811"/>
                    <a:pt x="1225" y="811"/>
                  </a:cubicBezTo>
                  <a:cubicBezTo>
                    <a:pt x="1225" y="811"/>
                    <a:pt x="1223" y="811"/>
                    <a:pt x="1221" y="810"/>
                  </a:cubicBezTo>
                  <a:cubicBezTo>
                    <a:pt x="1224" y="809"/>
                    <a:pt x="1226" y="807"/>
                    <a:pt x="1229" y="804"/>
                  </a:cubicBezTo>
                  <a:close/>
                  <a:moveTo>
                    <a:pt x="1303" y="782"/>
                  </a:moveTo>
                  <a:cubicBezTo>
                    <a:pt x="1304" y="785"/>
                    <a:pt x="1305" y="788"/>
                    <a:pt x="1305" y="791"/>
                  </a:cubicBezTo>
                  <a:cubicBezTo>
                    <a:pt x="1305" y="791"/>
                    <a:pt x="1305" y="791"/>
                    <a:pt x="1305" y="792"/>
                  </a:cubicBezTo>
                  <a:cubicBezTo>
                    <a:pt x="1305" y="792"/>
                    <a:pt x="1305" y="792"/>
                    <a:pt x="1305" y="793"/>
                  </a:cubicBezTo>
                  <a:cubicBezTo>
                    <a:pt x="1305" y="793"/>
                    <a:pt x="1305" y="794"/>
                    <a:pt x="1305" y="795"/>
                  </a:cubicBezTo>
                  <a:cubicBezTo>
                    <a:pt x="1305" y="796"/>
                    <a:pt x="1305" y="797"/>
                    <a:pt x="1305" y="798"/>
                  </a:cubicBezTo>
                  <a:cubicBezTo>
                    <a:pt x="1305" y="798"/>
                    <a:pt x="1305" y="798"/>
                    <a:pt x="1305" y="799"/>
                  </a:cubicBezTo>
                  <a:cubicBezTo>
                    <a:pt x="1305" y="799"/>
                    <a:pt x="1305" y="799"/>
                    <a:pt x="1305" y="799"/>
                  </a:cubicBezTo>
                  <a:cubicBezTo>
                    <a:pt x="1304" y="800"/>
                    <a:pt x="1303" y="801"/>
                    <a:pt x="1302" y="802"/>
                  </a:cubicBezTo>
                  <a:cubicBezTo>
                    <a:pt x="1299" y="806"/>
                    <a:pt x="1295" y="809"/>
                    <a:pt x="1292" y="813"/>
                  </a:cubicBezTo>
                  <a:cubicBezTo>
                    <a:pt x="1289" y="815"/>
                    <a:pt x="1286" y="818"/>
                    <a:pt x="1283" y="821"/>
                  </a:cubicBezTo>
                  <a:cubicBezTo>
                    <a:pt x="1289" y="808"/>
                    <a:pt x="1296" y="795"/>
                    <a:pt x="1303" y="782"/>
                  </a:cubicBezTo>
                  <a:close/>
                  <a:moveTo>
                    <a:pt x="1321" y="500"/>
                  </a:moveTo>
                  <a:cubicBezTo>
                    <a:pt x="1323" y="517"/>
                    <a:pt x="1325" y="541"/>
                    <a:pt x="1324" y="564"/>
                  </a:cubicBezTo>
                  <a:cubicBezTo>
                    <a:pt x="1312" y="563"/>
                    <a:pt x="1302" y="565"/>
                    <a:pt x="1303" y="582"/>
                  </a:cubicBezTo>
                  <a:cubicBezTo>
                    <a:pt x="1303" y="582"/>
                    <a:pt x="1303" y="582"/>
                    <a:pt x="1303" y="582"/>
                  </a:cubicBezTo>
                  <a:cubicBezTo>
                    <a:pt x="1302" y="582"/>
                    <a:pt x="1301" y="581"/>
                    <a:pt x="1301" y="581"/>
                  </a:cubicBezTo>
                  <a:cubicBezTo>
                    <a:pt x="1302" y="583"/>
                    <a:pt x="1302" y="583"/>
                    <a:pt x="1302" y="583"/>
                  </a:cubicBezTo>
                  <a:cubicBezTo>
                    <a:pt x="1301" y="583"/>
                    <a:pt x="1300" y="584"/>
                    <a:pt x="1300" y="584"/>
                  </a:cubicBezTo>
                  <a:cubicBezTo>
                    <a:pt x="1298" y="585"/>
                    <a:pt x="1296" y="586"/>
                    <a:pt x="1295" y="587"/>
                  </a:cubicBezTo>
                  <a:cubicBezTo>
                    <a:pt x="1293" y="589"/>
                    <a:pt x="1291" y="590"/>
                    <a:pt x="1290" y="591"/>
                  </a:cubicBezTo>
                  <a:cubicBezTo>
                    <a:pt x="1289" y="592"/>
                    <a:pt x="1287" y="594"/>
                    <a:pt x="1286" y="595"/>
                  </a:cubicBezTo>
                  <a:cubicBezTo>
                    <a:pt x="1285" y="596"/>
                    <a:pt x="1285" y="597"/>
                    <a:pt x="1284" y="597"/>
                  </a:cubicBezTo>
                  <a:cubicBezTo>
                    <a:pt x="1284" y="598"/>
                    <a:pt x="1283" y="598"/>
                    <a:pt x="1283" y="598"/>
                  </a:cubicBezTo>
                  <a:cubicBezTo>
                    <a:pt x="1283" y="599"/>
                    <a:pt x="1283" y="599"/>
                    <a:pt x="1282" y="599"/>
                  </a:cubicBezTo>
                  <a:cubicBezTo>
                    <a:pt x="1282" y="600"/>
                    <a:pt x="1281" y="601"/>
                    <a:pt x="1281" y="601"/>
                  </a:cubicBezTo>
                  <a:cubicBezTo>
                    <a:pt x="1280" y="602"/>
                    <a:pt x="1280" y="603"/>
                    <a:pt x="1279" y="603"/>
                  </a:cubicBezTo>
                  <a:cubicBezTo>
                    <a:pt x="1279" y="604"/>
                    <a:pt x="1279" y="604"/>
                    <a:pt x="1279" y="604"/>
                  </a:cubicBezTo>
                  <a:cubicBezTo>
                    <a:pt x="1279" y="604"/>
                    <a:pt x="1278" y="605"/>
                    <a:pt x="1278" y="605"/>
                  </a:cubicBezTo>
                  <a:cubicBezTo>
                    <a:pt x="1278" y="605"/>
                    <a:pt x="1278" y="606"/>
                    <a:pt x="1278" y="606"/>
                  </a:cubicBezTo>
                  <a:cubicBezTo>
                    <a:pt x="1277" y="603"/>
                    <a:pt x="1276" y="600"/>
                    <a:pt x="1275" y="598"/>
                  </a:cubicBezTo>
                  <a:cubicBezTo>
                    <a:pt x="1273" y="592"/>
                    <a:pt x="1272" y="587"/>
                    <a:pt x="1271" y="582"/>
                  </a:cubicBezTo>
                  <a:cubicBezTo>
                    <a:pt x="1270" y="577"/>
                    <a:pt x="1269" y="572"/>
                    <a:pt x="1270" y="568"/>
                  </a:cubicBezTo>
                  <a:cubicBezTo>
                    <a:pt x="1270" y="563"/>
                    <a:pt x="1272" y="558"/>
                    <a:pt x="1274" y="554"/>
                  </a:cubicBezTo>
                  <a:cubicBezTo>
                    <a:pt x="1276" y="549"/>
                    <a:pt x="1278" y="545"/>
                    <a:pt x="1281" y="542"/>
                  </a:cubicBezTo>
                  <a:cubicBezTo>
                    <a:pt x="1286" y="534"/>
                    <a:pt x="1291" y="527"/>
                    <a:pt x="1297" y="521"/>
                  </a:cubicBezTo>
                  <a:cubicBezTo>
                    <a:pt x="1298" y="520"/>
                    <a:pt x="1300" y="518"/>
                    <a:pt x="1301" y="517"/>
                  </a:cubicBezTo>
                  <a:cubicBezTo>
                    <a:pt x="1303" y="516"/>
                    <a:pt x="1304" y="514"/>
                    <a:pt x="1305" y="513"/>
                  </a:cubicBezTo>
                  <a:cubicBezTo>
                    <a:pt x="1308" y="510"/>
                    <a:pt x="1310" y="508"/>
                    <a:pt x="1313" y="506"/>
                  </a:cubicBezTo>
                  <a:cubicBezTo>
                    <a:pt x="1316" y="504"/>
                    <a:pt x="1318" y="502"/>
                    <a:pt x="1321" y="500"/>
                  </a:cubicBezTo>
                  <a:close/>
                  <a:moveTo>
                    <a:pt x="1184" y="586"/>
                  </a:moveTo>
                  <a:cubicBezTo>
                    <a:pt x="1184" y="586"/>
                    <a:pt x="1184" y="586"/>
                    <a:pt x="1184" y="586"/>
                  </a:cubicBezTo>
                  <a:cubicBezTo>
                    <a:pt x="1185" y="585"/>
                    <a:pt x="1187" y="584"/>
                    <a:pt x="1188" y="582"/>
                  </a:cubicBezTo>
                  <a:cubicBezTo>
                    <a:pt x="1189" y="584"/>
                    <a:pt x="1189" y="584"/>
                    <a:pt x="1189" y="584"/>
                  </a:cubicBezTo>
                  <a:cubicBezTo>
                    <a:pt x="1190" y="585"/>
                    <a:pt x="1193" y="585"/>
                    <a:pt x="1195" y="586"/>
                  </a:cubicBezTo>
                  <a:cubicBezTo>
                    <a:pt x="1195" y="586"/>
                    <a:pt x="1195" y="586"/>
                    <a:pt x="1195" y="586"/>
                  </a:cubicBezTo>
                  <a:cubicBezTo>
                    <a:pt x="1195" y="586"/>
                    <a:pt x="1196" y="586"/>
                    <a:pt x="1196" y="587"/>
                  </a:cubicBezTo>
                  <a:cubicBezTo>
                    <a:pt x="1197" y="588"/>
                    <a:pt x="1198" y="589"/>
                    <a:pt x="1199" y="590"/>
                  </a:cubicBezTo>
                  <a:cubicBezTo>
                    <a:pt x="1200" y="591"/>
                    <a:pt x="1201" y="593"/>
                    <a:pt x="1202" y="594"/>
                  </a:cubicBezTo>
                  <a:cubicBezTo>
                    <a:pt x="1203" y="595"/>
                    <a:pt x="1204" y="596"/>
                    <a:pt x="1204" y="597"/>
                  </a:cubicBezTo>
                  <a:cubicBezTo>
                    <a:pt x="1205" y="598"/>
                    <a:pt x="1206" y="599"/>
                    <a:pt x="1206" y="600"/>
                  </a:cubicBezTo>
                  <a:cubicBezTo>
                    <a:pt x="1207" y="600"/>
                    <a:pt x="1207" y="601"/>
                    <a:pt x="1207" y="601"/>
                  </a:cubicBezTo>
                  <a:cubicBezTo>
                    <a:pt x="1207" y="601"/>
                    <a:pt x="1207" y="601"/>
                    <a:pt x="1207" y="601"/>
                  </a:cubicBezTo>
                  <a:cubicBezTo>
                    <a:pt x="1208" y="602"/>
                    <a:pt x="1208" y="602"/>
                    <a:pt x="1208" y="602"/>
                  </a:cubicBezTo>
                  <a:cubicBezTo>
                    <a:pt x="1208" y="603"/>
                    <a:pt x="1208" y="603"/>
                    <a:pt x="1208" y="603"/>
                  </a:cubicBezTo>
                  <a:cubicBezTo>
                    <a:pt x="1209" y="605"/>
                    <a:pt x="1209" y="606"/>
                    <a:pt x="1209" y="608"/>
                  </a:cubicBezTo>
                  <a:cubicBezTo>
                    <a:pt x="1210" y="609"/>
                    <a:pt x="1210" y="610"/>
                    <a:pt x="1210" y="611"/>
                  </a:cubicBezTo>
                  <a:cubicBezTo>
                    <a:pt x="1210" y="612"/>
                    <a:pt x="1211" y="612"/>
                    <a:pt x="1211" y="613"/>
                  </a:cubicBezTo>
                  <a:cubicBezTo>
                    <a:pt x="1211" y="613"/>
                    <a:pt x="1211" y="614"/>
                    <a:pt x="1212" y="614"/>
                  </a:cubicBezTo>
                  <a:cubicBezTo>
                    <a:pt x="1213" y="617"/>
                    <a:pt x="1214" y="620"/>
                    <a:pt x="1216" y="623"/>
                  </a:cubicBezTo>
                  <a:cubicBezTo>
                    <a:pt x="1203" y="615"/>
                    <a:pt x="1199" y="600"/>
                    <a:pt x="1184" y="586"/>
                  </a:cubicBezTo>
                  <a:close/>
                  <a:moveTo>
                    <a:pt x="1167" y="725"/>
                  </a:moveTo>
                  <a:cubicBezTo>
                    <a:pt x="1167" y="726"/>
                    <a:pt x="1167" y="726"/>
                    <a:pt x="1167" y="726"/>
                  </a:cubicBezTo>
                  <a:cubicBezTo>
                    <a:pt x="1167" y="726"/>
                    <a:pt x="1167" y="726"/>
                    <a:pt x="1167" y="726"/>
                  </a:cubicBezTo>
                  <a:cubicBezTo>
                    <a:pt x="1167" y="726"/>
                    <a:pt x="1167" y="726"/>
                    <a:pt x="1167" y="726"/>
                  </a:cubicBezTo>
                  <a:cubicBezTo>
                    <a:pt x="1167" y="726"/>
                    <a:pt x="1167" y="726"/>
                    <a:pt x="1167" y="726"/>
                  </a:cubicBezTo>
                  <a:cubicBezTo>
                    <a:pt x="1168" y="727"/>
                    <a:pt x="1168" y="727"/>
                    <a:pt x="1168" y="727"/>
                  </a:cubicBezTo>
                  <a:cubicBezTo>
                    <a:pt x="1168" y="728"/>
                    <a:pt x="1168" y="729"/>
                    <a:pt x="1169" y="731"/>
                  </a:cubicBezTo>
                  <a:cubicBezTo>
                    <a:pt x="1170" y="733"/>
                    <a:pt x="1171" y="735"/>
                    <a:pt x="1172" y="737"/>
                  </a:cubicBezTo>
                  <a:cubicBezTo>
                    <a:pt x="1175" y="742"/>
                    <a:pt x="1177" y="746"/>
                    <a:pt x="1180" y="751"/>
                  </a:cubicBezTo>
                  <a:cubicBezTo>
                    <a:pt x="1180" y="751"/>
                    <a:pt x="1181" y="752"/>
                    <a:pt x="1181" y="753"/>
                  </a:cubicBezTo>
                  <a:cubicBezTo>
                    <a:pt x="1180" y="752"/>
                    <a:pt x="1178" y="751"/>
                    <a:pt x="1177" y="750"/>
                  </a:cubicBezTo>
                  <a:cubicBezTo>
                    <a:pt x="1176" y="750"/>
                    <a:pt x="1175" y="749"/>
                    <a:pt x="1174" y="749"/>
                  </a:cubicBezTo>
                  <a:cubicBezTo>
                    <a:pt x="1173" y="748"/>
                    <a:pt x="1172" y="748"/>
                    <a:pt x="1171" y="747"/>
                  </a:cubicBezTo>
                  <a:cubicBezTo>
                    <a:pt x="1169" y="747"/>
                    <a:pt x="1168" y="746"/>
                    <a:pt x="1166" y="745"/>
                  </a:cubicBezTo>
                  <a:cubicBezTo>
                    <a:pt x="1166" y="745"/>
                    <a:pt x="1166" y="744"/>
                    <a:pt x="1166" y="743"/>
                  </a:cubicBezTo>
                  <a:cubicBezTo>
                    <a:pt x="1167" y="735"/>
                    <a:pt x="1167" y="728"/>
                    <a:pt x="1166" y="722"/>
                  </a:cubicBezTo>
                  <a:cubicBezTo>
                    <a:pt x="1166" y="722"/>
                    <a:pt x="1166" y="723"/>
                    <a:pt x="1166" y="724"/>
                  </a:cubicBezTo>
                  <a:lnTo>
                    <a:pt x="1167" y="725"/>
                  </a:lnTo>
                  <a:close/>
                  <a:moveTo>
                    <a:pt x="1161" y="707"/>
                  </a:moveTo>
                  <a:cubicBezTo>
                    <a:pt x="1161" y="707"/>
                    <a:pt x="1161" y="707"/>
                    <a:pt x="1161" y="707"/>
                  </a:cubicBezTo>
                  <a:cubicBezTo>
                    <a:pt x="1162" y="708"/>
                    <a:pt x="1162" y="708"/>
                    <a:pt x="1163" y="709"/>
                  </a:cubicBezTo>
                  <a:cubicBezTo>
                    <a:pt x="1163" y="709"/>
                    <a:pt x="1163" y="709"/>
                    <a:pt x="1163" y="709"/>
                  </a:cubicBezTo>
                  <a:cubicBezTo>
                    <a:pt x="1163" y="711"/>
                    <a:pt x="1164" y="713"/>
                    <a:pt x="1164" y="715"/>
                  </a:cubicBezTo>
                  <a:cubicBezTo>
                    <a:pt x="1163" y="712"/>
                    <a:pt x="1162" y="710"/>
                    <a:pt x="1161" y="707"/>
                  </a:cubicBezTo>
                  <a:close/>
                  <a:moveTo>
                    <a:pt x="1085" y="767"/>
                  </a:moveTo>
                  <a:cubicBezTo>
                    <a:pt x="1086" y="768"/>
                    <a:pt x="1087" y="769"/>
                    <a:pt x="1087" y="769"/>
                  </a:cubicBezTo>
                  <a:cubicBezTo>
                    <a:pt x="1088" y="770"/>
                    <a:pt x="1089" y="771"/>
                    <a:pt x="1089" y="772"/>
                  </a:cubicBezTo>
                  <a:cubicBezTo>
                    <a:pt x="1090" y="773"/>
                    <a:pt x="1091" y="773"/>
                    <a:pt x="1091" y="774"/>
                  </a:cubicBezTo>
                  <a:cubicBezTo>
                    <a:pt x="1091" y="774"/>
                    <a:pt x="1091" y="774"/>
                    <a:pt x="1091" y="774"/>
                  </a:cubicBezTo>
                  <a:cubicBezTo>
                    <a:pt x="1091" y="775"/>
                    <a:pt x="1092" y="775"/>
                    <a:pt x="1092" y="775"/>
                  </a:cubicBezTo>
                  <a:cubicBezTo>
                    <a:pt x="1092" y="775"/>
                    <a:pt x="1092" y="775"/>
                    <a:pt x="1092" y="775"/>
                  </a:cubicBezTo>
                  <a:cubicBezTo>
                    <a:pt x="1092" y="776"/>
                    <a:pt x="1092" y="776"/>
                    <a:pt x="1092" y="776"/>
                  </a:cubicBezTo>
                  <a:cubicBezTo>
                    <a:pt x="1093" y="776"/>
                    <a:pt x="1093" y="777"/>
                    <a:pt x="1093" y="777"/>
                  </a:cubicBezTo>
                  <a:cubicBezTo>
                    <a:pt x="1093" y="778"/>
                    <a:pt x="1094" y="779"/>
                    <a:pt x="1094" y="780"/>
                  </a:cubicBezTo>
                  <a:cubicBezTo>
                    <a:pt x="1094" y="781"/>
                    <a:pt x="1095" y="781"/>
                    <a:pt x="1095" y="782"/>
                  </a:cubicBezTo>
                  <a:cubicBezTo>
                    <a:pt x="1095" y="783"/>
                    <a:pt x="1095" y="783"/>
                    <a:pt x="1095" y="783"/>
                  </a:cubicBezTo>
                  <a:cubicBezTo>
                    <a:pt x="1094" y="785"/>
                    <a:pt x="1094" y="786"/>
                    <a:pt x="1093" y="787"/>
                  </a:cubicBezTo>
                  <a:cubicBezTo>
                    <a:pt x="1093" y="788"/>
                    <a:pt x="1092" y="789"/>
                    <a:pt x="1092" y="789"/>
                  </a:cubicBezTo>
                  <a:cubicBezTo>
                    <a:pt x="1092" y="790"/>
                    <a:pt x="1092" y="791"/>
                    <a:pt x="1092" y="791"/>
                  </a:cubicBezTo>
                  <a:cubicBezTo>
                    <a:pt x="1092" y="792"/>
                    <a:pt x="1091" y="792"/>
                    <a:pt x="1091" y="793"/>
                  </a:cubicBezTo>
                  <a:cubicBezTo>
                    <a:pt x="1090" y="784"/>
                    <a:pt x="1087" y="776"/>
                    <a:pt x="1085" y="767"/>
                  </a:cubicBezTo>
                  <a:cubicBezTo>
                    <a:pt x="1085" y="767"/>
                    <a:pt x="1085" y="767"/>
                    <a:pt x="1085" y="767"/>
                  </a:cubicBezTo>
                  <a:close/>
                  <a:moveTo>
                    <a:pt x="1090" y="805"/>
                  </a:moveTo>
                  <a:cubicBezTo>
                    <a:pt x="1090" y="806"/>
                    <a:pt x="1090" y="808"/>
                    <a:pt x="1090" y="809"/>
                  </a:cubicBezTo>
                  <a:cubicBezTo>
                    <a:pt x="1088" y="807"/>
                    <a:pt x="1086" y="805"/>
                    <a:pt x="1084" y="802"/>
                  </a:cubicBezTo>
                  <a:cubicBezTo>
                    <a:pt x="1084" y="802"/>
                    <a:pt x="1085" y="802"/>
                    <a:pt x="1085" y="802"/>
                  </a:cubicBezTo>
                  <a:cubicBezTo>
                    <a:pt x="1085" y="803"/>
                    <a:pt x="1086" y="803"/>
                    <a:pt x="1087" y="803"/>
                  </a:cubicBezTo>
                  <a:cubicBezTo>
                    <a:pt x="1088" y="804"/>
                    <a:pt x="1088" y="804"/>
                    <a:pt x="1089" y="804"/>
                  </a:cubicBezTo>
                  <a:cubicBezTo>
                    <a:pt x="1089" y="804"/>
                    <a:pt x="1089" y="805"/>
                    <a:pt x="1089" y="805"/>
                  </a:cubicBezTo>
                  <a:cubicBezTo>
                    <a:pt x="1089" y="805"/>
                    <a:pt x="1089" y="805"/>
                    <a:pt x="1090" y="805"/>
                  </a:cubicBezTo>
                  <a:close/>
                  <a:moveTo>
                    <a:pt x="1095" y="815"/>
                  </a:moveTo>
                  <a:cubicBezTo>
                    <a:pt x="1094" y="809"/>
                    <a:pt x="1093" y="802"/>
                    <a:pt x="1092" y="795"/>
                  </a:cubicBezTo>
                  <a:cubicBezTo>
                    <a:pt x="1092" y="795"/>
                    <a:pt x="1092" y="795"/>
                    <a:pt x="1092" y="795"/>
                  </a:cubicBezTo>
                  <a:cubicBezTo>
                    <a:pt x="1092" y="794"/>
                    <a:pt x="1093" y="793"/>
                    <a:pt x="1093" y="792"/>
                  </a:cubicBezTo>
                  <a:cubicBezTo>
                    <a:pt x="1094" y="791"/>
                    <a:pt x="1094" y="791"/>
                    <a:pt x="1094" y="790"/>
                  </a:cubicBezTo>
                  <a:cubicBezTo>
                    <a:pt x="1095" y="790"/>
                    <a:pt x="1095" y="789"/>
                    <a:pt x="1095" y="788"/>
                  </a:cubicBezTo>
                  <a:cubicBezTo>
                    <a:pt x="1096" y="787"/>
                    <a:pt x="1096" y="786"/>
                    <a:pt x="1097" y="785"/>
                  </a:cubicBezTo>
                  <a:cubicBezTo>
                    <a:pt x="1097" y="786"/>
                    <a:pt x="1098" y="787"/>
                    <a:pt x="1099" y="788"/>
                  </a:cubicBezTo>
                  <a:cubicBezTo>
                    <a:pt x="1099" y="789"/>
                    <a:pt x="1100" y="790"/>
                    <a:pt x="1101" y="791"/>
                  </a:cubicBezTo>
                  <a:cubicBezTo>
                    <a:pt x="1101" y="792"/>
                    <a:pt x="1102" y="793"/>
                    <a:pt x="1103" y="794"/>
                  </a:cubicBezTo>
                  <a:cubicBezTo>
                    <a:pt x="1103" y="795"/>
                    <a:pt x="1104" y="795"/>
                    <a:pt x="1105" y="796"/>
                  </a:cubicBezTo>
                  <a:cubicBezTo>
                    <a:pt x="1106" y="797"/>
                    <a:pt x="1106" y="798"/>
                    <a:pt x="1107" y="799"/>
                  </a:cubicBezTo>
                  <a:cubicBezTo>
                    <a:pt x="1108" y="800"/>
                    <a:pt x="1109" y="801"/>
                    <a:pt x="1110" y="801"/>
                  </a:cubicBezTo>
                  <a:cubicBezTo>
                    <a:pt x="1111" y="802"/>
                    <a:pt x="1112" y="803"/>
                    <a:pt x="1113" y="804"/>
                  </a:cubicBezTo>
                  <a:cubicBezTo>
                    <a:pt x="1114" y="805"/>
                    <a:pt x="1115" y="805"/>
                    <a:pt x="1116" y="806"/>
                  </a:cubicBezTo>
                  <a:cubicBezTo>
                    <a:pt x="1117" y="807"/>
                    <a:pt x="1118" y="808"/>
                    <a:pt x="1119" y="808"/>
                  </a:cubicBezTo>
                  <a:cubicBezTo>
                    <a:pt x="1120" y="809"/>
                    <a:pt x="1121" y="810"/>
                    <a:pt x="1122" y="810"/>
                  </a:cubicBezTo>
                  <a:cubicBezTo>
                    <a:pt x="1121" y="810"/>
                    <a:pt x="1121" y="810"/>
                    <a:pt x="1121" y="810"/>
                  </a:cubicBezTo>
                  <a:cubicBezTo>
                    <a:pt x="1120" y="810"/>
                    <a:pt x="1119" y="810"/>
                    <a:pt x="1118" y="810"/>
                  </a:cubicBezTo>
                  <a:cubicBezTo>
                    <a:pt x="1118" y="811"/>
                    <a:pt x="1117" y="811"/>
                    <a:pt x="1116" y="811"/>
                  </a:cubicBezTo>
                  <a:cubicBezTo>
                    <a:pt x="1116" y="811"/>
                    <a:pt x="1115" y="811"/>
                    <a:pt x="1115" y="811"/>
                  </a:cubicBezTo>
                  <a:cubicBezTo>
                    <a:pt x="1114" y="811"/>
                    <a:pt x="1114" y="811"/>
                    <a:pt x="1113" y="811"/>
                  </a:cubicBezTo>
                  <a:cubicBezTo>
                    <a:pt x="1113" y="811"/>
                    <a:pt x="1112" y="812"/>
                    <a:pt x="1111" y="812"/>
                  </a:cubicBezTo>
                  <a:cubicBezTo>
                    <a:pt x="1109" y="812"/>
                    <a:pt x="1107" y="813"/>
                    <a:pt x="1105" y="813"/>
                  </a:cubicBezTo>
                  <a:cubicBezTo>
                    <a:pt x="1103" y="814"/>
                    <a:pt x="1102" y="815"/>
                    <a:pt x="1100" y="816"/>
                  </a:cubicBezTo>
                  <a:cubicBezTo>
                    <a:pt x="1099" y="816"/>
                    <a:pt x="1099" y="816"/>
                    <a:pt x="1098" y="817"/>
                  </a:cubicBezTo>
                  <a:cubicBezTo>
                    <a:pt x="1097" y="816"/>
                    <a:pt x="1096" y="816"/>
                    <a:pt x="1095" y="815"/>
                  </a:cubicBezTo>
                  <a:close/>
                  <a:moveTo>
                    <a:pt x="1120" y="806"/>
                  </a:moveTo>
                  <a:cubicBezTo>
                    <a:pt x="1119" y="805"/>
                    <a:pt x="1118" y="804"/>
                    <a:pt x="1118" y="804"/>
                  </a:cubicBezTo>
                  <a:cubicBezTo>
                    <a:pt x="1117" y="803"/>
                    <a:pt x="1116" y="802"/>
                    <a:pt x="1115" y="802"/>
                  </a:cubicBezTo>
                  <a:cubicBezTo>
                    <a:pt x="1114" y="801"/>
                    <a:pt x="1113" y="800"/>
                    <a:pt x="1112" y="799"/>
                  </a:cubicBezTo>
                  <a:cubicBezTo>
                    <a:pt x="1111" y="798"/>
                    <a:pt x="1110" y="798"/>
                    <a:pt x="1110" y="797"/>
                  </a:cubicBezTo>
                  <a:cubicBezTo>
                    <a:pt x="1109" y="796"/>
                    <a:pt x="1108" y="795"/>
                    <a:pt x="1107" y="794"/>
                  </a:cubicBezTo>
                  <a:cubicBezTo>
                    <a:pt x="1107" y="793"/>
                    <a:pt x="1106" y="793"/>
                    <a:pt x="1105" y="792"/>
                  </a:cubicBezTo>
                  <a:cubicBezTo>
                    <a:pt x="1104" y="791"/>
                    <a:pt x="1104" y="790"/>
                    <a:pt x="1103" y="789"/>
                  </a:cubicBezTo>
                  <a:cubicBezTo>
                    <a:pt x="1103" y="788"/>
                    <a:pt x="1102" y="787"/>
                    <a:pt x="1101" y="786"/>
                  </a:cubicBezTo>
                  <a:cubicBezTo>
                    <a:pt x="1100" y="785"/>
                    <a:pt x="1099" y="783"/>
                    <a:pt x="1098" y="781"/>
                  </a:cubicBezTo>
                  <a:cubicBezTo>
                    <a:pt x="1099" y="781"/>
                    <a:pt x="1099" y="780"/>
                    <a:pt x="1099" y="779"/>
                  </a:cubicBezTo>
                  <a:cubicBezTo>
                    <a:pt x="1101" y="776"/>
                    <a:pt x="1103" y="772"/>
                    <a:pt x="1105" y="769"/>
                  </a:cubicBezTo>
                  <a:cubicBezTo>
                    <a:pt x="1106" y="765"/>
                    <a:pt x="1108" y="762"/>
                    <a:pt x="1110" y="759"/>
                  </a:cubicBezTo>
                  <a:cubicBezTo>
                    <a:pt x="1111" y="757"/>
                    <a:pt x="1112" y="756"/>
                    <a:pt x="1113" y="754"/>
                  </a:cubicBezTo>
                  <a:cubicBezTo>
                    <a:pt x="1114" y="753"/>
                    <a:pt x="1115" y="751"/>
                    <a:pt x="1115" y="750"/>
                  </a:cubicBezTo>
                  <a:cubicBezTo>
                    <a:pt x="1116" y="750"/>
                    <a:pt x="1116" y="750"/>
                    <a:pt x="1116" y="749"/>
                  </a:cubicBezTo>
                  <a:cubicBezTo>
                    <a:pt x="1116" y="749"/>
                    <a:pt x="1116" y="749"/>
                    <a:pt x="1116" y="749"/>
                  </a:cubicBezTo>
                  <a:cubicBezTo>
                    <a:pt x="1117" y="749"/>
                    <a:pt x="1117" y="749"/>
                    <a:pt x="1118" y="749"/>
                  </a:cubicBezTo>
                  <a:cubicBezTo>
                    <a:pt x="1118" y="748"/>
                    <a:pt x="1118" y="748"/>
                    <a:pt x="1118" y="748"/>
                  </a:cubicBezTo>
                  <a:cubicBezTo>
                    <a:pt x="1118" y="748"/>
                    <a:pt x="1119" y="748"/>
                    <a:pt x="1119" y="748"/>
                  </a:cubicBezTo>
                  <a:cubicBezTo>
                    <a:pt x="1119" y="748"/>
                    <a:pt x="1119" y="747"/>
                    <a:pt x="1119" y="747"/>
                  </a:cubicBezTo>
                  <a:cubicBezTo>
                    <a:pt x="1119" y="747"/>
                    <a:pt x="1120" y="746"/>
                    <a:pt x="1120" y="746"/>
                  </a:cubicBezTo>
                  <a:cubicBezTo>
                    <a:pt x="1121" y="745"/>
                    <a:pt x="1121" y="744"/>
                    <a:pt x="1122" y="744"/>
                  </a:cubicBezTo>
                  <a:cubicBezTo>
                    <a:pt x="1122" y="743"/>
                    <a:pt x="1122" y="743"/>
                    <a:pt x="1123" y="743"/>
                  </a:cubicBezTo>
                  <a:cubicBezTo>
                    <a:pt x="1123" y="743"/>
                    <a:pt x="1124" y="743"/>
                    <a:pt x="1124" y="744"/>
                  </a:cubicBezTo>
                  <a:cubicBezTo>
                    <a:pt x="1123" y="763"/>
                    <a:pt x="1116" y="788"/>
                    <a:pt x="1127" y="808"/>
                  </a:cubicBezTo>
                  <a:cubicBezTo>
                    <a:pt x="1128" y="809"/>
                    <a:pt x="1128" y="810"/>
                    <a:pt x="1129" y="810"/>
                  </a:cubicBezTo>
                  <a:cubicBezTo>
                    <a:pt x="1129" y="810"/>
                    <a:pt x="1129" y="810"/>
                    <a:pt x="1129" y="810"/>
                  </a:cubicBezTo>
                  <a:cubicBezTo>
                    <a:pt x="1127" y="809"/>
                    <a:pt x="1127" y="809"/>
                    <a:pt x="1127" y="809"/>
                  </a:cubicBezTo>
                  <a:cubicBezTo>
                    <a:pt x="1126" y="809"/>
                    <a:pt x="1126" y="809"/>
                    <a:pt x="1125" y="809"/>
                  </a:cubicBezTo>
                  <a:cubicBezTo>
                    <a:pt x="1124" y="808"/>
                    <a:pt x="1124" y="808"/>
                    <a:pt x="1124" y="808"/>
                  </a:cubicBezTo>
                  <a:cubicBezTo>
                    <a:pt x="1123" y="807"/>
                    <a:pt x="1121" y="806"/>
                    <a:pt x="1120" y="806"/>
                  </a:cubicBezTo>
                  <a:close/>
                  <a:moveTo>
                    <a:pt x="1298" y="889"/>
                  </a:moveTo>
                  <a:cubicBezTo>
                    <a:pt x="1303" y="890"/>
                    <a:pt x="1308" y="890"/>
                    <a:pt x="1314" y="891"/>
                  </a:cubicBezTo>
                  <a:cubicBezTo>
                    <a:pt x="1319" y="891"/>
                    <a:pt x="1325" y="891"/>
                    <a:pt x="1330" y="891"/>
                  </a:cubicBezTo>
                  <a:cubicBezTo>
                    <a:pt x="1332" y="890"/>
                    <a:pt x="1332" y="890"/>
                    <a:pt x="1332" y="890"/>
                  </a:cubicBezTo>
                  <a:cubicBezTo>
                    <a:pt x="1334" y="890"/>
                    <a:pt x="1334" y="890"/>
                    <a:pt x="1334" y="890"/>
                  </a:cubicBezTo>
                  <a:cubicBezTo>
                    <a:pt x="1335" y="890"/>
                    <a:pt x="1335" y="890"/>
                    <a:pt x="1335" y="890"/>
                  </a:cubicBezTo>
                  <a:cubicBezTo>
                    <a:pt x="1335" y="890"/>
                    <a:pt x="1335" y="890"/>
                    <a:pt x="1335" y="890"/>
                  </a:cubicBezTo>
                  <a:cubicBezTo>
                    <a:pt x="1335" y="890"/>
                    <a:pt x="1335" y="890"/>
                    <a:pt x="1335" y="890"/>
                  </a:cubicBezTo>
                  <a:cubicBezTo>
                    <a:pt x="1336" y="890"/>
                    <a:pt x="1336" y="890"/>
                    <a:pt x="1336" y="890"/>
                  </a:cubicBezTo>
                  <a:cubicBezTo>
                    <a:pt x="1337" y="890"/>
                    <a:pt x="1337" y="890"/>
                    <a:pt x="1337" y="890"/>
                  </a:cubicBezTo>
                  <a:cubicBezTo>
                    <a:pt x="1338" y="890"/>
                    <a:pt x="1338" y="890"/>
                    <a:pt x="1338" y="890"/>
                  </a:cubicBezTo>
                  <a:cubicBezTo>
                    <a:pt x="1338" y="890"/>
                    <a:pt x="1339" y="890"/>
                    <a:pt x="1339" y="890"/>
                  </a:cubicBezTo>
                  <a:cubicBezTo>
                    <a:pt x="1340" y="890"/>
                    <a:pt x="1340" y="890"/>
                    <a:pt x="1341" y="891"/>
                  </a:cubicBezTo>
                  <a:cubicBezTo>
                    <a:pt x="1341" y="891"/>
                    <a:pt x="1342" y="891"/>
                    <a:pt x="1342" y="891"/>
                  </a:cubicBezTo>
                  <a:cubicBezTo>
                    <a:pt x="1342" y="891"/>
                    <a:pt x="1343" y="891"/>
                    <a:pt x="1343" y="891"/>
                  </a:cubicBezTo>
                  <a:cubicBezTo>
                    <a:pt x="1344" y="892"/>
                    <a:pt x="1345" y="892"/>
                    <a:pt x="1345" y="892"/>
                  </a:cubicBezTo>
                  <a:cubicBezTo>
                    <a:pt x="1346" y="892"/>
                    <a:pt x="1347" y="893"/>
                    <a:pt x="1348" y="893"/>
                  </a:cubicBezTo>
                  <a:cubicBezTo>
                    <a:pt x="1348" y="893"/>
                    <a:pt x="1349" y="893"/>
                    <a:pt x="1349" y="893"/>
                  </a:cubicBezTo>
                  <a:cubicBezTo>
                    <a:pt x="1349" y="894"/>
                    <a:pt x="1350" y="894"/>
                    <a:pt x="1350" y="894"/>
                  </a:cubicBezTo>
                  <a:cubicBezTo>
                    <a:pt x="1351" y="894"/>
                    <a:pt x="1352" y="895"/>
                    <a:pt x="1353" y="895"/>
                  </a:cubicBezTo>
                  <a:cubicBezTo>
                    <a:pt x="1355" y="896"/>
                    <a:pt x="1356" y="897"/>
                    <a:pt x="1358" y="898"/>
                  </a:cubicBezTo>
                  <a:cubicBezTo>
                    <a:pt x="1360" y="899"/>
                    <a:pt x="1361" y="900"/>
                    <a:pt x="1363" y="901"/>
                  </a:cubicBezTo>
                  <a:cubicBezTo>
                    <a:pt x="1363" y="902"/>
                    <a:pt x="1363" y="902"/>
                    <a:pt x="1363" y="902"/>
                  </a:cubicBezTo>
                  <a:cubicBezTo>
                    <a:pt x="1363" y="902"/>
                    <a:pt x="1362" y="902"/>
                    <a:pt x="1362" y="902"/>
                  </a:cubicBezTo>
                  <a:cubicBezTo>
                    <a:pt x="1363" y="904"/>
                    <a:pt x="1364" y="904"/>
                    <a:pt x="1365" y="905"/>
                  </a:cubicBezTo>
                  <a:cubicBezTo>
                    <a:pt x="1362" y="905"/>
                    <a:pt x="1362" y="905"/>
                    <a:pt x="1362" y="905"/>
                  </a:cubicBezTo>
                  <a:cubicBezTo>
                    <a:pt x="1353" y="921"/>
                    <a:pt x="1363" y="928"/>
                    <a:pt x="1376" y="933"/>
                  </a:cubicBezTo>
                  <a:cubicBezTo>
                    <a:pt x="1365" y="942"/>
                    <a:pt x="1355" y="951"/>
                    <a:pt x="1341" y="959"/>
                  </a:cubicBezTo>
                  <a:cubicBezTo>
                    <a:pt x="1325" y="969"/>
                    <a:pt x="1306" y="971"/>
                    <a:pt x="1289" y="976"/>
                  </a:cubicBezTo>
                  <a:cubicBezTo>
                    <a:pt x="1272" y="980"/>
                    <a:pt x="1259" y="986"/>
                    <a:pt x="1241" y="988"/>
                  </a:cubicBezTo>
                  <a:cubicBezTo>
                    <a:pt x="1251" y="956"/>
                    <a:pt x="1251" y="931"/>
                    <a:pt x="1270" y="905"/>
                  </a:cubicBezTo>
                  <a:cubicBezTo>
                    <a:pt x="1275" y="899"/>
                    <a:pt x="1280" y="894"/>
                    <a:pt x="1286" y="889"/>
                  </a:cubicBezTo>
                  <a:cubicBezTo>
                    <a:pt x="1290" y="889"/>
                    <a:pt x="1294" y="889"/>
                    <a:pt x="1298" y="889"/>
                  </a:cubicBezTo>
                  <a:close/>
                  <a:moveTo>
                    <a:pt x="1448" y="743"/>
                  </a:moveTo>
                  <a:cubicBezTo>
                    <a:pt x="1449" y="742"/>
                    <a:pt x="1449" y="742"/>
                    <a:pt x="1449" y="742"/>
                  </a:cubicBezTo>
                  <a:cubicBezTo>
                    <a:pt x="1449" y="742"/>
                    <a:pt x="1449" y="742"/>
                    <a:pt x="1449" y="742"/>
                  </a:cubicBezTo>
                  <a:cubicBezTo>
                    <a:pt x="1449" y="742"/>
                    <a:pt x="1449" y="742"/>
                    <a:pt x="1449" y="742"/>
                  </a:cubicBezTo>
                  <a:cubicBezTo>
                    <a:pt x="1450" y="741"/>
                    <a:pt x="1450" y="741"/>
                    <a:pt x="1450" y="741"/>
                  </a:cubicBezTo>
                  <a:cubicBezTo>
                    <a:pt x="1450" y="741"/>
                    <a:pt x="1451" y="740"/>
                    <a:pt x="1451" y="740"/>
                  </a:cubicBezTo>
                  <a:cubicBezTo>
                    <a:pt x="1452" y="739"/>
                    <a:pt x="1452" y="739"/>
                    <a:pt x="1452" y="739"/>
                  </a:cubicBezTo>
                  <a:cubicBezTo>
                    <a:pt x="1454" y="738"/>
                    <a:pt x="1455" y="736"/>
                    <a:pt x="1457" y="735"/>
                  </a:cubicBezTo>
                  <a:cubicBezTo>
                    <a:pt x="1454" y="738"/>
                    <a:pt x="1451" y="740"/>
                    <a:pt x="1448" y="743"/>
                  </a:cubicBezTo>
                  <a:close/>
                  <a:moveTo>
                    <a:pt x="1519" y="662"/>
                  </a:moveTo>
                  <a:cubicBezTo>
                    <a:pt x="1518" y="662"/>
                    <a:pt x="1518" y="663"/>
                    <a:pt x="1518" y="664"/>
                  </a:cubicBezTo>
                  <a:cubicBezTo>
                    <a:pt x="1518" y="664"/>
                    <a:pt x="1518" y="665"/>
                    <a:pt x="1518" y="665"/>
                  </a:cubicBezTo>
                  <a:cubicBezTo>
                    <a:pt x="1518" y="666"/>
                    <a:pt x="1518" y="667"/>
                    <a:pt x="1517" y="667"/>
                  </a:cubicBezTo>
                  <a:cubicBezTo>
                    <a:pt x="1517" y="667"/>
                    <a:pt x="1517" y="668"/>
                    <a:pt x="1517" y="668"/>
                  </a:cubicBezTo>
                  <a:cubicBezTo>
                    <a:pt x="1517" y="668"/>
                    <a:pt x="1517" y="669"/>
                    <a:pt x="1517" y="669"/>
                  </a:cubicBezTo>
                  <a:cubicBezTo>
                    <a:pt x="1517" y="669"/>
                    <a:pt x="1517" y="670"/>
                    <a:pt x="1517" y="670"/>
                  </a:cubicBezTo>
                  <a:cubicBezTo>
                    <a:pt x="1517" y="671"/>
                    <a:pt x="1517" y="671"/>
                    <a:pt x="1517" y="671"/>
                  </a:cubicBezTo>
                  <a:cubicBezTo>
                    <a:pt x="1516" y="672"/>
                    <a:pt x="1515" y="673"/>
                    <a:pt x="1513" y="674"/>
                  </a:cubicBezTo>
                  <a:cubicBezTo>
                    <a:pt x="1510" y="677"/>
                    <a:pt x="1507" y="681"/>
                    <a:pt x="1505" y="685"/>
                  </a:cubicBezTo>
                  <a:cubicBezTo>
                    <a:pt x="1503" y="688"/>
                    <a:pt x="1501" y="692"/>
                    <a:pt x="1499" y="696"/>
                  </a:cubicBezTo>
                  <a:cubicBezTo>
                    <a:pt x="1497" y="700"/>
                    <a:pt x="1495" y="704"/>
                    <a:pt x="1493" y="708"/>
                  </a:cubicBezTo>
                  <a:cubicBezTo>
                    <a:pt x="1492" y="710"/>
                    <a:pt x="1490" y="711"/>
                    <a:pt x="1489" y="713"/>
                  </a:cubicBezTo>
                  <a:cubicBezTo>
                    <a:pt x="1489" y="713"/>
                    <a:pt x="1488" y="714"/>
                    <a:pt x="1488" y="714"/>
                  </a:cubicBezTo>
                  <a:cubicBezTo>
                    <a:pt x="1487" y="715"/>
                    <a:pt x="1487" y="715"/>
                    <a:pt x="1487" y="715"/>
                  </a:cubicBezTo>
                  <a:cubicBezTo>
                    <a:pt x="1487" y="715"/>
                    <a:pt x="1487" y="715"/>
                    <a:pt x="1487" y="715"/>
                  </a:cubicBezTo>
                  <a:cubicBezTo>
                    <a:pt x="1487" y="715"/>
                    <a:pt x="1487" y="715"/>
                    <a:pt x="1487" y="715"/>
                  </a:cubicBezTo>
                  <a:cubicBezTo>
                    <a:pt x="1486" y="716"/>
                    <a:pt x="1485" y="717"/>
                    <a:pt x="1484" y="717"/>
                  </a:cubicBezTo>
                  <a:cubicBezTo>
                    <a:pt x="1481" y="720"/>
                    <a:pt x="1477" y="722"/>
                    <a:pt x="1473" y="724"/>
                  </a:cubicBezTo>
                  <a:cubicBezTo>
                    <a:pt x="1469" y="726"/>
                    <a:pt x="1465" y="727"/>
                    <a:pt x="1461" y="729"/>
                  </a:cubicBezTo>
                  <a:cubicBezTo>
                    <a:pt x="1457" y="731"/>
                    <a:pt x="1453" y="733"/>
                    <a:pt x="1450" y="736"/>
                  </a:cubicBezTo>
                  <a:cubicBezTo>
                    <a:pt x="1450" y="735"/>
                    <a:pt x="1451" y="735"/>
                    <a:pt x="1451" y="734"/>
                  </a:cubicBezTo>
                  <a:cubicBezTo>
                    <a:pt x="1452" y="733"/>
                    <a:pt x="1452" y="733"/>
                    <a:pt x="1452" y="732"/>
                  </a:cubicBezTo>
                  <a:cubicBezTo>
                    <a:pt x="1453" y="731"/>
                    <a:pt x="1453" y="731"/>
                    <a:pt x="1453" y="731"/>
                  </a:cubicBezTo>
                  <a:cubicBezTo>
                    <a:pt x="1453" y="730"/>
                    <a:pt x="1453" y="730"/>
                    <a:pt x="1453" y="729"/>
                  </a:cubicBezTo>
                  <a:cubicBezTo>
                    <a:pt x="1454" y="725"/>
                    <a:pt x="1455" y="721"/>
                    <a:pt x="1455" y="716"/>
                  </a:cubicBezTo>
                  <a:cubicBezTo>
                    <a:pt x="1455" y="715"/>
                    <a:pt x="1455" y="715"/>
                    <a:pt x="1455" y="714"/>
                  </a:cubicBezTo>
                  <a:cubicBezTo>
                    <a:pt x="1455" y="713"/>
                    <a:pt x="1455" y="713"/>
                    <a:pt x="1455" y="712"/>
                  </a:cubicBezTo>
                  <a:cubicBezTo>
                    <a:pt x="1455" y="711"/>
                    <a:pt x="1455" y="709"/>
                    <a:pt x="1455" y="708"/>
                  </a:cubicBezTo>
                  <a:cubicBezTo>
                    <a:pt x="1454" y="706"/>
                    <a:pt x="1454" y="703"/>
                    <a:pt x="1454" y="701"/>
                  </a:cubicBezTo>
                  <a:cubicBezTo>
                    <a:pt x="1454" y="698"/>
                    <a:pt x="1454" y="695"/>
                    <a:pt x="1454" y="693"/>
                  </a:cubicBezTo>
                  <a:cubicBezTo>
                    <a:pt x="1454" y="692"/>
                    <a:pt x="1454" y="691"/>
                    <a:pt x="1454" y="690"/>
                  </a:cubicBezTo>
                  <a:cubicBezTo>
                    <a:pt x="1454" y="690"/>
                    <a:pt x="1454" y="690"/>
                    <a:pt x="1454" y="690"/>
                  </a:cubicBezTo>
                  <a:cubicBezTo>
                    <a:pt x="1454" y="690"/>
                    <a:pt x="1454" y="690"/>
                    <a:pt x="1454" y="690"/>
                  </a:cubicBezTo>
                  <a:cubicBezTo>
                    <a:pt x="1454" y="688"/>
                    <a:pt x="1454" y="687"/>
                    <a:pt x="1454" y="686"/>
                  </a:cubicBezTo>
                  <a:cubicBezTo>
                    <a:pt x="1455" y="681"/>
                    <a:pt x="1456" y="677"/>
                    <a:pt x="1458" y="673"/>
                  </a:cubicBezTo>
                  <a:cubicBezTo>
                    <a:pt x="1458" y="673"/>
                    <a:pt x="1458" y="672"/>
                    <a:pt x="1458" y="672"/>
                  </a:cubicBezTo>
                  <a:cubicBezTo>
                    <a:pt x="1458" y="672"/>
                    <a:pt x="1458" y="671"/>
                    <a:pt x="1459" y="671"/>
                  </a:cubicBezTo>
                  <a:cubicBezTo>
                    <a:pt x="1459" y="670"/>
                    <a:pt x="1459" y="669"/>
                    <a:pt x="1459" y="668"/>
                  </a:cubicBezTo>
                  <a:cubicBezTo>
                    <a:pt x="1460" y="668"/>
                    <a:pt x="1460" y="667"/>
                    <a:pt x="1460" y="666"/>
                  </a:cubicBezTo>
                  <a:cubicBezTo>
                    <a:pt x="1460" y="667"/>
                    <a:pt x="1460" y="667"/>
                    <a:pt x="1460" y="667"/>
                  </a:cubicBezTo>
                  <a:cubicBezTo>
                    <a:pt x="1460" y="667"/>
                    <a:pt x="1460" y="667"/>
                    <a:pt x="1461" y="666"/>
                  </a:cubicBezTo>
                  <a:cubicBezTo>
                    <a:pt x="1461" y="665"/>
                    <a:pt x="1461" y="665"/>
                    <a:pt x="1462" y="664"/>
                  </a:cubicBezTo>
                  <a:cubicBezTo>
                    <a:pt x="1462" y="664"/>
                    <a:pt x="1462" y="663"/>
                    <a:pt x="1462" y="663"/>
                  </a:cubicBezTo>
                  <a:cubicBezTo>
                    <a:pt x="1462" y="663"/>
                    <a:pt x="1462" y="662"/>
                    <a:pt x="1462" y="662"/>
                  </a:cubicBezTo>
                  <a:cubicBezTo>
                    <a:pt x="1462" y="662"/>
                    <a:pt x="1462" y="662"/>
                    <a:pt x="1462" y="662"/>
                  </a:cubicBezTo>
                  <a:cubicBezTo>
                    <a:pt x="1463" y="661"/>
                    <a:pt x="1463" y="660"/>
                    <a:pt x="1463" y="659"/>
                  </a:cubicBezTo>
                  <a:cubicBezTo>
                    <a:pt x="1463" y="657"/>
                    <a:pt x="1463" y="656"/>
                    <a:pt x="1463" y="655"/>
                  </a:cubicBezTo>
                  <a:cubicBezTo>
                    <a:pt x="1463" y="654"/>
                    <a:pt x="1464" y="653"/>
                    <a:pt x="1464" y="651"/>
                  </a:cubicBezTo>
                  <a:cubicBezTo>
                    <a:pt x="1464" y="650"/>
                    <a:pt x="1464" y="649"/>
                    <a:pt x="1464" y="648"/>
                  </a:cubicBezTo>
                  <a:cubicBezTo>
                    <a:pt x="1464" y="647"/>
                    <a:pt x="1464" y="646"/>
                    <a:pt x="1464" y="645"/>
                  </a:cubicBezTo>
                  <a:cubicBezTo>
                    <a:pt x="1472" y="638"/>
                    <a:pt x="1470" y="629"/>
                    <a:pt x="1465" y="621"/>
                  </a:cubicBezTo>
                  <a:cubicBezTo>
                    <a:pt x="1485" y="623"/>
                    <a:pt x="1504" y="628"/>
                    <a:pt x="1522" y="635"/>
                  </a:cubicBezTo>
                  <a:cubicBezTo>
                    <a:pt x="1518" y="640"/>
                    <a:pt x="1518" y="645"/>
                    <a:pt x="1523" y="650"/>
                  </a:cubicBezTo>
                  <a:cubicBezTo>
                    <a:pt x="1523" y="650"/>
                    <a:pt x="1522" y="651"/>
                    <a:pt x="1522" y="651"/>
                  </a:cubicBezTo>
                  <a:cubicBezTo>
                    <a:pt x="1522" y="653"/>
                    <a:pt x="1521" y="654"/>
                    <a:pt x="1521" y="655"/>
                  </a:cubicBezTo>
                  <a:cubicBezTo>
                    <a:pt x="1520" y="657"/>
                    <a:pt x="1520" y="658"/>
                    <a:pt x="1519" y="659"/>
                  </a:cubicBezTo>
                  <a:cubicBezTo>
                    <a:pt x="1519" y="660"/>
                    <a:pt x="1519" y="661"/>
                    <a:pt x="1519" y="662"/>
                  </a:cubicBezTo>
                  <a:close/>
                  <a:moveTo>
                    <a:pt x="1548" y="662"/>
                  </a:moveTo>
                  <a:cubicBezTo>
                    <a:pt x="1548" y="662"/>
                    <a:pt x="1548" y="662"/>
                    <a:pt x="1548" y="662"/>
                  </a:cubicBezTo>
                  <a:cubicBezTo>
                    <a:pt x="1544" y="663"/>
                    <a:pt x="1540" y="664"/>
                    <a:pt x="1536" y="665"/>
                  </a:cubicBezTo>
                  <a:cubicBezTo>
                    <a:pt x="1532" y="665"/>
                    <a:pt x="1528" y="667"/>
                    <a:pt x="1524" y="668"/>
                  </a:cubicBezTo>
                  <a:cubicBezTo>
                    <a:pt x="1523" y="668"/>
                    <a:pt x="1522" y="669"/>
                    <a:pt x="1521" y="669"/>
                  </a:cubicBezTo>
                  <a:cubicBezTo>
                    <a:pt x="1521" y="670"/>
                    <a:pt x="1520" y="670"/>
                    <a:pt x="1520" y="670"/>
                  </a:cubicBezTo>
                  <a:cubicBezTo>
                    <a:pt x="1519" y="670"/>
                    <a:pt x="1519" y="670"/>
                    <a:pt x="1519" y="670"/>
                  </a:cubicBezTo>
                  <a:cubicBezTo>
                    <a:pt x="1519" y="670"/>
                    <a:pt x="1519" y="670"/>
                    <a:pt x="1519" y="670"/>
                  </a:cubicBezTo>
                  <a:cubicBezTo>
                    <a:pt x="1519" y="670"/>
                    <a:pt x="1520" y="670"/>
                    <a:pt x="1520" y="669"/>
                  </a:cubicBezTo>
                  <a:cubicBezTo>
                    <a:pt x="1520" y="669"/>
                    <a:pt x="1520" y="669"/>
                    <a:pt x="1520" y="668"/>
                  </a:cubicBezTo>
                  <a:cubicBezTo>
                    <a:pt x="1520" y="668"/>
                    <a:pt x="1520" y="668"/>
                    <a:pt x="1520" y="668"/>
                  </a:cubicBezTo>
                  <a:cubicBezTo>
                    <a:pt x="1520" y="667"/>
                    <a:pt x="1520" y="666"/>
                    <a:pt x="1520" y="666"/>
                  </a:cubicBezTo>
                  <a:cubicBezTo>
                    <a:pt x="1520" y="665"/>
                    <a:pt x="1520" y="665"/>
                    <a:pt x="1521" y="664"/>
                  </a:cubicBezTo>
                  <a:cubicBezTo>
                    <a:pt x="1521" y="663"/>
                    <a:pt x="1521" y="663"/>
                    <a:pt x="1521" y="662"/>
                  </a:cubicBezTo>
                  <a:cubicBezTo>
                    <a:pt x="1521" y="662"/>
                    <a:pt x="1521" y="661"/>
                    <a:pt x="1522" y="660"/>
                  </a:cubicBezTo>
                  <a:cubicBezTo>
                    <a:pt x="1522" y="659"/>
                    <a:pt x="1522" y="658"/>
                    <a:pt x="1523" y="656"/>
                  </a:cubicBezTo>
                  <a:cubicBezTo>
                    <a:pt x="1523" y="655"/>
                    <a:pt x="1524" y="654"/>
                    <a:pt x="1525" y="652"/>
                  </a:cubicBezTo>
                  <a:cubicBezTo>
                    <a:pt x="1525" y="651"/>
                    <a:pt x="1526" y="650"/>
                    <a:pt x="1527" y="648"/>
                  </a:cubicBezTo>
                  <a:cubicBezTo>
                    <a:pt x="1527" y="648"/>
                    <a:pt x="1527" y="648"/>
                    <a:pt x="1527" y="648"/>
                  </a:cubicBezTo>
                  <a:cubicBezTo>
                    <a:pt x="1526" y="649"/>
                    <a:pt x="1526" y="650"/>
                    <a:pt x="1526" y="651"/>
                  </a:cubicBezTo>
                  <a:cubicBezTo>
                    <a:pt x="1534" y="654"/>
                    <a:pt x="1540" y="651"/>
                    <a:pt x="1544" y="646"/>
                  </a:cubicBezTo>
                  <a:cubicBezTo>
                    <a:pt x="1548" y="648"/>
                    <a:pt x="1552" y="650"/>
                    <a:pt x="1555" y="652"/>
                  </a:cubicBezTo>
                  <a:cubicBezTo>
                    <a:pt x="1555" y="653"/>
                    <a:pt x="1555" y="653"/>
                    <a:pt x="1555" y="653"/>
                  </a:cubicBezTo>
                  <a:cubicBezTo>
                    <a:pt x="1555" y="654"/>
                    <a:pt x="1554" y="654"/>
                    <a:pt x="1554" y="655"/>
                  </a:cubicBezTo>
                  <a:cubicBezTo>
                    <a:pt x="1553" y="656"/>
                    <a:pt x="1553" y="657"/>
                    <a:pt x="1552" y="658"/>
                  </a:cubicBezTo>
                  <a:cubicBezTo>
                    <a:pt x="1552" y="658"/>
                    <a:pt x="1551" y="659"/>
                    <a:pt x="1551" y="660"/>
                  </a:cubicBezTo>
                  <a:cubicBezTo>
                    <a:pt x="1550" y="660"/>
                    <a:pt x="1550" y="660"/>
                    <a:pt x="1550" y="660"/>
                  </a:cubicBezTo>
                  <a:cubicBezTo>
                    <a:pt x="1550" y="661"/>
                    <a:pt x="1549" y="661"/>
                    <a:pt x="1549" y="661"/>
                  </a:cubicBezTo>
                  <a:cubicBezTo>
                    <a:pt x="1549" y="662"/>
                    <a:pt x="1548" y="662"/>
                    <a:pt x="1548" y="662"/>
                  </a:cubicBezTo>
                  <a:close/>
                  <a:moveTo>
                    <a:pt x="1567" y="661"/>
                  </a:moveTo>
                  <a:cubicBezTo>
                    <a:pt x="1566" y="661"/>
                    <a:pt x="1564" y="661"/>
                    <a:pt x="1562" y="661"/>
                  </a:cubicBezTo>
                  <a:cubicBezTo>
                    <a:pt x="1561" y="661"/>
                    <a:pt x="1559" y="661"/>
                    <a:pt x="1557" y="661"/>
                  </a:cubicBezTo>
                  <a:cubicBezTo>
                    <a:pt x="1555" y="662"/>
                    <a:pt x="1552" y="662"/>
                    <a:pt x="1549" y="662"/>
                  </a:cubicBezTo>
                  <a:cubicBezTo>
                    <a:pt x="1549" y="662"/>
                    <a:pt x="1550" y="662"/>
                    <a:pt x="1550" y="662"/>
                  </a:cubicBezTo>
                  <a:cubicBezTo>
                    <a:pt x="1551" y="661"/>
                    <a:pt x="1552" y="660"/>
                    <a:pt x="1553" y="659"/>
                  </a:cubicBezTo>
                  <a:cubicBezTo>
                    <a:pt x="1554" y="658"/>
                    <a:pt x="1555" y="657"/>
                    <a:pt x="1555" y="657"/>
                  </a:cubicBezTo>
                  <a:cubicBezTo>
                    <a:pt x="1556" y="656"/>
                    <a:pt x="1556" y="656"/>
                    <a:pt x="1556" y="655"/>
                  </a:cubicBezTo>
                  <a:cubicBezTo>
                    <a:pt x="1557" y="655"/>
                    <a:pt x="1557" y="654"/>
                    <a:pt x="1557" y="654"/>
                  </a:cubicBezTo>
                  <a:cubicBezTo>
                    <a:pt x="1557" y="654"/>
                    <a:pt x="1557" y="654"/>
                    <a:pt x="1557" y="654"/>
                  </a:cubicBezTo>
                  <a:cubicBezTo>
                    <a:pt x="1561" y="656"/>
                    <a:pt x="1565" y="659"/>
                    <a:pt x="1569" y="662"/>
                  </a:cubicBezTo>
                  <a:cubicBezTo>
                    <a:pt x="1568" y="661"/>
                    <a:pt x="1568" y="661"/>
                    <a:pt x="1567" y="661"/>
                  </a:cubicBezTo>
                  <a:close/>
                  <a:moveTo>
                    <a:pt x="1520" y="553"/>
                  </a:moveTo>
                  <a:cubicBezTo>
                    <a:pt x="1523" y="552"/>
                    <a:pt x="1543" y="552"/>
                    <a:pt x="1563" y="555"/>
                  </a:cubicBezTo>
                  <a:cubicBezTo>
                    <a:pt x="1561" y="562"/>
                    <a:pt x="1563" y="571"/>
                    <a:pt x="1570" y="577"/>
                  </a:cubicBezTo>
                  <a:cubicBezTo>
                    <a:pt x="1571" y="577"/>
                    <a:pt x="1571" y="577"/>
                    <a:pt x="1571" y="577"/>
                  </a:cubicBezTo>
                  <a:cubicBezTo>
                    <a:pt x="1571" y="577"/>
                    <a:pt x="1571" y="578"/>
                    <a:pt x="1571" y="578"/>
                  </a:cubicBezTo>
                  <a:cubicBezTo>
                    <a:pt x="1572" y="580"/>
                    <a:pt x="1572" y="582"/>
                    <a:pt x="1573" y="583"/>
                  </a:cubicBezTo>
                  <a:cubicBezTo>
                    <a:pt x="1573" y="584"/>
                    <a:pt x="1573" y="585"/>
                    <a:pt x="1574" y="586"/>
                  </a:cubicBezTo>
                  <a:cubicBezTo>
                    <a:pt x="1574" y="586"/>
                    <a:pt x="1574" y="587"/>
                    <a:pt x="1574" y="587"/>
                  </a:cubicBezTo>
                  <a:cubicBezTo>
                    <a:pt x="1574" y="587"/>
                    <a:pt x="1575" y="588"/>
                    <a:pt x="1575" y="588"/>
                  </a:cubicBezTo>
                  <a:cubicBezTo>
                    <a:pt x="1575" y="589"/>
                    <a:pt x="1575" y="590"/>
                    <a:pt x="1576" y="590"/>
                  </a:cubicBezTo>
                  <a:cubicBezTo>
                    <a:pt x="1576" y="591"/>
                    <a:pt x="1576" y="592"/>
                    <a:pt x="1577" y="592"/>
                  </a:cubicBezTo>
                  <a:cubicBezTo>
                    <a:pt x="1577" y="593"/>
                    <a:pt x="1577" y="593"/>
                    <a:pt x="1577" y="593"/>
                  </a:cubicBezTo>
                  <a:cubicBezTo>
                    <a:pt x="1577" y="593"/>
                    <a:pt x="1578" y="594"/>
                    <a:pt x="1578" y="594"/>
                  </a:cubicBezTo>
                  <a:cubicBezTo>
                    <a:pt x="1578" y="594"/>
                    <a:pt x="1579" y="595"/>
                    <a:pt x="1579" y="595"/>
                  </a:cubicBezTo>
                  <a:cubicBezTo>
                    <a:pt x="1580" y="596"/>
                    <a:pt x="1580" y="596"/>
                    <a:pt x="1580" y="596"/>
                  </a:cubicBezTo>
                  <a:cubicBezTo>
                    <a:pt x="1581" y="597"/>
                    <a:pt x="1581" y="597"/>
                    <a:pt x="1581" y="597"/>
                  </a:cubicBezTo>
                  <a:cubicBezTo>
                    <a:pt x="1582" y="598"/>
                    <a:pt x="1582" y="598"/>
                    <a:pt x="1582" y="598"/>
                  </a:cubicBezTo>
                  <a:cubicBezTo>
                    <a:pt x="1582" y="598"/>
                    <a:pt x="1582" y="598"/>
                    <a:pt x="1582" y="598"/>
                  </a:cubicBezTo>
                  <a:cubicBezTo>
                    <a:pt x="1582" y="599"/>
                    <a:pt x="1581" y="599"/>
                    <a:pt x="1581" y="599"/>
                  </a:cubicBezTo>
                  <a:cubicBezTo>
                    <a:pt x="1580" y="600"/>
                    <a:pt x="1580" y="600"/>
                    <a:pt x="1580" y="600"/>
                  </a:cubicBezTo>
                  <a:cubicBezTo>
                    <a:pt x="1580" y="600"/>
                    <a:pt x="1579" y="600"/>
                    <a:pt x="1579" y="601"/>
                  </a:cubicBezTo>
                  <a:cubicBezTo>
                    <a:pt x="1577" y="603"/>
                    <a:pt x="1576" y="605"/>
                    <a:pt x="1575" y="608"/>
                  </a:cubicBezTo>
                  <a:cubicBezTo>
                    <a:pt x="1574" y="610"/>
                    <a:pt x="1573" y="613"/>
                    <a:pt x="1572" y="615"/>
                  </a:cubicBezTo>
                  <a:cubicBezTo>
                    <a:pt x="1570" y="618"/>
                    <a:pt x="1569" y="621"/>
                    <a:pt x="1568" y="624"/>
                  </a:cubicBezTo>
                  <a:cubicBezTo>
                    <a:pt x="1566" y="629"/>
                    <a:pt x="1564" y="634"/>
                    <a:pt x="1562" y="639"/>
                  </a:cubicBezTo>
                  <a:cubicBezTo>
                    <a:pt x="1561" y="641"/>
                    <a:pt x="1560" y="643"/>
                    <a:pt x="1559" y="645"/>
                  </a:cubicBezTo>
                  <a:cubicBezTo>
                    <a:pt x="1556" y="642"/>
                    <a:pt x="1552" y="638"/>
                    <a:pt x="1548" y="635"/>
                  </a:cubicBezTo>
                  <a:cubicBezTo>
                    <a:pt x="1550" y="627"/>
                    <a:pt x="1550" y="618"/>
                    <a:pt x="1549" y="612"/>
                  </a:cubicBezTo>
                  <a:cubicBezTo>
                    <a:pt x="1547" y="615"/>
                    <a:pt x="1539" y="620"/>
                    <a:pt x="1532" y="625"/>
                  </a:cubicBezTo>
                  <a:cubicBezTo>
                    <a:pt x="1530" y="624"/>
                    <a:pt x="1527" y="623"/>
                    <a:pt x="1525" y="622"/>
                  </a:cubicBezTo>
                  <a:cubicBezTo>
                    <a:pt x="1491" y="609"/>
                    <a:pt x="1477" y="607"/>
                    <a:pt x="1444" y="599"/>
                  </a:cubicBezTo>
                  <a:cubicBezTo>
                    <a:pt x="1476" y="580"/>
                    <a:pt x="1486" y="568"/>
                    <a:pt x="1520" y="553"/>
                  </a:cubicBezTo>
                  <a:close/>
                  <a:moveTo>
                    <a:pt x="1452" y="619"/>
                  </a:moveTo>
                  <a:cubicBezTo>
                    <a:pt x="1452" y="619"/>
                    <a:pt x="1452" y="619"/>
                    <a:pt x="1452" y="619"/>
                  </a:cubicBezTo>
                  <a:cubicBezTo>
                    <a:pt x="1452" y="620"/>
                    <a:pt x="1452" y="622"/>
                    <a:pt x="1452" y="623"/>
                  </a:cubicBezTo>
                  <a:cubicBezTo>
                    <a:pt x="1452" y="630"/>
                    <a:pt x="1449" y="642"/>
                    <a:pt x="1460" y="641"/>
                  </a:cubicBezTo>
                  <a:cubicBezTo>
                    <a:pt x="1459" y="642"/>
                    <a:pt x="1459" y="642"/>
                    <a:pt x="1459" y="642"/>
                  </a:cubicBezTo>
                  <a:cubicBezTo>
                    <a:pt x="1460" y="643"/>
                    <a:pt x="1461" y="645"/>
                    <a:pt x="1461" y="647"/>
                  </a:cubicBezTo>
                  <a:cubicBezTo>
                    <a:pt x="1462" y="647"/>
                    <a:pt x="1462" y="646"/>
                    <a:pt x="1462" y="646"/>
                  </a:cubicBezTo>
                  <a:cubicBezTo>
                    <a:pt x="1462" y="647"/>
                    <a:pt x="1462" y="647"/>
                    <a:pt x="1462" y="648"/>
                  </a:cubicBezTo>
                  <a:cubicBezTo>
                    <a:pt x="1462" y="649"/>
                    <a:pt x="1462" y="650"/>
                    <a:pt x="1462" y="651"/>
                  </a:cubicBezTo>
                  <a:cubicBezTo>
                    <a:pt x="1462" y="653"/>
                    <a:pt x="1461" y="654"/>
                    <a:pt x="1461" y="655"/>
                  </a:cubicBezTo>
                  <a:cubicBezTo>
                    <a:pt x="1461" y="656"/>
                    <a:pt x="1461" y="657"/>
                    <a:pt x="1461" y="658"/>
                  </a:cubicBezTo>
                  <a:cubicBezTo>
                    <a:pt x="1461" y="659"/>
                    <a:pt x="1461" y="660"/>
                    <a:pt x="1460" y="661"/>
                  </a:cubicBezTo>
                  <a:cubicBezTo>
                    <a:pt x="1460" y="661"/>
                    <a:pt x="1460" y="662"/>
                    <a:pt x="1460" y="662"/>
                  </a:cubicBezTo>
                  <a:cubicBezTo>
                    <a:pt x="1460" y="662"/>
                    <a:pt x="1460" y="662"/>
                    <a:pt x="1460" y="662"/>
                  </a:cubicBezTo>
                  <a:cubicBezTo>
                    <a:pt x="1460" y="663"/>
                    <a:pt x="1460" y="663"/>
                    <a:pt x="1460" y="663"/>
                  </a:cubicBezTo>
                  <a:cubicBezTo>
                    <a:pt x="1460" y="664"/>
                    <a:pt x="1460" y="664"/>
                    <a:pt x="1460" y="664"/>
                  </a:cubicBezTo>
                  <a:cubicBezTo>
                    <a:pt x="1459" y="665"/>
                    <a:pt x="1458" y="666"/>
                    <a:pt x="1458" y="668"/>
                  </a:cubicBezTo>
                  <a:cubicBezTo>
                    <a:pt x="1457" y="668"/>
                    <a:pt x="1457" y="669"/>
                    <a:pt x="1457" y="670"/>
                  </a:cubicBezTo>
                  <a:cubicBezTo>
                    <a:pt x="1456" y="670"/>
                    <a:pt x="1456" y="671"/>
                    <a:pt x="1456" y="671"/>
                  </a:cubicBezTo>
                  <a:cubicBezTo>
                    <a:pt x="1456" y="672"/>
                    <a:pt x="1456" y="672"/>
                    <a:pt x="1455" y="672"/>
                  </a:cubicBezTo>
                  <a:cubicBezTo>
                    <a:pt x="1454" y="676"/>
                    <a:pt x="1453" y="680"/>
                    <a:pt x="1452" y="685"/>
                  </a:cubicBezTo>
                  <a:cubicBezTo>
                    <a:pt x="1452" y="685"/>
                    <a:pt x="1452" y="685"/>
                    <a:pt x="1452" y="685"/>
                  </a:cubicBezTo>
                  <a:cubicBezTo>
                    <a:pt x="1452" y="685"/>
                    <a:pt x="1452" y="684"/>
                    <a:pt x="1452" y="684"/>
                  </a:cubicBezTo>
                  <a:cubicBezTo>
                    <a:pt x="1451" y="684"/>
                    <a:pt x="1451" y="684"/>
                    <a:pt x="1451" y="683"/>
                  </a:cubicBezTo>
                  <a:cubicBezTo>
                    <a:pt x="1451" y="683"/>
                    <a:pt x="1451" y="683"/>
                    <a:pt x="1450" y="683"/>
                  </a:cubicBezTo>
                  <a:cubicBezTo>
                    <a:pt x="1448" y="681"/>
                    <a:pt x="1446" y="679"/>
                    <a:pt x="1443" y="678"/>
                  </a:cubicBezTo>
                  <a:cubicBezTo>
                    <a:pt x="1441" y="677"/>
                    <a:pt x="1439" y="675"/>
                    <a:pt x="1436" y="674"/>
                  </a:cubicBezTo>
                  <a:cubicBezTo>
                    <a:pt x="1437" y="674"/>
                    <a:pt x="1437" y="674"/>
                    <a:pt x="1437" y="673"/>
                  </a:cubicBezTo>
                  <a:cubicBezTo>
                    <a:pt x="1437" y="671"/>
                    <a:pt x="1437" y="671"/>
                    <a:pt x="1437" y="671"/>
                  </a:cubicBezTo>
                  <a:cubicBezTo>
                    <a:pt x="1440" y="659"/>
                    <a:pt x="1430" y="647"/>
                    <a:pt x="1417" y="649"/>
                  </a:cubicBezTo>
                  <a:cubicBezTo>
                    <a:pt x="1420" y="659"/>
                    <a:pt x="1420" y="677"/>
                    <a:pt x="1434" y="674"/>
                  </a:cubicBezTo>
                  <a:cubicBezTo>
                    <a:pt x="1434" y="675"/>
                    <a:pt x="1434" y="675"/>
                    <a:pt x="1434" y="675"/>
                  </a:cubicBezTo>
                  <a:cubicBezTo>
                    <a:pt x="1437" y="677"/>
                    <a:pt x="1440" y="678"/>
                    <a:pt x="1442" y="680"/>
                  </a:cubicBezTo>
                  <a:cubicBezTo>
                    <a:pt x="1445" y="681"/>
                    <a:pt x="1447" y="683"/>
                    <a:pt x="1449" y="684"/>
                  </a:cubicBezTo>
                  <a:cubicBezTo>
                    <a:pt x="1449" y="684"/>
                    <a:pt x="1449" y="685"/>
                    <a:pt x="1449" y="685"/>
                  </a:cubicBezTo>
                  <a:cubicBezTo>
                    <a:pt x="1450" y="685"/>
                    <a:pt x="1450" y="685"/>
                    <a:pt x="1450" y="685"/>
                  </a:cubicBezTo>
                  <a:cubicBezTo>
                    <a:pt x="1450" y="686"/>
                    <a:pt x="1450" y="686"/>
                    <a:pt x="1451" y="686"/>
                  </a:cubicBezTo>
                  <a:cubicBezTo>
                    <a:pt x="1451" y="686"/>
                    <a:pt x="1451" y="686"/>
                    <a:pt x="1451" y="686"/>
                  </a:cubicBezTo>
                  <a:cubicBezTo>
                    <a:pt x="1451" y="687"/>
                    <a:pt x="1452" y="687"/>
                    <a:pt x="1452" y="687"/>
                  </a:cubicBezTo>
                  <a:cubicBezTo>
                    <a:pt x="1452" y="689"/>
                    <a:pt x="1451" y="691"/>
                    <a:pt x="1451" y="693"/>
                  </a:cubicBezTo>
                  <a:cubicBezTo>
                    <a:pt x="1451" y="696"/>
                    <a:pt x="1452" y="698"/>
                    <a:pt x="1452" y="701"/>
                  </a:cubicBezTo>
                  <a:cubicBezTo>
                    <a:pt x="1452" y="703"/>
                    <a:pt x="1452" y="706"/>
                    <a:pt x="1452" y="708"/>
                  </a:cubicBezTo>
                  <a:cubicBezTo>
                    <a:pt x="1452" y="710"/>
                    <a:pt x="1453" y="711"/>
                    <a:pt x="1453" y="712"/>
                  </a:cubicBezTo>
                  <a:cubicBezTo>
                    <a:pt x="1453" y="713"/>
                    <a:pt x="1453" y="713"/>
                    <a:pt x="1453" y="714"/>
                  </a:cubicBezTo>
                  <a:cubicBezTo>
                    <a:pt x="1453" y="715"/>
                    <a:pt x="1453" y="715"/>
                    <a:pt x="1453" y="716"/>
                  </a:cubicBezTo>
                  <a:cubicBezTo>
                    <a:pt x="1453" y="720"/>
                    <a:pt x="1452" y="725"/>
                    <a:pt x="1451" y="728"/>
                  </a:cubicBezTo>
                  <a:cubicBezTo>
                    <a:pt x="1451" y="729"/>
                    <a:pt x="1451" y="729"/>
                    <a:pt x="1451" y="730"/>
                  </a:cubicBezTo>
                  <a:cubicBezTo>
                    <a:pt x="1451" y="730"/>
                    <a:pt x="1450" y="731"/>
                    <a:pt x="1450" y="731"/>
                  </a:cubicBezTo>
                  <a:cubicBezTo>
                    <a:pt x="1450" y="732"/>
                    <a:pt x="1450" y="733"/>
                    <a:pt x="1450" y="733"/>
                  </a:cubicBezTo>
                  <a:cubicBezTo>
                    <a:pt x="1449" y="735"/>
                    <a:pt x="1448" y="736"/>
                    <a:pt x="1448" y="737"/>
                  </a:cubicBezTo>
                  <a:cubicBezTo>
                    <a:pt x="1448" y="738"/>
                    <a:pt x="1447" y="738"/>
                    <a:pt x="1447" y="739"/>
                  </a:cubicBezTo>
                  <a:cubicBezTo>
                    <a:pt x="1447" y="739"/>
                    <a:pt x="1447" y="739"/>
                    <a:pt x="1447" y="739"/>
                  </a:cubicBezTo>
                  <a:cubicBezTo>
                    <a:pt x="1446" y="739"/>
                    <a:pt x="1446" y="739"/>
                    <a:pt x="1446" y="739"/>
                  </a:cubicBezTo>
                  <a:cubicBezTo>
                    <a:pt x="1446" y="739"/>
                    <a:pt x="1446" y="739"/>
                    <a:pt x="1446" y="739"/>
                  </a:cubicBezTo>
                  <a:cubicBezTo>
                    <a:pt x="1446" y="740"/>
                    <a:pt x="1446" y="740"/>
                    <a:pt x="1446" y="740"/>
                  </a:cubicBezTo>
                  <a:cubicBezTo>
                    <a:pt x="1445" y="741"/>
                    <a:pt x="1445" y="741"/>
                    <a:pt x="1445" y="741"/>
                  </a:cubicBezTo>
                  <a:cubicBezTo>
                    <a:pt x="1444" y="742"/>
                    <a:pt x="1444" y="742"/>
                    <a:pt x="1443" y="743"/>
                  </a:cubicBezTo>
                  <a:cubicBezTo>
                    <a:pt x="1442" y="744"/>
                    <a:pt x="1442" y="745"/>
                    <a:pt x="1441" y="746"/>
                  </a:cubicBezTo>
                  <a:cubicBezTo>
                    <a:pt x="1436" y="752"/>
                    <a:pt x="1431" y="759"/>
                    <a:pt x="1427" y="765"/>
                  </a:cubicBezTo>
                  <a:cubicBezTo>
                    <a:pt x="1408" y="787"/>
                    <a:pt x="1391" y="811"/>
                    <a:pt x="1366" y="826"/>
                  </a:cubicBezTo>
                  <a:cubicBezTo>
                    <a:pt x="1333" y="845"/>
                    <a:pt x="1292" y="865"/>
                    <a:pt x="1259" y="880"/>
                  </a:cubicBezTo>
                  <a:cubicBezTo>
                    <a:pt x="1264" y="864"/>
                    <a:pt x="1270" y="849"/>
                    <a:pt x="1277" y="834"/>
                  </a:cubicBezTo>
                  <a:cubicBezTo>
                    <a:pt x="1280" y="830"/>
                    <a:pt x="1284" y="826"/>
                    <a:pt x="1288" y="823"/>
                  </a:cubicBezTo>
                  <a:cubicBezTo>
                    <a:pt x="1288" y="823"/>
                    <a:pt x="1288" y="823"/>
                    <a:pt x="1289" y="823"/>
                  </a:cubicBezTo>
                  <a:cubicBezTo>
                    <a:pt x="1292" y="821"/>
                    <a:pt x="1295" y="820"/>
                    <a:pt x="1300" y="819"/>
                  </a:cubicBezTo>
                  <a:cubicBezTo>
                    <a:pt x="1301" y="819"/>
                    <a:pt x="1302" y="818"/>
                    <a:pt x="1303" y="818"/>
                  </a:cubicBezTo>
                  <a:cubicBezTo>
                    <a:pt x="1304" y="818"/>
                    <a:pt x="1305" y="818"/>
                    <a:pt x="1306" y="818"/>
                  </a:cubicBezTo>
                  <a:cubicBezTo>
                    <a:pt x="1308" y="817"/>
                    <a:pt x="1311" y="817"/>
                    <a:pt x="1313" y="817"/>
                  </a:cubicBezTo>
                  <a:cubicBezTo>
                    <a:pt x="1314" y="817"/>
                    <a:pt x="1314" y="817"/>
                    <a:pt x="1315" y="816"/>
                  </a:cubicBezTo>
                  <a:cubicBezTo>
                    <a:pt x="1338" y="838"/>
                    <a:pt x="1350" y="820"/>
                    <a:pt x="1374" y="820"/>
                  </a:cubicBezTo>
                  <a:cubicBezTo>
                    <a:pt x="1354" y="792"/>
                    <a:pt x="1332" y="795"/>
                    <a:pt x="1312" y="814"/>
                  </a:cubicBezTo>
                  <a:cubicBezTo>
                    <a:pt x="1312" y="814"/>
                    <a:pt x="1312" y="814"/>
                    <a:pt x="1312" y="814"/>
                  </a:cubicBezTo>
                  <a:cubicBezTo>
                    <a:pt x="1310" y="814"/>
                    <a:pt x="1308" y="815"/>
                    <a:pt x="1306" y="815"/>
                  </a:cubicBezTo>
                  <a:cubicBezTo>
                    <a:pt x="1304" y="815"/>
                    <a:pt x="1303" y="815"/>
                    <a:pt x="1302" y="816"/>
                  </a:cubicBezTo>
                  <a:cubicBezTo>
                    <a:pt x="1301" y="816"/>
                    <a:pt x="1300" y="816"/>
                    <a:pt x="1299" y="816"/>
                  </a:cubicBezTo>
                  <a:cubicBezTo>
                    <a:pt x="1297" y="817"/>
                    <a:pt x="1295" y="817"/>
                    <a:pt x="1294" y="818"/>
                  </a:cubicBezTo>
                  <a:cubicBezTo>
                    <a:pt x="1294" y="817"/>
                    <a:pt x="1295" y="817"/>
                    <a:pt x="1295" y="816"/>
                  </a:cubicBezTo>
                  <a:cubicBezTo>
                    <a:pt x="1299" y="812"/>
                    <a:pt x="1303" y="809"/>
                    <a:pt x="1306" y="805"/>
                  </a:cubicBezTo>
                  <a:cubicBezTo>
                    <a:pt x="1308" y="803"/>
                    <a:pt x="1310" y="801"/>
                    <a:pt x="1311" y="799"/>
                  </a:cubicBezTo>
                  <a:cubicBezTo>
                    <a:pt x="1312" y="798"/>
                    <a:pt x="1313" y="797"/>
                    <a:pt x="1314" y="796"/>
                  </a:cubicBezTo>
                  <a:cubicBezTo>
                    <a:pt x="1314" y="795"/>
                    <a:pt x="1314" y="795"/>
                    <a:pt x="1314" y="795"/>
                  </a:cubicBezTo>
                  <a:cubicBezTo>
                    <a:pt x="1314" y="795"/>
                    <a:pt x="1314" y="795"/>
                    <a:pt x="1314" y="795"/>
                  </a:cubicBezTo>
                  <a:cubicBezTo>
                    <a:pt x="1315" y="795"/>
                    <a:pt x="1315" y="795"/>
                    <a:pt x="1315" y="795"/>
                  </a:cubicBezTo>
                  <a:cubicBezTo>
                    <a:pt x="1315" y="795"/>
                    <a:pt x="1315" y="795"/>
                    <a:pt x="1315" y="795"/>
                  </a:cubicBezTo>
                  <a:cubicBezTo>
                    <a:pt x="1315" y="795"/>
                    <a:pt x="1315" y="795"/>
                    <a:pt x="1315" y="795"/>
                  </a:cubicBezTo>
                  <a:cubicBezTo>
                    <a:pt x="1316" y="793"/>
                    <a:pt x="1316" y="793"/>
                    <a:pt x="1316" y="793"/>
                  </a:cubicBezTo>
                  <a:cubicBezTo>
                    <a:pt x="1319" y="789"/>
                    <a:pt x="1321" y="784"/>
                    <a:pt x="1323" y="779"/>
                  </a:cubicBezTo>
                  <a:cubicBezTo>
                    <a:pt x="1323" y="779"/>
                    <a:pt x="1323" y="779"/>
                    <a:pt x="1323" y="779"/>
                  </a:cubicBezTo>
                  <a:cubicBezTo>
                    <a:pt x="1324" y="779"/>
                    <a:pt x="1324" y="779"/>
                    <a:pt x="1325" y="778"/>
                  </a:cubicBezTo>
                  <a:cubicBezTo>
                    <a:pt x="1326" y="778"/>
                    <a:pt x="1327" y="778"/>
                    <a:pt x="1328" y="778"/>
                  </a:cubicBezTo>
                  <a:cubicBezTo>
                    <a:pt x="1329" y="777"/>
                    <a:pt x="1330" y="777"/>
                    <a:pt x="1332" y="777"/>
                  </a:cubicBezTo>
                  <a:cubicBezTo>
                    <a:pt x="1333" y="777"/>
                    <a:pt x="1334" y="776"/>
                    <a:pt x="1335" y="776"/>
                  </a:cubicBezTo>
                  <a:cubicBezTo>
                    <a:pt x="1338" y="775"/>
                    <a:pt x="1341" y="775"/>
                    <a:pt x="1344" y="775"/>
                  </a:cubicBezTo>
                  <a:cubicBezTo>
                    <a:pt x="1347" y="774"/>
                    <a:pt x="1350" y="774"/>
                    <a:pt x="1354" y="774"/>
                  </a:cubicBezTo>
                  <a:cubicBezTo>
                    <a:pt x="1357" y="773"/>
                    <a:pt x="1361" y="773"/>
                    <a:pt x="1364" y="772"/>
                  </a:cubicBezTo>
                  <a:cubicBezTo>
                    <a:pt x="1365" y="772"/>
                    <a:pt x="1366" y="772"/>
                    <a:pt x="1367" y="771"/>
                  </a:cubicBezTo>
                  <a:cubicBezTo>
                    <a:pt x="1367" y="771"/>
                    <a:pt x="1368" y="771"/>
                    <a:pt x="1368" y="771"/>
                  </a:cubicBezTo>
                  <a:cubicBezTo>
                    <a:pt x="1370" y="771"/>
                    <a:pt x="1370" y="771"/>
                    <a:pt x="1370" y="771"/>
                  </a:cubicBezTo>
                  <a:cubicBezTo>
                    <a:pt x="1372" y="770"/>
                    <a:pt x="1372" y="770"/>
                    <a:pt x="1372" y="770"/>
                  </a:cubicBezTo>
                  <a:cubicBezTo>
                    <a:pt x="1373" y="769"/>
                    <a:pt x="1374" y="769"/>
                    <a:pt x="1375" y="769"/>
                  </a:cubicBezTo>
                  <a:cubicBezTo>
                    <a:pt x="1377" y="768"/>
                    <a:pt x="1378" y="767"/>
                    <a:pt x="1380" y="767"/>
                  </a:cubicBezTo>
                  <a:cubicBezTo>
                    <a:pt x="1381" y="766"/>
                    <a:pt x="1381" y="766"/>
                    <a:pt x="1382" y="765"/>
                  </a:cubicBezTo>
                  <a:cubicBezTo>
                    <a:pt x="1383" y="765"/>
                    <a:pt x="1384" y="764"/>
                    <a:pt x="1385" y="764"/>
                  </a:cubicBezTo>
                  <a:cubicBezTo>
                    <a:pt x="1385" y="763"/>
                    <a:pt x="1386" y="763"/>
                    <a:pt x="1387" y="762"/>
                  </a:cubicBezTo>
                  <a:cubicBezTo>
                    <a:pt x="1388" y="762"/>
                    <a:pt x="1388" y="762"/>
                    <a:pt x="1388" y="762"/>
                  </a:cubicBezTo>
                  <a:cubicBezTo>
                    <a:pt x="1389" y="761"/>
                    <a:pt x="1389" y="761"/>
                    <a:pt x="1389" y="761"/>
                  </a:cubicBezTo>
                  <a:cubicBezTo>
                    <a:pt x="1390" y="760"/>
                    <a:pt x="1390" y="760"/>
                    <a:pt x="1391" y="759"/>
                  </a:cubicBezTo>
                  <a:cubicBezTo>
                    <a:pt x="1392" y="759"/>
                    <a:pt x="1392" y="758"/>
                    <a:pt x="1393" y="758"/>
                  </a:cubicBezTo>
                  <a:cubicBezTo>
                    <a:pt x="1394" y="757"/>
                    <a:pt x="1394" y="757"/>
                    <a:pt x="1395" y="756"/>
                  </a:cubicBezTo>
                  <a:cubicBezTo>
                    <a:pt x="1395" y="755"/>
                    <a:pt x="1396" y="755"/>
                    <a:pt x="1397" y="754"/>
                  </a:cubicBezTo>
                  <a:cubicBezTo>
                    <a:pt x="1398" y="753"/>
                    <a:pt x="1399" y="752"/>
                    <a:pt x="1400" y="751"/>
                  </a:cubicBezTo>
                  <a:cubicBezTo>
                    <a:pt x="1400" y="750"/>
                    <a:pt x="1401" y="750"/>
                    <a:pt x="1401" y="749"/>
                  </a:cubicBezTo>
                  <a:cubicBezTo>
                    <a:pt x="1402" y="748"/>
                    <a:pt x="1402" y="748"/>
                    <a:pt x="1403" y="747"/>
                  </a:cubicBezTo>
                  <a:cubicBezTo>
                    <a:pt x="1403" y="746"/>
                    <a:pt x="1404" y="745"/>
                    <a:pt x="1405" y="744"/>
                  </a:cubicBezTo>
                  <a:cubicBezTo>
                    <a:pt x="1405" y="743"/>
                    <a:pt x="1405" y="743"/>
                    <a:pt x="1406" y="742"/>
                  </a:cubicBezTo>
                  <a:cubicBezTo>
                    <a:pt x="1406" y="742"/>
                    <a:pt x="1406" y="741"/>
                    <a:pt x="1407" y="741"/>
                  </a:cubicBezTo>
                  <a:cubicBezTo>
                    <a:pt x="1407" y="740"/>
                    <a:pt x="1407" y="738"/>
                    <a:pt x="1408" y="737"/>
                  </a:cubicBezTo>
                  <a:cubicBezTo>
                    <a:pt x="1409" y="735"/>
                    <a:pt x="1409" y="734"/>
                    <a:pt x="1409" y="732"/>
                  </a:cubicBezTo>
                  <a:cubicBezTo>
                    <a:pt x="1409" y="731"/>
                    <a:pt x="1409" y="731"/>
                    <a:pt x="1410" y="730"/>
                  </a:cubicBezTo>
                  <a:cubicBezTo>
                    <a:pt x="1410" y="730"/>
                    <a:pt x="1410" y="729"/>
                    <a:pt x="1410" y="729"/>
                  </a:cubicBezTo>
                  <a:cubicBezTo>
                    <a:pt x="1410" y="728"/>
                    <a:pt x="1410" y="727"/>
                    <a:pt x="1410" y="727"/>
                  </a:cubicBezTo>
                  <a:cubicBezTo>
                    <a:pt x="1410" y="727"/>
                    <a:pt x="1410" y="728"/>
                    <a:pt x="1409" y="729"/>
                  </a:cubicBezTo>
                  <a:cubicBezTo>
                    <a:pt x="1409" y="729"/>
                    <a:pt x="1409" y="730"/>
                    <a:pt x="1408" y="732"/>
                  </a:cubicBezTo>
                  <a:cubicBezTo>
                    <a:pt x="1407" y="733"/>
                    <a:pt x="1407" y="735"/>
                    <a:pt x="1405" y="736"/>
                  </a:cubicBezTo>
                  <a:cubicBezTo>
                    <a:pt x="1405" y="737"/>
                    <a:pt x="1404" y="738"/>
                    <a:pt x="1404" y="739"/>
                  </a:cubicBezTo>
                  <a:cubicBezTo>
                    <a:pt x="1403" y="740"/>
                    <a:pt x="1403" y="741"/>
                    <a:pt x="1402" y="742"/>
                  </a:cubicBezTo>
                  <a:cubicBezTo>
                    <a:pt x="1401" y="743"/>
                    <a:pt x="1400" y="744"/>
                    <a:pt x="1400" y="745"/>
                  </a:cubicBezTo>
                  <a:cubicBezTo>
                    <a:pt x="1399" y="746"/>
                    <a:pt x="1399" y="747"/>
                    <a:pt x="1398" y="747"/>
                  </a:cubicBezTo>
                  <a:cubicBezTo>
                    <a:pt x="1398" y="748"/>
                    <a:pt x="1398" y="748"/>
                    <a:pt x="1397" y="749"/>
                  </a:cubicBezTo>
                  <a:cubicBezTo>
                    <a:pt x="1396" y="750"/>
                    <a:pt x="1395" y="751"/>
                    <a:pt x="1394" y="752"/>
                  </a:cubicBezTo>
                  <a:cubicBezTo>
                    <a:pt x="1394" y="753"/>
                    <a:pt x="1393" y="753"/>
                    <a:pt x="1392" y="754"/>
                  </a:cubicBezTo>
                  <a:cubicBezTo>
                    <a:pt x="1392" y="754"/>
                    <a:pt x="1391" y="755"/>
                    <a:pt x="1391" y="755"/>
                  </a:cubicBezTo>
                  <a:cubicBezTo>
                    <a:pt x="1390" y="756"/>
                    <a:pt x="1389" y="756"/>
                    <a:pt x="1389" y="757"/>
                  </a:cubicBezTo>
                  <a:cubicBezTo>
                    <a:pt x="1388" y="757"/>
                    <a:pt x="1387" y="758"/>
                    <a:pt x="1387" y="758"/>
                  </a:cubicBezTo>
                  <a:cubicBezTo>
                    <a:pt x="1386" y="759"/>
                    <a:pt x="1386" y="759"/>
                    <a:pt x="1386" y="759"/>
                  </a:cubicBezTo>
                  <a:cubicBezTo>
                    <a:pt x="1385" y="760"/>
                    <a:pt x="1385" y="760"/>
                    <a:pt x="1385" y="760"/>
                  </a:cubicBezTo>
                  <a:cubicBezTo>
                    <a:pt x="1385" y="760"/>
                    <a:pt x="1384" y="760"/>
                    <a:pt x="1384" y="760"/>
                  </a:cubicBezTo>
                  <a:cubicBezTo>
                    <a:pt x="1384" y="760"/>
                    <a:pt x="1384" y="760"/>
                    <a:pt x="1384" y="760"/>
                  </a:cubicBezTo>
                  <a:cubicBezTo>
                    <a:pt x="1384" y="760"/>
                    <a:pt x="1385" y="760"/>
                    <a:pt x="1385" y="759"/>
                  </a:cubicBezTo>
                  <a:cubicBezTo>
                    <a:pt x="1385" y="759"/>
                    <a:pt x="1385" y="759"/>
                    <a:pt x="1386" y="758"/>
                  </a:cubicBezTo>
                  <a:cubicBezTo>
                    <a:pt x="1386" y="758"/>
                    <a:pt x="1386" y="757"/>
                    <a:pt x="1387" y="757"/>
                  </a:cubicBezTo>
                  <a:cubicBezTo>
                    <a:pt x="1387" y="757"/>
                    <a:pt x="1387" y="756"/>
                    <a:pt x="1387" y="756"/>
                  </a:cubicBezTo>
                  <a:cubicBezTo>
                    <a:pt x="1387" y="756"/>
                    <a:pt x="1387" y="756"/>
                    <a:pt x="1387" y="755"/>
                  </a:cubicBezTo>
                  <a:cubicBezTo>
                    <a:pt x="1387" y="755"/>
                    <a:pt x="1388" y="754"/>
                    <a:pt x="1388" y="754"/>
                  </a:cubicBezTo>
                  <a:cubicBezTo>
                    <a:pt x="1388" y="753"/>
                    <a:pt x="1388" y="752"/>
                    <a:pt x="1388" y="752"/>
                  </a:cubicBezTo>
                  <a:cubicBezTo>
                    <a:pt x="1388" y="751"/>
                    <a:pt x="1389" y="750"/>
                    <a:pt x="1389" y="750"/>
                  </a:cubicBezTo>
                  <a:cubicBezTo>
                    <a:pt x="1389" y="749"/>
                    <a:pt x="1389" y="748"/>
                    <a:pt x="1389" y="748"/>
                  </a:cubicBezTo>
                  <a:cubicBezTo>
                    <a:pt x="1389" y="746"/>
                    <a:pt x="1390" y="745"/>
                    <a:pt x="1390" y="743"/>
                  </a:cubicBezTo>
                  <a:cubicBezTo>
                    <a:pt x="1390" y="742"/>
                    <a:pt x="1390" y="740"/>
                    <a:pt x="1390" y="738"/>
                  </a:cubicBezTo>
                  <a:cubicBezTo>
                    <a:pt x="1390" y="737"/>
                    <a:pt x="1390" y="735"/>
                    <a:pt x="1390" y="734"/>
                  </a:cubicBezTo>
                  <a:cubicBezTo>
                    <a:pt x="1390" y="733"/>
                    <a:pt x="1389" y="732"/>
                    <a:pt x="1389" y="730"/>
                  </a:cubicBezTo>
                  <a:cubicBezTo>
                    <a:pt x="1401" y="715"/>
                    <a:pt x="1386" y="710"/>
                    <a:pt x="1386" y="694"/>
                  </a:cubicBezTo>
                  <a:cubicBezTo>
                    <a:pt x="1373" y="707"/>
                    <a:pt x="1365" y="721"/>
                    <a:pt x="1386" y="730"/>
                  </a:cubicBezTo>
                  <a:cubicBezTo>
                    <a:pt x="1386" y="730"/>
                    <a:pt x="1386" y="730"/>
                    <a:pt x="1386" y="730"/>
                  </a:cubicBezTo>
                  <a:cubicBezTo>
                    <a:pt x="1387" y="731"/>
                    <a:pt x="1387" y="732"/>
                    <a:pt x="1387" y="734"/>
                  </a:cubicBezTo>
                  <a:cubicBezTo>
                    <a:pt x="1387" y="735"/>
                    <a:pt x="1387" y="737"/>
                    <a:pt x="1387" y="738"/>
                  </a:cubicBezTo>
                  <a:cubicBezTo>
                    <a:pt x="1387" y="740"/>
                    <a:pt x="1387" y="741"/>
                    <a:pt x="1387" y="743"/>
                  </a:cubicBezTo>
                  <a:cubicBezTo>
                    <a:pt x="1387" y="744"/>
                    <a:pt x="1387" y="746"/>
                    <a:pt x="1386" y="747"/>
                  </a:cubicBezTo>
                  <a:cubicBezTo>
                    <a:pt x="1386" y="748"/>
                    <a:pt x="1386" y="748"/>
                    <a:pt x="1386" y="749"/>
                  </a:cubicBezTo>
                  <a:cubicBezTo>
                    <a:pt x="1386" y="750"/>
                    <a:pt x="1386" y="750"/>
                    <a:pt x="1386" y="751"/>
                  </a:cubicBezTo>
                  <a:cubicBezTo>
                    <a:pt x="1385" y="752"/>
                    <a:pt x="1385" y="752"/>
                    <a:pt x="1385" y="753"/>
                  </a:cubicBezTo>
                  <a:cubicBezTo>
                    <a:pt x="1385" y="753"/>
                    <a:pt x="1385" y="754"/>
                    <a:pt x="1385" y="754"/>
                  </a:cubicBezTo>
                  <a:cubicBezTo>
                    <a:pt x="1384" y="755"/>
                    <a:pt x="1384" y="755"/>
                    <a:pt x="1384" y="755"/>
                  </a:cubicBezTo>
                  <a:cubicBezTo>
                    <a:pt x="1384" y="755"/>
                    <a:pt x="1384" y="756"/>
                    <a:pt x="1384" y="756"/>
                  </a:cubicBezTo>
                  <a:cubicBezTo>
                    <a:pt x="1384" y="756"/>
                    <a:pt x="1384" y="757"/>
                    <a:pt x="1384" y="757"/>
                  </a:cubicBezTo>
                  <a:cubicBezTo>
                    <a:pt x="1384" y="758"/>
                    <a:pt x="1383" y="759"/>
                    <a:pt x="1383" y="760"/>
                  </a:cubicBezTo>
                  <a:cubicBezTo>
                    <a:pt x="1383" y="760"/>
                    <a:pt x="1383" y="761"/>
                    <a:pt x="1383" y="761"/>
                  </a:cubicBezTo>
                  <a:cubicBezTo>
                    <a:pt x="1383" y="761"/>
                    <a:pt x="1383" y="761"/>
                    <a:pt x="1383" y="761"/>
                  </a:cubicBezTo>
                  <a:cubicBezTo>
                    <a:pt x="1382" y="762"/>
                    <a:pt x="1381" y="762"/>
                    <a:pt x="1380" y="762"/>
                  </a:cubicBezTo>
                  <a:cubicBezTo>
                    <a:pt x="1380" y="763"/>
                    <a:pt x="1379" y="763"/>
                    <a:pt x="1378" y="764"/>
                  </a:cubicBezTo>
                  <a:cubicBezTo>
                    <a:pt x="1377" y="764"/>
                    <a:pt x="1375" y="765"/>
                    <a:pt x="1373" y="766"/>
                  </a:cubicBezTo>
                  <a:cubicBezTo>
                    <a:pt x="1373" y="766"/>
                    <a:pt x="1372" y="766"/>
                    <a:pt x="1371" y="767"/>
                  </a:cubicBezTo>
                  <a:cubicBezTo>
                    <a:pt x="1368" y="768"/>
                    <a:pt x="1368" y="768"/>
                    <a:pt x="1368" y="768"/>
                  </a:cubicBezTo>
                  <a:cubicBezTo>
                    <a:pt x="1367" y="768"/>
                    <a:pt x="1367" y="768"/>
                    <a:pt x="1367" y="768"/>
                  </a:cubicBezTo>
                  <a:cubicBezTo>
                    <a:pt x="1367" y="768"/>
                    <a:pt x="1366" y="768"/>
                    <a:pt x="1366" y="768"/>
                  </a:cubicBezTo>
                  <a:cubicBezTo>
                    <a:pt x="1365" y="768"/>
                    <a:pt x="1364" y="769"/>
                    <a:pt x="1363" y="769"/>
                  </a:cubicBezTo>
                  <a:cubicBezTo>
                    <a:pt x="1362" y="769"/>
                    <a:pt x="1360" y="770"/>
                    <a:pt x="1358" y="770"/>
                  </a:cubicBezTo>
                  <a:cubicBezTo>
                    <a:pt x="1357" y="770"/>
                    <a:pt x="1355" y="770"/>
                    <a:pt x="1353" y="770"/>
                  </a:cubicBezTo>
                  <a:cubicBezTo>
                    <a:pt x="1346" y="771"/>
                    <a:pt x="1340" y="772"/>
                    <a:pt x="1334" y="773"/>
                  </a:cubicBezTo>
                  <a:cubicBezTo>
                    <a:pt x="1334" y="773"/>
                    <a:pt x="1333" y="773"/>
                    <a:pt x="1332" y="773"/>
                  </a:cubicBezTo>
                  <a:cubicBezTo>
                    <a:pt x="1332" y="773"/>
                    <a:pt x="1331" y="774"/>
                    <a:pt x="1330" y="774"/>
                  </a:cubicBezTo>
                  <a:cubicBezTo>
                    <a:pt x="1329" y="774"/>
                    <a:pt x="1328" y="775"/>
                    <a:pt x="1327" y="775"/>
                  </a:cubicBezTo>
                  <a:cubicBezTo>
                    <a:pt x="1326" y="776"/>
                    <a:pt x="1325" y="777"/>
                    <a:pt x="1324" y="777"/>
                  </a:cubicBezTo>
                  <a:cubicBezTo>
                    <a:pt x="1325" y="774"/>
                    <a:pt x="1326" y="770"/>
                    <a:pt x="1327" y="767"/>
                  </a:cubicBezTo>
                  <a:cubicBezTo>
                    <a:pt x="1329" y="758"/>
                    <a:pt x="1330" y="749"/>
                    <a:pt x="1330" y="742"/>
                  </a:cubicBezTo>
                  <a:cubicBezTo>
                    <a:pt x="1330" y="741"/>
                    <a:pt x="1330" y="740"/>
                    <a:pt x="1330" y="739"/>
                  </a:cubicBezTo>
                  <a:cubicBezTo>
                    <a:pt x="1330" y="738"/>
                    <a:pt x="1330" y="738"/>
                    <a:pt x="1330" y="737"/>
                  </a:cubicBezTo>
                  <a:cubicBezTo>
                    <a:pt x="1330" y="737"/>
                    <a:pt x="1330" y="736"/>
                    <a:pt x="1330" y="736"/>
                  </a:cubicBezTo>
                  <a:cubicBezTo>
                    <a:pt x="1330" y="734"/>
                    <a:pt x="1331" y="732"/>
                    <a:pt x="1330" y="730"/>
                  </a:cubicBezTo>
                  <a:cubicBezTo>
                    <a:pt x="1330" y="730"/>
                    <a:pt x="1330" y="729"/>
                    <a:pt x="1330" y="728"/>
                  </a:cubicBezTo>
                  <a:cubicBezTo>
                    <a:pt x="1333" y="723"/>
                    <a:pt x="1335" y="718"/>
                    <a:pt x="1338" y="712"/>
                  </a:cubicBezTo>
                  <a:cubicBezTo>
                    <a:pt x="1361" y="658"/>
                    <a:pt x="1388" y="613"/>
                    <a:pt x="1452" y="619"/>
                  </a:cubicBezTo>
                  <a:close/>
                  <a:moveTo>
                    <a:pt x="1270" y="464"/>
                  </a:moveTo>
                  <a:cubicBezTo>
                    <a:pt x="1269" y="460"/>
                    <a:pt x="1267" y="457"/>
                    <a:pt x="1266" y="454"/>
                  </a:cubicBezTo>
                  <a:cubicBezTo>
                    <a:pt x="1266" y="452"/>
                    <a:pt x="1265" y="451"/>
                    <a:pt x="1265" y="449"/>
                  </a:cubicBezTo>
                  <a:cubicBezTo>
                    <a:pt x="1264" y="448"/>
                    <a:pt x="1264" y="446"/>
                    <a:pt x="1264" y="445"/>
                  </a:cubicBezTo>
                  <a:cubicBezTo>
                    <a:pt x="1264" y="445"/>
                    <a:pt x="1264" y="444"/>
                    <a:pt x="1264" y="444"/>
                  </a:cubicBezTo>
                  <a:cubicBezTo>
                    <a:pt x="1264" y="443"/>
                    <a:pt x="1264" y="443"/>
                    <a:pt x="1264" y="443"/>
                  </a:cubicBezTo>
                  <a:cubicBezTo>
                    <a:pt x="1264" y="442"/>
                    <a:pt x="1265" y="441"/>
                    <a:pt x="1265" y="441"/>
                  </a:cubicBezTo>
                  <a:cubicBezTo>
                    <a:pt x="1265" y="439"/>
                    <a:pt x="1265" y="438"/>
                    <a:pt x="1266" y="437"/>
                  </a:cubicBezTo>
                  <a:cubicBezTo>
                    <a:pt x="1266" y="436"/>
                    <a:pt x="1267" y="435"/>
                    <a:pt x="1268" y="434"/>
                  </a:cubicBezTo>
                  <a:cubicBezTo>
                    <a:pt x="1268" y="433"/>
                    <a:pt x="1268" y="432"/>
                    <a:pt x="1269" y="431"/>
                  </a:cubicBezTo>
                  <a:cubicBezTo>
                    <a:pt x="1269" y="431"/>
                    <a:pt x="1269" y="431"/>
                    <a:pt x="1269" y="431"/>
                  </a:cubicBezTo>
                  <a:cubicBezTo>
                    <a:pt x="1269" y="431"/>
                    <a:pt x="1269" y="431"/>
                    <a:pt x="1270" y="431"/>
                  </a:cubicBezTo>
                  <a:cubicBezTo>
                    <a:pt x="1270" y="430"/>
                    <a:pt x="1270" y="430"/>
                    <a:pt x="1270" y="430"/>
                  </a:cubicBezTo>
                  <a:cubicBezTo>
                    <a:pt x="1270" y="430"/>
                    <a:pt x="1270" y="430"/>
                    <a:pt x="1270" y="429"/>
                  </a:cubicBezTo>
                  <a:cubicBezTo>
                    <a:pt x="1270" y="429"/>
                    <a:pt x="1271" y="429"/>
                    <a:pt x="1271" y="428"/>
                  </a:cubicBezTo>
                  <a:cubicBezTo>
                    <a:pt x="1271" y="427"/>
                    <a:pt x="1272" y="427"/>
                    <a:pt x="1272" y="426"/>
                  </a:cubicBezTo>
                  <a:cubicBezTo>
                    <a:pt x="1274" y="423"/>
                    <a:pt x="1275" y="422"/>
                    <a:pt x="1275" y="422"/>
                  </a:cubicBezTo>
                  <a:cubicBezTo>
                    <a:pt x="1275" y="422"/>
                    <a:pt x="1275" y="422"/>
                    <a:pt x="1274" y="423"/>
                  </a:cubicBezTo>
                  <a:cubicBezTo>
                    <a:pt x="1274" y="423"/>
                    <a:pt x="1273" y="424"/>
                    <a:pt x="1272" y="425"/>
                  </a:cubicBezTo>
                  <a:cubicBezTo>
                    <a:pt x="1272" y="425"/>
                    <a:pt x="1272" y="424"/>
                    <a:pt x="1272" y="424"/>
                  </a:cubicBezTo>
                  <a:cubicBezTo>
                    <a:pt x="1273" y="423"/>
                    <a:pt x="1273" y="422"/>
                    <a:pt x="1273" y="421"/>
                  </a:cubicBezTo>
                  <a:cubicBezTo>
                    <a:pt x="1273" y="420"/>
                    <a:pt x="1274" y="419"/>
                    <a:pt x="1274" y="418"/>
                  </a:cubicBezTo>
                  <a:cubicBezTo>
                    <a:pt x="1274" y="417"/>
                    <a:pt x="1274" y="417"/>
                    <a:pt x="1274" y="416"/>
                  </a:cubicBezTo>
                  <a:cubicBezTo>
                    <a:pt x="1274" y="416"/>
                    <a:pt x="1274" y="416"/>
                    <a:pt x="1274" y="416"/>
                  </a:cubicBezTo>
                  <a:cubicBezTo>
                    <a:pt x="1275" y="415"/>
                    <a:pt x="1275" y="415"/>
                    <a:pt x="1275" y="415"/>
                  </a:cubicBezTo>
                  <a:cubicBezTo>
                    <a:pt x="1281" y="412"/>
                    <a:pt x="1284" y="409"/>
                    <a:pt x="1284" y="404"/>
                  </a:cubicBezTo>
                  <a:cubicBezTo>
                    <a:pt x="1304" y="424"/>
                    <a:pt x="1309" y="446"/>
                    <a:pt x="1316" y="475"/>
                  </a:cubicBezTo>
                  <a:cubicBezTo>
                    <a:pt x="1315" y="476"/>
                    <a:pt x="1315" y="477"/>
                    <a:pt x="1315" y="477"/>
                  </a:cubicBezTo>
                  <a:cubicBezTo>
                    <a:pt x="1314" y="479"/>
                    <a:pt x="1314" y="481"/>
                    <a:pt x="1313" y="483"/>
                  </a:cubicBezTo>
                  <a:cubicBezTo>
                    <a:pt x="1313" y="484"/>
                    <a:pt x="1313" y="484"/>
                    <a:pt x="1313" y="485"/>
                  </a:cubicBezTo>
                  <a:cubicBezTo>
                    <a:pt x="1313" y="486"/>
                    <a:pt x="1312" y="487"/>
                    <a:pt x="1312" y="488"/>
                  </a:cubicBezTo>
                  <a:cubicBezTo>
                    <a:pt x="1312" y="489"/>
                    <a:pt x="1312" y="489"/>
                    <a:pt x="1312" y="490"/>
                  </a:cubicBezTo>
                  <a:cubicBezTo>
                    <a:pt x="1312" y="491"/>
                    <a:pt x="1312" y="492"/>
                    <a:pt x="1312" y="492"/>
                  </a:cubicBezTo>
                  <a:cubicBezTo>
                    <a:pt x="1312" y="493"/>
                    <a:pt x="1312" y="493"/>
                    <a:pt x="1312" y="494"/>
                  </a:cubicBezTo>
                  <a:cubicBezTo>
                    <a:pt x="1312" y="494"/>
                    <a:pt x="1312" y="494"/>
                    <a:pt x="1312" y="495"/>
                  </a:cubicBezTo>
                  <a:cubicBezTo>
                    <a:pt x="1312" y="495"/>
                    <a:pt x="1312" y="496"/>
                    <a:pt x="1312" y="496"/>
                  </a:cubicBezTo>
                  <a:cubicBezTo>
                    <a:pt x="1312" y="497"/>
                    <a:pt x="1312" y="498"/>
                    <a:pt x="1312" y="498"/>
                  </a:cubicBezTo>
                  <a:cubicBezTo>
                    <a:pt x="1312" y="499"/>
                    <a:pt x="1312" y="499"/>
                    <a:pt x="1312" y="499"/>
                  </a:cubicBezTo>
                  <a:cubicBezTo>
                    <a:pt x="1313" y="501"/>
                    <a:pt x="1313" y="501"/>
                    <a:pt x="1313" y="502"/>
                  </a:cubicBezTo>
                  <a:cubicBezTo>
                    <a:pt x="1312" y="502"/>
                    <a:pt x="1312" y="503"/>
                    <a:pt x="1311" y="503"/>
                  </a:cubicBezTo>
                  <a:cubicBezTo>
                    <a:pt x="1308" y="505"/>
                    <a:pt x="1305" y="507"/>
                    <a:pt x="1302" y="510"/>
                  </a:cubicBezTo>
                  <a:cubicBezTo>
                    <a:pt x="1301" y="511"/>
                    <a:pt x="1299" y="512"/>
                    <a:pt x="1298" y="513"/>
                  </a:cubicBezTo>
                  <a:cubicBezTo>
                    <a:pt x="1296" y="515"/>
                    <a:pt x="1295" y="516"/>
                    <a:pt x="1294" y="518"/>
                  </a:cubicBezTo>
                  <a:cubicBezTo>
                    <a:pt x="1291" y="520"/>
                    <a:pt x="1289" y="523"/>
                    <a:pt x="1287" y="526"/>
                  </a:cubicBezTo>
                  <a:cubicBezTo>
                    <a:pt x="1287" y="525"/>
                    <a:pt x="1287" y="525"/>
                    <a:pt x="1287" y="525"/>
                  </a:cubicBezTo>
                  <a:cubicBezTo>
                    <a:pt x="1287" y="523"/>
                    <a:pt x="1288" y="521"/>
                    <a:pt x="1288" y="519"/>
                  </a:cubicBezTo>
                  <a:cubicBezTo>
                    <a:pt x="1288" y="518"/>
                    <a:pt x="1288" y="516"/>
                    <a:pt x="1288" y="515"/>
                  </a:cubicBezTo>
                  <a:cubicBezTo>
                    <a:pt x="1288" y="515"/>
                    <a:pt x="1288" y="514"/>
                    <a:pt x="1287" y="513"/>
                  </a:cubicBezTo>
                  <a:cubicBezTo>
                    <a:pt x="1287" y="513"/>
                    <a:pt x="1287" y="512"/>
                    <a:pt x="1287" y="511"/>
                  </a:cubicBezTo>
                  <a:cubicBezTo>
                    <a:pt x="1286" y="509"/>
                    <a:pt x="1286" y="506"/>
                    <a:pt x="1285" y="503"/>
                  </a:cubicBezTo>
                  <a:cubicBezTo>
                    <a:pt x="1284" y="500"/>
                    <a:pt x="1283" y="497"/>
                    <a:pt x="1282" y="495"/>
                  </a:cubicBezTo>
                  <a:cubicBezTo>
                    <a:pt x="1282" y="494"/>
                    <a:pt x="1283" y="494"/>
                    <a:pt x="1283" y="494"/>
                  </a:cubicBezTo>
                  <a:cubicBezTo>
                    <a:pt x="1282" y="494"/>
                    <a:pt x="1282" y="494"/>
                    <a:pt x="1281" y="494"/>
                  </a:cubicBezTo>
                  <a:cubicBezTo>
                    <a:pt x="1281" y="494"/>
                    <a:pt x="1281" y="494"/>
                    <a:pt x="1281" y="493"/>
                  </a:cubicBezTo>
                  <a:cubicBezTo>
                    <a:pt x="1279" y="487"/>
                    <a:pt x="1276" y="480"/>
                    <a:pt x="1274" y="474"/>
                  </a:cubicBezTo>
                  <a:cubicBezTo>
                    <a:pt x="1272" y="470"/>
                    <a:pt x="1271" y="467"/>
                    <a:pt x="1270" y="464"/>
                  </a:cubicBezTo>
                  <a:close/>
                  <a:moveTo>
                    <a:pt x="1279" y="496"/>
                  </a:moveTo>
                  <a:cubicBezTo>
                    <a:pt x="1280" y="499"/>
                    <a:pt x="1281" y="501"/>
                    <a:pt x="1282" y="504"/>
                  </a:cubicBezTo>
                  <a:cubicBezTo>
                    <a:pt x="1283" y="506"/>
                    <a:pt x="1284" y="509"/>
                    <a:pt x="1284" y="512"/>
                  </a:cubicBezTo>
                  <a:cubicBezTo>
                    <a:pt x="1285" y="513"/>
                    <a:pt x="1285" y="514"/>
                    <a:pt x="1285" y="516"/>
                  </a:cubicBezTo>
                  <a:cubicBezTo>
                    <a:pt x="1285" y="517"/>
                    <a:pt x="1285" y="518"/>
                    <a:pt x="1286" y="519"/>
                  </a:cubicBezTo>
                  <a:cubicBezTo>
                    <a:pt x="1286" y="520"/>
                    <a:pt x="1286" y="521"/>
                    <a:pt x="1286" y="522"/>
                  </a:cubicBezTo>
                  <a:cubicBezTo>
                    <a:pt x="1286" y="522"/>
                    <a:pt x="1286" y="523"/>
                    <a:pt x="1286" y="523"/>
                  </a:cubicBezTo>
                  <a:cubicBezTo>
                    <a:pt x="1286" y="524"/>
                    <a:pt x="1286" y="524"/>
                    <a:pt x="1286" y="524"/>
                  </a:cubicBezTo>
                  <a:cubicBezTo>
                    <a:pt x="1286" y="525"/>
                    <a:pt x="1286" y="526"/>
                    <a:pt x="1286" y="527"/>
                  </a:cubicBezTo>
                  <a:cubicBezTo>
                    <a:pt x="1286" y="527"/>
                    <a:pt x="1286" y="527"/>
                    <a:pt x="1286" y="527"/>
                  </a:cubicBezTo>
                  <a:cubicBezTo>
                    <a:pt x="1283" y="530"/>
                    <a:pt x="1280" y="535"/>
                    <a:pt x="1277" y="539"/>
                  </a:cubicBezTo>
                  <a:cubicBezTo>
                    <a:pt x="1274" y="543"/>
                    <a:pt x="1272" y="547"/>
                    <a:pt x="1270" y="552"/>
                  </a:cubicBezTo>
                  <a:cubicBezTo>
                    <a:pt x="1269" y="553"/>
                    <a:pt x="1269" y="554"/>
                    <a:pt x="1268" y="555"/>
                  </a:cubicBezTo>
                  <a:cubicBezTo>
                    <a:pt x="1268" y="556"/>
                    <a:pt x="1268" y="557"/>
                    <a:pt x="1267" y="557"/>
                  </a:cubicBezTo>
                  <a:cubicBezTo>
                    <a:pt x="1267" y="558"/>
                    <a:pt x="1267" y="558"/>
                    <a:pt x="1267" y="558"/>
                  </a:cubicBezTo>
                  <a:cubicBezTo>
                    <a:pt x="1267" y="558"/>
                    <a:pt x="1267" y="558"/>
                    <a:pt x="1267" y="558"/>
                  </a:cubicBezTo>
                  <a:cubicBezTo>
                    <a:pt x="1267" y="558"/>
                    <a:pt x="1267" y="557"/>
                    <a:pt x="1266" y="557"/>
                  </a:cubicBezTo>
                  <a:cubicBezTo>
                    <a:pt x="1266" y="556"/>
                    <a:pt x="1266" y="556"/>
                    <a:pt x="1266" y="556"/>
                  </a:cubicBezTo>
                  <a:cubicBezTo>
                    <a:pt x="1266" y="556"/>
                    <a:pt x="1265" y="555"/>
                    <a:pt x="1265" y="555"/>
                  </a:cubicBezTo>
                  <a:cubicBezTo>
                    <a:pt x="1265" y="555"/>
                    <a:pt x="1264" y="554"/>
                    <a:pt x="1264" y="553"/>
                  </a:cubicBezTo>
                  <a:cubicBezTo>
                    <a:pt x="1264" y="553"/>
                    <a:pt x="1263" y="552"/>
                    <a:pt x="1263" y="551"/>
                  </a:cubicBezTo>
                  <a:cubicBezTo>
                    <a:pt x="1262" y="551"/>
                    <a:pt x="1262" y="550"/>
                    <a:pt x="1262" y="549"/>
                  </a:cubicBezTo>
                  <a:cubicBezTo>
                    <a:pt x="1261" y="549"/>
                    <a:pt x="1261" y="548"/>
                    <a:pt x="1260" y="547"/>
                  </a:cubicBezTo>
                  <a:cubicBezTo>
                    <a:pt x="1260" y="546"/>
                    <a:pt x="1259" y="544"/>
                    <a:pt x="1258" y="542"/>
                  </a:cubicBezTo>
                  <a:cubicBezTo>
                    <a:pt x="1257" y="541"/>
                    <a:pt x="1257" y="539"/>
                    <a:pt x="1256" y="537"/>
                  </a:cubicBezTo>
                  <a:cubicBezTo>
                    <a:pt x="1256" y="536"/>
                    <a:pt x="1255" y="534"/>
                    <a:pt x="1255" y="532"/>
                  </a:cubicBezTo>
                  <a:cubicBezTo>
                    <a:pt x="1255" y="532"/>
                    <a:pt x="1255" y="532"/>
                    <a:pt x="1255" y="532"/>
                  </a:cubicBezTo>
                  <a:cubicBezTo>
                    <a:pt x="1255" y="533"/>
                    <a:pt x="1256" y="534"/>
                    <a:pt x="1257" y="536"/>
                  </a:cubicBezTo>
                  <a:cubicBezTo>
                    <a:pt x="1270" y="529"/>
                    <a:pt x="1270" y="517"/>
                    <a:pt x="1265" y="506"/>
                  </a:cubicBezTo>
                  <a:cubicBezTo>
                    <a:pt x="1269" y="502"/>
                    <a:pt x="1274" y="499"/>
                    <a:pt x="1279" y="496"/>
                  </a:cubicBezTo>
                  <a:close/>
                  <a:moveTo>
                    <a:pt x="1131" y="307"/>
                  </a:moveTo>
                  <a:cubicBezTo>
                    <a:pt x="1123" y="302"/>
                    <a:pt x="1117" y="295"/>
                    <a:pt x="1109" y="291"/>
                  </a:cubicBezTo>
                  <a:cubicBezTo>
                    <a:pt x="1110" y="291"/>
                    <a:pt x="1110" y="291"/>
                    <a:pt x="1111" y="291"/>
                  </a:cubicBezTo>
                  <a:cubicBezTo>
                    <a:pt x="1112" y="291"/>
                    <a:pt x="1113" y="291"/>
                    <a:pt x="1114" y="291"/>
                  </a:cubicBezTo>
                  <a:cubicBezTo>
                    <a:pt x="1115" y="291"/>
                    <a:pt x="1116" y="291"/>
                    <a:pt x="1117" y="291"/>
                  </a:cubicBezTo>
                  <a:cubicBezTo>
                    <a:pt x="1118" y="291"/>
                    <a:pt x="1120" y="291"/>
                    <a:pt x="1121" y="291"/>
                  </a:cubicBezTo>
                  <a:cubicBezTo>
                    <a:pt x="1122" y="290"/>
                    <a:pt x="1123" y="290"/>
                    <a:pt x="1124" y="290"/>
                  </a:cubicBezTo>
                  <a:cubicBezTo>
                    <a:pt x="1126" y="290"/>
                    <a:pt x="1128" y="290"/>
                    <a:pt x="1129" y="289"/>
                  </a:cubicBezTo>
                  <a:cubicBezTo>
                    <a:pt x="1130" y="289"/>
                    <a:pt x="1130" y="289"/>
                    <a:pt x="1131" y="289"/>
                  </a:cubicBezTo>
                  <a:cubicBezTo>
                    <a:pt x="1131" y="290"/>
                    <a:pt x="1131" y="290"/>
                    <a:pt x="1131" y="290"/>
                  </a:cubicBezTo>
                  <a:cubicBezTo>
                    <a:pt x="1132" y="290"/>
                    <a:pt x="1132" y="290"/>
                    <a:pt x="1132" y="290"/>
                  </a:cubicBezTo>
                  <a:cubicBezTo>
                    <a:pt x="1132" y="290"/>
                    <a:pt x="1133" y="290"/>
                    <a:pt x="1133" y="290"/>
                  </a:cubicBezTo>
                  <a:cubicBezTo>
                    <a:pt x="1134" y="290"/>
                    <a:pt x="1134" y="290"/>
                    <a:pt x="1135" y="290"/>
                  </a:cubicBezTo>
                  <a:cubicBezTo>
                    <a:pt x="1138" y="291"/>
                    <a:pt x="1141" y="293"/>
                    <a:pt x="1143" y="295"/>
                  </a:cubicBezTo>
                  <a:cubicBezTo>
                    <a:pt x="1143" y="295"/>
                    <a:pt x="1143" y="295"/>
                    <a:pt x="1143" y="295"/>
                  </a:cubicBezTo>
                  <a:cubicBezTo>
                    <a:pt x="1139" y="299"/>
                    <a:pt x="1134" y="303"/>
                    <a:pt x="1131" y="307"/>
                  </a:cubicBezTo>
                  <a:close/>
                  <a:moveTo>
                    <a:pt x="1145" y="297"/>
                  </a:moveTo>
                  <a:cubicBezTo>
                    <a:pt x="1145" y="297"/>
                    <a:pt x="1146" y="298"/>
                    <a:pt x="1146" y="298"/>
                  </a:cubicBezTo>
                  <a:cubicBezTo>
                    <a:pt x="1146" y="299"/>
                    <a:pt x="1147" y="299"/>
                    <a:pt x="1147" y="300"/>
                  </a:cubicBezTo>
                  <a:cubicBezTo>
                    <a:pt x="1148" y="300"/>
                    <a:pt x="1148" y="301"/>
                    <a:pt x="1149" y="301"/>
                  </a:cubicBezTo>
                  <a:cubicBezTo>
                    <a:pt x="1150" y="303"/>
                    <a:pt x="1152" y="305"/>
                    <a:pt x="1153" y="306"/>
                  </a:cubicBezTo>
                  <a:cubicBezTo>
                    <a:pt x="1154" y="307"/>
                    <a:pt x="1155" y="308"/>
                    <a:pt x="1155" y="309"/>
                  </a:cubicBezTo>
                  <a:cubicBezTo>
                    <a:pt x="1158" y="318"/>
                    <a:pt x="1160" y="327"/>
                    <a:pt x="1163" y="336"/>
                  </a:cubicBezTo>
                  <a:cubicBezTo>
                    <a:pt x="1167" y="350"/>
                    <a:pt x="1171" y="363"/>
                    <a:pt x="1175" y="375"/>
                  </a:cubicBezTo>
                  <a:cubicBezTo>
                    <a:pt x="1152" y="357"/>
                    <a:pt x="1124" y="346"/>
                    <a:pt x="1145" y="297"/>
                  </a:cubicBezTo>
                  <a:close/>
                  <a:moveTo>
                    <a:pt x="1030" y="585"/>
                  </a:moveTo>
                  <a:cubicBezTo>
                    <a:pt x="1029" y="584"/>
                    <a:pt x="1028" y="583"/>
                    <a:pt x="1027" y="583"/>
                  </a:cubicBezTo>
                  <a:cubicBezTo>
                    <a:pt x="1026" y="582"/>
                    <a:pt x="1025" y="581"/>
                    <a:pt x="1024" y="580"/>
                  </a:cubicBezTo>
                  <a:cubicBezTo>
                    <a:pt x="1024" y="579"/>
                    <a:pt x="1023" y="578"/>
                    <a:pt x="1022" y="577"/>
                  </a:cubicBezTo>
                  <a:cubicBezTo>
                    <a:pt x="1021" y="577"/>
                    <a:pt x="1021" y="577"/>
                    <a:pt x="1021" y="577"/>
                  </a:cubicBezTo>
                  <a:cubicBezTo>
                    <a:pt x="1022" y="577"/>
                    <a:pt x="1022" y="577"/>
                    <a:pt x="1022" y="577"/>
                  </a:cubicBezTo>
                  <a:cubicBezTo>
                    <a:pt x="1014" y="562"/>
                    <a:pt x="1001" y="558"/>
                    <a:pt x="986" y="555"/>
                  </a:cubicBezTo>
                  <a:cubicBezTo>
                    <a:pt x="994" y="550"/>
                    <a:pt x="1002" y="545"/>
                    <a:pt x="1011" y="540"/>
                  </a:cubicBezTo>
                  <a:cubicBezTo>
                    <a:pt x="1011" y="541"/>
                    <a:pt x="1012" y="542"/>
                    <a:pt x="1013" y="543"/>
                  </a:cubicBezTo>
                  <a:cubicBezTo>
                    <a:pt x="1014" y="545"/>
                    <a:pt x="1015" y="547"/>
                    <a:pt x="1016" y="549"/>
                  </a:cubicBezTo>
                  <a:cubicBezTo>
                    <a:pt x="1018" y="553"/>
                    <a:pt x="1020" y="558"/>
                    <a:pt x="1023" y="564"/>
                  </a:cubicBezTo>
                  <a:cubicBezTo>
                    <a:pt x="1023" y="566"/>
                    <a:pt x="1024" y="567"/>
                    <a:pt x="1025" y="569"/>
                  </a:cubicBezTo>
                  <a:cubicBezTo>
                    <a:pt x="1025" y="571"/>
                    <a:pt x="1026" y="572"/>
                    <a:pt x="1026" y="574"/>
                  </a:cubicBezTo>
                  <a:cubicBezTo>
                    <a:pt x="1027" y="575"/>
                    <a:pt x="1027" y="576"/>
                    <a:pt x="1027" y="577"/>
                  </a:cubicBezTo>
                  <a:cubicBezTo>
                    <a:pt x="1027" y="578"/>
                    <a:pt x="1028" y="579"/>
                    <a:pt x="1028" y="579"/>
                  </a:cubicBezTo>
                  <a:cubicBezTo>
                    <a:pt x="1029" y="581"/>
                    <a:pt x="1029" y="583"/>
                    <a:pt x="1030" y="585"/>
                  </a:cubicBezTo>
                  <a:cubicBezTo>
                    <a:pt x="1030" y="585"/>
                    <a:pt x="1030" y="585"/>
                    <a:pt x="1030" y="585"/>
                  </a:cubicBezTo>
                  <a:cubicBezTo>
                    <a:pt x="1030" y="585"/>
                    <a:pt x="1030" y="585"/>
                    <a:pt x="1030" y="585"/>
                  </a:cubicBezTo>
                  <a:close/>
                  <a:moveTo>
                    <a:pt x="1045" y="639"/>
                  </a:moveTo>
                  <a:cubicBezTo>
                    <a:pt x="1043" y="629"/>
                    <a:pt x="1042" y="619"/>
                    <a:pt x="1040" y="610"/>
                  </a:cubicBezTo>
                  <a:cubicBezTo>
                    <a:pt x="1038" y="601"/>
                    <a:pt x="1036" y="592"/>
                    <a:pt x="1034" y="584"/>
                  </a:cubicBezTo>
                  <a:cubicBezTo>
                    <a:pt x="1032" y="580"/>
                    <a:pt x="1031" y="576"/>
                    <a:pt x="1030" y="573"/>
                  </a:cubicBezTo>
                  <a:cubicBezTo>
                    <a:pt x="1029" y="571"/>
                    <a:pt x="1028" y="569"/>
                    <a:pt x="1028" y="568"/>
                  </a:cubicBezTo>
                  <a:cubicBezTo>
                    <a:pt x="1027" y="566"/>
                    <a:pt x="1026" y="564"/>
                    <a:pt x="1026" y="563"/>
                  </a:cubicBezTo>
                  <a:cubicBezTo>
                    <a:pt x="1023" y="557"/>
                    <a:pt x="1020" y="552"/>
                    <a:pt x="1017" y="548"/>
                  </a:cubicBezTo>
                  <a:cubicBezTo>
                    <a:pt x="1016" y="546"/>
                    <a:pt x="1015" y="544"/>
                    <a:pt x="1013" y="543"/>
                  </a:cubicBezTo>
                  <a:cubicBezTo>
                    <a:pt x="1013" y="542"/>
                    <a:pt x="1012" y="541"/>
                    <a:pt x="1011" y="540"/>
                  </a:cubicBezTo>
                  <a:cubicBezTo>
                    <a:pt x="1031" y="529"/>
                    <a:pt x="1052" y="521"/>
                    <a:pt x="1075" y="520"/>
                  </a:cubicBezTo>
                  <a:cubicBezTo>
                    <a:pt x="1102" y="519"/>
                    <a:pt x="1120" y="519"/>
                    <a:pt x="1146" y="523"/>
                  </a:cubicBezTo>
                  <a:cubicBezTo>
                    <a:pt x="1166" y="525"/>
                    <a:pt x="1201" y="529"/>
                    <a:pt x="1208" y="557"/>
                  </a:cubicBezTo>
                  <a:cubicBezTo>
                    <a:pt x="1214" y="578"/>
                    <a:pt x="1214" y="586"/>
                    <a:pt x="1218" y="593"/>
                  </a:cubicBezTo>
                  <a:cubicBezTo>
                    <a:pt x="1226" y="610"/>
                    <a:pt x="1227" y="611"/>
                    <a:pt x="1234" y="629"/>
                  </a:cubicBezTo>
                  <a:cubicBezTo>
                    <a:pt x="1229" y="628"/>
                    <a:pt x="1224" y="627"/>
                    <a:pt x="1221" y="626"/>
                  </a:cubicBezTo>
                  <a:cubicBezTo>
                    <a:pt x="1218" y="621"/>
                    <a:pt x="1216" y="617"/>
                    <a:pt x="1214" y="613"/>
                  </a:cubicBezTo>
                  <a:cubicBezTo>
                    <a:pt x="1214" y="613"/>
                    <a:pt x="1214" y="612"/>
                    <a:pt x="1213" y="612"/>
                  </a:cubicBezTo>
                  <a:cubicBezTo>
                    <a:pt x="1213" y="611"/>
                    <a:pt x="1213" y="611"/>
                    <a:pt x="1213" y="610"/>
                  </a:cubicBezTo>
                  <a:cubicBezTo>
                    <a:pt x="1212" y="609"/>
                    <a:pt x="1212" y="608"/>
                    <a:pt x="1211" y="607"/>
                  </a:cubicBezTo>
                  <a:cubicBezTo>
                    <a:pt x="1211" y="606"/>
                    <a:pt x="1211" y="606"/>
                    <a:pt x="1210" y="605"/>
                  </a:cubicBezTo>
                  <a:cubicBezTo>
                    <a:pt x="1211" y="606"/>
                    <a:pt x="1211" y="606"/>
                    <a:pt x="1211" y="606"/>
                  </a:cubicBezTo>
                  <a:cubicBezTo>
                    <a:pt x="1211" y="606"/>
                    <a:pt x="1211" y="605"/>
                    <a:pt x="1211" y="604"/>
                  </a:cubicBezTo>
                  <a:cubicBezTo>
                    <a:pt x="1211" y="603"/>
                    <a:pt x="1210" y="603"/>
                    <a:pt x="1210" y="602"/>
                  </a:cubicBezTo>
                  <a:cubicBezTo>
                    <a:pt x="1210" y="601"/>
                    <a:pt x="1210" y="601"/>
                    <a:pt x="1209" y="600"/>
                  </a:cubicBezTo>
                  <a:cubicBezTo>
                    <a:pt x="1209" y="600"/>
                    <a:pt x="1209" y="600"/>
                    <a:pt x="1209" y="599"/>
                  </a:cubicBezTo>
                  <a:cubicBezTo>
                    <a:pt x="1209" y="599"/>
                    <a:pt x="1209" y="599"/>
                    <a:pt x="1209" y="599"/>
                  </a:cubicBezTo>
                  <a:cubicBezTo>
                    <a:pt x="1208" y="598"/>
                    <a:pt x="1207" y="597"/>
                    <a:pt x="1206" y="596"/>
                  </a:cubicBezTo>
                  <a:cubicBezTo>
                    <a:pt x="1206" y="594"/>
                    <a:pt x="1205" y="593"/>
                    <a:pt x="1204" y="592"/>
                  </a:cubicBezTo>
                  <a:cubicBezTo>
                    <a:pt x="1203" y="591"/>
                    <a:pt x="1202" y="590"/>
                    <a:pt x="1201" y="589"/>
                  </a:cubicBezTo>
                  <a:cubicBezTo>
                    <a:pt x="1200" y="587"/>
                    <a:pt x="1199" y="586"/>
                    <a:pt x="1198" y="585"/>
                  </a:cubicBezTo>
                  <a:cubicBezTo>
                    <a:pt x="1197" y="584"/>
                    <a:pt x="1196" y="583"/>
                    <a:pt x="1196" y="583"/>
                  </a:cubicBezTo>
                  <a:cubicBezTo>
                    <a:pt x="1199" y="557"/>
                    <a:pt x="1162" y="555"/>
                    <a:pt x="1145" y="561"/>
                  </a:cubicBezTo>
                  <a:cubicBezTo>
                    <a:pt x="1138" y="556"/>
                    <a:pt x="1131" y="550"/>
                    <a:pt x="1124" y="538"/>
                  </a:cubicBezTo>
                  <a:cubicBezTo>
                    <a:pt x="1126" y="543"/>
                    <a:pt x="1125" y="547"/>
                    <a:pt x="1126" y="551"/>
                  </a:cubicBezTo>
                  <a:cubicBezTo>
                    <a:pt x="1115" y="561"/>
                    <a:pt x="1097" y="556"/>
                    <a:pt x="1085" y="564"/>
                  </a:cubicBezTo>
                  <a:cubicBezTo>
                    <a:pt x="1084" y="558"/>
                    <a:pt x="1081" y="552"/>
                    <a:pt x="1078" y="546"/>
                  </a:cubicBezTo>
                  <a:cubicBezTo>
                    <a:pt x="1062" y="555"/>
                    <a:pt x="1058" y="566"/>
                    <a:pt x="1075" y="575"/>
                  </a:cubicBezTo>
                  <a:cubicBezTo>
                    <a:pt x="1075" y="576"/>
                    <a:pt x="1075" y="576"/>
                    <a:pt x="1075" y="576"/>
                  </a:cubicBezTo>
                  <a:cubicBezTo>
                    <a:pt x="1075" y="577"/>
                    <a:pt x="1075" y="578"/>
                    <a:pt x="1075" y="579"/>
                  </a:cubicBezTo>
                  <a:cubicBezTo>
                    <a:pt x="1075" y="580"/>
                    <a:pt x="1075" y="581"/>
                    <a:pt x="1075" y="582"/>
                  </a:cubicBezTo>
                  <a:cubicBezTo>
                    <a:pt x="1075" y="583"/>
                    <a:pt x="1074" y="584"/>
                    <a:pt x="1074" y="585"/>
                  </a:cubicBezTo>
                  <a:cubicBezTo>
                    <a:pt x="1074" y="586"/>
                    <a:pt x="1074" y="587"/>
                    <a:pt x="1074" y="588"/>
                  </a:cubicBezTo>
                  <a:cubicBezTo>
                    <a:pt x="1074" y="588"/>
                    <a:pt x="1074" y="589"/>
                    <a:pt x="1073" y="590"/>
                  </a:cubicBezTo>
                  <a:cubicBezTo>
                    <a:pt x="1073" y="590"/>
                    <a:pt x="1073" y="590"/>
                    <a:pt x="1073" y="591"/>
                  </a:cubicBezTo>
                  <a:cubicBezTo>
                    <a:pt x="1073" y="591"/>
                    <a:pt x="1073" y="591"/>
                    <a:pt x="1073" y="591"/>
                  </a:cubicBezTo>
                  <a:cubicBezTo>
                    <a:pt x="1073" y="591"/>
                    <a:pt x="1073" y="592"/>
                    <a:pt x="1073" y="592"/>
                  </a:cubicBezTo>
                  <a:cubicBezTo>
                    <a:pt x="1073" y="592"/>
                    <a:pt x="1073" y="592"/>
                    <a:pt x="1073" y="592"/>
                  </a:cubicBezTo>
                  <a:cubicBezTo>
                    <a:pt x="1072" y="593"/>
                    <a:pt x="1072" y="594"/>
                    <a:pt x="1071" y="595"/>
                  </a:cubicBezTo>
                  <a:cubicBezTo>
                    <a:pt x="1070" y="596"/>
                    <a:pt x="1068" y="597"/>
                    <a:pt x="1067" y="598"/>
                  </a:cubicBezTo>
                  <a:cubicBezTo>
                    <a:pt x="1066" y="600"/>
                    <a:pt x="1064" y="601"/>
                    <a:pt x="1063" y="602"/>
                  </a:cubicBezTo>
                  <a:cubicBezTo>
                    <a:pt x="1062" y="603"/>
                    <a:pt x="1060" y="605"/>
                    <a:pt x="1059" y="606"/>
                  </a:cubicBezTo>
                  <a:cubicBezTo>
                    <a:pt x="1057" y="607"/>
                    <a:pt x="1056" y="609"/>
                    <a:pt x="1055" y="610"/>
                  </a:cubicBezTo>
                  <a:cubicBezTo>
                    <a:pt x="1053" y="612"/>
                    <a:pt x="1052" y="613"/>
                    <a:pt x="1051" y="615"/>
                  </a:cubicBezTo>
                  <a:cubicBezTo>
                    <a:pt x="1050" y="616"/>
                    <a:pt x="1049" y="618"/>
                    <a:pt x="1048" y="619"/>
                  </a:cubicBezTo>
                  <a:cubicBezTo>
                    <a:pt x="1047" y="620"/>
                    <a:pt x="1046" y="622"/>
                    <a:pt x="1046" y="623"/>
                  </a:cubicBezTo>
                  <a:cubicBezTo>
                    <a:pt x="1046" y="624"/>
                    <a:pt x="1046" y="624"/>
                    <a:pt x="1045" y="624"/>
                  </a:cubicBezTo>
                  <a:cubicBezTo>
                    <a:pt x="1045" y="625"/>
                    <a:pt x="1045" y="625"/>
                    <a:pt x="1045" y="625"/>
                  </a:cubicBezTo>
                  <a:cubicBezTo>
                    <a:pt x="1045" y="626"/>
                    <a:pt x="1045" y="627"/>
                    <a:pt x="1045" y="627"/>
                  </a:cubicBezTo>
                  <a:cubicBezTo>
                    <a:pt x="1045" y="628"/>
                    <a:pt x="1045" y="628"/>
                    <a:pt x="1045" y="629"/>
                  </a:cubicBezTo>
                  <a:cubicBezTo>
                    <a:pt x="1045" y="629"/>
                    <a:pt x="1045" y="630"/>
                    <a:pt x="1045" y="630"/>
                  </a:cubicBezTo>
                  <a:cubicBezTo>
                    <a:pt x="1044" y="631"/>
                    <a:pt x="1045" y="632"/>
                    <a:pt x="1045" y="632"/>
                  </a:cubicBezTo>
                  <a:cubicBezTo>
                    <a:pt x="1045" y="633"/>
                    <a:pt x="1045" y="633"/>
                    <a:pt x="1045" y="633"/>
                  </a:cubicBezTo>
                  <a:cubicBezTo>
                    <a:pt x="1045" y="633"/>
                    <a:pt x="1045" y="633"/>
                    <a:pt x="1045" y="632"/>
                  </a:cubicBezTo>
                  <a:cubicBezTo>
                    <a:pt x="1045" y="632"/>
                    <a:pt x="1045" y="631"/>
                    <a:pt x="1045" y="630"/>
                  </a:cubicBezTo>
                  <a:cubicBezTo>
                    <a:pt x="1046" y="630"/>
                    <a:pt x="1046" y="629"/>
                    <a:pt x="1047" y="628"/>
                  </a:cubicBezTo>
                  <a:cubicBezTo>
                    <a:pt x="1047" y="627"/>
                    <a:pt x="1047" y="627"/>
                    <a:pt x="1047" y="626"/>
                  </a:cubicBezTo>
                  <a:cubicBezTo>
                    <a:pt x="1048" y="625"/>
                    <a:pt x="1048" y="625"/>
                    <a:pt x="1048" y="624"/>
                  </a:cubicBezTo>
                  <a:cubicBezTo>
                    <a:pt x="1049" y="623"/>
                    <a:pt x="1049" y="622"/>
                    <a:pt x="1050" y="620"/>
                  </a:cubicBezTo>
                  <a:cubicBezTo>
                    <a:pt x="1051" y="619"/>
                    <a:pt x="1052" y="617"/>
                    <a:pt x="1053" y="616"/>
                  </a:cubicBezTo>
                  <a:cubicBezTo>
                    <a:pt x="1055" y="613"/>
                    <a:pt x="1058" y="610"/>
                    <a:pt x="1060" y="608"/>
                  </a:cubicBezTo>
                  <a:cubicBezTo>
                    <a:pt x="1062" y="606"/>
                    <a:pt x="1063" y="605"/>
                    <a:pt x="1065" y="604"/>
                  </a:cubicBezTo>
                  <a:cubicBezTo>
                    <a:pt x="1066" y="603"/>
                    <a:pt x="1067" y="601"/>
                    <a:pt x="1069" y="600"/>
                  </a:cubicBezTo>
                  <a:cubicBezTo>
                    <a:pt x="1070" y="599"/>
                    <a:pt x="1071" y="598"/>
                    <a:pt x="1072" y="597"/>
                  </a:cubicBezTo>
                  <a:cubicBezTo>
                    <a:pt x="1074" y="595"/>
                    <a:pt x="1075" y="594"/>
                    <a:pt x="1076" y="593"/>
                  </a:cubicBezTo>
                  <a:cubicBezTo>
                    <a:pt x="1076" y="593"/>
                    <a:pt x="1076" y="593"/>
                    <a:pt x="1076" y="592"/>
                  </a:cubicBezTo>
                  <a:cubicBezTo>
                    <a:pt x="1077" y="592"/>
                    <a:pt x="1077" y="592"/>
                    <a:pt x="1077" y="592"/>
                  </a:cubicBezTo>
                  <a:cubicBezTo>
                    <a:pt x="1077" y="591"/>
                    <a:pt x="1078" y="590"/>
                    <a:pt x="1078" y="590"/>
                  </a:cubicBezTo>
                  <a:cubicBezTo>
                    <a:pt x="1079" y="589"/>
                    <a:pt x="1079" y="588"/>
                    <a:pt x="1079" y="587"/>
                  </a:cubicBezTo>
                  <a:cubicBezTo>
                    <a:pt x="1080" y="586"/>
                    <a:pt x="1080" y="586"/>
                    <a:pt x="1080" y="585"/>
                  </a:cubicBezTo>
                  <a:cubicBezTo>
                    <a:pt x="1080" y="585"/>
                    <a:pt x="1081" y="585"/>
                    <a:pt x="1081" y="585"/>
                  </a:cubicBezTo>
                  <a:cubicBezTo>
                    <a:pt x="1081" y="585"/>
                    <a:pt x="1080" y="585"/>
                    <a:pt x="1080" y="585"/>
                  </a:cubicBezTo>
                  <a:cubicBezTo>
                    <a:pt x="1080" y="586"/>
                    <a:pt x="1079" y="586"/>
                    <a:pt x="1079" y="587"/>
                  </a:cubicBezTo>
                  <a:cubicBezTo>
                    <a:pt x="1078" y="587"/>
                    <a:pt x="1077" y="588"/>
                    <a:pt x="1077" y="589"/>
                  </a:cubicBezTo>
                  <a:cubicBezTo>
                    <a:pt x="1076" y="589"/>
                    <a:pt x="1076" y="589"/>
                    <a:pt x="1076" y="589"/>
                  </a:cubicBezTo>
                  <a:cubicBezTo>
                    <a:pt x="1076" y="589"/>
                    <a:pt x="1076" y="589"/>
                    <a:pt x="1076" y="588"/>
                  </a:cubicBezTo>
                  <a:cubicBezTo>
                    <a:pt x="1077" y="587"/>
                    <a:pt x="1077" y="586"/>
                    <a:pt x="1077" y="585"/>
                  </a:cubicBezTo>
                  <a:cubicBezTo>
                    <a:pt x="1077" y="584"/>
                    <a:pt x="1077" y="583"/>
                    <a:pt x="1077" y="582"/>
                  </a:cubicBezTo>
                  <a:cubicBezTo>
                    <a:pt x="1077" y="581"/>
                    <a:pt x="1077" y="580"/>
                    <a:pt x="1077" y="579"/>
                  </a:cubicBezTo>
                  <a:cubicBezTo>
                    <a:pt x="1077" y="578"/>
                    <a:pt x="1077" y="578"/>
                    <a:pt x="1077" y="577"/>
                  </a:cubicBezTo>
                  <a:cubicBezTo>
                    <a:pt x="1077" y="577"/>
                    <a:pt x="1077" y="577"/>
                    <a:pt x="1077" y="577"/>
                  </a:cubicBezTo>
                  <a:cubicBezTo>
                    <a:pt x="1077" y="576"/>
                    <a:pt x="1077" y="576"/>
                    <a:pt x="1077" y="576"/>
                  </a:cubicBezTo>
                  <a:cubicBezTo>
                    <a:pt x="1083" y="573"/>
                    <a:pt x="1085" y="569"/>
                    <a:pt x="1085" y="565"/>
                  </a:cubicBezTo>
                  <a:cubicBezTo>
                    <a:pt x="1122" y="555"/>
                    <a:pt x="1146" y="575"/>
                    <a:pt x="1175" y="599"/>
                  </a:cubicBezTo>
                  <a:cubicBezTo>
                    <a:pt x="1185" y="608"/>
                    <a:pt x="1194" y="620"/>
                    <a:pt x="1204" y="628"/>
                  </a:cubicBezTo>
                  <a:cubicBezTo>
                    <a:pt x="1204" y="629"/>
                    <a:pt x="1205" y="629"/>
                    <a:pt x="1205" y="630"/>
                  </a:cubicBezTo>
                  <a:cubicBezTo>
                    <a:pt x="1205" y="630"/>
                    <a:pt x="1205" y="630"/>
                    <a:pt x="1205" y="630"/>
                  </a:cubicBezTo>
                  <a:cubicBezTo>
                    <a:pt x="1202" y="630"/>
                    <a:pt x="1199" y="631"/>
                    <a:pt x="1195" y="632"/>
                  </a:cubicBezTo>
                  <a:cubicBezTo>
                    <a:pt x="1196" y="631"/>
                    <a:pt x="1196" y="631"/>
                    <a:pt x="1196" y="631"/>
                  </a:cubicBezTo>
                  <a:cubicBezTo>
                    <a:pt x="1194" y="628"/>
                    <a:pt x="1194" y="628"/>
                    <a:pt x="1194" y="628"/>
                  </a:cubicBezTo>
                  <a:cubicBezTo>
                    <a:pt x="1186" y="615"/>
                    <a:pt x="1167" y="614"/>
                    <a:pt x="1157" y="627"/>
                  </a:cubicBezTo>
                  <a:cubicBezTo>
                    <a:pt x="1162" y="629"/>
                    <a:pt x="1168" y="634"/>
                    <a:pt x="1174" y="637"/>
                  </a:cubicBezTo>
                  <a:cubicBezTo>
                    <a:pt x="1173" y="641"/>
                    <a:pt x="1171" y="645"/>
                    <a:pt x="1170" y="650"/>
                  </a:cubicBezTo>
                  <a:cubicBezTo>
                    <a:pt x="1169" y="653"/>
                    <a:pt x="1168" y="656"/>
                    <a:pt x="1167" y="659"/>
                  </a:cubicBezTo>
                  <a:cubicBezTo>
                    <a:pt x="1166" y="661"/>
                    <a:pt x="1166" y="663"/>
                    <a:pt x="1165" y="665"/>
                  </a:cubicBezTo>
                  <a:cubicBezTo>
                    <a:pt x="1165" y="665"/>
                    <a:pt x="1165" y="665"/>
                    <a:pt x="1165" y="666"/>
                  </a:cubicBezTo>
                  <a:cubicBezTo>
                    <a:pt x="1165" y="666"/>
                    <a:pt x="1165" y="667"/>
                    <a:pt x="1165" y="667"/>
                  </a:cubicBezTo>
                  <a:cubicBezTo>
                    <a:pt x="1165" y="668"/>
                    <a:pt x="1165" y="669"/>
                    <a:pt x="1164" y="670"/>
                  </a:cubicBezTo>
                  <a:cubicBezTo>
                    <a:pt x="1163" y="678"/>
                    <a:pt x="1162" y="686"/>
                    <a:pt x="1162" y="695"/>
                  </a:cubicBezTo>
                  <a:cubicBezTo>
                    <a:pt x="1162" y="699"/>
                    <a:pt x="1162" y="703"/>
                    <a:pt x="1163" y="706"/>
                  </a:cubicBezTo>
                  <a:cubicBezTo>
                    <a:pt x="1162" y="706"/>
                    <a:pt x="1161" y="705"/>
                    <a:pt x="1160" y="704"/>
                  </a:cubicBezTo>
                  <a:cubicBezTo>
                    <a:pt x="1159" y="703"/>
                    <a:pt x="1159" y="703"/>
                    <a:pt x="1158" y="702"/>
                  </a:cubicBezTo>
                  <a:cubicBezTo>
                    <a:pt x="1146" y="684"/>
                    <a:pt x="1125" y="675"/>
                    <a:pt x="1113" y="672"/>
                  </a:cubicBezTo>
                  <a:cubicBezTo>
                    <a:pt x="1113" y="671"/>
                    <a:pt x="1113" y="671"/>
                    <a:pt x="1113" y="671"/>
                  </a:cubicBezTo>
                  <a:cubicBezTo>
                    <a:pt x="1113" y="671"/>
                    <a:pt x="1113" y="670"/>
                    <a:pt x="1113" y="670"/>
                  </a:cubicBezTo>
                  <a:cubicBezTo>
                    <a:pt x="1113" y="670"/>
                    <a:pt x="1113" y="669"/>
                    <a:pt x="1113" y="668"/>
                  </a:cubicBezTo>
                  <a:cubicBezTo>
                    <a:pt x="1113" y="668"/>
                    <a:pt x="1113" y="667"/>
                    <a:pt x="1113" y="667"/>
                  </a:cubicBezTo>
                  <a:cubicBezTo>
                    <a:pt x="1113" y="666"/>
                    <a:pt x="1113" y="665"/>
                    <a:pt x="1113" y="665"/>
                  </a:cubicBezTo>
                  <a:cubicBezTo>
                    <a:pt x="1113" y="664"/>
                    <a:pt x="1113" y="663"/>
                    <a:pt x="1113" y="663"/>
                  </a:cubicBezTo>
                  <a:cubicBezTo>
                    <a:pt x="1113" y="661"/>
                    <a:pt x="1113" y="660"/>
                    <a:pt x="1113" y="658"/>
                  </a:cubicBezTo>
                  <a:cubicBezTo>
                    <a:pt x="1113" y="657"/>
                    <a:pt x="1114" y="655"/>
                    <a:pt x="1114" y="654"/>
                  </a:cubicBezTo>
                  <a:cubicBezTo>
                    <a:pt x="1114" y="653"/>
                    <a:pt x="1115" y="651"/>
                    <a:pt x="1115" y="650"/>
                  </a:cubicBezTo>
                  <a:cubicBezTo>
                    <a:pt x="1115" y="648"/>
                    <a:pt x="1116" y="647"/>
                    <a:pt x="1116" y="646"/>
                  </a:cubicBezTo>
                  <a:cubicBezTo>
                    <a:pt x="1116" y="646"/>
                    <a:pt x="1117" y="646"/>
                    <a:pt x="1117" y="646"/>
                  </a:cubicBezTo>
                  <a:cubicBezTo>
                    <a:pt x="1138" y="642"/>
                    <a:pt x="1134" y="627"/>
                    <a:pt x="1124" y="611"/>
                  </a:cubicBezTo>
                  <a:cubicBezTo>
                    <a:pt x="1121" y="627"/>
                    <a:pt x="1107" y="628"/>
                    <a:pt x="1114" y="646"/>
                  </a:cubicBezTo>
                  <a:cubicBezTo>
                    <a:pt x="1113" y="647"/>
                    <a:pt x="1113" y="648"/>
                    <a:pt x="1113" y="649"/>
                  </a:cubicBezTo>
                  <a:cubicBezTo>
                    <a:pt x="1112" y="650"/>
                    <a:pt x="1112" y="652"/>
                    <a:pt x="1111" y="653"/>
                  </a:cubicBezTo>
                  <a:cubicBezTo>
                    <a:pt x="1111" y="655"/>
                    <a:pt x="1111" y="656"/>
                    <a:pt x="1111" y="658"/>
                  </a:cubicBezTo>
                  <a:cubicBezTo>
                    <a:pt x="1110" y="659"/>
                    <a:pt x="1110" y="661"/>
                    <a:pt x="1110" y="662"/>
                  </a:cubicBezTo>
                  <a:cubicBezTo>
                    <a:pt x="1110" y="663"/>
                    <a:pt x="1110" y="664"/>
                    <a:pt x="1110" y="665"/>
                  </a:cubicBezTo>
                  <a:cubicBezTo>
                    <a:pt x="1110" y="665"/>
                    <a:pt x="1110" y="666"/>
                    <a:pt x="1110" y="667"/>
                  </a:cubicBezTo>
                  <a:cubicBezTo>
                    <a:pt x="1110" y="667"/>
                    <a:pt x="1110" y="668"/>
                    <a:pt x="1110" y="669"/>
                  </a:cubicBezTo>
                  <a:cubicBezTo>
                    <a:pt x="1110" y="669"/>
                    <a:pt x="1110" y="670"/>
                    <a:pt x="1110" y="670"/>
                  </a:cubicBezTo>
                  <a:cubicBezTo>
                    <a:pt x="1110" y="671"/>
                    <a:pt x="1110" y="671"/>
                    <a:pt x="1110" y="671"/>
                  </a:cubicBezTo>
                  <a:cubicBezTo>
                    <a:pt x="1109" y="670"/>
                    <a:pt x="1108" y="670"/>
                    <a:pt x="1108" y="670"/>
                  </a:cubicBezTo>
                  <a:cubicBezTo>
                    <a:pt x="1107" y="670"/>
                    <a:pt x="1107" y="670"/>
                    <a:pt x="1107" y="670"/>
                  </a:cubicBezTo>
                  <a:cubicBezTo>
                    <a:pt x="1107" y="669"/>
                    <a:pt x="1106" y="668"/>
                    <a:pt x="1106" y="668"/>
                  </a:cubicBezTo>
                  <a:cubicBezTo>
                    <a:pt x="1106" y="667"/>
                    <a:pt x="1105" y="666"/>
                    <a:pt x="1105" y="666"/>
                  </a:cubicBezTo>
                  <a:cubicBezTo>
                    <a:pt x="1104" y="664"/>
                    <a:pt x="1104" y="663"/>
                    <a:pt x="1103" y="662"/>
                  </a:cubicBezTo>
                  <a:cubicBezTo>
                    <a:pt x="1103" y="661"/>
                    <a:pt x="1102" y="661"/>
                    <a:pt x="1102" y="660"/>
                  </a:cubicBezTo>
                  <a:cubicBezTo>
                    <a:pt x="1102" y="659"/>
                    <a:pt x="1101" y="659"/>
                    <a:pt x="1101" y="658"/>
                  </a:cubicBezTo>
                  <a:cubicBezTo>
                    <a:pt x="1101" y="657"/>
                    <a:pt x="1100" y="656"/>
                    <a:pt x="1100" y="654"/>
                  </a:cubicBezTo>
                  <a:cubicBezTo>
                    <a:pt x="1100" y="653"/>
                    <a:pt x="1099" y="652"/>
                    <a:pt x="1099" y="651"/>
                  </a:cubicBezTo>
                  <a:cubicBezTo>
                    <a:pt x="1099" y="650"/>
                    <a:pt x="1098" y="649"/>
                    <a:pt x="1098" y="648"/>
                  </a:cubicBezTo>
                  <a:cubicBezTo>
                    <a:pt x="1097" y="646"/>
                    <a:pt x="1097" y="644"/>
                    <a:pt x="1097" y="643"/>
                  </a:cubicBezTo>
                  <a:cubicBezTo>
                    <a:pt x="1096" y="641"/>
                    <a:pt x="1096" y="640"/>
                    <a:pt x="1096" y="639"/>
                  </a:cubicBezTo>
                  <a:cubicBezTo>
                    <a:pt x="1096" y="638"/>
                    <a:pt x="1096" y="638"/>
                    <a:pt x="1096" y="638"/>
                  </a:cubicBezTo>
                  <a:cubicBezTo>
                    <a:pt x="1096" y="638"/>
                    <a:pt x="1096" y="638"/>
                    <a:pt x="1096" y="639"/>
                  </a:cubicBezTo>
                  <a:cubicBezTo>
                    <a:pt x="1096" y="640"/>
                    <a:pt x="1096" y="640"/>
                    <a:pt x="1096" y="641"/>
                  </a:cubicBezTo>
                  <a:cubicBezTo>
                    <a:pt x="1096" y="641"/>
                    <a:pt x="1095" y="642"/>
                    <a:pt x="1096" y="643"/>
                  </a:cubicBezTo>
                  <a:cubicBezTo>
                    <a:pt x="1096" y="644"/>
                    <a:pt x="1095" y="646"/>
                    <a:pt x="1096" y="648"/>
                  </a:cubicBezTo>
                  <a:cubicBezTo>
                    <a:pt x="1096" y="649"/>
                    <a:pt x="1096" y="650"/>
                    <a:pt x="1096" y="652"/>
                  </a:cubicBezTo>
                  <a:cubicBezTo>
                    <a:pt x="1096" y="652"/>
                    <a:pt x="1096" y="653"/>
                    <a:pt x="1096" y="653"/>
                  </a:cubicBezTo>
                  <a:cubicBezTo>
                    <a:pt x="1097" y="654"/>
                    <a:pt x="1097" y="655"/>
                    <a:pt x="1097" y="655"/>
                  </a:cubicBezTo>
                  <a:cubicBezTo>
                    <a:pt x="1097" y="657"/>
                    <a:pt x="1098" y="658"/>
                    <a:pt x="1098" y="659"/>
                  </a:cubicBezTo>
                  <a:cubicBezTo>
                    <a:pt x="1099" y="660"/>
                    <a:pt x="1099" y="660"/>
                    <a:pt x="1099" y="661"/>
                  </a:cubicBezTo>
                  <a:cubicBezTo>
                    <a:pt x="1099" y="661"/>
                    <a:pt x="1099" y="661"/>
                    <a:pt x="1099" y="662"/>
                  </a:cubicBezTo>
                  <a:cubicBezTo>
                    <a:pt x="1097" y="659"/>
                    <a:pt x="1095" y="655"/>
                    <a:pt x="1091" y="652"/>
                  </a:cubicBezTo>
                  <a:cubicBezTo>
                    <a:pt x="1091" y="652"/>
                    <a:pt x="1091" y="652"/>
                    <a:pt x="1091" y="652"/>
                  </a:cubicBezTo>
                  <a:cubicBezTo>
                    <a:pt x="1091" y="652"/>
                    <a:pt x="1091" y="652"/>
                    <a:pt x="1091" y="652"/>
                  </a:cubicBezTo>
                  <a:cubicBezTo>
                    <a:pt x="1082" y="642"/>
                    <a:pt x="1069" y="630"/>
                    <a:pt x="1051" y="622"/>
                  </a:cubicBezTo>
                  <a:cubicBezTo>
                    <a:pt x="1067" y="633"/>
                    <a:pt x="1076" y="647"/>
                    <a:pt x="1080" y="656"/>
                  </a:cubicBezTo>
                  <a:cubicBezTo>
                    <a:pt x="1073" y="659"/>
                    <a:pt x="1066" y="662"/>
                    <a:pt x="1066" y="668"/>
                  </a:cubicBezTo>
                  <a:cubicBezTo>
                    <a:pt x="1061" y="669"/>
                    <a:pt x="1056" y="669"/>
                    <a:pt x="1050" y="669"/>
                  </a:cubicBezTo>
                  <a:cubicBezTo>
                    <a:pt x="1048" y="659"/>
                    <a:pt x="1047" y="649"/>
                    <a:pt x="1045" y="639"/>
                  </a:cubicBezTo>
                  <a:close/>
                  <a:moveTo>
                    <a:pt x="1166" y="573"/>
                  </a:moveTo>
                  <a:cubicBezTo>
                    <a:pt x="1160" y="569"/>
                    <a:pt x="1154" y="566"/>
                    <a:pt x="1148" y="563"/>
                  </a:cubicBezTo>
                  <a:cubicBezTo>
                    <a:pt x="1156" y="565"/>
                    <a:pt x="1160" y="567"/>
                    <a:pt x="1166" y="573"/>
                  </a:cubicBezTo>
                  <a:close/>
                  <a:moveTo>
                    <a:pt x="986" y="706"/>
                  </a:moveTo>
                  <a:cubicBezTo>
                    <a:pt x="993" y="706"/>
                    <a:pt x="1002" y="705"/>
                    <a:pt x="1011" y="704"/>
                  </a:cubicBezTo>
                  <a:cubicBezTo>
                    <a:pt x="1012" y="704"/>
                    <a:pt x="1012" y="704"/>
                    <a:pt x="1012" y="704"/>
                  </a:cubicBezTo>
                  <a:cubicBezTo>
                    <a:pt x="1014" y="705"/>
                    <a:pt x="1015" y="707"/>
                    <a:pt x="1017" y="708"/>
                  </a:cubicBezTo>
                  <a:cubicBezTo>
                    <a:pt x="1019" y="709"/>
                    <a:pt x="1021" y="711"/>
                    <a:pt x="1023" y="712"/>
                  </a:cubicBezTo>
                  <a:cubicBezTo>
                    <a:pt x="1028" y="715"/>
                    <a:pt x="1032" y="718"/>
                    <a:pt x="1037" y="720"/>
                  </a:cubicBezTo>
                  <a:cubicBezTo>
                    <a:pt x="1038" y="721"/>
                    <a:pt x="1040" y="722"/>
                    <a:pt x="1041" y="723"/>
                  </a:cubicBezTo>
                  <a:cubicBezTo>
                    <a:pt x="1041" y="723"/>
                    <a:pt x="1041" y="723"/>
                    <a:pt x="1040" y="723"/>
                  </a:cubicBezTo>
                  <a:cubicBezTo>
                    <a:pt x="1040" y="723"/>
                    <a:pt x="1040" y="723"/>
                    <a:pt x="1039" y="723"/>
                  </a:cubicBezTo>
                  <a:cubicBezTo>
                    <a:pt x="1039" y="723"/>
                    <a:pt x="1039" y="723"/>
                    <a:pt x="1038" y="723"/>
                  </a:cubicBezTo>
                  <a:cubicBezTo>
                    <a:pt x="1038" y="723"/>
                    <a:pt x="1038" y="724"/>
                    <a:pt x="1037" y="724"/>
                  </a:cubicBezTo>
                  <a:cubicBezTo>
                    <a:pt x="1035" y="725"/>
                    <a:pt x="1032" y="727"/>
                    <a:pt x="1029" y="729"/>
                  </a:cubicBezTo>
                  <a:cubicBezTo>
                    <a:pt x="1026" y="730"/>
                    <a:pt x="1023" y="732"/>
                    <a:pt x="1020" y="734"/>
                  </a:cubicBezTo>
                  <a:cubicBezTo>
                    <a:pt x="1021" y="733"/>
                    <a:pt x="1021" y="733"/>
                    <a:pt x="1021" y="733"/>
                  </a:cubicBezTo>
                  <a:cubicBezTo>
                    <a:pt x="1018" y="731"/>
                    <a:pt x="1018" y="731"/>
                    <a:pt x="1018" y="731"/>
                  </a:cubicBezTo>
                  <a:cubicBezTo>
                    <a:pt x="1006" y="722"/>
                    <a:pt x="989" y="727"/>
                    <a:pt x="984" y="742"/>
                  </a:cubicBezTo>
                  <a:cubicBezTo>
                    <a:pt x="996" y="743"/>
                    <a:pt x="1015" y="753"/>
                    <a:pt x="1020" y="737"/>
                  </a:cubicBezTo>
                  <a:cubicBezTo>
                    <a:pt x="1020" y="737"/>
                    <a:pt x="1020" y="737"/>
                    <a:pt x="1020" y="737"/>
                  </a:cubicBezTo>
                  <a:cubicBezTo>
                    <a:pt x="1024" y="735"/>
                    <a:pt x="1027" y="733"/>
                    <a:pt x="1030" y="731"/>
                  </a:cubicBezTo>
                  <a:cubicBezTo>
                    <a:pt x="1033" y="729"/>
                    <a:pt x="1036" y="727"/>
                    <a:pt x="1038" y="726"/>
                  </a:cubicBezTo>
                  <a:cubicBezTo>
                    <a:pt x="1039" y="726"/>
                    <a:pt x="1039" y="726"/>
                    <a:pt x="1039" y="726"/>
                  </a:cubicBezTo>
                  <a:cubicBezTo>
                    <a:pt x="1040" y="726"/>
                    <a:pt x="1040" y="725"/>
                    <a:pt x="1040" y="725"/>
                  </a:cubicBezTo>
                  <a:cubicBezTo>
                    <a:pt x="1040" y="725"/>
                    <a:pt x="1041" y="725"/>
                    <a:pt x="1041" y="725"/>
                  </a:cubicBezTo>
                  <a:cubicBezTo>
                    <a:pt x="1041" y="725"/>
                    <a:pt x="1041" y="725"/>
                    <a:pt x="1042" y="725"/>
                  </a:cubicBezTo>
                  <a:cubicBezTo>
                    <a:pt x="1042" y="725"/>
                    <a:pt x="1043" y="724"/>
                    <a:pt x="1043" y="724"/>
                  </a:cubicBezTo>
                  <a:cubicBezTo>
                    <a:pt x="1046" y="726"/>
                    <a:pt x="1048" y="727"/>
                    <a:pt x="1050" y="729"/>
                  </a:cubicBezTo>
                  <a:cubicBezTo>
                    <a:pt x="1053" y="730"/>
                    <a:pt x="1055" y="731"/>
                    <a:pt x="1057" y="733"/>
                  </a:cubicBezTo>
                  <a:cubicBezTo>
                    <a:pt x="1058" y="734"/>
                    <a:pt x="1060" y="735"/>
                    <a:pt x="1062" y="736"/>
                  </a:cubicBezTo>
                  <a:cubicBezTo>
                    <a:pt x="1063" y="737"/>
                    <a:pt x="1063" y="737"/>
                    <a:pt x="1064" y="738"/>
                  </a:cubicBezTo>
                  <a:cubicBezTo>
                    <a:pt x="1065" y="738"/>
                    <a:pt x="1066" y="739"/>
                    <a:pt x="1066" y="739"/>
                  </a:cubicBezTo>
                  <a:cubicBezTo>
                    <a:pt x="1068" y="740"/>
                    <a:pt x="1069" y="741"/>
                    <a:pt x="1070" y="741"/>
                  </a:cubicBezTo>
                  <a:cubicBezTo>
                    <a:pt x="1071" y="742"/>
                    <a:pt x="1071" y="742"/>
                    <a:pt x="1072" y="742"/>
                  </a:cubicBezTo>
                  <a:cubicBezTo>
                    <a:pt x="1072" y="744"/>
                    <a:pt x="1073" y="746"/>
                    <a:pt x="1074" y="747"/>
                  </a:cubicBezTo>
                  <a:cubicBezTo>
                    <a:pt x="1074" y="748"/>
                    <a:pt x="1074" y="748"/>
                    <a:pt x="1074" y="748"/>
                  </a:cubicBezTo>
                  <a:cubicBezTo>
                    <a:pt x="1065" y="744"/>
                    <a:pt x="1051" y="745"/>
                    <a:pt x="1043" y="749"/>
                  </a:cubicBezTo>
                  <a:cubicBezTo>
                    <a:pt x="1051" y="751"/>
                    <a:pt x="1055" y="751"/>
                    <a:pt x="1060" y="756"/>
                  </a:cubicBezTo>
                  <a:cubicBezTo>
                    <a:pt x="1064" y="760"/>
                    <a:pt x="1071" y="770"/>
                    <a:pt x="1077" y="762"/>
                  </a:cubicBezTo>
                  <a:cubicBezTo>
                    <a:pt x="1077" y="763"/>
                    <a:pt x="1077" y="763"/>
                    <a:pt x="1077" y="763"/>
                  </a:cubicBezTo>
                  <a:cubicBezTo>
                    <a:pt x="1078" y="763"/>
                    <a:pt x="1079" y="763"/>
                    <a:pt x="1080" y="763"/>
                  </a:cubicBezTo>
                  <a:cubicBezTo>
                    <a:pt x="1084" y="776"/>
                    <a:pt x="1087" y="789"/>
                    <a:pt x="1089" y="801"/>
                  </a:cubicBezTo>
                  <a:cubicBezTo>
                    <a:pt x="1089" y="801"/>
                    <a:pt x="1088" y="800"/>
                    <a:pt x="1088" y="800"/>
                  </a:cubicBezTo>
                  <a:cubicBezTo>
                    <a:pt x="1088" y="800"/>
                    <a:pt x="1087" y="800"/>
                    <a:pt x="1086" y="799"/>
                  </a:cubicBezTo>
                  <a:cubicBezTo>
                    <a:pt x="1085" y="799"/>
                    <a:pt x="1084" y="799"/>
                    <a:pt x="1083" y="798"/>
                  </a:cubicBezTo>
                  <a:cubicBezTo>
                    <a:pt x="1083" y="798"/>
                    <a:pt x="1082" y="798"/>
                    <a:pt x="1081" y="798"/>
                  </a:cubicBezTo>
                  <a:cubicBezTo>
                    <a:pt x="1081" y="798"/>
                    <a:pt x="1081" y="797"/>
                    <a:pt x="1080" y="797"/>
                  </a:cubicBezTo>
                  <a:cubicBezTo>
                    <a:pt x="1081" y="797"/>
                    <a:pt x="1081" y="797"/>
                    <a:pt x="1081" y="797"/>
                  </a:cubicBezTo>
                  <a:cubicBezTo>
                    <a:pt x="1079" y="795"/>
                    <a:pt x="1078" y="794"/>
                    <a:pt x="1076" y="793"/>
                  </a:cubicBezTo>
                  <a:cubicBezTo>
                    <a:pt x="1066" y="783"/>
                    <a:pt x="1057" y="775"/>
                    <a:pt x="1051" y="771"/>
                  </a:cubicBezTo>
                  <a:cubicBezTo>
                    <a:pt x="1026" y="757"/>
                    <a:pt x="988" y="754"/>
                    <a:pt x="959" y="757"/>
                  </a:cubicBezTo>
                  <a:cubicBezTo>
                    <a:pt x="957" y="751"/>
                    <a:pt x="949" y="747"/>
                    <a:pt x="943" y="743"/>
                  </a:cubicBezTo>
                  <a:cubicBezTo>
                    <a:pt x="934" y="760"/>
                    <a:pt x="937" y="771"/>
                    <a:pt x="956" y="770"/>
                  </a:cubicBezTo>
                  <a:cubicBezTo>
                    <a:pt x="956" y="770"/>
                    <a:pt x="956" y="770"/>
                    <a:pt x="957" y="770"/>
                  </a:cubicBezTo>
                  <a:cubicBezTo>
                    <a:pt x="957" y="771"/>
                    <a:pt x="958" y="772"/>
                    <a:pt x="958" y="773"/>
                  </a:cubicBezTo>
                  <a:cubicBezTo>
                    <a:pt x="959" y="774"/>
                    <a:pt x="959" y="775"/>
                    <a:pt x="960" y="775"/>
                  </a:cubicBezTo>
                  <a:cubicBezTo>
                    <a:pt x="960" y="776"/>
                    <a:pt x="961" y="777"/>
                    <a:pt x="961" y="778"/>
                  </a:cubicBezTo>
                  <a:cubicBezTo>
                    <a:pt x="961" y="779"/>
                    <a:pt x="962" y="780"/>
                    <a:pt x="962" y="781"/>
                  </a:cubicBezTo>
                  <a:cubicBezTo>
                    <a:pt x="962" y="781"/>
                    <a:pt x="963" y="782"/>
                    <a:pt x="963" y="783"/>
                  </a:cubicBezTo>
                  <a:cubicBezTo>
                    <a:pt x="963" y="783"/>
                    <a:pt x="963" y="783"/>
                    <a:pt x="963" y="783"/>
                  </a:cubicBezTo>
                  <a:cubicBezTo>
                    <a:pt x="963" y="784"/>
                    <a:pt x="963" y="784"/>
                    <a:pt x="963" y="784"/>
                  </a:cubicBezTo>
                  <a:cubicBezTo>
                    <a:pt x="963" y="784"/>
                    <a:pt x="964" y="784"/>
                    <a:pt x="964" y="785"/>
                  </a:cubicBezTo>
                  <a:cubicBezTo>
                    <a:pt x="964" y="785"/>
                    <a:pt x="964" y="785"/>
                    <a:pt x="964" y="785"/>
                  </a:cubicBezTo>
                  <a:cubicBezTo>
                    <a:pt x="964" y="786"/>
                    <a:pt x="964" y="787"/>
                    <a:pt x="963" y="788"/>
                  </a:cubicBezTo>
                  <a:cubicBezTo>
                    <a:pt x="963" y="790"/>
                    <a:pt x="963" y="792"/>
                    <a:pt x="962" y="793"/>
                  </a:cubicBezTo>
                  <a:cubicBezTo>
                    <a:pt x="962" y="795"/>
                    <a:pt x="961" y="797"/>
                    <a:pt x="961" y="799"/>
                  </a:cubicBezTo>
                  <a:cubicBezTo>
                    <a:pt x="960" y="801"/>
                    <a:pt x="960" y="802"/>
                    <a:pt x="959" y="804"/>
                  </a:cubicBezTo>
                  <a:cubicBezTo>
                    <a:pt x="959" y="806"/>
                    <a:pt x="959" y="808"/>
                    <a:pt x="958" y="810"/>
                  </a:cubicBezTo>
                  <a:cubicBezTo>
                    <a:pt x="958" y="812"/>
                    <a:pt x="958" y="814"/>
                    <a:pt x="958" y="816"/>
                  </a:cubicBezTo>
                  <a:cubicBezTo>
                    <a:pt x="958" y="817"/>
                    <a:pt x="958" y="819"/>
                    <a:pt x="958" y="821"/>
                  </a:cubicBezTo>
                  <a:cubicBezTo>
                    <a:pt x="958" y="823"/>
                    <a:pt x="958" y="824"/>
                    <a:pt x="958" y="826"/>
                  </a:cubicBezTo>
                  <a:cubicBezTo>
                    <a:pt x="958" y="826"/>
                    <a:pt x="958" y="826"/>
                    <a:pt x="958" y="827"/>
                  </a:cubicBezTo>
                  <a:cubicBezTo>
                    <a:pt x="958" y="827"/>
                    <a:pt x="959" y="827"/>
                    <a:pt x="959" y="828"/>
                  </a:cubicBezTo>
                  <a:cubicBezTo>
                    <a:pt x="959" y="828"/>
                    <a:pt x="959" y="829"/>
                    <a:pt x="959" y="830"/>
                  </a:cubicBezTo>
                  <a:cubicBezTo>
                    <a:pt x="960" y="830"/>
                    <a:pt x="960" y="831"/>
                    <a:pt x="960" y="831"/>
                  </a:cubicBezTo>
                  <a:cubicBezTo>
                    <a:pt x="960" y="832"/>
                    <a:pt x="961" y="832"/>
                    <a:pt x="961" y="832"/>
                  </a:cubicBezTo>
                  <a:cubicBezTo>
                    <a:pt x="961" y="833"/>
                    <a:pt x="962" y="834"/>
                    <a:pt x="962" y="834"/>
                  </a:cubicBezTo>
                  <a:cubicBezTo>
                    <a:pt x="962" y="834"/>
                    <a:pt x="963" y="835"/>
                    <a:pt x="963" y="835"/>
                  </a:cubicBezTo>
                  <a:cubicBezTo>
                    <a:pt x="963" y="835"/>
                    <a:pt x="962" y="834"/>
                    <a:pt x="962" y="834"/>
                  </a:cubicBezTo>
                  <a:cubicBezTo>
                    <a:pt x="962" y="833"/>
                    <a:pt x="962" y="833"/>
                    <a:pt x="962" y="832"/>
                  </a:cubicBezTo>
                  <a:cubicBezTo>
                    <a:pt x="962" y="831"/>
                    <a:pt x="961" y="830"/>
                    <a:pt x="961" y="829"/>
                  </a:cubicBezTo>
                  <a:cubicBezTo>
                    <a:pt x="961" y="828"/>
                    <a:pt x="961" y="828"/>
                    <a:pt x="961" y="827"/>
                  </a:cubicBezTo>
                  <a:cubicBezTo>
                    <a:pt x="961" y="827"/>
                    <a:pt x="961" y="826"/>
                    <a:pt x="961" y="825"/>
                  </a:cubicBezTo>
                  <a:cubicBezTo>
                    <a:pt x="960" y="824"/>
                    <a:pt x="960" y="822"/>
                    <a:pt x="960" y="821"/>
                  </a:cubicBezTo>
                  <a:cubicBezTo>
                    <a:pt x="960" y="819"/>
                    <a:pt x="960" y="818"/>
                    <a:pt x="960" y="816"/>
                  </a:cubicBezTo>
                  <a:cubicBezTo>
                    <a:pt x="960" y="812"/>
                    <a:pt x="961" y="809"/>
                    <a:pt x="962" y="805"/>
                  </a:cubicBezTo>
                  <a:cubicBezTo>
                    <a:pt x="962" y="803"/>
                    <a:pt x="963" y="801"/>
                    <a:pt x="963" y="799"/>
                  </a:cubicBezTo>
                  <a:cubicBezTo>
                    <a:pt x="964" y="797"/>
                    <a:pt x="964" y="796"/>
                    <a:pt x="965" y="794"/>
                  </a:cubicBezTo>
                  <a:cubicBezTo>
                    <a:pt x="965" y="792"/>
                    <a:pt x="965" y="790"/>
                    <a:pt x="966" y="789"/>
                  </a:cubicBezTo>
                  <a:cubicBezTo>
                    <a:pt x="966" y="787"/>
                    <a:pt x="966" y="786"/>
                    <a:pt x="967" y="784"/>
                  </a:cubicBezTo>
                  <a:cubicBezTo>
                    <a:pt x="967" y="784"/>
                    <a:pt x="967" y="783"/>
                    <a:pt x="967" y="783"/>
                  </a:cubicBezTo>
                  <a:cubicBezTo>
                    <a:pt x="967" y="783"/>
                    <a:pt x="967" y="782"/>
                    <a:pt x="967" y="782"/>
                  </a:cubicBezTo>
                  <a:cubicBezTo>
                    <a:pt x="967" y="781"/>
                    <a:pt x="967" y="781"/>
                    <a:pt x="967" y="780"/>
                  </a:cubicBezTo>
                  <a:cubicBezTo>
                    <a:pt x="967" y="779"/>
                    <a:pt x="967" y="778"/>
                    <a:pt x="966" y="777"/>
                  </a:cubicBezTo>
                  <a:cubicBezTo>
                    <a:pt x="966" y="776"/>
                    <a:pt x="966" y="776"/>
                    <a:pt x="966" y="775"/>
                  </a:cubicBezTo>
                  <a:cubicBezTo>
                    <a:pt x="966" y="775"/>
                    <a:pt x="966" y="774"/>
                    <a:pt x="966" y="774"/>
                  </a:cubicBezTo>
                  <a:cubicBezTo>
                    <a:pt x="966" y="774"/>
                    <a:pt x="966" y="775"/>
                    <a:pt x="966" y="775"/>
                  </a:cubicBezTo>
                  <a:cubicBezTo>
                    <a:pt x="966" y="776"/>
                    <a:pt x="966" y="776"/>
                    <a:pt x="966" y="777"/>
                  </a:cubicBezTo>
                  <a:cubicBezTo>
                    <a:pt x="965" y="778"/>
                    <a:pt x="965" y="779"/>
                    <a:pt x="965" y="780"/>
                  </a:cubicBezTo>
                  <a:cubicBezTo>
                    <a:pt x="965" y="780"/>
                    <a:pt x="965" y="780"/>
                    <a:pt x="965" y="781"/>
                  </a:cubicBezTo>
                  <a:cubicBezTo>
                    <a:pt x="965" y="780"/>
                    <a:pt x="965" y="780"/>
                    <a:pt x="964" y="780"/>
                  </a:cubicBezTo>
                  <a:cubicBezTo>
                    <a:pt x="964" y="779"/>
                    <a:pt x="964" y="778"/>
                    <a:pt x="963" y="777"/>
                  </a:cubicBezTo>
                  <a:cubicBezTo>
                    <a:pt x="963" y="776"/>
                    <a:pt x="962" y="775"/>
                    <a:pt x="962" y="774"/>
                  </a:cubicBezTo>
                  <a:cubicBezTo>
                    <a:pt x="962" y="773"/>
                    <a:pt x="961" y="772"/>
                    <a:pt x="960" y="772"/>
                  </a:cubicBezTo>
                  <a:cubicBezTo>
                    <a:pt x="960" y="771"/>
                    <a:pt x="960" y="770"/>
                    <a:pt x="959" y="770"/>
                  </a:cubicBezTo>
                  <a:cubicBezTo>
                    <a:pt x="959" y="770"/>
                    <a:pt x="959" y="770"/>
                    <a:pt x="959" y="770"/>
                  </a:cubicBezTo>
                  <a:cubicBezTo>
                    <a:pt x="958" y="769"/>
                    <a:pt x="958" y="769"/>
                    <a:pt x="958" y="769"/>
                  </a:cubicBezTo>
                  <a:cubicBezTo>
                    <a:pt x="961" y="764"/>
                    <a:pt x="961" y="760"/>
                    <a:pt x="960" y="757"/>
                  </a:cubicBezTo>
                  <a:cubicBezTo>
                    <a:pt x="1030" y="770"/>
                    <a:pt x="1042" y="783"/>
                    <a:pt x="1042" y="783"/>
                  </a:cubicBezTo>
                  <a:cubicBezTo>
                    <a:pt x="1042" y="783"/>
                    <a:pt x="995" y="795"/>
                    <a:pt x="987" y="824"/>
                  </a:cubicBezTo>
                  <a:cubicBezTo>
                    <a:pt x="998" y="803"/>
                    <a:pt x="1041" y="796"/>
                    <a:pt x="1051" y="795"/>
                  </a:cubicBezTo>
                  <a:cubicBezTo>
                    <a:pt x="1050" y="796"/>
                    <a:pt x="1048" y="796"/>
                    <a:pt x="1046" y="797"/>
                  </a:cubicBezTo>
                  <a:cubicBezTo>
                    <a:pt x="1050" y="805"/>
                    <a:pt x="1056" y="807"/>
                    <a:pt x="1063" y="806"/>
                  </a:cubicBezTo>
                  <a:cubicBezTo>
                    <a:pt x="1067" y="810"/>
                    <a:pt x="1071" y="816"/>
                    <a:pt x="1075" y="823"/>
                  </a:cubicBezTo>
                  <a:cubicBezTo>
                    <a:pt x="1068" y="832"/>
                    <a:pt x="1062" y="845"/>
                    <a:pt x="1060" y="853"/>
                  </a:cubicBezTo>
                  <a:cubicBezTo>
                    <a:pt x="1066" y="849"/>
                    <a:pt x="1074" y="848"/>
                    <a:pt x="1083" y="847"/>
                  </a:cubicBezTo>
                  <a:cubicBezTo>
                    <a:pt x="1083" y="848"/>
                    <a:pt x="1083" y="850"/>
                    <a:pt x="1083" y="851"/>
                  </a:cubicBezTo>
                  <a:cubicBezTo>
                    <a:pt x="1082" y="850"/>
                    <a:pt x="1082" y="849"/>
                    <a:pt x="1081" y="848"/>
                  </a:cubicBezTo>
                  <a:cubicBezTo>
                    <a:pt x="1077" y="855"/>
                    <a:pt x="1077" y="862"/>
                    <a:pt x="1080" y="868"/>
                  </a:cubicBezTo>
                  <a:cubicBezTo>
                    <a:pt x="1074" y="886"/>
                    <a:pt x="1064" y="911"/>
                    <a:pt x="1063" y="919"/>
                  </a:cubicBezTo>
                  <a:cubicBezTo>
                    <a:pt x="1061" y="918"/>
                    <a:pt x="1060" y="917"/>
                    <a:pt x="1058" y="916"/>
                  </a:cubicBezTo>
                  <a:cubicBezTo>
                    <a:pt x="1056" y="914"/>
                    <a:pt x="1054" y="912"/>
                    <a:pt x="1052" y="911"/>
                  </a:cubicBezTo>
                  <a:cubicBezTo>
                    <a:pt x="1048" y="908"/>
                    <a:pt x="1043" y="905"/>
                    <a:pt x="1039" y="902"/>
                  </a:cubicBezTo>
                  <a:cubicBezTo>
                    <a:pt x="1032" y="897"/>
                    <a:pt x="1024" y="893"/>
                    <a:pt x="1017" y="888"/>
                  </a:cubicBezTo>
                  <a:cubicBezTo>
                    <a:pt x="1017" y="887"/>
                    <a:pt x="1017" y="887"/>
                    <a:pt x="1017" y="886"/>
                  </a:cubicBezTo>
                  <a:cubicBezTo>
                    <a:pt x="1017" y="886"/>
                    <a:pt x="1016" y="885"/>
                    <a:pt x="1016" y="885"/>
                  </a:cubicBezTo>
                  <a:cubicBezTo>
                    <a:pt x="1016" y="884"/>
                    <a:pt x="1016" y="884"/>
                    <a:pt x="1016" y="884"/>
                  </a:cubicBezTo>
                  <a:cubicBezTo>
                    <a:pt x="1016" y="883"/>
                    <a:pt x="1016" y="883"/>
                    <a:pt x="1015" y="882"/>
                  </a:cubicBezTo>
                  <a:cubicBezTo>
                    <a:pt x="1015" y="882"/>
                    <a:pt x="1015" y="882"/>
                    <a:pt x="1015" y="882"/>
                  </a:cubicBezTo>
                  <a:cubicBezTo>
                    <a:pt x="1015" y="881"/>
                    <a:pt x="1015" y="881"/>
                    <a:pt x="1015" y="881"/>
                  </a:cubicBezTo>
                  <a:cubicBezTo>
                    <a:pt x="1014" y="880"/>
                    <a:pt x="1014" y="880"/>
                    <a:pt x="1014" y="879"/>
                  </a:cubicBezTo>
                  <a:cubicBezTo>
                    <a:pt x="1014" y="879"/>
                    <a:pt x="1014" y="878"/>
                    <a:pt x="1013" y="878"/>
                  </a:cubicBezTo>
                  <a:cubicBezTo>
                    <a:pt x="1013" y="877"/>
                    <a:pt x="1013" y="877"/>
                    <a:pt x="1013" y="877"/>
                  </a:cubicBezTo>
                  <a:cubicBezTo>
                    <a:pt x="1013" y="876"/>
                    <a:pt x="1013" y="876"/>
                    <a:pt x="1013" y="876"/>
                  </a:cubicBezTo>
                  <a:cubicBezTo>
                    <a:pt x="1012" y="875"/>
                    <a:pt x="1012" y="875"/>
                    <a:pt x="1012" y="874"/>
                  </a:cubicBezTo>
                  <a:cubicBezTo>
                    <a:pt x="1012" y="873"/>
                    <a:pt x="1011" y="871"/>
                    <a:pt x="1011" y="870"/>
                  </a:cubicBezTo>
                  <a:cubicBezTo>
                    <a:pt x="1011" y="868"/>
                    <a:pt x="1010" y="867"/>
                    <a:pt x="1010" y="866"/>
                  </a:cubicBezTo>
                  <a:cubicBezTo>
                    <a:pt x="1010" y="864"/>
                    <a:pt x="1010" y="863"/>
                    <a:pt x="1010" y="861"/>
                  </a:cubicBezTo>
                  <a:cubicBezTo>
                    <a:pt x="1010" y="860"/>
                    <a:pt x="1010" y="859"/>
                    <a:pt x="1010" y="858"/>
                  </a:cubicBezTo>
                  <a:cubicBezTo>
                    <a:pt x="1016" y="855"/>
                    <a:pt x="1023" y="850"/>
                    <a:pt x="1024" y="844"/>
                  </a:cubicBezTo>
                  <a:cubicBezTo>
                    <a:pt x="1025" y="836"/>
                    <a:pt x="1017" y="831"/>
                    <a:pt x="1012" y="824"/>
                  </a:cubicBezTo>
                  <a:cubicBezTo>
                    <a:pt x="1006" y="836"/>
                    <a:pt x="988" y="850"/>
                    <a:pt x="1007" y="859"/>
                  </a:cubicBezTo>
                  <a:cubicBezTo>
                    <a:pt x="1007" y="859"/>
                    <a:pt x="1007" y="859"/>
                    <a:pt x="1007" y="859"/>
                  </a:cubicBezTo>
                  <a:cubicBezTo>
                    <a:pt x="1007" y="859"/>
                    <a:pt x="1006" y="859"/>
                    <a:pt x="1006" y="859"/>
                  </a:cubicBezTo>
                  <a:cubicBezTo>
                    <a:pt x="1007" y="859"/>
                    <a:pt x="1007" y="859"/>
                    <a:pt x="1007" y="859"/>
                  </a:cubicBezTo>
                  <a:cubicBezTo>
                    <a:pt x="1007" y="860"/>
                    <a:pt x="1007" y="861"/>
                    <a:pt x="1007" y="861"/>
                  </a:cubicBezTo>
                  <a:cubicBezTo>
                    <a:pt x="1007" y="863"/>
                    <a:pt x="1008" y="864"/>
                    <a:pt x="1008" y="866"/>
                  </a:cubicBezTo>
                  <a:cubicBezTo>
                    <a:pt x="1008" y="867"/>
                    <a:pt x="1008" y="869"/>
                    <a:pt x="1009" y="870"/>
                  </a:cubicBezTo>
                  <a:cubicBezTo>
                    <a:pt x="1009" y="872"/>
                    <a:pt x="1009" y="873"/>
                    <a:pt x="1010" y="875"/>
                  </a:cubicBezTo>
                  <a:cubicBezTo>
                    <a:pt x="1010" y="875"/>
                    <a:pt x="1010" y="876"/>
                    <a:pt x="1010" y="877"/>
                  </a:cubicBezTo>
                  <a:cubicBezTo>
                    <a:pt x="1010" y="877"/>
                    <a:pt x="1011" y="877"/>
                    <a:pt x="1011" y="878"/>
                  </a:cubicBezTo>
                  <a:cubicBezTo>
                    <a:pt x="1011" y="878"/>
                    <a:pt x="1011" y="878"/>
                    <a:pt x="1011" y="879"/>
                  </a:cubicBezTo>
                  <a:cubicBezTo>
                    <a:pt x="1011" y="879"/>
                    <a:pt x="1012" y="880"/>
                    <a:pt x="1012" y="880"/>
                  </a:cubicBezTo>
                  <a:cubicBezTo>
                    <a:pt x="1012" y="881"/>
                    <a:pt x="1012" y="881"/>
                    <a:pt x="1013" y="882"/>
                  </a:cubicBezTo>
                  <a:cubicBezTo>
                    <a:pt x="1013" y="882"/>
                    <a:pt x="1013" y="882"/>
                    <a:pt x="1013" y="883"/>
                  </a:cubicBezTo>
                  <a:cubicBezTo>
                    <a:pt x="1013" y="883"/>
                    <a:pt x="1013" y="883"/>
                    <a:pt x="1013" y="883"/>
                  </a:cubicBezTo>
                  <a:cubicBezTo>
                    <a:pt x="1014" y="884"/>
                    <a:pt x="1014" y="884"/>
                    <a:pt x="1014" y="885"/>
                  </a:cubicBezTo>
                  <a:cubicBezTo>
                    <a:pt x="1015" y="885"/>
                    <a:pt x="1015" y="885"/>
                    <a:pt x="1015" y="886"/>
                  </a:cubicBezTo>
                  <a:cubicBezTo>
                    <a:pt x="1015" y="886"/>
                    <a:pt x="1016" y="886"/>
                    <a:pt x="1016" y="886"/>
                  </a:cubicBezTo>
                  <a:cubicBezTo>
                    <a:pt x="1016" y="887"/>
                    <a:pt x="1017" y="887"/>
                    <a:pt x="1017" y="887"/>
                  </a:cubicBezTo>
                  <a:cubicBezTo>
                    <a:pt x="1015" y="886"/>
                    <a:pt x="1014" y="885"/>
                    <a:pt x="1012" y="884"/>
                  </a:cubicBezTo>
                  <a:cubicBezTo>
                    <a:pt x="1011" y="883"/>
                    <a:pt x="1010" y="882"/>
                    <a:pt x="1009" y="881"/>
                  </a:cubicBezTo>
                  <a:cubicBezTo>
                    <a:pt x="1008" y="880"/>
                    <a:pt x="1007" y="879"/>
                    <a:pt x="1006" y="879"/>
                  </a:cubicBezTo>
                  <a:cubicBezTo>
                    <a:pt x="1005" y="878"/>
                    <a:pt x="1004" y="877"/>
                    <a:pt x="1003" y="876"/>
                  </a:cubicBezTo>
                  <a:cubicBezTo>
                    <a:pt x="1000" y="873"/>
                    <a:pt x="1000" y="873"/>
                    <a:pt x="1000" y="873"/>
                  </a:cubicBezTo>
                  <a:cubicBezTo>
                    <a:pt x="995" y="870"/>
                    <a:pt x="992" y="866"/>
                    <a:pt x="988" y="862"/>
                  </a:cubicBezTo>
                  <a:cubicBezTo>
                    <a:pt x="980" y="855"/>
                    <a:pt x="973" y="847"/>
                    <a:pt x="966" y="839"/>
                  </a:cubicBezTo>
                  <a:cubicBezTo>
                    <a:pt x="959" y="832"/>
                    <a:pt x="952" y="825"/>
                    <a:pt x="946" y="818"/>
                  </a:cubicBezTo>
                  <a:cubicBezTo>
                    <a:pt x="939" y="811"/>
                    <a:pt x="933" y="805"/>
                    <a:pt x="926" y="800"/>
                  </a:cubicBezTo>
                  <a:cubicBezTo>
                    <a:pt x="923" y="797"/>
                    <a:pt x="920" y="794"/>
                    <a:pt x="917" y="792"/>
                  </a:cubicBezTo>
                  <a:cubicBezTo>
                    <a:pt x="916" y="791"/>
                    <a:pt x="914" y="790"/>
                    <a:pt x="913" y="789"/>
                  </a:cubicBezTo>
                  <a:cubicBezTo>
                    <a:pt x="911" y="788"/>
                    <a:pt x="910" y="787"/>
                    <a:pt x="908" y="786"/>
                  </a:cubicBezTo>
                  <a:cubicBezTo>
                    <a:pt x="902" y="783"/>
                    <a:pt x="897" y="780"/>
                    <a:pt x="893" y="778"/>
                  </a:cubicBezTo>
                  <a:cubicBezTo>
                    <a:pt x="891" y="778"/>
                    <a:pt x="889" y="777"/>
                    <a:pt x="887" y="776"/>
                  </a:cubicBezTo>
                  <a:cubicBezTo>
                    <a:pt x="885" y="775"/>
                    <a:pt x="884" y="775"/>
                    <a:pt x="882" y="775"/>
                  </a:cubicBezTo>
                  <a:cubicBezTo>
                    <a:pt x="880" y="774"/>
                    <a:pt x="879" y="773"/>
                    <a:pt x="879" y="773"/>
                  </a:cubicBezTo>
                  <a:cubicBezTo>
                    <a:pt x="879" y="773"/>
                    <a:pt x="880" y="774"/>
                    <a:pt x="882" y="775"/>
                  </a:cubicBezTo>
                  <a:cubicBezTo>
                    <a:pt x="883" y="775"/>
                    <a:pt x="885" y="776"/>
                    <a:pt x="886" y="777"/>
                  </a:cubicBezTo>
                  <a:cubicBezTo>
                    <a:pt x="888" y="778"/>
                    <a:pt x="890" y="779"/>
                    <a:pt x="892" y="780"/>
                  </a:cubicBezTo>
                  <a:cubicBezTo>
                    <a:pt x="896" y="782"/>
                    <a:pt x="901" y="785"/>
                    <a:pt x="907" y="789"/>
                  </a:cubicBezTo>
                  <a:cubicBezTo>
                    <a:pt x="908" y="790"/>
                    <a:pt x="909" y="791"/>
                    <a:pt x="911" y="792"/>
                  </a:cubicBezTo>
                  <a:cubicBezTo>
                    <a:pt x="912" y="793"/>
                    <a:pt x="913" y="794"/>
                    <a:pt x="915" y="795"/>
                  </a:cubicBezTo>
                  <a:cubicBezTo>
                    <a:pt x="916" y="796"/>
                    <a:pt x="916" y="797"/>
                    <a:pt x="917" y="797"/>
                  </a:cubicBezTo>
                  <a:cubicBezTo>
                    <a:pt x="918" y="798"/>
                    <a:pt x="919" y="798"/>
                    <a:pt x="919" y="799"/>
                  </a:cubicBezTo>
                  <a:cubicBezTo>
                    <a:pt x="921" y="800"/>
                    <a:pt x="922" y="801"/>
                    <a:pt x="924" y="803"/>
                  </a:cubicBezTo>
                  <a:cubicBezTo>
                    <a:pt x="924" y="803"/>
                    <a:pt x="924" y="803"/>
                    <a:pt x="924" y="803"/>
                  </a:cubicBezTo>
                  <a:cubicBezTo>
                    <a:pt x="924" y="803"/>
                    <a:pt x="924" y="803"/>
                    <a:pt x="924" y="803"/>
                  </a:cubicBezTo>
                  <a:cubicBezTo>
                    <a:pt x="923" y="802"/>
                    <a:pt x="921" y="802"/>
                    <a:pt x="920" y="802"/>
                  </a:cubicBezTo>
                  <a:cubicBezTo>
                    <a:pt x="919" y="802"/>
                    <a:pt x="918" y="801"/>
                    <a:pt x="917" y="801"/>
                  </a:cubicBezTo>
                  <a:cubicBezTo>
                    <a:pt x="915" y="801"/>
                    <a:pt x="914" y="801"/>
                    <a:pt x="913" y="801"/>
                  </a:cubicBezTo>
                  <a:cubicBezTo>
                    <a:pt x="913" y="801"/>
                    <a:pt x="912" y="801"/>
                    <a:pt x="912" y="801"/>
                  </a:cubicBezTo>
                  <a:cubicBezTo>
                    <a:pt x="912" y="800"/>
                    <a:pt x="912" y="800"/>
                    <a:pt x="912" y="800"/>
                  </a:cubicBezTo>
                  <a:cubicBezTo>
                    <a:pt x="897" y="791"/>
                    <a:pt x="884" y="796"/>
                    <a:pt x="868" y="803"/>
                  </a:cubicBezTo>
                  <a:cubicBezTo>
                    <a:pt x="866" y="800"/>
                    <a:pt x="863" y="797"/>
                    <a:pt x="860" y="794"/>
                  </a:cubicBezTo>
                  <a:cubicBezTo>
                    <a:pt x="855" y="804"/>
                    <a:pt x="839" y="817"/>
                    <a:pt x="855" y="822"/>
                  </a:cubicBezTo>
                  <a:cubicBezTo>
                    <a:pt x="855" y="822"/>
                    <a:pt x="855" y="822"/>
                    <a:pt x="855" y="823"/>
                  </a:cubicBezTo>
                  <a:cubicBezTo>
                    <a:pt x="854" y="823"/>
                    <a:pt x="854" y="823"/>
                    <a:pt x="853" y="823"/>
                  </a:cubicBezTo>
                  <a:cubicBezTo>
                    <a:pt x="855" y="823"/>
                    <a:pt x="855" y="823"/>
                    <a:pt x="855" y="823"/>
                  </a:cubicBezTo>
                  <a:cubicBezTo>
                    <a:pt x="855" y="823"/>
                    <a:pt x="855" y="824"/>
                    <a:pt x="855" y="825"/>
                  </a:cubicBezTo>
                  <a:cubicBezTo>
                    <a:pt x="855" y="826"/>
                    <a:pt x="855" y="827"/>
                    <a:pt x="855" y="828"/>
                  </a:cubicBezTo>
                  <a:cubicBezTo>
                    <a:pt x="855" y="829"/>
                    <a:pt x="855" y="831"/>
                    <a:pt x="855" y="832"/>
                  </a:cubicBezTo>
                  <a:cubicBezTo>
                    <a:pt x="856" y="833"/>
                    <a:pt x="856" y="834"/>
                    <a:pt x="856" y="835"/>
                  </a:cubicBezTo>
                  <a:cubicBezTo>
                    <a:pt x="856" y="836"/>
                    <a:pt x="857" y="836"/>
                    <a:pt x="857" y="837"/>
                  </a:cubicBezTo>
                  <a:cubicBezTo>
                    <a:pt x="857" y="837"/>
                    <a:pt x="857" y="837"/>
                    <a:pt x="857" y="838"/>
                  </a:cubicBezTo>
                  <a:cubicBezTo>
                    <a:pt x="857" y="838"/>
                    <a:pt x="857" y="838"/>
                    <a:pt x="857" y="838"/>
                  </a:cubicBezTo>
                  <a:cubicBezTo>
                    <a:pt x="857" y="839"/>
                    <a:pt x="858" y="839"/>
                    <a:pt x="858" y="840"/>
                  </a:cubicBezTo>
                  <a:cubicBezTo>
                    <a:pt x="858" y="840"/>
                    <a:pt x="858" y="841"/>
                    <a:pt x="858" y="841"/>
                  </a:cubicBezTo>
                  <a:cubicBezTo>
                    <a:pt x="858" y="841"/>
                    <a:pt x="859" y="841"/>
                    <a:pt x="859" y="841"/>
                  </a:cubicBezTo>
                  <a:cubicBezTo>
                    <a:pt x="859" y="842"/>
                    <a:pt x="859" y="842"/>
                    <a:pt x="859" y="842"/>
                  </a:cubicBezTo>
                  <a:cubicBezTo>
                    <a:pt x="859" y="842"/>
                    <a:pt x="859" y="842"/>
                    <a:pt x="859" y="843"/>
                  </a:cubicBezTo>
                  <a:cubicBezTo>
                    <a:pt x="858" y="842"/>
                    <a:pt x="857" y="842"/>
                    <a:pt x="856" y="841"/>
                  </a:cubicBezTo>
                  <a:cubicBezTo>
                    <a:pt x="856" y="841"/>
                    <a:pt x="856" y="841"/>
                    <a:pt x="855" y="840"/>
                  </a:cubicBezTo>
                  <a:cubicBezTo>
                    <a:pt x="854" y="840"/>
                    <a:pt x="853" y="839"/>
                    <a:pt x="853" y="839"/>
                  </a:cubicBezTo>
                  <a:cubicBezTo>
                    <a:pt x="852" y="838"/>
                    <a:pt x="851" y="837"/>
                    <a:pt x="850" y="837"/>
                  </a:cubicBezTo>
                  <a:cubicBezTo>
                    <a:pt x="848" y="835"/>
                    <a:pt x="848" y="835"/>
                    <a:pt x="848" y="835"/>
                  </a:cubicBezTo>
                  <a:cubicBezTo>
                    <a:pt x="844" y="832"/>
                    <a:pt x="841" y="829"/>
                    <a:pt x="838" y="827"/>
                  </a:cubicBezTo>
                  <a:cubicBezTo>
                    <a:pt x="832" y="821"/>
                    <a:pt x="826" y="815"/>
                    <a:pt x="820" y="810"/>
                  </a:cubicBezTo>
                  <a:cubicBezTo>
                    <a:pt x="815" y="804"/>
                    <a:pt x="809" y="799"/>
                    <a:pt x="804" y="794"/>
                  </a:cubicBezTo>
                  <a:cubicBezTo>
                    <a:pt x="803" y="793"/>
                    <a:pt x="803" y="792"/>
                    <a:pt x="802" y="792"/>
                  </a:cubicBezTo>
                  <a:cubicBezTo>
                    <a:pt x="807" y="789"/>
                    <a:pt x="812" y="786"/>
                    <a:pt x="817" y="781"/>
                  </a:cubicBezTo>
                  <a:cubicBezTo>
                    <a:pt x="816" y="781"/>
                    <a:pt x="816" y="781"/>
                    <a:pt x="816" y="782"/>
                  </a:cubicBezTo>
                  <a:cubicBezTo>
                    <a:pt x="816" y="783"/>
                    <a:pt x="816" y="785"/>
                    <a:pt x="815" y="786"/>
                  </a:cubicBezTo>
                  <a:cubicBezTo>
                    <a:pt x="815" y="788"/>
                    <a:pt x="815" y="789"/>
                    <a:pt x="814" y="791"/>
                  </a:cubicBezTo>
                  <a:cubicBezTo>
                    <a:pt x="814" y="792"/>
                    <a:pt x="814" y="794"/>
                    <a:pt x="814" y="795"/>
                  </a:cubicBezTo>
                  <a:cubicBezTo>
                    <a:pt x="814" y="797"/>
                    <a:pt x="814" y="798"/>
                    <a:pt x="814" y="799"/>
                  </a:cubicBezTo>
                  <a:cubicBezTo>
                    <a:pt x="814" y="799"/>
                    <a:pt x="814" y="800"/>
                    <a:pt x="814" y="800"/>
                  </a:cubicBezTo>
                  <a:cubicBezTo>
                    <a:pt x="814" y="800"/>
                    <a:pt x="814" y="800"/>
                    <a:pt x="815" y="801"/>
                  </a:cubicBezTo>
                  <a:cubicBezTo>
                    <a:pt x="815" y="801"/>
                    <a:pt x="815" y="802"/>
                    <a:pt x="815" y="802"/>
                  </a:cubicBezTo>
                  <a:cubicBezTo>
                    <a:pt x="815" y="803"/>
                    <a:pt x="816" y="803"/>
                    <a:pt x="816" y="803"/>
                  </a:cubicBezTo>
                  <a:cubicBezTo>
                    <a:pt x="816" y="804"/>
                    <a:pt x="816" y="804"/>
                    <a:pt x="816" y="804"/>
                  </a:cubicBezTo>
                  <a:cubicBezTo>
                    <a:pt x="817" y="805"/>
                    <a:pt x="817" y="805"/>
                    <a:pt x="817" y="805"/>
                  </a:cubicBezTo>
                  <a:cubicBezTo>
                    <a:pt x="817" y="806"/>
                    <a:pt x="818" y="806"/>
                    <a:pt x="818" y="806"/>
                  </a:cubicBezTo>
                  <a:cubicBezTo>
                    <a:pt x="818" y="806"/>
                    <a:pt x="818" y="806"/>
                    <a:pt x="817" y="805"/>
                  </a:cubicBezTo>
                  <a:cubicBezTo>
                    <a:pt x="817" y="805"/>
                    <a:pt x="817" y="804"/>
                    <a:pt x="817" y="804"/>
                  </a:cubicBezTo>
                  <a:cubicBezTo>
                    <a:pt x="817" y="803"/>
                    <a:pt x="817" y="802"/>
                    <a:pt x="817" y="802"/>
                  </a:cubicBezTo>
                  <a:cubicBezTo>
                    <a:pt x="817" y="801"/>
                    <a:pt x="817" y="801"/>
                    <a:pt x="817" y="800"/>
                  </a:cubicBezTo>
                  <a:cubicBezTo>
                    <a:pt x="817" y="800"/>
                    <a:pt x="816" y="799"/>
                    <a:pt x="816" y="799"/>
                  </a:cubicBezTo>
                  <a:cubicBezTo>
                    <a:pt x="816" y="797"/>
                    <a:pt x="816" y="796"/>
                    <a:pt x="816" y="795"/>
                  </a:cubicBezTo>
                  <a:cubicBezTo>
                    <a:pt x="816" y="794"/>
                    <a:pt x="816" y="792"/>
                    <a:pt x="816" y="791"/>
                  </a:cubicBezTo>
                  <a:cubicBezTo>
                    <a:pt x="817" y="788"/>
                    <a:pt x="817" y="785"/>
                    <a:pt x="818" y="782"/>
                  </a:cubicBezTo>
                  <a:cubicBezTo>
                    <a:pt x="819" y="780"/>
                    <a:pt x="819" y="779"/>
                    <a:pt x="820" y="778"/>
                  </a:cubicBezTo>
                  <a:cubicBezTo>
                    <a:pt x="832" y="764"/>
                    <a:pt x="842" y="744"/>
                    <a:pt x="861" y="733"/>
                  </a:cubicBezTo>
                  <a:cubicBezTo>
                    <a:pt x="879" y="722"/>
                    <a:pt x="947" y="708"/>
                    <a:pt x="986" y="706"/>
                  </a:cubicBezTo>
                  <a:close/>
                  <a:moveTo>
                    <a:pt x="1008" y="912"/>
                  </a:moveTo>
                  <a:cubicBezTo>
                    <a:pt x="1008" y="912"/>
                    <a:pt x="1008" y="912"/>
                    <a:pt x="1008" y="913"/>
                  </a:cubicBezTo>
                  <a:cubicBezTo>
                    <a:pt x="1007" y="913"/>
                    <a:pt x="1007" y="913"/>
                    <a:pt x="1007" y="913"/>
                  </a:cubicBezTo>
                  <a:cubicBezTo>
                    <a:pt x="1005" y="913"/>
                    <a:pt x="1003" y="912"/>
                    <a:pt x="1002" y="912"/>
                  </a:cubicBezTo>
                  <a:cubicBezTo>
                    <a:pt x="1003" y="912"/>
                    <a:pt x="1003" y="912"/>
                    <a:pt x="1004" y="912"/>
                  </a:cubicBezTo>
                  <a:cubicBezTo>
                    <a:pt x="1006" y="912"/>
                    <a:pt x="1007" y="912"/>
                    <a:pt x="1009" y="912"/>
                  </a:cubicBezTo>
                  <a:cubicBezTo>
                    <a:pt x="1009" y="912"/>
                    <a:pt x="1009" y="912"/>
                    <a:pt x="1008" y="912"/>
                  </a:cubicBezTo>
                  <a:close/>
                  <a:moveTo>
                    <a:pt x="1004" y="909"/>
                  </a:moveTo>
                  <a:cubicBezTo>
                    <a:pt x="1001" y="909"/>
                    <a:pt x="998" y="910"/>
                    <a:pt x="995" y="910"/>
                  </a:cubicBezTo>
                  <a:cubicBezTo>
                    <a:pt x="993" y="909"/>
                    <a:pt x="990" y="908"/>
                    <a:pt x="987" y="907"/>
                  </a:cubicBezTo>
                  <a:cubicBezTo>
                    <a:pt x="987" y="906"/>
                    <a:pt x="987" y="906"/>
                    <a:pt x="987" y="905"/>
                  </a:cubicBezTo>
                  <a:cubicBezTo>
                    <a:pt x="986" y="905"/>
                    <a:pt x="986" y="905"/>
                    <a:pt x="986" y="905"/>
                  </a:cubicBezTo>
                  <a:cubicBezTo>
                    <a:pt x="986" y="905"/>
                    <a:pt x="986" y="904"/>
                    <a:pt x="986" y="904"/>
                  </a:cubicBezTo>
                  <a:cubicBezTo>
                    <a:pt x="985" y="903"/>
                    <a:pt x="984" y="902"/>
                    <a:pt x="983" y="902"/>
                  </a:cubicBezTo>
                  <a:cubicBezTo>
                    <a:pt x="982" y="901"/>
                    <a:pt x="981" y="900"/>
                    <a:pt x="981" y="899"/>
                  </a:cubicBezTo>
                  <a:cubicBezTo>
                    <a:pt x="979" y="897"/>
                    <a:pt x="977" y="894"/>
                    <a:pt x="975" y="892"/>
                  </a:cubicBezTo>
                  <a:cubicBezTo>
                    <a:pt x="974" y="892"/>
                    <a:pt x="974" y="892"/>
                    <a:pt x="974" y="892"/>
                  </a:cubicBezTo>
                  <a:cubicBezTo>
                    <a:pt x="974" y="891"/>
                    <a:pt x="974" y="891"/>
                    <a:pt x="974" y="891"/>
                  </a:cubicBezTo>
                  <a:cubicBezTo>
                    <a:pt x="979" y="874"/>
                    <a:pt x="958" y="867"/>
                    <a:pt x="945" y="871"/>
                  </a:cubicBezTo>
                  <a:cubicBezTo>
                    <a:pt x="952" y="879"/>
                    <a:pt x="958" y="897"/>
                    <a:pt x="972" y="893"/>
                  </a:cubicBezTo>
                  <a:cubicBezTo>
                    <a:pt x="972" y="893"/>
                    <a:pt x="973" y="893"/>
                    <a:pt x="973" y="894"/>
                  </a:cubicBezTo>
                  <a:cubicBezTo>
                    <a:pt x="975" y="896"/>
                    <a:pt x="977" y="898"/>
                    <a:pt x="979" y="900"/>
                  </a:cubicBezTo>
                  <a:cubicBezTo>
                    <a:pt x="980" y="901"/>
                    <a:pt x="981" y="902"/>
                    <a:pt x="982" y="903"/>
                  </a:cubicBezTo>
                  <a:cubicBezTo>
                    <a:pt x="982" y="904"/>
                    <a:pt x="983" y="904"/>
                    <a:pt x="983" y="905"/>
                  </a:cubicBezTo>
                  <a:cubicBezTo>
                    <a:pt x="966" y="898"/>
                    <a:pt x="948" y="889"/>
                    <a:pt x="929" y="880"/>
                  </a:cubicBezTo>
                  <a:cubicBezTo>
                    <a:pt x="927" y="879"/>
                    <a:pt x="924" y="878"/>
                    <a:pt x="922" y="877"/>
                  </a:cubicBezTo>
                  <a:cubicBezTo>
                    <a:pt x="922" y="876"/>
                    <a:pt x="922" y="876"/>
                    <a:pt x="922" y="876"/>
                  </a:cubicBezTo>
                  <a:cubicBezTo>
                    <a:pt x="922" y="875"/>
                    <a:pt x="922" y="873"/>
                    <a:pt x="922" y="872"/>
                  </a:cubicBezTo>
                  <a:cubicBezTo>
                    <a:pt x="921" y="869"/>
                    <a:pt x="921" y="866"/>
                    <a:pt x="921" y="863"/>
                  </a:cubicBezTo>
                  <a:cubicBezTo>
                    <a:pt x="921" y="860"/>
                    <a:pt x="921" y="856"/>
                    <a:pt x="921" y="854"/>
                  </a:cubicBezTo>
                  <a:cubicBezTo>
                    <a:pt x="921" y="852"/>
                    <a:pt x="921" y="851"/>
                    <a:pt x="921" y="849"/>
                  </a:cubicBezTo>
                  <a:cubicBezTo>
                    <a:pt x="921" y="848"/>
                    <a:pt x="921" y="847"/>
                    <a:pt x="921" y="845"/>
                  </a:cubicBezTo>
                  <a:cubicBezTo>
                    <a:pt x="921" y="845"/>
                    <a:pt x="921" y="845"/>
                    <a:pt x="921" y="845"/>
                  </a:cubicBezTo>
                  <a:cubicBezTo>
                    <a:pt x="921" y="844"/>
                    <a:pt x="921" y="844"/>
                    <a:pt x="921" y="844"/>
                  </a:cubicBezTo>
                  <a:cubicBezTo>
                    <a:pt x="921" y="844"/>
                    <a:pt x="922" y="844"/>
                    <a:pt x="922" y="843"/>
                  </a:cubicBezTo>
                  <a:cubicBezTo>
                    <a:pt x="922" y="843"/>
                    <a:pt x="922" y="843"/>
                    <a:pt x="922" y="843"/>
                  </a:cubicBezTo>
                  <a:cubicBezTo>
                    <a:pt x="922" y="842"/>
                    <a:pt x="922" y="842"/>
                    <a:pt x="922" y="842"/>
                  </a:cubicBezTo>
                  <a:cubicBezTo>
                    <a:pt x="922" y="842"/>
                    <a:pt x="922" y="842"/>
                    <a:pt x="922" y="842"/>
                  </a:cubicBezTo>
                  <a:cubicBezTo>
                    <a:pt x="922" y="841"/>
                    <a:pt x="923" y="841"/>
                    <a:pt x="923" y="840"/>
                  </a:cubicBezTo>
                  <a:cubicBezTo>
                    <a:pt x="923" y="839"/>
                    <a:pt x="923" y="839"/>
                    <a:pt x="923" y="838"/>
                  </a:cubicBezTo>
                  <a:cubicBezTo>
                    <a:pt x="923" y="837"/>
                    <a:pt x="923" y="837"/>
                    <a:pt x="923" y="836"/>
                  </a:cubicBezTo>
                  <a:cubicBezTo>
                    <a:pt x="923" y="835"/>
                    <a:pt x="923" y="834"/>
                    <a:pt x="923" y="834"/>
                  </a:cubicBezTo>
                  <a:cubicBezTo>
                    <a:pt x="923" y="834"/>
                    <a:pt x="923" y="834"/>
                    <a:pt x="923" y="833"/>
                  </a:cubicBezTo>
                  <a:cubicBezTo>
                    <a:pt x="924" y="833"/>
                    <a:pt x="924" y="833"/>
                    <a:pt x="924" y="833"/>
                  </a:cubicBezTo>
                  <a:cubicBezTo>
                    <a:pt x="928" y="823"/>
                    <a:pt x="924" y="816"/>
                    <a:pt x="919" y="809"/>
                  </a:cubicBezTo>
                  <a:cubicBezTo>
                    <a:pt x="913" y="817"/>
                    <a:pt x="916" y="826"/>
                    <a:pt x="921" y="832"/>
                  </a:cubicBezTo>
                  <a:cubicBezTo>
                    <a:pt x="921" y="833"/>
                    <a:pt x="921" y="833"/>
                    <a:pt x="921" y="834"/>
                  </a:cubicBezTo>
                  <a:cubicBezTo>
                    <a:pt x="921" y="835"/>
                    <a:pt x="921" y="835"/>
                    <a:pt x="921" y="836"/>
                  </a:cubicBezTo>
                  <a:cubicBezTo>
                    <a:pt x="921" y="837"/>
                    <a:pt x="921" y="837"/>
                    <a:pt x="921" y="838"/>
                  </a:cubicBezTo>
                  <a:cubicBezTo>
                    <a:pt x="921" y="839"/>
                    <a:pt x="921" y="839"/>
                    <a:pt x="921" y="840"/>
                  </a:cubicBezTo>
                  <a:cubicBezTo>
                    <a:pt x="921" y="840"/>
                    <a:pt x="921" y="840"/>
                    <a:pt x="921" y="841"/>
                  </a:cubicBezTo>
                  <a:cubicBezTo>
                    <a:pt x="921" y="840"/>
                    <a:pt x="921" y="840"/>
                    <a:pt x="921" y="840"/>
                  </a:cubicBezTo>
                  <a:cubicBezTo>
                    <a:pt x="920" y="838"/>
                    <a:pt x="920" y="838"/>
                    <a:pt x="920" y="838"/>
                  </a:cubicBezTo>
                  <a:cubicBezTo>
                    <a:pt x="920" y="838"/>
                    <a:pt x="920" y="838"/>
                    <a:pt x="920" y="840"/>
                  </a:cubicBezTo>
                  <a:cubicBezTo>
                    <a:pt x="920" y="840"/>
                    <a:pt x="919" y="841"/>
                    <a:pt x="919" y="842"/>
                  </a:cubicBezTo>
                  <a:cubicBezTo>
                    <a:pt x="919" y="843"/>
                    <a:pt x="919" y="843"/>
                    <a:pt x="919" y="844"/>
                  </a:cubicBezTo>
                  <a:cubicBezTo>
                    <a:pt x="919" y="844"/>
                    <a:pt x="919" y="844"/>
                    <a:pt x="919" y="845"/>
                  </a:cubicBezTo>
                  <a:cubicBezTo>
                    <a:pt x="919" y="845"/>
                    <a:pt x="919" y="845"/>
                    <a:pt x="919" y="846"/>
                  </a:cubicBezTo>
                  <a:cubicBezTo>
                    <a:pt x="919" y="847"/>
                    <a:pt x="919" y="848"/>
                    <a:pt x="919" y="849"/>
                  </a:cubicBezTo>
                  <a:cubicBezTo>
                    <a:pt x="919" y="851"/>
                    <a:pt x="919" y="852"/>
                    <a:pt x="919" y="854"/>
                  </a:cubicBezTo>
                  <a:cubicBezTo>
                    <a:pt x="919" y="857"/>
                    <a:pt x="919" y="860"/>
                    <a:pt x="919" y="863"/>
                  </a:cubicBezTo>
                  <a:cubicBezTo>
                    <a:pt x="919" y="866"/>
                    <a:pt x="919" y="869"/>
                    <a:pt x="920" y="872"/>
                  </a:cubicBezTo>
                  <a:cubicBezTo>
                    <a:pt x="920" y="873"/>
                    <a:pt x="920" y="874"/>
                    <a:pt x="920" y="875"/>
                  </a:cubicBezTo>
                  <a:cubicBezTo>
                    <a:pt x="900" y="865"/>
                    <a:pt x="882" y="853"/>
                    <a:pt x="862" y="844"/>
                  </a:cubicBezTo>
                  <a:cubicBezTo>
                    <a:pt x="862" y="843"/>
                    <a:pt x="861" y="843"/>
                    <a:pt x="861" y="843"/>
                  </a:cubicBezTo>
                  <a:cubicBezTo>
                    <a:pt x="861" y="843"/>
                    <a:pt x="861" y="842"/>
                    <a:pt x="861" y="842"/>
                  </a:cubicBezTo>
                  <a:cubicBezTo>
                    <a:pt x="861" y="842"/>
                    <a:pt x="861" y="841"/>
                    <a:pt x="861" y="841"/>
                  </a:cubicBezTo>
                  <a:cubicBezTo>
                    <a:pt x="861" y="841"/>
                    <a:pt x="861" y="841"/>
                    <a:pt x="861" y="840"/>
                  </a:cubicBezTo>
                  <a:cubicBezTo>
                    <a:pt x="860" y="840"/>
                    <a:pt x="860" y="840"/>
                    <a:pt x="860" y="840"/>
                  </a:cubicBezTo>
                  <a:cubicBezTo>
                    <a:pt x="860" y="840"/>
                    <a:pt x="860" y="839"/>
                    <a:pt x="860" y="839"/>
                  </a:cubicBezTo>
                  <a:cubicBezTo>
                    <a:pt x="860" y="838"/>
                    <a:pt x="859" y="838"/>
                    <a:pt x="859" y="837"/>
                  </a:cubicBezTo>
                  <a:cubicBezTo>
                    <a:pt x="859" y="837"/>
                    <a:pt x="859" y="837"/>
                    <a:pt x="859" y="837"/>
                  </a:cubicBezTo>
                  <a:cubicBezTo>
                    <a:pt x="859" y="836"/>
                    <a:pt x="859" y="836"/>
                    <a:pt x="859" y="836"/>
                  </a:cubicBezTo>
                  <a:cubicBezTo>
                    <a:pt x="859" y="835"/>
                    <a:pt x="858" y="835"/>
                    <a:pt x="858" y="834"/>
                  </a:cubicBezTo>
                  <a:cubicBezTo>
                    <a:pt x="858" y="833"/>
                    <a:pt x="858" y="832"/>
                    <a:pt x="857" y="831"/>
                  </a:cubicBezTo>
                  <a:cubicBezTo>
                    <a:pt x="857" y="830"/>
                    <a:pt x="857" y="829"/>
                    <a:pt x="857" y="828"/>
                  </a:cubicBezTo>
                  <a:cubicBezTo>
                    <a:pt x="857" y="827"/>
                    <a:pt x="857" y="826"/>
                    <a:pt x="857" y="824"/>
                  </a:cubicBezTo>
                  <a:cubicBezTo>
                    <a:pt x="857" y="823"/>
                    <a:pt x="857" y="823"/>
                    <a:pt x="857" y="822"/>
                  </a:cubicBezTo>
                  <a:cubicBezTo>
                    <a:pt x="862" y="819"/>
                    <a:pt x="868" y="814"/>
                    <a:pt x="870" y="809"/>
                  </a:cubicBezTo>
                  <a:cubicBezTo>
                    <a:pt x="870" y="808"/>
                    <a:pt x="870" y="807"/>
                    <a:pt x="870" y="806"/>
                  </a:cubicBezTo>
                  <a:cubicBezTo>
                    <a:pt x="882" y="814"/>
                    <a:pt x="896" y="811"/>
                    <a:pt x="909" y="804"/>
                  </a:cubicBezTo>
                  <a:cubicBezTo>
                    <a:pt x="910" y="804"/>
                    <a:pt x="911" y="804"/>
                    <a:pt x="912" y="804"/>
                  </a:cubicBezTo>
                  <a:cubicBezTo>
                    <a:pt x="914" y="804"/>
                    <a:pt x="915" y="804"/>
                    <a:pt x="916" y="804"/>
                  </a:cubicBezTo>
                  <a:cubicBezTo>
                    <a:pt x="917" y="805"/>
                    <a:pt x="918" y="805"/>
                    <a:pt x="920" y="805"/>
                  </a:cubicBezTo>
                  <a:cubicBezTo>
                    <a:pt x="921" y="805"/>
                    <a:pt x="922" y="806"/>
                    <a:pt x="923" y="806"/>
                  </a:cubicBezTo>
                  <a:cubicBezTo>
                    <a:pt x="924" y="806"/>
                    <a:pt x="925" y="806"/>
                    <a:pt x="926" y="807"/>
                  </a:cubicBezTo>
                  <a:cubicBezTo>
                    <a:pt x="926" y="807"/>
                    <a:pt x="926" y="807"/>
                    <a:pt x="926" y="807"/>
                  </a:cubicBezTo>
                  <a:cubicBezTo>
                    <a:pt x="926" y="807"/>
                    <a:pt x="927" y="807"/>
                    <a:pt x="927" y="807"/>
                  </a:cubicBezTo>
                  <a:cubicBezTo>
                    <a:pt x="927" y="807"/>
                    <a:pt x="928" y="807"/>
                    <a:pt x="928" y="807"/>
                  </a:cubicBezTo>
                  <a:cubicBezTo>
                    <a:pt x="928" y="807"/>
                    <a:pt x="929" y="807"/>
                    <a:pt x="929" y="807"/>
                  </a:cubicBezTo>
                  <a:cubicBezTo>
                    <a:pt x="933" y="811"/>
                    <a:pt x="938" y="816"/>
                    <a:pt x="943" y="821"/>
                  </a:cubicBezTo>
                  <a:cubicBezTo>
                    <a:pt x="949" y="827"/>
                    <a:pt x="956" y="835"/>
                    <a:pt x="963" y="842"/>
                  </a:cubicBezTo>
                  <a:cubicBezTo>
                    <a:pt x="970" y="850"/>
                    <a:pt x="977" y="857"/>
                    <a:pt x="985" y="865"/>
                  </a:cubicBezTo>
                  <a:cubicBezTo>
                    <a:pt x="989" y="869"/>
                    <a:pt x="993" y="873"/>
                    <a:pt x="997" y="876"/>
                  </a:cubicBezTo>
                  <a:cubicBezTo>
                    <a:pt x="1000" y="879"/>
                    <a:pt x="1000" y="879"/>
                    <a:pt x="1000" y="879"/>
                  </a:cubicBezTo>
                  <a:cubicBezTo>
                    <a:pt x="1001" y="880"/>
                    <a:pt x="1002" y="881"/>
                    <a:pt x="1003" y="882"/>
                  </a:cubicBezTo>
                  <a:cubicBezTo>
                    <a:pt x="1004" y="882"/>
                    <a:pt x="1005" y="883"/>
                    <a:pt x="1006" y="884"/>
                  </a:cubicBezTo>
                  <a:cubicBezTo>
                    <a:pt x="1007" y="885"/>
                    <a:pt x="1008" y="886"/>
                    <a:pt x="1010" y="887"/>
                  </a:cubicBezTo>
                  <a:cubicBezTo>
                    <a:pt x="1018" y="893"/>
                    <a:pt x="1028" y="899"/>
                    <a:pt x="1037" y="905"/>
                  </a:cubicBezTo>
                  <a:cubicBezTo>
                    <a:pt x="1039" y="907"/>
                    <a:pt x="1042" y="909"/>
                    <a:pt x="1044" y="910"/>
                  </a:cubicBezTo>
                  <a:cubicBezTo>
                    <a:pt x="1044" y="910"/>
                    <a:pt x="1044" y="910"/>
                    <a:pt x="1043" y="910"/>
                  </a:cubicBezTo>
                  <a:cubicBezTo>
                    <a:pt x="1043" y="910"/>
                    <a:pt x="1042" y="910"/>
                    <a:pt x="1042" y="910"/>
                  </a:cubicBezTo>
                  <a:cubicBezTo>
                    <a:pt x="1041" y="910"/>
                    <a:pt x="1040" y="910"/>
                    <a:pt x="1039" y="909"/>
                  </a:cubicBezTo>
                  <a:cubicBezTo>
                    <a:pt x="1038" y="909"/>
                    <a:pt x="1038" y="909"/>
                    <a:pt x="1037" y="909"/>
                  </a:cubicBezTo>
                  <a:cubicBezTo>
                    <a:pt x="1036" y="909"/>
                    <a:pt x="1036" y="909"/>
                    <a:pt x="1035" y="909"/>
                  </a:cubicBezTo>
                  <a:cubicBezTo>
                    <a:pt x="1035" y="909"/>
                    <a:pt x="1034" y="909"/>
                    <a:pt x="1034" y="909"/>
                  </a:cubicBezTo>
                  <a:cubicBezTo>
                    <a:pt x="1032" y="909"/>
                    <a:pt x="1029" y="909"/>
                    <a:pt x="1027" y="909"/>
                  </a:cubicBezTo>
                  <a:cubicBezTo>
                    <a:pt x="1025" y="909"/>
                    <a:pt x="1022" y="909"/>
                    <a:pt x="1020" y="909"/>
                  </a:cubicBezTo>
                  <a:cubicBezTo>
                    <a:pt x="1015" y="909"/>
                    <a:pt x="1009" y="909"/>
                    <a:pt x="1004" y="909"/>
                  </a:cubicBezTo>
                  <a:close/>
                  <a:moveTo>
                    <a:pt x="820" y="757"/>
                  </a:moveTo>
                  <a:cubicBezTo>
                    <a:pt x="820" y="756"/>
                    <a:pt x="819" y="756"/>
                    <a:pt x="819" y="755"/>
                  </a:cubicBezTo>
                  <a:cubicBezTo>
                    <a:pt x="818" y="754"/>
                    <a:pt x="818" y="754"/>
                    <a:pt x="818" y="753"/>
                  </a:cubicBezTo>
                  <a:cubicBezTo>
                    <a:pt x="818" y="753"/>
                    <a:pt x="818" y="753"/>
                    <a:pt x="818" y="753"/>
                  </a:cubicBezTo>
                  <a:cubicBezTo>
                    <a:pt x="817" y="753"/>
                    <a:pt x="817" y="753"/>
                    <a:pt x="817" y="753"/>
                  </a:cubicBezTo>
                  <a:cubicBezTo>
                    <a:pt x="823" y="742"/>
                    <a:pt x="815" y="739"/>
                    <a:pt x="808" y="735"/>
                  </a:cubicBezTo>
                  <a:cubicBezTo>
                    <a:pt x="813" y="734"/>
                    <a:pt x="819" y="733"/>
                    <a:pt x="826" y="732"/>
                  </a:cubicBezTo>
                  <a:cubicBezTo>
                    <a:pt x="826" y="740"/>
                    <a:pt x="824" y="749"/>
                    <a:pt x="821" y="758"/>
                  </a:cubicBezTo>
                  <a:cubicBezTo>
                    <a:pt x="820" y="758"/>
                    <a:pt x="820" y="757"/>
                    <a:pt x="820" y="757"/>
                  </a:cubicBezTo>
                  <a:close/>
                  <a:moveTo>
                    <a:pt x="700" y="747"/>
                  </a:moveTo>
                  <a:cubicBezTo>
                    <a:pt x="701" y="747"/>
                    <a:pt x="701" y="746"/>
                    <a:pt x="702" y="745"/>
                  </a:cubicBezTo>
                  <a:cubicBezTo>
                    <a:pt x="702" y="744"/>
                    <a:pt x="703" y="743"/>
                    <a:pt x="703" y="742"/>
                  </a:cubicBezTo>
                  <a:cubicBezTo>
                    <a:pt x="704" y="741"/>
                    <a:pt x="704" y="741"/>
                    <a:pt x="705" y="740"/>
                  </a:cubicBezTo>
                  <a:cubicBezTo>
                    <a:pt x="705" y="739"/>
                    <a:pt x="705" y="738"/>
                    <a:pt x="706" y="737"/>
                  </a:cubicBezTo>
                  <a:cubicBezTo>
                    <a:pt x="708" y="733"/>
                    <a:pt x="709" y="729"/>
                    <a:pt x="710" y="725"/>
                  </a:cubicBezTo>
                  <a:cubicBezTo>
                    <a:pt x="710" y="725"/>
                    <a:pt x="710" y="724"/>
                    <a:pt x="710" y="724"/>
                  </a:cubicBezTo>
                  <a:cubicBezTo>
                    <a:pt x="710" y="722"/>
                    <a:pt x="710" y="722"/>
                    <a:pt x="710" y="722"/>
                  </a:cubicBezTo>
                  <a:cubicBezTo>
                    <a:pt x="711" y="721"/>
                    <a:pt x="711" y="720"/>
                    <a:pt x="711" y="719"/>
                  </a:cubicBezTo>
                  <a:cubicBezTo>
                    <a:pt x="711" y="718"/>
                    <a:pt x="711" y="717"/>
                    <a:pt x="711" y="716"/>
                  </a:cubicBezTo>
                  <a:cubicBezTo>
                    <a:pt x="712" y="716"/>
                    <a:pt x="712" y="715"/>
                    <a:pt x="712" y="714"/>
                  </a:cubicBezTo>
                  <a:cubicBezTo>
                    <a:pt x="712" y="710"/>
                    <a:pt x="712" y="706"/>
                    <a:pt x="712" y="702"/>
                  </a:cubicBezTo>
                  <a:cubicBezTo>
                    <a:pt x="712" y="701"/>
                    <a:pt x="712" y="699"/>
                    <a:pt x="711" y="697"/>
                  </a:cubicBezTo>
                  <a:cubicBezTo>
                    <a:pt x="711" y="696"/>
                    <a:pt x="711" y="695"/>
                    <a:pt x="711" y="695"/>
                  </a:cubicBezTo>
                  <a:cubicBezTo>
                    <a:pt x="711" y="694"/>
                    <a:pt x="711" y="694"/>
                    <a:pt x="711" y="694"/>
                  </a:cubicBezTo>
                  <a:cubicBezTo>
                    <a:pt x="711" y="694"/>
                    <a:pt x="711" y="694"/>
                    <a:pt x="711" y="694"/>
                  </a:cubicBezTo>
                  <a:cubicBezTo>
                    <a:pt x="711" y="693"/>
                    <a:pt x="712" y="692"/>
                    <a:pt x="712" y="692"/>
                  </a:cubicBezTo>
                  <a:cubicBezTo>
                    <a:pt x="712" y="691"/>
                    <a:pt x="713" y="690"/>
                    <a:pt x="713" y="689"/>
                  </a:cubicBezTo>
                  <a:cubicBezTo>
                    <a:pt x="714" y="688"/>
                    <a:pt x="714" y="687"/>
                    <a:pt x="715" y="686"/>
                  </a:cubicBezTo>
                  <a:cubicBezTo>
                    <a:pt x="715" y="685"/>
                    <a:pt x="716" y="684"/>
                    <a:pt x="717" y="683"/>
                  </a:cubicBezTo>
                  <a:cubicBezTo>
                    <a:pt x="717" y="682"/>
                    <a:pt x="718" y="681"/>
                    <a:pt x="718" y="680"/>
                  </a:cubicBezTo>
                  <a:cubicBezTo>
                    <a:pt x="719" y="680"/>
                    <a:pt x="719" y="680"/>
                    <a:pt x="719" y="680"/>
                  </a:cubicBezTo>
                  <a:cubicBezTo>
                    <a:pt x="724" y="679"/>
                    <a:pt x="728" y="679"/>
                    <a:pt x="731" y="677"/>
                  </a:cubicBezTo>
                  <a:cubicBezTo>
                    <a:pt x="735" y="678"/>
                    <a:pt x="740" y="676"/>
                    <a:pt x="742" y="673"/>
                  </a:cubicBezTo>
                  <a:cubicBezTo>
                    <a:pt x="742" y="673"/>
                    <a:pt x="742" y="673"/>
                    <a:pt x="742" y="673"/>
                  </a:cubicBezTo>
                  <a:cubicBezTo>
                    <a:pt x="742" y="673"/>
                    <a:pt x="742" y="673"/>
                    <a:pt x="742" y="673"/>
                  </a:cubicBezTo>
                  <a:cubicBezTo>
                    <a:pt x="742" y="673"/>
                    <a:pt x="742" y="673"/>
                    <a:pt x="742" y="673"/>
                  </a:cubicBezTo>
                  <a:cubicBezTo>
                    <a:pt x="742" y="673"/>
                    <a:pt x="743" y="673"/>
                    <a:pt x="743" y="673"/>
                  </a:cubicBezTo>
                  <a:cubicBezTo>
                    <a:pt x="744" y="673"/>
                    <a:pt x="745" y="673"/>
                    <a:pt x="746" y="673"/>
                  </a:cubicBezTo>
                  <a:cubicBezTo>
                    <a:pt x="747" y="673"/>
                    <a:pt x="747" y="673"/>
                    <a:pt x="748" y="673"/>
                  </a:cubicBezTo>
                  <a:cubicBezTo>
                    <a:pt x="749" y="673"/>
                    <a:pt x="750" y="673"/>
                    <a:pt x="750" y="673"/>
                  </a:cubicBezTo>
                  <a:cubicBezTo>
                    <a:pt x="750" y="673"/>
                    <a:pt x="751" y="673"/>
                    <a:pt x="751" y="673"/>
                  </a:cubicBezTo>
                  <a:cubicBezTo>
                    <a:pt x="751" y="673"/>
                    <a:pt x="751" y="673"/>
                    <a:pt x="751" y="673"/>
                  </a:cubicBezTo>
                  <a:cubicBezTo>
                    <a:pt x="751" y="673"/>
                    <a:pt x="751" y="673"/>
                    <a:pt x="751" y="673"/>
                  </a:cubicBezTo>
                  <a:cubicBezTo>
                    <a:pt x="751" y="673"/>
                    <a:pt x="750" y="673"/>
                    <a:pt x="750" y="674"/>
                  </a:cubicBezTo>
                  <a:cubicBezTo>
                    <a:pt x="750" y="674"/>
                    <a:pt x="750" y="674"/>
                    <a:pt x="749" y="674"/>
                  </a:cubicBezTo>
                  <a:cubicBezTo>
                    <a:pt x="749" y="674"/>
                    <a:pt x="749" y="674"/>
                    <a:pt x="749" y="674"/>
                  </a:cubicBezTo>
                  <a:cubicBezTo>
                    <a:pt x="748" y="675"/>
                    <a:pt x="748" y="675"/>
                    <a:pt x="748" y="675"/>
                  </a:cubicBezTo>
                  <a:cubicBezTo>
                    <a:pt x="747" y="676"/>
                    <a:pt x="746" y="676"/>
                    <a:pt x="746" y="677"/>
                  </a:cubicBezTo>
                  <a:cubicBezTo>
                    <a:pt x="745" y="677"/>
                    <a:pt x="744" y="678"/>
                    <a:pt x="744" y="678"/>
                  </a:cubicBezTo>
                  <a:cubicBezTo>
                    <a:pt x="744" y="678"/>
                    <a:pt x="744" y="678"/>
                    <a:pt x="744" y="678"/>
                  </a:cubicBezTo>
                  <a:cubicBezTo>
                    <a:pt x="745" y="678"/>
                    <a:pt x="745" y="678"/>
                    <a:pt x="746" y="678"/>
                  </a:cubicBezTo>
                  <a:cubicBezTo>
                    <a:pt x="747" y="677"/>
                    <a:pt x="747" y="677"/>
                    <a:pt x="748" y="677"/>
                  </a:cubicBezTo>
                  <a:cubicBezTo>
                    <a:pt x="749" y="677"/>
                    <a:pt x="749" y="677"/>
                    <a:pt x="750" y="676"/>
                  </a:cubicBezTo>
                  <a:cubicBezTo>
                    <a:pt x="750" y="676"/>
                    <a:pt x="750" y="676"/>
                    <a:pt x="750" y="676"/>
                  </a:cubicBezTo>
                  <a:cubicBezTo>
                    <a:pt x="751" y="676"/>
                    <a:pt x="751" y="676"/>
                    <a:pt x="751" y="676"/>
                  </a:cubicBezTo>
                  <a:cubicBezTo>
                    <a:pt x="753" y="675"/>
                    <a:pt x="755" y="673"/>
                    <a:pt x="758" y="671"/>
                  </a:cubicBezTo>
                  <a:cubicBezTo>
                    <a:pt x="758" y="671"/>
                    <a:pt x="759" y="670"/>
                    <a:pt x="760" y="669"/>
                  </a:cubicBezTo>
                  <a:cubicBezTo>
                    <a:pt x="760" y="669"/>
                    <a:pt x="760" y="670"/>
                    <a:pt x="760" y="670"/>
                  </a:cubicBezTo>
                  <a:cubicBezTo>
                    <a:pt x="760" y="670"/>
                    <a:pt x="759" y="671"/>
                    <a:pt x="759" y="671"/>
                  </a:cubicBezTo>
                  <a:cubicBezTo>
                    <a:pt x="759" y="672"/>
                    <a:pt x="759" y="672"/>
                    <a:pt x="759" y="673"/>
                  </a:cubicBezTo>
                  <a:cubicBezTo>
                    <a:pt x="759" y="674"/>
                    <a:pt x="759" y="674"/>
                    <a:pt x="758" y="675"/>
                  </a:cubicBezTo>
                  <a:cubicBezTo>
                    <a:pt x="758" y="675"/>
                    <a:pt x="758" y="675"/>
                    <a:pt x="758" y="675"/>
                  </a:cubicBezTo>
                  <a:cubicBezTo>
                    <a:pt x="750" y="683"/>
                    <a:pt x="749" y="692"/>
                    <a:pt x="759" y="700"/>
                  </a:cubicBezTo>
                  <a:cubicBezTo>
                    <a:pt x="760" y="690"/>
                    <a:pt x="767" y="685"/>
                    <a:pt x="759" y="676"/>
                  </a:cubicBezTo>
                  <a:cubicBezTo>
                    <a:pt x="759" y="676"/>
                    <a:pt x="759" y="676"/>
                    <a:pt x="759" y="676"/>
                  </a:cubicBezTo>
                  <a:cubicBezTo>
                    <a:pt x="760" y="675"/>
                    <a:pt x="760" y="674"/>
                    <a:pt x="760" y="673"/>
                  </a:cubicBezTo>
                  <a:cubicBezTo>
                    <a:pt x="760" y="672"/>
                    <a:pt x="760" y="672"/>
                    <a:pt x="760" y="672"/>
                  </a:cubicBezTo>
                  <a:cubicBezTo>
                    <a:pt x="760" y="671"/>
                    <a:pt x="761" y="671"/>
                    <a:pt x="761" y="670"/>
                  </a:cubicBezTo>
                  <a:cubicBezTo>
                    <a:pt x="761" y="669"/>
                    <a:pt x="761" y="668"/>
                    <a:pt x="762" y="668"/>
                  </a:cubicBezTo>
                  <a:cubicBezTo>
                    <a:pt x="762" y="667"/>
                    <a:pt x="763" y="666"/>
                    <a:pt x="764" y="665"/>
                  </a:cubicBezTo>
                  <a:cubicBezTo>
                    <a:pt x="766" y="663"/>
                    <a:pt x="768" y="660"/>
                    <a:pt x="769" y="658"/>
                  </a:cubicBezTo>
                  <a:cubicBezTo>
                    <a:pt x="770" y="657"/>
                    <a:pt x="771" y="656"/>
                    <a:pt x="772" y="655"/>
                  </a:cubicBezTo>
                  <a:cubicBezTo>
                    <a:pt x="773" y="654"/>
                    <a:pt x="773" y="653"/>
                    <a:pt x="774" y="652"/>
                  </a:cubicBezTo>
                  <a:cubicBezTo>
                    <a:pt x="774" y="652"/>
                    <a:pt x="775" y="652"/>
                    <a:pt x="775" y="652"/>
                  </a:cubicBezTo>
                  <a:cubicBezTo>
                    <a:pt x="775" y="652"/>
                    <a:pt x="775" y="651"/>
                    <a:pt x="775" y="651"/>
                  </a:cubicBezTo>
                  <a:cubicBezTo>
                    <a:pt x="776" y="651"/>
                    <a:pt x="776" y="650"/>
                    <a:pt x="776" y="650"/>
                  </a:cubicBezTo>
                  <a:cubicBezTo>
                    <a:pt x="776" y="650"/>
                    <a:pt x="777" y="649"/>
                    <a:pt x="777" y="649"/>
                  </a:cubicBezTo>
                  <a:cubicBezTo>
                    <a:pt x="777" y="649"/>
                    <a:pt x="777" y="649"/>
                    <a:pt x="777" y="648"/>
                  </a:cubicBezTo>
                  <a:cubicBezTo>
                    <a:pt x="780" y="649"/>
                    <a:pt x="782" y="649"/>
                    <a:pt x="784" y="650"/>
                  </a:cubicBezTo>
                  <a:cubicBezTo>
                    <a:pt x="787" y="651"/>
                    <a:pt x="790" y="651"/>
                    <a:pt x="793" y="652"/>
                  </a:cubicBezTo>
                  <a:cubicBezTo>
                    <a:pt x="793" y="652"/>
                    <a:pt x="794" y="652"/>
                    <a:pt x="795" y="652"/>
                  </a:cubicBezTo>
                  <a:cubicBezTo>
                    <a:pt x="795" y="653"/>
                    <a:pt x="796" y="653"/>
                    <a:pt x="797" y="653"/>
                  </a:cubicBezTo>
                  <a:cubicBezTo>
                    <a:pt x="798" y="654"/>
                    <a:pt x="799" y="654"/>
                    <a:pt x="801" y="655"/>
                  </a:cubicBezTo>
                  <a:cubicBezTo>
                    <a:pt x="806" y="658"/>
                    <a:pt x="810" y="662"/>
                    <a:pt x="815" y="665"/>
                  </a:cubicBezTo>
                  <a:cubicBezTo>
                    <a:pt x="818" y="667"/>
                    <a:pt x="820" y="669"/>
                    <a:pt x="822" y="671"/>
                  </a:cubicBezTo>
                  <a:cubicBezTo>
                    <a:pt x="822" y="671"/>
                    <a:pt x="822" y="671"/>
                    <a:pt x="822" y="671"/>
                  </a:cubicBezTo>
                  <a:cubicBezTo>
                    <a:pt x="821" y="671"/>
                    <a:pt x="821" y="671"/>
                    <a:pt x="821" y="671"/>
                  </a:cubicBezTo>
                  <a:cubicBezTo>
                    <a:pt x="820" y="671"/>
                    <a:pt x="820" y="671"/>
                    <a:pt x="820" y="671"/>
                  </a:cubicBezTo>
                  <a:cubicBezTo>
                    <a:pt x="820" y="671"/>
                    <a:pt x="820" y="671"/>
                    <a:pt x="820" y="671"/>
                  </a:cubicBezTo>
                  <a:cubicBezTo>
                    <a:pt x="819" y="671"/>
                    <a:pt x="818" y="671"/>
                    <a:pt x="817" y="672"/>
                  </a:cubicBezTo>
                  <a:cubicBezTo>
                    <a:pt x="817" y="672"/>
                    <a:pt x="816" y="672"/>
                    <a:pt x="815" y="673"/>
                  </a:cubicBezTo>
                  <a:cubicBezTo>
                    <a:pt x="814" y="673"/>
                    <a:pt x="814" y="674"/>
                    <a:pt x="813" y="674"/>
                  </a:cubicBezTo>
                  <a:cubicBezTo>
                    <a:pt x="812" y="674"/>
                    <a:pt x="811" y="675"/>
                    <a:pt x="811" y="675"/>
                  </a:cubicBezTo>
                  <a:cubicBezTo>
                    <a:pt x="810" y="676"/>
                    <a:pt x="809" y="676"/>
                    <a:pt x="808" y="677"/>
                  </a:cubicBezTo>
                  <a:cubicBezTo>
                    <a:pt x="796" y="670"/>
                    <a:pt x="792" y="685"/>
                    <a:pt x="782" y="676"/>
                  </a:cubicBezTo>
                  <a:cubicBezTo>
                    <a:pt x="784" y="683"/>
                    <a:pt x="788" y="688"/>
                    <a:pt x="795" y="689"/>
                  </a:cubicBezTo>
                  <a:cubicBezTo>
                    <a:pt x="800" y="689"/>
                    <a:pt x="810" y="685"/>
                    <a:pt x="809" y="678"/>
                  </a:cubicBezTo>
                  <a:cubicBezTo>
                    <a:pt x="810" y="678"/>
                    <a:pt x="810" y="677"/>
                    <a:pt x="811" y="677"/>
                  </a:cubicBezTo>
                  <a:cubicBezTo>
                    <a:pt x="812" y="676"/>
                    <a:pt x="813" y="676"/>
                    <a:pt x="814" y="675"/>
                  </a:cubicBezTo>
                  <a:cubicBezTo>
                    <a:pt x="814" y="675"/>
                    <a:pt x="815" y="674"/>
                    <a:pt x="816" y="674"/>
                  </a:cubicBezTo>
                  <a:cubicBezTo>
                    <a:pt x="817" y="674"/>
                    <a:pt x="817" y="673"/>
                    <a:pt x="818" y="673"/>
                  </a:cubicBezTo>
                  <a:cubicBezTo>
                    <a:pt x="819" y="673"/>
                    <a:pt x="819" y="673"/>
                    <a:pt x="820" y="673"/>
                  </a:cubicBezTo>
                  <a:cubicBezTo>
                    <a:pt x="820" y="672"/>
                    <a:pt x="820" y="672"/>
                    <a:pt x="820" y="672"/>
                  </a:cubicBezTo>
                  <a:cubicBezTo>
                    <a:pt x="820" y="672"/>
                    <a:pt x="821" y="672"/>
                    <a:pt x="821" y="672"/>
                  </a:cubicBezTo>
                  <a:cubicBezTo>
                    <a:pt x="821" y="672"/>
                    <a:pt x="821" y="672"/>
                    <a:pt x="822" y="672"/>
                  </a:cubicBezTo>
                  <a:cubicBezTo>
                    <a:pt x="822" y="672"/>
                    <a:pt x="822" y="672"/>
                    <a:pt x="823" y="672"/>
                  </a:cubicBezTo>
                  <a:cubicBezTo>
                    <a:pt x="823" y="672"/>
                    <a:pt x="823" y="672"/>
                    <a:pt x="823" y="672"/>
                  </a:cubicBezTo>
                  <a:cubicBezTo>
                    <a:pt x="825" y="673"/>
                    <a:pt x="827" y="675"/>
                    <a:pt x="829" y="676"/>
                  </a:cubicBezTo>
                  <a:cubicBezTo>
                    <a:pt x="837" y="683"/>
                    <a:pt x="846" y="690"/>
                    <a:pt x="853" y="696"/>
                  </a:cubicBezTo>
                  <a:cubicBezTo>
                    <a:pt x="854" y="697"/>
                    <a:pt x="854" y="697"/>
                    <a:pt x="855" y="698"/>
                  </a:cubicBezTo>
                  <a:cubicBezTo>
                    <a:pt x="856" y="699"/>
                    <a:pt x="857" y="699"/>
                    <a:pt x="858" y="700"/>
                  </a:cubicBezTo>
                  <a:cubicBezTo>
                    <a:pt x="858" y="700"/>
                    <a:pt x="859" y="701"/>
                    <a:pt x="859" y="701"/>
                  </a:cubicBezTo>
                  <a:cubicBezTo>
                    <a:pt x="832" y="695"/>
                    <a:pt x="783" y="688"/>
                    <a:pt x="758" y="702"/>
                  </a:cubicBezTo>
                  <a:cubicBezTo>
                    <a:pt x="786" y="696"/>
                    <a:pt x="801" y="699"/>
                    <a:pt x="834" y="704"/>
                  </a:cubicBezTo>
                  <a:cubicBezTo>
                    <a:pt x="843" y="706"/>
                    <a:pt x="851" y="708"/>
                    <a:pt x="853" y="712"/>
                  </a:cubicBezTo>
                  <a:cubicBezTo>
                    <a:pt x="811" y="714"/>
                    <a:pt x="766" y="727"/>
                    <a:pt x="729" y="743"/>
                  </a:cubicBezTo>
                  <a:cubicBezTo>
                    <a:pt x="719" y="748"/>
                    <a:pt x="709" y="749"/>
                    <a:pt x="699" y="750"/>
                  </a:cubicBezTo>
                  <a:cubicBezTo>
                    <a:pt x="699" y="749"/>
                    <a:pt x="700" y="748"/>
                    <a:pt x="700" y="747"/>
                  </a:cubicBezTo>
                  <a:close/>
                  <a:moveTo>
                    <a:pt x="700" y="771"/>
                  </a:moveTo>
                  <a:cubicBezTo>
                    <a:pt x="700" y="771"/>
                    <a:pt x="700" y="770"/>
                    <a:pt x="699" y="770"/>
                  </a:cubicBezTo>
                  <a:cubicBezTo>
                    <a:pt x="699" y="769"/>
                    <a:pt x="699" y="769"/>
                    <a:pt x="699" y="768"/>
                  </a:cubicBezTo>
                  <a:cubicBezTo>
                    <a:pt x="698" y="767"/>
                    <a:pt x="698" y="766"/>
                    <a:pt x="697" y="765"/>
                  </a:cubicBezTo>
                  <a:cubicBezTo>
                    <a:pt x="697" y="763"/>
                    <a:pt x="696" y="761"/>
                    <a:pt x="696" y="758"/>
                  </a:cubicBezTo>
                  <a:cubicBezTo>
                    <a:pt x="707" y="759"/>
                    <a:pt x="718" y="759"/>
                    <a:pt x="727" y="755"/>
                  </a:cubicBezTo>
                  <a:cubicBezTo>
                    <a:pt x="757" y="746"/>
                    <a:pt x="776" y="741"/>
                    <a:pt x="804" y="735"/>
                  </a:cubicBezTo>
                  <a:cubicBezTo>
                    <a:pt x="797" y="748"/>
                    <a:pt x="800" y="756"/>
                    <a:pt x="815" y="754"/>
                  </a:cubicBezTo>
                  <a:cubicBezTo>
                    <a:pt x="815" y="754"/>
                    <a:pt x="815" y="754"/>
                    <a:pt x="816" y="754"/>
                  </a:cubicBezTo>
                  <a:cubicBezTo>
                    <a:pt x="816" y="755"/>
                    <a:pt x="816" y="756"/>
                    <a:pt x="817" y="756"/>
                  </a:cubicBezTo>
                  <a:cubicBezTo>
                    <a:pt x="817" y="757"/>
                    <a:pt x="818" y="757"/>
                    <a:pt x="818" y="758"/>
                  </a:cubicBezTo>
                  <a:cubicBezTo>
                    <a:pt x="818" y="759"/>
                    <a:pt x="819" y="760"/>
                    <a:pt x="819" y="760"/>
                  </a:cubicBezTo>
                  <a:cubicBezTo>
                    <a:pt x="819" y="761"/>
                    <a:pt x="819" y="761"/>
                    <a:pt x="819" y="761"/>
                  </a:cubicBezTo>
                  <a:cubicBezTo>
                    <a:pt x="815" y="773"/>
                    <a:pt x="808" y="783"/>
                    <a:pt x="800" y="790"/>
                  </a:cubicBezTo>
                  <a:cubicBezTo>
                    <a:pt x="796" y="786"/>
                    <a:pt x="792" y="783"/>
                    <a:pt x="788" y="780"/>
                  </a:cubicBezTo>
                  <a:cubicBezTo>
                    <a:pt x="786" y="778"/>
                    <a:pt x="783" y="776"/>
                    <a:pt x="781" y="775"/>
                  </a:cubicBezTo>
                  <a:cubicBezTo>
                    <a:pt x="779" y="774"/>
                    <a:pt x="778" y="773"/>
                    <a:pt x="777" y="773"/>
                  </a:cubicBezTo>
                  <a:cubicBezTo>
                    <a:pt x="776" y="772"/>
                    <a:pt x="774" y="771"/>
                    <a:pt x="773" y="771"/>
                  </a:cubicBezTo>
                  <a:cubicBezTo>
                    <a:pt x="768" y="768"/>
                    <a:pt x="764" y="766"/>
                    <a:pt x="760" y="765"/>
                  </a:cubicBezTo>
                  <a:cubicBezTo>
                    <a:pt x="758" y="765"/>
                    <a:pt x="757" y="764"/>
                    <a:pt x="755" y="764"/>
                  </a:cubicBezTo>
                  <a:cubicBezTo>
                    <a:pt x="754" y="763"/>
                    <a:pt x="753" y="763"/>
                    <a:pt x="751" y="763"/>
                  </a:cubicBezTo>
                  <a:cubicBezTo>
                    <a:pt x="749" y="762"/>
                    <a:pt x="748" y="762"/>
                    <a:pt x="748" y="762"/>
                  </a:cubicBezTo>
                  <a:cubicBezTo>
                    <a:pt x="748" y="762"/>
                    <a:pt x="749" y="762"/>
                    <a:pt x="751" y="763"/>
                  </a:cubicBezTo>
                  <a:cubicBezTo>
                    <a:pt x="752" y="763"/>
                    <a:pt x="754" y="764"/>
                    <a:pt x="755" y="764"/>
                  </a:cubicBezTo>
                  <a:cubicBezTo>
                    <a:pt x="756" y="765"/>
                    <a:pt x="758" y="766"/>
                    <a:pt x="760" y="766"/>
                  </a:cubicBezTo>
                  <a:cubicBezTo>
                    <a:pt x="763" y="768"/>
                    <a:pt x="767" y="770"/>
                    <a:pt x="772" y="773"/>
                  </a:cubicBezTo>
                  <a:cubicBezTo>
                    <a:pt x="773" y="773"/>
                    <a:pt x="774" y="774"/>
                    <a:pt x="775" y="775"/>
                  </a:cubicBezTo>
                  <a:cubicBezTo>
                    <a:pt x="776" y="776"/>
                    <a:pt x="777" y="777"/>
                    <a:pt x="778" y="777"/>
                  </a:cubicBezTo>
                  <a:cubicBezTo>
                    <a:pt x="779" y="778"/>
                    <a:pt x="780" y="778"/>
                    <a:pt x="780" y="779"/>
                  </a:cubicBezTo>
                  <a:cubicBezTo>
                    <a:pt x="781" y="779"/>
                    <a:pt x="781" y="779"/>
                    <a:pt x="782" y="780"/>
                  </a:cubicBezTo>
                  <a:cubicBezTo>
                    <a:pt x="783" y="781"/>
                    <a:pt x="785" y="782"/>
                    <a:pt x="786" y="783"/>
                  </a:cubicBezTo>
                  <a:cubicBezTo>
                    <a:pt x="786" y="783"/>
                    <a:pt x="786" y="783"/>
                    <a:pt x="786" y="783"/>
                  </a:cubicBezTo>
                  <a:cubicBezTo>
                    <a:pt x="786" y="783"/>
                    <a:pt x="786" y="783"/>
                    <a:pt x="786" y="783"/>
                  </a:cubicBezTo>
                  <a:cubicBezTo>
                    <a:pt x="785" y="783"/>
                    <a:pt x="784" y="782"/>
                    <a:pt x="783" y="782"/>
                  </a:cubicBezTo>
                  <a:cubicBezTo>
                    <a:pt x="782" y="782"/>
                    <a:pt x="781" y="782"/>
                    <a:pt x="780" y="782"/>
                  </a:cubicBezTo>
                  <a:cubicBezTo>
                    <a:pt x="779" y="782"/>
                    <a:pt x="778" y="782"/>
                    <a:pt x="776" y="782"/>
                  </a:cubicBezTo>
                  <a:cubicBezTo>
                    <a:pt x="776" y="782"/>
                    <a:pt x="776" y="782"/>
                    <a:pt x="776" y="782"/>
                  </a:cubicBezTo>
                  <a:cubicBezTo>
                    <a:pt x="776" y="781"/>
                    <a:pt x="776" y="781"/>
                    <a:pt x="776" y="781"/>
                  </a:cubicBezTo>
                  <a:cubicBezTo>
                    <a:pt x="763" y="775"/>
                    <a:pt x="751" y="781"/>
                    <a:pt x="737" y="787"/>
                  </a:cubicBezTo>
                  <a:cubicBezTo>
                    <a:pt x="748" y="796"/>
                    <a:pt x="761" y="792"/>
                    <a:pt x="773" y="784"/>
                  </a:cubicBezTo>
                  <a:cubicBezTo>
                    <a:pt x="774" y="784"/>
                    <a:pt x="775" y="784"/>
                    <a:pt x="776" y="784"/>
                  </a:cubicBezTo>
                  <a:cubicBezTo>
                    <a:pt x="777" y="784"/>
                    <a:pt x="778" y="785"/>
                    <a:pt x="779" y="785"/>
                  </a:cubicBezTo>
                  <a:cubicBezTo>
                    <a:pt x="780" y="785"/>
                    <a:pt x="781" y="785"/>
                    <a:pt x="782" y="785"/>
                  </a:cubicBezTo>
                  <a:cubicBezTo>
                    <a:pt x="783" y="785"/>
                    <a:pt x="784" y="785"/>
                    <a:pt x="785" y="785"/>
                  </a:cubicBezTo>
                  <a:cubicBezTo>
                    <a:pt x="786" y="785"/>
                    <a:pt x="786" y="786"/>
                    <a:pt x="787" y="786"/>
                  </a:cubicBezTo>
                  <a:cubicBezTo>
                    <a:pt x="787" y="786"/>
                    <a:pt x="788" y="786"/>
                    <a:pt x="788" y="786"/>
                  </a:cubicBezTo>
                  <a:cubicBezTo>
                    <a:pt x="788" y="786"/>
                    <a:pt x="788" y="786"/>
                    <a:pt x="788" y="786"/>
                  </a:cubicBezTo>
                  <a:cubicBezTo>
                    <a:pt x="789" y="786"/>
                    <a:pt x="789" y="786"/>
                    <a:pt x="789" y="786"/>
                  </a:cubicBezTo>
                  <a:cubicBezTo>
                    <a:pt x="790" y="786"/>
                    <a:pt x="790" y="786"/>
                    <a:pt x="790" y="786"/>
                  </a:cubicBezTo>
                  <a:cubicBezTo>
                    <a:pt x="792" y="788"/>
                    <a:pt x="794" y="790"/>
                    <a:pt x="797" y="792"/>
                  </a:cubicBezTo>
                  <a:cubicBezTo>
                    <a:pt x="795" y="793"/>
                    <a:pt x="794" y="793"/>
                    <a:pt x="792" y="794"/>
                  </a:cubicBezTo>
                  <a:cubicBezTo>
                    <a:pt x="794" y="794"/>
                    <a:pt x="796" y="793"/>
                    <a:pt x="798" y="793"/>
                  </a:cubicBezTo>
                  <a:cubicBezTo>
                    <a:pt x="799" y="794"/>
                    <a:pt x="800" y="795"/>
                    <a:pt x="801" y="796"/>
                  </a:cubicBezTo>
                  <a:cubicBezTo>
                    <a:pt x="807" y="801"/>
                    <a:pt x="812" y="806"/>
                    <a:pt x="818" y="812"/>
                  </a:cubicBezTo>
                  <a:cubicBezTo>
                    <a:pt x="823" y="818"/>
                    <a:pt x="829" y="823"/>
                    <a:pt x="835" y="829"/>
                  </a:cubicBezTo>
                  <a:cubicBezTo>
                    <a:pt x="839" y="832"/>
                    <a:pt x="842" y="835"/>
                    <a:pt x="845" y="837"/>
                  </a:cubicBezTo>
                  <a:cubicBezTo>
                    <a:pt x="845" y="837"/>
                    <a:pt x="845" y="837"/>
                    <a:pt x="845" y="837"/>
                  </a:cubicBezTo>
                  <a:cubicBezTo>
                    <a:pt x="816" y="828"/>
                    <a:pt x="792" y="825"/>
                    <a:pt x="770" y="826"/>
                  </a:cubicBezTo>
                  <a:cubicBezTo>
                    <a:pt x="768" y="825"/>
                    <a:pt x="766" y="823"/>
                    <a:pt x="764" y="822"/>
                  </a:cubicBezTo>
                  <a:cubicBezTo>
                    <a:pt x="763" y="821"/>
                    <a:pt x="762" y="820"/>
                    <a:pt x="761" y="819"/>
                  </a:cubicBezTo>
                  <a:cubicBezTo>
                    <a:pt x="760" y="818"/>
                    <a:pt x="758" y="817"/>
                    <a:pt x="757" y="817"/>
                  </a:cubicBezTo>
                  <a:cubicBezTo>
                    <a:pt x="747" y="809"/>
                    <a:pt x="735" y="801"/>
                    <a:pt x="723" y="792"/>
                  </a:cubicBezTo>
                  <a:cubicBezTo>
                    <a:pt x="717" y="787"/>
                    <a:pt x="710" y="783"/>
                    <a:pt x="704" y="779"/>
                  </a:cubicBezTo>
                  <a:cubicBezTo>
                    <a:pt x="704" y="778"/>
                    <a:pt x="703" y="777"/>
                    <a:pt x="703" y="776"/>
                  </a:cubicBezTo>
                  <a:cubicBezTo>
                    <a:pt x="702" y="775"/>
                    <a:pt x="701" y="773"/>
                    <a:pt x="700" y="771"/>
                  </a:cubicBezTo>
                  <a:close/>
                  <a:moveTo>
                    <a:pt x="548" y="765"/>
                  </a:moveTo>
                  <a:cubicBezTo>
                    <a:pt x="548" y="765"/>
                    <a:pt x="548" y="765"/>
                    <a:pt x="548" y="765"/>
                  </a:cubicBezTo>
                  <a:cubicBezTo>
                    <a:pt x="549" y="764"/>
                    <a:pt x="551" y="763"/>
                    <a:pt x="552" y="762"/>
                  </a:cubicBezTo>
                  <a:cubicBezTo>
                    <a:pt x="553" y="761"/>
                    <a:pt x="555" y="760"/>
                    <a:pt x="556" y="759"/>
                  </a:cubicBezTo>
                  <a:cubicBezTo>
                    <a:pt x="558" y="758"/>
                    <a:pt x="559" y="757"/>
                    <a:pt x="561" y="757"/>
                  </a:cubicBezTo>
                  <a:cubicBezTo>
                    <a:pt x="562" y="756"/>
                    <a:pt x="564" y="755"/>
                    <a:pt x="565" y="754"/>
                  </a:cubicBezTo>
                  <a:cubicBezTo>
                    <a:pt x="566" y="754"/>
                    <a:pt x="566" y="754"/>
                    <a:pt x="567" y="753"/>
                  </a:cubicBezTo>
                  <a:cubicBezTo>
                    <a:pt x="568" y="753"/>
                    <a:pt x="569" y="753"/>
                    <a:pt x="569" y="753"/>
                  </a:cubicBezTo>
                  <a:cubicBezTo>
                    <a:pt x="570" y="752"/>
                    <a:pt x="570" y="752"/>
                    <a:pt x="571" y="752"/>
                  </a:cubicBezTo>
                  <a:cubicBezTo>
                    <a:pt x="571" y="752"/>
                    <a:pt x="571" y="752"/>
                    <a:pt x="571" y="752"/>
                  </a:cubicBezTo>
                  <a:cubicBezTo>
                    <a:pt x="574" y="752"/>
                    <a:pt x="577" y="751"/>
                    <a:pt x="580" y="751"/>
                  </a:cubicBezTo>
                  <a:cubicBezTo>
                    <a:pt x="581" y="751"/>
                    <a:pt x="583" y="750"/>
                    <a:pt x="585" y="750"/>
                  </a:cubicBezTo>
                  <a:cubicBezTo>
                    <a:pt x="586" y="750"/>
                    <a:pt x="588" y="749"/>
                    <a:pt x="589" y="749"/>
                  </a:cubicBezTo>
                  <a:cubicBezTo>
                    <a:pt x="590" y="749"/>
                    <a:pt x="591" y="749"/>
                    <a:pt x="592" y="749"/>
                  </a:cubicBezTo>
                  <a:cubicBezTo>
                    <a:pt x="592" y="749"/>
                    <a:pt x="592" y="749"/>
                    <a:pt x="593" y="749"/>
                  </a:cubicBezTo>
                  <a:cubicBezTo>
                    <a:pt x="593" y="749"/>
                    <a:pt x="593" y="749"/>
                    <a:pt x="594" y="749"/>
                  </a:cubicBezTo>
                  <a:cubicBezTo>
                    <a:pt x="594" y="749"/>
                    <a:pt x="595" y="749"/>
                    <a:pt x="595" y="749"/>
                  </a:cubicBezTo>
                  <a:cubicBezTo>
                    <a:pt x="595" y="749"/>
                    <a:pt x="595" y="749"/>
                    <a:pt x="595" y="749"/>
                  </a:cubicBezTo>
                  <a:cubicBezTo>
                    <a:pt x="595" y="749"/>
                    <a:pt x="595" y="749"/>
                    <a:pt x="595" y="749"/>
                  </a:cubicBezTo>
                  <a:cubicBezTo>
                    <a:pt x="596" y="749"/>
                    <a:pt x="596" y="749"/>
                    <a:pt x="596" y="749"/>
                  </a:cubicBezTo>
                  <a:cubicBezTo>
                    <a:pt x="596" y="749"/>
                    <a:pt x="596" y="749"/>
                    <a:pt x="596" y="749"/>
                  </a:cubicBezTo>
                  <a:cubicBezTo>
                    <a:pt x="596" y="749"/>
                    <a:pt x="596" y="749"/>
                    <a:pt x="596" y="749"/>
                  </a:cubicBezTo>
                  <a:cubicBezTo>
                    <a:pt x="597" y="749"/>
                    <a:pt x="598" y="749"/>
                    <a:pt x="599" y="749"/>
                  </a:cubicBezTo>
                  <a:cubicBezTo>
                    <a:pt x="602" y="750"/>
                    <a:pt x="605" y="751"/>
                    <a:pt x="609" y="752"/>
                  </a:cubicBezTo>
                  <a:cubicBezTo>
                    <a:pt x="612" y="753"/>
                    <a:pt x="615" y="755"/>
                    <a:pt x="619" y="756"/>
                  </a:cubicBezTo>
                  <a:cubicBezTo>
                    <a:pt x="623" y="757"/>
                    <a:pt x="626" y="759"/>
                    <a:pt x="630" y="760"/>
                  </a:cubicBezTo>
                  <a:cubicBezTo>
                    <a:pt x="634" y="761"/>
                    <a:pt x="639" y="762"/>
                    <a:pt x="643" y="763"/>
                  </a:cubicBezTo>
                  <a:cubicBezTo>
                    <a:pt x="643" y="763"/>
                    <a:pt x="643" y="763"/>
                    <a:pt x="643" y="763"/>
                  </a:cubicBezTo>
                  <a:cubicBezTo>
                    <a:pt x="643" y="763"/>
                    <a:pt x="642" y="764"/>
                    <a:pt x="642" y="764"/>
                  </a:cubicBezTo>
                  <a:cubicBezTo>
                    <a:pt x="641" y="765"/>
                    <a:pt x="640" y="765"/>
                    <a:pt x="640" y="766"/>
                  </a:cubicBezTo>
                  <a:cubicBezTo>
                    <a:pt x="639" y="766"/>
                    <a:pt x="639" y="766"/>
                    <a:pt x="639" y="767"/>
                  </a:cubicBezTo>
                  <a:cubicBezTo>
                    <a:pt x="638" y="767"/>
                    <a:pt x="638" y="767"/>
                    <a:pt x="638" y="768"/>
                  </a:cubicBezTo>
                  <a:cubicBezTo>
                    <a:pt x="637" y="769"/>
                    <a:pt x="635" y="770"/>
                    <a:pt x="634" y="772"/>
                  </a:cubicBezTo>
                  <a:cubicBezTo>
                    <a:pt x="633" y="774"/>
                    <a:pt x="632" y="775"/>
                    <a:pt x="630" y="777"/>
                  </a:cubicBezTo>
                  <a:cubicBezTo>
                    <a:pt x="628" y="781"/>
                    <a:pt x="625" y="785"/>
                    <a:pt x="622" y="788"/>
                  </a:cubicBezTo>
                  <a:cubicBezTo>
                    <a:pt x="621" y="790"/>
                    <a:pt x="619" y="792"/>
                    <a:pt x="618" y="793"/>
                  </a:cubicBezTo>
                  <a:cubicBezTo>
                    <a:pt x="616" y="795"/>
                    <a:pt x="614" y="797"/>
                    <a:pt x="613" y="798"/>
                  </a:cubicBezTo>
                  <a:cubicBezTo>
                    <a:pt x="611" y="799"/>
                    <a:pt x="610" y="801"/>
                    <a:pt x="608" y="802"/>
                  </a:cubicBezTo>
                  <a:cubicBezTo>
                    <a:pt x="608" y="802"/>
                    <a:pt x="608" y="802"/>
                    <a:pt x="608" y="802"/>
                  </a:cubicBezTo>
                  <a:cubicBezTo>
                    <a:pt x="608" y="802"/>
                    <a:pt x="607" y="802"/>
                    <a:pt x="606" y="802"/>
                  </a:cubicBezTo>
                  <a:cubicBezTo>
                    <a:pt x="606" y="802"/>
                    <a:pt x="606" y="802"/>
                    <a:pt x="605" y="802"/>
                  </a:cubicBezTo>
                  <a:cubicBezTo>
                    <a:pt x="605" y="802"/>
                    <a:pt x="605" y="802"/>
                    <a:pt x="604" y="802"/>
                  </a:cubicBezTo>
                  <a:cubicBezTo>
                    <a:pt x="604" y="802"/>
                    <a:pt x="604" y="802"/>
                    <a:pt x="604" y="802"/>
                  </a:cubicBezTo>
                  <a:cubicBezTo>
                    <a:pt x="603" y="802"/>
                    <a:pt x="602" y="803"/>
                    <a:pt x="601" y="803"/>
                  </a:cubicBezTo>
                  <a:cubicBezTo>
                    <a:pt x="600" y="803"/>
                    <a:pt x="599" y="803"/>
                    <a:pt x="598" y="803"/>
                  </a:cubicBezTo>
                  <a:cubicBezTo>
                    <a:pt x="596" y="803"/>
                    <a:pt x="595" y="804"/>
                    <a:pt x="594" y="804"/>
                  </a:cubicBezTo>
                  <a:cubicBezTo>
                    <a:pt x="593" y="804"/>
                    <a:pt x="592" y="804"/>
                    <a:pt x="591" y="804"/>
                  </a:cubicBezTo>
                  <a:cubicBezTo>
                    <a:pt x="585" y="795"/>
                    <a:pt x="579" y="797"/>
                    <a:pt x="571" y="799"/>
                  </a:cubicBezTo>
                  <a:cubicBezTo>
                    <a:pt x="567" y="797"/>
                    <a:pt x="563" y="795"/>
                    <a:pt x="559" y="793"/>
                  </a:cubicBezTo>
                  <a:cubicBezTo>
                    <a:pt x="554" y="791"/>
                    <a:pt x="548" y="788"/>
                    <a:pt x="542" y="785"/>
                  </a:cubicBezTo>
                  <a:cubicBezTo>
                    <a:pt x="547" y="782"/>
                    <a:pt x="549" y="775"/>
                    <a:pt x="548" y="765"/>
                  </a:cubicBezTo>
                  <a:close/>
                  <a:moveTo>
                    <a:pt x="616" y="806"/>
                  </a:moveTo>
                  <a:cubicBezTo>
                    <a:pt x="616" y="806"/>
                    <a:pt x="616" y="806"/>
                    <a:pt x="616" y="806"/>
                  </a:cubicBezTo>
                  <a:cubicBezTo>
                    <a:pt x="613" y="810"/>
                    <a:pt x="610" y="813"/>
                    <a:pt x="608" y="817"/>
                  </a:cubicBezTo>
                  <a:cubicBezTo>
                    <a:pt x="608" y="816"/>
                    <a:pt x="607" y="816"/>
                    <a:pt x="606" y="816"/>
                  </a:cubicBezTo>
                  <a:cubicBezTo>
                    <a:pt x="603" y="814"/>
                    <a:pt x="601" y="813"/>
                    <a:pt x="598" y="812"/>
                  </a:cubicBezTo>
                  <a:cubicBezTo>
                    <a:pt x="599" y="811"/>
                    <a:pt x="600" y="811"/>
                    <a:pt x="601" y="810"/>
                  </a:cubicBezTo>
                  <a:cubicBezTo>
                    <a:pt x="602" y="810"/>
                    <a:pt x="602" y="810"/>
                    <a:pt x="603" y="809"/>
                  </a:cubicBezTo>
                  <a:cubicBezTo>
                    <a:pt x="604" y="809"/>
                    <a:pt x="604" y="809"/>
                    <a:pt x="604" y="809"/>
                  </a:cubicBezTo>
                  <a:cubicBezTo>
                    <a:pt x="605" y="809"/>
                    <a:pt x="605" y="808"/>
                    <a:pt x="605" y="808"/>
                  </a:cubicBezTo>
                  <a:cubicBezTo>
                    <a:pt x="608" y="806"/>
                    <a:pt x="612" y="803"/>
                    <a:pt x="615" y="800"/>
                  </a:cubicBezTo>
                  <a:cubicBezTo>
                    <a:pt x="616" y="799"/>
                    <a:pt x="617" y="798"/>
                    <a:pt x="619" y="797"/>
                  </a:cubicBezTo>
                  <a:cubicBezTo>
                    <a:pt x="618" y="797"/>
                    <a:pt x="618" y="798"/>
                    <a:pt x="618" y="798"/>
                  </a:cubicBezTo>
                  <a:cubicBezTo>
                    <a:pt x="618" y="799"/>
                    <a:pt x="618" y="800"/>
                    <a:pt x="618" y="800"/>
                  </a:cubicBezTo>
                  <a:cubicBezTo>
                    <a:pt x="617" y="801"/>
                    <a:pt x="617" y="802"/>
                    <a:pt x="617" y="802"/>
                  </a:cubicBezTo>
                  <a:cubicBezTo>
                    <a:pt x="617" y="804"/>
                    <a:pt x="616" y="805"/>
                    <a:pt x="616" y="806"/>
                  </a:cubicBezTo>
                  <a:close/>
                  <a:moveTo>
                    <a:pt x="596" y="811"/>
                  </a:moveTo>
                  <a:cubicBezTo>
                    <a:pt x="594" y="810"/>
                    <a:pt x="592" y="809"/>
                    <a:pt x="590" y="808"/>
                  </a:cubicBezTo>
                  <a:cubicBezTo>
                    <a:pt x="591" y="807"/>
                    <a:pt x="591" y="807"/>
                    <a:pt x="591" y="806"/>
                  </a:cubicBezTo>
                  <a:cubicBezTo>
                    <a:pt x="592" y="806"/>
                    <a:pt x="592" y="806"/>
                    <a:pt x="592" y="806"/>
                  </a:cubicBezTo>
                  <a:cubicBezTo>
                    <a:pt x="592" y="806"/>
                    <a:pt x="592" y="806"/>
                    <a:pt x="592" y="806"/>
                  </a:cubicBezTo>
                  <a:cubicBezTo>
                    <a:pt x="592" y="806"/>
                    <a:pt x="592" y="806"/>
                    <a:pt x="592" y="806"/>
                  </a:cubicBezTo>
                  <a:cubicBezTo>
                    <a:pt x="593" y="806"/>
                    <a:pt x="593" y="806"/>
                    <a:pt x="594" y="806"/>
                  </a:cubicBezTo>
                  <a:cubicBezTo>
                    <a:pt x="595" y="806"/>
                    <a:pt x="596" y="806"/>
                    <a:pt x="598" y="805"/>
                  </a:cubicBezTo>
                  <a:cubicBezTo>
                    <a:pt x="599" y="805"/>
                    <a:pt x="600" y="805"/>
                    <a:pt x="601" y="805"/>
                  </a:cubicBezTo>
                  <a:cubicBezTo>
                    <a:pt x="602" y="805"/>
                    <a:pt x="603" y="805"/>
                    <a:pt x="604" y="804"/>
                  </a:cubicBezTo>
                  <a:cubicBezTo>
                    <a:pt x="604" y="804"/>
                    <a:pt x="604" y="804"/>
                    <a:pt x="605" y="804"/>
                  </a:cubicBezTo>
                  <a:cubicBezTo>
                    <a:pt x="605" y="804"/>
                    <a:pt x="605" y="804"/>
                    <a:pt x="605" y="804"/>
                  </a:cubicBezTo>
                  <a:cubicBezTo>
                    <a:pt x="605" y="804"/>
                    <a:pt x="605" y="804"/>
                    <a:pt x="605" y="804"/>
                  </a:cubicBezTo>
                  <a:cubicBezTo>
                    <a:pt x="605" y="804"/>
                    <a:pt x="604" y="805"/>
                    <a:pt x="604" y="805"/>
                  </a:cubicBezTo>
                  <a:cubicBezTo>
                    <a:pt x="603" y="806"/>
                    <a:pt x="603" y="806"/>
                    <a:pt x="603" y="806"/>
                  </a:cubicBezTo>
                  <a:cubicBezTo>
                    <a:pt x="602" y="806"/>
                    <a:pt x="602" y="806"/>
                    <a:pt x="602" y="807"/>
                  </a:cubicBezTo>
                  <a:cubicBezTo>
                    <a:pt x="601" y="807"/>
                    <a:pt x="600" y="808"/>
                    <a:pt x="600" y="808"/>
                  </a:cubicBezTo>
                  <a:cubicBezTo>
                    <a:pt x="599" y="809"/>
                    <a:pt x="598" y="810"/>
                    <a:pt x="597" y="811"/>
                  </a:cubicBezTo>
                  <a:cubicBezTo>
                    <a:pt x="597" y="811"/>
                    <a:pt x="597" y="811"/>
                    <a:pt x="596" y="811"/>
                  </a:cubicBezTo>
                  <a:close/>
                  <a:moveTo>
                    <a:pt x="530" y="789"/>
                  </a:moveTo>
                  <a:cubicBezTo>
                    <a:pt x="532" y="789"/>
                    <a:pt x="534" y="788"/>
                    <a:pt x="536" y="788"/>
                  </a:cubicBezTo>
                  <a:cubicBezTo>
                    <a:pt x="539" y="789"/>
                    <a:pt x="542" y="791"/>
                    <a:pt x="545" y="793"/>
                  </a:cubicBezTo>
                  <a:cubicBezTo>
                    <a:pt x="545" y="793"/>
                    <a:pt x="544" y="792"/>
                    <a:pt x="544" y="793"/>
                  </a:cubicBezTo>
                  <a:cubicBezTo>
                    <a:pt x="543" y="793"/>
                    <a:pt x="543" y="793"/>
                    <a:pt x="542" y="793"/>
                  </a:cubicBezTo>
                  <a:cubicBezTo>
                    <a:pt x="542" y="793"/>
                    <a:pt x="542" y="793"/>
                    <a:pt x="541" y="793"/>
                  </a:cubicBezTo>
                  <a:cubicBezTo>
                    <a:pt x="541" y="793"/>
                    <a:pt x="541" y="793"/>
                    <a:pt x="541" y="793"/>
                  </a:cubicBezTo>
                  <a:cubicBezTo>
                    <a:pt x="540" y="794"/>
                    <a:pt x="539" y="794"/>
                    <a:pt x="538" y="795"/>
                  </a:cubicBezTo>
                  <a:cubicBezTo>
                    <a:pt x="537" y="795"/>
                    <a:pt x="536" y="796"/>
                    <a:pt x="536" y="797"/>
                  </a:cubicBezTo>
                  <a:cubicBezTo>
                    <a:pt x="534" y="794"/>
                    <a:pt x="532" y="791"/>
                    <a:pt x="530" y="789"/>
                  </a:cubicBezTo>
                  <a:close/>
                  <a:moveTo>
                    <a:pt x="526" y="817"/>
                  </a:moveTo>
                  <a:cubicBezTo>
                    <a:pt x="527" y="815"/>
                    <a:pt x="528" y="811"/>
                    <a:pt x="527" y="808"/>
                  </a:cubicBezTo>
                  <a:cubicBezTo>
                    <a:pt x="528" y="807"/>
                    <a:pt x="529" y="806"/>
                    <a:pt x="530" y="805"/>
                  </a:cubicBezTo>
                  <a:cubicBezTo>
                    <a:pt x="531" y="804"/>
                    <a:pt x="532" y="803"/>
                    <a:pt x="533" y="802"/>
                  </a:cubicBezTo>
                  <a:cubicBezTo>
                    <a:pt x="534" y="801"/>
                    <a:pt x="535" y="800"/>
                    <a:pt x="536" y="799"/>
                  </a:cubicBezTo>
                  <a:cubicBezTo>
                    <a:pt x="538" y="805"/>
                    <a:pt x="539" y="811"/>
                    <a:pt x="539" y="817"/>
                  </a:cubicBezTo>
                  <a:cubicBezTo>
                    <a:pt x="535" y="817"/>
                    <a:pt x="530" y="817"/>
                    <a:pt x="526" y="817"/>
                  </a:cubicBezTo>
                  <a:close/>
                  <a:moveTo>
                    <a:pt x="553" y="818"/>
                  </a:moveTo>
                  <a:cubicBezTo>
                    <a:pt x="545" y="813"/>
                    <a:pt x="541" y="806"/>
                    <a:pt x="537" y="799"/>
                  </a:cubicBezTo>
                  <a:cubicBezTo>
                    <a:pt x="538" y="798"/>
                    <a:pt x="538" y="797"/>
                    <a:pt x="539" y="797"/>
                  </a:cubicBezTo>
                  <a:cubicBezTo>
                    <a:pt x="540" y="796"/>
                    <a:pt x="541" y="796"/>
                    <a:pt x="542" y="795"/>
                  </a:cubicBezTo>
                  <a:cubicBezTo>
                    <a:pt x="542" y="795"/>
                    <a:pt x="542" y="795"/>
                    <a:pt x="542" y="795"/>
                  </a:cubicBezTo>
                  <a:cubicBezTo>
                    <a:pt x="543" y="795"/>
                    <a:pt x="543" y="795"/>
                    <a:pt x="543" y="795"/>
                  </a:cubicBezTo>
                  <a:cubicBezTo>
                    <a:pt x="543" y="795"/>
                    <a:pt x="544" y="794"/>
                    <a:pt x="544" y="794"/>
                  </a:cubicBezTo>
                  <a:cubicBezTo>
                    <a:pt x="545" y="794"/>
                    <a:pt x="546" y="794"/>
                    <a:pt x="546" y="794"/>
                  </a:cubicBezTo>
                  <a:cubicBezTo>
                    <a:pt x="547" y="794"/>
                    <a:pt x="547" y="793"/>
                    <a:pt x="547" y="793"/>
                  </a:cubicBezTo>
                  <a:cubicBezTo>
                    <a:pt x="551" y="795"/>
                    <a:pt x="554" y="797"/>
                    <a:pt x="557" y="798"/>
                  </a:cubicBezTo>
                  <a:cubicBezTo>
                    <a:pt x="559" y="799"/>
                    <a:pt x="560" y="800"/>
                    <a:pt x="561" y="800"/>
                  </a:cubicBezTo>
                  <a:cubicBezTo>
                    <a:pt x="560" y="800"/>
                    <a:pt x="558" y="800"/>
                    <a:pt x="556" y="800"/>
                  </a:cubicBezTo>
                  <a:cubicBezTo>
                    <a:pt x="562" y="805"/>
                    <a:pt x="567" y="813"/>
                    <a:pt x="574" y="814"/>
                  </a:cubicBezTo>
                  <a:cubicBezTo>
                    <a:pt x="577" y="814"/>
                    <a:pt x="581" y="813"/>
                    <a:pt x="585" y="811"/>
                  </a:cubicBezTo>
                  <a:cubicBezTo>
                    <a:pt x="592" y="815"/>
                    <a:pt x="598" y="818"/>
                    <a:pt x="604" y="820"/>
                  </a:cubicBezTo>
                  <a:cubicBezTo>
                    <a:pt x="605" y="821"/>
                    <a:pt x="606" y="821"/>
                    <a:pt x="606" y="821"/>
                  </a:cubicBezTo>
                  <a:cubicBezTo>
                    <a:pt x="606" y="823"/>
                    <a:pt x="606" y="825"/>
                    <a:pt x="606" y="827"/>
                  </a:cubicBezTo>
                  <a:cubicBezTo>
                    <a:pt x="587" y="828"/>
                    <a:pt x="564" y="826"/>
                    <a:pt x="553" y="818"/>
                  </a:cubicBezTo>
                  <a:close/>
                  <a:moveTo>
                    <a:pt x="682" y="830"/>
                  </a:moveTo>
                  <a:cubicBezTo>
                    <a:pt x="661" y="829"/>
                    <a:pt x="646" y="822"/>
                    <a:pt x="625" y="825"/>
                  </a:cubicBezTo>
                  <a:cubicBezTo>
                    <a:pt x="625" y="825"/>
                    <a:pt x="625" y="825"/>
                    <a:pt x="625" y="825"/>
                  </a:cubicBezTo>
                  <a:cubicBezTo>
                    <a:pt x="624" y="824"/>
                    <a:pt x="622" y="824"/>
                    <a:pt x="621" y="823"/>
                  </a:cubicBezTo>
                  <a:cubicBezTo>
                    <a:pt x="622" y="818"/>
                    <a:pt x="622" y="813"/>
                    <a:pt x="617" y="808"/>
                  </a:cubicBezTo>
                  <a:cubicBezTo>
                    <a:pt x="617" y="807"/>
                    <a:pt x="617" y="807"/>
                    <a:pt x="617" y="807"/>
                  </a:cubicBezTo>
                  <a:cubicBezTo>
                    <a:pt x="618" y="805"/>
                    <a:pt x="618" y="804"/>
                    <a:pt x="618" y="802"/>
                  </a:cubicBezTo>
                  <a:cubicBezTo>
                    <a:pt x="619" y="802"/>
                    <a:pt x="619" y="801"/>
                    <a:pt x="619" y="800"/>
                  </a:cubicBezTo>
                  <a:cubicBezTo>
                    <a:pt x="619" y="800"/>
                    <a:pt x="619" y="799"/>
                    <a:pt x="620" y="799"/>
                  </a:cubicBezTo>
                  <a:cubicBezTo>
                    <a:pt x="620" y="797"/>
                    <a:pt x="621" y="796"/>
                    <a:pt x="621" y="794"/>
                  </a:cubicBezTo>
                  <a:cubicBezTo>
                    <a:pt x="622" y="793"/>
                    <a:pt x="624" y="792"/>
                    <a:pt x="625" y="790"/>
                  </a:cubicBezTo>
                  <a:cubicBezTo>
                    <a:pt x="628" y="786"/>
                    <a:pt x="630" y="783"/>
                    <a:pt x="633" y="779"/>
                  </a:cubicBezTo>
                  <a:cubicBezTo>
                    <a:pt x="634" y="777"/>
                    <a:pt x="636" y="776"/>
                    <a:pt x="637" y="774"/>
                  </a:cubicBezTo>
                  <a:cubicBezTo>
                    <a:pt x="638" y="772"/>
                    <a:pt x="639" y="771"/>
                    <a:pt x="640" y="770"/>
                  </a:cubicBezTo>
                  <a:cubicBezTo>
                    <a:pt x="641" y="769"/>
                    <a:pt x="641" y="769"/>
                    <a:pt x="641" y="769"/>
                  </a:cubicBezTo>
                  <a:cubicBezTo>
                    <a:pt x="641" y="768"/>
                    <a:pt x="642" y="768"/>
                    <a:pt x="642" y="768"/>
                  </a:cubicBezTo>
                  <a:cubicBezTo>
                    <a:pt x="642" y="767"/>
                    <a:pt x="643" y="767"/>
                    <a:pt x="643" y="766"/>
                  </a:cubicBezTo>
                  <a:cubicBezTo>
                    <a:pt x="644" y="765"/>
                    <a:pt x="644" y="765"/>
                    <a:pt x="644" y="764"/>
                  </a:cubicBezTo>
                  <a:cubicBezTo>
                    <a:pt x="645" y="764"/>
                    <a:pt x="645" y="764"/>
                    <a:pt x="645" y="763"/>
                  </a:cubicBezTo>
                  <a:cubicBezTo>
                    <a:pt x="648" y="764"/>
                    <a:pt x="652" y="764"/>
                    <a:pt x="655" y="765"/>
                  </a:cubicBezTo>
                  <a:cubicBezTo>
                    <a:pt x="659" y="765"/>
                    <a:pt x="664" y="765"/>
                    <a:pt x="668" y="766"/>
                  </a:cubicBezTo>
                  <a:cubicBezTo>
                    <a:pt x="669" y="766"/>
                    <a:pt x="670" y="766"/>
                    <a:pt x="671" y="766"/>
                  </a:cubicBezTo>
                  <a:cubicBezTo>
                    <a:pt x="672" y="767"/>
                    <a:pt x="673" y="767"/>
                    <a:pt x="674" y="767"/>
                  </a:cubicBezTo>
                  <a:cubicBezTo>
                    <a:pt x="676" y="768"/>
                    <a:pt x="678" y="768"/>
                    <a:pt x="679" y="769"/>
                  </a:cubicBezTo>
                  <a:cubicBezTo>
                    <a:pt x="687" y="772"/>
                    <a:pt x="693" y="777"/>
                    <a:pt x="700" y="782"/>
                  </a:cubicBezTo>
                  <a:cubicBezTo>
                    <a:pt x="704" y="785"/>
                    <a:pt x="707" y="787"/>
                    <a:pt x="711" y="790"/>
                  </a:cubicBezTo>
                  <a:cubicBezTo>
                    <a:pt x="710" y="790"/>
                    <a:pt x="710" y="789"/>
                    <a:pt x="709" y="789"/>
                  </a:cubicBezTo>
                  <a:cubicBezTo>
                    <a:pt x="709" y="789"/>
                    <a:pt x="708" y="789"/>
                    <a:pt x="708" y="789"/>
                  </a:cubicBezTo>
                  <a:cubicBezTo>
                    <a:pt x="708" y="789"/>
                    <a:pt x="707" y="789"/>
                    <a:pt x="707" y="790"/>
                  </a:cubicBezTo>
                  <a:cubicBezTo>
                    <a:pt x="707" y="790"/>
                    <a:pt x="707" y="790"/>
                    <a:pt x="706" y="790"/>
                  </a:cubicBezTo>
                  <a:cubicBezTo>
                    <a:pt x="705" y="790"/>
                    <a:pt x="704" y="791"/>
                    <a:pt x="703" y="791"/>
                  </a:cubicBezTo>
                  <a:cubicBezTo>
                    <a:pt x="702" y="792"/>
                    <a:pt x="701" y="792"/>
                    <a:pt x="700" y="793"/>
                  </a:cubicBezTo>
                  <a:cubicBezTo>
                    <a:pt x="699" y="794"/>
                    <a:pt x="698" y="794"/>
                    <a:pt x="696" y="795"/>
                  </a:cubicBezTo>
                  <a:cubicBezTo>
                    <a:pt x="695" y="796"/>
                    <a:pt x="694" y="797"/>
                    <a:pt x="693" y="798"/>
                  </a:cubicBezTo>
                  <a:cubicBezTo>
                    <a:pt x="692" y="799"/>
                    <a:pt x="690" y="800"/>
                    <a:pt x="689" y="801"/>
                  </a:cubicBezTo>
                  <a:cubicBezTo>
                    <a:pt x="672" y="792"/>
                    <a:pt x="665" y="815"/>
                    <a:pt x="650" y="803"/>
                  </a:cubicBezTo>
                  <a:cubicBezTo>
                    <a:pt x="653" y="813"/>
                    <a:pt x="659" y="820"/>
                    <a:pt x="670" y="820"/>
                  </a:cubicBezTo>
                  <a:cubicBezTo>
                    <a:pt x="677" y="819"/>
                    <a:pt x="691" y="811"/>
                    <a:pt x="690" y="802"/>
                  </a:cubicBezTo>
                  <a:cubicBezTo>
                    <a:pt x="691" y="801"/>
                    <a:pt x="693" y="800"/>
                    <a:pt x="694" y="799"/>
                  </a:cubicBezTo>
                  <a:cubicBezTo>
                    <a:pt x="695" y="798"/>
                    <a:pt x="696" y="798"/>
                    <a:pt x="697" y="797"/>
                  </a:cubicBezTo>
                  <a:cubicBezTo>
                    <a:pt x="699" y="796"/>
                    <a:pt x="700" y="795"/>
                    <a:pt x="701" y="795"/>
                  </a:cubicBezTo>
                  <a:cubicBezTo>
                    <a:pt x="702" y="794"/>
                    <a:pt x="703" y="793"/>
                    <a:pt x="704" y="793"/>
                  </a:cubicBezTo>
                  <a:cubicBezTo>
                    <a:pt x="705" y="792"/>
                    <a:pt x="706" y="792"/>
                    <a:pt x="707" y="792"/>
                  </a:cubicBezTo>
                  <a:cubicBezTo>
                    <a:pt x="707" y="792"/>
                    <a:pt x="707" y="792"/>
                    <a:pt x="707" y="792"/>
                  </a:cubicBezTo>
                  <a:cubicBezTo>
                    <a:pt x="708" y="792"/>
                    <a:pt x="708" y="792"/>
                    <a:pt x="708" y="791"/>
                  </a:cubicBezTo>
                  <a:cubicBezTo>
                    <a:pt x="709" y="791"/>
                    <a:pt x="709" y="791"/>
                    <a:pt x="709" y="791"/>
                  </a:cubicBezTo>
                  <a:cubicBezTo>
                    <a:pt x="710" y="791"/>
                    <a:pt x="711" y="791"/>
                    <a:pt x="711" y="791"/>
                  </a:cubicBezTo>
                  <a:cubicBezTo>
                    <a:pt x="712" y="791"/>
                    <a:pt x="712" y="791"/>
                    <a:pt x="712" y="791"/>
                  </a:cubicBezTo>
                  <a:cubicBezTo>
                    <a:pt x="715" y="792"/>
                    <a:pt x="717" y="794"/>
                    <a:pt x="719" y="796"/>
                  </a:cubicBezTo>
                  <a:cubicBezTo>
                    <a:pt x="732" y="805"/>
                    <a:pt x="744" y="813"/>
                    <a:pt x="754" y="821"/>
                  </a:cubicBezTo>
                  <a:cubicBezTo>
                    <a:pt x="755" y="822"/>
                    <a:pt x="756" y="822"/>
                    <a:pt x="758" y="823"/>
                  </a:cubicBezTo>
                  <a:cubicBezTo>
                    <a:pt x="759" y="824"/>
                    <a:pt x="760" y="825"/>
                    <a:pt x="761" y="826"/>
                  </a:cubicBezTo>
                  <a:cubicBezTo>
                    <a:pt x="762" y="826"/>
                    <a:pt x="762" y="826"/>
                    <a:pt x="763" y="827"/>
                  </a:cubicBezTo>
                  <a:cubicBezTo>
                    <a:pt x="759" y="827"/>
                    <a:pt x="755" y="828"/>
                    <a:pt x="751" y="828"/>
                  </a:cubicBezTo>
                  <a:cubicBezTo>
                    <a:pt x="725" y="833"/>
                    <a:pt x="712" y="831"/>
                    <a:pt x="682" y="830"/>
                  </a:cubicBezTo>
                  <a:close/>
                  <a:moveTo>
                    <a:pt x="1010" y="914"/>
                  </a:moveTo>
                  <a:cubicBezTo>
                    <a:pt x="1010" y="914"/>
                    <a:pt x="1010" y="914"/>
                    <a:pt x="1010" y="913"/>
                  </a:cubicBezTo>
                  <a:cubicBezTo>
                    <a:pt x="1010" y="913"/>
                    <a:pt x="1010" y="913"/>
                    <a:pt x="1010" y="913"/>
                  </a:cubicBezTo>
                  <a:cubicBezTo>
                    <a:pt x="1011" y="912"/>
                    <a:pt x="1011" y="912"/>
                    <a:pt x="1012" y="911"/>
                  </a:cubicBezTo>
                  <a:cubicBezTo>
                    <a:pt x="1014" y="911"/>
                    <a:pt x="1017" y="911"/>
                    <a:pt x="1020" y="911"/>
                  </a:cubicBezTo>
                  <a:cubicBezTo>
                    <a:pt x="1022" y="911"/>
                    <a:pt x="1025" y="911"/>
                    <a:pt x="1027" y="911"/>
                  </a:cubicBezTo>
                  <a:cubicBezTo>
                    <a:pt x="1029" y="911"/>
                    <a:pt x="1032" y="911"/>
                    <a:pt x="1034" y="911"/>
                  </a:cubicBezTo>
                  <a:cubicBezTo>
                    <a:pt x="1035" y="911"/>
                    <a:pt x="1036" y="911"/>
                    <a:pt x="1037" y="911"/>
                  </a:cubicBezTo>
                  <a:cubicBezTo>
                    <a:pt x="1037" y="911"/>
                    <a:pt x="1038" y="911"/>
                    <a:pt x="1039" y="911"/>
                  </a:cubicBezTo>
                  <a:cubicBezTo>
                    <a:pt x="1041" y="911"/>
                    <a:pt x="1042" y="911"/>
                    <a:pt x="1043" y="911"/>
                  </a:cubicBezTo>
                  <a:cubicBezTo>
                    <a:pt x="1044" y="911"/>
                    <a:pt x="1045" y="911"/>
                    <a:pt x="1045" y="911"/>
                  </a:cubicBezTo>
                  <a:cubicBezTo>
                    <a:pt x="1047" y="912"/>
                    <a:pt x="1048" y="913"/>
                    <a:pt x="1050" y="914"/>
                  </a:cubicBezTo>
                  <a:cubicBezTo>
                    <a:pt x="1052" y="916"/>
                    <a:pt x="1054" y="917"/>
                    <a:pt x="1056" y="919"/>
                  </a:cubicBezTo>
                  <a:cubicBezTo>
                    <a:pt x="1056" y="919"/>
                    <a:pt x="1057" y="919"/>
                    <a:pt x="1057" y="919"/>
                  </a:cubicBezTo>
                  <a:cubicBezTo>
                    <a:pt x="1040" y="920"/>
                    <a:pt x="1024" y="918"/>
                    <a:pt x="1010" y="914"/>
                  </a:cubicBezTo>
                  <a:close/>
                  <a:moveTo>
                    <a:pt x="1096" y="922"/>
                  </a:moveTo>
                  <a:cubicBezTo>
                    <a:pt x="1085" y="894"/>
                    <a:pt x="1115" y="868"/>
                    <a:pt x="1109" y="840"/>
                  </a:cubicBezTo>
                  <a:cubicBezTo>
                    <a:pt x="1108" y="836"/>
                    <a:pt x="1105" y="831"/>
                    <a:pt x="1102" y="825"/>
                  </a:cubicBezTo>
                  <a:cubicBezTo>
                    <a:pt x="1102" y="824"/>
                    <a:pt x="1101" y="823"/>
                    <a:pt x="1101" y="821"/>
                  </a:cubicBezTo>
                  <a:cubicBezTo>
                    <a:pt x="1099" y="821"/>
                    <a:pt x="1099" y="821"/>
                    <a:pt x="1099" y="821"/>
                  </a:cubicBezTo>
                  <a:cubicBezTo>
                    <a:pt x="1099" y="821"/>
                    <a:pt x="1099" y="821"/>
                    <a:pt x="1099" y="821"/>
                  </a:cubicBezTo>
                  <a:cubicBezTo>
                    <a:pt x="1100" y="821"/>
                    <a:pt x="1101" y="820"/>
                    <a:pt x="1102" y="819"/>
                  </a:cubicBezTo>
                  <a:cubicBezTo>
                    <a:pt x="1101" y="819"/>
                    <a:pt x="1101" y="819"/>
                    <a:pt x="1101" y="818"/>
                  </a:cubicBezTo>
                  <a:cubicBezTo>
                    <a:pt x="1101" y="818"/>
                    <a:pt x="1101" y="818"/>
                    <a:pt x="1101" y="818"/>
                  </a:cubicBezTo>
                  <a:cubicBezTo>
                    <a:pt x="1103" y="817"/>
                    <a:pt x="1104" y="817"/>
                    <a:pt x="1106" y="816"/>
                  </a:cubicBezTo>
                  <a:cubicBezTo>
                    <a:pt x="1108" y="815"/>
                    <a:pt x="1110" y="815"/>
                    <a:pt x="1111" y="814"/>
                  </a:cubicBezTo>
                  <a:cubicBezTo>
                    <a:pt x="1112" y="814"/>
                    <a:pt x="1113" y="814"/>
                    <a:pt x="1114" y="814"/>
                  </a:cubicBezTo>
                  <a:cubicBezTo>
                    <a:pt x="1114" y="814"/>
                    <a:pt x="1115" y="814"/>
                    <a:pt x="1115" y="814"/>
                  </a:cubicBezTo>
                  <a:cubicBezTo>
                    <a:pt x="1116" y="814"/>
                    <a:pt x="1116" y="813"/>
                    <a:pt x="1116" y="813"/>
                  </a:cubicBezTo>
                  <a:cubicBezTo>
                    <a:pt x="1117" y="813"/>
                    <a:pt x="1118" y="813"/>
                    <a:pt x="1119" y="813"/>
                  </a:cubicBezTo>
                  <a:cubicBezTo>
                    <a:pt x="1119" y="813"/>
                    <a:pt x="1120" y="813"/>
                    <a:pt x="1121" y="813"/>
                  </a:cubicBezTo>
                  <a:cubicBezTo>
                    <a:pt x="1121" y="813"/>
                    <a:pt x="1122" y="813"/>
                    <a:pt x="1122" y="813"/>
                  </a:cubicBezTo>
                  <a:cubicBezTo>
                    <a:pt x="1122" y="813"/>
                    <a:pt x="1123" y="813"/>
                    <a:pt x="1123" y="813"/>
                  </a:cubicBezTo>
                  <a:cubicBezTo>
                    <a:pt x="1123" y="813"/>
                    <a:pt x="1124" y="813"/>
                    <a:pt x="1125" y="813"/>
                  </a:cubicBezTo>
                  <a:cubicBezTo>
                    <a:pt x="1125" y="813"/>
                    <a:pt x="1126" y="812"/>
                    <a:pt x="1126" y="812"/>
                  </a:cubicBezTo>
                  <a:cubicBezTo>
                    <a:pt x="1127" y="813"/>
                    <a:pt x="1127" y="813"/>
                    <a:pt x="1127" y="813"/>
                  </a:cubicBezTo>
                  <a:cubicBezTo>
                    <a:pt x="1128" y="813"/>
                    <a:pt x="1128" y="813"/>
                    <a:pt x="1128" y="813"/>
                  </a:cubicBezTo>
                  <a:cubicBezTo>
                    <a:pt x="1128" y="813"/>
                    <a:pt x="1128" y="813"/>
                    <a:pt x="1128" y="813"/>
                  </a:cubicBezTo>
                  <a:cubicBezTo>
                    <a:pt x="1128" y="814"/>
                    <a:pt x="1128" y="814"/>
                    <a:pt x="1128" y="814"/>
                  </a:cubicBezTo>
                  <a:cubicBezTo>
                    <a:pt x="1128" y="814"/>
                    <a:pt x="1128" y="814"/>
                    <a:pt x="1128" y="814"/>
                  </a:cubicBezTo>
                  <a:cubicBezTo>
                    <a:pt x="1129" y="814"/>
                    <a:pt x="1129" y="814"/>
                    <a:pt x="1129" y="814"/>
                  </a:cubicBezTo>
                  <a:cubicBezTo>
                    <a:pt x="1131" y="815"/>
                    <a:pt x="1131" y="815"/>
                    <a:pt x="1131" y="815"/>
                  </a:cubicBezTo>
                  <a:cubicBezTo>
                    <a:pt x="1132" y="815"/>
                    <a:pt x="1132" y="815"/>
                    <a:pt x="1132" y="815"/>
                  </a:cubicBezTo>
                  <a:cubicBezTo>
                    <a:pt x="1153" y="842"/>
                    <a:pt x="1195" y="839"/>
                    <a:pt x="1209" y="869"/>
                  </a:cubicBezTo>
                  <a:cubicBezTo>
                    <a:pt x="1209" y="874"/>
                    <a:pt x="1210" y="878"/>
                    <a:pt x="1210" y="883"/>
                  </a:cubicBezTo>
                  <a:cubicBezTo>
                    <a:pt x="1209" y="881"/>
                    <a:pt x="1207" y="879"/>
                    <a:pt x="1206" y="876"/>
                  </a:cubicBezTo>
                  <a:cubicBezTo>
                    <a:pt x="1200" y="890"/>
                    <a:pt x="1198" y="903"/>
                    <a:pt x="1211" y="908"/>
                  </a:cubicBezTo>
                  <a:cubicBezTo>
                    <a:pt x="1206" y="937"/>
                    <a:pt x="1191" y="970"/>
                    <a:pt x="1175" y="974"/>
                  </a:cubicBezTo>
                  <a:cubicBezTo>
                    <a:pt x="1157" y="980"/>
                    <a:pt x="1103" y="940"/>
                    <a:pt x="1096" y="922"/>
                  </a:cubicBezTo>
                  <a:close/>
                  <a:moveTo>
                    <a:pt x="1256" y="1251"/>
                  </a:moveTo>
                  <a:cubicBezTo>
                    <a:pt x="1241" y="1259"/>
                    <a:pt x="1234" y="1270"/>
                    <a:pt x="1222" y="1280"/>
                  </a:cubicBezTo>
                  <a:cubicBezTo>
                    <a:pt x="1196" y="1302"/>
                    <a:pt x="1186" y="1279"/>
                    <a:pt x="1162" y="1290"/>
                  </a:cubicBezTo>
                  <a:cubicBezTo>
                    <a:pt x="1163" y="1290"/>
                    <a:pt x="1163" y="1291"/>
                    <a:pt x="1163" y="1292"/>
                  </a:cubicBezTo>
                  <a:cubicBezTo>
                    <a:pt x="1166" y="1296"/>
                    <a:pt x="1162" y="1295"/>
                    <a:pt x="1158" y="1292"/>
                  </a:cubicBezTo>
                  <a:cubicBezTo>
                    <a:pt x="1160" y="1291"/>
                    <a:pt x="1161" y="1290"/>
                    <a:pt x="1162" y="1290"/>
                  </a:cubicBezTo>
                  <a:cubicBezTo>
                    <a:pt x="1151" y="1260"/>
                    <a:pt x="1192" y="1230"/>
                    <a:pt x="1200" y="1203"/>
                  </a:cubicBezTo>
                  <a:cubicBezTo>
                    <a:pt x="1208" y="1179"/>
                    <a:pt x="1200" y="1186"/>
                    <a:pt x="1220" y="1172"/>
                  </a:cubicBezTo>
                  <a:cubicBezTo>
                    <a:pt x="1234" y="1162"/>
                    <a:pt x="1248" y="1157"/>
                    <a:pt x="1257" y="1144"/>
                  </a:cubicBezTo>
                  <a:cubicBezTo>
                    <a:pt x="1255" y="1142"/>
                    <a:pt x="1253" y="1141"/>
                    <a:pt x="1251" y="1140"/>
                  </a:cubicBezTo>
                  <a:cubicBezTo>
                    <a:pt x="1251" y="1140"/>
                    <a:pt x="1252" y="1140"/>
                    <a:pt x="1252" y="1139"/>
                  </a:cubicBezTo>
                  <a:cubicBezTo>
                    <a:pt x="1258" y="1136"/>
                    <a:pt x="1265" y="1133"/>
                    <a:pt x="1272" y="1130"/>
                  </a:cubicBezTo>
                  <a:cubicBezTo>
                    <a:pt x="1273" y="1130"/>
                    <a:pt x="1274" y="1129"/>
                    <a:pt x="1274" y="1129"/>
                  </a:cubicBezTo>
                  <a:cubicBezTo>
                    <a:pt x="1275" y="1129"/>
                    <a:pt x="1276" y="1128"/>
                    <a:pt x="1277" y="1128"/>
                  </a:cubicBezTo>
                  <a:cubicBezTo>
                    <a:pt x="1279" y="1128"/>
                    <a:pt x="1279" y="1128"/>
                    <a:pt x="1279" y="1128"/>
                  </a:cubicBezTo>
                  <a:cubicBezTo>
                    <a:pt x="1279" y="1127"/>
                    <a:pt x="1279" y="1127"/>
                    <a:pt x="1279" y="1127"/>
                  </a:cubicBezTo>
                  <a:cubicBezTo>
                    <a:pt x="1279" y="1127"/>
                    <a:pt x="1279" y="1127"/>
                    <a:pt x="1279" y="1127"/>
                  </a:cubicBezTo>
                  <a:cubicBezTo>
                    <a:pt x="1280" y="1127"/>
                    <a:pt x="1280" y="1127"/>
                    <a:pt x="1280" y="1127"/>
                  </a:cubicBezTo>
                  <a:cubicBezTo>
                    <a:pt x="1280" y="1127"/>
                    <a:pt x="1281" y="1127"/>
                    <a:pt x="1281" y="1127"/>
                  </a:cubicBezTo>
                  <a:cubicBezTo>
                    <a:pt x="1283" y="1126"/>
                    <a:pt x="1283" y="1126"/>
                    <a:pt x="1283" y="1126"/>
                  </a:cubicBezTo>
                  <a:cubicBezTo>
                    <a:pt x="1286" y="1126"/>
                    <a:pt x="1290" y="1126"/>
                    <a:pt x="1294" y="1126"/>
                  </a:cubicBezTo>
                  <a:cubicBezTo>
                    <a:pt x="1298" y="1126"/>
                    <a:pt x="1302" y="1127"/>
                    <a:pt x="1306" y="1127"/>
                  </a:cubicBezTo>
                  <a:cubicBezTo>
                    <a:pt x="1308" y="1127"/>
                    <a:pt x="1310" y="1128"/>
                    <a:pt x="1313" y="1128"/>
                  </a:cubicBezTo>
                  <a:cubicBezTo>
                    <a:pt x="1313" y="1128"/>
                    <a:pt x="1313" y="1128"/>
                    <a:pt x="1313" y="1128"/>
                  </a:cubicBezTo>
                  <a:cubicBezTo>
                    <a:pt x="1313" y="1129"/>
                    <a:pt x="1314" y="1129"/>
                    <a:pt x="1314" y="1129"/>
                  </a:cubicBezTo>
                  <a:cubicBezTo>
                    <a:pt x="1314" y="1130"/>
                    <a:pt x="1314" y="1130"/>
                    <a:pt x="1314" y="1130"/>
                  </a:cubicBezTo>
                  <a:cubicBezTo>
                    <a:pt x="1314" y="1130"/>
                    <a:pt x="1314" y="1130"/>
                    <a:pt x="1314" y="1130"/>
                  </a:cubicBezTo>
                  <a:cubicBezTo>
                    <a:pt x="1315" y="1131"/>
                    <a:pt x="1315" y="1131"/>
                    <a:pt x="1315" y="1131"/>
                  </a:cubicBezTo>
                  <a:cubicBezTo>
                    <a:pt x="1315" y="1131"/>
                    <a:pt x="1316" y="1132"/>
                    <a:pt x="1316" y="1132"/>
                  </a:cubicBezTo>
                  <a:cubicBezTo>
                    <a:pt x="1317" y="1133"/>
                    <a:pt x="1317" y="1133"/>
                    <a:pt x="1318" y="1134"/>
                  </a:cubicBezTo>
                  <a:cubicBezTo>
                    <a:pt x="1318" y="1134"/>
                    <a:pt x="1318" y="1135"/>
                    <a:pt x="1319" y="1136"/>
                  </a:cubicBezTo>
                  <a:cubicBezTo>
                    <a:pt x="1319" y="1136"/>
                    <a:pt x="1320" y="1137"/>
                    <a:pt x="1320" y="1138"/>
                  </a:cubicBezTo>
                  <a:cubicBezTo>
                    <a:pt x="1321" y="1138"/>
                    <a:pt x="1321" y="1139"/>
                    <a:pt x="1321" y="1140"/>
                  </a:cubicBezTo>
                  <a:cubicBezTo>
                    <a:pt x="1321" y="1140"/>
                    <a:pt x="1322" y="1140"/>
                    <a:pt x="1322" y="1140"/>
                  </a:cubicBezTo>
                  <a:cubicBezTo>
                    <a:pt x="1313" y="1154"/>
                    <a:pt x="1320" y="1159"/>
                    <a:pt x="1336" y="1159"/>
                  </a:cubicBezTo>
                  <a:cubicBezTo>
                    <a:pt x="1335" y="1150"/>
                    <a:pt x="1337" y="1138"/>
                    <a:pt x="1324" y="1139"/>
                  </a:cubicBezTo>
                  <a:cubicBezTo>
                    <a:pt x="1323" y="1138"/>
                    <a:pt x="1323" y="1138"/>
                    <a:pt x="1323" y="1138"/>
                  </a:cubicBezTo>
                  <a:cubicBezTo>
                    <a:pt x="1323" y="1138"/>
                    <a:pt x="1323" y="1138"/>
                    <a:pt x="1323" y="1138"/>
                  </a:cubicBezTo>
                  <a:cubicBezTo>
                    <a:pt x="1323" y="1137"/>
                    <a:pt x="1322" y="1137"/>
                    <a:pt x="1322" y="1136"/>
                  </a:cubicBezTo>
                  <a:cubicBezTo>
                    <a:pt x="1322" y="1136"/>
                    <a:pt x="1321" y="1135"/>
                    <a:pt x="1321" y="1134"/>
                  </a:cubicBezTo>
                  <a:cubicBezTo>
                    <a:pt x="1320" y="1134"/>
                    <a:pt x="1320" y="1133"/>
                    <a:pt x="1319" y="1132"/>
                  </a:cubicBezTo>
                  <a:cubicBezTo>
                    <a:pt x="1319" y="1132"/>
                    <a:pt x="1318" y="1131"/>
                    <a:pt x="1318" y="1131"/>
                  </a:cubicBezTo>
                  <a:cubicBezTo>
                    <a:pt x="1317" y="1130"/>
                    <a:pt x="1317" y="1130"/>
                    <a:pt x="1316" y="1129"/>
                  </a:cubicBezTo>
                  <a:cubicBezTo>
                    <a:pt x="1316" y="1129"/>
                    <a:pt x="1316" y="1129"/>
                    <a:pt x="1316" y="1129"/>
                  </a:cubicBezTo>
                  <a:cubicBezTo>
                    <a:pt x="1316" y="1129"/>
                    <a:pt x="1316" y="1129"/>
                    <a:pt x="1316" y="1129"/>
                  </a:cubicBezTo>
                  <a:cubicBezTo>
                    <a:pt x="1316" y="1129"/>
                    <a:pt x="1315" y="1128"/>
                    <a:pt x="1315" y="1128"/>
                  </a:cubicBezTo>
                  <a:cubicBezTo>
                    <a:pt x="1315" y="1128"/>
                    <a:pt x="1314" y="1128"/>
                    <a:pt x="1314" y="1128"/>
                  </a:cubicBezTo>
                  <a:cubicBezTo>
                    <a:pt x="1314" y="1128"/>
                    <a:pt x="1313" y="1128"/>
                    <a:pt x="1313" y="1128"/>
                  </a:cubicBezTo>
                  <a:cubicBezTo>
                    <a:pt x="1315" y="1128"/>
                    <a:pt x="1317" y="1127"/>
                    <a:pt x="1319" y="1127"/>
                  </a:cubicBezTo>
                  <a:cubicBezTo>
                    <a:pt x="1320" y="1127"/>
                    <a:pt x="1321" y="1127"/>
                    <a:pt x="1322" y="1126"/>
                  </a:cubicBezTo>
                  <a:cubicBezTo>
                    <a:pt x="1322" y="1126"/>
                    <a:pt x="1322" y="1126"/>
                    <a:pt x="1322" y="1126"/>
                  </a:cubicBezTo>
                  <a:cubicBezTo>
                    <a:pt x="1323" y="1126"/>
                    <a:pt x="1323" y="1126"/>
                    <a:pt x="1323" y="1126"/>
                  </a:cubicBezTo>
                  <a:cubicBezTo>
                    <a:pt x="1323" y="1126"/>
                    <a:pt x="1323" y="1126"/>
                    <a:pt x="1323" y="1126"/>
                  </a:cubicBezTo>
                  <a:cubicBezTo>
                    <a:pt x="1324" y="1126"/>
                    <a:pt x="1324" y="1126"/>
                    <a:pt x="1325" y="1126"/>
                  </a:cubicBezTo>
                  <a:cubicBezTo>
                    <a:pt x="1327" y="1125"/>
                    <a:pt x="1329" y="1124"/>
                    <a:pt x="1331" y="1123"/>
                  </a:cubicBezTo>
                  <a:cubicBezTo>
                    <a:pt x="1332" y="1122"/>
                    <a:pt x="1333" y="1122"/>
                    <a:pt x="1334" y="1121"/>
                  </a:cubicBezTo>
                  <a:cubicBezTo>
                    <a:pt x="1334" y="1121"/>
                    <a:pt x="1334" y="1122"/>
                    <a:pt x="1335" y="1122"/>
                  </a:cubicBezTo>
                  <a:cubicBezTo>
                    <a:pt x="1335" y="1122"/>
                    <a:pt x="1335" y="1122"/>
                    <a:pt x="1336" y="1122"/>
                  </a:cubicBezTo>
                  <a:cubicBezTo>
                    <a:pt x="1336" y="1122"/>
                    <a:pt x="1336" y="1123"/>
                    <a:pt x="1337" y="1123"/>
                  </a:cubicBezTo>
                  <a:cubicBezTo>
                    <a:pt x="1337" y="1123"/>
                    <a:pt x="1337" y="1123"/>
                    <a:pt x="1337" y="1123"/>
                  </a:cubicBezTo>
                  <a:cubicBezTo>
                    <a:pt x="1338" y="1123"/>
                    <a:pt x="1338" y="1123"/>
                    <a:pt x="1339" y="1123"/>
                  </a:cubicBezTo>
                  <a:cubicBezTo>
                    <a:pt x="1339" y="1124"/>
                    <a:pt x="1340" y="1124"/>
                    <a:pt x="1341" y="1124"/>
                  </a:cubicBezTo>
                  <a:cubicBezTo>
                    <a:pt x="1341" y="1124"/>
                    <a:pt x="1341" y="1124"/>
                    <a:pt x="1341" y="1124"/>
                  </a:cubicBezTo>
                  <a:cubicBezTo>
                    <a:pt x="1342" y="1124"/>
                    <a:pt x="1342" y="1125"/>
                    <a:pt x="1342" y="1125"/>
                  </a:cubicBezTo>
                  <a:cubicBezTo>
                    <a:pt x="1343" y="1125"/>
                    <a:pt x="1344" y="1125"/>
                    <a:pt x="1344" y="1125"/>
                  </a:cubicBezTo>
                  <a:cubicBezTo>
                    <a:pt x="1345" y="1126"/>
                    <a:pt x="1347" y="1127"/>
                    <a:pt x="1348" y="1127"/>
                  </a:cubicBezTo>
                  <a:cubicBezTo>
                    <a:pt x="1349" y="1128"/>
                    <a:pt x="1350" y="1129"/>
                    <a:pt x="1351" y="1130"/>
                  </a:cubicBezTo>
                  <a:cubicBezTo>
                    <a:pt x="1352" y="1131"/>
                    <a:pt x="1354" y="1132"/>
                    <a:pt x="1355" y="1133"/>
                  </a:cubicBezTo>
                  <a:cubicBezTo>
                    <a:pt x="1355" y="1133"/>
                    <a:pt x="1356" y="1134"/>
                    <a:pt x="1357" y="1135"/>
                  </a:cubicBezTo>
                  <a:cubicBezTo>
                    <a:pt x="1355" y="1141"/>
                    <a:pt x="1354" y="1149"/>
                    <a:pt x="1358" y="1154"/>
                  </a:cubicBezTo>
                  <a:cubicBezTo>
                    <a:pt x="1362" y="1160"/>
                    <a:pt x="1371" y="1158"/>
                    <a:pt x="1379" y="1159"/>
                  </a:cubicBezTo>
                  <a:cubicBezTo>
                    <a:pt x="1374" y="1168"/>
                    <a:pt x="1368" y="1176"/>
                    <a:pt x="1360" y="1184"/>
                  </a:cubicBezTo>
                  <a:cubicBezTo>
                    <a:pt x="1344" y="1199"/>
                    <a:pt x="1342" y="1211"/>
                    <a:pt x="1324" y="1223"/>
                  </a:cubicBezTo>
                  <a:cubicBezTo>
                    <a:pt x="1302" y="1237"/>
                    <a:pt x="1278" y="1239"/>
                    <a:pt x="1256" y="1251"/>
                  </a:cubicBezTo>
                  <a:close/>
                  <a:moveTo>
                    <a:pt x="1464" y="1195"/>
                  </a:moveTo>
                  <a:cubicBezTo>
                    <a:pt x="1461" y="1198"/>
                    <a:pt x="1459" y="1200"/>
                    <a:pt x="1458" y="1203"/>
                  </a:cubicBezTo>
                  <a:cubicBezTo>
                    <a:pt x="1456" y="1205"/>
                    <a:pt x="1454" y="1208"/>
                    <a:pt x="1452" y="1210"/>
                  </a:cubicBezTo>
                  <a:cubicBezTo>
                    <a:pt x="1451" y="1212"/>
                    <a:pt x="1450" y="1213"/>
                    <a:pt x="1449" y="1214"/>
                  </a:cubicBezTo>
                  <a:cubicBezTo>
                    <a:pt x="1449" y="1215"/>
                    <a:pt x="1448" y="1215"/>
                    <a:pt x="1448" y="1216"/>
                  </a:cubicBezTo>
                  <a:cubicBezTo>
                    <a:pt x="1447" y="1216"/>
                    <a:pt x="1447" y="1217"/>
                    <a:pt x="1446" y="1218"/>
                  </a:cubicBezTo>
                  <a:cubicBezTo>
                    <a:pt x="1444" y="1220"/>
                    <a:pt x="1442" y="1222"/>
                    <a:pt x="1440" y="1224"/>
                  </a:cubicBezTo>
                  <a:cubicBezTo>
                    <a:pt x="1433" y="1224"/>
                    <a:pt x="1425" y="1224"/>
                    <a:pt x="1418" y="1223"/>
                  </a:cubicBezTo>
                  <a:cubicBezTo>
                    <a:pt x="1431" y="1209"/>
                    <a:pt x="1443" y="1182"/>
                    <a:pt x="1458" y="1160"/>
                  </a:cubicBezTo>
                  <a:cubicBezTo>
                    <a:pt x="1459" y="1161"/>
                    <a:pt x="1460" y="1162"/>
                    <a:pt x="1462" y="1164"/>
                  </a:cubicBezTo>
                  <a:cubicBezTo>
                    <a:pt x="1462" y="1164"/>
                    <a:pt x="1462" y="1164"/>
                    <a:pt x="1462" y="1164"/>
                  </a:cubicBezTo>
                  <a:cubicBezTo>
                    <a:pt x="1463" y="1168"/>
                    <a:pt x="1465" y="1172"/>
                    <a:pt x="1466" y="1176"/>
                  </a:cubicBezTo>
                  <a:cubicBezTo>
                    <a:pt x="1467" y="1179"/>
                    <a:pt x="1468" y="1182"/>
                    <a:pt x="1468" y="1185"/>
                  </a:cubicBezTo>
                  <a:cubicBezTo>
                    <a:pt x="1468" y="1186"/>
                    <a:pt x="1468" y="1186"/>
                    <a:pt x="1468" y="1186"/>
                  </a:cubicBezTo>
                  <a:cubicBezTo>
                    <a:pt x="1468" y="1187"/>
                    <a:pt x="1468" y="1187"/>
                    <a:pt x="1468" y="1187"/>
                  </a:cubicBezTo>
                  <a:cubicBezTo>
                    <a:pt x="1468" y="1188"/>
                    <a:pt x="1469" y="1188"/>
                    <a:pt x="1469" y="1188"/>
                  </a:cubicBezTo>
                  <a:cubicBezTo>
                    <a:pt x="1469" y="1188"/>
                    <a:pt x="1469" y="1189"/>
                    <a:pt x="1469" y="1189"/>
                  </a:cubicBezTo>
                  <a:cubicBezTo>
                    <a:pt x="1469" y="1189"/>
                    <a:pt x="1469" y="1190"/>
                    <a:pt x="1469" y="1190"/>
                  </a:cubicBezTo>
                  <a:cubicBezTo>
                    <a:pt x="1467" y="1192"/>
                    <a:pt x="1465" y="1193"/>
                    <a:pt x="1464" y="1195"/>
                  </a:cubicBezTo>
                  <a:close/>
                  <a:moveTo>
                    <a:pt x="1514" y="1153"/>
                  </a:moveTo>
                  <a:cubicBezTo>
                    <a:pt x="1512" y="1154"/>
                    <a:pt x="1512" y="1154"/>
                    <a:pt x="1512" y="1154"/>
                  </a:cubicBezTo>
                  <a:cubicBezTo>
                    <a:pt x="1512" y="1156"/>
                    <a:pt x="1512" y="1158"/>
                    <a:pt x="1511" y="1160"/>
                  </a:cubicBezTo>
                  <a:cubicBezTo>
                    <a:pt x="1511" y="1160"/>
                    <a:pt x="1511" y="1160"/>
                    <a:pt x="1511" y="1160"/>
                  </a:cubicBezTo>
                  <a:cubicBezTo>
                    <a:pt x="1511" y="1161"/>
                    <a:pt x="1510" y="1161"/>
                    <a:pt x="1510" y="1162"/>
                  </a:cubicBezTo>
                  <a:cubicBezTo>
                    <a:pt x="1509" y="1163"/>
                    <a:pt x="1508" y="1164"/>
                    <a:pt x="1507" y="1165"/>
                  </a:cubicBezTo>
                  <a:cubicBezTo>
                    <a:pt x="1506" y="1166"/>
                    <a:pt x="1505" y="1167"/>
                    <a:pt x="1504" y="1168"/>
                  </a:cubicBezTo>
                  <a:cubicBezTo>
                    <a:pt x="1503" y="1169"/>
                    <a:pt x="1502" y="1170"/>
                    <a:pt x="1501" y="1171"/>
                  </a:cubicBezTo>
                  <a:cubicBezTo>
                    <a:pt x="1500" y="1172"/>
                    <a:pt x="1499" y="1172"/>
                    <a:pt x="1498" y="1173"/>
                  </a:cubicBezTo>
                  <a:cubicBezTo>
                    <a:pt x="1498" y="1173"/>
                    <a:pt x="1497" y="1173"/>
                    <a:pt x="1497" y="1174"/>
                  </a:cubicBezTo>
                  <a:cubicBezTo>
                    <a:pt x="1497" y="1174"/>
                    <a:pt x="1497" y="1174"/>
                    <a:pt x="1496" y="1174"/>
                  </a:cubicBezTo>
                  <a:cubicBezTo>
                    <a:pt x="1496" y="1174"/>
                    <a:pt x="1496" y="1175"/>
                    <a:pt x="1496" y="1175"/>
                  </a:cubicBezTo>
                  <a:cubicBezTo>
                    <a:pt x="1495" y="1175"/>
                    <a:pt x="1495" y="1175"/>
                    <a:pt x="1495" y="1175"/>
                  </a:cubicBezTo>
                  <a:cubicBezTo>
                    <a:pt x="1493" y="1176"/>
                    <a:pt x="1492" y="1176"/>
                    <a:pt x="1490" y="1177"/>
                  </a:cubicBezTo>
                  <a:cubicBezTo>
                    <a:pt x="1489" y="1177"/>
                    <a:pt x="1488" y="1178"/>
                    <a:pt x="1487" y="1178"/>
                  </a:cubicBezTo>
                  <a:cubicBezTo>
                    <a:pt x="1487" y="1178"/>
                    <a:pt x="1486" y="1178"/>
                    <a:pt x="1486" y="1179"/>
                  </a:cubicBezTo>
                  <a:cubicBezTo>
                    <a:pt x="1485" y="1179"/>
                    <a:pt x="1485" y="1179"/>
                    <a:pt x="1484" y="1180"/>
                  </a:cubicBezTo>
                  <a:cubicBezTo>
                    <a:pt x="1480" y="1182"/>
                    <a:pt x="1475" y="1185"/>
                    <a:pt x="1471" y="1188"/>
                  </a:cubicBezTo>
                  <a:cubicBezTo>
                    <a:pt x="1471" y="1188"/>
                    <a:pt x="1471" y="1188"/>
                    <a:pt x="1471" y="1188"/>
                  </a:cubicBezTo>
                  <a:cubicBezTo>
                    <a:pt x="1471" y="1188"/>
                    <a:pt x="1471" y="1188"/>
                    <a:pt x="1471" y="1187"/>
                  </a:cubicBezTo>
                  <a:cubicBezTo>
                    <a:pt x="1471" y="1187"/>
                    <a:pt x="1471" y="1186"/>
                    <a:pt x="1471" y="1186"/>
                  </a:cubicBezTo>
                  <a:cubicBezTo>
                    <a:pt x="1471" y="1186"/>
                    <a:pt x="1471" y="1185"/>
                    <a:pt x="1471" y="1185"/>
                  </a:cubicBezTo>
                  <a:cubicBezTo>
                    <a:pt x="1470" y="1182"/>
                    <a:pt x="1469" y="1178"/>
                    <a:pt x="1468" y="1175"/>
                  </a:cubicBezTo>
                  <a:cubicBezTo>
                    <a:pt x="1467" y="1172"/>
                    <a:pt x="1466" y="1168"/>
                    <a:pt x="1465" y="1165"/>
                  </a:cubicBezTo>
                  <a:cubicBezTo>
                    <a:pt x="1466" y="1165"/>
                    <a:pt x="1466" y="1165"/>
                    <a:pt x="1466" y="1166"/>
                  </a:cubicBezTo>
                  <a:cubicBezTo>
                    <a:pt x="1468" y="1163"/>
                    <a:pt x="1468" y="1163"/>
                    <a:pt x="1468" y="1163"/>
                  </a:cubicBezTo>
                  <a:cubicBezTo>
                    <a:pt x="1477" y="1157"/>
                    <a:pt x="1479" y="1146"/>
                    <a:pt x="1476" y="1137"/>
                  </a:cubicBezTo>
                  <a:cubicBezTo>
                    <a:pt x="1483" y="1130"/>
                    <a:pt x="1490" y="1125"/>
                    <a:pt x="1499" y="1123"/>
                  </a:cubicBezTo>
                  <a:cubicBezTo>
                    <a:pt x="1507" y="1121"/>
                    <a:pt x="1515" y="1125"/>
                    <a:pt x="1523" y="1128"/>
                  </a:cubicBezTo>
                  <a:cubicBezTo>
                    <a:pt x="1523" y="1129"/>
                    <a:pt x="1522" y="1130"/>
                    <a:pt x="1521" y="1131"/>
                  </a:cubicBezTo>
                  <a:cubicBezTo>
                    <a:pt x="1516" y="1137"/>
                    <a:pt x="1503" y="1146"/>
                    <a:pt x="1514" y="1153"/>
                  </a:cubicBezTo>
                  <a:close/>
                  <a:moveTo>
                    <a:pt x="1558" y="1054"/>
                  </a:moveTo>
                  <a:cubicBezTo>
                    <a:pt x="1542" y="1055"/>
                    <a:pt x="1521" y="1061"/>
                    <a:pt x="1501" y="1066"/>
                  </a:cubicBezTo>
                  <a:cubicBezTo>
                    <a:pt x="1502" y="1064"/>
                    <a:pt x="1504" y="1061"/>
                    <a:pt x="1506" y="1058"/>
                  </a:cubicBezTo>
                  <a:cubicBezTo>
                    <a:pt x="1508" y="1055"/>
                    <a:pt x="1510" y="1052"/>
                    <a:pt x="1513" y="1049"/>
                  </a:cubicBezTo>
                  <a:cubicBezTo>
                    <a:pt x="1517" y="1047"/>
                    <a:pt x="1520" y="1045"/>
                    <a:pt x="1524" y="1044"/>
                  </a:cubicBezTo>
                  <a:cubicBezTo>
                    <a:pt x="1527" y="1043"/>
                    <a:pt x="1531" y="1042"/>
                    <a:pt x="1535" y="1041"/>
                  </a:cubicBezTo>
                  <a:cubicBezTo>
                    <a:pt x="1542" y="1040"/>
                    <a:pt x="1549" y="1039"/>
                    <a:pt x="1555" y="1039"/>
                  </a:cubicBezTo>
                  <a:cubicBezTo>
                    <a:pt x="1557" y="1039"/>
                    <a:pt x="1559" y="1039"/>
                    <a:pt x="1560" y="1039"/>
                  </a:cubicBezTo>
                  <a:cubicBezTo>
                    <a:pt x="1562" y="1039"/>
                    <a:pt x="1563" y="1039"/>
                    <a:pt x="1565" y="1039"/>
                  </a:cubicBezTo>
                  <a:cubicBezTo>
                    <a:pt x="1568" y="1039"/>
                    <a:pt x="1571" y="1039"/>
                    <a:pt x="1573" y="1039"/>
                  </a:cubicBezTo>
                  <a:cubicBezTo>
                    <a:pt x="1578" y="1040"/>
                    <a:pt x="1583" y="1041"/>
                    <a:pt x="1587" y="1042"/>
                  </a:cubicBezTo>
                  <a:cubicBezTo>
                    <a:pt x="1587" y="1042"/>
                    <a:pt x="1587" y="1042"/>
                    <a:pt x="1587" y="1042"/>
                  </a:cubicBezTo>
                  <a:cubicBezTo>
                    <a:pt x="1587" y="1042"/>
                    <a:pt x="1587" y="1042"/>
                    <a:pt x="1587" y="1042"/>
                  </a:cubicBezTo>
                  <a:cubicBezTo>
                    <a:pt x="1587" y="1043"/>
                    <a:pt x="1587" y="1043"/>
                    <a:pt x="1587" y="1043"/>
                  </a:cubicBezTo>
                  <a:cubicBezTo>
                    <a:pt x="1587" y="1043"/>
                    <a:pt x="1587" y="1043"/>
                    <a:pt x="1587" y="1043"/>
                  </a:cubicBezTo>
                  <a:cubicBezTo>
                    <a:pt x="1588" y="1043"/>
                    <a:pt x="1588" y="1044"/>
                    <a:pt x="1589" y="1044"/>
                  </a:cubicBezTo>
                  <a:cubicBezTo>
                    <a:pt x="1589" y="1045"/>
                    <a:pt x="1590" y="1045"/>
                    <a:pt x="1590" y="1046"/>
                  </a:cubicBezTo>
                  <a:cubicBezTo>
                    <a:pt x="1591" y="1046"/>
                    <a:pt x="1591" y="1047"/>
                    <a:pt x="1592" y="1047"/>
                  </a:cubicBezTo>
                  <a:cubicBezTo>
                    <a:pt x="1592" y="1048"/>
                    <a:pt x="1592" y="1049"/>
                    <a:pt x="1593" y="1049"/>
                  </a:cubicBezTo>
                  <a:cubicBezTo>
                    <a:pt x="1593" y="1050"/>
                    <a:pt x="1594" y="1050"/>
                    <a:pt x="1594" y="1051"/>
                  </a:cubicBezTo>
                  <a:cubicBezTo>
                    <a:pt x="1594" y="1053"/>
                    <a:pt x="1594" y="1056"/>
                    <a:pt x="1594" y="1058"/>
                  </a:cubicBezTo>
                  <a:cubicBezTo>
                    <a:pt x="1582" y="1056"/>
                    <a:pt x="1569" y="1052"/>
                    <a:pt x="1558" y="1054"/>
                  </a:cubicBezTo>
                  <a:close/>
                  <a:moveTo>
                    <a:pt x="1702" y="974"/>
                  </a:moveTo>
                  <a:cubicBezTo>
                    <a:pt x="1698" y="980"/>
                    <a:pt x="1691" y="990"/>
                    <a:pt x="1688" y="994"/>
                  </a:cubicBezTo>
                  <a:cubicBezTo>
                    <a:pt x="1678" y="1006"/>
                    <a:pt x="1671" y="1005"/>
                    <a:pt x="1660" y="1014"/>
                  </a:cubicBezTo>
                  <a:cubicBezTo>
                    <a:pt x="1643" y="1030"/>
                    <a:pt x="1644" y="1051"/>
                    <a:pt x="1616" y="1058"/>
                  </a:cubicBezTo>
                  <a:cubicBezTo>
                    <a:pt x="1613" y="1059"/>
                    <a:pt x="1609" y="1059"/>
                    <a:pt x="1604" y="1059"/>
                  </a:cubicBezTo>
                  <a:cubicBezTo>
                    <a:pt x="1603" y="1054"/>
                    <a:pt x="1600" y="1050"/>
                    <a:pt x="1595" y="1048"/>
                  </a:cubicBezTo>
                  <a:cubicBezTo>
                    <a:pt x="1595" y="1048"/>
                    <a:pt x="1595" y="1048"/>
                    <a:pt x="1595" y="1048"/>
                  </a:cubicBezTo>
                  <a:cubicBezTo>
                    <a:pt x="1595" y="1048"/>
                    <a:pt x="1595" y="1048"/>
                    <a:pt x="1595" y="1048"/>
                  </a:cubicBezTo>
                  <a:cubicBezTo>
                    <a:pt x="1594" y="1047"/>
                    <a:pt x="1594" y="1047"/>
                    <a:pt x="1593" y="1046"/>
                  </a:cubicBezTo>
                  <a:cubicBezTo>
                    <a:pt x="1593" y="1046"/>
                    <a:pt x="1593" y="1045"/>
                    <a:pt x="1593" y="1045"/>
                  </a:cubicBezTo>
                  <a:cubicBezTo>
                    <a:pt x="1593" y="1045"/>
                    <a:pt x="1594" y="1046"/>
                    <a:pt x="1594" y="1046"/>
                  </a:cubicBezTo>
                  <a:cubicBezTo>
                    <a:pt x="1595" y="1047"/>
                    <a:pt x="1596" y="1047"/>
                    <a:pt x="1596" y="1048"/>
                  </a:cubicBezTo>
                  <a:cubicBezTo>
                    <a:pt x="1597" y="1048"/>
                    <a:pt x="1597" y="1048"/>
                    <a:pt x="1597" y="1048"/>
                  </a:cubicBezTo>
                  <a:cubicBezTo>
                    <a:pt x="1597" y="1048"/>
                    <a:pt x="1597" y="1048"/>
                    <a:pt x="1596" y="1048"/>
                  </a:cubicBezTo>
                  <a:cubicBezTo>
                    <a:pt x="1596" y="1047"/>
                    <a:pt x="1595" y="1047"/>
                    <a:pt x="1595" y="1046"/>
                  </a:cubicBezTo>
                  <a:cubicBezTo>
                    <a:pt x="1594" y="1045"/>
                    <a:pt x="1592" y="1044"/>
                    <a:pt x="1591" y="1043"/>
                  </a:cubicBezTo>
                  <a:cubicBezTo>
                    <a:pt x="1591" y="1043"/>
                    <a:pt x="1590" y="1043"/>
                    <a:pt x="1590" y="1043"/>
                  </a:cubicBezTo>
                  <a:cubicBezTo>
                    <a:pt x="1590" y="1042"/>
                    <a:pt x="1589" y="1042"/>
                    <a:pt x="1589" y="1041"/>
                  </a:cubicBezTo>
                  <a:cubicBezTo>
                    <a:pt x="1589" y="1041"/>
                    <a:pt x="1589" y="1041"/>
                    <a:pt x="1589" y="1041"/>
                  </a:cubicBezTo>
                  <a:cubicBezTo>
                    <a:pt x="1589" y="1041"/>
                    <a:pt x="1588" y="1041"/>
                    <a:pt x="1588" y="1041"/>
                  </a:cubicBezTo>
                  <a:cubicBezTo>
                    <a:pt x="1588" y="1041"/>
                    <a:pt x="1588" y="1041"/>
                    <a:pt x="1588" y="1040"/>
                  </a:cubicBezTo>
                  <a:cubicBezTo>
                    <a:pt x="1587" y="1040"/>
                    <a:pt x="1587" y="1040"/>
                    <a:pt x="1586" y="1040"/>
                  </a:cubicBezTo>
                  <a:cubicBezTo>
                    <a:pt x="1586" y="1040"/>
                    <a:pt x="1585" y="1040"/>
                    <a:pt x="1585" y="1040"/>
                  </a:cubicBezTo>
                  <a:cubicBezTo>
                    <a:pt x="1585" y="1040"/>
                    <a:pt x="1585" y="1040"/>
                    <a:pt x="1585" y="1040"/>
                  </a:cubicBezTo>
                  <a:cubicBezTo>
                    <a:pt x="1583" y="1039"/>
                    <a:pt x="1579" y="1038"/>
                    <a:pt x="1576" y="1037"/>
                  </a:cubicBezTo>
                  <a:cubicBezTo>
                    <a:pt x="1576" y="1037"/>
                    <a:pt x="1577" y="1037"/>
                    <a:pt x="1577" y="1036"/>
                  </a:cubicBezTo>
                  <a:cubicBezTo>
                    <a:pt x="1578" y="1036"/>
                    <a:pt x="1578" y="1035"/>
                    <a:pt x="1579" y="1035"/>
                  </a:cubicBezTo>
                  <a:cubicBezTo>
                    <a:pt x="1580" y="1035"/>
                    <a:pt x="1580" y="1034"/>
                    <a:pt x="1580" y="1034"/>
                  </a:cubicBezTo>
                  <a:cubicBezTo>
                    <a:pt x="1581" y="1034"/>
                    <a:pt x="1581" y="1034"/>
                    <a:pt x="1581" y="1034"/>
                  </a:cubicBezTo>
                  <a:cubicBezTo>
                    <a:pt x="1581" y="1033"/>
                    <a:pt x="1582" y="1033"/>
                    <a:pt x="1582" y="1033"/>
                  </a:cubicBezTo>
                  <a:cubicBezTo>
                    <a:pt x="1582" y="1033"/>
                    <a:pt x="1583" y="1032"/>
                    <a:pt x="1583" y="1032"/>
                  </a:cubicBezTo>
                  <a:cubicBezTo>
                    <a:pt x="1584" y="1032"/>
                    <a:pt x="1584" y="1031"/>
                    <a:pt x="1585" y="1031"/>
                  </a:cubicBezTo>
                  <a:cubicBezTo>
                    <a:pt x="1585" y="1030"/>
                    <a:pt x="1586" y="1030"/>
                    <a:pt x="1586" y="1030"/>
                  </a:cubicBezTo>
                  <a:cubicBezTo>
                    <a:pt x="1587" y="1029"/>
                    <a:pt x="1587" y="1029"/>
                    <a:pt x="1588" y="1029"/>
                  </a:cubicBezTo>
                  <a:cubicBezTo>
                    <a:pt x="1589" y="1028"/>
                    <a:pt x="1590" y="1027"/>
                    <a:pt x="1592" y="1027"/>
                  </a:cubicBezTo>
                  <a:cubicBezTo>
                    <a:pt x="1593" y="1026"/>
                    <a:pt x="1594" y="1025"/>
                    <a:pt x="1596" y="1025"/>
                  </a:cubicBezTo>
                  <a:cubicBezTo>
                    <a:pt x="1597" y="1024"/>
                    <a:pt x="1599" y="1024"/>
                    <a:pt x="1600" y="1023"/>
                  </a:cubicBezTo>
                  <a:cubicBezTo>
                    <a:pt x="1601" y="1023"/>
                    <a:pt x="1603" y="1023"/>
                    <a:pt x="1604" y="1022"/>
                  </a:cubicBezTo>
                  <a:cubicBezTo>
                    <a:pt x="1604" y="1022"/>
                    <a:pt x="1604" y="1022"/>
                    <a:pt x="1604" y="1022"/>
                  </a:cubicBezTo>
                  <a:cubicBezTo>
                    <a:pt x="1619" y="1038"/>
                    <a:pt x="1630" y="1026"/>
                    <a:pt x="1637" y="1009"/>
                  </a:cubicBezTo>
                  <a:cubicBezTo>
                    <a:pt x="1623" y="1015"/>
                    <a:pt x="1613" y="1004"/>
                    <a:pt x="1602" y="1020"/>
                  </a:cubicBezTo>
                  <a:cubicBezTo>
                    <a:pt x="1601" y="1020"/>
                    <a:pt x="1600" y="1021"/>
                    <a:pt x="1599" y="1021"/>
                  </a:cubicBezTo>
                  <a:cubicBezTo>
                    <a:pt x="1598" y="1021"/>
                    <a:pt x="1596" y="1022"/>
                    <a:pt x="1595" y="1022"/>
                  </a:cubicBezTo>
                  <a:cubicBezTo>
                    <a:pt x="1593" y="1023"/>
                    <a:pt x="1592" y="1024"/>
                    <a:pt x="1591" y="1024"/>
                  </a:cubicBezTo>
                  <a:cubicBezTo>
                    <a:pt x="1589" y="1025"/>
                    <a:pt x="1588" y="1026"/>
                    <a:pt x="1587" y="1026"/>
                  </a:cubicBezTo>
                  <a:cubicBezTo>
                    <a:pt x="1586" y="1027"/>
                    <a:pt x="1585" y="1027"/>
                    <a:pt x="1585" y="1028"/>
                  </a:cubicBezTo>
                  <a:cubicBezTo>
                    <a:pt x="1584" y="1028"/>
                    <a:pt x="1584" y="1028"/>
                    <a:pt x="1583" y="1029"/>
                  </a:cubicBezTo>
                  <a:cubicBezTo>
                    <a:pt x="1583" y="1029"/>
                    <a:pt x="1582" y="1030"/>
                    <a:pt x="1582" y="1030"/>
                  </a:cubicBezTo>
                  <a:cubicBezTo>
                    <a:pt x="1581" y="1030"/>
                    <a:pt x="1581" y="1031"/>
                    <a:pt x="1580" y="1031"/>
                  </a:cubicBezTo>
                  <a:cubicBezTo>
                    <a:pt x="1580" y="1031"/>
                    <a:pt x="1580" y="1031"/>
                    <a:pt x="1579" y="1032"/>
                  </a:cubicBezTo>
                  <a:cubicBezTo>
                    <a:pt x="1579" y="1032"/>
                    <a:pt x="1579" y="1032"/>
                    <a:pt x="1579" y="1032"/>
                  </a:cubicBezTo>
                  <a:cubicBezTo>
                    <a:pt x="1579" y="1033"/>
                    <a:pt x="1578" y="1033"/>
                    <a:pt x="1578" y="1033"/>
                  </a:cubicBezTo>
                  <a:cubicBezTo>
                    <a:pt x="1578" y="1034"/>
                    <a:pt x="1577" y="1034"/>
                    <a:pt x="1577" y="1034"/>
                  </a:cubicBezTo>
                  <a:cubicBezTo>
                    <a:pt x="1577" y="1035"/>
                    <a:pt x="1577" y="1035"/>
                    <a:pt x="1577" y="1035"/>
                  </a:cubicBezTo>
                  <a:cubicBezTo>
                    <a:pt x="1576" y="1036"/>
                    <a:pt x="1576" y="1037"/>
                    <a:pt x="1576" y="1037"/>
                  </a:cubicBezTo>
                  <a:cubicBezTo>
                    <a:pt x="1575" y="1037"/>
                    <a:pt x="1574" y="1037"/>
                    <a:pt x="1574" y="1037"/>
                  </a:cubicBezTo>
                  <a:cubicBezTo>
                    <a:pt x="1571" y="1036"/>
                    <a:pt x="1568" y="1036"/>
                    <a:pt x="1565" y="1035"/>
                  </a:cubicBezTo>
                  <a:cubicBezTo>
                    <a:pt x="1563" y="1035"/>
                    <a:pt x="1562" y="1035"/>
                    <a:pt x="1560" y="1035"/>
                  </a:cubicBezTo>
                  <a:cubicBezTo>
                    <a:pt x="1559" y="1035"/>
                    <a:pt x="1557" y="1035"/>
                    <a:pt x="1555" y="1035"/>
                  </a:cubicBezTo>
                  <a:cubicBezTo>
                    <a:pt x="1553" y="1035"/>
                    <a:pt x="1550" y="1035"/>
                    <a:pt x="1547" y="1035"/>
                  </a:cubicBezTo>
                  <a:cubicBezTo>
                    <a:pt x="1547" y="1035"/>
                    <a:pt x="1548" y="1035"/>
                    <a:pt x="1548" y="1035"/>
                  </a:cubicBezTo>
                  <a:cubicBezTo>
                    <a:pt x="1549" y="1034"/>
                    <a:pt x="1550" y="1033"/>
                    <a:pt x="1552" y="1032"/>
                  </a:cubicBezTo>
                  <a:cubicBezTo>
                    <a:pt x="1552" y="1032"/>
                    <a:pt x="1553" y="1031"/>
                    <a:pt x="1554" y="1030"/>
                  </a:cubicBezTo>
                  <a:cubicBezTo>
                    <a:pt x="1554" y="1030"/>
                    <a:pt x="1554" y="1029"/>
                    <a:pt x="1555" y="1029"/>
                  </a:cubicBezTo>
                  <a:cubicBezTo>
                    <a:pt x="1555" y="1028"/>
                    <a:pt x="1555" y="1028"/>
                    <a:pt x="1555" y="1027"/>
                  </a:cubicBezTo>
                  <a:cubicBezTo>
                    <a:pt x="1557" y="1026"/>
                    <a:pt x="1558" y="1024"/>
                    <a:pt x="1559" y="1021"/>
                  </a:cubicBezTo>
                  <a:cubicBezTo>
                    <a:pt x="1560" y="1019"/>
                    <a:pt x="1561" y="1017"/>
                    <a:pt x="1562" y="1014"/>
                  </a:cubicBezTo>
                  <a:cubicBezTo>
                    <a:pt x="1565" y="1009"/>
                    <a:pt x="1567" y="1004"/>
                    <a:pt x="1569" y="999"/>
                  </a:cubicBezTo>
                  <a:cubicBezTo>
                    <a:pt x="1571" y="996"/>
                    <a:pt x="1572" y="993"/>
                    <a:pt x="1573" y="991"/>
                  </a:cubicBezTo>
                  <a:cubicBezTo>
                    <a:pt x="1574" y="988"/>
                    <a:pt x="1575" y="986"/>
                    <a:pt x="1576" y="983"/>
                  </a:cubicBezTo>
                  <a:cubicBezTo>
                    <a:pt x="1577" y="982"/>
                    <a:pt x="1578" y="981"/>
                    <a:pt x="1578" y="980"/>
                  </a:cubicBezTo>
                  <a:cubicBezTo>
                    <a:pt x="1579" y="979"/>
                    <a:pt x="1580" y="978"/>
                    <a:pt x="1580" y="977"/>
                  </a:cubicBezTo>
                  <a:cubicBezTo>
                    <a:pt x="1581" y="977"/>
                    <a:pt x="1581" y="977"/>
                    <a:pt x="1581" y="977"/>
                  </a:cubicBezTo>
                  <a:cubicBezTo>
                    <a:pt x="1581" y="976"/>
                    <a:pt x="1582" y="976"/>
                    <a:pt x="1582" y="976"/>
                  </a:cubicBezTo>
                  <a:cubicBezTo>
                    <a:pt x="1582" y="976"/>
                    <a:pt x="1583" y="975"/>
                    <a:pt x="1583" y="975"/>
                  </a:cubicBezTo>
                  <a:cubicBezTo>
                    <a:pt x="1584" y="975"/>
                    <a:pt x="1585" y="974"/>
                    <a:pt x="1586" y="974"/>
                  </a:cubicBezTo>
                  <a:cubicBezTo>
                    <a:pt x="1587" y="973"/>
                    <a:pt x="1588" y="973"/>
                    <a:pt x="1589" y="973"/>
                  </a:cubicBezTo>
                  <a:cubicBezTo>
                    <a:pt x="1590" y="973"/>
                    <a:pt x="1590" y="972"/>
                    <a:pt x="1591" y="972"/>
                  </a:cubicBezTo>
                  <a:cubicBezTo>
                    <a:pt x="1591" y="972"/>
                    <a:pt x="1591" y="972"/>
                    <a:pt x="1591" y="972"/>
                  </a:cubicBezTo>
                  <a:cubicBezTo>
                    <a:pt x="1591" y="972"/>
                    <a:pt x="1592" y="972"/>
                    <a:pt x="1592" y="972"/>
                  </a:cubicBezTo>
                  <a:cubicBezTo>
                    <a:pt x="1592" y="972"/>
                    <a:pt x="1592" y="972"/>
                    <a:pt x="1592" y="972"/>
                  </a:cubicBezTo>
                  <a:cubicBezTo>
                    <a:pt x="1592" y="972"/>
                    <a:pt x="1593" y="972"/>
                    <a:pt x="1593" y="972"/>
                  </a:cubicBezTo>
                  <a:cubicBezTo>
                    <a:pt x="1593" y="972"/>
                    <a:pt x="1593" y="972"/>
                    <a:pt x="1594" y="972"/>
                  </a:cubicBezTo>
                  <a:cubicBezTo>
                    <a:pt x="1594" y="971"/>
                    <a:pt x="1595" y="971"/>
                    <a:pt x="1596" y="971"/>
                  </a:cubicBezTo>
                  <a:cubicBezTo>
                    <a:pt x="1598" y="971"/>
                    <a:pt x="1600" y="970"/>
                    <a:pt x="1600" y="970"/>
                  </a:cubicBezTo>
                  <a:cubicBezTo>
                    <a:pt x="1600" y="970"/>
                    <a:pt x="1599" y="970"/>
                    <a:pt x="1599" y="970"/>
                  </a:cubicBezTo>
                  <a:cubicBezTo>
                    <a:pt x="1598" y="970"/>
                    <a:pt x="1597" y="970"/>
                    <a:pt x="1597" y="970"/>
                  </a:cubicBezTo>
                  <a:cubicBezTo>
                    <a:pt x="1597" y="970"/>
                    <a:pt x="1597" y="970"/>
                    <a:pt x="1597" y="970"/>
                  </a:cubicBezTo>
                  <a:cubicBezTo>
                    <a:pt x="1598" y="970"/>
                    <a:pt x="1598" y="969"/>
                    <a:pt x="1599" y="969"/>
                  </a:cubicBezTo>
                  <a:cubicBezTo>
                    <a:pt x="1600" y="969"/>
                    <a:pt x="1600" y="968"/>
                    <a:pt x="1601" y="968"/>
                  </a:cubicBezTo>
                  <a:cubicBezTo>
                    <a:pt x="1602" y="967"/>
                    <a:pt x="1602" y="967"/>
                    <a:pt x="1603" y="967"/>
                  </a:cubicBezTo>
                  <a:cubicBezTo>
                    <a:pt x="1603" y="967"/>
                    <a:pt x="1603" y="967"/>
                    <a:pt x="1603" y="967"/>
                  </a:cubicBezTo>
                  <a:cubicBezTo>
                    <a:pt x="1604" y="966"/>
                    <a:pt x="1604" y="966"/>
                    <a:pt x="1604" y="966"/>
                  </a:cubicBezTo>
                  <a:cubicBezTo>
                    <a:pt x="1615" y="972"/>
                    <a:pt x="1619" y="960"/>
                    <a:pt x="1624" y="953"/>
                  </a:cubicBezTo>
                  <a:cubicBezTo>
                    <a:pt x="1610" y="946"/>
                    <a:pt x="1601" y="948"/>
                    <a:pt x="1603" y="964"/>
                  </a:cubicBezTo>
                  <a:cubicBezTo>
                    <a:pt x="1602" y="964"/>
                    <a:pt x="1602" y="964"/>
                    <a:pt x="1602" y="965"/>
                  </a:cubicBezTo>
                  <a:cubicBezTo>
                    <a:pt x="1601" y="965"/>
                    <a:pt x="1601" y="965"/>
                    <a:pt x="1600" y="966"/>
                  </a:cubicBezTo>
                  <a:cubicBezTo>
                    <a:pt x="1599" y="966"/>
                    <a:pt x="1599" y="967"/>
                    <a:pt x="1598" y="967"/>
                  </a:cubicBezTo>
                  <a:cubicBezTo>
                    <a:pt x="1597" y="968"/>
                    <a:pt x="1597" y="968"/>
                    <a:pt x="1596" y="968"/>
                  </a:cubicBezTo>
                  <a:cubicBezTo>
                    <a:pt x="1595" y="969"/>
                    <a:pt x="1595" y="969"/>
                    <a:pt x="1594" y="969"/>
                  </a:cubicBezTo>
                  <a:cubicBezTo>
                    <a:pt x="1593" y="969"/>
                    <a:pt x="1593" y="970"/>
                    <a:pt x="1592" y="970"/>
                  </a:cubicBezTo>
                  <a:cubicBezTo>
                    <a:pt x="1592" y="970"/>
                    <a:pt x="1592" y="970"/>
                    <a:pt x="1592" y="970"/>
                  </a:cubicBezTo>
                  <a:cubicBezTo>
                    <a:pt x="1591" y="970"/>
                    <a:pt x="1591" y="970"/>
                    <a:pt x="1591" y="970"/>
                  </a:cubicBezTo>
                  <a:cubicBezTo>
                    <a:pt x="1591" y="970"/>
                    <a:pt x="1591" y="970"/>
                    <a:pt x="1591" y="970"/>
                  </a:cubicBezTo>
                  <a:cubicBezTo>
                    <a:pt x="1590" y="970"/>
                    <a:pt x="1589" y="971"/>
                    <a:pt x="1588" y="971"/>
                  </a:cubicBezTo>
                  <a:cubicBezTo>
                    <a:pt x="1588" y="971"/>
                    <a:pt x="1587" y="971"/>
                    <a:pt x="1587" y="971"/>
                  </a:cubicBezTo>
                  <a:cubicBezTo>
                    <a:pt x="1586" y="971"/>
                    <a:pt x="1586" y="971"/>
                    <a:pt x="1585" y="972"/>
                  </a:cubicBezTo>
                  <a:cubicBezTo>
                    <a:pt x="1584" y="972"/>
                    <a:pt x="1583" y="972"/>
                    <a:pt x="1583" y="973"/>
                  </a:cubicBezTo>
                  <a:cubicBezTo>
                    <a:pt x="1582" y="973"/>
                    <a:pt x="1582" y="972"/>
                    <a:pt x="1582" y="972"/>
                  </a:cubicBezTo>
                  <a:cubicBezTo>
                    <a:pt x="1582" y="971"/>
                    <a:pt x="1582" y="971"/>
                    <a:pt x="1581" y="971"/>
                  </a:cubicBezTo>
                  <a:cubicBezTo>
                    <a:pt x="1581" y="970"/>
                    <a:pt x="1581" y="970"/>
                    <a:pt x="1581" y="969"/>
                  </a:cubicBezTo>
                  <a:cubicBezTo>
                    <a:pt x="1581" y="969"/>
                    <a:pt x="1580" y="968"/>
                    <a:pt x="1580" y="968"/>
                  </a:cubicBezTo>
                  <a:cubicBezTo>
                    <a:pt x="1580" y="967"/>
                    <a:pt x="1580" y="967"/>
                    <a:pt x="1580" y="967"/>
                  </a:cubicBezTo>
                  <a:cubicBezTo>
                    <a:pt x="1579" y="966"/>
                    <a:pt x="1579" y="966"/>
                    <a:pt x="1579" y="966"/>
                  </a:cubicBezTo>
                  <a:cubicBezTo>
                    <a:pt x="1579" y="965"/>
                    <a:pt x="1578" y="965"/>
                    <a:pt x="1578" y="964"/>
                  </a:cubicBezTo>
                  <a:cubicBezTo>
                    <a:pt x="1578" y="963"/>
                    <a:pt x="1578" y="963"/>
                    <a:pt x="1577" y="962"/>
                  </a:cubicBezTo>
                  <a:cubicBezTo>
                    <a:pt x="1577" y="962"/>
                    <a:pt x="1577" y="961"/>
                    <a:pt x="1577" y="961"/>
                  </a:cubicBezTo>
                  <a:cubicBezTo>
                    <a:pt x="1577" y="961"/>
                    <a:pt x="1577" y="960"/>
                    <a:pt x="1576" y="960"/>
                  </a:cubicBezTo>
                  <a:cubicBezTo>
                    <a:pt x="1576" y="959"/>
                    <a:pt x="1576" y="958"/>
                    <a:pt x="1576" y="957"/>
                  </a:cubicBezTo>
                  <a:cubicBezTo>
                    <a:pt x="1575" y="956"/>
                    <a:pt x="1575" y="954"/>
                    <a:pt x="1574" y="952"/>
                  </a:cubicBezTo>
                  <a:cubicBezTo>
                    <a:pt x="1575" y="953"/>
                    <a:pt x="1576" y="953"/>
                    <a:pt x="1577" y="953"/>
                  </a:cubicBezTo>
                  <a:cubicBezTo>
                    <a:pt x="1574" y="952"/>
                    <a:pt x="1574" y="952"/>
                    <a:pt x="1574" y="952"/>
                  </a:cubicBezTo>
                  <a:cubicBezTo>
                    <a:pt x="1574" y="952"/>
                    <a:pt x="1574" y="951"/>
                    <a:pt x="1574" y="951"/>
                  </a:cubicBezTo>
                  <a:cubicBezTo>
                    <a:pt x="1578" y="946"/>
                    <a:pt x="1583" y="940"/>
                    <a:pt x="1586" y="935"/>
                  </a:cubicBezTo>
                  <a:cubicBezTo>
                    <a:pt x="1589" y="927"/>
                    <a:pt x="1586" y="918"/>
                    <a:pt x="1588" y="910"/>
                  </a:cubicBezTo>
                  <a:cubicBezTo>
                    <a:pt x="1622" y="901"/>
                    <a:pt x="1649" y="885"/>
                    <a:pt x="1685" y="898"/>
                  </a:cubicBezTo>
                  <a:cubicBezTo>
                    <a:pt x="1713" y="907"/>
                    <a:pt x="1729" y="929"/>
                    <a:pt x="1729" y="929"/>
                  </a:cubicBezTo>
                  <a:cubicBezTo>
                    <a:pt x="1729" y="929"/>
                    <a:pt x="1716" y="950"/>
                    <a:pt x="1702" y="974"/>
                  </a:cubicBezTo>
                  <a:close/>
                  <a:moveTo>
                    <a:pt x="1754" y="982"/>
                  </a:moveTo>
                  <a:cubicBezTo>
                    <a:pt x="1735" y="994"/>
                    <a:pt x="1735" y="994"/>
                    <a:pt x="1735" y="994"/>
                  </a:cubicBezTo>
                  <a:cubicBezTo>
                    <a:pt x="1740" y="990"/>
                    <a:pt x="1756" y="972"/>
                    <a:pt x="1763" y="959"/>
                  </a:cubicBezTo>
                  <a:cubicBezTo>
                    <a:pt x="1778" y="961"/>
                    <a:pt x="1789" y="967"/>
                    <a:pt x="1803" y="974"/>
                  </a:cubicBezTo>
                  <a:cubicBezTo>
                    <a:pt x="1784" y="972"/>
                    <a:pt x="1768" y="971"/>
                    <a:pt x="1754" y="982"/>
                  </a:cubicBezTo>
                  <a:close/>
                  <a:moveTo>
                    <a:pt x="1889" y="979"/>
                  </a:moveTo>
                  <a:cubicBezTo>
                    <a:pt x="1893" y="978"/>
                    <a:pt x="1897" y="978"/>
                    <a:pt x="1902" y="977"/>
                  </a:cubicBezTo>
                  <a:cubicBezTo>
                    <a:pt x="1909" y="976"/>
                    <a:pt x="1917" y="975"/>
                    <a:pt x="1925" y="974"/>
                  </a:cubicBezTo>
                  <a:cubicBezTo>
                    <a:pt x="1929" y="973"/>
                    <a:pt x="1933" y="972"/>
                    <a:pt x="1937" y="970"/>
                  </a:cubicBezTo>
                  <a:cubicBezTo>
                    <a:pt x="1938" y="970"/>
                    <a:pt x="1939" y="969"/>
                    <a:pt x="1940" y="969"/>
                  </a:cubicBezTo>
                  <a:cubicBezTo>
                    <a:pt x="1941" y="968"/>
                    <a:pt x="1941" y="968"/>
                    <a:pt x="1941" y="968"/>
                  </a:cubicBezTo>
                  <a:cubicBezTo>
                    <a:pt x="1943" y="968"/>
                    <a:pt x="1943" y="968"/>
                    <a:pt x="1943" y="968"/>
                  </a:cubicBezTo>
                  <a:cubicBezTo>
                    <a:pt x="1944" y="967"/>
                    <a:pt x="1944" y="967"/>
                    <a:pt x="1944" y="967"/>
                  </a:cubicBezTo>
                  <a:cubicBezTo>
                    <a:pt x="1944" y="967"/>
                    <a:pt x="1944" y="967"/>
                    <a:pt x="1944" y="967"/>
                  </a:cubicBezTo>
                  <a:cubicBezTo>
                    <a:pt x="1944" y="967"/>
                    <a:pt x="1944" y="968"/>
                    <a:pt x="1945" y="968"/>
                  </a:cubicBezTo>
                  <a:cubicBezTo>
                    <a:pt x="1945" y="968"/>
                    <a:pt x="1945" y="968"/>
                    <a:pt x="1946" y="968"/>
                  </a:cubicBezTo>
                  <a:cubicBezTo>
                    <a:pt x="1946" y="968"/>
                    <a:pt x="1947" y="968"/>
                    <a:pt x="1947" y="968"/>
                  </a:cubicBezTo>
                  <a:cubicBezTo>
                    <a:pt x="1947" y="968"/>
                    <a:pt x="1948" y="969"/>
                    <a:pt x="1948" y="969"/>
                  </a:cubicBezTo>
                  <a:cubicBezTo>
                    <a:pt x="1949" y="969"/>
                    <a:pt x="1950" y="969"/>
                    <a:pt x="1950" y="969"/>
                  </a:cubicBezTo>
                  <a:cubicBezTo>
                    <a:pt x="1950" y="970"/>
                    <a:pt x="1951" y="970"/>
                    <a:pt x="1951" y="970"/>
                  </a:cubicBezTo>
                  <a:cubicBezTo>
                    <a:pt x="1951" y="970"/>
                    <a:pt x="1952" y="970"/>
                    <a:pt x="1952" y="970"/>
                  </a:cubicBezTo>
                  <a:cubicBezTo>
                    <a:pt x="1954" y="971"/>
                    <a:pt x="1957" y="973"/>
                    <a:pt x="1960" y="975"/>
                  </a:cubicBezTo>
                  <a:cubicBezTo>
                    <a:pt x="1961" y="976"/>
                    <a:pt x="1963" y="977"/>
                    <a:pt x="1964" y="978"/>
                  </a:cubicBezTo>
                  <a:cubicBezTo>
                    <a:pt x="1966" y="979"/>
                    <a:pt x="1967" y="980"/>
                    <a:pt x="1969" y="981"/>
                  </a:cubicBezTo>
                  <a:cubicBezTo>
                    <a:pt x="1969" y="982"/>
                    <a:pt x="1969" y="982"/>
                    <a:pt x="1970" y="982"/>
                  </a:cubicBezTo>
                  <a:cubicBezTo>
                    <a:pt x="1970" y="982"/>
                    <a:pt x="1970" y="982"/>
                    <a:pt x="1970" y="982"/>
                  </a:cubicBezTo>
                  <a:cubicBezTo>
                    <a:pt x="1970" y="982"/>
                    <a:pt x="1969" y="983"/>
                    <a:pt x="1969" y="983"/>
                  </a:cubicBezTo>
                  <a:cubicBezTo>
                    <a:pt x="1969" y="984"/>
                    <a:pt x="1969" y="984"/>
                    <a:pt x="1969" y="984"/>
                  </a:cubicBezTo>
                  <a:cubicBezTo>
                    <a:pt x="1969" y="984"/>
                    <a:pt x="1969" y="984"/>
                    <a:pt x="1969" y="985"/>
                  </a:cubicBezTo>
                  <a:cubicBezTo>
                    <a:pt x="1969" y="985"/>
                    <a:pt x="1969" y="985"/>
                    <a:pt x="1969" y="985"/>
                  </a:cubicBezTo>
                  <a:cubicBezTo>
                    <a:pt x="1969" y="986"/>
                    <a:pt x="1969" y="986"/>
                    <a:pt x="1970" y="987"/>
                  </a:cubicBezTo>
                  <a:cubicBezTo>
                    <a:pt x="1970" y="988"/>
                    <a:pt x="1970" y="989"/>
                    <a:pt x="1970" y="989"/>
                  </a:cubicBezTo>
                  <a:cubicBezTo>
                    <a:pt x="1970" y="990"/>
                    <a:pt x="1970" y="991"/>
                    <a:pt x="1970" y="992"/>
                  </a:cubicBezTo>
                  <a:cubicBezTo>
                    <a:pt x="1970" y="992"/>
                    <a:pt x="1969" y="993"/>
                    <a:pt x="1969" y="994"/>
                  </a:cubicBezTo>
                  <a:cubicBezTo>
                    <a:pt x="1969" y="995"/>
                    <a:pt x="1969" y="996"/>
                    <a:pt x="1969" y="997"/>
                  </a:cubicBezTo>
                  <a:cubicBezTo>
                    <a:pt x="1969" y="997"/>
                    <a:pt x="1969" y="997"/>
                    <a:pt x="1969" y="997"/>
                  </a:cubicBezTo>
                  <a:cubicBezTo>
                    <a:pt x="1967" y="998"/>
                    <a:pt x="1966" y="999"/>
                    <a:pt x="1965" y="999"/>
                  </a:cubicBezTo>
                  <a:cubicBezTo>
                    <a:pt x="1939" y="996"/>
                    <a:pt x="1914" y="988"/>
                    <a:pt x="1889" y="979"/>
                  </a:cubicBezTo>
                  <a:close/>
                  <a:moveTo>
                    <a:pt x="1974" y="1001"/>
                  </a:moveTo>
                  <a:cubicBezTo>
                    <a:pt x="1974" y="999"/>
                    <a:pt x="1973" y="998"/>
                    <a:pt x="1971" y="997"/>
                  </a:cubicBezTo>
                  <a:cubicBezTo>
                    <a:pt x="1971" y="996"/>
                    <a:pt x="1971" y="996"/>
                    <a:pt x="1971" y="996"/>
                  </a:cubicBezTo>
                  <a:cubicBezTo>
                    <a:pt x="1971" y="996"/>
                    <a:pt x="1971" y="996"/>
                    <a:pt x="1971" y="996"/>
                  </a:cubicBezTo>
                  <a:cubicBezTo>
                    <a:pt x="1971" y="996"/>
                    <a:pt x="1971" y="995"/>
                    <a:pt x="1971" y="994"/>
                  </a:cubicBezTo>
                  <a:cubicBezTo>
                    <a:pt x="1972" y="993"/>
                    <a:pt x="1972" y="993"/>
                    <a:pt x="1972" y="992"/>
                  </a:cubicBezTo>
                  <a:cubicBezTo>
                    <a:pt x="1972" y="991"/>
                    <a:pt x="1972" y="990"/>
                    <a:pt x="1972" y="989"/>
                  </a:cubicBezTo>
                  <a:cubicBezTo>
                    <a:pt x="1972" y="988"/>
                    <a:pt x="1972" y="988"/>
                    <a:pt x="1972" y="987"/>
                  </a:cubicBezTo>
                  <a:cubicBezTo>
                    <a:pt x="1972" y="986"/>
                    <a:pt x="1972" y="985"/>
                    <a:pt x="1971" y="985"/>
                  </a:cubicBezTo>
                  <a:cubicBezTo>
                    <a:pt x="1971" y="985"/>
                    <a:pt x="1971" y="985"/>
                    <a:pt x="1971" y="984"/>
                  </a:cubicBezTo>
                  <a:cubicBezTo>
                    <a:pt x="1971" y="984"/>
                    <a:pt x="1971" y="984"/>
                    <a:pt x="1971" y="984"/>
                  </a:cubicBezTo>
                  <a:cubicBezTo>
                    <a:pt x="1971" y="984"/>
                    <a:pt x="1971" y="983"/>
                    <a:pt x="1971" y="983"/>
                  </a:cubicBezTo>
                  <a:cubicBezTo>
                    <a:pt x="1971" y="983"/>
                    <a:pt x="1971" y="983"/>
                    <a:pt x="1971" y="983"/>
                  </a:cubicBezTo>
                  <a:cubicBezTo>
                    <a:pt x="1976" y="987"/>
                    <a:pt x="1982" y="991"/>
                    <a:pt x="1986" y="994"/>
                  </a:cubicBezTo>
                  <a:cubicBezTo>
                    <a:pt x="1986" y="994"/>
                    <a:pt x="1986" y="994"/>
                    <a:pt x="1987" y="994"/>
                  </a:cubicBezTo>
                  <a:cubicBezTo>
                    <a:pt x="1987" y="995"/>
                    <a:pt x="1987" y="995"/>
                    <a:pt x="1987" y="995"/>
                  </a:cubicBezTo>
                  <a:cubicBezTo>
                    <a:pt x="1988" y="995"/>
                    <a:pt x="1988" y="996"/>
                    <a:pt x="1989" y="996"/>
                  </a:cubicBezTo>
                  <a:cubicBezTo>
                    <a:pt x="1990" y="996"/>
                    <a:pt x="1991" y="997"/>
                    <a:pt x="1992" y="997"/>
                  </a:cubicBezTo>
                  <a:cubicBezTo>
                    <a:pt x="1993" y="998"/>
                    <a:pt x="1994" y="998"/>
                    <a:pt x="1994" y="998"/>
                  </a:cubicBezTo>
                  <a:cubicBezTo>
                    <a:pt x="1994" y="998"/>
                    <a:pt x="1993" y="998"/>
                    <a:pt x="1992" y="996"/>
                  </a:cubicBezTo>
                  <a:cubicBezTo>
                    <a:pt x="1992" y="996"/>
                    <a:pt x="1991" y="995"/>
                    <a:pt x="1990" y="994"/>
                  </a:cubicBezTo>
                  <a:cubicBezTo>
                    <a:pt x="1990" y="994"/>
                    <a:pt x="1989" y="993"/>
                    <a:pt x="1989" y="993"/>
                  </a:cubicBezTo>
                  <a:cubicBezTo>
                    <a:pt x="1989" y="993"/>
                    <a:pt x="1988" y="993"/>
                    <a:pt x="1988" y="992"/>
                  </a:cubicBezTo>
                  <a:cubicBezTo>
                    <a:pt x="1988" y="992"/>
                    <a:pt x="1987" y="992"/>
                    <a:pt x="1987" y="992"/>
                  </a:cubicBezTo>
                  <a:cubicBezTo>
                    <a:pt x="1986" y="991"/>
                    <a:pt x="1984" y="990"/>
                    <a:pt x="1982" y="988"/>
                  </a:cubicBezTo>
                  <a:cubicBezTo>
                    <a:pt x="1983" y="988"/>
                    <a:pt x="1983" y="988"/>
                    <a:pt x="1983" y="988"/>
                  </a:cubicBezTo>
                  <a:cubicBezTo>
                    <a:pt x="1984" y="989"/>
                    <a:pt x="1984" y="989"/>
                    <a:pt x="1984" y="989"/>
                  </a:cubicBezTo>
                  <a:cubicBezTo>
                    <a:pt x="1984" y="989"/>
                    <a:pt x="1984" y="989"/>
                    <a:pt x="1985" y="989"/>
                  </a:cubicBezTo>
                  <a:cubicBezTo>
                    <a:pt x="1985" y="989"/>
                    <a:pt x="1985" y="989"/>
                    <a:pt x="1986" y="989"/>
                  </a:cubicBezTo>
                  <a:cubicBezTo>
                    <a:pt x="1987" y="989"/>
                    <a:pt x="1988" y="989"/>
                    <a:pt x="1988" y="990"/>
                  </a:cubicBezTo>
                  <a:cubicBezTo>
                    <a:pt x="1989" y="990"/>
                    <a:pt x="1990" y="990"/>
                    <a:pt x="1991" y="991"/>
                  </a:cubicBezTo>
                  <a:cubicBezTo>
                    <a:pt x="1992" y="991"/>
                    <a:pt x="1993" y="992"/>
                    <a:pt x="1993" y="992"/>
                  </a:cubicBezTo>
                  <a:cubicBezTo>
                    <a:pt x="1994" y="992"/>
                    <a:pt x="1995" y="993"/>
                    <a:pt x="1995" y="993"/>
                  </a:cubicBezTo>
                  <a:cubicBezTo>
                    <a:pt x="1995" y="996"/>
                    <a:pt x="1995" y="999"/>
                    <a:pt x="1996" y="1002"/>
                  </a:cubicBezTo>
                  <a:cubicBezTo>
                    <a:pt x="1989" y="1002"/>
                    <a:pt x="1982" y="1001"/>
                    <a:pt x="1974" y="1001"/>
                  </a:cubicBezTo>
                  <a:close/>
                  <a:moveTo>
                    <a:pt x="2238" y="1022"/>
                  </a:moveTo>
                  <a:cubicBezTo>
                    <a:pt x="2239" y="1025"/>
                    <a:pt x="2240" y="1027"/>
                    <a:pt x="2242" y="1030"/>
                  </a:cubicBezTo>
                  <a:cubicBezTo>
                    <a:pt x="2242" y="1030"/>
                    <a:pt x="2242" y="1030"/>
                    <a:pt x="2242" y="1030"/>
                  </a:cubicBezTo>
                  <a:cubicBezTo>
                    <a:pt x="2242" y="1031"/>
                    <a:pt x="2241" y="1032"/>
                    <a:pt x="2241" y="1033"/>
                  </a:cubicBezTo>
                  <a:cubicBezTo>
                    <a:pt x="2240" y="1034"/>
                    <a:pt x="2239" y="1036"/>
                    <a:pt x="2238" y="1037"/>
                  </a:cubicBezTo>
                  <a:cubicBezTo>
                    <a:pt x="2237" y="1038"/>
                    <a:pt x="2237" y="1039"/>
                    <a:pt x="2236" y="1040"/>
                  </a:cubicBezTo>
                  <a:cubicBezTo>
                    <a:pt x="2235" y="1041"/>
                    <a:pt x="2234" y="1042"/>
                    <a:pt x="2233" y="1043"/>
                  </a:cubicBezTo>
                  <a:cubicBezTo>
                    <a:pt x="2233" y="1044"/>
                    <a:pt x="2232" y="1044"/>
                    <a:pt x="2232" y="1044"/>
                  </a:cubicBezTo>
                  <a:cubicBezTo>
                    <a:pt x="2231" y="1045"/>
                    <a:pt x="2231" y="1045"/>
                    <a:pt x="2230" y="1046"/>
                  </a:cubicBezTo>
                  <a:cubicBezTo>
                    <a:pt x="2230" y="1046"/>
                    <a:pt x="2229" y="1047"/>
                    <a:pt x="2229" y="1047"/>
                  </a:cubicBezTo>
                  <a:cubicBezTo>
                    <a:pt x="2229" y="1047"/>
                    <a:pt x="2228" y="1048"/>
                    <a:pt x="2228" y="1048"/>
                  </a:cubicBezTo>
                  <a:cubicBezTo>
                    <a:pt x="2228" y="1048"/>
                    <a:pt x="2228" y="1048"/>
                    <a:pt x="2228" y="1048"/>
                  </a:cubicBezTo>
                  <a:cubicBezTo>
                    <a:pt x="2227" y="1049"/>
                    <a:pt x="2226" y="1049"/>
                    <a:pt x="2226" y="1049"/>
                  </a:cubicBezTo>
                  <a:cubicBezTo>
                    <a:pt x="2228" y="1043"/>
                    <a:pt x="2232" y="1033"/>
                    <a:pt x="2238" y="1022"/>
                  </a:cubicBezTo>
                  <a:close/>
                  <a:moveTo>
                    <a:pt x="2225" y="1118"/>
                  </a:moveTo>
                  <a:cubicBezTo>
                    <a:pt x="2227" y="1119"/>
                    <a:pt x="2228" y="1120"/>
                    <a:pt x="2230" y="1121"/>
                  </a:cubicBezTo>
                  <a:cubicBezTo>
                    <a:pt x="2230" y="1122"/>
                    <a:pt x="2231" y="1123"/>
                    <a:pt x="2232" y="1123"/>
                  </a:cubicBezTo>
                  <a:cubicBezTo>
                    <a:pt x="2232" y="1124"/>
                    <a:pt x="2233" y="1125"/>
                    <a:pt x="2233" y="1126"/>
                  </a:cubicBezTo>
                  <a:cubicBezTo>
                    <a:pt x="2236" y="1129"/>
                    <a:pt x="2238" y="1132"/>
                    <a:pt x="2240" y="1135"/>
                  </a:cubicBezTo>
                  <a:cubicBezTo>
                    <a:pt x="2242" y="1138"/>
                    <a:pt x="2244" y="1140"/>
                    <a:pt x="2246" y="1143"/>
                  </a:cubicBezTo>
                  <a:cubicBezTo>
                    <a:pt x="2246" y="1143"/>
                    <a:pt x="2246" y="1143"/>
                    <a:pt x="2245" y="1144"/>
                  </a:cubicBezTo>
                  <a:cubicBezTo>
                    <a:pt x="2245" y="1144"/>
                    <a:pt x="2245" y="1145"/>
                    <a:pt x="2245" y="1145"/>
                  </a:cubicBezTo>
                  <a:cubicBezTo>
                    <a:pt x="2244" y="1146"/>
                    <a:pt x="2244" y="1147"/>
                    <a:pt x="2244" y="1147"/>
                  </a:cubicBezTo>
                  <a:cubicBezTo>
                    <a:pt x="2243" y="1148"/>
                    <a:pt x="2243" y="1148"/>
                    <a:pt x="2243" y="1148"/>
                  </a:cubicBezTo>
                  <a:cubicBezTo>
                    <a:pt x="2243" y="1149"/>
                    <a:pt x="2243" y="1149"/>
                    <a:pt x="2243" y="1149"/>
                  </a:cubicBezTo>
                  <a:cubicBezTo>
                    <a:pt x="2242" y="1151"/>
                    <a:pt x="2242" y="1152"/>
                    <a:pt x="2241" y="1154"/>
                  </a:cubicBezTo>
                  <a:cubicBezTo>
                    <a:pt x="2240" y="1156"/>
                    <a:pt x="2239" y="1157"/>
                    <a:pt x="2238" y="1159"/>
                  </a:cubicBezTo>
                  <a:cubicBezTo>
                    <a:pt x="2238" y="1161"/>
                    <a:pt x="2237" y="1162"/>
                    <a:pt x="2236" y="1164"/>
                  </a:cubicBezTo>
                  <a:cubicBezTo>
                    <a:pt x="2237" y="1147"/>
                    <a:pt x="2230" y="1131"/>
                    <a:pt x="2223" y="1116"/>
                  </a:cubicBezTo>
                  <a:cubicBezTo>
                    <a:pt x="2224" y="1117"/>
                    <a:pt x="2225" y="1117"/>
                    <a:pt x="2225" y="1118"/>
                  </a:cubicBezTo>
                  <a:close/>
                  <a:moveTo>
                    <a:pt x="2257" y="1069"/>
                  </a:moveTo>
                  <a:cubicBezTo>
                    <a:pt x="2256" y="1069"/>
                    <a:pt x="2255" y="1070"/>
                    <a:pt x="2255" y="1070"/>
                  </a:cubicBezTo>
                  <a:cubicBezTo>
                    <a:pt x="2254" y="1071"/>
                    <a:pt x="2253" y="1071"/>
                    <a:pt x="2252" y="1072"/>
                  </a:cubicBezTo>
                  <a:cubicBezTo>
                    <a:pt x="2252" y="1072"/>
                    <a:pt x="2251" y="1073"/>
                    <a:pt x="2250" y="1073"/>
                  </a:cubicBezTo>
                  <a:cubicBezTo>
                    <a:pt x="2249" y="1074"/>
                    <a:pt x="2249" y="1074"/>
                    <a:pt x="2249" y="1074"/>
                  </a:cubicBezTo>
                  <a:cubicBezTo>
                    <a:pt x="2249" y="1074"/>
                    <a:pt x="2248" y="1075"/>
                    <a:pt x="2248" y="1075"/>
                  </a:cubicBezTo>
                  <a:cubicBezTo>
                    <a:pt x="2245" y="1077"/>
                    <a:pt x="2242" y="1080"/>
                    <a:pt x="2240" y="1083"/>
                  </a:cubicBezTo>
                  <a:cubicBezTo>
                    <a:pt x="2240" y="1084"/>
                    <a:pt x="2239" y="1084"/>
                    <a:pt x="2238" y="1085"/>
                  </a:cubicBezTo>
                  <a:cubicBezTo>
                    <a:pt x="2238" y="1086"/>
                    <a:pt x="2237" y="1087"/>
                    <a:pt x="2237" y="1087"/>
                  </a:cubicBezTo>
                  <a:cubicBezTo>
                    <a:pt x="2236" y="1088"/>
                    <a:pt x="2236" y="1089"/>
                    <a:pt x="2235" y="1090"/>
                  </a:cubicBezTo>
                  <a:cubicBezTo>
                    <a:pt x="2235" y="1090"/>
                    <a:pt x="2234" y="1091"/>
                    <a:pt x="2234" y="1092"/>
                  </a:cubicBezTo>
                  <a:cubicBezTo>
                    <a:pt x="2233" y="1093"/>
                    <a:pt x="2232" y="1095"/>
                    <a:pt x="2231" y="1096"/>
                  </a:cubicBezTo>
                  <a:cubicBezTo>
                    <a:pt x="2231" y="1096"/>
                    <a:pt x="2231" y="1096"/>
                    <a:pt x="2230" y="1097"/>
                  </a:cubicBezTo>
                  <a:cubicBezTo>
                    <a:pt x="2230" y="1097"/>
                    <a:pt x="2230" y="1097"/>
                    <a:pt x="2230" y="1097"/>
                  </a:cubicBezTo>
                  <a:cubicBezTo>
                    <a:pt x="2230" y="1097"/>
                    <a:pt x="2230" y="1097"/>
                    <a:pt x="2230" y="1097"/>
                  </a:cubicBezTo>
                  <a:cubicBezTo>
                    <a:pt x="2229" y="1098"/>
                    <a:pt x="2229" y="1098"/>
                    <a:pt x="2229" y="1098"/>
                  </a:cubicBezTo>
                  <a:cubicBezTo>
                    <a:pt x="2229" y="1098"/>
                    <a:pt x="2228" y="1098"/>
                    <a:pt x="2228" y="1099"/>
                  </a:cubicBezTo>
                  <a:cubicBezTo>
                    <a:pt x="2226" y="1100"/>
                    <a:pt x="2223" y="1101"/>
                    <a:pt x="2221" y="1101"/>
                  </a:cubicBezTo>
                  <a:cubicBezTo>
                    <a:pt x="2220" y="1101"/>
                    <a:pt x="2219" y="1101"/>
                    <a:pt x="2218" y="1101"/>
                  </a:cubicBezTo>
                  <a:cubicBezTo>
                    <a:pt x="2214" y="1091"/>
                    <a:pt x="2212" y="1082"/>
                    <a:pt x="2217" y="1074"/>
                  </a:cubicBezTo>
                  <a:cubicBezTo>
                    <a:pt x="2232" y="1067"/>
                    <a:pt x="2247" y="1065"/>
                    <a:pt x="2264" y="1065"/>
                  </a:cubicBezTo>
                  <a:cubicBezTo>
                    <a:pt x="2261" y="1066"/>
                    <a:pt x="2259" y="1067"/>
                    <a:pt x="2257" y="1069"/>
                  </a:cubicBezTo>
                  <a:close/>
                  <a:moveTo>
                    <a:pt x="2268" y="1034"/>
                  </a:moveTo>
                  <a:cubicBezTo>
                    <a:pt x="2268" y="1034"/>
                    <a:pt x="2269" y="1034"/>
                    <a:pt x="2270" y="1035"/>
                  </a:cubicBezTo>
                  <a:cubicBezTo>
                    <a:pt x="2270" y="1035"/>
                    <a:pt x="2270" y="1035"/>
                    <a:pt x="2271" y="1035"/>
                  </a:cubicBezTo>
                  <a:cubicBezTo>
                    <a:pt x="2271" y="1035"/>
                    <a:pt x="2272" y="1035"/>
                    <a:pt x="2272" y="1035"/>
                  </a:cubicBezTo>
                  <a:cubicBezTo>
                    <a:pt x="2274" y="1036"/>
                    <a:pt x="2276" y="1037"/>
                    <a:pt x="2278" y="1038"/>
                  </a:cubicBezTo>
                  <a:cubicBezTo>
                    <a:pt x="2278" y="1038"/>
                    <a:pt x="2278" y="1038"/>
                    <a:pt x="2278" y="1038"/>
                  </a:cubicBezTo>
                  <a:cubicBezTo>
                    <a:pt x="2279" y="1041"/>
                    <a:pt x="2280" y="1045"/>
                    <a:pt x="2282" y="1049"/>
                  </a:cubicBezTo>
                  <a:cubicBezTo>
                    <a:pt x="2282" y="1049"/>
                    <a:pt x="2282" y="1049"/>
                    <a:pt x="2282" y="1050"/>
                  </a:cubicBezTo>
                  <a:cubicBezTo>
                    <a:pt x="2281" y="1051"/>
                    <a:pt x="2281" y="1051"/>
                    <a:pt x="2280" y="1052"/>
                  </a:cubicBezTo>
                  <a:cubicBezTo>
                    <a:pt x="2280" y="1053"/>
                    <a:pt x="2279" y="1054"/>
                    <a:pt x="2279" y="1055"/>
                  </a:cubicBezTo>
                  <a:cubicBezTo>
                    <a:pt x="2278" y="1056"/>
                    <a:pt x="2277" y="1057"/>
                    <a:pt x="2277" y="1057"/>
                  </a:cubicBezTo>
                  <a:cubicBezTo>
                    <a:pt x="2277" y="1058"/>
                    <a:pt x="2276" y="1058"/>
                    <a:pt x="2276" y="1058"/>
                  </a:cubicBezTo>
                  <a:cubicBezTo>
                    <a:pt x="2249" y="1053"/>
                    <a:pt x="2224" y="1054"/>
                    <a:pt x="2224" y="1054"/>
                  </a:cubicBezTo>
                  <a:cubicBezTo>
                    <a:pt x="2224" y="1054"/>
                    <a:pt x="2224" y="1054"/>
                    <a:pt x="2224" y="1053"/>
                  </a:cubicBezTo>
                  <a:cubicBezTo>
                    <a:pt x="2231" y="1051"/>
                    <a:pt x="2238" y="1048"/>
                    <a:pt x="2245" y="1044"/>
                  </a:cubicBezTo>
                  <a:cubicBezTo>
                    <a:pt x="2252" y="1041"/>
                    <a:pt x="2259" y="1037"/>
                    <a:pt x="2267" y="1034"/>
                  </a:cubicBezTo>
                  <a:cubicBezTo>
                    <a:pt x="2267" y="1034"/>
                    <a:pt x="2267" y="1034"/>
                    <a:pt x="2268" y="1034"/>
                  </a:cubicBezTo>
                  <a:close/>
                </a:path>
              </a:pathLst>
            </a:custGeom>
            <a:solidFill>
              <a:schemeClr val="accent2"/>
            </a:solidFill>
            <a:ln w="9525">
              <a:noFill/>
              <a:round/>
            </a:ln>
          </p:spPr>
          <p:txBody>
            <a:bodyPr vert="horz" wrap="square" lIns="91440" tIns="45720" rIns="91440" bIns="45720" numCol="1" anchor="t" anchorCtr="0" compatLnSpc="1"/>
            <a:lstStyle/>
            <a:p>
              <a:endParaRPr lang="en-US"/>
            </a:p>
          </p:txBody>
        </p:sp>
      </p:grpSp>
      <p:grpSp>
        <p:nvGrpSpPr>
          <p:cNvPr id="11" name="Group 81"/>
          <p:cNvGrpSpPr/>
          <p:nvPr/>
        </p:nvGrpSpPr>
        <p:grpSpPr>
          <a:xfrm>
            <a:off x="4376036" y="1271489"/>
            <a:ext cx="1218407" cy="1353126"/>
            <a:chOff x="5834714" y="1992076"/>
            <a:chExt cx="1624543" cy="1803611"/>
          </a:xfrm>
        </p:grpSpPr>
        <p:sp>
          <p:nvSpPr>
            <p:cNvPr id="83" name="AutoShape 3"/>
            <p:cNvSpPr>
              <a:spLocks noChangeAspect="1" noChangeArrowheads="1" noTextEdit="1"/>
            </p:cNvSpPr>
            <p:nvPr/>
          </p:nvSpPr>
          <p:spPr bwMode="auto">
            <a:xfrm>
              <a:off x="5835549" y="1992493"/>
              <a:ext cx="1623708" cy="1803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4" name="Freeform 17"/>
            <p:cNvSpPr>
              <a:spLocks noEditPoints="1"/>
            </p:cNvSpPr>
            <p:nvPr/>
          </p:nvSpPr>
          <p:spPr bwMode="auto">
            <a:xfrm>
              <a:off x="5834714" y="1992076"/>
              <a:ext cx="1624543" cy="1803611"/>
            </a:xfrm>
            <a:custGeom>
              <a:avLst/>
              <a:gdLst>
                <a:gd name="T0" fmla="*/ 2258 w 2497"/>
                <a:gd name="T1" fmla="*/ 799 h 2773"/>
                <a:gd name="T2" fmla="*/ 1940 w 2497"/>
                <a:gd name="T3" fmla="*/ 965 h 2773"/>
                <a:gd name="T4" fmla="*/ 2164 w 2497"/>
                <a:gd name="T5" fmla="*/ 679 h 2773"/>
                <a:gd name="T6" fmla="*/ 2235 w 2497"/>
                <a:gd name="T7" fmla="*/ 517 h 2773"/>
                <a:gd name="T8" fmla="*/ 1949 w 2497"/>
                <a:gd name="T9" fmla="*/ 315 h 2773"/>
                <a:gd name="T10" fmla="*/ 1873 w 2497"/>
                <a:gd name="T11" fmla="*/ 546 h 2773"/>
                <a:gd name="T12" fmla="*/ 1846 w 2497"/>
                <a:gd name="T13" fmla="*/ 777 h 2773"/>
                <a:gd name="T14" fmla="*/ 1493 w 2497"/>
                <a:gd name="T15" fmla="*/ 726 h 2773"/>
                <a:gd name="T16" fmla="*/ 1518 w 2497"/>
                <a:gd name="T17" fmla="*/ 299 h 2773"/>
                <a:gd name="T18" fmla="*/ 1436 w 2497"/>
                <a:gd name="T19" fmla="*/ 182 h 2773"/>
                <a:gd name="T20" fmla="*/ 1301 w 2497"/>
                <a:gd name="T21" fmla="*/ 143 h 2773"/>
                <a:gd name="T22" fmla="*/ 1061 w 2497"/>
                <a:gd name="T23" fmla="*/ 117 h 2773"/>
                <a:gd name="T24" fmla="*/ 839 w 2497"/>
                <a:gd name="T25" fmla="*/ 107 h 2773"/>
                <a:gd name="T26" fmla="*/ 930 w 2497"/>
                <a:gd name="T27" fmla="*/ 465 h 2773"/>
                <a:gd name="T28" fmla="*/ 810 w 2497"/>
                <a:gd name="T29" fmla="*/ 645 h 2773"/>
                <a:gd name="T30" fmla="*/ 603 w 2497"/>
                <a:gd name="T31" fmla="*/ 684 h 2773"/>
                <a:gd name="T32" fmla="*/ 401 w 2497"/>
                <a:gd name="T33" fmla="*/ 722 h 2773"/>
                <a:gd name="T34" fmla="*/ 1050 w 2497"/>
                <a:gd name="T35" fmla="*/ 1018 h 2773"/>
                <a:gd name="T36" fmla="*/ 788 w 2497"/>
                <a:gd name="T37" fmla="*/ 973 h 2773"/>
                <a:gd name="T38" fmla="*/ 317 w 2497"/>
                <a:gd name="T39" fmla="*/ 941 h 2773"/>
                <a:gd name="T40" fmla="*/ 161 w 2497"/>
                <a:gd name="T41" fmla="*/ 918 h 2773"/>
                <a:gd name="T42" fmla="*/ 267 w 2497"/>
                <a:gd name="T43" fmla="*/ 1172 h 2773"/>
                <a:gd name="T44" fmla="*/ 529 w 2497"/>
                <a:gd name="T45" fmla="*/ 1136 h 2773"/>
                <a:gd name="T46" fmla="*/ 774 w 2497"/>
                <a:gd name="T47" fmla="*/ 1274 h 2773"/>
                <a:gd name="T48" fmla="*/ 660 w 2497"/>
                <a:gd name="T49" fmla="*/ 2011 h 2773"/>
                <a:gd name="T50" fmla="*/ 448 w 2497"/>
                <a:gd name="T51" fmla="*/ 2284 h 2773"/>
                <a:gd name="T52" fmla="*/ 772 w 2497"/>
                <a:gd name="T53" fmla="*/ 2047 h 2773"/>
                <a:gd name="T54" fmla="*/ 681 w 2497"/>
                <a:gd name="T55" fmla="*/ 2287 h 2773"/>
                <a:gd name="T56" fmla="*/ 664 w 2497"/>
                <a:gd name="T57" fmla="*/ 2549 h 2773"/>
                <a:gd name="T58" fmla="*/ 803 w 2497"/>
                <a:gd name="T59" fmla="*/ 2243 h 2773"/>
                <a:gd name="T60" fmla="*/ 852 w 2497"/>
                <a:gd name="T61" fmla="*/ 2197 h 2773"/>
                <a:gd name="T62" fmla="*/ 1033 w 2497"/>
                <a:gd name="T63" fmla="*/ 2333 h 2773"/>
                <a:gd name="T64" fmla="*/ 1020 w 2497"/>
                <a:gd name="T65" fmla="*/ 2056 h 2773"/>
                <a:gd name="T66" fmla="*/ 1155 w 2497"/>
                <a:gd name="T67" fmla="*/ 2160 h 2773"/>
                <a:gd name="T68" fmla="*/ 1122 w 2497"/>
                <a:gd name="T69" fmla="*/ 2692 h 2773"/>
                <a:gd name="T70" fmla="*/ 1246 w 2497"/>
                <a:gd name="T71" fmla="*/ 2364 h 2773"/>
                <a:gd name="T72" fmla="*/ 1356 w 2497"/>
                <a:gd name="T73" fmla="*/ 2340 h 2773"/>
                <a:gd name="T74" fmla="*/ 1371 w 2497"/>
                <a:gd name="T75" fmla="*/ 2620 h 2773"/>
                <a:gd name="T76" fmla="*/ 1513 w 2497"/>
                <a:gd name="T77" fmla="*/ 2568 h 2773"/>
                <a:gd name="T78" fmla="*/ 1546 w 2497"/>
                <a:gd name="T79" fmla="*/ 2316 h 2773"/>
                <a:gd name="T80" fmla="*/ 1327 w 2497"/>
                <a:gd name="T81" fmla="*/ 2065 h 2773"/>
                <a:gd name="T82" fmla="*/ 1517 w 2497"/>
                <a:gd name="T83" fmla="*/ 2179 h 2773"/>
                <a:gd name="T84" fmla="*/ 1629 w 2497"/>
                <a:gd name="T85" fmla="*/ 2366 h 2773"/>
                <a:gd name="T86" fmla="*/ 1766 w 2497"/>
                <a:gd name="T87" fmla="*/ 2269 h 2773"/>
                <a:gd name="T88" fmla="*/ 1894 w 2497"/>
                <a:gd name="T89" fmla="*/ 2303 h 2773"/>
                <a:gd name="T90" fmla="*/ 1655 w 2497"/>
                <a:gd name="T91" fmla="*/ 2085 h 2773"/>
                <a:gd name="T92" fmla="*/ 1459 w 2497"/>
                <a:gd name="T93" fmla="*/ 1915 h 2773"/>
                <a:gd name="T94" fmla="*/ 2073 w 2497"/>
                <a:gd name="T95" fmla="*/ 2218 h 2773"/>
                <a:gd name="T96" fmla="*/ 2192 w 2497"/>
                <a:gd name="T97" fmla="*/ 2072 h 2773"/>
                <a:gd name="T98" fmla="*/ 2155 w 2497"/>
                <a:gd name="T99" fmla="*/ 1925 h 2773"/>
                <a:gd name="T100" fmla="*/ 1686 w 2497"/>
                <a:gd name="T101" fmla="*/ 1885 h 2773"/>
                <a:gd name="T102" fmla="*/ 1668 w 2497"/>
                <a:gd name="T103" fmla="*/ 1194 h 2773"/>
                <a:gd name="T104" fmla="*/ 1863 w 2497"/>
                <a:gd name="T105" fmla="*/ 1146 h 2773"/>
                <a:gd name="T106" fmla="*/ 2250 w 2497"/>
                <a:gd name="T107" fmla="*/ 1078 h 2773"/>
                <a:gd name="T108" fmla="*/ 824 w 2497"/>
                <a:gd name="T109" fmla="*/ 992 h 2773"/>
                <a:gd name="T110" fmla="*/ 1368 w 2497"/>
                <a:gd name="T111" fmla="*/ 1101 h 2773"/>
                <a:gd name="T112" fmla="*/ 1199 w 2497"/>
                <a:gd name="T113" fmla="*/ 775 h 2773"/>
                <a:gd name="T114" fmla="*/ 1166 w 2497"/>
                <a:gd name="T115" fmla="*/ 722 h 2773"/>
                <a:gd name="T116" fmla="*/ 1366 w 2497"/>
                <a:gd name="T117" fmla="*/ 826 h 2773"/>
                <a:gd name="T118" fmla="*/ 1047 w 2497"/>
                <a:gd name="T119" fmla="*/ 628 h 2773"/>
                <a:gd name="T120" fmla="*/ 814 w 2497"/>
                <a:gd name="T121" fmla="*/ 799 h 2773"/>
                <a:gd name="T122" fmla="*/ 594 w 2497"/>
                <a:gd name="T123" fmla="*/ 749 h 2773"/>
                <a:gd name="T124" fmla="*/ 1466 w 2497"/>
                <a:gd name="T125" fmla="*/ 1166 h 2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97" h="2773">
                  <a:moveTo>
                    <a:pt x="2446" y="1021"/>
                  </a:moveTo>
                  <a:cubicBezTo>
                    <a:pt x="2446" y="1021"/>
                    <a:pt x="2446" y="1020"/>
                    <a:pt x="2447" y="1020"/>
                  </a:cubicBezTo>
                  <a:cubicBezTo>
                    <a:pt x="2447" y="1020"/>
                    <a:pt x="2448" y="1020"/>
                    <a:pt x="2448" y="1020"/>
                  </a:cubicBezTo>
                  <a:cubicBezTo>
                    <a:pt x="2449" y="1020"/>
                    <a:pt x="2449" y="1020"/>
                    <a:pt x="2449" y="1020"/>
                  </a:cubicBezTo>
                  <a:cubicBezTo>
                    <a:pt x="2449" y="1020"/>
                    <a:pt x="2450" y="1019"/>
                    <a:pt x="2450" y="1019"/>
                  </a:cubicBezTo>
                  <a:cubicBezTo>
                    <a:pt x="2450" y="1019"/>
                    <a:pt x="2451" y="1019"/>
                    <a:pt x="2452" y="1019"/>
                  </a:cubicBezTo>
                  <a:cubicBezTo>
                    <a:pt x="2452" y="1018"/>
                    <a:pt x="2453" y="1018"/>
                    <a:pt x="2453" y="1018"/>
                  </a:cubicBezTo>
                  <a:cubicBezTo>
                    <a:pt x="2454" y="1017"/>
                    <a:pt x="2455" y="1017"/>
                    <a:pt x="2455" y="1017"/>
                  </a:cubicBezTo>
                  <a:cubicBezTo>
                    <a:pt x="2456" y="1016"/>
                    <a:pt x="2456" y="1016"/>
                    <a:pt x="2457" y="1016"/>
                  </a:cubicBezTo>
                  <a:cubicBezTo>
                    <a:pt x="2458" y="1015"/>
                    <a:pt x="2460" y="1014"/>
                    <a:pt x="2461" y="1013"/>
                  </a:cubicBezTo>
                  <a:cubicBezTo>
                    <a:pt x="2462" y="1013"/>
                    <a:pt x="2463" y="1012"/>
                    <a:pt x="2465" y="1011"/>
                  </a:cubicBezTo>
                  <a:cubicBezTo>
                    <a:pt x="2466" y="1010"/>
                    <a:pt x="2467" y="1009"/>
                    <a:pt x="2468" y="1008"/>
                  </a:cubicBezTo>
                  <a:cubicBezTo>
                    <a:pt x="2469" y="1007"/>
                    <a:pt x="2470" y="1006"/>
                    <a:pt x="2471" y="1006"/>
                  </a:cubicBezTo>
                  <a:cubicBezTo>
                    <a:pt x="2489" y="1002"/>
                    <a:pt x="2485" y="992"/>
                    <a:pt x="2497" y="983"/>
                  </a:cubicBezTo>
                  <a:cubicBezTo>
                    <a:pt x="2481" y="984"/>
                    <a:pt x="2466" y="988"/>
                    <a:pt x="2470" y="1004"/>
                  </a:cubicBezTo>
                  <a:cubicBezTo>
                    <a:pt x="2470" y="1004"/>
                    <a:pt x="2470" y="1004"/>
                    <a:pt x="2470" y="1004"/>
                  </a:cubicBezTo>
                  <a:cubicBezTo>
                    <a:pt x="2469" y="1005"/>
                    <a:pt x="2468" y="1006"/>
                    <a:pt x="2467" y="1007"/>
                  </a:cubicBezTo>
                  <a:cubicBezTo>
                    <a:pt x="2466" y="1008"/>
                    <a:pt x="2464" y="1008"/>
                    <a:pt x="2463" y="1009"/>
                  </a:cubicBezTo>
                  <a:cubicBezTo>
                    <a:pt x="2462" y="1010"/>
                    <a:pt x="2461" y="1011"/>
                    <a:pt x="2460" y="1012"/>
                  </a:cubicBezTo>
                  <a:cubicBezTo>
                    <a:pt x="2458" y="1013"/>
                    <a:pt x="2457" y="1013"/>
                    <a:pt x="2456" y="1014"/>
                  </a:cubicBezTo>
                  <a:cubicBezTo>
                    <a:pt x="2455" y="1014"/>
                    <a:pt x="2455" y="1015"/>
                    <a:pt x="2454" y="1015"/>
                  </a:cubicBezTo>
                  <a:cubicBezTo>
                    <a:pt x="2454" y="1015"/>
                    <a:pt x="2453" y="1016"/>
                    <a:pt x="2453" y="1016"/>
                  </a:cubicBezTo>
                  <a:cubicBezTo>
                    <a:pt x="2452" y="1016"/>
                    <a:pt x="2451" y="1017"/>
                    <a:pt x="2451" y="1017"/>
                  </a:cubicBezTo>
                  <a:cubicBezTo>
                    <a:pt x="2450" y="1017"/>
                    <a:pt x="2450" y="1017"/>
                    <a:pt x="2449" y="1018"/>
                  </a:cubicBezTo>
                  <a:cubicBezTo>
                    <a:pt x="2449" y="1018"/>
                    <a:pt x="2449" y="1018"/>
                    <a:pt x="2449" y="1018"/>
                  </a:cubicBezTo>
                  <a:cubicBezTo>
                    <a:pt x="2448" y="1018"/>
                    <a:pt x="2448" y="1018"/>
                    <a:pt x="2448" y="1018"/>
                  </a:cubicBezTo>
                  <a:cubicBezTo>
                    <a:pt x="2447" y="1018"/>
                    <a:pt x="2447" y="1019"/>
                    <a:pt x="2447" y="1019"/>
                  </a:cubicBezTo>
                  <a:cubicBezTo>
                    <a:pt x="2446" y="1019"/>
                    <a:pt x="2445" y="1020"/>
                    <a:pt x="2444" y="1020"/>
                  </a:cubicBezTo>
                  <a:cubicBezTo>
                    <a:pt x="2444" y="1020"/>
                    <a:pt x="2444" y="1021"/>
                    <a:pt x="2443" y="1021"/>
                  </a:cubicBezTo>
                  <a:cubicBezTo>
                    <a:pt x="2443" y="1021"/>
                    <a:pt x="2443" y="1021"/>
                    <a:pt x="2443" y="1021"/>
                  </a:cubicBezTo>
                  <a:cubicBezTo>
                    <a:pt x="2442" y="1021"/>
                    <a:pt x="2441" y="1020"/>
                    <a:pt x="2441" y="1020"/>
                  </a:cubicBezTo>
                  <a:cubicBezTo>
                    <a:pt x="2440" y="1020"/>
                    <a:pt x="2439" y="1020"/>
                    <a:pt x="2439" y="1020"/>
                  </a:cubicBezTo>
                  <a:cubicBezTo>
                    <a:pt x="2437" y="1020"/>
                    <a:pt x="2436" y="1019"/>
                    <a:pt x="2434" y="1019"/>
                  </a:cubicBezTo>
                  <a:cubicBezTo>
                    <a:pt x="2434" y="1019"/>
                    <a:pt x="2433" y="1019"/>
                    <a:pt x="2432" y="1018"/>
                  </a:cubicBezTo>
                  <a:cubicBezTo>
                    <a:pt x="2431" y="1018"/>
                    <a:pt x="2431" y="1018"/>
                    <a:pt x="2431" y="1018"/>
                  </a:cubicBezTo>
                  <a:cubicBezTo>
                    <a:pt x="2430" y="1017"/>
                    <a:pt x="2430" y="1017"/>
                    <a:pt x="2430" y="1017"/>
                  </a:cubicBezTo>
                  <a:cubicBezTo>
                    <a:pt x="2429" y="1017"/>
                    <a:pt x="2429" y="1017"/>
                    <a:pt x="2429" y="1017"/>
                  </a:cubicBezTo>
                  <a:cubicBezTo>
                    <a:pt x="2428" y="1016"/>
                    <a:pt x="2427" y="1016"/>
                    <a:pt x="2427" y="1016"/>
                  </a:cubicBezTo>
                  <a:cubicBezTo>
                    <a:pt x="2426" y="1015"/>
                    <a:pt x="2425" y="1015"/>
                    <a:pt x="2424" y="1014"/>
                  </a:cubicBezTo>
                  <a:cubicBezTo>
                    <a:pt x="2422" y="1013"/>
                    <a:pt x="2421" y="1013"/>
                    <a:pt x="2420" y="1012"/>
                  </a:cubicBezTo>
                  <a:cubicBezTo>
                    <a:pt x="2416" y="1009"/>
                    <a:pt x="2413" y="1006"/>
                    <a:pt x="2409" y="1004"/>
                  </a:cubicBezTo>
                  <a:cubicBezTo>
                    <a:pt x="2408" y="1004"/>
                    <a:pt x="2408" y="1004"/>
                    <a:pt x="2407" y="1003"/>
                  </a:cubicBezTo>
                  <a:cubicBezTo>
                    <a:pt x="2407" y="1003"/>
                    <a:pt x="2407" y="1003"/>
                    <a:pt x="2406" y="1003"/>
                  </a:cubicBezTo>
                  <a:cubicBezTo>
                    <a:pt x="2405" y="1003"/>
                    <a:pt x="2404" y="1002"/>
                    <a:pt x="2403" y="1002"/>
                  </a:cubicBezTo>
                  <a:cubicBezTo>
                    <a:pt x="2402" y="1002"/>
                    <a:pt x="2401" y="1002"/>
                    <a:pt x="2400" y="1002"/>
                  </a:cubicBezTo>
                  <a:cubicBezTo>
                    <a:pt x="2403" y="1000"/>
                    <a:pt x="2407" y="999"/>
                    <a:pt x="2410" y="997"/>
                  </a:cubicBezTo>
                  <a:cubicBezTo>
                    <a:pt x="2418" y="993"/>
                    <a:pt x="2425" y="988"/>
                    <a:pt x="2431" y="984"/>
                  </a:cubicBezTo>
                  <a:cubicBezTo>
                    <a:pt x="2432" y="983"/>
                    <a:pt x="2433" y="982"/>
                    <a:pt x="2434" y="982"/>
                  </a:cubicBezTo>
                  <a:cubicBezTo>
                    <a:pt x="2434" y="982"/>
                    <a:pt x="2434" y="981"/>
                    <a:pt x="2435" y="981"/>
                  </a:cubicBezTo>
                  <a:cubicBezTo>
                    <a:pt x="2435" y="981"/>
                    <a:pt x="2436" y="981"/>
                    <a:pt x="2436" y="980"/>
                  </a:cubicBezTo>
                  <a:cubicBezTo>
                    <a:pt x="2437" y="979"/>
                    <a:pt x="2439" y="978"/>
                    <a:pt x="2440" y="977"/>
                  </a:cubicBezTo>
                  <a:cubicBezTo>
                    <a:pt x="2443" y="975"/>
                    <a:pt x="2445" y="973"/>
                    <a:pt x="2448" y="970"/>
                  </a:cubicBezTo>
                  <a:cubicBezTo>
                    <a:pt x="2452" y="966"/>
                    <a:pt x="2456" y="963"/>
                    <a:pt x="2459" y="960"/>
                  </a:cubicBezTo>
                  <a:cubicBezTo>
                    <a:pt x="2462" y="956"/>
                    <a:pt x="2465" y="954"/>
                    <a:pt x="2467" y="952"/>
                  </a:cubicBezTo>
                  <a:cubicBezTo>
                    <a:pt x="2468" y="951"/>
                    <a:pt x="2469" y="950"/>
                    <a:pt x="2469" y="950"/>
                  </a:cubicBezTo>
                  <a:cubicBezTo>
                    <a:pt x="2469" y="950"/>
                    <a:pt x="2465" y="953"/>
                    <a:pt x="2458" y="959"/>
                  </a:cubicBezTo>
                  <a:cubicBezTo>
                    <a:pt x="2455" y="961"/>
                    <a:pt x="2451" y="965"/>
                    <a:pt x="2446" y="969"/>
                  </a:cubicBezTo>
                  <a:cubicBezTo>
                    <a:pt x="2443" y="970"/>
                    <a:pt x="2441" y="972"/>
                    <a:pt x="2438" y="974"/>
                  </a:cubicBezTo>
                  <a:cubicBezTo>
                    <a:pt x="2436" y="975"/>
                    <a:pt x="2435" y="976"/>
                    <a:pt x="2433" y="978"/>
                  </a:cubicBezTo>
                  <a:cubicBezTo>
                    <a:pt x="2432" y="979"/>
                    <a:pt x="2431" y="980"/>
                    <a:pt x="2429" y="981"/>
                  </a:cubicBezTo>
                  <a:cubicBezTo>
                    <a:pt x="2423" y="985"/>
                    <a:pt x="2416" y="990"/>
                    <a:pt x="2408" y="994"/>
                  </a:cubicBezTo>
                  <a:cubicBezTo>
                    <a:pt x="2401" y="998"/>
                    <a:pt x="2392" y="1001"/>
                    <a:pt x="2383" y="1003"/>
                  </a:cubicBezTo>
                  <a:cubicBezTo>
                    <a:pt x="2381" y="1004"/>
                    <a:pt x="2381" y="1004"/>
                    <a:pt x="2381" y="1004"/>
                  </a:cubicBezTo>
                  <a:cubicBezTo>
                    <a:pt x="2381" y="1004"/>
                    <a:pt x="2381" y="1004"/>
                    <a:pt x="2381" y="1004"/>
                  </a:cubicBezTo>
                  <a:cubicBezTo>
                    <a:pt x="2381" y="1004"/>
                    <a:pt x="2381" y="1004"/>
                    <a:pt x="2381" y="1004"/>
                  </a:cubicBezTo>
                  <a:cubicBezTo>
                    <a:pt x="2381" y="1004"/>
                    <a:pt x="2381" y="1004"/>
                    <a:pt x="2381" y="1004"/>
                  </a:cubicBezTo>
                  <a:cubicBezTo>
                    <a:pt x="2381" y="1004"/>
                    <a:pt x="2381" y="1004"/>
                    <a:pt x="2381" y="1004"/>
                  </a:cubicBezTo>
                  <a:cubicBezTo>
                    <a:pt x="2380" y="1004"/>
                    <a:pt x="2380" y="1004"/>
                    <a:pt x="2380" y="1004"/>
                  </a:cubicBezTo>
                  <a:cubicBezTo>
                    <a:pt x="2379" y="1004"/>
                    <a:pt x="2377" y="1005"/>
                    <a:pt x="2376" y="1005"/>
                  </a:cubicBezTo>
                  <a:cubicBezTo>
                    <a:pt x="2376" y="1005"/>
                    <a:pt x="2375" y="1005"/>
                    <a:pt x="2375" y="1005"/>
                  </a:cubicBezTo>
                  <a:cubicBezTo>
                    <a:pt x="2376" y="1005"/>
                    <a:pt x="2377" y="1004"/>
                    <a:pt x="2378" y="1004"/>
                  </a:cubicBezTo>
                  <a:cubicBezTo>
                    <a:pt x="2378" y="1004"/>
                    <a:pt x="2379" y="1003"/>
                    <a:pt x="2379" y="1003"/>
                  </a:cubicBezTo>
                  <a:cubicBezTo>
                    <a:pt x="2380" y="1003"/>
                    <a:pt x="2380" y="1003"/>
                    <a:pt x="2380" y="1002"/>
                  </a:cubicBezTo>
                  <a:cubicBezTo>
                    <a:pt x="2380" y="1002"/>
                    <a:pt x="2381" y="1002"/>
                    <a:pt x="2381" y="1002"/>
                  </a:cubicBezTo>
                  <a:cubicBezTo>
                    <a:pt x="2383" y="1000"/>
                    <a:pt x="2385" y="997"/>
                    <a:pt x="2387" y="994"/>
                  </a:cubicBezTo>
                  <a:cubicBezTo>
                    <a:pt x="2388" y="994"/>
                    <a:pt x="2388" y="993"/>
                    <a:pt x="2389" y="992"/>
                  </a:cubicBezTo>
                  <a:cubicBezTo>
                    <a:pt x="2389" y="992"/>
                    <a:pt x="2390" y="991"/>
                    <a:pt x="2390" y="990"/>
                  </a:cubicBezTo>
                  <a:cubicBezTo>
                    <a:pt x="2391" y="989"/>
                    <a:pt x="2392" y="987"/>
                    <a:pt x="2393" y="986"/>
                  </a:cubicBezTo>
                  <a:cubicBezTo>
                    <a:pt x="2393" y="986"/>
                    <a:pt x="2393" y="986"/>
                    <a:pt x="2394" y="986"/>
                  </a:cubicBezTo>
                  <a:cubicBezTo>
                    <a:pt x="2413" y="974"/>
                    <a:pt x="2422" y="961"/>
                    <a:pt x="2410" y="946"/>
                  </a:cubicBezTo>
                  <a:cubicBezTo>
                    <a:pt x="2402" y="961"/>
                    <a:pt x="2385" y="968"/>
                    <a:pt x="2392" y="984"/>
                  </a:cubicBezTo>
                  <a:cubicBezTo>
                    <a:pt x="2392" y="985"/>
                    <a:pt x="2392" y="985"/>
                    <a:pt x="2392" y="985"/>
                  </a:cubicBezTo>
                  <a:cubicBezTo>
                    <a:pt x="2391" y="987"/>
                    <a:pt x="2390" y="988"/>
                    <a:pt x="2389" y="990"/>
                  </a:cubicBezTo>
                  <a:cubicBezTo>
                    <a:pt x="2388" y="990"/>
                    <a:pt x="2388" y="991"/>
                    <a:pt x="2387" y="992"/>
                  </a:cubicBezTo>
                  <a:cubicBezTo>
                    <a:pt x="2387" y="992"/>
                    <a:pt x="2386" y="993"/>
                    <a:pt x="2386" y="994"/>
                  </a:cubicBezTo>
                  <a:cubicBezTo>
                    <a:pt x="2384" y="996"/>
                    <a:pt x="2382" y="999"/>
                    <a:pt x="2380" y="1001"/>
                  </a:cubicBezTo>
                  <a:cubicBezTo>
                    <a:pt x="2379" y="1001"/>
                    <a:pt x="2379" y="1001"/>
                    <a:pt x="2379" y="1001"/>
                  </a:cubicBezTo>
                  <a:cubicBezTo>
                    <a:pt x="2379" y="1001"/>
                    <a:pt x="2378" y="1002"/>
                    <a:pt x="2378" y="1002"/>
                  </a:cubicBezTo>
                  <a:cubicBezTo>
                    <a:pt x="2378" y="1002"/>
                    <a:pt x="2377" y="1003"/>
                    <a:pt x="2377" y="1003"/>
                  </a:cubicBezTo>
                  <a:cubicBezTo>
                    <a:pt x="2376" y="1004"/>
                    <a:pt x="2375" y="1004"/>
                    <a:pt x="2374" y="1005"/>
                  </a:cubicBezTo>
                  <a:cubicBezTo>
                    <a:pt x="2374" y="1005"/>
                    <a:pt x="2374" y="1005"/>
                    <a:pt x="2373" y="1005"/>
                  </a:cubicBezTo>
                  <a:cubicBezTo>
                    <a:pt x="2373" y="1005"/>
                    <a:pt x="2373" y="1005"/>
                    <a:pt x="2373" y="1005"/>
                  </a:cubicBezTo>
                  <a:cubicBezTo>
                    <a:pt x="2372" y="1006"/>
                    <a:pt x="2371" y="1006"/>
                    <a:pt x="2370" y="1006"/>
                  </a:cubicBezTo>
                  <a:cubicBezTo>
                    <a:pt x="2365" y="1006"/>
                    <a:pt x="2360" y="1007"/>
                    <a:pt x="2356" y="1007"/>
                  </a:cubicBezTo>
                  <a:cubicBezTo>
                    <a:pt x="2346" y="1008"/>
                    <a:pt x="2336" y="1008"/>
                    <a:pt x="2326" y="1009"/>
                  </a:cubicBezTo>
                  <a:cubicBezTo>
                    <a:pt x="2325" y="1009"/>
                    <a:pt x="2324" y="1010"/>
                    <a:pt x="2323" y="1010"/>
                  </a:cubicBezTo>
                  <a:cubicBezTo>
                    <a:pt x="2322" y="1010"/>
                    <a:pt x="2322" y="1010"/>
                    <a:pt x="2322" y="1010"/>
                  </a:cubicBezTo>
                  <a:cubicBezTo>
                    <a:pt x="2322" y="1010"/>
                    <a:pt x="2322" y="1010"/>
                    <a:pt x="2322" y="1010"/>
                  </a:cubicBezTo>
                  <a:cubicBezTo>
                    <a:pt x="2322" y="1010"/>
                    <a:pt x="2322" y="1010"/>
                    <a:pt x="2322" y="1010"/>
                  </a:cubicBezTo>
                  <a:cubicBezTo>
                    <a:pt x="2321" y="1010"/>
                    <a:pt x="2321" y="1010"/>
                    <a:pt x="2321" y="1010"/>
                  </a:cubicBezTo>
                  <a:cubicBezTo>
                    <a:pt x="2322" y="1010"/>
                    <a:pt x="2322" y="1010"/>
                    <a:pt x="2323" y="1010"/>
                  </a:cubicBezTo>
                  <a:cubicBezTo>
                    <a:pt x="2323" y="1009"/>
                    <a:pt x="2324" y="1009"/>
                    <a:pt x="2324" y="1009"/>
                  </a:cubicBezTo>
                  <a:cubicBezTo>
                    <a:pt x="2325" y="1008"/>
                    <a:pt x="2326" y="1008"/>
                    <a:pt x="2326" y="1008"/>
                  </a:cubicBezTo>
                  <a:cubicBezTo>
                    <a:pt x="2327" y="1007"/>
                    <a:pt x="2327" y="1007"/>
                    <a:pt x="2328" y="1006"/>
                  </a:cubicBezTo>
                  <a:cubicBezTo>
                    <a:pt x="2328" y="1006"/>
                    <a:pt x="2329" y="1006"/>
                    <a:pt x="2329" y="1005"/>
                  </a:cubicBezTo>
                  <a:cubicBezTo>
                    <a:pt x="2329" y="1005"/>
                    <a:pt x="2330" y="1005"/>
                    <a:pt x="2330" y="1004"/>
                  </a:cubicBezTo>
                  <a:cubicBezTo>
                    <a:pt x="2332" y="1002"/>
                    <a:pt x="2335" y="998"/>
                    <a:pt x="2337" y="995"/>
                  </a:cubicBezTo>
                  <a:cubicBezTo>
                    <a:pt x="2338" y="993"/>
                    <a:pt x="2339" y="991"/>
                    <a:pt x="2340" y="989"/>
                  </a:cubicBezTo>
                  <a:cubicBezTo>
                    <a:pt x="2341" y="988"/>
                    <a:pt x="2342" y="986"/>
                    <a:pt x="2344" y="984"/>
                  </a:cubicBezTo>
                  <a:cubicBezTo>
                    <a:pt x="2346" y="980"/>
                    <a:pt x="2348" y="976"/>
                    <a:pt x="2351" y="972"/>
                  </a:cubicBezTo>
                  <a:cubicBezTo>
                    <a:pt x="2351" y="972"/>
                    <a:pt x="2351" y="972"/>
                    <a:pt x="2351" y="972"/>
                  </a:cubicBezTo>
                  <a:cubicBezTo>
                    <a:pt x="2351" y="972"/>
                    <a:pt x="2351" y="972"/>
                    <a:pt x="2351" y="972"/>
                  </a:cubicBezTo>
                  <a:cubicBezTo>
                    <a:pt x="2352" y="971"/>
                    <a:pt x="2352" y="971"/>
                    <a:pt x="2352" y="971"/>
                  </a:cubicBezTo>
                  <a:cubicBezTo>
                    <a:pt x="2352" y="971"/>
                    <a:pt x="2353" y="971"/>
                    <a:pt x="2353" y="970"/>
                  </a:cubicBezTo>
                  <a:cubicBezTo>
                    <a:pt x="2354" y="970"/>
                    <a:pt x="2354" y="970"/>
                    <a:pt x="2354" y="969"/>
                  </a:cubicBezTo>
                  <a:cubicBezTo>
                    <a:pt x="2355" y="969"/>
                    <a:pt x="2355" y="969"/>
                    <a:pt x="2355" y="969"/>
                  </a:cubicBezTo>
                  <a:cubicBezTo>
                    <a:pt x="2355" y="969"/>
                    <a:pt x="2355" y="969"/>
                    <a:pt x="2356" y="968"/>
                  </a:cubicBezTo>
                  <a:cubicBezTo>
                    <a:pt x="2356" y="968"/>
                    <a:pt x="2357" y="968"/>
                    <a:pt x="2357" y="967"/>
                  </a:cubicBezTo>
                  <a:cubicBezTo>
                    <a:pt x="2358" y="967"/>
                    <a:pt x="2359" y="966"/>
                    <a:pt x="2359" y="965"/>
                  </a:cubicBezTo>
                  <a:cubicBezTo>
                    <a:pt x="2360" y="964"/>
                    <a:pt x="2361" y="963"/>
                    <a:pt x="2362" y="962"/>
                  </a:cubicBezTo>
                  <a:cubicBezTo>
                    <a:pt x="2363" y="962"/>
                    <a:pt x="2363" y="961"/>
                    <a:pt x="2364" y="960"/>
                  </a:cubicBezTo>
                  <a:cubicBezTo>
                    <a:pt x="2364" y="959"/>
                    <a:pt x="2365" y="959"/>
                    <a:pt x="2365" y="958"/>
                  </a:cubicBezTo>
                  <a:cubicBezTo>
                    <a:pt x="2365" y="958"/>
                    <a:pt x="2365" y="958"/>
                    <a:pt x="2365" y="958"/>
                  </a:cubicBezTo>
                  <a:cubicBezTo>
                    <a:pt x="2381" y="957"/>
                    <a:pt x="2376" y="944"/>
                    <a:pt x="2377" y="936"/>
                  </a:cubicBezTo>
                  <a:cubicBezTo>
                    <a:pt x="2371" y="939"/>
                    <a:pt x="2364" y="940"/>
                    <a:pt x="2361" y="946"/>
                  </a:cubicBezTo>
                  <a:cubicBezTo>
                    <a:pt x="2359" y="949"/>
                    <a:pt x="2361" y="954"/>
                    <a:pt x="2364" y="957"/>
                  </a:cubicBezTo>
                  <a:cubicBezTo>
                    <a:pt x="2364" y="958"/>
                    <a:pt x="2363" y="959"/>
                    <a:pt x="2363" y="959"/>
                  </a:cubicBezTo>
                  <a:cubicBezTo>
                    <a:pt x="2362" y="960"/>
                    <a:pt x="2361" y="961"/>
                    <a:pt x="2360" y="962"/>
                  </a:cubicBezTo>
                  <a:cubicBezTo>
                    <a:pt x="2360" y="963"/>
                    <a:pt x="2359" y="963"/>
                    <a:pt x="2358" y="964"/>
                  </a:cubicBezTo>
                  <a:cubicBezTo>
                    <a:pt x="2357" y="965"/>
                    <a:pt x="2357" y="966"/>
                    <a:pt x="2356" y="966"/>
                  </a:cubicBezTo>
                  <a:cubicBezTo>
                    <a:pt x="2355" y="967"/>
                    <a:pt x="2355" y="967"/>
                    <a:pt x="2355" y="967"/>
                  </a:cubicBezTo>
                  <a:cubicBezTo>
                    <a:pt x="2354" y="968"/>
                    <a:pt x="2354" y="968"/>
                    <a:pt x="2354" y="968"/>
                  </a:cubicBezTo>
                  <a:cubicBezTo>
                    <a:pt x="2354" y="968"/>
                    <a:pt x="2354" y="968"/>
                    <a:pt x="2353" y="968"/>
                  </a:cubicBezTo>
                  <a:cubicBezTo>
                    <a:pt x="2353" y="969"/>
                    <a:pt x="2353" y="969"/>
                    <a:pt x="2352" y="969"/>
                  </a:cubicBezTo>
                  <a:cubicBezTo>
                    <a:pt x="2354" y="967"/>
                    <a:pt x="2355" y="965"/>
                    <a:pt x="2356" y="963"/>
                  </a:cubicBezTo>
                  <a:cubicBezTo>
                    <a:pt x="2356" y="963"/>
                    <a:pt x="2356" y="963"/>
                    <a:pt x="2356" y="962"/>
                  </a:cubicBezTo>
                  <a:cubicBezTo>
                    <a:pt x="2357" y="962"/>
                    <a:pt x="2357" y="962"/>
                    <a:pt x="2357" y="961"/>
                  </a:cubicBezTo>
                  <a:cubicBezTo>
                    <a:pt x="2357" y="961"/>
                    <a:pt x="2358" y="960"/>
                    <a:pt x="2358" y="959"/>
                  </a:cubicBezTo>
                  <a:cubicBezTo>
                    <a:pt x="2358" y="958"/>
                    <a:pt x="2359" y="957"/>
                    <a:pt x="2359" y="956"/>
                  </a:cubicBezTo>
                  <a:cubicBezTo>
                    <a:pt x="2360" y="955"/>
                    <a:pt x="2360" y="954"/>
                    <a:pt x="2360" y="954"/>
                  </a:cubicBezTo>
                  <a:cubicBezTo>
                    <a:pt x="2360" y="954"/>
                    <a:pt x="2359" y="955"/>
                    <a:pt x="2358" y="956"/>
                  </a:cubicBezTo>
                  <a:cubicBezTo>
                    <a:pt x="2357" y="957"/>
                    <a:pt x="2357" y="958"/>
                    <a:pt x="2356" y="959"/>
                  </a:cubicBezTo>
                  <a:cubicBezTo>
                    <a:pt x="2355" y="960"/>
                    <a:pt x="2355" y="960"/>
                    <a:pt x="2354" y="961"/>
                  </a:cubicBezTo>
                  <a:cubicBezTo>
                    <a:pt x="2354" y="961"/>
                    <a:pt x="2354" y="961"/>
                    <a:pt x="2354" y="962"/>
                  </a:cubicBezTo>
                  <a:cubicBezTo>
                    <a:pt x="2354" y="962"/>
                    <a:pt x="2353" y="962"/>
                    <a:pt x="2353" y="963"/>
                  </a:cubicBezTo>
                  <a:cubicBezTo>
                    <a:pt x="2350" y="968"/>
                    <a:pt x="2346" y="974"/>
                    <a:pt x="2342" y="981"/>
                  </a:cubicBezTo>
                  <a:cubicBezTo>
                    <a:pt x="2342" y="981"/>
                    <a:pt x="2342" y="981"/>
                    <a:pt x="2342" y="981"/>
                  </a:cubicBezTo>
                  <a:cubicBezTo>
                    <a:pt x="2342" y="980"/>
                    <a:pt x="2342" y="980"/>
                    <a:pt x="2342" y="980"/>
                  </a:cubicBezTo>
                  <a:cubicBezTo>
                    <a:pt x="2342" y="980"/>
                    <a:pt x="2342" y="979"/>
                    <a:pt x="2342" y="979"/>
                  </a:cubicBezTo>
                  <a:cubicBezTo>
                    <a:pt x="2342" y="979"/>
                    <a:pt x="2342" y="979"/>
                    <a:pt x="2342" y="979"/>
                  </a:cubicBezTo>
                  <a:cubicBezTo>
                    <a:pt x="2342" y="978"/>
                    <a:pt x="2341" y="978"/>
                    <a:pt x="2341" y="977"/>
                  </a:cubicBezTo>
                  <a:cubicBezTo>
                    <a:pt x="2341" y="976"/>
                    <a:pt x="2341" y="976"/>
                    <a:pt x="2340" y="975"/>
                  </a:cubicBezTo>
                  <a:cubicBezTo>
                    <a:pt x="2340" y="975"/>
                    <a:pt x="2339" y="974"/>
                    <a:pt x="2339" y="973"/>
                  </a:cubicBezTo>
                  <a:cubicBezTo>
                    <a:pt x="2338" y="972"/>
                    <a:pt x="2338" y="972"/>
                    <a:pt x="2337" y="971"/>
                  </a:cubicBezTo>
                  <a:cubicBezTo>
                    <a:pt x="2337" y="971"/>
                    <a:pt x="2337" y="970"/>
                    <a:pt x="2336" y="970"/>
                  </a:cubicBezTo>
                  <a:cubicBezTo>
                    <a:pt x="2336" y="970"/>
                    <a:pt x="2336" y="970"/>
                    <a:pt x="2336" y="970"/>
                  </a:cubicBezTo>
                  <a:cubicBezTo>
                    <a:pt x="2335" y="969"/>
                    <a:pt x="2335" y="969"/>
                    <a:pt x="2335" y="969"/>
                  </a:cubicBezTo>
                  <a:cubicBezTo>
                    <a:pt x="2343" y="957"/>
                    <a:pt x="2329" y="955"/>
                    <a:pt x="2321" y="951"/>
                  </a:cubicBezTo>
                  <a:cubicBezTo>
                    <a:pt x="2312" y="966"/>
                    <a:pt x="2314" y="975"/>
                    <a:pt x="2333" y="971"/>
                  </a:cubicBezTo>
                  <a:cubicBezTo>
                    <a:pt x="2333" y="971"/>
                    <a:pt x="2334" y="971"/>
                    <a:pt x="2334" y="971"/>
                  </a:cubicBezTo>
                  <a:cubicBezTo>
                    <a:pt x="2334" y="971"/>
                    <a:pt x="2335" y="972"/>
                    <a:pt x="2335" y="973"/>
                  </a:cubicBezTo>
                  <a:cubicBezTo>
                    <a:pt x="2336" y="973"/>
                    <a:pt x="2336" y="974"/>
                    <a:pt x="2337" y="975"/>
                  </a:cubicBezTo>
                  <a:cubicBezTo>
                    <a:pt x="2337" y="975"/>
                    <a:pt x="2337" y="976"/>
                    <a:pt x="2338" y="976"/>
                  </a:cubicBezTo>
                  <a:cubicBezTo>
                    <a:pt x="2338" y="977"/>
                    <a:pt x="2339" y="978"/>
                    <a:pt x="2339" y="978"/>
                  </a:cubicBezTo>
                  <a:cubicBezTo>
                    <a:pt x="2339" y="979"/>
                    <a:pt x="2339" y="979"/>
                    <a:pt x="2340" y="980"/>
                  </a:cubicBezTo>
                  <a:cubicBezTo>
                    <a:pt x="2340" y="980"/>
                    <a:pt x="2340" y="980"/>
                    <a:pt x="2340" y="980"/>
                  </a:cubicBezTo>
                  <a:cubicBezTo>
                    <a:pt x="2340" y="981"/>
                    <a:pt x="2340" y="981"/>
                    <a:pt x="2340" y="981"/>
                  </a:cubicBezTo>
                  <a:cubicBezTo>
                    <a:pt x="2340" y="981"/>
                    <a:pt x="2340" y="981"/>
                    <a:pt x="2340" y="981"/>
                  </a:cubicBezTo>
                  <a:cubicBezTo>
                    <a:pt x="2341" y="982"/>
                    <a:pt x="2341" y="982"/>
                    <a:pt x="2341" y="982"/>
                  </a:cubicBezTo>
                  <a:cubicBezTo>
                    <a:pt x="2341" y="982"/>
                    <a:pt x="2341" y="982"/>
                    <a:pt x="2341" y="982"/>
                  </a:cubicBezTo>
                  <a:cubicBezTo>
                    <a:pt x="2341" y="983"/>
                    <a:pt x="2341" y="983"/>
                    <a:pt x="2341" y="983"/>
                  </a:cubicBezTo>
                  <a:cubicBezTo>
                    <a:pt x="2340" y="985"/>
                    <a:pt x="2339" y="987"/>
                    <a:pt x="2338" y="989"/>
                  </a:cubicBezTo>
                  <a:cubicBezTo>
                    <a:pt x="2336" y="991"/>
                    <a:pt x="2335" y="992"/>
                    <a:pt x="2334" y="994"/>
                  </a:cubicBezTo>
                  <a:cubicBezTo>
                    <a:pt x="2332" y="998"/>
                    <a:pt x="2330" y="1001"/>
                    <a:pt x="2328" y="1003"/>
                  </a:cubicBezTo>
                  <a:cubicBezTo>
                    <a:pt x="2327" y="1003"/>
                    <a:pt x="2327" y="1004"/>
                    <a:pt x="2327" y="1004"/>
                  </a:cubicBezTo>
                  <a:cubicBezTo>
                    <a:pt x="2327" y="1004"/>
                    <a:pt x="2326" y="1004"/>
                    <a:pt x="2326" y="1005"/>
                  </a:cubicBezTo>
                  <a:cubicBezTo>
                    <a:pt x="2326" y="1005"/>
                    <a:pt x="2325" y="1006"/>
                    <a:pt x="2325" y="1006"/>
                  </a:cubicBezTo>
                  <a:cubicBezTo>
                    <a:pt x="2324" y="1007"/>
                    <a:pt x="2324" y="1007"/>
                    <a:pt x="2323" y="1008"/>
                  </a:cubicBezTo>
                  <a:cubicBezTo>
                    <a:pt x="2323" y="1008"/>
                    <a:pt x="2323" y="1008"/>
                    <a:pt x="2322" y="1009"/>
                  </a:cubicBezTo>
                  <a:cubicBezTo>
                    <a:pt x="2322" y="1009"/>
                    <a:pt x="2321" y="1009"/>
                    <a:pt x="2321" y="1010"/>
                  </a:cubicBezTo>
                  <a:cubicBezTo>
                    <a:pt x="2321" y="1010"/>
                    <a:pt x="2320" y="1010"/>
                    <a:pt x="2320" y="1010"/>
                  </a:cubicBezTo>
                  <a:cubicBezTo>
                    <a:pt x="2320" y="1010"/>
                    <a:pt x="2320" y="1010"/>
                    <a:pt x="2320" y="1010"/>
                  </a:cubicBezTo>
                  <a:cubicBezTo>
                    <a:pt x="2319" y="1011"/>
                    <a:pt x="2319" y="1011"/>
                    <a:pt x="2319" y="1011"/>
                  </a:cubicBezTo>
                  <a:cubicBezTo>
                    <a:pt x="2317" y="1011"/>
                    <a:pt x="2317" y="1011"/>
                    <a:pt x="2317" y="1011"/>
                  </a:cubicBezTo>
                  <a:cubicBezTo>
                    <a:pt x="2315" y="1011"/>
                    <a:pt x="2315" y="1011"/>
                    <a:pt x="2315" y="1011"/>
                  </a:cubicBezTo>
                  <a:cubicBezTo>
                    <a:pt x="2314" y="1012"/>
                    <a:pt x="2313" y="1012"/>
                    <a:pt x="2311" y="1012"/>
                  </a:cubicBezTo>
                  <a:cubicBezTo>
                    <a:pt x="2306" y="1014"/>
                    <a:pt x="2302" y="1015"/>
                    <a:pt x="2297" y="1017"/>
                  </a:cubicBezTo>
                  <a:cubicBezTo>
                    <a:pt x="2287" y="1021"/>
                    <a:pt x="2278" y="1025"/>
                    <a:pt x="2269" y="1029"/>
                  </a:cubicBezTo>
                  <a:cubicBezTo>
                    <a:pt x="2260" y="1033"/>
                    <a:pt x="2252" y="1037"/>
                    <a:pt x="2244" y="1041"/>
                  </a:cubicBezTo>
                  <a:cubicBezTo>
                    <a:pt x="2240" y="1043"/>
                    <a:pt x="2237" y="1044"/>
                    <a:pt x="2233" y="1046"/>
                  </a:cubicBezTo>
                  <a:cubicBezTo>
                    <a:pt x="2233" y="1046"/>
                    <a:pt x="2233" y="1046"/>
                    <a:pt x="2233" y="1046"/>
                  </a:cubicBezTo>
                  <a:cubicBezTo>
                    <a:pt x="2234" y="1045"/>
                    <a:pt x="2234" y="1045"/>
                    <a:pt x="2235" y="1044"/>
                  </a:cubicBezTo>
                  <a:cubicBezTo>
                    <a:pt x="2236" y="1043"/>
                    <a:pt x="2237" y="1042"/>
                    <a:pt x="2238" y="1041"/>
                  </a:cubicBezTo>
                  <a:cubicBezTo>
                    <a:pt x="2239" y="1040"/>
                    <a:pt x="2239" y="1039"/>
                    <a:pt x="2240" y="1037"/>
                  </a:cubicBezTo>
                  <a:cubicBezTo>
                    <a:pt x="2241" y="1036"/>
                    <a:pt x="2242" y="1035"/>
                    <a:pt x="2243" y="1034"/>
                  </a:cubicBezTo>
                  <a:cubicBezTo>
                    <a:pt x="2243" y="1033"/>
                    <a:pt x="2244" y="1032"/>
                    <a:pt x="2244" y="1031"/>
                  </a:cubicBezTo>
                  <a:cubicBezTo>
                    <a:pt x="2261" y="1022"/>
                    <a:pt x="2253" y="1015"/>
                    <a:pt x="2261" y="1003"/>
                  </a:cubicBezTo>
                  <a:cubicBezTo>
                    <a:pt x="2255" y="1006"/>
                    <a:pt x="2249" y="1009"/>
                    <a:pt x="2245" y="1012"/>
                  </a:cubicBezTo>
                  <a:cubicBezTo>
                    <a:pt x="2251" y="1001"/>
                    <a:pt x="2260" y="990"/>
                    <a:pt x="2270" y="980"/>
                  </a:cubicBezTo>
                  <a:cubicBezTo>
                    <a:pt x="2258" y="985"/>
                    <a:pt x="2247" y="995"/>
                    <a:pt x="2237" y="1003"/>
                  </a:cubicBezTo>
                  <a:cubicBezTo>
                    <a:pt x="2226" y="1013"/>
                    <a:pt x="2219" y="1025"/>
                    <a:pt x="2213" y="1035"/>
                  </a:cubicBezTo>
                  <a:cubicBezTo>
                    <a:pt x="2192" y="1051"/>
                    <a:pt x="2164" y="1053"/>
                    <a:pt x="2139" y="1047"/>
                  </a:cubicBezTo>
                  <a:cubicBezTo>
                    <a:pt x="2129" y="1041"/>
                    <a:pt x="2114" y="1035"/>
                    <a:pt x="2105" y="1033"/>
                  </a:cubicBezTo>
                  <a:cubicBezTo>
                    <a:pt x="2089" y="1029"/>
                    <a:pt x="2082" y="1020"/>
                    <a:pt x="2066" y="1015"/>
                  </a:cubicBezTo>
                  <a:cubicBezTo>
                    <a:pt x="2062" y="1014"/>
                    <a:pt x="2058" y="1012"/>
                    <a:pt x="2054" y="1011"/>
                  </a:cubicBezTo>
                  <a:cubicBezTo>
                    <a:pt x="2055" y="1011"/>
                    <a:pt x="2056" y="1010"/>
                    <a:pt x="2057" y="1010"/>
                  </a:cubicBezTo>
                  <a:cubicBezTo>
                    <a:pt x="2063" y="1007"/>
                    <a:pt x="2069" y="1003"/>
                    <a:pt x="2076" y="999"/>
                  </a:cubicBezTo>
                  <a:cubicBezTo>
                    <a:pt x="2076" y="999"/>
                    <a:pt x="2076" y="999"/>
                    <a:pt x="2076" y="999"/>
                  </a:cubicBezTo>
                  <a:cubicBezTo>
                    <a:pt x="2077" y="1000"/>
                    <a:pt x="2078" y="1000"/>
                    <a:pt x="2079" y="1000"/>
                  </a:cubicBezTo>
                  <a:cubicBezTo>
                    <a:pt x="2080" y="1000"/>
                    <a:pt x="2080" y="1001"/>
                    <a:pt x="2081" y="1001"/>
                  </a:cubicBezTo>
                  <a:cubicBezTo>
                    <a:pt x="2082" y="1001"/>
                    <a:pt x="2082" y="1001"/>
                    <a:pt x="2083" y="1001"/>
                  </a:cubicBezTo>
                  <a:cubicBezTo>
                    <a:pt x="2084" y="1001"/>
                    <a:pt x="2086" y="1002"/>
                    <a:pt x="2088" y="1002"/>
                  </a:cubicBezTo>
                  <a:cubicBezTo>
                    <a:pt x="2089" y="1002"/>
                    <a:pt x="2091" y="1003"/>
                    <a:pt x="2093" y="1003"/>
                  </a:cubicBezTo>
                  <a:cubicBezTo>
                    <a:pt x="2097" y="1004"/>
                    <a:pt x="2101" y="1004"/>
                    <a:pt x="2105" y="1005"/>
                  </a:cubicBezTo>
                  <a:cubicBezTo>
                    <a:pt x="2109" y="1006"/>
                    <a:pt x="2113" y="1007"/>
                    <a:pt x="2116" y="1008"/>
                  </a:cubicBezTo>
                  <a:cubicBezTo>
                    <a:pt x="2118" y="1009"/>
                    <a:pt x="2120" y="1009"/>
                    <a:pt x="2122" y="1010"/>
                  </a:cubicBezTo>
                  <a:cubicBezTo>
                    <a:pt x="2123" y="1010"/>
                    <a:pt x="2125" y="1011"/>
                    <a:pt x="2126" y="1011"/>
                  </a:cubicBezTo>
                  <a:cubicBezTo>
                    <a:pt x="2127" y="1012"/>
                    <a:pt x="2127" y="1012"/>
                    <a:pt x="2127" y="1012"/>
                  </a:cubicBezTo>
                  <a:cubicBezTo>
                    <a:pt x="2127" y="1012"/>
                    <a:pt x="2128" y="1012"/>
                    <a:pt x="2128" y="1012"/>
                  </a:cubicBezTo>
                  <a:cubicBezTo>
                    <a:pt x="2128" y="1012"/>
                    <a:pt x="2128" y="1013"/>
                    <a:pt x="2129" y="1013"/>
                  </a:cubicBezTo>
                  <a:cubicBezTo>
                    <a:pt x="2129" y="1014"/>
                    <a:pt x="2129" y="1014"/>
                    <a:pt x="2129" y="1014"/>
                  </a:cubicBezTo>
                  <a:cubicBezTo>
                    <a:pt x="2130" y="1014"/>
                    <a:pt x="2130" y="1014"/>
                    <a:pt x="2130" y="1014"/>
                  </a:cubicBezTo>
                  <a:cubicBezTo>
                    <a:pt x="2130" y="1014"/>
                    <a:pt x="2130" y="1014"/>
                    <a:pt x="2130" y="1015"/>
                  </a:cubicBezTo>
                  <a:cubicBezTo>
                    <a:pt x="2131" y="1015"/>
                    <a:pt x="2132" y="1015"/>
                    <a:pt x="2132" y="1016"/>
                  </a:cubicBezTo>
                  <a:cubicBezTo>
                    <a:pt x="2133" y="1016"/>
                    <a:pt x="2134" y="1016"/>
                    <a:pt x="2135" y="1017"/>
                  </a:cubicBezTo>
                  <a:cubicBezTo>
                    <a:pt x="2136" y="1017"/>
                    <a:pt x="2137" y="1017"/>
                    <a:pt x="2137" y="1018"/>
                  </a:cubicBezTo>
                  <a:cubicBezTo>
                    <a:pt x="2138" y="1018"/>
                    <a:pt x="2139" y="1018"/>
                    <a:pt x="2140" y="1018"/>
                  </a:cubicBezTo>
                  <a:cubicBezTo>
                    <a:pt x="2140" y="1018"/>
                    <a:pt x="2140" y="1019"/>
                    <a:pt x="2140" y="1019"/>
                  </a:cubicBezTo>
                  <a:cubicBezTo>
                    <a:pt x="2140" y="1019"/>
                    <a:pt x="2140" y="1019"/>
                    <a:pt x="2140" y="1019"/>
                  </a:cubicBezTo>
                  <a:cubicBezTo>
                    <a:pt x="2151" y="1028"/>
                    <a:pt x="2161" y="1025"/>
                    <a:pt x="2173" y="1022"/>
                  </a:cubicBezTo>
                  <a:cubicBezTo>
                    <a:pt x="2164" y="1011"/>
                    <a:pt x="2153" y="1012"/>
                    <a:pt x="2143" y="1017"/>
                  </a:cubicBezTo>
                  <a:cubicBezTo>
                    <a:pt x="2142" y="1016"/>
                    <a:pt x="2141" y="1016"/>
                    <a:pt x="2140" y="1016"/>
                  </a:cubicBezTo>
                  <a:cubicBezTo>
                    <a:pt x="2140" y="1016"/>
                    <a:pt x="2139" y="1015"/>
                    <a:pt x="2138" y="1015"/>
                  </a:cubicBezTo>
                  <a:cubicBezTo>
                    <a:pt x="2137" y="1015"/>
                    <a:pt x="2136" y="1015"/>
                    <a:pt x="2135" y="1014"/>
                  </a:cubicBezTo>
                  <a:cubicBezTo>
                    <a:pt x="2135" y="1014"/>
                    <a:pt x="2134" y="1014"/>
                    <a:pt x="2133" y="1013"/>
                  </a:cubicBezTo>
                  <a:cubicBezTo>
                    <a:pt x="2133" y="1013"/>
                    <a:pt x="2133" y="1013"/>
                    <a:pt x="2132" y="1013"/>
                  </a:cubicBezTo>
                  <a:cubicBezTo>
                    <a:pt x="2133" y="1013"/>
                    <a:pt x="2133" y="1013"/>
                    <a:pt x="2134" y="1013"/>
                  </a:cubicBezTo>
                  <a:cubicBezTo>
                    <a:pt x="2135" y="1013"/>
                    <a:pt x="2136" y="1013"/>
                    <a:pt x="2136" y="1013"/>
                  </a:cubicBezTo>
                  <a:cubicBezTo>
                    <a:pt x="2136" y="1013"/>
                    <a:pt x="2135" y="1013"/>
                    <a:pt x="2134" y="1012"/>
                  </a:cubicBezTo>
                  <a:cubicBezTo>
                    <a:pt x="2133" y="1012"/>
                    <a:pt x="2132" y="1011"/>
                    <a:pt x="2131" y="1010"/>
                  </a:cubicBezTo>
                  <a:cubicBezTo>
                    <a:pt x="2130" y="1010"/>
                    <a:pt x="2130" y="1010"/>
                    <a:pt x="2129" y="1010"/>
                  </a:cubicBezTo>
                  <a:cubicBezTo>
                    <a:pt x="2129" y="1009"/>
                    <a:pt x="2128" y="1009"/>
                    <a:pt x="2128" y="1009"/>
                  </a:cubicBezTo>
                  <a:cubicBezTo>
                    <a:pt x="2127" y="1009"/>
                    <a:pt x="2127" y="1009"/>
                    <a:pt x="2127" y="1009"/>
                  </a:cubicBezTo>
                  <a:cubicBezTo>
                    <a:pt x="2125" y="1008"/>
                    <a:pt x="2124" y="1008"/>
                    <a:pt x="2122" y="1007"/>
                  </a:cubicBezTo>
                  <a:cubicBezTo>
                    <a:pt x="2120" y="1007"/>
                    <a:pt x="2118" y="1006"/>
                    <a:pt x="2117" y="1006"/>
                  </a:cubicBezTo>
                  <a:cubicBezTo>
                    <a:pt x="2113" y="1005"/>
                    <a:pt x="2109" y="1004"/>
                    <a:pt x="2105" y="1003"/>
                  </a:cubicBezTo>
                  <a:cubicBezTo>
                    <a:pt x="2101" y="1002"/>
                    <a:pt x="2097" y="1001"/>
                    <a:pt x="2093" y="1000"/>
                  </a:cubicBezTo>
                  <a:cubicBezTo>
                    <a:pt x="2091" y="1000"/>
                    <a:pt x="2090" y="999"/>
                    <a:pt x="2088" y="999"/>
                  </a:cubicBezTo>
                  <a:cubicBezTo>
                    <a:pt x="2086" y="999"/>
                    <a:pt x="2085" y="999"/>
                    <a:pt x="2083" y="998"/>
                  </a:cubicBezTo>
                  <a:cubicBezTo>
                    <a:pt x="2082" y="998"/>
                    <a:pt x="2082" y="998"/>
                    <a:pt x="2081" y="998"/>
                  </a:cubicBezTo>
                  <a:cubicBezTo>
                    <a:pt x="2080" y="998"/>
                    <a:pt x="2080" y="998"/>
                    <a:pt x="2079" y="998"/>
                  </a:cubicBezTo>
                  <a:cubicBezTo>
                    <a:pt x="2078" y="998"/>
                    <a:pt x="2078" y="998"/>
                    <a:pt x="2077" y="998"/>
                  </a:cubicBezTo>
                  <a:cubicBezTo>
                    <a:pt x="2086" y="993"/>
                    <a:pt x="2095" y="986"/>
                    <a:pt x="2104" y="978"/>
                  </a:cubicBezTo>
                  <a:cubicBezTo>
                    <a:pt x="2106" y="977"/>
                    <a:pt x="2108" y="975"/>
                    <a:pt x="2110" y="973"/>
                  </a:cubicBezTo>
                  <a:cubicBezTo>
                    <a:pt x="2112" y="971"/>
                    <a:pt x="2114" y="970"/>
                    <a:pt x="2116" y="968"/>
                  </a:cubicBezTo>
                  <a:cubicBezTo>
                    <a:pt x="2120" y="964"/>
                    <a:pt x="2124" y="960"/>
                    <a:pt x="2127" y="956"/>
                  </a:cubicBezTo>
                  <a:cubicBezTo>
                    <a:pt x="2133" y="950"/>
                    <a:pt x="2139" y="943"/>
                    <a:pt x="2146" y="937"/>
                  </a:cubicBezTo>
                  <a:cubicBezTo>
                    <a:pt x="2146" y="937"/>
                    <a:pt x="2147" y="937"/>
                    <a:pt x="2148" y="937"/>
                  </a:cubicBezTo>
                  <a:cubicBezTo>
                    <a:pt x="2148" y="937"/>
                    <a:pt x="2148" y="937"/>
                    <a:pt x="2149" y="937"/>
                  </a:cubicBezTo>
                  <a:cubicBezTo>
                    <a:pt x="2149" y="937"/>
                    <a:pt x="2149" y="937"/>
                    <a:pt x="2150" y="937"/>
                  </a:cubicBezTo>
                  <a:cubicBezTo>
                    <a:pt x="2150" y="937"/>
                    <a:pt x="2151" y="937"/>
                    <a:pt x="2151" y="937"/>
                  </a:cubicBezTo>
                  <a:cubicBezTo>
                    <a:pt x="2152" y="937"/>
                    <a:pt x="2152" y="937"/>
                    <a:pt x="2152" y="937"/>
                  </a:cubicBezTo>
                  <a:cubicBezTo>
                    <a:pt x="2152" y="937"/>
                    <a:pt x="2153" y="937"/>
                    <a:pt x="2153" y="937"/>
                  </a:cubicBezTo>
                  <a:cubicBezTo>
                    <a:pt x="2153" y="937"/>
                    <a:pt x="2154" y="936"/>
                    <a:pt x="2155" y="936"/>
                  </a:cubicBezTo>
                  <a:cubicBezTo>
                    <a:pt x="2155" y="936"/>
                    <a:pt x="2156" y="936"/>
                    <a:pt x="2156" y="936"/>
                  </a:cubicBezTo>
                  <a:cubicBezTo>
                    <a:pt x="2157" y="936"/>
                    <a:pt x="2157" y="936"/>
                    <a:pt x="2157" y="936"/>
                  </a:cubicBezTo>
                  <a:cubicBezTo>
                    <a:pt x="2158" y="936"/>
                    <a:pt x="2158" y="936"/>
                    <a:pt x="2158" y="936"/>
                  </a:cubicBezTo>
                  <a:cubicBezTo>
                    <a:pt x="2159" y="936"/>
                    <a:pt x="2160" y="936"/>
                    <a:pt x="2160" y="936"/>
                  </a:cubicBezTo>
                  <a:cubicBezTo>
                    <a:pt x="2162" y="936"/>
                    <a:pt x="2163" y="936"/>
                    <a:pt x="2165" y="936"/>
                  </a:cubicBezTo>
                  <a:cubicBezTo>
                    <a:pt x="2166" y="936"/>
                    <a:pt x="2167" y="937"/>
                    <a:pt x="2169" y="937"/>
                  </a:cubicBezTo>
                  <a:cubicBezTo>
                    <a:pt x="2170" y="937"/>
                    <a:pt x="2172" y="937"/>
                    <a:pt x="2173" y="938"/>
                  </a:cubicBezTo>
                  <a:cubicBezTo>
                    <a:pt x="2174" y="938"/>
                    <a:pt x="2176" y="939"/>
                    <a:pt x="2177" y="939"/>
                  </a:cubicBezTo>
                  <a:cubicBezTo>
                    <a:pt x="2178" y="947"/>
                    <a:pt x="2182" y="956"/>
                    <a:pt x="2188" y="959"/>
                  </a:cubicBezTo>
                  <a:cubicBezTo>
                    <a:pt x="2195" y="964"/>
                    <a:pt x="2202" y="956"/>
                    <a:pt x="2209" y="953"/>
                  </a:cubicBezTo>
                  <a:cubicBezTo>
                    <a:pt x="2199" y="943"/>
                    <a:pt x="2189" y="918"/>
                    <a:pt x="2177" y="936"/>
                  </a:cubicBezTo>
                  <a:cubicBezTo>
                    <a:pt x="2176" y="936"/>
                    <a:pt x="2176" y="936"/>
                    <a:pt x="2176" y="936"/>
                  </a:cubicBezTo>
                  <a:cubicBezTo>
                    <a:pt x="2176" y="935"/>
                    <a:pt x="2176" y="935"/>
                    <a:pt x="2176" y="934"/>
                  </a:cubicBezTo>
                  <a:cubicBezTo>
                    <a:pt x="2176" y="936"/>
                    <a:pt x="2176" y="936"/>
                    <a:pt x="2176" y="936"/>
                  </a:cubicBezTo>
                  <a:cubicBezTo>
                    <a:pt x="2175" y="936"/>
                    <a:pt x="2174" y="935"/>
                    <a:pt x="2174" y="935"/>
                  </a:cubicBezTo>
                  <a:cubicBezTo>
                    <a:pt x="2172" y="935"/>
                    <a:pt x="2171" y="934"/>
                    <a:pt x="2169" y="934"/>
                  </a:cubicBezTo>
                  <a:cubicBezTo>
                    <a:pt x="2168" y="934"/>
                    <a:pt x="2166" y="934"/>
                    <a:pt x="2164" y="933"/>
                  </a:cubicBezTo>
                  <a:cubicBezTo>
                    <a:pt x="2163" y="933"/>
                    <a:pt x="2161" y="933"/>
                    <a:pt x="2160" y="933"/>
                  </a:cubicBezTo>
                  <a:cubicBezTo>
                    <a:pt x="2159" y="933"/>
                    <a:pt x="2159" y="933"/>
                    <a:pt x="2158" y="933"/>
                  </a:cubicBezTo>
                  <a:cubicBezTo>
                    <a:pt x="2158" y="933"/>
                    <a:pt x="2157" y="933"/>
                    <a:pt x="2157" y="933"/>
                  </a:cubicBezTo>
                  <a:cubicBezTo>
                    <a:pt x="2157" y="933"/>
                    <a:pt x="2156" y="933"/>
                    <a:pt x="2156" y="933"/>
                  </a:cubicBezTo>
                  <a:cubicBezTo>
                    <a:pt x="2155" y="934"/>
                    <a:pt x="2155" y="934"/>
                    <a:pt x="2154" y="934"/>
                  </a:cubicBezTo>
                  <a:cubicBezTo>
                    <a:pt x="2153" y="934"/>
                    <a:pt x="2153" y="934"/>
                    <a:pt x="2152" y="934"/>
                  </a:cubicBezTo>
                  <a:cubicBezTo>
                    <a:pt x="2152" y="934"/>
                    <a:pt x="2152" y="934"/>
                    <a:pt x="2151" y="934"/>
                  </a:cubicBezTo>
                  <a:cubicBezTo>
                    <a:pt x="2151" y="934"/>
                    <a:pt x="2151" y="934"/>
                    <a:pt x="2151" y="934"/>
                  </a:cubicBezTo>
                  <a:cubicBezTo>
                    <a:pt x="2150" y="935"/>
                    <a:pt x="2150" y="935"/>
                    <a:pt x="2149" y="935"/>
                  </a:cubicBezTo>
                  <a:cubicBezTo>
                    <a:pt x="2149" y="935"/>
                    <a:pt x="2149" y="935"/>
                    <a:pt x="2148" y="936"/>
                  </a:cubicBezTo>
                  <a:cubicBezTo>
                    <a:pt x="2148" y="936"/>
                    <a:pt x="2148" y="936"/>
                    <a:pt x="2147" y="936"/>
                  </a:cubicBezTo>
                  <a:cubicBezTo>
                    <a:pt x="2147" y="936"/>
                    <a:pt x="2146" y="937"/>
                    <a:pt x="2146" y="937"/>
                  </a:cubicBezTo>
                  <a:cubicBezTo>
                    <a:pt x="2148" y="935"/>
                    <a:pt x="2149" y="934"/>
                    <a:pt x="2151" y="933"/>
                  </a:cubicBezTo>
                  <a:cubicBezTo>
                    <a:pt x="2152" y="932"/>
                    <a:pt x="2153" y="931"/>
                    <a:pt x="2154" y="930"/>
                  </a:cubicBezTo>
                  <a:cubicBezTo>
                    <a:pt x="2155" y="929"/>
                    <a:pt x="2156" y="928"/>
                    <a:pt x="2157" y="927"/>
                  </a:cubicBezTo>
                  <a:cubicBezTo>
                    <a:pt x="2158" y="927"/>
                    <a:pt x="2159" y="926"/>
                    <a:pt x="2160" y="925"/>
                  </a:cubicBezTo>
                  <a:cubicBezTo>
                    <a:pt x="2163" y="922"/>
                    <a:pt x="2163" y="922"/>
                    <a:pt x="2163" y="922"/>
                  </a:cubicBezTo>
                  <a:cubicBezTo>
                    <a:pt x="2168" y="919"/>
                    <a:pt x="2172" y="916"/>
                    <a:pt x="2177" y="913"/>
                  </a:cubicBezTo>
                  <a:cubicBezTo>
                    <a:pt x="2186" y="907"/>
                    <a:pt x="2195" y="902"/>
                    <a:pt x="2203" y="897"/>
                  </a:cubicBezTo>
                  <a:cubicBezTo>
                    <a:pt x="2212" y="892"/>
                    <a:pt x="2221" y="887"/>
                    <a:pt x="2229" y="882"/>
                  </a:cubicBezTo>
                  <a:cubicBezTo>
                    <a:pt x="2237" y="877"/>
                    <a:pt x="2244" y="872"/>
                    <a:pt x="2251" y="867"/>
                  </a:cubicBezTo>
                  <a:cubicBezTo>
                    <a:pt x="2254" y="864"/>
                    <a:pt x="2257" y="862"/>
                    <a:pt x="2260" y="859"/>
                  </a:cubicBezTo>
                  <a:cubicBezTo>
                    <a:pt x="2261" y="858"/>
                    <a:pt x="2262" y="856"/>
                    <a:pt x="2264" y="855"/>
                  </a:cubicBezTo>
                  <a:cubicBezTo>
                    <a:pt x="2265" y="854"/>
                    <a:pt x="2266" y="852"/>
                    <a:pt x="2267" y="851"/>
                  </a:cubicBezTo>
                  <a:cubicBezTo>
                    <a:pt x="2272" y="846"/>
                    <a:pt x="2275" y="841"/>
                    <a:pt x="2278" y="837"/>
                  </a:cubicBezTo>
                  <a:cubicBezTo>
                    <a:pt x="2280" y="835"/>
                    <a:pt x="2281" y="833"/>
                    <a:pt x="2282" y="831"/>
                  </a:cubicBezTo>
                  <a:cubicBezTo>
                    <a:pt x="2283" y="829"/>
                    <a:pt x="2284" y="828"/>
                    <a:pt x="2284" y="827"/>
                  </a:cubicBezTo>
                  <a:cubicBezTo>
                    <a:pt x="2285" y="824"/>
                    <a:pt x="2286" y="823"/>
                    <a:pt x="2286" y="823"/>
                  </a:cubicBezTo>
                  <a:cubicBezTo>
                    <a:pt x="2286" y="823"/>
                    <a:pt x="2285" y="824"/>
                    <a:pt x="2284" y="826"/>
                  </a:cubicBezTo>
                  <a:cubicBezTo>
                    <a:pt x="2283" y="827"/>
                    <a:pt x="2282" y="829"/>
                    <a:pt x="2281" y="830"/>
                  </a:cubicBezTo>
                  <a:cubicBezTo>
                    <a:pt x="2280" y="832"/>
                    <a:pt x="2278" y="834"/>
                    <a:pt x="2277" y="836"/>
                  </a:cubicBezTo>
                  <a:cubicBezTo>
                    <a:pt x="2274" y="839"/>
                    <a:pt x="2270" y="844"/>
                    <a:pt x="2265" y="848"/>
                  </a:cubicBezTo>
                  <a:cubicBezTo>
                    <a:pt x="2264" y="850"/>
                    <a:pt x="2263" y="851"/>
                    <a:pt x="2261" y="852"/>
                  </a:cubicBezTo>
                  <a:cubicBezTo>
                    <a:pt x="2260" y="853"/>
                    <a:pt x="2259" y="854"/>
                    <a:pt x="2257" y="855"/>
                  </a:cubicBezTo>
                  <a:cubicBezTo>
                    <a:pt x="2256" y="856"/>
                    <a:pt x="2256" y="857"/>
                    <a:pt x="2255" y="857"/>
                  </a:cubicBezTo>
                  <a:cubicBezTo>
                    <a:pt x="2254" y="858"/>
                    <a:pt x="2254" y="859"/>
                    <a:pt x="2253" y="859"/>
                  </a:cubicBezTo>
                  <a:cubicBezTo>
                    <a:pt x="2251" y="860"/>
                    <a:pt x="2250" y="862"/>
                    <a:pt x="2248" y="863"/>
                  </a:cubicBezTo>
                  <a:cubicBezTo>
                    <a:pt x="2248" y="863"/>
                    <a:pt x="2248" y="863"/>
                    <a:pt x="2248" y="863"/>
                  </a:cubicBezTo>
                  <a:cubicBezTo>
                    <a:pt x="2248" y="863"/>
                    <a:pt x="2248" y="863"/>
                    <a:pt x="2248" y="863"/>
                  </a:cubicBezTo>
                  <a:cubicBezTo>
                    <a:pt x="2249" y="862"/>
                    <a:pt x="2249" y="860"/>
                    <a:pt x="2250" y="859"/>
                  </a:cubicBezTo>
                  <a:cubicBezTo>
                    <a:pt x="2250" y="858"/>
                    <a:pt x="2251" y="857"/>
                    <a:pt x="2251" y="855"/>
                  </a:cubicBezTo>
                  <a:cubicBezTo>
                    <a:pt x="2251" y="854"/>
                    <a:pt x="2252" y="853"/>
                    <a:pt x="2252" y="851"/>
                  </a:cubicBezTo>
                  <a:cubicBezTo>
                    <a:pt x="2252" y="851"/>
                    <a:pt x="2252" y="851"/>
                    <a:pt x="2252" y="851"/>
                  </a:cubicBezTo>
                  <a:cubicBezTo>
                    <a:pt x="2253" y="851"/>
                    <a:pt x="2253" y="851"/>
                    <a:pt x="2253" y="851"/>
                  </a:cubicBezTo>
                  <a:cubicBezTo>
                    <a:pt x="2265" y="836"/>
                    <a:pt x="2262" y="819"/>
                    <a:pt x="2258" y="799"/>
                  </a:cubicBezTo>
                  <a:cubicBezTo>
                    <a:pt x="2244" y="810"/>
                    <a:pt x="2245" y="828"/>
                    <a:pt x="2250" y="846"/>
                  </a:cubicBezTo>
                  <a:cubicBezTo>
                    <a:pt x="2250" y="847"/>
                    <a:pt x="2249" y="849"/>
                    <a:pt x="2249" y="850"/>
                  </a:cubicBezTo>
                  <a:cubicBezTo>
                    <a:pt x="2249" y="851"/>
                    <a:pt x="2248" y="853"/>
                    <a:pt x="2248" y="854"/>
                  </a:cubicBezTo>
                  <a:cubicBezTo>
                    <a:pt x="2248" y="855"/>
                    <a:pt x="2247" y="856"/>
                    <a:pt x="2247" y="857"/>
                  </a:cubicBezTo>
                  <a:cubicBezTo>
                    <a:pt x="2246" y="859"/>
                    <a:pt x="2246" y="860"/>
                    <a:pt x="2245" y="861"/>
                  </a:cubicBezTo>
                  <a:cubicBezTo>
                    <a:pt x="2245" y="862"/>
                    <a:pt x="2244" y="863"/>
                    <a:pt x="2244" y="864"/>
                  </a:cubicBezTo>
                  <a:cubicBezTo>
                    <a:pt x="2244" y="864"/>
                    <a:pt x="2244" y="864"/>
                    <a:pt x="2244" y="864"/>
                  </a:cubicBezTo>
                  <a:cubicBezTo>
                    <a:pt x="2243" y="864"/>
                    <a:pt x="2243" y="865"/>
                    <a:pt x="2243" y="865"/>
                  </a:cubicBezTo>
                  <a:cubicBezTo>
                    <a:pt x="2243" y="865"/>
                    <a:pt x="2243" y="866"/>
                    <a:pt x="2243" y="866"/>
                  </a:cubicBezTo>
                  <a:cubicBezTo>
                    <a:pt x="2243" y="866"/>
                    <a:pt x="2243" y="867"/>
                    <a:pt x="2243" y="867"/>
                  </a:cubicBezTo>
                  <a:cubicBezTo>
                    <a:pt x="2238" y="871"/>
                    <a:pt x="2232" y="874"/>
                    <a:pt x="2227" y="878"/>
                  </a:cubicBezTo>
                  <a:cubicBezTo>
                    <a:pt x="2219" y="883"/>
                    <a:pt x="2210" y="888"/>
                    <a:pt x="2201" y="893"/>
                  </a:cubicBezTo>
                  <a:cubicBezTo>
                    <a:pt x="2193" y="898"/>
                    <a:pt x="2183" y="903"/>
                    <a:pt x="2174" y="909"/>
                  </a:cubicBezTo>
                  <a:cubicBezTo>
                    <a:pt x="2170" y="912"/>
                    <a:pt x="2165" y="915"/>
                    <a:pt x="2161" y="919"/>
                  </a:cubicBezTo>
                  <a:cubicBezTo>
                    <a:pt x="2158" y="921"/>
                    <a:pt x="2158" y="921"/>
                    <a:pt x="2158" y="921"/>
                  </a:cubicBezTo>
                  <a:cubicBezTo>
                    <a:pt x="2157" y="922"/>
                    <a:pt x="2156" y="923"/>
                    <a:pt x="2154" y="924"/>
                  </a:cubicBezTo>
                  <a:cubicBezTo>
                    <a:pt x="2153" y="924"/>
                    <a:pt x="2152" y="925"/>
                    <a:pt x="2151" y="926"/>
                  </a:cubicBezTo>
                  <a:cubicBezTo>
                    <a:pt x="2150" y="927"/>
                    <a:pt x="2149" y="928"/>
                    <a:pt x="2148" y="929"/>
                  </a:cubicBezTo>
                  <a:cubicBezTo>
                    <a:pt x="2140" y="936"/>
                    <a:pt x="2132" y="945"/>
                    <a:pt x="2124" y="952"/>
                  </a:cubicBezTo>
                  <a:cubicBezTo>
                    <a:pt x="2122" y="955"/>
                    <a:pt x="2120" y="957"/>
                    <a:pt x="2118" y="959"/>
                  </a:cubicBezTo>
                  <a:cubicBezTo>
                    <a:pt x="2118" y="959"/>
                    <a:pt x="2118" y="959"/>
                    <a:pt x="2118" y="958"/>
                  </a:cubicBezTo>
                  <a:cubicBezTo>
                    <a:pt x="2118" y="958"/>
                    <a:pt x="2119" y="957"/>
                    <a:pt x="2119" y="956"/>
                  </a:cubicBezTo>
                  <a:cubicBezTo>
                    <a:pt x="2119" y="956"/>
                    <a:pt x="2120" y="955"/>
                    <a:pt x="2120" y="954"/>
                  </a:cubicBezTo>
                  <a:cubicBezTo>
                    <a:pt x="2120" y="953"/>
                    <a:pt x="2120" y="952"/>
                    <a:pt x="2121" y="951"/>
                  </a:cubicBezTo>
                  <a:cubicBezTo>
                    <a:pt x="2121" y="951"/>
                    <a:pt x="2121" y="950"/>
                    <a:pt x="2121" y="950"/>
                  </a:cubicBezTo>
                  <a:cubicBezTo>
                    <a:pt x="2121" y="949"/>
                    <a:pt x="2121" y="949"/>
                    <a:pt x="2121" y="948"/>
                  </a:cubicBezTo>
                  <a:cubicBezTo>
                    <a:pt x="2122" y="946"/>
                    <a:pt x="2122" y="943"/>
                    <a:pt x="2123" y="941"/>
                  </a:cubicBezTo>
                  <a:cubicBezTo>
                    <a:pt x="2123" y="938"/>
                    <a:pt x="2124" y="935"/>
                    <a:pt x="2124" y="933"/>
                  </a:cubicBezTo>
                  <a:cubicBezTo>
                    <a:pt x="2125" y="927"/>
                    <a:pt x="2126" y="921"/>
                    <a:pt x="2127" y="915"/>
                  </a:cubicBezTo>
                  <a:cubicBezTo>
                    <a:pt x="2128" y="909"/>
                    <a:pt x="2128" y="904"/>
                    <a:pt x="2129" y="898"/>
                  </a:cubicBezTo>
                  <a:cubicBezTo>
                    <a:pt x="2130" y="898"/>
                    <a:pt x="2130" y="898"/>
                    <a:pt x="2130" y="898"/>
                  </a:cubicBezTo>
                  <a:cubicBezTo>
                    <a:pt x="2131" y="898"/>
                    <a:pt x="2132" y="898"/>
                    <a:pt x="2133" y="897"/>
                  </a:cubicBezTo>
                  <a:cubicBezTo>
                    <a:pt x="2133" y="897"/>
                    <a:pt x="2134" y="897"/>
                    <a:pt x="2134" y="897"/>
                  </a:cubicBezTo>
                  <a:cubicBezTo>
                    <a:pt x="2134" y="897"/>
                    <a:pt x="2135" y="897"/>
                    <a:pt x="2135" y="897"/>
                  </a:cubicBezTo>
                  <a:cubicBezTo>
                    <a:pt x="2135" y="896"/>
                    <a:pt x="2135" y="896"/>
                    <a:pt x="2135" y="896"/>
                  </a:cubicBezTo>
                  <a:cubicBezTo>
                    <a:pt x="2136" y="896"/>
                    <a:pt x="2137" y="895"/>
                    <a:pt x="2139" y="895"/>
                  </a:cubicBezTo>
                  <a:cubicBezTo>
                    <a:pt x="2140" y="894"/>
                    <a:pt x="2141" y="893"/>
                    <a:pt x="2142" y="893"/>
                  </a:cubicBezTo>
                  <a:cubicBezTo>
                    <a:pt x="2144" y="891"/>
                    <a:pt x="2147" y="890"/>
                    <a:pt x="2149" y="888"/>
                  </a:cubicBezTo>
                  <a:cubicBezTo>
                    <a:pt x="2150" y="888"/>
                    <a:pt x="2150" y="888"/>
                    <a:pt x="2150" y="888"/>
                  </a:cubicBezTo>
                  <a:cubicBezTo>
                    <a:pt x="2150" y="888"/>
                    <a:pt x="2150" y="888"/>
                    <a:pt x="2150" y="888"/>
                  </a:cubicBezTo>
                  <a:cubicBezTo>
                    <a:pt x="2167" y="900"/>
                    <a:pt x="2178" y="878"/>
                    <a:pt x="2176" y="863"/>
                  </a:cubicBezTo>
                  <a:cubicBezTo>
                    <a:pt x="2167" y="868"/>
                    <a:pt x="2148" y="869"/>
                    <a:pt x="2149" y="885"/>
                  </a:cubicBezTo>
                  <a:cubicBezTo>
                    <a:pt x="2149" y="886"/>
                    <a:pt x="2149" y="886"/>
                    <a:pt x="2148" y="886"/>
                  </a:cubicBezTo>
                  <a:cubicBezTo>
                    <a:pt x="2146" y="888"/>
                    <a:pt x="2143" y="889"/>
                    <a:pt x="2141" y="890"/>
                  </a:cubicBezTo>
                  <a:cubicBezTo>
                    <a:pt x="2140" y="891"/>
                    <a:pt x="2139" y="892"/>
                    <a:pt x="2137" y="892"/>
                  </a:cubicBezTo>
                  <a:cubicBezTo>
                    <a:pt x="2136" y="893"/>
                    <a:pt x="2135" y="893"/>
                    <a:pt x="2134" y="894"/>
                  </a:cubicBezTo>
                  <a:cubicBezTo>
                    <a:pt x="2134" y="894"/>
                    <a:pt x="2134" y="894"/>
                    <a:pt x="2134" y="894"/>
                  </a:cubicBezTo>
                  <a:cubicBezTo>
                    <a:pt x="2133" y="894"/>
                    <a:pt x="2133" y="895"/>
                    <a:pt x="2133" y="895"/>
                  </a:cubicBezTo>
                  <a:cubicBezTo>
                    <a:pt x="2133" y="895"/>
                    <a:pt x="2132" y="895"/>
                    <a:pt x="2132" y="896"/>
                  </a:cubicBezTo>
                  <a:cubicBezTo>
                    <a:pt x="2131" y="896"/>
                    <a:pt x="2131" y="897"/>
                    <a:pt x="2130" y="897"/>
                  </a:cubicBezTo>
                  <a:cubicBezTo>
                    <a:pt x="2130" y="897"/>
                    <a:pt x="2130" y="897"/>
                    <a:pt x="2129" y="898"/>
                  </a:cubicBezTo>
                  <a:cubicBezTo>
                    <a:pt x="2129" y="897"/>
                    <a:pt x="2129" y="897"/>
                    <a:pt x="2129" y="897"/>
                  </a:cubicBezTo>
                  <a:cubicBezTo>
                    <a:pt x="2130" y="894"/>
                    <a:pt x="2130" y="892"/>
                    <a:pt x="2131" y="889"/>
                  </a:cubicBezTo>
                  <a:cubicBezTo>
                    <a:pt x="2131" y="887"/>
                    <a:pt x="2132" y="884"/>
                    <a:pt x="2132" y="882"/>
                  </a:cubicBezTo>
                  <a:cubicBezTo>
                    <a:pt x="2132" y="881"/>
                    <a:pt x="2132" y="881"/>
                    <a:pt x="2133" y="880"/>
                  </a:cubicBezTo>
                  <a:cubicBezTo>
                    <a:pt x="2133" y="880"/>
                    <a:pt x="2133" y="879"/>
                    <a:pt x="2133" y="879"/>
                  </a:cubicBezTo>
                  <a:cubicBezTo>
                    <a:pt x="2133" y="878"/>
                    <a:pt x="2133" y="877"/>
                    <a:pt x="2133" y="876"/>
                  </a:cubicBezTo>
                  <a:cubicBezTo>
                    <a:pt x="2133" y="874"/>
                    <a:pt x="2134" y="872"/>
                    <a:pt x="2134" y="871"/>
                  </a:cubicBezTo>
                  <a:cubicBezTo>
                    <a:pt x="2134" y="869"/>
                    <a:pt x="2135" y="867"/>
                    <a:pt x="2135" y="867"/>
                  </a:cubicBezTo>
                  <a:cubicBezTo>
                    <a:pt x="2135" y="867"/>
                    <a:pt x="2134" y="868"/>
                    <a:pt x="2133" y="871"/>
                  </a:cubicBezTo>
                  <a:cubicBezTo>
                    <a:pt x="2133" y="871"/>
                    <a:pt x="2133" y="872"/>
                    <a:pt x="2132" y="873"/>
                  </a:cubicBezTo>
                  <a:cubicBezTo>
                    <a:pt x="2132" y="874"/>
                    <a:pt x="2132" y="874"/>
                    <a:pt x="2131" y="875"/>
                  </a:cubicBezTo>
                  <a:cubicBezTo>
                    <a:pt x="2131" y="876"/>
                    <a:pt x="2131" y="877"/>
                    <a:pt x="2131" y="878"/>
                  </a:cubicBezTo>
                  <a:cubicBezTo>
                    <a:pt x="2130" y="878"/>
                    <a:pt x="2130" y="879"/>
                    <a:pt x="2130" y="879"/>
                  </a:cubicBezTo>
                  <a:cubicBezTo>
                    <a:pt x="2130" y="880"/>
                    <a:pt x="2130" y="881"/>
                    <a:pt x="2130" y="881"/>
                  </a:cubicBezTo>
                  <a:cubicBezTo>
                    <a:pt x="2129" y="883"/>
                    <a:pt x="2129" y="886"/>
                    <a:pt x="2128" y="888"/>
                  </a:cubicBezTo>
                  <a:cubicBezTo>
                    <a:pt x="2128" y="891"/>
                    <a:pt x="2128" y="894"/>
                    <a:pt x="2127" y="896"/>
                  </a:cubicBezTo>
                  <a:cubicBezTo>
                    <a:pt x="2126" y="902"/>
                    <a:pt x="2125" y="908"/>
                    <a:pt x="2124" y="914"/>
                  </a:cubicBezTo>
                  <a:cubicBezTo>
                    <a:pt x="2124" y="916"/>
                    <a:pt x="2124" y="918"/>
                    <a:pt x="2124" y="920"/>
                  </a:cubicBezTo>
                  <a:cubicBezTo>
                    <a:pt x="2124" y="919"/>
                    <a:pt x="2123" y="919"/>
                    <a:pt x="2123" y="919"/>
                  </a:cubicBezTo>
                  <a:cubicBezTo>
                    <a:pt x="2123" y="919"/>
                    <a:pt x="2123" y="918"/>
                    <a:pt x="2123" y="918"/>
                  </a:cubicBezTo>
                  <a:cubicBezTo>
                    <a:pt x="2123" y="917"/>
                    <a:pt x="2122" y="917"/>
                    <a:pt x="2122" y="917"/>
                  </a:cubicBezTo>
                  <a:cubicBezTo>
                    <a:pt x="2122" y="916"/>
                    <a:pt x="2122" y="916"/>
                    <a:pt x="2121" y="916"/>
                  </a:cubicBezTo>
                  <a:cubicBezTo>
                    <a:pt x="2119" y="913"/>
                    <a:pt x="2117" y="910"/>
                    <a:pt x="2113" y="907"/>
                  </a:cubicBezTo>
                  <a:cubicBezTo>
                    <a:pt x="2111" y="905"/>
                    <a:pt x="2108" y="903"/>
                    <a:pt x="2106" y="900"/>
                  </a:cubicBezTo>
                  <a:cubicBezTo>
                    <a:pt x="2106" y="900"/>
                    <a:pt x="2106" y="900"/>
                    <a:pt x="2107" y="900"/>
                  </a:cubicBezTo>
                  <a:cubicBezTo>
                    <a:pt x="2107" y="896"/>
                    <a:pt x="2107" y="896"/>
                    <a:pt x="2107" y="896"/>
                  </a:cubicBezTo>
                  <a:cubicBezTo>
                    <a:pt x="2111" y="880"/>
                    <a:pt x="2100" y="863"/>
                    <a:pt x="2084" y="862"/>
                  </a:cubicBezTo>
                  <a:cubicBezTo>
                    <a:pt x="2087" y="876"/>
                    <a:pt x="2085" y="901"/>
                    <a:pt x="2102" y="900"/>
                  </a:cubicBezTo>
                  <a:cubicBezTo>
                    <a:pt x="2103" y="901"/>
                    <a:pt x="2103" y="901"/>
                    <a:pt x="2103" y="901"/>
                  </a:cubicBezTo>
                  <a:cubicBezTo>
                    <a:pt x="2106" y="904"/>
                    <a:pt x="2109" y="907"/>
                    <a:pt x="2112" y="910"/>
                  </a:cubicBezTo>
                  <a:cubicBezTo>
                    <a:pt x="2115" y="912"/>
                    <a:pt x="2118" y="915"/>
                    <a:pt x="2120" y="917"/>
                  </a:cubicBezTo>
                  <a:cubicBezTo>
                    <a:pt x="2120" y="918"/>
                    <a:pt x="2120" y="918"/>
                    <a:pt x="2120" y="918"/>
                  </a:cubicBezTo>
                  <a:cubicBezTo>
                    <a:pt x="2120" y="919"/>
                    <a:pt x="2121" y="919"/>
                    <a:pt x="2121" y="919"/>
                  </a:cubicBezTo>
                  <a:cubicBezTo>
                    <a:pt x="2121" y="920"/>
                    <a:pt x="2121" y="920"/>
                    <a:pt x="2122" y="920"/>
                  </a:cubicBezTo>
                  <a:cubicBezTo>
                    <a:pt x="2122" y="920"/>
                    <a:pt x="2122" y="921"/>
                    <a:pt x="2122" y="921"/>
                  </a:cubicBezTo>
                  <a:cubicBezTo>
                    <a:pt x="2123" y="922"/>
                    <a:pt x="2123" y="922"/>
                    <a:pt x="2123" y="923"/>
                  </a:cubicBezTo>
                  <a:cubicBezTo>
                    <a:pt x="2123" y="926"/>
                    <a:pt x="2122" y="929"/>
                    <a:pt x="2122" y="932"/>
                  </a:cubicBezTo>
                  <a:cubicBezTo>
                    <a:pt x="2121" y="935"/>
                    <a:pt x="2121" y="937"/>
                    <a:pt x="2120" y="940"/>
                  </a:cubicBezTo>
                  <a:cubicBezTo>
                    <a:pt x="2120" y="943"/>
                    <a:pt x="2120" y="945"/>
                    <a:pt x="2119" y="947"/>
                  </a:cubicBezTo>
                  <a:cubicBezTo>
                    <a:pt x="2119" y="948"/>
                    <a:pt x="2119" y="949"/>
                    <a:pt x="2118" y="950"/>
                  </a:cubicBezTo>
                  <a:cubicBezTo>
                    <a:pt x="2118" y="951"/>
                    <a:pt x="2118" y="952"/>
                    <a:pt x="2118" y="953"/>
                  </a:cubicBezTo>
                  <a:cubicBezTo>
                    <a:pt x="2118" y="955"/>
                    <a:pt x="2118" y="957"/>
                    <a:pt x="2117" y="958"/>
                  </a:cubicBezTo>
                  <a:cubicBezTo>
                    <a:pt x="2117" y="959"/>
                    <a:pt x="2117" y="959"/>
                    <a:pt x="2117" y="960"/>
                  </a:cubicBezTo>
                  <a:cubicBezTo>
                    <a:pt x="2116" y="961"/>
                    <a:pt x="2114" y="963"/>
                    <a:pt x="2113" y="964"/>
                  </a:cubicBezTo>
                  <a:cubicBezTo>
                    <a:pt x="2111" y="966"/>
                    <a:pt x="2109" y="968"/>
                    <a:pt x="2107" y="969"/>
                  </a:cubicBezTo>
                  <a:cubicBezTo>
                    <a:pt x="2105" y="971"/>
                    <a:pt x="2103" y="973"/>
                    <a:pt x="2102" y="975"/>
                  </a:cubicBezTo>
                  <a:cubicBezTo>
                    <a:pt x="2091" y="984"/>
                    <a:pt x="2080" y="992"/>
                    <a:pt x="2069" y="998"/>
                  </a:cubicBezTo>
                  <a:cubicBezTo>
                    <a:pt x="2069" y="998"/>
                    <a:pt x="2069" y="997"/>
                    <a:pt x="2069" y="997"/>
                  </a:cubicBezTo>
                  <a:cubicBezTo>
                    <a:pt x="2069" y="996"/>
                    <a:pt x="2069" y="995"/>
                    <a:pt x="2069" y="994"/>
                  </a:cubicBezTo>
                  <a:cubicBezTo>
                    <a:pt x="2069" y="993"/>
                    <a:pt x="2069" y="992"/>
                    <a:pt x="2069" y="991"/>
                  </a:cubicBezTo>
                  <a:cubicBezTo>
                    <a:pt x="2069" y="990"/>
                    <a:pt x="2069" y="989"/>
                    <a:pt x="2069" y="988"/>
                  </a:cubicBezTo>
                  <a:cubicBezTo>
                    <a:pt x="2069" y="988"/>
                    <a:pt x="2069" y="988"/>
                    <a:pt x="2069" y="987"/>
                  </a:cubicBezTo>
                  <a:cubicBezTo>
                    <a:pt x="2069" y="988"/>
                    <a:pt x="2069" y="988"/>
                    <a:pt x="2069" y="988"/>
                  </a:cubicBezTo>
                  <a:cubicBezTo>
                    <a:pt x="2075" y="974"/>
                    <a:pt x="2067" y="962"/>
                    <a:pt x="2056" y="949"/>
                  </a:cubicBezTo>
                  <a:cubicBezTo>
                    <a:pt x="2047" y="960"/>
                    <a:pt x="2054" y="973"/>
                    <a:pt x="2065" y="985"/>
                  </a:cubicBezTo>
                  <a:cubicBezTo>
                    <a:pt x="2065" y="986"/>
                    <a:pt x="2065" y="987"/>
                    <a:pt x="2066" y="988"/>
                  </a:cubicBezTo>
                  <a:cubicBezTo>
                    <a:pt x="2066" y="989"/>
                    <a:pt x="2066" y="990"/>
                    <a:pt x="2066" y="991"/>
                  </a:cubicBezTo>
                  <a:cubicBezTo>
                    <a:pt x="2066" y="992"/>
                    <a:pt x="2066" y="993"/>
                    <a:pt x="2066" y="994"/>
                  </a:cubicBezTo>
                  <a:cubicBezTo>
                    <a:pt x="2066" y="995"/>
                    <a:pt x="2066" y="996"/>
                    <a:pt x="2066" y="997"/>
                  </a:cubicBezTo>
                  <a:cubicBezTo>
                    <a:pt x="2066" y="997"/>
                    <a:pt x="2066" y="998"/>
                    <a:pt x="2066" y="999"/>
                  </a:cubicBezTo>
                  <a:cubicBezTo>
                    <a:pt x="2065" y="999"/>
                    <a:pt x="2065" y="999"/>
                    <a:pt x="2065" y="1000"/>
                  </a:cubicBezTo>
                  <a:cubicBezTo>
                    <a:pt x="2065" y="1000"/>
                    <a:pt x="2065" y="1000"/>
                    <a:pt x="2065" y="1000"/>
                  </a:cubicBezTo>
                  <a:cubicBezTo>
                    <a:pt x="2062" y="1002"/>
                    <a:pt x="2059" y="1004"/>
                    <a:pt x="2056" y="1005"/>
                  </a:cubicBezTo>
                  <a:cubicBezTo>
                    <a:pt x="2054" y="1006"/>
                    <a:pt x="2052" y="1007"/>
                    <a:pt x="2050" y="1008"/>
                  </a:cubicBezTo>
                  <a:cubicBezTo>
                    <a:pt x="2049" y="1008"/>
                    <a:pt x="2049" y="1009"/>
                    <a:pt x="2048" y="1009"/>
                  </a:cubicBezTo>
                  <a:cubicBezTo>
                    <a:pt x="2036" y="1005"/>
                    <a:pt x="2025" y="1002"/>
                    <a:pt x="2011" y="1002"/>
                  </a:cubicBezTo>
                  <a:cubicBezTo>
                    <a:pt x="2008" y="995"/>
                    <a:pt x="2005" y="986"/>
                    <a:pt x="1996" y="992"/>
                  </a:cubicBezTo>
                  <a:cubicBezTo>
                    <a:pt x="1996" y="992"/>
                    <a:pt x="1995" y="992"/>
                    <a:pt x="1995" y="992"/>
                  </a:cubicBezTo>
                  <a:cubicBezTo>
                    <a:pt x="1995" y="991"/>
                    <a:pt x="1995" y="991"/>
                    <a:pt x="1994" y="991"/>
                  </a:cubicBezTo>
                  <a:cubicBezTo>
                    <a:pt x="1993" y="990"/>
                    <a:pt x="1992" y="990"/>
                    <a:pt x="1992" y="989"/>
                  </a:cubicBezTo>
                  <a:cubicBezTo>
                    <a:pt x="1991" y="989"/>
                    <a:pt x="1990" y="989"/>
                    <a:pt x="1989" y="988"/>
                  </a:cubicBezTo>
                  <a:cubicBezTo>
                    <a:pt x="1988" y="988"/>
                    <a:pt x="1987" y="988"/>
                    <a:pt x="1986" y="988"/>
                  </a:cubicBezTo>
                  <a:cubicBezTo>
                    <a:pt x="1986" y="987"/>
                    <a:pt x="1985" y="987"/>
                    <a:pt x="1985" y="987"/>
                  </a:cubicBezTo>
                  <a:cubicBezTo>
                    <a:pt x="1985" y="987"/>
                    <a:pt x="1985" y="987"/>
                    <a:pt x="1984" y="987"/>
                  </a:cubicBezTo>
                  <a:cubicBezTo>
                    <a:pt x="1984" y="987"/>
                    <a:pt x="1984" y="987"/>
                    <a:pt x="1984" y="987"/>
                  </a:cubicBezTo>
                  <a:cubicBezTo>
                    <a:pt x="1983" y="987"/>
                    <a:pt x="1983" y="987"/>
                    <a:pt x="1982" y="987"/>
                  </a:cubicBezTo>
                  <a:cubicBezTo>
                    <a:pt x="1982" y="987"/>
                    <a:pt x="1982" y="987"/>
                    <a:pt x="1981" y="987"/>
                  </a:cubicBezTo>
                  <a:cubicBezTo>
                    <a:pt x="1981" y="987"/>
                    <a:pt x="1981" y="987"/>
                    <a:pt x="1981" y="987"/>
                  </a:cubicBezTo>
                  <a:cubicBezTo>
                    <a:pt x="1981" y="987"/>
                    <a:pt x="1980" y="987"/>
                    <a:pt x="1980" y="987"/>
                  </a:cubicBezTo>
                  <a:cubicBezTo>
                    <a:pt x="1980" y="987"/>
                    <a:pt x="1980" y="987"/>
                    <a:pt x="1980" y="987"/>
                  </a:cubicBezTo>
                  <a:cubicBezTo>
                    <a:pt x="1977" y="984"/>
                    <a:pt x="1974" y="982"/>
                    <a:pt x="1970" y="979"/>
                  </a:cubicBezTo>
                  <a:cubicBezTo>
                    <a:pt x="1969" y="978"/>
                    <a:pt x="1967" y="977"/>
                    <a:pt x="1966" y="976"/>
                  </a:cubicBezTo>
                  <a:cubicBezTo>
                    <a:pt x="1964" y="975"/>
                    <a:pt x="1963" y="974"/>
                    <a:pt x="1961" y="973"/>
                  </a:cubicBezTo>
                  <a:cubicBezTo>
                    <a:pt x="1958" y="971"/>
                    <a:pt x="1956" y="969"/>
                    <a:pt x="1953" y="968"/>
                  </a:cubicBezTo>
                  <a:cubicBezTo>
                    <a:pt x="1953" y="968"/>
                    <a:pt x="1952" y="968"/>
                    <a:pt x="1952" y="967"/>
                  </a:cubicBezTo>
                  <a:cubicBezTo>
                    <a:pt x="1952" y="967"/>
                    <a:pt x="1951" y="967"/>
                    <a:pt x="1951" y="967"/>
                  </a:cubicBezTo>
                  <a:cubicBezTo>
                    <a:pt x="1950" y="967"/>
                    <a:pt x="1950" y="967"/>
                    <a:pt x="1949" y="967"/>
                  </a:cubicBezTo>
                  <a:cubicBezTo>
                    <a:pt x="1948" y="967"/>
                    <a:pt x="1948" y="967"/>
                    <a:pt x="1947" y="967"/>
                  </a:cubicBezTo>
                  <a:cubicBezTo>
                    <a:pt x="1947" y="967"/>
                    <a:pt x="1946" y="967"/>
                    <a:pt x="1946" y="967"/>
                  </a:cubicBezTo>
                  <a:cubicBezTo>
                    <a:pt x="1945" y="967"/>
                    <a:pt x="1945" y="967"/>
                    <a:pt x="1945" y="967"/>
                  </a:cubicBezTo>
                  <a:cubicBezTo>
                    <a:pt x="1945" y="967"/>
                    <a:pt x="1945" y="967"/>
                    <a:pt x="1945" y="967"/>
                  </a:cubicBezTo>
                  <a:cubicBezTo>
                    <a:pt x="1945" y="967"/>
                    <a:pt x="1945" y="967"/>
                    <a:pt x="1945" y="967"/>
                  </a:cubicBezTo>
                  <a:cubicBezTo>
                    <a:pt x="1945" y="967"/>
                    <a:pt x="1945" y="967"/>
                    <a:pt x="1945" y="967"/>
                  </a:cubicBezTo>
                  <a:cubicBezTo>
                    <a:pt x="1946" y="967"/>
                    <a:pt x="1946" y="967"/>
                    <a:pt x="1946" y="967"/>
                  </a:cubicBezTo>
                  <a:cubicBezTo>
                    <a:pt x="1947" y="966"/>
                    <a:pt x="1947" y="966"/>
                    <a:pt x="1948" y="965"/>
                  </a:cubicBezTo>
                  <a:cubicBezTo>
                    <a:pt x="1956" y="961"/>
                    <a:pt x="1962" y="956"/>
                    <a:pt x="1969" y="952"/>
                  </a:cubicBezTo>
                  <a:cubicBezTo>
                    <a:pt x="1972" y="950"/>
                    <a:pt x="1976" y="947"/>
                    <a:pt x="1979" y="946"/>
                  </a:cubicBezTo>
                  <a:cubicBezTo>
                    <a:pt x="1980" y="945"/>
                    <a:pt x="1981" y="944"/>
                    <a:pt x="1982" y="944"/>
                  </a:cubicBezTo>
                  <a:cubicBezTo>
                    <a:pt x="1982" y="944"/>
                    <a:pt x="1982" y="944"/>
                    <a:pt x="1982" y="944"/>
                  </a:cubicBezTo>
                  <a:cubicBezTo>
                    <a:pt x="1982" y="944"/>
                    <a:pt x="1982" y="944"/>
                    <a:pt x="1983" y="944"/>
                  </a:cubicBezTo>
                  <a:cubicBezTo>
                    <a:pt x="1983" y="944"/>
                    <a:pt x="1984" y="944"/>
                    <a:pt x="1985" y="944"/>
                  </a:cubicBezTo>
                  <a:cubicBezTo>
                    <a:pt x="1985" y="944"/>
                    <a:pt x="1986" y="945"/>
                    <a:pt x="1986" y="945"/>
                  </a:cubicBezTo>
                  <a:cubicBezTo>
                    <a:pt x="1987" y="945"/>
                    <a:pt x="1987" y="945"/>
                    <a:pt x="1987" y="945"/>
                  </a:cubicBezTo>
                  <a:cubicBezTo>
                    <a:pt x="1987" y="945"/>
                    <a:pt x="1988" y="945"/>
                    <a:pt x="1988" y="945"/>
                  </a:cubicBezTo>
                  <a:cubicBezTo>
                    <a:pt x="1990" y="946"/>
                    <a:pt x="1992" y="947"/>
                    <a:pt x="1995" y="948"/>
                  </a:cubicBezTo>
                  <a:cubicBezTo>
                    <a:pt x="1996" y="948"/>
                    <a:pt x="1996" y="949"/>
                    <a:pt x="1997" y="949"/>
                  </a:cubicBezTo>
                  <a:cubicBezTo>
                    <a:pt x="1997" y="950"/>
                    <a:pt x="1998" y="950"/>
                    <a:pt x="1999" y="950"/>
                  </a:cubicBezTo>
                  <a:cubicBezTo>
                    <a:pt x="2000" y="951"/>
                    <a:pt x="2001" y="952"/>
                    <a:pt x="2002" y="953"/>
                  </a:cubicBezTo>
                  <a:cubicBezTo>
                    <a:pt x="2003" y="953"/>
                    <a:pt x="2003" y="953"/>
                    <a:pt x="2003" y="953"/>
                  </a:cubicBezTo>
                  <a:cubicBezTo>
                    <a:pt x="2005" y="972"/>
                    <a:pt x="2019" y="970"/>
                    <a:pt x="2031" y="980"/>
                  </a:cubicBezTo>
                  <a:cubicBezTo>
                    <a:pt x="2033" y="959"/>
                    <a:pt x="2021" y="951"/>
                    <a:pt x="2003" y="951"/>
                  </a:cubicBezTo>
                  <a:cubicBezTo>
                    <a:pt x="2003" y="951"/>
                    <a:pt x="2003" y="951"/>
                    <a:pt x="2003" y="951"/>
                  </a:cubicBezTo>
                  <a:cubicBezTo>
                    <a:pt x="2002" y="951"/>
                    <a:pt x="2001" y="950"/>
                    <a:pt x="1999" y="949"/>
                  </a:cubicBezTo>
                  <a:cubicBezTo>
                    <a:pt x="1999" y="949"/>
                    <a:pt x="1998" y="948"/>
                    <a:pt x="1998" y="948"/>
                  </a:cubicBezTo>
                  <a:cubicBezTo>
                    <a:pt x="1997" y="947"/>
                    <a:pt x="1996" y="947"/>
                    <a:pt x="1996" y="947"/>
                  </a:cubicBezTo>
                  <a:cubicBezTo>
                    <a:pt x="1993" y="945"/>
                    <a:pt x="1991" y="944"/>
                    <a:pt x="1988" y="944"/>
                  </a:cubicBezTo>
                  <a:cubicBezTo>
                    <a:pt x="1988" y="943"/>
                    <a:pt x="1988" y="943"/>
                    <a:pt x="1987" y="943"/>
                  </a:cubicBezTo>
                  <a:cubicBezTo>
                    <a:pt x="1987" y="943"/>
                    <a:pt x="1987" y="943"/>
                    <a:pt x="1987" y="943"/>
                  </a:cubicBezTo>
                  <a:cubicBezTo>
                    <a:pt x="1986" y="943"/>
                    <a:pt x="1986" y="943"/>
                    <a:pt x="1985" y="943"/>
                  </a:cubicBezTo>
                  <a:cubicBezTo>
                    <a:pt x="1984" y="943"/>
                    <a:pt x="1984" y="943"/>
                    <a:pt x="1983" y="943"/>
                  </a:cubicBezTo>
                  <a:cubicBezTo>
                    <a:pt x="1983" y="943"/>
                    <a:pt x="1984" y="943"/>
                    <a:pt x="1984" y="943"/>
                  </a:cubicBezTo>
                  <a:cubicBezTo>
                    <a:pt x="1985" y="942"/>
                    <a:pt x="1986" y="942"/>
                    <a:pt x="1987" y="942"/>
                  </a:cubicBezTo>
                  <a:cubicBezTo>
                    <a:pt x="1987" y="941"/>
                    <a:pt x="1987" y="941"/>
                    <a:pt x="1987" y="941"/>
                  </a:cubicBezTo>
                  <a:cubicBezTo>
                    <a:pt x="1988" y="941"/>
                    <a:pt x="1988" y="941"/>
                    <a:pt x="1988" y="941"/>
                  </a:cubicBezTo>
                  <a:cubicBezTo>
                    <a:pt x="1988" y="941"/>
                    <a:pt x="1988" y="941"/>
                    <a:pt x="1988" y="941"/>
                  </a:cubicBezTo>
                  <a:cubicBezTo>
                    <a:pt x="1988" y="941"/>
                    <a:pt x="1988" y="941"/>
                    <a:pt x="1988" y="941"/>
                  </a:cubicBezTo>
                  <a:cubicBezTo>
                    <a:pt x="1988" y="941"/>
                    <a:pt x="1988" y="941"/>
                    <a:pt x="1988" y="941"/>
                  </a:cubicBezTo>
                  <a:cubicBezTo>
                    <a:pt x="1989" y="941"/>
                    <a:pt x="1989" y="941"/>
                    <a:pt x="1989" y="941"/>
                  </a:cubicBezTo>
                  <a:cubicBezTo>
                    <a:pt x="1996" y="938"/>
                    <a:pt x="2003" y="937"/>
                    <a:pt x="2010" y="936"/>
                  </a:cubicBezTo>
                  <a:cubicBezTo>
                    <a:pt x="2017" y="936"/>
                    <a:pt x="2023" y="936"/>
                    <a:pt x="2029" y="937"/>
                  </a:cubicBezTo>
                  <a:cubicBezTo>
                    <a:pt x="2031" y="937"/>
                    <a:pt x="2032" y="938"/>
                    <a:pt x="2034" y="938"/>
                  </a:cubicBezTo>
                  <a:cubicBezTo>
                    <a:pt x="2035" y="938"/>
                    <a:pt x="2037" y="938"/>
                    <a:pt x="2038" y="939"/>
                  </a:cubicBezTo>
                  <a:cubicBezTo>
                    <a:pt x="2041" y="939"/>
                    <a:pt x="2043" y="939"/>
                    <a:pt x="2046" y="940"/>
                  </a:cubicBezTo>
                  <a:cubicBezTo>
                    <a:pt x="2051" y="941"/>
                    <a:pt x="2055" y="942"/>
                    <a:pt x="2058" y="942"/>
                  </a:cubicBezTo>
                  <a:cubicBezTo>
                    <a:pt x="2065" y="944"/>
                    <a:pt x="2069" y="945"/>
                    <a:pt x="2069" y="945"/>
                  </a:cubicBezTo>
                  <a:cubicBezTo>
                    <a:pt x="2069" y="945"/>
                    <a:pt x="2068" y="944"/>
                    <a:pt x="2066" y="944"/>
                  </a:cubicBezTo>
                  <a:cubicBezTo>
                    <a:pt x="2065" y="943"/>
                    <a:pt x="2062" y="942"/>
                    <a:pt x="2059" y="941"/>
                  </a:cubicBezTo>
                  <a:cubicBezTo>
                    <a:pt x="2055" y="940"/>
                    <a:pt x="2051" y="938"/>
                    <a:pt x="2046" y="937"/>
                  </a:cubicBezTo>
                  <a:cubicBezTo>
                    <a:pt x="2044" y="936"/>
                    <a:pt x="2041" y="936"/>
                    <a:pt x="2039" y="935"/>
                  </a:cubicBezTo>
                  <a:cubicBezTo>
                    <a:pt x="2037" y="935"/>
                    <a:pt x="2036" y="934"/>
                    <a:pt x="2034" y="934"/>
                  </a:cubicBezTo>
                  <a:cubicBezTo>
                    <a:pt x="2034" y="934"/>
                    <a:pt x="2034" y="934"/>
                    <a:pt x="2033" y="934"/>
                  </a:cubicBezTo>
                  <a:cubicBezTo>
                    <a:pt x="2033" y="934"/>
                    <a:pt x="2032" y="934"/>
                    <a:pt x="2032" y="934"/>
                  </a:cubicBezTo>
                  <a:cubicBezTo>
                    <a:pt x="2031" y="934"/>
                    <a:pt x="2031" y="934"/>
                    <a:pt x="2030" y="934"/>
                  </a:cubicBezTo>
                  <a:cubicBezTo>
                    <a:pt x="2024" y="933"/>
                    <a:pt x="2017" y="932"/>
                    <a:pt x="2010" y="933"/>
                  </a:cubicBezTo>
                  <a:cubicBezTo>
                    <a:pt x="2007" y="933"/>
                    <a:pt x="2004" y="933"/>
                    <a:pt x="2001" y="934"/>
                  </a:cubicBezTo>
                  <a:cubicBezTo>
                    <a:pt x="2002" y="933"/>
                    <a:pt x="2003" y="932"/>
                    <a:pt x="2003" y="931"/>
                  </a:cubicBezTo>
                  <a:cubicBezTo>
                    <a:pt x="2004" y="931"/>
                    <a:pt x="2004" y="930"/>
                    <a:pt x="2005" y="929"/>
                  </a:cubicBezTo>
                  <a:cubicBezTo>
                    <a:pt x="2005" y="929"/>
                    <a:pt x="2005" y="928"/>
                    <a:pt x="2006" y="928"/>
                  </a:cubicBezTo>
                  <a:cubicBezTo>
                    <a:pt x="2006" y="927"/>
                    <a:pt x="2006" y="927"/>
                    <a:pt x="2006" y="926"/>
                  </a:cubicBezTo>
                  <a:cubicBezTo>
                    <a:pt x="2008" y="923"/>
                    <a:pt x="2009" y="918"/>
                    <a:pt x="2011" y="913"/>
                  </a:cubicBezTo>
                  <a:cubicBezTo>
                    <a:pt x="2011" y="912"/>
                    <a:pt x="2012" y="911"/>
                    <a:pt x="2012" y="910"/>
                  </a:cubicBezTo>
                  <a:cubicBezTo>
                    <a:pt x="2012" y="909"/>
                    <a:pt x="2013" y="907"/>
                    <a:pt x="2013" y="906"/>
                  </a:cubicBezTo>
                  <a:cubicBezTo>
                    <a:pt x="2014" y="906"/>
                    <a:pt x="2014" y="905"/>
                    <a:pt x="2014" y="904"/>
                  </a:cubicBezTo>
                  <a:cubicBezTo>
                    <a:pt x="2015" y="904"/>
                    <a:pt x="2015" y="904"/>
                    <a:pt x="2015" y="904"/>
                  </a:cubicBezTo>
                  <a:cubicBezTo>
                    <a:pt x="2015" y="903"/>
                    <a:pt x="2015" y="903"/>
                    <a:pt x="2015" y="903"/>
                  </a:cubicBezTo>
                  <a:cubicBezTo>
                    <a:pt x="2016" y="901"/>
                    <a:pt x="2016" y="901"/>
                    <a:pt x="2016" y="901"/>
                  </a:cubicBezTo>
                  <a:cubicBezTo>
                    <a:pt x="2017" y="900"/>
                    <a:pt x="2017" y="900"/>
                    <a:pt x="2017" y="899"/>
                  </a:cubicBezTo>
                  <a:cubicBezTo>
                    <a:pt x="2018" y="898"/>
                    <a:pt x="2019" y="897"/>
                    <a:pt x="2020" y="896"/>
                  </a:cubicBezTo>
                  <a:cubicBezTo>
                    <a:pt x="2020" y="896"/>
                    <a:pt x="2021" y="895"/>
                    <a:pt x="2021" y="895"/>
                  </a:cubicBezTo>
                  <a:cubicBezTo>
                    <a:pt x="2021" y="894"/>
                    <a:pt x="2022" y="894"/>
                    <a:pt x="2022" y="893"/>
                  </a:cubicBezTo>
                  <a:cubicBezTo>
                    <a:pt x="2022" y="893"/>
                    <a:pt x="2023" y="893"/>
                    <a:pt x="2023" y="893"/>
                  </a:cubicBezTo>
                  <a:cubicBezTo>
                    <a:pt x="2023" y="893"/>
                    <a:pt x="2023" y="893"/>
                    <a:pt x="2024" y="893"/>
                  </a:cubicBezTo>
                  <a:cubicBezTo>
                    <a:pt x="2024" y="893"/>
                    <a:pt x="2025" y="893"/>
                    <a:pt x="2026" y="893"/>
                  </a:cubicBezTo>
                  <a:cubicBezTo>
                    <a:pt x="2026" y="893"/>
                    <a:pt x="2026" y="893"/>
                    <a:pt x="2027" y="893"/>
                  </a:cubicBezTo>
                  <a:cubicBezTo>
                    <a:pt x="2027" y="893"/>
                    <a:pt x="2027" y="893"/>
                    <a:pt x="2027" y="893"/>
                  </a:cubicBezTo>
                  <a:cubicBezTo>
                    <a:pt x="2027" y="893"/>
                    <a:pt x="2028" y="893"/>
                    <a:pt x="2028" y="893"/>
                  </a:cubicBezTo>
                  <a:cubicBezTo>
                    <a:pt x="2028" y="893"/>
                    <a:pt x="2029" y="893"/>
                    <a:pt x="2029" y="893"/>
                  </a:cubicBezTo>
                  <a:cubicBezTo>
                    <a:pt x="2030" y="893"/>
                    <a:pt x="2030" y="893"/>
                    <a:pt x="2031" y="893"/>
                  </a:cubicBezTo>
                  <a:cubicBezTo>
                    <a:pt x="2031" y="893"/>
                    <a:pt x="2032" y="893"/>
                    <a:pt x="2032" y="893"/>
                  </a:cubicBezTo>
                  <a:cubicBezTo>
                    <a:pt x="2033" y="893"/>
                    <a:pt x="2033" y="892"/>
                    <a:pt x="2034" y="892"/>
                  </a:cubicBezTo>
                  <a:cubicBezTo>
                    <a:pt x="2035" y="893"/>
                    <a:pt x="2036" y="893"/>
                    <a:pt x="2037" y="893"/>
                  </a:cubicBezTo>
                  <a:cubicBezTo>
                    <a:pt x="2038" y="893"/>
                    <a:pt x="2040" y="893"/>
                    <a:pt x="2041" y="893"/>
                  </a:cubicBezTo>
                  <a:cubicBezTo>
                    <a:pt x="2042" y="893"/>
                    <a:pt x="2043" y="894"/>
                    <a:pt x="2044" y="894"/>
                  </a:cubicBezTo>
                  <a:cubicBezTo>
                    <a:pt x="2045" y="894"/>
                    <a:pt x="2046" y="894"/>
                    <a:pt x="2047" y="895"/>
                  </a:cubicBezTo>
                  <a:cubicBezTo>
                    <a:pt x="2047" y="895"/>
                    <a:pt x="2047" y="895"/>
                    <a:pt x="2047" y="895"/>
                  </a:cubicBezTo>
                  <a:cubicBezTo>
                    <a:pt x="2051" y="912"/>
                    <a:pt x="2063" y="908"/>
                    <a:pt x="2075" y="900"/>
                  </a:cubicBezTo>
                  <a:cubicBezTo>
                    <a:pt x="2063" y="898"/>
                    <a:pt x="2061" y="886"/>
                    <a:pt x="2047" y="893"/>
                  </a:cubicBezTo>
                  <a:cubicBezTo>
                    <a:pt x="2046" y="892"/>
                    <a:pt x="2046" y="892"/>
                    <a:pt x="2045" y="892"/>
                  </a:cubicBezTo>
                  <a:cubicBezTo>
                    <a:pt x="2044" y="892"/>
                    <a:pt x="2042" y="891"/>
                    <a:pt x="2041" y="891"/>
                  </a:cubicBezTo>
                  <a:cubicBezTo>
                    <a:pt x="2040" y="891"/>
                    <a:pt x="2039" y="891"/>
                    <a:pt x="2037" y="891"/>
                  </a:cubicBezTo>
                  <a:cubicBezTo>
                    <a:pt x="2036" y="891"/>
                    <a:pt x="2035" y="891"/>
                    <a:pt x="2034" y="890"/>
                  </a:cubicBezTo>
                  <a:cubicBezTo>
                    <a:pt x="2033" y="890"/>
                    <a:pt x="2033" y="891"/>
                    <a:pt x="2032" y="891"/>
                  </a:cubicBezTo>
                  <a:cubicBezTo>
                    <a:pt x="2032" y="891"/>
                    <a:pt x="2031" y="891"/>
                    <a:pt x="2031" y="891"/>
                  </a:cubicBezTo>
                  <a:cubicBezTo>
                    <a:pt x="2030" y="891"/>
                    <a:pt x="2030" y="891"/>
                    <a:pt x="2029" y="891"/>
                  </a:cubicBezTo>
                  <a:cubicBezTo>
                    <a:pt x="2029" y="891"/>
                    <a:pt x="2028" y="891"/>
                    <a:pt x="2028" y="891"/>
                  </a:cubicBezTo>
                  <a:cubicBezTo>
                    <a:pt x="2027" y="891"/>
                    <a:pt x="2027" y="891"/>
                    <a:pt x="2027" y="891"/>
                  </a:cubicBezTo>
                  <a:cubicBezTo>
                    <a:pt x="2027" y="891"/>
                    <a:pt x="2027" y="891"/>
                    <a:pt x="2026" y="891"/>
                  </a:cubicBezTo>
                  <a:cubicBezTo>
                    <a:pt x="2026" y="891"/>
                    <a:pt x="2026" y="891"/>
                    <a:pt x="2025" y="892"/>
                  </a:cubicBezTo>
                  <a:cubicBezTo>
                    <a:pt x="2025" y="892"/>
                    <a:pt x="2025" y="892"/>
                    <a:pt x="2024" y="892"/>
                  </a:cubicBezTo>
                  <a:cubicBezTo>
                    <a:pt x="2024" y="892"/>
                    <a:pt x="2024" y="892"/>
                    <a:pt x="2023" y="892"/>
                  </a:cubicBezTo>
                  <a:cubicBezTo>
                    <a:pt x="2023" y="892"/>
                    <a:pt x="2023" y="892"/>
                    <a:pt x="2023" y="892"/>
                  </a:cubicBezTo>
                  <a:cubicBezTo>
                    <a:pt x="2023" y="892"/>
                    <a:pt x="2024" y="892"/>
                    <a:pt x="2024" y="892"/>
                  </a:cubicBezTo>
                  <a:cubicBezTo>
                    <a:pt x="2024" y="891"/>
                    <a:pt x="2024" y="891"/>
                    <a:pt x="2024" y="891"/>
                  </a:cubicBezTo>
                  <a:cubicBezTo>
                    <a:pt x="2025" y="891"/>
                    <a:pt x="2025" y="891"/>
                    <a:pt x="2025" y="891"/>
                  </a:cubicBezTo>
                  <a:cubicBezTo>
                    <a:pt x="2026" y="890"/>
                    <a:pt x="2026" y="890"/>
                    <a:pt x="2027" y="890"/>
                  </a:cubicBezTo>
                  <a:cubicBezTo>
                    <a:pt x="2027" y="889"/>
                    <a:pt x="2028" y="889"/>
                    <a:pt x="2028" y="888"/>
                  </a:cubicBezTo>
                  <a:cubicBezTo>
                    <a:pt x="2029" y="888"/>
                    <a:pt x="2029" y="888"/>
                    <a:pt x="2030" y="887"/>
                  </a:cubicBezTo>
                  <a:cubicBezTo>
                    <a:pt x="2030" y="887"/>
                    <a:pt x="2031" y="887"/>
                    <a:pt x="2031" y="886"/>
                  </a:cubicBezTo>
                  <a:cubicBezTo>
                    <a:pt x="2032" y="886"/>
                    <a:pt x="2033" y="885"/>
                    <a:pt x="2034" y="885"/>
                  </a:cubicBezTo>
                  <a:cubicBezTo>
                    <a:pt x="2035" y="884"/>
                    <a:pt x="2035" y="884"/>
                    <a:pt x="2036" y="884"/>
                  </a:cubicBezTo>
                  <a:cubicBezTo>
                    <a:pt x="2036" y="884"/>
                    <a:pt x="2037" y="883"/>
                    <a:pt x="2037" y="883"/>
                  </a:cubicBezTo>
                  <a:cubicBezTo>
                    <a:pt x="2038" y="883"/>
                    <a:pt x="2039" y="882"/>
                    <a:pt x="2040" y="882"/>
                  </a:cubicBezTo>
                  <a:cubicBezTo>
                    <a:pt x="2041" y="882"/>
                    <a:pt x="2042" y="882"/>
                    <a:pt x="2043" y="881"/>
                  </a:cubicBezTo>
                  <a:cubicBezTo>
                    <a:pt x="2043" y="881"/>
                    <a:pt x="2044" y="881"/>
                    <a:pt x="2045" y="880"/>
                  </a:cubicBezTo>
                  <a:cubicBezTo>
                    <a:pt x="2047" y="880"/>
                    <a:pt x="2048" y="879"/>
                    <a:pt x="2049" y="879"/>
                  </a:cubicBezTo>
                  <a:cubicBezTo>
                    <a:pt x="2050" y="879"/>
                    <a:pt x="2051" y="879"/>
                    <a:pt x="2052" y="878"/>
                  </a:cubicBezTo>
                  <a:cubicBezTo>
                    <a:pt x="2052" y="878"/>
                    <a:pt x="2053" y="878"/>
                    <a:pt x="2053" y="878"/>
                  </a:cubicBezTo>
                  <a:cubicBezTo>
                    <a:pt x="2053" y="878"/>
                    <a:pt x="2052" y="878"/>
                    <a:pt x="2052" y="878"/>
                  </a:cubicBezTo>
                  <a:cubicBezTo>
                    <a:pt x="2051" y="878"/>
                    <a:pt x="2051" y="878"/>
                    <a:pt x="2051" y="878"/>
                  </a:cubicBezTo>
                  <a:cubicBezTo>
                    <a:pt x="2050" y="878"/>
                    <a:pt x="2050" y="878"/>
                    <a:pt x="2049" y="878"/>
                  </a:cubicBezTo>
                  <a:cubicBezTo>
                    <a:pt x="2048" y="878"/>
                    <a:pt x="2046" y="878"/>
                    <a:pt x="2045" y="878"/>
                  </a:cubicBezTo>
                  <a:cubicBezTo>
                    <a:pt x="2044" y="879"/>
                    <a:pt x="2043" y="879"/>
                    <a:pt x="2042" y="879"/>
                  </a:cubicBezTo>
                  <a:cubicBezTo>
                    <a:pt x="2041" y="879"/>
                    <a:pt x="2041" y="879"/>
                    <a:pt x="2041" y="879"/>
                  </a:cubicBezTo>
                  <a:cubicBezTo>
                    <a:pt x="2040" y="879"/>
                    <a:pt x="2040" y="880"/>
                    <a:pt x="2039" y="880"/>
                  </a:cubicBezTo>
                  <a:cubicBezTo>
                    <a:pt x="2038" y="880"/>
                    <a:pt x="2037" y="880"/>
                    <a:pt x="2036" y="881"/>
                  </a:cubicBezTo>
                  <a:cubicBezTo>
                    <a:pt x="2036" y="881"/>
                    <a:pt x="2035" y="881"/>
                    <a:pt x="2035" y="882"/>
                  </a:cubicBezTo>
                  <a:cubicBezTo>
                    <a:pt x="2034" y="882"/>
                    <a:pt x="2033" y="882"/>
                    <a:pt x="2033" y="882"/>
                  </a:cubicBezTo>
                  <a:cubicBezTo>
                    <a:pt x="2032" y="883"/>
                    <a:pt x="2031" y="884"/>
                    <a:pt x="2030" y="884"/>
                  </a:cubicBezTo>
                  <a:cubicBezTo>
                    <a:pt x="2029" y="885"/>
                    <a:pt x="2029" y="885"/>
                    <a:pt x="2028" y="885"/>
                  </a:cubicBezTo>
                  <a:cubicBezTo>
                    <a:pt x="2028" y="886"/>
                    <a:pt x="2027" y="886"/>
                    <a:pt x="2027" y="886"/>
                  </a:cubicBezTo>
                  <a:cubicBezTo>
                    <a:pt x="2026" y="887"/>
                    <a:pt x="2026" y="887"/>
                    <a:pt x="2025" y="888"/>
                  </a:cubicBezTo>
                  <a:cubicBezTo>
                    <a:pt x="2025" y="888"/>
                    <a:pt x="2024" y="888"/>
                    <a:pt x="2024" y="889"/>
                  </a:cubicBezTo>
                  <a:cubicBezTo>
                    <a:pt x="2023" y="890"/>
                    <a:pt x="2023" y="890"/>
                    <a:pt x="2023" y="890"/>
                  </a:cubicBezTo>
                  <a:cubicBezTo>
                    <a:pt x="2022" y="890"/>
                    <a:pt x="2022" y="890"/>
                    <a:pt x="2022" y="890"/>
                  </a:cubicBezTo>
                  <a:cubicBezTo>
                    <a:pt x="2022" y="891"/>
                    <a:pt x="2021" y="891"/>
                    <a:pt x="2021" y="892"/>
                  </a:cubicBezTo>
                  <a:cubicBezTo>
                    <a:pt x="2020" y="892"/>
                    <a:pt x="2020" y="893"/>
                    <a:pt x="2019" y="893"/>
                  </a:cubicBezTo>
                  <a:cubicBezTo>
                    <a:pt x="2019" y="894"/>
                    <a:pt x="2018" y="894"/>
                    <a:pt x="2018" y="895"/>
                  </a:cubicBezTo>
                  <a:cubicBezTo>
                    <a:pt x="2017" y="896"/>
                    <a:pt x="2016" y="897"/>
                    <a:pt x="2015" y="898"/>
                  </a:cubicBezTo>
                  <a:cubicBezTo>
                    <a:pt x="2015" y="899"/>
                    <a:pt x="2015" y="899"/>
                    <a:pt x="2014" y="900"/>
                  </a:cubicBezTo>
                  <a:cubicBezTo>
                    <a:pt x="2013" y="902"/>
                    <a:pt x="2013" y="902"/>
                    <a:pt x="2013" y="902"/>
                  </a:cubicBezTo>
                  <a:cubicBezTo>
                    <a:pt x="2013" y="902"/>
                    <a:pt x="2013" y="902"/>
                    <a:pt x="2013" y="902"/>
                  </a:cubicBezTo>
                  <a:cubicBezTo>
                    <a:pt x="2012" y="903"/>
                    <a:pt x="2012" y="903"/>
                    <a:pt x="2012" y="903"/>
                  </a:cubicBezTo>
                  <a:cubicBezTo>
                    <a:pt x="2012" y="904"/>
                    <a:pt x="2012" y="905"/>
                    <a:pt x="2011" y="905"/>
                  </a:cubicBezTo>
                  <a:cubicBezTo>
                    <a:pt x="2010" y="908"/>
                    <a:pt x="2009" y="910"/>
                    <a:pt x="2008" y="913"/>
                  </a:cubicBezTo>
                  <a:cubicBezTo>
                    <a:pt x="2008" y="915"/>
                    <a:pt x="2007" y="917"/>
                    <a:pt x="2006" y="919"/>
                  </a:cubicBezTo>
                  <a:cubicBezTo>
                    <a:pt x="2005" y="922"/>
                    <a:pt x="2005" y="924"/>
                    <a:pt x="2004" y="925"/>
                  </a:cubicBezTo>
                  <a:cubicBezTo>
                    <a:pt x="2004" y="926"/>
                    <a:pt x="2003" y="927"/>
                    <a:pt x="2003" y="928"/>
                  </a:cubicBezTo>
                  <a:cubicBezTo>
                    <a:pt x="2002" y="929"/>
                    <a:pt x="2002" y="930"/>
                    <a:pt x="2002" y="930"/>
                  </a:cubicBezTo>
                  <a:cubicBezTo>
                    <a:pt x="2001" y="931"/>
                    <a:pt x="2001" y="932"/>
                    <a:pt x="2000" y="932"/>
                  </a:cubicBezTo>
                  <a:cubicBezTo>
                    <a:pt x="2000" y="933"/>
                    <a:pt x="2000" y="933"/>
                    <a:pt x="1999" y="934"/>
                  </a:cubicBezTo>
                  <a:cubicBezTo>
                    <a:pt x="1999" y="934"/>
                    <a:pt x="1999" y="934"/>
                    <a:pt x="1999" y="934"/>
                  </a:cubicBezTo>
                  <a:cubicBezTo>
                    <a:pt x="1996" y="935"/>
                    <a:pt x="1992" y="936"/>
                    <a:pt x="1988" y="937"/>
                  </a:cubicBezTo>
                  <a:cubicBezTo>
                    <a:pt x="1986" y="938"/>
                    <a:pt x="1986" y="938"/>
                    <a:pt x="1986" y="938"/>
                  </a:cubicBezTo>
                  <a:cubicBezTo>
                    <a:pt x="1986" y="938"/>
                    <a:pt x="1986" y="938"/>
                    <a:pt x="1986" y="938"/>
                  </a:cubicBezTo>
                  <a:cubicBezTo>
                    <a:pt x="1986" y="938"/>
                    <a:pt x="1986" y="938"/>
                    <a:pt x="1986" y="938"/>
                  </a:cubicBezTo>
                  <a:cubicBezTo>
                    <a:pt x="1986" y="938"/>
                    <a:pt x="1986" y="938"/>
                    <a:pt x="1986" y="938"/>
                  </a:cubicBezTo>
                  <a:cubicBezTo>
                    <a:pt x="1986" y="938"/>
                    <a:pt x="1986" y="938"/>
                    <a:pt x="1986" y="938"/>
                  </a:cubicBezTo>
                  <a:cubicBezTo>
                    <a:pt x="1985" y="938"/>
                    <a:pt x="1985" y="938"/>
                    <a:pt x="1985" y="938"/>
                  </a:cubicBezTo>
                  <a:cubicBezTo>
                    <a:pt x="1984" y="939"/>
                    <a:pt x="1983" y="939"/>
                    <a:pt x="1982" y="939"/>
                  </a:cubicBezTo>
                  <a:cubicBezTo>
                    <a:pt x="1981" y="940"/>
                    <a:pt x="1979" y="941"/>
                    <a:pt x="1977" y="942"/>
                  </a:cubicBezTo>
                  <a:cubicBezTo>
                    <a:pt x="1974" y="944"/>
                    <a:pt x="1970" y="946"/>
                    <a:pt x="1967" y="949"/>
                  </a:cubicBezTo>
                  <a:cubicBezTo>
                    <a:pt x="1966" y="949"/>
                    <a:pt x="1966" y="949"/>
                    <a:pt x="1965" y="950"/>
                  </a:cubicBezTo>
                  <a:cubicBezTo>
                    <a:pt x="1966" y="949"/>
                    <a:pt x="1967" y="947"/>
                    <a:pt x="1967" y="946"/>
                  </a:cubicBezTo>
                  <a:cubicBezTo>
                    <a:pt x="1967" y="946"/>
                    <a:pt x="1968" y="945"/>
                    <a:pt x="1968" y="944"/>
                  </a:cubicBezTo>
                  <a:cubicBezTo>
                    <a:pt x="1968" y="943"/>
                    <a:pt x="1969" y="942"/>
                    <a:pt x="1969" y="942"/>
                  </a:cubicBezTo>
                  <a:cubicBezTo>
                    <a:pt x="1970" y="940"/>
                    <a:pt x="1970" y="938"/>
                    <a:pt x="1971" y="937"/>
                  </a:cubicBezTo>
                  <a:cubicBezTo>
                    <a:pt x="1971" y="937"/>
                    <a:pt x="1971" y="937"/>
                    <a:pt x="1971" y="937"/>
                  </a:cubicBezTo>
                  <a:cubicBezTo>
                    <a:pt x="1989" y="925"/>
                    <a:pt x="1994" y="910"/>
                    <a:pt x="1976" y="892"/>
                  </a:cubicBezTo>
                  <a:cubicBezTo>
                    <a:pt x="1972" y="909"/>
                    <a:pt x="1956" y="916"/>
                    <a:pt x="1969" y="935"/>
                  </a:cubicBezTo>
                  <a:cubicBezTo>
                    <a:pt x="1969" y="935"/>
                    <a:pt x="1969" y="936"/>
                    <a:pt x="1969" y="936"/>
                  </a:cubicBezTo>
                  <a:cubicBezTo>
                    <a:pt x="1968" y="938"/>
                    <a:pt x="1968" y="939"/>
                    <a:pt x="1967" y="941"/>
                  </a:cubicBezTo>
                  <a:cubicBezTo>
                    <a:pt x="1967" y="942"/>
                    <a:pt x="1967" y="942"/>
                    <a:pt x="1966" y="943"/>
                  </a:cubicBezTo>
                  <a:cubicBezTo>
                    <a:pt x="1966" y="944"/>
                    <a:pt x="1966" y="945"/>
                    <a:pt x="1965" y="945"/>
                  </a:cubicBezTo>
                  <a:cubicBezTo>
                    <a:pt x="1964" y="948"/>
                    <a:pt x="1962" y="951"/>
                    <a:pt x="1961" y="953"/>
                  </a:cubicBezTo>
                  <a:cubicBezTo>
                    <a:pt x="1961" y="953"/>
                    <a:pt x="1961" y="953"/>
                    <a:pt x="1960" y="953"/>
                  </a:cubicBezTo>
                  <a:cubicBezTo>
                    <a:pt x="1956" y="956"/>
                    <a:pt x="1951" y="959"/>
                    <a:pt x="1947" y="962"/>
                  </a:cubicBezTo>
                  <a:cubicBezTo>
                    <a:pt x="1946" y="962"/>
                    <a:pt x="1945" y="963"/>
                    <a:pt x="1944" y="963"/>
                  </a:cubicBezTo>
                  <a:cubicBezTo>
                    <a:pt x="1944" y="963"/>
                    <a:pt x="1944" y="963"/>
                    <a:pt x="1944" y="963"/>
                  </a:cubicBezTo>
                  <a:cubicBezTo>
                    <a:pt x="1944" y="963"/>
                    <a:pt x="1944" y="963"/>
                    <a:pt x="1944" y="963"/>
                  </a:cubicBezTo>
                  <a:cubicBezTo>
                    <a:pt x="1944" y="963"/>
                    <a:pt x="1944" y="963"/>
                    <a:pt x="1944" y="963"/>
                  </a:cubicBezTo>
                  <a:cubicBezTo>
                    <a:pt x="1944" y="963"/>
                    <a:pt x="1943" y="963"/>
                    <a:pt x="1943" y="963"/>
                  </a:cubicBezTo>
                  <a:cubicBezTo>
                    <a:pt x="1943" y="964"/>
                    <a:pt x="1943" y="964"/>
                    <a:pt x="1943" y="964"/>
                  </a:cubicBezTo>
                  <a:cubicBezTo>
                    <a:pt x="1943" y="964"/>
                    <a:pt x="1943" y="964"/>
                    <a:pt x="1943" y="964"/>
                  </a:cubicBezTo>
                  <a:cubicBezTo>
                    <a:pt x="1941" y="964"/>
                    <a:pt x="1941" y="964"/>
                    <a:pt x="1941" y="964"/>
                  </a:cubicBezTo>
                  <a:cubicBezTo>
                    <a:pt x="1940" y="965"/>
                    <a:pt x="1940" y="965"/>
                    <a:pt x="1940" y="965"/>
                  </a:cubicBezTo>
                  <a:cubicBezTo>
                    <a:pt x="1938" y="966"/>
                    <a:pt x="1938" y="966"/>
                    <a:pt x="1938" y="966"/>
                  </a:cubicBezTo>
                  <a:cubicBezTo>
                    <a:pt x="1938" y="966"/>
                    <a:pt x="1937" y="966"/>
                    <a:pt x="1936" y="967"/>
                  </a:cubicBezTo>
                  <a:cubicBezTo>
                    <a:pt x="1932" y="968"/>
                    <a:pt x="1928" y="969"/>
                    <a:pt x="1924" y="970"/>
                  </a:cubicBezTo>
                  <a:cubicBezTo>
                    <a:pt x="1917" y="972"/>
                    <a:pt x="1909" y="973"/>
                    <a:pt x="1901" y="974"/>
                  </a:cubicBezTo>
                  <a:cubicBezTo>
                    <a:pt x="1900" y="974"/>
                    <a:pt x="1899" y="974"/>
                    <a:pt x="1898" y="974"/>
                  </a:cubicBezTo>
                  <a:cubicBezTo>
                    <a:pt x="1898" y="974"/>
                    <a:pt x="1899" y="974"/>
                    <a:pt x="1899" y="973"/>
                  </a:cubicBezTo>
                  <a:cubicBezTo>
                    <a:pt x="1899" y="973"/>
                    <a:pt x="1900" y="973"/>
                    <a:pt x="1900" y="972"/>
                  </a:cubicBezTo>
                  <a:cubicBezTo>
                    <a:pt x="1900" y="972"/>
                    <a:pt x="1901" y="972"/>
                    <a:pt x="1901" y="971"/>
                  </a:cubicBezTo>
                  <a:cubicBezTo>
                    <a:pt x="1901" y="971"/>
                    <a:pt x="1901" y="971"/>
                    <a:pt x="1902" y="970"/>
                  </a:cubicBezTo>
                  <a:cubicBezTo>
                    <a:pt x="1902" y="970"/>
                    <a:pt x="1903" y="969"/>
                    <a:pt x="1904" y="968"/>
                  </a:cubicBezTo>
                  <a:cubicBezTo>
                    <a:pt x="1904" y="967"/>
                    <a:pt x="1905" y="966"/>
                    <a:pt x="1906" y="965"/>
                  </a:cubicBezTo>
                  <a:cubicBezTo>
                    <a:pt x="1906" y="965"/>
                    <a:pt x="1906" y="964"/>
                    <a:pt x="1906" y="964"/>
                  </a:cubicBezTo>
                  <a:cubicBezTo>
                    <a:pt x="1907" y="963"/>
                    <a:pt x="1907" y="962"/>
                    <a:pt x="1907" y="962"/>
                  </a:cubicBezTo>
                  <a:cubicBezTo>
                    <a:pt x="1908" y="961"/>
                    <a:pt x="1908" y="960"/>
                    <a:pt x="1908" y="960"/>
                  </a:cubicBezTo>
                  <a:cubicBezTo>
                    <a:pt x="1908" y="959"/>
                    <a:pt x="1909" y="958"/>
                    <a:pt x="1909" y="958"/>
                  </a:cubicBezTo>
                  <a:cubicBezTo>
                    <a:pt x="1910" y="955"/>
                    <a:pt x="1911" y="952"/>
                    <a:pt x="1911" y="948"/>
                  </a:cubicBezTo>
                  <a:cubicBezTo>
                    <a:pt x="1912" y="945"/>
                    <a:pt x="1912" y="941"/>
                    <a:pt x="1913" y="937"/>
                  </a:cubicBezTo>
                  <a:cubicBezTo>
                    <a:pt x="1913" y="934"/>
                    <a:pt x="1914" y="930"/>
                    <a:pt x="1914" y="926"/>
                  </a:cubicBezTo>
                  <a:cubicBezTo>
                    <a:pt x="1915" y="922"/>
                    <a:pt x="1915" y="918"/>
                    <a:pt x="1917" y="915"/>
                  </a:cubicBezTo>
                  <a:cubicBezTo>
                    <a:pt x="1917" y="913"/>
                    <a:pt x="1917" y="913"/>
                    <a:pt x="1917" y="913"/>
                  </a:cubicBezTo>
                  <a:cubicBezTo>
                    <a:pt x="1917" y="912"/>
                    <a:pt x="1917" y="912"/>
                    <a:pt x="1917" y="912"/>
                  </a:cubicBezTo>
                  <a:cubicBezTo>
                    <a:pt x="1918" y="911"/>
                    <a:pt x="1918" y="911"/>
                    <a:pt x="1918" y="911"/>
                  </a:cubicBezTo>
                  <a:cubicBezTo>
                    <a:pt x="1918" y="911"/>
                    <a:pt x="1918" y="911"/>
                    <a:pt x="1918" y="911"/>
                  </a:cubicBezTo>
                  <a:cubicBezTo>
                    <a:pt x="1918" y="911"/>
                    <a:pt x="1918" y="911"/>
                    <a:pt x="1918" y="911"/>
                  </a:cubicBezTo>
                  <a:cubicBezTo>
                    <a:pt x="1918" y="911"/>
                    <a:pt x="1918" y="911"/>
                    <a:pt x="1918" y="911"/>
                  </a:cubicBezTo>
                  <a:cubicBezTo>
                    <a:pt x="1918" y="911"/>
                    <a:pt x="1918" y="911"/>
                    <a:pt x="1918" y="911"/>
                  </a:cubicBezTo>
                  <a:cubicBezTo>
                    <a:pt x="1918" y="910"/>
                    <a:pt x="1918" y="910"/>
                    <a:pt x="1918" y="910"/>
                  </a:cubicBezTo>
                  <a:cubicBezTo>
                    <a:pt x="1919" y="909"/>
                    <a:pt x="1919" y="909"/>
                    <a:pt x="1919" y="909"/>
                  </a:cubicBezTo>
                  <a:cubicBezTo>
                    <a:pt x="1919" y="909"/>
                    <a:pt x="1919" y="908"/>
                    <a:pt x="1919" y="908"/>
                  </a:cubicBezTo>
                  <a:cubicBezTo>
                    <a:pt x="1920" y="906"/>
                    <a:pt x="1920" y="906"/>
                    <a:pt x="1920" y="906"/>
                  </a:cubicBezTo>
                  <a:cubicBezTo>
                    <a:pt x="1920" y="906"/>
                    <a:pt x="1921" y="905"/>
                    <a:pt x="1921" y="904"/>
                  </a:cubicBezTo>
                  <a:cubicBezTo>
                    <a:pt x="1922" y="903"/>
                    <a:pt x="1922" y="902"/>
                    <a:pt x="1923" y="902"/>
                  </a:cubicBezTo>
                  <a:cubicBezTo>
                    <a:pt x="1923" y="901"/>
                    <a:pt x="1924" y="900"/>
                    <a:pt x="1924" y="899"/>
                  </a:cubicBezTo>
                  <a:cubicBezTo>
                    <a:pt x="1925" y="898"/>
                    <a:pt x="1925" y="898"/>
                    <a:pt x="1926" y="897"/>
                  </a:cubicBezTo>
                  <a:cubicBezTo>
                    <a:pt x="1927" y="896"/>
                    <a:pt x="1927" y="896"/>
                    <a:pt x="1928" y="895"/>
                  </a:cubicBezTo>
                  <a:cubicBezTo>
                    <a:pt x="1928" y="894"/>
                    <a:pt x="1929" y="894"/>
                    <a:pt x="1930" y="893"/>
                  </a:cubicBezTo>
                  <a:cubicBezTo>
                    <a:pt x="1930" y="892"/>
                    <a:pt x="1931" y="892"/>
                    <a:pt x="1932" y="891"/>
                  </a:cubicBezTo>
                  <a:cubicBezTo>
                    <a:pt x="1932" y="891"/>
                    <a:pt x="1933" y="890"/>
                    <a:pt x="1934" y="890"/>
                  </a:cubicBezTo>
                  <a:cubicBezTo>
                    <a:pt x="1934" y="889"/>
                    <a:pt x="1935" y="889"/>
                    <a:pt x="1936" y="888"/>
                  </a:cubicBezTo>
                  <a:cubicBezTo>
                    <a:pt x="1937" y="887"/>
                    <a:pt x="1938" y="886"/>
                    <a:pt x="1940" y="885"/>
                  </a:cubicBezTo>
                  <a:cubicBezTo>
                    <a:pt x="1941" y="885"/>
                    <a:pt x="1941" y="885"/>
                    <a:pt x="1942" y="884"/>
                  </a:cubicBezTo>
                  <a:cubicBezTo>
                    <a:pt x="1943" y="884"/>
                    <a:pt x="1943" y="884"/>
                    <a:pt x="1944" y="883"/>
                  </a:cubicBezTo>
                  <a:cubicBezTo>
                    <a:pt x="1945" y="883"/>
                    <a:pt x="1947" y="882"/>
                    <a:pt x="1948" y="882"/>
                  </a:cubicBezTo>
                  <a:cubicBezTo>
                    <a:pt x="1948" y="881"/>
                    <a:pt x="1949" y="881"/>
                    <a:pt x="1949" y="881"/>
                  </a:cubicBezTo>
                  <a:cubicBezTo>
                    <a:pt x="1950" y="881"/>
                    <a:pt x="1951" y="880"/>
                    <a:pt x="1951" y="880"/>
                  </a:cubicBezTo>
                  <a:cubicBezTo>
                    <a:pt x="1953" y="879"/>
                    <a:pt x="1955" y="879"/>
                    <a:pt x="1957" y="878"/>
                  </a:cubicBezTo>
                  <a:cubicBezTo>
                    <a:pt x="1959" y="878"/>
                    <a:pt x="1960" y="878"/>
                    <a:pt x="1961" y="878"/>
                  </a:cubicBezTo>
                  <a:cubicBezTo>
                    <a:pt x="1962" y="878"/>
                    <a:pt x="1962" y="877"/>
                    <a:pt x="1962" y="877"/>
                  </a:cubicBezTo>
                  <a:cubicBezTo>
                    <a:pt x="1962" y="877"/>
                    <a:pt x="1962" y="877"/>
                    <a:pt x="1961" y="877"/>
                  </a:cubicBezTo>
                  <a:cubicBezTo>
                    <a:pt x="1960" y="877"/>
                    <a:pt x="1959" y="877"/>
                    <a:pt x="1957" y="878"/>
                  </a:cubicBezTo>
                  <a:cubicBezTo>
                    <a:pt x="1955" y="878"/>
                    <a:pt x="1953" y="878"/>
                    <a:pt x="1951" y="878"/>
                  </a:cubicBezTo>
                  <a:cubicBezTo>
                    <a:pt x="1950" y="879"/>
                    <a:pt x="1949" y="879"/>
                    <a:pt x="1949" y="879"/>
                  </a:cubicBezTo>
                  <a:cubicBezTo>
                    <a:pt x="1949" y="879"/>
                    <a:pt x="1948" y="879"/>
                    <a:pt x="1948" y="879"/>
                  </a:cubicBezTo>
                  <a:cubicBezTo>
                    <a:pt x="1949" y="879"/>
                    <a:pt x="1949" y="878"/>
                    <a:pt x="1950" y="878"/>
                  </a:cubicBezTo>
                  <a:cubicBezTo>
                    <a:pt x="1950" y="877"/>
                    <a:pt x="1951" y="876"/>
                    <a:pt x="1952" y="876"/>
                  </a:cubicBezTo>
                  <a:cubicBezTo>
                    <a:pt x="1952" y="875"/>
                    <a:pt x="1953" y="874"/>
                    <a:pt x="1953" y="874"/>
                  </a:cubicBezTo>
                  <a:cubicBezTo>
                    <a:pt x="1954" y="873"/>
                    <a:pt x="1954" y="873"/>
                    <a:pt x="1955" y="872"/>
                  </a:cubicBezTo>
                  <a:cubicBezTo>
                    <a:pt x="1970" y="872"/>
                    <a:pt x="1968" y="850"/>
                    <a:pt x="1963" y="841"/>
                  </a:cubicBezTo>
                  <a:cubicBezTo>
                    <a:pt x="1962" y="847"/>
                    <a:pt x="1962" y="850"/>
                    <a:pt x="1958" y="855"/>
                  </a:cubicBezTo>
                  <a:cubicBezTo>
                    <a:pt x="1955" y="858"/>
                    <a:pt x="1948" y="864"/>
                    <a:pt x="1954" y="868"/>
                  </a:cubicBezTo>
                  <a:cubicBezTo>
                    <a:pt x="1954" y="868"/>
                    <a:pt x="1954" y="868"/>
                    <a:pt x="1954" y="868"/>
                  </a:cubicBezTo>
                  <a:cubicBezTo>
                    <a:pt x="1953" y="869"/>
                    <a:pt x="1953" y="871"/>
                    <a:pt x="1953" y="872"/>
                  </a:cubicBezTo>
                  <a:cubicBezTo>
                    <a:pt x="1953" y="872"/>
                    <a:pt x="1953" y="872"/>
                    <a:pt x="1953" y="872"/>
                  </a:cubicBezTo>
                  <a:cubicBezTo>
                    <a:pt x="1953" y="872"/>
                    <a:pt x="1952" y="872"/>
                    <a:pt x="1952" y="873"/>
                  </a:cubicBezTo>
                  <a:cubicBezTo>
                    <a:pt x="1952" y="873"/>
                    <a:pt x="1951" y="874"/>
                    <a:pt x="1950" y="875"/>
                  </a:cubicBezTo>
                  <a:cubicBezTo>
                    <a:pt x="1950" y="875"/>
                    <a:pt x="1949" y="876"/>
                    <a:pt x="1949" y="876"/>
                  </a:cubicBezTo>
                  <a:cubicBezTo>
                    <a:pt x="1948" y="877"/>
                    <a:pt x="1947" y="878"/>
                    <a:pt x="1947" y="878"/>
                  </a:cubicBezTo>
                  <a:cubicBezTo>
                    <a:pt x="1946" y="879"/>
                    <a:pt x="1946" y="879"/>
                    <a:pt x="1945" y="880"/>
                  </a:cubicBezTo>
                  <a:cubicBezTo>
                    <a:pt x="1945" y="880"/>
                    <a:pt x="1945" y="880"/>
                    <a:pt x="1945" y="880"/>
                  </a:cubicBezTo>
                  <a:cubicBezTo>
                    <a:pt x="1945" y="880"/>
                    <a:pt x="1945" y="880"/>
                    <a:pt x="1944" y="880"/>
                  </a:cubicBezTo>
                  <a:cubicBezTo>
                    <a:pt x="1944" y="880"/>
                    <a:pt x="1944" y="880"/>
                    <a:pt x="1944" y="881"/>
                  </a:cubicBezTo>
                  <a:cubicBezTo>
                    <a:pt x="1944" y="881"/>
                    <a:pt x="1944" y="881"/>
                    <a:pt x="1944" y="881"/>
                  </a:cubicBezTo>
                  <a:cubicBezTo>
                    <a:pt x="1943" y="881"/>
                    <a:pt x="1943" y="881"/>
                    <a:pt x="1943" y="881"/>
                  </a:cubicBezTo>
                  <a:cubicBezTo>
                    <a:pt x="1942" y="881"/>
                    <a:pt x="1941" y="882"/>
                    <a:pt x="1941" y="882"/>
                  </a:cubicBezTo>
                  <a:cubicBezTo>
                    <a:pt x="1940" y="882"/>
                    <a:pt x="1939" y="883"/>
                    <a:pt x="1939" y="883"/>
                  </a:cubicBezTo>
                  <a:cubicBezTo>
                    <a:pt x="1937" y="884"/>
                    <a:pt x="1936" y="885"/>
                    <a:pt x="1934" y="886"/>
                  </a:cubicBezTo>
                  <a:cubicBezTo>
                    <a:pt x="1934" y="887"/>
                    <a:pt x="1933" y="887"/>
                    <a:pt x="1932" y="888"/>
                  </a:cubicBezTo>
                  <a:cubicBezTo>
                    <a:pt x="1931" y="888"/>
                    <a:pt x="1931" y="889"/>
                    <a:pt x="1930" y="889"/>
                  </a:cubicBezTo>
                  <a:cubicBezTo>
                    <a:pt x="1929" y="890"/>
                    <a:pt x="1929" y="891"/>
                    <a:pt x="1928" y="891"/>
                  </a:cubicBezTo>
                  <a:cubicBezTo>
                    <a:pt x="1927" y="892"/>
                    <a:pt x="1927" y="893"/>
                    <a:pt x="1926" y="893"/>
                  </a:cubicBezTo>
                  <a:cubicBezTo>
                    <a:pt x="1925" y="894"/>
                    <a:pt x="1925" y="895"/>
                    <a:pt x="1924" y="895"/>
                  </a:cubicBezTo>
                  <a:cubicBezTo>
                    <a:pt x="1924" y="896"/>
                    <a:pt x="1923" y="897"/>
                    <a:pt x="1922" y="898"/>
                  </a:cubicBezTo>
                  <a:cubicBezTo>
                    <a:pt x="1922" y="899"/>
                    <a:pt x="1921" y="899"/>
                    <a:pt x="1921" y="900"/>
                  </a:cubicBezTo>
                  <a:cubicBezTo>
                    <a:pt x="1920" y="901"/>
                    <a:pt x="1920" y="902"/>
                    <a:pt x="1919" y="903"/>
                  </a:cubicBezTo>
                  <a:cubicBezTo>
                    <a:pt x="1919" y="903"/>
                    <a:pt x="1918" y="904"/>
                    <a:pt x="1918" y="905"/>
                  </a:cubicBezTo>
                  <a:cubicBezTo>
                    <a:pt x="1918" y="905"/>
                    <a:pt x="1918" y="905"/>
                    <a:pt x="1918" y="904"/>
                  </a:cubicBezTo>
                  <a:cubicBezTo>
                    <a:pt x="1918" y="904"/>
                    <a:pt x="1918" y="903"/>
                    <a:pt x="1917" y="903"/>
                  </a:cubicBezTo>
                  <a:cubicBezTo>
                    <a:pt x="1917" y="902"/>
                    <a:pt x="1917" y="901"/>
                    <a:pt x="1917" y="901"/>
                  </a:cubicBezTo>
                  <a:cubicBezTo>
                    <a:pt x="1917" y="900"/>
                    <a:pt x="1917" y="900"/>
                    <a:pt x="1917" y="900"/>
                  </a:cubicBezTo>
                  <a:cubicBezTo>
                    <a:pt x="1917" y="899"/>
                    <a:pt x="1917" y="899"/>
                    <a:pt x="1917" y="899"/>
                  </a:cubicBezTo>
                  <a:cubicBezTo>
                    <a:pt x="1916" y="898"/>
                    <a:pt x="1916" y="897"/>
                    <a:pt x="1916" y="896"/>
                  </a:cubicBezTo>
                  <a:cubicBezTo>
                    <a:pt x="1916" y="895"/>
                    <a:pt x="1915" y="894"/>
                    <a:pt x="1914" y="892"/>
                  </a:cubicBezTo>
                  <a:cubicBezTo>
                    <a:pt x="1914" y="891"/>
                    <a:pt x="1913" y="889"/>
                    <a:pt x="1912" y="888"/>
                  </a:cubicBezTo>
                  <a:cubicBezTo>
                    <a:pt x="1912" y="888"/>
                    <a:pt x="1912" y="887"/>
                    <a:pt x="1912" y="887"/>
                  </a:cubicBezTo>
                  <a:cubicBezTo>
                    <a:pt x="1920" y="871"/>
                    <a:pt x="1893" y="861"/>
                    <a:pt x="1882" y="858"/>
                  </a:cubicBezTo>
                  <a:cubicBezTo>
                    <a:pt x="1889" y="869"/>
                    <a:pt x="1885" y="897"/>
                    <a:pt x="1908" y="889"/>
                  </a:cubicBezTo>
                  <a:cubicBezTo>
                    <a:pt x="1908" y="887"/>
                    <a:pt x="1908" y="887"/>
                    <a:pt x="1908" y="887"/>
                  </a:cubicBezTo>
                  <a:cubicBezTo>
                    <a:pt x="1908" y="888"/>
                    <a:pt x="1909" y="889"/>
                    <a:pt x="1910" y="890"/>
                  </a:cubicBezTo>
                  <a:cubicBezTo>
                    <a:pt x="1910" y="889"/>
                    <a:pt x="1910" y="889"/>
                    <a:pt x="1910" y="889"/>
                  </a:cubicBezTo>
                  <a:cubicBezTo>
                    <a:pt x="1910" y="889"/>
                    <a:pt x="1911" y="889"/>
                    <a:pt x="1911" y="889"/>
                  </a:cubicBezTo>
                  <a:cubicBezTo>
                    <a:pt x="1911" y="890"/>
                    <a:pt x="1912" y="892"/>
                    <a:pt x="1913" y="893"/>
                  </a:cubicBezTo>
                  <a:cubicBezTo>
                    <a:pt x="1913" y="894"/>
                    <a:pt x="1914" y="896"/>
                    <a:pt x="1914" y="897"/>
                  </a:cubicBezTo>
                  <a:cubicBezTo>
                    <a:pt x="1914" y="898"/>
                    <a:pt x="1914" y="898"/>
                    <a:pt x="1915" y="899"/>
                  </a:cubicBezTo>
                  <a:cubicBezTo>
                    <a:pt x="1915" y="899"/>
                    <a:pt x="1915" y="900"/>
                    <a:pt x="1915" y="900"/>
                  </a:cubicBezTo>
                  <a:cubicBezTo>
                    <a:pt x="1915" y="900"/>
                    <a:pt x="1915" y="901"/>
                    <a:pt x="1915" y="901"/>
                  </a:cubicBezTo>
                  <a:cubicBezTo>
                    <a:pt x="1915" y="902"/>
                    <a:pt x="1915" y="902"/>
                    <a:pt x="1915" y="903"/>
                  </a:cubicBezTo>
                  <a:cubicBezTo>
                    <a:pt x="1915" y="903"/>
                    <a:pt x="1915" y="904"/>
                    <a:pt x="1915" y="905"/>
                  </a:cubicBezTo>
                  <a:cubicBezTo>
                    <a:pt x="1916" y="905"/>
                    <a:pt x="1916" y="905"/>
                    <a:pt x="1916" y="905"/>
                  </a:cubicBezTo>
                  <a:cubicBezTo>
                    <a:pt x="1916" y="906"/>
                    <a:pt x="1916" y="906"/>
                    <a:pt x="1916" y="906"/>
                  </a:cubicBezTo>
                  <a:cubicBezTo>
                    <a:pt x="1916" y="907"/>
                    <a:pt x="1916" y="907"/>
                    <a:pt x="1916" y="908"/>
                  </a:cubicBezTo>
                  <a:cubicBezTo>
                    <a:pt x="1916" y="908"/>
                    <a:pt x="1916" y="908"/>
                    <a:pt x="1916" y="909"/>
                  </a:cubicBezTo>
                  <a:cubicBezTo>
                    <a:pt x="1916" y="910"/>
                    <a:pt x="1916" y="910"/>
                    <a:pt x="1916" y="910"/>
                  </a:cubicBezTo>
                  <a:cubicBezTo>
                    <a:pt x="1915" y="910"/>
                    <a:pt x="1915" y="910"/>
                    <a:pt x="1915" y="910"/>
                  </a:cubicBezTo>
                  <a:cubicBezTo>
                    <a:pt x="1915" y="910"/>
                    <a:pt x="1915" y="910"/>
                    <a:pt x="1915" y="910"/>
                  </a:cubicBezTo>
                  <a:cubicBezTo>
                    <a:pt x="1915" y="911"/>
                    <a:pt x="1915" y="911"/>
                    <a:pt x="1915" y="911"/>
                  </a:cubicBezTo>
                  <a:cubicBezTo>
                    <a:pt x="1915" y="911"/>
                    <a:pt x="1915" y="911"/>
                    <a:pt x="1915" y="911"/>
                  </a:cubicBezTo>
                  <a:cubicBezTo>
                    <a:pt x="1915" y="911"/>
                    <a:pt x="1915" y="911"/>
                    <a:pt x="1915" y="911"/>
                  </a:cubicBezTo>
                  <a:cubicBezTo>
                    <a:pt x="1915" y="912"/>
                    <a:pt x="1915" y="912"/>
                    <a:pt x="1915" y="912"/>
                  </a:cubicBezTo>
                  <a:cubicBezTo>
                    <a:pt x="1914" y="914"/>
                    <a:pt x="1914" y="914"/>
                    <a:pt x="1914" y="914"/>
                  </a:cubicBezTo>
                  <a:cubicBezTo>
                    <a:pt x="1913" y="918"/>
                    <a:pt x="1912" y="922"/>
                    <a:pt x="1912" y="926"/>
                  </a:cubicBezTo>
                  <a:cubicBezTo>
                    <a:pt x="1911" y="930"/>
                    <a:pt x="1911" y="933"/>
                    <a:pt x="1910" y="937"/>
                  </a:cubicBezTo>
                  <a:cubicBezTo>
                    <a:pt x="1910" y="941"/>
                    <a:pt x="1909" y="944"/>
                    <a:pt x="1909" y="948"/>
                  </a:cubicBezTo>
                  <a:cubicBezTo>
                    <a:pt x="1908" y="951"/>
                    <a:pt x="1907" y="954"/>
                    <a:pt x="1907" y="957"/>
                  </a:cubicBezTo>
                  <a:cubicBezTo>
                    <a:pt x="1906" y="958"/>
                    <a:pt x="1906" y="960"/>
                    <a:pt x="1905" y="961"/>
                  </a:cubicBezTo>
                  <a:cubicBezTo>
                    <a:pt x="1905" y="961"/>
                    <a:pt x="1905" y="962"/>
                    <a:pt x="1904" y="963"/>
                  </a:cubicBezTo>
                  <a:cubicBezTo>
                    <a:pt x="1904" y="963"/>
                    <a:pt x="1904" y="964"/>
                    <a:pt x="1904" y="964"/>
                  </a:cubicBezTo>
                  <a:cubicBezTo>
                    <a:pt x="1903" y="967"/>
                    <a:pt x="1902" y="968"/>
                    <a:pt x="1901" y="970"/>
                  </a:cubicBezTo>
                  <a:cubicBezTo>
                    <a:pt x="1901" y="970"/>
                    <a:pt x="1901" y="971"/>
                    <a:pt x="1900" y="971"/>
                  </a:cubicBezTo>
                  <a:cubicBezTo>
                    <a:pt x="1900" y="971"/>
                    <a:pt x="1900" y="971"/>
                    <a:pt x="1900" y="972"/>
                  </a:cubicBezTo>
                  <a:cubicBezTo>
                    <a:pt x="1899" y="972"/>
                    <a:pt x="1899" y="973"/>
                    <a:pt x="1899" y="973"/>
                  </a:cubicBezTo>
                  <a:cubicBezTo>
                    <a:pt x="1898" y="973"/>
                    <a:pt x="1898" y="974"/>
                    <a:pt x="1898" y="974"/>
                  </a:cubicBezTo>
                  <a:cubicBezTo>
                    <a:pt x="1892" y="974"/>
                    <a:pt x="1886" y="975"/>
                    <a:pt x="1881" y="976"/>
                  </a:cubicBezTo>
                  <a:cubicBezTo>
                    <a:pt x="1845" y="961"/>
                    <a:pt x="1810" y="944"/>
                    <a:pt x="1780" y="927"/>
                  </a:cubicBezTo>
                  <a:cubicBezTo>
                    <a:pt x="1804" y="896"/>
                    <a:pt x="1825" y="869"/>
                    <a:pt x="1850" y="847"/>
                  </a:cubicBezTo>
                  <a:cubicBezTo>
                    <a:pt x="1882" y="819"/>
                    <a:pt x="1914" y="792"/>
                    <a:pt x="1945" y="764"/>
                  </a:cubicBezTo>
                  <a:cubicBezTo>
                    <a:pt x="1957" y="761"/>
                    <a:pt x="1970" y="757"/>
                    <a:pt x="1985" y="753"/>
                  </a:cubicBezTo>
                  <a:cubicBezTo>
                    <a:pt x="1988" y="752"/>
                    <a:pt x="1991" y="751"/>
                    <a:pt x="1994" y="750"/>
                  </a:cubicBezTo>
                  <a:cubicBezTo>
                    <a:pt x="1994" y="750"/>
                    <a:pt x="1994" y="750"/>
                    <a:pt x="1995" y="750"/>
                  </a:cubicBezTo>
                  <a:cubicBezTo>
                    <a:pt x="1995" y="750"/>
                    <a:pt x="1996" y="751"/>
                    <a:pt x="1996" y="751"/>
                  </a:cubicBezTo>
                  <a:cubicBezTo>
                    <a:pt x="1996" y="751"/>
                    <a:pt x="1997" y="751"/>
                    <a:pt x="1997" y="752"/>
                  </a:cubicBezTo>
                  <a:cubicBezTo>
                    <a:pt x="1997" y="752"/>
                    <a:pt x="1997" y="752"/>
                    <a:pt x="1998" y="752"/>
                  </a:cubicBezTo>
                  <a:cubicBezTo>
                    <a:pt x="1998" y="752"/>
                    <a:pt x="1998" y="752"/>
                    <a:pt x="1998" y="752"/>
                  </a:cubicBezTo>
                  <a:cubicBezTo>
                    <a:pt x="1999" y="753"/>
                    <a:pt x="1999" y="753"/>
                    <a:pt x="2000" y="754"/>
                  </a:cubicBezTo>
                  <a:cubicBezTo>
                    <a:pt x="2001" y="755"/>
                    <a:pt x="2002" y="756"/>
                    <a:pt x="2002" y="756"/>
                  </a:cubicBezTo>
                  <a:cubicBezTo>
                    <a:pt x="2003" y="757"/>
                    <a:pt x="2004" y="758"/>
                    <a:pt x="2004" y="759"/>
                  </a:cubicBezTo>
                  <a:cubicBezTo>
                    <a:pt x="2005" y="760"/>
                    <a:pt x="2006" y="761"/>
                    <a:pt x="2007" y="762"/>
                  </a:cubicBezTo>
                  <a:cubicBezTo>
                    <a:pt x="2007" y="763"/>
                    <a:pt x="2008" y="764"/>
                    <a:pt x="2009" y="765"/>
                  </a:cubicBezTo>
                  <a:cubicBezTo>
                    <a:pt x="2004" y="773"/>
                    <a:pt x="2013" y="783"/>
                    <a:pt x="2020" y="785"/>
                  </a:cubicBezTo>
                  <a:cubicBezTo>
                    <a:pt x="2030" y="788"/>
                    <a:pt x="2038" y="784"/>
                    <a:pt x="2044" y="777"/>
                  </a:cubicBezTo>
                  <a:cubicBezTo>
                    <a:pt x="2026" y="783"/>
                    <a:pt x="2029" y="761"/>
                    <a:pt x="2011" y="764"/>
                  </a:cubicBezTo>
                  <a:cubicBezTo>
                    <a:pt x="2010" y="763"/>
                    <a:pt x="2009" y="762"/>
                    <a:pt x="2008" y="761"/>
                  </a:cubicBezTo>
                  <a:cubicBezTo>
                    <a:pt x="2007" y="760"/>
                    <a:pt x="2007" y="759"/>
                    <a:pt x="2006" y="758"/>
                  </a:cubicBezTo>
                  <a:cubicBezTo>
                    <a:pt x="2005" y="757"/>
                    <a:pt x="2005" y="756"/>
                    <a:pt x="2004" y="755"/>
                  </a:cubicBezTo>
                  <a:cubicBezTo>
                    <a:pt x="2003" y="754"/>
                    <a:pt x="2002" y="753"/>
                    <a:pt x="2002" y="753"/>
                  </a:cubicBezTo>
                  <a:cubicBezTo>
                    <a:pt x="2001" y="752"/>
                    <a:pt x="2000" y="751"/>
                    <a:pt x="1999" y="751"/>
                  </a:cubicBezTo>
                  <a:cubicBezTo>
                    <a:pt x="1999" y="751"/>
                    <a:pt x="1999" y="750"/>
                    <a:pt x="1999" y="750"/>
                  </a:cubicBezTo>
                  <a:cubicBezTo>
                    <a:pt x="1998" y="750"/>
                    <a:pt x="1998" y="750"/>
                    <a:pt x="1998" y="750"/>
                  </a:cubicBezTo>
                  <a:cubicBezTo>
                    <a:pt x="1998" y="750"/>
                    <a:pt x="1997" y="750"/>
                    <a:pt x="1997" y="750"/>
                  </a:cubicBezTo>
                  <a:cubicBezTo>
                    <a:pt x="1996" y="750"/>
                    <a:pt x="1996" y="750"/>
                    <a:pt x="1995" y="750"/>
                  </a:cubicBezTo>
                  <a:cubicBezTo>
                    <a:pt x="2000" y="748"/>
                    <a:pt x="2004" y="747"/>
                    <a:pt x="2008" y="746"/>
                  </a:cubicBezTo>
                  <a:cubicBezTo>
                    <a:pt x="2016" y="744"/>
                    <a:pt x="2024" y="741"/>
                    <a:pt x="2032" y="740"/>
                  </a:cubicBezTo>
                  <a:cubicBezTo>
                    <a:pt x="2034" y="740"/>
                    <a:pt x="2036" y="740"/>
                    <a:pt x="2037" y="740"/>
                  </a:cubicBezTo>
                  <a:cubicBezTo>
                    <a:pt x="2039" y="740"/>
                    <a:pt x="2039" y="740"/>
                    <a:pt x="2040" y="740"/>
                  </a:cubicBezTo>
                  <a:cubicBezTo>
                    <a:pt x="2041" y="741"/>
                    <a:pt x="2042" y="741"/>
                    <a:pt x="2043" y="741"/>
                  </a:cubicBezTo>
                  <a:cubicBezTo>
                    <a:pt x="2047" y="741"/>
                    <a:pt x="2051" y="742"/>
                    <a:pt x="2055" y="743"/>
                  </a:cubicBezTo>
                  <a:cubicBezTo>
                    <a:pt x="2058" y="744"/>
                    <a:pt x="2061" y="744"/>
                    <a:pt x="2064" y="744"/>
                  </a:cubicBezTo>
                  <a:cubicBezTo>
                    <a:pt x="2064" y="745"/>
                    <a:pt x="2065" y="745"/>
                    <a:pt x="2065" y="746"/>
                  </a:cubicBezTo>
                  <a:cubicBezTo>
                    <a:pt x="2065" y="746"/>
                    <a:pt x="2065" y="747"/>
                    <a:pt x="2065" y="747"/>
                  </a:cubicBezTo>
                  <a:cubicBezTo>
                    <a:pt x="2065" y="748"/>
                    <a:pt x="2065" y="748"/>
                    <a:pt x="2065" y="749"/>
                  </a:cubicBezTo>
                  <a:cubicBezTo>
                    <a:pt x="2066" y="749"/>
                    <a:pt x="2066" y="750"/>
                    <a:pt x="2066" y="750"/>
                  </a:cubicBezTo>
                  <a:cubicBezTo>
                    <a:pt x="2066" y="750"/>
                    <a:pt x="2066" y="751"/>
                    <a:pt x="2066" y="751"/>
                  </a:cubicBezTo>
                  <a:cubicBezTo>
                    <a:pt x="2067" y="752"/>
                    <a:pt x="2067" y="754"/>
                    <a:pt x="2068" y="756"/>
                  </a:cubicBezTo>
                  <a:cubicBezTo>
                    <a:pt x="2068" y="757"/>
                    <a:pt x="2069" y="759"/>
                    <a:pt x="2069" y="761"/>
                  </a:cubicBezTo>
                  <a:cubicBezTo>
                    <a:pt x="2070" y="764"/>
                    <a:pt x="2071" y="768"/>
                    <a:pt x="2072" y="772"/>
                  </a:cubicBezTo>
                  <a:cubicBezTo>
                    <a:pt x="2073" y="774"/>
                    <a:pt x="2073" y="775"/>
                    <a:pt x="2074" y="777"/>
                  </a:cubicBezTo>
                  <a:cubicBezTo>
                    <a:pt x="2074" y="778"/>
                    <a:pt x="2074" y="779"/>
                    <a:pt x="2073" y="781"/>
                  </a:cubicBezTo>
                  <a:cubicBezTo>
                    <a:pt x="2073" y="781"/>
                    <a:pt x="2073" y="782"/>
                    <a:pt x="2073" y="782"/>
                  </a:cubicBezTo>
                  <a:cubicBezTo>
                    <a:pt x="2073" y="783"/>
                    <a:pt x="2073" y="784"/>
                    <a:pt x="2073" y="784"/>
                  </a:cubicBezTo>
                  <a:cubicBezTo>
                    <a:pt x="2073" y="785"/>
                    <a:pt x="2072" y="787"/>
                    <a:pt x="2072" y="788"/>
                  </a:cubicBezTo>
                  <a:cubicBezTo>
                    <a:pt x="2072" y="788"/>
                    <a:pt x="2072" y="788"/>
                    <a:pt x="2072" y="789"/>
                  </a:cubicBezTo>
                  <a:cubicBezTo>
                    <a:pt x="2058" y="796"/>
                    <a:pt x="2064" y="806"/>
                    <a:pt x="2060" y="818"/>
                  </a:cubicBezTo>
                  <a:cubicBezTo>
                    <a:pt x="2077" y="813"/>
                    <a:pt x="2079" y="802"/>
                    <a:pt x="2074" y="788"/>
                  </a:cubicBezTo>
                  <a:cubicBezTo>
                    <a:pt x="2074" y="788"/>
                    <a:pt x="2074" y="788"/>
                    <a:pt x="2074" y="788"/>
                  </a:cubicBezTo>
                  <a:cubicBezTo>
                    <a:pt x="2074" y="787"/>
                    <a:pt x="2074" y="786"/>
                    <a:pt x="2074" y="784"/>
                  </a:cubicBezTo>
                  <a:cubicBezTo>
                    <a:pt x="2074" y="784"/>
                    <a:pt x="2074" y="783"/>
                    <a:pt x="2075" y="783"/>
                  </a:cubicBezTo>
                  <a:cubicBezTo>
                    <a:pt x="2075" y="782"/>
                    <a:pt x="2075" y="781"/>
                    <a:pt x="2075" y="781"/>
                  </a:cubicBezTo>
                  <a:cubicBezTo>
                    <a:pt x="2075" y="780"/>
                    <a:pt x="2075" y="780"/>
                    <a:pt x="2075" y="780"/>
                  </a:cubicBezTo>
                  <a:cubicBezTo>
                    <a:pt x="2076" y="781"/>
                    <a:pt x="2076" y="782"/>
                    <a:pt x="2077" y="783"/>
                  </a:cubicBezTo>
                  <a:cubicBezTo>
                    <a:pt x="2079" y="787"/>
                    <a:pt x="2081" y="790"/>
                    <a:pt x="2082" y="792"/>
                  </a:cubicBezTo>
                  <a:cubicBezTo>
                    <a:pt x="2083" y="793"/>
                    <a:pt x="2083" y="793"/>
                    <a:pt x="2083" y="793"/>
                  </a:cubicBezTo>
                  <a:cubicBezTo>
                    <a:pt x="2083" y="793"/>
                    <a:pt x="2084" y="794"/>
                    <a:pt x="2084" y="794"/>
                  </a:cubicBezTo>
                  <a:cubicBezTo>
                    <a:pt x="2084" y="794"/>
                    <a:pt x="2085" y="795"/>
                    <a:pt x="2085" y="795"/>
                  </a:cubicBezTo>
                  <a:cubicBezTo>
                    <a:pt x="2086" y="796"/>
                    <a:pt x="2087" y="797"/>
                    <a:pt x="2088" y="797"/>
                  </a:cubicBezTo>
                  <a:cubicBezTo>
                    <a:pt x="2089" y="798"/>
                    <a:pt x="2089" y="798"/>
                    <a:pt x="2090" y="798"/>
                  </a:cubicBezTo>
                  <a:cubicBezTo>
                    <a:pt x="2090" y="799"/>
                    <a:pt x="2090" y="799"/>
                    <a:pt x="2090" y="799"/>
                  </a:cubicBezTo>
                  <a:cubicBezTo>
                    <a:pt x="2090" y="799"/>
                    <a:pt x="2090" y="798"/>
                    <a:pt x="2089" y="796"/>
                  </a:cubicBezTo>
                  <a:cubicBezTo>
                    <a:pt x="2088" y="796"/>
                    <a:pt x="2088" y="795"/>
                    <a:pt x="2087" y="794"/>
                  </a:cubicBezTo>
                  <a:cubicBezTo>
                    <a:pt x="2087" y="793"/>
                    <a:pt x="2087" y="793"/>
                    <a:pt x="2086" y="792"/>
                  </a:cubicBezTo>
                  <a:cubicBezTo>
                    <a:pt x="2086" y="792"/>
                    <a:pt x="2086" y="791"/>
                    <a:pt x="2086" y="791"/>
                  </a:cubicBezTo>
                  <a:cubicBezTo>
                    <a:pt x="2085" y="791"/>
                    <a:pt x="2085" y="791"/>
                    <a:pt x="2085" y="790"/>
                  </a:cubicBezTo>
                  <a:cubicBezTo>
                    <a:pt x="2085" y="790"/>
                    <a:pt x="2084" y="789"/>
                    <a:pt x="2084" y="789"/>
                  </a:cubicBezTo>
                  <a:cubicBezTo>
                    <a:pt x="2084" y="789"/>
                    <a:pt x="2084" y="789"/>
                    <a:pt x="2084" y="789"/>
                  </a:cubicBezTo>
                  <a:cubicBezTo>
                    <a:pt x="2084" y="789"/>
                    <a:pt x="2084" y="789"/>
                    <a:pt x="2085" y="789"/>
                  </a:cubicBezTo>
                  <a:cubicBezTo>
                    <a:pt x="2085" y="789"/>
                    <a:pt x="2085" y="789"/>
                    <a:pt x="2085" y="789"/>
                  </a:cubicBezTo>
                  <a:cubicBezTo>
                    <a:pt x="2086" y="790"/>
                    <a:pt x="2087" y="790"/>
                    <a:pt x="2088" y="791"/>
                  </a:cubicBezTo>
                  <a:cubicBezTo>
                    <a:pt x="2088" y="791"/>
                    <a:pt x="2089" y="792"/>
                    <a:pt x="2090" y="792"/>
                  </a:cubicBezTo>
                  <a:cubicBezTo>
                    <a:pt x="2091" y="792"/>
                    <a:pt x="2092" y="793"/>
                    <a:pt x="2093" y="793"/>
                  </a:cubicBezTo>
                  <a:cubicBezTo>
                    <a:pt x="2094" y="793"/>
                    <a:pt x="2095" y="794"/>
                    <a:pt x="2095" y="794"/>
                  </a:cubicBezTo>
                  <a:cubicBezTo>
                    <a:pt x="2095" y="794"/>
                    <a:pt x="2095" y="794"/>
                    <a:pt x="2095" y="794"/>
                  </a:cubicBezTo>
                  <a:cubicBezTo>
                    <a:pt x="2095" y="794"/>
                    <a:pt x="2095" y="794"/>
                    <a:pt x="2095" y="794"/>
                  </a:cubicBezTo>
                  <a:cubicBezTo>
                    <a:pt x="2095" y="794"/>
                    <a:pt x="2096" y="794"/>
                    <a:pt x="2096" y="794"/>
                  </a:cubicBezTo>
                  <a:cubicBezTo>
                    <a:pt x="2096" y="798"/>
                    <a:pt x="2103" y="804"/>
                    <a:pt x="2108" y="805"/>
                  </a:cubicBezTo>
                  <a:cubicBezTo>
                    <a:pt x="2115" y="806"/>
                    <a:pt x="2123" y="801"/>
                    <a:pt x="2129" y="798"/>
                  </a:cubicBezTo>
                  <a:cubicBezTo>
                    <a:pt x="2116" y="796"/>
                    <a:pt x="2110" y="784"/>
                    <a:pt x="2097" y="793"/>
                  </a:cubicBezTo>
                  <a:cubicBezTo>
                    <a:pt x="2096" y="792"/>
                    <a:pt x="2095" y="792"/>
                    <a:pt x="2094" y="791"/>
                  </a:cubicBezTo>
                  <a:cubicBezTo>
                    <a:pt x="2093" y="791"/>
                    <a:pt x="2092" y="791"/>
                    <a:pt x="2091" y="790"/>
                  </a:cubicBezTo>
                  <a:cubicBezTo>
                    <a:pt x="2090" y="790"/>
                    <a:pt x="2089" y="789"/>
                    <a:pt x="2088" y="789"/>
                  </a:cubicBezTo>
                  <a:cubicBezTo>
                    <a:pt x="2088" y="788"/>
                    <a:pt x="2087" y="788"/>
                    <a:pt x="2086" y="788"/>
                  </a:cubicBezTo>
                  <a:cubicBezTo>
                    <a:pt x="2086" y="788"/>
                    <a:pt x="2086" y="787"/>
                    <a:pt x="2086" y="787"/>
                  </a:cubicBezTo>
                  <a:cubicBezTo>
                    <a:pt x="2085" y="787"/>
                    <a:pt x="2085" y="787"/>
                    <a:pt x="2085" y="787"/>
                  </a:cubicBezTo>
                  <a:cubicBezTo>
                    <a:pt x="2085" y="787"/>
                    <a:pt x="2084" y="787"/>
                    <a:pt x="2084" y="787"/>
                  </a:cubicBezTo>
                  <a:cubicBezTo>
                    <a:pt x="2083" y="787"/>
                    <a:pt x="2083" y="786"/>
                    <a:pt x="2082" y="786"/>
                  </a:cubicBezTo>
                  <a:cubicBezTo>
                    <a:pt x="2082" y="786"/>
                    <a:pt x="2082" y="786"/>
                    <a:pt x="2082" y="786"/>
                  </a:cubicBezTo>
                  <a:cubicBezTo>
                    <a:pt x="2081" y="785"/>
                    <a:pt x="2080" y="783"/>
                    <a:pt x="2080" y="782"/>
                  </a:cubicBezTo>
                  <a:cubicBezTo>
                    <a:pt x="2079" y="780"/>
                    <a:pt x="2078" y="779"/>
                    <a:pt x="2077" y="777"/>
                  </a:cubicBezTo>
                  <a:cubicBezTo>
                    <a:pt x="2077" y="775"/>
                    <a:pt x="2076" y="773"/>
                    <a:pt x="2075" y="771"/>
                  </a:cubicBezTo>
                  <a:cubicBezTo>
                    <a:pt x="2074" y="767"/>
                    <a:pt x="2073" y="764"/>
                    <a:pt x="2072" y="760"/>
                  </a:cubicBezTo>
                  <a:cubicBezTo>
                    <a:pt x="2072" y="758"/>
                    <a:pt x="2071" y="756"/>
                    <a:pt x="2071" y="755"/>
                  </a:cubicBezTo>
                  <a:cubicBezTo>
                    <a:pt x="2070" y="753"/>
                    <a:pt x="2070" y="751"/>
                    <a:pt x="2069" y="750"/>
                  </a:cubicBezTo>
                  <a:cubicBezTo>
                    <a:pt x="2069" y="750"/>
                    <a:pt x="2069" y="749"/>
                    <a:pt x="2069" y="749"/>
                  </a:cubicBezTo>
                  <a:cubicBezTo>
                    <a:pt x="2069" y="748"/>
                    <a:pt x="2069" y="748"/>
                    <a:pt x="2068" y="748"/>
                  </a:cubicBezTo>
                  <a:cubicBezTo>
                    <a:pt x="2068" y="747"/>
                    <a:pt x="2068" y="747"/>
                    <a:pt x="2067" y="746"/>
                  </a:cubicBezTo>
                  <a:cubicBezTo>
                    <a:pt x="2067" y="746"/>
                    <a:pt x="2067" y="745"/>
                    <a:pt x="2066" y="745"/>
                  </a:cubicBezTo>
                  <a:cubicBezTo>
                    <a:pt x="2066" y="745"/>
                    <a:pt x="2066" y="745"/>
                    <a:pt x="2066" y="745"/>
                  </a:cubicBezTo>
                  <a:cubicBezTo>
                    <a:pt x="2071" y="745"/>
                    <a:pt x="2075" y="745"/>
                    <a:pt x="2079" y="745"/>
                  </a:cubicBezTo>
                  <a:cubicBezTo>
                    <a:pt x="2083" y="745"/>
                    <a:pt x="2087" y="745"/>
                    <a:pt x="2091" y="745"/>
                  </a:cubicBezTo>
                  <a:cubicBezTo>
                    <a:pt x="2094" y="745"/>
                    <a:pt x="2098" y="745"/>
                    <a:pt x="2102" y="744"/>
                  </a:cubicBezTo>
                  <a:cubicBezTo>
                    <a:pt x="2105" y="744"/>
                    <a:pt x="2108" y="744"/>
                    <a:pt x="2112" y="745"/>
                  </a:cubicBezTo>
                  <a:cubicBezTo>
                    <a:pt x="2112" y="745"/>
                    <a:pt x="2113" y="745"/>
                    <a:pt x="2114" y="745"/>
                  </a:cubicBezTo>
                  <a:cubicBezTo>
                    <a:pt x="2114" y="745"/>
                    <a:pt x="2114" y="745"/>
                    <a:pt x="2114" y="745"/>
                  </a:cubicBezTo>
                  <a:cubicBezTo>
                    <a:pt x="2115" y="745"/>
                    <a:pt x="2115" y="745"/>
                    <a:pt x="2115" y="745"/>
                  </a:cubicBezTo>
                  <a:cubicBezTo>
                    <a:pt x="2115" y="745"/>
                    <a:pt x="2115" y="745"/>
                    <a:pt x="2115" y="745"/>
                  </a:cubicBezTo>
                  <a:cubicBezTo>
                    <a:pt x="2115" y="745"/>
                    <a:pt x="2115" y="745"/>
                    <a:pt x="2115" y="745"/>
                  </a:cubicBezTo>
                  <a:cubicBezTo>
                    <a:pt x="2115" y="745"/>
                    <a:pt x="2115" y="745"/>
                    <a:pt x="2115" y="745"/>
                  </a:cubicBezTo>
                  <a:cubicBezTo>
                    <a:pt x="2115" y="745"/>
                    <a:pt x="2116" y="745"/>
                    <a:pt x="2116" y="745"/>
                  </a:cubicBezTo>
                  <a:cubicBezTo>
                    <a:pt x="2116" y="746"/>
                    <a:pt x="2117" y="746"/>
                    <a:pt x="2117" y="746"/>
                  </a:cubicBezTo>
                  <a:cubicBezTo>
                    <a:pt x="2117" y="746"/>
                    <a:pt x="2118" y="746"/>
                    <a:pt x="2118" y="746"/>
                  </a:cubicBezTo>
                  <a:cubicBezTo>
                    <a:pt x="2119" y="746"/>
                    <a:pt x="2119" y="747"/>
                    <a:pt x="2120" y="747"/>
                  </a:cubicBezTo>
                  <a:cubicBezTo>
                    <a:pt x="2121" y="748"/>
                    <a:pt x="2123" y="748"/>
                    <a:pt x="2124" y="749"/>
                  </a:cubicBezTo>
                  <a:cubicBezTo>
                    <a:pt x="2125" y="750"/>
                    <a:pt x="2127" y="750"/>
                    <a:pt x="2128" y="751"/>
                  </a:cubicBezTo>
                  <a:cubicBezTo>
                    <a:pt x="2130" y="752"/>
                    <a:pt x="2133" y="753"/>
                    <a:pt x="2135" y="754"/>
                  </a:cubicBezTo>
                  <a:cubicBezTo>
                    <a:pt x="2135" y="754"/>
                    <a:pt x="2135" y="754"/>
                    <a:pt x="2136" y="754"/>
                  </a:cubicBezTo>
                  <a:cubicBezTo>
                    <a:pt x="2136" y="754"/>
                    <a:pt x="2136" y="755"/>
                    <a:pt x="2137" y="755"/>
                  </a:cubicBezTo>
                  <a:cubicBezTo>
                    <a:pt x="2137" y="755"/>
                    <a:pt x="2138" y="756"/>
                    <a:pt x="2138" y="756"/>
                  </a:cubicBezTo>
                  <a:cubicBezTo>
                    <a:pt x="2139" y="757"/>
                    <a:pt x="2139" y="757"/>
                    <a:pt x="2140" y="758"/>
                  </a:cubicBezTo>
                  <a:cubicBezTo>
                    <a:pt x="2141" y="759"/>
                    <a:pt x="2142" y="760"/>
                    <a:pt x="2143" y="761"/>
                  </a:cubicBezTo>
                  <a:cubicBezTo>
                    <a:pt x="2144" y="762"/>
                    <a:pt x="2145" y="763"/>
                    <a:pt x="2146" y="764"/>
                  </a:cubicBezTo>
                  <a:cubicBezTo>
                    <a:pt x="2146" y="765"/>
                    <a:pt x="2147" y="766"/>
                    <a:pt x="2148" y="768"/>
                  </a:cubicBezTo>
                  <a:cubicBezTo>
                    <a:pt x="2149" y="769"/>
                    <a:pt x="2150" y="770"/>
                    <a:pt x="2150" y="771"/>
                  </a:cubicBezTo>
                  <a:cubicBezTo>
                    <a:pt x="2150" y="771"/>
                    <a:pt x="2150" y="771"/>
                    <a:pt x="2150" y="771"/>
                  </a:cubicBezTo>
                  <a:cubicBezTo>
                    <a:pt x="2139" y="790"/>
                    <a:pt x="2154" y="797"/>
                    <a:pt x="2172" y="799"/>
                  </a:cubicBezTo>
                  <a:cubicBezTo>
                    <a:pt x="2162" y="787"/>
                    <a:pt x="2171" y="775"/>
                    <a:pt x="2152" y="769"/>
                  </a:cubicBezTo>
                  <a:cubicBezTo>
                    <a:pt x="2151" y="768"/>
                    <a:pt x="2151" y="767"/>
                    <a:pt x="2150" y="766"/>
                  </a:cubicBezTo>
                  <a:cubicBezTo>
                    <a:pt x="2150" y="765"/>
                    <a:pt x="2149" y="764"/>
                    <a:pt x="2148" y="762"/>
                  </a:cubicBezTo>
                  <a:cubicBezTo>
                    <a:pt x="2147" y="761"/>
                    <a:pt x="2146" y="760"/>
                    <a:pt x="2145" y="759"/>
                  </a:cubicBezTo>
                  <a:cubicBezTo>
                    <a:pt x="2144" y="758"/>
                    <a:pt x="2143" y="758"/>
                    <a:pt x="2143" y="757"/>
                  </a:cubicBezTo>
                  <a:cubicBezTo>
                    <a:pt x="2144" y="758"/>
                    <a:pt x="2146" y="758"/>
                    <a:pt x="2147" y="759"/>
                  </a:cubicBezTo>
                  <a:cubicBezTo>
                    <a:pt x="2149" y="759"/>
                    <a:pt x="2151" y="759"/>
                    <a:pt x="2152" y="760"/>
                  </a:cubicBezTo>
                  <a:cubicBezTo>
                    <a:pt x="2153" y="760"/>
                    <a:pt x="2155" y="760"/>
                    <a:pt x="2156" y="760"/>
                  </a:cubicBezTo>
                  <a:cubicBezTo>
                    <a:pt x="2158" y="760"/>
                    <a:pt x="2159" y="760"/>
                    <a:pt x="2159" y="760"/>
                  </a:cubicBezTo>
                  <a:cubicBezTo>
                    <a:pt x="2159" y="760"/>
                    <a:pt x="2158" y="760"/>
                    <a:pt x="2156" y="760"/>
                  </a:cubicBezTo>
                  <a:cubicBezTo>
                    <a:pt x="2155" y="759"/>
                    <a:pt x="2154" y="759"/>
                    <a:pt x="2152" y="759"/>
                  </a:cubicBezTo>
                  <a:cubicBezTo>
                    <a:pt x="2151" y="758"/>
                    <a:pt x="2150" y="758"/>
                    <a:pt x="2148" y="757"/>
                  </a:cubicBezTo>
                  <a:cubicBezTo>
                    <a:pt x="2145" y="756"/>
                    <a:pt x="2141" y="753"/>
                    <a:pt x="2137" y="751"/>
                  </a:cubicBezTo>
                  <a:cubicBezTo>
                    <a:pt x="2135" y="750"/>
                    <a:pt x="2132" y="748"/>
                    <a:pt x="2130" y="747"/>
                  </a:cubicBezTo>
                  <a:cubicBezTo>
                    <a:pt x="2129" y="746"/>
                    <a:pt x="2127" y="745"/>
                    <a:pt x="2126" y="745"/>
                  </a:cubicBezTo>
                  <a:cubicBezTo>
                    <a:pt x="2125" y="744"/>
                    <a:pt x="2123" y="744"/>
                    <a:pt x="2122" y="743"/>
                  </a:cubicBezTo>
                  <a:cubicBezTo>
                    <a:pt x="2121" y="743"/>
                    <a:pt x="2121" y="742"/>
                    <a:pt x="2120" y="742"/>
                  </a:cubicBezTo>
                  <a:cubicBezTo>
                    <a:pt x="2119" y="742"/>
                    <a:pt x="2119" y="742"/>
                    <a:pt x="2118" y="742"/>
                  </a:cubicBezTo>
                  <a:cubicBezTo>
                    <a:pt x="2118" y="741"/>
                    <a:pt x="2118" y="741"/>
                    <a:pt x="2117" y="741"/>
                  </a:cubicBezTo>
                  <a:cubicBezTo>
                    <a:pt x="2117" y="741"/>
                    <a:pt x="2116" y="741"/>
                    <a:pt x="2116" y="741"/>
                  </a:cubicBezTo>
                  <a:cubicBezTo>
                    <a:pt x="2116" y="741"/>
                    <a:pt x="2116" y="741"/>
                    <a:pt x="2116" y="741"/>
                  </a:cubicBezTo>
                  <a:cubicBezTo>
                    <a:pt x="2115" y="741"/>
                    <a:pt x="2116" y="741"/>
                    <a:pt x="2116" y="741"/>
                  </a:cubicBezTo>
                  <a:cubicBezTo>
                    <a:pt x="2115" y="741"/>
                    <a:pt x="2115" y="741"/>
                    <a:pt x="2115" y="741"/>
                  </a:cubicBezTo>
                  <a:cubicBezTo>
                    <a:pt x="2115" y="741"/>
                    <a:pt x="2115" y="741"/>
                    <a:pt x="2115" y="741"/>
                  </a:cubicBezTo>
                  <a:cubicBezTo>
                    <a:pt x="2115" y="741"/>
                    <a:pt x="2115" y="741"/>
                    <a:pt x="2115" y="741"/>
                  </a:cubicBezTo>
                  <a:cubicBezTo>
                    <a:pt x="2114" y="740"/>
                    <a:pt x="2113" y="740"/>
                    <a:pt x="2112" y="740"/>
                  </a:cubicBezTo>
                  <a:cubicBezTo>
                    <a:pt x="2111" y="740"/>
                    <a:pt x="2110" y="740"/>
                    <a:pt x="2109" y="740"/>
                  </a:cubicBezTo>
                  <a:cubicBezTo>
                    <a:pt x="2109" y="740"/>
                    <a:pt x="2109" y="740"/>
                    <a:pt x="2110" y="740"/>
                  </a:cubicBezTo>
                  <a:cubicBezTo>
                    <a:pt x="2111" y="739"/>
                    <a:pt x="2112" y="738"/>
                    <a:pt x="2114" y="737"/>
                  </a:cubicBezTo>
                  <a:cubicBezTo>
                    <a:pt x="2114" y="737"/>
                    <a:pt x="2115" y="736"/>
                    <a:pt x="2115" y="736"/>
                  </a:cubicBezTo>
                  <a:cubicBezTo>
                    <a:pt x="2115" y="735"/>
                    <a:pt x="2116" y="735"/>
                    <a:pt x="2116" y="735"/>
                  </a:cubicBezTo>
                  <a:cubicBezTo>
                    <a:pt x="2117" y="734"/>
                    <a:pt x="2117" y="734"/>
                    <a:pt x="2117" y="733"/>
                  </a:cubicBezTo>
                  <a:cubicBezTo>
                    <a:pt x="2118" y="733"/>
                    <a:pt x="2118" y="732"/>
                    <a:pt x="2118" y="732"/>
                  </a:cubicBezTo>
                  <a:cubicBezTo>
                    <a:pt x="2119" y="731"/>
                    <a:pt x="2119" y="729"/>
                    <a:pt x="2120" y="728"/>
                  </a:cubicBezTo>
                  <a:cubicBezTo>
                    <a:pt x="2120" y="728"/>
                    <a:pt x="2120" y="727"/>
                    <a:pt x="2120" y="727"/>
                  </a:cubicBezTo>
                  <a:cubicBezTo>
                    <a:pt x="2120" y="727"/>
                    <a:pt x="2120" y="727"/>
                    <a:pt x="2120" y="726"/>
                  </a:cubicBezTo>
                  <a:cubicBezTo>
                    <a:pt x="2121" y="726"/>
                    <a:pt x="2121" y="725"/>
                    <a:pt x="2121" y="725"/>
                  </a:cubicBezTo>
                  <a:cubicBezTo>
                    <a:pt x="2121" y="725"/>
                    <a:pt x="2121" y="724"/>
                    <a:pt x="2121" y="724"/>
                  </a:cubicBezTo>
                  <a:cubicBezTo>
                    <a:pt x="2121" y="721"/>
                    <a:pt x="2121" y="718"/>
                    <a:pt x="2121" y="715"/>
                  </a:cubicBezTo>
                  <a:cubicBezTo>
                    <a:pt x="2121" y="714"/>
                    <a:pt x="2121" y="713"/>
                    <a:pt x="2121" y="711"/>
                  </a:cubicBezTo>
                  <a:cubicBezTo>
                    <a:pt x="2121" y="711"/>
                    <a:pt x="2121" y="710"/>
                    <a:pt x="2122" y="710"/>
                  </a:cubicBezTo>
                  <a:cubicBezTo>
                    <a:pt x="2122" y="709"/>
                    <a:pt x="2122" y="709"/>
                    <a:pt x="2122" y="709"/>
                  </a:cubicBezTo>
                  <a:cubicBezTo>
                    <a:pt x="2122" y="709"/>
                    <a:pt x="2122" y="709"/>
                    <a:pt x="2122" y="709"/>
                  </a:cubicBezTo>
                  <a:cubicBezTo>
                    <a:pt x="2122" y="708"/>
                    <a:pt x="2122" y="708"/>
                    <a:pt x="2122" y="708"/>
                  </a:cubicBezTo>
                  <a:cubicBezTo>
                    <a:pt x="2123" y="708"/>
                    <a:pt x="2123" y="708"/>
                    <a:pt x="2123" y="708"/>
                  </a:cubicBezTo>
                  <a:cubicBezTo>
                    <a:pt x="2124" y="705"/>
                    <a:pt x="2126" y="703"/>
                    <a:pt x="2129" y="701"/>
                  </a:cubicBezTo>
                  <a:cubicBezTo>
                    <a:pt x="2131" y="700"/>
                    <a:pt x="2134" y="698"/>
                    <a:pt x="2136" y="696"/>
                  </a:cubicBezTo>
                  <a:cubicBezTo>
                    <a:pt x="2139" y="694"/>
                    <a:pt x="2141" y="692"/>
                    <a:pt x="2143" y="690"/>
                  </a:cubicBezTo>
                  <a:cubicBezTo>
                    <a:pt x="2145" y="688"/>
                    <a:pt x="2146" y="687"/>
                    <a:pt x="2148" y="686"/>
                  </a:cubicBezTo>
                  <a:cubicBezTo>
                    <a:pt x="2148" y="686"/>
                    <a:pt x="2148" y="685"/>
                    <a:pt x="2149" y="685"/>
                  </a:cubicBezTo>
                  <a:cubicBezTo>
                    <a:pt x="2149" y="685"/>
                    <a:pt x="2149" y="685"/>
                    <a:pt x="2150" y="685"/>
                  </a:cubicBezTo>
                  <a:cubicBezTo>
                    <a:pt x="2150" y="685"/>
                    <a:pt x="2150" y="685"/>
                    <a:pt x="2150" y="685"/>
                  </a:cubicBezTo>
                  <a:cubicBezTo>
                    <a:pt x="2150" y="685"/>
                    <a:pt x="2151" y="685"/>
                    <a:pt x="2151" y="685"/>
                  </a:cubicBezTo>
                  <a:cubicBezTo>
                    <a:pt x="2151" y="684"/>
                    <a:pt x="2152" y="684"/>
                    <a:pt x="2152" y="684"/>
                  </a:cubicBezTo>
                  <a:cubicBezTo>
                    <a:pt x="2153" y="684"/>
                    <a:pt x="2153" y="684"/>
                    <a:pt x="2154" y="683"/>
                  </a:cubicBezTo>
                  <a:cubicBezTo>
                    <a:pt x="2154" y="683"/>
                    <a:pt x="2155" y="683"/>
                    <a:pt x="2155" y="683"/>
                  </a:cubicBezTo>
                  <a:cubicBezTo>
                    <a:pt x="2156" y="683"/>
                    <a:pt x="2156" y="683"/>
                    <a:pt x="2157" y="682"/>
                  </a:cubicBezTo>
                  <a:cubicBezTo>
                    <a:pt x="2158" y="682"/>
                    <a:pt x="2159" y="682"/>
                    <a:pt x="2160" y="682"/>
                  </a:cubicBezTo>
                  <a:cubicBezTo>
                    <a:pt x="2162" y="681"/>
                    <a:pt x="2163" y="681"/>
                    <a:pt x="2164" y="681"/>
                  </a:cubicBezTo>
                  <a:cubicBezTo>
                    <a:pt x="2165" y="681"/>
                    <a:pt x="2166" y="681"/>
                    <a:pt x="2168" y="681"/>
                  </a:cubicBezTo>
                  <a:cubicBezTo>
                    <a:pt x="2168" y="681"/>
                    <a:pt x="2168" y="681"/>
                    <a:pt x="2168" y="681"/>
                  </a:cubicBezTo>
                  <a:cubicBezTo>
                    <a:pt x="2167" y="681"/>
                    <a:pt x="2166" y="681"/>
                    <a:pt x="2165" y="681"/>
                  </a:cubicBezTo>
                  <a:cubicBezTo>
                    <a:pt x="2170" y="700"/>
                    <a:pt x="2194" y="689"/>
                    <a:pt x="2204" y="680"/>
                  </a:cubicBezTo>
                  <a:cubicBezTo>
                    <a:pt x="2196" y="680"/>
                    <a:pt x="2168" y="662"/>
                    <a:pt x="2165" y="679"/>
                  </a:cubicBezTo>
                  <a:cubicBezTo>
                    <a:pt x="2165" y="679"/>
                    <a:pt x="2164" y="679"/>
                    <a:pt x="2164" y="679"/>
                  </a:cubicBezTo>
                  <a:cubicBezTo>
                    <a:pt x="2163" y="679"/>
                    <a:pt x="2161" y="679"/>
                    <a:pt x="2160" y="680"/>
                  </a:cubicBezTo>
                  <a:cubicBezTo>
                    <a:pt x="2159" y="680"/>
                    <a:pt x="2158" y="680"/>
                    <a:pt x="2156" y="680"/>
                  </a:cubicBezTo>
                  <a:cubicBezTo>
                    <a:pt x="2156" y="681"/>
                    <a:pt x="2155" y="681"/>
                    <a:pt x="2155" y="681"/>
                  </a:cubicBezTo>
                  <a:cubicBezTo>
                    <a:pt x="2154" y="681"/>
                    <a:pt x="2154" y="681"/>
                    <a:pt x="2153" y="681"/>
                  </a:cubicBezTo>
                  <a:cubicBezTo>
                    <a:pt x="2153" y="682"/>
                    <a:pt x="2152" y="682"/>
                    <a:pt x="2152" y="682"/>
                  </a:cubicBezTo>
                  <a:cubicBezTo>
                    <a:pt x="2151" y="682"/>
                    <a:pt x="2151" y="682"/>
                    <a:pt x="2151" y="682"/>
                  </a:cubicBezTo>
                  <a:cubicBezTo>
                    <a:pt x="2152" y="681"/>
                    <a:pt x="2153" y="680"/>
                    <a:pt x="2155" y="678"/>
                  </a:cubicBezTo>
                  <a:cubicBezTo>
                    <a:pt x="2155" y="678"/>
                    <a:pt x="2155" y="678"/>
                    <a:pt x="2156" y="677"/>
                  </a:cubicBezTo>
                  <a:cubicBezTo>
                    <a:pt x="2156" y="677"/>
                    <a:pt x="2157" y="676"/>
                    <a:pt x="2157" y="676"/>
                  </a:cubicBezTo>
                  <a:cubicBezTo>
                    <a:pt x="2158" y="675"/>
                    <a:pt x="2158" y="674"/>
                    <a:pt x="2159" y="674"/>
                  </a:cubicBezTo>
                  <a:cubicBezTo>
                    <a:pt x="2160" y="672"/>
                    <a:pt x="2161" y="671"/>
                    <a:pt x="2162" y="670"/>
                  </a:cubicBezTo>
                  <a:cubicBezTo>
                    <a:pt x="2162" y="669"/>
                    <a:pt x="2163" y="669"/>
                    <a:pt x="2163" y="668"/>
                  </a:cubicBezTo>
                  <a:cubicBezTo>
                    <a:pt x="2163" y="668"/>
                    <a:pt x="2163" y="667"/>
                    <a:pt x="2163" y="667"/>
                  </a:cubicBezTo>
                  <a:cubicBezTo>
                    <a:pt x="2163" y="667"/>
                    <a:pt x="2163" y="667"/>
                    <a:pt x="2163" y="667"/>
                  </a:cubicBezTo>
                  <a:cubicBezTo>
                    <a:pt x="2163" y="667"/>
                    <a:pt x="2163" y="667"/>
                    <a:pt x="2163" y="667"/>
                  </a:cubicBezTo>
                  <a:cubicBezTo>
                    <a:pt x="2163" y="667"/>
                    <a:pt x="2163" y="667"/>
                    <a:pt x="2163" y="667"/>
                  </a:cubicBezTo>
                  <a:cubicBezTo>
                    <a:pt x="2163" y="667"/>
                    <a:pt x="2163" y="667"/>
                    <a:pt x="2162" y="667"/>
                  </a:cubicBezTo>
                  <a:cubicBezTo>
                    <a:pt x="2162" y="667"/>
                    <a:pt x="2162" y="667"/>
                    <a:pt x="2162" y="667"/>
                  </a:cubicBezTo>
                  <a:cubicBezTo>
                    <a:pt x="2162" y="667"/>
                    <a:pt x="2161" y="667"/>
                    <a:pt x="2161" y="667"/>
                  </a:cubicBezTo>
                  <a:cubicBezTo>
                    <a:pt x="2161" y="668"/>
                    <a:pt x="2162" y="668"/>
                    <a:pt x="2162" y="668"/>
                  </a:cubicBezTo>
                  <a:cubicBezTo>
                    <a:pt x="2162" y="668"/>
                    <a:pt x="2161"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8"/>
                    <a:pt x="2162" y="668"/>
                  </a:cubicBezTo>
                  <a:cubicBezTo>
                    <a:pt x="2162" y="668"/>
                    <a:pt x="2162" y="668"/>
                    <a:pt x="2161" y="669"/>
                  </a:cubicBezTo>
                  <a:cubicBezTo>
                    <a:pt x="2160" y="670"/>
                    <a:pt x="2159" y="671"/>
                    <a:pt x="2157" y="672"/>
                  </a:cubicBezTo>
                  <a:cubicBezTo>
                    <a:pt x="2156" y="673"/>
                    <a:pt x="2156" y="673"/>
                    <a:pt x="2155" y="674"/>
                  </a:cubicBezTo>
                  <a:cubicBezTo>
                    <a:pt x="2154" y="674"/>
                    <a:pt x="2154" y="675"/>
                    <a:pt x="2154" y="675"/>
                  </a:cubicBezTo>
                  <a:cubicBezTo>
                    <a:pt x="2153" y="675"/>
                    <a:pt x="2153" y="676"/>
                    <a:pt x="2152" y="676"/>
                  </a:cubicBezTo>
                  <a:cubicBezTo>
                    <a:pt x="2149" y="680"/>
                    <a:pt x="2145" y="684"/>
                    <a:pt x="2141" y="688"/>
                  </a:cubicBezTo>
                  <a:cubicBezTo>
                    <a:pt x="2139" y="690"/>
                    <a:pt x="2137" y="691"/>
                    <a:pt x="2134" y="693"/>
                  </a:cubicBezTo>
                  <a:cubicBezTo>
                    <a:pt x="2133" y="694"/>
                    <a:pt x="2133" y="695"/>
                    <a:pt x="2132" y="695"/>
                  </a:cubicBezTo>
                  <a:cubicBezTo>
                    <a:pt x="2132" y="695"/>
                    <a:pt x="2132" y="695"/>
                    <a:pt x="2132" y="694"/>
                  </a:cubicBezTo>
                  <a:cubicBezTo>
                    <a:pt x="2132" y="694"/>
                    <a:pt x="2133" y="693"/>
                    <a:pt x="2133" y="692"/>
                  </a:cubicBezTo>
                  <a:cubicBezTo>
                    <a:pt x="2133" y="691"/>
                    <a:pt x="2133" y="690"/>
                    <a:pt x="2134" y="689"/>
                  </a:cubicBezTo>
                  <a:cubicBezTo>
                    <a:pt x="2134" y="688"/>
                    <a:pt x="2134" y="687"/>
                    <a:pt x="2134" y="686"/>
                  </a:cubicBezTo>
                  <a:cubicBezTo>
                    <a:pt x="2134" y="686"/>
                    <a:pt x="2134" y="686"/>
                    <a:pt x="2134" y="685"/>
                  </a:cubicBezTo>
                  <a:cubicBezTo>
                    <a:pt x="2135" y="686"/>
                    <a:pt x="2135" y="686"/>
                    <a:pt x="2135" y="686"/>
                  </a:cubicBezTo>
                  <a:cubicBezTo>
                    <a:pt x="2143" y="673"/>
                    <a:pt x="2139" y="662"/>
                    <a:pt x="2135" y="649"/>
                  </a:cubicBezTo>
                  <a:cubicBezTo>
                    <a:pt x="2125" y="659"/>
                    <a:pt x="2127" y="671"/>
                    <a:pt x="2132" y="683"/>
                  </a:cubicBezTo>
                  <a:cubicBezTo>
                    <a:pt x="2132" y="684"/>
                    <a:pt x="2132" y="685"/>
                    <a:pt x="2132" y="685"/>
                  </a:cubicBezTo>
                  <a:cubicBezTo>
                    <a:pt x="2132" y="686"/>
                    <a:pt x="2131" y="687"/>
                    <a:pt x="2131" y="688"/>
                  </a:cubicBezTo>
                  <a:cubicBezTo>
                    <a:pt x="2131" y="689"/>
                    <a:pt x="2131" y="690"/>
                    <a:pt x="2130" y="691"/>
                  </a:cubicBezTo>
                  <a:cubicBezTo>
                    <a:pt x="2130" y="692"/>
                    <a:pt x="2130" y="693"/>
                    <a:pt x="2130" y="694"/>
                  </a:cubicBezTo>
                  <a:cubicBezTo>
                    <a:pt x="2129" y="694"/>
                    <a:pt x="2129" y="695"/>
                    <a:pt x="2129" y="696"/>
                  </a:cubicBezTo>
                  <a:cubicBezTo>
                    <a:pt x="2129" y="696"/>
                    <a:pt x="2129" y="696"/>
                    <a:pt x="2128" y="696"/>
                  </a:cubicBezTo>
                  <a:cubicBezTo>
                    <a:pt x="2128" y="697"/>
                    <a:pt x="2128" y="697"/>
                    <a:pt x="2128" y="697"/>
                  </a:cubicBezTo>
                  <a:cubicBezTo>
                    <a:pt x="2128" y="697"/>
                    <a:pt x="2128" y="697"/>
                    <a:pt x="2128" y="698"/>
                  </a:cubicBezTo>
                  <a:cubicBezTo>
                    <a:pt x="2128" y="698"/>
                    <a:pt x="2127" y="699"/>
                    <a:pt x="2127" y="699"/>
                  </a:cubicBezTo>
                  <a:cubicBezTo>
                    <a:pt x="2124" y="701"/>
                    <a:pt x="2122" y="703"/>
                    <a:pt x="2120" y="706"/>
                  </a:cubicBezTo>
                  <a:cubicBezTo>
                    <a:pt x="2120" y="706"/>
                    <a:pt x="2120" y="706"/>
                    <a:pt x="2119" y="707"/>
                  </a:cubicBezTo>
                  <a:cubicBezTo>
                    <a:pt x="2119" y="707"/>
                    <a:pt x="2119" y="707"/>
                    <a:pt x="2119" y="707"/>
                  </a:cubicBezTo>
                  <a:cubicBezTo>
                    <a:pt x="2119" y="707"/>
                    <a:pt x="2119" y="708"/>
                    <a:pt x="2119" y="708"/>
                  </a:cubicBezTo>
                  <a:cubicBezTo>
                    <a:pt x="2119" y="708"/>
                    <a:pt x="2119" y="708"/>
                    <a:pt x="2119" y="708"/>
                  </a:cubicBezTo>
                  <a:cubicBezTo>
                    <a:pt x="2118" y="709"/>
                    <a:pt x="2118" y="710"/>
                    <a:pt x="2118" y="711"/>
                  </a:cubicBezTo>
                  <a:cubicBezTo>
                    <a:pt x="2118" y="712"/>
                    <a:pt x="2118" y="714"/>
                    <a:pt x="2118" y="716"/>
                  </a:cubicBezTo>
                  <a:cubicBezTo>
                    <a:pt x="2118" y="719"/>
                    <a:pt x="2118" y="721"/>
                    <a:pt x="2118" y="724"/>
                  </a:cubicBezTo>
                  <a:cubicBezTo>
                    <a:pt x="2118" y="724"/>
                    <a:pt x="2118" y="724"/>
                    <a:pt x="2118" y="725"/>
                  </a:cubicBezTo>
                  <a:cubicBezTo>
                    <a:pt x="2117" y="725"/>
                    <a:pt x="2117" y="725"/>
                    <a:pt x="2117" y="726"/>
                  </a:cubicBezTo>
                  <a:cubicBezTo>
                    <a:pt x="2117" y="726"/>
                    <a:pt x="2117" y="726"/>
                    <a:pt x="2117" y="726"/>
                  </a:cubicBezTo>
                  <a:cubicBezTo>
                    <a:pt x="2117" y="727"/>
                    <a:pt x="2117" y="727"/>
                    <a:pt x="2117" y="727"/>
                  </a:cubicBezTo>
                  <a:cubicBezTo>
                    <a:pt x="2117" y="728"/>
                    <a:pt x="2116" y="729"/>
                    <a:pt x="2115" y="730"/>
                  </a:cubicBezTo>
                  <a:cubicBezTo>
                    <a:pt x="2115" y="731"/>
                    <a:pt x="2114" y="732"/>
                    <a:pt x="2114" y="733"/>
                  </a:cubicBezTo>
                  <a:cubicBezTo>
                    <a:pt x="2113" y="733"/>
                    <a:pt x="2113" y="734"/>
                    <a:pt x="2113" y="734"/>
                  </a:cubicBezTo>
                  <a:cubicBezTo>
                    <a:pt x="2113" y="734"/>
                    <a:pt x="2112" y="735"/>
                    <a:pt x="2112" y="735"/>
                  </a:cubicBezTo>
                  <a:cubicBezTo>
                    <a:pt x="2111" y="737"/>
                    <a:pt x="2110" y="738"/>
                    <a:pt x="2109" y="739"/>
                  </a:cubicBezTo>
                  <a:cubicBezTo>
                    <a:pt x="2108" y="739"/>
                    <a:pt x="2108" y="740"/>
                    <a:pt x="2108" y="740"/>
                  </a:cubicBezTo>
                  <a:cubicBezTo>
                    <a:pt x="2106" y="740"/>
                    <a:pt x="2104" y="740"/>
                    <a:pt x="2101" y="740"/>
                  </a:cubicBezTo>
                  <a:cubicBezTo>
                    <a:pt x="2098" y="740"/>
                    <a:pt x="2094" y="740"/>
                    <a:pt x="2091" y="741"/>
                  </a:cubicBezTo>
                  <a:cubicBezTo>
                    <a:pt x="2087" y="741"/>
                    <a:pt x="2083" y="741"/>
                    <a:pt x="2079" y="741"/>
                  </a:cubicBezTo>
                  <a:cubicBezTo>
                    <a:pt x="2072" y="741"/>
                    <a:pt x="2064" y="740"/>
                    <a:pt x="2056" y="739"/>
                  </a:cubicBezTo>
                  <a:cubicBezTo>
                    <a:pt x="2052" y="738"/>
                    <a:pt x="2048" y="737"/>
                    <a:pt x="2044" y="736"/>
                  </a:cubicBezTo>
                  <a:cubicBezTo>
                    <a:pt x="2043" y="736"/>
                    <a:pt x="2042" y="736"/>
                    <a:pt x="2041" y="736"/>
                  </a:cubicBezTo>
                  <a:cubicBezTo>
                    <a:pt x="2040" y="736"/>
                    <a:pt x="2039" y="736"/>
                    <a:pt x="2038" y="736"/>
                  </a:cubicBezTo>
                  <a:cubicBezTo>
                    <a:pt x="2035" y="736"/>
                    <a:pt x="2033" y="736"/>
                    <a:pt x="2031" y="736"/>
                  </a:cubicBezTo>
                  <a:cubicBezTo>
                    <a:pt x="2027" y="736"/>
                    <a:pt x="2023" y="737"/>
                    <a:pt x="2019" y="738"/>
                  </a:cubicBezTo>
                  <a:cubicBezTo>
                    <a:pt x="2016" y="739"/>
                    <a:pt x="2013" y="740"/>
                    <a:pt x="2010" y="741"/>
                  </a:cubicBezTo>
                  <a:cubicBezTo>
                    <a:pt x="2011" y="740"/>
                    <a:pt x="2012" y="740"/>
                    <a:pt x="2014" y="739"/>
                  </a:cubicBezTo>
                  <a:cubicBezTo>
                    <a:pt x="2014" y="739"/>
                    <a:pt x="2015" y="738"/>
                    <a:pt x="2015" y="738"/>
                  </a:cubicBezTo>
                  <a:cubicBezTo>
                    <a:pt x="2016" y="738"/>
                    <a:pt x="2016" y="737"/>
                    <a:pt x="2017" y="737"/>
                  </a:cubicBezTo>
                  <a:cubicBezTo>
                    <a:pt x="2017" y="737"/>
                    <a:pt x="2018" y="736"/>
                    <a:pt x="2018" y="736"/>
                  </a:cubicBezTo>
                  <a:cubicBezTo>
                    <a:pt x="2019" y="735"/>
                    <a:pt x="2019" y="735"/>
                    <a:pt x="2020" y="734"/>
                  </a:cubicBezTo>
                  <a:cubicBezTo>
                    <a:pt x="2022" y="732"/>
                    <a:pt x="2023" y="730"/>
                    <a:pt x="2024" y="726"/>
                  </a:cubicBezTo>
                  <a:cubicBezTo>
                    <a:pt x="2024" y="726"/>
                    <a:pt x="2025" y="726"/>
                    <a:pt x="2025" y="725"/>
                  </a:cubicBezTo>
                  <a:cubicBezTo>
                    <a:pt x="2025" y="725"/>
                    <a:pt x="2025" y="724"/>
                    <a:pt x="2025" y="724"/>
                  </a:cubicBezTo>
                  <a:cubicBezTo>
                    <a:pt x="2025" y="723"/>
                    <a:pt x="2025" y="723"/>
                    <a:pt x="2025" y="723"/>
                  </a:cubicBezTo>
                  <a:cubicBezTo>
                    <a:pt x="2025" y="723"/>
                    <a:pt x="2025" y="723"/>
                    <a:pt x="2025" y="723"/>
                  </a:cubicBezTo>
                  <a:cubicBezTo>
                    <a:pt x="2025" y="722"/>
                    <a:pt x="2025" y="722"/>
                    <a:pt x="2025" y="721"/>
                  </a:cubicBezTo>
                  <a:cubicBezTo>
                    <a:pt x="2025" y="720"/>
                    <a:pt x="2025" y="718"/>
                    <a:pt x="2025" y="716"/>
                  </a:cubicBezTo>
                  <a:cubicBezTo>
                    <a:pt x="2025" y="716"/>
                    <a:pt x="2024" y="715"/>
                    <a:pt x="2024" y="714"/>
                  </a:cubicBezTo>
                  <a:cubicBezTo>
                    <a:pt x="2024" y="713"/>
                    <a:pt x="2024" y="712"/>
                    <a:pt x="2024" y="711"/>
                  </a:cubicBezTo>
                  <a:cubicBezTo>
                    <a:pt x="2024" y="711"/>
                    <a:pt x="2024" y="710"/>
                    <a:pt x="2024" y="709"/>
                  </a:cubicBezTo>
                  <a:cubicBezTo>
                    <a:pt x="2024" y="708"/>
                    <a:pt x="2024" y="707"/>
                    <a:pt x="2024" y="706"/>
                  </a:cubicBezTo>
                  <a:cubicBezTo>
                    <a:pt x="2024" y="706"/>
                    <a:pt x="2024" y="705"/>
                    <a:pt x="2024" y="705"/>
                  </a:cubicBezTo>
                  <a:cubicBezTo>
                    <a:pt x="2024" y="705"/>
                    <a:pt x="2024" y="705"/>
                    <a:pt x="2024" y="705"/>
                  </a:cubicBezTo>
                  <a:cubicBezTo>
                    <a:pt x="2024" y="704"/>
                    <a:pt x="2025" y="704"/>
                    <a:pt x="2025" y="704"/>
                  </a:cubicBezTo>
                  <a:cubicBezTo>
                    <a:pt x="2025" y="704"/>
                    <a:pt x="2025" y="704"/>
                    <a:pt x="2026" y="704"/>
                  </a:cubicBezTo>
                  <a:cubicBezTo>
                    <a:pt x="2026" y="703"/>
                    <a:pt x="2026" y="703"/>
                    <a:pt x="2026" y="703"/>
                  </a:cubicBezTo>
                  <a:cubicBezTo>
                    <a:pt x="2026" y="703"/>
                    <a:pt x="2027" y="703"/>
                    <a:pt x="2027" y="702"/>
                  </a:cubicBezTo>
                  <a:cubicBezTo>
                    <a:pt x="2027" y="702"/>
                    <a:pt x="2028" y="702"/>
                    <a:pt x="2028" y="701"/>
                  </a:cubicBezTo>
                  <a:cubicBezTo>
                    <a:pt x="2028" y="701"/>
                    <a:pt x="2028" y="701"/>
                    <a:pt x="2029" y="701"/>
                  </a:cubicBezTo>
                  <a:cubicBezTo>
                    <a:pt x="2029" y="701"/>
                    <a:pt x="2029" y="701"/>
                    <a:pt x="2029" y="701"/>
                  </a:cubicBezTo>
                  <a:cubicBezTo>
                    <a:pt x="2030" y="700"/>
                    <a:pt x="2030" y="700"/>
                    <a:pt x="2031" y="700"/>
                  </a:cubicBezTo>
                  <a:cubicBezTo>
                    <a:pt x="2032" y="699"/>
                    <a:pt x="2032" y="699"/>
                    <a:pt x="2033" y="698"/>
                  </a:cubicBezTo>
                  <a:cubicBezTo>
                    <a:pt x="2034" y="698"/>
                    <a:pt x="2036" y="697"/>
                    <a:pt x="2037" y="697"/>
                  </a:cubicBezTo>
                  <a:cubicBezTo>
                    <a:pt x="2037" y="697"/>
                    <a:pt x="2037" y="697"/>
                    <a:pt x="2037" y="697"/>
                  </a:cubicBezTo>
                  <a:cubicBezTo>
                    <a:pt x="2037" y="697"/>
                    <a:pt x="2037" y="697"/>
                    <a:pt x="2037" y="698"/>
                  </a:cubicBezTo>
                  <a:cubicBezTo>
                    <a:pt x="2038" y="698"/>
                    <a:pt x="2038" y="697"/>
                    <a:pt x="2039" y="697"/>
                  </a:cubicBezTo>
                  <a:cubicBezTo>
                    <a:pt x="2038" y="698"/>
                    <a:pt x="2038" y="698"/>
                    <a:pt x="2038" y="698"/>
                  </a:cubicBezTo>
                  <a:cubicBezTo>
                    <a:pt x="2047" y="714"/>
                    <a:pt x="2059" y="696"/>
                    <a:pt x="2068" y="694"/>
                  </a:cubicBezTo>
                  <a:cubicBezTo>
                    <a:pt x="2061" y="690"/>
                    <a:pt x="2040" y="682"/>
                    <a:pt x="2037" y="695"/>
                  </a:cubicBezTo>
                  <a:cubicBezTo>
                    <a:pt x="2037" y="695"/>
                    <a:pt x="2036" y="695"/>
                    <a:pt x="2036" y="695"/>
                  </a:cubicBezTo>
                  <a:cubicBezTo>
                    <a:pt x="2035" y="696"/>
                    <a:pt x="2034" y="696"/>
                    <a:pt x="2033" y="697"/>
                  </a:cubicBezTo>
                  <a:cubicBezTo>
                    <a:pt x="2032" y="697"/>
                    <a:pt x="2031" y="698"/>
                    <a:pt x="2030" y="698"/>
                  </a:cubicBezTo>
                  <a:cubicBezTo>
                    <a:pt x="2029" y="699"/>
                    <a:pt x="2029" y="699"/>
                    <a:pt x="2028" y="699"/>
                  </a:cubicBezTo>
                  <a:cubicBezTo>
                    <a:pt x="2028" y="699"/>
                    <a:pt x="2028" y="700"/>
                    <a:pt x="2028" y="700"/>
                  </a:cubicBezTo>
                  <a:cubicBezTo>
                    <a:pt x="2028" y="700"/>
                    <a:pt x="2027" y="700"/>
                    <a:pt x="2027" y="700"/>
                  </a:cubicBezTo>
                  <a:cubicBezTo>
                    <a:pt x="2027" y="701"/>
                    <a:pt x="2026" y="701"/>
                    <a:pt x="2026" y="701"/>
                  </a:cubicBezTo>
                  <a:cubicBezTo>
                    <a:pt x="2026" y="701"/>
                    <a:pt x="2025" y="702"/>
                    <a:pt x="2025" y="702"/>
                  </a:cubicBezTo>
                  <a:cubicBezTo>
                    <a:pt x="2025" y="702"/>
                    <a:pt x="2025" y="702"/>
                    <a:pt x="2024" y="702"/>
                  </a:cubicBezTo>
                  <a:cubicBezTo>
                    <a:pt x="2024" y="703"/>
                    <a:pt x="2024" y="703"/>
                    <a:pt x="2024" y="703"/>
                  </a:cubicBezTo>
                  <a:cubicBezTo>
                    <a:pt x="2024" y="701"/>
                    <a:pt x="2024" y="699"/>
                    <a:pt x="2025" y="696"/>
                  </a:cubicBezTo>
                  <a:cubicBezTo>
                    <a:pt x="2025" y="696"/>
                    <a:pt x="2025" y="696"/>
                    <a:pt x="2025" y="695"/>
                  </a:cubicBezTo>
                  <a:cubicBezTo>
                    <a:pt x="2025" y="694"/>
                    <a:pt x="2025" y="694"/>
                    <a:pt x="2025" y="694"/>
                  </a:cubicBezTo>
                  <a:cubicBezTo>
                    <a:pt x="2026" y="693"/>
                    <a:pt x="2026" y="692"/>
                    <a:pt x="2026" y="691"/>
                  </a:cubicBezTo>
                  <a:cubicBezTo>
                    <a:pt x="2026" y="691"/>
                    <a:pt x="2026" y="690"/>
                    <a:pt x="2027" y="689"/>
                  </a:cubicBezTo>
                  <a:cubicBezTo>
                    <a:pt x="2027" y="688"/>
                    <a:pt x="2027" y="687"/>
                    <a:pt x="2028" y="687"/>
                  </a:cubicBezTo>
                  <a:cubicBezTo>
                    <a:pt x="2029" y="683"/>
                    <a:pt x="2030" y="680"/>
                    <a:pt x="2032" y="678"/>
                  </a:cubicBezTo>
                  <a:cubicBezTo>
                    <a:pt x="2032" y="676"/>
                    <a:pt x="2033" y="675"/>
                    <a:pt x="2034" y="674"/>
                  </a:cubicBezTo>
                  <a:cubicBezTo>
                    <a:pt x="2034" y="674"/>
                    <a:pt x="2034" y="674"/>
                    <a:pt x="2034" y="674"/>
                  </a:cubicBezTo>
                  <a:cubicBezTo>
                    <a:pt x="2034" y="674"/>
                    <a:pt x="2034" y="674"/>
                    <a:pt x="2034" y="673"/>
                  </a:cubicBezTo>
                  <a:cubicBezTo>
                    <a:pt x="2035" y="673"/>
                    <a:pt x="2035" y="672"/>
                    <a:pt x="2036" y="672"/>
                  </a:cubicBezTo>
                  <a:cubicBezTo>
                    <a:pt x="2036" y="671"/>
                    <a:pt x="2036" y="671"/>
                    <a:pt x="2036" y="671"/>
                  </a:cubicBezTo>
                  <a:cubicBezTo>
                    <a:pt x="2036" y="670"/>
                    <a:pt x="2037" y="670"/>
                    <a:pt x="2037" y="670"/>
                  </a:cubicBezTo>
                  <a:cubicBezTo>
                    <a:pt x="2038" y="669"/>
                    <a:pt x="2039" y="668"/>
                    <a:pt x="2040" y="667"/>
                  </a:cubicBezTo>
                  <a:cubicBezTo>
                    <a:pt x="2040" y="666"/>
                    <a:pt x="2041" y="666"/>
                    <a:pt x="2041" y="665"/>
                  </a:cubicBezTo>
                  <a:cubicBezTo>
                    <a:pt x="2041" y="665"/>
                    <a:pt x="2042" y="665"/>
                    <a:pt x="2042" y="664"/>
                  </a:cubicBezTo>
                  <a:cubicBezTo>
                    <a:pt x="2042" y="664"/>
                    <a:pt x="2042" y="664"/>
                    <a:pt x="2042" y="664"/>
                  </a:cubicBezTo>
                  <a:cubicBezTo>
                    <a:pt x="2044" y="662"/>
                    <a:pt x="2046" y="660"/>
                    <a:pt x="2048" y="659"/>
                  </a:cubicBezTo>
                  <a:cubicBezTo>
                    <a:pt x="2048" y="658"/>
                    <a:pt x="2049" y="657"/>
                    <a:pt x="2050" y="657"/>
                  </a:cubicBezTo>
                  <a:cubicBezTo>
                    <a:pt x="2051" y="656"/>
                    <a:pt x="2051" y="656"/>
                    <a:pt x="2052" y="655"/>
                  </a:cubicBezTo>
                  <a:cubicBezTo>
                    <a:pt x="2054" y="653"/>
                    <a:pt x="2056" y="652"/>
                    <a:pt x="2056" y="652"/>
                  </a:cubicBezTo>
                  <a:cubicBezTo>
                    <a:pt x="2056" y="652"/>
                    <a:pt x="2055" y="652"/>
                    <a:pt x="2054" y="653"/>
                  </a:cubicBezTo>
                  <a:cubicBezTo>
                    <a:pt x="2054" y="653"/>
                    <a:pt x="2053" y="653"/>
                    <a:pt x="2051" y="654"/>
                  </a:cubicBezTo>
                  <a:cubicBezTo>
                    <a:pt x="2050" y="654"/>
                    <a:pt x="2050" y="655"/>
                    <a:pt x="2049" y="655"/>
                  </a:cubicBezTo>
                  <a:cubicBezTo>
                    <a:pt x="2048" y="656"/>
                    <a:pt x="2047" y="656"/>
                    <a:pt x="2046" y="657"/>
                  </a:cubicBezTo>
                  <a:cubicBezTo>
                    <a:pt x="2045" y="657"/>
                    <a:pt x="2044" y="658"/>
                    <a:pt x="2043" y="659"/>
                  </a:cubicBezTo>
                  <a:cubicBezTo>
                    <a:pt x="2043" y="659"/>
                    <a:pt x="2042" y="660"/>
                    <a:pt x="2042" y="660"/>
                  </a:cubicBezTo>
                  <a:cubicBezTo>
                    <a:pt x="2041" y="660"/>
                    <a:pt x="2041" y="661"/>
                    <a:pt x="2040" y="661"/>
                  </a:cubicBezTo>
                  <a:cubicBezTo>
                    <a:pt x="2040" y="662"/>
                    <a:pt x="2040" y="662"/>
                    <a:pt x="2039" y="662"/>
                  </a:cubicBezTo>
                  <a:cubicBezTo>
                    <a:pt x="2039" y="662"/>
                    <a:pt x="2039" y="663"/>
                    <a:pt x="2039" y="663"/>
                  </a:cubicBezTo>
                  <a:cubicBezTo>
                    <a:pt x="2038" y="663"/>
                    <a:pt x="2038" y="664"/>
                    <a:pt x="2037" y="664"/>
                  </a:cubicBezTo>
                  <a:cubicBezTo>
                    <a:pt x="2037" y="665"/>
                    <a:pt x="2036" y="666"/>
                    <a:pt x="2036" y="666"/>
                  </a:cubicBezTo>
                  <a:cubicBezTo>
                    <a:pt x="2036" y="666"/>
                    <a:pt x="2036" y="665"/>
                    <a:pt x="2036" y="664"/>
                  </a:cubicBezTo>
                  <a:cubicBezTo>
                    <a:pt x="2036" y="664"/>
                    <a:pt x="2036" y="663"/>
                    <a:pt x="2036" y="663"/>
                  </a:cubicBezTo>
                  <a:cubicBezTo>
                    <a:pt x="2054" y="646"/>
                    <a:pt x="2078" y="630"/>
                    <a:pt x="2095" y="610"/>
                  </a:cubicBezTo>
                  <a:cubicBezTo>
                    <a:pt x="2095" y="610"/>
                    <a:pt x="2095" y="610"/>
                    <a:pt x="2095" y="610"/>
                  </a:cubicBezTo>
                  <a:cubicBezTo>
                    <a:pt x="2101" y="605"/>
                    <a:pt x="2107" y="600"/>
                    <a:pt x="2113" y="595"/>
                  </a:cubicBezTo>
                  <a:cubicBezTo>
                    <a:pt x="2113" y="595"/>
                    <a:pt x="2114" y="595"/>
                    <a:pt x="2115" y="594"/>
                  </a:cubicBezTo>
                  <a:cubicBezTo>
                    <a:pt x="2117" y="594"/>
                    <a:pt x="2118" y="594"/>
                    <a:pt x="2121" y="593"/>
                  </a:cubicBezTo>
                  <a:cubicBezTo>
                    <a:pt x="2121" y="593"/>
                    <a:pt x="2122" y="593"/>
                    <a:pt x="2122" y="593"/>
                  </a:cubicBezTo>
                  <a:cubicBezTo>
                    <a:pt x="2123" y="593"/>
                    <a:pt x="2123" y="593"/>
                    <a:pt x="2124" y="593"/>
                  </a:cubicBezTo>
                  <a:cubicBezTo>
                    <a:pt x="2125" y="593"/>
                    <a:pt x="2126" y="592"/>
                    <a:pt x="2128" y="592"/>
                  </a:cubicBezTo>
                  <a:cubicBezTo>
                    <a:pt x="2130" y="592"/>
                    <a:pt x="2133" y="592"/>
                    <a:pt x="2136" y="594"/>
                  </a:cubicBezTo>
                  <a:cubicBezTo>
                    <a:pt x="2136" y="594"/>
                    <a:pt x="2136" y="594"/>
                    <a:pt x="2137" y="594"/>
                  </a:cubicBezTo>
                  <a:cubicBezTo>
                    <a:pt x="2137" y="594"/>
                    <a:pt x="2137" y="594"/>
                    <a:pt x="2138" y="595"/>
                  </a:cubicBezTo>
                  <a:cubicBezTo>
                    <a:pt x="2138" y="595"/>
                    <a:pt x="2138" y="595"/>
                    <a:pt x="2138" y="595"/>
                  </a:cubicBezTo>
                  <a:cubicBezTo>
                    <a:pt x="2139" y="595"/>
                    <a:pt x="2139" y="595"/>
                    <a:pt x="2139" y="595"/>
                  </a:cubicBezTo>
                  <a:cubicBezTo>
                    <a:pt x="2139" y="595"/>
                    <a:pt x="2139" y="596"/>
                    <a:pt x="2140" y="596"/>
                  </a:cubicBezTo>
                  <a:cubicBezTo>
                    <a:pt x="2141" y="597"/>
                    <a:pt x="2142" y="598"/>
                    <a:pt x="2144" y="600"/>
                  </a:cubicBezTo>
                  <a:cubicBezTo>
                    <a:pt x="2144" y="600"/>
                    <a:pt x="2145" y="601"/>
                    <a:pt x="2146" y="602"/>
                  </a:cubicBezTo>
                  <a:cubicBezTo>
                    <a:pt x="2146" y="602"/>
                    <a:pt x="2147" y="603"/>
                    <a:pt x="2148" y="604"/>
                  </a:cubicBezTo>
                  <a:cubicBezTo>
                    <a:pt x="2149" y="604"/>
                    <a:pt x="2149" y="605"/>
                    <a:pt x="2150" y="606"/>
                  </a:cubicBezTo>
                  <a:cubicBezTo>
                    <a:pt x="2151" y="606"/>
                    <a:pt x="2152" y="607"/>
                    <a:pt x="2152" y="608"/>
                  </a:cubicBezTo>
                  <a:cubicBezTo>
                    <a:pt x="2156" y="610"/>
                    <a:pt x="2159" y="613"/>
                    <a:pt x="2162" y="615"/>
                  </a:cubicBezTo>
                  <a:cubicBezTo>
                    <a:pt x="2163" y="615"/>
                    <a:pt x="2163" y="615"/>
                    <a:pt x="2164" y="615"/>
                  </a:cubicBezTo>
                  <a:cubicBezTo>
                    <a:pt x="2165" y="616"/>
                    <a:pt x="2165" y="616"/>
                    <a:pt x="2165" y="616"/>
                  </a:cubicBezTo>
                  <a:cubicBezTo>
                    <a:pt x="2166" y="616"/>
                    <a:pt x="2167" y="617"/>
                    <a:pt x="2168" y="617"/>
                  </a:cubicBezTo>
                  <a:cubicBezTo>
                    <a:pt x="2169" y="618"/>
                    <a:pt x="2170" y="618"/>
                    <a:pt x="2171" y="618"/>
                  </a:cubicBezTo>
                  <a:cubicBezTo>
                    <a:pt x="2171" y="619"/>
                    <a:pt x="2172" y="619"/>
                    <a:pt x="2173" y="619"/>
                  </a:cubicBezTo>
                  <a:cubicBezTo>
                    <a:pt x="2177" y="621"/>
                    <a:pt x="2181" y="622"/>
                    <a:pt x="2184" y="622"/>
                  </a:cubicBezTo>
                  <a:cubicBezTo>
                    <a:pt x="2186" y="623"/>
                    <a:pt x="2188" y="623"/>
                    <a:pt x="2189" y="623"/>
                  </a:cubicBezTo>
                  <a:cubicBezTo>
                    <a:pt x="2190" y="623"/>
                    <a:pt x="2191" y="623"/>
                    <a:pt x="2192" y="623"/>
                  </a:cubicBezTo>
                  <a:cubicBezTo>
                    <a:pt x="2192" y="623"/>
                    <a:pt x="2192" y="623"/>
                    <a:pt x="2192" y="624"/>
                  </a:cubicBezTo>
                  <a:cubicBezTo>
                    <a:pt x="2192" y="624"/>
                    <a:pt x="2192" y="624"/>
                    <a:pt x="2192" y="624"/>
                  </a:cubicBezTo>
                  <a:cubicBezTo>
                    <a:pt x="2193" y="624"/>
                    <a:pt x="2194" y="625"/>
                    <a:pt x="2195" y="625"/>
                  </a:cubicBezTo>
                  <a:cubicBezTo>
                    <a:pt x="2195" y="626"/>
                    <a:pt x="2196" y="627"/>
                    <a:pt x="2197" y="627"/>
                  </a:cubicBezTo>
                  <a:cubicBezTo>
                    <a:pt x="2198" y="628"/>
                    <a:pt x="2198" y="629"/>
                    <a:pt x="2199" y="630"/>
                  </a:cubicBezTo>
                  <a:cubicBezTo>
                    <a:pt x="2200" y="630"/>
                    <a:pt x="2201" y="631"/>
                    <a:pt x="2202" y="632"/>
                  </a:cubicBezTo>
                  <a:cubicBezTo>
                    <a:pt x="2202" y="633"/>
                    <a:pt x="2203" y="634"/>
                    <a:pt x="2204" y="635"/>
                  </a:cubicBezTo>
                  <a:cubicBezTo>
                    <a:pt x="2204" y="635"/>
                    <a:pt x="2204" y="635"/>
                    <a:pt x="2204" y="635"/>
                  </a:cubicBezTo>
                  <a:cubicBezTo>
                    <a:pt x="2199" y="655"/>
                    <a:pt x="2210" y="662"/>
                    <a:pt x="2229" y="658"/>
                  </a:cubicBezTo>
                  <a:cubicBezTo>
                    <a:pt x="2224" y="646"/>
                    <a:pt x="2222" y="630"/>
                    <a:pt x="2206" y="633"/>
                  </a:cubicBezTo>
                  <a:cubicBezTo>
                    <a:pt x="2205" y="632"/>
                    <a:pt x="2205" y="632"/>
                    <a:pt x="2205" y="632"/>
                  </a:cubicBezTo>
                  <a:cubicBezTo>
                    <a:pt x="2205" y="632"/>
                    <a:pt x="2205" y="632"/>
                    <a:pt x="2205" y="632"/>
                  </a:cubicBezTo>
                  <a:cubicBezTo>
                    <a:pt x="2205" y="631"/>
                    <a:pt x="2204" y="631"/>
                    <a:pt x="2203" y="630"/>
                  </a:cubicBezTo>
                  <a:cubicBezTo>
                    <a:pt x="2203" y="629"/>
                    <a:pt x="2202" y="628"/>
                    <a:pt x="2201" y="628"/>
                  </a:cubicBezTo>
                  <a:cubicBezTo>
                    <a:pt x="2200" y="627"/>
                    <a:pt x="2199" y="626"/>
                    <a:pt x="2198" y="625"/>
                  </a:cubicBezTo>
                  <a:cubicBezTo>
                    <a:pt x="2198" y="625"/>
                    <a:pt x="2197" y="624"/>
                    <a:pt x="2197" y="624"/>
                  </a:cubicBezTo>
                  <a:cubicBezTo>
                    <a:pt x="2197" y="624"/>
                    <a:pt x="2198" y="624"/>
                    <a:pt x="2199" y="624"/>
                  </a:cubicBezTo>
                  <a:cubicBezTo>
                    <a:pt x="2200" y="624"/>
                    <a:pt x="2201" y="623"/>
                    <a:pt x="2201" y="623"/>
                  </a:cubicBezTo>
                  <a:cubicBezTo>
                    <a:pt x="2202" y="623"/>
                    <a:pt x="2202" y="623"/>
                    <a:pt x="2202" y="623"/>
                  </a:cubicBezTo>
                  <a:cubicBezTo>
                    <a:pt x="2203" y="623"/>
                    <a:pt x="2203" y="623"/>
                    <a:pt x="2203" y="623"/>
                  </a:cubicBezTo>
                  <a:cubicBezTo>
                    <a:pt x="2204" y="623"/>
                    <a:pt x="2205" y="623"/>
                    <a:pt x="2206" y="623"/>
                  </a:cubicBezTo>
                  <a:cubicBezTo>
                    <a:pt x="2206" y="623"/>
                    <a:pt x="2207" y="623"/>
                    <a:pt x="2207" y="623"/>
                  </a:cubicBezTo>
                  <a:cubicBezTo>
                    <a:pt x="2209" y="622"/>
                    <a:pt x="2210" y="622"/>
                    <a:pt x="2211" y="621"/>
                  </a:cubicBezTo>
                  <a:cubicBezTo>
                    <a:pt x="2212" y="621"/>
                    <a:pt x="2213" y="621"/>
                    <a:pt x="2214" y="620"/>
                  </a:cubicBezTo>
                  <a:cubicBezTo>
                    <a:pt x="2215" y="620"/>
                    <a:pt x="2215" y="619"/>
                    <a:pt x="2216" y="619"/>
                  </a:cubicBezTo>
                  <a:cubicBezTo>
                    <a:pt x="2217" y="618"/>
                    <a:pt x="2218" y="618"/>
                    <a:pt x="2219" y="617"/>
                  </a:cubicBezTo>
                  <a:cubicBezTo>
                    <a:pt x="2220" y="617"/>
                    <a:pt x="2220" y="616"/>
                    <a:pt x="2220" y="616"/>
                  </a:cubicBezTo>
                  <a:cubicBezTo>
                    <a:pt x="2220" y="616"/>
                    <a:pt x="2219" y="617"/>
                    <a:pt x="2215" y="618"/>
                  </a:cubicBezTo>
                  <a:cubicBezTo>
                    <a:pt x="2215" y="618"/>
                    <a:pt x="2214" y="618"/>
                    <a:pt x="2213" y="618"/>
                  </a:cubicBezTo>
                  <a:cubicBezTo>
                    <a:pt x="2212" y="618"/>
                    <a:pt x="2211" y="619"/>
                    <a:pt x="2210" y="619"/>
                  </a:cubicBezTo>
                  <a:cubicBezTo>
                    <a:pt x="2208" y="619"/>
                    <a:pt x="2205" y="619"/>
                    <a:pt x="2203" y="620"/>
                  </a:cubicBezTo>
                  <a:cubicBezTo>
                    <a:pt x="2202" y="620"/>
                    <a:pt x="2202" y="620"/>
                    <a:pt x="2202" y="620"/>
                  </a:cubicBezTo>
                  <a:cubicBezTo>
                    <a:pt x="2201" y="620"/>
                    <a:pt x="2201" y="620"/>
                    <a:pt x="2201" y="620"/>
                  </a:cubicBezTo>
                  <a:cubicBezTo>
                    <a:pt x="2200" y="620"/>
                    <a:pt x="2199" y="620"/>
                    <a:pt x="2199" y="620"/>
                  </a:cubicBezTo>
                  <a:cubicBezTo>
                    <a:pt x="2197" y="620"/>
                    <a:pt x="2196" y="620"/>
                    <a:pt x="2194" y="620"/>
                  </a:cubicBezTo>
                  <a:cubicBezTo>
                    <a:pt x="2194" y="620"/>
                    <a:pt x="2193" y="620"/>
                    <a:pt x="2193" y="620"/>
                  </a:cubicBezTo>
                  <a:cubicBezTo>
                    <a:pt x="2193" y="620"/>
                    <a:pt x="2192" y="620"/>
                    <a:pt x="2192" y="620"/>
                  </a:cubicBezTo>
                  <a:cubicBezTo>
                    <a:pt x="2191" y="620"/>
                    <a:pt x="2190" y="620"/>
                    <a:pt x="2190" y="620"/>
                  </a:cubicBezTo>
                  <a:cubicBezTo>
                    <a:pt x="2189" y="619"/>
                    <a:pt x="2188" y="619"/>
                    <a:pt x="2188" y="619"/>
                  </a:cubicBezTo>
                  <a:cubicBezTo>
                    <a:pt x="2188" y="619"/>
                    <a:pt x="2188" y="619"/>
                    <a:pt x="2188" y="620"/>
                  </a:cubicBezTo>
                  <a:cubicBezTo>
                    <a:pt x="2187" y="619"/>
                    <a:pt x="2186" y="619"/>
                    <a:pt x="2184" y="619"/>
                  </a:cubicBezTo>
                  <a:cubicBezTo>
                    <a:pt x="2181" y="618"/>
                    <a:pt x="2177" y="617"/>
                    <a:pt x="2174" y="616"/>
                  </a:cubicBezTo>
                  <a:cubicBezTo>
                    <a:pt x="2173" y="616"/>
                    <a:pt x="2172" y="615"/>
                    <a:pt x="2171" y="615"/>
                  </a:cubicBezTo>
                  <a:cubicBezTo>
                    <a:pt x="2171" y="615"/>
                    <a:pt x="2170" y="614"/>
                    <a:pt x="2169" y="614"/>
                  </a:cubicBezTo>
                  <a:cubicBezTo>
                    <a:pt x="2168" y="614"/>
                    <a:pt x="2167" y="613"/>
                    <a:pt x="2166" y="613"/>
                  </a:cubicBezTo>
                  <a:cubicBezTo>
                    <a:pt x="2165" y="612"/>
                    <a:pt x="2165" y="612"/>
                    <a:pt x="2165" y="612"/>
                  </a:cubicBezTo>
                  <a:cubicBezTo>
                    <a:pt x="2165" y="612"/>
                    <a:pt x="2164" y="612"/>
                    <a:pt x="2164" y="611"/>
                  </a:cubicBezTo>
                  <a:cubicBezTo>
                    <a:pt x="2162" y="610"/>
                    <a:pt x="2160" y="609"/>
                    <a:pt x="2157" y="607"/>
                  </a:cubicBezTo>
                  <a:cubicBezTo>
                    <a:pt x="2158" y="607"/>
                    <a:pt x="2158" y="607"/>
                    <a:pt x="2158" y="607"/>
                  </a:cubicBezTo>
                  <a:cubicBezTo>
                    <a:pt x="2158" y="607"/>
                    <a:pt x="2159" y="607"/>
                    <a:pt x="2159" y="607"/>
                  </a:cubicBezTo>
                  <a:cubicBezTo>
                    <a:pt x="2159" y="607"/>
                    <a:pt x="2160" y="607"/>
                    <a:pt x="2160" y="607"/>
                  </a:cubicBezTo>
                  <a:cubicBezTo>
                    <a:pt x="2161" y="607"/>
                    <a:pt x="2161" y="607"/>
                    <a:pt x="2162" y="607"/>
                  </a:cubicBezTo>
                  <a:cubicBezTo>
                    <a:pt x="2162" y="607"/>
                    <a:pt x="2162" y="607"/>
                    <a:pt x="2162" y="606"/>
                  </a:cubicBezTo>
                  <a:cubicBezTo>
                    <a:pt x="2163" y="606"/>
                    <a:pt x="2163" y="606"/>
                    <a:pt x="2163" y="606"/>
                  </a:cubicBezTo>
                  <a:cubicBezTo>
                    <a:pt x="2164" y="606"/>
                    <a:pt x="2164" y="606"/>
                    <a:pt x="2165" y="606"/>
                  </a:cubicBezTo>
                  <a:cubicBezTo>
                    <a:pt x="2166" y="605"/>
                    <a:pt x="2167" y="605"/>
                    <a:pt x="2168" y="604"/>
                  </a:cubicBezTo>
                  <a:cubicBezTo>
                    <a:pt x="2169" y="604"/>
                    <a:pt x="2170" y="603"/>
                    <a:pt x="2171" y="602"/>
                  </a:cubicBezTo>
                  <a:cubicBezTo>
                    <a:pt x="2171" y="602"/>
                    <a:pt x="2171" y="602"/>
                    <a:pt x="2172" y="602"/>
                  </a:cubicBezTo>
                  <a:cubicBezTo>
                    <a:pt x="2185" y="608"/>
                    <a:pt x="2189" y="585"/>
                    <a:pt x="2190" y="575"/>
                  </a:cubicBezTo>
                  <a:cubicBezTo>
                    <a:pt x="2183" y="582"/>
                    <a:pt x="2160" y="579"/>
                    <a:pt x="2169" y="599"/>
                  </a:cubicBezTo>
                  <a:cubicBezTo>
                    <a:pt x="2171" y="599"/>
                    <a:pt x="2171" y="599"/>
                    <a:pt x="2171" y="599"/>
                  </a:cubicBezTo>
                  <a:cubicBezTo>
                    <a:pt x="2170" y="599"/>
                    <a:pt x="2170" y="599"/>
                    <a:pt x="2169" y="600"/>
                  </a:cubicBezTo>
                  <a:cubicBezTo>
                    <a:pt x="2169" y="600"/>
                    <a:pt x="2170" y="600"/>
                    <a:pt x="2170" y="601"/>
                  </a:cubicBezTo>
                  <a:cubicBezTo>
                    <a:pt x="2170" y="601"/>
                    <a:pt x="2170" y="601"/>
                    <a:pt x="2170" y="601"/>
                  </a:cubicBezTo>
                  <a:cubicBezTo>
                    <a:pt x="2169" y="601"/>
                    <a:pt x="2168" y="602"/>
                    <a:pt x="2167" y="603"/>
                  </a:cubicBezTo>
                  <a:cubicBezTo>
                    <a:pt x="2166" y="603"/>
                    <a:pt x="2165" y="604"/>
                    <a:pt x="2164" y="604"/>
                  </a:cubicBezTo>
                  <a:cubicBezTo>
                    <a:pt x="2163" y="604"/>
                    <a:pt x="2163" y="604"/>
                    <a:pt x="2162" y="604"/>
                  </a:cubicBezTo>
                  <a:cubicBezTo>
                    <a:pt x="2162" y="605"/>
                    <a:pt x="2162" y="605"/>
                    <a:pt x="2162" y="605"/>
                  </a:cubicBezTo>
                  <a:cubicBezTo>
                    <a:pt x="2161" y="605"/>
                    <a:pt x="2161" y="605"/>
                    <a:pt x="2161" y="605"/>
                  </a:cubicBezTo>
                  <a:cubicBezTo>
                    <a:pt x="2161" y="605"/>
                    <a:pt x="2160" y="605"/>
                    <a:pt x="2160" y="605"/>
                  </a:cubicBezTo>
                  <a:cubicBezTo>
                    <a:pt x="2159" y="605"/>
                    <a:pt x="2159" y="605"/>
                    <a:pt x="2158" y="606"/>
                  </a:cubicBezTo>
                  <a:cubicBezTo>
                    <a:pt x="2158" y="606"/>
                    <a:pt x="2158" y="606"/>
                    <a:pt x="2158" y="606"/>
                  </a:cubicBezTo>
                  <a:cubicBezTo>
                    <a:pt x="2157" y="606"/>
                    <a:pt x="2157" y="606"/>
                    <a:pt x="2157" y="606"/>
                  </a:cubicBezTo>
                  <a:cubicBezTo>
                    <a:pt x="2157" y="606"/>
                    <a:pt x="2156" y="606"/>
                    <a:pt x="2156" y="606"/>
                  </a:cubicBezTo>
                  <a:cubicBezTo>
                    <a:pt x="2156" y="606"/>
                    <a:pt x="2156" y="606"/>
                    <a:pt x="2156" y="606"/>
                  </a:cubicBezTo>
                  <a:cubicBezTo>
                    <a:pt x="2155" y="606"/>
                    <a:pt x="2155" y="605"/>
                    <a:pt x="2154" y="605"/>
                  </a:cubicBezTo>
                  <a:cubicBezTo>
                    <a:pt x="2153" y="604"/>
                    <a:pt x="2153" y="604"/>
                    <a:pt x="2152" y="603"/>
                  </a:cubicBezTo>
                  <a:cubicBezTo>
                    <a:pt x="2151" y="603"/>
                    <a:pt x="2151" y="602"/>
                    <a:pt x="2150" y="601"/>
                  </a:cubicBezTo>
                  <a:cubicBezTo>
                    <a:pt x="2149" y="601"/>
                    <a:pt x="2148" y="600"/>
                    <a:pt x="2148" y="599"/>
                  </a:cubicBezTo>
                  <a:cubicBezTo>
                    <a:pt x="2147" y="599"/>
                    <a:pt x="2146" y="598"/>
                    <a:pt x="2146" y="597"/>
                  </a:cubicBezTo>
                  <a:cubicBezTo>
                    <a:pt x="2144" y="596"/>
                    <a:pt x="2143" y="594"/>
                    <a:pt x="2142" y="593"/>
                  </a:cubicBezTo>
                  <a:cubicBezTo>
                    <a:pt x="2141" y="593"/>
                    <a:pt x="2141" y="593"/>
                    <a:pt x="2140" y="592"/>
                  </a:cubicBezTo>
                  <a:cubicBezTo>
                    <a:pt x="2140" y="592"/>
                    <a:pt x="2140" y="592"/>
                    <a:pt x="2140" y="592"/>
                  </a:cubicBezTo>
                  <a:cubicBezTo>
                    <a:pt x="2139" y="592"/>
                    <a:pt x="2139" y="592"/>
                    <a:pt x="2139" y="592"/>
                  </a:cubicBezTo>
                  <a:cubicBezTo>
                    <a:pt x="2139" y="591"/>
                    <a:pt x="2138" y="591"/>
                    <a:pt x="2138" y="591"/>
                  </a:cubicBezTo>
                  <a:cubicBezTo>
                    <a:pt x="2138" y="591"/>
                    <a:pt x="2137" y="590"/>
                    <a:pt x="2137" y="590"/>
                  </a:cubicBezTo>
                  <a:cubicBezTo>
                    <a:pt x="2133" y="589"/>
                    <a:pt x="2130" y="588"/>
                    <a:pt x="2127" y="589"/>
                  </a:cubicBezTo>
                  <a:cubicBezTo>
                    <a:pt x="2126" y="589"/>
                    <a:pt x="2126" y="589"/>
                    <a:pt x="2125" y="589"/>
                  </a:cubicBezTo>
                  <a:cubicBezTo>
                    <a:pt x="2124" y="589"/>
                    <a:pt x="2124" y="589"/>
                    <a:pt x="2123" y="589"/>
                  </a:cubicBezTo>
                  <a:cubicBezTo>
                    <a:pt x="2122" y="589"/>
                    <a:pt x="2122" y="590"/>
                    <a:pt x="2121" y="590"/>
                  </a:cubicBezTo>
                  <a:cubicBezTo>
                    <a:pt x="2121" y="590"/>
                    <a:pt x="2120" y="590"/>
                    <a:pt x="2120" y="591"/>
                  </a:cubicBezTo>
                  <a:cubicBezTo>
                    <a:pt x="2118" y="591"/>
                    <a:pt x="2117" y="592"/>
                    <a:pt x="2116" y="592"/>
                  </a:cubicBezTo>
                  <a:cubicBezTo>
                    <a:pt x="2118" y="590"/>
                    <a:pt x="2121" y="588"/>
                    <a:pt x="2123" y="587"/>
                  </a:cubicBezTo>
                  <a:cubicBezTo>
                    <a:pt x="2126" y="584"/>
                    <a:pt x="2129" y="581"/>
                    <a:pt x="2132" y="577"/>
                  </a:cubicBezTo>
                  <a:cubicBezTo>
                    <a:pt x="2133" y="576"/>
                    <a:pt x="2134" y="574"/>
                    <a:pt x="2136" y="572"/>
                  </a:cubicBezTo>
                  <a:cubicBezTo>
                    <a:pt x="2136" y="571"/>
                    <a:pt x="2137" y="570"/>
                    <a:pt x="2137" y="569"/>
                  </a:cubicBezTo>
                  <a:cubicBezTo>
                    <a:pt x="2138" y="568"/>
                    <a:pt x="2138" y="567"/>
                    <a:pt x="2139" y="566"/>
                  </a:cubicBezTo>
                  <a:cubicBezTo>
                    <a:pt x="2140" y="562"/>
                    <a:pt x="2142" y="558"/>
                    <a:pt x="2143" y="554"/>
                  </a:cubicBezTo>
                  <a:cubicBezTo>
                    <a:pt x="2146" y="546"/>
                    <a:pt x="2150" y="538"/>
                    <a:pt x="2154" y="532"/>
                  </a:cubicBezTo>
                  <a:cubicBezTo>
                    <a:pt x="2156" y="528"/>
                    <a:pt x="2158" y="525"/>
                    <a:pt x="2160" y="522"/>
                  </a:cubicBezTo>
                  <a:cubicBezTo>
                    <a:pt x="2162" y="519"/>
                    <a:pt x="2165" y="516"/>
                    <a:pt x="2167" y="513"/>
                  </a:cubicBezTo>
                  <a:cubicBezTo>
                    <a:pt x="2168" y="511"/>
                    <a:pt x="2169" y="510"/>
                    <a:pt x="2170" y="508"/>
                  </a:cubicBezTo>
                  <a:cubicBezTo>
                    <a:pt x="2171" y="508"/>
                    <a:pt x="2171" y="508"/>
                    <a:pt x="2172" y="508"/>
                  </a:cubicBezTo>
                  <a:cubicBezTo>
                    <a:pt x="2173" y="508"/>
                    <a:pt x="2175" y="507"/>
                    <a:pt x="2177" y="508"/>
                  </a:cubicBezTo>
                  <a:cubicBezTo>
                    <a:pt x="2177" y="508"/>
                    <a:pt x="2178" y="508"/>
                    <a:pt x="2178" y="508"/>
                  </a:cubicBezTo>
                  <a:cubicBezTo>
                    <a:pt x="2179" y="508"/>
                    <a:pt x="2179" y="508"/>
                    <a:pt x="2180" y="508"/>
                  </a:cubicBezTo>
                  <a:cubicBezTo>
                    <a:pt x="2181" y="508"/>
                    <a:pt x="2182" y="508"/>
                    <a:pt x="2183" y="508"/>
                  </a:cubicBezTo>
                  <a:cubicBezTo>
                    <a:pt x="2184" y="508"/>
                    <a:pt x="2186" y="509"/>
                    <a:pt x="2187" y="509"/>
                  </a:cubicBezTo>
                  <a:cubicBezTo>
                    <a:pt x="2187" y="509"/>
                    <a:pt x="2187" y="509"/>
                    <a:pt x="2188" y="509"/>
                  </a:cubicBezTo>
                  <a:cubicBezTo>
                    <a:pt x="2188" y="509"/>
                    <a:pt x="2188" y="510"/>
                    <a:pt x="2188" y="510"/>
                  </a:cubicBezTo>
                  <a:cubicBezTo>
                    <a:pt x="2189" y="510"/>
                    <a:pt x="2189" y="510"/>
                    <a:pt x="2189" y="510"/>
                  </a:cubicBezTo>
                  <a:cubicBezTo>
                    <a:pt x="2190" y="510"/>
                    <a:pt x="2190" y="511"/>
                    <a:pt x="2190" y="511"/>
                  </a:cubicBezTo>
                  <a:cubicBezTo>
                    <a:pt x="2192" y="512"/>
                    <a:pt x="2195" y="515"/>
                    <a:pt x="2197" y="517"/>
                  </a:cubicBezTo>
                  <a:cubicBezTo>
                    <a:pt x="2199" y="518"/>
                    <a:pt x="2200" y="519"/>
                    <a:pt x="2202" y="520"/>
                  </a:cubicBezTo>
                  <a:cubicBezTo>
                    <a:pt x="2203" y="520"/>
                    <a:pt x="2204" y="521"/>
                    <a:pt x="2204" y="521"/>
                  </a:cubicBezTo>
                  <a:cubicBezTo>
                    <a:pt x="2205" y="521"/>
                    <a:pt x="2205" y="521"/>
                    <a:pt x="2205" y="521"/>
                  </a:cubicBezTo>
                  <a:cubicBezTo>
                    <a:pt x="2205" y="521"/>
                    <a:pt x="2205" y="521"/>
                    <a:pt x="2206" y="521"/>
                  </a:cubicBezTo>
                  <a:cubicBezTo>
                    <a:pt x="2206" y="522"/>
                    <a:pt x="2206" y="522"/>
                    <a:pt x="2206" y="522"/>
                  </a:cubicBezTo>
                  <a:cubicBezTo>
                    <a:pt x="2207" y="522"/>
                    <a:pt x="2207" y="522"/>
                    <a:pt x="2207" y="522"/>
                  </a:cubicBezTo>
                  <a:cubicBezTo>
                    <a:pt x="2211" y="522"/>
                    <a:pt x="2214" y="522"/>
                    <a:pt x="2217" y="521"/>
                  </a:cubicBezTo>
                  <a:cubicBezTo>
                    <a:pt x="2218" y="521"/>
                    <a:pt x="2219" y="520"/>
                    <a:pt x="2219" y="520"/>
                  </a:cubicBezTo>
                  <a:cubicBezTo>
                    <a:pt x="2219" y="520"/>
                    <a:pt x="2220" y="521"/>
                    <a:pt x="2220" y="521"/>
                  </a:cubicBezTo>
                  <a:cubicBezTo>
                    <a:pt x="2220" y="521"/>
                    <a:pt x="2220" y="521"/>
                    <a:pt x="2221" y="521"/>
                  </a:cubicBezTo>
                  <a:cubicBezTo>
                    <a:pt x="2221" y="521"/>
                    <a:pt x="2221" y="521"/>
                    <a:pt x="2221" y="521"/>
                  </a:cubicBezTo>
                  <a:cubicBezTo>
                    <a:pt x="2222" y="521"/>
                    <a:pt x="2223" y="522"/>
                    <a:pt x="2224" y="522"/>
                  </a:cubicBezTo>
                  <a:cubicBezTo>
                    <a:pt x="2224" y="522"/>
                    <a:pt x="2225" y="523"/>
                    <a:pt x="2226" y="523"/>
                  </a:cubicBezTo>
                  <a:cubicBezTo>
                    <a:pt x="2227" y="524"/>
                    <a:pt x="2228" y="524"/>
                    <a:pt x="2229" y="525"/>
                  </a:cubicBezTo>
                  <a:cubicBezTo>
                    <a:pt x="2230" y="525"/>
                    <a:pt x="2231" y="526"/>
                    <a:pt x="2232" y="526"/>
                  </a:cubicBezTo>
                  <a:cubicBezTo>
                    <a:pt x="2233" y="527"/>
                    <a:pt x="2234" y="527"/>
                    <a:pt x="2235" y="528"/>
                  </a:cubicBezTo>
                  <a:cubicBezTo>
                    <a:pt x="2242" y="541"/>
                    <a:pt x="2252" y="551"/>
                    <a:pt x="2266" y="550"/>
                  </a:cubicBezTo>
                  <a:cubicBezTo>
                    <a:pt x="2257" y="536"/>
                    <a:pt x="2249" y="525"/>
                    <a:pt x="2234" y="523"/>
                  </a:cubicBezTo>
                  <a:cubicBezTo>
                    <a:pt x="2234" y="524"/>
                    <a:pt x="2234" y="524"/>
                    <a:pt x="2234" y="524"/>
                  </a:cubicBezTo>
                  <a:cubicBezTo>
                    <a:pt x="2233" y="524"/>
                    <a:pt x="2233" y="524"/>
                    <a:pt x="2233" y="524"/>
                  </a:cubicBezTo>
                  <a:cubicBezTo>
                    <a:pt x="2232" y="523"/>
                    <a:pt x="2231" y="522"/>
                    <a:pt x="2230" y="522"/>
                  </a:cubicBezTo>
                  <a:cubicBezTo>
                    <a:pt x="2229" y="521"/>
                    <a:pt x="2228" y="521"/>
                    <a:pt x="2227" y="521"/>
                  </a:cubicBezTo>
                  <a:cubicBezTo>
                    <a:pt x="2226" y="520"/>
                    <a:pt x="2225" y="520"/>
                    <a:pt x="2224" y="519"/>
                  </a:cubicBezTo>
                  <a:cubicBezTo>
                    <a:pt x="2224" y="519"/>
                    <a:pt x="2224" y="519"/>
                    <a:pt x="2223" y="519"/>
                  </a:cubicBezTo>
                  <a:cubicBezTo>
                    <a:pt x="2224" y="519"/>
                    <a:pt x="2225" y="519"/>
                    <a:pt x="2226" y="518"/>
                  </a:cubicBezTo>
                  <a:cubicBezTo>
                    <a:pt x="2229" y="518"/>
                    <a:pt x="2232" y="517"/>
                    <a:pt x="2235" y="517"/>
                  </a:cubicBezTo>
                  <a:cubicBezTo>
                    <a:pt x="2241" y="516"/>
                    <a:pt x="2247" y="515"/>
                    <a:pt x="2252" y="515"/>
                  </a:cubicBezTo>
                  <a:cubicBezTo>
                    <a:pt x="2252" y="515"/>
                    <a:pt x="2253" y="515"/>
                    <a:pt x="2253" y="515"/>
                  </a:cubicBezTo>
                  <a:cubicBezTo>
                    <a:pt x="2254" y="515"/>
                    <a:pt x="2255" y="515"/>
                    <a:pt x="2255" y="514"/>
                  </a:cubicBezTo>
                  <a:cubicBezTo>
                    <a:pt x="2256" y="514"/>
                    <a:pt x="2257" y="514"/>
                    <a:pt x="2258" y="514"/>
                  </a:cubicBezTo>
                  <a:cubicBezTo>
                    <a:pt x="2260" y="513"/>
                    <a:pt x="2262" y="513"/>
                    <a:pt x="2263" y="513"/>
                  </a:cubicBezTo>
                  <a:cubicBezTo>
                    <a:pt x="2264" y="512"/>
                    <a:pt x="2264" y="512"/>
                    <a:pt x="2265" y="512"/>
                  </a:cubicBezTo>
                  <a:cubicBezTo>
                    <a:pt x="2265" y="512"/>
                    <a:pt x="2265" y="512"/>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4" y="513"/>
                    <a:pt x="2265" y="513"/>
                  </a:cubicBezTo>
                  <a:cubicBezTo>
                    <a:pt x="2265" y="513"/>
                    <a:pt x="2265" y="513"/>
                    <a:pt x="2266" y="513"/>
                  </a:cubicBezTo>
                  <a:cubicBezTo>
                    <a:pt x="2266" y="513"/>
                    <a:pt x="2266" y="513"/>
                    <a:pt x="2266" y="513"/>
                  </a:cubicBezTo>
                  <a:cubicBezTo>
                    <a:pt x="2266" y="513"/>
                    <a:pt x="2266" y="513"/>
                    <a:pt x="2266" y="513"/>
                  </a:cubicBezTo>
                  <a:cubicBezTo>
                    <a:pt x="2266" y="512"/>
                    <a:pt x="2266" y="512"/>
                    <a:pt x="2266" y="512"/>
                  </a:cubicBezTo>
                  <a:cubicBezTo>
                    <a:pt x="2266" y="512"/>
                    <a:pt x="2266" y="512"/>
                    <a:pt x="2266" y="512"/>
                  </a:cubicBezTo>
                  <a:cubicBezTo>
                    <a:pt x="2266" y="512"/>
                    <a:pt x="2266" y="512"/>
                    <a:pt x="2266" y="512"/>
                  </a:cubicBezTo>
                  <a:cubicBezTo>
                    <a:pt x="2265" y="512"/>
                    <a:pt x="2265" y="512"/>
                    <a:pt x="2265" y="512"/>
                  </a:cubicBezTo>
                  <a:cubicBezTo>
                    <a:pt x="2264" y="511"/>
                    <a:pt x="2263" y="511"/>
                    <a:pt x="2263" y="511"/>
                  </a:cubicBezTo>
                  <a:cubicBezTo>
                    <a:pt x="2261" y="511"/>
                    <a:pt x="2260" y="511"/>
                    <a:pt x="2258" y="511"/>
                  </a:cubicBezTo>
                  <a:cubicBezTo>
                    <a:pt x="2257" y="511"/>
                    <a:pt x="2255" y="511"/>
                    <a:pt x="2254" y="511"/>
                  </a:cubicBezTo>
                  <a:cubicBezTo>
                    <a:pt x="2254" y="511"/>
                    <a:pt x="2253" y="511"/>
                    <a:pt x="2253" y="511"/>
                  </a:cubicBezTo>
                  <a:cubicBezTo>
                    <a:pt x="2252" y="511"/>
                    <a:pt x="2251" y="511"/>
                    <a:pt x="2251" y="511"/>
                  </a:cubicBezTo>
                  <a:cubicBezTo>
                    <a:pt x="2249" y="511"/>
                    <a:pt x="2247" y="511"/>
                    <a:pt x="2246" y="512"/>
                  </a:cubicBezTo>
                  <a:cubicBezTo>
                    <a:pt x="2246" y="512"/>
                    <a:pt x="2246" y="511"/>
                    <a:pt x="2246" y="511"/>
                  </a:cubicBezTo>
                  <a:cubicBezTo>
                    <a:pt x="2246" y="511"/>
                    <a:pt x="2247" y="511"/>
                    <a:pt x="2247" y="510"/>
                  </a:cubicBezTo>
                  <a:cubicBezTo>
                    <a:pt x="2248" y="510"/>
                    <a:pt x="2248" y="510"/>
                    <a:pt x="2249" y="509"/>
                  </a:cubicBezTo>
                  <a:cubicBezTo>
                    <a:pt x="2249" y="509"/>
                    <a:pt x="2250" y="509"/>
                    <a:pt x="2250" y="508"/>
                  </a:cubicBezTo>
                  <a:cubicBezTo>
                    <a:pt x="2251" y="507"/>
                    <a:pt x="2252" y="507"/>
                    <a:pt x="2253" y="506"/>
                  </a:cubicBezTo>
                  <a:cubicBezTo>
                    <a:pt x="2254" y="505"/>
                    <a:pt x="2255" y="504"/>
                    <a:pt x="2256" y="503"/>
                  </a:cubicBezTo>
                  <a:cubicBezTo>
                    <a:pt x="2256" y="503"/>
                    <a:pt x="2256" y="502"/>
                    <a:pt x="2256" y="502"/>
                  </a:cubicBezTo>
                  <a:cubicBezTo>
                    <a:pt x="2273" y="511"/>
                    <a:pt x="2272" y="474"/>
                    <a:pt x="2276" y="467"/>
                  </a:cubicBezTo>
                  <a:cubicBezTo>
                    <a:pt x="2263" y="470"/>
                    <a:pt x="2240" y="482"/>
                    <a:pt x="2254" y="500"/>
                  </a:cubicBezTo>
                  <a:cubicBezTo>
                    <a:pt x="2255" y="499"/>
                    <a:pt x="2256" y="499"/>
                    <a:pt x="2256" y="498"/>
                  </a:cubicBezTo>
                  <a:cubicBezTo>
                    <a:pt x="2256" y="498"/>
                    <a:pt x="2256" y="498"/>
                    <a:pt x="2256" y="498"/>
                  </a:cubicBezTo>
                  <a:cubicBezTo>
                    <a:pt x="2255" y="499"/>
                    <a:pt x="2255" y="500"/>
                    <a:pt x="2254" y="501"/>
                  </a:cubicBezTo>
                  <a:cubicBezTo>
                    <a:pt x="2253" y="502"/>
                    <a:pt x="2252" y="503"/>
                    <a:pt x="2251" y="504"/>
                  </a:cubicBezTo>
                  <a:cubicBezTo>
                    <a:pt x="2250" y="505"/>
                    <a:pt x="2249" y="506"/>
                    <a:pt x="2249" y="506"/>
                  </a:cubicBezTo>
                  <a:cubicBezTo>
                    <a:pt x="2248" y="507"/>
                    <a:pt x="2248" y="507"/>
                    <a:pt x="2247" y="507"/>
                  </a:cubicBezTo>
                  <a:cubicBezTo>
                    <a:pt x="2247" y="508"/>
                    <a:pt x="2246" y="508"/>
                    <a:pt x="2246" y="508"/>
                  </a:cubicBezTo>
                  <a:cubicBezTo>
                    <a:pt x="2246" y="509"/>
                    <a:pt x="2245" y="509"/>
                    <a:pt x="2245" y="509"/>
                  </a:cubicBezTo>
                  <a:cubicBezTo>
                    <a:pt x="2244" y="510"/>
                    <a:pt x="2244" y="510"/>
                    <a:pt x="2243" y="510"/>
                  </a:cubicBezTo>
                  <a:cubicBezTo>
                    <a:pt x="2243" y="510"/>
                    <a:pt x="2243" y="510"/>
                    <a:pt x="2243" y="510"/>
                  </a:cubicBezTo>
                  <a:cubicBezTo>
                    <a:pt x="2243" y="510"/>
                    <a:pt x="2242" y="511"/>
                    <a:pt x="2242" y="511"/>
                  </a:cubicBezTo>
                  <a:cubicBezTo>
                    <a:pt x="2242" y="511"/>
                    <a:pt x="2242" y="511"/>
                    <a:pt x="2241" y="512"/>
                  </a:cubicBezTo>
                  <a:cubicBezTo>
                    <a:pt x="2241" y="512"/>
                    <a:pt x="2241" y="512"/>
                    <a:pt x="2241" y="512"/>
                  </a:cubicBezTo>
                  <a:cubicBezTo>
                    <a:pt x="2239" y="512"/>
                    <a:pt x="2237" y="513"/>
                    <a:pt x="2234" y="513"/>
                  </a:cubicBezTo>
                  <a:cubicBezTo>
                    <a:pt x="2231" y="514"/>
                    <a:pt x="2228" y="514"/>
                    <a:pt x="2225" y="515"/>
                  </a:cubicBezTo>
                  <a:cubicBezTo>
                    <a:pt x="2222" y="516"/>
                    <a:pt x="2219" y="517"/>
                    <a:pt x="2216" y="517"/>
                  </a:cubicBezTo>
                  <a:cubicBezTo>
                    <a:pt x="2213" y="518"/>
                    <a:pt x="2210" y="519"/>
                    <a:pt x="2207" y="518"/>
                  </a:cubicBezTo>
                  <a:cubicBezTo>
                    <a:pt x="2207" y="518"/>
                    <a:pt x="2207" y="518"/>
                    <a:pt x="2207" y="518"/>
                  </a:cubicBezTo>
                  <a:cubicBezTo>
                    <a:pt x="2206" y="518"/>
                    <a:pt x="2206" y="518"/>
                    <a:pt x="2206" y="518"/>
                  </a:cubicBezTo>
                  <a:cubicBezTo>
                    <a:pt x="2206" y="518"/>
                    <a:pt x="2206" y="518"/>
                    <a:pt x="2206" y="518"/>
                  </a:cubicBezTo>
                  <a:cubicBezTo>
                    <a:pt x="2205" y="518"/>
                    <a:pt x="2205" y="518"/>
                    <a:pt x="2205" y="518"/>
                  </a:cubicBezTo>
                  <a:cubicBezTo>
                    <a:pt x="2204" y="517"/>
                    <a:pt x="2204" y="517"/>
                    <a:pt x="2203" y="517"/>
                  </a:cubicBezTo>
                  <a:cubicBezTo>
                    <a:pt x="2202" y="516"/>
                    <a:pt x="2200" y="515"/>
                    <a:pt x="2199" y="514"/>
                  </a:cubicBezTo>
                  <a:cubicBezTo>
                    <a:pt x="2197" y="512"/>
                    <a:pt x="2194" y="510"/>
                    <a:pt x="2192" y="508"/>
                  </a:cubicBezTo>
                  <a:cubicBezTo>
                    <a:pt x="2191" y="508"/>
                    <a:pt x="2191" y="507"/>
                    <a:pt x="2191" y="507"/>
                  </a:cubicBezTo>
                  <a:cubicBezTo>
                    <a:pt x="2190" y="507"/>
                    <a:pt x="2190" y="507"/>
                    <a:pt x="2190" y="507"/>
                  </a:cubicBezTo>
                  <a:cubicBezTo>
                    <a:pt x="2189" y="506"/>
                    <a:pt x="2189" y="506"/>
                    <a:pt x="2189" y="506"/>
                  </a:cubicBezTo>
                  <a:cubicBezTo>
                    <a:pt x="2188" y="506"/>
                    <a:pt x="2188" y="506"/>
                    <a:pt x="2187" y="506"/>
                  </a:cubicBezTo>
                  <a:cubicBezTo>
                    <a:pt x="2186" y="505"/>
                    <a:pt x="2185" y="505"/>
                    <a:pt x="2183" y="505"/>
                  </a:cubicBezTo>
                  <a:cubicBezTo>
                    <a:pt x="2183" y="504"/>
                    <a:pt x="2182" y="504"/>
                    <a:pt x="2181" y="504"/>
                  </a:cubicBezTo>
                  <a:cubicBezTo>
                    <a:pt x="2181" y="504"/>
                    <a:pt x="2180" y="504"/>
                    <a:pt x="2180" y="504"/>
                  </a:cubicBezTo>
                  <a:cubicBezTo>
                    <a:pt x="2179" y="504"/>
                    <a:pt x="2178" y="504"/>
                    <a:pt x="2178" y="504"/>
                  </a:cubicBezTo>
                  <a:cubicBezTo>
                    <a:pt x="2177" y="505"/>
                    <a:pt x="2177" y="505"/>
                    <a:pt x="2176" y="505"/>
                  </a:cubicBezTo>
                  <a:cubicBezTo>
                    <a:pt x="2174" y="505"/>
                    <a:pt x="2173" y="506"/>
                    <a:pt x="2171" y="506"/>
                  </a:cubicBezTo>
                  <a:cubicBezTo>
                    <a:pt x="2171" y="506"/>
                    <a:pt x="2171" y="506"/>
                    <a:pt x="2171" y="506"/>
                  </a:cubicBezTo>
                  <a:cubicBezTo>
                    <a:pt x="2171" y="506"/>
                    <a:pt x="2172" y="505"/>
                    <a:pt x="2172" y="504"/>
                  </a:cubicBezTo>
                  <a:cubicBezTo>
                    <a:pt x="2173" y="503"/>
                    <a:pt x="2173" y="502"/>
                    <a:pt x="2173" y="501"/>
                  </a:cubicBezTo>
                  <a:cubicBezTo>
                    <a:pt x="2174" y="501"/>
                    <a:pt x="2174" y="501"/>
                    <a:pt x="2174" y="501"/>
                  </a:cubicBezTo>
                  <a:cubicBezTo>
                    <a:pt x="2174" y="500"/>
                    <a:pt x="2174" y="500"/>
                    <a:pt x="2174" y="500"/>
                  </a:cubicBezTo>
                  <a:cubicBezTo>
                    <a:pt x="2174" y="500"/>
                    <a:pt x="2174" y="500"/>
                    <a:pt x="2174" y="500"/>
                  </a:cubicBezTo>
                  <a:cubicBezTo>
                    <a:pt x="2174" y="500"/>
                    <a:pt x="2174" y="500"/>
                    <a:pt x="2174" y="500"/>
                  </a:cubicBezTo>
                  <a:cubicBezTo>
                    <a:pt x="2174" y="500"/>
                    <a:pt x="2174" y="500"/>
                    <a:pt x="2174" y="500"/>
                  </a:cubicBezTo>
                  <a:cubicBezTo>
                    <a:pt x="2174" y="499"/>
                    <a:pt x="2174" y="499"/>
                    <a:pt x="2174" y="499"/>
                  </a:cubicBezTo>
                  <a:cubicBezTo>
                    <a:pt x="2174" y="498"/>
                    <a:pt x="2175" y="498"/>
                    <a:pt x="2175" y="497"/>
                  </a:cubicBezTo>
                  <a:cubicBezTo>
                    <a:pt x="2175" y="497"/>
                    <a:pt x="2175" y="496"/>
                    <a:pt x="2175" y="496"/>
                  </a:cubicBezTo>
                  <a:cubicBezTo>
                    <a:pt x="2175" y="495"/>
                    <a:pt x="2175" y="494"/>
                    <a:pt x="2175" y="493"/>
                  </a:cubicBezTo>
                  <a:cubicBezTo>
                    <a:pt x="2176" y="492"/>
                    <a:pt x="2176" y="490"/>
                    <a:pt x="2176" y="488"/>
                  </a:cubicBezTo>
                  <a:cubicBezTo>
                    <a:pt x="2176" y="487"/>
                    <a:pt x="2176" y="485"/>
                    <a:pt x="2176" y="483"/>
                  </a:cubicBezTo>
                  <a:cubicBezTo>
                    <a:pt x="2176" y="480"/>
                    <a:pt x="2176" y="477"/>
                    <a:pt x="2176" y="475"/>
                  </a:cubicBezTo>
                  <a:cubicBezTo>
                    <a:pt x="2176" y="469"/>
                    <a:pt x="2177" y="464"/>
                    <a:pt x="2177" y="460"/>
                  </a:cubicBezTo>
                  <a:cubicBezTo>
                    <a:pt x="2177" y="459"/>
                    <a:pt x="2178" y="457"/>
                    <a:pt x="2178" y="455"/>
                  </a:cubicBezTo>
                  <a:cubicBezTo>
                    <a:pt x="2178" y="454"/>
                    <a:pt x="2179" y="453"/>
                    <a:pt x="2179" y="452"/>
                  </a:cubicBezTo>
                  <a:cubicBezTo>
                    <a:pt x="2180" y="450"/>
                    <a:pt x="2180" y="449"/>
                    <a:pt x="2180" y="449"/>
                  </a:cubicBezTo>
                  <a:cubicBezTo>
                    <a:pt x="2180" y="449"/>
                    <a:pt x="2179" y="450"/>
                    <a:pt x="2178" y="451"/>
                  </a:cubicBezTo>
                  <a:cubicBezTo>
                    <a:pt x="2178" y="452"/>
                    <a:pt x="2177" y="454"/>
                    <a:pt x="2177" y="455"/>
                  </a:cubicBezTo>
                  <a:cubicBezTo>
                    <a:pt x="2176" y="456"/>
                    <a:pt x="2176" y="458"/>
                    <a:pt x="2175" y="460"/>
                  </a:cubicBezTo>
                  <a:cubicBezTo>
                    <a:pt x="2175" y="461"/>
                    <a:pt x="2175" y="463"/>
                    <a:pt x="2174" y="465"/>
                  </a:cubicBezTo>
                  <a:cubicBezTo>
                    <a:pt x="2174" y="464"/>
                    <a:pt x="2174" y="463"/>
                    <a:pt x="2173" y="462"/>
                  </a:cubicBezTo>
                  <a:cubicBezTo>
                    <a:pt x="2173" y="460"/>
                    <a:pt x="2173" y="459"/>
                    <a:pt x="2172" y="457"/>
                  </a:cubicBezTo>
                  <a:cubicBezTo>
                    <a:pt x="2171" y="455"/>
                    <a:pt x="2171" y="453"/>
                    <a:pt x="2170" y="452"/>
                  </a:cubicBezTo>
                  <a:cubicBezTo>
                    <a:pt x="2170" y="451"/>
                    <a:pt x="2169" y="449"/>
                    <a:pt x="2168" y="448"/>
                  </a:cubicBezTo>
                  <a:cubicBezTo>
                    <a:pt x="2173" y="428"/>
                    <a:pt x="2158" y="427"/>
                    <a:pt x="2153" y="409"/>
                  </a:cubicBezTo>
                  <a:cubicBezTo>
                    <a:pt x="2145" y="427"/>
                    <a:pt x="2142" y="444"/>
                    <a:pt x="2166" y="448"/>
                  </a:cubicBezTo>
                  <a:cubicBezTo>
                    <a:pt x="2166" y="448"/>
                    <a:pt x="2166" y="448"/>
                    <a:pt x="2166" y="448"/>
                  </a:cubicBezTo>
                  <a:cubicBezTo>
                    <a:pt x="2166" y="450"/>
                    <a:pt x="2167" y="451"/>
                    <a:pt x="2168" y="453"/>
                  </a:cubicBezTo>
                  <a:cubicBezTo>
                    <a:pt x="2168" y="454"/>
                    <a:pt x="2169" y="456"/>
                    <a:pt x="2169" y="457"/>
                  </a:cubicBezTo>
                  <a:cubicBezTo>
                    <a:pt x="2170" y="459"/>
                    <a:pt x="2171" y="461"/>
                    <a:pt x="2171" y="462"/>
                  </a:cubicBezTo>
                  <a:cubicBezTo>
                    <a:pt x="2171" y="464"/>
                    <a:pt x="2172" y="466"/>
                    <a:pt x="2172" y="467"/>
                  </a:cubicBezTo>
                  <a:cubicBezTo>
                    <a:pt x="2172" y="468"/>
                    <a:pt x="2172" y="469"/>
                    <a:pt x="2172" y="470"/>
                  </a:cubicBezTo>
                  <a:cubicBezTo>
                    <a:pt x="2172" y="470"/>
                    <a:pt x="2173" y="471"/>
                    <a:pt x="2173" y="472"/>
                  </a:cubicBezTo>
                  <a:cubicBezTo>
                    <a:pt x="2173" y="472"/>
                    <a:pt x="2173" y="473"/>
                    <a:pt x="2173" y="473"/>
                  </a:cubicBezTo>
                  <a:cubicBezTo>
                    <a:pt x="2173" y="473"/>
                    <a:pt x="2173" y="474"/>
                    <a:pt x="2173" y="474"/>
                  </a:cubicBezTo>
                  <a:cubicBezTo>
                    <a:pt x="2172" y="477"/>
                    <a:pt x="2172" y="479"/>
                    <a:pt x="2172" y="482"/>
                  </a:cubicBezTo>
                  <a:cubicBezTo>
                    <a:pt x="2171" y="484"/>
                    <a:pt x="2171" y="486"/>
                    <a:pt x="2171" y="487"/>
                  </a:cubicBezTo>
                  <a:cubicBezTo>
                    <a:pt x="2171" y="489"/>
                    <a:pt x="2171" y="490"/>
                    <a:pt x="2171" y="492"/>
                  </a:cubicBezTo>
                  <a:cubicBezTo>
                    <a:pt x="2171" y="493"/>
                    <a:pt x="2171" y="494"/>
                    <a:pt x="2170" y="494"/>
                  </a:cubicBezTo>
                  <a:cubicBezTo>
                    <a:pt x="2170" y="495"/>
                    <a:pt x="2170" y="495"/>
                    <a:pt x="2170" y="495"/>
                  </a:cubicBezTo>
                  <a:cubicBezTo>
                    <a:pt x="2170" y="496"/>
                    <a:pt x="2170" y="496"/>
                    <a:pt x="2170" y="497"/>
                  </a:cubicBezTo>
                  <a:cubicBezTo>
                    <a:pt x="2170" y="497"/>
                    <a:pt x="2170" y="497"/>
                    <a:pt x="2169" y="498"/>
                  </a:cubicBezTo>
                  <a:cubicBezTo>
                    <a:pt x="2169" y="498"/>
                    <a:pt x="2169" y="498"/>
                    <a:pt x="2169" y="498"/>
                  </a:cubicBezTo>
                  <a:cubicBezTo>
                    <a:pt x="2169" y="498"/>
                    <a:pt x="2169" y="498"/>
                    <a:pt x="2169" y="498"/>
                  </a:cubicBezTo>
                  <a:cubicBezTo>
                    <a:pt x="2169" y="498"/>
                    <a:pt x="2169" y="498"/>
                    <a:pt x="2169" y="498"/>
                  </a:cubicBezTo>
                  <a:cubicBezTo>
                    <a:pt x="2169" y="498"/>
                    <a:pt x="2169" y="498"/>
                    <a:pt x="2169" y="498"/>
                  </a:cubicBezTo>
                  <a:cubicBezTo>
                    <a:pt x="2169" y="499"/>
                    <a:pt x="2169" y="499"/>
                    <a:pt x="2169" y="499"/>
                  </a:cubicBezTo>
                  <a:cubicBezTo>
                    <a:pt x="2169" y="500"/>
                    <a:pt x="2168" y="500"/>
                    <a:pt x="2168" y="501"/>
                  </a:cubicBezTo>
                  <a:cubicBezTo>
                    <a:pt x="2167" y="504"/>
                    <a:pt x="2165" y="507"/>
                    <a:pt x="2163" y="510"/>
                  </a:cubicBezTo>
                  <a:cubicBezTo>
                    <a:pt x="2161" y="513"/>
                    <a:pt x="2159" y="516"/>
                    <a:pt x="2156" y="519"/>
                  </a:cubicBezTo>
                  <a:cubicBezTo>
                    <a:pt x="2154" y="522"/>
                    <a:pt x="2152" y="525"/>
                    <a:pt x="2150" y="529"/>
                  </a:cubicBezTo>
                  <a:cubicBezTo>
                    <a:pt x="2147" y="532"/>
                    <a:pt x="2145" y="536"/>
                    <a:pt x="2143" y="541"/>
                  </a:cubicBezTo>
                  <a:cubicBezTo>
                    <a:pt x="2143" y="540"/>
                    <a:pt x="2143" y="540"/>
                    <a:pt x="2143" y="540"/>
                  </a:cubicBezTo>
                  <a:cubicBezTo>
                    <a:pt x="2143" y="540"/>
                    <a:pt x="2143" y="539"/>
                    <a:pt x="2143" y="538"/>
                  </a:cubicBezTo>
                  <a:cubicBezTo>
                    <a:pt x="2142" y="538"/>
                    <a:pt x="2142" y="537"/>
                    <a:pt x="2142" y="536"/>
                  </a:cubicBezTo>
                  <a:cubicBezTo>
                    <a:pt x="2142" y="536"/>
                    <a:pt x="2141" y="536"/>
                    <a:pt x="2141" y="535"/>
                  </a:cubicBezTo>
                  <a:cubicBezTo>
                    <a:pt x="2141" y="535"/>
                    <a:pt x="2140" y="534"/>
                    <a:pt x="2140" y="534"/>
                  </a:cubicBezTo>
                  <a:cubicBezTo>
                    <a:pt x="2139" y="533"/>
                    <a:pt x="2138" y="531"/>
                    <a:pt x="2137" y="529"/>
                  </a:cubicBezTo>
                  <a:cubicBezTo>
                    <a:pt x="2136" y="528"/>
                    <a:pt x="2134" y="526"/>
                    <a:pt x="2133" y="524"/>
                  </a:cubicBezTo>
                  <a:cubicBezTo>
                    <a:pt x="2130" y="521"/>
                    <a:pt x="2127" y="517"/>
                    <a:pt x="2124" y="514"/>
                  </a:cubicBezTo>
                  <a:cubicBezTo>
                    <a:pt x="2123" y="512"/>
                    <a:pt x="2122" y="510"/>
                    <a:pt x="2121" y="508"/>
                  </a:cubicBezTo>
                  <a:cubicBezTo>
                    <a:pt x="2119" y="506"/>
                    <a:pt x="2118" y="504"/>
                    <a:pt x="2117" y="502"/>
                  </a:cubicBezTo>
                  <a:cubicBezTo>
                    <a:pt x="2116" y="500"/>
                    <a:pt x="2116" y="498"/>
                    <a:pt x="2115" y="497"/>
                  </a:cubicBezTo>
                  <a:cubicBezTo>
                    <a:pt x="2115" y="497"/>
                    <a:pt x="2115" y="497"/>
                    <a:pt x="2115" y="497"/>
                  </a:cubicBezTo>
                  <a:cubicBezTo>
                    <a:pt x="2115" y="496"/>
                    <a:pt x="2115" y="495"/>
                    <a:pt x="2115" y="495"/>
                  </a:cubicBezTo>
                  <a:cubicBezTo>
                    <a:pt x="2115" y="494"/>
                    <a:pt x="2115" y="494"/>
                    <a:pt x="2116" y="494"/>
                  </a:cubicBezTo>
                  <a:cubicBezTo>
                    <a:pt x="2116" y="493"/>
                    <a:pt x="2116" y="493"/>
                    <a:pt x="2116" y="493"/>
                  </a:cubicBezTo>
                  <a:cubicBezTo>
                    <a:pt x="2116" y="493"/>
                    <a:pt x="2116" y="492"/>
                    <a:pt x="2116" y="492"/>
                  </a:cubicBezTo>
                  <a:cubicBezTo>
                    <a:pt x="2116" y="491"/>
                    <a:pt x="2116" y="490"/>
                    <a:pt x="2116" y="489"/>
                  </a:cubicBezTo>
                  <a:cubicBezTo>
                    <a:pt x="2116" y="488"/>
                    <a:pt x="2116" y="487"/>
                    <a:pt x="2116" y="486"/>
                  </a:cubicBezTo>
                  <a:cubicBezTo>
                    <a:pt x="2116" y="485"/>
                    <a:pt x="2117" y="484"/>
                    <a:pt x="2117" y="483"/>
                  </a:cubicBezTo>
                  <a:cubicBezTo>
                    <a:pt x="2117" y="481"/>
                    <a:pt x="2117" y="480"/>
                    <a:pt x="2117" y="479"/>
                  </a:cubicBezTo>
                  <a:cubicBezTo>
                    <a:pt x="2132" y="475"/>
                    <a:pt x="2124" y="460"/>
                    <a:pt x="2130" y="447"/>
                  </a:cubicBezTo>
                  <a:cubicBezTo>
                    <a:pt x="2124" y="451"/>
                    <a:pt x="2115" y="454"/>
                    <a:pt x="2112" y="460"/>
                  </a:cubicBezTo>
                  <a:cubicBezTo>
                    <a:pt x="2110" y="466"/>
                    <a:pt x="2112" y="476"/>
                    <a:pt x="2115" y="479"/>
                  </a:cubicBezTo>
                  <a:cubicBezTo>
                    <a:pt x="2115" y="479"/>
                    <a:pt x="2115" y="480"/>
                    <a:pt x="2115" y="480"/>
                  </a:cubicBezTo>
                  <a:cubicBezTo>
                    <a:pt x="2115" y="480"/>
                    <a:pt x="2115" y="480"/>
                    <a:pt x="2115" y="480"/>
                  </a:cubicBezTo>
                  <a:cubicBezTo>
                    <a:pt x="2115" y="480"/>
                    <a:pt x="2115" y="480"/>
                    <a:pt x="2115" y="480"/>
                  </a:cubicBezTo>
                  <a:cubicBezTo>
                    <a:pt x="2115" y="480"/>
                    <a:pt x="2115" y="481"/>
                    <a:pt x="2115" y="482"/>
                  </a:cubicBezTo>
                  <a:cubicBezTo>
                    <a:pt x="2114" y="483"/>
                    <a:pt x="2114" y="484"/>
                    <a:pt x="2114" y="485"/>
                  </a:cubicBezTo>
                  <a:cubicBezTo>
                    <a:pt x="2114" y="487"/>
                    <a:pt x="2114" y="488"/>
                    <a:pt x="2114" y="489"/>
                  </a:cubicBezTo>
                  <a:cubicBezTo>
                    <a:pt x="2114" y="490"/>
                    <a:pt x="2114" y="491"/>
                    <a:pt x="2114" y="492"/>
                  </a:cubicBezTo>
                  <a:cubicBezTo>
                    <a:pt x="2114" y="492"/>
                    <a:pt x="2114" y="492"/>
                    <a:pt x="2113" y="493"/>
                  </a:cubicBezTo>
                  <a:cubicBezTo>
                    <a:pt x="2113" y="493"/>
                    <a:pt x="2113" y="493"/>
                    <a:pt x="2113" y="493"/>
                  </a:cubicBezTo>
                  <a:cubicBezTo>
                    <a:pt x="2113" y="493"/>
                    <a:pt x="2114" y="493"/>
                    <a:pt x="2114" y="493"/>
                  </a:cubicBezTo>
                  <a:cubicBezTo>
                    <a:pt x="2113" y="493"/>
                    <a:pt x="2113" y="492"/>
                    <a:pt x="2113" y="491"/>
                  </a:cubicBezTo>
                  <a:cubicBezTo>
                    <a:pt x="2113" y="491"/>
                    <a:pt x="2112" y="490"/>
                    <a:pt x="2112" y="490"/>
                  </a:cubicBezTo>
                  <a:cubicBezTo>
                    <a:pt x="2112" y="490"/>
                    <a:pt x="2112" y="489"/>
                    <a:pt x="2112" y="489"/>
                  </a:cubicBezTo>
                  <a:cubicBezTo>
                    <a:pt x="2112" y="488"/>
                    <a:pt x="2111" y="488"/>
                    <a:pt x="2111" y="487"/>
                  </a:cubicBezTo>
                  <a:cubicBezTo>
                    <a:pt x="2110" y="486"/>
                    <a:pt x="2110" y="484"/>
                    <a:pt x="2109" y="483"/>
                  </a:cubicBezTo>
                  <a:cubicBezTo>
                    <a:pt x="2109" y="482"/>
                    <a:pt x="2108" y="480"/>
                    <a:pt x="2108" y="480"/>
                  </a:cubicBezTo>
                  <a:cubicBezTo>
                    <a:pt x="2108" y="480"/>
                    <a:pt x="2108" y="481"/>
                    <a:pt x="2108" y="481"/>
                  </a:cubicBezTo>
                  <a:cubicBezTo>
                    <a:pt x="2108" y="482"/>
                    <a:pt x="2108" y="483"/>
                    <a:pt x="2108" y="484"/>
                  </a:cubicBezTo>
                  <a:cubicBezTo>
                    <a:pt x="2108" y="485"/>
                    <a:pt x="2108" y="486"/>
                    <a:pt x="2108" y="487"/>
                  </a:cubicBezTo>
                  <a:cubicBezTo>
                    <a:pt x="2109" y="488"/>
                    <a:pt x="2109" y="489"/>
                    <a:pt x="2109" y="490"/>
                  </a:cubicBezTo>
                  <a:cubicBezTo>
                    <a:pt x="2109" y="490"/>
                    <a:pt x="2109" y="490"/>
                    <a:pt x="2109" y="491"/>
                  </a:cubicBezTo>
                  <a:cubicBezTo>
                    <a:pt x="2109" y="491"/>
                    <a:pt x="2109" y="492"/>
                    <a:pt x="2110" y="492"/>
                  </a:cubicBezTo>
                  <a:cubicBezTo>
                    <a:pt x="2111" y="496"/>
                    <a:pt x="2112" y="499"/>
                    <a:pt x="2114" y="503"/>
                  </a:cubicBezTo>
                  <a:cubicBezTo>
                    <a:pt x="2115" y="505"/>
                    <a:pt x="2116" y="506"/>
                    <a:pt x="2117" y="508"/>
                  </a:cubicBezTo>
                  <a:cubicBezTo>
                    <a:pt x="2116" y="508"/>
                    <a:pt x="2116" y="507"/>
                    <a:pt x="2116" y="507"/>
                  </a:cubicBezTo>
                  <a:cubicBezTo>
                    <a:pt x="2115" y="507"/>
                    <a:pt x="2115" y="506"/>
                    <a:pt x="2114" y="506"/>
                  </a:cubicBezTo>
                  <a:cubicBezTo>
                    <a:pt x="2113" y="506"/>
                    <a:pt x="2113" y="505"/>
                    <a:pt x="2112" y="505"/>
                  </a:cubicBezTo>
                  <a:cubicBezTo>
                    <a:pt x="2111" y="504"/>
                    <a:pt x="2110" y="504"/>
                    <a:pt x="2108" y="503"/>
                  </a:cubicBezTo>
                  <a:cubicBezTo>
                    <a:pt x="2109" y="503"/>
                    <a:pt x="2109" y="503"/>
                    <a:pt x="2109" y="503"/>
                  </a:cubicBezTo>
                  <a:cubicBezTo>
                    <a:pt x="2099" y="488"/>
                    <a:pt x="2088" y="482"/>
                    <a:pt x="2074" y="493"/>
                  </a:cubicBezTo>
                  <a:cubicBezTo>
                    <a:pt x="2087" y="498"/>
                    <a:pt x="2093" y="511"/>
                    <a:pt x="2107" y="504"/>
                  </a:cubicBezTo>
                  <a:cubicBezTo>
                    <a:pt x="2107" y="504"/>
                    <a:pt x="2108" y="504"/>
                    <a:pt x="2108" y="504"/>
                  </a:cubicBezTo>
                  <a:cubicBezTo>
                    <a:pt x="2109" y="505"/>
                    <a:pt x="2110" y="506"/>
                    <a:pt x="2112" y="506"/>
                  </a:cubicBezTo>
                  <a:cubicBezTo>
                    <a:pt x="2112" y="507"/>
                    <a:pt x="2113" y="507"/>
                    <a:pt x="2113" y="507"/>
                  </a:cubicBezTo>
                  <a:cubicBezTo>
                    <a:pt x="2114" y="508"/>
                    <a:pt x="2115" y="508"/>
                    <a:pt x="2115" y="508"/>
                  </a:cubicBezTo>
                  <a:cubicBezTo>
                    <a:pt x="2116" y="509"/>
                    <a:pt x="2118" y="510"/>
                    <a:pt x="2119" y="511"/>
                  </a:cubicBezTo>
                  <a:cubicBezTo>
                    <a:pt x="2120" y="513"/>
                    <a:pt x="2121" y="514"/>
                    <a:pt x="2122" y="516"/>
                  </a:cubicBezTo>
                  <a:cubicBezTo>
                    <a:pt x="2125" y="519"/>
                    <a:pt x="2128" y="523"/>
                    <a:pt x="2130" y="526"/>
                  </a:cubicBezTo>
                  <a:cubicBezTo>
                    <a:pt x="2132" y="528"/>
                    <a:pt x="2133" y="530"/>
                    <a:pt x="2134" y="531"/>
                  </a:cubicBezTo>
                  <a:cubicBezTo>
                    <a:pt x="2136" y="533"/>
                    <a:pt x="2137" y="535"/>
                    <a:pt x="2138" y="536"/>
                  </a:cubicBezTo>
                  <a:cubicBezTo>
                    <a:pt x="2138" y="536"/>
                    <a:pt x="2138" y="537"/>
                    <a:pt x="2138" y="537"/>
                  </a:cubicBezTo>
                  <a:cubicBezTo>
                    <a:pt x="2138" y="537"/>
                    <a:pt x="2139" y="538"/>
                    <a:pt x="2139" y="538"/>
                  </a:cubicBezTo>
                  <a:cubicBezTo>
                    <a:pt x="2139" y="539"/>
                    <a:pt x="2140" y="539"/>
                    <a:pt x="2140" y="540"/>
                  </a:cubicBezTo>
                  <a:cubicBezTo>
                    <a:pt x="2141" y="540"/>
                    <a:pt x="2141" y="541"/>
                    <a:pt x="2142" y="541"/>
                  </a:cubicBezTo>
                  <a:cubicBezTo>
                    <a:pt x="2142" y="542"/>
                    <a:pt x="2142" y="542"/>
                    <a:pt x="2142" y="542"/>
                  </a:cubicBezTo>
                  <a:cubicBezTo>
                    <a:pt x="2141" y="545"/>
                    <a:pt x="2140" y="548"/>
                    <a:pt x="2139" y="551"/>
                  </a:cubicBezTo>
                  <a:cubicBezTo>
                    <a:pt x="2137" y="555"/>
                    <a:pt x="2136" y="559"/>
                    <a:pt x="2134" y="563"/>
                  </a:cubicBezTo>
                  <a:cubicBezTo>
                    <a:pt x="2134" y="564"/>
                    <a:pt x="2133" y="565"/>
                    <a:pt x="2133" y="566"/>
                  </a:cubicBezTo>
                  <a:cubicBezTo>
                    <a:pt x="2132" y="567"/>
                    <a:pt x="2132" y="568"/>
                    <a:pt x="2131" y="569"/>
                  </a:cubicBezTo>
                  <a:cubicBezTo>
                    <a:pt x="2130" y="571"/>
                    <a:pt x="2129" y="572"/>
                    <a:pt x="2128" y="574"/>
                  </a:cubicBezTo>
                  <a:cubicBezTo>
                    <a:pt x="2123" y="580"/>
                    <a:pt x="2117" y="585"/>
                    <a:pt x="2110" y="590"/>
                  </a:cubicBezTo>
                  <a:cubicBezTo>
                    <a:pt x="2109" y="592"/>
                    <a:pt x="2107" y="593"/>
                    <a:pt x="2105" y="595"/>
                  </a:cubicBezTo>
                  <a:cubicBezTo>
                    <a:pt x="2107" y="591"/>
                    <a:pt x="2109" y="587"/>
                    <a:pt x="2110" y="584"/>
                  </a:cubicBezTo>
                  <a:cubicBezTo>
                    <a:pt x="2107" y="587"/>
                    <a:pt x="2104" y="590"/>
                    <a:pt x="2101" y="592"/>
                  </a:cubicBezTo>
                  <a:cubicBezTo>
                    <a:pt x="2101" y="592"/>
                    <a:pt x="2101" y="592"/>
                    <a:pt x="2101" y="591"/>
                  </a:cubicBezTo>
                  <a:cubicBezTo>
                    <a:pt x="2100" y="590"/>
                    <a:pt x="2100" y="589"/>
                    <a:pt x="2100" y="587"/>
                  </a:cubicBezTo>
                  <a:cubicBezTo>
                    <a:pt x="2099" y="586"/>
                    <a:pt x="2099" y="585"/>
                    <a:pt x="2098" y="584"/>
                  </a:cubicBezTo>
                  <a:cubicBezTo>
                    <a:pt x="2098" y="582"/>
                    <a:pt x="2097" y="581"/>
                    <a:pt x="2097" y="580"/>
                  </a:cubicBezTo>
                  <a:cubicBezTo>
                    <a:pt x="2096" y="578"/>
                    <a:pt x="2096" y="576"/>
                    <a:pt x="2095" y="575"/>
                  </a:cubicBezTo>
                  <a:cubicBezTo>
                    <a:pt x="2108" y="561"/>
                    <a:pt x="2087" y="548"/>
                    <a:pt x="2103" y="537"/>
                  </a:cubicBezTo>
                  <a:cubicBezTo>
                    <a:pt x="2093" y="537"/>
                    <a:pt x="2084" y="541"/>
                    <a:pt x="2082" y="551"/>
                  </a:cubicBezTo>
                  <a:cubicBezTo>
                    <a:pt x="2080" y="559"/>
                    <a:pt x="2084" y="574"/>
                    <a:pt x="2094" y="576"/>
                  </a:cubicBezTo>
                  <a:cubicBezTo>
                    <a:pt x="2094" y="577"/>
                    <a:pt x="2095" y="579"/>
                    <a:pt x="2095" y="580"/>
                  </a:cubicBezTo>
                  <a:cubicBezTo>
                    <a:pt x="2096" y="581"/>
                    <a:pt x="2096" y="583"/>
                    <a:pt x="2096" y="584"/>
                  </a:cubicBezTo>
                  <a:cubicBezTo>
                    <a:pt x="2097" y="585"/>
                    <a:pt x="2097" y="587"/>
                    <a:pt x="2098" y="588"/>
                  </a:cubicBezTo>
                  <a:cubicBezTo>
                    <a:pt x="2098" y="589"/>
                    <a:pt x="2098" y="590"/>
                    <a:pt x="2099" y="591"/>
                  </a:cubicBezTo>
                  <a:cubicBezTo>
                    <a:pt x="2099" y="592"/>
                    <a:pt x="2099" y="593"/>
                    <a:pt x="2099" y="594"/>
                  </a:cubicBezTo>
                  <a:cubicBezTo>
                    <a:pt x="2081" y="611"/>
                    <a:pt x="2063" y="629"/>
                    <a:pt x="2038" y="640"/>
                  </a:cubicBezTo>
                  <a:cubicBezTo>
                    <a:pt x="2036" y="635"/>
                    <a:pt x="2032" y="631"/>
                    <a:pt x="2029" y="626"/>
                  </a:cubicBezTo>
                  <a:cubicBezTo>
                    <a:pt x="2029" y="627"/>
                    <a:pt x="2028" y="627"/>
                    <a:pt x="2027" y="628"/>
                  </a:cubicBezTo>
                  <a:cubicBezTo>
                    <a:pt x="2021" y="595"/>
                    <a:pt x="2025" y="544"/>
                    <a:pt x="2021" y="516"/>
                  </a:cubicBezTo>
                  <a:cubicBezTo>
                    <a:pt x="2018" y="515"/>
                    <a:pt x="2016" y="518"/>
                    <a:pt x="2015" y="524"/>
                  </a:cubicBezTo>
                  <a:cubicBezTo>
                    <a:pt x="2015" y="523"/>
                    <a:pt x="2014" y="522"/>
                    <a:pt x="2014" y="521"/>
                  </a:cubicBezTo>
                  <a:cubicBezTo>
                    <a:pt x="2014" y="521"/>
                    <a:pt x="2014" y="521"/>
                    <a:pt x="2014" y="521"/>
                  </a:cubicBezTo>
                  <a:cubicBezTo>
                    <a:pt x="2015" y="520"/>
                    <a:pt x="2015" y="520"/>
                    <a:pt x="2016" y="519"/>
                  </a:cubicBezTo>
                  <a:cubicBezTo>
                    <a:pt x="2016" y="518"/>
                    <a:pt x="2016" y="518"/>
                    <a:pt x="2016" y="517"/>
                  </a:cubicBezTo>
                  <a:cubicBezTo>
                    <a:pt x="2017" y="517"/>
                    <a:pt x="2017" y="516"/>
                    <a:pt x="2017" y="516"/>
                  </a:cubicBezTo>
                  <a:cubicBezTo>
                    <a:pt x="2018" y="515"/>
                    <a:pt x="2018" y="513"/>
                    <a:pt x="2019" y="512"/>
                  </a:cubicBezTo>
                  <a:cubicBezTo>
                    <a:pt x="2019" y="511"/>
                    <a:pt x="2020" y="510"/>
                    <a:pt x="2021" y="508"/>
                  </a:cubicBezTo>
                  <a:cubicBezTo>
                    <a:pt x="2022" y="506"/>
                    <a:pt x="2023" y="503"/>
                    <a:pt x="2025" y="500"/>
                  </a:cubicBezTo>
                  <a:cubicBezTo>
                    <a:pt x="2026" y="497"/>
                    <a:pt x="2028" y="494"/>
                    <a:pt x="2029" y="492"/>
                  </a:cubicBezTo>
                  <a:cubicBezTo>
                    <a:pt x="2030" y="490"/>
                    <a:pt x="2031" y="489"/>
                    <a:pt x="2032" y="488"/>
                  </a:cubicBezTo>
                  <a:cubicBezTo>
                    <a:pt x="2032" y="487"/>
                    <a:pt x="2033" y="486"/>
                    <a:pt x="2034" y="484"/>
                  </a:cubicBezTo>
                  <a:cubicBezTo>
                    <a:pt x="2034" y="484"/>
                    <a:pt x="2034" y="484"/>
                    <a:pt x="2034" y="484"/>
                  </a:cubicBezTo>
                  <a:cubicBezTo>
                    <a:pt x="2034" y="484"/>
                    <a:pt x="2034" y="484"/>
                    <a:pt x="2034" y="484"/>
                  </a:cubicBezTo>
                  <a:cubicBezTo>
                    <a:pt x="2035" y="484"/>
                    <a:pt x="2035" y="483"/>
                    <a:pt x="2035" y="483"/>
                  </a:cubicBezTo>
                  <a:cubicBezTo>
                    <a:pt x="2036" y="483"/>
                    <a:pt x="2036" y="483"/>
                    <a:pt x="2036" y="483"/>
                  </a:cubicBezTo>
                  <a:cubicBezTo>
                    <a:pt x="2036" y="483"/>
                    <a:pt x="2036" y="483"/>
                    <a:pt x="2036" y="482"/>
                  </a:cubicBezTo>
                  <a:cubicBezTo>
                    <a:pt x="2036" y="482"/>
                    <a:pt x="2036" y="482"/>
                    <a:pt x="2037" y="482"/>
                  </a:cubicBezTo>
                  <a:cubicBezTo>
                    <a:pt x="2037" y="482"/>
                    <a:pt x="2037" y="481"/>
                    <a:pt x="2038" y="481"/>
                  </a:cubicBezTo>
                  <a:cubicBezTo>
                    <a:pt x="2038" y="480"/>
                    <a:pt x="2038" y="480"/>
                    <a:pt x="2039" y="479"/>
                  </a:cubicBezTo>
                  <a:cubicBezTo>
                    <a:pt x="2039" y="479"/>
                    <a:pt x="2040" y="478"/>
                    <a:pt x="2040" y="477"/>
                  </a:cubicBezTo>
                  <a:cubicBezTo>
                    <a:pt x="2041" y="477"/>
                    <a:pt x="2041" y="476"/>
                    <a:pt x="2041" y="476"/>
                  </a:cubicBezTo>
                  <a:cubicBezTo>
                    <a:pt x="2041" y="476"/>
                    <a:pt x="2041" y="475"/>
                    <a:pt x="2041" y="475"/>
                  </a:cubicBezTo>
                  <a:cubicBezTo>
                    <a:pt x="2042" y="476"/>
                    <a:pt x="2042" y="476"/>
                    <a:pt x="2042" y="476"/>
                  </a:cubicBezTo>
                  <a:cubicBezTo>
                    <a:pt x="2050" y="469"/>
                    <a:pt x="2051" y="461"/>
                    <a:pt x="2051" y="451"/>
                  </a:cubicBezTo>
                  <a:cubicBezTo>
                    <a:pt x="2042" y="455"/>
                    <a:pt x="2040" y="464"/>
                    <a:pt x="2041" y="473"/>
                  </a:cubicBezTo>
                  <a:cubicBezTo>
                    <a:pt x="2040" y="474"/>
                    <a:pt x="2040" y="474"/>
                    <a:pt x="2040" y="475"/>
                  </a:cubicBezTo>
                  <a:cubicBezTo>
                    <a:pt x="2039" y="475"/>
                    <a:pt x="2039" y="476"/>
                    <a:pt x="2039" y="476"/>
                  </a:cubicBezTo>
                  <a:cubicBezTo>
                    <a:pt x="2038" y="477"/>
                    <a:pt x="2038" y="478"/>
                    <a:pt x="2037" y="478"/>
                  </a:cubicBezTo>
                  <a:cubicBezTo>
                    <a:pt x="2037" y="479"/>
                    <a:pt x="2037" y="479"/>
                    <a:pt x="2036" y="480"/>
                  </a:cubicBezTo>
                  <a:cubicBezTo>
                    <a:pt x="2036" y="480"/>
                    <a:pt x="2036" y="480"/>
                    <a:pt x="2036" y="480"/>
                  </a:cubicBezTo>
                  <a:cubicBezTo>
                    <a:pt x="2036" y="480"/>
                    <a:pt x="2036" y="480"/>
                    <a:pt x="2036" y="479"/>
                  </a:cubicBezTo>
                  <a:cubicBezTo>
                    <a:pt x="2037" y="478"/>
                    <a:pt x="2037" y="477"/>
                    <a:pt x="2037" y="477"/>
                  </a:cubicBezTo>
                  <a:cubicBezTo>
                    <a:pt x="2037" y="477"/>
                    <a:pt x="2037" y="478"/>
                    <a:pt x="2036" y="479"/>
                  </a:cubicBezTo>
                  <a:cubicBezTo>
                    <a:pt x="2035" y="479"/>
                    <a:pt x="2035" y="480"/>
                    <a:pt x="2034" y="481"/>
                  </a:cubicBezTo>
                  <a:cubicBezTo>
                    <a:pt x="2034" y="481"/>
                    <a:pt x="2033" y="482"/>
                    <a:pt x="2033" y="482"/>
                  </a:cubicBezTo>
                  <a:cubicBezTo>
                    <a:pt x="2033" y="482"/>
                    <a:pt x="2033" y="482"/>
                    <a:pt x="2032" y="483"/>
                  </a:cubicBezTo>
                  <a:cubicBezTo>
                    <a:pt x="2032" y="483"/>
                    <a:pt x="2032" y="483"/>
                    <a:pt x="2032" y="483"/>
                  </a:cubicBezTo>
                  <a:cubicBezTo>
                    <a:pt x="2031" y="484"/>
                    <a:pt x="2031" y="486"/>
                    <a:pt x="2030" y="487"/>
                  </a:cubicBezTo>
                  <a:cubicBezTo>
                    <a:pt x="2029" y="488"/>
                    <a:pt x="2028" y="489"/>
                    <a:pt x="2028" y="491"/>
                  </a:cubicBezTo>
                  <a:cubicBezTo>
                    <a:pt x="2026" y="493"/>
                    <a:pt x="2025" y="496"/>
                    <a:pt x="2023" y="499"/>
                  </a:cubicBezTo>
                  <a:cubicBezTo>
                    <a:pt x="2022" y="502"/>
                    <a:pt x="2020" y="505"/>
                    <a:pt x="2019" y="507"/>
                  </a:cubicBezTo>
                  <a:cubicBezTo>
                    <a:pt x="2018" y="509"/>
                    <a:pt x="2017" y="510"/>
                    <a:pt x="2017" y="511"/>
                  </a:cubicBezTo>
                  <a:cubicBezTo>
                    <a:pt x="2016" y="513"/>
                    <a:pt x="2016" y="514"/>
                    <a:pt x="2015" y="515"/>
                  </a:cubicBezTo>
                  <a:cubicBezTo>
                    <a:pt x="2015" y="516"/>
                    <a:pt x="2015" y="516"/>
                    <a:pt x="2015" y="517"/>
                  </a:cubicBezTo>
                  <a:cubicBezTo>
                    <a:pt x="2014" y="517"/>
                    <a:pt x="2014" y="518"/>
                    <a:pt x="2014" y="518"/>
                  </a:cubicBezTo>
                  <a:cubicBezTo>
                    <a:pt x="2014" y="519"/>
                    <a:pt x="2014" y="519"/>
                    <a:pt x="2014" y="519"/>
                  </a:cubicBezTo>
                  <a:cubicBezTo>
                    <a:pt x="2012" y="511"/>
                    <a:pt x="2010" y="502"/>
                    <a:pt x="2007" y="493"/>
                  </a:cubicBezTo>
                  <a:cubicBezTo>
                    <a:pt x="2006" y="491"/>
                    <a:pt x="2006" y="489"/>
                    <a:pt x="2005" y="487"/>
                  </a:cubicBezTo>
                  <a:cubicBezTo>
                    <a:pt x="2004" y="485"/>
                    <a:pt x="2003" y="483"/>
                    <a:pt x="2002" y="481"/>
                  </a:cubicBezTo>
                  <a:cubicBezTo>
                    <a:pt x="2001" y="477"/>
                    <a:pt x="1999" y="473"/>
                    <a:pt x="1997" y="469"/>
                  </a:cubicBezTo>
                  <a:cubicBezTo>
                    <a:pt x="1995" y="462"/>
                    <a:pt x="1992" y="456"/>
                    <a:pt x="1989" y="449"/>
                  </a:cubicBezTo>
                  <a:cubicBezTo>
                    <a:pt x="1989" y="449"/>
                    <a:pt x="1989" y="449"/>
                    <a:pt x="1990" y="448"/>
                  </a:cubicBezTo>
                  <a:cubicBezTo>
                    <a:pt x="1990" y="448"/>
                    <a:pt x="1990" y="447"/>
                    <a:pt x="1990" y="447"/>
                  </a:cubicBezTo>
                  <a:cubicBezTo>
                    <a:pt x="1990" y="447"/>
                    <a:pt x="1990" y="446"/>
                    <a:pt x="1990" y="446"/>
                  </a:cubicBezTo>
                  <a:cubicBezTo>
                    <a:pt x="1990" y="446"/>
                    <a:pt x="1990" y="445"/>
                    <a:pt x="1990" y="445"/>
                  </a:cubicBezTo>
                  <a:cubicBezTo>
                    <a:pt x="1990" y="445"/>
                    <a:pt x="1990" y="444"/>
                    <a:pt x="1990" y="444"/>
                  </a:cubicBezTo>
                  <a:cubicBezTo>
                    <a:pt x="1990" y="444"/>
                    <a:pt x="1990" y="444"/>
                    <a:pt x="1990" y="444"/>
                  </a:cubicBezTo>
                  <a:cubicBezTo>
                    <a:pt x="1991" y="443"/>
                    <a:pt x="1991" y="443"/>
                    <a:pt x="1991" y="442"/>
                  </a:cubicBezTo>
                  <a:cubicBezTo>
                    <a:pt x="1991" y="442"/>
                    <a:pt x="1991" y="441"/>
                    <a:pt x="1991" y="441"/>
                  </a:cubicBezTo>
                  <a:cubicBezTo>
                    <a:pt x="1991" y="441"/>
                    <a:pt x="1991" y="440"/>
                    <a:pt x="1991" y="440"/>
                  </a:cubicBezTo>
                  <a:cubicBezTo>
                    <a:pt x="1991" y="440"/>
                    <a:pt x="1991" y="439"/>
                    <a:pt x="1991" y="439"/>
                  </a:cubicBezTo>
                  <a:cubicBezTo>
                    <a:pt x="1991" y="439"/>
                    <a:pt x="1992" y="438"/>
                    <a:pt x="1992" y="438"/>
                  </a:cubicBezTo>
                  <a:cubicBezTo>
                    <a:pt x="1992" y="437"/>
                    <a:pt x="1992" y="435"/>
                    <a:pt x="1993" y="434"/>
                  </a:cubicBezTo>
                  <a:cubicBezTo>
                    <a:pt x="1993" y="433"/>
                    <a:pt x="1994" y="432"/>
                    <a:pt x="1994" y="431"/>
                  </a:cubicBezTo>
                  <a:cubicBezTo>
                    <a:pt x="1995" y="430"/>
                    <a:pt x="1995" y="429"/>
                    <a:pt x="1996" y="428"/>
                  </a:cubicBezTo>
                  <a:cubicBezTo>
                    <a:pt x="1996" y="427"/>
                    <a:pt x="1997" y="426"/>
                    <a:pt x="1997" y="426"/>
                  </a:cubicBezTo>
                  <a:cubicBezTo>
                    <a:pt x="2003" y="427"/>
                    <a:pt x="2010" y="426"/>
                    <a:pt x="2013" y="422"/>
                  </a:cubicBezTo>
                  <a:cubicBezTo>
                    <a:pt x="2018" y="417"/>
                    <a:pt x="2014" y="410"/>
                    <a:pt x="2014" y="404"/>
                  </a:cubicBezTo>
                  <a:cubicBezTo>
                    <a:pt x="2005" y="409"/>
                    <a:pt x="1986" y="411"/>
                    <a:pt x="1995" y="425"/>
                  </a:cubicBezTo>
                  <a:cubicBezTo>
                    <a:pt x="1995" y="425"/>
                    <a:pt x="1995" y="425"/>
                    <a:pt x="1995" y="425"/>
                  </a:cubicBezTo>
                  <a:cubicBezTo>
                    <a:pt x="1995" y="425"/>
                    <a:pt x="1994" y="425"/>
                    <a:pt x="1994" y="425"/>
                  </a:cubicBezTo>
                  <a:cubicBezTo>
                    <a:pt x="1995" y="425"/>
                    <a:pt x="1995" y="425"/>
                    <a:pt x="1995" y="425"/>
                  </a:cubicBezTo>
                  <a:cubicBezTo>
                    <a:pt x="1995" y="426"/>
                    <a:pt x="1994" y="426"/>
                    <a:pt x="1994" y="427"/>
                  </a:cubicBezTo>
                  <a:cubicBezTo>
                    <a:pt x="1994" y="428"/>
                    <a:pt x="1993" y="429"/>
                    <a:pt x="1992" y="430"/>
                  </a:cubicBezTo>
                  <a:cubicBezTo>
                    <a:pt x="1992" y="431"/>
                    <a:pt x="1991" y="432"/>
                    <a:pt x="1991" y="434"/>
                  </a:cubicBezTo>
                  <a:cubicBezTo>
                    <a:pt x="1990" y="435"/>
                    <a:pt x="1990" y="436"/>
                    <a:pt x="1990" y="437"/>
                  </a:cubicBezTo>
                  <a:cubicBezTo>
                    <a:pt x="1990" y="438"/>
                    <a:pt x="1989" y="438"/>
                    <a:pt x="1989" y="439"/>
                  </a:cubicBezTo>
                  <a:cubicBezTo>
                    <a:pt x="1989" y="439"/>
                    <a:pt x="1989" y="439"/>
                    <a:pt x="1989" y="440"/>
                  </a:cubicBezTo>
                  <a:cubicBezTo>
                    <a:pt x="1989" y="440"/>
                    <a:pt x="1989" y="440"/>
                    <a:pt x="1989" y="440"/>
                  </a:cubicBezTo>
                  <a:cubicBezTo>
                    <a:pt x="1989" y="441"/>
                    <a:pt x="1989" y="441"/>
                    <a:pt x="1989" y="442"/>
                  </a:cubicBezTo>
                  <a:cubicBezTo>
                    <a:pt x="1989" y="442"/>
                    <a:pt x="1989" y="443"/>
                    <a:pt x="1988" y="443"/>
                  </a:cubicBezTo>
                  <a:cubicBezTo>
                    <a:pt x="1988" y="444"/>
                    <a:pt x="1988" y="444"/>
                    <a:pt x="1988" y="444"/>
                  </a:cubicBezTo>
                  <a:cubicBezTo>
                    <a:pt x="1988" y="444"/>
                    <a:pt x="1988" y="444"/>
                    <a:pt x="1988" y="445"/>
                  </a:cubicBezTo>
                  <a:cubicBezTo>
                    <a:pt x="1988" y="445"/>
                    <a:pt x="1988" y="446"/>
                    <a:pt x="1989" y="446"/>
                  </a:cubicBezTo>
                  <a:cubicBezTo>
                    <a:pt x="1989" y="446"/>
                    <a:pt x="1989" y="447"/>
                    <a:pt x="1989" y="447"/>
                  </a:cubicBezTo>
                  <a:cubicBezTo>
                    <a:pt x="1989" y="447"/>
                    <a:pt x="1989" y="448"/>
                    <a:pt x="1989" y="448"/>
                  </a:cubicBezTo>
                  <a:cubicBezTo>
                    <a:pt x="1989" y="448"/>
                    <a:pt x="1989" y="449"/>
                    <a:pt x="1989" y="449"/>
                  </a:cubicBezTo>
                  <a:cubicBezTo>
                    <a:pt x="1988" y="447"/>
                    <a:pt x="1988" y="446"/>
                    <a:pt x="1987" y="444"/>
                  </a:cubicBezTo>
                  <a:cubicBezTo>
                    <a:pt x="1987" y="443"/>
                    <a:pt x="1987" y="442"/>
                    <a:pt x="1986" y="441"/>
                  </a:cubicBezTo>
                  <a:cubicBezTo>
                    <a:pt x="1986" y="440"/>
                    <a:pt x="1986" y="439"/>
                    <a:pt x="1985" y="438"/>
                  </a:cubicBezTo>
                  <a:cubicBezTo>
                    <a:pt x="1985" y="437"/>
                    <a:pt x="1985" y="436"/>
                    <a:pt x="1984" y="435"/>
                  </a:cubicBezTo>
                  <a:cubicBezTo>
                    <a:pt x="1983" y="432"/>
                    <a:pt x="1983" y="432"/>
                    <a:pt x="1983" y="432"/>
                  </a:cubicBezTo>
                  <a:cubicBezTo>
                    <a:pt x="1982" y="427"/>
                    <a:pt x="1981" y="423"/>
                    <a:pt x="1980" y="419"/>
                  </a:cubicBezTo>
                  <a:cubicBezTo>
                    <a:pt x="1979" y="410"/>
                    <a:pt x="1977" y="402"/>
                    <a:pt x="1976" y="393"/>
                  </a:cubicBezTo>
                  <a:cubicBezTo>
                    <a:pt x="1974" y="385"/>
                    <a:pt x="1973" y="377"/>
                    <a:pt x="1972" y="369"/>
                  </a:cubicBezTo>
                  <a:cubicBezTo>
                    <a:pt x="1970" y="362"/>
                    <a:pt x="1968" y="355"/>
                    <a:pt x="1966" y="348"/>
                  </a:cubicBezTo>
                  <a:cubicBezTo>
                    <a:pt x="1965" y="345"/>
                    <a:pt x="1965" y="342"/>
                    <a:pt x="1963" y="339"/>
                  </a:cubicBezTo>
                  <a:cubicBezTo>
                    <a:pt x="1963" y="338"/>
                    <a:pt x="1962" y="336"/>
                    <a:pt x="1962" y="335"/>
                  </a:cubicBezTo>
                  <a:cubicBezTo>
                    <a:pt x="1961" y="333"/>
                    <a:pt x="1961" y="332"/>
                    <a:pt x="1960" y="331"/>
                  </a:cubicBezTo>
                  <a:cubicBezTo>
                    <a:pt x="1958" y="326"/>
                    <a:pt x="1955" y="322"/>
                    <a:pt x="1953" y="318"/>
                  </a:cubicBezTo>
                  <a:cubicBezTo>
                    <a:pt x="1952" y="317"/>
                    <a:pt x="1951" y="315"/>
                    <a:pt x="1950" y="314"/>
                  </a:cubicBezTo>
                  <a:cubicBezTo>
                    <a:pt x="1949" y="313"/>
                    <a:pt x="1948" y="312"/>
                    <a:pt x="1948" y="311"/>
                  </a:cubicBezTo>
                  <a:cubicBezTo>
                    <a:pt x="1946" y="309"/>
                    <a:pt x="1946" y="309"/>
                    <a:pt x="1946" y="309"/>
                  </a:cubicBezTo>
                  <a:cubicBezTo>
                    <a:pt x="1946" y="309"/>
                    <a:pt x="1946" y="310"/>
                    <a:pt x="1947" y="311"/>
                  </a:cubicBezTo>
                  <a:cubicBezTo>
                    <a:pt x="1948" y="312"/>
                    <a:pt x="1949" y="313"/>
                    <a:pt x="1949" y="315"/>
                  </a:cubicBezTo>
                  <a:cubicBezTo>
                    <a:pt x="1950" y="316"/>
                    <a:pt x="1951" y="317"/>
                    <a:pt x="1952" y="319"/>
                  </a:cubicBezTo>
                  <a:cubicBezTo>
                    <a:pt x="1954" y="323"/>
                    <a:pt x="1956" y="327"/>
                    <a:pt x="1958" y="332"/>
                  </a:cubicBezTo>
                  <a:cubicBezTo>
                    <a:pt x="1958" y="333"/>
                    <a:pt x="1959" y="334"/>
                    <a:pt x="1959" y="336"/>
                  </a:cubicBezTo>
                  <a:cubicBezTo>
                    <a:pt x="1960" y="337"/>
                    <a:pt x="1960" y="339"/>
                    <a:pt x="1960" y="340"/>
                  </a:cubicBezTo>
                  <a:cubicBezTo>
                    <a:pt x="1961" y="341"/>
                    <a:pt x="1961" y="341"/>
                    <a:pt x="1961" y="342"/>
                  </a:cubicBezTo>
                  <a:cubicBezTo>
                    <a:pt x="1961" y="343"/>
                    <a:pt x="1962" y="344"/>
                    <a:pt x="1962" y="344"/>
                  </a:cubicBezTo>
                  <a:cubicBezTo>
                    <a:pt x="1962" y="346"/>
                    <a:pt x="1963" y="347"/>
                    <a:pt x="1963" y="349"/>
                  </a:cubicBezTo>
                  <a:cubicBezTo>
                    <a:pt x="1963" y="349"/>
                    <a:pt x="1963" y="349"/>
                    <a:pt x="1963" y="349"/>
                  </a:cubicBezTo>
                  <a:cubicBezTo>
                    <a:pt x="1963" y="349"/>
                    <a:pt x="1963" y="349"/>
                    <a:pt x="1963" y="349"/>
                  </a:cubicBezTo>
                  <a:cubicBezTo>
                    <a:pt x="1963" y="348"/>
                    <a:pt x="1962" y="348"/>
                    <a:pt x="1961" y="347"/>
                  </a:cubicBezTo>
                  <a:cubicBezTo>
                    <a:pt x="1961" y="346"/>
                    <a:pt x="1960" y="346"/>
                    <a:pt x="1959" y="345"/>
                  </a:cubicBezTo>
                  <a:cubicBezTo>
                    <a:pt x="1958" y="344"/>
                    <a:pt x="1957" y="343"/>
                    <a:pt x="1957" y="343"/>
                  </a:cubicBezTo>
                  <a:cubicBezTo>
                    <a:pt x="1957" y="343"/>
                    <a:pt x="1956" y="343"/>
                    <a:pt x="1956" y="343"/>
                  </a:cubicBezTo>
                  <a:cubicBezTo>
                    <a:pt x="1957" y="342"/>
                    <a:pt x="1957" y="342"/>
                    <a:pt x="1957" y="342"/>
                  </a:cubicBezTo>
                  <a:cubicBezTo>
                    <a:pt x="1950" y="329"/>
                    <a:pt x="1938" y="326"/>
                    <a:pt x="1924" y="324"/>
                  </a:cubicBezTo>
                  <a:cubicBezTo>
                    <a:pt x="1928" y="338"/>
                    <a:pt x="1940" y="342"/>
                    <a:pt x="1953" y="343"/>
                  </a:cubicBezTo>
                  <a:cubicBezTo>
                    <a:pt x="1953" y="344"/>
                    <a:pt x="1954" y="344"/>
                    <a:pt x="1955" y="345"/>
                  </a:cubicBezTo>
                  <a:cubicBezTo>
                    <a:pt x="1956" y="345"/>
                    <a:pt x="1957" y="346"/>
                    <a:pt x="1957" y="347"/>
                  </a:cubicBezTo>
                  <a:cubicBezTo>
                    <a:pt x="1958" y="347"/>
                    <a:pt x="1959" y="348"/>
                    <a:pt x="1959" y="349"/>
                  </a:cubicBezTo>
                  <a:cubicBezTo>
                    <a:pt x="1960" y="349"/>
                    <a:pt x="1961" y="350"/>
                    <a:pt x="1961" y="351"/>
                  </a:cubicBezTo>
                  <a:cubicBezTo>
                    <a:pt x="1962" y="351"/>
                    <a:pt x="1962" y="352"/>
                    <a:pt x="1963" y="353"/>
                  </a:cubicBezTo>
                  <a:cubicBezTo>
                    <a:pt x="1963" y="353"/>
                    <a:pt x="1963" y="353"/>
                    <a:pt x="1963" y="353"/>
                  </a:cubicBezTo>
                  <a:cubicBezTo>
                    <a:pt x="1963" y="353"/>
                    <a:pt x="1963" y="353"/>
                    <a:pt x="1964" y="353"/>
                  </a:cubicBezTo>
                  <a:cubicBezTo>
                    <a:pt x="1964" y="354"/>
                    <a:pt x="1964" y="354"/>
                    <a:pt x="1964" y="354"/>
                  </a:cubicBezTo>
                  <a:cubicBezTo>
                    <a:pt x="1965" y="354"/>
                    <a:pt x="1965" y="354"/>
                    <a:pt x="1965" y="354"/>
                  </a:cubicBezTo>
                  <a:cubicBezTo>
                    <a:pt x="1966" y="359"/>
                    <a:pt x="1967" y="365"/>
                    <a:pt x="1968" y="370"/>
                  </a:cubicBezTo>
                  <a:cubicBezTo>
                    <a:pt x="1970" y="378"/>
                    <a:pt x="1971" y="386"/>
                    <a:pt x="1973" y="394"/>
                  </a:cubicBezTo>
                  <a:cubicBezTo>
                    <a:pt x="1974" y="402"/>
                    <a:pt x="1975" y="411"/>
                    <a:pt x="1977" y="419"/>
                  </a:cubicBezTo>
                  <a:cubicBezTo>
                    <a:pt x="1978" y="424"/>
                    <a:pt x="1979" y="428"/>
                    <a:pt x="1980" y="432"/>
                  </a:cubicBezTo>
                  <a:cubicBezTo>
                    <a:pt x="1981" y="436"/>
                    <a:pt x="1981" y="436"/>
                    <a:pt x="1981" y="436"/>
                  </a:cubicBezTo>
                  <a:cubicBezTo>
                    <a:pt x="1982" y="437"/>
                    <a:pt x="1982" y="438"/>
                    <a:pt x="1982" y="439"/>
                  </a:cubicBezTo>
                  <a:cubicBezTo>
                    <a:pt x="1982" y="440"/>
                    <a:pt x="1983" y="441"/>
                    <a:pt x="1983" y="442"/>
                  </a:cubicBezTo>
                  <a:cubicBezTo>
                    <a:pt x="1984" y="443"/>
                    <a:pt x="1984" y="444"/>
                    <a:pt x="1984" y="445"/>
                  </a:cubicBezTo>
                  <a:cubicBezTo>
                    <a:pt x="1987" y="454"/>
                    <a:pt x="1991" y="462"/>
                    <a:pt x="1994" y="470"/>
                  </a:cubicBezTo>
                  <a:cubicBezTo>
                    <a:pt x="1995" y="472"/>
                    <a:pt x="1996" y="475"/>
                    <a:pt x="1997" y="477"/>
                  </a:cubicBezTo>
                  <a:cubicBezTo>
                    <a:pt x="1997" y="477"/>
                    <a:pt x="1997" y="477"/>
                    <a:pt x="1997" y="477"/>
                  </a:cubicBezTo>
                  <a:cubicBezTo>
                    <a:pt x="1997" y="476"/>
                    <a:pt x="1996" y="476"/>
                    <a:pt x="1996" y="476"/>
                  </a:cubicBezTo>
                  <a:cubicBezTo>
                    <a:pt x="1995" y="475"/>
                    <a:pt x="1995" y="475"/>
                    <a:pt x="1994" y="474"/>
                  </a:cubicBezTo>
                  <a:cubicBezTo>
                    <a:pt x="1994" y="474"/>
                    <a:pt x="1993" y="473"/>
                    <a:pt x="1993" y="473"/>
                  </a:cubicBezTo>
                  <a:cubicBezTo>
                    <a:pt x="1992" y="473"/>
                    <a:pt x="1992" y="472"/>
                    <a:pt x="1992" y="472"/>
                  </a:cubicBezTo>
                  <a:cubicBezTo>
                    <a:pt x="1991" y="472"/>
                    <a:pt x="1991" y="472"/>
                    <a:pt x="1991" y="471"/>
                  </a:cubicBezTo>
                  <a:cubicBezTo>
                    <a:pt x="1989" y="470"/>
                    <a:pt x="1988" y="469"/>
                    <a:pt x="1986" y="468"/>
                  </a:cubicBezTo>
                  <a:cubicBezTo>
                    <a:pt x="1985" y="467"/>
                    <a:pt x="1983" y="466"/>
                    <a:pt x="1981" y="465"/>
                  </a:cubicBezTo>
                  <a:cubicBezTo>
                    <a:pt x="1978" y="463"/>
                    <a:pt x="1974" y="461"/>
                    <a:pt x="1970" y="458"/>
                  </a:cubicBezTo>
                  <a:cubicBezTo>
                    <a:pt x="1967" y="456"/>
                    <a:pt x="1963" y="454"/>
                    <a:pt x="1960" y="452"/>
                  </a:cubicBezTo>
                  <a:cubicBezTo>
                    <a:pt x="1960" y="452"/>
                    <a:pt x="1960" y="451"/>
                    <a:pt x="1960" y="451"/>
                  </a:cubicBezTo>
                  <a:cubicBezTo>
                    <a:pt x="1960" y="450"/>
                    <a:pt x="1960" y="450"/>
                    <a:pt x="1960" y="449"/>
                  </a:cubicBezTo>
                  <a:cubicBezTo>
                    <a:pt x="1960" y="449"/>
                    <a:pt x="1960" y="448"/>
                    <a:pt x="1960" y="448"/>
                  </a:cubicBezTo>
                  <a:cubicBezTo>
                    <a:pt x="1960" y="448"/>
                    <a:pt x="1960" y="447"/>
                    <a:pt x="1960" y="447"/>
                  </a:cubicBezTo>
                  <a:cubicBezTo>
                    <a:pt x="1960" y="447"/>
                    <a:pt x="1960" y="447"/>
                    <a:pt x="1960" y="446"/>
                  </a:cubicBezTo>
                  <a:cubicBezTo>
                    <a:pt x="1960" y="446"/>
                    <a:pt x="1960" y="445"/>
                    <a:pt x="1960" y="444"/>
                  </a:cubicBezTo>
                  <a:cubicBezTo>
                    <a:pt x="1959" y="443"/>
                    <a:pt x="1959" y="441"/>
                    <a:pt x="1959" y="440"/>
                  </a:cubicBezTo>
                  <a:cubicBezTo>
                    <a:pt x="1959" y="438"/>
                    <a:pt x="1958" y="436"/>
                    <a:pt x="1958" y="433"/>
                  </a:cubicBezTo>
                  <a:cubicBezTo>
                    <a:pt x="1958" y="433"/>
                    <a:pt x="1958" y="433"/>
                    <a:pt x="1958" y="433"/>
                  </a:cubicBezTo>
                  <a:cubicBezTo>
                    <a:pt x="1958" y="433"/>
                    <a:pt x="1958" y="433"/>
                    <a:pt x="1958" y="433"/>
                  </a:cubicBezTo>
                  <a:cubicBezTo>
                    <a:pt x="1969" y="423"/>
                    <a:pt x="1958" y="409"/>
                    <a:pt x="1947" y="406"/>
                  </a:cubicBezTo>
                  <a:cubicBezTo>
                    <a:pt x="1949" y="414"/>
                    <a:pt x="1945" y="429"/>
                    <a:pt x="1956" y="432"/>
                  </a:cubicBezTo>
                  <a:cubicBezTo>
                    <a:pt x="1956" y="433"/>
                    <a:pt x="1956" y="433"/>
                    <a:pt x="1956" y="434"/>
                  </a:cubicBezTo>
                  <a:cubicBezTo>
                    <a:pt x="1957" y="436"/>
                    <a:pt x="1957" y="438"/>
                    <a:pt x="1957" y="441"/>
                  </a:cubicBezTo>
                  <a:cubicBezTo>
                    <a:pt x="1957" y="442"/>
                    <a:pt x="1958" y="443"/>
                    <a:pt x="1958" y="444"/>
                  </a:cubicBezTo>
                  <a:cubicBezTo>
                    <a:pt x="1958" y="445"/>
                    <a:pt x="1958" y="446"/>
                    <a:pt x="1958" y="447"/>
                  </a:cubicBezTo>
                  <a:cubicBezTo>
                    <a:pt x="1958" y="447"/>
                    <a:pt x="1958" y="447"/>
                    <a:pt x="1958" y="447"/>
                  </a:cubicBezTo>
                  <a:cubicBezTo>
                    <a:pt x="1958" y="448"/>
                    <a:pt x="1958" y="448"/>
                    <a:pt x="1958" y="448"/>
                  </a:cubicBezTo>
                  <a:cubicBezTo>
                    <a:pt x="1958" y="448"/>
                    <a:pt x="1959" y="449"/>
                    <a:pt x="1959" y="449"/>
                  </a:cubicBezTo>
                  <a:cubicBezTo>
                    <a:pt x="1959" y="450"/>
                    <a:pt x="1959" y="450"/>
                    <a:pt x="1959" y="451"/>
                  </a:cubicBezTo>
                  <a:cubicBezTo>
                    <a:pt x="1959" y="451"/>
                    <a:pt x="1959" y="451"/>
                    <a:pt x="1959" y="452"/>
                  </a:cubicBezTo>
                  <a:cubicBezTo>
                    <a:pt x="1959" y="452"/>
                    <a:pt x="1959" y="452"/>
                    <a:pt x="1959" y="451"/>
                  </a:cubicBezTo>
                  <a:cubicBezTo>
                    <a:pt x="1958" y="450"/>
                    <a:pt x="1956" y="449"/>
                    <a:pt x="1954" y="448"/>
                  </a:cubicBezTo>
                  <a:cubicBezTo>
                    <a:pt x="1953" y="447"/>
                    <a:pt x="1951" y="446"/>
                    <a:pt x="1950" y="445"/>
                  </a:cubicBezTo>
                  <a:cubicBezTo>
                    <a:pt x="1950" y="445"/>
                    <a:pt x="1949" y="445"/>
                    <a:pt x="1949" y="445"/>
                  </a:cubicBezTo>
                  <a:cubicBezTo>
                    <a:pt x="1949" y="444"/>
                    <a:pt x="1948" y="444"/>
                    <a:pt x="1948" y="444"/>
                  </a:cubicBezTo>
                  <a:cubicBezTo>
                    <a:pt x="1947" y="443"/>
                    <a:pt x="1947" y="443"/>
                    <a:pt x="1946" y="443"/>
                  </a:cubicBezTo>
                  <a:cubicBezTo>
                    <a:pt x="1945" y="442"/>
                    <a:pt x="1944" y="441"/>
                    <a:pt x="1943" y="441"/>
                  </a:cubicBezTo>
                  <a:cubicBezTo>
                    <a:pt x="1941" y="440"/>
                    <a:pt x="1941" y="439"/>
                    <a:pt x="1941" y="439"/>
                  </a:cubicBezTo>
                  <a:cubicBezTo>
                    <a:pt x="1941" y="439"/>
                    <a:pt x="1941" y="440"/>
                    <a:pt x="1943" y="442"/>
                  </a:cubicBezTo>
                  <a:cubicBezTo>
                    <a:pt x="1943" y="442"/>
                    <a:pt x="1943" y="442"/>
                    <a:pt x="1944" y="443"/>
                  </a:cubicBezTo>
                  <a:cubicBezTo>
                    <a:pt x="1944" y="443"/>
                    <a:pt x="1945" y="443"/>
                    <a:pt x="1945" y="444"/>
                  </a:cubicBezTo>
                  <a:cubicBezTo>
                    <a:pt x="1946" y="444"/>
                    <a:pt x="1946" y="445"/>
                    <a:pt x="1947" y="445"/>
                  </a:cubicBezTo>
                  <a:cubicBezTo>
                    <a:pt x="1947" y="446"/>
                    <a:pt x="1947" y="446"/>
                    <a:pt x="1948" y="446"/>
                  </a:cubicBezTo>
                  <a:cubicBezTo>
                    <a:pt x="1948" y="446"/>
                    <a:pt x="1948" y="447"/>
                    <a:pt x="1949" y="447"/>
                  </a:cubicBezTo>
                  <a:cubicBezTo>
                    <a:pt x="1950" y="448"/>
                    <a:pt x="1952" y="449"/>
                    <a:pt x="1953" y="450"/>
                  </a:cubicBezTo>
                  <a:cubicBezTo>
                    <a:pt x="1955" y="451"/>
                    <a:pt x="1956" y="452"/>
                    <a:pt x="1958" y="453"/>
                  </a:cubicBezTo>
                  <a:cubicBezTo>
                    <a:pt x="1962" y="455"/>
                    <a:pt x="1965" y="458"/>
                    <a:pt x="1969" y="460"/>
                  </a:cubicBezTo>
                  <a:cubicBezTo>
                    <a:pt x="1970" y="461"/>
                    <a:pt x="1972" y="461"/>
                    <a:pt x="1973" y="462"/>
                  </a:cubicBezTo>
                  <a:cubicBezTo>
                    <a:pt x="1973" y="462"/>
                    <a:pt x="1972" y="462"/>
                    <a:pt x="1972" y="462"/>
                  </a:cubicBezTo>
                  <a:cubicBezTo>
                    <a:pt x="1972" y="462"/>
                    <a:pt x="1972" y="462"/>
                    <a:pt x="1971" y="462"/>
                  </a:cubicBezTo>
                  <a:cubicBezTo>
                    <a:pt x="1971" y="462"/>
                    <a:pt x="1971" y="462"/>
                    <a:pt x="1970" y="462"/>
                  </a:cubicBezTo>
                  <a:cubicBezTo>
                    <a:pt x="1970" y="463"/>
                    <a:pt x="1970" y="463"/>
                    <a:pt x="1970" y="463"/>
                  </a:cubicBezTo>
                  <a:cubicBezTo>
                    <a:pt x="1967" y="464"/>
                    <a:pt x="1965" y="465"/>
                    <a:pt x="1962" y="467"/>
                  </a:cubicBezTo>
                  <a:cubicBezTo>
                    <a:pt x="1960" y="468"/>
                    <a:pt x="1958" y="470"/>
                    <a:pt x="1956" y="471"/>
                  </a:cubicBezTo>
                  <a:cubicBezTo>
                    <a:pt x="1956" y="471"/>
                    <a:pt x="1956" y="470"/>
                    <a:pt x="1956" y="470"/>
                  </a:cubicBezTo>
                  <a:cubicBezTo>
                    <a:pt x="1953" y="469"/>
                    <a:pt x="1953" y="469"/>
                    <a:pt x="1953" y="469"/>
                  </a:cubicBezTo>
                  <a:cubicBezTo>
                    <a:pt x="1944" y="462"/>
                    <a:pt x="1930" y="466"/>
                    <a:pt x="1926" y="478"/>
                  </a:cubicBezTo>
                  <a:cubicBezTo>
                    <a:pt x="1936" y="479"/>
                    <a:pt x="1952" y="487"/>
                    <a:pt x="1955" y="474"/>
                  </a:cubicBezTo>
                  <a:cubicBezTo>
                    <a:pt x="1955" y="473"/>
                    <a:pt x="1955" y="473"/>
                    <a:pt x="1956" y="473"/>
                  </a:cubicBezTo>
                  <a:cubicBezTo>
                    <a:pt x="1958" y="472"/>
                    <a:pt x="1961" y="470"/>
                    <a:pt x="1963" y="468"/>
                  </a:cubicBezTo>
                  <a:cubicBezTo>
                    <a:pt x="1966" y="467"/>
                    <a:pt x="1968" y="465"/>
                    <a:pt x="1970" y="465"/>
                  </a:cubicBezTo>
                  <a:cubicBezTo>
                    <a:pt x="1971" y="464"/>
                    <a:pt x="1971" y="464"/>
                    <a:pt x="1971" y="464"/>
                  </a:cubicBezTo>
                  <a:cubicBezTo>
                    <a:pt x="1971" y="464"/>
                    <a:pt x="1972" y="464"/>
                    <a:pt x="1972" y="464"/>
                  </a:cubicBezTo>
                  <a:cubicBezTo>
                    <a:pt x="1972" y="464"/>
                    <a:pt x="1972" y="464"/>
                    <a:pt x="1973" y="464"/>
                  </a:cubicBezTo>
                  <a:cubicBezTo>
                    <a:pt x="1973" y="464"/>
                    <a:pt x="1973" y="464"/>
                    <a:pt x="1973" y="464"/>
                  </a:cubicBezTo>
                  <a:cubicBezTo>
                    <a:pt x="1974" y="463"/>
                    <a:pt x="1974" y="463"/>
                    <a:pt x="1975" y="463"/>
                  </a:cubicBezTo>
                  <a:cubicBezTo>
                    <a:pt x="1977" y="464"/>
                    <a:pt x="1978" y="466"/>
                    <a:pt x="1980" y="467"/>
                  </a:cubicBezTo>
                  <a:cubicBezTo>
                    <a:pt x="1982" y="468"/>
                    <a:pt x="1984" y="469"/>
                    <a:pt x="1985" y="470"/>
                  </a:cubicBezTo>
                  <a:cubicBezTo>
                    <a:pt x="1987" y="471"/>
                    <a:pt x="1988" y="472"/>
                    <a:pt x="1990" y="473"/>
                  </a:cubicBezTo>
                  <a:cubicBezTo>
                    <a:pt x="1990" y="473"/>
                    <a:pt x="1991" y="474"/>
                    <a:pt x="1992" y="474"/>
                  </a:cubicBezTo>
                  <a:cubicBezTo>
                    <a:pt x="1992" y="475"/>
                    <a:pt x="1993" y="475"/>
                    <a:pt x="1993" y="475"/>
                  </a:cubicBezTo>
                  <a:cubicBezTo>
                    <a:pt x="1995" y="476"/>
                    <a:pt x="1996" y="477"/>
                    <a:pt x="1996" y="477"/>
                  </a:cubicBezTo>
                  <a:cubicBezTo>
                    <a:pt x="1997" y="478"/>
                    <a:pt x="1997" y="478"/>
                    <a:pt x="1998" y="478"/>
                  </a:cubicBezTo>
                  <a:cubicBezTo>
                    <a:pt x="1998" y="479"/>
                    <a:pt x="1999" y="481"/>
                    <a:pt x="1999" y="482"/>
                  </a:cubicBezTo>
                  <a:cubicBezTo>
                    <a:pt x="2000" y="484"/>
                    <a:pt x="2001" y="486"/>
                    <a:pt x="2002" y="488"/>
                  </a:cubicBezTo>
                  <a:cubicBezTo>
                    <a:pt x="2002" y="490"/>
                    <a:pt x="2003" y="492"/>
                    <a:pt x="2004" y="494"/>
                  </a:cubicBezTo>
                  <a:cubicBezTo>
                    <a:pt x="2007" y="505"/>
                    <a:pt x="2010" y="516"/>
                    <a:pt x="2012" y="526"/>
                  </a:cubicBezTo>
                  <a:cubicBezTo>
                    <a:pt x="2012" y="526"/>
                    <a:pt x="2012" y="526"/>
                    <a:pt x="2011" y="526"/>
                  </a:cubicBezTo>
                  <a:cubicBezTo>
                    <a:pt x="2011" y="525"/>
                    <a:pt x="2010" y="525"/>
                    <a:pt x="2009" y="525"/>
                  </a:cubicBezTo>
                  <a:cubicBezTo>
                    <a:pt x="2009" y="524"/>
                    <a:pt x="2008" y="524"/>
                    <a:pt x="2007" y="524"/>
                  </a:cubicBezTo>
                  <a:cubicBezTo>
                    <a:pt x="2007" y="524"/>
                    <a:pt x="2006" y="524"/>
                    <a:pt x="2005" y="523"/>
                  </a:cubicBezTo>
                  <a:cubicBezTo>
                    <a:pt x="2005" y="523"/>
                    <a:pt x="2005" y="523"/>
                    <a:pt x="2005" y="523"/>
                  </a:cubicBezTo>
                  <a:cubicBezTo>
                    <a:pt x="2005" y="523"/>
                    <a:pt x="2005" y="523"/>
                    <a:pt x="2005" y="523"/>
                  </a:cubicBezTo>
                  <a:cubicBezTo>
                    <a:pt x="1997" y="514"/>
                    <a:pt x="1988" y="518"/>
                    <a:pt x="1977" y="523"/>
                  </a:cubicBezTo>
                  <a:cubicBezTo>
                    <a:pt x="1982" y="533"/>
                    <a:pt x="1992" y="531"/>
                    <a:pt x="2002" y="525"/>
                  </a:cubicBezTo>
                  <a:cubicBezTo>
                    <a:pt x="2003" y="526"/>
                    <a:pt x="2004" y="526"/>
                    <a:pt x="2004" y="526"/>
                  </a:cubicBezTo>
                  <a:cubicBezTo>
                    <a:pt x="2005" y="526"/>
                    <a:pt x="2006" y="526"/>
                    <a:pt x="2006" y="526"/>
                  </a:cubicBezTo>
                  <a:cubicBezTo>
                    <a:pt x="2007" y="527"/>
                    <a:pt x="2008" y="527"/>
                    <a:pt x="2008" y="527"/>
                  </a:cubicBezTo>
                  <a:cubicBezTo>
                    <a:pt x="2009" y="528"/>
                    <a:pt x="2010" y="528"/>
                    <a:pt x="2010" y="528"/>
                  </a:cubicBezTo>
                  <a:cubicBezTo>
                    <a:pt x="2011" y="528"/>
                    <a:pt x="2011" y="529"/>
                    <a:pt x="2012" y="529"/>
                  </a:cubicBezTo>
                  <a:cubicBezTo>
                    <a:pt x="2012" y="529"/>
                    <a:pt x="2012" y="529"/>
                    <a:pt x="2012" y="529"/>
                  </a:cubicBezTo>
                  <a:cubicBezTo>
                    <a:pt x="2012" y="529"/>
                    <a:pt x="2012" y="529"/>
                    <a:pt x="2012" y="529"/>
                  </a:cubicBezTo>
                  <a:cubicBezTo>
                    <a:pt x="2013" y="530"/>
                    <a:pt x="2013" y="532"/>
                    <a:pt x="2013" y="533"/>
                  </a:cubicBezTo>
                  <a:cubicBezTo>
                    <a:pt x="2009" y="566"/>
                    <a:pt x="2014" y="636"/>
                    <a:pt x="2012" y="648"/>
                  </a:cubicBezTo>
                  <a:cubicBezTo>
                    <a:pt x="2005" y="688"/>
                    <a:pt x="1981" y="712"/>
                    <a:pt x="1949" y="735"/>
                  </a:cubicBezTo>
                  <a:cubicBezTo>
                    <a:pt x="1925" y="753"/>
                    <a:pt x="1920" y="753"/>
                    <a:pt x="1907" y="740"/>
                  </a:cubicBezTo>
                  <a:cubicBezTo>
                    <a:pt x="1907" y="739"/>
                    <a:pt x="1907" y="738"/>
                    <a:pt x="1907" y="737"/>
                  </a:cubicBezTo>
                  <a:cubicBezTo>
                    <a:pt x="1907" y="736"/>
                    <a:pt x="1907" y="735"/>
                    <a:pt x="1907" y="734"/>
                  </a:cubicBezTo>
                  <a:cubicBezTo>
                    <a:pt x="1907" y="733"/>
                    <a:pt x="1907" y="731"/>
                    <a:pt x="1907" y="730"/>
                  </a:cubicBezTo>
                  <a:cubicBezTo>
                    <a:pt x="1906" y="720"/>
                    <a:pt x="1905" y="709"/>
                    <a:pt x="1904" y="697"/>
                  </a:cubicBezTo>
                  <a:cubicBezTo>
                    <a:pt x="1904" y="694"/>
                    <a:pt x="1903" y="692"/>
                    <a:pt x="1903" y="689"/>
                  </a:cubicBezTo>
                  <a:cubicBezTo>
                    <a:pt x="1903" y="689"/>
                    <a:pt x="1903" y="689"/>
                    <a:pt x="1903" y="689"/>
                  </a:cubicBezTo>
                  <a:cubicBezTo>
                    <a:pt x="1904" y="689"/>
                    <a:pt x="1904" y="688"/>
                    <a:pt x="1904" y="688"/>
                  </a:cubicBezTo>
                  <a:cubicBezTo>
                    <a:pt x="1905" y="688"/>
                    <a:pt x="1905" y="687"/>
                    <a:pt x="1905" y="687"/>
                  </a:cubicBezTo>
                  <a:cubicBezTo>
                    <a:pt x="1905" y="687"/>
                    <a:pt x="1905" y="687"/>
                    <a:pt x="1905" y="687"/>
                  </a:cubicBezTo>
                  <a:cubicBezTo>
                    <a:pt x="1905" y="687"/>
                    <a:pt x="1906" y="687"/>
                    <a:pt x="1906" y="687"/>
                  </a:cubicBezTo>
                  <a:cubicBezTo>
                    <a:pt x="1906" y="686"/>
                    <a:pt x="1907" y="686"/>
                    <a:pt x="1907" y="685"/>
                  </a:cubicBezTo>
                  <a:cubicBezTo>
                    <a:pt x="1908" y="685"/>
                    <a:pt x="1909" y="684"/>
                    <a:pt x="1910" y="684"/>
                  </a:cubicBezTo>
                  <a:cubicBezTo>
                    <a:pt x="1910" y="683"/>
                    <a:pt x="1911" y="683"/>
                    <a:pt x="1912" y="683"/>
                  </a:cubicBezTo>
                  <a:cubicBezTo>
                    <a:pt x="1913" y="682"/>
                    <a:pt x="1914" y="682"/>
                    <a:pt x="1915" y="681"/>
                  </a:cubicBezTo>
                  <a:cubicBezTo>
                    <a:pt x="1916" y="681"/>
                    <a:pt x="1917" y="680"/>
                    <a:pt x="1918" y="680"/>
                  </a:cubicBezTo>
                  <a:cubicBezTo>
                    <a:pt x="1923" y="685"/>
                    <a:pt x="1932" y="679"/>
                    <a:pt x="1935" y="674"/>
                  </a:cubicBezTo>
                  <a:cubicBezTo>
                    <a:pt x="1939" y="667"/>
                    <a:pt x="1937" y="660"/>
                    <a:pt x="1932" y="654"/>
                  </a:cubicBezTo>
                  <a:cubicBezTo>
                    <a:pt x="1934" y="669"/>
                    <a:pt x="1918" y="663"/>
                    <a:pt x="1917" y="678"/>
                  </a:cubicBezTo>
                  <a:cubicBezTo>
                    <a:pt x="1916" y="679"/>
                    <a:pt x="1915" y="679"/>
                    <a:pt x="1914" y="680"/>
                  </a:cubicBezTo>
                  <a:cubicBezTo>
                    <a:pt x="1913" y="680"/>
                    <a:pt x="1912" y="681"/>
                    <a:pt x="1911" y="681"/>
                  </a:cubicBezTo>
                  <a:cubicBezTo>
                    <a:pt x="1910" y="682"/>
                    <a:pt x="1910" y="682"/>
                    <a:pt x="1909" y="682"/>
                  </a:cubicBezTo>
                  <a:cubicBezTo>
                    <a:pt x="1908" y="683"/>
                    <a:pt x="1907" y="683"/>
                    <a:pt x="1906" y="684"/>
                  </a:cubicBezTo>
                  <a:cubicBezTo>
                    <a:pt x="1906" y="684"/>
                    <a:pt x="1905" y="685"/>
                    <a:pt x="1905" y="685"/>
                  </a:cubicBezTo>
                  <a:cubicBezTo>
                    <a:pt x="1904" y="686"/>
                    <a:pt x="1904" y="686"/>
                    <a:pt x="1904" y="686"/>
                  </a:cubicBezTo>
                  <a:cubicBezTo>
                    <a:pt x="1904" y="686"/>
                    <a:pt x="1904" y="686"/>
                    <a:pt x="1904" y="686"/>
                  </a:cubicBezTo>
                  <a:cubicBezTo>
                    <a:pt x="1904" y="687"/>
                    <a:pt x="1903" y="687"/>
                    <a:pt x="1903" y="687"/>
                  </a:cubicBezTo>
                  <a:cubicBezTo>
                    <a:pt x="1903" y="688"/>
                    <a:pt x="1903" y="688"/>
                    <a:pt x="1903" y="688"/>
                  </a:cubicBezTo>
                  <a:cubicBezTo>
                    <a:pt x="1903" y="685"/>
                    <a:pt x="1902" y="681"/>
                    <a:pt x="1902" y="678"/>
                  </a:cubicBezTo>
                  <a:cubicBezTo>
                    <a:pt x="1901" y="671"/>
                    <a:pt x="1901" y="665"/>
                    <a:pt x="1901" y="659"/>
                  </a:cubicBezTo>
                  <a:cubicBezTo>
                    <a:pt x="1902" y="657"/>
                    <a:pt x="1902" y="655"/>
                    <a:pt x="1902" y="654"/>
                  </a:cubicBezTo>
                  <a:cubicBezTo>
                    <a:pt x="1902" y="653"/>
                    <a:pt x="1903" y="652"/>
                    <a:pt x="1903" y="652"/>
                  </a:cubicBezTo>
                  <a:cubicBezTo>
                    <a:pt x="1903" y="651"/>
                    <a:pt x="1903" y="650"/>
                    <a:pt x="1904" y="649"/>
                  </a:cubicBezTo>
                  <a:cubicBezTo>
                    <a:pt x="1905" y="646"/>
                    <a:pt x="1906" y="644"/>
                    <a:pt x="1907" y="640"/>
                  </a:cubicBezTo>
                  <a:cubicBezTo>
                    <a:pt x="1908" y="638"/>
                    <a:pt x="1909" y="636"/>
                    <a:pt x="1910" y="634"/>
                  </a:cubicBezTo>
                  <a:cubicBezTo>
                    <a:pt x="1910" y="634"/>
                    <a:pt x="1910" y="634"/>
                    <a:pt x="1911" y="633"/>
                  </a:cubicBezTo>
                  <a:cubicBezTo>
                    <a:pt x="1911" y="633"/>
                    <a:pt x="1912" y="633"/>
                    <a:pt x="1912" y="633"/>
                  </a:cubicBezTo>
                  <a:cubicBezTo>
                    <a:pt x="1913" y="633"/>
                    <a:pt x="1913" y="633"/>
                    <a:pt x="1914" y="633"/>
                  </a:cubicBezTo>
                  <a:cubicBezTo>
                    <a:pt x="1914" y="633"/>
                    <a:pt x="1914" y="633"/>
                    <a:pt x="1914" y="633"/>
                  </a:cubicBezTo>
                  <a:cubicBezTo>
                    <a:pt x="1915" y="633"/>
                    <a:pt x="1915" y="633"/>
                    <a:pt x="1915" y="633"/>
                  </a:cubicBezTo>
                  <a:cubicBezTo>
                    <a:pt x="1916" y="633"/>
                    <a:pt x="1918" y="633"/>
                    <a:pt x="1919" y="633"/>
                  </a:cubicBezTo>
                  <a:cubicBezTo>
                    <a:pt x="1921" y="632"/>
                    <a:pt x="1922" y="632"/>
                    <a:pt x="1924" y="632"/>
                  </a:cubicBezTo>
                  <a:cubicBezTo>
                    <a:pt x="1927" y="632"/>
                    <a:pt x="1930" y="632"/>
                    <a:pt x="1933" y="632"/>
                  </a:cubicBezTo>
                  <a:cubicBezTo>
                    <a:pt x="1934" y="631"/>
                    <a:pt x="1936" y="631"/>
                    <a:pt x="1937" y="631"/>
                  </a:cubicBezTo>
                  <a:cubicBezTo>
                    <a:pt x="1938" y="631"/>
                    <a:pt x="1939" y="631"/>
                    <a:pt x="1940" y="632"/>
                  </a:cubicBezTo>
                  <a:cubicBezTo>
                    <a:pt x="1940" y="632"/>
                    <a:pt x="1941" y="632"/>
                    <a:pt x="1941" y="632"/>
                  </a:cubicBezTo>
                  <a:cubicBezTo>
                    <a:pt x="1942" y="632"/>
                    <a:pt x="1942" y="633"/>
                    <a:pt x="1943" y="633"/>
                  </a:cubicBezTo>
                  <a:cubicBezTo>
                    <a:pt x="1944" y="633"/>
                    <a:pt x="1945" y="633"/>
                    <a:pt x="1946" y="634"/>
                  </a:cubicBezTo>
                  <a:cubicBezTo>
                    <a:pt x="1946" y="634"/>
                    <a:pt x="1946" y="634"/>
                    <a:pt x="1946" y="634"/>
                  </a:cubicBezTo>
                  <a:cubicBezTo>
                    <a:pt x="1950" y="646"/>
                    <a:pt x="1959" y="643"/>
                    <a:pt x="1968" y="648"/>
                  </a:cubicBezTo>
                  <a:cubicBezTo>
                    <a:pt x="1967" y="634"/>
                    <a:pt x="1958" y="630"/>
                    <a:pt x="1946" y="633"/>
                  </a:cubicBezTo>
                  <a:cubicBezTo>
                    <a:pt x="1946" y="633"/>
                    <a:pt x="1946" y="633"/>
                    <a:pt x="1946" y="633"/>
                  </a:cubicBezTo>
                  <a:cubicBezTo>
                    <a:pt x="1945" y="632"/>
                    <a:pt x="1944" y="632"/>
                    <a:pt x="1943" y="632"/>
                  </a:cubicBezTo>
                  <a:cubicBezTo>
                    <a:pt x="1943" y="632"/>
                    <a:pt x="1942" y="631"/>
                    <a:pt x="1942" y="631"/>
                  </a:cubicBezTo>
                  <a:cubicBezTo>
                    <a:pt x="1941" y="631"/>
                    <a:pt x="1941" y="631"/>
                    <a:pt x="1940" y="631"/>
                  </a:cubicBezTo>
                  <a:cubicBezTo>
                    <a:pt x="1940" y="631"/>
                    <a:pt x="1940" y="631"/>
                    <a:pt x="1939" y="630"/>
                  </a:cubicBezTo>
                  <a:cubicBezTo>
                    <a:pt x="1941" y="630"/>
                    <a:pt x="1942" y="630"/>
                    <a:pt x="1943" y="630"/>
                  </a:cubicBezTo>
                  <a:cubicBezTo>
                    <a:pt x="1946" y="629"/>
                    <a:pt x="1948" y="628"/>
                    <a:pt x="1951" y="626"/>
                  </a:cubicBezTo>
                  <a:cubicBezTo>
                    <a:pt x="1951" y="626"/>
                    <a:pt x="1951" y="626"/>
                    <a:pt x="1951" y="626"/>
                  </a:cubicBezTo>
                  <a:cubicBezTo>
                    <a:pt x="1952" y="626"/>
                    <a:pt x="1952" y="626"/>
                    <a:pt x="1952" y="626"/>
                  </a:cubicBezTo>
                  <a:cubicBezTo>
                    <a:pt x="1953" y="625"/>
                    <a:pt x="1953" y="625"/>
                    <a:pt x="1954" y="625"/>
                  </a:cubicBezTo>
                  <a:cubicBezTo>
                    <a:pt x="1954" y="624"/>
                    <a:pt x="1955" y="623"/>
                    <a:pt x="1956" y="623"/>
                  </a:cubicBezTo>
                  <a:cubicBezTo>
                    <a:pt x="1956" y="622"/>
                    <a:pt x="1956" y="622"/>
                    <a:pt x="1957" y="622"/>
                  </a:cubicBezTo>
                  <a:cubicBezTo>
                    <a:pt x="1957" y="621"/>
                    <a:pt x="1957" y="621"/>
                    <a:pt x="1957" y="621"/>
                  </a:cubicBezTo>
                  <a:cubicBezTo>
                    <a:pt x="1957" y="621"/>
                    <a:pt x="1956" y="622"/>
                    <a:pt x="1955" y="622"/>
                  </a:cubicBezTo>
                  <a:cubicBezTo>
                    <a:pt x="1954" y="622"/>
                    <a:pt x="1954" y="623"/>
                    <a:pt x="1953" y="623"/>
                  </a:cubicBezTo>
                  <a:cubicBezTo>
                    <a:pt x="1952" y="623"/>
                    <a:pt x="1952" y="623"/>
                    <a:pt x="1951" y="623"/>
                  </a:cubicBezTo>
                  <a:cubicBezTo>
                    <a:pt x="1951" y="624"/>
                    <a:pt x="1951" y="624"/>
                    <a:pt x="1950" y="624"/>
                  </a:cubicBezTo>
                  <a:cubicBezTo>
                    <a:pt x="1950" y="624"/>
                    <a:pt x="1950" y="624"/>
                    <a:pt x="1950" y="624"/>
                  </a:cubicBezTo>
                  <a:cubicBezTo>
                    <a:pt x="1949" y="624"/>
                    <a:pt x="1949" y="625"/>
                    <a:pt x="1948" y="625"/>
                  </a:cubicBezTo>
                  <a:cubicBezTo>
                    <a:pt x="1948" y="625"/>
                    <a:pt x="1948" y="625"/>
                    <a:pt x="1948" y="625"/>
                  </a:cubicBezTo>
                  <a:cubicBezTo>
                    <a:pt x="1948" y="625"/>
                    <a:pt x="1948" y="625"/>
                    <a:pt x="1949" y="624"/>
                  </a:cubicBezTo>
                  <a:cubicBezTo>
                    <a:pt x="1949" y="624"/>
                    <a:pt x="1949" y="624"/>
                    <a:pt x="1949" y="624"/>
                  </a:cubicBezTo>
                  <a:cubicBezTo>
                    <a:pt x="1949" y="623"/>
                    <a:pt x="1950" y="623"/>
                    <a:pt x="1950" y="622"/>
                  </a:cubicBezTo>
                  <a:cubicBezTo>
                    <a:pt x="1951" y="622"/>
                    <a:pt x="1951" y="621"/>
                    <a:pt x="1952" y="620"/>
                  </a:cubicBezTo>
                  <a:cubicBezTo>
                    <a:pt x="1952" y="620"/>
                    <a:pt x="1953" y="619"/>
                    <a:pt x="1953" y="618"/>
                  </a:cubicBezTo>
                  <a:cubicBezTo>
                    <a:pt x="1953" y="618"/>
                    <a:pt x="1954" y="617"/>
                    <a:pt x="1954" y="617"/>
                  </a:cubicBezTo>
                  <a:cubicBezTo>
                    <a:pt x="1954" y="617"/>
                    <a:pt x="1954" y="617"/>
                    <a:pt x="1954" y="617"/>
                  </a:cubicBezTo>
                  <a:cubicBezTo>
                    <a:pt x="1954" y="617"/>
                    <a:pt x="1954" y="617"/>
                    <a:pt x="1954" y="617"/>
                  </a:cubicBezTo>
                  <a:cubicBezTo>
                    <a:pt x="1954" y="617"/>
                    <a:pt x="1954" y="617"/>
                    <a:pt x="1954" y="616"/>
                  </a:cubicBezTo>
                  <a:cubicBezTo>
                    <a:pt x="1958" y="617"/>
                    <a:pt x="1963" y="612"/>
                    <a:pt x="1965" y="608"/>
                  </a:cubicBezTo>
                  <a:cubicBezTo>
                    <a:pt x="1967" y="603"/>
                    <a:pt x="1964" y="596"/>
                    <a:pt x="1963" y="591"/>
                  </a:cubicBezTo>
                  <a:cubicBezTo>
                    <a:pt x="1959" y="601"/>
                    <a:pt x="1948" y="604"/>
                    <a:pt x="1953" y="615"/>
                  </a:cubicBezTo>
                  <a:cubicBezTo>
                    <a:pt x="1953" y="616"/>
                    <a:pt x="1952" y="616"/>
                    <a:pt x="1952" y="617"/>
                  </a:cubicBezTo>
                  <a:cubicBezTo>
                    <a:pt x="1951" y="618"/>
                    <a:pt x="1951" y="619"/>
                    <a:pt x="1950" y="619"/>
                  </a:cubicBezTo>
                  <a:cubicBezTo>
                    <a:pt x="1950" y="620"/>
                    <a:pt x="1949" y="621"/>
                    <a:pt x="1949" y="621"/>
                  </a:cubicBezTo>
                  <a:cubicBezTo>
                    <a:pt x="1948" y="622"/>
                    <a:pt x="1948" y="622"/>
                    <a:pt x="1948" y="623"/>
                  </a:cubicBezTo>
                  <a:cubicBezTo>
                    <a:pt x="1947" y="623"/>
                    <a:pt x="1947" y="623"/>
                    <a:pt x="1947" y="623"/>
                  </a:cubicBezTo>
                  <a:cubicBezTo>
                    <a:pt x="1947" y="623"/>
                    <a:pt x="1947" y="624"/>
                    <a:pt x="1947" y="624"/>
                  </a:cubicBezTo>
                  <a:cubicBezTo>
                    <a:pt x="1947" y="624"/>
                    <a:pt x="1947" y="624"/>
                    <a:pt x="1947" y="625"/>
                  </a:cubicBezTo>
                  <a:cubicBezTo>
                    <a:pt x="1946" y="625"/>
                    <a:pt x="1946" y="625"/>
                    <a:pt x="1946" y="626"/>
                  </a:cubicBezTo>
                  <a:cubicBezTo>
                    <a:pt x="1946" y="626"/>
                    <a:pt x="1946" y="626"/>
                    <a:pt x="1946" y="626"/>
                  </a:cubicBezTo>
                  <a:cubicBezTo>
                    <a:pt x="1945" y="626"/>
                    <a:pt x="1943" y="627"/>
                    <a:pt x="1942" y="627"/>
                  </a:cubicBezTo>
                  <a:cubicBezTo>
                    <a:pt x="1941" y="628"/>
                    <a:pt x="1939" y="628"/>
                    <a:pt x="1938" y="628"/>
                  </a:cubicBezTo>
                  <a:cubicBezTo>
                    <a:pt x="1936" y="629"/>
                    <a:pt x="1934" y="629"/>
                    <a:pt x="1933" y="629"/>
                  </a:cubicBezTo>
                  <a:cubicBezTo>
                    <a:pt x="1930" y="629"/>
                    <a:pt x="1926" y="630"/>
                    <a:pt x="1923" y="630"/>
                  </a:cubicBezTo>
                  <a:cubicBezTo>
                    <a:pt x="1922" y="630"/>
                    <a:pt x="1920" y="630"/>
                    <a:pt x="1919" y="630"/>
                  </a:cubicBezTo>
                  <a:cubicBezTo>
                    <a:pt x="1918" y="630"/>
                    <a:pt x="1916" y="630"/>
                    <a:pt x="1915" y="631"/>
                  </a:cubicBezTo>
                  <a:cubicBezTo>
                    <a:pt x="1915" y="631"/>
                    <a:pt x="1914" y="631"/>
                    <a:pt x="1914" y="631"/>
                  </a:cubicBezTo>
                  <a:cubicBezTo>
                    <a:pt x="1914" y="631"/>
                    <a:pt x="1913" y="631"/>
                    <a:pt x="1913" y="631"/>
                  </a:cubicBezTo>
                  <a:cubicBezTo>
                    <a:pt x="1913" y="631"/>
                    <a:pt x="1912" y="631"/>
                    <a:pt x="1912" y="631"/>
                  </a:cubicBezTo>
                  <a:cubicBezTo>
                    <a:pt x="1911" y="632"/>
                    <a:pt x="1911" y="632"/>
                    <a:pt x="1910" y="632"/>
                  </a:cubicBezTo>
                  <a:cubicBezTo>
                    <a:pt x="1910" y="632"/>
                    <a:pt x="1910" y="632"/>
                    <a:pt x="1910" y="632"/>
                  </a:cubicBezTo>
                  <a:cubicBezTo>
                    <a:pt x="1911" y="629"/>
                    <a:pt x="1912" y="625"/>
                    <a:pt x="1913" y="622"/>
                  </a:cubicBezTo>
                  <a:cubicBezTo>
                    <a:pt x="1914" y="619"/>
                    <a:pt x="1914" y="616"/>
                    <a:pt x="1914" y="613"/>
                  </a:cubicBezTo>
                  <a:cubicBezTo>
                    <a:pt x="1915" y="610"/>
                    <a:pt x="1915" y="607"/>
                    <a:pt x="1916" y="605"/>
                  </a:cubicBezTo>
                  <a:cubicBezTo>
                    <a:pt x="1916" y="602"/>
                    <a:pt x="1917" y="599"/>
                    <a:pt x="1917" y="597"/>
                  </a:cubicBezTo>
                  <a:cubicBezTo>
                    <a:pt x="1918" y="596"/>
                    <a:pt x="1918" y="596"/>
                    <a:pt x="1918" y="595"/>
                  </a:cubicBezTo>
                  <a:cubicBezTo>
                    <a:pt x="1918" y="595"/>
                    <a:pt x="1918" y="595"/>
                    <a:pt x="1918" y="595"/>
                  </a:cubicBezTo>
                  <a:cubicBezTo>
                    <a:pt x="1918" y="594"/>
                    <a:pt x="1918" y="594"/>
                    <a:pt x="1918" y="594"/>
                  </a:cubicBezTo>
                  <a:cubicBezTo>
                    <a:pt x="1918" y="594"/>
                    <a:pt x="1918" y="594"/>
                    <a:pt x="1918" y="594"/>
                  </a:cubicBezTo>
                  <a:cubicBezTo>
                    <a:pt x="1918" y="594"/>
                    <a:pt x="1918" y="594"/>
                    <a:pt x="1918" y="594"/>
                  </a:cubicBezTo>
                  <a:cubicBezTo>
                    <a:pt x="1918" y="594"/>
                    <a:pt x="1918" y="594"/>
                    <a:pt x="1918" y="594"/>
                  </a:cubicBezTo>
                  <a:cubicBezTo>
                    <a:pt x="1918" y="594"/>
                    <a:pt x="1919" y="594"/>
                    <a:pt x="1919" y="593"/>
                  </a:cubicBezTo>
                  <a:cubicBezTo>
                    <a:pt x="1919" y="593"/>
                    <a:pt x="1919" y="593"/>
                    <a:pt x="1919" y="593"/>
                  </a:cubicBezTo>
                  <a:cubicBezTo>
                    <a:pt x="1919" y="592"/>
                    <a:pt x="1919" y="592"/>
                    <a:pt x="1920" y="592"/>
                  </a:cubicBezTo>
                  <a:cubicBezTo>
                    <a:pt x="1920" y="591"/>
                    <a:pt x="1920" y="591"/>
                    <a:pt x="1921" y="590"/>
                  </a:cubicBezTo>
                  <a:cubicBezTo>
                    <a:pt x="1921" y="589"/>
                    <a:pt x="1922" y="589"/>
                    <a:pt x="1923" y="588"/>
                  </a:cubicBezTo>
                  <a:cubicBezTo>
                    <a:pt x="1923" y="587"/>
                    <a:pt x="1924" y="586"/>
                    <a:pt x="1925" y="585"/>
                  </a:cubicBezTo>
                  <a:cubicBezTo>
                    <a:pt x="1926" y="583"/>
                    <a:pt x="1927" y="581"/>
                    <a:pt x="1929" y="580"/>
                  </a:cubicBezTo>
                  <a:cubicBezTo>
                    <a:pt x="1929" y="580"/>
                    <a:pt x="1929" y="579"/>
                    <a:pt x="1929" y="579"/>
                  </a:cubicBezTo>
                  <a:cubicBezTo>
                    <a:pt x="1929" y="579"/>
                    <a:pt x="1929" y="579"/>
                    <a:pt x="1930" y="579"/>
                  </a:cubicBezTo>
                  <a:cubicBezTo>
                    <a:pt x="1930" y="578"/>
                    <a:pt x="1930" y="578"/>
                    <a:pt x="1931" y="578"/>
                  </a:cubicBezTo>
                  <a:cubicBezTo>
                    <a:pt x="1931" y="577"/>
                    <a:pt x="1932" y="577"/>
                    <a:pt x="1932" y="577"/>
                  </a:cubicBezTo>
                  <a:cubicBezTo>
                    <a:pt x="1933" y="576"/>
                    <a:pt x="1934" y="575"/>
                    <a:pt x="1935" y="575"/>
                  </a:cubicBezTo>
                  <a:cubicBezTo>
                    <a:pt x="1936" y="574"/>
                    <a:pt x="1937" y="574"/>
                    <a:pt x="1938" y="573"/>
                  </a:cubicBezTo>
                  <a:cubicBezTo>
                    <a:pt x="1939" y="573"/>
                    <a:pt x="1940" y="572"/>
                    <a:pt x="1941" y="572"/>
                  </a:cubicBezTo>
                  <a:cubicBezTo>
                    <a:pt x="1943" y="571"/>
                    <a:pt x="1944" y="571"/>
                    <a:pt x="1945" y="570"/>
                  </a:cubicBezTo>
                  <a:cubicBezTo>
                    <a:pt x="1945" y="570"/>
                    <a:pt x="1945" y="570"/>
                    <a:pt x="1945" y="570"/>
                  </a:cubicBezTo>
                  <a:cubicBezTo>
                    <a:pt x="1958" y="582"/>
                    <a:pt x="1965" y="571"/>
                    <a:pt x="1970" y="558"/>
                  </a:cubicBezTo>
                  <a:cubicBezTo>
                    <a:pt x="1959" y="564"/>
                    <a:pt x="1951" y="555"/>
                    <a:pt x="1943" y="569"/>
                  </a:cubicBezTo>
                  <a:cubicBezTo>
                    <a:pt x="1942" y="569"/>
                    <a:pt x="1942" y="569"/>
                    <a:pt x="1941" y="570"/>
                  </a:cubicBezTo>
                  <a:cubicBezTo>
                    <a:pt x="1940" y="570"/>
                    <a:pt x="1938" y="571"/>
                    <a:pt x="1937" y="571"/>
                  </a:cubicBezTo>
                  <a:cubicBezTo>
                    <a:pt x="1936" y="572"/>
                    <a:pt x="1935" y="572"/>
                    <a:pt x="1934" y="573"/>
                  </a:cubicBezTo>
                  <a:cubicBezTo>
                    <a:pt x="1933" y="573"/>
                    <a:pt x="1933" y="574"/>
                    <a:pt x="1932" y="574"/>
                  </a:cubicBezTo>
                  <a:cubicBezTo>
                    <a:pt x="1933" y="573"/>
                    <a:pt x="1934" y="572"/>
                    <a:pt x="1934" y="571"/>
                  </a:cubicBezTo>
                  <a:cubicBezTo>
                    <a:pt x="1935" y="570"/>
                    <a:pt x="1935" y="568"/>
                    <a:pt x="1936" y="567"/>
                  </a:cubicBezTo>
                  <a:cubicBezTo>
                    <a:pt x="1936" y="566"/>
                    <a:pt x="1936" y="565"/>
                    <a:pt x="1937" y="565"/>
                  </a:cubicBezTo>
                  <a:cubicBezTo>
                    <a:pt x="1937" y="563"/>
                    <a:pt x="1937" y="562"/>
                    <a:pt x="1937" y="562"/>
                  </a:cubicBezTo>
                  <a:cubicBezTo>
                    <a:pt x="1937" y="562"/>
                    <a:pt x="1937" y="563"/>
                    <a:pt x="1936" y="564"/>
                  </a:cubicBezTo>
                  <a:cubicBezTo>
                    <a:pt x="1936" y="565"/>
                    <a:pt x="1936" y="566"/>
                    <a:pt x="1935" y="567"/>
                  </a:cubicBezTo>
                  <a:cubicBezTo>
                    <a:pt x="1934" y="568"/>
                    <a:pt x="1934" y="569"/>
                    <a:pt x="1933" y="570"/>
                  </a:cubicBezTo>
                  <a:cubicBezTo>
                    <a:pt x="1931" y="572"/>
                    <a:pt x="1929" y="575"/>
                    <a:pt x="1926" y="578"/>
                  </a:cubicBezTo>
                  <a:cubicBezTo>
                    <a:pt x="1925" y="580"/>
                    <a:pt x="1924" y="581"/>
                    <a:pt x="1922" y="583"/>
                  </a:cubicBezTo>
                  <a:cubicBezTo>
                    <a:pt x="1921" y="584"/>
                    <a:pt x="1921" y="584"/>
                    <a:pt x="1920" y="585"/>
                  </a:cubicBezTo>
                  <a:cubicBezTo>
                    <a:pt x="1919" y="586"/>
                    <a:pt x="1918" y="587"/>
                    <a:pt x="1918" y="588"/>
                  </a:cubicBezTo>
                  <a:cubicBezTo>
                    <a:pt x="1917" y="589"/>
                    <a:pt x="1917" y="589"/>
                    <a:pt x="1917" y="590"/>
                  </a:cubicBezTo>
                  <a:cubicBezTo>
                    <a:pt x="1916" y="590"/>
                    <a:pt x="1916" y="591"/>
                    <a:pt x="1916" y="591"/>
                  </a:cubicBezTo>
                  <a:cubicBezTo>
                    <a:pt x="1916" y="591"/>
                    <a:pt x="1916" y="592"/>
                    <a:pt x="1916" y="592"/>
                  </a:cubicBezTo>
                  <a:cubicBezTo>
                    <a:pt x="1915" y="592"/>
                    <a:pt x="1915" y="592"/>
                    <a:pt x="1915" y="593"/>
                  </a:cubicBezTo>
                  <a:cubicBezTo>
                    <a:pt x="1915" y="593"/>
                    <a:pt x="1915" y="593"/>
                    <a:pt x="1915" y="593"/>
                  </a:cubicBezTo>
                  <a:cubicBezTo>
                    <a:pt x="1915" y="593"/>
                    <a:pt x="1915" y="593"/>
                    <a:pt x="1915" y="593"/>
                  </a:cubicBezTo>
                  <a:cubicBezTo>
                    <a:pt x="1915" y="593"/>
                    <a:pt x="1915" y="593"/>
                    <a:pt x="1915" y="593"/>
                  </a:cubicBezTo>
                  <a:cubicBezTo>
                    <a:pt x="1915" y="593"/>
                    <a:pt x="1915" y="593"/>
                    <a:pt x="1915" y="593"/>
                  </a:cubicBezTo>
                  <a:cubicBezTo>
                    <a:pt x="1915" y="594"/>
                    <a:pt x="1915" y="594"/>
                    <a:pt x="1915" y="594"/>
                  </a:cubicBezTo>
                  <a:cubicBezTo>
                    <a:pt x="1914" y="594"/>
                    <a:pt x="1914" y="595"/>
                    <a:pt x="1914" y="596"/>
                  </a:cubicBezTo>
                  <a:cubicBezTo>
                    <a:pt x="1914" y="596"/>
                    <a:pt x="1914" y="597"/>
                    <a:pt x="1913" y="598"/>
                  </a:cubicBezTo>
                  <a:cubicBezTo>
                    <a:pt x="1913" y="598"/>
                    <a:pt x="1913" y="598"/>
                    <a:pt x="1913" y="598"/>
                  </a:cubicBezTo>
                  <a:cubicBezTo>
                    <a:pt x="1913" y="596"/>
                    <a:pt x="1912" y="595"/>
                    <a:pt x="1912" y="594"/>
                  </a:cubicBezTo>
                  <a:cubicBezTo>
                    <a:pt x="1911" y="594"/>
                    <a:pt x="1911" y="593"/>
                    <a:pt x="1911" y="593"/>
                  </a:cubicBezTo>
                  <a:cubicBezTo>
                    <a:pt x="1911" y="592"/>
                    <a:pt x="1910" y="592"/>
                    <a:pt x="1910" y="592"/>
                  </a:cubicBezTo>
                  <a:cubicBezTo>
                    <a:pt x="1910" y="591"/>
                    <a:pt x="1910" y="591"/>
                    <a:pt x="1909" y="591"/>
                  </a:cubicBezTo>
                  <a:cubicBezTo>
                    <a:pt x="1909" y="590"/>
                    <a:pt x="1909" y="590"/>
                    <a:pt x="1908" y="590"/>
                  </a:cubicBezTo>
                  <a:cubicBezTo>
                    <a:pt x="1907" y="589"/>
                    <a:pt x="1907" y="588"/>
                    <a:pt x="1906" y="588"/>
                  </a:cubicBezTo>
                  <a:cubicBezTo>
                    <a:pt x="1905" y="588"/>
                    <a:pt x="1905" y="587"/>
                    <a:pt x="1905" y="587"/>
                  </a:cubicBezTo>
                  <a:cubicBezTo>
                    <a:pt x="1905" y="587"/>
                    <a:pt x="1904" y="587"/>
                    <a:pt x="1904" y="587"/>
                  </a:cubicBezTo>
                  <a:cubicBezTo>
                    <a:pt x="1904" y="587"/>
                    <a:pt x="1904" y="587"/>
                    <a:pt x="1903" y="587"/>
                  </a:cubicBezTo>
                  <a:cubicBezTo>
                    <a:pt x="1903" y="587"/>
                    <a:pt x="1903" y="587"/>
                    <a:pt x="1902" y="586"/>
                  </a:cubicBezTo>
                  <a:cubicBezTo>
                    <a:pt x="1900" y="586"/>
                    <a:pt x="1898" y="586"/>
                    <a:pt x="1896" y="585"/>
                  </a:cubicBezTo>
                  <a:cubicBezTo>
                    <a:pt x="1895" y="585"/>
                    <a:pt x="1893" y="585"/>
                    <a:pt x="1892" y="584"/>
                  </a:cubicBezTo>
                  <a:cubicBezTo>
                    <a:pt x="1892" y="584"/>
                    <a:pt x="1891" y="584"/>
                    <a:pt x="1891" y="584"/>
                  </a:cubicBezTo>
                  <a:cubicBezTo>
                    <a:pt x="1891" y="583"/>
                    <a:pt x="1891" y="583"/>
                    <a:pt x="1891" y="583"/>
                  </a:cubicBezTo>
                  <a:cubicBezTo>
                    <a:pt x="1891" y="583"/>
                    <a:pt x="1890" y="583"/>
                    <a:pt x="1890" y="583"/>
                  </a:cubicBezTo>
                  <a:cubicBezTo>
                    <a:pt x="1890" y="583"/>
                    <a:pt x="1890" y="583"/>
                    <a:pt x="1890" y="583"/>
                  </a:cubicBezTo>
                  <a:cubicBezTo>
                    <a:pt x="1890" y="583"/>
                    <a:pt x="1890" y="583"/>
                    <a:pt x="1890" y="583"/>
                  </a:cubicBezTo>
                  <a:cubicBezTo>
                    <a:pt x="1888" y="581"/>
                    <a:pt x="1887" y="579"/>
                    <a:pt x="1886" y="577"/>
                  </a:cubicBezTo>
                  <a:cubicBezTo>
                    <a:pt x="1885" y="575"/>
                    <a:pt x="1884" y="573"/>
                    <a:pt x="1882" y="570"/>
                  </a:cubicBezTo>
                  <a:cubicBezTo>
                    <a:pt x="1881" y="568"/>
                    <a:pt x="1880" y="566"/>
                    <a:pt x="1879" y="564"/>
                  </a:cubicBezTo>
                  <a:cubicBezTo>
                    <a:pt x="1878" y="563"/>
                    <a:pt x="1877" y="561"/>
                    <a:pt x="1876" y="560"/>
                  </a:cubicBezTo>
                  <a:cubicBezTo>
                    <a:pt x="1876" y="560"/>
                    <a:pt x="1876" y="559"/>
                    <a:pt x="1876" y="559"/>
                  </a:cubicBezTo>
                  <a:cubicBezTo>
                    <a:pt x="1876" y="559"/>
                    <a:pt x="1876" y="559"/>
                    <a:pt x="1876" y="558"/>
                  </a:cubicBezTo>
                  <a:cubicBezTo>
                    <a:pt x="1876" y="558"/>
                    <a:pt x="1876" y="558"/>
                    <a:pt x="1876" y="558"/>
                  </a:cubicBezTo>
                  <a:cubicBezTo>
                    <a:pt x="1876" y="557"/>
                    <a:pt x="1876" y="557"/>
                    <a:pt x="1876" y="557"/>
                  </a:cubicBezTo>
                  <a:cubicBezTo>
                    <a:pt x="1876" y="557"/>
                    <a:pt x="1876" y="556"/>
                    <a:pt x="1876" y="556"/>
                  </a:cubicBezTo>
                  <a:cubicBezTo>
                    <a:pt x="1876" y="556"/>
                    <a:pt x="1875" y="555"/>
                    <a:pt x="1875" y="555"/>
                  </a:cubicBezTo>
                  <a:cubicBezTo>
                    <a:pt x="1875" y="554"/>
                    <a:pt x="1875" y="554"/>
                    <a:pt x="1875" y="553"/>
                  </a:cubicBezTo>
                  <a:cubicBezTo>
                    <a:pt x="1875" y="553"/>
                    <a:pt x="1875" y="553"/>
                    <a:pt x="1875" y="552"/>
                  </a:cubicBezTo>
                  <a:cubicBezTo>
                    <a:pt x="1875" y="551"/>
                    <a:pt x="1875" y="550"/>
                    <a:pt x="1875" y="549"/>
                  </a:cubicBezTo>
                  <a:cubicBezTo>
                    <a:pt x="1875" y="548"/>
                    <a:pt x="1875" y="547"/>
                    <a:pt x="1875" y="546"/>
                  </a:cubicBezTo>
                  <a:cubicBezTo>
                    <a:pt x="1875" y="545"/>
                    <a:pt x="1875" y="544"/>
                    <a:pt x="1875" y="544"/>
                  </a:cubicBezTo>
                  <a:cubicBezTo>
                    <a:pt x="1876" y="543"/>
                    <a:pt x="1876" y="543"/>
                    <a:pt x="1876" y="543"/>
                  </a:cubicBezTo>
                  <a:cubicBezTo>
                    <a:pt x="1875" y="544"/>
                    <a:pt x="1875" y="545"/>
                    <a:pt x="1876" y="546"/>
                  </a:cubicBezTo>
                  <a:cubicBezTo>
                    <a:pt x="1891" y="544"/>
                    <a:pt x="1886" y="525"/>
                    <a:pt x="1881" y="515"/>
                  </a:cubicBezTo>
                  <a:cubicBezTo>
                    <a:pt x="1879" y="521"/>
                    <a:pt x="1860" y="540"/>
                    <a:pt x="1873" y="545"/>
                  </a:cubicBezTo>
                  <a:cubicBezTo>
                    <a:pt x="1873" y="546"/>
                    <a:pt x="1873" y="546"/>
                    <a:pt x="1873" y="546"/>
                  </a:cubicBezTo>
                  <a:cubicBezTo>
                    <a:pt x="1873" y="547"/>
                    <a:pt x="1873" y="548"/>
                    <a:pt x="1873" y="549"/>
                  </a:cubicBezTo>
                  <a:cubicBezTo>
                    <a:pt x="1873" y="550"/>
                    <a:pt x="1873" y="551"/>
                    <a:pt x="1873" y="552"/>
                  </a:cubicBezTo>
                  <a:cubicBezTo>
                    <a:pt x="1873" y="553"/>
                    <a:pt x="1873" y="553"/>
                    <a:pt x="1874" y="554"/>
                  </a:cubicBezTo>
                  <a:cubicBezTo>
                    <a:pt x="1874" y="554"/>
                    <a:pt x="1874" y="555"/>
                    <a:pt x="1874" y="555"/>
                  </a:cubicBezTo>
                  <a:cubicBezTo>
                    <a:pt x="1874" y="555"/>
                    <a:pt x="1874" y="556"/>
                    <a:pt x="1874" y="556"/>
                  </a:cubicBezTo>
                  <a:cubicBezTo>
                    <a:pt x="1874" y="556"/>
                    <a:pt x="1874" y="557"/>
                    <a:pt x="1874" y="557"/>
                  </a:cubicBezTo>
                  <a:cubicBezTo>
                    <a:pt x="1873" y="556"/>
                    <a:pt x="1872" y="554"/>
                    <a:pt x="1872" y="553"/>
                  </a:cubicBezTo>
                  <a:cubicBezTo>
                    <a:pt x="1871" y="553"/>
                    <a:pt x="1871" y="553"/>
                    <a:pt x="1871" y="552"/>
                  </a:cubicBezTo>
                  <a:cubicBezTo>
                    <a:pt x="1871" y="552"/>
                    <a:pt x="1870" y="551"/>
                    <a:pt x="1870" y="551"/>
                  </a:cubicBezTo>
                  <a:cubicBezTo>
                    <a:pt x="1869" y="551"/>
                    <a:pt x="1869" y="550"/>
                    <a:pt x="1868" y="549"/>
                  </a:cubicBezTo>
                  <a:cubicBezTo>
                    <a:pt x="1867" y="548"/>
                    <a:pt x="1866" y="547"/>
                    <a:pt x="1866" y="546"/>
                  </a:cubicBezTo>
                  <a:cubicBezTo>
                    <a:pt x="1865" y="546"/>
                    <a:pt x="1865" y="546"/>
                    <a:pt x="1865" y="545"/>
                  </a:cubicBezTo>
                  <a:cubicBezTo>
                    <a:pt x="1864" y="545"/>
                    <a:pt x="1864" y="545"/>
                    <a:pt x="1864" y="545"/>
                  </a:cubicBezTo>
                  <a:cubicBezTo>
                    <a:pt x="1864" y="545"/>
                    <a:pt x="1864" y="545"/>
                    <a:pt x="1864" y="545"/>
                  </a:cubicBezTo>
                  <a:cubicBezTo>
                    <a:pt x="1864" y="545"/>
                    <a:pt x="1864" y="545"/>
                    <a:pt x="1864" y="545"/>
                  </a:cubicBezTo>
                  <a:cubicBezTo>
                    <a:pt x="1864" y="545"/>
                    <a:pt x="1864" y="545"/>
                    <a:pt x="1864" y="545"/>
                  </a:cubicBezTo>
                  <a:cubicBezTo>
                    <a:pt x="1864" y="545"/>
                    <a:pt x="1863" y="545"/>
                    <a:pt x="1863" y="545"/>
                  </a:cubicBezTo>
                  <a:cubicBezTo>
                    <a:pt x="1863" y="546"/>
                    <a:pt x="1863" y="546"/>
                    <a:pt x="1863" y="546"/>
                  </a:cubicBezTo>
                  <a:cubicBezTo>
                    <a:pt x="1863"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5" y="546"/>
                    <a:pt x="1865" y="547"/>
                  </a:cubicBezTo>
                  <a:cubicBezTo>
                    <a:pt x="1865" y="548"/>
                    <a:pt x="1866" y="549"/>
                    <a:pt x="1867" y="550"/>
                  </a:cubicBezTo>
                  <a:cubicBezTo>
                    <a:pt x="1867" y="551"/>
                    <a:pt x="1868" y="552"/>
                    <a:pt x="1868" y="553"/>
                  </a:cubicBezTo>
                  <a:cubicBezTo>
                    <a:pt x="1868" y="553"/>
                    <a:pt x="1868" y="553"/>
                    <a:pt x="1869" y="554"/>
                  </a:cubicBezTo>
                  <a:cubicBezTo>
                    <a:pt x="1869" y="554"/>
                    <a:pt x="1869" y="554"/>
                    <a:pt x="1869" y="555"/>
                  </a:cubicBezTo>
                  <a:cubicBezTo>
                    <a:pt x="1872" y="558"/>
                    <a:pt x="1874" y="561"/>
                    <a:pt x="1877" y="565"/>
                  </a:cubicBezTo>
                  <a:cubicBezTo>
                    <a:pt x="1878" y="567"/>
                    <a:pt x="1879" y="569"/>
                    <a:pt x="1880" y="572"/>
                  </a:cubicBezTo>
                  <a:cubicBezTo>
                    <a:pt x="1881" y="572"/>
                    <a:pt x="1881" y="573"/>
                    <a:pt x="1881" y="574"/>
                  </a:cubicBezTo>
                  <a:cubicBezTo>
                    <a:pt x="1881" y="574"/>
                    <a:pt x="1881" y="573"/>
                    <a:pt x="1881" y="573"/>
                  </a:cubicBezTo>
                  <a:cubicBezTo>
                    <a:pt x="1880" y="573"/>
                    <a:pt x="1879" y="573"/>
                    <a:pt x="1879" y="572"/>
                  </a:cubicBezTo>
                  <a:cubicBezTo>
                    <a:pt x="1878" y="572"/>
                    <a:pt x="1877" y="572"/>
                    <a:pt x="1877" y="571"/>
                  </a:cubicBezTo>
                  <a:cubicBezTo>
                    <a:pt x="1876" y="571"/>
                    <a:pt x="1875" y="571"/>
                    <a:pt x="1874" y="570"/>
                  </a:cubicBezTo>
                  <a:cubicBezTo>
                    <a:pt x="1874" y="570"/>
                    <a:pt x="1874" y="570"/>
                    <a:pt x="1874" y="570"/>
                  </a:cubicBezTo>
                  <a:cubicBezTo>
                    <a:pt x="1874" y="570"/>
                    <a:pt x="1874" y="570"/>
                    <a:pt x="1874" y="570"/>
                  </a:cubicBezTo>
                  <a:cubicBezTo>
                    <a:pt x="1866" y="562"/>
                    <a:pt x="1856" y="563"/>
                    <a:pt x="1845" y="565"/>
                  </a:cubicBezTo>
                  <a:cubicBezTo>
                    <a:pt x="1851" y="574"/>
                    <a:pt x="1862" y="574"/>
                    <a:pt x="1871" y="572"/>
                  </a:cubicBezTo>
                  <a:cubicBezTo>
                    <a:pt x="1872" y="572"/>
                    <a:pt x="1873" y="572"/>
                    <a:pt x="1874" y="572"/>
                  </a:cubicBezTo>
                  <a:cubicBezTo>
                    <a:pt x="1874" y="573"/>
                    <a:pt x="1875" y="573"/>
                    <a:pt x="1876" y="573"/>
                  </a:cubicBezTo>
                  <a:cubicBezTo>
                    <a:pt x="1876" y="573"/>
                    <a:pt x="1877" y="574"/>
                    <a:pt x="1878" y="574"/>
                  </a:cubicBezTo>
                  <a:cubicBezTo>
                    <a:pt x="1878" y="574"/>
                    <a:pt x="1879" y="575"/>
                    <a:pt x="1880" y="575"/>
                  </a:cubicBezTo>
                  <a:cubicBezTo>
                    <a:pt x="1880" y="576"/>
                    <a:pt x="1881" y="576"/>
                    <a:pt x="1881" y="576"/>
                  </a:cubicBezTo>
                  <a:cubicBezTo>
                    <a:pt x="1881" y="576"/>
                    <a:pt x="1882" y="576"/>
                    <a:pt x="1882" y="576"/>
                  </a:cubicBezTo>
                  <a:cubicBezTo>
                    <a:pt x="1882" y="576"/>
                    <a:pt x="1882" y="577"/>
                    <a:pt x="1882" y="577"/>
                  </a:cubicBezTo>
                  <a:cubicBezTo>
                    <a:pt x="1882" y="577"/>
                    <a:pt x="1883" y="577"/>
                    <a:pt x="1883" y="577"/>
                  </a:cubicBezTo>
                  <a:cubicBezTo>
                    <a:pt x="1883" y="577"/>
                    <a:pt x="1883" y="578"/>
                    <a:pt x="1883" y="578"/>
                  </a:cubicBezTo>
                  <a:cubicBezTo>
                    <a:pt x="1885" y="581"/>
                    <a:pt x="1886" y="583"/>
                    <a:pt x="1888" y="585"/>
                  </a:cubicBezTo>
                  <a:cubicBezTo>
                    <a:pt x="1888" y="585"/>
                    <a:pt x="1888" y="585"/>
                    <a:pt x="1888" y="585"/>
                  </a:cubicBezTo>
                  <a:cubicBezTo>
                    <a:pt x="1889" y="585"/>
                    <a:pt x="1889" y="585"/>
                    <a:pt x="1889" y="585"/>
                  </a:cubicBezTo>
                  <a:cubicBezTo>
                    <a:pt x="1889" y="585"/>
                    <a:pt x="1889" y="586"/>
                    <a:pt x="1889" y="586"/>
                  </a:cubicBezTo>
                  <a:cubicBezTo>
                    <a:pt x="1890" y="586"/>
                    <a:pt x="1890" y="586"/>
                    <a:pt x="1890" y="586"/>
                  </a:cubicBezTo>
                  <a:cubicBezTo>
                    <a:pt x="1890" y="586"/>
                    <a:pt x="1891" y="587"/>
                    <a:pt x="1892" y="587"/>
                  </a:cubicBezTo>
                  <a:cubicBezTo>
                    <a:pt x="1893" y="587"/>
                    <a:pt x="1894" y="588"/>
                    <a:pt x="1895" y="588"/>
                  </a:cubicBezTo>
                  <a:cubicBezTo>
                    <a:pt x="1898" y="588"/>
                    <a:pt x="1900" y="588"/>
                    <a:pt x="1902" y="589"/>
                  </a:cubicBezTo>
                  <a:cubicBezTo>
                    <a:pt x="1902" y="589"/>
                    <a:pt x="1902" y="589"/>
                    <a:pt x="1902" y="589"/>
                  </a:cubicBezTo>
                  <a:cubicBezTo>
                    <a:pt x="1903" y="589"/>
                    <a:pt x="1903" y="589"/>
                    <a:pt x="1903" y="589"/>
                  </a:cubicBezTo>
                  <a:cubicBezTo>
                    <a:pt x="1903" y="589"/>
                    <a:pt x="1904" y="590"/>
                    <a:pt x="1904" y="590"/>
                  </a:cubicBezTo>
                  <a:cubicBezTo>
                    <a:pt x="1904" y="590"/>
                    <a:pt x="1904" y="590"/>
                    <a:pt x="1904" y="590"/>
                  </a:cubicBezTo>
                  <a:cubicBezTo>
                    <a:pt x="1905" y="590"/>
                    <a:pt x="1906" y="591"/>
                    <a:pt x="1907" y="592"/>
                  </a:cubicBezTo>
                  <a:cubicBezTo>
                    <a:pt x="1907" y="592"/>
                    <a:pt x="1908" y="593"/>
                    <a:pt x="1908" y="593"/>
                  </a:cubicBezTo>
                  <a:cubicBezTo>
                    <a:pt x="1909" y="594"/>
                    <a:pt x="1909" y="594"/>
                    <a:pt x="1909" y="594"/>
                  </a:cubicBezTo>
                  <a:cubicBezTo>
                    <a:pt x="1909" y="594"/>
                    <a:pt x="1910" y="595"/>
                    <a:pt x="1910" y="595"/>
                  </a:cubicBezTo>
                  <a:cubicBezTo>
                    <a:pt x="1911" y="596"/>
                    <a:pt x="1912" y="597"/>
                    <a:pt x="1912" y="598"/>
                  </a:cubicBezTo>
                  <a:cubicBezTo>
                    <a:pt x="1913" y="598"/>
                    <a:pt x="1913" y="599"/>
                    <a:pt x="1913" y="599"/>
                  </a:cubicBezTo>
                  <a:cubicBezTo>
                    <a:pt x="1913" y="601"/>
                    <a:pt x="1912" y="602"/>
                    <a:pt x="1912" y="604"/>
                  </a:cubicBezTo>
                  <a:cubicBezTo>
                    <a:pt x="1912" y="607"/>
                    <a:pt x="1911" y="610"/>
                    <a:pt x="1911" y="613"/>
                  </a:cubicBezTo>
                  <a:cubicBezTo>
                    <a:pt x="1911" y="615"/>
                    <a:pt x="1910" y="618"/>
                    <a:pt x="1909" y="621"/>
                  </a:cubicBezTo>
                  <a:cubicBezTo>
                    <a:pt x="1908" y="627"/>
                    <a:pt x="1906" y="633"/>
                    <a:pt x="1904" y="639"/>
                  </a:cubicBezTo>
                  <a:cubicBezTo>
                    <a:pt x="1903" y="642"/>
                    <a:pt x="1901" y="645"/>
                    <a:pt x="1900" y="648"/>
                  </a:cubicBezTo>
                  <a:cubicBezTo>
                    <a:pt x="1900" y="649"/>
                    <a:pt x="1900" y="650"/>
                    <a:pt x="1899" y="651"/>
                  </a:cubicBezTo>
                  <a:cubicBezTo>
                    <a:pt x="1899" y="651"/>
                    <a:pt x="1899" y="652"/>
                    <a:pt x="1899" y="653"/>
                  </a:cubicBezTo>
                  <a:cubicBezTo>
                    <a:pt x="1898" y="655"/>
                    <a:pt x="1898" y="657"/>
                    <a:pt x="1898" y="658"/>
                  </a:cubicBezTo>
                  <a:cubicBezTo>
                    <a:pt x="1898" y="662"/>
                    <a:pt x="1898" y="665"/>
                    <a:pt x="1898" y="668"/>
                  </a:cubicBezTo>
                  <a:cubicBezTo>
                    <a:pt x="1898" y="671"/>
                    <a:pt x="1898" y="673"/>
                    <a:pt x="1898" y="675"/>
                  </a:cubicBezTo>
                  <a:cubicBezTo>
                    <a:pt x="1898" y="674"/>
                    <a:pt x="1898" y="673"/>
                    <a:pt x="1897" y="672"/>
                  </a:cubicBezTo>
                  <a:cubicBezTo>
                    <a:pt x="1897" y="672"/>
                    <a:pt x="1897" y="672"/>
                    <a:pt x="1897" y="671"/>
                  </a:cubicBezTo>
                  <a:cubicBezTo>
                    <a:pt x="1897" y="671"/>
                    <a:pt x="1897" y="670"/>
                    <a:pt x="1896" y="670"/>
                  </a:cubicBezTo>
                  <a:cubicBezTo>
                    <a:pt x="1896" y="669"/>
                    <a:pt x="1896" y="669"/>
                    <a:pt x="1896" y="668"/>
                  </a:cubicBezTo>
                  <a:cubicBezTo>
                    <a:pt x="1895" y="668"/>
                    <a:pt x="1895" y="667"/>
                    <a:pt x="1895" y="667"/>
                  </a:cubicBezTo>
                  <a:cubicBezTo>
                    <a:pt x="1893" y="665"/>
                    <a:pt x="1892" y="663"/>
                    <a:pt x="1889" y="662"/>
                  </a:cubicBezTo>
                  <a:cubicBezTo>
                    <a:pt x="1889" y="662"/>
                    <a:pt x="1889" y="662"/>
                    <a:pt x="1888" y="662"/>
                  </a:cubicBezTo>
                  <a:cubicBezTo>
                    <a:pt x="1888" y="662"/>
                    <a:pt x="1888" y="661"/>
                    <a:pt x="1887" y="661"/>
                  </a:cubicBezTo>
                  <a:cubicBezTo>
                    <a:pt x="1887" y="661"/>
                    <a:pt x="1887" y="661"/>
                    <a:pt x="1887" y="661"/>
                  </a:cubicBezTo>
                  <a:cubicBezTo>
                    <a:pt x="1886" y="661"/>
                    <a:pt x="1886" y="661"/>
                    <a:pt x="1886" y="661"/>
                  </a:cubicBezTo>
                  <a:cubicBezTo>
                    <a:pt x="1886" y="661"/>
                    <a:pt x="1886" y="661"/>
                    <a:pt x="1885" y="661"/>
                  </a:cubicBezTo>
                  <a:cubicBezTo>
                    <a:pt x="1884" y="661"/>
                    <a:pt x="1883" y="660"/>
                    <a:pt x="1881" y="660"/>
                  </a:cubicBezTo>
                  <a:cubicBezTo>
                    <a:pt x="1881" y="660"/>
                    <a:pt x="1880" y="660"/>
                    <a:pt x="1879" y="660"/>
                  </a:cubicBezTo>
                  <a:cubicBezTo>
                    <a:pt x="1879" y="660"/>
                    <a:pt x="1878" y="660"/>
                    <a:pt x="1877" y="660"/>
                  </a:cubicBezTo>
                  <a:cubicBezTo>
                    <a:pt x="1877" y="660"/>
                    <a:pt x="1876" y="660"/>
                    <a:pt x="1875" y="660"/>
                  </a:cubicBezTo>
                  <a:cubicBezTo>
                    <a:pt x="1875" y="660"/>
                    <a:pt x="1874" y="660"/>
                    <a:pt x="1873" y="660"/>
                  </a:cubicBezTo>
                  <a:cubicBezTo>
                    <a:pt x="1873" y="660"/>
                    <a:pt x="1872" y="659"/>
                    <a:pt x="1872" y="659"/>
                  </a:cubicBezTo>
                  <a:cubicBezTo>
                    <a:pt x="1872" y="659"/>
                    <a:pt x="1872" y="659"/>
                    <a:pt x="1872" y="659"/>
                  </a:cubicBezTo>
                  <a:cubicBezTo>
                    <a:pt x="1872" y="659"/>
                    <a:pt x="1872" y="659"/>
                    <a:pt x="1871" y="658"/>
                  </a:cubicBezTo>
                  <a:cubicBezTo>
                    <a:pt x="1871" y="658"/>
                    <a:pt x="1871" y="658"/>
                    <a:pt x="1871" y="658"/>
                  </a:cubicBezTo>
                  <a:cubicBezTo>
                    <a:pt x="1871" y="658"/>
                    <a:pt x="1871" y="658"/>
                    <a:pt x="1871" y="657"/>
                  </a:cubicBezTo>
                  <a:cubicBezTo>
                    <a:pt x="1871" y="657"/>
                    <a:pt x="1871" y="657"/>
                    <a:pt x="1870" y="657"/>
                  </a:cubicBezTo>
                  <a:cubicBezTo>
                    <a:pt x="1870" y="656"/>
                    <a:pt x="1870" y="656"/>
                    <a:pt x="1870" y="656"/>
                  </a:cubicBezTo>
                  <a:cubicBezTo>
                    <a:pt x="1870" y="655"/>
                    <a:pt x="1870" y="655"/>
                    <a:pt x="1870" y="655"/>
                  </a:cubicBezTo>
                  <a:cubicBezTo>
                    <a:pt x="1870" y="655"/>
                    <a:pt x="1869" y="655"/>
                    <a:pt x="1869" y="655"/>
                  </a:cubicBezTo>
                  <a:cubicBezTo>
                    <a:pt x="1869" y="654"/>
                    <a:pt x="1869" y="654"/>
                    <a:pt x="1869" y="653"/>
                  </a:cubicBezTo>
                  <a:cubicBezTo>
                    <a:pt x="1869" y="653"/>
                    <a:pt x="1868" y="652"/>
                    <a:pt x="1868" y="651"/>
                  </a:cubicBezTo>
                  <a:cubicBezTo>
                    <a:pt x="1868" y="650"/>
                    <a:pt x="1868" y="649"/>
                    <a:pt x="1868" y="648"/>
                  </a:cubicBezTo>
                  <a:cubicBezTo>
                    <a:pt x="1868" y="648"/>
                    <a:pt x="1868" y="648"/>
                    <a:pt x="1868" y="648"/>
                  </a:cubicBezTo>
                  <a:cubicBezTo>
                    <a:pt x="1868" y="648"/>
                    <a:pt x="1868" y="648"/>
                    <a:pt x="1868" y="648"/>
                  </a:cubicBezTo>
                  <a:cubicBezTo>
                    <a:pt x="1868" y="648"/>
                    <a:pt x="1868" y="647"/>
                    <a:pt x="1868" y="646"/>
                  </a:cubicBezTo>
                  <a:cubicBezTo>
                    <a:pt x="1869" y="647"/>
                    <a:pt x="1869" y="647"/>
                    <a:pt x="1869" y="647"/>
                  </a:cubicBezTo>
                  <a:cubicBezTo>
                    <a:pt x="1883" y="643"/>
                    <a:pt x="1871" y="631"/>
                    <a:pt x="1870" y="623"/>
                  </a:cubicBezTo>
                  <a:cubicBezTo>
                    <a:pt x="1866" y="628"/>
                    <a:pt x="1857" y="643"/>
                    <a:pt x="1866" y="647"/>
                  </a:cubicBezTo>
                  <a:cubicBezTo>
                    <a:pt x="1866" y="648"/>
                    <a:pt x="1866" y="648"/>
                    <a:pt x="1866" y="648"/>
                  </a:cubicBezTo>
                  <a:cubicBezTo>
                    <a:pt x="1867" y="649"/>
                    <a:pt x="1867" y="650"/>
                    <a:pt x="1867" y="651"/>
                  </a:cubicBezTo>
                  <a:cubicBezTo>
                    <a:pt x="1867" y="652"/>
                    <a:pt x="1867" y="653"/>
                    <a:pt x="1868" y="654"/>
                  </a:cubicBezTo>
                  <a:cubicBezTo>
                    <a:pt x="1868" y="654"/>
                    <a:pt x="1868" y="655"/>
                    <a:pt x="1868" y="655"/>
                  </a:cubicBezTo>
                  <a:cubicBezTo>
                    <a:pt x="1868" y="655"/>
                    <a:pt x="1868" y="655"/>
                    <a:pt x="1868" y="656"/>
                  </a:cubicBezTo>
                  <a:cubicBezTo>
                    <a:pt x="1869" y="656"/>
                    <a:pt x="1869" y="656"/>
                    <a:pt x="1869" y="656"/>
                  </a:cubicBezTo>
                  <a:cubicBezTo>
                    <a:pt x="1869" y="657"/>
                    <a:pt x="1869" y="657"/>
                    <a:pt x="1869" y="657"/>
                  </a:cubicBezTo>
                  <a:cubicBezTo>
                    <a:pt x="1869" y="658"/>
                    <a:pt x="1870" y="658"/>
                    <a:pt x="1870" y="658"/>
                  </a:cubicBezTo>
                  <a:cubicBezTo>
                    <a:pt x="1870" y="658"/>
                    <a:pt x="1870" y="658"/>
                    <a:pt x="1870" y="659"/>
                  </a:cubicBezTo>
                  <a:cubicBezTo>
                    <a:pt x="1870" y="659"/>
                    <a:pt x="1870" y="659"/>
                    <a:pt x="1870" y="659"/>
                  </a:cubicBezTo>
                  <a:cubicBezTo>
                    <a:pt x="1869" y="659"/>
                    <a:pt x="1867" y="658"/>
                    <a:pt x="1865" y="657"/>
                  </a:cubicBezTo>
                  <a:cubicBezTo>
                    <a:pt x="1865" y="657"/>
                    <a:pt x="1865" y="657"/>
                    <a:pt x="1864" y="657"/>
                  </a:cubicBezTo>
                  <a:cubicBezTo>
                    <a:pt x="1863" y="657"/>
                    <a:pt x="1863" y="657"/>
                    <a:pt x="1863" y="657"/>
                  </a:cubicBezTo>
                  <a:cubicBezTo>
                    <a:pt x="1863" y="656"/>
                    <a:pt x="1862" y="656"/>
                    <a:pt x="1862" y="656"/>
                  </a:cubicBezTo>
                  <a:cubicBezTo>
                    <a:pt x="1861" y="655"/>
                    <a:pt x="1860" y="655"/>
                    <a:pt x="1860" y="655"/>
                  </a:cubicBezTo>
                  <a:cubicBezTo>
                    <a:pt x="1859" y="654"/>
                    <a:pt x="1859" y="654"/>
                    <a:pt x="1858" y="654"/>
                  </a:cubicBezTo>
                  <a:cubicBezTo>
                    <a:pt x="1856" y="652"/>
                    <a:pt x="1853" y="651"/>
                    <a:pt x="1851" y="649"/>
                  </a:cubicBezTo>
                  <a:cubicBezTo>
                    <a:pt x="1851" y="649"/>
                    <a:pt x="1850" y="648"/>
                    <a:pt x="1849" y="647"/>
                  </a:cubicBezTo>
                  <a:cubicBezTo>
                    <a:pt x="1849" y="647"/>
                    <a:pt x="1849" y="647"/>
                    <a:pt x="1849" y="647"/>
                  </a:cubicBezTo>
                  <a:cubicBezTo>
                    <a:pt x="1849" y="647"/>
                    <a:pt x="1849" y="647"/>
                    <a:pt x="1848" y="646"/>
                  </a:cubicBezTo>
                  <a:cubicBezTo>
                    <a:pt x="1848" y="646"/>
                    <a:pt x="1848" y="646"/>
                    <a:pt x="1847" y="645"/>
                  </a:cubicBezTo>
                  <a:cubicBezTo>
                    <a:pt x="1847" y="645"/>
                    <a:pt x="1847" y="645"/>
                    <a:pt x="1847" y="645"/>
                  </a:cubicBezTo>
                  <a:cubicBezTo>
                    <a:pt x="1847" y="644"/>
                    <a:pt x="1846" y="644"/>
                    <a:pt x="1846" y="644"/>
                  </a:cubicBezTo>
                  <a:cubicBezTo>
                    <a:pt x="1845" y="643"/>
                    <a:pt x="1845" y="642"/>
                    <a:pt x="1844" y="641"/>
                  </a:cubicBezTo>
                  <a:cubicBezTo>
                    <a:pt x="1844" y="641"/>
                    <a:pt x="1843" y="640"/>
                    <a:pt x="1843" y="640"/>
                  </a:cubicBezTo>
                  <a:cubicBezTo>
                    <a:pt x="1843" y="640"/>
                    <a:pt x="1843" y="640"/>
                    <a:pt x="1842" y="639"/>
                  </a:cubicBezTo>
                  <a:cubicBezTo>
                    <a:pt x="1842" y="639"/>
                    <a:pt x="1842" y="639"/>
                    <a:pt x="1842" y="639"/>
                  </a:cubicBezTo>
                  <a:cubicBezTo>
                    <a:pt x="1841" y="637"/>
                    <a:pt x="1840" y="635"/>
                    <a:pt x="1839" y="634"/>
                  </a:cubicBezTo>
                  <a:cubicBezTo>
                    <a:pt x="1838" y="633"/>
                    <a:pt x="1838" y="633"/>
                    <a:pt x="1838" y="632"/>
                  </a:cubicBezTo>
                  <a:cubicBezTo>
                    <a:pt x="1837" y="631"/>
                    <a:pt x="1837" y="631"/>
                    <a:pt x="1837" y="630"/>
                  </a:cubicBezTo>
                  <a:cubicBezTo>
                    <a:pt x="1836" y="628"/>
                    <a:pt x="1835" y="627"/>
                    <a:pt x="1835" y="627"/>
                  </a:cubicBezTo>
                  <a:cubicBezTo>
                    <a:pt x="1835" y="627"/>
                    <a:pt x="1835" y="627"/>
                    <a:pt x="1835" y="628"/>
                  </a:cubicBezTo>
                  <a:cubicBezTo>
                    <a:pt x="1835" y="628"/>
                    <a:pt x="1836" y="629"/>
                    <a:pt x="1836" y="631"/>
                  </a:cubicBezTo>
                  <a:cubicBezTo>
                    <a:pt x="1836" y="631"/>
                    <a:pt x="1836" y="632"/>
                    <a:pt x="1836" y="633"/>
                  </a:cubicBezTo>
                  <a:cubicBezTo>
                    <a:pt x="1837" y="633"/>
                    <a:pt x="1837" y="634"/>
                    <a:pt x="1837" y="635"/>
                  </a:cubicBezTo>
                  <a:cubicBezTo>
                    <a:pt x="1838" y="636"/>
                    <a:pt x="1838" y="637"/>
                    <a:pt x="1838" y="638"/>
                  </a:cubicBezTo>
                  <a:cubicBezTo>
                    <a:pt x="1838" y="638"/>
                    <a:pt x="1839" y="638"/>
                    <a:pt x="1839" y="639"/>
                  </a:cubicBezTo>
                  <a:cubicBezTo>
                    <a:pt x="1839" y="639"/>
                    <a:pt x="1840" y="640"/>
                    <a:pt x="1840" y="640"/>
                  </a:cubicBezTo>
                  <a:cubicBezTo>
                    <a:pt x="1840" y="640"/>
                    <a:pt x="1840" y="641"/>
                    <a:pt x="1840" y="641"/>
                  </a:cubicBezTo>
                  <a:cubicBezTo>
                    <a:pt x="1841" y="641"/>
                    <a:pt x="1841" y="641"/>
                    <a:pt x="1841" y="642"/>
                  </a:cubicBezTo>
                  <a:cubicBezTo>
                    <a:pt x="1841" y="642"/>
                    <a:pt x="1842" y="642"/>
                    <a:pt x="1842" y="643"/>
                  </a:cubicBezTo>
                  <a:cubicBezTo>
                    <a:pt x="1842" y="643"/>
                    <a:pt x="1843" y="644"/>
                    <a:pt x="1843" y="644"/>
                  </a:cubicBezTo>
                  <a:cubicBezTo>
                    <a:pt x="1843" y="644"/>
                    <a:pt x="1842" y="644"/>
                    <a:pt x="1841" y="644"/>
                  </a:cubicBezTo>
                  <a:cubicBezTo>
                    <a:pt x="1841" y="644"/>
                    <a:pt x="1840" y="644"/>
                    <a:pt x="1839" y="644"/>
                  </a:cubicBezTo>
                  <a:cubicBezTo>
                    <a:pt x="1838" y="644"/>
                    <a:pt x="1837" y="644"/>
                    <a:pt x="1837" y="644"/>
                  </a:cubicBezTo>
                  <a:cubicBezTo>
                    <a:pt x="1836" y="644"/>
                    <a:pt x="1835" y="644"/>
                    <a:pt x="1835" y="644"/>
                  </a:cubicBezTo>
                  <a:cubicBezTo>
                    <a:pt x="1835" y="644"/>
                    <a:pt x="1835" y="644"/>
                    <a:pt x="1835" y="644"/>
                  </a:cubicBezTo>
                  <a:cubicBezTo>
                    <a:pt x="1834" y="644"/>
                    <a:pt x="1834" y="644"/>
                    <a:pt x="1834" y="644"/>
                  </a:cubicBezTo>
                  <a:cubicBezTo>
                    <a:pt x="1827" y="633"/>
                    <a:pt x="1818" y="640"/>
                    <a:pt x="1810" y="644"/>
                  </a:cubicBezTo>
                  <a:cubicBezTo>
                    <a:pt x="1818" y="657"/>
                    <a:pt x="1826" y="659"/>
                    <a:pt x="1834" y="646"/>
                  </a:cubicBezTo>
                  <a:cubicBezTo>
                    <a:pt x="1834" y="646"/>
                    <a:pt x="1834" y="646"/>
                    <a:pt x="1834" y="646"/>
                  </a:cubicBezTo>
                  <a:cubicBezTo>
                    <a:pt x="1835" y="646"/>
                    <a:pt x="1836" y="646"/>
                    <a:pt x="1837" y="646"/>
                  </a:cubicBezTo>
                  <a:cubicBezTo>
                    <a:pt x="1837" y="646"/>
                    <a:pt x="1838" y="646"/>
                    <a:pt x="1839" y="646"/>
                  </a:cubicBezTo>
                  <a:cubicBezTo>
                    <a:pt x="1840" y="646"/>
                    <a:pt x="1840" y="646"/>
                    <a:pt x="1841" y="646"/>
                  </a:cubicBezTo>
                  <a:cubicBezTo>
                    <a:pt x="1842" y="646"/>
                    <a:pt x="1843" y="646"/>
                    <a:pt x="1843" y="647"/>
                  </a:cubicBezTo>
                  <a:cubicBezTo>
                    <a:pt x="1844" y="647"/>
                    <a:pt x="1845" y="647"/>
                    <a:pt x="1845" y="647"/>
                  </a:cubicBezTo>
                  <a:cubicBezTo>
                    <a:pt x="1845" y="647"/>
                    <a:pt x="1845" y="647"/>
                    <a:pt x="1845" y="647"/>
                  </a:cubicBezTo>
                  <a:cubicBezTo>
                    <a:pt x="1845" y="647"/>
                    <a:pt x="1845" y="647"/>
                    <a:pt x="1845" y="647"/>
                  </a:cubicBezTo>
                  <a:cubicBezTo>
                    <a:pt x="1846" y="648"/>
                    <a:pt x="1846" y="648"/>
                    <a:pt x="1847" y="648"/>
                  </a:cubicBezTo>
                  <a:cubicBezTo>
                    <a:pt x="1848" y="649"/>
                    <a:pt x="1849" y="650"/>
                    <a:pt x="1850" y="651"/>
                  </a:cubicBezTo>
                  <a:cubicBezTo>
                    <a:pt x="1852" y="653"/>
                    <a:pt x="1854" y="655"/>
                    <a:pt x="1857" y="656"/>
                  </a:cubicBezTo>
                  <a:cubicBezTo>
                    <a:pt x="1857" y="656"/>
                    <a:pt x="1858" y="657"/>
                    <a:pt x="1859" y="657"/>
                  </a:cubicBezTo>
                  <a:cubicBezTo>
                    <a:pt x="1859" y="657"/>
                    <a:pt x="1860" y="658"/>
                    <a:pt x="1860" y="658"/>
                  </a:cubicBezTo>
                  <a:cubicBezTo>
                    <a:pt x="1861" y="658"/>
                    <a:pt x="1862" y="659"/>
                    <a:pt x="1862" y="659"/>
                  </a:cubicBezTo>
                  <a:cubicBezTo>
                    <a:pt x="1863" y="659"/>
                    <a:pt x="1863" y="659"/>
                    <a:pt x="1863" y="659"/>
                  </a:cubicBezTo>
                  <a:cubicBezTo>
                    <a:pt x="1864" y="660"/>
                    <a:pt x="1864" y="660"/>
                    <a:pt x="1864" y="660"/>
                  </a:cubicBezTo>
                  <a:cubicBezTo>
                    <a:pt x="1867" y="661"/>
                    <a:pt x="1870" y="662"/>
                    <a:pt x="1873" y="662"/>
                  </a:cubicBezTo>
                  <a:cubicBezTo>
                    <a:pt x="1874" y="662"/>
                    <a:pt x="1874" y="662"/>
                    <a:pt x="1875" y="663"/>
                  </a:cubicBezTo>
                  <a:cubicBezTo>
                    <a:pt x="1876" y="663"/>
                    <a:pt x="1876" y="663"/>
                    <a:pt x="1877" y="663"/>
                  </a:cubicBezTo>
                  <a:cubicBezTo>
                    <a:pt x="1878" y="663"/>
                    <a:pt x="1878" y="663"/>
                    <a:pt x="1879" y="663"/>
                  </a:cubicBezTo>
                  <a:cubicBezTo>
                    <a:pt x="1880" y="663"/>
                    <a:pt x="1880" y="663"/>
                    <a:pt x="1881" y="663"/>
                  </a:cubicBezTo>
                  <a:cubicBezTo>
                    <a:pt x="1882" y="663"/>
                    <a:pt x="1884" y="663"/>
                    <a:pt x="1885" y="663"/>
                  </a:cubicBezTo>
                  <a:cubicBezTo>
                    <a:pt x="1885" y="663"/>
                    <a:pt x="1885" y="663"/>
                    <a:pt x="1886" y="664"/>
                  </a:cubicBezTo>
                  <a:cubicBezTo>
                    <a:pt x="1886" y="664"/>
                    <a:pt x="1886" y="664"/>
                    <a:pt x="1886" y="664"/>
                  </a:cubicBezTo>
                  <a:cubicBezTo>
                    <a:pt x="1886" y="664"/>
                    <a:pt x="1886" y="664"/>
                    <a:pt x="1886" y="664"/>
                  </a:cubicBezTo>
                  <a:cubicBezTo>
                    <a:pt x="1887" y="664"/>
                    <a:pt x="1887" y="664"/>
                    <a:pt x="1887" y="664"/>
                  </a:cubicBezTo>
                  <a:cubicBezTo>
                    <a:pt x="1887" y="664"/>
                    <a:pt x="1888" y="664"/>
                    <a:pt x="1888" y="664"/>
                  </a:cubicBezTo>
                  <a:cubicBezTo>
                    <a:pt x="1890" y="665"/>
                    <a:pt x="1891" y="667"/>
                    <a:pt x="1893" y="669"/>
                  </a:cubicBezTo>
                  <a:cubicBezTo>
                    <a:pt x="1893" y="669"/>
                    <a:pt x="1894" y="670"/>
                    <a:pt x="1894" y="671"/>
                  </a:cubicBezTo>
                  <a:cubicBezTo>
                    <a:pt x="1894" y="671"/>
                    <a:pt x="1895" y="672"/>
                    <a:pt x="1895" y="672"/>
                  </a:cubicBezTo>
                  <a:cubicBezTo>
                    <a:pt x="1895" y="672"/>
                    <a:pt x="1895" y="673"/>
                    <a:pt x="1896" y="673"/>
                  </a:cubicBezTo>
                  <a:cubicBezTo>
                    <a:pt x="1896" y="675"/>
                    <a:pt x="1897" y="676"/>
                    <a:pt x="1898" y="677"/>
                  </a:cubicBezTo>
                  <a:cubicBezTo>
                    <a:pt x="1898" y="678"/>
                    <a:pt x="1898" y="678"/>
                    <a:pt x="1899" y="679"/>
                  </a:cubicBezTo>
                  <a:cubicBezTo>
                    <a:pt x="1899" y="685"/>
                    <a:pt x="1900" y="691"/>
                    <a:pt x="1900" y="697"/>
                  </a:cubicBezTo>
                  <a:cubicBezTo>
                    <a:pt x="1901" y="709"/>
                    <a:pt x="1902" y="721"/>
                    <a:pt x="1903" y="730"/>
                  </a:cubicBezTo>
                  <a:cubicBezTo>
                    <a:pt x="1903" y="732"/>
                    <a:pt x="1903" y="733"/>
                    <a:pt x="1903" y="734"/>
                  </a:cubicBezTo>
                  <a:cubicBezTo>
                    <a:pt x="1903" y="735"/>
                    <a:pt x="1904" y="736"/>
                    <a:pt x="1904" y="737"/>
                  </a:cubicBezTo>
                  <a:cubicBezTo>
                    <a:pt x="1900" y="733"/>
                    <a:pt x="1895" y="727"/>
                    <a:pt x="1889" y="722"/>
                  </a:cubicBezTo>
                  <a:cubicBezTo>
                    <a:pt x="1859" y="693"/>
                    <a:pt x="1848" y="698"/>
                    <a:pt x="1834" y="661"/>
                  </a:cubicBezTo>
                  <a:cubicBezTo>
                    <a:pt x="1836" y="704"/>
                    <a:pt x="1908" y="730"/>
                    <a:pt x="1901" y="768"/>
                  </a:cubicBezTo>
                  <a:cubicBezTo>
                    <a:pt x="1895" y="798"/>
                    <a:pt x="1823" y="830"/>
                    <a:pt x="1802" y="850"/>
                  </a:cubicBezTo>
                  <a:cubicBezTo>
                    <a:pt x="1776" y="875"/>
                    <a:pt x="1752" y="891"/>
                    <a:pt x="1752" y="891"/>
                  </a:cubicBezTo>
                  <a:cubicBezTo>
                    <a:pt x="1752" y="891"/>
                    <a:pt x="1745" y="887"/>
                    <a:pt x="1736" y="883"/>
                  </a:cubicBezTo>
                  <a:cubicBezTo>
                    <a:pt x="1736" y="883"/>
                    <a:pt x="1737" y="883"/>
                    <a:pt x="1737" y="883"/>
                  </a:cubicBezTo>
                  <a:cubicBezTo>
                    <a:pt x="1738" y="883"/>
                    <a:pt x="1739" y="883"/>
                    <a:pt x="1740" y="883"/>
                  </a:cubicBezTo>
                  <a:cubicBezTo>
                    <a:pt x="1740" y="883"/>
                    <a:pt x="1740" y="883"/>
                    <a:pt x="1741" y="883"/>
                  </a:cubicBezTo>
                  <a:cubicBezTo>
                    <a:pt x="1741" y="883"/>
                    <a:pt x="1742" y="883"/>
                    <a:pt x="1742" y="883"/>
                  </a:cubicBezTo>
                  <a:cubicBezTo>
                    <a:pt x="1743" y="883"/>
                    <a:pt x="1744" y="883"/>
                    <a:pt x="1745" y="883"/>
                  </a:cubicBezTo>
                  <a:cubicBezTo>
                    <a:pt x="1745" y="883"/>
                    <a:pt x="1746" y="883"/>
                    <a:pt x="1747" y="882"/>
                  </a:cubicBezTo>
                  <a:cubicBezTo>
                    <a:pt x="1748" y="882"/>
                    <a:pt x="1750" y="882"/>
                    <a:pt x="1751" y="882"/>
                  </a:cubicBezTo>
                  <a:cubicBezTo>
                    <a:pt x="1753" y="881"/>
                    <a:pt x="1754" y="881"/>
                    <a:pt x="1755" y="881"/>
                  </a:cubicBezTo>
                  <a:cubicBezTo>
                    <a:pt x="1756" y="880"/>
                    <a:pt x="1757" y="880"/>
                    <a:pt x="1758" y="880"/>
                  </a:cubicBezTo>
                  <a:cubicBezTo>
                    <a:pt x="1760" y="879"/>
                    <a:pt x="1761" y="878"/>
                    <a:pt x="1762" y="878"/>
                  </a:cubicBezTo>
                  <a:cubicBezTo>
                    <a:pt x="1763" y="878"/>
                    <a:pt x="1764" y="878"/>
                    <a:pt x="1764" y="878"/>
                  </a:cubicBezTo>
                  <a:cubicBezTo>
                    <a:pt x="1764" y="878"/>
                    <a:pt x="1761" y="878"/>
                    <a:pt x="1758" y="878"/>
                  </a:cubicBezTo>
                  <a:cubicBezTo>
                    <a:pt x="1757" y="878"/>
                    <a:pt x="1756" y="879"/>
                    <a:pt x="1755" y="879"/>
                  </a:cubicBezTo>
                  <a:cubicBezTo>
                    <a:pt x="1753" y="879"/>
                    <a:pt x="1752" y="879"/>
                    <a:pt x="1751" y="879"/>
                  </a:cubicBezTo>
                  <a:cubicBezTo>
                    <a:pt x="1748" y="879"/>
                    <a:pt x="1745" y="879"/>
                    <a:pt x="1742" y="879"/>
                  </a:cubicBezTo>
                  <a:cubicBezTo>
                    <a:pt x="1742" y="879"/>
                    <a:pt x="1742" y="879"/>
                    <a:pt x="1741" y="879"/>
                  </a:cubicBezTo>
                  <a:cubicBezTo>
                    <a:pt x="1741" y="879"/>
                    <a:pt x="1740" y="879"/>
                    <a:pt x="1740" y="879"/>
                  </a:cubicBezTo>
                  <a:cubicBezTo>
                    <a:pt x="1739" y="879"/>
                    <a:pt x="1738" y="879"/>
                    <a:pt x="1737" y="879"/>
                  </a:cubicBezTo>
                  <a:cubicBezTo>
                    <a:pt x="1736" y="879"/>
                    <a:pt x="1734" y="879"/>
                    <a:pt x="1732" y="878"/>
                  </a:cubicBezTo>
                  <a:cubicBezTo>
                    <a:pt x="1732" y="878"/>
                    <a:pt x="1731" y="878"/>
                    <a:pt x="1731" y="878"/>
                  </a:cubicBezTo>
                  <a:cubicBezTo>
                    <a:pt x="1730" y="878"/>
                    <a:pt x="1730" y="878"/>
                    <a:pt x="1730" y="878"/>
                  </a:cubicBezTo>
                  <a:cubicBezTo>
                    <a:pt x="1729" y="878"/>
                    <a:pt x="1728" y="878"/>
                    <a:pt x="1727" y="878"/>
                  </a:cubicBezTo>
                  <a:cubicBezTo>
                    <a:pt x="1726" y="877"/>
                    <a:pt x="1726" y="877"/>
                    <a:pt x="1726" y="877"/>
                  </a:cubicBezTo>
                  <a:cubicBezTo>
                    <a:pt x="1726" y="877"/>
                    <a:pt x="1726" y="877"/>
                    <a:pt x="1726" y="877"/>
                  </a:cubicBezTo>
                  <a:cubicBezTo>
                    <a:pt x="1726" y="877"/>
                    <a:pt x="1725" y="877"/>
                    <a:pt x="1725" y="877"/>
                  </a:cubicBezTo>
                  <a:cubicBezTo>
                    <a:pt x="1714" y="872"/>
                    <a:pt x="1701" y="865"/>
                    <a:pt x="1695" y="862"/>
                  </a:cubicBezTo>
                  <a:cubicBezTo>
                    <a:pt x="1695" y="862"/>
                    <a:pt x="1695" y="862"/>
                    <a:pt x="1695" y="862"/>
                  </a:cubicBezTo>
                  <a:cubicBezTo>
                    <a:pt x="1695" y="862"/>
                    <a:pt x="1696" y="862"/>
                    <a:pt x="1697" y="862"/>
                  </a:cubicBezTo>
                  <a:cubicBezTo>
                    <a:pt x="1697" y="862"/>
                    <a:pt x="1698" y="862"/>
                    <a:pt x="1698" y="862"/>
                  </a:cubicBezTo>
                  <a:cubicBezTo>
                    <a:pt x="1699" y="862"/>
                    <a:pt x="1699" y="862"/>
                    <a:pt x="1699" y="862"/>
                  </a:cubicBezTo>
                  <a:cubicBezTo>
                    <a:pt x="1700" y="862"/>
                    <a:pt x="1700" y="861"/>
                    <a:pt x="1700" y="861"/>
                  </a:cubicBezTo>
                  <a:cubicBezTo>
                    <a:pt x="1701" y="861"/>
                    <a:pt x="1702" y="861"/>
                    <a:pt x="1702" y="861"/>
                  </a:cubicBezTo>
                  <a:cubicBezTo>
                    <a:pt x="1704" y="861"/>
                    <a:pt x="1705" y="860"/>
                    <a:pt x="1706" y="860"/>
                  </a:cubicBezTo>
                  <a:cubicBezTo>
                    <a:pt x="1708" y="859"/>
                    <a:pt x="1709" y="859"/>
                    <a:pt x="1710" y="858"/>
                  </a:cubicBezTo>
                  <a:cubicBezTo>
                    <a:pt x="1711" y="858"/>
                    <a:pt x="1711" y="858"/>
                    <a:pt x="1712" y="858"/>
                  </a:cubicBezTo>
                  <a:cubicBezTo>
                    <a:pt x="1725" y="865"/>
                    <a:pt x="1737" y="842"/>
                    <a:pt x="1740" y="833"/>
                  </a:cubicBezTo>
                  <a:cubicBezTo>
                    <a:pt x="1730" y="839"/>
                    <a:pt x="1705" y="834"/>
                    <a:pt x="1710" y="854"/>
                  </a:cubicBezTo>
                  <a:cubicBezTo>
                    <a:pt x="1712" y="854"/>
                    <a:pt x="1712" y="854"/>
                    <a:pt x="1712" y="854"/>
                  </a:cubicBezTo>
                  <a:cubicBezTo>
                    <a:pt x="1711" y="855"/>
                    <a:pt x="1710" y="855"/>
                    <a:pt x="1709" y="856"/>
                  </a:cubicBezTo>
                  <a:cubicBezTo>
                    <a:pt x="1709" y="856"/>
                    <a:pt x="1710" y="856"/>
                    <a:pt x="1710" y="856"/>
                  </a:cubicBezTo>
                  <a:cubicBezTo>
                    <a:pt x="1710" y="856"/>
                    <a:pt x="1710" y="857"/>
                    <a:pt x="1709" y="857"/>
                  </a:cubicBezTo>
                  <a:cubicBezTo>
                    <a:pt x="1708" y="857"/>
                    <a:pt x="1707" y="858"/>
                    <a:pt x="1706" y="858"/>
                  </a:cubicBezTo>
                  <a:cubicBezTo>
                    <a:pt x="1704" y="859"/>
                    <a:pt x="1703" y="859"/>
                    <a:pt x="1702" y="859"/>
                  </a:cubicBezTo>
                  <a:cubicBezTo>
                    <a:pt x="1701" y="859"/>
                    <a:pt x="1701" y="859"/>
                    <a:pt x="1700" y="860"/>
                  </a:cubicBezTo>
                  <a:cubicBezTo>
                    <a:pt x="1700" y="860"/>
                    <a:pt x="1699" y="860"/>
                    <a:pt x="1699" y="860"/>
                  </a:cubicBezTo>
                  <a:cubicBezTo>
                    <a:pt x="1699" y="860"/>
                    <a:pt x="1698" y="860"/>
                    <a:pt x="1698" y="860"/>
                  </a:cubicBezTo>
                  <a:cubicBezTo>
                    <a:pt x="1698" y="860"/>
                    <a:pt x="1697" y="860"/>
                    <a:pt x="1697" y="860"/>
                  </a:cubicBezTo>
                  <a:cubicBezTo>
                    <a:pt x="1696" y="860"/>
                    <a:pt x="1695" y="860"/>
                    <a:pt x="1695" y="860"/>
                  </a:cubicBezTo>
                  <a:cubicBezTo>
                    <a:pt x="1695" y="860"/>
                    <a:pt x="1694" y="860"/>
                    <a:pt x="1694" y="860"/>
                  </a:cubicBezTo>
                  <a:cubicBezTo>
                    <a:pt x="1694" y="860"/>
                    <a:pt x="1694" y="860"/>
                    <a:pt x="1693" y="860"/>
                  </a:cubicBezTo>
                  <a:cubicBezTo>
                    <a:pt x="1693" y="860"/>
                    <a:pt x="1693" y="860"/>
                    <a:pt x="1692" y="860"/>
                  </a:cubicBezTo>
                  <a:cubicBezTo>
                    <a:pt x="1692" y="860"/>
                    <a:pt x="1692" y="861"/>
                    <a:pt x="1692" y="861"/>
                  </a:cubicBezTo>
                  <a:cubicBezTo>
                    <a:pt x="1691" y="860"/>
                    <a:pt x="1691" y="860"/>
                    <a:pt x="1690" y="859"/>
                  </a:cubicBezTo>
                  <a:cubicBezTo>
                    <a:pt x="1690" y="859"/>
                    <a:pt x="1689" y="858"/>
                    <a:pt x="1688" y="857"/>
                  </a:cubicBezTo>
                  <a:cubicBezTo>
                    <a:pt x="1688" y="857"/>
                    <a:pt x="1687" y="856"/>
                    <a:pt x="1686" y="855"/>
                  </a:cubicBezTo>
                  <a:cubicBezTo>
                    <a:pt x="1686" y="854"/>
                    <a:pt x="1685" y="854"/>
                    <a:pt x="1685" y="853"/>
                  </a:cubicBezTo>
                  <a:cubicBezTo>
                    <a:pt x="1684" y="852"/>
                    <a:pt x="1683" y="851"/>
                    <a:pt x="1683" y="851"/>
                  </a:cubicBezTo>
                  <a:cubicBezTo>
                    <a:pt x="1682" y="849"/>
                    <a:pt x="1681" y="847"/>
                    <a:pt x="1679" y="846"/>
                  </a:cubicBezTo>
                  <a:cubicBezTo>
                    <a:pt x="1679" y="846"/>
                    <a:pt x="1678" y="845"/>
                    <a:pt x="1678" y="845"/>
                  </a:cubicBezTo>
                  <a:cubicBezTo>
                    <a:pt x="1677" y="845"/>
                    <a:pt x="1677" y="845"/>
                    <a:pt x="1677" y="845"/>
                  </a:cubicBezTo>
                  <a:cubicBezTo>
                    <a:pt x="1677" y="844"/>
                    <a:pt x="1677" y="844"/>
                    <a:pt x="1677" y="844"/>
                  </a:cubicBezTo>
                  <a:cubicBezTo>
                    <a:pt x="1676" y="844"/>
                    <a:pt x="1676" y="844"/>
                    <a:pt x="1676" y="843"/>
                  </a:cubicBezTo>
                  <a:cubicBezTo>
                    <a:pt x="1675" y="843"/>
                    <a:pt x="1675" y="843"/>
                    <a:pt x="1674" y="843"/>
                  </a:cubicBezTo>
                  <a:cubicBezTo>
                    <a:pt x="1673" y="842"/>
                    <a:pt x="1671" y="841"/>
                    <a:pt x="1670" y="841"/>
                  </a:cubicBezTo>
                  <a:cubicBezTo>
                    <a:pt x="1692" y="823"/>
                    <a:pt x="1720" y="807"/>
                    <a:pt x="1735" y="786"/>
                  </a:cubicBezTo>
                  <a:cubicBezTo>
                    <a:pt x="1718" y="801"/>
                    <a:pt x="1701" y="810"/>
                    <a:pt x="1681" y="822"/>
                  </a:cubicBezTo>
                  <a:cubicBezTo>
                    <a:pt x="1681" y="821"/>
                    <a:pt x="1681" y="821"/>
                    <a:pt x="1681" y="821"/>
                  </a:cubicBezTo>
                  <a:cubicBezTo>
                    <a:pt x="1682" y="820"/>
                    <a:pt x="1683" y="819"/>
                    <a:pt x="1684" y="818"/>
                  </a:cubicBezTo>
                  <a:cubicBezTo>
                    <a:pt x="1687" y="814"/>
                    <a:pt x="1690" y="810"/>
                    <a:pt x="1693" y="806"/>
                  </a:cubicBezTo>
                  <a:cubicBezTo>
                    <a:pt x="1698" y="799"/>
                    <a:pt x="1705" y="792"/>
                    <a:pt x="1711" y="785"/>
                  </a:cubicBezTo>
                  <a:cubicBezTo>
                    <a:pt x="1715" y="782"/>
                    <a:pt x="1718" y="779"/>
                    <a:pt x="1722" y="776"/>
                  </a:cubicBezTo>
                  <a:cubicBezTo>
                    <a:pt x="1725" y="774"/>
                    <a:pt x="1729" y="771"/>
                    <a:pt x="1732" y="768"/>
                  </a:cubicBezTo>
                  <a:cubicBezTo>
                    <a:pt x="1734" y="766"/>
                    <a:pt x="1736" y="765"/>
                    <a:pt x="1737" y="763"/>
                  </a:cubicBezTo>
                  <a:cubicBezTo>
                    <a:pt x="1738" y="763"/>
                    <a:pt x="1739" y="763"/>
                    <a:pt x="1739" y="763"/>
                  </a:cubicBezTo>
                  <a:cubicBezTo>
                    <a:pt x="1741" y="763"/>
                    <a:pt x="1743" y="763"/>
                    <a:pt x="1745" y="763"/>
                  </a:cubicBezTo>
                  <a:cubicBezTo>
                    <a:pt x="1746" y="763"/>
                    <a:pt x="1746" y="763"/>
                    <a:pt x="1747" y="763"/>
                  </a:cubicBezTo>
                  <a:cubicBezTo>
                    <a:pt x="1748" y="764"/>
                    <a:pt x="1748" y="764"/>
                    <a:pt x="1749" y="764"/>
                  </a:cubicBezTo>
                  <a:cubicBezTo>
                    <a:pt x="1750" y="764"/>
                    <a:pt x="1751" y="764"/>
                    <a:pt x="1753" y="764"/>
                  </a:cubicBezTo>
                  <a:cubicBezTo>
                    <a:pt x="1754" y="765"/>
                    <a:pt x="1755" y="765"/>
                    <a:pt x="1756" y="766"/>
                  </a:cubicBezTo>
                  <a:cubicBezTo>
                    <a:pt x="1757" y="766"/>
                    <a:pt x="1757" y="766"/>
                    <a:pt x="1757" y="766"/>
                  </a:cubicBezTo>
                  <a:cubicBezTo>
                    <a:pt x="1757" y="766"/>
                    <a:pt x="1758" y="767"/>
                    <a:pt x="1758" y="767"/>
                  </a:cubicBezTo>
                  <a:cubicBezTo>
                    <a:pt x="1758" y="767"/>
                    <a:pt x="1759" y="767"/>
                    <a:pt x="1759" y="767"/>
                  </a:cubicBezTo>
                  <a:cubicBezTo>
                    <a:pt x="1759" y="768"/>
                    <a:pt x="1759" y="768"/>
                    <a:pt x="1760" y="768"/>
                  </a:cubicBezTo>
                  <a:cubicBezTo>
                    <a:pt x="1762" y="770"/>
                    <a:pt x="1764" y="772"/>
                    <a:pt x="1766" y="775"/>
                  </a:cubicBezTo>
                  <a:cubicBezTo>
                    <a:pt x="1768" y="776"/>
                    <a:pt x="1769" y="777"/>
                    <a:pt x="1771" y="778"/>
                  </a:cubicBezTo>
                  <a:cubicBezTo>
                    <a:pt x="1772" y="779"/>
                    <a:pt x="1772" y="779"/>
                    <a:pt x="1773" y="780"/>
                  </a:cubicBezTo>
                  <a:cubicBezTo>
                    <a:pt x="1774" y="780"/>
                    <a:pt x="1774" y="780"/>
                    <a:pt x="1774" y="780"/>
                  </a:cubicBezTo>
                  <a:cubicBezTo>
                    <a:pt x="1774" y="780"/>
                    <a:pt x="1774" y="780"/>
                    <a:pt x="1775" y="780"/>
                  </a:cubicBezTo>
                  <a:cubicBezTo>
                    <a:pt x="1775" y="780"/>
                    <a:pt x="1775" y="780"/>
                    <a:pt x="1775" y="780"/>
                  </a:cubicBezTo>
                  <a:cubicBezTo>
                    <a:pt x="1776" y="780"/>
                    <a:pt x="1776" y="781"/>
                    <a:pt x="1776" y="781"/>
                  </a:cubicBezTo>
                  <a:cubicBezTo>
                    <a:pt x="1780" y="782"/>
                    <a:pt x="1784" y="781"/>
                    <a:pt x="1788" y="781"/>
                  </a:cubicBezTo>
                  <a:cubicBezTo>
                    <a:pt x="1789" y="781"/>
                    <a:pt x="1790" y="781"/>
                    <a:pt x="1791" y="780"/>
                  </a:cubicBezTo>
                  <a:cubicBezTo>
                    <a:pt x="1791" y="781"/>
                    <a:pt x="1791" y="781"/>
                    <a:pt x="1792" y="781"/>
                  </a:cubicBezTo>
                  <a:cubicBezTo>
                    <a:pt x="1792" y="781"/>
                    <a:pt x="1792" y="781"/>
                    <a:pt x="1792" y="781"/>
                  </a:cubicBezTo>
                  <a:cubicBezTo>
                    <a:pt x="1792" y="781"/>
                    <a:pt x="1792" y="782"/>
                    <a:pt x="1793" y="782"/>
                  </a:cubicBezTo>
                  <a:cubicBezTo>
                    <a:pt x="1793" y="782"/>
                    <a:pt x="1794" y="782"/>
                    <a:pt x="1795" y="783"/>
                  </a:cubicBezTo>
                  <a:cubicBezTo>
                    <a:pt x="1796" y="783"/>
                    <a:pt x="1797" y="784"/>
                    <a:pt x="1798" y="784"/>
                  </a:cubicBezTo>
                  <a:cubicBezTo>
                    <a:pt x="1799" y="785"/>
                    <a:pt x="1800" y="785"/>
                    <a:pt x="1801" y="786"/>
                  </a:cubicBezTo>
                  <a:cubicBezTo>
                    <a:pt x="1802" y="786"/>
                    <a:pt x="1803" y="787"/>
                    <a:pt x="1804" y="788"/>
                  </a:cubicBezTo>
                  <a:cubicBezTo>
                    <a:pt x="1805" y="788"/>
                    <a:pt x="1806" y="789"/>
                    <a:pt x="1807" y="790"/>
                  </a:cubicBezTo>
                  <a:cubicBezTo>
                    <a:pt x="1811" y="803"/>
                    <a:pt x="1820" y="815"/>
                    <a:pt x="1837" y="815"/>
                  </a:cubicBezTo>
                  <a:cubicBezTo>
                    <a:pt x="1830" y="801"/>
                    <a:pt x="1824" y="788"/>
                    <a:pt x="1807" y="785"/>
                  </a:cubicBezTo>
                  <a:cubicBezTo>
                    <a:pt x="1806" y="785"/>
                    <a:pt x="1806" y="785"/>
                    <a:pt x="1806" y="785"/>
                  </a:cubicBezTo>
                  <a:cubicBezTo>
                    <a:pt x="1806" y="785"/>
                    <a:pt x="1806" y="785"/>
                    <a:pt x="1806" y="785"/>
                  </a:cubicBezTo>
                  <a:cubicBezTo>
                    <a:pt x="1805" y="785"/>
                    <a:pt x="1804" y="784"/>
                    <a:pt x="1803" y="783"/>
                  </a:cubicBezTo>
                  <a:cubicBezTo>
                    <a:pt x="1802" y="783"/>
                    <a:pt x="1801" y="782"/>
                    <a:pt x="1800" y="782"/>
                  </a:cubicBezTo>
                  <a:cubicBezTo>
                    <a:pt x="1799" y="781"/>
                    <a:pt x="1798" y="781"/>
                    <a:pt x="1797" y="780"/>
                  </a:cubicBezTo>
                  <a:cubicBezTo>
                    <a:pt x="1796" y="780"/>
                    <a:pt x="1796" y="780"/>
                    <a:pt x="1796" y="780"/>
                  </a:cubicBezTo>
                  <a:cubicBezTo>
                    <a:pt x="1797" y="780"/>
                    <a:pt x="1798" y="779"/>
                    <a:pt x="1800" y="779"/>
                  </a:cubicBezTo>
                  <a:cubicBezTo>
                    <a:pt x="1803" y="779"/>
                    <a:pt x="1807" y="779"/>
                    <a:pt x="1810" y="778"/>
                  </a:cubicBezTo>
                  <a:cubicBezTo>
                    <a:pt x="1818" y="778"/>
                    <a:pt x="1824" y="778"/>
                    <a:pt x="1830" y="778"/>
                  </a:cubicBezTo>
                  <a:cubicBezTo>
                    <a:pt x="1831" y="778"/>
                    <a:pt x="1831" y="778"/>
                    <a:pt x="1832" y="778"/>
                  </a:cubicBezTo>
                  <a:cubicBezTo>
                    <a:pt x="1833" y="778"/>
                    <a:pt x="1833" y="778"/>
                    <a:pt x="1834" y="778"/>
                  </a:cubicBezTo>
                  <a:cubicBezTo>
                    <a:pt x="1835" y="778"/>
                    <a:pt x="1837" y="778"/>
                    <a:pt x="1838" y="778"/>
                  </a:cubicBezTo>
                  <a:cubicBezTo>
                    <a:pt x="1840" y="778"/>
                    <a:pt x="1842" y="777"/>
                    <a:pt x="1844" y="777"/>
                  </a:cubicBezTo>
                  <a:cubicBezTo>
                    <a:pt x="1845" y="777"/>
                    <a:pt x="1845" y="777"/>
                    <a:pt x="1846" y="777"/>
                  </a:cubicBezTo>
                  <a:cubicBezTo>
                    <a:pt x="1846" y="777"/>
                    <a:pt x="1846" y="777"/>
                    <a:pt x="1846" y="777"/>
                  </a:cubicBezTo>
                  <a:cubicBezTo>
                    <a:pt x="1846" y="777"/>
                    <a:pt x="1846" y="777"/>
                    <a:pt x="1846" y="777"/>
                  </a:cubicBezTo>
                  <a:cubicBezTo>
                    <a:pt x="1846" y="777"/>
                    <a:pt x="1846" y="777"/>
                    <a:pt x="1846" y="777"/>
                  </a:cubicBezTo>
                  <a:cubicBezTo>
                    <a:pt x="1846" y="777"/>
                    <a:pt x="1846" y="777"/>
                    <a:pt x="1846" y="777"/>
                  </a:cubicBezTo>
                  <a:cubicBezTo>
                    <a:pt x="1846" y="777"/>
                    <a:pt x="1846" y="777"/>
                    <a:pt x="1846" y="778"/>
                  </a:cubicBezTo>
                  <a:cubicBezTo>
                    <a:pt x="1846" y="778"/>
                    <a:pt x="1846" y="778"/>
                    <a:pt x="1846" y="778"/>
                  </a:cubicBezTo>
                  <a:cubicBezTo>
                    <a:pt x="1846" y="778"/>
                    <a:pt x="1846" y="778"/>
                    <a:pt x="1846" y="778"/>
                  </a:cubicBezTo>
                  <a:cubicBezTo>
                    <a:pt x="1845" y="778"/>
                    <a:pt x="1845" y="778"/>
                    <a:pt x="1845" y="778"/>
                  </a:cubicBezTo>
                  <a:cubicBezTo>
                    <a:pt x="1845" y="778"/>
                    <a:pt x="1845" y="778"/>
                    <a:pt x="1846" y="778"/>
                  </a:cubicBezTo>
                  <a:cubicBezTo>
                    <a:pt x="1846" y="778"/>
                    <a:pt x="1846" y="778"/>
                    <a:pt x="1847" y="778"/>
                  </a:cubicBezTo>
                  <a:cubicBezTo>
                    <a:pt x="1847" y="778"/>
                    <a:pt x="1847" y="778"/>
                    <a:pt x="1847" y="778"/>
                  </a:cubicBezTo>
                  <a:cubicBezTo>
                    <a:pt x="1847" y="778"/>
                    <a:pt x="1847" y="777"/>
                    <a:pt x="1847" y="777"/>
                  </a:cubicBezTo>
                  <a:cubicBezTo>
                    <a:pt x="1847" y="777"/>
                    <a:pt x="1847" y="777"/>
                    <a:pt x="1847" y="777"/>
                  </a:cubicBezTo>
                  <a:cubicBezTo>
                    <a:pt x="1847" y="777"/>
                    <a:pt x="1847" y="777"/>
                    <a:pt x="1847" y="777"/>
                  </a:cubicBezTo>
                  <a:cubicBezTo>
                    <a:pt x="1847" y="777"/>
                    <a:pt x="1847" y="777"/>
                    <a:pt x="1847" y="777"/>
                  </a:cubicBezTo>
                  <a:cubicBezTo>
                    <a:pt x="1847" y="777"/>
                    <a:pt x="1847" y="776"/>
                    <a:pt x="1846" y="776"/>
                  </a:cubicBezTo>
                  <a:cubicBezTo>
                    <a:pt x="1846" y="776"/>
                    <a:pt x="1845" y="776"/>
                    <a:pt x="1844" y="776"/>
                  </a:cubicBezTo>
                  <a:cubicBezTo>
                    <a:pt x="1842" y="776"/>
                    <a:pt x="1840" y="775"/>
                    <a:pt x="1838" y="775"/>
                  </a:cubicBezTo>
                  <a:cubicBezTo>
                    <a:pt x="1837" y="775"/>
                    <a:pt x="1836" y="775"/>
                    <a:pt x="1834" y="775"/>
                  </a:cubicBezTo>
                  <a:cubicBezTo>
                    <a:pt x="1834" y="774"/>
                    <a:pt x="1833" y="774"/>
                    <a:pt x="1832" y="774"/>
                  </a:cubicBezTo>
                  <a:cubicBezTo>
                    <a:pt x="1832" y="775"/>
                    <a:pt x="1831" y="774"/>
                    <a:pt x="1830" y="774"/>
                  </a:cubicBezTo>
                  <a:cubicBezTo>
                    <a:pt x="1828" y="774"/>
                    <a:pt x="1826" y="774"/>
                    <a:pt x="1824" y="774"/>
                  </a:cubicBezTo>
                  <a:cubicBezTo>
                    <a:pt x="1824" y="774"/>
                    <a:pt x="1824" y="774"/>
                    <a:pt x="1824" y="774"/>
                  </a:cubicBezTo>
                  <a:cubicBezTo>
                    <a:pt x="1825" y="774"/>
                    <a:pt x="1826" y="774"/>
                    <a:pt x="1826" y="773"/>
                  </a:cubicBezTo>
                  <a:cubicBezTo>
                    <a:pt x="1827" y="773"/>
                    <a:pt x="1828" y="773"/>
                    <a:pt x="1828" y="773"/>
                  </a:cubicBezTo>
                  <a:cubicBezTo>
                    <a:pt x="1829" y="772"/>
                    <a:pt x="1830" y="772"/>
                    <a:pt x="1830" y="772"/>
                  </a:cubicBezTo>
                  <a:cubicBezTo>
                    <a:pt x="1831" y="771"/>
                    <a:pt x="1833" y="770"/>
                    <a:pt x="1834" y="769"/>
                  </a:cubicBezTo>
                  <a:cubicBezTo>
                    <a:pt x="1835" y="768"/>
                    <a:pt x="1837" y="767"/>
                    <a:pt x="1838" y="767"/>
                  </a:cubicBezTo>
                  <a:cubicBezTo>
                    <a:pt x="1838" y="766"/>
                    <a:pt x="1839" y="766"/>
                    <a:pt x="1839" y="766"/>
                  </a:cubicBezTo>
                  <a:cubicBezTo>
                    <a:pt x="1856" y="777"/>
                    <a:pt x="1866" y="740"/>
                    <a:pt x="1873" y="732"/>
                  </a:cubicBezTo>
                  <a:cubicBezTo>
                    <a:pt x="1856" y="734"/>
                    <a:pt x="1826" y="744"/>
                    <a:pt x="1837" y="763"/>
                  </a:cubicBezTo>
                  <a:cubicBezTo>
                    <a:pt x="1838" y="763"/>
                    <a:pt x="1839" y="762"/>
                    <a:pt x="1840" y="762"/>
                  </a:cubicBezTo>
                  <a:cubicBezTo>
                    <a:pt x="1840" y="762"/>
                    <a:pt x="1840" y="762"/>
                    <a:pt x="1840" y="762"/>
                  </a:cubicBezTo>
                  <a:cubicBezTo>
                    <a:pt x="1839" y="763"/>
                    <a:pt x="1838" y="764"/>
                    <a:pt x="1836" y="765"/>
                  </a:cubicBezTo>
                  <a:cubicBezTo>
                    <a:pt x="1835" y="766"/>
                    <a:pt x="1834" y="766"/>
                    <a:pt x="1833" y="767"/>
                  </a:cubicBezTo>
                  <a:cubicBezTo>
                    <a:pt x="1831" y="768"/>
                    <a:pt x="1830" y="769"/>
                    <a:pt x="1829" y="769"/>
                  </a:cubicBezTo>
                  <a:cubicBezTo>
                    <a:pt x="1828" y="770"/>
                    <a:pt x="1828" y="770"/>
                    <a:pt x="1827" y="770"/>
                  </a:cubicBezTo>
                  <a:cubicBezTo>
                    <a:pt x="1826" y="771"/>
                    <a:pt x="1826" y="771"/>
                    <a:pt x="1825" y="771"/>
                  </a:cubicBezTo>
                  <a:cubicBezTo>
                    <a:pt x="1825" y="771"/>
                    <a:pt x="1824" y="772"/>
                    <a:pt x="1824" y="772"/>
                  </a:cubicBezTo>
                  <a:cubicBezTo>
                    <a:pt x="1823" y="772"/>
                    <a:pt x="1822" y="772"/>
                    <a:pt x="1822" y="773"/>
                  </a:cubicBezTo>
                  <a:cubicBezTo>
                    <a:pt x="1822" y="773"/>
                    <a:pt x="1821" y="773"/>
                    <a:pt x="1821" y="773"/>
                  </a:cubicBezTo>
                  <a:cubicBezTo>
                    <a:pt x="1821" y="773"/>
                    <a:pt x="1821" y="773"/>
                    <a:pt x="1820" y="773"/>
                  </a:cubicBezTo>
                  <a:cubicBezTo>
                    <a:pt x="1820" y="773"/>
                    <a:pt x="1819" y="774"/>
                    <a:pt x="1819" y="774"/>
                  </a:cubicBezTo>
                  <a:cubicBezTo>
                    <a:pt x="1819" y="774"/>
                    <a:pt x="1818" y="774"/>
                    <a:pt x="1818" y="774"/>
                  </a:cubicBezTo>
                  <a:cubicBezTo>
                    <a:pt x="1816" y="775"/>
                    <a:pt x="1813" y="775"/>
                    <a:pt x="1811" y="775"/>
                  </a:cubicBezTo>
                  <a:cubicBezTo>
                    <a:pt x="1807" y="775"/>
                    <a:pt x="1803" y="775"/>
                    <a:pt x="1799" y="776"/>
                  </a:cubicBezTo>
                  <a:cubicBezTo>
                    <a:pt x="1795" y="776"/>
                    <a:pt x="1792" y="777"/>
                    <a:pt x="1788" y="777"/>
                  </a:cubicBezTo>
                  <a:cubicBezTo>
                    <a:pt x="1784" y="778"/>
                    <a:pt x="1781" y="778"/>
                    <a:pt x="1777" y="777"/>
                  </a:cubicBezTo>
                  <a:cubicBezTo>
                    <a:pt x="1777" y="777"/>
                    <a:pt x="1777" y="777"/>
                    <a:pt x="1777" y="777"/>
                  </a:cubicBezTo>
                  <a:cubicBezTo>
                    <a:pt x="1776" y="777"/>
                    <a:pt x="1776" y="777"/>
                    <a:pt x="1776" y="777"/>
                  </a:cubicBezTo>
                  <a:cubicBezTo>
                    <a:pt x="1776" y="777"/>
                    <a:pt x="1776" y="777"/>
                    <a:pt x="1776" y="777"/>
                  </a:cubicBezTo>
                  <a:cubicBezTo>
                    <a:pt x="1775" y="776"/>
                    <a:pt x="1775" y="776"/>
                    <a:pt x="1775" y="776"/>
                  </a:cubicBezTo>
                  <a:cubicBezTo>
                    <a:pt x="1774" y="776"/>
                    <a:pt x="1774" y="776"/>
                    <a:pt x="1773" y="775"/>
                  </a:cubicBezTo>
                  <a:cubicBezTo>
                    <a:pt x="1772" y="774"/>
                    <a:pt x="1770" y="773"/>
                    <a:pt x="1769" y="772"/>
                  </a:cubicBezTo>
                  <a:cubicBezTo>
                    <a:pt x="1767" y="770"/>
                    <a:pt x="1765" y="767"/>
                    <a:pt x="1762" y="765"/>
                  </a:cubicBezTo>
                  <a:cubicBezTo>
                    <a:pt x="1762" y="765"/>
                    <a:pt x="1762" y="765"/>
                    <a:pt x="1761" y="764"/>
                  </a:cubicBezTo>
                  <a:cubicBezTo>
                    <a:pt x="1761" y="764"/>
                    <a:pt x="1761" y="764"/>
                    <a:pt x="1760" y="764"/>
                  </a:cubicBezTo>
                  <a:cubicBezTo>
                    <a:pt x="1760" y="763"/>
                    <a:pt x="1760" y="763"/>
                    <a:pt x="1759" y="763"/>
                  </a:cubicBezTo>
                  <a:cubicBezTo>
                    <a:pt x="1759" y="763"/>
                    <a:pt x="1759" y="763"/>
                    <a:pt x="1758" y="762"/>
                  </a:cubicBezTo>
                  <a:cubicBezTo>
                    <a:pt x="1757" y="762"/>
                    <a:pt x="1755" y="761"/>
                    <a:pt x="1754" y="761"/>
                  </a:cubicBezTo>
                  <a:cubicBezTo>
                    <a:pt x="1753" y="761"/>
                    <a:pt x="1752" y="761"/>
                    <a:pt x="1751" y="760"/>
                  </a:cubicBezTo>
                  <a:cubicBezTo>
                    <a:pt x="1751" y="760"/>
                    <a:pt x="1750" y="760"/>
                    <a:pt x="1749" y="760"/>
                  </a:cubicBezTo>
                  <a:cubicBezTo>
                    <a:pt x="1749" y="760"/>
                    <a:pt x="1748" y="760"/>
                    <a:pt x="1747" y="760"/>
                  </a:cubicBezTo>
                  <a:cubicBezTo>
                    <a:pt x="1747" y="760"/>
                    <a:pt x="1746" y="760"/>
                    <a:pt x="1745" y="760"/>
                  </a:cubicBezTo>
                  <a:cubicBezTo>
                    <a:pt x="1743" y="761"/>
                    <a:pt x="1741" y="761"/>
                    <a:pt x="1739" y="761"/>
                  </a:cubicBezTo>
                  <a:cubicBezTo>
                    <a:pt x="1739" y="761"/>
                    <a:pt x="1739" y="762"/>
                    <a:pt x="1739" y="762"/>
                  </a:cubicBezTo>
                  <a:cubicBezTo>
                    <a:pt x="1740" y="761"/>
                    <a:pt x="1740" y="760"/>
                    <a:pt x="1741" y="759"/>
                  </a:cubicBezTo>
                  <a:cubicBezTo>
                    <a:pt x="1742" y="758"/>
                    <a:pt x="1743" y="757"/>
                    <a:pt x="1743" y="757"/>
                  </a:cubicBezTo>
                  <a:cubicBezTo>
                    <a:pt x="1744" y="756"/>
                    <a:pt x="1744" y="756"/>
                    <a:pt x="1744" y="756"/>
                  </a:cubicBezTo>
                  <a:cubicBezTo>
                    <a:pt x="1744" y="756"/>
                    <a:pt x="1744" y="756"/>
                    <a:pt x="1744" y="756"/>
                  </a:cubicBezTo>
                  <a:cubicBezTo>
                    <a:pt x="1744" y="756"/>
                    <a:pt x="1744" y="756"/>
                    <a:pt x="1744" y="756"/>
                  </a:cubicBezTo>
                  <a:cubicBezTo>
                    <a:pt x="1744" y="756"/>
                    <a:pt x="1744" y="756"/>
                    <a:pt x="1744" y="756"/>
                  </a:cubicBezTo>
                  <a:cubicBezTo>
                    <a:pt x="1744" y="755"/>
                    <a:pt x="1744" y="755"/>
                    <a:pt x="1744" y="755"/>
                  </a:cubicBezTo>
                  <a:cubicBezTo>
                    <a:pt x="1744" y="755"/>
                    <a:pt x="1745" y="754"/>
                    <a:pt x="1745" y="754"/>
                  </a:cubicBezTo>
                  <a:cubicBezTo>
                    <a:pt x="1745" y="754"/>
                    <a:pt x="1745" y="753"/>
                    <a:pt x="1746" y="753"/>
                  </a:cubicBezTo>
                  <a:cubicBezTo>
                    <a:pt x="1746" y="752"/>
                    <a:pt x="1746" y="752"/>
                    <a:pt x="1747" y="751"/>
                  </a:cubicBezTo>
                  <a:cubicBezTo>
                    <a:pt x="1747" y="750"/>
                    <a:pt x="1747" y="750"/>
                    <a:pt x="1748" y="749"/>
                  </a:cubicBezTo>
                  <a:cubicBezTo>
                    <a:pt x="1749" y="747"/>
                    <a:pt x="1749" y="745"/>
                    <a:pt x="1750" y="744"/>
                  </a:cubicBezTo>
                  <a:cubicBezTo>
                    <a:pt x="1751" y="742"/>
                    <a:pt x="1751" y="740"/>
                    <a:pt x="1752" y="739"/>
                  </a:cubicBezTo>
                  <a:cubicBezTo>
                    <a:pt x="1753" y="736"/>
                    <a:pt x="1753" y="733"/>
                    <a:pt x="1754" y="730"/>
                  </a:cubicBezTo>
                  <a:cubicBezTo>
                    <a:pt x="1756" y="724"/>
                    <a:pt x="1758" y="720"/>
                    <a:pt x="1759" y="716"/>
                  </a:cubicBezTo>
                  <a:cubicBezTo>
                    <a:pt x="1760" y="714"/>
                    <a:pt x="1761" y="712"/>
                    <a:pt x="1762" y="711"/>
                  </a:cubicBezTo>
                  <a:cubicBezTo>
                    <a:pt x="1763" y="709"/>
                    <a:pt x="1763" y="708"/>
                    <a:pt x="1764" y="707"/>
                  </a:cubicBezTo>
                  <a:cubicBezTo>
                    <a:pt x="1765" y="705"/>
                    <a:pt x="1766" y="704"/>
                    <a:pt x="1766" y="704"/>
                  </a:cubicBezTo>
                  <a:cubicBezTo>
                    <a:pt x="1766" y="704"/>
                    <a:pt x="1765" y="705"/>
                    <a:pt x="1764" y="707"/>
                  </a:cubicBezTo>
                  <a:cubicBezTo>
                    <a:pt x="1763" y="708"/>
                    <a:pt x="1762" y="709"/>
                    <a:pt x="1761" y="710"/>
                  </a:cubicBezTo>
                  <a:cubicBezTo>
                    <a:pt x="1760" y="712"/>
                    <a:pt x="1759" y="713"/>
                    <a:pt x="1758" y="715"/>
                  </a:cubicBezTo>
                  <a:cubicBezTo>
                    <a:pt x="1757" y="716"/>
                    <a:pt x="1756" y="718"/>
                    <a:pt x="1755" y="720"/>
                  </a:cubicBezTo>
                  <a:cubicBezTo>
                    <a:pt x="1755" y="719"/>
                    <a:pt x="1755" y="718"/>
                    <a:pt x="1755" y="717"/>
                  </a:cubicBezTo>
                  <a:cubicBezTo>
                    <a:pt x="1755" y="715"/>
                    <a:pt x="1755" y="713"/>
                    <a:pt x="1755" y="712"/>
                  </a:cubicBezTo>
                  <a:cubicBezTo>
                    <a:pt x="1754" y="710"/>
                    <a:pt x="1754" y="708"/>
                    <a:pt x="1754" y="706"/>
                  </a:cubicBezTo>
                  <a:cubicBezTo>
                    <a:pt x="1754" y="705"/>
                    <a:pt x="1753" y="704"/>
                    <a:pt x="1753" y="703"/>
                  </a:cubicBezTo>
                  <a:cubicBezTo>
                    <a:pt x="1765" y="682"/>
                    <a:pt x="1747" y="680"/>
                    <a:pt x="1746" y="662"/>
                  </a:cubicBezTo>
                  <a:cubicBezTo>
                    <a:pt x="1732" y="679"/>
                    <a:pt x="1724" y="696"/>
                    <a:pt x="1750" y="702"/>
                  </a:cubicBezTo>
                  <a:cubicBezTo>
                    <a:pt x="1750" y="702"/>
                    <a:pt x="1750" y="702"/>
                    <a:pt x="1750" y="702"/>
                  </a:cubicBezTo>
                  <a:cubicBezTo>
                    <a:pt x="1750" y="704"/>
                    <a:pt x="1750" y="705"/>
                    <a:pt x="1751" y="707"/>
                  </a:cubicBezTo>
                  <a:cubicBezTo>
                    <a:pt x="1751" y="709"/>
                    <a:pt x="1751" y="710"/>
                    <a:pt x="1751" y="712"/>
                  </a:cubicBezTo>
                  <a:cubicBezTo>
                    <a:pt x="1752" y="714"/>
                    <a:pt x="1752" y="715"/>
                    <a:pt x="1752" y="717"/>
                  </a:cubicBezTo>
                  <a:cubicBezTo>
                    <a:pt x="1752" y="719"/>
                    <a:pt x="1752" y="720"/>
                    <a:pt x="1751" y="722"/>
                  </a:cubicBezTo>
                  <a:cubicBezTo>
                    <a:pt x="1751" y="723"/>
                    <a:pt x="1751" y="724"/>
                    <a:pt x="1751" y="724"/>
                  </a:cubicBezTo>
                  <a:cubicBezTo>
                    <a:pt x="1751" y="725"/>
                    <a:pt x="1751" y="726"/>
                    <a:pt x="1751" y="727"/>
                  </a:cubicBezTo>
                  <a:cubicBezTo>
                    <a:pt x="1751" y="727"/>
                    <a:pt x="1751" y="728"/>
                    <a:pt x="1751" y="728"/>
                  </a:cubicBezTo>
                  <a:cubicBezTo>
                    <a:pt x="1750" y="728"/>
                    <a:pt x="1750" y="729"/>
                    <a:pt x="1750" y="729"/>
                  </a:cubicBezTo>
                  <a:cubicBezTo>
                    <a:pt x="1749" y="732"/>
                    <a:pt x="1748" y="734"/>
                    <a:pt x="1746" y="737"/>
                  </a:cubicBezTo>
                  <a:cubicBezTo>
                    <a:pt x="1746" y="739"/>
                    <a:pt x="1745" y="741"/>
                    <a:pt x="1745" y="742"/>
                  </a:cubicBezTo>
                  <a:cubicBezTo>
                    <a:pt x="1744" y="744"/>
                    <a:pt x="1743" y="745"/>
                    <a:pt x="1743" y="747"/>
                  </a:cubicBezTo>
                  <a:cubicBezTo>
                    <a:pt x="1742" y="748"/>
                    <a:pt x="1742" y="749"/>
                    <a:pt x="1742" y="749"/>
                  </a:cubicBezTo>
                  <a:cubicBezTo>
                    <a:pt x="1741" y="750"/>
                    <a:pt x="1741" y="750"/>
                    <a:pt x="1741" y="750"/>
                  </a:cubicBezTo>
                  <a:cubicBezTo>
                    <a:pt x="1741" y="751"/>
                    <a:pt x="1741" y="751"/>
                    <a:pt x="1740" y="751"/>
                  </a:cubicBezTo>
                  <a:cubicBezTo>
                    <a:pt x="1740" y="752"/>
                    <a:pt x="1740" y="752"/>
                    <a:pt x="1740" y="753"/>
                  </a:cubicBezTo>
                  <a:cubicBezTo>
                    <a:pt x="1739" y="753"/>
                    <a:pt x="1739" y="753"/>
                    <a:pt x="1739" y="753"/>
                  </a:cubicBezTo>
                  <a:cubicBezTo>
                    <a:pt x="1739" y="753"/>
                    <a:pt x="1739" y="753"/>
                    <a:pt x="1739" y="753"/>
                  </a:cubicBezTo>
                  <a:cubicBezTo>
                    <a:pt x="1739" y="753"/>
                    <a:pt x="1739" y="753"/>
                    <a:pt x="1739" y="753"/>
                  </a:cubicBezTo>
                  <a:cubicBezTo>
                    <a:pt x="1739" y="753"/>
                    <a:pt x="1739" y="753"/>
                    <a:pt x="1739" y="753"/>
                  </a:cubicBezTo>
                  <a:cubicBezTo>
                    <a:pt x="1739" y="754"/>
                    <a:pt x="1739" y="754"/>
                    <a:pt x="1739" y="754"/>
                  </a:cubicBezTo>
                  <a:cubicBezTo>
                    <a:pt x="1738" y="754"/>
                    <a:pt x="1738" y="755"/>
                    <a:pt x="1737" y="756"/>
                  </a:cubicBezTo>
                  <a:cubicBezTo>
                    <a:pt x="1734" y="759"/>
                    <a:pt x="1732" y="761"/>
                    <a:pt x="1728" y="764"/>
                  </a:cubicBezTo>
                  <a:cubicBezTo>
                    <a:pt x="1725" y="767"/>
                    <a:pt x="1722" y="770"/>
                    <a:pt x="1718" y="773"/>
                  </a:cubicBezTo>
                  <a:cubicBezTo>
                    <a:pt x="1715" y="775"/>
                    <a:pt x="1711" y="779"/>
                    <a:pt x="1708" y="782"/>
                  </a:cubicBezTo>
                  <a:cubicBezTo>
                    <a:pt x="1704" y="785"/>
                    <a:pt x="1700" y="789"/>
                    <a:pt x="1697" y="793"/>
                  </a:cubicBezTo>
                  <a:cubicBezTo>
                    <a:pt x="1697" y="793"/>
                    <a:pt x="1697" y="793"/>
                    <a:pt x="1697" y="793"/>
                  </a:cubicBezTo>
                  <a:cubicBezTo>
                    <a:pt x="1697" y="792"/>
                    <a:pt x="1696" y="792"/>
                    <a:pt x="1696" y="791"/>
                  </a:cubicBezTo>
                  <a:cubicBezTo>
                    <a:pt x="1696" y="790"/>
                    <a:pt x="1696" y="789"/>
                    <a:pt x="1696" y="789"/>
                  </a:cubicBezTo>
                  <a:cubicBezTo>
                    <a:pt x="1696" y="788"/>
                    <a:pt x="1696" y="788"/>
                    <a:pt x="1695" y="788"/>
                  </a:cubicBezTo>
                  <a:cubicBezTo>
                    <a:pt x="1695" y="787"/>
                    <a:pt x="1695" y="787"/>
                    <a:pt x="1695" y="786"/>
                  </a:cubicBezTo>
                  <a:cubicBezTo>
                    <a:pt x="1694" y="785"/>
                    <a:pt x="1693" y="783"/>
                    <a:pt x="1692" y="781"/>
                  </a:cubicBezTo>
                  <a:cubicBezTo>
                    <a:pt x="1691" y="779"/>
                    <a:pt x="1690" y="778"/>
                    <a:pt x="1689" y="776"/>
                  </a:cubicBezTo>
                  <a:cubicBezTo>
                    <a:pt x="1687" y="772"/>
                    <a:pt x="1685" y="768"/>
                    <a:pt x="1683" y="764"/>
                  </a:cubicBezTo>
                  <a:cubicBezTo>
                    <a:pt x="1682" y="762"/>
                    <a:pt x="1681" y="760"/>
                    <a:pt x="1680" y="758"/>
                  </a:cubicBezTo>
                  <a:cubicBezTo>
                    <a:pt x="1679" y="756"/>
                    <a:pt x="1678" y="754"/>
                    <a:pt x="1678" y="752"/>
                  </a:cubicBezTo>
                  <a:cubicBezTo>
                    <a:pt x="1677" y="750"/>
                    <a:pt x="1677" y="748"/>
                    <a:pt x="1676" y="746"/>
                  </a:cubicBezTo>
                  <a:cubicBezTo>
                    <a:pt x="1676" y="746"/>
                    <a:pt x="1676" y="746"/>
                    <a:pt x="1676" y="746"/>
                  </a:cubicBezTo>
                  <a:cubicBezTo>
                    <a:pt x="1677" y="745"/>
                    <a:pt x="1677" y="745"/>
                    <a:pt x="1678" y="744"/>
                  </a:cubicBezTo>
                  <a:cubicBezTo>
                    <a:pt x="1678" y="744"/>
                    <a:pt x="1678" y="743"/>
                    <a:pt x="1678" y="743"/>
                  </a:cubicBezTo>
                  <a:cubicBezTo>
                    <a:pt x="1678" y="743"/>
                    <a:pt x="1678" y="743"/>
                    <a:pt x="1678" y="742"/>
                  </a:cubicBezTo>
                  <a:cubicBezTo>
                    <a:pt x="1679" y="742"/>
                    <a:pt x="1679" y="742"/>
                    <a:pt x="1679" y="742"/>
                  </a:cubicBezTo>
                  <a:cubicBezTo>
                    <a:pt x="1679" y="741"/>
                    <a:pt x="1679" y="740"/>
                    <a:pt x="1680" y="739"/>
                  </a:cubicBezTo>
                  <a:cubicBezTo>
                    <a:pt x="1680" y="738"/>
                    <a:pt x="1681" y="736"/>
                    <a:pt x="1681" y="735"/>
                  </a:cubicBezTo>
                  <a:cubicBezTo>
                    <a:pt x="1682" y="734"/>
                    <a:pt x="1682" y="733"/>
                    <a:pt x="1683" y="732"/>
                  </a:cubicBezTo>
                  <a:cubicBezTo>
                    <a:pt x="1683" y="731"/>
                    <a:pt x="1684" y="730"/>
                    <a:pt x="1685" y="728"/>
                  </a:cubicBezTo>
                  <a:cubicBezTo>
                    <a:pt x="1703" y="725"/>
                    <a:pt x="1698" y="710"/>
                    <a:pt x="1709" y="697"/>
                  </a:cubicBezTo>
                  <a:cubicBezTo>
                    <a:pt x="1700" y="701"/>
                    <a:pt x="1689" y="703"/>
                    <a:pt x="1684" y="709"/>
                  </a:cubicBezTo>
                  <a:cubicBezTo>
                    <a:pt x="1680" y="714"/>
                    <a:pt x="1679" y="725"/>
                    <a:pt x="1682" y="729"/>
                  </a:cubicBezTo>
                  <a:cubicBezTo>
                    <a:pt x="1682" y="729"/>
                    <a:pt x="1682" y="729"/>
                    <a:pt x="1682" y="729"/>
                  </a:cubicBezTo>
                  <a:cubicBezTo>
                    <a:pt x="1682" y="729"/>
                    <a:pt x="1682" y="729"/>
                    <a:pt x="1682" y="729"/>
                  </a:cubicBezTo>
                  <a:cubicBezTo>
                    <a:pt x="1682" y="729"/>
                    <a:pt x="1682" y="729"/>
                    <a:pt x="1682" y="729"/>
                  </a:cubicBezTo>
                  <a:cubicBezTo>
                    <a:pt x="1681" y="730"/>
                    <a:pt x="1681" y="730"/>
                    <a:pt x="1681" y="731"/>
                  </a:cubicBezTo>
                  <a:cubicBezTo>
                    <a:pt x="1680" y="732"/>
                    <a:pt x="1680" y="733"/>
                    <a:pt x="1679" y="735"/>
                  </a:cubicBezTo>
                  <a:cubicBezTo>
                    <a:pt x="1678" y="736"/>
                    <a:pt x="1678" y="737"/>
                    <a:pt x="1678" y="738"/>
                  </a:cubicBezTo>
                  <a:cubicBezTo>
                    <a:pt x="1677" y="739"/>
                    <a:pt x="1677" y="740"/>
                    <a:pt x="1676" y="741"/>
                  </a:cubicBezTo>
                  <a:cubicBezTo>
                    <a:pt x="1676" y="741"/>
                    <a:pt x="1676" y="741"/>
                    <a:pt x="1676" y="742"/>
                  </a:cubicBezTo>
                  <a:cubicBezTo>
                    <a:pt x="1676" y="742"/>
                    <a:pt x="1676" y="742"/>
                    <a:pt x="1676" y="742"/>
                  </a:cubicBezTo>
                  <a:cubicBezTo>
                    <a:pt x="1676" y="742"/>
                    <a:pt x="1676" y="742"/>
                    <a:pt x="1676" y="742"/>
                  </a:cubicBezTo>
                  <a:cubicBezTo>
                    <a:pt x="1676" y="742"/>
                    <a:pt x="1676" y="741"/>
                    <a:pt x="1676" y="740"/>
                  </a:cubicBezTo>
                  <a:cubicBezTo>
                    <a:pt x="1676" y="740"/>
                    <a:pt x="1675" y="739"/>
                    <a:pt x="1675" y="739"/>
                  </a:cubicBezTo>
                  <a:cubicBezTo>
                    <a:pt x="1676" y="739"/>
                    <a:pt x="1675" y="738"/>
                    <a:pt x="1675" y="738"/>
                  </a:cubicBezTo>
                  <a:cubicBezTo>
                    <a:pt x="1675" y="737"/>
                    <a:pt x="1675" y="736"/>
                    <a:pt x="1675" y="736"/>
                  </a:cubicBezTo>
                  <a:cubicBezTo>
                    <a:pt x="1674" y="734"/>
                    <a:pt x="1674" y="733"/>
                    <a:pt x="1674" y="732"/>
                  </a:cubicBezTo>
                  <a:cubicBezTo>
                    <a:pt x="1674" y="730"/>
                    <a:pt x="1673" y="729"/>
                    <a:pt x="1673" y="729"/>
                  </a:cubicBezTo>
                  <a:cubicBezTo>
                    <a:pt x="1673" y="729"/>
                    <a:pt x="1673" y="729"/>
                    <a:pt x="1673" y="730"/>
                  </a:cubicBezTo>
                  <a:cubicBezTo>
                    <a:pt x="1673" y="730"/>
                    <a:pt x="1673" y="731"/>
                    <a:pt x="1672" y="732"/>
                  </a:cubicBezTo>
                  <a:cubicBezTo>
                    <a:pt x="1672" y="733"/>
                    <a:pt x="1672" y="735"/>
                    <a:pt x="1672" y="736"/>
                  </a:cubicBezTo>
                  <a:cubicBezTo>
                    <a:pt x="1672" y="737"/>
                    <a:pt x="1672" y="737"/>
                    <a:pt x="1672" y="738"/>
                  </a:cubicBezTo>
                  <a:cubicBezTo>
                    <a:pt x="1671" y="739"/>
                    <a:pt x="1671" y="739"/>
                    <a:pt x="1672" y="740"/>
                  </a:cubicBezTo>
                  <a:cubicBezTo>
                    <a:pt x="1672" y="740"/>
                    <a:pt x="1672" y="740"/>
                    <a:pt x="1672" y="741"/>
                  </a:cubicBezTo>
                  <a:cubicBezTo>
                    <a:pt x="1672" y="744"/>
                    <a:pt x="1673" y="749"/>
                    <a:pt x="1674" y="753"/>
                  </a:cubicBezTo>
                  <a:cubicBezTo>
                    <a:pt x="1674" y="754"/>
                    <a:pt x="1675" y="756"/>
                    <a:pt x="1675" y="757"/>
                  </a:cubicBezTo>
                  <a:cubicBezTo>
                    <a:pt x="1675" y="757"/>
                    <a:pt x="1675" y="757"/>
                    <a:pt x="1674" y="757"/>
                  </a:cubicBezTo>
                  <a:cubicBezTo>
                    <a:pt x="1674" y="756"/>
                    <a:pt x="1673" y="756"/>
                    <a:pt x="1673" y="755"/>
                  </a:cubicBezTo>
                  <a:cubicBezTo>
                    <a:pt x="1672" y="755"/>
                    <a:pt x="1671" y="754"/>
                    <a:pt x="1671" y="754"/>
                  </a:cubicBezTo>
                  <a:cubicBezTo>
                    <a:pt x="1670" y="753"/>
                    <a:pt x="1668" y="752"/>
                    <a:pt x="1667" y="752"/>
                  </a:cubicBezTo>
                  <a:cubicBezTo>
                    <a:pt x="1667" y="752"/>
                    <a:pt x="1667" y="752"/>
                    <a:pt x="1667" y="752"/>
                  </a:cubicBezTo>
                  <a:cubicBezTo>
                    <a:pt x="1661" y="735"/>
                    <a:pt x="1649" y="728"/>
                    <a:pt x="1630" y="738"/>
                  </a:cubicBezTo>
                  <a:cubicBezTo>
                    <a:pt x="1644" y="745"/>
                    <a:pt x="1647" y="758"/>
                    <a:pt x="1665" y="752"/>
                  </a:cubicBezTo>
                  <a:cubicBezTo>
                    <a:pt x="1665" y="753"/>
                    <a:pt x="1666" y="753"/>
                    <a:pt x="1666" y="753"/>
                  </a:cubicBezTo>
                  <a:cubicBezTo>
                    <a:pt x="1667" y="754"/>
                    <a:pt x="1669" y="755"/>
                    <a:pt x="1670" y="755"/>
                  </a:cubicBezTo>
                  <a:cubicBezTo>
                    <a:pt x="1670" y="756"/>
                    <a:pt x="1671" y="756"/>
                    <a:pt x="1672" y="757"/>
                  </a:cubicBezTo>
                  <a:cubicBezTo>
                    <a:pt x="1672" y="757"/>
                    <a:pt x="1673" y="757"/>
                    <a:pt x="1673" y="758"/>
                  </a:cubicBezTo>
                  <a:cubicBezTo>
                    <a:pt x="1675" y="759"/>
                    <a:pt x="1676" y="760"/>
                    <a:pt x="1677" y="761"/>
                  </a:cubicBezTo>
                  <a:cubicBezTo>
                    <a:pt x="1678" y="763"/>
                    <a:pt x="1678" y="764"/>
                    <a:pt x="1679" y="766"/>
                  </a:cubicBezTo>
                  <a:cubicBezTo>
                    <a:pt x="1681" y="770"/>
                    <a:pt x="1684" y="774"/>
                    <a:pt x="1686" y="778"/>
                  </a:cubicBezTo>
                  <a:cubicBezTo>
                    <a:pt x="1687" y="779"/>
                    <a:pt x="1688" y="781"/>
                    <a:pt x="1689" y="783"/>
                  </a:cubicBezTo>
                  <a:cubicBezTo>
                    <a:pt x="1690" y="785"/>
                    <a:pt x="1691" y="786"/>
                    <a:pt x="1691" y="788"/>
                  </a:cubicBezTo>
                  <a:cubicBezTo>
                    <a:pt x="1691" y="788"/>
                    <a:pt x="1692" y="789"/>
                    <a:pt x="1692" y="789"/>
                  </a:cubicBezTo>
                  <a:cubicBezTo>
                    <a:pt x="1692" y="789"/>
                    <a:pt x="1692" y="790"/>
                    <a:pt x="1692" y="790"/>
                  </a:cubicBezTo>
                  <a:cubicBezTo>
                    <a:pt x="1693" y="791"/>
                    <a:pt x="1693" y="791"/>
                    <a:pt x="1693" y="792"/>
                  </a:cubicBezTo>
                  <a:cubicBezTo>
                    <a:pt x="1694" y="793"/>
                    <a:pt x="1694" y="793"/>
                    <a:pt x="1694" y="794"/>
                  </a:cubicBezTo>
                  <a:cubicBezTo>
                    <a:pt x="1695" y="794"/>
                    <a:pt x="1695" y="795"/>
                    <a:pt x="1695" y="795"/>
                  </a:cubicBezTo>
                  <a:cubicBezTo>
                    <a:pt x="1693" y="798"/>
                    <a:pt x="1690" y="801"/>
                    <a:pt x="1688" y="804"/>
                  </a:cubicBezTo>
                  <a:cubicBezTo>
                    <a:pt x="1685" y="808"/>
                    <a:pt x="1682" y="811"/>
                    <a:pt x="1679" y="815"/>
                  </a:cubicBezTo>
                  <a:cubicBezTo>
                    <a:pt x="1679" y="816"/>
                    <a:pt x="1678" y="817"/>
                    <a:pt x="1677" y="818"/>
                  </a:cubicBezTo>
                  <a:cubicBezTo>
                    <a:pt x="1676" y="819"/>
                    <a:pt x="1675" y="820"/>
                    <a:pt x="1674" y="820"/>
                  </a:cubicBezTo>
                  <a:cubicBezTo>
                    <a:pt x="1673" y="822"/>
                    <a:pt x="1671" y="824"/>
                    <a:pt x="1669" y="825"/>
                  </a:cubicBezTo>
                  <a:cubicBezTo>
                    <a:pt x="1661" y="831"/>
                    <a:pt x="1652" y="835"/>
                    <a:pt x="1644" y="840"/>
                  </a:cubicBezTo>
                  <a:cubicBezTo>
                    <a:pt x="1639" y="843"/>
                    <a:pt x="1634" y="845"/>
                    <a:pt x="1629" y="847"/>
                  </a:cubicBezTo>
                  <a:cubicBezTo>
                    <a:pt x="1630" y="847"/>
                    <a:pt x="1630" y="847"/>
                    <a:pt x="1630" y="846"/>
                  </a:cubicBezTo>
                  <a:cubicBezTo>
                    <a:pt x="1631" y="846"/>
                    <a:pt x="1631" y="845"/>
                    <a:pt x="1631" y="845"/>
                  </a:cubicBezTo>
                  <a:cubicBezTo>
                    <a:pt x="1631" y="845"/>
                    <a:pt x="1631" y="844"/>
                    <a:pt x="1631" y="844"/>
                  </a:cubicBezTo>
                  <a:cubicBezTo>
                    <a:pt x="1632" y="844"/>
                    <a:pt x="1632" y="844"/>
                    <a:pt x="1632" y="843"/>
                  </a:cubicBezTo>
                  <a:cubicBezTo>
                    <a:pt x="1632" y="842"/>
                    <a:pt x="1632" y="841"/>
                    <a:pt x="1632" y="840"/>
                  </a:cubicBezTo>
                  <a:cubicBezTo>
                    <a:pt x="1632" y="839"/>
                    <a:pt x="1632" y="837"/>
                    <a:pt x="1632" y="836"/>
                  </a:cubicBezTo>
                  <a:cubicBezTo>
                    <a:pt x="1632" y="835"/>
                    <a:pt x="1632" y="833"/>
                    <a:pt x="1632" y="832"/>
                  </a:cubicBezTo>
                  <a:cubicBezTo>
                    <a:pt x="1632" y="831"/>
                    <a:pt x="1632" y="829"/>
                    <a:pt x="1631" y="828"/>
                  </a:cubicBezTo>
                  <a:cubicBezTo>
                    <a:pt x="1631" y="826"/>
                    <a:pt x="1631" y="824"/>
                    <a:pt x="1631" y="823"/>
                  </a:cubicBezTo>
                  <a:cubicBezTo>
                    <a:pt x="1650" y="810"/>
                    <a:pt x="1629" y="795"/>
                    <a:pt x="1650" y="785"/>
                  </a:cubicBezTo>
                  <a:cubicBezTo>
                    <a:pt x="1639" y="784"/>
                    <a:pt x="1628" y="787"/>
                    <a:pt x="1622" y="798"/>
                  </a:cubicBezTo>
                  <a:cubicBezTo>
                    <a:pt x="1618" y="805"/>
                    <a:pt x="1618" y="821"/>
                    <a:pt x="1628" y="824"/>
                  </a:cubicBezTo>
                  <a:cubicBezTo>
                    <a:pt x="1629" y="825"/>
                    <a:pt x="1629" y="827"/>
                    <a:pt x="1629" y="828"/>
                  </a:cubicBezTo>
                  <a:cubicBezTo>
                    <a:pt x="1629" y="830"/>
                    <a:pt x="1629" y="831"/>
                    <a:pt x="1629" y="832"/>
                  </a:cubicBezTo>
                  <a:cubicBezTo>
                    <a:pt x="1630" y="834"/>
                    <a:pt x="1630" y="835"/>
                    <a:pt x="1630" y="836"/>
                  </a:cubicBezTo>
                  <a:cubicBezTo>
                    <a:pt x="1630" y="837"/>
                    <a:pt x="1630" y="839"/>
                    <a:pt x="1630" y="840"/>
                  </a:cubicBezTo>
                  <a:cubicBezTo>
                    <a:pt x="1630" y="841"/>
                    <a:pt x="1630" y="842"/>
                    <a:pt x="1629" y="843"/>
                  </a:cubicBezTo>
                  <a:cubicBezTo>
                    <a:pt x="1629" y="843"/>
                    <a:pt x="1629" y="843"/>
                    <a:pt x="1629" y="844"/>
                  </a:cubicBezTo>
                  <a:cubicBezTo>
                    <a:pt x="1629" y="844"/>
                    <a:pt x="1629" y="844"/>
                    <a:pt x="1629" y="844"/>
                  </a:cubicBezTo>
                  <a:cubicBezTo>
                    <a:pt x="1629" y="845"/>
                    <a:pt x="1629" y="845"/>
                    <a:pt x="1629" y="846"/>
                  </a:cubicBezTo>
                  <a:cubicBezTo>
                    <a:pt x="1628" y="846"/>
                    <a:pt x="1628" y="847"/>
                    <a:pt x="1628" y="848"/>
                  </a:cubicBezTo>
                  <a:cubicBezTo>
                    <a:pt x="1628" y="848"/>
                    <a:pt x="1628" y="848"/>
                    <a:pt x="1628" y="848"/>
                  </a:cubicBezTo>
                  <a:cubicBezTo>
                    <a:pt x="1624" y="850"/>
                    <a:pt x="1621" y="852"/>
                    <a:pt x="1618" y="853"/>
                  </a:cubicBezTo>
                  <a:cubicBezTo>
                    <a:pt x="1606" y="860"/>
                    <a:pt x="1595" y="865"/>
                    <a:pt x="1585" y="871"/>
                  </a:cubicBezTo>
                  <a:cubicBezTo>
                    <a:pt x="1550" y="877"/>
                    <a:pt x="1511" y="882"/>
                    <a:pt x="1483" y="891"/>
                  </a:cubicBezTo>
                  <a:cubicBezTo>
                    <a:pt x="1462" y="897"/>
                    <a:pt x="1438" y="900"/>
                    <a:pt x="1403" y="917"/>
                  </a:cubicBezTo>
                  <a:cubicBezTo>
                    <a:pt x="1399" y="918"/>
                    <a:pt x="1396" y="920"/>
                    <a:pt x="1393" y="922"/>
                  </a:cubicBezTo>
                  <a:cubicBezTo>
                    <a:pt x="1388" y="908"/>
                    <a:pt x="1380" y="897"/>
                    <a:pt x="1366" y="901"/>
                  </a:cubicBezTo>
                  <a:cubicBezTo>
                    <a:pt x="1366" y="900"/>
                    <a:pt x="1365" y="900"/>
                    <a:pt x="1365" y="899"/>
                  </a:cubicBezTo>
                  <a:cubicBezTo>
                    <a:pt x="1363" y="898"/>
                    <a:pt x="1361" y="897"/>
                    <a:pt x="1359" y="896"/>
                  </a:cubicBezTo>
                  <a:cubicBezTo>
                    <a:pt x="1358" y="895"/>
                    <a:pt x="1356" y="894"/>
                    <a:pt x="1354" y="893"/>
                  </a:cubicBezTo>
                  <a:cubicBezTo>
                    <a:pt x="1353" y="892"/>
                    <a:pt x="1352" y="892"/>
                    <a:pt x="1351" y="891"/>
                  </a:cubicBezTo>
                  <a:cubicBezTo>
                    <a:pt x="1351" y="891"/>
                    <a:pt x="1351" y="891"/>
                    <a:pt x="1350" y="891"/>
                  </a:cubicBezTo>
                  <a:cubicBezTo>
                    <a:pt x="1350" y="891"/>
                    <a:pt x="1349" y="891"/>
                    <a:pt x="1349" y="890"/>
                  </a:cubicBezTo>
                  <a:cubicBezTo>
                    <a:pt x="1348" y="890"/>
                    <a:pt x="1347" y="890"/>
                    <a:pt x="1346" y="889"/>
                  </a:cubicBezTo>
                  <a:cubicBezTo>
                    <a:pt x="1346" y="889"/>
                    <a:pt x="1345" y="889"/>
                    <a:pt x="1344" y="889"/>
                  </a:cubicBezTo>
                  <a:cubicBezTo>
                    <a:pt x="1344" y="889"/>
                    <a:pt x="1343" y="889"/>
                    <a:pt x="1343" y="888"/>
                  </a:cubicBezTo>
                  <a:cubicBezTo>
                    <a:pt x="1344" y="888"/>
                    <a:pt x="1345" y="888"/>
                    <a:pt x="1346" y="887"/>
                  </a:cubicBezTo>
                  <a:cubicBezTo>
                    <a:pt x="1348" y="887"/>
                    <a:pt x="1349" y="887"/>
                    <a:pt x="1350" y="886"/>
                  </a:cubicBezTo>
                  <a:cubicBezTo>
                    <a:pt x="1351" y="886"/>
                    <a:pt x="1353" y="885"/>
                    <a:pt x="1354" y="885"/>
                  </a:cubicBezTo>
                  <a:cubicBezTo>
                    <a:pt x="1355" y="884"/>
                    <a:pt x="1356" y="883"/>
                    <a:pt x="1357" y="883"/>
                  </a:cubicBezTo>
                  <a:cubicBezTo>
                    <a:pt x="1359" y="882"/>
                    <a:pt x="1360" y="882"/>
                    <a:pt x="1361" y="881"/>
                  </a:cubicBezTo>
                  <a:cubicBezTo>
                    <a:pt x="1362" y="880"/>
                    <a:pt x="1363" y="880"/>
                    <a:pt x="1364" y="879"/>
                  </a:cubicBezTo>
                  <a:cubicBezTo>
                    <a:pt x="1365" y="878"/>
                    <a:pt x="1366" y="878"/>
                    <a:pt x="1367" y="877"/>
                  </a:cubicBezTo>
                  <a:cubicBezTo>
                    <a:pt x="1368" y="876"/>
                    <a:pt x="1369" y="876"/>
                    <a:pt x="1370" y="875"/>
                  </a:cubicBezTo>
                  <a:cubicBezTo>
                    <a:pt x="1371" y="874"/>
                    <a:pt x="1372" y="873"/>
                    <a:pt x="1372" y="873"/>
                  </a:cubicBezTo>
                  <a:cubicBezTo>
                    <a:pt x="1374" y="871"/>
                    <a:pt x="1376" y="870"/>
                    <a:pt x="1377" y="868"/>
                  </a:cubicBezTo>
                  <a:cubicBezTo>
                    <a:pt x="1378" y="867"/>
                    <a:pt x="1378" y="867"/>
                    <a:pt x="1379" y="866"/>
                  </a:cubicBezTo>
                  <a:cubicBezTo>
                    <a:pt x="1380" y="865"/>
                    <a:pt x="1380" y="864"/>
                    <a:pt x="1381" y="863"/>
                  </a:cubicBezTo>
                  <a:cubicBezTo>
                    <a:pt x="1381" y="863"/>
                    <a:pt x="1382" y="863"/>
                    <a:pt x="1382" y="862"/>
                  </a:cubicBezTo>
                  <a:cubicBezTo>
                    <a:pt x="1382" y="862"/>
                    <a:pt x="1382" y="862"/>
                    <a:pt x="1382" y="862"/>
                  </a:cubicBezTo>
                  <a:cubicBezTo>
                    <a:pt x="1382" y="862"/>
                    <a:pt x="1382" y="862"/>
                    <a:pt x="1383" y="862"/>
                  </a:cubicBezTo>
                  <a:cubicBezTo>
                    <a:pt x="1383" y="862"/>
                    <a:pt x="1383" y="861"/>
                    <a:pt x="1383" y="861"/>
                  </a:cubicBezTo>
                  <a:cubicBezTo>
                    <a:pt x="1383" y="861"/>
                    <a:pt x="1383" y="861"/>
                    <a:pt x="1384" y="861"/>
                  </a:cubicBezTo>
                  <a:cubicBezTo>
                    <a:pt x="1384" y="860"/>
                    <a:pt x="1385" y="860"/>
                    <a:pt x="1386" y="859"/>
                  </a:cubicBezTo>
                  <a:cubicBezTo>
                    <a:pt x="1387" y="859"/>
                    <a:pt x="1388" y="858"/>
                    <a:pt x="1389" y="857"/>
                  </a:cubicBezTo>
                  <a:cubicBezTo>
                    <a:pt x="1389" y="857"/>
                    <a:pt x="1390" y="856"/>
                    <a:pt x="1391" y="856"/>
                  </a:cubicBezTo>
                  <a:cubicBezTo>
                    <a:pt x="1392" y="855"/>
                    <a:pt x="1394" y="854"/>
                    <a:pt x="1395" y="854"/>
                  </a:cubicBezTo>
                  <a:cubicBezTo>
                    <a:pt x="1395" y="854"/>
                    <a:pt x="1395" y="854"/>
                    <a:pt x="1396" y="853"/>
                  </a:cubicBezTo>
                  <a:cubicBezTo>
                    <a:pt x="1396" y="853"/>
                    <a:pt x="1396" y="854"/>
                    <a:pt x="1396" y="854"/>
                  </a:cubicBezTo>
                  <a:cubicBezTo>
                    <a:pt x="1397" y="853"/>
                    <a:pt x="1399" y="854"/>
                    <a:pt x="1401" y="853"/>
                  </a:cubicBezTo>
                  <a:cubicBezTo>
                    <a:pt x="1401" y="853"/>
                    <a:pt x="1401" y="853"/>
                    <a:pt x="1401" y="853"/>
                  </a:cubicBezTo>
                  <a:cubicBezTo>
                    <a:pt x="1406" y="862"/>
                    <a:pt x="1415" y="854"/>
                    <a:pt x="1420" y="851"/>
                  </a:cubicBezTo>
                  <a:cubicBezTo>
                    <a:pt x="1427" y="848"/>
                    <a:pt x="1431" y="848"/>
                    <a:pt x="1440" y="848"/>
                  </a:cubicBezTo>
                  <a:cubicBezTo>
                    <a:pt x="1429" y="840"/>
                    <a:pt x="1399" y="832"/>
                    <a:pt x="1396" y="851"/>
                  </a:cubicBezTo>
                  <a:cubicBezTo>
                    <a:pt x="1395" y="851"/>
                    <a:pt x="1394" y="852"/>
                    <a:pt x="1394" y="852"/>
                  </a:cubicBezTo>
                  <a:cubicBezTo>
                    <a:pt x="1392" y="853"/>
                    <a:pt x="1391" y="853"/>
                    <a:pt x="1390" y="854"/>
                  </a:cubicBezTo>
                  <a:cubicBezTo>
                    <a:pt x="1389" y="855"/>
                    <a:pt x="1388" y="855"/>
                    <a:pt x="1387" y="856"/>
                  </a:cubicBezTo>
                  <a:cubicBezTo>
                    <a:pt x="1386" y="856"/>
                    <a:pt x="1386" y="857"/>
                    <a:pt x="1385" y="857"/>
                  </a:cubicBezTo>
                  <a:cubicBezTo>
                    <a:pt x="1385" y="857"/>
                    <a:pt x="1385" y="857"/>
                    <a:pt x="1385" y="856"/>
                  </a:cubicBezTo>
                  <a:cubicBezTo>
                    <a:pt x="1386" y="856"/>
                    <a:pt x="1386" y="855"/>
                    <a:pt x="1386" y="854"/>
                  </a:cubicBezTo>
                  <a:cubicBezTo>
                    <a:pt x="1388" y="851"/>
                    <a:pt x="1389" y="849"/>
                    <a:pt x="1389" y="847"/>
                  </a:cubicBezTo>
                  <a:cubicBezTo>
                    <a:pt x="1390" y="845"/>
                    <a:pt x="1390" y="843"/>
                    <a:pt x="1390" y="842"/>
                  </a:cubicBezTo>
                  <a:cubicBezTo>
                    <a:pt x="1390" y="840"/>
                    <a:pt x="1390" y="840"/>
                    <a:pt x="1390" y="840"/>
                  </a:cubicBezTo>
                  <a:cubicBezTo>
                    <a:pt x="1390" y="840"/>
                    <a:pt x="1390" y="840"/>
                    <a:pt x="1390" y="842"/>
                  </a:cubicBezTo>
                  <a:cubicBezTo>
                    <a:pt x="1389" y="843"/>
                    <a:pt x="1389" y="844"/>
                    <a:pt x="1388" y="846"/>
                  </a:cubicBezTo>
                  <a:cubicBezTo>
                    <a:pt x="1387" y="848"/>
                    <a:pt x="1386" y="851"/>
                    <a:pt x="1384" y="853"/>
                  </a:cubicBezTo>
                  <a:cubicBezTo>
                    <a:pt x="1384" y="854"/>
                    <a:pt x="1383" y="854"/>
                    <a:pt x="1383" y="855"/>
                  </a:cubicBezTo>
                  <a:cubicBezTo>
                    <a:pt x="1382" y="856"/>
                    <a:pt x="1382" y="856"/>
                    <a:pt x="1381" y="857"/>
                  </a:cubicBezTo>
                  <a:cubicBezTo>
                    <a:pt x="1380" y="858"/>
                    <a:pt x="1379" y="860"/>
                    <a:pt x="1378" y="861"/>
                  </a:cubicBezTo>
                  <a:cubicBezTo>
                    <a:pt x="1378" y="862"/>
                    <a:pt x="1377" y="863"/>
                    <a:pt x="1376" y="864"/>
                  </a:cubicBezTo>
                  <a:cubicBezTo>
                    <a:pt x="1376" y="864"/>
                    <a:pt x="1375" y="865"/>
                    <a:pt x="1374" y="866"/>
                  </a:cubicBezTo>
                  <a:cubicBezTo>
                    <a:pt x="1373" y="867"/>
                    <a:pt x="1371" y="869"/>
                    <a:pt x="1370" y="870"/>
                  </a:cubicBezTo>
                  <a:cubicBezTo>
                    <a:pt x="1369" y="871"/>
                    <a:pt x="1368" y="872"/>
                    <a:pt x="1367" y="872"/>
                  </a:cubicBezTo>
                  <a:cubicBezTo>
                    <a:pt x="1367" y="873"/>
                    <a:pt x="1366" y="874"/>
                    <a:pt x="1365" y="875"/>
                  </a:cubicBezTo>
                  <a:cubicBezTo>
                    <a:pt x="1364" y="875"/>
                    <a:pt x="1363" y="876"/>
                    <a:pt x="1362" y="877"/>
                  </a:cubicBezTo>
                  <a:cubicBezTo>
                    <a:pt x="1361" y="877"/>
                    <a:pt x="1360" y="878"/>
                    <a:pt x="1359" y="878"/>
                  </a:cubicBezTo>
                  <a:cubicBezTo>
                    <a:pt x="1358" y="879"/>
                    <a:pt x="1357" y="880"/>
                    <a:pt x="1356" y="880"/>
                  </a:cubicBezTo>
                  <a:cubicBezTo>
                    <a:pt x="1355" y="881"/>
                    <a:pt x="1353" y="881"/>
                    <a:pt x="1352" y="882"/>
                  </a:cubicBezTo>
                  <a:cubicBezTo>
                    <a:pt x="1351" y="882"/>
                    <a:pt x="1350" y="883"/>
                    <a:pt x="1349" y="883"/>
                  </a:cubicBezTo>
                  <a:cubicBezTo>
                    <a:pt x="1348" y="884"/>
                    <a:pt x="1346" y="884"/>
                    <a:pt x="1345" y="884"/>
                  </a:cubicBezTo>
                  <a:cubicBezTo>
                    <a:pt x="1344" y="885"/>
                    <a:pt x="1343" y="885"/>
                    <a:pt x="1342" y="885"/>
                  </a:cubicBezTo>
                  <a:cubicBezTo>
                    <a:pt x="1340" y="886"/>
                    <a:pt x="1340" y="886"/>
                    <a:pt x="1340" y="886"/>
                  </a:cubicBezTo>
                  <a:cubicBezTo>
                    <a:pt x="1339" y="886"/>
                    <a:pt x="1338" y="886"/>
                    <a:pt x="1338" y="886"/>
                  </a:cubicBezTo>
                  <a:cubicBezTo>
                    <a:pt x="1336" y="887"/>
                    <a:pt x="1336" y="887"/>
                    <a:pt x="1336" y="887"/>
                  </a:cubicBezTo>
                  <a:cubicBezTo>
                    <a:pt x="1335" y="887"/>
                    <a:pt x="1335" y="887"/>
                    <a:pt x="1335" y="887"/>
                  </a:cubicBezTo>
                  <a:cubicBezTo>
                    <a:pt x="1335" y="887"/>
                    <a:pt x="1335" y="887"/>
                    <a:pt x="1335" y="887"/>
                  </a:cubicBezTo>
                  <a:cubicBezTo>
                    <a:pt x="1335" y="887"/>
                    <a:pt x="1335" y="887"/>
                    <a:pt x="1335" y="887"/>
                  </a:cubicBezTo>
                  <a:cubicBezTo>
                    <a:pt x="1334" y="887"/>
                    <a:pt x="1334" y="887"/>
                    <a:pt x="1334" y="887"/>
                  </a:cubicBezTo>
                  <a:cubicBezTo>
                    <a:pt x="1334" y="887"/>
                    <a:pt x="1334" y="887"/>
                    <a:pt x="1334" y="887"/>
                  </a:cubicBezTo>
                  <a:cubicBezTo>
                    <a:pt x="1334" y="887"/>
                    <a:pt x="1334" y="887"/>
                    <a:pt x="1334" y="887"/>
                  </a:cubicBezTo>
                  <a:cubicBezTo>
                    <a:pt x="1332" y="887"/>
                    <a:pt x="1332" y="887"/>
                    <a:pt x="1332" y="887"/>
                  </a:cubicBezTo>
                  <a:cubicBezTo>
                    <a:pt x="1330" y="887"/>
                    <a:pt x="1330" y="887"/>
                    <a:pt x="1330" y="887"/>
                  </a:cubicBezTo>
                  <a:cubicBezTo>
                    <a:pt x="1325" y="888"/>
                    <a:pt x="1319" y="888"/>
                    <a:pt x="1314" y="887"/>
                  </a:cubicBezTo>
                  <a:cubicBezTo>
                    <a:pt x="1309" y="887"/>
                    <a:pt x="1303" y="887"/>
                    <a:pt x="1298" y="886"/>
                  </a:cubicBezTo>
                  <a:cubicBezTo>
                    <a:pt x="1296" y="886"/>
                    <a:pt x="1293" y="886"/>
                    <a:pt x="1290" y="886"/>
                  </a:cubicBezTo>
                  <a:cubicBezTo>
                    <a:pt x="1316" y="866"/>
                    <a:pt x="1351" y="856"/>
                    <a:pt x="1378" y="840"/>
                  </a:cubicBezTo>
                  <a:cubicBezTo>
                    <a:pt x="1414" y="818"/>
                    <a:pt x="1418" y="818"/>
                    <a:pt x="1458" y="823"/>
                  </a:cubicBezTo>
                  <a:cubicBezTo>
                    <a:pt x="1489" y="828"/>
                    <a:pt x="1542" y="852"/>
                    <a:pt x="1580" y="834"/>
                  </a:cubicBezTo>
                  <a:cubicBezTo>
                    <a:pt x="1551" y="835"/>
                    <a:pt x="1534" y="829"/>
                    <a:pt x="1514" y="822"/>
                  </a:cubicBezTo>
                  <a:cubicBezTo>
                    <a:pt x="1557" y="804"/>
                    <a:pt x="1576" y="789"/>
                    <a:pt x="1611" y="786"/>
                  </a:cubicBezTo>
                  <a:cubicBezTo>
                    <a:pt x="1571" y="778"/>
                    <a:pt x="1516" y="814"/>
                    <a:pt x="1503" y="813"/>
                  </a:cubicBezTo>
                  <a:cubicBezTo>
                    <a:pt x="1488" y="812"/>
                    <a:pt x="1457" y="807"/>
                    <a:pt x="1444" y="802"/>
                  </a:cubicBezTo>
                  <a:cubicBezTo>
                    <a:pt x="1406" y="786"/>
                    <a:pt x="1451" y="752"/>
                    <a:pt x="1470" y="729"/>
                  </a:cubicBezTo>
                  <a:cubicBezTo>
                    <a:pt x="1472" y="729"/>
                    <a:pt x="1473" y="728"/>
                    <a:pt x="1475" y="727"/>
                  </a:cubicBezTo>
                  <a:cubicBezTo>
                    <a:pt x="1477" y="726"/>
                    <a:pt x="1479" y="725"/>
                    <a:pt x="1481" y="724"/>
                  </a:cubicBezTo>
                  <a:cubicBezTo>
                    <a:pt x="1481" y="724"/>
                    <a:pt x="1482" y="724"/>
                    <a:pt x="1482" y="724"/>
                  </a:cubicBezTo>
                  <a:cubicBezTo>
                    <a:pt x="1482" y="725"/>
                    <a:pt x="1483" y="725"/>
                    <a:pt x="1483" y="725"/>
                  </a:cubicBezTo>
                  <a:cubicBezTo>
                    <a:pt x="1484" y="725"/>
                    <a:pt x="1484" y="725"/>
                    <a:pt x="1484" y="726"/>
                  </a:cubicBezTo>
                  <a:cubicBezTo>
                    <a:pt x="1484" y="726"/>
                    <a:pt x="1484" y="726"/>
                    <a:pt x="1485" y="726"/>
                  </a:cubicBezTo>
                  <a:cubicBezTo>
                    <a:pt x="1485" y="726"/>
                    <a:pt x="1485" y="726"/>
                    <a:pt x="1485" y="726"/>
                  </a:cubicBezTo>
                  <a:cubicBezTo>
                    <a:pt x="1486" y="726"/>
                    <a:pt x="1486" y="726"/>
                    <a:pt x="1487" y="726"/>
                  </a:cubicBezTo>
                  <a:cubicBezTo>
                    <a:pt x="1488" y="727"/>
                    <a:pt x="1488" y="727"/>
                    <a:pt x="1489" y="727"/>
                  </a:cubicBezTo>
                  <a:cubicBezTo>
                    <a:pt x="1490" y="727"/>
                    <a:pt x="1491" y="728"/>
                    <a:pt x="1491" y="728"/>
                  </a:cubicBezTo>
                  <a:cubicBezTo>
                    <a:pt x="1492" y="729"/>
                    <a:pt x="1493" y="729"/>
                    <a:pt x="1494" y="729"/>
                  </a:cubicBezTo>
                  <a:cubicBezTo>
                    <a:pt x="1494" y="730"/>
                    <a:pt x="1495" y="730"/>
                    <a:pt x="1496" y="731"/>
                  </a:cubicBezTo>
                  <a:cubicBezTo>
                    <a:pt x="1496" y="731"/>
                    <a:pt x="1496" y="731"/>
                    <a:pt x="1496" y="731"/>
                  </a:cubicBezTo>
                  <a:cubicBezTo>
                    <a:pt x="1495" y="749"/>
                    <a:pt x="1505" y="750"/>
                    <a:pt x="1519" y="741"/>
                  </a:cubicBezTo>
                  <a:cubicBezTo>
                    <a:pt x="1514" y="733"/>
                    <a:pt x="1510" y="721"/>
                    <a:pt x="1498" y="729"/>
                  </a:cubicBezTo>
                  <a:cubicBezTo>
                    <a:pt x="1497" y="728"/>
                    <a:pt x="1497" y="728"/>
                    <a:pt x="1497" y="728"/>
                  </a:cubicBezTo>
                  <a:cubicBezTo>
                    <a:pt x="1497" y="728"/>
                    <a:pt x="1497" y="728"/>
                    <a:pt x="1497" y="728"/>
                  </a:cubicBezTo>
                  <a:cubicBezTo>
                    <a:pt x="1496" y="728"/>
                    <a:pt x="1495" y="728"/>
                    <a:pt x="1495" y="727"/>
                  </a:cubicBezTo>
                  <a:cubicBezTo>
                    <a:pt x="1494" y="727"/>
                    <a:pt x="1493" y="726"/>
                    <a:pt x="1493" y="726"/>
                  </a:cubicBezTo>
                  <a:cubicBezTo>
                    <a:pt x="1492" y="726"/>
                    <a:pt x="1491" y="725"/>
                    <a:pt x="1490" y="725"/>
                  </a:cubicBezTo>
                  <a:cubicBezTo>
                    <a:pt x="1489" y="725"/>
                    <a:pt x="1489" y="724"/>
                    <a:pt x="1488" y="724"/>
                  </a:cubicBezTo>
                  <a:cubicBezTo>
                    <a:pt x="1487" y="724"/>
                    <a:pt x="1486" y="724"/>
                    <a:pt x="1486" y="723"/>
                  </a:cubicBezTo>
                  <a:cubicBezTo>
                    <a:pt x="1486" y="723"/>
                    <a:pt x="1485" y="723"/>
                    <a:pt x="1485" y="723"/>
                  </a:cubicBezTo>
                  <a:cubicBezTo>
                    <a:pt x="1485" y="723"/>
                    <a:pt x="1485" y="723"/>
                    <a:pt x="1485" y="723"/>
                  </a:cubicBezTo>
                  <a:cubicBezTo>
                    <a:pt x="1484" y="723"/>
                    <a:pt x="1484" y="723"/>
                    <a:pt x="1484" y="723"/>
                  </a:cubicBezTo>
                  <a:cubicBezTo>
                    <a:pt x="1483" y="723"/>
                    <a:pt x="1483" y="723"/>
                    <a:pt x="1482" y="723"/>
                  </a:cubicBezTo>
                  <a:cubicBezTo>
                    <a:pt x="1482" y="724"/>
                    <a:pt x="1482" y="724"/>
                    <a:pt x="1482" y="724"/>
                  </a:cubicBezTo>
                  <a:cubicBezTo>
                    <a:pt x="1483" y="723"/>
                    <a:pt x="1485" y="722"/>
                    <a:pt x="1487" y="720"/>
                  </a:cubicBezTo>
                  <a:cubicBezTo>
                    <a:pt x="1488" y="720"/>
                    <a:pt x="1489" y="719"/>
                    <a:pt x="1489" y="718"/>
                  </a:cubicBezTo>
                  <a:cubicBezTo>
                    <a:pt x="1490" y="718"/>
                    <a:pt x="1490" y="718"/>
                    <a:pt x="1490" y="718"/>
                  </a:cubicBezTo>
                  <a:cubicBezTo>
                    <a:pt x="1490" y="717"/>
                    <a:pt x="1490" y="717"/>
                    <a:pt x="1490" y="717"/>
                  </a:cubicBezTo>
                  <a:cubicBezTo>
                    <a:pt x="1491" y="717"/>
                    <a:pt x="1491" y="717"/>
                    <a:pt x="1491" y="717"/>
                  </a:cubicBezTo>
                  <a:cubicBezTo>
                    <a:pt x="1491" y="716"/>
                    <a:pt x="1491" y="716"/>
                    <a:pt x="1492" y="715"/>
                  </a:cubicBezTo>
                  <a:cubicBezTo>
                    <a:pt x="1493" y="714"/>
                    <a:pt x="1495" y="712"/>
                    <a:pt x="1496" y="710"/>
                  </a:cubicBezTo>
                  <a:cubicBezTo>
                    <a:pt x="1497" y="709"/>
                    <a:pt x="1497" y="708"/>
                    <a:pt x="1498" y="707"/>
                  </a:cubicBezTo>
                  <a:cubicBezTo>
                    <a:pt x="1498" y="707"/>
                    <a:pt x="1499" y="707"/>
                    <a:pt x="1499" y="707"/>
                  </a:cubicBezTo>
                  <a:cubicBezTo>
                    <a:pt x="1499" y="707"/>
                    <a:pt x="1500" y="707"/>
                    <a:pt x="1500" y="707"/>
                  </a:cubicBezTo>
                  <a:cubicBezTo>
                    <a:pt x="1501" y="707"/>
                    <a:pt x="1501" y="707"/>
                    <a:pt x="1501" y="706"/>
                  </a:cubicBezTo>
                  <a:cubicBezTo>
                    <a:pt x="1502" y="706"/>
                    <a:pt x="1502" y="706"/>
                    <a:pt x="1502" y="706"/>
                  </a:cubicBezTo>
                  <a:cubicBezTo>
                    <a:pt x="1503" y="706"/>
                    <a:pt x="1503" y="706"/>
                    <a:pt x="1504" y="706"/>
                  </a:cubicBezTo>
                  <a:cubicBezTo>
                    <a:pt x="1504" y="706"/>
                    <a:pt x="1505" y="706"/>
                    <a:pt x="1506" y="706"/>
                  </a:cubicBezTo>
                  <a:cubicBezTo>
                    <a:pt x="1506" y="706"/>
                    <a:pt x="1506" y="705"/>
                    <a:pt x="1507" y="705"/>
                  </a:cubicBezTo>
                  <a:cubicBezTo>
                    <a:pt x="1507" y="705"/>
                    <a:pt x="1507" y="705"/>
                    <a:pt x="1508" y="705"/>
                  </a:cubicBezTo>
                  <a:cubicBezTo>
                    <a:pt x="1508" y="705"/>
                    <a:pt x="1509" y="705"/>
                    <a:pt x="1510" y="705"/>
                  </a:cubicBezTo>
                  <a:cubicBezTo>
                    <a:pt x="1511" y="705"/>
                    <a:pt x="1513" y="705"/>
                    <a:pt x="1514" y="705"/>
                  </a:cubicBezTo>
                  <a:cubicBezTo>
                    <a:pt x="1516" y="705"/>
                    <a:pt x="1517" y="705"/>
                    <a:pt x="1519" y="705"/>
                  </a:cubicBezTo>
                  <a:cubicBezTo>
                    <a:pt x="1521" y="706"/>
                    <a:pt x="1522" y="706"/>
                    <a:pt x="1524" y="706"/>
                  </a:cubicBezTo>
                  <a:cubicBezTo>
                    <a:pt x="1525" y="706"/>
                    <a:pt x="1526" y="707"/>
                    <a:pt x="1527" y="707"/>
                  </a:cubicBezTo>
                  <a:cubicBezTo>
                    <a:pt x="1528" y="714"/>
                    <a:pt x="1532" y="722"/>
                    <a:pt x="1538" y="725"/>
                  </a:cubicBezTo>
                  <a:cubicBezTo>
                    <a:pt x="1546" y="729"/>
                    <a:pt x="1553" y="721"/>
                    <a:pt x="1561" y="718"/>
                  </a:cubicBezTo>
                  <a:cubicBezTo>
                    <a:pt x="1551" y="709"/>
                    <a:pt x="1541" y="687"/>
                    <a:pt x="1527" y="704"/>
                  </a:cubicBezTo>
                  <a:cubicBezTo>
                    <a:pt x="1527" y="704"/>
                    <a:pt x="1527" y="704"/>
                    <a:pt x="1527" y="704"/>
                  </a:cubicBezTo>
                  <a:cubicBezTo>
                    <a:pt x="1527" y="704"/>
                    <a:pt x="1527" y="703"/>
                    <a:pt x="1527" y="703"/>
                  </a:cubicBezTo>
                  <a:cubicBezTo>
                    <a:pt x="1526" y="704"/>
                    <a:pt x="1526" y="704"/>
                    <a:pt x="1526" y="704"/>
                  </a:cubicBezTo>
                  <a:cubicBezTo>
                    <a:pt x="1526" y="704"/>
                    <a:pt x="1525" y="704"/>
                    <a:pt x="1524" y="704"/>
                  </a:cubicBezTo>
                  <a:cubicBezTo>
                    <a:pt x="1523" y="703"/>
                    <a:pt x="1521" y="703"/>
                    <a:pt x="1519" y="703"/>
                  </a:cubicBezTo>
                  <a:cubicBezTo>
                    <a:pt x="1518" y="703"/>
                    <a:pt x="1516" y="703"/>
                    <a:pt x="1514" y="703"/>
                  </a:cubicBezTo>
                  <a:cubicBezTo>
                    <a:pt x="1513" y="703"/>
                    <a:pt x="1511" y="703"/>
                    <a:pt x="1510" y="703"/>
                  </a:cubicBezTo>
                  <a:cubicBezTo>
                    <a:pt x="1509" y="703"/>
                    <a:pt x="1508" y="703"/>
                    <a:pt x="1508" y="703"/>
                  </a:cubicBezTo>
                  <a:cubicBezTo>
                    <a:pt x="1507" y="703"/>
                    <a:pt x="1507" y="703"/>
                    <a:pt x="1506" y="703"/>
                  </a:cubicBezTo>
                  <a:cubicBezTo>
                    <a:pt x="1506" y="703"/>
                    <a:pt x="1506" y="703"/>
                    <a:pt x="1505" y="703"/>
                  </a:cubicBezTo>
                  <a:cubicBezTo>
                    <a:pt x="1505" y="703"/>
                    <a:pt x="1504" y="703"/>
                    <a:pt x="1503" y="703"/>
                  </a:cubicBezTo>
                  <a:cubicBezTo>
                    <a:pt x="1503" y="703"/>
                    <a:pt x="1502" y="704"/>
                    <a:pt x="1502" y="704"/>
                  </a:cubicBezTo>
                  <a:cubicBezTo>
                    <a:pt x="1501" y="704"/>
                    <a:pt x="1501" y="704"/>
                    <a:pt x="1501" y="704"/>
                  </a:cubicBezTo>
                  <a:cubicBezTo>
                    <a:pt x="1500" y="704"/>
                    <a:pt x="1500" y="704"/>
                    <a:pt x="1500" y="704"/>
                  </a:cubicBezTo>
                  <a:cubicBezTo>
                    <a:pt x="1500" y="704"/>
                    <a:pt x="1499" y="704"/>
                    <a:pt x="1499" y="705"/>
                  </a:cubicBezTo>
                  <a:cubicBezTo>
                    <a:pt x="1500" y="702"/>
                    <a:pt x="1501" y="700"/>
                    <a:pt x="1502" y="698"/>
                  </a:cubicBezTo>
                  <a:cubicBezTo>
                    <a:pt x="1504" y="694"/>
                    <a:pt x="1506" y="690"/>
                    <a:pt x="1508" y="687"/>
                  </a:cubicBezTo>
                  <a:cubicBezTo>
                    <a:pt x="1510" y="683"/>
                    <a:pt x="1513" y="680"/>
                    <a:pt x="1516" y="677"/>
                  </a:cubicBezTo>
                  <a:cubicBezTo>
                    <a:pt x="1519" y="675"/>
                    <a:pt x="1522" y="673"/>
                    <a:pt x="1526" y="672"/>
                  </a:cubicBezTo>
                  <a:cubicBezTo>
                    <a:pt x="1529" y="670"/>
                    <a:pt x="1533" y="669"/>
                    <a:pt x="1537" y="668"/>
                  </a:cubicBezTo>
                  <a:cubicBezTo>
                    <a:pt x="1544" y="666"/>
                    <a:pt x="1551" y="666"/>
                    <a:pt x="1558" y="665"/>
                  </a:cubicBezTo>
                  <a:cubicBezTo>
                    <a:pt x="1559" y="665"/>
                    <a:pt x="1561" y="665"/>
                    <a:pt x="1562" y="665"/>
                  </a:cubicBezTo>
                  <a:cubicBezTo>
                    <a:pt x="1564" y="665"/>
                    <a:pt x="1566" y="665"/>
                    <a:pt x="1567" y="665"/>
                  </a:cubicBezTo>
                  <a:cubicBezTo>
                    <a:pt x="1569" y="665"/>
                    <a:pt x="1571" y="665"/>
                    <a:pt x="1573" y="665"/>
                  </a:cubicBezTo>
                  <a:cubicBezTo>
                    <a:pt x="1576" y="668"/>
                    <a:pt x="1580" y="670"/>
                    <a:pt x="1583" y="673"/>
                  </a:cubicBezTo>
                  <a:cubicBezTo>
                    <a:pt x="1580" y="670"/>
                    <a:pt x="1578" y="668"/>
                    <a:pt x="1576" y="665"/>
                  </a:cubicBezTo>
                  <a:cubicBezTo>
                    <a:pt x="1581" y="666"/>
                    <a:pt x="1585" y="667"/>
                    <a:pt x="1589" y="668"/>
                  </a:cubicBezTo>
                  <a:cubicBezTo>
                    <a:pt x="1589" y="668"/>
                    <a:pt x="1589" y="668"/>
                    <a:pt x="1589" y="668"/>
                  </a:cubicBezTo>
                  <a:cubicBezTo>
                    <a:pt x="1589" y="668"/>
                    <a:pt x="1589" y="668"/>
                    <a:pt x="1589" y="668"/>
                  </a:cubicBezTo>
                  <a:cubicBezTo>
                    <a:pt x="1589" y="668"/>
                    <a:pt x="1590" y="668"/>
                    <a:pt x="1590" y="668"/>
                  </a:cubicBezTo>
                  <a:cubicBezTo>
                    <a:pt x="1590" y="668"/>
                    <a:pt x="1590" y="668"/>
                    <a:pt x="1590" y="668"/>
                  </a:cubicBezTo>
                  <a:cubicBezTo>
                    <a:pt x="1590" y="669"/>
                    <a:pt x="1591" y="669"/>
                    <a:pt x="1591" y="670"/>
                  </a:cubicBezTo>
                  <a:cubicBezTo>
                    <a:pt x="1592" y="670"/>
                    <a:pt x="1592" y="671"/>
                    <a:pt x="1593" y="671"/>
                  </a:cubicBezTo>
                  <a:cubicBezTo>
                    <a:pt x="1593" y="672"/>
                    <a:pt x="1594" y="672"/>
                    <a:pt x="1594" y="673"/>
                  </a:cubicBezTo>
                  <a:cubicBezTo>
                    <a:pt x="1595" y="673"/>
                    <a:pt x="1595" y="674"/>
                    <a:pt x="1596" y="675"/>
                  </a:cubicBezTo>
                  <a:cubicBezTo>
                    <a:pt x="1596" y="675"/>
                    <a:pt x="1597" y="676"/>
                    <a:pt x="1597" y="676"/>
                  </a:cubicBezTo>
                  <a:cubicBezTo>
                    <a:pt x="1596" y="687"/>
                    <a:pt x="1599" y="697"/>
                    <a:pt x="1610" y="699"/>
                  </a:cubicBezTo>
                  <a:cubicBezTo>
                    <a:pt x="1609" y="688"/>
                    <a:pt x="1609" y="678"/>
                    <a:pt x="1598" y="673"/>
                  </a:cubicBezTo>
                  <a:cubicBezTo>
                    <a:pt x="1598" y="673"/>
                    <a:pt x="1598" y="673"/>
                    <a:pt x="1598" y="673"/>
                  </a:cubicBezTo>
                  <a:cubicBezTo>
                    <a:pt x="1598" y="673"/>
                    <a:pt x="1598" y="673"/>
                    <a:pt x="1598" y="673"/>
                  </a:cubicBezTo>
                  <a:cubicBezTo>
                    <a:pt x="1597" y="672"/>
                    <a:pt x="1597" y="672"/>
                    <a:pt x="1596" y="671"/>
                  </a:cubicBezTo>
                  <a:cubicBezTo>
                    <a:pt x="1596" y="671"/>
                    <a:pt x="1596" y="671"/>
                    <a:pt x="1595" y="670"/>
                  </a:cubicBezTo>
                  <a:cubicBezTo>
                    <a:pt x="1596" y="671"/>
                    <a:pt x="1597" y="671"/>
                    <a:pt x="1597" y="671"/>
                  </a:cubicBezTo>
                  <a:cubicBezTo>
                    <a:pt x="1598" y="672"/>
                    <a:pt x="1599" y="672"/>
                    <a:pt x="1599" y="673"/>
                  </a:cubicBezTo>
                  <a:cubicBezTo>
                    <a:pt x="1599" y="673"/>
                    <a:pt x="1600" y="673"/>
                    <a:pt x="1600" y="673"/>
                  </a:cubicBezTo>
                  <a:cubicBezTo>
                    <a:pt x="1600" y="673"/>
                    <a:pt x="1600" y="673"/>
                    <a:pt x="1599" y="673"/>
                  </a:cubicBezTo>
                  <a:cubicBezTo>
                    <a:pt x="1599" y="672"/>
                    <a:pt x="1598" y="672"/>
                    <a:pt x="1597" y="671"/>
                  </a:cubicBezTo>
                  <a:cubicBezTo>
                    <a:pt x="1596" y="670"/>
                    <a:pt x="1595" y="669"/>
                    <a:pt x="1593" y="668"/>
                  </a:cubicBezTo>
                  <a:cubicBezTo>
                    <a:pt x="1593" y="668"/>
                    <a:pt x="1593" y="668"/>
                    <a:pt x="1593" y="668"/>
                  </a:cubicBezTo>
                  <a:cubicBezTo>
                    <a:pt x="1592" y="667"/>
                    <a:pt x="1592" y="667"/>
                    <a:pt x="1592" y="667"/>
                  </a:cubicBezTo>
                  <a:cubicBezTo>
                    <a:pt x="1591" y="667"/>
                    <a:pt x="1591" y="666"/>
                    <a:pt x="1591" y="666"/>
                  </a:cubicBezTo>
                  <a:cubicBezTo>
                    <a:pt x="1591" y="666"/>
                    <a:pt x="1591" y="666"/>
                    <a:pt x="1591" y="666"/>
                  </a:cubicBezTo>
                  <a:cubicBezTo>
                    <a:pt x="1591" y="666"/>
                    <a:pt x="1590" y="666"/>
                    <a:pt x="1590" y="666"/>
                  </a:cubicBezTo>
                  <a:cubicBezTo>
                    <a:pt x="1590" y="666"/>
                    <a:pt x="1589" y="666"/>
                    <a:pt x="1589" y="665"/>
                  </a:cubicBezTo>
                  <a:cubicBezTo>
                    <a:pt x="1588" y="665"/>
                    <a:pt x="1588" y="665"/>
                    <a:pt x="1588" y="665"/>
                  </a:cubicBezTo>
                  <a:cubicBezTo>
                    <a:pt x="1588" y="665"/>
                    <a:pt x="1588" y="665"/>
                    <a:pt x="1588" y="666"/>
                  </a:cubicBezTo>
                  <a:cubicBezTo>
                    <a:pt x="1585" y="665"/>
                    <a:pt x="1582" y="664"/>
                    <a:pt x="1578" y="663"/>
                  </a:cubicBezTo>
                  <a:cubicBezTo>
                    <a:pt x="1578" y="663"/>
                    <a:pt x="1579" y="662"/>
                    <a:pt x="1579" y="662"/>
                  </a:cubicBezTo>
                  <a:cubicBezTo>
                    <a:pt x="1580" y="661"/>
                    <a:pt x="1581" y="661"/>
                    <a:pt x="1581" y="660"/>
                  </a:cubicBezTo>
                  <a:cubicBezTo>
                    <a:pt x="1582" y="660"/>
                    <a:pt x="1582" y="660"/>
                    <a:pt x="1583" y="660"/>
                  </a:cubicBezTo>
                  <a:cubicBezTo>
                    <a:pt x="1583" y="660"/>
                    <a:pt x="1583" y="659"/>
                    <a:pt x="1583" y="659"/>
                  </a:cubicBezTo>
                  <a:cubicBezTo>
                    <a:pt x="1584" y="659"/>
                    <a:pt x="1584" y="659"/>
                    <a:pt x="1584" y="659"/>
                  </a:cubicBezTo>
                  <a:cubicBezTo>
                    <a:pt x="1584" y="658"/>
                    <a:pt x="1585" y="658"/>
                    <a:pt x="1585" y="657"/>
                  </a:cubicBezTo>
                  <a:cubicBezTo>
                    <a:pt x="1586" y="657"/>
                    <a:pt x="1586" y="657"/>
                    <a:pt x="1587" y="656"/>
                  </a:cubicBezTo>
                  <a:cubicBezTo>
                    <a:pt x="1587" y="656"/>
                    <a:pt x="1588" y="656"/>
                    <a:pt x="1588" y="655"/>
                  </a:cubicBezTo>
                  <a:cubicBezTo>
                    <a:pt x="1589" y="655"/>
                    <a:pt x="1589" y="654"/>
                    <a:pt x="1590" y="654"/>
                  </a:cubicBezTo>
                  <a:cubicBezTo>
                    <a:pt x="1591" y="653"/>
                    <a:pt x="1592" y="652"/>
                    <a:pt x="1594" y="652"/>
                  </a:cubicBezTo>
                  <a:cubicBezTo>
                    <a:pt x="1595" y="651"/>
                    <a:pt x="1596" y="650"/>
                    <a:pt x="1598" y="650"/>
                  </a:cubicBezTo>
                  <a:cubicBezTo>
                    <a:pt x="1599" y="649"/>
                    <a:pt x="1601" y="649"/>
                    <a:pt x="1602" y="648"/>
                  </a:cubicBezTo>
                  <a:cubicBezTo>
                    <a:pt x="1603" y="648"/>
                    <a:pt x="1605" y="647"/>
                    <a:pt x="1606" y="647"/>
                  </a:cubicBezTo>
                  <a:cubicBezTo>
                    <a:pt x="1606" y="647"/>
                    <a:pt x="1606" y="647"/>
                    <a:pt x="1606" y="647"/>
                  </a:cubicBezTo>
                  <a:cubicBezTo>
                    <a:pt x="1622" y="662"/>
                    <a:pt x="1632" y="650"/>
                    <a:pt x="1639" y="633"/>
                  </a:cubicBezTo>
                  <a:cubicBezTo>
                    <a:pt x="1625" y="640"/>
                    <a:pt x="1615" y="628"/>
                    <a:pt x="1604" y="645"/>
                  </a:cubicBezTo>
                  <a:cubicBezTo>
                    <a:pt x="1603" y="645"/>
                    <a:pt x="1602" y="645"/>
                    <a:pt x="1601" y="646"/>
                  </a:cubicBezTo>
                  <a:cubicBezTo>
                    <a:pt x="1600" y="646"/>
                    <a:pt x="1598" y="647"/>
                    <a:pt x="1597" y="647"/>
                  </a:cubicBezTo>
                  <a:cubicBezTo>
                    <a:pt x="1595" y="648"/>
                    <a:pt x="1594" y="649"/>
                    <a:pt x="1593" y="650"/>
                  </a:cubicBezTo>
                  <a:cubicBezTo>
                    <a:pt x="1591" y="650"/>
                    <a:pt x="1590" y="651"/>
                    <a:pt x="1589" y="652"/>
                  </a:cubicBezTo>
                  <a:cubicBezTo>
                    <a:pt x="1588" y="652"/>
                    <a:pt x="1587" y="653"/>
                    <a:pt x="1587" y="653"/>
                  </a:cubicBezTo>
                  <a:cubicBezTo>
                    <a:pt x="1586" y="653"/>
                    <a:pt x="1586" y="654"/>
                    <a:pt x="1585" y="654"/>
                  </a:cubicBezTo>
                  <a:cubicBezTo>
                    <a:pt x="1585" y="655"/>
                    <a:pt x="1584" y="655"/>
                    <a:pt x="1584" y="655"/>
                  </a:cubicBezTo>
                  <a:cubicBezTo>
                    <a:pt x="1583" y="656"/>
                    <a:pt x="1583" y="656"/>
                    <a:pt x="1582" y="657"/>
                  </a:cubicBezTo>
                  <a:cubicBezTo>
                    <a:pt x="1582" y="657"/>
                    <a:pt x="1582" y="657"/>
                    <a:pt x="1582" y="657"/>
                  </a:cubicBezTo>
                  <a:cubicBezTo>
                    <a:pt x="1581" y="657"/>
                    <a:pt x="1581" y="658"/>
                    <a:pt x="1581" y="658"/>
                  </a:cubicBezTo>
                  <a:cubicBezTo>
                    <a:pt x="1581" y="658"/>
                    <a:pt x="1580" y="659"/>
                    <a:pt x="1580" y="659"/>
                  </a:cubicBezTo>
                  <a:cubicBezTo>
                    <a:pt x="1580" y="659"/>
                    <a:pt x="1580" y="660"/>
                    <a:pt x="1579" y="660"/>
                  </a:cubicBezTo>
                  <a:cubicBezTo>
                    <a:pt x="1579" y="661"/>
                    <a:pt x="1579" y="661"/>
                    <a:pt x="1579" y="661"/>
                  </a:cubicBezTo>
                  <a:cubicBezTo>
                    <a:pt x="1578" y="662"/>
                    <a:pt x="1578" y="663"/>
                    <a:pt x="1578" y="663"/>
                  </a:cubicBezTo>
                  <a:cubicBezTo>
                    <a:pt x="1577" y="663"/>
                    <a:pt x="1577" y="663"/>
                    <a:pt x="1576" y="662"/>
                  </a:cubicBezTo>
                  <a:cubicBezTo>
                    <a:pt x="1575" y="662"/>
                    <a:pt x="1574" y="662"/>
                    <a:pt x="1573" y="662"/>
                  </a:cubicBezTo>
                  <a:cubicBezTo>
                    <a:pt x="1568" y="656"/>
                    <a:pt x="1564" y="652"/>
                    <a:pt x="1561" y="647"/>
                  </a:cubicBezTo>
                  <a:cubicBezTo>
                    <a:pt x="1562" y="645"/>
                    <a:pt x="1563" y="643"/>
                    <a:pt x="1564" y="640"/>
                  </a:cubicBezTo>
                  <a:cubicBezTo>
                    <a:pt x="1566" y="635"/>
                    <a:pt x="1568" y="630"/>
                    <a:pt x="1570" y="624"/>
                  </a:cubicBezTo>
                  <a:cubicBezTo>
                    <a:pt x="1571" y="622"/>
                    <a:pt x="1573" y="619"/>
                    <a:pt x="1574" y="616"/>
                  </a:cubicBezTo>
                  <a:cubicBezTo>
                    <a:pt x="1575" y="614"/>
                    <a:pt x="1576" y="611"/>
                    <a:pt x="1577" y="609"/>
                  </a:cubicBezTo>
                  <a:cubicBezTo>
                    <a:pt x="1577" y="607"/>
                    <a:pt x="1578" y="606"/>
                    <a:pt x="1579" y="605"/>
                  </a:cubicBezTo>
                  <a:cubicBezTo>
                    <a:pt x="1579" y="604"/>
                    <a:pt x="1580" y="603"/>
                    <a:pt x="1581" y="602"/>
                  </a:cubicBezTo>
                  <a:cubicBezTo>
                    <a:pt x="1581" y="602"/>
                    <a:pt x="1581" y="602"/>
                    <a:pt x="1581" y="602"/>
                  </a:cubicBezTo>
                  <a:cubicBezTo>
                    <a:pt x="1582" y="601"/>
                    <a:pt x="1582" y="601"/>
                    <a:pt x="1582" y="601"/>
                  </a:cubicBezTo>
                  <a:cubicBezTo>
                    <a:pt x="1582" y="601"/>
                    <a:pt x="1583" y="600"/>
                    <a:pt x="1583" y="600"/>
                  </a:cubicBezTo>
                  <a:cubicBezTo>
                    <a:pt x="1584" y="599"/>
                    <a:pt x="1585" y="599"/>
                    <a:pt x="1586" y="599"/>
                  </a:cubicBezTo>
                  <a:cubicBezTo>
                    <a:pt x="1587" y="598"/>
                    <a:pt x="1588" y="598"/>
                    <a:pt x="1589" y="598"/>
                  </a:cubicBezTo>
                  <a:cubicBezTo>
                    <a:pt x="1590" y="597"/>
                    <a:pt x="1590" y="597"/>
                    <a:pt x="1591" y="597"/>
                  </a:cubicBezTo>
                  <a:cubicBezTo>
                    <a:pt x="1591" y="597"/>
                    <a:pt x="1591" y="597"/>
                    <a:pt x="1591" y="597"/>
                  </a:cubicBezTo>
                  <a:cubicBezTo>
                    <a:pt x="1591" y="597"/>
                    <a:pt x="1592" y="597"/>
                    <a:pt x="1592" y="597"/>
                  </a:cubicBezTo>
                  <a:cubicBezTo>
                    <a:pt x="1592" y="597"/>
                    <a:pt x="1592" y="597"/>
                    <a:pt x="1593" y="597"/>
                  </a:cubicBezTo>
                  <a:cubicBezTo>
                    <a:pt x="1593" y="597"/>
                    <a:pt x="1593" y="597"/>
                    <a:pt x="1593" y="597"/>
                  </a:cubicBezTo>
                  <a:cubicBezTo>
                    <a:pt x="1593" y="596"/>
                    <a:pt x="1594" y="596"/>
                    <a:pt x="1594" y="596"/>
                  </a:cubicBezTo>
                  <a:cubicBezTo>
                    <a:pt x="1595" y="596"/>
                    <a:pt x="1595" y="596"/>
                    <a:pt x="1596" y="596"/>
                  </a:cubicBezTo>
                  <a:cubicBezTo>
                    <a:pt x="1599" y="595"/>
                    <a:pt x="1600" y="595"/>
                    <a:pt x="1600" y="595"/>
                  </a:cubicBezTo>
                  <a:cubicBezTo>
                    <a:pt x="1600" y="595"/>
                    <a:pt x="1600" y="595"/>
                    <a:pt x="1599" y="595"/>
                  </a:cubicBezTo>
                  <a:cubicBezTo>
                    <a:pt x="1598" y="595"/>
                    <a:pt x="1598" y="595"/>
                    <a:pt x="1597" y="595"/>
                  </a:cubicBezTo>
                  <a:cubicBezTo>
                    <a:pt x="1597" y="595"/>
                    <a:pt x="1597" y="595"/>
                    <a:pt x="1597" y="595"/>
                  </a:cubicBezTo>
                  <a:cubicBezTo>
                    <a:pt x="1598" y="594"/>
                    <a:pt x="1598" y="594"/>
                    <a:pt x="1599" y="593"/>
                  </a:cubicBezTo>
                  <a:cubicBezTo>
                    <a:pt x="1600" y="593"/>
                    <a:pt x="1601" y="593"/>
                    <a:pt x="1601" y="592"/>
                  </a:cubicBezTo>
                  <a:cubicBezTo>
                    <a:pt x="1602" y="592"/>
                    <a:pt x="1602" y="591"/>
                    <a:pt x="1603" y="591"/>
                  </a:cubicBezTo>
                  <a:cubicBezTo>
                    <a:pt x="1603" y="591"/>
                    <a:pt x="1603" y="591"/>
                    <a:pt x="1603" y="591"/>
                  </a:cubicBezTo>
                  <a:cubicBezTo>
                    <a:pt x="1604" y="590"/>
                    <a:pt x="1604" y="590"/>
                    <a:pt x="1604" y="590"/>
                  </a:cubicBezTo>
                  <a:cubicBezTo>
                    <a:pt x="1616" y="596"/>
                    <a:pt x="1619" y="584"/>
                    <a:pt x="1624" y="576"/>
                  </a:cubicBezTo>
                  <a:cubicBezTo>
                    <a:pt x="1610" y="570"/>
                    <a:pt x="1601" y="573"/>
                    <a:pt x="1603" y="588"/>
                  </a:cubicBezTo>
                  <a:cubicBezTo>
                    <a:pt x="1602" y="589"/>
                    <a:pt x="1602" y="589"/>
                    <a:pt x="1602" y="589"/>
                  </a:cubicBezTo>
                  <a:cubicBezTo>
                    <a:pt x="1602" y="589"/>
                    <a:pt x="1601" y="590"/>
                    <a:pt x="1600" y="590"/>
                  </a:cubicBezTo>
                  <a:cubicBezTo>
                    <a:pt x="1600" y="591"/>
                    <a:pt x="1599" y="591"/>
                    <a:pt x="1598" y="592"/>
                  </a:cubicBezTo>
                  <a:cubicBezTo>
                    <a:pt x="1597" y="592"/>
                    <a:pt x="1597" y="592"/>
                    <a:pt x="1596" y="593"/>
                  </a:cubicBezTo>
                  <a:cubicBezTo>
                    <a:pt x="1595" y="593"/>
                    <a:pt x="1595" y="593"/>
                    <a:pt x="1594" y="594"/>
                  </a:cubicBezTo>
                  <a:cubicBezTo>
                    <a:pt x="1593" y="594"/>
                    <a:pt x="1593" y="594"/>
                    <a:pt x="1592" y="595"/>
                  </a:cubicBezTo>
                  <a:cubicBezTo>
                    <a:pt x="1592" y="595"/>
                    <a:pt x="1592" y="595"/>
                    <a:pt x="1592" y="595"/>
                  </a:cubicBezTo>
                  <a:cubicBezTo>
                    <a:pt x="1592" y="595"/>
                    <a:pt x="1591" y="595"/>
                    <a:pt x="1591" y="595"/>
                  </a:cubicBezTo>
                  <a:cubicBezTo>
                    <a:pt x="1591" y="595"/>
                    <a:pt x="1591" y="595"/>
                    <a:pt x="1591" y="595"/>
                  </a:cubicBezTo>
                  <a:cubicBezTo>
                    <a:pt x="1590" y="595"/>
                    <a:pt x="1589" y="595"/>
                    <a:pt x="1588" y="595"/>
                  </a:cubicBezTo>
                  <a:cubicBezTo>
                    <a:pt x="1588" y="596"/>
                    <a:pt x="1587" y="596"/>
                    <a:pt x="1587" y="596"/>
                  </a:cubicBezTo>
                  <a:cubicBezTo>
                    <a:pt x="1586" y="596"/>
                    <a:pt x="1586" y="596"/>
                    <a:pt x="1585" y="597"/>
                  </a:cubicBezTo>
                  <a:cubicBezTo>
                    <a:pt x="1584" y="597"/>
                    <a:pt x="1584" y="597"/>
                    <a:pt x="1583" y="598"/>
                  </a:cubicBezTo>
                  <a:cubicBezTo>
                    <a:pt x="1583" y="598"/>
                    <a:pt x="1582" y="597"/>
                    <a:pt x="1582" y="597"/>
                  </a:cubicBezTo>
                  <a:cubicBezTo>
                    <a:pt x="1582" y="596"/>
                    <a:pt x="1582" y="596"/>
                    <a:pt x="1581" y="596"/>
                  </a:cubicBezTo>
                  <a:cubicBezTo>
                    <a:pt x="1581" y="595"/>
                    <a:pt x="1581" y="595"/>
                    <a:pt x="1581" y="594"/>
                  </a:cubicBezTo>
                  <a:cubicBezTo>
                    <a:pt x="1581" y="594"/>
                    <a:pt x="1580" y="593"/>
                    <a:pt x="1580" y="593"/>
                  </a:cubicBezTo>
                  <a:cubicBezTo>
                    <a:pt x="1580" y="592"/>
                    <a:pt x="1580" y="592"/>
                    <a:pt x="1580" y="592"/>
                  </a:cubicBezTo>
                  <a:cubicBezTo>
                    <a:pt x="1579" y="591"/>
                    <a:pt x="1579" y="591"/>
                    <a:pt x="1579" y="591"/>
                  </a:cubicBezTo>
                  <a:cubicBezTo>
                    <a:pt x="1579" y="590"/>
                    <a:pt x="1578" y="590"/>
                    <a:pt x="1578" y="589"/>
                  </a:cubicBezTo>
                  <a:cubicBezTo>
                    <a:pt x="1578" y="588"/>
                    <a:pt x="1577" y="588"/>
                    <a:pt x="1577" y="587"/>
                  </a:cubicBezTo>
                  <a:cubicBezTo>
                    <a:pt x="1577" y="587"/>
                    <a:pt x="1577" y="586"/>
                    <a:pt x="1577" y="586"/>
                  </a:cubicBezTo>
                  <a:cubicBezTo>
                    <a:pt x="1576" y="586"/>
                    <a:pt x="1576" y="585"/>
                    <a:pt x="1576" y="585"/>
                  </a:cubicBezTo>
                  <a:cubicBezTo>
                    <a:pt x="1576" y="584"/>
                    <a:pt x="1575" y="583"/>
                    <a:pt x="1575" y="583"/>
                  </a:cubicBezTo>
                  <a:cubicBezTo>
                    <a:pt x="1575" y="581"/>
                    <a:pt x="1574" y="579"/>
                    <a:pt x="1574" y="578"/>
                  </a:cubicBezTo>
                  <a:cubicBezTo>
                    <a:pt x="1574" y="578"/>
                    <a:pt x="1575" y="578"/>
                    <a:pt x="1576" y="578"/>
                  </a:cubicBezTo>
                  <a:cubicBezTo>
                    <a:pt x="1574" y="577"/>
                    <a:pt x="1574" y="577"/>
                    <a:pt x="1574" y="577"/>
                  </a:cubicBezTo>
                  <a:cubicBezTo>
                    <a:pt x="1574" y="577"/>
                    <a:pt x="1574" y="576"/>
                    <a:pt x="1573" y="576"/>
                  </a:cubicBezTo>
                  <a:cubicBezTo>
                    <a:pt x="1577" y="571"/>
                    <a:pt x="1582" y="565"/>
                    <a:pt x="1585" y="559"/>
                  </a:cubicBezTo>
                  <a:cubicBezTo>
                    <a:pt x="1585" y="559"/>
                    <a:pt x="1585" y="559"/>
                    <a:pt x="1585" y="559"/>
                  </a:cubicBezTo>
                  <a:cubicBezTo>
                    <a:pt x="1589" y="560"/>
                    <a:pt x="1592" y="561"/>
                    <a:pt x="1596" y="562"/>
                  </a:cubicBezTo>
                  <a:cubicBezTo>
                    <a:pt x="1592" y="560"/>
                    <a:pt x="1589" y="558"/>
                    <a:pt x="1585" y="556"/>
                  </a:cubicBezTo>
                  <a:cubicBezTo>
                    <a:pt x="1587" y="548"/>
                    <a:pt x="1584" y="538"/>
                    <a:pt x="1587" y="530"/>
                  </a:cubicBezTo>
                  <a:cubicBezTo>
                    <a:pt x="1579" y="531"/>
                    <a:pt x="1571" y="539"/>
                    <a:pt x="1566" y="547"/>
                  </a:cubicBezTo>
                  <a:cubicBezTo>
                    <a:pt x="1557" y="544"/>
                    <a:pt x="1547" y="542"/>
                    <a:pt x="1535" y="542"/>
                  </a:cubicBezTo>
                  <a:cubicBezTo>
                    <a:pt x="1556" y="522"/>
                    <a:pt x="1584" y="517"/>
                    <a:pt x="1617" y="509"/>
                  </a:cubicBezTo>
                  <a:cubicBezTo>
                    <a:pt x="1534" y="513"/>
                    <a:pt x="1462" y="565"/>
                    <a:pt x="1387" y="612"/>
                  </a:cubicBezTo>
                  <a:cubicBezTo>
                    <a:pt x="1401" y="584"/>
                    <a:pt x="1419" y="547"/>
                    <a:pt x="1440" y="523"/>
                  </a:cubicBezTo>
                  <a:cubicBezTo>
                    <a:pt x="1480" y="480"/>
                    <a:pt x="1503" y="476"/>
                    <a:pt x="1549" y="462"/>
                  </a:cubicBezTo>
                  <a:cubicBezTo>
                    <a:pt x="1534" y="464"/>
                    <a:pt x="1518" y="462"/>
                    <a:pt x="1504" y="465"/>
                  </a:cubicBezTo>
                  <a:cubicBezTo>
                    <a:pt x="1481" y="470"/>
                    <a:pt x="1467" y="477"/>
                    <a:pt x="1447" y="492"/>
                  </a:cubicBezTo>
                  <a:cubicBezTo>
                    <a:pt x="1475" y="440"/>
                    <a:pt x="1500" y="430"/>
                    <a:pt x="1525" y="401"/>
                  </a:cubicBezTo>
                  <a:cubicBezTo>
                    <a:pt x="1494" y="419"/>
                    <a:pt x="1476" y="428"/>
                    <a:pt x="1457" y="451"/>
                  </a:cubicBezTo>
                  <a:cubicBezTo>
                    <a:pt x="1457" y="450"/>
                    <a:pt x="1457" y="450"/>
                    <a:pt x="1457" y="449"/>
                  </a:cubicBezTo>
                  <a:cubicBezTo>
                    <a:pt x="1457" y="448"/>
                    <a:pt x="1457" y="447"/>
                    <a:pt x="1458" y="446"/>
                  </a:cubicBezTo>
                  <a:cubicBezTo>
                    <a:pt x="1459" y="436"/>
                    <a:pt x="1460" y="425"/>
                    <a:pt x="1462" y="412"/>
                  </a:cubicBezTo>
                  <a:cubicBezTo>
                    <a:pt x="1462" y="410"/>
                    <a:pt x="1463" y="408"/>
                    <a:pt x="1463" y="405"/>
                  </a:cubicBezTo>
                  <a:cubicBezTo>
                    <a:pt x="1463" y="405"/>
                    <a:pt x="1463" y="405"/>
                    <a:pt x="1463" y="405"/>
                  </a:cubicBezTo>
                  <a:cubicBezTo>
                    <a:pt x="1464" y="405"/>
                    <a:pt x="1464" y="404"/>
                    <a:pt x="1464" y="404"/>
                  </a:cubicBezTo>
                  <a:cubicBezTo>
                    <a:pt x="1465" y="404"/>
                    <a:pt x="1465" y="404"/>
                    <a:pt x="1465" y="404"/>
                  </a:cubicBezTo>
                  <a:cubicBezTo>
                    <a:pt x="1465" y="403"/>
                    <a:pt x="1465" y="403"/>
                    <a:pt x="1466" y="403"/>
                  </a:cubicBezTo>
                  <a:cubicBezTo>
                    <a:pt x="1466" y="403"/>
                    <a:pt x="1466" y="403"/>
                    <a:pt x="1466" y="403"/>
                  </a:cubicBezTo>
                  <a:cubicBezTo>
                    <a:pt x="1466" y="403"/>
                    <a:pt x="1467" y="402"/>
                    <a:pt x="1468" y="402"/>
                  </a:cubicBezTo>
                  <a:cubicBezTo>
                    <a:pt x="1469" y="402"/>
                    <a:pt x="1469" y="401"/>
                    <a:pt x="1470" y="401"/>
                  </a:cubicBezTo>
                  <a:cubicBezTo>
                    <a:pt x="1471" y="401"/>
                    <a:pt x="1472" y="401"/>
                    <a:pt x="1473" y="400"/>
                  </a:cubicBezTo>
                  <a:cubicBezTo>
                    <a:pt x="1474" y="400"/>
                    <a:pt x="1475" y="400"/>
                    <a:pt x="1476" y="400"/>
                  </a:cubicBezTo>
                  <a:cubicBezTo>
                    <a:pt x="1477" y="400"/>
                    <a:pt x="1478" y="399"/>
                    <a:pt x="1479" y="399"/>
                  </a:cubicBezTo>
                  <a:cubicBezTo>
                    <a:pt x="1483" y="405"/>
                    <a:pt x="1494" y="401"/>
                    <a:pt x="1498" y="397"/>
                  </a:cubicBezTo>
                  <a:cubicBezTo>
                    <a:pt x="1503" y="391"/>
                    <a:pt x="1502" y="384"/>
                    <a:pt x="1499" y="377"/>
                  </a:cubicBezTo>
                  <a:cubicBezTo>
                    <a:pt x="1498" y="392"/>
                    <a:pt x="1483" y="383"/>
                    <a:pt x="1479" y="397"/>
                  </a:cubicBezTo>
                  <a:cubicBezTo>
                    <a:pt x="1478" y="398"/>
                    <a:pt x="1477" y="398"/>
                    <a:pt x="1475" y="398"/>
                  </a:cubicBezTo>
                  <a:cubicBezTo>
                    <a:pt x="1474" y="399"/>
                    <a:pt x="1473" y="399"/>
                    <a:pt x="1473" y="399"/>
                  </a:cubicBezTo>
                  <a:cubicBezTo>
                    <a:pt x="1472" y="399"/>
                    <a:pt x="1471" y="399"/>
                    <a:pt x="1470" y="400"/>
                  </a:cubicBezTo>
                  <a:cubicBezTo>
                    <a:pt x="1469" y="400"/>
                    <a:pt x="1468" y="400"/>
                    <a:pt x="1467" y="401"/>
                  </a:cubicBezTo>
                  <a:cubicBezTo>
                    <a:pt x="1466" y="401"/>
                    <a:pt x="1466" y="401"/>
                    <a:pt x="1465" y="402"/>
                  </a:cubicBezTo>
                  <a:cubicBezTo>
                    <a:pt x="1465" y="402"/>
                    <a:pt x="1465" y="402"/>
                    <a:pt x="1465" y="402"/>
                  </a:cubicBezTo>
                  <a:cubicBezTo>
                    <a:pt x="1464" y="402"/>
                    <a:pt x="1464" y="402"/>
                    <a:pt x="1464" y="402"/>
                  </a:cubicBezTo>
                  <a:cubicBezTo>
                    <a:pt x="1464" y="403"/>
                    <a:pt x="1464" y="403"/>
                    <a:pt x="1464" y="403"/>
                  </a:cubicBezTo>
                  <a:cubicBezTo>
                    <a:pt x="1463" y="403"/>
                    <a:pt x="1463" y="404"/>
                    <a:pt x="1463" y="404"/>
                  </a:cubicBezTo>
                  <a:cubicBezTo>
                    <a:pt x="1463" y="401"/>
                    <a:pt x="1464" y="397"/>
                    <a:pt x="1464" y="394"/>
                  </a:cubicBezTo>
                  <a:cubicBezTo>
                    <a:pt x="1465" y="387"/>
                    <a:pt x="1466" y="381"/>
                    <a:pt x="1468" y="375"/>
                  </a:cubicBezTo>
                  <a:cubicBezTo>
                    <a:pt x="1468" y="373"/>
                    <a:pt x="1469" y="372"/>
                    <a:pt x="1470" y="371"/>
                  </a:cubicBezTo>
                  <a:cubicBezTo>
                    <a:pt x="1470" y="370"/>
                    <a:pt x="1470" y="369"/>
                    <a:pt x="1471" y="369"/>
                  </a:cubicBezTo>
                  <a:cubicBezTo>
                    <a:pt x="1471" y="368"/>
                    <a:pt x="1471" y="367"/>
                    <a:pt x="1472" y="366"/>
                  </a:cubicBezTo>
                  <a:cubicBezTo>
                    <a:pt x="1474" y="364"/>
                    <a:pt x="1475" y="361"/>
                    <a:pt x="1477" y="359"/>
                  </a:cubicBezTo>
                  <a:cubicBezTo>
                    <a:pt x="1479" y="357"/>
                    <a:pt x="1480" y="354"/>
                    <a:pt x="1481" y="352"/>
                  </a:cubicBezTo>
                  <a:cubicBezTo>
                    <a:pt x="1482" y="352"/>
                    <a:pt x="1482" y="352"/>
                    <a:pt x="1482" y="353"/>
                  </a:cubicBezTo>
                  <a:cubicBezTo>
                    <a:pt x="1483" y="353"/>
                    <a:pt x="1483" y="353"/>
                    <a:pt x="1484" y="353"/>
                  </a:cubicBezTo>
                  <a:cubicBezTo>
                    <a:pt x="1484" y="353"/>
                    <a:pt x="1485" y="353"/>
                    <a:pt x="1485" y="353"/>
                  </a:cubicBezTo>
                  <a:cubicBezTo>
                    <a:pt x="1485" y="353"/>
                    <a:pt x="1486" y="353"/>
                    <a:pt x="1486" y="353"/>
                  </a:cubicBezTo>
                  <a:cubicBezTo>
                    <a:pt x="1486" y="353"/>
                    <a:pt x="1486" y="353"/>
                    <a:pt x="1487" y="353"/>
                  </a:cubicBezTo>
                  <a:cubicBezTo>
                    <a:pt x="1488" y="353"/>
                    <a:pt x="1489" y="353"/>
                    <a:pt x="1491" y="353"/>
                  </a:cubicBezTo>
                  <a:cubicBezTo>
                    <a:pt x="1492" y="354"/>
                    <a:pt x="1493" y="354"/>
                    <a:pt x="1495" y="354"/>
                  </a:cubicBezTo>
                  <a:cubicBezTo>
                    <a:pt x="1498" y="355"/>
                    <a:pt x="1501" y="355"/>
                    <a:pt x="1504" y="355"/>
                  </a:cubicBezTo>
                  <a:cubicBezTo>
                    <a:pt x="1506" y="356"/>
                    <a:pt x="1507" y="356"/>
                    <a:pt x="1508" y="356"/>
                  </a:cubicBezTo>
                  <a:cubicBezTo>
                    <a:pt x="1509" y="356"/>
                    <a:pt x="1510" y="357"/>
                    <a:pt x="1511" y="357"/>
                  </a:cubicBezTo>
                  <a:cubicBezTo>
                    <a:pt x="1511" y="357"/>
                    <a:pt x="1512" y="358"/>
                    <a:pt x="1512" y="358"/>
                  </a:cubicBezTo>
                  <a:cubicBezTo>
                    <a:pt x="1513" y="358"/>
                    <a:pt x="1513" y="358"/>
                    <a:pt x="1513" y="359"/>
                  </a:cubicBezTo>
                  <a:cubicBezTo>
                    <a:pt x="1514" y="359"/>
                    <a:pt x="1515" y="360"/>
                    <a:pt x="1516" y="360"/>
                  </a:cubicBezTo>
                  <a:cubicBezTo>
                    <a:pt x="1516" y="361"/>
                    <a:pt x="1516" y="361"/>
                    <a:pt x="1517" y="361"/>
                  </a:cubicBezTo>
                  <a:cubicBezTo>
                    <a:pt x="1517" y="373"/>
                    <a:pt x="1527" y="372"/>
                    <a:pt x="1535" y="379"/>
                  </a:cubicBezTo>
                  <a:cubicBezTo>
                    <a:pt x="1536" y="365"/>
                    <a:pt x="1529" y="360"/>
                    <a:pt x="1517" y="359"/>
                  </a:cubicBezTo>
                  <a:cubicBezTo>
                    <a:pt x="1517" y="359"/>
                    <a:pt x="1517" y="359"/>
                    <a:pt x="1517" y="359"/>
                  </a:cubicBezTo>
                  <a:cubicBezTo>
                    <a:pt x="1516" y="359"/>
                    <a:pt x="1515" y="358"/>
                    <a:pt x="1514" y="358"/>
                  </a:cubicBezTo>
                  <a:cubicBezTo>
                    <a:pt x="1514" y="357"/>
                    <a:pt x="1513" y="357"/>
                    <a:pt x="1513" y="357"/>
                  </a:cubicBezTo>
                  <a:cubicBezTo>
                    <a:pt x="1512" y="357"/>
                    <a:pt x="1512" y="356"/>
                    <a:pt x="1512" y="356"/>
                  </a:cubicBezTo>
                  <a:cubicBezTo>
                    <a:pt x="1511" y="356"/>
                    <a:pt x="1511" y="356"/>
                    <a:pt x="1511" y="356"/>
                  </a:cubicBezTo>
                  <a:cubicBezTo>
                    <a:pt x="1512" y="356"/>
                    <a:pt x="1513" y="356"/>
                    <a:pt x="1514" y="356"/>
                  </a:cubicBezTo>
                  <a:cubicBezTo>
                    <a:pt x="1517" y="355"/>
                    <a:pt x="1520" y="355"/>
                    <a:pt x="1522" y="354"/>
                  </a:cubicBezTo>
                  <a:cubicBezTo>
                    <a:pt x="1523" y="354"/>
                    <a:pt x="1523" y="354"/>
                    <a:pt x="1523" y="354"/>
                  </a:cubicBezTo>
                  <a:cubicBezTo>
                    <a:pt x="1524" y="354"/>
                    <a:pt x="1524" y="354"/>
                    <a:pt x="1524" y="354"/>
                  </a:cubicBezTo>
                  <a:cubicBezTo>
                    <a:pt x="1525" y="354"/>
                    <a:pt x="1525" y="353"/>
                    <a:pt x="1526" y="353"/>
                  </a:cubicBezTo>
                  <a:cubicBezTo>
                    <a:pt x="1527" y="353"/>
                    <a:pt x="1527" y="352"/>
                    <a:pt x="1528" y="352"/>
                  </a:cubicBezTo>
                  <a:cubicBezTo>
                    <a:pt x="1529" y="351"/>
                    <a:pt x="1529" y="351"/>
                    <a:pt x="1529" y="351"/>
                  </a:cubicBezTo>
                  <a:cubicBezTo>
                    <a:pt x="1530" y="351"/>
                    <a:pt x="1530" y="351"/>
                    <a:pt x="1530" y="351"/>
                  </a:cubicBezTo>
                  <a:cubicBezTo>
                    <a:pt x="1530" y="351"/>
                    <a:pt x="1529" y="351"/>
                    <a:pt x="1528" y="351"/>
                  </a:cubicBezTo>
                  <a:cubicBezTo>
                    <a:pt x="1527" y="351"/>
                    <a:pt x="1526" y="351"/>
                    <a:pt x="1525" y="351"/>
                  </a:cubicBezTo>
                  <a:cubicBezTo>
                    <a:pt x="1525" y="351"/>
                    <a:pt x="1524" y="351"/>
                    <a:pt x="1524" y="351"/>
                  </a:cubicBezTo>
                  <a:cubicBezTo>
                    <a:pt x="1523" y="351"/>
                    <a:pt x="1523" y="351"/>
                    <a:pt x="1523" y="352"/>
                  </a:cubicBezTo>
                  <a:cubicBezTo>
                    <a:pt x="1522" y="352"/>
                    <a:pt x="1522" y="352"/>
                    <a:pt x="1522" y="352"/>
                  </a:cubicBezTo>
                  <a:cubicBezTo>
                    <a:pt x="1521" y="352"/>
                    <a:pt x="1521" y="352"/>
                    <a:pt x="1520" y="352"/>
                  </a:cubicBezTo>
                  <a:cubicBezTo>
                    <a:pt x="1520" y="352"/>
                    <a:pt x="1520" y="352"/>
                    <a:pt x="1520" y="352"/>
                  </a:cubicBezTo>
                  <a:cubicBezTo>
                    <a:pt x="1521" y="352"/>
                    <a:pt x="1521" y="352"/>
                    <a:pt x="1521" y="352"/>
                  </a:cubicBezTo>
                  <a:cubicBezTo>
                    <a:pt x="1521" y="352"/>
                    <a:pt x="1521" y="352"/>
                    <a:pt x="1521" y="351"/>
                  </a:cubicBezTo>
                  <a:cubicBezTo>
                    <a:pt x="1522" y="351"/>
                    <a:pt x="1522" y="351"/>
                    <a:pt x="1523" y="350"/>
                  </a:cubicBezTo>
                  <a:cubicBezTo>
                    <a:pt x="1524" y="350"/>
                    <a:pt x="1524" y="349"/>
                    <a:pt x="1525" y="348"/>
                  </a:cubicBezTo>
                  <a:cubicBezTo>
                    <a:pt x="1525" y="348"/>
                    <a:pt x="1526" y="347"/>
                    <a:pt x="1527" y="347"/>
                  </a:cubicBezTo>
                  <a:cubicBezTo>
                    <a:pt x="1527" y="346"/>
                    <a:pt x="1528" y="346"/>
                    <a:pt x="1528" y="345"/>
                  </a:cubicBezTo>
                  <a:cubicBezTo>
                    <a:pt x="1528" y="346"/>
                    <a:pt x="1528" y="346"/>
                    <a:pt x="1528" y="346"/>
                  </a:cubicBezTo>
                  <a:cubicBezTo>
                    <a:pt x="1528" y="346"/>
                    <a:pt x="1528" y="345"/>
                    <a:pt x="1528" y="345"/>
                  </a:cubicBezTo>
                  <a:cubicBezTo>
                    <a:pt x="1528" y="345"/>
                    <a:pt x="1528" y="345"/>
                    <a:pt x="1528" y="345"/>
                  </a:cubicBezTo>
                  <a:cubicBezTo>
                    <a:pt x="1531" y="346"/>
                    <a:pt x="1538" y="343"/>
                    <a:pt x="1540" y="340"/>
                  </a:cubicBezTo>
                  <a:cubicBezTo>
                    <a:pt x="1543" y="335"/>
                    <a:pt x="1542" y="328"/>
                    <a:pt x="1542" y="322"/>
                  </a:cubicBezTo>
                  <a:cubicBezTo>
                    <a:pt x="1536" y="331"/>
                    <a:pt x="1525" y="332"/>
                    <a:pt x="1527" y="344"/>
                  </a:cubicBezTo>
                  <a:cubicBezTo>
                    <a:pt x="1527" y="344"/>
                    <a:pt x="1526" y="345"/>
                    <a:pt x="1526" y="345"/>
                  </a:cubicBezTo>
                  <a:cubicBezTo>
                    <a:pt x="1525" y="346"/>
                    <a:pt x="1524" y="347"/>
                    <a:pt x="1524" y="347"/>
                  </a:cubicBezTo>
                  <a:cubicBezTo>
                    <a:pt x="1523" y="348"/>
                    <a:pt x="1523" y="348"/>
                    <a:pt x="1522" y="349"/>
                  </a:cubicBezTo>
                  <a:cubicBezTo>
                    <a:pt x="1521" y="349"/>
                    <a:pt x="1521" y="350"/>
                    <a:pt x="1520" y="350"/>
                  </a:cubicBezTo>
                  <a:cubicBezTo>
                    <a:pt x="1520" y="350"/>
                    <a:pt x="1520" y="350"/>
                    <a:pt x="1520" y="351"/>
                  </a:cubicBezTo>
                  <a:cubicBezTo>
                    <a:pt x="1520" y="351"/>
                    <a:pt x="1520" y="351"/>
                    <a:pt x="1520" y="351"/>
                  </a:cubicBezTo>
                  <a:cubicBezTo>
                    <a:pt x="1519" y="351"/>
                    <a:pt x="1519" y="351"/>
                    <a:pt x="1519" y="351"/>
                  </a:cubicBezTo>
                  <a:cubicBezTo>
                    <a:pt x="1519" y="352"/>
                    <a:pt x="1518" y="352"/>
                    <a:pt x="1518" y="353"/>
                  </a:cubicBezTo>
                  <a:cubicBezTo>
                    <a:pt x="1518" y="353"/>
                    <a:pt x="1518" y="353"/>
                    <a:pt x="1518" y="353"/>
                  </a:cubicBezTo>
                  <a:cubicBezTo>
                    <a:pt x="1517" y="353"/>
                    <a:pt x="1515" y="353"/>
                    <a:pt x="1514" y="353"/>
                  </a:cubicBezTo>
                  <a:cubicBezTo>
                    <a:pt x="1512" y="353"/>
                    <a:pt x="1511" y="353"/>
                    <a:pt x="1509" y="353"/>
                  </a:cubicBezTo>
                  <a:cubicBezTo>
                    <a:pt x="1508" y="353"/>
                    <a:pt x="1506" y="353"/>
                    <a:pt x="1505" y="353"/>
                  </a:cubicBezTo>
                  <a:cubicBezTo>
                    <a:pt x="1501" y="353"/>
                    <a:pt x="1498" y="352"/>
                    <a:pt x="1495" y="352"/>
                  </a:cubicBezTo>
                  <a:cubicBezTo>
                    <a:pt x="1494" y="351"/>
                    <a:pt x="1492" y="351"/>
                    <a:pt x="1491" y="351"/>
                  </a:cubicBezTo>
                  <a:cubicBezTo>
                    <a:pt x="1490" y="351"/>
                    <a:pt x="1488" y="351"/>
                    <a:pt x="1487" y="351"/>
                  </a:cubicBezTo>
                  <a:cubicBezTo>
                    <a:pt x="1487" y="351"/>
                    <a:pt x="1486" y="351"/>
                    <a:pt x="1486" y="350"/>
                  </a:cubicBezTo>
                  <a:cubicBezTo>
                    <a:pt x="1486" y="350"/>
                    <a:pt x="1485" y="350"/>
                    <a:pt x="1485" y="350"/>
                  </a:cubicBezTo>
                  <a:cubicBezTo>
                    <a:pt x="1485" y="351"/>
                    <a:pt x="1484" y="351"/>
                    <a:pt x="1484" y="351"/>
                  </a:cubicBezTo>
                  <a:cubicBezTo>
                    <a:pt x="1483" y="351"/>
                    <a:pt x="1483" y="351"/>
                    <a:pt x="1482" y="351"/>
                  </a:cubicBezTo>
                  <a:cubicBezTo>
                    <a:pt x="1482" y="351"/>
                    <a:pt x="1482" y="351"/>
                    <a:pt x="1482" y="351"/>
                  </a:cubicBezTo>
                  <a:cubicBezTo>
                    <a:pt x="1484" y="348"/>
                    <a:pt x="1485" y="345"/>
                    <a:pt x="1487" y="342"/>
                  </a:cubicBezTo>
                  <a:cubicBezTo>
                    <a:pt x="1488" y="339"/>
                    <a:pt x="1489" y="336"/>
                    <a:pt x="1490" y="333"/>
                  </a:cubicBezTo>
                  <a:cubicBezTo>
                    <a:pt x="1491" y="331"/>
                    <a:pt x="1492" y="328"/>
                    <a:pt x="1493" y="325"/>
                  </a:cubicBezTo>
                  <a:cubicBezTo>
                    <a:pt x="1494" y="323"/>
                    <a:pt x="1495" y="320"/>
                    <a:pt x="1497" y="318"/>
                  </a:cubicBezTo>
                  <a:cubicBezTo>
                    <a:pt x="1497" y="318"/>
                    <a:pt x="1497" y="317"/>
                    <a:pt x="1498" y="317"/>
                  </a:cubicBezTo>
                  <a:cubicBezTo>
                    <a:pt x="1498" y="316"/>
                    <a:pt x="1498" y="316"/>
                    <a:pt x="1498" y="316"/>
                  </a:cubicBezTo>
                  <a:cubicBezTo>
                    <a:pt x="1498" y="316"/>
                    <a:pt x="1498" y="316"/>
                    <a:pt x="1498" y="316"/>
                  </a:cubicBezTo>
                  <a:cubicBezTo>
                    <a:pt x="1498" y="316"/>
                    <a:pt x="1498" y="316"/>
                    <a:pt x="1498" y="316"/>
                  </a:cubicBezTo>
                  <a:cubicBezTo>
                    <a:pt x="1498" y="316"/>
                    <a:pt x="1498" y="316"/>
                    <a:pt x="1498" y="316"/>
                  </a:cubicBezTo>
                  <a:cubicBezTo>
                    <a:pt x="1498" y="316"/>
                    <a:pt x="1498" y="316"/>
                    <a:pt x="1498" y="316"/>
                  </a:cubicBezTo>
                  <a:cubicBezTo>
                    <a:pt x="1498" y="316"/>
                    <a:pt x="1498" y="315"/>
                    <a:pt x="1499" y="315"/>
                  </a:cubicBezTo>
                  <a:cubicBezTo>
                    <a:pt x="1499" y="315"/>
                    <a:pt x="1499" y="315"/>
                    <a:pt x="1499" y="315"/>
                  </a:cubicBezTo>
                  <a:cubicBezTo>
                    <a:pt x="1499" y="314"/>
                    <a:pt x="1500" y="314"/>
                    <a:pt x="1500" y="314"/>
                  </a:cubicBezTo>
                  <a:cubicBezTo>
                    <a:pt x="1500" y="314"/>
                    <a:pt x="1501" y="313"/>
                    <a:pt x="1501" y="313"/>
                  </a:cubicBezTo>
                  <a:cubicBezTo>
                    <a:pt x="1502" y="312"/>
                    <a:pt x="1503" y="311"/>
                    <a:pt x="1504" y="311"/>
                  </a:cubicBezTo>
                  <a:cubicBezTo>
                    <a:pt x="1505" y="310"/>
                    <a:pt x="1505" y="309"/>
                    <a:pt x="1506" y="308"/>
                  </a:cubicBezTo>
                  <a:cubicBezTo>
                    <a:pt x="1508" y="307"/>
                    <a:pt x="1510" y="305"/>
                    <a:pt x="1511" y="304"/>
                  </a:cubicBezTo>
                  <a:cubicBezTo>
                    <a:pt x="1511" y="304"/>
                    <a:pt x="1511" y="304"/>
                    <a:pt x="1511" y="304"/>
                  </a:cubicBezTo>
                  <a:cubicBezTo>
                    <a:pt x="1512" y="304"/>
                    <a:pt x="1512" y="303"/>
                    <a:pt x="1512" y="303"/>
                  </a:cubicBezTo>
                  <a:cubicBezTo>
                    <a:pt x="1513" y="303"/>
                    <a:pt x="1513" y="303"/>
                    <a:pt x="1514" y="303"/>
                  </a:cubicBezTo>
                  <a:cubicBezTo>
                    <a:pt x="1514" y="302"/>
                    <a:pt x="1515" y="302"/>
                    <a:pt x="1515" y="302"/>
                  </a:cubicBezTo>
                  <a:cubicBezTo>
                    <a:pt x="1516" y="301"/>
                    <a:pt x="1517" y="301"/>
                    <a:pt x="1518" y="301"/>
                  </a:cubicBezTo>
                  <a:cubicBezTo>
                    <a:pt x="1519" y="300"/>
                    <a:pt x="1521" y="300"/>
                    <a:pt x="1522" y="300"/>
                  </a:cubicBezTo>
                  <a:cubicBezTo>
                    <a:pt x="1523" y="299"/>
                    <a:pt x="1524" y="299"/>
                    <a:pt x="1525" y="299"/>
                  </a:cubicBezTo>
                  <a:cubicBezTo>
                    <a:pt x="1526" y="299"/>
                    <a:pt x="1528" y="299"/>
                    <a:pt x="1529" y="298"/>
                  </a:cubicBezTo>
                  <a:cubicBezTo>
                    <a:pt x="1529" y="298"/>
                    <a:pt x="1529" y="298"/>
                    <a:pt x="1529" y="298"/>
                  </a:cubicBezTo>
                  <a:cubicBezTo>
                    <a:pt x="1539" y="313"/>
                    <a:pt x="1549" y="304"/>
                    <a:pt x="1556" y="292"/>
                  </a:cubicBezTo>
                  <a:cubicBezTo>
                    <a:pt x="1544" y="295"/>
                    <a:pt x="1538" y="285"/>
                    <a:pt x="1528" y="297"/>
                  </a:cubicBezTo>
                  <a:cubicBezTo>
                    <a:pt x="1527" y="297"/>
                    <a:pt x="1526" y="297"/>
                    <a:pt x="1525" y="297"/>
                  </a:cubicBezTo>
                  <a:cubicBezTo>
                    <a:pt x="1524" y="297"/>
                    <a:pt x="1523" y="297"/>
                    <a:pt x="1521" y="298"/>
                  </a:cubicBezTo>
                  <a:cubicBezTo>
                    <a:pt x="1520" y="298"/>
                    <a:pt x="1519" y="298"/>
                    <a:pt x="1518" y="299"/>
                  </a:cubicBezTo>
                  <a:cubicBezTo>
                    <a:pt x="1517" y="299"/>
                    <a:pt x="1516" y="299"/>
                    <a:pt x="1516" y="299"/>
                  </a:cubicBezTo>
                  <a:cubicBezTo>
                    <a:pt x="1517" y="298"/>
                    <a:pt x="1518" y="298"/>
                    <a:pt x="1518" y="297"/>
                  </a:cubicBezTo>
                  <a:cubicBezTo>
                    <a:pt x="1519" y="296"/>
                    <a:pt x="1520" y="294"/>
                    <a:pt x="1521" y="294"/>
                  </a:cubicBezTo>
                  <a:cubicBezTo>
                    <a:pt x="1521" y="293"/>
                    <a:pt x="1522" y="292"/>
                    <a:pt x="1522" y="291"/>
                  </a:cubicBezTo>
                  <a:cubicBezTo>
                    <a:pt x="1523" y="290"/>
                    <a:pt x="1523" y="289"/>
                    <a:pt x="1523" y="289"/>
                  </a:cubicBezTo>
                  <a:cubicBezTo>
                    <a:pt x="1523" y="289"/>
                    <a:pt x="1523" y="290"/>
                    <a:pt x="1522" y="291"/>
                  </a:cubicBezTo>
                  <a:cubicBezTo>
                    <a:pt x="1521" y="292"/>
                    <a:pt x="1521" y="292"/>
                    <a:pt x="1520" y="293"/>
                  </a:cubicBezTo>
                  <a:cubicBezTo>
                    <a:pt x="1519" y="294"/>
                    <a:pt x="1518" y="295"/>
                    <a:pt x="1517" y="296"/>
                  </a:cubicBezTo>
                  <a:cubicBezTo>
                    <a:pt x="1515" y="298"/>
                    <a:pt x="1513" y="300"/>
                    <a:pt x="1509" y="302"/>
                  </a:cubicBezTo>
                  <a:cubicBezTo>
                    <a:pt x="1508" y="303"/>
                    <a:pt x="1506" y="304"/>
                    <a:pt x="1504" y="306"/>
                  </a:cubicBezTo>
                  <a:cubicBezTo>
                    <a:pt x="1503" y="306"/>
                    <a:pt x="1502" y="307"/>
                    <a:pt x="1501" y="308"/>
                  </a:cubicBezTo>
                  <a:cubicBezTo>
                    <a:pt x="1500" y="309"/>
                    <a:pt x="1500" y="309"/>
                    <a:pt x="1499" y="310"/>
                  </a:cubicBezTo>
                  <a:cubicBezTo>
                    <a:pt x="1498" y="311"/>
                    <a:pt x="1498" y="311"/>
                    <a:pt x="1497" y="312"/>
                  </a:cubicBezTo>
                  <a:cubicBezTo>
                    <a:pt x="1497" y="312"/>
                    <a:pt x="1497" y="312"/>
                    <a:pt x="1496" y="312"/>
                  </a:cubicBezTo>
                  <a:cubicBezTo>
                    <a:pt x="1496" y="313"/>
                    <a:pt x="1496" y="313"/>
                    <a:pt x="1496" y="313"/>
                  </a:cubicBezTo>
                  <a:cubicBezTo>
                    <a:pt x="1496" y="313"/>
                    <a:pt x="1495" y="314"/>
                    <a:pt x="1495" y="314"/>
                  </a:cubicBezTo>
                  <a:cubicBezTo>
                    <a:pt x="1495" y="314"/>
                    <a:pt x="1495" y="314"/>
                    <a:pt x="1495" y="314"/>
                  </a:cubicBezTo>
                  <a:cubicBezTo>
                    <a:pt x="1495" y="314"/>
                    <a:pt x="1495" y="314"/>
                    <a:pt x="1495" y="314"/>
                  </a:cubicBezTo>
                  <a:cubicBezTo>
                    <a:pt x="1495" y="314"/>
                    <a:pt x="1495" y="314"/>
                    <a:pt x="1495" y="314"/>
                  </a:cubicBezTo>
                  <a:cubicBezTo>
                    <a:pt x="1495" y="314"/>
                    <a:pt x="1495" y="314"/>
                    <a:pt x="1495" y="314"/>
                  </a:cubicBezTo>
                  <a:cubicBezTo>
                    <a:pt x="1495" y="315"/>
                    <a:pt x="1495" y="315"/>
                    <a:pt x="1495" y="315"/>
                  </a:cubicBezTo>
                  <a:cubicBezTo>
                    <a:pt x="1494" y="315"/>
                    <a:pt x="1494" y="316"/>
                    <a:pt x="1493" y="316"/>
                  </a:cubicBezTo>
                  <a:cubicBezTo>
                    <a:pt x="1493" y="317"/>
                    <a:pt x="1493" y="318"/>
                    <a:pt x="1492" y="319"/>
                  </a:cubicBezTo>
                  <a:cubicBezTo>
                    <a:pt x="1492" y="318"/>
                    <a:pt x="1492" y="318"/>
                    <a:pt x="1492" y="318"/>
                  </a:cubicBezTo>
                  <a:cubicBezTo>
                    <a:pt x="1492" y="317"/>
                    <a:pt x="1492" y="316"/>
                    <a:pt x="1491" y="314"/>
                  </a:cubicBezTo>
                  <a:cubicBezTo>
                    <a:pt x="1491" y="314"/>
                    <a:pt x="1491" y="313"/>
                    <a:pt x="1491" y="313"/>
                  </a:cubicBezTo>
                  <a:cubicBezTo>
                    <a:pt x="1491" y="313"/>
                    <a:pt x="1491" y="312"/>
                    <a:pt x="1491" y="312"/>
                  </a:cubicBezTo>
                  <a:cubicBezTo>
                    <a:pt x="1490" y="311"/>
                    <a:pt x="1490" y="311"/>
                    <a:pt x="1490" y="311"/>
                  </a:cubicBezTo>
                  <a:cubicBezTo>
                    <a:pt x="1490" y="310"/>
                    <a:pt x="1489" y="310"/>
                    <a:pt x="1489" y="309"/>
                  </a:cubicBezTo>
                  <a:cubicBezTo>
                    <a:pt x="1489" y="309"/>
                    <a:pt x="1488" y="308"/>
                    <a:pt x="1487" y="307"/>
                  </a:cubicBezTo>
                  <a:cubicBezTo>
                    <a:pt x="1487" y="307"/>
                    <a:pt x="1487" y="307"/>
                    <a:pt x="1486" y="306"/>
                  </a:cubicBezTo>
                  <a:cubicBezTo>
                    <a:pt x="1486" y="306"/>
                    <a:pt x="1486" y="306"/>
                    <a:pt x="1486" y="306"/>
                  </a:cubicBezTo>
                  <a:cubicBezTo>
                    <a:pt x="1485" y="306"/>
                    <a:pt x="1485" y="306"/>
                    <a:pt x="1485" y="306"/>
                  </a:cubicBezTo>
                  <a:cubicBezTo>
                    <a:pt x="1485" y="305"/>
                    <a:pt x="1484" y="305"/>
                    <a:pt x="1484" y="305"/>
                  </a:cubicBezTo>
                  <a:cubicBezTo>
                    <a:pt x="1482" y="304"/>
                    <a:pt x="1480" y="303"/>
                    <a:pt x="1478" y="302"/>
                  </a:cubicBezTo>
                  <a:cubicBezTo>
                    <a:pt x="1477" y="302"/>
                    <a:pt x="1476" y="302"/>
                    <a:pt x="1475" y="301"/>
                  </a:cubicBezTo>
                  <a:cubicBezTo>
                    <a:pt x="1475" y="301"/>
                    <a:pt x="1474" y="300"/>
                    <a:pt x="1474" y="300"/>
                  </a:cubicBezTo>
                  <a:cubicBezTo>
                    <a:pt x="1473" y="300"/>
                    <a:pt x="1473" y="300"/>
                    <a:pt x="1473" y="300"/>
                  </a:cubicBezTo>
                  <a:cubicBezTo>
                    <a:pt x="1473" y="300"/>
                    <a:pt x="1473" y="299"/>
                    <a:pt x="1473" y="299"/>
                  </a:cubicBezTo>
                  <a:cubicBezTo>
                    <a:pt x="1473" y="299"/>
                    <a:pt x="1473" y="299"/>
                    <a:pt x="1473" y="299"/>
                  </a:cubicBezTo>
                  <a:cubicBezTo>
                    <a:pt x="1473" y="299"/>
                    <a:pt x="1473" y="299"/>
                    <a:pt x="1473" y="299"/>
                  </a:cubicBezTo>
                  <a:cubicBezTo>
                    <a:pt x="1471" y="297"/>
                    <a:pt x="1471" y="295"/>
                    <a:pt x="1470" y="292"/>
                  </a:cubicBezTo>
                  <a:cubicBezTo>
                    <a:pt x="1469" y="290"/>
                    <a:pt x="1469" y="288"/>
                    <a:pt x="1468" y="285"/>
                  </a:cubicBezTo>
                  <a:cubicBezTo>
                    <a:pt x="1468" y="283"/>
                    <a:pt x="1467" y="280"/>
                    <a:pt x="1466" y="278"/>
                  </a:cubicBezTo>
                  <a:cubicBezTo>
                    <a:pt x="1465" y="277"/>
                    <a:pt x="1465" y="275"/>
                    <a:pt x="1464" y="274"/>
                  </a:cubicBezTo>
                  <a:cubicBezTo>
                    <a:pt x="1464" y="273"/>
                    <a:pt x="1464" y="273"/>
                    <a:pt x="1464" y="273"/>
                  </a:cubicBezTo>
                  <a:cubicBezTo>
                    <a:pt x="1464" y="273"/>
                    <a:pt x="1465" y="272"/>
                    <a:pt x="1465" y="272"/>
                  </a:cubicBezTo>
                  <a:cubicBezTo>
                    <a:pt x="1465" y="272"/>
                    <a:pt x="1465" y="272"/>
                    <a:pt x="1465" y="271"/>
                  </a:cubicBezTo>
                  <a:cubicBezTo>
                    <a:pt x="1465" y="271"/>
                    <a:pt x="1465" y="271"/>
                    <a:pt x="1465" y="271"/>
                  </a:cubicBezTo>
                  <a:cubicBezTo>
                    <a:pt x="1465" y="271"/>
                    <a:pt x="1465" y="270"/>
                    <a:pt x="1465" y="270"/>
                  </a:cubicBezTo>
                  <a:cubicBezTo>
                    <a:pt x="1465" y="269"/>
                    <a:pt x="1465" y="269"/>
                    <a:pt x="1465" y="269"/>
                  </a:cubicBezTo>
                  <a:cubicBezTo>
                    <a:pt x="1465" y="268"/>
                    <a:pt x="1465" y="268"/>
                    <a:pt x="1465" y="267"/>
                  </a:cubicBezTo>
                  <a:cubicBezTo>
                    <a:pt x="1465" y="267"/>
                    <a:pt x="1465" y="266"/>
                    <a:pt x="1465" y="266"/>
                  </a:cubicBezTo>
                  <a:cubicBezTo>
                    <a:pt x="1465" y="265"/>
                    <a:pt x="1465" y="264"/>
                    <a:pt x="1465" y="263"/>
                  </a:cubicBezTo>
                  <a:cubicBezTo>
                    <a:pt x="1466" y="262"/>
                    <a:pt x="1466" y="261"/>
                    <a:pt x="1466" y="260"/>
                  </a:cubicBezTo>
                  <a:cubicBezTo>
                    <a:pt x="1467" y="259"/>
                    <a:pt x="1467" y="258"/>
                    <a:pt x="1467" y="258"/>
                  </a:cubicBezTo>
                  <a:cubicBezTo>
                    <a:pt x="1467" y="257"/>
                    <a:pt x="1467" y="257"/>
                    <a:pt x="1467" y="257"/>
                  </a:cubicBezTo>
                  <a:cubicBezTo>
                    <a:pt x="1467" y="258"/>
                    <a:pt x="1467" y="259"/>
                    <a:pt x="1467" y="260"/>
                  </a:cubicBezTo>
                  <a:cubicBezTo>
                    <a:pt x="1482" y="262"/>
                    <a:pt x="1482" y="241"/>
                    <a:pt x="1479" y="231"/>
                  </a:cubicBezTo>
                  <a:cubicBezTo>
                    <a:pt x="1475" y="237"/>
                    <a:pt x="1453" y="251"/>
                    <a:pt x="1465" y="259"/>
                  </a:cubicBezTo>
                  <a:cubicBezTo>
                    <a:pt x="1465" y="259"/>
                    <a:pt x="1465" y="260"/>
                    <a:pt x="1465" y="260"/>
                  </a:cubicBezTo>
                  <a:cubicBezTo>
                    <a:pt x="1464" y="261"/>
                    <a:pt x="1464" y="262"/>
                    <a:pt x="1464" y="263"/>
                  </a:cubicBezTo>
                  <a:cubicBezTo>
                    <a:pt x="1464" y="264"/>
                    <a:pt x="1463" y="265"/>
                    <a:pt x="1463" y="266"/>
                  </a:cubicBezTo>
                  <a:cubicBezTo>
                    <a:pt x="1463" y="266"/>
                    <a:pt x="1463" y="267"/>
                    <a:pt x="1463" y="267"/>
                  </a:cubicBezTo>
                  <a:cubicBezTo>
                    <a:pt x="1463" y="268"/>
                    <a:pt x="1463" y="268"/>
                    <a:pt x="1463" y="268"/>
                  </a:cubicBezTo>
                  <a:cubicBezTo>
                    <a:pt x="1463" y="269"/>
                    <a:pt x="1463" y="269"/>
                    <a:pt x="1463" y="270"/>
                  </a:cubicBezTo>
                  <a:cubicBezTo>
                    <a:pt x="1463" y="270"/>
                    <a:pt x="1463" y="270"/>
                    <a:pt x="1463" y="270"/>
                  </a:cubicBezTo>
                  <a:cubicBezTo>
                    <a:pt x="1462" y="269"/>
                    <a:pt x="1462" y="268"/>
                    <a:pt x="1461" y="266"/>
                  </a:cubicBezTo>
                  <a:cubicBezTo>
                    <a:pt x="1461" y="266"/>
                    <a:pt x="1461" y="265"/>
                    <a:pt x="1461" y="265"/>
                  </a:cubicBezTo>
                  <a:cubicBezTo>
                    <a:pt x="1461" y="265"/>
                    <a:pt x="1460" y="264"/>
                    <a:pt x="1460" y="264"/>
                  </a:cubicBezTo>
                  <a:cubicBezTo>
                    <a:pt x="1460" y="263"/>
                    <a:pt x="1459" y="262"/>
                    <a:pt x="1459" y="262"/>
                  </a:cubicBezTo>
                  <a:cubicBezTo>
                    <a:pt x="1458" y="260"/>
                    <a:pt x="1458" y="259"/>
                    <a:pt x="1457" y="258"/>
                  </a:cubicBezTo>
                  <a:cubicBezTo>
                    <a:pt x="1457" y="258"/>
                    <a:pt x="1457" y="257"/>
                    <a:pt x="1456" y="257"/>
                  </a:cubicBezTo>
                  <a:cubicBezTo>
                    <a:pt x="1456" y="257"/>
                    <a:pt x="1456"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8"/>
                    <a:pt x="1455" y="258"/>
                    <a:pt x="1455" y="258"/>
                  </a:cubicBezTo>
                  <a:cubicBezTo>
                    <a:pt x="1455" y="258"/>
                    <a:pt x="1455" y="258"/>
                    <a:pt x="1455" y="258"/>
                  </a:cubicBezTo>
                  <a:cubicBezTo>
                    <a:pt x="1455" y="258"/>
                    <a:pt x="1455" y="258"/>
                    <a:pt x="1455" y="258"/>
                  </a:cubicBezTo>
                  <a:cubicBezTo>
                    <a:pt x="1455" y="258"/>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6" y="257"/>
                    <a:pt x="1456" y="257"/>
                    <a:pt x="1456" y="257"/>
                  </a:cubicBezTo>
                  <a:cubicBezTo>
                    <a:pt x="1456" y="258"/>
                    <a:pt x="1456" y="258"/>
                    <a:pt x="1456" y="259"/>
                  </a:cubicBezTo>
                  <a:cubicBezTo>
                    <a:pt x="1457" y="260"/>
                    <a:pt x="1457" y="261"/>
                    <a:pt x="1457" y="262"/>
                  </a:cubicBezTo>
                  <a:cubicBezTo>
                    <a:pt x="1457" y="263"/>
                    <a:pt x="1458" y="264"/>
                    <a:pt x="1458" y="265"/>
                  </a:cubicBezTo>
                  <a:cubicBezTo>
                    <a:pt x="1458" y="265"/>
                    <a:pt x="1458" y="266"/>
                    <a:pt x="1458" y="266"/>
                  </a:cubicBezTo>
                  <a:cubicBezTo>
                    <a:pt x="1459" y="266"/>
                    <a:pt x="1459" y="267"/>
                    <a:pt x="1459" y="267"/>
                  </a:cubicBezTo>
                  <a:cubicBezTo>
                    <a:pt x="1460" y="271"/>
                    <a:pt x="1462" y="275"/>
                    <a:pt x="1464" y="279"/>
                  </a:cubicBezTo>
                  <a:cubicBezTo>
                    <a:pt x="1464" y="281"/>
                    <a:pt x="1465" y="284"/>
                    <a:pt x="1466" y="286"/>
                  </a:cubicBezTo>
                  <a:cubicBezTo>
                    <a:pt x="1466" y="287"/>
                    <a:pt x="1466" y="287"/>
                    <a:pt x="1466" y="288"/>
                  </a:cubicBezTo>
                  <a:cubicBezTo>
                    <a:pt x="1466" y="288"/>
                    <a:pt x="1466" y="288"/>
                    <a:pt x="1466" y="288"/>
                  </a:cubicBezTo>
                  <a:cubicBezTo>
                    <a:pt x="1465" y="287"/>
                    <a:pt x="1465" y="287"/>
                    <a:pt x="1464" y="286"/>
                  </a:cubicBezTo>
                  <a:cubicBezTo>
                    <a:pt x="1464" y="286"/>
                    <a:pt x="1463" y="285"/>
                    <a:pt x="1462" y="285"/>
                  </a:cubicBezTo>
                  <a:cubicBezTo>
                    <a:pt x="1462" y="284"/>
                    <a:pt x="1461" y="284"/>
                    <a:pt x="1460" y="283"/>
                  </a:cubicBezTo>
                  <a:cubicBezTo>
                    <a:pt x="1460" y="283"/>
                    <a:pt x="1460" y="283"/>
                    <a:pt x="1460" y="283"/>
                  </a:cubicBezTo>
                  <a:cubicBezTo>
                    <a:pt x="1460" y="283"/>
                    <a:pt x="1460" y="283"/>
                    <a:pt x="1460" y="283"/>
                  </a:cubicBezTo>
                  <a:cubicBezTo>
                    <a:pt x="1454" y="273"/>
                    <a:pt x="1444" y="272"/>
                    <a:pt x="1433" y="272"/>
                  </a:cubicBezTo>
                  <a:cubicBezTo>
                    <a:pt x="1437" y="282"/>
                    <a:pt x="1447" y="284"/>
                    <a:pt x="1457" y="284"/>
                  </a:cubicBezTo>
                  <a:cubicBezTo>
                    <a:pt x="1458" y="284"/>
                    <a:pt x="1459" y="285"/>
                    <a:pt x="1459" y="285"/>
                  </a:cubicBezTo>
                  <a:cubicBezTo>
                    <a:pt x="1460" y="286"/>
                    <a:pt x="1460" y="286"/>
                    <a:pt x="1461" y="286"/>
                  </a:cubicBezTo>
                  <a:cubicBezTo>
                    <a:pt x="1462" y="287"/>
                    <a:pt x="1462" y="287"/>
                    <a:pt x="1463" y="288"/>
                  </a:cubicBezTo>
                  <a:cubicBezTo>
                    <a:pt x="1463" y="288"/>
                    <a:pt x="1464" y="289"/>
                    <a:pt x="1465" y="289"/>
                  </a:cubicBezTo>
                  <a:cubicBezTo>
                    <a:pt x="1465" y="290"/>
                    <a:pt x="1465" y="290"/>
                    <a:pt x="1466" y="291"/>
                  </a:cubicBezTo>
                  <a:cubicBezTo>
                    <a:pt x="1466" y="291"/>
                    <a:pt x="1466" y="291"/>
                    <a:pt x="1466" y="291"/>
                  </a:cubicBezTo>
                  <a:cubicBezTo>
                    <a:pt x="1466" y="291"/>
                    <a:pt x="1466" y="291"/>
                    <a:pt x="1467" y="291"/>
                  </a:cubicBezTo>
                  <a:cubicBezTo>
                    <a:pt x="1467" y="291"/>
                    <a:pt x="1467" y="291"/>
                    <a:pt x="1467" y="291"/>
                  </a:cubicBezTo>
                  <a:cubicBezTo>
                    <a:pt x="1467" y="292"/>
                    <a:pt x="1467" y="293"/>
                    <a:pt x="1468" y="293"/>
                  </a:cubicBezTo>
                  <a:cubicBezTo>
                    <a:pt x="1468" y="295"/>
                    <a:pt x="1469" y="298"/>
                    <a:pt x="1471" y="300"/>
                  </a:cubicBezTo>
                  <a:cubicBezTo>
                    <a:pt x="1471" y="300"/>
                    <a:pt x="1471" y="301"/>
                    <a:pt x="1471" y="301"/>
                  </a:cubicBezTo>
                  <a:cubicBezTo>
                    <a:pt x="1471" y="301"/>
                    <a:pt x="1471" y="301"/>
                    <a:pt x="1471" y="301"/>
                  </a:cubicBezTo>
                  <a:cubicBezTo>
                    <a:pt x="1471" y="301"/>
                    <a:pt x="1472" y="301"/>
                    <a:pt x="1472" y="301"/>
                  </a:cubicBezTo>
                  <a:cubicBezTo>
                    <a:pt x="1472" y="302"/>
                    <a:pt x="1472" y="302"/>
                    <a:pt x="1472" y="302"/>
                  </a:cubicBezTo>
                  <a:cubicBezTo>
                    <a:pt x="1472" y="302"/>
                    <a:pt x="1473" y="303"/>
                    <a:pt x="1474" y="303"/>
                  </a:cubicBezTo>
                  <a:cubicBezTo>
                    <a:pt x="1475" y="304"/>
                    <a:pt x="1476" y="304"/>
                    <a:pt x="1477" y="305"/>
                  </a:cubicBezTo>
                  <a:cubicBezTo>
                    <a:pt x="1479" y="306"/>
                    <a:pt x="1481" y="306"/>
                    <a:pt x="1483" y="307"/>
                  </a:cubicBezTo>
                  <a:cubicBezTo>
                    <a:pt x="1483" y="307"/>
                    <a:pt x="1483" y="308"/>
                    <a:pt x="1484" y="308"/>
                  </a:cubicBezTo>
                  <a:cubicBezTo>
                    <a:pt x="1484" y="308"/>
                    <a:pt x="1484" y="308"/>
                    <a:pt x="1484" y="308"/>
                  </a:cubicBezTo>
                  <a:cubicBezTo>
                    <a:pt x="1484" y="308"/>
                    <a:pt x="1485" y="308"/>
                    <a:pt x="1485" y="308"/>
                  </a:cubicBezTo>
                  <a:cubicBezTo>
                    <a:pt x="1485" y="309"/>
                    <a:pt x="1485" y="309"/>
                    <a:pt x="1485" y="309"/>
                  </a:cubicBezTo>
                  <a:cubicBezTo>
                    <a:pt x="1486" y="310"/>
                    <a:pt x="1487" y="310"/>
                    <a:pt x="1487" y="311"/>
                  </a:cubicBezTo>
                  <a:cubicBezTo>
                    <a:pt x="1488" y="312"/>
                    <a:pt x="1488" y="312"/>
                    <a:pt x="1488" y="313"/>
                  </a:cubicBezTo>
                  <a:cubicBezTo>
                    <a:pt x="1489" y="313"/>
                    <a:pt x="1489" y="314"/>
                    <a:pt x="1489" y="314"/>
                  </a:cubicBezTo>
                  <a:cubicBezTo>
                    <a:pt x="1489" y="314"/>
                    <a:pt x="1489" y="315"/>
                    <a:pt x="1490" y="315"/>
                  </a:cubicBezTo>
                  <a:cubicBezTo>
                    <a:pt x="1490" y="316"/>
                    <a:pt x="1491" y="317"/>
                    <a:pt x="1491" y="318"/>
                  </a:cubicBezTo>
                  <a:cubicBezTo>
                    <a:pt x="1492" y="319"/>
                    <a:pt x="1492" y="319"/>
                    <a:pt x="1492" y="320"/>
                  </a:cubicBezTo>
                  <a:cubicBezTo>
                    <a:pt x="1491" y="321"/>
                    <a:pt x="1490" y="323"/>
                    <a:pt x="1490" y="324"/>
                  </a:cubicBezTo>
                  <a:cubicBezTo>
                    <a:pt x="1489" y="327"/>
                    <a:pt x="1488" y="330"/>
                    <a:pt x="1487" y="332"/>
                  </a:cubicBezTo>
                  <a:cubicBezTo>
                    <a:pt x="1486" y="335"/>
                    <a:pt x="1485" y="338"/>
                    <a:pt x="1484" y="340"/>
                  </a:cubicBezTo>
                  <a:cubicBezTo>
                    <a:pt x="1481" y="346"/>
                    <a:pt x="1478" y="351"/>
                    <a:pt x="1474" y="357"/>
                  </a:cubicBezTo>
                  <a:cubicBezTo>
                    <a:pt x="1473" y="359"/>
                    <a:pt x="1471" y="362"/>
                    <a:pt x="1469" y="365"/>
                  </a:cubicBezTo>
                  <a:cubicBezTo>
                    <a:pt x="1468" y="365"/>
                    <a:pt x="1468" y="366"/>
                    <a:pt x="1468" y="367"/>
                  </a:cubicBezTo>
                  <a:cubicBezTo>
                    <a:pt x="1467" y="368"/>
                    <a:pt x="1467" y="368"/>
                    <a:pt x="1466" y="369"/>
                  </a:cubicBezTo>
                  <a:cubicBezTo>
                    <a:pt x="1466" y="371"/>
                    <a:pt x="1465" y="372"/>
                    <a:pt x="1464" y="374"/>
                  </a:cubicBezTo>
                  <a:cubicBezTo>
                    <a:pt x="1463" y="377"/>
                    <a:pt x="1463" y="380"/>
                    <a:pt x="1462" y="384"/>
                  </a:cubicBezTo>
                  <a:cubicBezTo>
                    <a:pt x="1462" y="386"/>
                    <a:pt x="1461" y="388"/>
                    <a:pt x="1461" y="390"/>
                  </a:cubicBezTo>
                  <a:cubicBezTo>
                    <a:pt x="1461" y="389"/>
                    <a:pt x="1461" y="389"/>
                    <a:pt x="1461" y="387"/>
                  </a:cubicBezTo>
                  <a:cubicBezTo>
                    <a:pt x="1461" y="387"/>
                    <a:pt x="1461" y="387"/>
                    <a:pt x="1461" y="386"/>
                  </a:cubicBezTo>
                  <a:cubicBezTo>
                    <a:pt x="1461" y="386"/>
                    <a:pt x="1461" y="385"/>
                    <a:pt x="1461" y="385"/>
                  </a:cubicBezTo>
                  <a:cubicBezTo>
                    <a:pt x="1460" y="384"/>
                    <a:pt x="1460" y="384"/>
                    <a:pt x="1460" y="383"/>
                  </a:cubicBezTo>
                  <a:cubicBezTo>
                    <a:pt x="1460" y="383"/>
                    <a:pt x="1460" y="382"/>
                    <a:pt x="1459" y="382"/>
                  </a:cubicBezTo>
                  <a:cubicBezTo>
                    <a:pt x="1458" y="380"/>
                    <a:pt x="1457" y="377"/>
                    <a:pt x="1455" y="376"/>
                  </a:cubicBezTo>
                  <a:cubicBezTo>
                    <a:pt x="1455" y="376"/>
                    <a:pt x="1455" y="375"/>
                    <a:pt x="1454" y="375"/>
                  </a:cubicBezTo>
                  <a:cubicBezTo>
                    <a:pt x="1454" y="375"/>
                    <a:pt x="1454" y="375"/>
                    <a:pt x="1453" y="375"/>
                  </a:cubicBezTo>
                  <a:cubicBezTo>
                    <a:pt x="1453" y="374"/>
                    <a:pt x="1453" y="374"/>
                    <a:pt x="1453" y="374"/>
                  </a:cubicBezTo>
                  <a:cubicBezTo>
                    <a:pt x="1453" y="374"/>
                    <a:pt x="1453" y="374"/>
                    <a:pt x="1453" y="374"/>
                  </a:cubicBezTo>
                  <a:cubicBezTo>
                    <a:pt x="1452" y="374"/>
                    <a:pt x="1452" y="374"/>
                    <a:pt x="1452" y="374"/>
                  </a:cubicBezTo>
                  <a:cubicBezTo>
                    <a:pt x="1450" y="373"/>
                    <a:pt x="1449" y="373"/>
                    <a:pt x="1448" y="372"/>
                  </a:cubicBezTo>
                  <a:cubicBezTo>
                    <a:pt x="1447" y="372"/>
                    <a:pt x="1446" y="372"/>
                    <a:pt x="1446" y="372"/>
                  </a:cubicBezTo>
                  <a:cubicBezTo>
                    <a:pt x="1445" y="372"/>
                    <a:pt x="1445" y="372"/>
                    <a:pt x="1444" y="371"/>
                  </a:cubicBezTo>
                  <a:cubicBezTo>
                    <a:pt x="1443" y="371"/>
                    <a:pt x="1443" y="371"/>
                    <a:pt x="1442" y="371"/>
                  </a:cubicBezTo>
                  <a:cubicBezTo>
                    <a:pt x="1441" y="370"/>
                    <a:pt x="1441" y="370"/>
                    <a:pt x="1440" y="370"/>
                  </a:cubicBezTo>
                  <a:cubicBezTo>
                    <a:pt x="1440" y="370"/>
                    <a:pt x="1439" y="370"/>
                    <a:pt x="1439" y="369"/>
                  </a:cubicBezTo>
                  <a:cubicBezTo>
                    <a:pt x="1439" y="369"/>
                    <a:pt x="1439" y="369"/>
                    <a:pt x="1439" y="369"/>
                  </a:cubicBezTo>
                  <a:cubicBezTo>
                    <a:pt x="1439" y="369"/>
                    <a:pt x="1439" y="369"/>
                    <a:pt x="1439" y="368"/>
                  </a:cubicBezTo>
                  <a:cubicBezTo>
                    <a:pt x="1439" y="368"/>
                    <a:pt x="1439" y="368"/>
                    <a:pt x="1439" y="368"/>
                  </a:cubicBezTo>
                  <a:cubicBezTo>
                    <a:pt x="1439" y="368"/>
                    <a:pt x="1438" y="367"/>
                    <a:pt x="1438" y="367"/>
                  </a:cubicBezTo>
                  <a:cubicBezTo>
                    <a:pt x="1438" y="367"/>
                    <a:pt x="1438" y="367"/>
                    <a:pt x="1438" y="366"/>
                  </a:cubicBezTo>
                  <a:cubicBezTo>
                    <a:pt x="1438" y="366"/>
                    <a:pt x="1438" y="366"/>
                    <a:pt x="1438" y="365"/>
                  </a:cubicBezTo>
                  <a:cubicBezTo>
                    <a:pt x="1438" y="365"/>
                    <a:pt x="1438" y="365"/>
                    <a:pt x="1438" y="365"/>
                  </a:cubicBezTo>
                  <a:cubicBezTo>
                    <a:pt x="1438" y="365"/>
                    <a:pt x="1438" y="364"/>
                    <a:pt x="1438" y="364"/>
                  </a:cubicBezTo>
                  <a:cubicBezTo>
                    <a:pt x="1438" y="364"/>
                    <a:pt x="1437" y="363"/>
                    <a:pt x="1437" y="363"/>
                  </a:cubicBezTo>
                  <a:cubicBezTo>
                    <a:pt x="1437" y="362"/>
                    <a:pt x="1437" y="361"/>
                    <a:pt x="1437" y="360"/>
                  </a:cubicBezTo>
                  <a:cubicBezTo>
                    <a:pt x="1437" y="359"/>
                    <a:pt x="1437" y="359"/>
                    <a:pt x="1437" y="358"/>
                  </a:cubicBezTo>
                  <a:cubicBezTo>
                    <a:pt x="1437" y="358"/>
                    <a:pt x="1437" y="358"/>
                    <a:pt x="1437" y="357"/>
                  </a:cubicBezTo>
                  <a:cubicBezTo>
                    <a:pt x="1437" y="358"/>
                    <a:pt x="1438" y="358"/>
                    <a:pt x="1438" y="358"/>
                  </a:cubicBezTo>
                  <a:cubicBezTo>
                    <a:pt x="1438" y="357"/>
                    <a:pt x="1438" y="357"/>
                    <a:pt x="1438" y="356"/>
                  </a:cubicBezTo>
                  <a:cubicBezTo>
                    <a:pt x="1439" y="357"/>
                    <a:pt x="1439" y="357"/>
                    <a:pt x="1439" y="357"/>
                  </a:cubicBezTo>
                  <a:cubicBezTo>
                    <a:pt x="1453" y="355"/>
                    <a:pt x="1444" y="341"/>
                    <a:pt x="1445" y="334"/>
                  </a:cubicBezTo>
                  <a:cubicBezTo>
                    <a:pt x="1440" y="338"/>
                    <a:pt x="1428" y="350"/>
                    <a:pt x="1436" y="357"/>
                  </a:cubicBezTo>
                  <a:cubicBezTo>
                    <a:pt x="1436" y="357"/>
                    <a:pt x="1436" y="357"/>
                    <a:pt x="1436" y="358"/>
                  </a:cubicBezTo>
                  <a:cubicBezTo>
                    <a:pt x="1436" y="359"/>
                    <a:pt x="1436" y="359"/>
                    <a:pt x="1436" y="360"/>
                  </a:cubicBezTo>
                  <a:cubicBezTo>
                    <a:pt x="1436" y="361"/>
                    <a:pt x="1436" y="362"/>
                    <a:pt x="1436" y="363"/>
                  </a:cubicBezTo>
                  <a:cubicBezTo>
                    <a:pt x="1436" y="364"/>
                    <a:pt x="1436" y="364"/>
                    <a:pt x="1436" y="364"/>
                  </a:cubicBezTo>
                  <a:cubicBezTo>
                    <a:pt x="1436" y="365"/>
                    <a:pt x="1436" y="365"/>
                    <a:pt x="1436" y="365"/>
                  </a:cubicBezTo>
                  <a:cubicBezTo>
                    <a:pt x="1436" y="365"/>
                    <a:pt x="1437" y="365"/>
                    <a:pt x="1437" y="366"/>
                  </a:cubicBezTo>
                  <a:cubicBezTo>
                    <a:pt x="1437" y="366"/>
                    <a:pt x="1437" y="366"/>
                    <a:pt x="1437" y="367"/>
                  </a:cubicBezTo>
                  <a:cubicBezTo>
                    <a:pt x="1437" y="367"/>
                    <a:pt x="1437" y="367"/>
                    <a:pt x="1437" y="368"/>
                  </a:cubicBezTo>
                  <a:cubicBezTo>
                    <a:pt x="1437" y="368"/>
                    <a:pt x="1437" y="368"/>
                    <a:pt x="1437" y="368"/>
                  </a:cubicBezTo>
                  <a:cubicBezTo>
                    <a:pt x="1437" y="368"/>
                    <a:pt x="1437" y="369"/>
                    <a:pt x="1438" y="369"/>
                  </a:cubicBezTo>
                  <a:cubicBezTo>
                    <a:pt x="1436" y="368"/>
                    <a:pt x="1434" y="367"/>
                    <a:pt x="1433" y="366"/>
                  </a:cubicBezTo>
                  <a:cubicBezTo>
                    <a:pt x="1433" y="366"/>
                    <a:pt x="1432" y="366"/>
                    <a:pt x="1432" y="365"/>
                  </a:cubicBezTo>
                  <a:cubicBezTo>
                    <a:pt x="1431" y="365"/>
                    <a:pt x="1431" y="365"/>
                    <a:pt x="1431" y="365"/>
                  </a:cubicBezTo>
                  <a:cubicBezTo>
                    <a:pt x="1431" y="364"/>
                    <a:pt x="1430" y="364"/>
                    <a:pt x="1430" y="364"/>
                  </a:cubicBezTo>
                  <a:cubicBezTo>
                    <a:pt x="1429" y="363"/>
                    <a:pt x="1429" y="363"/>
                    <a:pt x="1428" y="362"/>
                  </a:cubicBezTo>
                  <a:cubicBezTo>
                    <a:pt x="1428" y="362"/>
                    <a:pt x="1427" y="361"/>
                    <a:pt x="1427" y="361"/>
                  </a:cubicBezTo>
                  <a:cubicBezTo>
                    <a:pt x="1425" y="359"/>
                    <a:pt x="1423" y="357"/>
                    <a:pt x="1421" y="355"/>
                  </a:cubicBezTo>
                  <a:cubicBezTo>
                    <a:pt x="1421" y="354"/>
                    <a:pt x="1420" y="353"/>
                    <a:pt x="1419" y="353"/>
                  </a:cubicBezTo>
                  <a:cubicBezTo>
                    <a:pt x="1420" y="353"/>
                    <a:pt x="1420" y="353"/>
                    <a:pt x="1420" y="353"/>
                  </a:cubicBezTo>
                  <a:cubicBezTo>
                    <a:pt x="1420" y="353"/>
                    <a:pt x="1419" y="352"/>
                    <a:pt x="1419" y="352"/>
                  </a:cubicBezTo>
                  <a:cubicBezTo>
                    <a:pt x="1419" y="351"/>
                    <a:pt x="1418" y="351"/>
                    <a:pt x="1418" y="351"/>
                  </a:cubicBezTo>
                  <a:cubicBezTo>
                    <a:pt x="1418" y="350"/>
                    <a:pt x="1418" y="350"/>
                    <a:pt x="1418" y="350"/>
                  </a:cubicBezTo>
                  <a:cubicBezTo>
                    <a:pt x="1418" y="349"/>
                    <a:pt x="1417" y="349"/>
                    <a:pt x="1417" y="349"/>
                  </a:cubicBezTo>
                  <a:cubicBezTo>
                    <a:pt x="1417" y="348"/>
                    <a:pt x="1416" y="347"/>
                    <a:pt x="1416" y="346"/>
                  </a:cubicBezTo>
                  <a:cubicBezTo>
                    <a:pt x="1415" y="345"/>
                    <a:pt x="1415" y="345"/>
                    <a:pt x="1415" y="344"/>
                  </a:cubicBezTo>
                  <a:cubicBezTo>
                    <a:pt x="1415" y="344"/>
                    <a:pt x="1415" y="344"/>
                    <a:pt x="1415" y="344"/>
                  </a:cubicBezTo>
                  <a:cubicBezTo>
                    <a:pt x="1415" y="343"/>
                    <a:pt x="1414" y="343"/>
                    <a:pt x="1414" y="343"/>
                  </a:cubicBezTo>
                  <a:cubicBezTo>
                    <a:pt x="1414" y="341"/>
                    <a:pt x="1413" y="339"/>
                    <a:pt x="1412" y="338"/>
                  </a:cubicBezTo>
                  <a:cubicBezTo>
                    <a:pt x="1412" y="337"/>
                    <a:pt x="1412" y="336"/>
                    <a:pt x="1412" y="335"/>
                  </a:cubicBezTo>
                  <a:cubicBezTo>
                    <a:pt x="1411" y="335"/>
                    <a:pt x="1411" y="334"/>
                    <a:pt x="1411" y="334"/>
                  </a:cubicBezTo>
                  <a:cubicBezTo>
                    <a:pt x="1410" y="331"/>
                    <a:pt x="1410" y="330"/>
                    <a:pt x="1410" y="330"/>
                  </a:cubicBezTo>
                  <a:cubicBezTo>
                    <a:pt x="1410" y="330"/>
                    <a:pt x="1410" y="330"/>
                    <a:pt x="1410" y="331"/>
                  </a:cubicBezTo>
                  <a:cubicBezTo>
                    <a:pt x="1410" y="331"/>
                    <a:pt x="1410" y="332"/>
                    <a:pt x="1410" y="334"/>
                  </a:cubicBezTo>
                  <a:cubicBezTo>
                    <a:pt x="1410" y="334"/>
                    <a:pt x="1410" y="335"/>
                    <a:pt x="1410" y="336"/>
                  </a:cubicBezTo>
                  <a:cubicBezTo>
                    <a:pt x="1410" y="337"/>
                    <a:pt x="1410" y="337"/>
                    <a:pt x="1410" y="338"/>
                  </a:cubicBezTo>
                  <a:cubicBezTo>
                    <a:pt x="1411" y="339"/>
                    <a:pt x="1411" y="340"/>
                    <a:pt x="1411" y="341"/>
                  </a:cubicBezTo>
                  <a:cubicBezTo>
                    <a:pt x="1411" y="341"/>
                    <a:pt x="1411" y="342"/>
                    <a:pt x="1411" y="342"/>
                  </a:cubicBezTo>
                  <a:cubicBezTo>
                    <a:pt x="1412" y="343"/>
                    <a:pt x="1412" y="343"/>
                    <a:pt x="1412" y="344"/>
                  </a:cubicBezTo>
                  <a:cubicBezTo>
                    <a:pt x="1412" y="344"/>
                    <a:pt x="1412" y="344"/>
                    <a:pt x="1412" y="345"/>
                  </a:cubicBezTo>
                  <a:cubicBezTo>
                    <a:pt x="1412" y="345"/>
                    <a:pt x="1413" y="345"/>
                    <a:pt x="1413" y="345"/>
                  </a:cubicBezTo>
                  <a:cubicBezTo>
                    <a:pt x="1413" y="346"/>
                    <a:pt x="1413" y="346"/>
                    <a:pt x="1413" y="347"/>
                  </a:cubicBezTo>
                  <a:cubicBezTo>
                    <a:pt x="1414" y="348"/>
                    <a:pt x="1414" y="348"/>
                    <a:pt x="1414" y="349"/>
                  </a:cubicBezTo>
                  <a:cubicBezTo>
                    <a:pt x="1414" y="349"/>
                    <a:pt x="1413" y="348"/>
                    <a:pt x="1413" y="348"/>
                  </a:cubicBezTo>
                  <a:cubicBezTo>
                    <a:pt x="1412" y="348"/>
                    <a:pt x="1411" y="348"/>
                    <a:pt x="1410" y="347"/>
                  </a:cubicBezTo>
                  <a:cubicBezTo>
                    <a:pt x="1410" y="347"/>
                    <a:pt x="1409" y="347"/>
                    <a:pt x="1408" y="347"/>
                  </a:cubicBezTo>
                  <a:cubicBezTo>
                    <a:pt x="1407" y="347"/>
                    <a:pt x="1407" y="346"/>
                    <a:pt x="1406" y="346"/>
                  </a:cubicBezTo>
                  <a:cubicBezTo>
                    <a:pt x="1406" y="346"/>
                    <a:pt x="1406" y="346"/>
                    <a:pt x="1406" y="346"/>
                  </a:cubicBezTo>
                  <a:cubicBezTo>
                    <a:pt x="1405" y="346"/>
                    <a:pt x="1405" y="346"/>
                    <a:pt x="1405" y="346"/>
                  </a:cubicBezTo>
                  <a:cubicBezTo>
                    <a:pt x="1401" y="334"/>
                    <a:pt x="1391" y="339"/>
                    <a:pt x="1382" y="341"/>
                  </a:cubicBezTo>
                  <a:cubicBezTo>
                    <a:pt x="1387" y="355"/>
                    <a:pt x="1395" y="360"/>
                    <a:pt x="1405" y="348"/>
                  </a:cubicBezTo>
                  <a:cubicBezTo>
                    <a:pt x="1405" y="348"/>
                    <a:pt x="1405" y="348"/>
                    <a:pt x="1405" y="348"/>
                  </a:cubicBezTo>
                  <a:cubicBezTo>
                    <a:pt x="1406" y="348"/>
                    <a:pt x="1407" y="349"/>
                    <a:pt x="1407" y="349"/>
                  </a:cubicBezTo>
                  <a:cubicBezTo>
                    <a:pt x="1408" y="349"/>
                    <a:pt x="1409" y="349"/>
                    <a:pt x="1410" y="349"/>
                  </a:cubicBezTo>
                  <a:cubicBezTo>
                    <a:pt x="1411" y="350"/>
                    <a:pt x="1411" y="350"/>
                    <a:pt x="1412" y="350"/>
                  </a:cubicBezTo>
                  <a:cubicBezTo>
                    <a:pt x="1413" y="350"/>
                    <a:pt x="1413" y="351"/>
                    <a:pt x="1414" y="351"/>
                  </a:cubicBezTo>
                  <a:cubicBezTo>
                    <a:pt x="1415" y="351"/>
                    <a:pt x="1415" y="351"/>
                    <a:pt x="1416" y="352"/>
                  </a:cubicBezTo>
                  <a:cubicBezTo>
                    <a:pt x="1416" y="352"/>
                    <a:pt x="1416" y="352"/>
                    <a:pt x="1416" y="352"/>
                  </a:cubicBezTo>
                  <a:cubicBezTo>
                    <a:pt x="1416" y="352"/>
                    <a:pt x="1416" y="352"/>
                    <a:pt x="1416" y="352"/>
                  </a:cubicBezTo>
                  <a:cubicBezTo>
                    <a:pt x="1416" y="352"/>
                    <a:pt x="1417" y="353"/>
                    <a:pt x="1417" y="353"/>
                  </a:cubicBezTo>
                  <a:cubicBezTo>
                    <a:pt x="1418" y="355"/>
                    <a:pt x="1418" y="356"/>
                    <a:pt x="1419" y="357"/>
                  </a:cubicBezTo>
                  <a:cubicBezTo>
                    <a:pt x="1421" y="359"/>
                    <a:pt x="1423" y="361"/>
                    <a:pt x="1425" y="363"/>
                  </a:cubicBezTo>
                  <a:cubicBezTo>
                    <a:pt x="1425" y="363"/>
                    <a:pt x="1426" y="364"/>
                    <a:pt x="1426" y="364"/>
                  </a:cubicBezTo>
                  <a:cubicBezTo>
                    <a:pt x="1427" y="365"/>
                    <a:pt x="1428" y="365"/>
                    <a:pt x="1428" y="366"/>
                  </a:cubicBezTo>
                  <a:cubicBezTo>
                    <a:pt x="1429" y="366"/>
                    <a:pt x="1429" y="367"/>
                    <a:pt x="1430" y="367"/>
                  </a:cubicBezTo>
                  <a:cubicBezTo>
                    <a:pt x="1431" y="368"/>
                    <a:pt x="1431" y="368"/>
                    <a:pt x="1431" y="368"/>
                  </a:cubicBezTo>
                  <a:cubicBezTo>
                    <a:pt x="1431" y="368"/>
                    <a:pt x="1431" y="368"/>
                    <a:pt x="1432" y="368"/>
                  </a:cubicBezTo>
                  <a:cubicBezTo>
                    <a:pt x="1434" y="370"/>
                    <a:pt x="1437" y="371"/>
                    <a:pt x="1439" y="372"/>
                  </a:cubicBezTo>
                  <a:cubicBezTo>
                    <a:pt x="1440" y="373"/>
                    <a:pt x="1441" y="373"/>
                    <a:pt x="1441" y="373"/>
                  </a:cubicBezTo>
                  <a:cubicBezTo>
                    <a:pt x="1442" y="373"/>
                    <a:pt x="1443" y="374"/>
                    <a:pt x="1443" y="374"/>
                  </a:cubicBezTo>
                  <a:cubicBezTo>
                    <a:pt x="1444" y="374"/>
                    <a:pt x="1445" y="374"/>
                    <a:pt x="1445" y="374"/>
                  </a:cubicBezTo>
                  <a:cubicBezTo>
                    <a:pt x="1446" y="375"/>
                    <a:pt x="1446" y="375"/>
                    <a:pt x="1447" y="375"/>
                  </a:cubicBezTo>
                  <a:cubicBezTo>
                    <a:pt x="1448" y="375"/>
                    <a:pt x="1450" y="376"/>
                    <a:pt x="1451" y="376"/>
                  </a:cubicBezTo>
                  <a:cubicBezTo>
                    <a:pt x="1451" y="376"/>
                    <a:pt x="1451" y="376"/>
                    <a:pt x="1451" y="376"/>
                  </a:cubicBezTo>
                  <a:cubicBezTo>
                    <a:pt x="1452" y="377"/>
                    <a:pt x="1452" y="377"/>
                    <a:pt x="1452" y="377"/>
                  </a:cubicBezTo>
                  <a:cubicBezTo>
                    <a:pt x="1452" y="377"/>
                    <a:pt x="1452" y="377"/>
                    <a:pt x="1452" y="377"/>
                  </a:cubicBezTo>
                  <a:cubicBezTo>
                    <a:pt x="1452" y="377"/>
                    <a:pt x="1453" y="377"/>
                    <a:pt x="1453" y="377"/>
                  </a:cubicBezTo>
                  <a:cubicBezTo>
                    <a:pt x="1453" y="377"/>
                    <a:pt x="1453" y="378"/>
                    <a:pt x="1453" y="378"/>
                  </a:cubicBezTo>
                  <a:cubicBezTo>
                    <a:pt x="1455" y="379"/>
                    <a:pt x="1456" y="381"/>
                    <a:pt x="1457" y="383"/>
                  </a:cubicBezTo>
                  <a:cubicBezTo>
                    <a:pt x="1458" y="384"/>
                    <a:pt x="1458" y="385"/>
                    <a:pt x="1458" y="385"/>
                  </a:cubicBezTo>
                  <a:cubicBezTo>
                    <a:pt x="1458" y="386"/>
                    <a:pt x="1458" y="386"/>
                    <a:pt x="1459" y="387"/>
                  </a:cubicBezTo>
                  <a:cubicBezTo>
                    <a:pt x="1459" y="387"/>
                    <a:pt x="1459" y="387"/>
                    <a:pt x="1459" y="388"/>
                  </a:cubicBezTo>
                  <a:cubicBezTo>
                    <a:pt x="1460" y="389"/>
                    <a:pt x="1460" y="391"/>
                    <a:pt x="1460" y="392"/>
                  </a:cubicBezTo>
                  <a:cubicBezTo>
                    <a:pt x="1460" y="393"/>
                    <a:pt x="1461" y="394"/>
                    <a:pt x="1461" y="394"/>
                  </a:cubicBezTo>
                  <a:cubicBezTo>
                    <a:pt x="1460" y="400"/>
                    <a:pt x="1459" y="406"/>
                    <a:pt x="1458" y="412"/>
                  </a:cubicBezTo>
                  <a:cubicBezTo>
                    <a:pt x="1457" y="424"/>
                    <a:pt x="1455" y="435"/>
                    <a:pt x="1454" y="445"/>
                  </a:cubicBezTo>
                  <a:cubicBezTo>
                    <a:pt x="1454" y="446"/>
                    <a:pt x="1454" y="448"/>
                    <a:pt x="1454" y="449"/>
                  </a:cubicBezTo>
                  <a:cubicBezTo>
                    <a:pt x="1453" y="450"/>
                    <a:pt x="1453" y="451"/>
                    <a:pt x="1453" y="452"/>
                  </a:cubicBezTo>
                  <a:cubicBezTo>
                    <a:pt x="1453" y="453"/>
                    <a:pt x="1453" y="455"/>
                    <a:pt x="1453" y="456"/>
                  </a:cubicBezTo>
                  <a:cubicBezTo>
                    <a:pt x="1449" y="461"/>
                    <a:pt x="1445" y="466"/>
                    <a:pt x="1441" y="472"/>
                  </a:cubicBezTo>
                  <a:cubicBezTo>
                    <a:pt x="1412" y="514"/>
                    <a:pt x="1384" y="570"/>
                    <a:pt x="1351" y="614"/>
                  </a:cubicBezTo>
                  <a:cubicBezTo>
                    <a:pt x="1359" y="581"/>
                    <a:pt x="1350" y="542"/>
                    <a:pt x="1354" y="508"/>
                  </a:cubicBezTo>
                  <a:cubicBezTo>
                    <a:pt x="1360" y="511"/>
                    <a:pt x="1366" y="511"/>
                    <a:pt x="1373" y="507"/>
                  </a:cubicBezTo>
                  <a:cubicBezTo>
                    <a:pt x="1368" y="502"/>
                    <a:pt x="1363" y="498"/>
                    <a:pt x="1357" y="495"/>
                  </a:cubicBezTo>
                  <a:cubicBezTo>
                    <a:pt x="1357" y="494"/>
                    <a:pt x="1357" y="494"/>
                    <a:pt x="1357" y="494"/>
                  </a:cubicBezTo>
                  <a:cubicBezTo>
                    <a:pt x="1368" y="458"/>
                    <a:pt x="1391" y="445"/>
                    <a:pt x="1418" y="428"/>
                  </a:cubicBezTo>
                  <a:cubicBezTo>
                    <a:pt x="1397" y="434"/>
                    <a:pt x="1369" y="447"/>
                    <a:pt x="1351" y="476"/>
                  </a:cubicBezTo>
                  <a:cubicBezTo>
                    <a:pt x="1350" y="468"/>
                    <a:pt x="1349" y="460"/>
                    <a:pt x="1347" y="452"/>
                  </a:cubicBezTo>
                  <a:cubicBezTo>
                    <a:pt x="1349" y="444"/>
                    <a:pt x="1346" y="434"/>
                    <a:pt x="1342" y="423"/>
                  </a:cubicBezTo>
                  <a:cubicBezTo>
                    <a:pt x="1341" y="425"/>
                    <a:pt x="1341" y="427"/>
                    <a:pt x="1340" y="428"/>
                  </a:cubicBezTo>
                  <a:cubicBezTo>
                    <a:pt x="1333" y="410"/>
                    <a:pt x="1326" y="391"/>
                    <a:pt x="1323" y="374"/>
                  </a:cubicBezTo>
                  <a:cubicBezTo>
                    <a:pt x="1314" y="319"/>
                    <a:pt x="1330" y="296"/>
                    <a:pt x="1338" y="270"/>
                  </a:cubicBezTo>
                  <a:cubicBezTo>
                    <a:pt x="1338" y="270"/>
                    <a:pt x="1338" y="270"/>
                    <a:pt x="1338" y="270"/>
                  </a:cubicBezTo>
                  <a:cubicBezTo>
                    <a:pt x="1338" y="270"/>
                    <a:pt x="1338" y="270"/>
                    <a:pt x="1338" y="270"/>
                  </a:cubicBezTo>
                  <a:cubicBezTo>
                    <a:pt x="1338" y="269"/>
                    <a:pt x="1339" y="269"/>
                    <a:pt x="1339" y="269"/>
                  </a:cubicBezTo>
                  <a:cubicBezTo>
                    <a:pt x="1340" y="268"/>
                    <a:pt x="1340" y="268"/>
                    <a:pt x="1341" y="268"/>
                  </a:cubicBezTo>
                  <a:cubicBezTo>
                    <a:pt x="1341" y="267"/>
                    <a:pt x="1342" y="267"/>
                    <a:pt x="1342" y="267"/>
                  </a:cubicBezTo>
                  <a:cubicBezTo>
                    <a:pt x="1343" y="266"/>
                    <a:pt x="1344" y="266"/>
                    <a:pt x="1344" y="266"/>
                  </a:cubicBezTo>
                  <a:cubicBezTo>
                    <a:pt x="1345" y="265"/>
                    <a:pt x="1347" y="264"/>
                    <a:pt x="1348" y="264"/>
                  </a:cubicBezTo>
                  <a:cubicBezTo>
                    <a:pt x="1349" y="263"/>
                    <a:pt x="1351" y="263"/>
                    <a:pt x="1352" y="262"/>
                  </a:cubicBezTo>
                  <a:cubicBezTo>
                    <a:pt x="1354" y="262"/>
                    <a:pt x="1355" y="261"/>
                    <a:pt x="1356" y="261"/>
                  </a:cubicBezTo>
                  <a:cubicBezTo>
                    <a:pt x="1358" y="261"/>
                    <a:pt x="1359" y="260"/>
                    <a:pt x="1361" y="260"/>
                  </a:cubicBezTo>
                  <a:cubicBezTo>
                    <a:pt x="1361" y="260"/>
                    <a:pt x="1361" y="260"/>
                    <a:pt x="1361" y="260"/>
                  </a:cubicBezTo>
                  <a:cubicBezTo>
                    <a:pt x="1375" y="276"/>
                    <a:pt x="1386" y="265"/>
                    <a:pt x="1394" y="249"/>
                  </a:cubicBezTo>
                  <a:cubicBezTo>
                    <a:pt x="1379" y="254"/>
                    <a:pt x="1371" y="242"/>
                    <a:pt x="1359" y="258"/>
                  </a:cubicBezTo>
                  <a:cubicBezTo>
                    <a:pt x="1358" y="258"/>
                    <a:pt x="1357" y="258"/>
                    <a:pt x="1356" y="258"/>
                  </a:cubicBezTo>
                  <a:cubicBezTo>
                    <a:pt x="1354" y="259"/>
                    <a:pt x="1353" y="259"/>
                    <a:pt x="1351" y="260"/>
                  </a:cubicBezTo>
                  <a:cubicBezTo>
                    <a:pt x="1350" y="260"/>
                    <a:pt x="1348" y="261"/>
                    <a:pt x="1347" y="261"/>
                  </a:cubicBezTo>
                  <a:cubicBezTo>
                    <a:pt x="1346" y="262"/>
                    <a:pt x="1344" y="263"/>
                    <a:pt x="1343" y="263"/>
                  </a:cubicBezTo>
                  <a:cubicBezTo>
                    <a:pt x="1342" y="264"/>
                    <a:pt x="1342" y="264"/>
                    <a:pt x="1341" y="265"/>
                  </a:cubicBezTo>
                  <a:cubicBezTo>
                    <a:pt x="1341" y="265"/>
                    <a:pt x="1341" y="265"/>
                    <a:pt x="1341" y="265"/>
                  </a:cubicBezTo>
                  <a:cubicBezTo>
                    <a:pt x="1343" y="261"/>
                    <a:pt x="1345" y="258"/>
                    <a:pt x="1347" y="255"/>
                  </a:cubicBezTo>
                  <a:cubicBezTo>
                    <a:pt x="1352" y="247"/>
                    <a:pt x="1358" y="240"/>
                    <a:pt x="1363" y="232"/>
                  </a:cubicBezTo>
                  <a:cubicBezTo>
                    <a:pt x="1368" y="223"/>
                    <a:pt x="1374" y="215"/>
                    <a:pt x="1378" y="206"/>
                  </a:cubicBezTo>
                  <a:cubicBezTo>
                    <a:pt x="1381" y="201"/>
                    <a:pt x="1383" y="196"/>
                    <a:pt x="1385" y="191"/>
                  </a:cubicBezTo>
                  <a:cubicBezTo>
                    <a:pt x="1385" y="190"/>
                    <a:pt x="1385" y="189"/>
                    <a:pt x="1386" y="188"/>
                  </a:cubicBezTo>
                  <a:cubicBezTo>
                    <a:pt x="1386" y="186"/>
                    <a:pt x="1386" y="186"/>
                    <a:pt x="1386" y="186"/>
                  </a:cubicBezTo>
                  <a:cubicBezTo>
                    <a:pt x="1387" y="184"/>
                    <a:pt x="1387" y="184"/>
                    <a:pt x="1387" y="184"/>
                  </a:cubicBezTo>
                  <a:cubicBezTo>
                    <a:pt x="1387" y="183"/>
                    <a:pt x="1387" y="183"/>
                    <a:pt x="1387" y="183"/>
                  </a:cubicBezTo>
                  <a:cubicBezTo>
                    <a:pt x="1387" y="183"/>
                    <a:pt x="1387" y="183"/>
                    <a:pt x="1387" y="183"/>
                  </a:cubicBezTo>
                  <a:cubicBezTo>
                    <a:pt x="1388" y="182"/>
                    <a:pt x="1388" y="182"/>
                    <a:pt x="1388" y="182"/>
                  </a:cubicBezTo>
                  <a:cubicBezTo>
                    <a:pt x="1389" y="182"/>
                    <a:pt x="1389" y="181"/>
                    <a:pt x="1389" y="181"/>
                  </a:cubicBezTo>
                  <a:cubicBezTo>
                    <a:pt x="1390" y="181"/>
                    <a:pt x="1390" y="180"/>
                    <a:pt x="1391" y="180"/>
                  </a:cubicBezTo>
                  <a:cubicBezTo>
                    <a:pt x="1391" y="180"/>
                    <a:pt x="1392" y="179"/>
                    <a:pt x="1392" y="179"/>
                  </a:cubicBezTo>
                  <a:cubicBezTo>
                    <a:pt x="1393" y="179"/>
                    <a:pt x="1394" y="178"/>
                    <a:pt x="1394" y="178"/>
                  </a:cubicBezTo>
                  <a:cubicBezTo>
                    <a:pt x="1395" y="178"/>
                    <a:pt x="1395" y="178"/>
                    <a:pt x="1395" y="178"/>
                  </a:cubicBezTo>
                  <a:cubicBezTo>
                    <a:pt x="1396" y="177"/>
                    <a:pt x="1396" y="177"/>
                    <a:pt x="1397" y="177"/>
                  </a:cubicBezTo>
                  <a:cubicBezTo>
                    <a:pt x="1400" y="175"/>
                    <a:pt x="1403" y="174"/>
                    <a:pt x="1408" y="173"/>
                  </a:cubicBezTo>
                  <a:cubicBezTo>
                    <a:pt x="1410" y="172"/>
                    <a:pt x="1412" y="172"/>
                    <a:pt x="1414" y="171"/>
                  </a:cubicBezTo>
                  <a:cubicBezTo>
                    <a:pt x="1417" y="171"/>
                    <a:pt x="1419" y="170"/>
                    <a:pt x="1421" y="169"/>
                  </a:cubicBezTo>
                  <a:cubicBezTo>
                    <a:pt x="1422" y="169"/>
                    <a:pt x="1422" y="169"/>
                    <a:pt x="1422" y="169"/>
                  </a:cubicBezTo>
                  <a:cubicBezTo>
                    <a:pt x="1422" y="169"/>
                    <a:pt x="1422" y="169"/>
                    <a:pt x="1422" y="169"/>
                  </a:cubicBezTo>
                  <a:cubicBezTo>
                    <a:pt x="1423" y="170"/>
                    <a:pt x="1423" y="170"/>
                    <a:pt x="1424" y="171"/>
                  </a:cubicBezTo>
                  <a:cubicBezTo>
                    <a:pt x="1424" y="171"/>
                    <a:pt x="1424" y="171"/>
                    <a:pt x="1424" y="171"/>
                  </a:cubicBezTo>
                  <a:cubicBezTo>
                    <a:pt x="1424" y="171"/>
                    <a:pt x="1425" y="172"/>
                    <a:pt x="1425" y="172"/>
                  </a:cubicBezTo>
                  <a:cubicBezTo>
                    <a:pt x="1425" y="172"/>
                    <a:pt x="1425" y="172"/>
                    <a:pt x="1425" y="172"/>
                  </a:cubicBezTo>
                  <a:cubicBezTo>
                    <a:pt x="1426" y="172"/>
                    <a:pt x="1427" y="173"/>
                    <a:pt x="1427" y="173"/>
                  </a:cubicBezTo>
                  <a:cubicBezTo>
                    <a:pt x="1428" y="174"/>
                    <a:pt x="1429" y="174"/>
                    <a:pt x="1430" y="175"/>
                  </a:cubicBezTo>
                  <a:cubicBezTo>
                    <a:pt x="1430" y="176"/>
                    <a:pt x="1431" y="176"/>
                    <a:pt x="1432" y="177"/>
                  </a:cubicBezTo>
                  <a:cubicBezTo>
                    <a:pt x="1433" y="178"/>
                    <a:pt x="1433" y="178"/>
                    <a:pt x="1434" y="179"/>
                  </a:cubicBezTo>
                  <a:cubicBezTo>
                    <a:pt x="1435" y="180"/>
                    <a:pt x="1435" y="181"/>
                    <a:pt x="1436" y="182"/>
                  </a:cubicBezTo>
                  <a:cubicBezTo>
                    <a:pt x="1436" y="182"/>
                    <a:pt x="1436" y="182"/>
                    <a:pt x="1437" y="182"/>
                  </a:cubicBezTo>
                  <a:cubicBezTo>
                    <a:pt x="1431" y="201"/>
                    <a:pt x="1441" y="207"/>
                    <a:pt x="1460" y="202"/>
                  </a:cubicBezTo>
                  <a:cubicBezTo>
                    <a:pt x="1456" y="192"/>
                    <a:pt x="1454" y="176"/>
                    <a:pt x="1438" y="180"/>
                  </a:cubicBezTo>
                  <a:cubicBezTo>
                    <a:pt x="1438" y="179"/>
                    <a:pt x="1438" y="179"/>
                    <a:pt x="1438" y="179"/>
                  </a:cubicBezTo>
                  <a:cubicBezTo>
                    <a:pt x="1438" y="179"/>
                    <a:pt x="1438" y="179"/>
                    <a:pt x="1438" y="179"/>
                  </a:cubicBezTo>
                  <a:cubicBezTo>
                    <a:pt x="1437" y="179"/>
                    <a:pt x="1436" y="178"/>
                    <a:pt x="1436" y="177"/>
                  </a:cubicBezTo>
                  <a:cubicBezTo>
                    <a:pt x="1435" y="177"/>
                    <a:pt x="1434" y="176"/>
                    <a:pt x="1434" y="175"/>
                  </a:cubicBezTo>
                  <a:cubicBezTo>
                    <a:pt x="1433" y="174"/>
                    <a:pt x="1432" y="174"/>
                    <a:pt x="1431" y="173"/>
                  </a:cubicBezTo>
                  <a:cubicBezTo>
                    <a:pt x="1430" y="172"/>
                    <a:pt x="1430" y="172"/>
                    <a:pt x="1429" y="171"/>
                  </a:cubicBezTo>
                  <a:cubicBezTo>
                    <a:pt x="1428" y="171"/>
                    <a:pt x="1427" y="170"/>
                    <a:pt x="1427" y="170"/>
                  </a:cubicBezTo>
                  <a:cubicBezTo>
                    <a:pt x="1426" y="170"/>
                    <a:pt x="1426" y="170"/>
                    <a:pt x="1426" y="169"/>
                  </a:cubicBezTo>
                  <a:cubicBezTo>
                    <a:pt x="1426" y="169"/>
                    <a:pt x="1426" y="169"/>
                    <a:pt x="1426" y="169"/>
                  </a:cubicBezTo>
                  <a:cubicBezTo>
                    <a:pt x="1425" y="169"/>
                    <a:pt x="1425" y="169"/>
                    <a:pt x="1425" y="169"/>
                  </a:cubicBezTo>
                  <a:cubicBezTo>
                    <a:pt x="1425" y="169"/>
                    <a:pt x="1424" y="169"/>
                    <a:pt x="1424" y="169"/>
                  </a:cubicBezTo>
                  <a:cubicBezTo>
                    <a:pt x="1433" y="167"/>
                    <a:pt x="1441" y="165"/>
                    <a:pt x="1447" y="163"/>
                  </a:cubicBezTo>
                  <a:cubicBezTo>
                    <a:pt x="1447" y="163"/>
                    <a:pt x="1448" y="163"/>
                    <a:pt x="1448" y="163"/>
                  </a:cubicBezTo>
                  <a:cubicBezTo>
                    <a:pt x="1449" y="163"/>
                    <a:pt x="1449" y="163"/>
                    <a:pt x="1449" y="162"/>
                  </a:cubicBezTo>
                  <a:cubicBezTo>
                    <a:pt x="1450" y="162"/>
                    <a:pt x="1451" y="162"/>
                    <a:pt x="1452" y="162"/>
                  </a:cubicBezTo>
                  <a:cubicBezTo>
                    <a:pt x="1453" y="161"/>
                    <a:pt x="1454" y="160"/>
                    <a:pt x="1455" y="160"/>
                  </a:cubicBezTo>
                  <a:cubicBezTo>
                    <a:pt x="1457" y="159"/>
                    <a:pt x="1458" y="159"/>
                    <a:pt x="1458" y="159"/>
                  </a:cubicBezTo>
                  <a:cubicBezTo>
                    <a:pt x="1458" y="159"/>
                    <a:pt x="1457" y="159"/>
                    <a:pt x="1455" y="159"/>
                  </a:cubicBezTo>
                  <a:cubicBezTo>
                    <a:pt x="1454" y="159"/>
                    <a:pt x="1452" y="159"/>
                    <a:pt x="1451" y="159"/>
                  </a:cubicBezTo>
                  <a:cubicBezTo>
                    <a:pt x="1450" y="159"/>
                    <a:pt x="1450" y="159"/>
                    <a:pt x="1449" y="159"/>
                  </a:cubicBezTo>
                  <a:cubicBezTo>
                    <a:pt x="1448" y="159"/>
                    <a:pt x="1448" y="160"/>
                    <a:pt x="1447" y="160"/>
                  </a:cubicBezTo>
                  <a:cubicBezTo>
                    <a:pt x="1447" y="160"/>
                    <a:pt x="1447" y="160"/>
                    <a:pt x="1446" y="160"/>
                  </a:cubicBezTo>
                  <a:cubicBezTo>
                    <a:pt x="1444" y="161"/>
                    <a:pt x="1442" y="161"/>
                    <a:pt x="1439" y="162"/>
                  </a:cubicBezTo>
                  <a:cubicBezTo>
                    <a:pt x="1439" y="162"/>
                    <a:pt x="1440" y="161"/>
                    <a:pt x="1440" y="161"/>
                  </a:cubicBezTo>
                  <a:cubicBezTo>
                    <a:pt x="1440" y="161"/>
                    <a:pt x="1440" y="161"/>
                    <a:pt x="1441" y="161"/>
                  </a:cubicBezTo>
                  <a:cubicBezTo>
                    <a:pt x="1441" y="160"/>
                    <a:pt x="1441" y="160"/>
                    <a:pt x="1441" y="160"/>
                  </a:cubicBezTo>
                  <a:cubicBezTo>
                    <a:pt x="1442" y="160"/>
                    <a:pt x="1442" y="159"/>
                    <a:pt x="1442" y="159"/>
                  </a:cubicBezTo>
                  <a:cubicBezTo>
                    <a:pt x="1443" y="158"/>
                    <a:pt x="1444" y="158"/>
                    <a:pt x="1445" y="157"/>
                  </a:cubicBezTo>
                  <a:cubicBezTo>
                    <a:pt x="1446" y="157"/>
                    <a:pt x="1447" y="156"/>
                    <a:pt x="1448" y="156"/>
                  </a:cubicBezTo>
                  <a:cubicBezTo>
                    <a:pt x="1449" y="155"/>
                    <a:pt x="1450" y="155"/>
                    <a:pt x="1452" y="154"/>
                  </a:cubicBezTo>
                  <a:cubicBezTo>
                    <a:pt x="1452" y="154"/>
                    <a:pt x="1453" y="154"/>
                    <a:pt x="1454" y="153"/>
                  </a:cubicBezTo>
                  <a:cubicBezTo>
                    <a:pt x="1458" y="157"/>
                    <a:pt x="1463" y="161"/>
                    <a:pt x="1468" y="160"/>
                  </a:cubicBezTo>
                  <a:cubicBezTo>
                    <a:pt x="1475" y="160"/>
                    <a:pt x="1477" y="152"/>
                    <a:pt x="1480" y="147"/>
                  </a:cubicBezTo>
                  <a:cubicBezTo>
                    <a:pt x="1470" y="145"/>
                    <a:pt x="1455" y="135"/>
                    <a:pt x="1453" y="152"/>
                  </a:cubicBezTo>
                  <a:cubicBezTo>
                    <a:pt x="1453" y="152"/>
                    <a:pt x="1453" y="152"/>
                    <a:pt x="1453" y="152"/>
                  </a:cubicBezTo>
                  <a:cubicBezTo>
                    <a:pt x="1452" y="152"/>
                    <a:pt x="1451" y="152"/>
                    <a:pt x="1451" y="152"/>
                  </a:cubicBezTo>
                  <a:cubicBezTo>
                    <a:pt x="1450" y="153"/>
                    <a:pt x="1449" y="153"/>
                    <a:pt x="1447" y="154"/>
                  </a:cubicBezTo>
                  <a:cubicBezTo>
                    <a:pt x="1446" y="154"/>
                    <a:pt x="1445" y="155"/>
                    <a:pt x="1444" y="156"/>
                  </a:cubicBezTo>
                  <a:cubicBezTo>
                    <a:pt x="1443" y="156"/>
                    <a:pt x="1442" y="157"/>
                    <a:pt x="1441" y="157"/>
                  </a:cubicBezTo>
                  <a:cubicBezTo>
                    <a:pt x="1441" y="158"/>
                    <a:pt x="1440" y="158"/>
                    <a:pt x="1440" y="159"/>
                  </a:cubicBezTo>
                  <a:cubicBezTo>
                    <a:pt x="1440" y="159"/>
                    <a:pt x="1440" y="159"/>
                    <a:pt x="1439" y="159"/>
                  </a:cubicBezTo>
                  <a:cubicBezTo>
                    <a:pt x="1439" y="159"/>
                    <a:pt x="1439" y="159"/>
                    <a:pt x="1439" y="160"/>
                  </a:cubicBezTo>
                  <a:cubicBezTo>
                    <a:pt x="1438" y="160"/>
                    <a:pt x="1438" y="160"/>
                    <a:pt x="1438" y="161"/>
                  </a:cubicBezTo>
                  <a:cubicBezTo>
                    <a:pt x="1437" y="161"/>
                    <a:pt x="1437" y="161"/>
                    <a:pt x="1436" y="162"/>
                  </a:cubicBezTo>
                  <a:cubicBezTo>
                    <a:pt x="1436" y="162"/>
                    <a:pt x="1436" y="162"/>
                    <a:pt x="1436" y="162"/>
                  </a:cubicBezTo>
                  <a:cubicBezTo>
                    <a:pt x="1436" y="162"/>
                    <a:pt x="1436" y="162"/>
                    <a:pt x="1436" y="162"/>
                  </a:cubicBezTo>
                  <a:cubicBezTo>
                    <a:pt x="1436" y="163"/>
                    <a:pt x="1435" y="163"/>
                    <a:pt x="1435" y="163"/>
                  </a:cubicBezTo>
                  <a:cubicBezTo>
                    <a:pt x="1431" y="164"/>
                    <a:pt x="1426" y="165"/>
                    <a:pt x="1421" y="166"/>
                  </a:cubicBezTo>
                  <a:cubicBezTo>
                    <a:pt x="1418" y="167"/>
                    <a:pt x="1416" y="168"/>
                    <a:pt x="1414" y="168"/>
                  </a:cubicBezTo>
                  <a:cubicBezTo>
                    <a:pt x="1411" y="169"/>
                    <a:pt x="1409" y="169"/>
                    <a:pt x="1407" y="170"/>
                  </a:cubicBezTo>
                  <a:cubicBezTo>
                    <a:pt x="1403" y="171"/>
                    <a:pt x="1398" y="172"/>
                    <a:pt x="1395" y="174"/>
                  </a:cubicBezTo>
                  <a:cubicBezTo>
                    <a:pt x="1395" y="174"/>
                    <a:pt x="1394" y="175"/>
                    <a:pt x="1394" y="175"/>
                  </a:cubicBezTo>
                  <a:cubicBezTo>
                    <a:pt x="1393" y="175"/>
                    <a:pt x="1393" y="175"/>
                    <a:pt x="1393" y="175"/>
                  </a:cubicBezTo>
                  <a:cubicBezTo>
                    <a:pt x="1392" y="176"/>
                    <a:pt x="1392" y="177"/>
                    <a:pt x="1391" y="177"/>
                  </a:cubicBezTo>
                  <a:cubicBezTo>
                    <a:pt x="1390" y="178"/>
                    <a:pt x="1390" y="178"/>
                    <a:pt x="1389" y="179"/>
                  </a:cubicBezTo>
                  <a:cubicBezTo>
                    <a:pt x="1389" y="179"/>
                    <a:pt x="1389" y="180"/>
                    <a:pt x="1388" y="180"/>
                  </a:cubicBezTo>
                  <a:cubicBezTo>
                    <a:pt x="1388" y="181"/>
                    <a:pt x="1388" y="181"/>
                    <a:pt x="1388" y="181"/>
                  </a:cubicBezTo>
                  <a:cubicBezTo>
                    <a:pt x="1388" y="181"/>
                    <a:pt x="1388" y="181"/>
                    <a:pt x="1388" y="181"/>
                  </a:cubicBezTo>
                  <a:cubicBezTo>
                    <a:pt x="1388" y="181"/>
                    <a:pt x="1388" y="181"/>
                    <a:pt x="1388" y="181"/>
                  </a:cubicBezTo>
                  <a:cubicBezTo>
                    <a:pt x="1388" y="181"/>
                    <a:pt x="1388" y="181"/>
                    <a:pt x="1388" y="181"/>
                  </a:cubicBezTo>
                  <a:cubicBezTo>
                    <a:pt x="1388" y="180"/>
                    <a:pt x="1388" y="180"/>
                    <a:pt x="1388" y="180"/>
                  </a:cubicBezTo>
                  <a:cubicBezTo>
                    <a:pt x="1388" y="179"/>
                    <a:pt x="1389" y="178"/>
                    <a:pt x="1389" y="176"/>
                  </a:cubicBezTo>
                  <a:cubicBezTo>
                    <a:pt x="1391" y="166"/>
                    <a:pt x="1392" y="155"/>
                    <a:pt x="1393" y="145"/>
                  </a:cubicBezTo>
                  <a:cubicBezTo>
                    <a:pt x="1393" y="140"/>
                    <a:pt x="1394" y="136"/>
                    <a:pt x="1394" y="131"/>
                  </a:cubicBezTo>
                  <a:cubicBezTo>
                    <a:pt x="1395" y="129"/>
                    <a:pt x="1395" y="128"/>
                    <a:pt x="1395" y="127"/>
                  </a:cubicBezTo>
                  <a:cubicBezTo>
                    <a:pt x="1395" y="127"/>
                    <a:pt x="1395" y="127"/>
                    <a:pt x="1395" y="127"/>
                  </a:cubicBezTo>
                  <a:cubicBezTo>
                    <a:pt x="1396" y="126"/>
                    <a:pt x="1396" y="126"/>
                    <a:pt x="1396" y="126"/>
                  </a:cubicBezTo>
                  <a:cubicBezTo>
                    <a:pt x="1397" y="125"/>
                    <a:pt x="1397" y="125"/>
                    <a:pt x="1398" y="124"/>
                  </a:cubicBezTo>
                  <a:cubicBezTo>
                    <a:pt x="1399" y="123"/>
                    <a:pt x="1399" y="123"/>
                    <a:pt x="1400" y="123"/>
                  </a:cubicBezTo>
                  <a:cubicBezTo>
                    <a:pt x="1400" y="123"/>
                    <a:pt x="1400" y="122"/>
                    <a:pt x="1401" y="122"/>
                  </a:cubicBezTo>
                  <a:cubicBezTo>
                    <a:pt x="1401" y="122"/>
                    <a:pt x="1401" y="122"/>
                    <a:pt x="1401" y="122"/>
                  </a:cubicBezTo>
                  <a:cubicBezTo>
                    <a:pt x="1404" y="120"/>
                    <a:pt x="1407" y="118"/>
                    <a:pt x="1410" y="117"/>
                  </a:cubicBezTo>
                  <a:cubicBezTo>
                    <a:pt x="1411" y="117"/>
                    <a:pt x="1412" y="117"/>
                    <a:pt x="1412" y="116"/>
                  </a:cubicBezTo>
                  <a:cubicBezTo>
                    <a:pt x="1413" y="116"/>
                    <a:pt x="1414" y="116"/>
                    <a:pt x="1415" y="115"/>
                  </a:cubicBezTo>
                  <a:cubicBezTo>
                    <a:pt x="1417" y="115"/>
                    <a:pt x="1419" y="114"/>
                    <a:pt x="1421" y="114"/>
                  </a:cubicBezTo>
                  <a:cubicBezTo>
                    <a:pt x="1421" y="114"/>
                    <a:pt x="1421" y="113"/>
                    <a:pt x="1422" y="113"/>
                  </a:cubicBezTo>
                  <a:cubicBezTo>
                    <a:pt x="1441" y="127"/>
                    <a:pt x="1450" y="111"/>
                    <a:pt x="1469" y="108"/>
                  </a:cubicBezTo>
                  <a:cubicBezTo>
                    <a:pt x="1451" y="89"/>
                    <a:pt x="1435" y="94"/>
                    <a:pt x="1420" y="112"/>
                  </a:cubicBezTo>
                  <a:cubicBezTo>
                    <a:pt x="1420" y="112"/>
                    <a:pt x="1420" y="112"/>
                    <a:pt x="1420" y="112"/>
                  </a:cubicBezTo>
                  <a:cubicBezTo>
                    <a:pt x="1418" y="112"/>
                    <a:pt x="1416" y="113"/>
                    <a:pt x="1414" y="113"/>
                  </a:cubicBezTo>
                  <a:cubicBezTo>
                    <a:pt x="1414" y="114"/>
                    <a:pt x="1413" y="114"/>
                    <a:pt x="1412" y="114"/>
                  </a:cubicBezTo>
                  <a:cubicBezTo>
                    <a:pt x="1411" y="115"/>
                    <a:pt x="1410" y="115"/>
                    <a:pt x="1409" y="115"/>
                  </a:cubicBezTo>
                  <a:cubicBezTo>
                    <a:pt x="1406" y="117"/>
                    <a:pt x="1403" y="118"/>
                    <a:pt x="1400" y="120"/>
                  </a:cubicBezTo>
                  <a:cubicBezTo>
                    <a:pt x="1400" y="120"/>
                    <a:pt x="1400" y="120"/>
                    <a:pt x="1399" y="121"/>
                  </a:cubicBezTo>
                  <a:cubicBezTo>
                    <a:pt x="1399" y="121"/>
                    <a:pt x="1399" y="121"/>
                    <a:pt x="1398" y="121"/>
                  </a:cubicBezTo>
                  <a:cubicBezTo>
                    <a:pt x="1398" y="122"/>
                    <a:pt x="1398" y="122"/>
                    <a:pt x="1397" y="123"/>
                  </a:cubicBezTo>
                  <a:cubicBezTo>
                    <a:pt x="1397" y="124"/>
                    <a:pt x="1396" y="124"/>
                    <a:pt x="1396" y="125"/>
                  </a:cubicBezTo>
                  <a:cubicBezTo>
                    <a:pt x="1396" y="125"/>
                    <a:pt x="1396" y="124"/>
                    <a:pt x="1396" y="124"/>
                  </a:cubicBezTo>
                  <a:cubicBezTo>
                    <a:pt x="1396" y="123"/>
                    <a:pt x="1397" y="121"/>
                    <a:pt x="1397" y="120"/>
                  </a:cubicBezTo>
                  <a:cubicBezTo>
                    <a:pt x="1397" y="119"/>
                    <a:pt x="1397" y="119"/>
                    <a:pt x="1397" y="119"/>
                  </a:cubicBezTo>
                  <a:cubicBezTo>
                    <a:pt x="1397" y="119"/>
                    <a:pt x="1397" y="119"/>
                    <a:pt x="1397" y="119"/>
                  </a:cubicBezTo>
                  <a:cubicBezTo>
                    <a:pt x="1397" y="119"/>
                    <a:pt x="1397" y="119"/>
                    <a:pt x="1397" y="119"/>
                  </a:cubicBezTo>
                  <a:cubicBezTo>
                    <a:pt x="1397" y="119"/>
                    <a:pt x="1397" y="119"/>
                    <a:pt x="1397" y="119"/>
                  </a:cubicBezTo>
                  <a:cubicBezTo>
                    <a:pt x="1397" y="118"/>
                    <a:pt x="1397" y="118"/>
                    <a:pt x="1397" y="118"/>
                  </a:cubicBezTo>
                  <a:cubicBezTo>
                    <a:pt x="1398" y="117"/>
                    <a:pt x="1398" y="117"/>
                    <a:pt x="1398" y="117"/>
                  </a:cubicBezTo>
                  <a:cubicBezTo>
                    <a:pt x="1401" y="108"/>
                    <a:pt x="1406" y="100"/>
                    <a:pt x="1411" y="93"/>
                  </a:cubicBezTo>
                  <a:cubicBezTo>
                    <a:pt x="1416" y="86"/>
                    <a:pt x="1422" y="80"/>
                    <a:pt x="1427" y="75"/>
                  </a:cubicBezTo>
                  <a:cubicBezTo>
                    <a:pt x="1429" y="74"/>
                    <a:pt x="1430" y="72"/>
                    <a:pt x="1431" y="71"/>
                  </a:cubicBezTo>
                  <a:cubicBezTo>
                    <a:pt x="1433" y="70"/>
                    <a:pt x="1434" y="69"/>
                    <a:pt x="1435" y="68"/>
                  </a:cubicBezTo>
                  <a:cubicBezTo>
                    <a:pt x="1438" y="65"/>
                    <a:pt x="1441" y="63"/>
                    <a:pt x="1443" y="61"/>
                  </a:cubicBezTo>
                  <a:cubicBezTo>
                    <a:pt x="1448" y="57"/>
                    <a:pt x="1452" y="54"/>
                    <a:pt x="1456" y="51"/>
                  </a:cubicBezTo>
                  <a:cubicBezTo>
                    <a:pt x="1463" y="45"/>
                    <a:pt x="1467" y="42"/>
                    <a:pt x="1467" y="42"/>
                  </a:cubicBezTo>
                  <a:cubicBezTo>
                    <a:pt x="1467" y="42"/>
                    <a:pt x="1466" y="43"/>
                    <a:pt x="1463" y="44"/>
                  </a:cubicBezTo>
                  <a:cubicBezTo>
                    <a:pt x="1461" y="45"/>
                    <a:pt x="1458" y="47"/>
                    <a:pt x="1454" y="49"/>
                  </a:cubicBezTo>
                  <a:cubicBezTo>
                    <a:pt x="1451" y="52"/>
                    <a:pt x="1446" y="55"/>
                    <a:pt x="1441" y="58"/>
                  </a:cubicBezTo>
                  <a:cubicBezTo>
                    <a:pt x="1438" y="60"/>
                    <a:pt x="1435" y="62"/>
                    <a:pt x="1432" y="64"/>
                  </a:cubicBezTo>
                  <a:cubicBezTo>
                    <a:pt x="1431" y="65"/>
                    <a:pt x="1430" y="66"/>
                    <a:pt x="1428" y="68"/>
                  </a:cubicBezTo>
                  <a:cubicBezTo>
                    <a:pt x="1428" y="68"/>
                    <a:pt x="1428" y="68"/>
                    <a:pt x="1427" y="68"/>
                  </a:cubicBezTo>
                  <a:cubicBezTo>
                    <a:pt x="1427" y="69"/>
                    <a:pt x="1426" y="69"/>
                    <a:pt x="1426" y="69"/>
                  </a:cubicBezTo>
                  <a:cubicBezTo>
                    <a:pt x="1425" y="70"/>
                    <a:pt x="1425" y="71"/>
                    <a:pt x="1424" y="71"/>
                  </a:cubicBezTo>
                  <a:cubicBezTo>
                    <a:pt x="1418" y="77"/>
                    <a:pt x="1412" y="83"/>
                    <a:pt x="1407" y="90"/>
                  </a:cubicBezTo>
                  <a:cubicBezTo>
                    <a:pt x="1405" y="93"/>
                    <a:pt x="1403" y="96"/>
                    <a:pt x="1401" y="99"/>
                  </a:cubicBezTo>
                  <a:cubicBezTo>
                    <a:pt x="1401" y="98"/>
                    <a:pt x="1401" y="97"/>
                    <a:pt x="1400" y="96"/>
                  </a:cubicBezTo>
                  <a:cubicBezTo>
                    <a:pt x="1400" y="94"/>
                    <a:pt x="1400" y="93"/>
                    <a:pt x="1400" y="92"/>
                  </a:cubicBezTo>
                  <a:cubicBezTo>
                    <a:pt x="1399" y="92"/>
                    <a:pt x="1399" y="91"/>
                    <a:pt x="1399" y="90"/>
                  </a:cubicBezTo>
                  <a:cubicBezTo>
                    <a:pt x="1399" y="90"/>
                    <a:pt x="1398" y="89"/>
                    <a:pt x="1398" y="89"/>
                  </a:cubicBezTo>
                  <a:cubicBezTo>
                    <a:pt x="1396" y="84"/>
                    <a:pt x="1392" y="79"/>
                    <a:pt x="1389" y="74"/>
                  </a:cubicBezTo>
                  <a:cubicBezTo>
                    <a:pt x="1388" y="72"/>
                    <a:pt x="1387" y="71"/>
                    <a:pt x="1386" y="69"/>
                  </a:cubicBezTo>
                  <a:cubicBezTo>
                    <a:pt x="1386" y="68"/>
                    <a:pt x="1385" y="67"/>
                    <a:pt x="1384" y="65"/>
                  </a:cubicBezTo>
                  <a:cubicBezTo>
                    <a:pt x="1384" y="64"/>
                    <a:pt x="1384" y="64"/>
                    <a:pt x="1383" y="63"/>
                  </a:cubicBezTo>
                  <a:cubicBezTo>
                    <a:pt x="1383" y="63"/>
                    <a:pt x="1383" y="62"/>
                    <a:pt x="1383" y="62"/>
                  </a:cubicBezTo>
                  <a:cubicBezTo>
                    <a:pt x="1382" y="61"/>
                    <a:pt x="1382" y="61"/>
                    <a:pt x="1382" y="61"/>
                  </a:cubicBezTo>
                  <a:cubicBezTo>
                    <a:pt x="1381" y="58"/>
                    <a:pt x="1381" y="58"/>
                    <a:pt x="1381" y="58"/>
                  </a:cubicBezTo>
                  <a:cubicBezTo>
                    <a:pt x="1381" y="58"/>
                    <a:pt x="1381" y="57"/>
                    <a:pt x="1381" y="56"/>
                  </a:cubicBezTo>
                  <a:cubicBezTo>
                    <a:pt x="1380" y="54"/>
                    <a:pt x="1380" y="53"/>
                    <a:pt x="1380" y="51"/>
                  </a:cubicBezTo>
                  <a:cubicBezTo>
                    <a:pt x="1379" y="50"/>
                    <a:pt x="1379" y="49"/>
                    <a:pt x="1379" y="49"/>
                  </a:cubicBezTo>
                  <a:cubicBezTo>
                    <a:pt x="1379" y="48"/>
                    <a:pt x="1379" y="47"/>
                    <a:pt x="1379" y="46"/>
                  </a:cubicBezTo>
                  <a:cubicBezTo>
                    <a:pt x="1379" y="46"/>
                    <a:pt x="1379" y="46"/>
                    <a:pt x="1379" y="46"/>
                  </a:cubicBezTo>
                  <a:cubicBezTo>
                    <a:pt x="1379" y="46"/>
                    <a:pt x="1379" y="45"/>
                    <a:pt x="1380" y="45"/>
                  </a:cubicBezTo>
                  <a:cubicBezTo>
                    <a:pt x="1380" y="44"/>
                    <a:pt x="1381" y="44"/>
                    <a:pt x="1381" y="43"/>
                  </a:cubicBezTo>
                  <a:cubicBezTo>
                    <a:pt x="1381" y="43"/>
                    <a:pt x="1382" y="42"/>
                    <a:pt x="1382" y="42"/>
                  </a:cubicBezTo>
                  <a:cubicBezTo>
                    <a:pt x="1382" y="42"/>
                    <a:pt x="1382" y="41"/>
                    <a:pt x="1382" y="41"/>
                  </a:cubicBezTo>
                  <a:cubicBezTo>
                    <a:pt x="1383" y="41"/>
                    <a:pt x="1383" y="41"/>
                    <a:pt x="1383" y="40"/>
                  </a:cubicBezTo>
                  <a:cubicBezTo>
                    <a:pt x="1383" y="40"/>
                    <a:pt x="1383" y="39"/>
                    <a:pt x="1384" y="39"/>
                  </a:cubicBezTo>
                  <a:cubicBezTo>
                    <a:pt x="1384" y="38"/>
                    <a:pt x="1385" y="38"/>
                    <a:pt x="1385" y="37"/>
                  </a:cubicBezTo>
                  <a:cubicBezTo>
                    <a:pt x="1385" y="37"/>
                    <a:pt x="1386" y="36"/>
                    <a:pt x="1386" y="36"/>
                  </a:cubicBezTo>
                  <a:cubicBezTo>
                    <a:pt x="1386" y="35"/>
                    <a:pt x="1387" y="35"/>
                    <a:pt x="1387" y="34"/>
                  </a:cubicBezTo>
                  <a:cubicBezTo>
                    <a:pt x="1388" y="33"/>
                    <a:pt x="1389" y="32"/>
                    <a:pt x="1390" y="31"/>
                  </a:cubicBezTo>
                  <a:cubicBezTo>
                    <a:pt x="1391" y="30"/>
                    <a:pt x="1392" y="29"/>
                    <a:pt x="1393" y="28"/>
                  </a:cubicBezTo>
                  <a:cubicBezTo>
                    <a:pt x="1395" y="27"/>
                    <a:pt x="1396" y="26"/>
                    <a:pt x="1397" y="25"/>
                  </a:cubicBezTo>
                  <a:cubicBezTo>
                    <a:pt x="1398" y="24"/>
                    <a:pt x="1399" y="24"/>
                    <a:pt x="1401" y="23"/>
                  </a:cubicBezTo>
                  <a:cubicBezTo>
                    <a:pt x="1401" y="23"/>
                    <a:pt x="1401" y="23"/>
                    <a:pt x="1401" y="23"/>
                  </a:cubicBezTo>
                  <a:cubicBezTo>
                    <a:pt x="1420" y="33"/>
                    <a:pt x="1426" y="18"/>
                    <a:pt x="1427" y="0"/>
                  </a:cubicBezTo>
                  <a:cubicBezTo>
                    <a:pt x="1416" y="11"/>
                    <a:pt x="1403" y="3"/>
                    <a:pt x="1398" y="21"/>
                  </a:cubicBezTo>
                  <a:cubicBezTo>
                    <a:pt x="1397" y="22"/>
                    <a:pt x="1396" y="23"/>
                    <a:pt x="1395" y="23"/>
                  </a:cubicBezTo>
                  <a:cubicBezTo>
                    <a:pt x="1394" y="24"/>
                    <a:pt x="1393" y="25"/>
                    <a:pt x="1392" y="26"/>
                  </a:cubicBezTo>
                  <a:cubicBezTo>
                    <a:pt x="1391" y="27"/>
                    <a:pt x="1389" y="28"/>
                    <a:pt x="1388" y="29"/>
                  </a:cubicBezTo>
                  <a:cubicBezTo>
                    <a:pt x="1387" y="30"/>
                    <a:pt x="1386" y="32"/>
                    <a:pt x="1385" y="33"/>
                  </a:cubicBezTo>
                  <a:cubicBezTo>
                    <a:pt x="1385" y="33"/>
                    <a:pt x="1385" y="34"/>
                    <a:pt x="1384" y="34"/>
                  </a:cubicBezTo>
                  <a:cubicBezTo>
                    <a:pt x="1384" y="35"/>
                    <a:pt x="1383" y="35"/>
                    <a:pt x="1383" y="36"/>
                  </a:cubicBezTo>
                  <a:cubicBezTo>
                    <a:pt x="1382" y="36"/>
                    <a:pt x="1382" y="37"/>
                    <a:pt x="1382" y="38"/>
                  </a:cubicBezTo>
                  <a:cubicBezTo>
                    <a:pt x="1381" y="38"/>
                    <a:pt x="1381" y="39"/>
                    <a:pt x="1381" y="39"/>
                  </a:cubicBezTo>
                  <a:cubicBezTo>
                    <a:pt x="1381" y="39"/>
                    <a:pt x="1380" y="40"/>
                    <a:pt x="1380" y="40"/>
                  </a:cubicBezTo>
                  <a:cubicBezTo>
                    <a:pt x="1380" y="40"/>
                    <a:pt x="1380" y="40"/>
                    <a:pt x="1380" y="41"/>
                  </a:cubicBezTo>
                  <a:cubicBezTo>
                    <a:pt x="1380" y="41"/>
                    <a:pt x="1380" y="42"/>
                    <a:pt x="1379" y="42"/>
                  </a:cubicBezTo>
                  <a:cubicBezTo>
                    <a:pt x="1379" y="42"/>
                    <a:pt x="1379" y="43"/>
                    <a:pt x="1379" y="43"/>
                  </a:cubicBezTo>
                  <a:cubicBezTo>
                    <a:pt x="1379" y="44"/>
                    <a:pt x="1379" y="44"/>
                    <a:pt x="1379" y="44"/>
                  </a:cubicBezTo>
                  <a:cubicBezTo>
                    <a:pt x="1379" y="44"/>
                    <a:pt x="1379" y="44"/>
                    <a:pt x="1379" y="44"/>
                  </a:cubicBezTo>
                  <a:cubicBezTo>
                    <a:pt x="1379" y="44"/>
                    <a:pt x="1379" y="44"/>
                    <a:pt x="1379" y="44"/>
                  </a:cubicBezTo>
                  <a:cubicBezTo>
                    <a:pt x="1379" y="43"/>
                    <a:pt x="1379" y="43"/>
                    <a:pt x="1379" y="43"/>
                  </a:cubicBezTo>
                  <a:cubicBezTo>
                    <a:pt x="1379" y="41"/>
                    <a:pt x="1379" y="41"/>
                    <a:pt x="1379" y="41"/>
                  </a:cubicBezTo>
                  <a:cubicBezTo>
                    <a:pt x="1379" y="41"/>
                    <a:pt x="1379" y="40"/>
                    <a:pt x="1379" y="39"/>
                  </a:cubicBezTo>
                  <a:cubicBezTo>
                    <a:pt x="1379" y="38"/>
                    <a:pt x="1379" y="37"/>
                    <a:pt x="1379" y="37"/>
                  </a:cubicBezTo>
                  <a:cubicBezTo>
                    <a:pt x="1379" y="36"/>
                    <a:pt x="1379" y="35"/>
                    <a:pt x="1379" y="34"/>
                  </a:cubicBezTo>
                  <a:cubicBezTo>
                    <a:pt x="1379" y="34"/>
                    <a:pt x="1379" y="33"/>
                    <a:pt x="1379" y="32"/>
                  </a:cubicBezTo>
                  <a:cubicBezTo>
                    <a:pt x="1379" y="31"/>
                    <a:pt x="1380" y="29"/>
                    <a:pt x="1380" y="28"/>
                  </a:cubicBezTo>
                  <a:cubicBezTo>
                    <a:pt x="1380" y="27"/>
                    <a:pt x="1380" y="26"/>
                    <a:pt x="1380" y="26"/>
                  </a:cubicBezTo>
                  <a:cubicBezTo>
                    <a:pt x="1381" y="25"/>
                    <a:pt x="1381" y="24"/>
                    <a:pt x="1381" y="24"/>
                  </a:cubicBezTo>
                  <a:cubicBezTo>
                    <a:pt x="1381" y="22"/>
                    <a:pt x="1382" y="21"/>
                    <a:pt x="1382" y="20"/>
                  </a:cubicBezTo>
                  <a:cubicBezTo>
                    <a:pt x="1382" y="19"/>
                    <a:pt x="1383" y="18"/>
                    <a:pt x="1383" y="17"/>
                  </a:cubicBezTo>
                  <a:cubicBezTo>
                    <a:pt x="1384" y="16"/>
                    <a:pt x="1384" y="15"/>
                    <a:pt x="1384" y="14"/>
                  </a:cubicBezTo>
                  <a:cubicBezTo>
                    <a:pt x="1385" y="12"/>
                    <a:pt x="1386" y="10"/>
                    <a:pt x="1387" y="9"/>
                  </a:cubicBezTo>
                  <a:cubicBezTo>
                    <a:pt x="1387" y="7"/>
                    <a:pt x="1388" y="6"/>
                    <a:pt x="1388" y="6"/>
                  </a:cubicBezTo>
                  <a:cubicBezTo>
                    <a:pt x="1388" y="5"/>
                    <a:pt x="1389" y="5"/>
                    <a:pt x="1389" y="5"/>
                  </a:cubicBezTo>
                  <a:cubicBezTo>
                    <a:pt x="1389" y="5"/>
                    <a:pt x="1388" y="5"/>
                    <a:pt x="1388" y="5"/>
                  </a:cubicBezTo>
                  <a:cubicBezTo>
                    <a:pt x="1388" y="6"/>
                    <a:pt x="1387" y="6"/>
                    <a:pt x="1387" y="7"/>
                  </a:cubicBezTo>
                  <a:cubicBezTo>
                    <a:pt x="1386" y="7"/>
                    <a:pt x="1386" y="7"/>
                    <a:pt x="1386" y="8"/>
                  </a:cubicBezTo>
                  <a:cubicBezTo>
                    <a:pt x="1385" y="9"/>
                    <a:pt x="1383" y="11"/>
                    <a:pt x="1382" y="13"/>
                  </a:cubicBezTo>
                  <a:cubicBezTo>
                    <a:pt x="1382" y="13"/>
                    <a:pt x="1381" y="14"/>
                    <a:pt x="1381" y="15"/>
                  </a:cubicBezTo>
                  <a:cubicBezTo>
                    <a:pt x="1380" y="16"/>
                    <a:pt x="1380" y="17"/>
                    <a:pt x="1380" y="17"/>
                  </a:cubicBezTo>
                  <a:cubicBezTo>
                    <a:pt x="1380" y="18"/>
                    <a:pt x="1379" y="18"/>
                    <a:pt x="1379" y="19"/>
                  </a:cubicBezTo>
                  <a:cubicBezTo>
                    <a:pt x="1379" y="20"/>
                    <a:pt x="1378" y="21"/>
                    <a:pt x="1378" y="23"/>
                  </a:cubicBezTo>
                  <a:cubicBezTo>
                    <a:pt x="1378" y="24"/>
                    <a:pt x="1378" y="24"/>
                    <a:pt x="1377" y="25"/>
                  </a:cubicBezTo>
                  <a:cubicBezTo>
                    <a:pt x="1377" y="26"/>
                    <a:pt x="1377" y="26"/>
                    <a:pt x="1377" y="27"/>
                  </a:cubicBezTo>
                  <a:cubicBezTo>
                    <a:pt x="1377" y="29"/>
                    <a:pt x="1376" y="30"/>
                    <a:pt x="1376" y="32"/>
                  </a:cubicBezTo>
                  <a:cubicBezTo>
                    <a:pt x="1376" y="32"/>
                    <a:pt x="1376" y="33"/>
                    <a:pt x="1376" y="34"/>
                  </a:cubicBezTo>
                  <a:cubicBezTo>
                    <a:pt x="1376" y="35"/>
                    <a:pt x="1376" y="36"/>
                    <a:pt x="1376" y="36"/>
                  </a:cubicBezTo>
                  <a:cubicBezTo>
                    <a:pt x="1376" y="37"/>
                    <a:pt x="1375" y="38"/>
                    <a:pt x="1375" y="39"/>
                  </a:cubicBezTo>
                  <a:cubicBezTo>
                    <a:pt x="1375" y="40"/>
                    <a:pt x="1375" y="41"/>
                    <a:pt x="1375" y="41"/>
                  </a:cubicBezTo>
                  <a:cubicBezTo>
                    <a:pt x="1375" y="43"/>
                    <a:pt x="1375" y="43"/>
                    <a:pt x="1375" y="43"/>
                  </a:cubicBezTo>
                  <a:cubicBezTo>
                    <a:pt x="1376" y="44"/>
                    <a:pt x="1376" y="44"/>
                    <a:pt x="1376" y="44"/>
                  </a:cubicBezTo>
                  <a:cubicBezTo>
                    <a:pt x="1376" y="45"/>
                    <a:pt x="1376" y="46"/>
                    <a:pt x="1376" y="47"/>
                  </a:cubicBezTo>
                  <a:cubicBezTo>
                    <a:pt x="1376" y="47"/>
                    <a:pt x="1376" y="48"/>
                    <a:pt x="1376" y="49"/>
                  </a:cubicBezTo>
                  <a:cubicBezTo>
                    <a:pt x="1376" y="50"/>
                    <a:pt x="1376" y="51"/>
                    <a:pt x="1376" y="52"/>
                  </a:cubicBezTo>
                  <a:cubicBezTo>
                    <a:pt x="1377" y="53"/>
                    <a:pt x="1377" y="55"/>
                    <a:pt x="1378" y="57"/>
                  </a:cubicBezTo>
                  <a:cubicBezTo>
                    <a:pt x="1378" y="58"/>
                    <a:pt x="1378" y="58"/>
                    <a:pt x="1378" y="59"/>
                  </a:cubicBezTo>
                  <a:cubicBezTo>
                    <a:pt x="1379" y="62"/>
                    <a:pt x="1379" y="62"/>
                    <a:pt x="1379" y="62"/>
                  </a:cubicBezTo>
                  <a:cubicBezTo>
                    <a:pt x="1380" y="63"/>
                    <a:pt x="1380" y="63"/>
                    <a:pt x="1380" y="63"/>
                  </a:cubicBezTo>
                  <a:cubicBezTo>
                    <a:pt x="1380" y="63"/>
                    <a:pt x="1380" y="64"/>
                    <a:pt x="1380" y="64"/>
                  </a:cubicBezTo>
                  <a:cubicBezTo>
                    <a:pt x="1381" y="65"/>
                    <a:pt x="1381" y="66"/>
                    <a:pt x="1381" y="67"/>
                  </a:cubicBezTo>
                  <a:cubicBezTo>
                    <a:pt x="1383" y="70"/>
                    <a:pt x="1385" y="73"/>
                    <a:pt x="1386" y="75"/>
                  </a:cubicBezTo>
                  <a:cubicBezTo>
                    <a:pt x="1388" y="78"/>
                    <a:pt x="1390" y="81"/>
                    <a:pt x="1391" y="83"/>
                  </a:cubicBezTo>
                  <a:cubicBezTo>
                    <a:pt x="1393" y="86"/>
                    <a:pt x="1394" y="88"/>
                    <a:pt x="1395" y="90"/>
                  </a:cubicBezTo>
                  <a:cubicBezTo>
                    <a:pt x="1396" y="91"/>
                    <a:pt x="1396" y="92"/>
                    <a:pt x="1397" y="93"/>
                  </a:cubicBezTo>
                  <a:cubicBezTo>
                    <a:pt x="1397" y="94"/>
                    <a:pt x="1398" y="95"/>
                    <a:pt x="1398" y="96"/>
                  </a:cubicBezTo>
                  <a:cubicBezTo>
                    <a:pt x="1398" y="97"/>
                    <a:pt x="1399" y="98"/>
                    <a:pt x="1399" y="99"/>
                  </a:cubicBezTo>
                  <a:cubicBezTo>
                    <a:pt x="1399" y="100"/>
                    <a:pt x="1400" y="101"/>
                    <a:pt x="1400" y="101"/>
                  </a:cubicBezTo>
                  <a:cubicBezTo>
                    <a:pt x="1400" y="101"/>
                    <a:pt x="1400" y="101"/>
                    <a:pt x="1400" y="101"/>
                  </a:cubicBezTo>
                  <a:cubicBezTo>
                    <a:pt x="1397" y="106"/>
                    <a:pt x="1395" y="110"/>
                    <a:pt x="1394" y="115"/>
                  </a:cubicBezTo>
                  <a:cubicBezTo>
                    <a:pt x="1393" y="117"/>
                    <a:pt x="1393" y="117"/>
                    <a:pt x="1393" y="117"/>
                  </a:cubicBezTo>
                  <a:cubicBezTo>
                    <a:pt x="1393" y="117"/>
                    <a:pt x="1393" y="117"/>
                    <a:pt x="1393" y="117"/>
                  </a:cubicBezTo>
                  <a:cubicBezTo>
                    <a:pt x="1393" y="117"/>
                    <a:pt x="1393" y="117"/>
                    <a:pt x="1393" y="117"/>
                  </a:cubicBezTo>
                  <a:cubicBezTo>
                    <a:pt x="1393" y="118"/>
                    <a:pt x="1393" y="118"/>
                    <a:pt x="1393" y="118"/>
                  </a:cubicBezTo>
                  <a:cubicBezTo>
                    <a:pt x="1393" y="118"/>
                    <a:pt x="1393" y="118"/>
                    <a:pt x="1393" y="118"/>
                  </a:cubicBezTo>
                  <a:cubicBezTo>
                    <a:pt x="1392" y="119"/>
                    <a:pt x="1392" y="119"/>
                    <a:pt x="1392" y="119"/>
                  </a:cubicBezTo>
                  <a:cubicBezTo>
                    <a:pt x="1392" y="120"/>
                    <a:pt x="1392" y="121"/>
                    <a:pt x="1391" y="122"/>
                  </a:cubicBezTo>
                  <a:cubicBezTo>
                    <a:pt x="1391" y="125"/>
                    <a:pt x="1390" y="127"/>
                    <a:pt x="1390" y="130"/>
                  </a:cubicBezTo>
                  <a:cubicBezTo>
                    <a:pt x="1389" y="135"/>
                    <a:pt x="1388" y="140"/>
                    <a:pt x="1388" y="145"/>
                  </a:cubicBezTo>
                  <a:cubicBezTo>
                    <a:pt x="1388" y="146"/>
                    <a:pt x="1388" y="146"/>
                    <a:pt x="1388" y="147"/>
                  </a:cubicBezTo>
                  <a:cubicBezTo>
                    <a:pt x="1387" y="146"/>
                    <a:pt x="1386" y="144"/>
                    <a:pt x="1386" y="143"/>
                  </a:cubicBezTo>
                  <a:cubicBezTo>
                    <a:pt x="1385" y="142"/>
                    <a:pt x="1385" y="141"/>
                    <a:pt x="1384" y="140"/>
                  </a:cubicBezTo>
                  <a:cubicBezTo>
                    <a:pt x="1384" y="139"/>
                    <a:pt x="1383" y="138"/>
                    <a:pt x="1383" y="137"/>
                  </a:cubicBezTo>
                  <a:cubicBezTo>
                    <a:pt x="1382" y="135"/>
                    <a:pt x="1381" y="133"/>
                    <a:pt x="1379" y="131"/>
                  </a:cubicBezTo>
                  <a:cubicBezTo>
                    <a:pt x="1380" y="131"/>
                    <a:pt x="1380" y="131"/>
                    <a:pt x="1380" y="131"/>
                  </a:cubicBezTo>
                  <a:cubicBezTo>
                    <a:pt x="1382" y="105"/>
                    <a:pt x="1372" y="87"/>
                    <a:pt x="1339" y="90"/>
                  </a:cubicBezTo>
                  <a:cubicBezTo>
                    <a:pt x="1353" y="108"/>
                    <a:pt x="1347" y="129"/>
                    <a:pt x="1376" y="131"/>
                  </a:cubicBezTo>
                  <a:cubicBezTo>
                    <a:pt x="1377" y="132"/>
                    <a:pt x="1377" y="132"/>
                    <a:pt x="1377" y="133"/>
                  </a:cubicBezTo>
                  <a:cubicBezTo>
                    <a:pt x="1378" y="134"/>
                    <a:pt x="1379" y="136"/>
                    <a:pt x="1380" y="138"/>
                  </a:cubicBezTo>
                  <a:cubicBezTo>
                    <a:pt x="1381" y="139"/>
                    <a:pt x="1381" y="140"/>
                    <a:pt x="1382" y="141"/>
                  </a:cubicBezTo>
                  <a:cubicBezTo>
                    <a:pt x="1382" y="142"/>
                    <a:pt x="1383" y="143"/>
                    <a:pt x="1383" y="144"/>
                  </a:cubicBezTo>
                  <a:cubicBezTo>
                    <a:pt x="1385" y="147"/>
                    <a:pt x="1386" y="151"/>
                    <a:pt x="1387" y="154"/>
                  </a:cubicBezTo>
                  <a:cubicBezTo>
                    <a:pt x="1387" y="154"/>
                    <a:pt x="1387" y="155"/>
                    <a:pt x="1387" y="155"/>
                  </a:cubicBezTo>
                  <a:cubicBezTo>
                    <a:pt x="1386" y="162"/>
                    <a:pt x="1386" y="169"/>
                    <a:pt x="1384" y="175"/>
                  </a:cubicBezTo>
                  <a:cubicBezTo>
                    <a:pt x="1384" y="177"/>
                    <a:pt x="1384" y="178"/>
                    <a:pt x="1383" y="179"/>
                  </a:cubicBezTo>
                  <a:cubicBezTo>
                    <a:pt x="1383" y="179"/>
                    <a:pt x="1383" y="179"/>
                    <a:pt x="1383" y="179"/>
                  </a:cubicBezTo>
                  <a:cubicBezTo>
                    <a:pt x="1383" y="180"/>
                    <a:pt x="1383" y="180"/>
                    <a:pt x="1383" y="180"/>
                  </a:cubicBezTo>
                  <a:cubicBezTo>
                    <a:pt x="1383" y="180"/>
                    <a:pt x="1383" y="180"/>
                    <a:pt x="1383" y="180"/>
                  </a:cubicBezTo>
                  <a:cubicBezTo>
                    <a:pt x="1383" y="180"/>
                    <a:pt x="1383" y="180"/>
                    <a:pt x="1383" y="180"/>
                  </a:cubicBezTo>
                  <a:cubicBezTo>
                    <a:pt x="1383" y="180"/>
                    <a:pt x="1383" y="180"/>
                    <a:pt x="1383" y="180"/>
                  </a:cubicBezTo>
                  <a:cubicBezTo>
                    <a:pt x="1383" y="181"/>
                    <a:pt x="1383" y="181"/>
                    <a:pt x="1383" y="181"/>
                  </a:cubicBezTo>
                  <a:cubicBezTo>
                    <a:pt x="1382" y="183"/>
                    <a:pt x="1382" y="183"/>
                    <a:pt x="1382" y="183"/>
                  </a:cubicBezTo>
                  <a:cubicBezTo>
                    <a:pt x="1382" y="184"/>
                    <a:pt x="1382" y="184"/>
                    <a:pt x="1382" y="184"/>
                  </a:cubicBezTo>
                  <a:cubicBezTo>
                    <a:pt x="1381" y="186"/>
                    <a:pt x="1381" y="186"/>
                    <a:pt x="1381" y="186"/>
                  </a:cubicBezTo>
                  <a:cubicBezTo>
                    <a:pt x="1381" y="187"/>
                    <a:pt x="1381" y="189"/>
                    <a:pt x="1380" y="190"/>
                  </a:cubicBezTo>
                  <a:cubicBezTo>
                    <a:pt x="1378" y="195"/>
                    <a:pt x="1376" y="199"/>
                    <a:pt x="1374" y="204"/>
                  </a:cubicBezTo>
                  <a:cubicBezTo>
                    <a:pt x="1370" y="212"/>
                    <a:pt x="1364" y="221"/>
                    <a:pt x="1359" y="229"/>
                  </a:cubicBezTo>
                  <a:cubicBezTo>
                    <a:pt x="1358" y="230"/>
                    <a:pt x="1357" y="231"/>
                    <a:pt x="1357" y="232"/>
                  </a:cubicBezTo>
                  <a:cubicBezTo>
                    <a:pt x="1357" y="232"/>
                    <a:pt x="1357" y="231"/>
                    <a:pt x="1357" y="231"/>
                  </a:cubicBezTo>
                  <a:cubicBezTo>
                    <a:pt x="1357" y="230"/>
                    <a:pt x="1357" y="230"/>
                    <a:pt x="1357" y="229"/>
                  </a:cubicBezTo>
                  <a:cubicBezTo>
                    <a:pt x="1357" y="228"/>
                    <a:pt x="1357" y="228"/>
                    <a:pt x="1357" y="227"/>
                  </a:cubicBezTo>
                  <a:cubicBezTo>
                    <a:pt x="1356" y="227"/>
                    <a:pt x="1356" y="226"/>
                    <a:pt x="1356" y="226"/>
                  </a:cubicBezTo>
                  <a:cubicBezTo>
                    <a:pt x="1356" y="225"/>
                    <a:pt x="1356" y="223"/>
                    <a:pt x="1356" y="222"/>
                  </a:cubicBezTo>
                  <a:cubicBezTo>
                    <a:pt x="1355" y="221"/>
                    <a:pt x="1355" y="219"/>
                    <a:pt x="1354" y="218"/>
                  </a:cubicBezTo>
                  <a:cubicBezTo>
                    <a:pt x="1354" y="217"/>
                    <a:pt x="1354" y="216"/>
                    <a:pt x="1353" y="216"/>
                  </a:cubicBezTo>
                  <a:cubicBezTo>
                    <a:pt x="1353" y="215"/>
                    <a:pt x="1353" y="214"/>
                    <a:pt x="1352" y="213"/>
                  </a:cubicBezTo>
                  <a:cubicBezTo>
                    <a:pt x="1352" y="212"/>
                    <a:pt x="1352" y="212"/>
                    <a:pt x="1351" y="211"/>
                  </a:cubicBezTo>
                  <a:cubicBezTo>
                    <a:pt x="1351" y="210"/>
                    <a:pt x="1350" y="209"/>
                    <a:pt x="1350" y="209"/>
                  </a:cubicBezTo>
                  <a:cubicBezTo>
                    <a:pt x="1348" y="205"/>
                    <a:pt x="1345" y="202"/>
                    <a:pt x="1342" y="199"/>
                  </a:cubicBezTo>
                  <a:cubicBezTo>
                    <a:pt x="1339" y="195"/>
                    <a:pt x="1336" y="192"/>
                    <a:pt x="1333" y="188"/>
                  </a:cubicBezTo>
                  <a:cubicBezTo>
                    <a:pt x="1330" y="185"/>
                    <a:pt x="1326" y="182"/>
                    <a:pt x="1323" y="178"/>
                  </a:cubicBezTo>
                  <a:cubicBezTo>
                    <a:pt x="1320" y="174"/>
                    <a:pt x="1317" y="170"/>
                    <a:pt x="1314" y="166"/>
                  </a:cubicBezTo>
                  <a:cubicBezTo>
                    <a:pt x="1313" y="165"/>
                    <a:pt x="1313" y="165"/>
                    <a:pt x="1313" y="165"/>
                  </a:cubicBezTo>
                  <a:cubicBezTo>
                    <a:pt x="1312" y="163"/>
                    <a:pt x="1312" y="163"/>
                    <a:pt x="1312" y="163"/>
                  </a:cubicBezTo>
                  <a:cubicBezTo>
                    <a:pt x="1312" y="163"/>
                    <a:pt x="1312" y="163"/>
                    <a:pt x="1312" y="163"/>
                  </a:cubicBezTo>
                  <a:cubicBezTo>
                    <a:pt x="1312" y="163"/>
                    <a:pt x="1312" y="163"/>
                    <a:pt x="1312" y="163"/>
                  </a:cubicBezTo>
                  <a:cubicBezTo>
                    <a:pt x="1312" y="163"/>
                    <a:pt x="1312" y="163"/>
                    <a:pt x="1312" y="163"/>
                  </a:cubicBezTo>
                  <a:cubicBezTo>
                    <a:pt x="1312" y="163"/>
                    <a:pt x="1312" y="163"/>
                    <a:pt x="1312" y="163"/>
                  </a:cubicBezTo>
                  <a:cubicBezTo>
                    <a:pt x="1312" y="162"/>
                    <a:pt x="1312" y="162"/>
                    <a:pt x="1312" y="162"/>
                  </a:cubicBezTo>
                  <a:cubicBezTo>
                    <a:pt x="1311" y="162"/>
                    <a:pt x="1311" y="162"/>
                    <a:pt x="1311" y="162"/>
                  </a:cubicBezTo>
                  <a:cubicBezTo>
                    <a:pt x="1310" y="160"/>
                    <a:pt x="1310" y="160"/>
                    <a:pt x="1310" y="160"/>
                  </a:cubicBezTo>
                  <a:cubicBezTo>
                    <a:pt x="1310" y="159"/>
                    <a:pt x="1310" y="159"/>
                    <a:pt x="1309" y="158"/>
                  </a:cubicBezTo>
                  <a:cubicBezTo>
                    <a:pt x="1309" y="157"/>
                    <a:pt x="1309" y="157"/>
                    <a:pt x="1309" y="157"/>
                  </a:cubicBezTo>
                  <a:cubicBezTo>
                    <a:pt x="1308" y="155"/>
                    <a:pt x="1308" y="154"/>
                    <a:pt x="1307" y="153"/>
                  </a:cubicBezTo>
                  <a:cubicBezTo>
                    <a:pt x="1307" y="152"/>
                    <a:pt x="1307" y="151"/>
                    <a:pt x="1306" y="150"/>
                  </a:cubicBezTo>
                  <a:cubicBezTo>
                    <a:pt x="1306" y="149"/>
                    <a:pt x="1306" y="148"/>
                    <a:pt x="1305" y="146"/>
                  </a:cubicBezTo>
                  <a:cubicBezTo>
                    <a:pt x="1305" y="145"/>
                    <a:pt x="1305" y="144"/>
                    <a:pt x="1305" y="143"/>
                  </a:cubicBezTo>
                  <a:cubicBezTo>
                    <a:pt x="1304" y="142"/>
                    <a:pt x="1304" y="141"/>
                    <a:pt x="1304" y="139"/>
                  </a:cubicBezTo>
                  <a:cubicBezTo>
                    <a:pt x="1304" y="138"/>
                    <a:pt x="1304" y="137"/>
                    <a:pt x="1304" y="136"/>
                  </a:cubicBezTo>
                  <a:cubicBezTo>
                    <a:pt x="1304" y="135"/>
                    <a:pt x="1304" y="134"/>
                    <a:pt x="1304" y="133"/>
                  </a:cubicBezTo>
                  <a:cubicBezTo>
                    <a:pt x="1303" y="132"/>
                    <a:pt x="1304" y="131"/>
                    <a:pt x="1304" y="129"/>
                  </a:cubicBezTo>
                  <a:cubicBezTo>
                    <a:pt x="1304" y="128"/>
                    <a:pt x="1304" y="127"/>
                    <a:pt x="1304" y="126"/>
                  </a:cubicBezTo>
                  <a:cubicBezTo>
                    <a:pt x="1304" y="124"/>
                    <a:pt x="1304" y="122"/>
                    <a:pt x="1304" y="120"/>
                  </a:cubicBezTo>
                  <a:cubicBezTo>
                    <a:pt x="1305" y="119"/>
                    <a:pt x="1305" y="118"/>
                    <a:pt x="1305" y="117"/>
                  </a:cubicBezTo>
                  <a:cubicBezTo>
                    <a:pt x="1305" y="116"/>
                    <a:pt x="1305" y="115"/>
                    <a:pt x="1306" y="114"/>
                  </a:cubicBezTo>
                  <a:cubicBezTo>
                    <a:pt x="1306" y="113"/>
                    <a:pt x="1307" y="111"/>
                    <a:pt x="1307" y="109"/>
                  </a:cubicBezTo>
                  <a:cubicBezTo>
                    <a:pt x="1307" y="109"/>
                    <a:pt x="1308" y="108"/>
                    <a:pt x="1308" y="107"/>
                  </a:cubicBezTo>
                  <a:cubicBezTo>
                    <a:pt x="1308" y="106"/>
                    <a:pt x="1308" y="106"/>
                    <a:pt x="1309" y="105"/>
                  </a:cubicBezTo>
                  <a:cubicBezTo>
                    <a:pt x="1310" y="102"/>
                    <a:pt x="1311" y="100"/>
                    <a:pt x="1312" y="98"/>
                  </a:cubicBezTo>
                  <a:cubicBezTo>
                    <a:pt x="1313" y="96"/>
                    <a:pt x="1313" y="94"/>
                    <a:pt x="1314" y="93"/>
                  </a:cubicBezTo>
                  <a:cubicBezTo>
                    <a:pt x="1315" y="92"/>
                    <a:pt x="1315" y="92"/>
                    <a:pt x="1315" y="92"/>
                  </a:cubicBezTo>
                  <a:cubicBezTo>
                    <a:pt x="1315" y="92"/>
                    <a:pt x="1315" y="92"/>
                    <a:pt x="1314" y="93"/>
                  </a:cubicBezTo>
                  <a:cubicBezTo>
                    <a:pt x="1313" y="94"/>
                    <a:pt x="1312" y="95"/>
                    <a:pt x="1311" y="97"/>
                  </a:cubicBezTo>
                  <a:cubicBezTo>
                    <a:pt x="1309" y="99"/>
                    <a:pt x="1308" y="101"/>
                    <a:pt x="1306" y="104"/>
                  </a:cubicBezTo>
                  <a:cubicBezTo>
                    <a:pt x="1306" y="105"/>
                    <a:pt x="1306" y="105"/>
                    <a:pt x="1305" y="106"/>
                  </a:cubicBezTo>
                  <a:cubicBezTo>
                    <a:pt x="1305" y="106"/>
                    <a:pt x="1305" y="107"/>
                    <a:pt x="1305" y="107"/>
                  </a:cubicBezTo>
                  <a:cubicBezTo>
                    <a:pt x="1305" y="106"/>
                    <a:pt x="1305" y="105"/>
                    <a:pt x="1305" y="104"/>
                  </a:cubicBezTo>
                  <a:cubicBezTo>
                    <a:pt x="1305" y="103"/>
                    <a:pt x="1304" y="102"/>
                    <a:pt x="1304" y="101"/>
                  </a:cubicBezTo>
                  <a:cubicBezTo>
                    <a:pt x="1304" y="100"/>
                    <a:pt x="1304" y="99"/>
                    <a:pt x="1304" y="97"/>
                  </a:cubicBezTo>
                  <a:cubicBezTo>
                    <a:pt x="1304" y="97"/>
                    <a:pt x="1303" y="96"/>
                    <a:pt x="1303" y="95"/>
                  </a:cubicBezTo>
                  <a:cubicBezTo>
                    <a:pt x="1316" y="80"/>
                    <a:pt x="1293" y="64"/>
                    <a:pt x="1280" y="61"/>
                  </a:cubicBezTo>
                  <a:cubicBezTo>
                    <a:pt x="1285" y="68"/>
                    <a:pt x="1288" y="70"/>
                    <a:pt x="1289" y="77"/>
                  </a:cubicBezTo>
                  <a:cubicBezTo>
                    <a:pt x="1290" y="83"/>
                    <a:pt x="1290" y="95"/>
                    <a:pt x="1299" y="92"/>
                  </a:cubicBezTo>
                  <a:cubicBezTo>
                    <a:pt x="1299" y="93"/>
                    <a:pt x="1299" y="93"/>
                    <a:pt x="1299" y="93"/>
                  </a:cubicBezTo>
                  <a:cubicBezTo>
                    <a:pt x="1299" y="94"/>
                    <a:pt x="1301" y="95"/>
                    <a:pt x="1302" y="97"/>
                  </a:cubicBezTo>
                  <a:cubicBezTo>
                    <a:pt x="1302" y="97"/>
                    <a:pt x="1302" y="97"/>
                    <a:pt x="1302" y="97"/>
                  </a:cubicBezTo>
                  <a:cubicBezTo>
                    <a:pt x="1302" y="97"/>
                    <a:pt x="1302" y="97"/>
                    <a:pt x="1302" y="98"/>
                  </a:cubicBezTo>
                  <a:cubicBezTo>
                    <a:pt x="1302" y="99"/>
                    <a:pt x="1302" y="100"/>
                    <a:pt x="1302" y="101"/>
                  </a:cubicBezTo>
                  <a:cubicBezTo>
                    <a:pt x="1303" y="102"/>
                    <a:pt x="1303" y="103"/>
                    <a:pt x="1303" y="104"/>
                  </a:cubicBezTo>
                  <a:cubicBezTo>
                    <a:pt x="1303" y="105"/>
                    <a:pt x="1303" y="106"/>
                    <a:pt x="1303" y="107"/>
                  </a:cubicBezTo>
                  <a:cubicBezTo>
                    <a:pt x="1303" y="108"/>
                    <a:pt x="1303" y="109"/>
                    <a:pt x="1303" y="110"/>
                  </a:cubicBezTo>
                  <a:cubicBezTo>
                    <a:pt x="1303" y="110"/>
                    <a:pt x="1303" y="111"/>
                    <a:pt x="1303" y="111"/>
                  </a:cubicBezTo>
                  <a:cubicBezTo>
                    <a:pt x="1303" y="111"/>
                    <a:pt x="1303" y="111"/>
                    <a:pt x="1303" y="111"/>
                  </a:cubicBezTo>
                  <a:cubicBezTo>
                    <a:pt x="1303" y="112"/>
                    <a:pt x="1303" y="112"/>
                    <a:pt x="1303" y="112"/>
                  </a:cubicBezTo>
                  <a:cubicBezTo>
                    <a:pt x="1303" y="112"/>
                    <a:pt x="1303" y="112"/>
                    <a:pt x="1303" y="112"/>
                  </a:cubicBezTo>
                  <a:cubicBezTo>
                    <a:pt x="1303" y="113"/>
                    <a:pt x="1303" y="113"/>
                    <a:pt x="1303" y="114"/>
                  </a:cubicBezTo>
                  <a:cubicBezTo>
                    <a:pt x="1302" y="115"/>
                    <a:pt x="1302" y="116"/>
                    <a:pt x="1302" y="117"/>
                  </a:cubicBezTo>
                  <a:cubicBezTo>
                    <a:pt x="1302" y="118"/>
                    <a:pt x="1302" y="119"/>
                    <a:pt x="1301" y="120"/>
                  </a:cubicBezTo>
                  <a:cubicBezTo>
                    <a:pt x="1301" y="122"/>
                    <a:pt x="1301" y="124"/>
                    <a:pt x="1301" y="126"/>
                  </a:cubicBezTo>
                  <a:cubicBezTo>
                    <a:pt x="1300" y="127"/>
                    <a:pt x="1300" y="128"/>
                    <a:pt x="1300" y="129"/>
                  </a:cubicBezTo>
                  <a:cubicBezTo>
                    <a:pt x="1300" y="130"/>
                    <a:pt x="1300" y="132"/>
                    <a:pt x="1300" y="133"/>
                  </a:cubicBezTo>
                  <a:cubicBezTo>
                    <a:pt x="1300" y="134"/>
                    <a:pt x="1300" y="135"/>
                    <a:pt x="1301" y="136"/>
                  </a:cubicBezTo>
                  <a:cubicBezTo>
                    <a:pt x="1301" y="137"/>
                    <a:pt x="1301" y="139"/>
                    <a:pt x="1301" y="140"/>
                  </a:cubicBezTo>
                  <a:cubicBezTo>
                    <a:pt x="1301" y="141"/>
                    <a:pt x="1301" y="142"/>
                    <a:pt x="1301" y="143"/>
                  </a:cubicBezTo>
                  <a:cubicBezTo>
                    <a:pt x="1302" y="145"/>
                    <a:pt x="1302" y="146"/>
                    <a:pt x="1302" y="147"/>
                  </a:cubicBezTo>
                  <a:cubicBezTo>
                    <a:pt x="1303" y="148"/>
                    <a:pt x="1303" y="150"/>
                    <a:pt x="1303" y="151"/>
                  </a:cubicBezTo>
                  <a:cubicBezTo>
                    <a:pt x="1304" y="152"/>
                    <a:pt x="1304" y="153"/>
                    <a:pt x="1304" y="154"/>
                  </a:cubicBezTo>
                  <a:cubicBezTo>
                    <a:pt x="1305" y="155"/>
                    <a:pt x="1305" y="156"/>
                    <a:pt x="1306" y="158"/>
                  </a:cubicBezTo>
                  <a:cubicBezTo>
                    <a:pt x="1305" y="157"/>
                    <a:pt x="1305" y="157"/>
                    <a:pt x="1305" y="157"/>
                  </a:cubicBezTo>
                  <a:cubicBezTo>
                    <a:pt x="1304" y="157"/>
                    <a:pt x="1304" y="156"/>
                    <a:pt x="1303" y="156"/>
                  </a:cubicBezTo>
                  <a:cubicBezTo>
                    <a:pt x="1302" y="155"/>
                    <a:pt x="1301" y="155"/>
                    <a:pt x="1301" y="154"/>
                  </a:cubicBezTo>
                  <a:cubicBezTo>
                    <a:pt x="1300" y="154"/>
                    <a:pt x="1300" y="154"/>
                    <a:pt x="1300" y="154"/>
                  </a:cubicBezTo>
                  <a:cubicBezTo>
                    <a:pt x="1299" y="154"/>
                    <a:pt x="1299" y="153"/>
                    <a:pt x="1298" y="153"/>
                  </a:cubicBezTo>
                  <a:cubicBezTo>
                    <a:pt x="1298" y="153"/>
                    <a:pt x="1297" y="153"/>
                    <a:pt x="1296" y="152"/>
                  </a:cubicBezTo>
                  <a:cubicBezTo>
                    <a:pt x="1294" y="151"/>
                    <a:pt x="1292" y="151"/>
                    <a:pt x="1291" y="150"/>
                  </a:cubicBezTo>
                  <a:cubicBezTo>
                    <a:pt x="1289" y="150"/>
                    <a:pt x="1287" y="149"/>
                    <a:pt x="1285" y="149"/>
                  </a:cubicBezTo>
                  <a:cubicBezTo>
                    <a:pt x="1284" y="149"/>
                    <a:pt x="1283" y="149"/>
                    <a:pt x="1283" y="148"/>
                  </a:cubicBezTo>
                  <a:cubicBezTo>
                    <a:pt x="1274" y="128"/>
                    <a:pt x="1243" y="146"/>
                    <a:pt x="1231" y="154"/>
                  </a:cubicBezTo>
                  <a:cubicBezTo>
                    <a:pt x="1247" y="156"/>
                    <a:pt x="1271" y="183"/>
                    <a:pt x="1282" y="154"/>
                  </a:cubicBezTo>
                  <a:cubicBezTo>
                    <a:pt x="1280" y="152"/>
                    <a:pt x="1280" y="152"/>
                    <a:pt x="1280" y="152"/>
                  </a:cubicBezTo>
                  <a:cubicBezTo>
                    <a:pt x="1281" y="153"/>
                    <a:pt x="1283" y="153"/>
                    <a:pt x="1284" y="153"/>
                  </a:cubicBezTo>
                  <a:cubicBezTo>
                    <a:pt x="1284" y="152"/>
                    <a:pt x="1284" y="152"/>
                    <a:pt x="1284" y="151"/>
                  </a:cubicBezTo>
                  <a:cubicBezTo>
                    <a:pt x="1284" y="151"/>
                    <a:pt x="1284" y="151"/>
                    <a:pt x="1284" y="151"/>
                  </a:cubicBezTo>
                  <a:cubicBezTo>
                    <a:pt x="1286" y="152"/>
                    <a:pt x="1288" y="152"/>
                    <a:pt x="1290" y="153"/>
                  </a:cubicBezTo>
                  <a:cubicBezTo>
                    <a:pt x="1292" y="153"/>
                    <a:pt x="1293" y="154"/>
                    <a:pt x="1295" y="155"/>
                  </a:cubicBezTo>
                  <a:cubicBezTo>
                    <a:pt x="1296" y="155"/>
                    <a:pt x="1296" y="155"/>
                    <a:pt x="1297" y="156"/>
                  </a:cubicBezTo>
                  <a:cubicBezTo>
                    <a:pt x="1298" y="156"/>
                    <a:pt x="1298" y="156"/>
                    <a:pt x="1298" y="156"/>
                  </a:cubicBezTo>
                  <a:cubicBezTo>
                    <a:pt x="1299" y="156"/>
                    <a:pt x="1299" y="157"/>
                    <a:pt x="1299" y="157"/>
                  </a:cubicBezTo>
                  <a:cubicBezTo>
                    <a:pt x="1300" y="157"/>
                    <a:pt x="1301" y="158"/>
                    <a:pt x="1301" y="158"/>
                  </a:cubicBezTo>
                  <a:cubicBezTo>
                    <a:pt x="1302" y="158"/>
                    <a:pt x="1303" y="159"/>
                    <a:pt x="1303" y="159"/>
                  </a:cubicBezTo>
                  <a:cubicBezTo>
                    <a:pt x="1304" y="159"/>
                    <a:pt x="1304" y="160"/>
                    <a:pt x="1304" y="160"/>
                  </a:cubicBezTo>
                  <a:cubicBezTo>
                    <a:pt x="1304" y="160"/>
                    <a:pt x="1305" y="160"/>
                    <a:pt x="1305" y="160"/>
                  </a:cubicBezTo>
                  <a:cubicBezTo>
                    <a:pt x="1306" y="161"/>
                    <a:pt x="1306" y="161"/>
                    <a:pt x="1307" y="161"/>
                  </a:cubicBezTo>
                  <a:cubicBezTo>
                    <a:pt x="1307" y="161"/>
                    <a:pt x="1307" y="162"/>
                    <a:pt x="1308" y="162"/>
                  </a:cubicBezTo>
                  <a:cubicBezTo>
                    <a:pt x="1308" y="163"/>
                    <a:pt x="1308" y="163"/>
                    <a:pt x="1308" y="163"/>
                  </a:cubicBezTo>
                  <a:cubicBezTo>
                    <a:pt x="1309" y="164"/>
                    <a:pt x="1309" y="164"/>
                    <a:pt x="1309" y="164"/>
                  </a:cubicBezTo>
                  <a:cubicBezTo>
                    <a:pt x="1309" y="164"/>
                    <a:pt x="1309" y="164"/>
                    <a:pt x="1309" y="164"/>
                  </a:cubicBezTo>
                  <a:cubicBezTo>
                    <a:pt x="1309" y="164"/>
                    <a:pt x="1309" y="164"/>
                    <a:pt x="1309" y="164"/>
                  </a:cubicBezTo>
                  <a:cubicBezTo>
                    <a:pt x="1309" y="164"/>
                    <a:pt x="1309" y="164"/>
                    <a:pt x="1309" y="164"/>
                  </a:cubicBezTo>
                  <a:cubicBezTo>
                    <a:pt x="1309" y="165"/>
                    <a:pt x="1309" y="165"/>
                    <a:pt x="1309" y="165"/>
                  </a:cubicBezTo>
                  <a:cubicBezTo>
                    <a:pt x="1310" y="166"/>
                    <a:pt x="1310" y="166"/>
                    <a:pt x="1310" y="166"/>
                  </a:cubicBezTo>
                  <a:cubicBezTo>
                    <a:pt x="1311" y="168"/>
                    <a:pt x="1311" y="168"/>
                    <a:pt x="1311" y="168"/>
                  </a:cubicBezTo>
                  <a:cubicBezTo>
                    <a:pt x="1314" y="172"/>
                    <a:pt x="1317" y="176"/>
                    <a:pt x="1321" y="180"/>
                  </a:cubicBezTo>
                  <a:cubicBezTo>
                    <a:pt x="1324" y="184"/>
                    <a:pt x="1327" y="187"/>
                    <a:pt x="1331" y="191"/>
                  </a:cubicBezTo>
                  <a:cubicBezTo>
                    <a:pt x="1334" y="194"/>
                    <a:pt x="1337" y="197"/>
                    <a:pt x="1340" y="201"/>
                  </a:cubicBezTo>
                  <a:cubicBezTo>
                    <a:pt x="1343" y="204"/>
                    <a:pt x="1345" y="207"/>
                    <a:pt x="1347" y="210"/>
                  </a:cubicBezTo>
                  <a:cubicBezTo>
                    <a:pt x="1348" y="212"/>
                    <a:pt x="1349" y="213"/>
                    <a:pt x="1350" y="215"/>
                  </a:cubicBezTo>
                  <a:cubicBezTo>
                    <a:pt x="1350" y="215"/>
                    <a:pt x="1351" y="216"/>
                    <a:pt x="1351" y="217"/>
                  </a:cubicBezTo>
                  <a:cubicBezTo>
                    <a:pt x="1351" y="218"/>
                    <a:pt x="1352" y="218"/>
                    <a:pt x="1352" y="219"/>
                  </a:cubicBezTo>
                  <a:cubicBezTo>
                    <a:pt x="1353" y="222"/>
                    <a:pt x="1354" y="224"/>
                    <a:pt x="1355" y="226"/>
                  </a:cubicBezTo>
                  <a:cubicBezTo>
                    <a:pt x="1355" y="227"/>
                    <a:pt x="1355" y="227"/>
                    <a:pt x="1356" y="228"/>
                  </a:cubicBezTo>
                  <a:cubicBezTo>
                    <a:pt x="1356" y="228"/>
                    <a:pt x="1356" y="228"/>
                    <a:pt x="1356" y="229"/>
                  </a:cubicBezTo>
                  <a:cubicBezTo>
                    <a:pt x="1356" y="230"/>
                    <a:pt x="1356" y="230"/>
                    <a:pt x="1356" y="231"/>
                  </a:cubicBezTo>
                  <a:cubicBezTo>
                    <a:pt x="1357" y="232"/>
                    <a:pt x="1357" y="232"/>
                    <a:pt x="1357" y="232"/>
                  </a:cubicBezTo>
                  <a:cubicBezTo>
                    <a:pt x="1352" y="239"/>
                    <a:pt x="1348" y="246"/>
                    <a:pt x="1343" y="252"/>
                  </a:cubicBezTo>
                  <a:cubicBezTo>
                    <a:pt x="1342" y="253"/>
                    <a:pt x="1342" y="255"/>
                    <a:pt x="1341" y="256"/>
                  </a:cubicBezTo>
                  <a:cubicBezTo>
                    <a:pt x="1342" y="250"/>
                    <a:pt x="1342" y="245"/>
                    <a:pt x="1342" y="238"/>
                  </a:cubicBezTo>
                  <a:cubicBezTo>
                    <a:pt x="1332" y="278"/>
                    <a:pt x="1314" y="294"/>
                    <a:pt x="1301" y="305"/>
                  </a:cubicBezTo>
                  <a:cubicBezTo>
                    <a:pt x="1284" y="256"/>
                    <a:pt x="1246" y="223"/>
                    <a:pt x="1259" y="169"/>
                  </a:cubicBezTo>
                  <a:cubicBezTo>
                    <a:pt x="1221" y="217"/>
                    <a:pt x="1280" y="279"/>
                    <a:pt x="1279" y="304"/>
                  </a:cubicBezTo>
                  <a:cubicBezTo>
                    <a:pt x="1236" y="294"/>
                    <a:pt x="1231" y="272"/>
                    <a:pt x="1197" y="249"/>
                  </a:cubicBezTo>
                  <a:cubicBezTo>
                    <a:pt x="1230" y="281"/>
                    <a:pt x="1214" y="287"/>
                    <a:pt x="1270" y="320"/>
                  </a:cubicBezTo>
                  <a:cubicBezTo>
                    <a:pt x="1289" y="332"/>
                    <a:pt x="1287" y="344"/>
                    <a:pt x="1295" y="383"/>
                  </a:cubicBezTo>
                  <a:cubicBezTo>
                    <a:pt x="1263" y="371"/>
                    <a:pt x="1233" y="344"/>
                    <a:pt x="1200" y="337"/>
                  </a:cubicBezTo>
                  <a:cubicBezTo>
                    <a:pt x="1220" y="361"/>
                    <a:pt x="1244" y="374"/>
                    <a:pt x="1268" y="391"/>
                  </a:cubicBezTo>
                  <a:cubicBezTo>
                    <a:pt x="1261" y="397"/>
                    <a:pt x="1261" y="405"/>
                    <a:pt x="1272" y="414"/>
                  </a:cubicBezTo>
                  <a:cubicBezTo>
                    <a:pt x="1272" y="414"/>
                    <a:pt x="1272" y="414"/>
                    <a:pt x="1272" y="415"/>
                  </a:cubicBezTo>
                  <a:cubicBezTo>
                    <a:pt x="1272" y="416"/>
                    <a:pt x="1272" y="417"/>
                    <a:pt x="1271" y="418"/>
                  </a:cubicBezTo>
                  <a:cubicBezTo>
                    <a:pt x="1271" y="419"/>
                    <a:pt x="1271" y="420"/>
                    <a:pt x="1271" y="421"/>
                  </a:cubicBezTo>
                  <a:cubicBezTo>
                    <a:pt x="1270" y="422"/>
                    <a:pt x="1270" y="423"/>
                    <a:pt x="1270" y="424"/>
                  </a:cubicBezTo>
                  <a:cubicBezTo>
                    <a:pt x="1269" y="424"/>
                    <a:pt x="1269" y="425"/>
                    <a:pt x="1269" y="426"/>
                  </a:cubicBezTo>
                  <a:cubicBezTo>
                    <a:pt x="1268" y="427"/>
                    <a:pt x="1268" y="428"/>
                    <a:pt x="1268" y="428"/>
                  </a:cubicBezTo>
                  <a:cubicBezTo>
                    <a:pt x="1268" y="429"/>
                    <a:pt x="1268" y="429"/>
                    <a:pt x="1268" y="429"/>
                  </a:cubicBezTo>
                  <a:cubicBezTo>
                    <a:pt x="1267" y="429"/>
                    <a:pt x="1267" y="429"/>
                    <a:pt x="1267" y="429"/>
                  </a:cubicBezTo>
                  <a:cubicBezTo>
                    <a:pt x="1267" y="430"/>
                    <a:pt x="1267" y="430"/>
                    <a:pt x="1267" y="430"/>
                  </a:cubicBezTo>
                  <a:cubicBezTo>
                    <a:pt x="1267" y="431"/>
                    <a:pt x="1266" y="431"/>
                    <a:pt x="1265" y="432"/>
                  </a:cubicBezTo>
                  <a:cubicBezTo>
                    <a:pt x="1265" y="433"/>
                    <a:pt x="1265" y="433"/>
                    <a:pt x="1264" y="434"/>
                  </a:cubicBezTo>
                  <a:cubicBezTo>
                    <a:pt x="1264" y="435"/>
                    <a:pt x="1264" y="435"/>
                    <a:pt x="1263" y="436"/>
                  </a:cubicBezTo>
                  <a:cubicBezTo>
                    <a:pt x="1263" y="437"/>
                    <a:pt x="1263" y="438"/>
                    <a:pt x="1262" y="439"/>
                  </a:cubicBezTo>
                  <a:cubicBezTo>
                    <a:pt x="1262" y="439"/>
                    <a:pt x="1261" y="439"/>
                    <a:pt x="1261" y="439"/>
                  </a:cubicBezTo>
                  <a:cubicBezTo>
                    <a:pt x="1260" y="439"/>
                    <a:pt x="1260" y="439"/>
                    <a:pt x="1259" y="438"/>
                  </a:cubicBezTo>
                  <a:cubicBezTo>
                    <a:pt x="1259" y="438"/>
                    <a:pt x="1258" y="438"/>
                    <a:pt x="1257" y="438"/>
                  </a:cubicBezTo>
                  <a:cubicBezTo>
                    <a:pt x="1257" y="437"/>
                    <a:pt x="1256" y="437"/>
                    <a:pt x="1255" y="437"/>
                  </a:cubicBezTo>
                  <a:cubicBezTo>
                    <a:pt x="1255" y="437"/>
                    <a:pt x="1255" y="437"/>
                    <a:pt x="1254" y="437"/>
                  </a:cubicBezTo>
                  <a:cubicBezTo>
                    <a:pt x="1254" y="436"/>
                    <a:pt x="1253" y="436"/>
                    <a:pt x="1253" y="436"/>
                  </a:cubicBezTo>
                  <a:cubicBezTo>
                    <a:pt x="1252" y="436"/>
                    <a:pt x="1251" y="436"/>
                    <a:pt x="1250" y="435"/>
                  </a:cubicBezTo>
                  <a:cubicBezTo>
                    <a:pt x="1250" y="435"/>
                    <a:pt x="1249" y="435"/>
                    <a:pt x="1248" y="435"/>
                  </a:cubicBezTo>
                  <a:cubicBezTo>
                    <a:pt x="1247" y="434"/>
                    <a:pt x="1247" y="434"/>
                    <a:pt x="1247" y="434"/>
                  </a:cubicBezTo>
                  <a:cubicBezTo>
                    <a:pt x="1246" y="434"/>
                    <a:pt x="1246" y="434"/>
                    <a:pt x="1245" y="433"/>
                  </a:cubicBezTo>
                  <a:cubicBezTo>
                    <a:pt x="1244" y="433"/>
                    <a:pt x="1243" y="432"/>
                    <a:pt x="1242" y="432"/>
                  </a:cubicBezTo>
                  <a:cubicBezTo>
                    <a:pt x="1241" y="431"/>
                    <a:pt x="1239" y="430"/>
                    <a:pt x="1237" y="429"/>
                  </a:cubicBezTo>
                  <a:cubicBezTo>
                    <a:pt x="1238" y="428"/>
                    <a:pt x="1238" y="428"/>
                    <a:pt x="1239" y="427"/>
                  </a:cubicBezTo>
                  <a:cubicBezTo>
                    <a:pt x="1237" y="429"/>
                    <a:pt x="1237" y="429"/>
                    <a:pt x="1237" y="429"/>
                  </a:cubicBezTo>
                  <a:cubicBezTo>
                    <a:pt x="1236" y="428"/>
                    <a:pt x="1236" y="428"/>
                    <a:pt x="1235" y="427"/>
                  </a:cubicBezTo>
                  <a:cubicBezTo>
                    <a:pt x="1234" y="420"/>
                    <a:pt x="1234" y="410"/>
                    <a:pt x="1231" y="403"/>
                  </a:cubicBezTo>
                  <a:cubicBezTo>
                    <a:pt x="1226" y="392"/>
                    <a:pt x="1213" y="387"/>
                    <a:pt x="1209" y="375"/>
                  </a:cubicBezTo>
                  <a:cubicBezTo>
                    <a:pt x="1196" y="392"/>
                    <a:pt x="1204" y="433"/>
                    <a:pt x="1232" y="431"/>
                  </a:cubicBezTo>
                  <a:cubicBezTo>
                    <a:pt x="1234" y="430"/>
                    <a:pt x="1234" y="430"/>
                    <a:pt x="1234" y="430"/>
                  </a:cubicBezTo>
                  <a:cubicBezTo>
                    <a:pt x="1234" y="431"/>
                    <a:pt x="1235" y="431"/>
                    <a:pt x="1235" y="431"/>
                  </a:cubicBezTo>
                  <a:cubicBezTo>
                    <a:pt x="1237" y="433"/>
                    <a:pt x="1239" y="434"/>
                    <a:pt x="1241" y="435"/>
                  </a:cubicBezTo>
                  <a:cubicBezTo>
                    <a:pt x="1242" y="435"/>
                    <a:pt x="1243" y="436"/>
                    <a:pt x="1244" y="436"/>
                  </a:cubicBezTo>
                  <a:cubicBezTo>
                    <a:pt x="1244" y="436"/>
                    <a:pt x="1245" y="437"/>
                    <a:pt x="1245" y="437"/>
                  </a:cubicBezTo>
                  <a:cubicBezTo>
                    <a:pt x="1246" y="437"/>
                    <a:pt x="1246" y="437"/>
                    <a:pt x="1247" y="437"/>
                  </a:cubicBezTo>
                  <a:cubicBezTo>
                    <a:pt x="1248" y="438"/>
                    <a:pt x="1249" y="438"/>
                    <a:pt x="1249" y="438"/>
                  </a:cubicBezTo>
                  <a:cubicBezTo>
                    <a:pt x="1250" y="439"/>
                    <a:pt x="1251" y="439"/>
                    <a:pt x="1252" y="439"/>
                  </a:cubicBezTo>
                  <a:cubicBezTo>
                    <a:pt x="1253" y="439"/>
                    <a:pt x="1253" y="440"/>
                    <a:pt x="1253" y="440"/>
                  </a:cubicBezTo>
                  <a:cubicBezTo>
                    <a:pt x="1254" y="440"/>
                    <a:pt x="1254" y="440"/>
                    <a:pt x="1255" y="440"/>
                  </a:cubicBezTo>
                  <a:cubicBezTo>
                    <a:pt x="1255" y="440"/>
                    <a:pt x="1256" y="440"/>
                    <a:pt x="1257" y="440"/>
                  </a:cubicBezTo>
                  <a:cubicBezTo>
                    <a:pt x="1258" y="440"/>
                    <a:pt x="1258" y="440"/>
                    <a:pt x="1259" y="440"/>
                  </a:cubicBezTo>
                  <a:cubicBezTo>
                    <a:pt x="1259" y="440"/>
                    <a:pt x="1260" y="440"/>
                    <a:pt x="1261" y="440"/>
                  </a:cubicBezTo>
                  <a:cubicBezTo>
                    <a:pt x="1261" y="440"/>
                    <a:pt x="1262" y="440"/>
                    <a:pt x="1262" y="440"/>
                  </a:cubicBezTo>
                  <a:cubicBezTo>
                    <a:pt x="1262" y="440"/>
                    <a:pt x="1262" y="440"/>
                    <a:pt x="1262" y="440"/>
                  </a:cubicBezTo>
                  <a:cubicBezTo>
                    <a:pt x="1262" y="441"/>
                    <a:pt x="1262" y="442"/>
                    <a:pt x="1262" y="442"/>
                  </a:cubicBezTo>
                  <a:cubicBezTo>
                    <a:pt x="1262" y="443"/>
                    <a:pt x="1261" y="443"/>
                    <a:pt x="1261" y="444"/>
                  </a:cubicBezTo>
                  <a:cubicBezTo>
                    <a:pt x="1261" y="444"/>
                    <a:pt x="1261" y="444"/>
                    <a:pt x="1261" y="445"/>
                  </a:cubicBezTo>
                  <a:cubicBezTo>
                    <a:pt x="1261" y="448"/>
                    <a:pt x="1262" y="452"/>
                    <a:pt x="1263" y="455"/>
                  </a:cubicBezTo>
                  <a:cubicBezTo>
                    <a:pt x="1265" y="458"/>
                    <a:pt x="1266" y="461"/>
                    <a:pt x="1267" y="465"/>
                  </a:cubicBezTo>
                  <a:cubicBezTo>
                    <a:pt x="1268" y="468"/>
                    <a:pt x="1270" y="471"/>
                    <a:pt x="1271" y="475"/>
                  </a:cubicBezTo>
                  <a:cubicBezTo>
                    <a:pt x="1273" y="481"/>
                    <a:pt x="1276" y="488"/>
                    <a:pt x="1278" y="494"/>
                  </a:cubicBezTo>
                  <a:cubicBezTo>
                    <a:pt x="1272" y="494"/>
                    <a:pt x="1266" y="497"/>
                    <a:pt x="1261" y="500"/>
                  </a:cubicBezTo>
                  <a:cubicBezTo>
                    <a:pt x="1257" y="492"/>
                    <a:pt x="1250" y="485"/>
                    <a:pt x="1244" y="480"/>
                  </a:cubicBezTo>
                  <a:cubicBezTo>
                    <a:pt x="1244" y="486"/>
                    <a:pt x="1241" y="498"/>
                    <a:pt x="1240" y="509"/>
                  </a:cubicBezTo>
                  <a:cubicBezTo>
                    <a:pt x="1233" y="488"/>
                    <a:pt x="1216" y="472"/>
                    <a:pt x="1209" y="451"/>
                  </a:cubicBezTo>
                  <a:cubicBezTo>
                    <a:pt x="1201" y="427"/>
                    <a:pt x="1205" y="409"/>
                    <a:pt x="1188" y="388"/>
                  </a:cubicBezTo>
                  <a:cubicBezTo>
                    <a:pt x="1186" y="386"/>
                    <a:pt x="1184" y="384"/>
                    <a:pt x="1182" y="382"/>
                  </a:cubicBezTo>
                  <a:cubicBezTo>
                    <a:pt x="1178" y="368"/>
                    <a:pt x="1173" y="351"/>
                    <a:pt x="1168" y="334"/>
                  </a:cubicBezTo>
                  <a:cubicBezTo>
                    <a:pt x="1167" y="331"/>
                    <a:pt x="1166" y="327"/>
                    <a:pt x="1165" y="323"/>
                  </a:cubicBezTo>
                  <a:cubicBezTo>
                    <a:pt x="1165" y="323"/>
                    <a:pt x="1165" y="323"/>
                    <a:pt x="1165" y="323"/>
                  </a:cubicBezTo>
                  <a:cubicBezTo>
                    <a:pt x="1166" y="322"/>
                    <a:pt x="1166" y="321"/>
                    <a:pt x="1166" y="321"/>
                  </a:cubicBezTo>
                  <a:cubicBezTo>
                    <a:pt x="1167" y="320"/>
                    <a:pt x="1167" y="320"/>
                    <a:pt x="1167" y="319"/>
                  </a:cubicBezTo>
                  <a:cubicBezTo>
                    <a:pt x="1167" y="319"/>
                    <a:pt x="1168" y="319"/>
                    <a:pt x="1168" y="319"/>
                  </a:cubicBezTo>
                  <a:cubicBezTo>
                    <a:pt x="1168" y="319"/>
                    <a:pt x="1168" y="318"/>
                    <a:pt x="1168" y="318"/>
                  </a:cubicBezTo>
                  <a:cubicBezTo>
                    <a:pt x="1169" y="317"/>
                    <a:pt x="1169" y="316"/>
                    <a:pt x="1170" y="316"/>
                  </a:cubicBezTo>
                  <a:cubicBezTo>
                    <a:pt x="1171" y="315"/>
                    <a:pt x="1172" y="314"/>
                    <a:pt x="1173" y="313"/>
                  </a:cubicBezTo>
                  <a:cubicBezTo>
                    <a:pt x="1174" y="312"/>
                    <a:pt x="1175" y="311"/>
                    <a:pt x="1176" y="310"/>
                  </a:cubicBezTo>
                  <a:cubicBezTo>
                    <a:pt x="1178" y="309"/>
                    <a:pt x="1179" y="308"/>
                    <a:pt x="1180" y="308"/>
                  </a:cubicBezTo>
                  <a:cubicBezTo>
                    <a:pt x="1181" y="306"/>
                    <a:pt x="1183" y="305"/>
                    <a:pt x="1184" y="304"/>
                  </a:cubicBezTo>
                  <a:cubicBezTo>
                    <a:pt x="1194" y="310"/>
                    <a:pt x="1206" y="299"/>
                    <a:pt x="1209" y="290"/>
                  </a:cubicBezTo>
                  <a:cubicBezTo>
                    <a:pt x="1213" y="278"/>
                    <a:pt x="1208" y="268"/>
                    <a:pt x="1198" y="261"/>
                  </a:cubicBezTo>
                  <a:cubicBezTo>
                    <a:pt x="1206" y="283"/>
                    <a:pt x="1179" y="280"/>
                    <a:pt x="1183" y="302"/>
                  </a:cubicBezTo>
                  <a:cubicBezTo>
                    <a:pt x="1182" y="303"/>
                    <a:pt x="1180" y="304"/>
                    <a:pt x="1179" y="306"/>
                  </a:cubicBezTo>
                  <a:cubicBezTo>
                    <a:pt x="1177" y="307"/>
                    <a:pt x="1176" y="307"/>
                    <a:pt x="1175" y="308"/>
                  </a:cubicBezTo>
                  <a:cubicBezTo>
                    <a:pt x="1174" y="309"/>
                    <a:pt x="1173" y="310"/>
                    <a:pt x="1172" y="311"/>
                  </a:cubicBezTo>
                  <a:cubicBezTo>
                    <a:pt x="1170" y="312"/>
                    <a:pt x="1169" y="313"/>
                    <a:pt x="1168" y="314"/>
                  </a:cubicBezTo>
                  <a:cubicBezTo>
                    <a:pt x="1168" y="315"/>
                    <a:pt x="1167" y="316"/>
                    <a:pt x="1166" y="317"/>
                  </a:cubicBezTo>
                  <a:cubicBezTo>
                    <a:pt x="1166" y="317"/>
                    <a:pt x="1166" y="317"/>
                    <a:pt x="1166" y="318"/>
                  </a:cubicBezTo>
                  <a:cubicBezTo>
                    <a:pt x="1165" y="318"/>
                    <a:pt x="1165" y="318"/>
                    <a:pt x="1165" y="318"/>
                  </a:cubicBezTo>
                  <a:cubicBezTo>
                    <a:pt x="1165" y="319"/>
                    <a:pt x="1165" y="319"/>
                    <a:pt x="1165" y="320"/>
                  </a:cubicBezTo>
                  <a:cubicBezTo>
                    <a:pt x="1165" y="320"/>
                    <a:pt x="1165" y="321"/>
                    <a:pt x="1165" y="321"/>
                  </a:cubicBezTo>
                  <a:cubicBezTo>
                    <a:pt x="1163" y="316"/>
                    <a:pt x="1161" y="311"/>
                    <a:pt x="1160" y="306"/>
                  </a:cubicBezTo>
                  <a:cubicBezTo>
                    <a:pt x="1157" y="296"/>
                    <a:pt x="1154" y="287"/>
                    <a:pt x="1153" y="277"/>
                  </a:cubicBezTo>
                  <a:cubicBezTo>
                    <a:pt x="1153" y="275"/>
                    <a:pt x="1153" y="272"/>
                    <a:pt x="1153" y="270"/>
                  </a:cubicBezTo>
                  <a:cubicBezTo>
                    <a:pt x="1153" y="269"/>
                    <a:pt x="1153" y="268"/>
                    <a:pt x="1153" y="266"/>
                  </a:cubicBezTo>
                  <a:cubicBezTo>
                    <a:pt x="1153" y="265"/>
                    <a:pt x="1153" y="264"/>
                    <a:pt x="1154" y="263"/>
                  </a:cubicBezTo>
                  <a:cubicBezTo>
                    <a:pt x="1154" y="258"/>
                    <a:pt x="1155" y="253"/>
                    <a:pt x="1156" y="248"/>
                  </a:cubicBezTo>
                  <a:cubicBezTo>
                    <a:pt x="1157" y="244"/>
                    <a:pt x="1158" y="241"/>
                    <a:pt x="1158" y="237"/>
                  </a:cubicBezTo>
                  <a:cubicBezTo>
                    <a:pt x="1159" y="237"/>
                    <a:pt x="1159" y="236"/>
                    <a:pt x="1159" y="236"/>
                  </a:cubicBezTo>
                  <a:cubicBezTo>
                    <a:pt x="1160" y="236"/>
                    <a:pt x="1161" y="236"/>
                    <a:pt x="1162" y="236"/>
                  </a:cubicBezTo>
                  <a:cubicBezTo>
                    <a:pt x="1162" y="236"/>
                    <a:pt x="1163" y="235"/>
                    <a:pt x="1164" y="235"/>
                  </a:cubicBezTo>
                  <a:cubicBezTo>
                    <a:pt x="1164" y="235"/>
                    <a:pt x="1165" y="235"/>
                    <a:pt x="1165" y="235"/>
                  </a:cubicBezTo>
                  <a:cubicBezTo>
                    <a:pt x="1165" y="235"/>
                    <a:pt x="1166" y="234"/>
                    <a:pt x="1166" y="234"/>
                  </a:cubicBezTo>
                  <a:cubicBezTo>
                    <a:pt x="1168" y="234"/>
                    <a:pt x="1170" y="233"/>
                    <a:pt x="1172" y="232"/>
                  </a:cubicBezTo>
                  <a:cubicBezTo>
                    <a:pt x="1174" y="232"/>
                    <a:pt x="1176" y="231"/>
                    <a:pt x="1178" y="231"/>
                  </a:cubicBezTo>
                  <a:cubicBezTo>
                    <a:pt x="1183" y="229"/>
                    <a:pt x="1188" y="228"/>
                    <a:pt x="1193" y="227"/>
                  </a:cubicBezTo>
                  <a:cubicBezTo>
                    <a:pt x="1195" y="226"/>
                    <a:pt x="1196" y="225"/>
                    <a:pt x="1198" y="225"/>
                  </a:cubicBezTo>
                  <a:cubicBezTo>
                    <a:pt x="1200" y="225"/>
                    <a:pt x="1201" y="225"/>
                    <a:pt x="1203" y="225"/>
                  </a:cubicBezTo>
                  <a:cubicBezTo>
                    <a:pt x="1204" y="225"/>
                    <a:pt x="1205" y="225"/>
                    <a:pt x="1205" y="225"/>
                  </a:cubicBezTo>
                  <a:cubicBezTo>
                    <a:pt x="1206" y="225"/>
                    <a:pt x="1207" y="225"/>
                    <a:pt x="1208" y="225"/>
                  </a:cubicBezTo>
                  <a:cubicBezTo>
                    <a:pt x="1209" y="226"/>
                    <a:pt x="1211" y="226"/>
                    <a:pt x="1212" y="226"/>
                  </a:cubicBezTo>
                  <a:cubicBezTo>
                    <a:pt x="1213" y="226"/>
                    <a:pt x="1213" y="226"/>
                    <a:pt x="1213" y="226"/>
                  </a:cubicBezTo>
                  <a:cubicBezTo>
                    <a:pt x="1222" y="244"/>
                    <a:pt x="1235" y="236"/>
                    <a:pt x="1250" y="240"/>
                  </a:cubicBezTo>
                  <a:cubicBezTo>
                    <a:pt x="1244" y="220"/>
                    <a:pt x="1230" y="217"/>
                    <a:pt x="1212" y="224"/>
                  </a:cubicBezTo>
                  <a:cubicBezTo>
                    <a:pt x="1212" y="224"/>
                    <a:pt x="1213" y="225"/>
                    <a:pt x="1213" y="225"/>
                  </a:cubicBezTo>
                  <a:cubicBezTo>
                    <a:pt x="1211" y="224"/>
                    <a:pt x="1210" y="224"/>
                    <a:pt x="1208" y="224"/>
                  </a:cubicBezTo>
                  <a:cubicBezTo>
                    <a:pt x="1207" y="224"/>
                    <a:pt x="1206" y="224"/>
                    <a:pt x="1206" y="223"/>
                  </a:cubicBezTo>
                  <a:cubicBezTo>
                    <a:pt x="1205" y="223"/>
                    <a:pt x="1204" y="223"/>
                    <a:pt x="1203" y="223"/>
                  </a:cubicBezTo>
                  <a:cubicBezTo>
                    <a:pt x="1203" y="223"/>
                    <a:pt x="1202" y="223"/>
                    <a:pt x="1202" y="223"/>
                  </a:cubicBezTo>
                  <a:cubicBezTo>
                    <a:pt x="1204" y="222"/>
                    <a:pt x="1205" y="221"/>
                    <a:pt x="1207" y="221"/>
                  </a:cubicBezTo>
                  <a:cubicBezTo>
                    <a:pt x="1211" y="218"/>
                    <a:pt x="1215" y="216"/>
                    <a:pt x="1218" y="214"/>
                  </a:cubicBezTo>
                  <a:cubicBezTo>
                    <a:pt x="1218" y="213"/>
                    <a:pt x="1219" y="213"/>
                    <a:pt x="1219" y="213"/>
                  </a:cubicBezTo>
                  <a:cubicBezTo>
                    <a:pt x="1219" y="212"/>
                    <a:pt x="1220" y="212"/>
                    <a:pt x="1220" y="212"/>
                  </a:cubicBezTo>
                  <a:cubicBezTo>
                    <a:pt x="1221" y="211"/>
                    <a:pt x="1221" y="210"/>
                    <a:pt x="1222" y="210"/>
                  </a:cubicBezTo>
                  <a:cubicBezTo>
                    <a:pt x="1223" y="209"/>
                    <a:pt x="1223" y="208"/>
                    <a:pt x="1224" y="207"/>
                  </a:cubicBezTo>
                  <a:cubicBezTo>
                    <a:pt x="1225" y="206"/>
                    <a:pt x="1225" y="205"/>
                    <a:pt x="1226" y="204"/>
                  </a:cubicBezTo>
                  <a:cubicBezTo>
                    <a:pt x="1226" y="204"/>
                    <a:pt x="1226" y="204"/>
                    <a:pt x="1226" y="204"/>
                  </a:cubicBezTo>
                  <a:cubicBezTo>
                    <a:pt x="1226" y="204"/>
                    <a:pt x="1225" y="204"/>
                    <a:pt x="1223" y="206"/>
                  </a:cubicBezTo>
                  <a:cubicBezTo>
                    <a:pt x="1222" y="206"/>
                    <a:pt x="1221" y="207"/>
                    <a:pt x="1220" y="208"/>
                  </a:cubicBezTo>
                  <a:cubicBezTo>
                    <a:pt x="1219" y="208"/>
                    <a:pt x="1218" y="208"/>
                    <a:pt x="1217" y="209"/>
                  </a:cubicBezTo>
                  <a:cubicBezTo>
                    <a:pt x="1217" y="209"/>
                    <a:pt x="1217" y="209"/>
                    <a:pt x="1216" y="210"/>
                  </a:cubicBezTo>
                  <a:cubicBezTo>
                    <a:pt x="1216" y="210"/>
                    <a:pt x="1216" y="210"/>
                    <a:pt x="1215" y="210"/>
                  </a:cubicBezTo>
                  <a:cubicBezTo>
                    <a:pt x="1215" y="211"/>
                    <a:pt x="1214" y="211"/>
                    <a:pt x="1213" y="212"/>
                  </a:cubicBezTo>
                  <a:cubicBezTo>
                    <a:pt x="1213" y="212"/>
                    <a:pt x="1214" y="212"/>
                    <a:pt x="1214" y="212"/>
                  </a:cubicBezTo>
                  <a:cubicBezTo>
                    <a:pt x="1214" y="211"/>
                    <a:pt x="1214" y="211"/>
                    <a:pt x="1214" y="211"/>
                  </a:cubicBezTo>
                  <a:cubicBezTo>
                    <a:pt x="1214" y="211"/>
                    <a:pt x="1214" y="211"/>
                    <a:pt x="1214" y="210"/>
                  </a:cubicBezTo>
                  <a:cubicBezTo>
                    <a:pt x="1215" y="209"/>
                    <a:pt x="1215" y="208"/>
                    <a:pt x="1216" y="207"/>
                  </a:cubicBezTo>
                  <a:cubicBezTo>
                    <a:pt x="1216" y="206"/>
                    <a:pt x="1217" y="205"/>
                    <a:pt x="1217" y="204"/>
                  </a:cubicBezTo>
                  <a:cubicBezTo>
                    <a:pt x="1218" y="203"/>
                    <a:pt x="1219" y="201"/>
                    <a:pt x="1219" y="200"/>
                  </a:cubicBezTo>
                  <a:cubicBezTo>
                    <a:pt x="1219" y="199"/>
                    <a:pt x="1220" y="198"/>
                    <a:pt x="1220" y="198"/>
                  </a:cubicBezTo>
                  <a:cubicBezTo>
                    <a:pt x="1220" y="198"/>
                    <a:pt x="1220" y="198"/>
                    <a:pt x="1220" y="198"/>
                  </a:cubicBezTo>
                  <a:cubicBezTo>
                    <a:pt x="1220" y="198"/>
                    <a:pt x="1220" y="198"/>
                    <a:pt x="1220" y="198"/>
                  </a:cubicBezTo>
                  <a:cubicBezTo>
                    <a:pt x="1220" y="197"/>
                    <a:pt x="1220" y="197"/>
                    <a:pt x="1220" y="197"/>
                  </a:cubicBezTo>
                  <a:cubicBezTo>
                    <a:pt x="1225" y="197"/>
                    <a:pt x="1233" y="188"/>
                    <a:pt x="1234" y="181"/>
                  </a:cubicBezTo>
                  <a:cubicBezTo>
                    <a:pt x="1235" y="173"/>
                    <a:pt x="1229" y="164"/>
                    <a:pt x="1225" y="156"/>
                  </a:cubicBezTo>
                  <a:cubicBezTo>
                    <a:pt x="1223" y="172"/>
                    <a:pt x="1207" y="180"/>
                    <a:pt x="1218" y="195"/>
                  </a:cubicBezTo>
                  <a:cubicBezTo>
                    <a:pt x="1218" y="197"/>
                    <a:pt x="1217" y="198"/>
                    <a:pt x="1217" y="199"/>
                  </a:cubicBezTo>
                  <a:cubicBezTo>
                    <a:pt x="1216" y="200"/>
                    <a:pt x="1216" y="202"/>
                    <a:pt x="1215" y="203"/>
                  </a:cubicBezTo>
                  <a:cubicBezTo>
                    <a:pt x="1215" y="204"/>
                    <a:pt x="1214" y="205"/>
                    <a:pt x="1214" y="206"/>
                  </a:cubicBezTo>
                  <a:cubicBezTo>
                    <a:pt x="1213" y="207"/>
                    <a:pt x="1213" y="208"/>
                    <a:pt x="1212" y="209"/>
                  </a:cubicBezTo>
                  <a:cubicBezTo>
                    <a:pt x="1212" y="209"/>
                    <a:pt x="1212" y="210"/>
                    <a:pt x="1212" y="210"/>
                  </a:cubicBezTo>
                  <a:cubicBezTo>
                    <a:pt x="1212" y="210"/>
                    <a:pt x="1211" y="210"/>
                    <a:pt x="1211" y="210"/>
                  </a:cubicBezTo>
                  <a:cubicBezTo>
                    <a:pt x="1211" y="211"/>
                    <a:pt x="1211" y="211"/>
                    <a:pt x="1211" y="212"/>
                  </a:cubicBezTo>
                  <a:cubicBezTo>
                    <a:pt x="1211" y="213"/>
                    <a:pt x="1210" y="213"/>
                    <a:pt x="1210" y="214"/>
                  </a:cubicBezTo>
                  <a:cubicBezTo>
                    <a:pt x="1210" y="214"/>
                    <a:pt x="1210" y="214"/>
                    <a:pt x="1210" y="214"/>
                  </a:cubicBezTo>
                  <a:cubicBezTo>
                    <a:pt x="1209" y="215"/>
                    <a:pt x="1207" y="216"/>
                    <a:pt x="1205" y="217"/>
                  </a:cubicBezTo>
                  <a:cubicBezTo>
                    <a:pt x="1203" y="218"/>
                    <a:pt x="1201" y="219"/>
                    <a:pt x="1198" y="220"/>
                  </a:cubicBezTo>
                  <a:cubicBezTo>
                    <a:pt x="1196" y="221"/>
                    <a:pt x="1194" y="222"/>
                    <a:pt x="1192" y="223"/>
                  </a:cubicBezTo>
                  <a:cubicBezTo>
                    <a:pt x="1187" y="224"/>
                    <a:pt x="1182" y="226"/>
                    <a:pt x="1177" y="227"/>
                  </a:cubicBezTo>
                  <a:cubicBezTo>
                    <a:pt x="1175" y="227"/>
                    <a:pt x="1173" y="228"/>
                    <a:pt x="1171" y="229"/>
                  </a:cubicBezTo>
                  <a:cubicBezTo>
                    <a:pt x="1169" y="229"/>
                    <a:pt x="1167" y="230"/>
                    <a:pt x="1165" y="231"/>
                  </a:cubicBezTo>
                  <a:cubicBezTo>
                    <a:pt x="1164" y="231"/>
                    <a:pt x="1164" y="231"/>
                    <a:pt x="1164" y="231"/>
                  </a:cubicBezTo>
                  <a:cubicBezTo>
                    <a:pt x="1163" y="231"/>
                    <a:pt x="1163" y="231"/>
                    <a:pt x="1162" y="232"/>
                  </a:cubicBezTo>
                  <a:cubicBezTo>
                    <a:pt x="1162" y="232"/>
                    <a:pt x="1161" y="233"/>
                    <a:pt x="1160" y="233"/>
                  </a:cubicBezTo>
                  <a:cubicBezTo>
                    <a:pt x="1160" y="233"/>
                    <a:pt x="1159" y="234"/>
                    <a:pt x="1158" y="234"/>
                  </a:cubicBezTo>
                  <a:cubicBezTo>
                    <a:pt x="1158" y="234"/>
                    <a:pt x="1158" y="234"/>
                    <a:pt x="1158" y="234"/>
                  </a:cubicBezTo>
                  <a:cubicBezTo>
                    <a:pt x="1159" y="229"/>
                    <a:pt x="1159" y="224"/>
                    <a:pt x="1159" y="218"/>
                  </a:cubicBezTo>
                  <a:cubicBezTo>
                    <a:pt x="1159" y="214"/>
                    <a:pt x="1159" y="209"/>
                    <a:pt x="1159" y="204"/>
                  </a:cubicBezTo>
                  <a:cubicBezTo>
                    <a:pt x="1159" y="200"/>
                    <a:pt x="1158" y="195"/>
                    <a:pt x="1158" y="191"/>
                  </a:cubicBezTo>
                  <a:cubicBezTo>
                    <a:pt x="1158" y="187"/>
                    <a:pt x="1158" y="183"/>
                    <a:pt x="1158" y="179"/>
                  </a:cubicBezTo>
                  <a:cubicBezTo>
                    <a:pt x="1158" y="178"/>
                    <a:pt x="1159" y="177"/>
                    <a:pt x="1159" y="176"/>
                  </a:cubicBezTo>
                  <a:cubicBezTo>
                    <a:pt x="1159" y="175"/>
                    <a:pt x="1159" y="175"/>
                    <a:pt x="1159" y="175"/>
                  </a:cubicBezTo>
                  <a:cubicBezTo>
                    <a:pt x="1159" y="175"/>
                    <a:pt x="1159" y="175"/>
                    <a:pt x="1159" y="175"/>
                  </a:cubicBezTo>
                  <a:cubicBezTo>
                    <a:pt x="1159" y="175"/>
                    <a:pt x="1159" y="175"/>
                    <a:pt x="1159" y="175"/>
                  </a:cubicBezTo>
                  <a:cubicBezTo>
                    <a:pt x="1159" y="175"/>
                    <a:pt x="1159" y="175"/>
                    <a:pt x="1159" y="175"/>
                  </a:cubicBezTo>
                  <a:cubicBezTo>
                    <a:pt x="1159" y="175"/>
                    <a:pt x="1159" y="175"/>
                    <a:pt x="1159" y="175"/>
                  </a:cubicBezTo>
                  <a:cubicBezTo>
                    <a:pt x="1159" y="174"/>
                    <a:pt x="1159" y="174"/>
                    <a:pt x="1159" y="173"/>
                  </a:cubicBezTo>
                  <a:cubicBezTo>
                    <a:pt x="1159" y="173"/>
                    <a:pt x="1160" y="172"/>
                    <a:pt x="1160" y="172"/>
                  </a:cubicBezTo>
                  <a:cubicBezTo>
                    <a:pt x="1160" y="171"/>
                    <a:pt x="1160" y="171"/>
                    <a:pt x="1160" y="171"/>
                  </a:cubicBezTo>
                  <a:cubicBezTo>
                    <a:pt x="1160" y="170"/>
                    <a:pt x="1161" y="169"/>
                    <a:pt x="1161" y="168"/>
                  </a:cubicBezTo>
                  <a:cubicBezTo>
                    <a:pt x="1162" y="167"/>
                    <a:pt x="1163" y="165"/>
                    <a:pt x="1164" y="163"/>
                  </a:cubicBezTo>
                  <a:cubicBezTo>
                    <a:pt x="1164" y="162"/>
                    <a:pt x="1165" y="160"/>
                    <a:pt x="1166" y="159"/>
                  </a:cubicBezTo>
                  <a:cubicBezTo>
                    <a:pt x="1167" y="155"/>
                    <a:pt x="1169" y="152"/>
                    <a:pt x="1170" y="150"/>
                  </a:cubicBezTo>
                  <a:cubicBezTo>
                    <a:pt x="1170" y="149"/>
                    <a:pt x="1170" y="149"/>
                    <a:pt x="1170" y="149"/>
                  </a:cubicBezTo>
                  <a:cubicBezTo>
                    <a:pt x="1171" y="148"/>
                    <a:pt x="1171" y="148"/>
                    <a:pt x="1171" y="148"/>
                  </a:cubicBezTo>
                  <a:cubicBezTo>
                    <a:pt x="1172" y="147"/>
                    <a:pt x="1172" y="146"/>
                    <a:pt x="1173" y="146"/>
                  </a:cubicBezTo>
                  <a:cubicBezTo>
                    <a:pt x="1173" y="145"/>
                    <a:pt x="1174" y="144"/>
                    <a:pt x="1174" y="144"/>
                  </a:cubicBezTo>
                  <a:cubicBezTo>
                    <a:pt x="1176" y="143"/>
                    <a:pt x="1177" y="141"/>
                    <a:pt x="1178" y="140"/>
                  </a:cubicBezTo>
                  <a:cubicBezTo>
                    <a:pt x="1180" y="139"/>
                    <a:pt x="1181" y="138"/>
                    <a:pt x="1182" y="136"/>
                  </a:cubicBezTo>
                  <a:cubicBezTo>
                    <a:pt x="1184" y="135"/>
                    <a:pt x="1185" y="134"/>
                    <a:pt x="1187" y="133"/>
                  </a:cubicBezTo>
                  <a:cubicBezTo>
                    <a:pt x="1188" y="132"/>
                    <a:pt x="1190" y="131"/>
                    <a:pt x="1192" y="130"/>
                  </a:cubicBezTo>
                  <a:cubicBezTo>
                    <a:pt x="1192" y="130"/>
                    <a:pt x="1192" y="130"/>
                    <a:pt x="1192" y="130"/>
                  </a:cubicBezTo>
                  <a:cubicBezTo>
                    <a:pt x="1215" y="144"/>
                    <a:pt x="1223" y="126"/>
                    <a:pt x="1226" y="103"/>
                  </a:cubicBezTo>
                  <a:cubicBezTo>
                    <a:pt x="1211" y="116"/>
                    <a:pt x="1196" y="105"/>
                    <a:pt x="1189" y="128"/>
                  </a:cubicBezTo>
                  <a:cubicBezTo>
                    <a:pt x="1188" y="129"/>
                    <a:pt x="1186" y="130"/>
                    <a:pt x="1185" y="131"/>
                  </a:cubicBezTo>
                  <a:cubicBezTo>
                    <a:pt x="1184" y="132"/>
                    <a:pt x="1182" y="133"/>
                    <a:pt x="1181" y="134"/>
                  </a:cubicBezTo>
                  <a:cubicBezTo>
                    <a:pt x="1179" y="135"/>
                    <a:pt x="1177" y="136"/>
                    <a:pt x="1176" y="138"/>
                  </a:cubicBezTo>
                  <a:cubicBezTo>
                    <a:pt x="1175" y="138"/>
                    <a:pt x="1175" y="139"/>
                    <a:pt x="1174" y="140"/>
                  </a:cubicBezTo>
                  <a:cubicBezTo>
                    <a:pt x="1175" y="138"/>
                    <a:pt x="1175" y="136"/>
                    <a:pt x="1176" y="134"/>
                  </a:cubicBezTo>
                  <a:cubicBezTo>
                    <a:pt x="1176" y="132"/>
                    <a:pt x="1177" y="130"/>
                    <a:pt x="1177" y="129"/>
                  </a:cubicBezTo>
                  <a:cubicBezTo>
                    <a:pt x="1177" y="127"/>
                    <a:pt x="1178" y="125"/>
                    <a:pt x="1178" y="124"/>
                  </a:cubicBezTo>
                  <a:cubicBezTo>
                    <a:pt x="1178" y="122"/>
                    <a:pt x="1178" y="120"/>
                    <a:pt x="1178" y="120"/>
                  </a:cubicBezTo>
                  <a:cubicBezTo>
                    <a:pt x="1178" y="120"/>
                    <a:pt x="1178" y="122"/>
                    <a:pt x="1177" y="124"/>
                  </a:cubicBezTo>
                  <a:cubicBezTo>
                    <a:pt x="1177" y="125"/>
                    <a:pt x="1176" y="127"/>
                    <a:pt x="1176" y="128"/>
                  </a:cubicBezTo>
                  <a:cubicBezTo>
                    <a:pt x="1175" y="130"/>
                    <a:pt x="1175" y="132"/>
                    <a:pt x="1174" y="134"/>
                  </a:cubicBezTo>
                  <a:cubicBezTo>
                    <a:pt x="1172" y="138"/>
                    <a:pt x="1169" y="142"/>
                    <a:pt x="1166" y="148"/>
                  </a:cubicBezTo>
                  <a:cubicBezTo>
                    <a:pt x="1165" y="150"/>
                    <a:pt x="1163" y="153"/>
                    <a:pt x="1161" y="156"/>
                  </a:cubicBezTo>
                  <a:cubicBezTo>
                    <a:pt x="1160" y="158"/>
                    <a:pt x="1159" y="159"/>
                    <a:pt x="1159" y="161"/>
                  </a:cubicBezTo>
                  <a:cubicBezTo>
                    <a:pt x="1158" y="162"/>
                    <a:pt x="1157" y="164"/>
                    <a:pt x="1156" y="166"/>
                  </a:cubicBezTo>
                  <a:cubicBezTo>
                    <a:pt x="1156" y="167"/>
                    <a:pt x="1155" y="168"/>
                    <a:pt x="1155" y="169"/>
                  </a:cubicBezTo>
                  <a:cubicBezTo>
                    <a:pt x="1155" y="169"/>
                    <a:pt x="1155" y="170"/>
                    <a:pt x="1154" y="170"/>
                  </a:cubicBezTo>
                  <a:cubicBezTo>
                    <a:pt x="1154" y="171"/>
                    <a:pt x="1154" y="171"/>
                    <a:pt x="1154" y="172"/>
                  </a:cubicBezTo>
                  <a:cubicBezTo>
                    <a:pt x="1154" y="172"/>
                    <a:pt x="1154" y="173"/>
                    <a:pt x="1154" y="173"/>
                  </a:cubicBezTo>
                  <a:cubicBezTo>
                    <a:pt x="1154" y="174"/>
                    <a:pt x="1154" y="174"/>
                    <a:pt x="1154" y="174"/>
                  </a:cubicBezTo>
                  <a:cubicBezTo>
                    <a:pt x="1153" y="174"/>
                    <a:pt x="1153" y="174"/>
                    <a:pt x="1153" y="174"/>
                  </a:cubicBezTo>
                  <a:cubicBezTo>
                    <a:pt x="1153" y="174"/>
                    <a:pt x="1153" y="174"/>
                    <a:pt x="1153" y="174"/>
                  </a:cubicBezTo>
                  <a:cubicBezTo>
                    <a:pt x="1153" y="174"/>
                    <a:pt x="1153" y="174"/>
                    <a:pt x="1153" y="174"/>
                  </a:cubicBezTo>
                  <a:cubicBezTo>
                    <a:pt x="1153" y="175"/>
                    <a:pt x="1153" y="175"/>
                    <a:pt x="1153" y="175"/>
                  </a:cubicBezTo>
                  <a:cubicBezTo>
                    <a:pt x="1153" y="176"/>
                    <a:pt x="1153" y="177"/>
                    <a:pt x="1153" y="178"/>
                  </a:cubicBezTo>
                  <a:cubicBezTo>
                    <a:pt x="1153" y="179"/>
                    <a:pt x="1153" y="181"/>
                    <a:pt x="1153" y="182"/>
                  </a:cubicBezTo>
                  <a:cubicBezTo>
                    <a:pt x="1152" y="182"/>
                    <a:pt x="1152" y="181"/>
                    <a:pt x="1152" y="181"/>
                  </a:cubicBezTo>
                  <a:cubicBezTo>
                    <a:pt x="1151" y="180"/>
                    <a:pt x="1150" y="178"/>
                    <a:pt x="1149" y="176"/>
                  </a:cubicBezTo>
                  <a:cubicBezTo>
                    <a:pt x="1148" y="176"/>
                    <a:pt x="1148" y="175"/>
                    <a:pt x="1147" y="175"/>
                  </a:cubicBezTo>
                  <a:cubicBezTo>
                    <a:pt x="1147" y="174"/>
                    <a:pt x="1146" y="174"/>
                    <a:pt x="1146" y="173"/>
                  </a:cubicBezTo>
                  <a:cubicBezTo>
                    <a:pt x="1145" y="173"/>
                    <a:pt x="1145" y="172"/>
                    <a:pt x="1144" y="172"/>
                  </a:cubicBezTo>
                  <a:cubicBezTo>
                    <a:pt x="1144" y="172"/>
                    <a:pt x="1143" y="171"/>
                    <a:pt x="1142" y="171"/>
                  </a:cubicBezTo>
                  <a:cubicBezTo>
                    <a:pt x="1141" y="170"/>
                    <a:pt x="1139" y="169"/>
                    <a:pt x="1138" y="169"/>
                  </a:cubicBezTo>
                  <a:cubicBezTo>
                    <a:pt x="1137" y="169"/>
                    <a:pt x="1137" y="168"/>
                    <a:pt x="1136" y="168"/>
                  </a:cubicBezTo>
                  <a:cubicBezTo>
                    <a:pt x="1136" y="168"/>
                    <a:pt x="1136" y="168"/>
                    <a:pt x="1135" y="168"/>
                  </a:cubicBezTo>
                  <a:cubicBezTo>
                    <a:pt x="1135" y="168"/>
                    <a:pt x="1134" y="168"/>
                    <a:pt x="1134" y="168"/>
                  </a:cubicBezTo>
                  <a:cubicBezTo>
                    <a:pt x="1133" y="168"/>
                    <a:pt x="1133" y="168"/>
                    <a:pt x="1133" y="168"/>
                  </a:cubicBezTo>
                  <a:cubicBezTo>
                    <a:pt x="1129" y="167"/>
                    <a:pt x="1125" y="168"/>
                    <a:pt x="1122" y="168"/>
                  </a:cubicBezTo>
                  <a:cubicBezTo>
                    <a:pt x="1120" y="168"/>
                    <a:pt x="1118" y="168"/>
                    <a:pt x="1117" y="168"/>
                  </a:cubicBezTo>
                  <a:cubicBezTo>
                    <a:pt x="1116" y="167"/>
                    <a:pt x="1115" y="167"/>
                    <a:pt x="1114" y="167"/>
                  </a:cubicBezTo>
                  <a:cubicBezTo>
                    <a:pt x="1114" y="167"/>
                    <a:pt x="1114" y="167"/>
                    <a:pt x="1114" y="167"/>
                  </a:cubicBezTo>
                  <a:cubicBezTo>
                    <a:pt x="1114" y="167"/>
                    <a:pt x="1113" y="167"/>
                    <a:pt x="1113" y="167"/>
                  </a:cubicBezTo>
                  <a:cubicBezTo>
                    <a:pt x="1113" y="166"/>
                    <a:pt x="1113" y="166"/>
                    <a:pt x="1113" y="166"/>
                  </a:cubicBezTo>
                  <a:cubicBezTo>
                    <a:pt x="1112" y="166"/>
                    <a:pt x="1112" y="166"/>
                    <a:pt x="1112" y="166"/>
                  </a:cubicBezTo>
                  <a:cubicBezTo>
                    <a:pt x="1109" y="164"/>
                    <a:pt x="1107" y="162"/>
                    <a:pt x="1104" y="159"/>
                  </a:cubicBezTo>
                  <a:cubicBezTo>
                    <a:pt x="1102" y="156"/>
                    <a:pt x="1100" y="152"/>
                    <a:pt x="1097" y="149"/>
                  </a:cubicBezTo>
                  <a:cubicBezTo>
                    <a:pt x="1095" y="146"/>
                    <a:pt x="1092" y="144"/>
                    <a:pt x="1090" y="141"/>
                  </a:cubicBezTo>
                  <a:cubicBezTo>
                    <a:pt x="1088" y="139"/>
                    <a:pt x="1086" y="137"/>
                    <a:pt x="1085" y="136"/>
                  </a:cubicBezTo>
                  <a:cubicBezTo>
                    <a:pt x="1084" y="135"/>
                    <a:pt x="1084" y="135"/>
                    <a:pt x="1084" y="134"/>
                  </a:cubicBezTo>
                  <a:cubicBezTo>
                    <a:pt x="1084" y="134"/>
                    <a:pt x="1084" y="134"/>
                    <a:pt x="1084" y="133"/>
                  </a:cubicBezTo>
                  <a:cubicBezTo>
                    <a:pt x="1084" y="133"/>
                    <a:pt x="1084" y="133"/>
                    <a:pt x="1084" y="132"/>
                  </a:cubicBezTo>
                  <a:cubicBezTo>
                    <a:pt x="1083" y="132"/>
                    <a:pt x="1083" y="132"/>
                    <a:pt x="1083" y="132"/>
                  </a:cubicBezTo>
                  <a:cubicBezTo>
                    <a:pt x="1083" y="131"/>
                    <a:pt x="1083" y="130"/>
                    <a:pt x="1083" y="130"/>
                  </a:cubicBezTo>
                  <a:cubicBezTo>
                    <a:pt x="1082" y="129"/>
                    <a:pt x="1082" y="129"/>
                    <a:pt x="1082" y="128"/>
                  </a:cubicBezTo>
                  <a:cubicBezTo>
                    <a:pt x="1082" y="127"/>
                    <a:pt x="1081" y="127"/>
                    <a:pt x="1081" y="126"/>
                  </a:cubicBezTo>
                  <a:cubicBezTo>
                    <a:pt x="1081" y="126"/>
                    <a:pt x="1081" y="125"/>
                    <a:pt x="1081" y="124"/>
                  </a:cubicBezTo>
                  <a:cubicBezTo>
                    <a:pt x="1080" y="123"/>
                    <a:pt x="1080" y="121"/>
                    <a:pt x="1080" y="120"/>
                  </a:cubicBezTo>
                  <a:cubicBezTo>
                    <a:pt x="1079" y="118"/>
                    <a:pt x="1079" y="117"/>
                    <a:pt x="1079" y="115"/>
                  </a:cubicBezTo>
                  <a:cubicBezTo>
                    <a:pt x="1079" y="114"/>
                    <a:pt x="1079" y="113"/>
                    <a:pt x="1078" y="111"/>
                  </a:cubicBezTo>
                  <a:cubicBezTo>
                    <a:pt x="1079" y="111"/>
                    <a:pt x="1079" y="111"/>
                    <a:pt x="1079" y="111"/>
                  </a:cubicBezTo>
                  <a:cubicBezTo>
                    <a:pt x="1079" y="112"/>
                    <a:pt x="1079" y="113"/>
                    <a:pt x="1079" y="114"/>
                  </a:cubicBezTo>
                  <a:cubicBezTo>
                    <a:pt x="1103" y="108"/>
                    <a:pt x="1089" y="79"/>
                    <a:pt x="1078" y="66"/>
                  </a:cubicBezTo>
                  <a:cubicBezTo>
                    <a:pt x="1077" y="76"/>
                    <a:pt x="1055" y="111"/>
                    <a:pt x="1076" y="114"/>
                  </a:cubicBezTo>
                  <a:cubicBezTo>
                    <a:pt x="1076" y="115"/>
                    <a:pt x="1076" y="115"/>
                    <a:pt x="1076" y="116"/>
                  </a:cubicBezTo>
                  <a:cubicBezTo>
                    <a:pt x="1076" y="117"/>
                    <a:pt x="1077" y="119"/>
                    <a:pt x="1077" y="120"/>
                  </a:cubicBezTo>
                  <a:cubicBezTo>
                    <a:pt x="1077" y="122"/>
                    <a:pt x="1078" y="123"/>
                    <a:pt x="1078" y="125"/>
                  </a:cubicBezTo>
                  <a:cubicBezTo>
                    <a:pt x="1078" y="126"/>
                    <a:pt x="1079" y="126"/>
                    <a:pt x="1079" y="127"/>
                  </a:cubicBezTo>
                  <a:cubicBezTo>
                    <a:pt x="1079" y="128"/>
                    <a:pt x="1079" y="128"/>
                    <a:pt x="1079" y="129"/>
                  </a:cubicBezTo>
                  <a:cubicBezTo>
                    <a:pt x="1080" y="130"/>
                    <a:pt x="1080" y="130"/>
                    <a:pt x="1080" y="131"/>
                  </a:cubicBezTo>
                  <a:cubicBezTo>
                    <a:pt x="1080" y="131"/>
                    <a:pt x="1080" y="131"/>
                    <a:pt x="1080" y="131"/>
                  </a:cubicBezTo>
                  <a:cubicBezTo>
                    <a:pt x="1079" y="130"/>
                    <a:pt x="1077" y="128"/>
                    <a:pt x="1076" y="127"/>
                  </a:cubicBezTo>
                  <a:cubicBezTo>
                    <a:pt x="1075" y="127"/>
                    <a:pt x="1075" y="126"/>
                    <a:pt x="1074" y="126"/>
                  </a:cubicBezTo>
                  <a:cubicBezTo>
                    <a:pt x="1074" y="125"/>
                    <a:pt x="1073" y="125"/>
                    <a:pt x="1073" y="124"/>
                  </a:cubicBezTo>
                  <a:cubicBezTo>
                    <a:pt x="1072" y="123"/>
                    <a:pt x="1071" y="123"/>
                    <a:pt x="1070" y="122"/>
                  </a:cubicBezTo>
                  <a:cubicBezTo>
                    <a:pt x="1068" y="121"/>
                    <a:pt x="1066" y="119"/>
                    <a:pt x="1065" y="118"/>
                  </a:cubicBezTo>
                  <a:cubicBezTo>
                    <a:pt x="1064" y="118"/>
                    <a:pt x="1063" y="117"/>
                    <a:pt x="1063" y="117"/>
                  </a:cubicBezTo>
                  <a:cubicBezTo>
                    <a:pt x="1062" y="117"/>
                    <a:pt x="1062" y="117"/>
                    <a:pt x="1061" y="117"/>
                  </a:cubicBezTo>
                  <a:cubicBezTo>
                    <a:pt x="1061" y="117"/>
                    <a:pt x="1061" y="117"/>
                    <a:pt x="1061" y="117"/>
                  </a:cubicBezTo>
                  <a:cubicBezTo>
                    <a:pt x="1061" y="117"/>
                    <a:pt x="1061" y="117"/>
                    <a:pt x="1061" y="117"/>
                  </a:cubicBezTo>
                  <a:cubicBezTo>
                    <a:pt x="1061" y="117"/>
                    <a:pt x="1061" y="117"/>
                    <a:pt x="1061" y="117"/>
                  </a:cubicBezTo>
                  <a:cubicBezTo>
                    <a:pt x="1061" y="117"/>
                    <a:pt x="1061" y="118"/>
                    <a:pt x="1061" y="118"/>
                  </a:cubicBezTo>
                  <a:cubicBezTo>
                    <a:pt x="1061" y="118"/>
                    <a:pt x="1061" y="118"/>
                    <a:pt x="1061" y="118"/>
                  </a:cubicBezTo>
                  <a:cubicBezTo>
                    <a:pt x="1061" y="119"/>
                    <a:pt x="1061" y="119"/>
                    <a:pt x="1062" y="119"/>
                  </a:cubicBezTo>
                  <a:cubicBezTo>
                    <a:pt x="1062" y="119"/>
                    <a:pt x="1062" y="119"/>
                    <a:pt x="1062" y="119"/>
                  </a:cubicBezTo>
                  <a:cubicBezTo>
                    <a:pt x="1062" y="119"/>
                    <a:pt x="1062" y="119"/>
                    <a:pt x="1062" y="119"/>
                  </a:cubicBezTo>
                  <a:cubicBezTo>
                    <a:pt x="1062" y="119"/>
                    <a:pt x="1061" y="118"/>
                    <a:pt x="1061" y="118"/>
                  </a:cubicBezTo>
                  <a:cubicBezTo>
                    <a:pt x="1061" y="118"/>
                    <a:pt x="1061" y="118"/>
                    <a:pt x="1061" y="118"/>
                  </a:cubicBezTo>
                  <a:cubicBezTo>
                    <a:pt x="1061" y="118"/>
                    <a:pt x="1062" y="118"/>
                    <a:pt x="1062" y="118"/>
                  </a:cubicBezTo>
                  <a:cubicBezTo>
                    <a:pt x="1062" y="118"/>
                    <a:pt x="1062" y="118"/>
                    <a:pt x="1062" y="118"/>
                  </a:cubicBezTo>
                  <a:cubicBezTo>
                    <a:pt x="1062" y="118"/>
                    <a:pt x="1062" y="118"/>
                    <a:pt x="1062" y="118"/>
                  </a:cubicBezTo>
                  <a:cubicBezTo>
                    <a:pt x="1062" y="118"/>
                    <a:pt x="1062" y="118"/>
                    <a:pt x="1062" y="118"/>
                  </a:cubicBezTo>
                  <a:cubicBezTo>
                    <a:pt x="1062" y="118"/>
                    <a:pt x="1062" y="118"/>
                    <a:pt x="1062" y="118"/>
                  </a:cubicBezTo>
                  <a:cubicBezTo>
                    <a:pt x="1063" y="118"/>
                    <a:pt x="1063" y="119"/>
                    <a:pt x="1064" y="119"/>
                  </a:cubicBezTo>
                  <a:cubicBezTo>
                    <a:pt x="1065" y="121"/>
                    <a:pt x="1066" y="122"/>
                    <a:pt x="1068" y="124"/>
                  </a:cubicBezTo>
                  <a:cubicBezTo>
                    <a:pt x="1068" y="125"/>
                    <a:pt x="1069" y="126"/>
                    <a:pt x="1070" y="127"/>
                  </a:cubicBezTo>
                  <a:cubicBezTo>
                    <a:pt x="1070" y="128"/>
                    <a:pt x="1071" y="128"/>
                    <a:pt x="1071" y="128"/>
                  </a:cubicBezTo>
                  <a:cubicBezTo>
                    <a:pt x="1072" y="129"/>
                    <a:pt x="1072" y="129"/>
                    <a:pt x="1073" y="130"/>
                  </a:cubicBezTo>
                  <a:cubicBezTo>
                    <a:pt x="1077" y="134"/>
                    <a:pt x="1082" y="139"/>
                    <a:pt x="1087" y="144"/>
                  </a:cubicBezTo>
                  <a:cubicBezTo>
                    <a:pt x="1089" y="146"/>
                    <a:pt x="1092" y="149"/>
                    <a:pt x="1094" y="152"/>
                  </a:cubicBezTo>
                  <a:cubicBezTo>
                    <a:pt x="1095" y="153"/>
                    <a:pt x="1096" y="154"/>
                    <a:pt x="1097" y="155"/>
                  </a:cubicBezTo>
                  <a:cubicBezTo>
                    <a:pt x="1096" y="155"/>
                    <a:pt x="1096" y="155"/>
                    <a:pt x="1096" y="155"/>
                  </a:cubicBezTo>
                  <a:cubicBezTo>
                    <a:pt x="1095" y="154"/>
                    <a:pt x="1093" y="154"/>
                    <a:pt x="1092" y="154"/>
                  </a:cubicBezTo>
                  <a:cubicBezTo>
                    <a:pt x="1091" y="153"/>
                    <a:pt x="1090" y="153"/>
                    <a:pt x="1089" y="153"/>
                  </a:cubicBezTo>
                  <a:cubicBezTo>
                    <a:pt x="1087" y="152"/>
                    <a:pt x="1086" y="152"/>
                    <a:pt x="1085" y="152"/>
                  </a:cubicBezTo>
                  <a:cubicBezTo>
                    <a:pt x="1085" y="152"/>
                    <a:pt x="1085" y="152"/>
                    <a:pt x="1084" y="152"/>
                  </a:cubicBezTo>
                  <a:cubicBezTo>
                    <a:pt x="1085" y="151"/>
                    <a:pt x="1085" y="151"/>
                    <a:pt x="1085" y="151"/>
                  </a:cubicBezTo>
                  <a:cubicBezTo>
                    <a:pt x="1069" y="141"/>
                    <a:pt x="1055" y="146"/>
                    <a:pt x="1039" y="152"/>
                  </a:cubicBezTo>
                  <a:cubicBezTo>
                    <a:pt x="1051" y="164"/>
                    <a:pt x="1067" y="162"/>
                    <a:pt x="1081" y="155"/>
                  </a:cubicBezTo>
                  <a:cubicBezTo>
                    <a:pt x="1082" y="155"/>
                    <a:pt x="1083" y="155"/>
                    <a:pt x="1084" y="155"/>
                  </a:cubicBezTo>
                  <a:cubicBezTo>
                    <a:pt x="1086" y="155"/>
                    <a:pt x="1087" y="156"/>
                    <a:pt x="1088" y="156"/>
                  </a:cubicBezTo>
                  <a:cubicBezTo>
                    <a:pt x="1089" y="156"/>
                    <a:pt x="1090" y="156"/>
                    <a:pt x="1091" y="157"/>
                  </a:cubicBezTo>
                  <a:cubicBezTo>
                    <a:pt x="1093" y="157"/>
                    <a:pt x="1094" y="157"/>
                    <a:pt x="1095" y="158"/>
                  </a:cubicBezTo>
                  <a:cubicBezTo>
                    <a:pt x="1096" y="158"/>
                    <a:pt x="1097" y="158"/>
                    <a:pt x="1097" y="159"/>
                  </a:cubicBezTo>
                  <a:cubicBezTo>
                    <a:pt x="1098" y="159"/>
                    <a:pt x="1098" y="159"/>
                    <a:pt x="1098" y="159"/>
                  </a:cubicBezTo>
                  <a:cubicBezTo>
                    <a:pt x="1098" y="159"/>
                    <a:pt x="1098" y="159"/>
                    <a:pt x="1099" y="159"/>
                  </a:cubicBezTo>
                  <a:cubicBezTo>
                    <a:pt x="1099" y="159"/>
                    <a:pt x="1099" y="159"/>
                    <a:pt x="1100" y="159"/>
                  </a:cubicBezTo>
                  <a:cubicBezTo>
                    <a:pt x="1100" y="160"/>
                    <a:pt x="1101" y="160"/>
                    <a:pt x="1101" y="161"/>
                  </a:cubicBezTo>
                  <a:cubicBezTo>
                    <a:pt x="1104" y="164"/>
                    <a:pt x="1107" y="167"/>
                    <a:pt x="1110" y="169"/>
                  </a:cubicBezTo>
                  <a:cubicBezTo>
                    <a:pt x="1110" y="170"/>
                    <a:pt x="1111" y="170"/>
                    <a:pt x="1111" y="170"/>
                  </a:cubicBezTo>
                  <a:cubicBezTo>
                    <a:pt x="1112" y="170"/>
                    <a:pt x="1112" y="170"/>
                    <a:pt x="1112" y="170"/>
                  </a:cubicBezTo>
                  <a:cubicBezTo>
                    <a:pt x="1112" y="170"/>
                    <a:pt x="1112" y="170"/>
                    <a:pt x="1112" y="170"/>
                  </a:cubicBezTo>
                  <a:cubicBezTo>
                    <a:pt x="1113" y="171"/>
                    <a:pt x="1113" y="171"/>
                    <a:pt x="1113" y="171"/>
                  </a:cubicBezTo>
                  <a:cubicBezTo>
                    <a:pt x="1114" y="171"/>
                    <a:pt x="1115" y="171"/>
                    <a:pt x="1116" y="172"/>
                  </a:cubicBezTo>
                  <a:cubicBezTo>
                    <a:pt x="1118" y="172"/>
                    <a:pt x="1120" y="172"/>
                    <a:pt x="1122" y="172"/>
                  </a:cubicBezTo>
                  <a:cubicBezTo>
                    <a:pt x="1126" y="172"/>
                    <a:pt x="1129" y="171"/>
                    <a:pt x="1132" y="172"/>
                  </a:cubicBezTo>
                  <a:cubicBezTo>
                    <a:pt x="1133" y="172"/>
                    <a:pt x="1133" y="172"/>
                    <a:pt x="1133" y="172"/>
                  </a:cubicBezTo>
                  <a:cubicBezTo>
                    <a:pt x="1134" y="172"/>
                    <a:pt x="1134" y="172"/>
                    <a:pt x="1135" y="172"/>
                  </a:cubicBezTo>
                  <a:cubicBezTo>
                    <a:pt x="1135" y="172"/>
                    <a:pt x="1135" y="172"/>
                    <a:pt x="1136" y="172"/>
                  </a:cubicBezTo>
                  <a:cubicBezTo>
                    <a:pt x="1136" y="172"/>
                    <a:pt x="1136" y="172"/>
                    <a:pt x="1137" y="173"/>
                  </a:cubicBezTo>
                  <a:cubicBezTo>
                    <a:pt x="1138" y="173"/>
                    <a:pt x="1139" y="174"/>
                    <a:pt x="1140" y="174"/>
                  </a:cubicBezTo>
                  <a:cubicBezTo>
                    <a:pt x="1141" y="175"/>
                    <a:pt x="1142" y="176"/>
                    <a:pt x="1143" y="176"/>
                  </a:cubicBezTo>
                  <a:cubicBezTo>
                    <a:pt x="1144" y="177"/>
                    <a:pt x="1145" y="177"/>
                    <a:pt x="1145" y="177"/>
                  </a:cubicBezTo>
                  <a:cubicBezTo>
                    <a:pt x="1146" y="178"/>
                    <a:pt x="1146" y="178"/>
                    <a:pt x="1146" y="178"/>
                  </a:cubicBezTo>
                  <a:cubicBezTo>
                    <a:pt x="1148" y="180"/>
                    <a:pt x="1150" y="181"/>
                    <a:pt x="1151" y="182"/>
                  </a:cubicBezTo>
                  <a:cubicBezTo>
                    <a:pt x="1152" y="183"/>
                    <a:pt x="1152" y="183"/>
                    <a:pt x="1153" y="183"/>
                  </a:cubicBezTo>
                  <a:cubicBezTo>
                    <a:pt x="1152" y="186"/>
                    <a:pt x="1152" y="189"/>
                    <a:pt x="1153" y="191"/>
                  </a:cubicBezTo>
                  <a:cubicBezTo>
                    <a:pt x="1153" y="196"/>
                    <a:pt x="1153" y="200"/>
                    <a:pt x="1153" y="205"/>
                  </a:cubicBezTo>
                  <a:cubicBezTo>
                    <a:pt x="1154" y="209"/>
                    <a:pt x="1154" y="214"/>
                    <a:pt x="1154" y="218"/>
                  </a:cubicBezTo>
                  <a:cubicBezTo>
                    <a:pt x="1154" y="228"/>
                    <a:pt x="1153" y="237"/>
                    <a:pt x="1151" y="247"/>
                  </a:cubicBezTo>
                  <a:cubicBezTo>
                    <a:pt x="1150" y="252"/>
                    <a:pt x="1149" y="257"/>
                    <a:pt x="1148" y="262"/>
                  </a:cubicBezTo>
                  <a:cubicBezTo>
                    <a:pt x="1148" y="263"/>
                    <a:pt x="1148" y="264"/>
                    <a:pt x="1148" y="266"/>
                  </a:cubicBezTo>
                  <a:cubicBezTo>
                    <a:pt x="1147" y="267"/>
                    <a:pt x="1147" y="269"/>
                    <a:pt x="1147" y="270"/>
                  </a:cubicBezTo>
                  <a:cubicBezTo>
                    <a:pt x="1147" y="272"/>
                    <a:pt x="1147" y="275"/>
                    <a:pt x="1148" y="278"/>
                  </a:cubicBezTo>
                  <a:cubicBezTo>
                    <a:pt x="1148" y="283"/>
                    <a:pt x="1149" y="288"/>
                    <a:pt x="1150" y="293"/>
                  </a:cubicBezTo>
                  <a:cubicBezTo>
                    <a:pt x="1151" y="296"/>
                    <a:pt x="1152" y="300"/>
                    <a:pt x="1153" y="303"/>
                  </a:cubicBezTo>
                  <a:cubicBezTo>
                    <a:pt x="1153" y="302"/>
                    <a:pt x="1152" y="301"/>
                    <a:pt x="1151" y="299"/>
                  </a:cubicBezTo>
                  <a:cubicBezTo>
                    <a:pt x="1151" y="299"/>
                    <a:pt x="1151" y="298"/>
                    <a:pt x="1150" y="297"/>
                  </a:cubicBezTo>
                  <a:cubicBezTo>
                    <a:pt x="1150" y="297"/>
                    <a:pt x="1149" y="296"/>
                    <a:pt x="1149" y="296"/>
                  </a:cubicBezTo>
                  <a:cubicBezTo>
                    <a:pt x="1148" y="295"/>
                    <a:pt x="1148" y="294"/>
                    <a:pt x="1147" y="294"/>
                  </a:cubicBezTo>
                  <a:cubicBezTo>
                    <a:pt x="1147" y="294"/>
                    <a:pt x="1147" y="293"/>
                    <a:pt x="1147" y="293"/>
                  </a:cubicBezTo>
                  <a:cubicBezTo>
                    <a:pt x="1147" y="292"/>
                    <a:pt x="1148" y="291"/>
                    <a:pt x="1148" y="290"/>
                  </a:cubicBezTo>
                  <a:cubicBezTo>
                    <a:pt x="1147" y="291"/>
                    <a:pt x="1147" y="292"/>
                    <a:pt x="1146" y="292"/>
                  </a:cubicBezTo>
                  <a:cubicBezTo>
                    <a:pt x="1146" y="292"/>
                    <a:pt x="1146" y="292"/>
                    <a:pt x="1145" y="292"/>
                  </a:cubicBezTo>
                  <a:cubicBezTo>
                    <a:pt x="1143" y="290"/>
                    <a:pt x="1140" y="287"/>
                    <a:pt x="1136" y="286"/>
                  </a:cubicBezTo>
                  <a:cubicBezTo>
                    <a:pt x="1135" y="286"/>
                    <a:pt x="1135" y="286"/>
                    <a:pt x="1134" y="286"/>
                  </a:cubicBezTo>
                  <a:cubicBezTo>
                    <a:pt x="1134" y="286"/>
                    <a:pt x="1133" y="286"/>
                    <a:pt x="1133" y="286"/>
                  </a:cubicBezTo>
                  <a:cubicBezTo>
                    <a:pt x="1132" y="286"/>
                    <a:pt x="1132" y="286"/>
                    <a:pt x="1132" y="286"/>
                  </a:cubicBezTo>
                  <a:cubicBezTo>
                    <a:pt x="1131" y="286"/>
                    <a:pt x="1131" y="286"/>
                    <a:pt x="1131" y="286"/>
                  </a:cubicBezTo>
                  <a:cubicBezTo>
                    <a:pt x="1130" y="286"/>
                    <a:pt x="1130" y="286"/>
                    <a:pt x="1129" y="286"/>
                  </a:cubicBezTo>
                  <a:cubicBezTo>
                    <a:pt x="1127" y="286"/>
                    <a:pt x="1125" y="286"/>
                    <a:pt x="1123" y="286"/>
                  </a:cubicBezTo>
                  <a:cubicBezTo>
                    <a:pt x="1122" y="286"/>
                    <a:pt x="1121" y="287"/>
                    <a:pt x="1120" y="287"/>
                  </a:cubicBezTo>
                  <a:cubicBezTo>
                    <a:pt x="1119" y="287"/>
                    <a:pt x="1118" y="287"/>
                    <a:pt x="1117" y="287"/>
                  </a:cubicBezTo>
                  <a:cubicBezTo>
                    <a:pt x="1116" y="287"/>
                    <a:pt x="1115" y="287"/>
                    <a:pt x="1114" y="287"/>
                  </a:cubicBezTo>
                  <a:cubicBezTo>
                    <a:pt x="1113" y="287"/>
                    <a:pt x="1112" y="287"/>
                    <a:pt x="1111" y="287"/>
                  </a:cubicBezTo>
                  <a:cubicBezTo>
                    <a:pt x="1110" y="287"/>
                    <a:pt x="1109" y="287"/>
                    <a:pt x="1109" y="287"/>
                  </a:cubicBezTo>
                  <a:cubicBezTo>
                    <a:pt x="1109" y="287"/>
                    <a:pt x="1109" y="287"/>
                    <a:pt x="1108" y="287"/>
                  </a:cubicBezTo>
                  <a:cubicBezTo>
                    <a:pt x="1108" y="287"/>
                    <a:pt x="1108" y="286"/>
                    <a:pt x="1108" y="286"/>
                  </a:cubicBezTo>
                  <a:cubicBezTo>
                    <a:pt x="1107" y="286"/>
                    <a:pt x="1107" y="286"/>
                    <a:pt x="1107" y="285"/>
                  </a:cubicBezTo>
                  <a:cubicBezTo>
                    <a:pt x="1107" y="285"/>
                    <a:pt x="1107" y="285"/>
                    <a:pt x="1107" y="285"/>
                  </a:cubicBezTo>
                  <a:cubicBezTo>
                    <a:pt x="1106" y="284"/>
                    <a:pt x="1106" y="284"/>
                    <a:pt x="1106" y="284"/>
                  </a:cubicBezTo>
                  <a:cubicBezTo>
                    <a:pt x="1105" y="283"/>
                    <a:pt x="1105" y="283"/>
                    <a:pt x="1104" y="282"/>
                  </a:cubicBezTo>
                  <a:cubicBezTo>
                    <a:pt x="1104" y="282"/>
                    <a:pt x="1104" y="282"/>
                    <a:pt x="1104" y="282"/>
                  </a:cubicBezTo>
                  <a:cubicBezTo>
                    <a:pt x="1104" y="281"/>
                    <a:pt x="1104" y="281"/>
                    <a:pt x="1103" y="281"/>
                  </a:cubicBezTo>
                  <a:cubicBezTo>
                    <a:pt x="1103" y="280"/>
                    <a:pt x="1103" y="280"/>
                    <a:pt x="1102" y="279"/>
                  </a:cubicBezTo>
                  <a:cubicBezTo>
                    <a:pt x="1102" y="278"/>
                    <a:pt x="1101" y="277"/>
                    <a:pt x="1100" y="276"/>
                  </a:cubicBezTo>
                  <a:cubicBezTo>
                    <a:pt x="1100" y="275"/>
                    <a:pt x="1099" y="273"/>
                    <a:pt x="1099" y="272"/>
                  </a:cubicBezTo>
                  <a:cubicBezTo>
                    <a:pt x="1099" y="272"/>
                    <a:pt x="1099" y="272"/>
                    <a:pt x="1099" y="272"/>
                  </a:cubicBezTo>
                  <a:cubicBezTo>
                    <a:pt x="1099" y="272"/>
                    <a:pt x="1100" y="272"/>
                    <a:pt x="1100" y="272"/>
                  </a:cubicBezTo>
                  <a:cubicBezTo>
                    <a:pt x="1100" y="271"/>
                    <a:pt x="1099" y="270"/>
                    <a:pt x="1099" y="269"/>
                  </a:cubicBezTo>
                  <a:cubicBezTo>
                    <a:pt x="1101" y="270"/>
                    <a:pt x="1101" y="270"/>
                    <a:pt x="1101" y="270"/>
                  </a:cubicBezTo>
                  <a:cubicBezTo>
                    <a:pt x="1120" y="258"/>
                    <a:pt x="1098" y="244"/>
                    <a:pt x="1095" y="233"/>
                  </a:cubicBezTo>
                  <a:cubicBezTo>
                    <a:pt x="1090" y="242"/>
                    <a:pt x="1081" y="267"/>
                    <a:pt x="1097" y="271"/>
                  </a:cubicBezTo>
                  <a:cubicBezTo>
                    <a:pt x="1097" y="272"/>
                    <a:pt x="1097" y="272"/>
                    <a:pt x="1097" y="273"/>
                  </a:cubicBezTo>
                  <a:cubicBezTo>
                    <a:pt x="1098" y="274"/>
                    <a:pt x="1098" y="275"/>
                    <a:pt x="1099" y="277"/>
                  </a:cubicBezTo>
                  <a:cubicBezTo>
                    <a:pt x="1099" y="278"/>
                    <a:pt x="1100" y="279"/>
                    <a:pt x="1101" y="280"/>
                  </a:cubicBezTo>
                  <a:cubicBezTo>
                    <a:pt x="1101" y="281"/>
                    <a:pt x="1101" y="281"/>
                    <a:pt x="1102" y="282"/>
                  </a:cubicBezTo>
                  <a:cubicBezTo>
                    <a:pt x="1102" y="282"/>
                    <a:pt x="1102" y="282"/>
                    <a:pt x="1102" y="283"/>
                  </a:cubicBezTo>
                  <a:cubicBezTo>
                    <a:pt x="1103" y="283"/>
                    <a:pt x="1103" y="283"/>
                    <a:pt x="1103" y="283"/>
                  </a:cubicBezTo>
                  <a:cubicBezTo>
                    <a:pt x="1103" y="284"/>
                    <a:pt x="1104" y="284"/>
                    <a:pt x="1104" y="285"/>
                  </a:cubicBezTo>
                  <a:cubicBezTo>
                    <a:pt x="1104" y="285"/>
                    <a:pt x="1105" y="286"/>
                    <a:pt x="1105" y="286"/>
                  </a:cubicBezTo>
                  <a:cubicBezTo>
                    <a:pt x="1105" y="286"/>
                    <a:pt x="1106" y="287"/>
                    <a:pt x="1106" y="287"/>
                  </a:cubicBezTo>
                  <a:cubicBezTo>
                    <a:pt x="1106" y="287"/>
                    <a:pt x="1106" y="287"/>
                    <a:pt x="1106" y="287"/>
                  </a:cubicBezTo>
                  <a:cubicBezTo>
                    <a:pt x="1104" y="287"/>
                    <a:pt x="1101" y="287"/>
                    <a:pt x="1098" y="286"/>
                  </a:cubicBezTo>
                  <a:cubicBezTo>
                    <a:pt x="1098" y="286"/>
                    <a:pt x="1097" y="286"/>
                    <a:pt x="1097" y="286"/>
                  </a:cubicBezTo>
                  <a:cubicBezTo>
                    <a:pt x="1095" y="286"/>
                    <a:pt x="1095" y="286"/>
                    <a:pt x="1095" y="286"/>
                  </a:cubicBezTo>
                  <a:cubicBezTo>
                    <a:pt x="1094" y="286"/>
                    <a:pt x="1093" y="285"/>
                    <a:pt x="1092" y="285"/>
                  </a:cubicBezTo>
                  <a:cubicBezTo>
                    <a:pt x="1091" y="285"/>
                    <a:pt x="1090" y="285"/>
                    <a:pt x="1089" y="284"/>
                  </a:cubicBezTo>
                  <a:cubicBezTo>
                    <a:pt x="1088" y="284"/>
                    <a:pt x="1087" y="284"/>
                    <a:pt x="1086" y="283"/>
                  </a:cubicBezTo>
                  <a:cubicBezTo>
                    <a:pt x="1082" y="282"/>
                    <a:pt x="1078" y="280"/>
                    <a:pt x="1075" y="278"/>
                  </a:cubicBezTo>
                  <a:cubicBezTo>
                    <a:pt x="1073" y="277"/>
                    <a:pt x="1072" y="277"/>
                    <a:pt x="1071" y="276"/>
                  </a:cubicBezTo>
                  <a:cubicBezTo>
                    <a:pt x="1071" y="276"/>
                    <a:pt x="1071" y="276"/>
                    <a:pt x="1071" y="276"/>
                  </a:cubicBezTo>
                  <a:cubicBezTo>
                    <a:pt x="1071" y="276"/>
                    <a:pt x="1070" y="276"/>
                    <a:pt x="1069" y="275"/>
                  </a:cubicBezTo>
                  <a:cubicBezTo>
                    <a:pt x="1069" y="275"/>
                    <a:pt x="1068" y="274"/>
                    <a:pt x="1067" y="274"/>
                  </a:cubicBezTo>
                  <a:cubicBezTo>
                    <a:pt x="1067" y="273"/>
                    <a:pt x="1066" y="273"/>
                    <a:pt x="1066" y="273"/>
                  </a:cubicBezTo>
                  <a:cubicBezTo>
                    <a:pt x="1066" y="273"/>
                    <a:pt x="1065" y="272"/>
                    <a:pt x="1065" y="272"/>
                  </a:cubicBezTo>
                  <a:cubicBezTo>
                    <a:pt x="1064" y="271"/>
                    <a:pt x="1062" y="270"/>
                    <a:pt x="1061" y="269"/>
                  </a:cubicBezTo>
                  <a:cubicBezTo>
                    <a:pt x="1060" y="268"/>
                    <a:pt x="1060" y="268"/>
                    <a:pt x="1059" y="267"/>
                  </a:cubicBezTo>
                  <a:cubicBezTo>
                    <a:pt x="1059" y="267"/>
                    <a:pt x="1058" y="267"/>
                    <a:pt x="1058" y="266"/>
                  </a:cubicBezTo>
                  <a:cubicBezTo>
                    <a:pt x="1058" y="266"/>
                    <a:pt x="1058" y="266"/>
                    <a:pt x="1057" y="265"/>
                  </a:cubicBezTo>
                  <a:cubicBezTo>
                    <a:pt x="1055" y="263"/>
                    <a:pt x="1053" y="261"/>
                    <a:pt x="1051" y="259"/>
                  </a:cubicBezTo>
                  <a:cubicBezTo>
                    <a:pt x="1050" y="258"/>
                    <a:pt x="1049" y="257"/>
                    <a:pt x="1049" y="256"/>
                  </a:cubicBezTo>
                  <a:cubicBezTo>
                    <a:pt x="1048" y="256"/>
                    <a:pt x="1047" y="255"/>
                    <a:pt x="1047" y="254"/>
                  </a:cubicBezTo>
                  <a:cubicBezTo>
                    <a:pt x="1044" y="251"/>
                    <a:pt x="1043" y="249"/>
                    <a:pt x="1043" y="249"/>
                  </a:cubicBezTo>
                  <a:cubicBezTo>
                    <a:pt x="1043" y="249"/>
                    <a:pt x="1043" y="250"/>
                    <a:pt x="1043" y="251"/>
                  </a:cubicBezTo>
                  <a:cubicBezTo>
                    <a:pt x="1044" y="252"/>
                    <a:pt x="1044" y="253"/>
                    <a:pt x="1045" y="255"/>
                  </a:cubicBezTo>
                  <a:cubicBezTo>
                    <a:pt x="1046" y="256"/>
                    <a:pt x="1046" y="257"/>
                    <a:pt x="1047" y="258"/>
                  </a:cubicBezTo>
                  <a:cubicBezTo>
                    <a:pt x="1047" y="259"/>
                    <a:pt x="1048" y="260"/>
                    <a:pt x="1049" y="261"/>
                  </a:cubicBezTo>
                  <a:cubicBezTo>
                    <a:pt x="1049" y="262"/>
                    <a:pt x="1050" y="263"/>
                    <a:pt x="1051" y="265"/>
                  </a:cubicBezTo>
                  <a:cubicBezTo>
                    <a:pt x="1052" y="265"/>
                    <a:pt x="1052" y="266"/>
                    <a:pt x="1053" y="266"/>
                  </a:cubicBezTo>
                  <a:cubicBezTo>
                    <a:pt x="1053" y="267"/>
                    <a:pt x="1054" y="268"/>
                    <a:pt x="1054" y="268"/>
                  </a:cubicBezTo>
                  <a:cubicBezTo>
                    <a:pt x="1055" y="268"/>
                    <a:pt x="1055" y="269"/>
                    <a:pt x="1055" y="269"/>
                  </a:cubicBezTo>
                  <a:cubicBezTo>
                    <a:pt x="1056" y="269"/>
                    <a:pt x="1056" y="270"/>
                    <a:pt x="1056" y="270"/>
                  </a:cubicBezTo>
                  <a:cubicBezTo>
                    <a:pt x="1057" y="271"/>
                    <a:pt x="1058" y="271"/>
                    <a:pt x="1058" y="272"/>
                  </a:cubicBezTo>
                  <a:cubicBezTo>
                    <a:pt x="1059" y="272"/>
                    <a:pt x="1060" y="273"/>
                    <a:pt x="1061" y="274"/>
                  </a:cubicBezTo>
                  <a:cubicBezTo>
                    <a:pt x="1060" y="274"/>
                    <a:pt x="1059" y="274"/>
                    <a:pt x="1058" y="274"/>
                  </a:cubicBezTo>
                  <a:cubicBezTo>
                    <a:pt x="1057" y="274"/>
                    <a:pt x="1056" y="274"/>
                    <a:pt x="1054" y="274"/>
                  </a:cubicBezTo>
                  <a:cubicBezTo>
                    <a:pt x="1053" y="274"/>
                    <a:pt x="1052" y="275"/>
                    <a:pt x="1050" y="275"/>
                  </a:cubicBezTo>
                  <a:cubicBezTo>
                    <a:pt x="1050" y="275"/>
                    <a:pt x="1049" y="275"/>
                    <a:pt x="1048" y="275"/>
                  </a:cubicBezTo>
                  <a:cubicBezTo>
                    <a:pt x="1048" y="275"/>
                    <a:pt x="1048" y="275"/>
                    <a:pt x="1048" y="275"/>
                  </a:cubicBezTo>
                  <a:cubicBezTo>
                    <a:pt x="1046" y="276"/>
                    <a:pt x="1046" y="276"/>
                    <a:pt x="1046" y="276"/>
                  </a:cubicBezTo>
                  <a:cubicBezTo>
                    <a:pt x="1033" y="261"/>
                    <a:pt x="1022" y="275"/>
                    <a:pt x="1010" y="282"/>
                  </a:cubicBezTo>
                  <a:cubicBezTo>
                    <a:pt x="1026" y="300"/>
                    <a:pt x="1040" y="301"/>
                    <a:pt x="1047" y="279"/>
                  </a:cubicBezTo>
                  <a:cubicBezTo>
                    <a:pt x="1047" y="279"/>
                    <a:pt x="1047" y="279"/>
                    <a:pt x="1047" y="279"/>
                  </a:cubicBezTo>
                  <a:cubicBezTo>
                    <a:pt x="1049" y="278"/>
                    <a:pt x="1050" y="278"/>
                    <a:pt x="1051" y="278"/>
                  </a:cubicBezTo>
                  <a:cubicBezTo>
                    <a:pt x="1052" y="278"/>
                    <a:pt x="1053" y="277"/>
                    <a:pt x="1055" y="277"/>
                  </a:cubicBezTo>
                  <a:cubicBezTo>
                    <a:pt x="1056" y="277"/>
                    <a:pt x="1057" y="277"/>
                    <a:pt x="1058" y="277"/>
                  </a:cubicBezTo>
                  <a:cubicBezTo>
                    <a:pt x="1059" y="277"/>
                    <a:pt x="1060" y="277"/>
                    <a:pt x="1062" y="277"/>
                  </a:cubicBezTo>
                  <a:cubicBezTo>
                    <a:pt x="1063" y="277"/>
                    <a:pt x="1064" y="277"/>
                    <a:pt x="1064" y="277"/>
                  </a:cubicBezTo>
                  <a:cubicBezTo>
                    <a:pt x="1065" y="277"/>
                    <a:pt x="1065" y="277"/>
                    <a:pt x="1065" y="277"/>
                  </a:cubicBezTo>
                  <a:cubicBezTo>
                    <a:pt x="1065" y="277"/>
                    <a:pt x="1065" y="277"/>
                    <a:pt x="1065" y="277"/>
                  </a:cubicBezTo>
                  <a:cubicBezTo>
                    <a:pt x="1066" y="278"/>
                    <a:pt x="1067" y="278"/>
                    <a:pt x="1067" y="279"/>
                  </a:cubicBezTo>
                  <a:cubicBezTo>
                    <a:pt x="1069" y="280"/>
                    <a:pt x="1071" y="281"/>
                    <a:pt x="1073" y="282"/>
                  </a:cubicBezTo>
                  <a:cubicBezTo>
                    <a:pt x="1076" y="284"/>
                    <a:pt x="1080" y="285"/>
                    <a:pt x="1085" y="287"/>
                  </a:cubicBezTo>
                  <a:cubicBezTo>
                    <a:pt x="1086" y="287"/>
                    <a:pt x="1087" y="288"/>
                    <a:pt x="1088" y="288"/>
                  </a:cubicBezTo>
                  <a:cubicBezTo>
                    <a:pt x="1089" y="288"/>
                    <a:pt x="1090" y="289"/>
                    <a:pt x="1091" y="289"/>
                  </a:cubicBezTo>
                  <a:cubicBezTo>
                    <a:pt x="1092" y="289"/>
                    <a:pt x="1093" y="289"/>
                    <a:pt x="1094" y="290"/>
                  </a:cubicBezTo>
                  <a:cubicBezTo>
                    <a:pt x="1096" y="290"/>
                    <a:pt x="1096" y="290"/>
                    <a:pt x="1096" y="290"/>
                  </a:cubicBezTo>
                  <a:cubicBezTo>
                    <a:pt x="1096" y="290"/>
                    <a:pt x="1097" y="290"/>
                    <a:pt x="1098" y="290"/>
                  </a:cubicBezTo>
                  <a:cubicBezTo>
                    <a:pt x="1099" y="291"/>
                    <a:pt x="1101" y="291"/>
                    <a:pt x="1103" y="291"/>
                  </a:cubicBezTo>
                  <a:cubicBezTo>
                    <a:pt x="1113" y="300"/>
                    <a:pt x="1123" y="307"/>
                    <a:pt x="1124" y="319"/>
                  </a:cubicBezTo>
                  <a:cubicBezTo>
                    <a:pt x="1125" y="324"/>
                    <a:pt x="1124" y="335"/>
                    <a:pt x="1133" y="348"/>
                  </a:cubicBezTo>
                  <a:cubicBezTo>
                    <a:pt x="1151" y="376"/>
                    <a:pt x="1186" y="404"/>
                    <a:pt x="1188" y="447"/>
                  </a:cubicBezTo>
                  <a:cubicBezTo>
                    <a:pt x="1147" y="447"/>
                    <a:pt x="1136" y="426"/>
                    <a:pt x="1118" y="392"/>
                  </a:cubicBezTo>
                  <a:cubicBezTo>
                    <a:pt x="1095" y="351"/>
                    <a:pt x="1071" y="353"/>
                    <a:pt x="1032" y="328"/>
                  </a:cubicBezTo>
                  <a:cubicBezTo>
                    <a:pt x="1008" y="312"/>
                    <a:pt x="988" y="297"/>
                    <a:pt x="963" y="283"/>
                  </a:cubicBezTo>
                  <a:cubicBezTo>
                    <a:pt x="946" y="274"/>
                    <a:pt x="936" y="259"/>
                    <a:pt x="924" y="246"/>
                  </a:cubicBezTo>
                  <a:cubicBezTo>
                    <a:pt x="918" y="238"/>
                    <a:pt x="912" y="229"/>
                    <a:pt x="906" y="220"/>
                  </a:cubicBezTo>
                  <a:cubicBezTo>
                    <a:pt x="903" y="214"/>
                    <a:pt x="899" y="209"/>
                    <a:pt x="895" y="203"/>
                  </a:cubicBezTo>
                  <a:cubicBezTo>
                    <a:pt x="895" y="203"/>
                    <a:pt x="895" y="202"/>
                    <a:pt x="895" y="201"/>
                  </a:cubicBezTo>
                  <a:cubicBezTo>
                    <a:pt x="894" y="200"/>
                    <a:pt x="894" y="198"/>
                    <a:pt x="894" y="197"/>
                  </a:cubicBezTo>
                  <a:cubicBezTo>
                    <a:pt x="893" y="196"/>
                    <a:pt x="893" y="196"/>
                    <a:pt x="893" y="195"/>
                  </a:cubicBezTo>
                  <a:cubicBezTo>
                    <a:pt x="893" y="195"/>
                    <a:pt x="893" y="194"/>
                    <a:pt x="893" y="194"/>
                  </a:cubicBezTo>
                  <a:cubicBezTo>
                    <a:pt x="893" y="193"/>
                    <a:pt x="893" y="192"/>
                    <a:pt x="892" y="191"/>
                  </a:cubicBezTo>
                  <a:cubicBezTo>
                    <a:pt x="892" y="189"/>
                    <a:pt x="892" y="186"/>
                    <a:pt x="893" y="184"/>
                  </a:cubicBezTo>
                  <a:cubicBezTo>
                    <a:pt x="893" y="184"/>
                    <a:pt x="893" y="184"/>
                    <a:pt x="893" y="184"/>
                  </a:cubicBezTo>
                  <a:cubicBezTo>
                    <a:pt x="893" y="183"/>
                    <a:pt x="893" y="183"/>
                    <a:pt x="894" y="183"/>
                  </a:cubicBezTo>
                  <a:cubicBezTo>
                    <a:pt x="894" y="183"/>
                    <a:pt x="894" y="183"/>
                    <a:pt x="894" y="183"/>
                  </a:cubicBezTo>
                  <a:cubicBezTo>
                    <a:pt x="894" y="182"/>
                    <a:pt x="894" y="182"/>
                    <a:pt x="894" y="182"/>
                  </a:cubicBezTo>
                  <a:cubicBezTo>
                    <a:pt x="894" y="182"/>
                    <a:pt x="894" y="182"/>
                    <a:pt x="894" y="182"/>
                  </a:cubicBezTo>
                  <a:cubicBezTo>
                    <a:pt x="895" y="181"/>
                    <a:pt x="896" y="180"/>
                    <a:pt x="897" y="179"/>
                  </a:cubicBezTo>
                  <a:cubicBezTo>
                    <a:pt x="897" y="179"/>
                    <a:pt x="897" y="178"/>
                    <a:pt x="898" y="178"/>
                  </a:cubicBezTo>
                  <a:cubicBezTo>
                    <a:pt x="898" y="177"/>
                    <a:pt x="899" y="177"/>
                    <a:pt x="899" y="176"/>
                  </a:cubicBezTo>
                  <a:cubicBezTo>
                    <a:pt x="900" y="176"/>
                    <a:pt x="900" y="175"/>
                    <a:pt x="900" y="175"/>
                  </a:cubicBezTo>
                  <a:cubicBezTo>
                    <a:pt x="901" y="174"/>
                    <a:pt x="901" y="174"/>
                    <a:pt x="902" y="173"/>
                  </a:cubicBezTo>
                  <a:cubicBezTo>
                    <a:pt x="903" y="171"/>
                    <a:pt x="905" y="169"/>
                    <a:pt x="906" y="166"/>
                  </a:cubicBezTo>
                  <a:cubicBezTo>
                    <a:pt x="906" y="166"/>
                    <a:pt x="906" y="165"/>
                    <a:pt x="906" y="165"/>
                  </a:cubicBezTo>
                  <a:cubicBezTo>
                    <a:pt x="907" y="164"/>
                    <a:pt x="907" y="164"/>
                    <a:pt x="907" y="164"/>
                  </a:cubicBezTo>
                  <a:cubicBezTo>
                    <a:pt x="907" y="163"/>
                    <a:pt x="907" y="163"/>
                    <a:pt x="907" y="162"/>
                  </a:cubicBezTo>
                  <a:cubicBezTo>
                    <a:pt x="908" y="161"/>
                    <a:pt x="908" y="161"/>
                    <a:pt x="908" y="160"/>
                  </a:cubicBezTo>
                  <a:cubicBezTo>
                    <a:pt x="908" y="159"/>
                    <a:pt x="908" y="159"/>
                    <a:pt x="909" y="158"/>
                  </a:cubicBezTo>
                  <a:cubicBezTo>
                    <a:pt x="909" y="155"/>
                    <a:pt x="910" y="153"/>
                    <a:pt x="910" y="150"/>
                  </a:cubicBezTo>
                  <a:cubicBezTo>
                    <a:pt x="910" y="148"/>
                    <a:pt x="910" y="147"/>
                    <a:pt x="910" y="146"/>
                  </a:cubicBezTo>
                  <a:cubicBezTo>
                    <a:pt x="910" y="145"/>
                    <a:pt x="910" y="144"/>
                    <a:pt x="910" y="144"/>
                  </a:cubicBezTo>
                  <a:cubicBezTo>
                    <a:pt x="910" y="144"/>
                    <a:pt x="910" y="144"/>
                    <a:pt x="910" y="144"/>
                  </a:cubicBezTo>
                  <a:cubicBezTo>
                    <a:pt x="910" y="144"/>
                    <a:pt x="910" y="143"/>
                    <a:pt x="910" y="143"/>
                  </a:cubicBezTo>
                  <a:cubicBezTo>
                    <a:pt x="911" y="143"/>
                    <a:pt x="911" y="142"/>
                    <a:pt x="911" y="142"/>
                  </a:cubicBezTo>
                  <a:cubicBezTo>
                    <a:pt x="912" y="141"/>
                    <a:pt x="912" y="141"/>
                    <a:pt x="913" y="140"/>
                  </a:cubicBezTo>
                  <a:cubicBezTo>
                    <a:pt x="913" y="140"/>
                    <a:pt x="913" y="139"/>
                    <a:pt x="914" y="139"/>
                  </a:cubicBezTo>
                  <a:cubicBezTo>
                    <a:pt x="914" y="138"/>
                    <a:pt x="915" y="138"/>
                    <a:pt x="915" y="137"/>
                  </a:cubicBezTo>
                  <a:cubicBezTo>
                    <a:pt x="916" y="137"/>
                    <a:pt x="917" y="136"/>
                    <a:pt x="917" y="136"/>
                  </a:cubicBezTo>
                  <a:cubicBezTo>
                    <a:pt x="917" y="136"/>
                    <a:pt x="917" y="136"/>
                    <a:pt x="917" y="135"/>
                  </a:cubicBezTo>
                  <a:cubicBezTo>
                    <a:pt x="931" y="142"/>
                    <a:pt x="935" y="135"/>
                    <a:pt x="932" y="119"/>
                  </a:cubicBezTo>
                  <a:cubicBezTo>
                    <a:pt x="924" y="121"/>
                    <a:pt x="913" y="121"/>
                    <a:pt x="916" y="134"/>
                  </a:cubicBezTo>
                  <a:cubicBezTo>
                    <a:pt x="915" y="134"/>
                    <a:pt x="915" y="134"/>
                    <a:pt x="915" y="134"/>
                  </a:cubicBezTo>
                  <a:cubicBezTo>
                    <a:pt x="915" y="134"/>
                    <a:pt x="915" y="134"/>
                    <a:pt x="915" y="134"/>
                  </a:cubicBezTo>
                  <a:cubicBezTo>
                    <a:pt x="915" y="135"/>
                    <a:pt x="915" y="135"/>
                    <a:pt x="914" y="135"/>
                  </a:cubicBezTo>
                  <a:cubicBezTo>
                    <a:pt x="914" y="136"/>
                    <a:pt x="913" y="137"/>
                    <a:pt x="912" y="137"/>
                  </a:cubicBezTo>
                  <a:cubicBezTo>
                    <a:pt x="912" y="138"/>
                    <a:pt x="911" y="138"/>
                    <a:pt x="911" y="139"/>
                  </a:cubicBezTo>
                  <a:cubicBezTo>
                    <a:pt x="911" y="139"/>
                    <a:pt x="910" y="140"/>
                    <a:pt x="910" y="140"/>
                  </a:cubicBezTo>
                  <a:cubicBezTo>
                    <a:pt x="910" y="139"/>
                    <a:pt x="910" y="139"/>
                    <a:pt x="910" y="138"/>
                  </a:cubicBezTo>
                  <a:cubicBezTo>
                    <a:pt x="910" y="137"/>
                    <a:pt x="910" y="137"/>
                    <a:pt x="910" y="136"/>
                  </a:cubicBezTo>
                  <a:cubicBezTo>
                    <a:pt x="910" y="136"/>
                    <a:pt x="910" y="136"/>
                    <a:pt x="910" y="135"/>
                  </a:cubicBezTo>
                  <a:cubicBezTo>
                    <a:pt x="910" y="135"/>
                    <a:pt x="909" y="135"/>
                    <a:pt x="909" y="134"/>
                  </a:cubicBezTo>
                  <a:cubicBezTo>
                    <a:pt x="909" y="134"/>
                    <a:pt x="909" y="133"/>
                    <a:pt x="909" y="133"/>
                  </a:cubicBezTo>
                  <a:cubicBezTo>
                    <a:pt x="909" y="132"/>
                    <a:pt x="909" y="132"/>
                    <a:pt x="909" y="131"/>
                  </a:cubicBezTo>
                  <a:cubicBezTo>
                    <a:pt x="908" y="130"/>
                    <a:pt x="908" y="129"/>
                    <a:pt x="908" y="128"/>
                  </a:cubicBezTo>
                  <a:cubicBezTo>
                    <a:pt x="907" y="127"/>
                    <a:pt x="907" y="127"/>
                    <a:pt x="907" y="126"/>
                  </a:cubicBezTo>
                  <a:cubicBezTo>
                    <a:pt x="906" y="125"/>
                    <a:pt x="906" y="124"/>
                    <a:pt x="906" y="124"/>
                  </a:cubicBezTo>
                  <a:cubicBezTo>
                    <a:pt x="905" y="122"/>
                    <a:pt x="905" y="122"/>
                    <a:pt x="904" y="121"/>
                  </a:cubicBezTo>
                  <a:cubicBezTo>
                    <a:pt x="904" y="120"/>
                    <a:pt x="904" y="120"/>
                    <a:pt x="904" y="120"/>
                  </a:cubicBezTo>
                  <a:cubicBezTo>
                    <a:pt x="904" y="120"/>
                    <a:pt x="904" y="121"/>
                    <a:pt x="905" y="124"/>
                  </a:cubicBezTo>
                  <a:cubicBezTo>
                    <a:pt x="905" y="125"/>
                    <a:pt x="905" y="125"/>
                    <a:pt x="906" y="126"/>
                  </a:cubicBezTo>
                  <a:cubicBezTo>
                    <a:pt x="906" y="127"/>
                    <a:pt x="906" y="128"/>
                    <a:pt x="906" y="129"/>
                  </a:cubicBezTo>
                  <a:cubicBezTo>
                    <a:pt x="906" y="130"/>
                    <a:pt x="907" y="132"/>
                    <a:pt x="907" y="134"/>
                  </a:cubicBezTo>
                  <a:cubicBezTo>
                    <a:pt x="907" y="135"/>
                    <a:pt x="907" y="135"/>
                    <a:pt x="907" y="135"/>
                  </a:cubicBezTo>
                  <a:cubicBezTo>
                    <a:pt x="907" y="136"/>
                    <a:pt x="907" y="136"/>
                    <a:pt x="907" y="136"/>
                  </a:cubicBezTo>
                  <a:cubicBezTo>
                    <a:pt x="907" y="137"/>
                    <a:pt x="907" y="137"/>
                    <a:pt x="907" y="138"/>
                  </a:cubicBezTo>
                  <a:cubicBezTo>
                    <a:pt x="908" y="139"/>
                    <a:pt x="908" y="140"/>
                    <a:pt x="908" y="141"/>
                  </a:cubicBezTo>
                  <a:cubicBezTo>
                    <a:pt x="908" y="142"/>
                    <a:pt x="908" y="142"/>
                    <a:pt x="908" y="142"/>
                  </a:cubicBezTo>
                  <a:cubicBezTo>
                    <a:pt x="908" y="143"/>
                    <a:pt x="908" y="143"/>
                    <a:pt x="908" y="143"/>
                  </a:cubicBezTo>
                  <a:cubicBezTo>
                    <a:pt x="908" y="144"/>
                    <a:pt x="908" y="144"/>
                    <a:pt x="908" y="145"/>
                  </a:cubicBezTo>
                  <a:cubicBezTo>
                    <a:pt x="908" y="146"/>
                    <a:pt x="908" y="146"/>
                    <a:pt x="908" y="146"/>
                  </a:cubicBezTo>
                  <a:cubicBezTo>
                    <a:pt x="908" y="146"/>
                    <a:pt x="908" y="146"/>
                    <a:pt x="908" y="146"/>
                  </a:cubicBezTo>
                  <a:cubicBezTo>
                    <a:pt x="908" y="147"/>
                    <a:pt x="908" y="148"/>
                    <a:pt x="908" y="149"/>
                  </a:cubicBezTo>
                  <a:cubicBezTo>
                    <a:pt x="907" y="152"/>
                    <a:pt x="907" y="154"/>
                    <a:pt x="906" y="157"/>
                  </a:cubicBezTo>
                  <a:cubicBezTo>
                    <a:pt x="906" y="158"/>
                    <a:pt x="906" y="158"/>
                    <a:pt x="906" y="159"/>
                  </a:cubicBezTo>
                  <a:cubicBezTo>
                    <a:pt x="905" y="160"/>
                    <a:pt x="905" y="160"/>
                    <a:pt x="905" y="161"/>
                  </a:cubicBezTo>
                  <a:cubicBezTo>
                    <a:pt x="905" y="162"/>
                    <a:pt x="905" y="162"/>
                    <a:pt x="904" y="163"/>
                  </a:cubicBezTo>
                  <a:cubicBezTo>
                    <a:pt x="904" y="164"/>
                    <a:pt x="904" y="164"/>
                    <a:pt x="904" y="164"/>
                  </a:cubicBezTo>
                  <a:cubicBezTo>
                    <a:pt x="904" y="164"/>
                    <a:pt x="904" y="164"/>
                    <a:pt x="904" y="165"/>
                  </a:cubicBezTo>
                  <a:cubicBezTo>
                    <a:pt x="903" y="166"/>
                    <a:pt x="902" y="168"/>
                    <a:pt x="901" y="169"/>
                  </a:cubicBezTo>
                  <a:cubicBezTo>
                    <a:pt x="901" y="169"/>
                    <a:pt x="901" y="169"/>
                    <a:pt x="901" y="169"/>
                  </a:cubicBezTo>
                  <a:cubicBezTo>
                    <a:pt x="901" y="168"/>
                    <a:pt x="901" y="168"/>
                    <a:pt x="901" y="168"/>
                  </a:cubicBezTo>
                  <a:cubicBezTo>
                    <a:pt x="901" y="168"/>
                    <a:pt x="901" y="167"/>
                    <a:pt x="901" y="167"/>
                  </a:cubicBezTo>
                  <a:cubicBezTo>
                    <a:pt x="901" y="166"/>
                    <a:pt x="901" y="166"/>
                    <a:pt x="900" y="166"/>
                  </a:cubicBezTo>
                  <a:cubicBezTo>
                    <a:pt x="900" y="165"/>
                    <a:pt x="900" y="165"/>
                    <a:pt x="900" y="165"/>
                  </a:cubicBezTo>
                  <a:cubicBezTo>
                    <a:pt x="900" y="165"/>
                    <a:pt x="900" y="165"/>
                    <a:pt x="900" y="164"/>
                  </a:cubicBezTo>
                  <a:cubicBezTo>
                    <a:pt x="900" y="164"/>
                    <a:pt x="900" y="163"/>
                    <a:pt x="900" y="163"/>
                  </a:cubicBezTo>
                  <a:cubicBezTo>
                    <a:pt x="899" y="162"/>
                    <a:pt x="899" y="161"/>
                    <a:pt x="898" y="160"/>
                  </a:cubicBezTo>
                  <a:cubicBezTo>
                    <a:pt x="898" y="159"/>
                    <a:pt x="897" y="159"/>
                    <a:pt x="897" y="158"/>
                  </a:cubicBezTo>
                  <a:cubicBezTo>
                    <a:pt x="897" y="157"/>
                    <a:pt x="897" y="157"/>
                    <a:pt x="896" y="157"/>
                  </a:cubicBezTo>
                  <a:cubicBezTo>
                    <a:pt x="900" y="147"/>
                    <a:pt x="884" y="140"/>
                    <a:pt x="878" y="138"/>
                  </a:cubicBezTo>
                  <a:cubicBezTo>
                    <a:pt x="882" y="145"/>
                    <a:pt x="882" y="163"/>
                    <a:pt x="895" y="158"/>
                  </a:cubicBezTo>
                  <a:cubicBezTo>
                    <a:pt x="894" y="157"/>
                    <a:pt x="894" y="157"/>
                    <a:pt x="894" y="157"/>
                  </a:cubicBezTo>
                  <a:cubicBezTo>
                    <a:pt x="895" y="158"/>
                    <a:pt x="895" y="158"/>
                    <a:pt x="895" y="159"/>
                  </a:cubicBezTo>
                  <a:cubicBezTo>
                    <a:pt x="896" y="158"/>
                    <a:pt x="896" y="158"/>
                    <a:pt x="896" y="158"/>
                  </a:cubicBezTo>
                  <a:cubicBezTo>
                    <a:pt x="896" y="158"/>
                    <a:pt x="896" y="158"/>
                    <a:pt x="896" y="158"/>
                  </a:cubicBezTo>
                  <a:cubicBezTo>
                    <a:pt x="896" y="159"/>
                    <a:pt x="897" y="160"/>
                    <a:pt x="897" y="161"/>
                  </a:cubicBezTo>
                  <a:cubicBezTo>
                    <a:pt x="898" y="162"/>
                    <a:pt x="898" y="163"/>
                    <a:pt x="898" y="163"/>
                  </a:cubicBezTo>
                  <a:cubicBezTo>
                    <a:pt x="899" y="164"/>
                    <a:pt x="899" y="164"/>
                    <a:pt x="899" y="165"/>
                  </a:cubicBezTo>
                  <a:cubicBezTo>
                    <a:pt x="899" y="165"/>
                    <a:pt x="899" y="165"/>
                    <a:pt x="899" y="165"/>
                  </a:cubicBezTo>
                  <a:cubicBezTo>
                    <a:pt x="899" y="165"/>
                    <a:pt x="899" y="166"/>
                    <a:pt x="899" y="166"/>
                  </a:cubicBezTo>
                  <a:cubicBezTo>
                    <a:pt x="899" y="166"/>
                    <a:pt x="899" y="167"/>
                    <a:pt x="900" y="167"/>
                  </a:cubicBezTo>
                  <a:cubicBezTo>
                    <a:pt x="900" y="167"/>
                    <a:pt x="900" y="168"/>
                    <a:pt x="900" y="168"/>
                  </a:cubicBezTo>
                  <a:cubicBezTo>
                    <a:pt x="900" y="168"/>
                    <a:pt x="900" y="168"/>
                    <a:pt x="900" y="169"/>
                  </a:cubicBezTo>
                  <a:cubicBezTo>
                    <a:pt x="900" y="169"/>
                    <a:pt x="900" y="169"/>
                    <a:pt x="900" y="169"/>
                  </a:cubicBezTo>
                  <a:cubicBezTo>
                    <a:pt x="900" y="169"/>
                    <a:pt x="900" y="170"/>
                    <a:pt x="900" y="170"/>
                  </a:cubicBezTo>
                  <a:cubicBezTo>
                    <a:pt x="900" y="170"/>
                    <a:pt x="900" y="170"/>
                    <a:pt x="900" y="170"/>
                  </a:cubicBezTo>
                  <a:cubicBezTo>
                    <a:pt x="900" y="171"/>
                    <a:pt x="900" y="171"/>
                    <a:pt x="900" y="171"/>
                  </a:cubicBezTo>
                  <a:cubicBezTo>
                    <a:pt x="899" y="172"/>
                    <a:pt x="899" y="172"/>
                    <a:pt x="899" y="173"/>
                  </a:cubicBezTo>
                  <a:cubicBezTo>
                    <a:pt x="898" y="173"/>
                    <a:pt x="898" y="174"/>
                    <a:pt x="897" y="174"/>
                  </a:cubicBezTo>
                  <a:cubicBezTo>
                    <a:pt x="897" y="175"/>
                    <a:pt x="897" y="175"/>
                    <a:pt x="896" y="176"/>
                  </a:cubicBezTo>
                  <a:cubicBezTo>
                    <a:pt x="896" y="176"/>
                    <a:pt x="895" y="176"/>
                    <a:pt x="895" y="177"/>
                  </a:cubicBezTo>
                  <a:cubicBezTo>
                    <a:pt x="894" y="178"/>
                    <a:pt x="893" y="179"/>
                    <a:pt x="892" y="180"/>
                  </a:cubicBezTo>
                  <a:cubicBezTo>
                    <a:pt x="892" y="180"/>
                    <a:pt x="892" y="180"/>
                    <a:pt x="892" y="181"/>
                  </a:cubicBezTo>
                  <a:cubicBezTo>
                    <a:pt x="892" y="181"/>
                    <a:pt x="892" y="181"/>
                    <a:pt x="892" y="181"/>
                  </a:cubicBezTo>
                  <a:cubicBezTo>
                    <a:pt x="891" y="181"/>
                    <a:pt x="891" y="181"/>
                    <a:pt x="891" y="181"/>
                  </a:cubicBezTo>
                  <a:cubicBezTo>
                    <a:pt x="891" y="182"/>
                    <a:pt x="891" y="182"/>
                    <a:pt x="891" y="182"/>
                  </a:cubicBezTo>
                  <a:cubicBezTo>
                    <a:pt x="891" y="183"/>
                    <a:pt x="891" y="183"/>
                    <a:pt x="891" y="183"/>
                  </a:cubicBezTo>
                  <a:cubicBezTo>
                    <a:pt x="890" y="186"/>
                    <a:pt x="890" y="188"/>
                    <a:pt x="890" y="191"/>
                  </a:cubicBezTo>
                  <a:cubicBezTo>
                    <a:pt x="890" y="191"/>
                    <a:pt x="890" y="192"/>
                    <a:pt x="890" y="192"/>
                  </a:cubicBezTo>
                  <a:cubicBezTo>
                    <a:pt x="890" y="193"/>
                    <a:pt x="891" y="194"/>
                    <a:pt x="891" y="194"/>
                  </a:cubicBezTo>
                  <a:cubicBezTo>
                    <a:pt x="891" y="195"/>
                    <a:pt x="891" y="195"/>
                    <a:pt x="891" y="196"/>
                  </a:cubicBezTo>
                  <a:cubicBezTo>
                    <a:pt x="891" y="196"/>
                    <a:pt x="892" y="197"/>
                    <a:pt x="892" y="197"/>
                  </a:cubicBezTo>
                  <a:cubicBezTo>
                    <a:pt x="892" y="198"/>
                    <a:pt x="893" y="199"/>
                    <a:pt x="893" y="200"/>
                  </a:cubicBezTo>
                  <a:cubicBezTo>
                    <a:pt x="892" y="198"/>
                    <a:pt x="890" y="196"/>
                    <a:pt x="889" y="194"/>
                  </a:cubicBezTo>
                  <a:cubicBezTo>
                    <a:pt x="887" y="191"/>
                    <a:pt x="885" y="188"/>
                    <a:pt x="882" y="185"/>
                  </a:cubicBezTo>
                  <a:cubicBezTo>
                    <a:pt x="881" y="184"/>
                    <a:pt x="880" y="183"/>
                    <a:pt x="878" y="181"/>
                  </a:cubicBezTo>
                  <a:cubicBezTo>
                    <a:pt x="878" y="181"/>
                    <a:pt x="877" y="180"/>
                    <a:pt x="876" y="180"/>
                  </a:cubicBezTo>
                  <a:cubicBezTo>
                    <a:pt x="875" y="179"/>
                    <a:pt x="875" y="179"/>
                    <a:pt x="874" y="178"/>
                  </a:cubicBezTo>
                  <a:cubicBezTo>
                    <a:pt x="871" y="176"/>
                    <a:pt x="868" y="174"/>
                    <a:pt x="865" y="173"/>
                  </a:cubicBezTo>
                  <a:cubicBezTo>
                    <a:pt x="860" y="169"/>
                    <a:pt x="855" y="165"/>
                    <a:pt x="850" y="161"/>
                  </a:cubicBezTo>
                  <a:cubicBezTo>
                    <a:pt x="848" y="159"/>
                    <a:pt x="845" y="157"/>
                    <a:pt x="843" y="154"/>
                  </a:cubicBezTo>
                  <a:cubicBezTo>
                    <a:pt x="841" y="152"/>
                    <a:pt x="839" y="150"/>
                    <a:pt x="837" y="148"/>
                  </a:cubicBezTo>
                  <a:cubicBezTo>
                    <a:pt x="835" y="147"/>
                    <a:pt x="834" y="145"/>
                    <a:pt x="833" y="144"/>
                  </a:cubicBezTo>
                  <a:cubicBezTo>
                    <a:pt x="833" y="144"/>
                    <a:pt x="833" y="143"/>
                    <a:pt x="833" y="143"/>
                  </a:cubicBezTo>
                  <a:cubicBezTo>
                    <a:pt x="832" y="142"/>
                    <a:pt x="832" y="140"/>
                    <a:pt x="832" y="139"/>
                  </a:cubicBezTo>
                  <a:cubicBezTo>
                    <a:pt x="832" y="138"/>
                    <a:pt x="832" y="138"/>
                    <a:pt x="832" y="138"/>
                  </a:cubicBezTo>
                  <a:cubicBezTo>
                    <a:pt x="832" y="137"/>
                    <a:pt x="832" y="137"/>
                    <a:pt x="832" y="136"/>
                  </a:cubicBezTo>
                  <a:cubicBezTo>
                    <a:pt x="832" y="136"/>
                    <a:pt x="832" y="135"/>
                    <a:pt x="832" y="134"/>
                  </a:cubicBezTo>
                  <a:cubicBezTo>
                    <a:pt x="832" y="133"/>
                    <a:pt x="832" y="132"/>
                    <a:pt x="833" y="131"/>
                  </a:cubicBezTo>
                  <a:cubicBezTo>
                    <a:pt x="833" y="131"/>
                    <a:pt x="833" y="131"/>
                    <a:pt x="833" y="131"/>
                  </a:cubicBezTo>
                  <a:cubicBezTo>
                    <a:pt x="833" y="130"/>
                    <a:pt x="833" y="130"/>
                    <a:pt x="833" y="130"/>
                  </a:cubicBezTo>
                  <a:cubicBezTo>
                    <a:pt x="833" y="130"/>
                    <a:pt x="833" y="129"/>
                    <a:pt x="833" y="129"/>
                  </a:cubicBezTo>
                  <a:cubicBezTo>
                    <a:pt x="834" y="129"/>
                    <a:pt x="834" y="129"/>
                    <a:pt x="834" y="129"/>
                  </a:cubicBezTo>
                  <a:cubicBezTo>
                    <a:pt x="835" y="127"/>
                    <a:pt x="836" y="125"/>
                    <a:pt x="837" y="124"/>
                  </a:cubicBezTo>
                  <a:cubicBezTo>
                    <a:pt x="838" y="123"/>
                    <a:pt x="839" y="122"/>
                    <a:pt x="839" y="121"/>
                  </a:cubicBezTo>
                  <a:cubicBezTo>
                    <a:pt x="840" y="120"/>
                    <a:pt x="840" y="119"/>
                    <a:pt x="840" y="119"/>
                  </a:cubicBezTo>
                  <a:cubicBezTo>
                    <a:pt x="840" y="118"/>
                    <a:pt x="840" y="118"/>
                    <a:pt x="840" y="118"/>
                  </a:cubicBezTo>
                  <a:cubicBezTo>
                    <a:pt x="840" y="118"/>
                    <a:pt x="840" y="118"/>
                    <a:pt x="840" y="118"/>
                  </a:cubicBezTo>
                  <a:cubicBezTo>
                    <a:pt x="840" y="117"/>
                    <a:pt x="840" y="117"/>
                    <a:pt x="840" y="117"/>
                  </a:cubicBezTo>
                  <a:cubicBezTo>
                    <a:pt x="840" y="117"/>
                    <a:pt x="840" y="117"/>
                    <a:pt x="840" y="117"/>
                  </a:cubicBezTo>
                  <a:cubicBezTo>
                    <a:pt x="840" y="114"/>
                    <a:pt x="840" y="111"/>
                    <a:pt x="839" y="108"/>
                  </a:cubicBezTo>
                  <a:cubicBezTo>
                    <a:pt x="839" y="108"/>
                    <a:pt x="839" y="107"/>
                    <a:pt x="839" y="107"/>
                  </a:cubicBezTo>
                  <a:cubicBezTo>
                    <a:pt x="839" y="106"/>
                    <a:pt x="839" y="106"/>
                    <a:pt x="839" y="106"/>
                  </a:cubicBezTo>
                  <a:cubicBezTo>
                    <a:pt x="839" y="106"/>
                    <a:pt x="839" y="106"/>
                    <a:pt x="839" y="106"/>
                  </a:cubicBezTo>
                  <a:cubicBezTo>
                    <a:pt x="839" y="106"/>
                    <a:pt x="839" y="105"/>
                    <a:pt x="839" y="105"/>
                  </a:cubicBezTo>
                  <a:cubicBezTo>
                    <a:pt x="839" y="105"/>
                    <a:pt x="839" y="104"/>
                    <a:pt x="840" y="103"/>
                  </a:cubicBezTo>
                  <a:cubicBezTo>
                    <a:pt x="840" y="103"/>
                    <a:pt x="840" y="102"/>
                    <a:pt x="840" y="101"/>
                  </a:cubicBezTo>
                  <a:cubicBezTo>
                    <a:pt x="841" y="101"/>
                    <a:pt x="841" y="100"/>
                    <a:pt x="841" y="99"/>
                  </a:cubicBezTo>
                  <a:cubicBezTo>
                    <a:pt x="841" y="99"/>
                    <a:pt x="842" y="98"/>
                    <a:pt x="842" y="97"/>
                  </a:cubicBezTo>
                  <a:cubicBezTo>
                    <a:pt x="842" y="97"/>
                    <a:pt x="843" y="96"/>
                    <a:pt x="843" y="95"/>
                  </a:cubicBezTo>
                  <a:cubicBezTo>
                    <a:pt x="851" y="91"/>
                    <a:pt x="858" y="85"/>
                    <a:pt x="856" y="73"/>
                  </a:cubicBezTo>
                  <a:cubicBezTo>
                    <a:pt x="848" y="78"/>
                    <a:pt x="840" y="83"/>
                    <a:pt x="840" y="96"/>
                  </a:cubicBezTo>
                  <a:cubicBezTo>
                    <a:pt x="840" y="96"/>
                    <a:pt x="840" y="96"/>
                    <a:pt x="840" y="96"/>
                  </a:cubicBezTo>
                  <a:cubicBezTo>
                    <a:pt x="840" y="96"/>
                    <a:pt x="840" y="96"/>
                    <a:pt x="840" y="96"/>
                  </a:cubicBezTo>
                  <a:cubicBezTo>
                    <a:pt x="840" y="97"/>
                    <a:pt x="840" y="97"/>
                    <a:pt x="839" y="98"/>
                  </a:cubicBezTo>
                  <a:cubicBezTo>
                    <a:pt x="839" y="99"/>
                    <a:pt x="839" y="100"/>
                    <a:pt x="838" y="100"/>
                  </a:cubicBezTo>
                  <a:cubicBezTo>
                    <a:pt x="838" y="101"/>
                    <a:pt x="838" y="102"/>
                    <a:pt x="838" y="103"/>
                  </a:cubicBezTo>
                  <a:cubicBezTo>
                    <a:pt x="838" y="103"/>
                    <a:pt x="838" y="103"/>
                    <a:pt x="838" y="103"/>
                  </a:cubicBezTo>
                  <a:cubicBezTo>
                    <a:pt x="837" y="102"/>
                    <a:pt x="837" y="101"/>
                    <a:pt x="837" y="101"/>
                  </a:cubicBezTo>
                  <a:cubicBezTo>
                    <a:pt x="836" y="98"/>
                    <a:pt x="836" y="96"/>
                    <a:pt x="835" y="93"/>
                  </a:cubicBezTo>
                  <a:cubicBezTo>
                    <a:pt x="834" y="88"/>
                    <a:pt x="834" y="84"/>
                    <a:pt x="833" y="80"/>
                  </a:cubicBezTo>
                  <a:cubicBezTo>
                    <a:pt x="833" y="79"/>
                    <a:pt x="833" y="79"/>
                    <a:pt x="833" y="78"/>
                  </a:cubicBezTo>
                  <a:cubicBezTo>
                    <a:pt x="833" y="78"/>
                    <a:pt x="833" y="77"/>
                    <a:pt x="833" y="77"/>
                  </a:cubicBezTo>
                  <a:cubicBezTo>
                    <a:pt x="832" y="76"/>
                    <a:pt x="832" y="75"/>
                    <a:pt x="832" y="74"/>
                  </a:cubicBezTo>
                  <a:cubicBezTo>
                    <a:pt x="832" y="73"/>
                    <a:pt x="831" y="71"/>
                    <a:pt x="831" y="70"/>
                  </a:cubicBezTo>
                  <a:cubicBezTo>
                    <a:pt x="831" y="70"/>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2" y="69"/>
                    <a:pt x="832" y="69"/>
                    <a:pt x="831" y="68"/>
                  </a:cubicBezTo>
                  <a:cubicBezTo>
                    <a:pt x="831" y="68"/>
                    <a:pt x="831" y="68"/>
                    <a:pt x="831" y="68"/>
                  </a:cubicBezTo>
                  <a:cubicBezTo>
                    <a:pt x="831" y="68"/>
                    <a:pt x="831" y="68"/>
                    <a:pt x="831" y="68"/>
                  </a:cubicBezTo>
                  <a:cubicBezTo>
                    <a:pt x="831" y="68"/>
                    <a:pt x="831" y="68"/>
                    <a:pt x="831" y="68"/>
                  </a:cubicBezTo>
                  <a:cubicBezTo>
                    <a:pt x="831" y="68"/>
                    <a:pt x="831" y="68"/>
                    <a:pt x="831" y="68"/>
                  </a:cubicBezTo>
                  <a:cubicBezTo>
                    <a:pt x="831" y="68"/>
                    <a:pt x="831" y="68"/>
                    <a:pt x="831" y="68"/>
                  </a:cubicBezTo>
                  <a:cubicBezTo>
                    <a:pt x="831" y="68"/>
                    <a:pt x="830" y="68"/>
                    <a:pt x="830" y="69"/>
                  </a:cubicBezTo>
                  <a:cubicBezTo>
                    <a:pt x="830" y="69"/>
                    <a:pt x="830" y="70"/>
                    <a:pt x="830" y="70"/>
                  </a:cubicBezTo>
                  <a:cubicBezTo>
                    <a:pt x="830" y="72"/>
                    <a:pt x="830" y="73"/>
                    <a:pt x="830" y="75"/>
                  </a:cubicBezTo>
                  <a:cubicBezTo>
                    <a:pt x="830" y="75"/>
                    <a:pt x="830" y="76"/>
                    <a:pt x="830" y="77"/>
                  </a:cubicBezTo>
                  <a:cubicBezTo>
                    <a:pt x="830" y="77"/>
                    <a:pt x="830" y="78"/>
                    <a:pt x="831" y="78"/>
                  </a:cubicBezTo>
                  <a:cubicBezTo>
                    <a:pt x="831" y="79"/>
                    <a:pt x="831" y="79"/>
                    <a:pt x="831" y="80"/>
                  </a:cubicBezTo>
                  <a:cubicBezTo>
                    <a:pt x="831" y="81"/>
                    <a:pt x="831" y="83"/>
                    <a:pt x="831" y="84"/>
                  </a:cubicBezTo>
                  <a:cubicBezTo>
                    <a:pt x="831" y="84"/>
                    <a:pt x="831" y="84"/>
                    <a:pt x="831" y="84"/>
                  </a:cubicBezTo>
                  <a:cubicBezTo>
                    <a:pt x="831" y="83"/>
                    <a:pt x="831" y="83"/>
                    <a:pt x="830" y="83"/>
                  </a:cubicBezTo>
                  <a:cubicBezTo>
                    <a:pt x="830" y="82"/>
                    <a:pt x="830" y="82"/>
                    <a:pt x="830" y="81"/>
                  </a:cubicBezTo>
                  <a:cubicBezTo>
                    <a:pt x="829" y="81"/>
                    <a:pt x="829" y="80"/>
                    <a:pt x="829" y="80"/>
                  </a:cubicBezTo>
                  <a:cubicBezTo>
                    <a:pt x="828" y="79"/>
                    <a:pt x="828" y="78"/>
                    <a:pt x="827" y="77"/>
                  </a:cubicBezTo>
                  <a:cubicBezTo>
                    <a:pt x="826" y="77"/>
                    <a:pt x="826" y="76"/>
                    <a:pt x="825" y="75"/>
                  </a:cubicBezTo>
                  <a:cubicBezTo>
                    <a:pt x="825" y="75"/>
                    <a:pt x="824" y="74"/>
                    <a:pt x="824" y="74"/>
                  </a:cubicBezTo>
                  <a:cubicBezTo>
                    <a:pt x="830" y="62"/>
                    <a:pt x="805" y="57"/>
                    <a:pt x="799" y="53"/>
                  </a:cubicBezTo>
                  <a:cubicBezTo>
                    <a:pt x="802" y="64"/>
                    <a:pt x="812" y="84"/>
                    <a:pt x="823" y="76"/>
                  </a:cubicBezTo>
                  <a:cubicBezTo>
                    <a:pt x="822" y="75"/>
                    <a:pt x="822" y="74"/>
                    <a:pt x="821" y="74"/>
                  </a:cubicBezTo>
                  <a:cubicBezTo>
                    <a:pt x="822" y="74"/>
                    <a:pt x="822" y="74"/>
                    <a:pt x="822" y="74"/>
                  </a:cubicBezTo>
                  <a:cubicBezTo>
                    <a:pt x="822" y="75"/>
                    <a:pt x="823" y="75"/>
                    <a:pt x="824" y="76"/>
                  </a:cubicBezTo>
                  <a:cubicBezTo>
                    <a:pt x="824" y="77"/>
                    <a:pt x="825" y="78"/>
                    <a:pt x="826" y="79"/>
                  </a:cubicBezTo>
                  <a:cubicBezTo>
                    <a:pt x="826" y="79"/>
                    <a:pt x="827" y="80"/>
                    <a:pt x="828" y="81"/>
                  </a:cubicBezTo>
                  <a:cubicBezTo>
                    <a:pt x="828" y="81"/>
                    <a:pt x="828" y="82"/>
                    <a:pt x="828" y="82"/>
                  </a:cubicBezTo>
                  <a:cubicBezTo>
                    <a:pt x="829" y="83"/>
                    <a:pt x="829" y="83"/>
                    <a:pt x="829" y="83"/>
                  </a:cubicBezTo>
                  <a:cubicBezTo>
                    <a:pt x="829" y="84"/>
                    <a:pt x="830" y="84"/>
                    <a:pt x="830" y="85"/>
                  </a:cubicBezTo>
                  <a:cubicBezTo>
                    <a:pt x="830" y="85"/>
                    <a:pt x="830" y="85"/>
                    <a:pt x="830" y="86"/>
                  </a:cubicBezTo>
                  <a:cubicBezTo>
                    <a:pt x="830" y="86"/>
                    <a:pt x="831" y="86"/>
                    <a:pt x="831" y="86"/>
                  </a:cubicBezTo>
                  <a:cubicBezTo>
                    <a:pt x="831" y="86"/>
                    <a:pt x="831" y="87"/>
                    <a:pt x="831" y="87"/>
                  </a:cubicBezTo>
                  <a:cubicBezTo>
                    <a:pt x="831" y="87"/>
                    <a:pt x="831" y="87"/>
                    <a:pt x="832" y="88"/>
                  </a:cubicBezTo>
                  <a:cubicBezTo>
                    <a:pt x="832" y="88"/>
                    <a:pt x="832" y="88"/>
                    <a:pt x="832" y="88"/>
                  </a:cubicBezTo>
                  <a:cubicBezTo>
                    <a:pt x="832" y="90"/>
                    <a:pt x="833" y="92"/>
                    <a:pt x="833" y="93"/>
                  </a:cubicBezTo>
                  <a:cubicBezTo>
                    <a:pt x="833" y="96"/>
                    <a:pt x="834" y="98"/>
                    <a:pt x="835" y="101"/>
                  </a:cubicBezTo>
                  <a:cubicBezTo>
                    <a:pt x="835" y="104"/>
                    <a:pt x="836" y="106"/>
                    <a:pt x="837" y="109"/>
                  </a:cubicBezTo>
                  <a:cubicBezTo>
                    <a:pt x="838" y="111"/>
                    <a:pt x="838" y="114"/>
                    <a:pt x="838" y="116"/>
                  </a:cubicBezTo>
                  <a:cubicBezTo>
                    <a:pt x="838" y="116"/>
                    <a:pt x="838" y="116"/>
                    <a:pt x="838" y="116"/>
                  </a:cubicBezTo>
                  <a:cubicBezTo>
                    <a:pt x="838" y="117"/>
                    <a:pt x="838" y="117"/>
                    <a:pt x="838" y="117"/>
                  </a:cubicBezTo>
                  <a:cubicBezTo>
                    <a:pt x="838" y="117"/>
                    <a:pt x="838" y="117"/>
                    <a:pt x="838" y="117"/>
                  </a:cubicBezTo>
                  <a:cubicBezTo>
                    <a:pt x="838" y="118"/>
                    <a:pt x="838" y="118"/>
                    <a:pt x="838" y="118"/>
                  </a:cubicBezTo>
                  <a:cubicBezTo>
                    <a:pt x="837" y="118"/>
                    <a:pt x="837" y="119"/>
                    <a:pt x="837" y="119"/>
                  </a:cubicBezTo>
                  <a:cubicBezTo>
                    <a:pt x="837" y="120"/>
                    <a:pt x="836" y="121"/>
                    <a:pt x="835" y="122"/>
                  </a:cubicBezTo>
                  <a:cubicBezTo>
                    <a:pt x="834" y="123"/>
                    <a:pt x="833" y="125"/>
                    <a:pt x="832" y="127"/>
                  </a:cubicBezTo>
                  <a:cubicBezTo>
                    <a:pt x="832" y="127"/>
                    <a:pt x="831" y="127"/>
                    <a:pt x="831" y="128"/>
                  </a:cubicBezTo>
                  <a:cubicBezTo>
                    <a:pt x="831" y="128"/>
                    <a:pt x="831" y="128"/>
                    <a:pt x="831" y="128"/>
                  </a:cubicBezTo>
                  <a:cubicBezTo>
                    <a:pt x="831" y="129"/>
                    <a:pt x="831" y="129"/>
                    <a:pt x="831" y="129"/>
                  </a:cubicBezTo>
                  <a:cubicBezTo>
                    <a:pt x="831" y="129"/>
                    <a:pt x="830" y="130"/>
                    <a:pt x="830" y="130"/>
                  </a:cubicBezTo>
                  <a:cubicBezTo>
                    <a:pt x="830" y="131"/>
                    <a:pt x="830" y="132"/>
                    <a:pt x="830" y="133"/>
                  </a:cubicBezTo>
                  <a:cubicBezTo>
                    <a:pt x="830" y="134"/>
                    <a:pt x="830" y="134"/>
                    <a:pt x="830" y="135"/>
                  </a:cubicBezTo>
                  <a:cubicBezTo>
                    <a:pt x="830" y="135"/>
                    <a:pt x="830" y="136"/>
                    <a:pt x="830" y="136"/>
                  </a:cubicBezTo>
                  <a:cubicBezTo>
                    <a:pt x="830" y="137"/>
                    <a:pt x="830" y="137"/>
                    <a:pt x="830" y="138"/>
                  </a:cubicBezTo>
                  <a:cubicBezTo>
                    <a:pt x="830" y="138"/>
                    <a:pt x="830" y="138"/>
                    <a:pt x="830" y="139"/>
                  </a:cubicBezTo>
                  <a:cubicBezTo>
                    <a:pt x="831" y="140"/>
                    <a:pt x="831" y="142"/>
                    <a:pt x="832" y="143"/>
                  </a:cubicBezTo>
                  <a:cubicBezTo>
                    <a:pt x="832" y="143"/>
                    <a:pt x="832" y="143"/>
                    <a:pt x="832" y="143"/>
                  </a:cubicBezTo>
                  <a:cubicBezTo>
                    <a:pt x="831" y="143"/>
                    <a:pt x="831" y="142"/>
                    <a:pt x="830" y="142"/>
                  </a:cubicBezTo>
                  <a:cubicBezTo>
                    <a:pt x="829" y="141"/>
                    <a:pt x="829" y="141"/>
                    <a:pt x="828" y="141"/>
                  </a:cubicBezTo>
                  <a:cubicBezTo>
                    <a:pt x="828" y="140"/>
                    <a:pt x="828" y="140"/>
                    <a:pt x="828" y="140"/>
                  </a:cubicBezTo>
                  <a:cubicBezTo>
                    <a:pt x="828" y="140"/>
                    <a:pt x="828" y="140"/>
                    <a:pt x="828" y="140"/>
                  </a:cubicBezTo>
                  <a:cubicBezTo>
                    <a:pt x="828" y="140"/>
                    <a:pt x="828" y="140"/>
                    <a:pt x="828" y="140"/>
                  </a:cubicBezTo>
                  <a:cubicBezTo>
                    <a:pt x="828" y="140"/>
                    <a:pt x="828" y="140"/>
                    <a:pt x="827" y="140"/>
                  </a:cubicBezTo>
                  <a:cubicBezTo>
                    <a:pt x="827" y="140"/>
                    <a:pt x="827" y="140"/>
                    <a:pt x="827" y="140"/>
                  </a:cubicBezTo>
                  <a:cubicBezTo>
                    <a:pt x="827" y="140"/>
                    <a:pt x="827" y="140"/>
                    <a:pt x="826" y="140"/>
                  </a:cubicBezTo>
                  <a:cubicBezTo>
                    <a:pt x="826" y="139"/>
                    <a:pt x="826" y="139"/>
                    <a:pt x="825" y="139"/>
                  </a:cubicBezTo>
                  <a:cubicBezTo>
                    <a:pt x="825" y="139"/>
                    <a:pt x="825" y="139"/>
                    <a:pt x="824" y="139"/>
                  </a:cubicBezTo>
                  <a:cubicBezTo>
                    <a:pt x="824" y="138"/>
                    <a:pt x="823" y="138"/>
                    <a:pt x="823" y="138"/>
                  </a:cubicBezTo>
                  <a:cubicBezTo>
                    <a:pt x="821" y="137"/>
                    <a:pt x="820" y="137"/>
                    <a:pt x="819" y="137"/>
                  </a:cubicBezTo>
                  <a:cubicBezTo>
                    <a:pt x="818" y="136"/>
                    <a:pt x="817" y="136"/>
                    <a:pt x="816" y="136"/>
                  </a:cubicBezTo>
                  <a:cubicBezTo>
                    <a:pt x="814" y="135"/>
                    <a:pt x="812" y="135"/>
                    <a:pt x="810" y="134"/>
                  </a:cubicBezTo>
                  <a:cubicBezTo>
                    <a:pt x="806" y="134"/>
                    <a:pt x="803" y="133"/>
                    <a:pt x="800" y="132"/>
                  </a:cubicBezTo>
                  <a:cubicBezTo>
                    <a:pt x="799" y="131"/>
                    <a:pt x="798" y="131"/>
                    <a:pt x="797" y="130"/>
                  </a:cubicBezTo>
                  <a:cubicBezTo>
                    <a:pt x="796" y="130"/>
                    <a:pt x="795" y="129"/>
                    <a:pt x="794" y="129"/>
                  </a:cubicBezTo>
                  <a:cubicBezTo>
                    <a:pt x="793" y="128"/>
                    <a:pt x="792" y="128"/>
                    <a:pt x="792" y="128"/>
                  </a:cubicBezTo>
                  <a:cubicBezTo>
                    <a:pt x="792" y="128"/>
                    <a:pt x="793" y="128"/>
                    <a:pt x="794" y="129"/>
                  </a:cubicBezTo>
                  <a:cubicBezTo>
                    <a:pt x="795" y="130"/>
                    <a:pt x="796" y="130"/>
                    <a:pt x="797" y="131"/>
                  </a:cubicBezTo>
                  <a:cubicBezTo>
                    <a:pt x="798" y="132"/>
                    <a:pt x="799" y="132"/>
                    <a:pt x="800" y="133"/>
                  </a:cubicBezTo>
                  <a:cubicBezTo>
                    <a:pt x="801" y="134"/>
                    <a:pt x="802" y="134"/>
                    <a:pt x="803" y="135"/>
                  </a:cubicBezTo>
                  <a:cubicBezTo>
                    <a:pt x="803" y="135"/>
                    <a:pt x="802" y="135"/>
                    <a:pt x="802" y="135"/>
                  </a:cubicBezTo>
                  <a:cubicBezTo>
                    <a:pt x="800" y="135"/>
                    <a:pt x="799" y="135"/>
                    <a:pt x="798" y="135"/>
                  </a:cubicBezTo>
                  <a:cubicBezTo>
                    <a:pt x="797" y="136"/>
                    <a:pt x="796" y="136"/>
                    <a:pt x="795" y="136"/>
                  </a:cubicBezTo>
                  <a:cubicBezTo>
                    <a:pt x="794" y="136"/>
                    <a:pt x="793" y="137"/>
                    <a:pt x="792" y="137"/>
                  </a:cubicBezTo>
                  <a:cubicBezTo>
                    <a:pt x="778" y="130"/>
                    <a:pt x="778" y="142"/>
                    <a:pt x="767" y="144"/>
                  </a:cubicBezTo>
                  <a:cubicBezTo>
                    <a:pt x="779" y="153"/>
                    <a:pt x="791" y="157"/>
                    <a:pt x="792" y="139"/>
                  </a:cubicBezTo>
                  <a:cubicBezTo>
                    <a:pt x="792" y="139"/>
                    <a:pt x="793" y="139"/>
                    <a:pt x="793" y="139"/>
                  </a:cubicBezTo>
                  <a:cubicBezTo>
                    <a:pt x="793" y="139"/>
                    <a:pt x="794" y="138"/>
                    <a:pt x="796" y="138"/>
                  </a:cubicBezTo>
                  <a:cubicBezTo>
                    <a:pt x="797" y="138"/>
                    <a:pt x="798" y="138"/>
                    <a:pt x="799" y="137"/>
                  </a:cubicBezTo>
                  <a:cubicBezTo>
                    <a:pt x="800" y="137"/>
                    <a:pt x="801" y="137"/>
                    <a:pt x="802" y="137"/>
                  </a:cubicBezTo>
                  <a:cubicBezTo>
                    <a:pt x="803" y="137"/>
                    <a:pt x="804" y="137"/>
                    <a:pt x="805" y="137"/>
                  </a:cubicBezTo>
                  <a:cubicBezTo>
                    <a:pt x="806" y="137"/>
                    <a:pt x="806" y="137"/>
                    <a:pt x="807" y="137"/>
                  </a:cubicBezTo>
                  <a:cubicBezTo>
                    <a:pt x="807" y="137"/>
                    <a:pt x="808" y="137"/>
                    <a:pt x="808" y="137"/>
                  </a:cubicBezTo>
                  <a:cubicBezTo>
                    <a:pt x="809" y="137"/>
                    <a:pt x="809" y="137"/>
                    <a:pt x="809" y="137"/>
                  </a:cubicBezTo>
                  <a:cubicBezTo>
                    <a:pt x="809" y="137"/>
                    <a:pt x="809" y="137"/>
                    <a:pt x="810" y="137"/>
                  </a:cubicBezTo>
                  <a:cubicBezTo>
                    <a:pt x="811" y="138"/>
                    <a:pt x="813" y="139"/>
                    <a:pt x="816" y="139"/>
                  </a:cubicBezTo>
                  <a:cubicBezTo>
                    <a:pt x="817" y="140"/>
                    <a:pt x="818" y="140"/>
                    <a:pt x="819" y="140"/>
                  </a:cubicBezTo>
                  <a:cubicBezTo>
                    <a:pt x="820" y="141"/>
                    <a:pt x="821" y="141"/>
                    <a:pt x="822" y="141"/>
                  </a:cubicBezTo>
                  <a:cubicBezTo>
                    <a:pt x="823" y="142"/>
                    <a:pt x="823" y="142"/>
                    <a:pt x="824" y="142"/>
                  </a:cubicBezTo>
                  <a:cubicBezTo>
                    <a:pt x="824" y="142"/>
                    <a:pt x="824" y="142"/>
                    <a:pt x="824" y="142"/>
                  </a:cubicBezTo>
                  <a:cubicBezTo>
                    <a:pt x="825" y="143"/>
                    <a:pt x="825" y="143"/>
                    <a:pt x="825" y="143"/>
                  </a:cubicBezTo>
                  <a:cubicBezTo>
                    <a:pt x="825" y="143"/>
                    <a:pt x="826" y="143"/>
                    <a:pt x="826" y="143"/>
                  </a:cubicBezTo>
                  <a:cubicBezTo>
                    <a:pt x="826" y="143"/>
                    <a:pt x="826" y="143"/>
                    <a:pt x="826" y="143"/>
                  </a:cubicBezTo>
                  <a:cubicBezTo>
                    <a:pt x="826" y="143"/>
                    <a:pt x="826" y="143"/>
                    <a:pt x="826" y="143"/>
                  </a:cubicBezTo>
                  <a:cubicBezTo>
                    <a:pt x="826" y="143"/>
                    <a:pt x="826" y="143"/>
                    <a:pt x="826" y="143"/>
                  </a:cubicBezTo>
                  <a:cubicBezTo>
                    <a:pt x="826" y="143"/>
                    <a:pt x="826" y="143"/>
                    <a:pt x="826" y="143"/>
                  </a:cubicBezTo>
                  <a:cubicBezTo>
                    <a:pt x="827" y="144"/>
                    <a:pt x="827" y="144"/>
                    <a:pt x="827" y="144"/>
                  </a:cubicBezTo>
                  <a:cubicBezTo>
                    <a:pt x="827" y="144"/>
                    <a:pt x="828" y="145"/>
                    <a:pt x="828" y="145"/>
                  </a:cubicBezTo>
                  <a:cubicBezTo>
                    <a:pt x="830" y="146"/>
                    <a:pt x="833" y="148"/>
                    <a:pt x="835" y="150"/>
                  </a:cubicBezTo>
                  <a:cubicBezTo>
                    <a:pt x="837" y="152"/>
                    <a:pt x="839" y="155"/>
                    <a:pt x="841" y="157"/>
                  </a:cubicBezTo>
                  <a:cubicBezTo>
                    <a:pt x="843" y="159"/>
                    <a:pt x="846" y="162"/>
                    <a:pt x="848" y="164"/>
                  </a:cubicBezTo>
                  <a:cubicBezTo>
                    <a:pt x="851" y="166"/>
                    <a:pt x="854" y="168"/>
                    <a:pt x="856" y="171"/>
                  </a:cubicBezTo>
                  <a:cubicBezTo>
                    <a:pt x="856" y="171"/>
                    <a:pt x="856" y="171"/>
                    <a:pt x="856" y="171"/>
                  </a:cubicBezTo>
                  <a:cubicBezTo>
                    <a:pt x="856" y="171"/>
                    <a:pt x="856" y="171"/>
                    <a:pt x="855" y="171"/>
                  </a:cubicBezTo>
                  <a:cubicBezTo>
                    <a:pt x="855" y="171"/>
                    <a:pt x="854" y="171"/>
                    <a:pt x="854" y="171"/>
                  </a:cubicBezTo>
                  <a:cubicBezTo>
                    <a:pt x="853" y="171"/>
                    <a:pt x="853" y="172"/>
                    <a:pt x="853" y="172"/>
                  </a:cubicBezTo>
                  <a:cubicBezTo>
                    <a:pt x="853" y="172"/>
                    <a:pt x="853" y="172"/>
                    <a:pt x="852" y="172"/>
                  </a:cubicBezTo>
                  <a:cubicBezTo>
                    <a:pt x="851" y="173"/>
                    <a:pt x="850" y="173"/>
                    <a:pt x="849" y="174"/>
                  </a:cubicBezTo>
                  <a:cubicBezTo>
                    <a:pt x="848" y="175"/>
                    <a:pt x="847" y="176"/>
                    <a:pt x="846" y="177"/>
                  </a:cubicBezTo>
                  <a:cubicBezTo>
                    <a:pt x="844" y="178"/>
                    <a:pt x="842" y="180"/>
                    <a:pt x="839" y="182"/>
                  </a:cubicBezTo>
                  <a:cubicBezTo>
                    <a:pt x="838" y="183"/>
                    <a:pt x="837" y="183"/>
                    <a:pt x="836" y="184"/>
                  </a:cubicBezTo>
                  <a:cubicBezTo>
                    <a:pt x="834" y="185"/>
                    <a:pt x="833" y="185"/>
                    <a:pt x="832" y="186"/>
                  </a:cubicBezTo>
                  <a:cubicBezTo>
                    <a:pt x="831" y="186"/>
                    <a:pt x="829" y="187"/>
                    <a:pt x="828" y="187"/>
                  </a:cubicBezTo>
                  <a:cubicBezTo>
                    <a:pt x="828" y="187"/>
                    <a:pt x="828" y="187"/>
                    <a:pt x="828" y="187"/>
                  </a:cubicBezTo>
                  <a:cubicBezTo>
                    <a:pt x="828" y="187"/>
                    <a:pt x="827" y="187"/>
                    <a:pt x="827" y="186"/>
                  </a:cubicBezTo>
                  <a:cubicBezTo>
                    <a:pt x="827" y="186"/>
                    <a:pt x="826" y="186"/>
                    <a:pt x="826" y="186"/>
                  </a:cubicBezTo>
                  <a:cubicBezTo>
                    <a:pt x="826" y="186"/>
                    <a:pt x="826" y="186"/>
                    <a:pt x="826" y="186"/>
                  </a:cubicBezTo>
                  <a:cubicBezTo>
                    <a:pt x="826" y="186"/>
                    <a:pt x="825" y="186"/>
                    <a:pt x="825" y="186"/>
                  </a:cubicBezTo>
                  <a:cubicBezTo>
                    <a:pt x="825" y="186"/>
                    <a:pt x="824" y="185"/>
                    <a:pt x="823" y="185"/>
                  </a:cubicBezTo>
                  <a:cubicBezTo>
                    <a:pt x="822" y="185"/>
                    <a:pt x="822" y="185"/>
                    <a:pt x="821" y="184"/>
                  </a:cubicBezTo>
                  <a:cubicBezTo>
                    <a:pt x="820" y="184"/>
                    <a:pt x="819" y="184"/>
                    <a:pt x="819" y="183"/>
                  </a:cubicBezTo>
                  <a:cubicBezTo>
                    <a:pt x="818" y="183"/>
                    <a:pt x="817" y="183"/>
                    <a:pt x="816" y="182"/>
                  </a:cubicBezTo>
                  <a:cubicBezTo>
                    <a:pt x="812" y="170"/>
                    <a:pt x="803" y="174"/>
                    <a:pt x="794" y="167"/>
                  </a:cubicBezTo>
                  <a:cubicBezTo>
                    <a:pt x="797" y="173"/>
                    <a:pt x="799" y="181"/>
                    <a:pt x="804" y="184"/>
                  </a:cubicBezTo>
                  <a:cubicBezTo>
                    <a:pt x="807" y="186"/>
                    <a:pt x="814" y="187"/>
                    <a:pt x="816" y="184"/>
                  </a:cubicBezTo>
                  <a:cubicBezTo>
                    <a:pt x="817" y="184"/>
                    <a:pt x="817" y="184"/>
                    <a:pt x="817" y="184"/>
                  </a:cubicBezTo>
                  <a:cubicBezTo>
                    <a:pt x="817" y="184"/>
                    <a:pt x="817" y="184"/>
                    <a:pt x="817" y="184"/>
                  </a:cubicBezTo>
                  <a:cubicBezTo>
                    <a:pt x="817" y="184"/>
                    <a:pt x="817" y="184"/>
                    <a:pt x="817" y="184"/>
                  </a:cubicBezTo>
                  <a:cubicBezTo>
                    <a:pt x="817" y="185"/>
                    <a:pt x="818" y="185"/>
                    <a:pt x="818" y="185"/>
                  </a:cubicBezTo>
                  <a:cubicBezTo>
                    <a:pt x="819" y="185"/>
                    <a:pt x="820" y="186"/>
                    <a:pt x="821" y="186"/>
                  </a:cubicBezTo>
                  <a:cubicBezTo>
                    <a:pt x="821" y="186"/>
                    <a:pt x="822" y="186"/>
                    <a:pt x="823" y="187"/>
                  </a:cubicBezTo>
                  <a:cubicBezTo>
                    <a:pt x="824" y="187"/>
                    <a:pt x="824" y="187"/>
                    <a:pt x="825" y="187"/>
                  </a:cubicBezTo>
                  <a:cubicBezTo>
                    <a:pt x="825" y="187"/>
                    <a:pt x="825" y="187"/>
                    <a:pt x="826" y="187"/>
                  </a:cubicBezTo>
                  <a:cubicBezTo>
                    <a:pt x="826" y="188"/>
                    <a:pt x="826" y="188"/>
                    <a:pt x="826" y="188"/>
                  </a:cubicBezTo>
                  <a:cubicBezTo>
                    <a:pt x="826" y="188"/>
                    <a:pt x="826" y="188"/>
                    <a:pt x="826" y="188"/>
                  </a:cubicBezTo>
                  <a:cubicBezTo>
                    <a:pt x="826" y="188"/>
                    <a:pt x="825" y="188"/>
                    <a:pt x="825" y="188"/>
                  </a:cubicBezTo>
                  <a:cubicBezTo>
                    <a:pt x="824" y="188"/>
                    <a:pt x="824" y="188"/>
                    <a:pt x="824" y="188"/>
                  </a:cubicBezTo>
                  <a:cubicBezTo>
                    <a:pt x="824" y="188"/>
                    <a:pt x="823" y="188"/>
                    <a:pt x="823" y="188"/>
                  </a:cubicBezTo>
                  <a:cubicBezTo>
                    <a:pt x="823" y="188"/>
                    <a:pt x="822" y="189"/>
                    <a:pt x="822" y="189"/>
                  </a:cubicBezTo>
                  <a:cubicBezTo>
                    <a:pt x="821" y="189"/>
                    <a:pt x="820" y="189"/>
                    <a:pt x="820" y="189"/>
                  </a:cubicBezTo>
                  <a:cubicBezTo>
                    <a:pt x="818" y="190"/>
                    <a:pt x="818" y="190"/>
                    <a:pt x="818" y="190"/>
                  </a:cubicBezTo>
                  <a:cubicBezTo>
                    <a:pt x="818" y="190"/>
                    <a:pt x="818" y="190"/>
                    <a:pt x="818" y="190"/>
                  </a:cubicBezTo>
                  <a:cubicBezTo>
                    <a:pt x="819" y="190"/>
                    <a:pt x="819" y="190"/>
                    <a:pt x="820" y="190"/>
                  </a:cubicBezTo>
                  <a:cubicBezTo>
                    <a:pt x="821" y="191"/>
                    <a:pt x="821" y="191"/>
                    <a:pt x="822" y="191"/>
                  </a:cubicBezTo>
                  <a:cubicBezTo>
                    <a:pt x="823" y="191"/>
                    <a:pt x="823" y="191"/>
                    <a:pt x="824" y="191"/>
                  </a:cubicBezTo>
                  <a:cubicBezTo>
                    <a:pt x="824" y="191"/>
                    <a:pt x="824" y="191"/>
                    <a:pt x="825" y="191"/>
                  </a:cubicBezTo>
                  <a:cubicBezTo>
                    <a:pt x="825" y="191"/>
                    <a:pt x="825" y="191"/>
                    <a:pt x="825" y="191"/>
                  </a:cubicBezTo>
                  <a:cubicBezTo>
                    <a:pt x="828" y="190"/>
                    <a:pt x="830" y="189"/>
                    <a:pt x="833" y="188"/>
                  </a:cubicBezTo>
                  <a:cubicBezTo>
                    <a:pt x="834" y="188"/>
                    <a:pt x="835" y="188"/>
                    <a:pt x="836" y="187"/>
                  </a:cubicBezTo>
                  <a:cubicBezTo>
                    <a:pt x="836" y="187"/>
                    <a:pt x="835" y="188"/>
                    <a:pt x="835" y="188"/>
                  </a:cubicBezTo>
                  <a:cubicBezTo>
                    <a:pt x="835" y="188"/>
                    <a:pt x="835" y="189"/>
                    <a:pt x="835" y="189"/>
                  </a:cubicBezTo>
                  <a:cubicBezTo>
                    <a:pt x="834" y="190"/>
                    <a:pt x="834" y="190"/>
                    <a:pt x="834" y="190"/>
                  </a:cubicBezTo>
                  <a:cubicBezTo>
                    <a:pt x="834" y="191"/>
                    <a:pt x="833" y="192"/>
                    <a:pt x="833" y="193"/>
                  </a:cubicBezTo>
                  <a:cubicBezTo>
                    <a:pt x="833" y="193"/>
                    <a:pt x="833" y="193"/>
                    <a:pt x="833" y="193"/>
                  </a:cubicBezTo>
                  <a:cubicBezTo>
                    <a:pt x="823" y="198"/>
                    <a:pt x="820" y="207"/>
                    <a:pt x="828" y="219"/>
                  </a:cubicBezTo>
                  <a:cubicBezTo>
                    <a:pt x="831" y="209"/>
                    <a:pt x="839" y="207"/>
                    <a:pt x="834" y="194"/>
                  </a:cubicBezTo>
                  <a:cubicBezTo>
                    <a:pt x="834" y="194"/>
                    <a:pt x="834" y="194"/>
                    <a:pt x="834" y="194"/>
                  </a:cubicBezTo>
                  <a:cubicBezTo>
                    <a:pt x="834" y="193"/>
                    <a:pt x="835" y="192"/>
                    <a:pt x="835" y="191"/>
                  </a:cubicBezTo>
                  <a:cubicBezTo>
                    <a:pt x="835" y="191"/>
                    <a:pt x="835" y="190"/>
                    <a:pt x="836" y="190"/>
                  </a:cubicBezTo>
                  <a:cubicBezTo>
                    <a:pt x="836" y="189"/>
                    <a:pt x="836" y="189"/>
                    <a:pt x="836" y="189"/>
                  </a:cubicBezTo>
                  <a:cubicBezTo>
                    <a:pt x="837" y="188"/>
                    <a:pt x="837" y="187"/>
                    <a:pt x="838" y="186"/>
                  </a:cubicBezTo>
                  <a:cubicBezTo>
                    <a:pt x="839" y="185"/>
                    <a:pt x="840" y="185"/>
                    <a:pt x="841" y="184"/>
                  </a:cubicBezTo>
                  <a:cubicBezTo>
                    <a:pt x="843" y="182"/>
                    <a:pt x="845" y="181"/>
                    <a:pt x="848" y="179"/>
                  </a:cubicBezTo>
                  <a:cubicBezTo>
                    <a:pt x="849" y="178"/>
                    <a:pt x="850" y="177"/>
                    <a:pt x="851" y="176"/>
                  </a:cubicBezTo>
                  <a:cubicBezTo>
                    <a:pt x="852" y="176"/>
                    <a:pt x="853" y="175"/>
                    <a:pt x="854" y="175"/>
                  </a:cubicBezTo>
                  <a:cubicBezTo>
                    <a:pt x="854" y="174"/>
                    <a:pt x="854" y="174"/>
                    <a:pt x="854" y="174"/>
                  </a:cubicBezTo>
                  <a:cubicBezTo>
                    <a:pt x="855" y="174"/>
                    <a:pt x="855" y="174"/>
                    <a:pt x="855" y="174"/>
                  </a:cubicBezTo>
                  <a:cubicBezTo>
                    <a:pt x="855" y="173"/>
                    <a:pt x="856" y="173"/>
                    <a:pt x="856" y="173"/>
                  </a:cubicBezTo>
                  <a:cubicBezTo>
                    <a:pt x="856" y="173"/>
                    <a:pt x="857" y="172"/>
                    <a:pt x="857" y="172"/>
                  </a:cubicBezTo>
                  <a:cubicBezTo>
                    <a:pt x="857" y="172"/>
                    <a:pt x="858" y="172"/>
                    <a:pt x="858" y="172"/>
                  </a:cubicBezTo>
                  <a:cubicBezTo>
                    <a:pt x="860" y="173"/>
                    <a:pt x="862" y="174"/>
                    <a:pt x="864" y="176"/>
                  </a:cubicBezTo>
                  <a:cubicBezTo>
                    <a:pt x="867" y="178"/>
                    <a:pt x="870" y="179"/>
                    <a:pt x="872" y="181"/>
                  </a:cubicBezTo>
                  <a:cubicBezTo>
                    <a:pt x="873" y="182"/>
                    <a:pt x="874" y="182"/>
                    <a:pt x="874" y="183"/>
                  </a:cubicBezTo>
                  <a:cubicBezTo>
                    <a:pt x="875" y="183"/>
                    <a:pt x="876" y="184"/>
                    <a:pt x="876" y="184"/>
                  </a:cubicBezTo>
                  <a:cubicBezTo>
                    <a:pt x="878" y="185"/>
                    <a:pt x="879" y="187"/>
                    <a:pt x="880" y="188"/>
                  </a:cubicBezTo>
                  <a:cubicBezTo>
                    <a:pt x="885" y="193"/>
                    <a:pt x="888" y="199"/>
                    <a:pt x="892" y="204"/>
                  </a:cubicBezTo>
                  <a:cubicBezTo>
                    <a:pt x="894" y="208"/>
                    <a:pt x="896" y="211"/>
                    <a:pt x="898" y="214"/>
                  </a:cubicBezTo>
                  <a:cubicBezTo>
                    <a:pt x="898" y="214"/>
                    <a:pt x="898" y="213"/>
                    <a:pt x="897" y="213"/>
                  </a:cubicBezTo>
                  <a:cubicBezTo>
                    <a:pt x="897" y="213"/>
                    <a:pt x="897" y="213"/>
                    <a:pt x="897" y="213"/>
                  </a:cubicBezTo>
                  <a:cubicBezTo>
                    <a:pt x="896" y="213"/>
                    <a:pt x="896" y="213"/>
                    <a:pt x="896" y="213"/>
                  </a:cubicBezTo>
                  <a:cubicBezTo>
                    <a:pt x="896" y="213"/>
                    <a:pt x="896" y="212"/>
                    <a:pt x="896" y="212"/>
                  </a:cubicBezTo>
                  <a:cubicBezTo>
                    <a:pt x="895" y="212"/>
                    <a:pt x="894" y="212"/>
                    <a:pt x="893" y="212"/>
                  </a:cubicBezTo>
                  <a:cubicBezTo>
                    <a:pt x="892" y="212"/>
                    <a:pt x="892" y="212"/>
                    <a:pt x="891" y="213"/>
                  </a:cubicBezTo>
                  <a:cubicBezTo>
                    <a:pt x="890" y="213"/>
                    <a:pt x="889" y="213"/>
                    <a:pt x="888" y="213"/>
                  </a:cubicBezTo>
                  <a:cubicBezTo>
                    <a:pt x="887" y="213"/>
                    <a:pt x="886" y="213"/>
                    <a:pt x="886" y="214"/>
                  </a:cubicBezTo>
                  <a:cubicBezTo>
                    <a:pt x="884" y="214"/>
                    <a:pt x="883" y="214"/>
                    <a:pt x="882" y="214"/>
                  </a:cubicBezTo>
                  <a:cubicBezTo>
                    <a:pt x="872" y="202"/>
                    <a:pt x="865" y="217"/>
                    <a:pt x="856" y="203"/>
                  </a:cubicBezTo>
                  <a:cubicBezTo>
                    <a:pt x="857" y="211"/>
                    <a:pt x="860" y="218"/>
                    <a:pt x="867" y="222"/>
                  </a:cubicBezTo>
                  <a:cubicBezTo>
                    <a:pt x="872" y="224"/>
                    <a:pt x="883" y="223"/>
                    <a:pt x="883" y="216"/>
                  </a:cubicBezTo>
                  <a:cubicBezTo>
                    <a:pt x="884" y="216"/>
                    <a:pt x="885" y="215"/>
                    <a:pt x="886" y="215"/>
                  </a:cubicBezTo>
                  <a:cubicBezTo>
                    <a:pt x="887" y="215"/>
                    <a:pt x="888" y="215"/>
                    <a:pt x="889" y="215"/>
                  </a:cubicBezTo>
                  <a:cubicBezTo>
                    <a:pt x="889" y="214"/>
                    <a:pt x="890" y="214"/>
                    <a:pt x="891" y="214"/>
                  </a:cubicBezTo>
                  <a:cubicBezTo>
                    <a:pt x="892" y="214"/>
                    <a:pt x="893" y="214"/>
                    <a:pt x="893" y="214"/>
                  </a:cubicBezTo>
                  <a:cubicBezTo>
                    <a:pt x="894" y="214"/>
                    <a:pt x="895" y="214"/>
                    <a:pt x="896" y="214"/>
                  </a:cubicBezTo>
                  <a:cubicBezTo>
                    <a:pt x="896" y="214"/>
                    <a:pt x="896" y="214"/>
                    <a:pt x="896" y="214"/>
                  </a:cubicBezTo>
                  <a:cubicBezTo>
                    <a:pt x="896" y="214"/>
                    <a:pt x="896" y="214"/>
                    <a:pt x="896" y="214"/>
                  </a:cubicBezTo>
                  <a:cubicBezTo>
                    <a:pt x="897" y="214"/>
                    <a:pt x="897" y="214"/>
                    <a:pt x="897" y="214"/>
                  </a:cubicBezTo>
                  <a:cubicBezTo>
                    <a:pt x="898" y="214"/>
                    <a:pt x="898" y="215"/>
                    <a:pt x="899" y="215"/>
                  </a:cubicBezTo>
                  <a:cubicBezTo>
                    <a:pt x="899" y="215"/>
                    <a:pt x="899" y="215"/>
                    <a:pt x="899" y="215"/>
                  </a:cubicBezTo>
                  <a:cubicBezTo>
                    <a:pt x="901" y="217"/>
                    <a:pt x="902" y="219"/>
                    <a:pt x="903" y="222"/>
                  </a:cubicBezTo>
                  <a:cubicBezTo>
                    <a:pt x="907" y="226"/>
                    <a:pt x="910" y="231"/>
                    <a:pt x="913" y="235"/>
                  </a:cubicBezTo>
                  <a:cubicBezTo>
                    <a:pt x="908" y="232"/>
                    <a:pt x="904" y="229"/>
                    <a:pt x="898" y="226"/>
                  </a:cubicBezTo>
                  <a:cubicBezTo>
                    <a:pt x="908" y="233"/>
                    <a:pt x="917" y="242"/>
                    <a:pt x="914" y="253"/>
                  </a:cubicBezTo>
                  <a:cubicBezTo>
                    <a:pt x="876" y="241"/>
                    <a:pt x="873" y="248"/>
                    <a:pt x="837" y="263"/>
                  </a:cubicBezTo>
                  <a:cubicBezTo>
                    <a:pt x="875" y="253"/>
                    <a:pt x="884" y="251"/>
                    <a:pt x="916" y="269"/>
                  </a:cubicBezTo>
                  <a:cubicBezTo>
                    <a:pt x="928" y="276"/>
                    <a:pt x="934" y="281"/>
                    <a:pt x="943" y="288"/>
                  </a:cubicBezTo>
                  <a:cubicBezTo>
                    <a:pt x="946" y="290"/>
                    <a:pt x="944" y="297"/>
                    <a:pt x="949" y="301"/>
                  </a:cubicBezTo>
                  <a:cubicBezTo>
                    <a:pt x="955" y="306"/>
                    <a:pt x="966" y="303"/>
                    <a:pt x="973" y="307"/>
                  </a:cubicBezTo>
                  <a:cubicBezTo>
                    <a:pt x="986" y="316"/>
                    <a:pt x="991" y="325"/>
                    <a:pt x="1004" y="335"/>
                  </a:cubicBezTo>
                  <a:cubicBezTo>
                    <a:pt x="1019" y="347"/>
                    <a:pt x="1044" y="350"/>
                    <a:pt x="1059" y="362"/>
                  </a:cubicBezTo>
                  <a:cubicBezTo>
                    <a:pt x="1089" y="388"/>
                    <a:pt x="1121" y="442"/>
                    <a:pt x="1121" y="442"/>
                  </a:cubicBezTo>
                  <a:cubicBezTo>
                    <a:pt x="1121" y="442"/>
                    <a:pt x="1113" y="446"/>
                    <a:pt x="1108" y="444"/>
                  </a:cubicBezTo>
                  <a:cubicBezTo>
                    <a:pt x="1091" y="437"/>
                    <a:pt x="1075" y="429"/>
                    <a:pt x="1065" y="419"/>
                  </a:cubicBezTo>
                  <a:cubicBezTo>
                    <a:pt x="1045" y="399"/>
                    <a:pt x="1039" y="382"/>
                    <a:pt x="1015" y="369"/>
                  </a:cubicBezTo>
                  <a:cubicBezTo>
                    <a:pt x="995" y="357"/>
                    <a:pt x="965" y="353"/>
                    <a:pt x="945" y="354"/>
                  </a:cubicBezTo>
                  <a:cubicBezTo>
                    <a:pt x="917" y="355"/>
                    <a:pt x="925" y="332"/>
                    <a:pt x="905" y="325"/>
                  </a:cubicBezTo>
                  <a:cubicBezTo>
                    <a:pt x="915" y="338"/>
                    <a:pt x="918" y="354"/>
                    <a:pt x="918" y="354"/>
                  </a:cubicBezTo>
                  <a:cubicBezTo>
                    <a:pt x="910" y="365"/>
                    <a:pt x="867" y="375"/>
                    <a:pt x="855" y="376"/>
                  </a:cubicBezTo>
                  <a:cubicBezTo>
                    <a:pt x="879" y="382"/>
                    <a:pt x="900" y="376"/>
                    <a:pt x="924" y="372"/>
                  </a:cubicBezTo>
                  <a:cubicBezTo>
                    <a:pt x="951" y="368"/>
                    <a:pt x="968" y="369"/>
                    <a:pt x="991" y="379"/>
                  </a:cubicBezTo>
                  <a:cubicBezTo>
                    <a:pt x="1005" y="385"/>
                    <a:pt x="1018" y="394"/>
                    <a:pt x="1028" y="404"/>
                  </a:cubicBezTo>
                  <a:cubicBezTo>
                    <a:pt x="1037" y="414"/>
                    <a:pt x="1034" y="422"/>
                    <a:pt x="1041" y="432"/>
                  </a:cubicBezTo>
                  <a:cubicBezTo>
                    <a:pt x="1044" y="437"/>
                    <a:pt x="1048" y="441"/>
                    <a:pt x="1050" y="444"/>
                  </a:cubicBezTo>
                  <a:cubicBezTo>
                    <a:pt x="1050" y="444"/>
                    <a:pt x="1049" y="444"/>
                    <a:pt x="1048" y="444"/>
                  </a:cubicBezTo>
                  <a:cubicBezTo>
                    <a:pt x="1046" y="444"/>
                    <a:pt x="1044" y="444"/>
                    <a:pt x="1042" y="444"/>
                  </a:cubicBezTo>
                  <a:cubicBezTo>
                    <a:pt x="1036" y="445"/>
                    <a:pt x="1029" y="445"/>
                    <a:pt x="1023" y="446"/>
                  </a:cubicBezTo>
                  <a:cubicBezTo>
                    <a:pt x="1023" y="446"/>
                    <a:pt x="1023" y="446"/>
                    <a:pt x="1023" y="446"/>
                  </a:cubicBezTo>
                  <a:cubicBezTo>
                    <a:pt x="1022" y="445"/>
                    <a:pt x="1021" y="445"/>
                    <a:pt x="1020" y="444"/>
                  </a:cubicBezTo>
                  <a:cubicBezTo>
                    <a:pt x="1020" y="444"/>
                    <a:pt x="1019" y="443"/>
                    <a:pt x="1019" y="443"/>
                  </a:cubicBezTo>
                  <a:cubicBezTo>
                    <a:pt x="1018" y="442"/>
                    <a:pt x="1018" y="442"/>
                    <a:pt x="1017" y="442"/>
                  </a:cubicBezTo>
                  <a:cubicBezTo>
                    <a:pt x="1016" y="441"/>
                    <a:pt x="1015" y="440"/>
                    <a:pt x="1013" y="439"/>
                  </a:cubicBezTo>
                  <a:cubicBezTo>
                    <a:pt x="1012" y="439"/>
                    <a:pt x="1011" y="438"/>
                    <a:pt x="1009" y="437"/>
                  </a:cubicBezTo>
                  <a:cubicBezTo>
                    <a:pt x="1006" y="435"/>
                    <a:pt x="1003" y="433"/>
                    <a:pt x="1000" y="431"/>
                  </a:cubicBezTo>
                  <a:cubicBezTo>
                    <a:pt x="997" y="429"/>
                    <a:pt x="994" y="426"/>
                    <a:pt x="991" y="424"/>
                  </a:cubicBezTo>
                  <a:cubicBezTo>
                    <a:pt x="990" y="423"/>
                    <a:pt x="989" y="422"/>
                    <a:pt x="987" y="421"/>
                  </a:cubicBezTo>
                  <a:cubicBezTo>
                    <a:pt x="986" y="420"/>
                    <a:pt x="985" y="419"/>
                    <a:pt x="984" y="418"/>
                  </a:cubicBezTo>
                  <a:cubicBezTo>
                    <a:pt x="984" y="418"/>
                    <a:pt x="983" y="418"/>
                    <a:pt x="983" y="418"/>
                  </a:cubicBezTo>
                  <a:cubicBezTo>
                    <a:pt x="983" y="418"/>
                    <a:pt x="983" y="418"/>
                    <a:pt x="983" y="417"/>
                  </a:cubicBezTo>
                  <a:cubicBezTo>
                    <a:pt x="983" y="417"/>
                    <a:pt x="983" y="417"/>
                    <a:pt x="983" y="416"/>
                  </a:cubicBezTo>
                  <a:cubicBezTo>
                    <a:pt x="982" y="416"/>
                    <a:pt x="982" y="416"/>
                    <a:pt x="982" y="415"/>
                  </a:cubicBezTo>
                  <a:cubicBezTo>
                    <a:pt x="982" y="415"/>
                    <a:pt x="982" y="415"/>
                    <a:pt x="982" y="415"/>
                  </a:cubicBezTo>
                  <a:cubicBezTo>
                    <a:pt x="982" y="415"/>
                    <a:pt x="982" y="415"/>
                    <a:pt x="982" y="415"/>
                  </a:cubicBezTo>
                  <a:cubicBezTo>
                    <a:pt x="981" y="414"/>
                    <a:pt x="981" y="414"/>
                    <a:pt x="980" y="413"/>
                  </a:cubicBezTo>
                  <a:cubicBezTo>
                    <a:pt x="980" y="412"/>
                    <a:pt x="979" y="412"/>
                    <a:pt x="979" y="411"/>
                  </a:cubicBezTo>
                  <a:cubicBezTo>
                    <a:pt x="978" y="411"/>
                    <a:pt x="977" y="410"/>
                    <a:pt x="977" y="410"/>
                  </a:cubicBezTo>
                  <a:cubicBezTo>
                    <a:pt x="976" y="409"/>
                    <a:pt x="975" y="409"/>
                    <a:pt x="975" y="408"/>
                  </a:cubicBezTo>
                  <a:cubicBezTo>
                    <a:pt x="975" y="408"/>
                    <a:pt x="975" y="408"/>
                    <a:pt x="975" y="408"/>
                  </a:cubicBezTo>
                  <a:cubicBezTo>
                    <a:pt x="975" y="408"/>
                    <a:pt x="975" y="408"/>
                    <a:pt x="975" y="408"/>
                  </a:cubicBezTo>
                  <a:cubicBezTo>
                    <a:pt x="969" y="397"/>
                    <a:pt x="959" y="395"/>
                    <a:pt x="948" y="394"/>
                  </a:cubicBezTo>
                  <a:cubicBezTo>
                    <a:pt x="952" y="405"/>
                    <a:pt x="962" y="409"/>
                    <a:pt x="972" y="409"/>
                  </a:cubicBezTo>
                  <a:cubicBezTo>
                    <a:pt x="972" y="409"/>
                    <a:pt x="973" y="409"/>
                    <a:pt x="974" y="410"/>
                  </a:cubicBezTo>
                  <a:cubicBezTo>
                    <a:pt x="974" y="410"/>
                    <a:pt x="975" y="411"/>
                    <a:pt x="975" y="411"/>
                  </a:cubicBezTo>
                  <a:cubicBezTo>
                    <a:pt x="976" y="412"/>
                    <a:pt x="977" y="412"/>
                    <a:pt x="977" y="413"/>
                  </a:cubicBezTo>
                  <a:cubicBezTo>
                    <a:pt x="978" y="414"/>
                    <a:pt x="978" y="414"/>
                    <a:pt x="979" y="415"/>
                  </a:cubicBezTo>
                  <a:cubicBezTo>
                    <a:pt x="979" y="415"/>
                    <a:pt x="979" y="415"/>
                    <a:pt x="979" y="415"/>
                  </a:cubicBezTo>
                  <a:cubicBezTo>
                    <a:pt x="979" y="415"/>
                    <a:pt x="979" y="415"/>
                    <a:pt x="978" y="415"/>
                  </a:cubicBezTo>
                  <a:cubicBezTo>
                    <a:pt x="977" y="414"/>
                    <a:pt x="976" y="413"/>
                    <a:pt x="976" y="413"/>
                  </a:cubicBezTo>
                  <a:cubicBezTo>
                    <a:pt x="976" y="413"/>
                    <a:pt x="977" y="414"/>
                    <a:pt x="978" y="415"/>
                  </a:cubicBezTo>
                  <a:cubicBezTo>
                    <a:pt x="978" y="416"/>
                    <a:pt x="979" y="417"/>
                    <a:pt x="980" y="418"/>
                  </a:cubicBezTo>
                  <a:cubicBezTo>
                    <a:pt x="980" y="418"/>
                    <a:pt x="981" y="418"/>
                    <a:pt x="981" y="419"/>
                  </a:cubicBezTo>
                  <a:cubicBezTo>
                    <a:pt x="981" y="419"/>
                    <a:pt x="981" y="419"/>
                    <a:pt x="982" y="420"/>
                  </a:cubicBezTo>
                  <a:cubicBezTo>
                    <a:pt x="982" y="420"/>
                    <a:pt x="982" y="420"/>
                    <a:pt x="983" y="420"/>
                  </a:cubicBezTo>
                  <a:cubicBezTo>
                    <a:pt x="984" y="421"/>
                    <a:pt x="985" y="422"/>
                    <a:pt x="986" y="423"/>
                  </a:cubicBezTo>
                  <a:cubicBezTo>
                    <a:pt x="987" y="424"/>
                    <a:pt x="989" y="425"/>
                    <a:pt x="990" y="426"/>
                  </a:cubicBezTo>
                  <a:cubicBezTo>
                    <a:pt x="993" y="428"/>
                    <a:pt x="996" y="431"/>
                    <a:pt x="999" y="433"/>
                  </a:cubicBezTo>
                  <a:cubicBezTo>
                    <a:pt x="1002" y="435"/>
                    <a:pt x="1005" y="437"/>
                    <a:pt x="1008" y="439"/>
                  </a:cubicBezTo>
                  <a:cubicBezTo>
                    <a:pt x="1009" y="440"/>
                    <a:pt x="1011" y="441"/>
                    <a:pt x="1012" y="442"/>
                  </a:cubicBezTo>
                  <a:cubicBezTo>
                    <a:pt x="1014" y="442"/>
                    <a:pt x="1015" y="443"/>
                    <a:pt x="1016" y="444"/>
                  </a:cubicBezTo>
                  <a:cubicBezTo>
                    <a:pt x="1017" y="444"/>
                    <a:pt x="1017" y="445"/>
                    <a:pt x="1018" y="445"/>
                  </a:cubicBezTo>
                  <a:cubicBezTo>
                    <a:pt x="1018" y="445"/>
                    <a:pt x="1019" y="445"/>
                    <a:pt x="1019" y="446"/>
                  </a:cubicBezTo>
                  <a:cubicBezTo>
                    <a:pt x="1020" y="446"/>
                    <a:pt x="1020" y="446"/>
                    <a:pt x="1021" y="446"/>
                  </a:cubicBezTo>
                  <a:cubicBezTo>
                    <a:pt x="1011" y="447"/>
                    <a:pt x="1001" y="449"/>
                    <a:pt x="990" y="452"/>
                  </a:cubicBezTo>
                  <a:cubicBezTo>
                    <a:pt x="988" y="452"/>
                    <a:pt x="986" y="453"/>
                    <a:pt x="983" y="454"/>
                  </a:cubicBezTo>
                  <a:cubicBezTo>
                    <a:pt x="981" y="454"/>
                    <a:pt x="979" y="455"/>
                    <a:pt x="976" y="456"/>
                  </a:cubicBezTo>
                  <a:cubicBezTo>
                    <a:pt x="972" y="457"/>
                    <a:pt x="967" y="459"/>
                    <a:pt x="962" y="461"/>
                  </a:cubicBezTo>
                  <a:cubicBezTo>
                    <a:pt x="955" y="463"/>
                    <a:pt x="947" y="466"/>
                    <a:pt x="939" y="468"/>
                  </a:cubicBezTo>
                  <a:cubicBezTo>
                    <a:pt x="939" y="468"/>
                    <a:pt x="939" y="468"/>
                    <a:pt x="938" y="468"/>
                  </a:cubicBezTo>
                  <a:cubicBezTo>
                    <a:pt x="937" y="468"/>
                    <a:pt x="937" y="468"/>
                    <a:pt x="937" y="468"/>
                  </a:cubicBezTo>
                  <a:cubicBezTo>
                    <a:pt x="936" y="467"/>
                    <a:pt x="936" y="467"/>
                    <a:pt x="936" y="467"/>
                  </a:cubicBezTo>
                  <a:cubicBezTo>
                    <a:pt x="935" y="467"/>
                    <a:pt x="935" y="467"/>
                    <a:pt x="934" y="467"/>
                  </a:cubicBezTo>
                  <a:cubicBezTo>
                    <a:pt x="934" y="467"/>
                    <a:pt x="934" y="466"/>
                    <a:pt x="934" y="466"/>
                  </a:cubicBezTo>
                  <a:cubicBezTo>
                    <a:pt x="933" y="466"/>
                    <a:pt x="933" y="466"/>
                    <a:pt x="933" y="466"/>
                  </a:cubicBezTo>
                  <a:cubicBezTo>
                    <a:pt x="932" y="466"/>
                    <a:pt x="932" y="466"/>
                    <a:pt x="931" y="466"/>
                  </a:cubicBezTo>
                  <a:cubicBezTo>
                    <a:pt x="931" y="466"/>
                    <a:pt x="930" y="466"/>
                    <a:pt x="930" y="465"/>
                  </a:cubicBezTo>
                  <a:cubicBezTo>
                    <a:pt x="930" y="465"/>
                    <a:pt x="929" y="465"/>
                    <a:pt x="929" y="465"/>
                  </a:cubicBezTo>
                  <a:cubicBezTo>
                    <a:pt x="929" y="465"/>
                    <a:pt x="928" y="465"/>
                    <a:pt x="928" y="465"/>
                  </a:cubicBezTo>
                  <a:cubicBezTo>
                    <a:pt x="928" y="465"/>
                    <a:pt x="927" y="464"/>
                    <a:pt x="926" y="464"/>
                  </a:cubicBezTo>
                  <a:cubicBezTo>
                    <a:pt x="925" y="464"/>
                    <a:pt x="924" y="463"/>
                    <a:pt x="923" y="462"/>
                  </a:cubicBezTo>
                  <a:cubicBezTo>
                    <a:pt x="922" y="462"/>
                    <a:pt x="920" y="461"/>
                    <a:pt x="919" y="460"/>
                  </a:cubicBezTo>
                  <a:cubicBezTo>
                    <a:pt x="918" y="460"/>
                    <a:pt x="917" y="459"/>
                    <a:pt x="916" y="458"/>
                  </a:cubicBezTo>
                  <a:cubicBezTo>
                    <a:pt x="915" y="457"/>
                    <a:pt x="914" y="457"/>
                    <a:pt x="914" y="456"/>
                  </a:cubicBezTo>
                  <a:cubicBezTo>
                    <a:pt x="915" y="450"/>
                    <a:pt x="915" y="441"/>
                    <a:pt x="912" y="436"/>
                  </a:cubicBezTo>
                  <a:cubicBezTo>
                    <a:pt x="907" y="430"/>
                    <a:pt x="898" y="434"/>
                    <a:pt x="891" y="434"/>
                  </a:cubicBezTo>
                  <a:cubicBezTo>
                    <a:pt x="895" y="445"/>
                    <a:pt x="895" y="468"/>
                    <a:pt x="913" y="458"/>
                  </a:cubicBezTo>
                  <a:cubicBezTo>
                    <a:pt x="913" y="458"/>
                    <a:pt x="913" y="458"/>
                    <a:pt x="913" y="458"/>
                  </a:cubicBezTo>
                  <a:cubicBezTo>
                    <a:pt x="913" y="459"/>
                    <a:pt x="912" y="460"/>
                    <a:pt x="912" y="460"/>
                  </a:cubicBezTo>
                  <a:cubicBezTo>
                    <a:pt x="913" y="459"/>
                    <a:pt x="913" y="459"/>
                    <a:pt x="913" y="459"/>
                  </a:cubicBezTo>
                  <a:cubicBezTo>
                    <a:pt x="914" y="459"/>
                    <a:pt x="914" y="460"/>
                    <a:pt x="915" y="460"/>
                  </a:cubicBezTo>
                  <a:cubicBezTo>
                    <a:pt x="916" y="461"/>
                    <a:pt x="917" y="462"/>
                    <a:pt x="918" y="463"/>
                  </a:cubicBezTo>
                  <a:cubicBezTo>
                    <a:pt x="919" y="463"/>
                    <a:pt x="921" y="464"/>
                    <a:pt x="922" y="465"/>
                  </a:cubicBezTo>
                  <a:cubicBezTo>
                    <a:pt x="923" y="465"/>
                    <a:pt x="924" y="466"/>
                    <a:pt x="926" y="466"/>
                  </a:cubicBezTo>
                  <a:cubicBezTo>
                    <a:pt x="926" y="467"/>
                    <a:pt x="927" y="467"/>
                    <a:pt x="927" y="467"/>
                  </a:cubicBezTo>
                  <a:cubicBezTo>
                    <a:pt x="928" y="467"/>
                    <a:pt x="928" y="467"/>
                    <a:pt x="928" y="467"/>
                  </a:cubicBezTo>
                  <a:cubicBezTo>
                    <a:pt x="929" y="468"/>
                    <a:pt x="929" y="468"/>
                    <a:pt x="929" y="468"/>
                  </a:cubicBezTo>
                  <a:cubicBezTo>
                    <a:pt x="930" y="468"/>
                    <a:pt x="930" y="468"/>
                    <a:pt x="931" y="468"/>
                  </a:cubicBezTo>
                  <a:cubicBezTo>
                    <a:pt x="931" y="468"/>
                    <a:pt x="932" y="469"/>
                    <a:pt x="932" y="469"/>
                  </a:cubicBezTo>
                  <a:cubicBezTo>
                    <a:pt x="933" y="469"/>
                    <a:pt x="933" y="469"/>
                    <a:pt x="933" y="469"/>
                  </a:cubicBezTo>
                  <a:cubicBezTo>
                    <a:pt x="933" y="469"/>
                    <a:pt x="934" y="469"/>
                    <a:pt x="934" y="469"/>
                  </a:cubicBezTo>
                  <a:cubicBezTo>
                    <a:pt x="934" y="469"/>
                    <a:pt x="935" y="469"/>
                    <a:pt x="935" y="469"/>
                  </a:cubicBezTo>
                  <a:cubicBezTo>
                    <a:pt x="936" y="469"/>
                    <a:pt x="936" y="469"/>
                    <a:pt x="937" y="469"/>
                  </a:cubicBezTo>
                  <a:cubicBezTo>
                    <a:pt x="937" y="469"/>
                    <a:pt x="937" y="469"/>
                    <a:pt x="938" y="469"/>
                  </a:cubicBezTo>
                  <a:cubicBezTo>
                    <a:pt x="938" y="469"/>
                    <a:pt x="938" y="469"/>
                    <a:pt x="939" y="469"/>
                  </a:cubicBezTo>
                  <a:cubicBezTo>
                    <a:pt x="937" y="469"/>
                    <a:pt x="935" y="470"/>
                    <a:pt x="933" y="470"/>
                  </a:cubicBezTo>
                  <a:cubicBezTo>
                    <a:pt x="932" y="470"/>
                    <a:pt x="931" y="471"/>
                    <a:pt x="930" y="471"/>
                  </a:cubicBezTo>
                  <a:cubicBezTo>
                    <a:pt x="928" y="471"/>
                    <a:pt x="927" y="472"/>
                    <a:pt x="926" y="472"/>
                  </a:cubicBezTo>
                  <a:cubicBezTo>
                    <a:pt x="925" y="472"/>
                    <a:pt x="924" y="473"/>
                    <a:pt x="922" y="473"/>
                  </a:cubicBezTo>
                  <a:cubicBezTo>
                    <a:pt x="919" y="473"/>
                    <a:pt x="919" y="473"/>
                    <a:pt x="919" y="473"/>
                  </a:cubicBezTo>
                  <a:cubicBezTo>
                    <a:pt x="914" y="474"/>
                    <a:pt x="909" y="475"/>
                    <a:pt x="904" y="476"/>
                  </a:cubicBezTo>
                  <a:cubicBezTo>
                    <a:pt x="894" y="477"/>
                    <a:pt x="884" y="478"/>
                    <a:pt x="875" y="479"/>
                  </a:cubicBezTo>
                  <a:cubicBezTo>
                    <a:pt x="865" y="479"/>
                    <a:pt x="856" y="480"/>
                    <a:pt x="847" y="481"/>
                  </a:cubicBezTo>
                  <a:cubicBezTo>
                    <a:pt x="839" y="482"/>
                    <a:pt x="831" y="483"/>
                    <a:pt x="823" y="485"/>
                  </a:cubicBezTo>
                  <a:cubicBezTo>
                    <a:pt x="819" y="486"/>
                    <a:pt x="816" y="487"/>
                    <a:pt x="812" y="488"/>
                  </a:cubicBezTo>
                  <a:cubicBezTo>
                    <a:pt x="811" y="488"/>
                    <a:pt x="809" y="489"/>
                    <a:pt x="807" y="489"/>
                  </a:cubicBezTo>
                  <a:cubicBezTo>
                    <a:pt x="806" y="490"/>
                    <a:pt x="804" y="491"/>
                    <a:pt x="803" y="491"/>
                  </a:cubicBezTo>
                  <a:cubicBezTo>
                    <a:pt x="797" y="493"/>
                    <a:pt x="792" y="496"/>
                    <a:pt x="788" y="498"/>
                  </a:cubicBezTo>
                  <a:cubicBezTo>
                    <a:pt x="786" y="499"/>
                    <a:pt x="784" y="500"/>
                    <a:pt x="783" y="501"/>
                  </a:cubicBezTo>
                  <a:cubicBezTo>
                    <a:pt x="781" y="502"/>
                    <a:pt x="780" y="503"/>
                    <a:pt x="779" y="504"/>
                  </a:cubicBezTo>
                  <a:cubicBezTo>
                    <a:pt x="777" y="505"/>
                    <a:pt x="776" y="506"/>
                    <a:pt x="776" y="506"/>
                  </a:cubicBezTo>
                  <a:cubicBezTo>
                    <a:pt x="776" y="506"/>
                    <a:pt x="777" y="506"/>
                    <a:pt x="779" y="504"/>
                  </a:cubicBezTo>
                  <a:cubicBezTo>
                    <a:pt x="780" y="504"/>
                    <a:pt x="782" y="503"/>
                    <a:pt x="783" y="502"/>
                  </a:cubicBezTo>
                  <a:cubicBezTo>
                    <a:pt x="785" y="501"/>
                    <a:pt x="787" y="501"/>
                    <a:pt x="789" y="500"/>
                  </a:cubicBezTo>
                  <a:cubicBezTo>
                    <a:pt x="793" y="498"/>
                    <a:pt x="798" y="496"/>
                    <a:pt x="804" y="494"/>
                  </a:cubicBezTo>
                  <a:cubicBezTo>
                    <a:pt x="805" y="494"/>
                    <a:pt x="807" y="493"/>
                    <a:pt x="808" y="493"/>
                  </a:cubicBezTo>
                  <a:cubicBezTo>
                    <a:pt x="810" y="492"/>
                    <a:pt x="812" y="492"/>
                    <a:pt x="813" y="491"/>
                  </a:cubicBezTo>
                  <a:cubicBezTo>
                    <a:pt x="814" y="491"/>
                    <a:pt x="815" y="491"/>
                    <a:pt x="816" y="491"/>
                  </a:cubicBezTo>
                  <a:cubicBezTo>
                    <a:pt x="817" y="491"/>
                    <a:pt x="817" y="490"/>
                    <a:pt x="818" y="490"/>
                  </a:cubicBezTo>
                  <a:cubicBezTo>
                    <a:pt x="820" y="490"/>
                    <a:pt x="822" y="489"/>
                    <a:pt x="824" y="489"/>
                  </a:cubicBezTo>
                  <a:cubicBezTo>
                    <a:pt x="824" y="489"/>
                    <a:pt x="824" y="489"/>
                    <a:pt x="824" y="489"/>
                  </a:cubicBezTo>
                  <a:cubicBezTo>
                    <a:pt x="824" y="489"/>
                    <a:pt x="824" y="489"/>
                    <a:pt x="824" y="489"/>
                  </a:cubicBezTo>
                  <a:cubicBezTo>
                    <a:pt x="823" y="490"/>
                    <a:pt x="822" y="491"/>
                    <a:pt x="821" y="491"/>
                  </a:cubicBezTo>
                  <a:cubicBezTo>
                    <a:pt x="820" y="492"/>
                    <a:pt x="819" y="493"/>
                    <a:pt x="818" y="494"/>
                  </a:cubicBezTo>
                  <a:cubicBezTo>
                    <a:pt x="818" y="495"/>
                    <a:pt x="817" y="495"/>
                    <a:pt x="816" y="496"/>
                  </a:cubicBezTo>
                  <a:cubicBezTo>
                    <a:pt x="816" y="496"/>
                    <a:pt x="816" y="497"/>
                    <a:pt x="816" y="497"/>
                  </a:cubicBezTo>
                  <a:cubicBezTo>
                    <a:pt x="815" y="496"/>
                    <a:pt x="815" y="496"/>
                    <a:pt x="815" y="496"/>
                  </a:cubicBezTo>
                  <a:cubicBezTo>
                    <a:pt x="799" y="503"/>
                    <a:pt x="795" y="518"/>
                    <a:pt x="791" y="534"/>
                  </a:cubicBezTo>
                  <a:cubicBezTo>
                    <a:pt x="807" y="531"/>
                    <a:pt x="813" y="517"/>
                    <a:pt x="816" y="501"/>
                  </a:cubicBezTo>
                  <a:cubicBezTo>
                    <a:pt x="816" y="500"/>
                    <a:pt x="817" y="499"/>
                    <a:pt x="818" y="499"/>
                  </a:cubicBezTo>
                  <a:cubicBezTo>
                    <a:pt x="819" y="498"/>
                    <a:pt x="820" y="497"/>
                    <a:pt x="820" y="496"/>
                  </a:cubicBezTo>
                  <a:cubicBezTo>
                    <a:pt x="821" y="495"/>
                    <a:pt x="822" y="494"/>
                    <a:pt x="823" y="494"/>
                  </a:cubicBezTo>
                  <a:cubicBezTo>
                    <a:pt x="824" y="493"/>
                    <a:pt x="825" y="492"/>
                    <a:pt x="825" y="492"/>
                  </a:cubicBezTo>
                  <a:cubicBezTo>
                    <a:pt x="826" y="491"/>
                    <a:pt x="827" y="490"/>
                    <a:pt x="828" y="490"/>
                  </a:cubicBezTo>
                  <a:cubicBezTo>
                    <a:pt x="828" y="490"/>
                    <a:pt x="828" y="490"/>
                    <a:pt x="828" y="490"/>
                  </a:cubicBezTo>
                  <a:cubicBezTo>
                    <a:pt x="828" y="489"/>
                    <a:pt x="828" y="489"/>
                    <a:pt x="829" y="489"/>
                  </a:cubicBezTo>
                  <a:cubicBezTo>
                    <a:pt x="829" y="489"/>
                    <a:pt x="829" y="489"/>
                    <a:pt x="829" y="488"/>
                  </a:cubicBezTo>
                  <a:cubicBezTo>
                    <a:pt x="830" y="488"/>
                    <a:pt x="830" y="488"/>
                    <a:pt x="830" y="488"/>
                  </a:cubicBezTo>
                  <a:cubicBezTo>
                    <a:pt x="835" y="487"/>
                    <a:pt x="841" y="486"/>
                    <a:pt x="848" y="485"/>
                  </a:cubicBezTo>
                  <a:cubicBezTo>
                    <a:pt x="856" y="484"/>
                    <a:pt x="866" y="483"/>
                    <a:pt x="875" y="483"/>
                  </a:cubicBezTo>
                  <a:cubicBezTo>
                    <a:pt x="884" y="482"/>
                    <a:pt x="894" y="481"/>
                    <a:pt x="904" y="480"/>
                  </a:cubicBezTo>
                  <a:cubicBezTo>
                    <a:pt x="909" y="479"/>
                    <a:pt x="914" y="478"/>
                    <a:pt x="919" y="477"/>
                  </a:cubicBezTo>
                  <a:cubicBezTo>
                    <a:pt x="923" y="477"/>
                    <a:pt x="923" y="477"/>
                    <a:pt x="923" y="477"/>
                  </a:cubicBezTo>
                  <a:cubicBezTo>
                    <a:pt x="924" y="476"/>
                    <a:pt x="925" y="476"/>
                    <a:pt x="927" y="476"/>
                  </a:cubicBezTo>
                  <a:cubicBezTo>
                    <a:pt x="928" y="476"/>
                    <a:pt x="929" y="475"/>
                    <a:pt x="930" y="475"/>
                  </a:cubicBezTo>
                  <a:cubicBezTo>
                    <a:pt x="932" y="475"/>
                    <a:pt x="933" y="474"/>
                    <a:pt x="934" y="474"/>
                  </a:cubicBezTo>
                  <a:cubicBezTo>
                    <a:pt x="944" y="471"/>
                    <a:pt x="954" y="468"/>
                    <a:pt x="963" y="464"/>
                  </a:cubicBezTo>
                  <a:cubicBezTo>
                    <a:pt x="966" y="463"/>
                    <a:pt x="969" y="462"/>
                    <a:pt x="971" y="462"/>
                  </a:cubicBezTo>
                  <a:cubicBezTo>
                    <a:pt x="971" y="462"/>
                    <a:pt x="971" y="462"/>
                    <a:pt x="971" y="462"/>
                  </a:cubicBezTo>
                  <a:cubicBezTo>
                    <a:pt x="970" y="462"/>
                    <a:pt x="970" y="463"/>
                    <a:pt x="969" y="463"/>
                  </a:cubicBezTo>
                  <a:cubicBezTo>
                    <a:pt x="969" y="464"/>
                    <a:pt x="968" y="464"/>
                    <a:pt x="968" y="465"/>
                  </a:cubicBezTo>
                  <a:cubicBezTo>
                    <a:pt x="967" y="465"/>
                    <a:pt x="967" y="466"/>
                    <a:pt x="966" y="467"/>
                  </a:cubicBezTo>
                  <a:cubicBezTo>
                    <a:pt x="966" y="467"/>
                    <a:pt x="965" y="467"/>
                    <a:pt x="965" y="468"/>
                  </a:cubicBezTo>
                  <a:cubicBezTo>
                    <a:pt x="965" y="468"/>
                    <a:pt x="964" y="468"/>
                    <a:pt x="964" y="469"/>
                  </a:cubicBezTo>
                  <a:cubicBezTo>
                    <a:pt x="963" y="470"/>
                    <a:pt x="962" y="472"/>
                    <a:pt x="960" y="474"/>
                  </a:cubicBezTo>
                  <a:cubicBezTo>
                    <a:pt x="959" y="476"/>
                    <a:pt x="957" y="478"/>
                    <a:pt x="956" y="480"/>
                  </a:cubicBezTo>
                  <a:cubicBezTo>
                    <a:pt x="953" y="484"/>
                    <a:pt x="950" y="488"/>
                    <a:pt x="947" y="492"/>
                  </a:cubicBezTo>
                  <a:cubicBezTo>
                    <a:pt x="944" y="496"/>
                    <a:pt x="941" y="501"/>
                    <a:pt x="939" y="504"/>
                  </a:cubicBezTo>
                  <a:cubicBezTo>
                    <a:pt x="938" y="504"/>
                    <a:pt x="938" y="504"/>
                    <a:pt x="938" y="504"/>
                  </a:cubicBezTo>
                  <a:cubicBezTo>
                    <a:pt x="937" y="504"/>
                    <a:pt x="936" y="504"/>
                    <a:pt x="935" y="504"/>
                  </a:cubicBezTo>
                  <a:cubicBezTo>
                    <a:pt x="935" y="504"/>
                    <a:pt x="935" y="504"/>
                    <a:pt x="934" y="504"/>
                  </a:cubicBezTo>
                  <a:cubicBezTo>
                    <a:pt x="934" y="504"/>
                    <a:pt x="934" y="504"/>
                    <a:pt x="933" y="504"/>
                  </a:cubicBezTo>
                  <a:cubicBezTo>
                    <a:pt x="933" y="504"/>
                    <a:pt x="933" y="504"/>
                    <a:pt x="933" y="504"/>
                  </a:cubicBezTo>
                  <a:cubicBezTo>
                    <a:pt x="932" y="504"/>
                    <a:pt x="930" y="504"/>
                    <a:pt x="929" y="504"/>
                  </a:cubicBezTo>
                  <a:cubicBezTo>
                    <a:pt x="928" y="504"/>
                    <a:pt x="927" y="504"/>
                    <a:pt x="926" y="504"/>
                  </a:cubicBezTo>
                  <a:cubicBezTo>
                    <a:pt x="923" y="504"/>
                    <a:pt x="920" y="504"/>
                    <a:pt x="918" y="505"/>
                  </a:cubicBezTo>
                  <a:cubicBezTo>
                    <a:pt x="917" y="505"/>
                    <a:pt x="917" y="505"/>
                    <a:pt x="917" y="505"/>
                  </a:cubicBezTo>
                  <a:cubicBezTo>
                    <a:pt x="917" y="504"/>
                    <a:pt x="917" y="504"/>
                    <a:pt x="917" y="504"/>
                  </a:cubicBezTo>
                  <a:cubicBezTo>
                    <a:pt x="907" y="490"/>
                    <a:pt x="890" y="502"/>
                    <a:pt x="885" y="515"/>
                  </a:cubicBezTo>
                  <a:cubicBezTo>
                    <a:pt x="895" y="514"/>
                    <a:pt x="911" y="520"/>
                    <a:pt x="916" y="507"/>
                  </a:cubicBezTo>
                  <a:cubicBezTo>
                    <a:pt x="917" y="507"/>
                    <a:pt x="917" y="507"/>
                    <a:pt x="918" y="507"/>
                  </a:cubicBezTo>
                  <a:cubicBezTo>
                    <a:pt x="921" y="507"/>
                    <a:pt x="923" y="506"/>
                    <a:pt x="926" y="506"/>
                  </a:cubicBezTo>
                  <a:cubicBezTo>
                    <a:pt x="927" y="506"/>
                    <a:pt x="928" y="506"/>
                    <a:pt x="929" y="506"/>
                  </a:cubicBezTo>
                  <a:cubicBezTo>
                    <a:pt x="931" y="506"/>
                    <a:pt x="932" y="506"/>
                    <a:pt x="933" y="506"/>
                  </a:cubicBezTo>
                  <a:cubicBezTo>
                    <a:pt x="933" y="506"/>
                    <a:pt x="933" y="506"/>
                    <a:pt x="933" y="506"/>
                  </a:cubicBezTo>
                  <a:cubicBezTo>
                    <a:pt x="934" y="506"/>
                    <a:pt x="934" y="506"/>
                    <a:pt x="934" y="506"/>
                  </a:cubicBezTo>
                  <a:cubicBezTo>
                    <a:pt x="935" y="506"/>
                    <a:pt x="935" y="506"/>
                    <a:pt x="935" y="505"/>
                  </a:cubicBezTo>
                  <a:cubicBezTo>
                    <a:pt x="936" y="505"/>
                    <a:pt x="937" y="505"/>
                    <a:pt x="938" y="505"/>
                  </a:cubicBezTo>
                  <a:cubicBezTo>
                    <a:pt x="938" y="505"/>
                    <a:pt x="938" y="505"/>
                    <a:pt x="938" y="505"/>
                  </a:cubicBezTo>
                  <a:cubicBezTo>
                    <a:pt x="938" y="505"/>
                    <a:pt x="938" y="505"/>
                    <a:pt x="938" y="505"/>
                  </a:cubicBezTo>
                  <a:cubicBezTo>
                    <a:pt x="937" y="507"/>
                    <a:pt x="935" y="509"/>
                    <a:pt x="934" y="511"/>
                  </a:cubicBezTo>
                  <a:cubicBezTo>
                    <a:pt x="933" y="513"/>
                    <a:pt x="931" y="514"/>
                    <a:pt x="930" y="516"/>
                  </a:cubicBezTo>
                  <a:cubicBezTo>
                    <a:pt x="930" y="516"/>
                    <a:pt x="929" y="516"/>
                    <a:pt x="929" y="517"/>
                  </a:cubicBezTo>
                  <a:cubicBezTo>
                    <a:pt x="929" y="517"/>
                    <a:pt x="929" y="518"/>
                    <a:pt x="928" y="518"/>
                  </a:cubicBezTo>
                  <a:cubicBezTo>
                    <a:pt x="928" y="519"/>
                    <a:pt x="927" y="519"/>
                    <a:pt x="927" y="520"/>
                  </a:cubicBezTo>
                  <a:cubicBezTo>
                    <a:pt x="926" y="521"/>
                    <a:pt x="925" y="523"/>
                    <a:pt x="924" y="523"/>
                  </a:cubicBezTo>
                  <a:cubicBezTo>
                    <a:pt x="923" y="525"/>
                    <a:pt x="922" y="526"/>
                    <a:pt x="922" y="526"/>
                  </a:cubicBezTo>
                  <a:cubicBezTo>
                    <a:pt x="922" y="526"/>
                    <a:pt x="923" y="526"/>
                    <a:pt x="925" y="524"/>
                  </a:cubicBezTo>
                  <a:cubicBezTo>
                    <a:pt x="925" y="524"/>
                    <a:pt x="926" y="523"/>
                    <a:pt x="926" y="523"/>
                  </a:cubicBezTo>
                  <a:cubicBezTo>
                    <a:pt x="927" y="522"/>
                    <a:pt x="927" y="522"/>
                    <a:pt x="928" y="521"/>
                  </a:cubicBezTo>
                  <a:cubicBezTo>
                    <a:pt x="929" y="521"/>
                    <a:pt x="929" y="520"/>
                    <a:pt x="930" y="519"/>
                  </a:cubicBezTo>
                  <a:cubicBezTo>
                    <a:pt x="930" y="519"/>
                    <a:pt x="930" y="519"/>
                    <a:pt x="931" y="518"/>
                  </a:cubicBezTo>
                  <a:cubicBezTo>
                    <a:pt x="931" y="518"/>
                    <a:pt x="931" y="518"/>
                    <a:pt x="932" y="517"/>
                  </a:cubicBezTo>
                  <a:cubicBezTo>
                    <a:pt x="933" y="516"/>
                    <a:pt x="934" y="514"/>
                    <a:pt x="936" y="512"/>
                  </a:cubicBezTo>
                  <a:cubicBezTo>
                    <a:pt x="937" y="510"/>
                    <a:pt x="938" y="508"/>
                    <a:pt x="940" y="506"/>
                  </a:cubicBezTo>
                  <a:cubicBezTo>
                    <a:pt x="943" y="502"/>
                    <a:pt x="946" y="498"/>
                    <a:pt x="949" y="494"/>
                  </a:cubicBezTo>
                  <a:cubicBezTo>
                    <a:pt x="950" y="492"/>
                    <a:pt x="951" y="491"/>
                    <a:pt x="952" y="490"/>
                  </a:cubicBezTo>
                  <a:cubicBezTo>
                    <a:pt x="952" y="490"/>
                    <a:pt x="952" y="490"/>
                    <a:pt x="952" y="491"/>
                  </a:cubicBezTo>
                  <a:cubicBezTo>
                    <a:pt x="952" y="491"/>
                    <a:pt x="952" y="491"/>
                    <a:pt x="952" y="492"/>
                  </a:cubicBezTo>
                  <a:cubicBezTo>
                    <a:pt x="952" y="492"/>
                    <a:pt x="952" y="492"/>
                    <a:pt x="952" y="493"/>
                  </a:cubicBezTo>
                  <a:cubicBezTo>
                    <a:pt x="952" y="493"/>
                    <a:pt x="952" y="493"/>
                    <a:pt x="952" y="494"/>
                  </a:cubicBezTo>
                  <a:cubicBezTo>
                    <a:pt x="953" y="497"/>
                    <a:pt x="954" y="500"/>
                    <a:pt x="956" y="503"/>
                  </a:cubicBezTo>
                  <a:cubicBezTo>
                    <a:pt x="957" y="506"/>
                    <a:pt x="958" y="508"/>
                    <a:pt x="960" y="511"/>
                  </a:cubicBezTo>
                  <a:cubicBezTo>
                    <a:pt x="959" y="511"/>
                    <a:pt x="959" y="511"/>
                    <a:pt x="958" y="511"/>
                  </a:cubicBezTo>
                  <a:cubicBezTo>
                    <a:pt x="957" y="514"/>
                    <a:pt x="957" y="514"/>
                    <a:pt x="957" y="514"/>
                  </a:cubicBezTo>
                  <a:cubicBezTo>
                    <a:pt x="948" y="525"/>
                    <a:pt x="950" y="542"/>
                    <a:pt x="964" y="548"/>
                  </a:cubicBezTo>
                  <a:cubicBezTo>
                    <a:pt x="966" y="536"/>
                    <a:pt x="977" y="518"/>
                    <a:pt x="962" y="512"/>
                  </a:cubicBezTo>
                  <a:cubicBezTo>
                    <a:pt x="962" y="512"/>
                    <a:pt x="962" y="512"/>
                    <a:pt x="962" y="512"/>
                  </a:cubicBezTo>
                  <a:cubicBezTo>
                    <a:pt x="961" y="508"/>
                    <a:pt x="959" y="505"/>
                    <a:pt x="958" y="502"/>
                  </a:cubicBezTo>
                  <a:cubicBezTo>
                    <a:pt x="956" y="499"/>
                    <a:pt x="955" y="496"/>
                    <a:pt x="954" y="493"/>
                  </a:cubicBezTo>
                  <a:cubicBezTo>
                    <a:pt x="954" y="493"/>
                    <a:pt x="954" y="492"/>
                    <a:pt x="954" y="492"/>
                  </a:cubicBezTo>
                  <a:cubicBezTo>
                    <a:pt x="954" y="492"/>
                    <a:pt x="954" y="491"/>
                    <a:pt x="954" y="491"/>
                  </a:cubicBezTo>
                  <a:cubicBezTo>
                    <a:pt x="954" y="491"/>
                    <a:pt x="954" y="491"/>
                    <a:pt x="953" y="490"/>
                  </a:cubicBezTo>
                  <a:cubicBezTo>
                    <a:pt x="953" y="490"/>
                    <a:pt x="953" y="490"/>
                    <a:pt x="953" y="489"/>
                  </a:cubicBezTo>
                  <a:cubicBezTo>
                    <a:pt x="953" y="489"/>
                    <a:pt x="953" y="488"/>
                    <a:pt x="953" y="488"/>
                  </a:cubicBezTo>
                  <a:cubicBezTo>
                    <a:pt x="955" y="485"/>
                    <a:pt x="956" y="483"/>
                    <a:pt x="958" y="481"/>
                  </a:cubicBezTo>
                  <a:cubicBezTo>
                    <a:pt x="959" y="479"/>
                    <a:pt x="961" y="477"/>
                    <a:pt x="962" y="475"/>
                  </a:cubicBezTo>
                  <a:cubicBezTo>
                    <a:pt x="963" y="474"/>
                    <a:pt x="965" y="472"/>
                    <a:pt x="966" y="470"/>
                  </a:cubicBezTo>
                  <a:cubicBezTo>
                    <a:pt x="966" y="470"/>
                    <a:pt x="967" y="469"/>
                    <a:pt x="968" y="468"/>
                  </a:cubicBezTo>
                  <a:cubicBezTo>
                    <a:pt x="968" y="467"/>
                    <a:pt x="969" y="467"/>
                    <a:pt x="969" y="466"/>
                  </a:cubicBezTo>
                  <a:cubicBezTo>
                    <a:pt x="970" y="465"/>
                    <a:pt x="971" y="464"/>
                    <a:pt x="971" y="463"/>
                  </a:cubicBezTo>
                  <a:cubicBezTo>
                    <a:pt x="972" y="462"/>
                    <a:pt x="972" y="462"/>
                    <a:pt x="972" y="461"/>
                  </a:cubicBezTo>
                  <a:cubicBezTo>
                    <a:pt x="974" y="461"/>
                    <a:pt x="976" y="460"/>
                    <a:pt x="977" y="460"/>
                  </a:cubicBezTo>
                  <a:cubicBezTo>
                    <a:pt x="980" y="459"/>
                    <a:pt x="982" y="458"/>
                    <a:pt x="984" y="457"/>
                  </a:cubicBezTo>
                  <a:cubicBezTo>
                    <a:pt x="987" y="457"/>
                    <a:pt x="989" y="456"/>
                    <a:pt x="991" y="456"/>
                  </a:cubicBezTo>
                  <a:cubicBezTo>
                    <a:pt x="1004" y="452"/>
                    <a:pt x="1016" y="450"/>
                    <a:pt x="1028" y="449"/>
                  </a:cubicBezTo>
                  <a:cubicBezTo>
                    <a:pt x="1028" y="449"/>
                    <a:pt x="1028" y="450"/>
                    <a:pt x="1027" y="450"/>
                  </a:cubicBezTo>
                  <a:cubicBezTo>
                    <a:pt x="1027" y="451"/>
                    <a:pt x="1027" y="451"/>
                    <a:pt x="1026" y="452"/>
                  </a:cubicBezTo>
                  <a:cubicBezTo>
                    <a:pt x="1026" y="453"/>
                    <a:pt x="1025" y="454"/>
                    <a:pt x="1025" y="454"/>
                  </a:cubicBezTo>
                  <a:cubicBezTo>
                    <a:pt x="1025" y="455"/>
                    <a:pt x="1024" y="456"/>
                    <a:pt x="1024" y="457"/>
                  </a:cubicBezTo>
                  <a:cubicBezTo>
                    <a:pt x="1024" y="457"/>
                    <a:pt x="1024" y="457"/>
                    <a:pt x="1024" y="457"/>
                  </a:cubicBezTo>
                  <a:cubicBezTo>
                    <a:pt x="1024" y="457"/>
                    <a:pt x="1024" y="457"/>
                    <a:pt x="1024" y="457"/>
                  </a:cubicBezTo>
                  <a:cubicBezTo>
                    <a:pt x="1013" y="466"/>
                    <a:pt x="1016" y="478"/>
                    <a:pt x="1020" y="492"/>
                  </a:cubicBezTo>
                  <a:cubicBezTo>
                    <a:pt x="1032" y="486"/>
                    <a:pt x="1031" y="474"/>
                    <a:pt x="1026" y="461"/>
                  </a:cubicBezTo>
                  <a:cubicBezTo>
                    <a:pt x="1026" y="460"/>
                    <a:pt x="1027" y="459"/>
                    <a:pt x="1027" y="458"/>
                  </a:cubicBezTo>
                  <a:cubicBezTo>
                    <a:pt x="1027" y="458"/>
                    <a:pt x="1027" y="457"/>
                    <a:pt x="1028" y="456"/>
                  </a:cubicBezTo>
                  <a:cubicBezTo>
                    <a:pt x="1028" y="455"/>
                    <a:pt x="1029" y="454"/>
                    <a:pt x="1029" y="454"/>
                  </a:cubicBezTo>
                  <a:cubicBezTo>
                    <a:pt x="1029" y="453"/>
                    <a:pt x="1030" y="452"/>
                    <a:pt x="1030" y="452"/>
                  </a:cubicBezTo>
                  <a:cubicBezTo>
                    <a:pt x="1030" y="451"/>
                    <a:pt x="1031" y="450"/>
                    <a:pt x="1031" y="450"/>
                  </a:cubicBezTo>
                  <a:cubicBezTo>
                    <a:pt x="1031" y="450"/>
                    <a:pt x="1031" y="449"/>
                    <a:pt x="1031" y="449"/>
                  </a:cubicBezTo>
                  <a:cubicBezTo>
                    <a:pt x="1032" y="449"/>
                    <a:pt x="1032" y="449"/>
                    <a:pt x="1032" y="449"/>
                  </a:cubicBezTo>
                  <a:cubicBezTo>
                    <a:pt x="1035" y="449"/>
                    <a:pt x="1039" y="448"/>
                    <a:pt x="1042" y="448"/>
                  </a:cubicBezTo>
                  <a:cubicBezTo>
                    <a:pt x="1044" y="448"/>
                    <a:pt x="1046" y="448"/>
                    <a:pt x="1048" y="448"/>
                  </a:cubicBezTo>
                  <a:cubicBezTo>
                    <a:pt x="1049" y="448"/>
                    <a:pt x="1051" y="448"/>
                    <a:pt x="1053" y="448"/>
                  </a:cubicBezTo>
                  <a:cubicBezTo>
                    <a:pt x="1053" y="448"/>
                    <a:pt x="1054" y="448"/>
                    <a:pt x="1054" y="448"/>
                  </a:cubicBezTo>
                  <a:cubicBezTo>
                    <a:pt x="1071" y="467"/>
                    <a:pt x="1081" y="460"/>
                    <a:pt x="1112" y="472"/>
                  </a:cubicBezTo>
                  <a:cubicBezTo>
                    <a:pt x="1119" y="475"/>
                    <a:pt x="1128" y="479"/>
                    <a:pt x="1135" y="476"/>
                  </a:cubicBezTo>
                  <a:cubicBezTo>
                    <a:pt x="1145" y="472"/>
                    <a:pt x="1148" y="477"/>
                    <a:pt x="1162" y="482"/>
                  </a:cubicBezTo>
                  <a:cubicBezTo>
                    <a:pt x="1179" y="488"/>
                    <a:pt x="1191" y="499"/>
                    <a:pt x="1195" y="514"/>
                  </a:cubicBezTo>
                  <a:cubicBezTo>
                    <a:pt x="1187" y="516"/>
                    <a:pt x="1177" y="508"/>
                    <a:pt x="1164" y="505"/>
                  </a:cubicBezTo>
                  <a:cubicBezTo>
                    <a:pt x="1147" y="501"/>
                    <a:pt x="1138" y="500"/>
                    <a:pt x="1120" y="502"/>
                  </a:cubicBezTo>
                  <a:cubicBezTo>
                    <a:pt x="1110" y="503"/>
                    <a:pt x="1095" y="505"/>
                    <a:pt x="1086" y="502"/>
                  </a:cubicBezTo>
                  <a:cubicBezTo>
                    <a:pt x="1067" y="497"/>
                    <a:pt x="1063" y="477"/>
                    <a:pt x="1042" y="480"/>
                  </a:cubicBezTo>
                  <a:cubicBezTo>
                    <a:pt x="1054" y="485"/>
                    <a:pt x="1064" y="495"/>
                    <a:pt x="1069" y="508"/>
                  </a:cubicBezTo>
                  <a:cubicBezTo>
                    <a:pt x="1052" y="511"/>
                    <a:pt x="1041" y="516"/>
                    <a:pt x="1027" y="523"/>
                  </a:cubicBezTo>
                  <a:cubicBezTo>
                    <a:pt x="1013" y="529"/>
                    <a:pt x="1000" y="543"/>
                    <a:pt x="985" y="555"/>
                  </a:cubicBezTo>
                  <a:cubicBezTo>
                    <a:pt x="984" y="555"/>
                    <a:pt x="983" y="555"/>
                    <a:pt x="981" y="555"/>
                  </a:cubicBezTo>
                  <a:cubicBezTo>
                    <a:pt x="982" y="556"/>
                    <a:pt x="982" y="556"/>
                    <a:pt x="982" y="557"/>
                  </a:cubicBezTo>
                  <a:cubicBezTo>
                    <a:pt x="980" y="559"/>
                    <a:pt x="977" y="561"/>
                    <a:pt x="974" y="563"/>
                  </a:cubicBezTo>
                  <a:cubicBezTo>
                    <a:pt x="977" y="561"/>
                    <a:pt x="980" y="560"/>
                    <a:pt x="982" y="558"/>
                  </a:cubicBezTo>
                  <a:cubicBezTo>
                    <a:pt x="988" y="572"/>
                    <a:pt x="1002" y="577"/>
                    <a:pt x="1017" y="578"/>
                  </a:cubicBezTo>
                  <a:cubicBezTo>
                    <a:pt x="1018" y="578"/>
                    <a:pt x="1019" y="579"/>
                    <a:pt x="1020" y="580"/>
                  </a:cubicBezTo>
                  <a:cubicBezTo>
                    <a:pt x="1021" y="581"/>
                    <a:pt x="1021" y="581"/>
                    <a:pt x="1022" y="582"/>
                  </a:cubicBezTo>
                  <a:cubicBezTo>
                    <a:pt x="1023" y="583"/>
                    <a:pt x="1024" y="584"/>
                    <a:pt x="1025" y="585"/>
                  </a:cubicBezTo>
                  <a:cubicBezTo>
                    <a:pt x="1026" y="586"/>
                    <a:pt x="1027" y="586"/>
                    <a:pt x="1027" y="587"/>
                  </a:cubicBezTo>
                  <a:cubicBezTo>
                    <a:pt x="1028" y="588"/>
                    <a:pt x="1029" y="589"/>
                    <a:pt x="1029" y="589"/>
                  </a:cubicBezTo>
                  <a:cubicBezTo>
                    <a:pt x="1029" y="590"/>
                    <a:pt x="1029" y="590"/>
                    <a:pt x="1030" y="590"/>
                  </a:cubicBezTo>
                  <a:cubicBezTo>
                    <a:pt x="1030" y="590"/>
                    <a:pt x="1030" y="590"/>
                    <a:pt x="1030" y="590"/>
                  </a:cubicBezTo>
                  <a:cubicBezTo>
                    <a:pt x="1030" y="591"/>
                    <a:pt x="1031" y="591"/>
                    <a:pt x="1031" y="591"/>
                  </a:cubicBezTo>
                  <a:cubicBezTo>
                    <a:pt x="1031" y="591"/>
                    <a:pt x="1031" y="591"/>
                    <a:pt x="1032" y="592"/>
                  </a:cubicBezTo>
                  <a:cubicBezTo>
                    <a:pt x="1033" y="598"/>
                    <a:pt x="1035" y="604"/>
                    <a:pt x="1036" y="611"/>
                  </a:cubicBezTo>
                  <a:cubicBezTo>
                    <a:pt x="1038" y="620"/>
                    <a:pt x="1039" y="630"/>
                    <a:pt x="1041" y="640"/>
                  </a:cubicBezTo>
                  <a:cubicBezTo>
                    <a:pt x="1043" y="649"/>
                    <a:pt x="1044" y="659"/>
                    <a:pt x="1046" y="669"/>
                  </a:cubicBezTo>
                  <a:cubicBezTo>
                    <a:pt x="1041" y="670"/>
                    <a:pt x="1034" y="670"/>
                    <a:pt x="1028" y="671"/>
                  </a:cubicBezTo>
                  <a:cubicBezTo>
                    <a:pt x="1025" y="663"/>
                    <a:pt x="1017" y="656"/>
                    <a:pt x="1010" y="654"/>
                  </a:cubicBezTo>
                  <a:cubicBezTo>
                    <a:pt x="1011" y="659"/>
                    <a:pt x="1010" y="666"/>
                    <a:pt x="1011" y="672"/>
                  </a:cubicBezTo>
                  <a:cubicBezTo>
                    <a:pt x="992" y="674"/>
                    <a:pt x="974" y="677"/>
                    <a:pt x="960" y="681"/>
                  </a:cubicBezTo>
                  <a:cubicBezTo>
                    <a:pt x="916" y="692"/>
                    <a:pt x="878" y="705"/>
                    <a:pt x="878" y="705"/>
                  </a:cubicBezTo>
                  <a:cubicBezTo>
                    <a:pt x="878" y="705"/>
                    <a:pt x="873" y="704"/>
                    <a:pt x="865" y="702"/>
                  </a:cubicBezTo>
                  <a:cubicBezTo>
                    <a:pt x="865" y="702"/>
                    <a:pt x="864" y="702"/>
                    <a:pt x="864" y="701"/>
                  </a:cubicBezTo>
                  <a:cubicBezTo>
                    <a:pt x="863" y="700"/>
                    <a:pt x="861" y="699"/>
                    <a:pt x="860" y="697"/>
                  </a:cubicBezTo>
                  <a:cubicBezTo>
                    <a:pt x="859" y="697"/>
                    <a:pt x="858" y="696"/>
                    <a:pt x="857" y="695"/>
                  </a:cubicBezTo>
                  <a:cubicBezTo>
                    <a:pt x="856" y="695"/>
                    <a:pt x="856" y="694"/>
                    <a:pt x="855" y="693"/>
                  </a:cubicBezTo>
                  <a:cubicBezTo>
                    <a:pt x="848" y="688"/>
                    <a:pt x="839" y="681"/>
                    <a:pt x="831" y="674"/>
                  </a:cubicBezTo>
                  <a:cubicBezTo>
                    <a:pt x="826" y="670"/>
                    <a:pt x="822" y="667"/>
                    <a:pt x="818" y="663"/>
                  </a:cubicBezTo>
                  <a:cubicBezTo>
                    <a:pt x="817" y="663"/>
                    <a:pt x="817" y="662"/>
                    <a:pt x="817" y="662"/>
                  </a:cubicBezTo>
                  <a:cubicBezTo>
                    <a:pt x="816" y="661"/>
                    <a:pt x="815" y="659"/>
                    <a:pt x="815" y="658"/>
                  </a:cubicBezTo>
                  <a:cubicBezTo>
                    <a:pt x="815" y="658"/>
                    <a:pt x="814" y="657"/>
                    <a:pt x="814" y="657"/>
                  </a:cubicBezTo>
                  <a:cubicBezTo>
                    <a:pt x="814" y="657"/>
                    <a:pt x="814" y="656"/>
                    <a:pt x="814" y="656"/>
                  </a:cubicBezTo>
                  <a:cubicBezTo>
                    <a:pt x="814" y="655"/>
                    <a:pt x="813" y="654"/>
                    <a:pt x="813" y="653"/>
                  </a:cubicBezTo>
                  <a:cubicBezTo>
                    <a:pt x="812" y="652"/>
                    <a:pt x="812" y="650"/>
                    <a:pt x="812" y="648"/>
                  </a:cubicBezTo>
                  <a:cubicBezTo>
                    <a:pt x="812" y="647"/>
                    <a:pt x="812" y="647"/>
                    <a:pt x="812" y="647"/>
                  </a:cubicBezTo>
                  <a:cubicBezTo>
                    <a:pt x="812" y="647"/>
                    <a:pt x="812" y="646"/>
                    <a:pt x="812" y="646"/>
                  </a:cubicBezTo>
                  <a:cubicBezTo>
                    <a:pt x="812" y="646"/>
                    <a:pt x="812" y="646"/>
                    <a:pt x="812" y="646"/>
                  </a:cubicBezTo>
                  <a:cubicBezTo>
                    <a:pt x="812" y="645"/>
                    <a:pt x="812" y="645"/>
                    <a:pt x="812" y="645"/>
                  </a:cubicBezTo>
                  <a:cubicBezTo>
                    <a:pt x="813" y="645"/>
                    <a:pt x="813" y="645"/>
                    <a:pt x="813" y="645"/>
                  </a:cubicBezTo>
                  <a:cubicBezTo>
                    <a:pt x="813" y="644"/>
                    <a:pt x="814" y="643"/>
                    <a:pt x="814" y="642"/>
                  </a:cubicBezTo>
                  <a:cubicBezTo>
                    <a:pt x="815" y="641"/>
                    <a:pt x="815" y="641"/>
                    <a:pt x="815" y="640"/>
                  </a:cubicBezTo>
                  <a:cubicBezTo>
                    <a:pt x="816" y="640"/>
                    <a:pt x="816" y="639"/>
                    <a:pt x="816" y="639"/>
                  </a:cubicBezTo>
                  <a:cubicBezTo>
                    <a:pt x="817" y="638"/>
                    <a:pt x="817" y="637"/>
                    <a:pt x="817" y="637"/>
                  </a:cubicBezTo>
                  <a:cubicBezTo>
                    <a:pt x="817" y="636"/>
                    <a:pt x="818" y="636"/>
                    <a:pt x="818" y="635"/>
                  </a:cubicBezTo>
                  <a:cubicBezTo>
                    <a:pt x="819" y="633"/>
                    <a:pt x="820" y="630"/>
                    <a:pt x="820" y="627"/>
                  </a:cubicBezTo>
                  <a:cubicBezTo>
                    <a:pt x="820" y="627"/>
                    <a:pt x="821" y="627"/>
                    <a:pt x="821" y="627"/>
                  </a:cubicBezTo>
                  <a:cubicBezTo>
                    <a:pt x="821" y="626"/>
                    <a:pt x="821" y="626"/>
                    <a:pt x="821" y="626"/>
                  </a:cubicBezTo>
                  <a:cubicBezTo>
                    <a:pt x="821" y="625"/>
                    <a:pt x="821" y="624"/>
                    <a:pt x="821" y="624"/>
                  </a:cubicBezTo>
                  <a:cubicBezTo>
                    <a:pt x="821" y="623"/>
                    <a:pt x="821" y="622"/>
                    <a:pt x="821" y="622"/>
                  </a:cubicBezTo>
                  <a:cubicBezTo>
                    <a:pt x="821" y="621"/>
                    <a:pt x="821" y="620"/>
                    <a:pt x="821" y="620"/>
                  </a:cubicBezTo>
                  <a:cubicBezTo>
                    <a:pt x="822" y="617"/>
                    <a:pt x="822" y="614"/>
                    <a:pt x="821" y="612"/>
                  </a:cubicBezTo>
                  <a:cubicBezTo>
                    <a:pt x="821" y="611"/>
                    <a:pt x="821" y="610"/>
                    <a:pt x="821" y="608"/>
                  </a:cubicBezTo>
                  <a:cubicBezTo>
                    <a:pt x="821" y="608"/>
                    <a:pt x="820" y="607"/>
                    <a:pt x="820" y="607"/>
                  </a:cubicBezTo>
                  <a:cubicBezTo>
                    <a:pt x="820" y="607"/>
                    <a:pt x="820" y="607"/>
                    <a:pt x="820" y="606"/>
                  </a:cubicBezTo>
                  <a:cubicBezTo>
                    <a:pt x="820" y="606"/>
                    <a:pt x="820" y="606"/>
                    <a:pt x="820" y="606"/>
                  </a:cubicBezTo>
                  <a:cubicBezTo>
                    <a:pt x="821" y="606"/>
                    <a:pt x="821" y="605"/>
                    <a:pt x="821" y="605"/>
                  </a:cubicBezTo>
                  <a:cubicBezTo>
                    <a:pt x="821" y="604"/>
                    <a:pt x="822" y="603"/>
                    <a:pt x="822" y="603"/>
                  </a:cubicBezTo>
                  <a:cubicBezTo>
                    <a:pt x="822" y="602"/>
                    <a:pt x="822" y="602"/>
                    <a:pt x="823" y="601"/>
                  </a:cubicBezTo>
                  <a:cubicBezTo>
                    <a:pt x="823" y="600"/>
                    <a:pt x="824" y="600"/>
                    <a:pt x="824" y="599"/>
                  </a:cubicBezTo>
                  <a:cubicBezTo>
                    <a:pt x="824" y="599"/>
                    <a:pt x="825" y="598"/>
                    <a:pt x="825" y="597"/>
                  </a:cubicBezTo>
                  <a:cubicBezTo>
                    <a:pt x="825" y="597"/>
                    <a:pt x="825" y="597"/>
                    <a:pt x="825" y="597"/>
                  </a:cubicBezTo>
                  <a:cubicBezTo>
                    <a:pt x="839" y="598"/>
                    <a:pt x="842" y="590"/>
                    <a:pt x="836" y="578"/>
                  </a:cubicBezTo>
                  <a:cubicBezTo>
                    <a:pt x="829" y="582"/>
                    <a:pt x="819" y="586"/>
                    <a:pt x="824" y="596"/>
                  </a:cubicBezTo>
                  <a:cubicBezTo>
                    <a:pt x="823" y="597"/>
                    <a:pt x="823" y="597"/>
                    <a:pt x="823" y="597"/>
                  </a:cubicBezTo>
                  <a:cubicBezTo>
                    <a:pt x="823" y="597"/>
                    <a:pt x="823" y="597"/>
                    <a:pt x="823" y="597"/>
                  </a:cubicBezTo>
                  <a:cubicBezTo>
                    <a:pt x="823" y="597"/>
                    <a:pt x="823" y="598"/>
                    <a:pt x="822" y="598"/>
                  </a:cubicBezTo>
                  <a:cubicBezTo>
                    <a:pt x="822" y="599"/>
                    <a:pt x="822" y="599"/>
                    <a:pt x="821" y="600"/>
                  </a:cubicBezTo>
                  <a:cubicBezTo>
                    <a:pt x="821" y="601"/>
                    <a:pt x="820" y="601"/>
                    <a:pt x="820" y="602"/>
                  </a:cubicBezTo>
                  <a:cubicBezTo>
                    <a:pt x="820" y="602"/>
                    <a:pt x="820" y="603"/>
                    <a:pt x="820" y="603"/>
                  </a:cubicBezTo>
                  <a:cubicBezTo>
                    <a:pt x="819" y="603"/>
                    <a:pt x="819" y="602"/>
                    <a:pt x="819" y="602"/>
                  </a:cubicBezTo>
                  <a:cubicBezTo>
                    <a:pt x="819" y="601"/>
                    <a:pt x="819" y="601"/>
                    <a:pt x="818" y="600"/>
                  </a:cubicBezTo>
                  <a:cubicBezTo>
                    <a:pt x="818" y="600"/>
                    <a:pt x="818" y="600"/>
                    <a:pt x="818" y="599"/>
                  </a:cubicBezTo>
                  <a:cubicBezTo>
                    <a:pt x="818" y="599"/>
                    <a:pt x="818" y="599"/>
                    <a:pt x="818" y="599"/>
                  </a:cubicBezTo>
                  <a:cubicBezTo>
                    <a:pt x="818" y="598"/>
                    <a:pt x="817" y="598"/>
                    <a:pt x="817" y="597"/>
                  </a:cubicBezTo>
                  <a:cubicBezTo>
                    <a:pt x="817" y="597"/>
                    <a:pt x="817" y="597"/>
                    <a:pt x="817" y="596"/>
                  </a:cubicBezTo>
                  <a:cubicBezTo>
                    <a:pt x="816" y="595"/>
                    <a:pt x="816" y="595"/>
                    <a:pt x="815" y="594"/>
                  </a:cubicBezTo>
                  <a:cubicBezTo>
                    <a:pt x="815" y="593"/>
                    <a:pt x="814" y="593"/>
                    <a:pt x="814" y="592"/>
                  </a:cubicBezTo>
                  <a:cubicBezTo>
                    <a:pt x="813" y="592"/>
                    <a:pt x="813" y="591"/>
                    <a:pt x="813" y="591"/>
                  </a:cubicBezTo>
                  <a:cubicBezTo>
                    <a:pt x="812" y="590"/>
                    <a:pt x="811" y="589"/>
                    <a:pt x="811" y="589"/>
                  </a:cubicBezTo>
                  <a:cubicBezTo>
                    <a:pt x="810" y="588"/>
                    <a:pt x="810" y="588"/>
                    <a:pt x="810" y="588"/>
                  </a:cubicBezTo>
                  <a:cubicBezTo>
                    <a:pt x="810" y="588"/>
                    <a:pt x="811" y="589"/>
                    <a:pt x="812" y="591"/>
                  </a:cubicBezTo>
                  <a:cubicBezTo>
                    <a:pt x="812" y="592"/>
                    <a:pt x="812" y="592"/>
                    <a:pt x="813" y="593"/>
                  </a:cubicBezTo>
                  <a:cubicBezTo>
                    <a:pt x="813" y="593"/>
                    <a:pt x="813" y="594"/>
                    <a:pt x="814" y="595"/>
                  </a:cubicBezTo>
                  <a:cubicBezTo>
                    <a:pt x="814" y="596"/>
                    <a:pt x="815" y="598"/>
                    <a:pt x="816" y="600"/>
                  </a:cubicBezTo>
                  <a:cubicBezTo>
                    <a:pt x="816" y="600"/>
                    <a:pt x="816" y="600"/>
                    <a:pt x="816" y="600"/>
                  </a:cubicBezTo>
                  <a:cubicBezTo>
                    <a:pt x="816" y="601"/>
                    <a:pt x="816" y="601"/>
                    <a:pt x="816" y="601"/>
                  </a:cubicBezTo>
                  <a:cubicBezTo>
                    <a:pt x="816" y="601"/>
                    <a:pt x="817" y="602"/>
                    <a:pt x="817" y="602"/>
                  </a:cubicBezTo>
                  <a:cubicBezTo>
                    <a:pt x="817" y="603"/>
                    <a:pt x="817" y="604"/>
                    <a:pt x="818" y="605"/>
                  </a:cubicBezTo>
                  <a:cubicBezTo>
                    <a:pt x="818" y="606"/>
                    <a:pt x="818" y="606"/>
                    <a:pt x="818" y="606"/>
                  </a:cubicBezTo>
                  <a:cubicBezTo>
                    <a:pt x="818" y="607"/>
                    <a:pt x="818" y="607"/>
                    <a:pt x="818" y="607"/>
                  </a:cubicBezTo>
                  <a:cubicBezTo>
                    <a:pt x="818" y="608"/>
                    <a:pt x="818" y="608"/>
                    <a:pt x="818" y="609"/>
                  </a:cubicBezTo>
                  <a:cubicBezTo>
                    <a:pt x="818" y="609"/>
                    <a:pt x="818" y="610"/>
                    <a:pt x="818" y="610"/>
                  </a:cubicBezTo>
                  <a:cubicBezTo>
                    <a:pt x="818" y="610"/>
                    <a:pt x="818" y="609"/>
                    <a:pt x="818" y="609"/>
                  </a:cubicBezTo>
                  <a:cubicBezTo>
                    <a:pt x="819" y="610"/>
                    <a:pt x="819" y="611"/>
                    <a:pt x="819" y="612"/>
                  </a:cubicBezTo>
                  <a:cubicBezTo>
                    <a:pt x="819" y="615"/>
                    <a:pt x="819" y="617"/>
                    <a:pt x="819" y="619"/>
                  </a:cubicBezTo>
                  <a:cubicBezTo>
                    <a:pt x="819" y="620"/>
                    <a:pt x="819" y="621"/>
                    <a:pt x="819" y="621"/>
                  </a:cubicBezTo>
                  <a:cubicBezTo>
                    <a:pt x="819" y="622"/>
                    <a:pt x="819" y="623"/>
                    <a:pt x="819" y="623"/>
                  </a:cubicBezTo>
                  <a:cubicBezTo>
                    <a:pt x="819" y="624"/>
                    <a:pt x="819" y="624"/>
                    <a:pt x="818" y="625"/>
                  </a:cubicBezTo>
                  <a:cubicBezTo>
                    <a:pt x="818" y="626"/>
                    <a:pt x="818" y="626"/>
                    <a:pt x="818" y="626"/>
                  </a:cubicBezTo>
                  <a:cubicBezTo>
                    <a:pt x="818" y="626"/>
                    <a:pt x="818" y="627"/>
                    <a:pt x="818" y="627"/>
                  </a:cubicBezTo>
                  <a:cubicBezTo>
                    <a:pt x="818" y="628"/>
                    <a:pt x="817" y="630"/>
                    <a:pt x="817" y="632"/>
                  </a:cubicBezTo>
                  <a:cubicBezTo>
                    <a:pt x="817" y="631"/>
                    <a:pt x="817" y="631"/>
                    <a:pt x="817" y="631"/>
                  </a:cubicBezTo>
                  <a:cubicBezTo>
                    <a:pt x="817" y="631"/>
                    <a:pt x="816" y="631"/>
                    <a:pt x="816" y="631"/>
                  </a:cubicBezTo>
                  <a:cubicBezTo>
                    <a:pt x="816" y="630"/>
                    <a:pt x="816" y="630"/>
                    <a:pt x="816" y="630"/>
                  </a:cubicBezTo>
                  <a:cubicBezTo>
                    <a:pt x="816" y="629"/>
                    <a:pt x="816" y="629"/>
                    <a:pt x="815" y="629"/>
                  </a:cubicBezTo>
                  <a:cubicBezTo>
                    <a:pt x="815" y="629"/>
                    <a:pt x="815" y="629"/>
                    <a:pt x="815" y="628"/>
                  </a:cubicBezTo>
                  <a:cubicBezTo>
                    <a:pt x="815" y="628"/>
                    <a:pt x="815" y="628"/>
                    <a:pt x="815" y="628"/>
                  </a:cubicBezTo>
                  <a:cubicBezTo>
                    <a:pt x="815" y="628"/>
                    <a:pt x="814" y="627"/>
                    <a:pt x="814" y="627"/>
                  </a:cubicBezTo>
                  <a:cubicBezTo>
                    <a:pt x="814" y="626"/>
                    <a:pt x="813" y="626"/>
                    <a:pt x="813" y="625"/>
                  </a:cubicBezTo>
                  <a:cubicBezTo>
                    <a:pt x="812" y="624"/>
                    <a:pt x="811" y="624"/>
                    <a:pt x="811" y="623"/>
                  </a:cubicBezTo>
                  <a:cubicBezTo>
                    <a:pt x="811" y="623"/>
                    <a:pt x="810" y="623"/>
                    <a:pt x="810" y="623"/>
                  </a:cubicBezTo>
                  <a:cubicBezTo>
                    <a:pt x="812" y="613"/>
                    <a:pt x="796" y="612"/>
                    <a:pt x="789" y="613"/>
                  </a:cubicBezTo>
                  <a:cubicBezTo>
                    <a:pt x="795" y="617"/>
                    <a:pt x="798" y="633"/>
                    <a:pt x="809" y="625"/>
                  </a:cubicBezTo>
                  <a:cubicBezTo>
                    <a:pt x="808" y="623"/>
                    <a:pt x="808" y="623"/>
                    <a:pt x="808" y="623"/>
                  </a:cubicBezTo>
                  <a:cubicBezTo>
                    <a:pt x="809" y="624"/>
                    <a:pt x="809" y="624"/>
                    <a:pt x="810" y="624"/>
                  </a:cubicBezTo>
                  <a:cubicBezTo>
                    <a:pt x="810" y="624"/>
                    <a:pt x="810" y="624"/>
                    <a:pt x="810" y="624"/>
                  </a:cubicBezTo>
                  <a:cubicBezTo>
                    <a:pt x="810" y="624"/>
                    <a:pt x="810" y="624"/>
                    <a:pt x="810" y="624"/>
                  </a:cubicBezTo>
                  <a:cubicBezTo>
                    <a:pt x="811" y="625"/>
                    <a:pt x="811" y="625"/>
                    <a:pt x="812" y="626"/>
                  </a:cubicBezTo>
                  <a:cubicBezTo>
                    <a:pt x="812" y="626"/>
                    <a:pt x="813" y="627"/>
                    <a:pt x="813" y="628"/>
                  </a:cubicBezTo>
                  <a:cubicBezTo>
                    <a:pt x="813" y="628"/>
                    <a:pt x="814" y="628"/>
                    <a:pt x="814" y="629"/>
                  </a:cubicBezTo>
                  <a:cubicBezTo>
                    <a:pt x="814" y="629"/>
                    <a:pt x="814" y="629"/>
                    <a:pt x="814" y="629"/>
                  </a:cubicBezTo>
                  <a:cubicBezTo>
                    <a:pt x="814" y="629"/>
                    <a:pt x="814" y="629"/>
                    <a:pt x="814" y="629"/>
                  </a:cubicBezTo>
                  <a:cubicBezTo>
                    <a:pt x="815" y="630"/>
                    <a:pt x="815" y="630"/>
                    <a:pt x="815" y="630"/>
                  </a:cubicBezTo>
                  <a:cubicBezTo>
                    <a:pt x="815" y="631"/>
                    <a:pt x="815" y="631"/>
                    <a:pt x="815" y="631"/>
                  </a:cubicBezTo>
                  <a:cubicBezTo>
                    <a:pt x="815" y="631"/>
                    <a:pt x="815" y="631"/>
                    <a:pt x="816" y="632"/>
                  </a:cubicBezTo>
                  <a:cubicBezTo>
                    <a:pt x="816" y="632"/>
                    <a:pt x="816" y="632"/>
                    <a:pt x="816" y="632"/>
                  </a:cubicBezTo>
                  <a:cubicBezTo>
                    <a:pt x="816" y="632"/>
                    <a:pt x="816" y="632"/>
                    <a:pt x="816" y="633"/>
                  </a:cubicBezTo>
                  <a:cubicBezTo>
                    <a:pt x="816" y="633"/>
                    <a:pt x="816" y="633"/>
                    <a:pt x="816" y="633"/>
                  </a:cubicBezTo>
                  <a:cubicBezTo>
                    <a:pt x="816" y="633"/>
                    <a:pt x="816" y="634"/>
                    <a:pt x="816" y="634"/>
                  </a:cubicBezTo>
                  <a:cubicBezTo>
                    <a:pt x="816" y="635"/>
                    <a:pt x="815" y="635"/>
                    <a:pt x="815" y="636"/>
                  </a:cubicBezTo>
                  <a:cubicBezTo>
                    <a:pt x="815" y="636"/>
                    <a:pt x="814" y="637"/>
                    <a:pt x="814" y="637"/>
                  </a:cubicBezTo>
                  <a:cubicBezTo>
                    <a:pt x="814" y="638"/>
                    <a:pt x="814" y="638"/>
                    <a:pt x="813" y="639"/>
                  </a:cubicBezTo>
                  <a:cubicBezTo>
                    <a:pt x="813" y="639"/>
                    <a:pt x="813" y="640"/>
                    <a:pt x="812" y="641"/>
                  </a:cubicBezTo>
                  <a:cubicBezTo>
                    <a:pt x="812" y="642"/>
                    <a:pt x="811" y="643"/>
                    <a:pt x="811" y="644"/>
                  </a:cubicBezTo>
                  <a:cubicBezTo>
                    <a:pt x="810" y="644"/>
                    <a:pt x="810" y="644"/>
                    <a:pt x="810" y="645"/>
                  </a:cubicBezTo>
                  <a:cubicBezTo>
                    <a:pt x="810" y="645"/>
                    <a:pt x="810" y="645"/>
                    <a:pt x="810" y="645"/>
                  </a:cubicBezTo>
                  <a:cubicBezTo>
                    <a:pt x="810" y="646"/>
                    <a:pt x="810" y="646"/>
                    <a:pt x="810" y="646"/>
                  </a:cubicBezTo>
                  <a:cubicBezTo>
                    <a:pt x="810" y="646"/>
                    <a:pt x="810" y="646"/>
                    <a:pt x="810" y="646"/>
                  </a:cubicBezTo>
                  <a:cubicBezTo>
                    <a:pt x="810" y="647"/>
                    <a:pt x="810" y="647"/>
                    <a:pt x="810" y="647"/>
                  </a:cubicBezTo>
                  <a:cubicBezTo>
                    <a:pt x="809" y="650"/>
                    <a:pt x="810" y="652"/>
                    <a:pt x="811" y="654"/>
                  </a:cubicBezTo>
                  <a:cubicBezTo>
                    <a:pt x="811" y="655"/>
                    <a:pt x="811" y="655"/>
                    <a:pt x="811" y="656"/>
                  </a:cubicBezTo>
                  <a:cubicBezTo>
                    <a:pt x="811" y="656"/>
                    <a:pt x="811" y="656"/>
                    <a:pt x="812" y="657"/>
                  </a:cubicBezTo>
                  <a:cubicBezTo>
                    <a:pt x="812" y="657"/>
                    <a:pt x="812" y="658"/>
                    <a:pt x="813" y="658"/>
                  </a:cubicBezTo>
                  <a:cubicBezTo>
                    <a:pt x="813" y="658"/>
                    <a:pt x="813" y="659"/>
                    <a:pt x="813" y="659"/>
                  </a:cubicBezTo>
                  <a:cubicBezTo>
                    <a:pt x="814" y="660"/>
                    <a:pt x="814" y="660"/>
                    <a:pt x="815" y="661"/>
                  </a:cubicBezTo>
                  <a:cubicBezTo>
                    <a:pt x="813" y="660"/>
                    <a:pt x="812" y="658"/>
                    <a:pt x="810" y="657"/>
                  </a:cubicBezTo>
                  <a:cubicBezTo>
                    <a:pt x="808" y="655"/>
                    <a:pt x="805" y="654"/>
                    <a:pt x="802" y="652"/>
                  </a:cubicBezTo>
                  <a:cubicBezTo>
                    <a:pt x="801" y="651"/>
                    <a:pt x="799" y="651"/>
                    <a:pt x="798" y="650"/>
                  </a:cubicBezTo>
                  <a:cubicBezTo>
                    <a:pt x="797" y="650"/>
                    <a:pt x="796" y="649"/>
                    <a:pt x="796" y="649"/>
                  </a:cubicBezTo>
                  <a:cubicBezTo>
                    <a:pt x="795" y="649"/>
                    <a:pt x="794" y="649"/>
                    <a:pt x="793" y="649"/>
                  </a:cubicBezTo>
                  <a:cubicBezTo>
                    <a:pt x="790" y="648"/>
                    <a:pt x="787" y="647"/>
                    <a:pt x="785" y="647"/>
                  </a:cubicBezTo>
                  <a:cubicBezTo>
                    <a:pt x="779" y="646"/>
                    <a:pt x="773" y="644"/>
                    <a:pt x="768" y="642"/>
                  </a:cubicBezTo>
                  <a:cubicBezTo>
                    <a:pt x="766" y="641"/>
                    <a:pt x="763" y="640"/>
                    <a:pt x="761" y="638"/>
                  </a:cubicBezTo>
                  <a:cubicBezTo>
                    <a:pt x="758" y="637"/>
                    <a:pt x="756" y="636"/>
                    <a:pt x="754" y="635"/>
                  </a:cubicBezTo>
                  <a:cubicBezTo>
                    <a:pt x="752" y="634"/>
                    <a:pt x="751" y="634"/>
                    <a:pt x="749" y="633"/>
                  </a:cubicBezTo>
                  <a:cubicBezTo>
                    <a:pt x="749" y="633"/>
                    <a:pt x="749" y="632"/>
                    <a:pt x="749" y="632"/>
                  </a:cubicBezTo>
                  <a:cubicBezTo>
                    <a:pt x="749" y="631"/>
                    <a:pt x="748" y="630"/>
                    <a:pt x="748" y="628"/>
                  </a:cubicBezTo>
                  <a:cubicBezTo>
                    <a:pt x="748" y="628"/>
                    <a:pt x="748" y="628"/>
                    <a:pt x="748" y="627"/>
                  </a:cubicBezTo>
                  <a:cubicBezTo>
                    <a:pt x="748" y="627"/>
                    <a:pt x="747" y="627"/>
                    <a:pt x="747" y="626"/>
                  </a:cubicBezTo>
                  <a:cubicBezTo>
                    <a:pt x="747" y="626"/>
                    <a:pt x="747" y="625"/>
                    <a:pt x="747" y="624"/>
                  </a:cubicBezTo>
                  <a:cubicBezTo>
                    <a:pt x="747" y="623"/>
                    <a:pt x="747" y="623"/>
                    <a:pt x="747" y="622"/>
                  </a:cubicBezTo>
                  <a:cubicBezTo>
                    <a:pt x="747" y="622"/>
                    <a:pt x="747" y="621"/>
                    <a:pt x="747" y="621"/>
                  </a:cubicBezTo>
                  <a:cubicBezTo>
                    <a:pt x="747" y="621"/>
                    <a:pt x="747" y="621"/>
                    <a:pt x="747" y="620"/>
                  </a:cubicBezTo>
                  <a:cubicBezTo>
                    <a:pt x="747" y="620"/>
                    <a:pt x="747" y="620"/>
                    <a:pt x="747" y="620"/>
                  </a:cubicBezTo>
                  <a:cubicBezTo>
                    <a:pt x="747" y="620"/>
                    <a:pt x="747" y="619"/>
                    <a:pt x="747" y="619"/>
                  </a:cubicBezTo>
                  <a:cubicBezTo>
                    <a:pt x="748" y="617"/>
                    <a:pt x="749" y="616"/>
                    <a:pt x="750" y="614"/>
                  </a:cubicBezTo>
                  <a:cubicBezTo>
                    <a:pt x="750" y="613"/>
                    <a:pt x="751" y="612"/>
                    <a:pt x="751" y="610"/>
                  </a:cubicBezTo>
                  <a:cubicBezTo>
                    <a:pt x="751" y="610"/>
                    <a:pt x="751" y="609"/>
                    <a:pt x="751" y="608"/>
                  </a:cubicBezTo>
                  <a:cubicBezTo>
                    <a:pt x="751" y="608"/>
                    <a:pt x="751" y="608"/>
                    <a:pt x="751" y="608"/>
                  </a:cubicBezTo>
                  <a:cubicBezTo>
                    <a:pt x="751" y="608"/>
                    <a:pt x="751" y="608"/>
                    <a:pt x="751" y="608"/>
                  </a:cubicBezTo>
                  <a:cubicBezTo>
                    <a:pt x="751" y="607"/>
                    <a:pt x="751" y="607"/>
                    <a:pt x="751" y="607"/>
                  </a:cubicBezTo>
                  <a:cubicBezTo>
                    <a:pt x="751" y="607"/>
                    <a:pt x="751" y="607"/>
                    <a:pt x="751" y="607"/>
                  </a:cubicBezTo>
                  <a:cubicBezTo>
                    <a:pt x="751" y="604"/>
                    <a:pt x="750" y="602"/>
                    <a:pt x="748" y="600"/>
                  </a:cubicBezTo>
                  <a:cubicBezTo>
                    <a:pt x="748" y="599"/>
                    <a:pt x="748" y="599"/>
                    <a:pt x="748" y="599"/>
                  </a:cubicBezTo>
                  <a:cubicBezTo>
                    <a:pt x="748" y="598"/>
                    <a:pt x="748" y="598"/>
                    <a:pt x="748" y="598"/>
                  </a:cubicBezTo>
                  <a:cubicBezTo>
                    <a:pt x="748" y="598"/>
                    <a:pt x="748" y="598"/>
                    <a:pt x="748" y="598"/>
                  </a:cubicBezTo>
                  <a:cubicBezTo>
                    <a:pt x="748" y="597"/>
                    <a:pt x="748" y="597"/>
                    <a:pt x="748" y="597"/>
                  </a:cubicBezTo>
                  <a:cubicBezTo>
                    <a:pt x="748" y="597"/>
                    <a:pt x="748" y="596"/>
                    <a:pt x="748" y="595"/>
                  </a:cubicBezTo>
                  <a:cubicBezTo>
                    <a:pt x="748" y="595"/>
                    <a:pt x="748" y="594"/>
                    <a:pt x="748" y="593"/>
                  </a:cubicBezTo>
                  <a:cubicBezTo>
                    <a:pt x="748" y="593"/>
                    <a:pt x="748" y="592"/>
                    <a:pt x="749" y="591"/>
                  </a:cubicBezTo>
                  <a:cubicBezTo>
                    <a:pt x="749" y="591"/>
                    <a:pt x="749" y="590"/>
                    <a:pt x="749" y="589"/>
                  </a:cubicBezTo>
                  <a:cubicBezTo>
                    <a:pt x="749" y="589"/>
                    <a:pt x="749" y="588"/>
                    <a:pt x="749" y="587"/>
                  </a:cubicBezTo>
                  <a:cubicBezTo>
                    <a:pt x="757" y="581"/>
                    <a:pt x="761" y="573"/>
                    <a:pt x="758" y="564"/>
                  </a:cubicBezTo>
                  <a:cubicBezTo>
                    <a:pt x="751" y="571"/>
                    <a:pt x="745" y="578"/>
                    <a:pt x="747" y="588"/>
                  </a:cubicBezTo>
                  <a:cubicBezTo>
                    <a:pt x="747" y="588"/>
                    <a:pt x="747" y="588"/>
                    <a:pt x="747" y="588"/>
                  </a:cubicBezTo>
                  <a:cubicBezTo>
                    <a:pt x="747" y="589"/>
                    <a:pt x="747" y="589"/>
                    <a:pt x="747" y="589"/>
                  </a:cubicBezTo>
                  <a:cubicBezTo>
                    <a:pt x="747" y="589"/>
                    <a:pt x="747" y="590"/>
                    <a:pt x="747" y="591"/>
                  </a:cubicBezTo>
                  <a:cubicBezTo>
                    <a:pt x="747" y="592"/>
                    <a:pt x="746" y="592"/>
                    <a:pt x="746" y="593"/>
                  </a:cubicBezTo>
                  <a:cubicBezTo>
                    <a:pt x="746" y="594"/>
                    <a:pt x="746" y="595"/>
                    <a:pt x="746" y="595"/>
                  </a:cubicBezTo>
                  <a:cubicBezTo>
                    <a:pt x="746" y="595"/>
                    <a:pt x="746" y="596"/>
                    <a:pt x="746" y="596"/>
                  </a:cubicBezTo>
                  <a:cubicBezTo>
                    <a:pt x="746" y="595"/>
                    <a:pt x="745" y="595"/>
                    <a:pt x="745" y="594"/>
                  </a:cubicBezTo>
                  <a:cubicBezTo>
                    <a:pt x="744" y="592"/>
                    <a:pt x="743" y="590"/>
                    <a:pt x="742" y="588"/>
                  </a:cubicBezTo>
                  <a:cubicBezTo>
                    <a:pt x="740" y="584"/>
                    <a:pt x="739" y="580"/>
                    <a:pt x="738" y="577"/>
                  </a:cubicBezTo>
                  <a:cubicBezTo>
                    <a:pt x="738" y="577"/>
                    <a:pt x="737" y="576"/>
                    <a:pt x="737" y="576"/>
                  </a:cubicBezTo>
                  <a:cubicBezTo>
                    <a:pt x="737" y="576"/>
                    <a:pt x="737" y="575"/>
                    <a:pt x="737" y="575"/>
                  </a:cubicBezTo>
                  <a:cubicBezTo>
                    <a:pt x="736" y="574"/>
                    <a:pt x="736" y="573"/>
                    <a:pt x="736" y="573"/>
                  </a:cubicBezTo>
                  <a:cubicBezTo>
                    <a:pt x="735" y="572"/>
                    <a:pt x="734" y="570"/>
                    <a:pt x="734" y="570"/>
                  </a:cubicBezTo>
                  <a:cubicBezTo>
                    <a:pt x="734" y="569"/>
                    <a:pt x="734" y="569"/>
                    <a:pt x="733" y="568"/>
                  </a:cubicBezTo>
                  <a:cubicBezTo>
                    <a:pt x="733" y="568"/>
                    <a:pt x="733"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9"/>
                    <a:pt x="734" y="569"/>
                    <a:pt x="734" y="569"/>
                  </a:cubicBezTo>
                  <a:cubicBezTo>
                    <a:pt x="734" y="569"/>
                    <a:pt x="734" y="569"/>
                    <a:pt x="734" y="568"/>
                  </a:cubicBezTo>
                  <a:cubicBezTo>
                    <a:pt x="734" y="568"/>
                    <a:pt x="734" y="568"/>
                    <a:pt x="734" y="568"/>
                  </a:cubicBezTo>
                  <a:cubicBezTo>
                    <a:pt x="734" y="568"/>
                    <a:pt x="734" y="568"/>
                    <a:pt x="734" y="568"/>
                  </a:cubicBezTo>
                  <a:cubicBezTo>
                    <a:pt x="734" y="568"/>
                    <a:pt x="733" y="568"/>
                    <a:pt x="733" y="568"/>
                  </a:cubicBezTo>
                  <a:cubicBezTo>
                    <a:pt x="733" y="568"/>
                    <a:pt x="733" y="568"/>
                    <a:pt x="733" y="568"/>
                  </a:cubicBezTo>
                  <a:cubicBezTo>
                    <a:pt x="733" y="568"/>
                    <a:pt x="733" y="568"/>
                    <a:pt x="733" y="568"/>
                  </a:cubicBezTo>
                  <a:cubicBezTo>
                    <a:pt x="733" y="568"/>
                    <a:pt x="733" y="568"/>
                    <a:pt x="733" y="568"/>
                  </a:cubicBezTo>
                  <a:cubicBezTo>
                    <a:pt x="733" y="568"/>
                    <a:pt x="733" y="568"/>
                    <a:pt x="733" y="568"/>
                  </a:cubicBezTo>
                  <a:cubicBezTo>
                    <a:pt x="733" y="569"/>
                    <a:pt x="733" y="569"/>
                    <a:pt x="733" y="570"/>
                  </a:cubicBezTo>
                  <a:cubicBezTo>
                    <a:pt x="733" y="571"/>
                    <a:pt x="734" y="572"/>
                    <a:pt x="734" y="573"/>
                  </a:cubicBezTo>
                  <a:cubicBezTo>
                    <a:pt x="734" y="574"/>
                    <a:pt x="734" y="575"/>
                    <a:pt x="735" y="576"/>
                  </a:cubicBezTo>
                  <a:cubicBezTo>
                    <a:pt x="735" y="576"/>
                    <a:pt x="735" y="576"/>
                    <a:pt x="735" y="577"/>
                  </a:cubicBezTo>
                  <a:cubicBezTo>
                    <a:pt x="735" y="577"/>
                    <a:pt x="735" y="578"/>
                    <a:pt x="735" y="578"/>
                  </a:cubicBezTo>
                  <a:cubicBezTo>
                    <a:pt x="736" y="579"/>
                    <a:pt x="736" y="580"/>
                    <a:pt x="737" y="582"/>
                  </a:cubicBezTo>
                  <a:cubicBezTo>
                    <a:pt x="737" y="581"/>
                    <a:pt x="737" y="581"/>
                    <a:pt x="737" y="581"/>
                  </a:cubicBezTo>
                  <a:cubicBezTo>
                    <a:pt x="736" y="581"/>
                    <a:pt x="736" y="581"/>
                    <a:pt x="736" y="580"/>
                  </a:cubicBezTo>
                  <a:cubicBezTo>
                    <a:pt x="735" y="580"/>
                    <a:pt x="735" y="580"/>
                    <a:pt x="735" y="580"/>
                  </a:cubicBezTo>
                  <a:cubicBezTo>
                    <a:pt x="734" y="579"/>
                    <a:pt x="734" y="579"/>
                    <a:pt x="734" y="579"/>
                  </a:cubicBezTo>
                  <a:cubicBezTo>
                    <a:pt x="733" y="578"/>
                    <a:pt x="732" y="578"/>
                    <a:pt x="732" y="577"/>
                  </a:cubicBezTo>
                  <a:cubicBezTo>
                    <a:pt x="731" y="577"/>
                    <a:pt x="730" y="576"/>
                    <a:pt x="729" y="576"/>
                  </a:cubicBezTo>
                  <a:cubicBezTo>
                    <a:pt x="729" y="576"/>
                    <a:pt x="729" y="575"/>
                    <a:pt x="728" y="575"/>
                  </a:cubicBezTo>
                  <a:cubicBezTo>
                    <a:pt x="731" y="563"/>
                    <a:pt x="707" y="567"/>
                    <a:pt x="702" y="565"/>
                  </a:cubicBezTo>
                  <a:cubicBezTo>
                    <a:pt x="706" y="574"/>
                    <a:pt x="719" y="588"/>
                    <a:pt x="727" y="577"/>
                  </a:cubicBezTo>
                  <a:cubicBezTo>
                    <a:pt x="727" y="576"/>
                    <a:pt x="726" y="576"/>
                    <a:pt x="726" y="576"/>
                  </a:cubicBezTo>
                  <a:cubicBezTo>
                    <a:pt x="726" y="576"/>
                    <a:pt x="726" y="576"/>
                    <a:pt x="726" y="576"/>
                  </a:cubicBezTo>
                  <a:cubicBezTo>
                    <a:pt x="727" y="576"/>
                    <a:pt x="728" y="577"/>
                    <a:pt x="728" y="577"/>
                  </a:cubicBezTo>
                  <a:cubicBezTo>
                    <a:pt x="729" y="577"/>
                    <a:pt x="730" y="578"/>
                    <a:pt x="731" y="578"/>
                  </a:cubicBezTo>
                  <a:cubicBezTo>
                    <a:pt x="731" y="579"/>
                    <a:pt x="732" y="579"/>
                    <a:pt x="733" y="580"/>
                  </a:cubicBezTo>
                  <a:cubicBezTo>
                    <a:pt x="733" y="580"/>
                    <a:pt x="733" y="581"/>
                    <a:pt x="734" y="581"/>
                  </a:cubicBezTo>
                  <a:cubicBezTo>
                    <a:pt x="734" y="581"/>
                    <a:pt x="734" y="581"/>
                    <a:pt x="735" y="582"/>
                  </a:cubicBezTo>
                  <a:cubicBezTo>
                    <a:pt x="735" y="582"/>
                    <a:pt x="735" y="582"/>
                    <a:pt x="736" y="582"/>
                  </a:cubicBezTo>
                  <a:cubicBezTo>
                    <a:pt x="736" y="583"/>
                    <a:pt x="736" y="583"/>
                    <a:pt x="736" y="583"/>
                  </a:cubicBezTo>
                  <a:cubicBezTo>
                    <a:pt x="736" y="583"/>
                    <a:pt x="736" y="583"/>
                    <a:pt x="737" y="583"/>
                  </a:cubicBezTo>
                  <a:cubicBezTo>
                    <a:pt x="737" y="584"/>
                    <a:pt x="737" y="584"/>
                    <a:pt x="737" y="584"/>
                  </a:cubicBezTo>
                  <a:cubicBezTo>
                    <a:pt x="737" y="584"/>
                    <a:pt x="737" y="584"/>
                    <a:pt x="738" y="584"/>
                  </a:cubicBezTo>
                  <a:cubicBezTo>
                    <a:pt x="738" y="584"/>
                    <a:pt x="738" y="585"/>
                    <a:pt x="738" y="585"/>
                  </a:cubicBezTo>
                  <a:cubicBezTo>
                    <a:pt x="739" y="586"/>
                    <a:pt x="739" y="588"/>
                    <a:pt x="740" y="589"/>
                  </a:cubicBezTo>
                  <a:cubicBezTo>
                    <a:pt x="741" y="591"/>
                    <a:pt x="742" y="593"/>
                    <a:pt x="743" y="595"/>
                  </a:cubicBezTo>
                  <a:cubicBezTo>
                    <a:pt x="744" y="597"/>
                    <a:pt x="745" y="599"/>
                    <a:pt x="746" y="601"/>
                  </a:cubicBezTo>
                  <a:cubicBezTo>
                    <a:pt x="748" y="603"/>
                    <a:pt x="748" y="605"/>
                    <a:pt x="749" y="607"/>
                  </a:cubicBezTo>
                  <a:cubicBezTo>
                    <a:pt x="749" y="607"/>
                    <a:pt x="749" y="607"/>
                    <a:pt x="749" y="607"/>
                  </a:cubicBezTo>
                  <a:cubicBezTo>
                    <a:pt x="749" y="608"/>
                    <a:pt x="749" y="608"/>
                    <a:pt x="749" y="608"/>
                  </a:cubicBezTo>
                  <a:cubicBezTo>
                    <a:pt x="749" y="608"/>
                    <a:pt x="749" y="608"/>
                    <a:pt x="749" y="608"/>
                  </a:cubicBezTo>
                  <a:cubicBezTo>
                    <a:pt x="749" y="608"/>
                    <a:pt x="749" y="608"/>
                    <a:pt x="749" y="608"/>
                  </a:cubicBezTo>
                  <a:cubicBezTo>
                    <a:pt x="749" y="609"/>
                    <a:pt x="749" y="609"/>
                    <a:pt x="749" y="610"/>
                  </a:cubicBezTo>
                  <a:cubicBezTo>
                    <a:pt x="748" y="611"/>
                    <a:pt x="748" y="612"/>
                    <a:pt x="748" y="613"/>
                  </a:cubicBezTo>
                  <a:cubicBezTo>
                    <a:pt x="747" y="615"/>
                    <a:pt x="746" y="616"/>
                    <a:pt x="745" y="618"/>
                  </a:cubicBezTo>
                  <a:cubicBezTo>
                    <a:pt x="745" y="619"/>
                    <a:pt x="745" y="619"/>
                    <a:pt x="745" y="619"/>
                  </a:cubicBezTo>
                  <a:cubicBezTo>
                    <a:pt x="745" y="619"/>
                    <a:pt x="745" y="620"/>
                    <a:pt x="745" y="620"/>
                  </a:cubicBezTo>
                  <a:cubicBezTo>
                    <a:pt x="745" y="620"/>
                    <a:pt x="745" y="620"/>
                    <a:pt x="745" y="621"/>
                  </a:cubicBezTo>
                  <a:cubicBezTo>
                    <a:pt x="745" y="621"/>
                    <a:pt x="745" y="621"/>
                    <a:pt x="745" y="622"/>
                  </a:cubicBezTo>
                  <a:cubicBezTo>
                    <a:pt x="744" y="623"/>
                    <a:pt x="744" y="624"/>
                    <a:pt x="745" y="624"/>
                  </a:cubicBezTo>
                  <a:cubicBezTo>
                    <a:pt x="745" y="625"/>
                    <a:pt x="745" y="625"/>
                    <a:pt x="745" y="626"/>
                  </a:cubicBezTo>
                  <a:cubicBezTo>
                    <a:pt x="745" y="626"/>
                    <a:pt x="745" y="627"/>
                    <a:pt x="745" y="627"/>
                  </a:cubicBezTo>
                  <a:cubicBezTo>
                    <a:pt x="745" y="627"/>
                    <a:pt x="745" y="628"/>
                    <a:pt x="746" y="628"/>
                  </a:cubicBezTo>
                  <a:cubicBezTo>
                    <a:pt x="746" y="628"/>
                    <a:pt x="746" y="629"/>
                    <a:pt x="746" y="629"/>
                  </a:cubicBezTo>
                  <a:cubicBezTo>
                    <a:pt x="747" y="630"/>
                    <a:pt x="748" y="631"/>
                    <a:pt x="748" y="632"/>
                  </a:cubicBezTo>
                  <a:cubicBezTo>
                    <a:pt x="748" y="632"/>
                    <a:pt x="748" y="633"/>
                    <a:pt x="748" y="633"/>
                  </a:cubicBezTo>
                  <a:cubicBezTo>
                    <a:pt x="748" y="632"/>
                    <a:pt x="747" y="632"/>
                    <a:pt x="746" y="632"/>
                  </a:cubicBezTo>
                  <a:cubicBezTo>
                    <a:pt x="746" y="632"/>
                    <a:pt x="745" y="632"/>
                    <a:pt x="744" y="631"/>
                  </a:cubicBezTo>
                  <a:cubicBezTo>
                    <a:pt x="744" y="631"/>
                    <a:pt x="744" y="631"/>
                    <a:pt x="744" y="631"/>
                  </a:cubicBezTo>
                  <a:cubicBezTo>
                    <a:pt x="744" y="631"/>
                    <a:pt x="744" y="631"/>
                    <a:pt x="744" y="631"/>
                  </a:cubicBezTo>
                  <a:cubicBezTo>
                    <a:pt x="744" y="631"/>
                    <a:pt x="744" y="631"/>
                    <a:pt x="744" y="631"/>
                  </a:cubicBezTo>
                  <a:cubicBezTo>
                    <a:pt x="744" y="631"/>
                    <a:pt x="744" y="631"/>
                    <a:pt x="744" y="631"/>
                  </a:cubicBezTo>
                  <a:cubicBezTo>
                    <a:pt x="743" y="631"/>
                    <a:pt x="743" y="631"/>
                    <a:pt x="743" y="631"/>
                  </a:cubicBezTo>
                  <a:cubicBezTo>
                    <a:pt x="743" y="631"/>
                    <a:pt x="743" y="631"/>
                    <a:pt x="743" y="631"/>
                  </a:cubicBezTo>
                  <a:cubicBezTo>
                    <a:pt x="742" y="631"/>
                    <a:pt x="742" y="631"/>
                    <a:pt x="742" y="631"/>
                  </a:cubicBezTo>
                  <a:cubicBezTo>
                    <a:pt x="741" y="631"/>
                    <a:pt x="741" y="631"/>
                    <a:pt x="741" y="631"/>
                  </a:cubicBezTo>
                  <a:cubicBezTo>
                    <a:pt x="740" y="631"/>
                    <a:pt x="739" y="631"/>
                    <a:pt x="739" y="631"/>
                  </a:cubicBezTo>
                  <a:cubicBezTo>
                    <a:pt x="738" y="631"/>
                    <a:pt x="737" y="631"/>
                    <a:pt x="735" y="631"/>
                  </a:cubicBezTo>
                  <a:cubicBezTo>
                    <a:pt x="734" y="631"/>
                    <a:pt x="733" y="631"/>
                    <a:pt x="732" y="631"/>
                  </a:cubicBezTo>
                  <a:cubicBezTo>
                    <a:pt x="730" y="632"/>
                    <a:pt x="728" y="632"/>
                    <a:pt x="727" y="632"/>
                  </a:cubicBezTo>
                  <a:cubicBezTo>
                    <a:pt x="723" y="633"/>
                    <a:pt x="720" y="633"/>
                    <a:pt x="717" y="633"/>
                  </a:cubicBezTo>
                  <a:cubicBezTo>
                    <a:pt x="716" y="633"/>
                    <a:pt x="715" y="633"/>
                    <a:pt x="714" y="633"/>
                  </a:cubicBezTo>
                  <a:cubicBezTo>
                    <a:pt x="713" y="633"/>
                    <a:pt x="712" y="633"/>
                    <a:pt x="711" y="633"/>
                  </a:cubicBezTo>
                  <a:cubicBezTo>
                    <a:pt x="710" y="633"/>
                    <a:pt x="709" y="632"/>
                    <a:pt x="709" y="632"/>
                  </a:cubicBezTo>
                  <a:cubicBezTo>
                    <a:pt x="709" y="632"/>
                    <a:pt x="710" y="633"/>
                    <a:pt x="711" y="633"/>
                  </a:cubicBezTo>
                  <a:cubicBezTo>
                    <a:pt x="712" y="633"/>
                    <a:pt x="713" y="634"/>
                    <a:pt x="714" y="634"/>
                  </a:cubicBezTo>
                  <a:cubicBezTo>
                    <a:pt x="715" y="634"/>
                    <a:pt x="716" y="634"/>
                    <a:pt x="717" y="634"/>
                  </a:cubicBezTo>
                  <a:cubicBezTo>
                    <a:pt x="718" y="634"/>
                    <a:pt x="719" y="635"/>
                    <a:pt x="721" y="635"/>
                  </a:cubicBezTo>
                  <a:cubicBezTo>
                    <a:pt x="720" y="635"/>
                    <a:pt x="719" y="635"/>
                    <a:pt x="719" y="635"/>
                  </a:cubicBezTo>
                  <a:cubicBezTo>
                    <a:pt x="718" y="636"/>
                    <a:pt x="717" y="636"/>
                    <a:pt x="716" y="637"/>
                  </a:cubicBezTo>
                  <a:cubicBezTo>
                    <a:pt x="715" y="638"/>
                    <a:pt x="714" y="638"/>
                    <a:pt x="713" y="639"/>
                  </a:cubicBezTo>
                  <a:cubicBezTo>
                    <a:pt x="712" y="639"/>
                    <a:pt x="712" y="640"/>
                    <a:pt x="711" y="640"/>
                  </a:cubicBezTo>
                  <a:cubicBezTo>
                    <a:pt x="697" y="639"/>
                    <a:pt x="699" y="650"/>
                    <a:pt x="689" y="655"/>
                  </a:cubicBezTo>
                  <a:cubicBezTo>
                    <a:pt x="702" y="658"/>
                    <a:pt x="713" y="658"/>
                    <a:pt x="711" y="642"/>
                  </a:cubicBezTo>
                  <a:cubicBezTo>
                    <a:pt x="711" y="642"/>
                    <a:pt x="711" y="642"/>
                    <a:pt x="711" y="642"/>
                  </a:cubicBezTo>
                  <a:cubicBezTo>
                    <a:pt x="712" y="642"/>
                    <a:pt x="713" y="641"/>
                    <a:pt x="714" y="640"/>
                  </a:cubicBezTo>
                  <a:cubicBezTo>
                    <a:pt x="715" y="640"/>
                    <a:pt x="716" y="639"/>
                    <a:pt x="717" y="639"/>
                  </a:cubicBezTo>
                  <a:cubicBezTo>
                    <a:pt x="718" y="638"/>
                    <a:pt x="719" y="638"/>
                    <a:pt x="720" y="637"/>
                  </a:cubicBezTo>
                  <a:cubicBezTo>
                    <a:pt x="721" y="637"/>
                    <a:pt x="722" y="636"/>
                    <a:pt x="723" y="636"/>
                  </a:cubicBezTo>
                  <a:cubicBezTo>
                    <a:pt x="723" y="636"/>
                    <a:pt x="724" y="636"/>
                    <a:pt x="724" y="635"/>
                  </a:cubicBezTo>
                  <a:cubicBezTo>
                    <a:pt x="724" y="635"/>
                    <a:pt x="725" y="635"/>
                    <a:pt x="725" y="635"/>
                  </a:cubicBezTo>
                  <a:cubicBezTo>
                    <a:pt x="726" y="635"/>
                    <a:pt x="726" y="635"/>
                    <a:pt x="726" y="635"/>
                  </a:cubicBezTo>
                  <a:cubicBezTo>
                    <a:pt x="726" y="635"/>
                    <a:pt x="727" y="635"/>
                    <a:pt x="727" y="635"/>
                  </a:cubicBezTo>
                  <a:cubicBezTo>
                    <a:pt x="729" y="635"/>
                    <a:pt x="731" y="635"/>
                    <a:pt x="733" y="635"/>
                  </a:cubicBezTo>
                  <a:cubicBezTo>
                    <a:pt x="734" y="635"/>
                    <a:pt x="735" y="635"/>
                    <a:pt x="736" y="634"/>
                  </a:cubicBezTo>
                  <a:cubicBezTo>
                    <a:pt x="737" y="634"/>
                    <a:pt x="738" y="634"/>
                    <a:pt x="739" y="634"/>
                  </a:cubicBezTo>
                  <a:cubicBezTo>
                    <a:pt x="739" y="634"/>
                    <a:pt x="740" y="634"/>
                    <a:pt x="741" y="634"/>
                  </a:cubicBezTo>
                  <a:cubicBezTo>
                    <a:pt x="741" y="634"/>
                    <a:pt x="741" y="634"/>
                    <a:pt x="741" y="634"/>
                  </a:cubicBezTo>
                  <a:cubicBezTo>
                    <a:pt x="742" y="634"/>
                    <a:pt x="742" y="634"/>
                    <a:pt x="742" y="634"/>
                  </a:cubicBezTo>
                  <a:cubicBezTo>
                    <a:pt x="742" y="634"/>
                    <a:pt x="743" y="634"/>
                    <a:pt x="743" y="635"/>
                  </a:cubicBezTo>
                  <a:cubicBezTo>
                    <a:pt x="743" y="635"/>
                    <a:pt x="743" y="635"/>
                    <a:pt x="743" y="635"/>
                  </a:cubicBezTo>
                  <a:cubicBezTo>
                    <a:pt x="743" y="635"/>
                    <a:pt x="743" y="635"/>
                    <a:pt x="743" y="635"/>
                  </a:cubicBezTo>
                  <a:cubicBezTo>
                    <a:pt x="743" y="635"/>
                    <a:pt x="743" y="635"/>
                    <a:pt x="743" y="635"/>
                  </a:cubicBezTo>
                  <a:cubicBezTo>
                    <a:pt x="743" y="635"/>
                    <a:pt x="743" y="635"/>
                    <a:pt x="743" y="635"/>
                  </a:cubicBezTo>
                  <a:cubicBezTo>
                    <a:pt x="744" y="635"/>
                    <a:pt x="744" y="635"/>
                    <a:pt x="744" y="635"/>
                  </a:cubicBezTo>
                  <a:cubicBezTo>
                    <a:pt x="744" y="635"/>
                    <a:pt x="745" y="635"/>
                    <a:pt x="745" y="635"/>
                  </a:cubicBezTo>
                  <a:cubicBezTo>
                    <a:pt x="748" y="636"/>
                    <a:pt x="750" y="637"/>
                    <a:pt x="752" y="638"/>
                  </a:cubicBezTo>
                  <a:cubicBezTo>
                    <a:pt x="754" y="639"/>
                    <a:pt x="757" y="640"/>
                    <a:pt x="759" y="641"/>
                  </a:cubicBezTo>
                  <a:cubicBezTo>
                    <a:pt x="762" y="643"/>
                    <a:pt x="764" y="644"/>
                    <a:pt x="767" y="645"/>
                  </a:cubicBezTo>
                  <a:cubicBezTo>
                    <a:pt x="770" y="646"/>
                    <a:pt x="773" y="647"/>
                    <a:pt x="776" y="648"/>
                  </a:cubicBezTo>
                  <a:cubicBezTo>
                    <a:pt x="776" y="648"/>
                    <a:pt x="776" y="648"/>
                    <a:pt x="776" y="648"/>
                  </a:cubicBezTo>
                  <a:cubicBezTo>
                    <a:pt x="776" y="648"/>
                    <a:pt x="775" y="648"/>
                    <a:pt x="775" y="649"/>
                  </a:cubicBezTo>
                  <a:cubicBezTo>
                    <a:pt x="774" y="649"/>
                    <a:pt x="774" y="649"/>
                    <a:pt x="774" y="649"/>
                  </a:cubicBezTo>
                  <a:cubicBezTo>
                    <a:pt x="773" y="650"/>
                    <a:pt x="773" y="650"/>
                    <a:pt x="773" y="650"/>
                  </a:cubicBezTo>
                  <a:cubicBezTo>
                    <a:pt x="773" y="650"/>
                    <a:pt x="773" y="650"/>
                    <a:pt x="772" y="651"/>
                  </a:cubicBezTo>
                  <a:cubicBezTo>
                    <a:pt x="772" y="651"/>
                    <a:pt x="771" y="652"/>
                    <a:pt x="770" y="653"/>
                  </a:cubicBezTo>
                  <a:cubicBezTo>
                    <a:pt x="769" y="654"/>
                    <a:pt x="768" y="656"/>
                    <a:pt x="768" y="657"/>
                  </a:cubicBezTo>
                  <a:cubicBezTo>
                    <a:pt x="766" y="659"/>
                    <a:pt x="764" y="661"/>
                    <a:pt x="762" y="663"/>
                  </a:cubicBezTo>
                  <a:cubicBezTo>
                    <a:pt x="761" y="665"/>
                    <a:pt x="760" y="666"/>
                    <a:pt x="759" y="667"/>
                  </a:cubicBezTo>
                  <a:cubicBezTo>
                    <a:pt x="758" y="668"/>
                    <a:pt x="757" y="669"/>
                    <a:pt x="756" y="669"/>
                  </a:cubicBezTo>
                  <a:cubicBezTo>
                    <a:pt x="755" y="670"/>
                    <a:pt x="754" y="671"/>
                    <a:pt x="753" y="672"/>
                  </a:cubicBezTo>
                  <a:cubicBezTo>
                    <a:pt x="753" y="672"/>
                    <a:pt x="753" y="672"/>
                    <a:pt x="753" y="672"/>
                  </a:cubicBezTo>
                  <a:cubicBezTo>
                    <a:pt x="753" y="672"/>
                    <a:pt x="752" y="672"/>
                    <a:pt x="752" y="672"/>
                  </a:cubicBezTo>
                  <a:cubicBezTo>
                    <a:pt x="751" y="672"/>
                    <a:pt x="751" y="672"/>
                    <a:pt x="751" y="671"/>
                  </a:cubicBezTo>
                  <a:cubicBezTo>
                    <a:pt x="751" y="671"/>
                    <a:pt x="751" y="671"/>
                    <a:pt x="751" y="671"/>
                  </a:cubicBezTo>
                  <a:cubicBezTo>
                    <a:pt x="750" y="672"/>
                    <a:pt x="750" y="672"/>
                    <a:pt x="750" y="672"/>
                  </a:cubicBezTo>
                  <a:cubicBezTo>
                    <a:pt x="749" y="672"/>
                    <a:pt x="749" y="672"/>
                    <a:pt x="748" y="672"/>
                  </a:cubicBezTo>
                  <a:cubicBezTo>
                    <a:pt x="747" y="672"/>
                    <a:pt x="747" y="672"/>
                    <a:pt x="746" y="672"/>
                  </a:cubicBezTo>
                  <a:cubicBezTo>
                    <a:pt x="745" y="672"/>
                    <a:pt x="744" y="672"/>
                    <a:pt x="743" y="672"/>
                  </a:cubicBezTo>
                  <a:cubicBezTo>
                    <a:pt x="743" y="672"/>
                    <a:pt x="742" y="672"/>
                    <a:pt x="741" y="672"/>
                  </a:cubicBezTo>
                  <a:cubicBezTo>
                    <a:pt x="740" y="670"/>
                    <a:pt x="739" y="669"/>
                    <a:pt x="738" y="669"/>
                  </a:cubicBezTo>
                  <a:cubicBezTo>
                    <a:pt x="740" y="664"/>
                    <a:pt x="738" y="657"/>
                    <a:pt x="735" y="650"/>
                  </a:cubicBezTo>
                  <a:cubicBezTo>
                    <a:pt x="725" y="657"/>
                    <a:pt x="710" y="664"/>
                    <a:pt x="717" y="678"/>
                  </a:cubicBezTo>
                  <a:cubicBezTo>
                    <a:pt x="716" y="679"/>
                    <a:pt x="716" y="679"/>
                    <a:pt x="716" y="679"/>
                  </a:cubicBezTo>
                  <a:cubicBezTo>
                    <a:pt x="716" y="679"/>
                    <a:pt x="716" y="679"/>
                    <a:pt x="716" y="679"/>
                  </a:cubicBezTo>
                  <a:cubicBezTo>
                    <a:pt x="715" y="680"/>
                    <a:pt x="715" y="681"/>
                    <a:pt x="714" y="682"/>
                  </a:cubicBezTo>
                  <a:cubicBezTo>
                    <a:pt x="714" y="683"/>
                    <a:pt x="713" y="684"/>
                    <a:pt x="712" y="685"/>
                  </a:cubicBezTo>
                  <a:cubicBezTo>
                    <a:pt x="712" y="686"/>
                    <a:pt x="711" y="687"/>
                    <a:pt x="711" y="688"/>
                  </a:cubicBezTo>
                  <a:cubicBezTo>
                    <a:pt x="710" y="689"/>
                    <a:pt x="710" y="689"/>
                    <a:pt x="710" y="690"/>
                  </a:cubicBezTo>
                  <a:cubicBezTo>
                    <a:pt x="710" y="689"/>
                    <a:pt x="709" y="688"/>
                    <a:pt x="709" y="688"/>
                  </a:cubicBezTo>
                  <a:cubicBezTo>
                    <a:pt x="709" y="687"/>
                    <a:pt x="709" y="686"/>
                    <a:pt x="708" y="685"/>
                  </a:cubicBezTo>
                  <a:cubicBezTo>
                    <a:pt x="708" y="685"/>
                    <a:pt x="708" y="685"/>
                    <a:pt x="708" y="684"/>
                  </a:cubicBezTo>
                  <a:cubicBezTo>
                    <a:pt x="708" y="684"/>
                    <a:pt x="708" y="684"/>
                    <a:pt x="708" y="683"/>
                  </a:cubicBezTo>
                  <a:cubicBezTo>
                    <a:pt x="707" y="683"/>
                    <a:pt x="707" y="682"/>
                    <a:pt x="707" y="682"/>
                  </a:cubicBezTo>
                  <a:cubicBezTo>
                    <a:pt x="707" y="681"/>
                    <a:pt x="706" y="680"/>
                    <a:pt x="706" y="680"/>
                  </a:cubicBezTo>
                  <a:cubicBezTo>
                    <a:pt x="705" y="679"/>
                    <a:pt x="705" y="678"/>
                    <a:pt x="704" y="677"/>
                  </a:cubicBezTo>
                  <a:cubicBezTo>
                    <a:pt x="703" y="676"/>
                    <a:pt x="703" y="675"/>
                    <a:pt x="702" y="674"/>
                  </a:cubicBezTo>
                  <a:cubicBezTo>
                    <a:pt x="701" y="674"/>
                    <a:pt x="701" y="673"/>
                    <a:pt x="700" y="672"/>
                  </a:cubicBezTo>
                  <a:cubicBezTo>
                    <a:pt x="699" y="671"/>
                    <a:pt x="698" y="670"/>
                    <a:pt x="698" y="670"/>
                  </a:cubicBezTo>
                  <a:cubicBezTo>
                    <a:pt x="697" y="669"/>
                    <a:pt x="697" y="669"/>
                    <a:pt x="697" y="669"/>
                  </a:cubicBezTo>
                  <a:cubicBezTo>
                    <a:pt x="697" y="669"/>
                    <a:pt x="698" y="671"/>
                    <a:pt x="699" y="673"/>
                  </a:cubicBezTo>
                  <a:cubicBezTo>
                    <a:pt x="700" y="674"/>
                    <a:pt x="700" y="675"/>
                    <a:pt x="700" y="676"/>
                  </a:cubicBezTo>
                  <a:cubicBezTo>
                    <a:pt x="701" y="676"/>
                    <a:pt x="701" y="677"/>
                    <a:pt x="702" y="678"/>
                  </a:cubicBezTo>
                  <a:cubicBezTo>
                    <a:pt x="702" y="680"/>
                    <a:pt x="703" y="683"/>
                    <a:pt x="704" y="685"/>
                  </a:cubicBezTo>
                  <a:cubicBezTo>
                    <a:pt x="704" y="685"/>
                    <a:pt x="705" y="686"/>
                    <a:pt x="705" y="686"/>
                  </a:cubicBezTo>
                  <a:cubicBezTo>
                    <a:pt x="705" y="686"/>
                    <a:pt x="705" y="687"/>
                    <a:pt x="705" y="687"/>
                  </a:cubicBezTo>
                  <a:cubicBezTo>
                    <a:pt x="705" y="688"/>
                    <a:pt x="705" y="688"/>
                    <a:pt x="706" y="689"/>
                  </a:cubicBezTo>
                  <a:cubicBezTo>
                    <a:pt x="706" y="690"/>
                    <a:pt x="707" y="692"/>
                    <a:pt x="707" y="693"/>
                  </a:cubicBezTo>
                  <a:cubicBezTo>
                    <a:pt x="707" y="694"/>
                    <a:pt x="707" y="694"/>
                    <a:pt x="707" y="694"/>
                  </a:cubicBezTo>
                  <a:cubicBezTo>
                    <a:pt x="707" y="695"/>
                    <a:pt x="707" y="695"/>
                    <a:pt x="707" y="696"/>
                  </a:cubicBezTo>
                  <a:cubicBezTo>
                    <a:pt x="708" y="696"/>
                    <a:pt x="708" y="697"/>
                    <a:pt x="708" y="698"/>
                  </a:cubicBezTo>
                  <a:cubicBezTo>
                    <a:pt x="708" y="699"/>
                    <a:pt x="708" y="699"/>
                    <a:pt x="708" y="699"/>
                  </a:cubicBezTo>
                  <a:cubicBezTo>
                    <a:pt x="708" y="699"/>
                    <a:pt x="708" y="699"/>
                    <a:pt x="708" y="699"/>
                  </a:cubicBezTo>
                  <a:cubicBezTo>
                    <a:pt x="708" y="700"/>
                    <a:pt x="708" y="702"/>
                    <a:pt x="708" y="703"/>
                  </a:cubicBezTo>
                  <a:cubicBezTo>
                    <a:pt x="709" y="706"/>
                    <a:pt x="709" y="710"/>
                    <a:pt x="708" y="714"/>
                  </a:cubicBezTo>
                  <a:cubicBezTo>
                    <a:pt x="708" y="715"/>
                    <a:pt x="708" y="716"/>
                    <a:pt x="708" y="717"/>
                  </a:cubicBezTo>
                  <a:cubicBezTo>
                    <a:pt x="708" y="717"/>
                    <a:pt x="708" y="718"/>
                    <a:pt x="708" y="719"/>
                  </a:cubicBezTo>
                  <a:cubicBezTo>
                    <a:pt x="707" y="720"/>
                    <a:pt x="707" y="721"/>
                    <a:pt x="707" y="722"/>
                  </a:cubicBezTo>
                  <a:cubicBezTo>
                    <a:pt x="707" y="724"/>
                    <a:pt x="707" y="724"/>
                    <a:pt x="707" y="724"/>
                  </a:cubicBezTo>
                  <a:cubicBezTo>
                    <a:pt x="707" y="724"/>
                    <a:pt x="707" y="724"/>
                    <a:pt x="706" y="725"/>
                  </a:cubicBezTo>
                  <a:cubicBezTo>
                    <a:pt x="706" y="727"/>
                    <a:pt x="705" y="730"/>
                    <a:pt x="704" y="732"/>
                  </a:cubicBezTo>
                  <a:cubicBezTo>
                    <a:pt x="704" y="732"/>
                    <a:pt x="704" y="732"/>
                    <a:pt x="704" y="731"/>
                  </a:cubicBezTo>
                  <a:cubicBezTo>
                    <a:pt x="704" y="731"/>
                    <a:pt x="704" y="731"/>
                    <a:pt x="704" y="731"/>
                  </a:cubicBezTo>
                  <a:cubicBezTo>
                    <a:pt x="704" y="730"/>
                    <a:pt x="703" y="730"/>
                    <a:pt x="703" y="729"/>
                  </a:cubicBezTo>
                  <a:cubicBezTo>
                    <a:pt x="703" y="729"/>
                    <a:pt x="703" y="729"/>
                    <a:pt x="702" y="728"/>
                  </a:cubicBezTo>
                  <a:cubicBezTo>
                    <a:pt x="702" y="728"/>
                    <a:pt x="702" y="728"/>
                    <a:pt x="702" y="728"/>
                  </a:cubicBezTo>
                  <a:cubicBezTo>
                    <a:pt x="702" y="727"/>
                    <a:pt x="702" y="727"/>
                    <a:pt x="702" y="727"/>
                  </a:cubicBezTo>
                  <a:cubicBezTo>
                    <a:pt x="701" y="726"/>
                    <a:pt x="701" y="726"/>
                    <a:pt x="701" y="725"/>
                  </a:cubicBezTo>
                  <a:cubicBezTo>
                    <a:pt x="700" y="725"/>
                    <a:pt x="699" y="724"/>
                    <a:pt x="698" y="723"/>
                  </a:cubicBezTo>
                  <a:cubicBezTo>
                    <a:pt x="698" y="722"/>
                    <a:pt x="697" y="721"/>
                    <a:pt x="696" y="721"/>
                  </a:cubicBezTo>
                  <a:cubicBezTo>
                    <a:pt x="696" y="720"/>
                    <a:pt x="695" y="720"/>
                    <a:pt x="695" y="720"/>
                  </a:cubicBezTo>
                  <a:cubicBezTo>
                    <a:pt x="698" y="705"/>
                    <a:pt x="674" y="707"/>
                    <a:pt x="665" y="709"/>
                  </a:cubicBezTo>
                  <a:cubicBezTo>
                    <a:pt x="673" y="714"/>
                    <a:pt x="676" y="737"/>
                    <a:pt x="693" y="723"/>
                  </a:cubicBezTo>
                  <a:cubicBezTo>
                    <a:pt x="692" y="721"/>
                    <a:pt x="692" y="721"/>
                    <a:pt x="692" y="721"/>
                  </a:cubicBezTo>
                  <a:cubicBezTo>
                    <a:pt x="693" y="722"/>
                    <a:pt x="693" y="722"/>
                    <a:pt x="694" y="723"/>
                  </a:cubicBezTo>
                  <a:cubicBezTo>
                    <a:pt x="694" y="722"/>
                    <a:pt x="694" y="722"/>
                    <a:pt x="694" y="722"/>
                  </a:cubicBezTo>
                  <a:cubicBezTo>
                    <a:pt x="694" y="722"/>
                    <a:pt x="695" y="722"/>
                    <a:pt x="695" y="722"/>
                  </a:cubicBezTo>
                  <a:cubicBezTo>
                    <a:pt x="695" y="723"/>
                    <a:pt x="696" y="723"/>
                    <a:pt x="697" y="724"/>
                  </a:cubicBezTo>
                  <a:cubicBezTo>
                    <a:pt x="698" y="725"/>
                    <a:pt x="699" y="726"/>
                    <a:pt x="699" y="727"/>
                  </a:cubicBezTo>
                  <a:cubicBezTo>
                    <a:pt x="700" y="727"/>
                    <a:pt x="700" y="728"/>
                    <a:pt x="700" y="728"/>
                  </a:cubicBezTo>
                  <a:cubicBezTo>
                    <a:pt x="700" y="728"/>
                    <a:pt x="700" y="728"/>
                    <a:pt x="701" y="729"/>
                  </a:cubicBezTo>
                  <a:cubicBezTo>
                    <a:pt x="701" y="729"/>
                    <a:pt x="701" y="729"/>
                    <a:pt x="701" y="729"/>
                  </a:cubicBezTo>
                  <a:cubicBezTo>
                    <a:pt x="701" y="730"/>
                    <a:pt x="701" y="730"/>
                    <a:pt x="702" y="730"/>
                  </a:cubicBezTo>
                  <a:cubicBezTo>
                    <a:pt x="702" y="731"/>
                    <a:pt x="702" y="731"/>
                    <a:pt x="702" y="732"/>
                  </a:cubicBezTo>
                  <a:cubicBezTo>
                    <a:pt x="702" y="732"/>
                    <a:pt x="702" y="732"/>
                    <a:pt x="702" y="732"/>
                  </a:cubicBezTo>
                  <a:cubicBezTo>
                    <a:pt x="702" y="732"/>
                    <a:pt x="703" y="733"/>
                    <a:pt x="703" y="733"/>
                  </a:cubicBezTo>
                  <a:cubicBezTo>
                    <a:pt x="703" y="733"/>
                    <a:pt x="703" y="733"/>
                    <a:pt x="703" y="734"/>
                  </a:cubicBezTo>
                  <a:cubicBezTo>
                    <a:pt x="703" y="734"/>
                    <a:pt x="703" y="734"/>
                    <a:pt x="703" y="734"/>
                  </a:cubicBezTo>
                  <a:cubicBezTo>
                    <a:pt x="703" y="735"/>
                    <a:pt x="703" y="735"/>
                    <a:pt x="703" y="736"/>
                  </a:cubicBezTo>
                  <a:cubicBezTo>
                    <a:pt x="702" y="737"/>
                    <a:pt x="702" y="738"/>
                    <a:pt x="702" y="738"/>
                  </a:cubicBezTo>
                  <a:cubicBezTo>
                    <a:pt x="701" y="739"/>
                    <a:pt x="701" y="740"/>
                    <a:pt x="700" y="741"/>
                  </a:cubicBezTo>
                  <a:cubicBezTo>
                    <a:pt x="700" y="742"/>
                    <a:pt x="699" y="743"/>
                    <a:pt x="699" y="743"/>
                  </a:cubicBezTo>
                  <a:cubicBezTo>
                    <a:pt x="698" y="744"/>
                    <a:pt x="698" y="745"/>
                    <a:pt x="697" y="746"/>
                  </a:cubicBezTo>
                  <a:cubicBezTo>
                    <a:pt x="697" y="747"/>
                    <a:pt x="696" y="748"/>
                    <a:pt x="695" y="750"/>
                  </a:cubicBezTo>
                  <a:cubicBezTo>
                    <a:pt x="674" y="750"/>
                    <a:pt x="652" y="745"/>
                    <a:pt x="629" y="751"/>
                  </a:cubicBezTo>
                  <a:cubicBezTo>
                    <a:pt x="650" y="751"/>
                    <a:pt x="673" y="756"/>
                    <a:pt x="693" y="758"/>
                  </a:cubicBezTo>
                  <a:cubicBezTo>
                    <a:pt x="693" y="761"/>
                    <a:pt x="693" y="764"/>
                    <a:pt x="694" y="766"/>
                  </a:cubicBezTo>
                  <a:cubicBezTo>
                    <a:pt x="694" y="767"/>
                    <a:pt x="694" y="768"/>
                    <a:pt x="695" y="768"/>
                  </a:cubicBezTo>
                  <a:cubicBezTo>
                    <a:pt x="695" y="769"/>
                    <a:pt x="695" y="769"/>
                    <a:pt x="696" y="770"/>
                  </a:cubicBezTo>
                  <a:cubicBezTo>
                    <a:pt x="696" y="771"/>
                    <a:pt x="696" y="771"/>
                    <a:pt x="697" y="772"/>
                  </a:cubicBezTo>
                  <a:cubicBezTo>
                    <a:pt x="697" y="772"/>
                    <a:pt x="697" y="773"/>
                    <a:pt x="698" y="773"/>
                  </a:cubicBezTo>
                  <a:cubicBezTo>
                    <a:pt x="699" y="774"/>
                    <a:pt x="699" y="775"/>
                    <a:pt x="700" y="776"/>
                  </a:cubicBezTo>
                  <a:cubicBezTo>
                    <a:pt x="698" y="774"/>
                    <a:pt x="695" y="772"/>
                    <a:pt x="693" y="771"/>
                  </a:cubicBezTo>
                  <a:cubicBezTo>
                    <a:pt x="689" y="768"/>
                    <a:pt x="686" y="766"/>
                    <a:pt x="682" y="765"/>
                  </a:cubicBezTo>
                  <a:cubicBezTo>
                    <a:pt x="680" y="764"/>
                    <a:pt x="678" y="763"/>
                    <a:pt x="675" y="762"/>
                  </a:cubicBezTo>
                  <a:cubicBezTo>
                    <a:pt x="675" y="762"/>
                    <a:pt x="673" y="762"/>
                    <a:pt x="672" y="762"/>
                  </a:cubicBezTo>
                  <a:cubicBezTo>
                    <a:pt x="671" y="761"/>
                    <a:pt x="670" y="761"/>
                    <a:pt x="669" y="761"/>
                  </a:cubicBezTo>
                  <a:cubicBezTo>
                    <a:pt x="665" y="760"/>
                    <a:pt x="660" y="760"/>
                    <a:pt x="656" y="760"/>
                  </a:cubicBezTo>
                  <a:cubicBezTo>
                    <a:pt x="648" y="759"/>
                    <a:pt x="640" y="757"/>
                    <a:pt x="632" y="755"/>
                  </a:cubicBezTo>
                  <a:cubicBezTo>
                    <a:pt x="628" y="754"/>
                    <a:pt x="625" y="753"/>
                    <a:pt x="621" y="751"/>
                  </a:cubicBezTo>
                  <a:cubicBezTo>
                    <a:pt x="618" y="750"/>
                    <a:pt x="614" y="749"/>
                    <a:pt x="611" y="747"/>
                  </a:cubicBezTo>
                  <a:cubicBezTo>
                    <a:pt x="609" y="747"/>
                    <a:pt x="607" y="746"/>
                    <a:pt x="605" y="745"/>
                  </a:cubicBezTo>
                  <a:cubicBezTo>
                    <a:pt x="605" y="745"/>
                    <a:pt x="604" y="745"/>
                    <a:pt x="604" y="744"/>
                  </a:cubicBezTo>
                  <a:cubicBezTo>
                    <a:pt x="604" y="743"/>
                    <a:pt x="603" y="741"/>
                    <a:pt x="603" y="739"/>
                  </a:cubicBezTo>
                  <a:cubicBezTo>
                    <a:pt x="603" y="739"/>
                    <a:pt x="603" y="738"/>
                    <a:pt x="602" y="738"/>
                  </a:cubicBezTo>
                  <a:cubicBezTo>
                    <a:pt x="602" y="737"/>
                    <a:pt x="602" y="737"/>
                    <a:pt x="602" y="736"/>
                  </a:cubicBezTo>
                  <a:cubicBezTo>
                    <a:pt x="602" y="735"/>
                    <a:pt x="602" y="734"/>
                    <a:pt x="602" y="733"/>
                  </a:cubicBezTo>
                  <a:cubicBezTo>
                    <a:pt x="601" y="732"/>
                    <a:pt x="601" y="731"/>
                    <a:pt x="602" y="729"/>
                  </a:cubicBezTo>
                  <a:cubicBezTo>
                    <a:pt x="602" y="729"/>
                    <a:pt x="602" y="729"/>
                    <a:pt x="602" y="728"/>
                  </a:cubicBezTo>
                  <a:cubicBezTo>
                    <a:pt x="602" y="728"/>
                    <a:pt x="602" y="728"/>
                    <a:pt x="602" y="727"/>
                  </a:cubicBezTo>
                  <a:cubicBezTo>
                    <a:pt x="602" y="727"/>
                    <a:pt x="602" y="727"/>
                    <a:pt x="602" y="726"/>
                  </a:cubicBezTo>
                  <a:cubicBezTo>
                    <a:pt x="602" y="726"/>
                    <a:pt x="602" y="726"/>
                    <a:pt x="602" y="725"/>
                  </a:cubicBezTo>
                  <a:cubicBezTo>
                    <a:pt x="603" y="723"/>
                    <a:pt x="605" y="720"/>
                    <a:pt x="606" y="717"/>
                  </a:cubicBezTo>
                  <a:cubicBezTo>
                    <a:pt x="607" y="715"/>
                    <a:pt x="608" y="714"/>
                    <a:pt x="608" y="712"/>
                  </a:cubicBezTo>
                  <a:cubicBezTo>
                    <a:pt x="608" y="711"/>
                    <a:pt x="609" y="710"/>
                    <a:pt x="609" y="709"/>
                  </a:cubicBezTo>
                  <a:cubicBezTo>
                    <a:pt x="609" y="708"/>
                    <a:pt x="609" y="708"/>
                    <a:pt x="609" y="708"/>
                  </a:cubicBezTo>
                  <a:cubicBezTo>
                    <a:pt x="609" y="708"/>
                    <a:pt x="609" y="708"/>
                    <a:pt x="609" y="708"/>
                  </a:cubicBezTo>
                  <a:cubicBezTo>
                    <a:pt x="609" y="707"/>
                    <a:pt x="609" y="707"/>
                    <a:pt x="609" y="707"/>
                  </a:cubicBezTo>
                  <a:cubicBezTo>
                    <a:pt x="609" y="707"/>
                    <a:pt x="609" y="707"/>
                    <a:pt x="609" y="706"/>
                  </a:cubicBezTo>
                  <a:cubicBezTo>
                    <a:pt x="608" y="703"/>
                    <a:pt x="607" y="699"/>
                    <a:pt x="605" y="697"/>
                  </a:cubicBezTo>
                  <a:cubicBezTo>
                    <a:pt x="605" y="696"/>
                    <a:pt x="604" y="695"/>
                    <a:pt x="604" y="695"/>
                  </a:cubicBezTo>
                  <a:cubicBezTo>
                    <a:pt x="604" y="695"/>
                    <a:pt x="604" y="694"/>
                    <a:pt x="604" y="694"/>
                  </a:cubicBezTo>
                  <a:cubicBezTo>
                    <a:pt x="604" y="694"/>
                    <a:pt x="605" y="694"/>
                    <a:pt x="604" y="693"/>
                  </a:cubicBezTo>
                  <a:cubicBezTo>
                    <a:pt x="604" y="693"/>
                    <a:pt x="604" y="693"/>
                    <a:pt x="605" y="693"/>
                  </a:cubicBezTo>
                  <a:cubicBezTo>
                    <a:pt x="605" y="692"/>
                    <a:pt x="605" y="691"/>
                    <a:pt x="605" y="690"/>
                  </a:cubicBezTo>
                  <a:cubicBezTo>
                    <a:pt x="605" y="689"/>
                    <a:pt x="605" y="688"/>
                    <a:pt x="605" y="687"/>
                  </a:cubicBezTo>
                  <a:cubicBezTo>
                    <a:pt x="605" y="686"/>
                    <a:pt x="605" y="685"/>
                    <a:pt x="606" y="684"/>
                  </a:cubicBezTo>
                  <a:cubicBezTo>
                    <a:pt x="606" y="683"/>
                    <a:pt x="606" y="682"/>
                    <a:pt x="606" y="681"/>
                  </a:cubicBezTo>
                  <a:cubicBezTo>
                    <a:pt x="607" y="680"/>
                    <a:pt x="607" y="679"/>
                    <a:pt x="607" y="678"/>
                  </a:cubicBezTo>
                  <a:cubicBezTo>
                    <a:pt x="618" y="668"/>
                    <a:pt x="626" y="655"/>
                    <a:pt x="620" y="642"/>
                  </a:cubicBezTo>
                  <a:cubicBezTo>
                    <a:pt x="610" y="654"/>
                    <a:pt x="601" y="665"/>
                    <a:pt x="603" y="680"/>
                  </a:cubicBezTo>
                  <a:cubicBezTo>
                    <a:pt x="604" y="680"/>
                    <a:pt x="604" y="680"/>
                    <a:pt x="604" y="680"/>
                  </a:cubicBezTo>
                  <a:cubicBezTo>
                    <a:pt x="604" y="680"/>
                    <a:pt x="604" y="680"/>
                    <a:pt x="604" y="681"/>
                  </a:cubicBezTo>
                  <a:cubicBezTo>
                    <a:pt x="603" y="682"/>
                    <a:pt x="603" y="683"/>
                    <a:pt x="603" y="684"/>
                  </a:cubicBezTo>
                  <a:cubicBezTo>
                    <a:pt x="603" y="685"/>
                    <a:pt x="603" y="686"/>
                    <a:pt x="602" y="687"/>
                  </a:cubicBezTo>
                  <a:cubicBezTo>
                    <a:pt x="602" y="688"/>
                    <a:pt x="602" y="689"/>
                    <a:pt x="602" y="690"/>
                  </a:cubicBezTo>
                  <a:cubicBezTo>
                    <a:pt x="602" y="691"/>
                    <a:pt x="602" y="691"/>
                    <a:pt x="602" y="691"/>
                  </a:cubicBezTo>
                  <a:cubicBezTo>
                    <a:pt x="601" y="690"/>
                    <a:pt x="601" y="689"/>
                    <a:pt x="600" y="689"/>
                  </a:cubicBezTo>
                  <a:cubicBezTo>
                    <a:pt x="599" y="686"/>
                    <a:pt x="598" y="683"/>
                    <a:pt x="596" y="680"/>
                  </a:cubicBezTo>
                  <a:cubicBezTo>
                    <a:pt x="594" y="675"/>
                    <a:pt x="592" y="670"/>
                    <a:pt x="590" y="665"/>
                  </a:cubicBezTo>
                  <a:cubicBezTo>
                    <a:pt x="590" y="665"/>
                    <a:pt x="590" y="664"/>
                    <a:pt x="590" y="663"/>
                  </a:cubicBezTo>
                  <a:cubicBezTo>
                    <a:pt x="590" y="663"/>
                    <a:pt x="589" y="662"/>
                    <a:pt x="589" y="662"/>
                  </a:cubicBezTo>
                  <a:cubicBezTo>
                    <a:pt x="589" y="661"/>
                    <a:pt x="588" y="660"/>
                    <a:pt x="588" y="659"/>
                  </a:cubicBezTo>
                  <a:cubicBezTo>
                    <a:pt x="587" y="657"/>
                    <a:pt x="586" y="656"/>
                    <a:pt x="585" y="655"/>
                  </a:cubicBezTo>
                  <a:cubicBezTo>
                    <a:pt x="585" y="654"/>
                    <a:pt x="585" y="653"/>
                    <a:pt x="585" y="653"/>
                  </a:cubicBezTo>
                  <a:cubicBezTo>
                    <a:pt x="585" y="653"/>
                    <a:pt x="585" y="653"/>
                    <a:pt x="585" y="652"/>
                  </a:cubicBezTo>
                  <a:cubicBezTo>
                    <a:pt x="585" y="652"/>
                    <a:pt x="585" y="652"/>
                    <a:pt x="585" y="652"/>
                  </a:cubicBezTo>
                  <a:cubicBezTo>
                    <a:pt x="585" y="653"/>
                    <a:pt x="585" y="652"/>
                    <a:pt x="585" y="652"/>
                  </a:cubicBezTo>
                  <a:cubicBezTo>
                    <a:pt x="585" y="652"/>
                    <a:pt x="585" y="652"/>
                    <a:pt x="585" y="652"/>
                  </a:cubicBezTo>
                  <a:cubicBezTo>
                    <a:pt x="585" y="652"/>
                    <a:pt x="585" y="652"/>
                    <a:pt x="585" y="652"/>
                  </a:cubicBezTo>
                  <a:cubicBezTo>
                    <a:pt x="585" y="652"/>
                    <a:pt x="585" y="652"/>
                    <a:pt x="585" y="652"/>
                  </a:cubicBezTo>
                  <a:cubicBezTo>
                    <a:pt x="585" y="652"/>
                    <a:pt x="586" y="653"/>
                    <a:pt x="586" y="653"/>
                  </a:cubicBezTo>
                  <a:cubicBezTo>
                    <a:pt x="585" y="653"/>
                    <a:pt x="585" y="653"/>
                    <a:pt x="585" y="653"/>
                  </a:cubicBezTo>
                  <a:cubicBezTo>
                    <a:pt x="585" y="653"/>
                    <a:pt x="585" y="653"/>
                    <a:pt x="586" y="653"/>
                  </a:cubicBezTo>
                  <a:cubicBezTo>
                    <a:pt x="586" y="653"/>
                    <a:pt x="586" y="652"/>
                    <a:pt x="585" y="652"/>
                  </a:cubicBezTo>
                  <a:cubicBezTo>
                    <a:pt x="585" y="652"/>
                    <a:pt x="585" y="652"/>
                    <a:pt x="585" y="652"/>
                  </a:cubicBezTo>
                  <a:cubicBezTo>
                    <a:pt x="585" y="652"/>
                    <a:pt x="585" y="652"/>
                    <a:pt x="585" y="652"/>
                  </a:cubicBezTo>
                  <a:cubicBezTo>
                    <a:pt x="584" y="652"/>
                    <a:pt x="584" y="652"/>
                    <a:pt x="584" y="652"/>
                  </a:cubicBezTo>
                  <a:cubicBezTo>
                    <a:pt x="584" y="652"/>
                    <a:pt x="584" y="652"/>
                    <a:pt x="584" y="652"/>
                  </a:cubicBezTo>
                  <a:cubicBezTo>
                    <a:pt x="584" y="652"/>
                    <a:pt x="584" y="652"/>
                    <a:pt x="584" y="652"/>
                  </a:cubicBezTo>
                  <a:cubicBezTo>
                    <a:pt x="584" y="652"/>
                    <a:pt x="584" y="653"/>
                    <a:pt x="584" y="653"/>
                  </a:cubicBezTo>
                  <a:cubicBezTo>
                    <a:pt x="584" y="654"/>
                    <a:pt x="584" y="655"/>
                    <a:pt x="584" y="655"/>
                  </a:cubicBezTo>
                  <a:cubicBezTo>
                    <a:pt x="584" y="657"/>
                    <a:pt x="585" y="658"/>
                    <a:pt x="585" y="660"/>
                  </a:cubicBezTo>
                  <a:cubicBezTo>
                    <a:pt x="585" y="661"/>
                    <a:pt x="586" y="662"/>
                    <a:pt x="586" y="663"/>
                  </a:cubicBezTo>
                  <a:cubicBezTo>
                    <a:pt x="586" y="664"/>
                    <a:pt x="586" y="664"/>
                    <a:pt x="586" y="665"/>
                  </a:cubicBezTo>
                  <a:cubicBezTo>
                    <a:pt x="587" y="666"/>
                    <a:pt x="587" y="666"/>
                    <a:pt x="587" y="667"/>
                  </a:cubicBezTo>
                  <a:cubicBezTo>
                    <a:pt x="588" y="668"/>
                    <a:pt x="588" y="670"/>
                    <a:pt x="589" y="672"/>
                  </a:cubicBezTo>
                  <a:cubicBezTo>
                    <a:pt x="589" y="672"/>
                    <a:pt x="589" y="671"/>
                    <a:pt x="589" y="671"/>
                  </a:cubicBezTo>
                  <a:cubicBezTo>
                    <a:pt x="588" y="671"/>
                    <a:pt x="588" y="671"/>
                    <a:pt x="587" y="670"/>
                  </a:cubicBezTo>
                  <a:cubicBezTo>
                    <a:pt x="587" y="670"/>
                    <a:pt x="586" y="670"/>
                    <a:pt x="586" y="669"/>
                  </a:cubicBezTo>
                  <a:cubicBezTo>
                    <a:pt x="585" y="669"/>
                    <a:pt x="585" y="668"/>
                    <a:pt x="584" y="668"/>
                  </a:cubicBezTo>
                  <a:cubicBezTo>
                    <a:pt x="583" y="667"/>
                    <a:pt x="582" y="667"/>
                    <a:pt x="581" y="666"/>
                  </a:cubicBezTo>
                  <a:cubicBezTo>
                    <a:pt x="580" y="665"/>
                    <a:pt x="579" y="665"/>
                    <a:pt x="578" y="664"/>
                  </a:cubicBezTo>
                  <a:cubicBezTo>
                    <a:pt x="578" y="664"/>
                    <a:pt x="577" y="664"/>
                    <a:pt x="577" y="664"/>
                  </a:cubicBezTo>
                  <a:cubicBezTo>
                    <a:pt x="581" y="645"/>
                    <a:pt x="546" y="655"/>
                    <a:pt x="538" y="654"/>
                  </a:cubicBezTo>
                  <a:cubicBezTo>
                    <a:pt x="544" y="666"/>
                    <a:pt x="562" y="685"/>
                    <a:pt x="575" y="667"/>
                  </a:cubicBezTo>
                  <a:cubicBezTo>
                    <a:pt x="575" y="666"/>
                    <a:pt x="574" y="665"/>
                    <a:pt x="573" y="665"/>
                  </a:cubicBezTo>
                  <a:cubicBezTo>
                    <a:pt x="573" y="665"/>
                    <a:pt x="573" y="665"/>
                    <a:pt x="573" y="665"/>
                  </a:cubicBezTo>
                  <a:cubicBezTo>
                    <a:pt x="574" y="665"/>
                    <a:pt x="576" y="666"/>
                    <a:pt x="577" y="666"/>
                  </a:cubicBezTo>
                  <a:cubicBezTo>
                    <a:pt x="578" y="667"/>
                    <a:pt x="579" y="668"/>
                    <a:pt x="580" y="668"/>
                  </a:cubicBezTo>
                  <a:cubicBezTo>
                    <a:pt x="581" y="669"/>
                    <a:pt x="582" y="669"/>
                    <a:pt x="583" y="670"/>
                  </a:cubicBezTo>
                  <a:cubicBezTo>
                    <a:pt x="583" y="670"/>
                    <a:pt x="584" y="671"/>
                    <a:pt x="584" y="671"/>
                  </a:cubicBezTo>
                  <a:cubicBezTo>
                    <a:pt x="585" y="671"/>
                    <a:pt x="585" y="672"/>
                    <a:pt x="586" y="672"/>
                  </a:cubicBezTo>
                  <a:cubicBezTo>
                    <a:pt x="586" y="672"/>
                    <a:pt x="586" y="673"/>
                    <a:pt x="587" y="673"/>
                  </a:cubicBezTo>
                  <a:cubicBezTo>
                    <a:pt x="587" y="673"/>
                    <a:pt x="588" y="674"/>
                    <a:pt x="588" y="674"/>
                  </a:cubicBezTo>
                  <a:cubicBezTo>
                    <a:pt x="588" y="674"/>
                    <a:pt x="588" y="674"/>
                    <a:pt x="588" y="675"/>
                  </a:cubicBezTo>
                  <a:cubicBezTo>
                    <a:pt x="589" y="675"/>
                    <a:pt x="589" y="675"/>
                    <a:pt x="589" y="675"/>
                  </a:cubicBezTo>
                  <a:cubicBezTo>
                    <a:pt x="589" y="675"/>
                    <a:pt x="590" y="676"/>
                    <a:pt x="590" y="676"/>
                  </a:cubicBezTo>
                  <a:cubicBezTo>
                    <a:pt x="590" y="676"/>
                    <a:pt x="590" y="676"/>
                    <a:pt x="591" y="676"/>
                  </a:cubicBezTo>
                  <a:cubicBezTo>
                    <a:pt x="591" y="678"/>
                    <a:pt x="592" y="680"/>
                    <a:pt x="593" y="682"/>
                  </a:cubicBezTo>
                  <a:cubicBezTo>
                    <a:pt x="594" y="685"/>
                    <a:pt x="596" y="688"/>
                    <a:pt x="597" y="690"/>
                  </a:cubicBezTo>
                  <a:cubicBezTo>
                    <a:pt x="599" y="693"/>
                    <a:pt x="601" y="696"/>
                    <a:pt x="602" y="699"/>
                  </a:cubicBezTo>
                  <a:cubicBezTo>
                    <a:pt x="604" y="701"/>
                    <a:pt x="605" y="704"/>
                    <a:pt x="605" y="707"/>
                  </a:cubicBezTo>
                  <a:cubicBezTo>
                    <a:pt x="605" y="708"/>
                    <a:pt x="605" y="708"/>
                    <a:pt x="605" y="708"/>
                  </a:cubicBezTo>
                  <a:cubicBezTo>
                    <a:pt x="605" y="708"/>
                    <a:pt x="605" y="708"/>
                    <a:pt x="605" y="708"/>
                  </a:cubicBezTo>
                  <a:cubicBezTo>
                    <a:pt x="605" y="708"/>
                    <a:pt x="605" y="708"/>
                    <a:pt x="605" y="709"/>
                  </a:cubicBezTo>
                  <a:cubicBezTo>
                    <a:pt x="605" y="709"/>
                    <a:pt x="605" y="709"/>
                    <a:pt x="605" y="709"/>
                  </a:cubicBezTo>
                  <a:cubicBezTo>
                    <a:pt x="605" y="710"/>
                    <a:pt x="605" y="711"/>
                    <a:pt x="605" y="711"/>
                  </a:cubicBezTo>
                  <a:cubicBezTo>
                    <a:pt x="604" y="713"/>
                    <a:pt x="604" y="714"/>
                    <a:pt x="603" y="716"/>
                  </a:cubicBezTo>
                  <a:cubicBezTo>
                    <a:pt x="602" y="719"/>
                    <a:pt x="600" y="722"/>
                    <a:pt x="599" y="725"/>
                  </a:cubicBezTo>
                  <a:cubicBezTo>
                    <a:pt x="599" y="725"/>
                    <a:pt x="599" y="726"/>
                    <a:pt x="599" y="726"/>
                  </a:cubicBezTo>
                  <a:cubicBezTo>
                    <a:pt x="599" y="726"/>
                    <a:pt x="599" y="727"/>
                    <a:pt x="599" y="727"/>
                  </a:cubicBezTo>
                  <a:cubicBezTo>
                    <a:pt x="598" y="727"/>
                    <a:pt x="598" y="728"/>
                    <a:pt x="598" y="728"/>
                  </a:cubicBezTo>
                  <a:cubicBezTo>
                    <a:pt x="598" y="729"/>
                    <a:pt x="598" y="729"/>
                    <a:pt x="598" y="729"/>
                  </a:cubicBezTo>
                  <a:cubicBezTo>
                    <a:pt x="598" y="731"/>
                    <a:pt x="598" y="732"/>
                    <a:pt x="598" y="734"/>
                  </a:cubicBezTo>
                  <a:cubicBezTo>
                    <a:pt x="598" y="734"/>
                    <a:pt x="598" y="735"/>
                    <a:pt x="598" y="736"/>
                  </a:cubicBezTo>
                  <a:cubicBezTo>
                    <a:pt x="598" y="736"/>
                    <a:pt x="599" y="737"/>
                    <a:pt x="599" y="737"/>
                  </a:cubicBezTo>
                  <a:cubicBezTo>
                    <a:pt x="599" y="738"/>
                    <a:pt x="599" y="738"/>
                    <a:pt x="599" y="739"/>
                  </a:cubicBezTo>
                  <a:cubicBezTo>
                    <a:pt x="600" y="739"/>
                    <a:pt x="600" y="740"/>
                    <a:pt x="600" y="740"/>
                  </a:cubicBezTo>
                  <a:cubicBezTo>
                    <a:pt x="601" y="742"/>
                    <a:pt x="602" y="744"/>
                    <a:pt x="603" y="745"/>
                  </a:cubicBezTo>
                  <a:cubicBezTo>
                    <a:pt x="603" y="745"/>
                    <a:pt x="603" y="745"/>
                    <a:pt x="603" y="745"/>
                  </a:cubicBezTo>
                  <a:cubicBezTo>
                    <a:pt x="602" y="745"/>
                    <a:pt x="601" y="745"/>
                    <a:pt x="600" y="744"/>
                  </a:cubicBezTo>
                  <a:cubicBezTo>
                    <a:pt x="599" y="744"/>
                    <a:pt x="598" y="744"/>
                    <a:pt x="598" y="744"/>
                  </a:cubicBezTo>
                  <a:cubicBezTo>
                    <a:pt x="597" y="744"/>
                    <a:pt x="597" y="744"/>
                    <a:pt x="597" y="744"/>
                  </a:cubicBezTo>
                  <a:cubicBezTo>
                    <a:pt x="597" y="744"/>
                    <a:pt x="597" y="744"/>
                    <a:pt x="597" y="744"/>
                  </a:cubicBezTo>
                  <a:cubicBezTo>
                    <a:pt x="597" y="744"/>
                    <a:pt x="597" y="744"/>
                    <a:pt x="597" y="744"/>
                  </a:cubicBezTo>
                  <a:cubicBezTo>
                    <a:pt x="597" y="744"/>
                    <a:pt x="597" y="744"/>
                    <a:pt x="596" y="744"/>
                  </a:cubicBezTo>
                  <a:cubicBezTo>
                    <a:pt x="596" y="744"/>
                    <a:pt x="596" y="744"/>
                    <a:pt x="596" y="744"/>
                  </a:cubicBezTo>
                  <a:cubicBezTo>
                    <a:pt x="596" y="744"/>
                    <a:pt x="595" y="744"/>
                    <a:pt x="595" y="744"/>
                  </a:cubicBezTo>
                  <a:cubicBezTo>
                    <a:pt x="594" y="744"/>
                    <a:pt x="594" y="744"/>
                    <a:pt x="593" y="744"/>
                  </a:cubicBezTo>
                  <a:cubicBezTo>
                    <a:pt x="593" y="744"/>
                    <a:pt x="592" y="744"/>
                    <a:pt x="592" y="744"/>
                  </a:cubicBezTo>
                  <a:cubicBezTo>
                    <a:pt x="591" y="744"/>
                    <a:pt x="590" y="744"/>
                    <a:pt x="589" y="744"/>
                  </a:cubicBezTo>
                  <a:cubicBezTo>
                    <a:pt x="588" y="744"/>
                    <a:pt x="586" y="745"/>
                    <a:pt x="584" y="745"/>
                  </a:cubicBezTo>
                  <a:cubicBezTo>
                    <a:pt x="583" y="745"/>
                    <a:pt x="581" y="746"/>
                    <a:pt x="580" y="746"/>
                  </a:cubicBezTo>
                  <a:cubicBezTo>
                    <a:pt x="577" y="747"/>
                    <a:pt x="574" y="748"/>
                    <a:pt x="571" y="748"/>
                  </a:cubicBezTo>
                  <a:cubicBezTo>
                    <a:pt x="566" y="750"/>
                    <a:pt x="561" y="751"/>
                    <a:pt x="557" y="751"/>
                  </a:cubicBezTo>
                  <a:cubicBezTo>
                    <a:pt x="555" y="751"/>
                    <a:pt x="554" y="751"/>
                    <a:pt x="552" y="752"/>
                  </a:cubicBezTo>
                  <a:cubicBezTo>
                    <a:pt x="551" y="752"/>
                    <a:pt x="549" y="752"/>
                    <a:pt x="548" y="752"/>
                  </a:cubicBezTo>
                  <a:cubicBezTo>
                    <a:pt x="546" y="751"/>
                    <a:pt x="545" y="751"/>
                    <a:pt x="545" y="751"/>
                  </a:cubicBezTo>
                  <a:cubicBezTo>
                    <a:pt x="545" y="751"/>
                    <a:pt x="546" y="752"/>
                    <a:pt x="548" y="752"/>
                  </a:cubicBezTo>
                  <a:cubicBezTo>
                    <a:pt x="549" y="752"/>
                    <a:pt x="550" y="753"/>
                    <a:pt x="552" y="753"/>
                  </a:cubicBezTo>
                  <a:cubicBezTo>
                    <a:pt x="553" y="753"/>
                    <a:pt x="555" y="753"/>
                    <a:pt x="557" y="753"/>
                  </a:cubicBezTo>
                  <a:cubicBezTo>
                    <a:pt x="559" y="753"/>
                    <a:pt x="560" y="753"/>
                    <a:pt x="562" y="753"/>
                  </a:cubicBezTo>
                  <a:cubicBezTo>
                    <a:pt x="561" y="753"/>
                    <a:pt x="560" y="754"/>
                    <a:pt x="560" y="754"/>
                  </a:cubicBezTo>
                  <a:cubicBezTo>
                    <a:pt x="558" y="755"/>
                    <a:pt x="557" y="756"/>
                    <a:pt x="555" y="757"/>
                  </a:cubicBezTo>
                  <a:cubicBezTo>
                    <a:pt x="554" y="758"/>
                    <a:pt x="552" y="759"/>
                    <a:pt x="551" y="760"/>
                  </a:cubicBezTo>
                  <a:cubicBezTo>
                    <a:pt x="550" y="761"/>
                    <a:pt x="549" y="762"/>
                    <a:pt x="548" y="763"/>
                  </a:cubicBezTo>
                  <a:cubicBezTo>
                    <a:pt x="536" y="763"/>
                    <a:pt x="531" y="768"/>
                    <a:pt x="527" y="774"/>
                  </a:cubicBezTo>
                  <a:cubicBezTo>
                    <a:pt x="527" y="774"/>
                    <a:pt x="526" y="773"/>
                    <a:pt x="526" y="773"/>
                  </a:cubicBezTo>
                  <a:cubicBezTo>
                    <a:pt x="526" y="772"/>
                    <a:pt x="525" y="772"/>
                    <a:pt x="525" y="771"/>
                  </a:cubicBezTo>
                  <a:cubicBezTo>
                    <a:pt x="524" y="770"/>
                    <a:pt x="523" y="769"/>
                    <a:pt x="522" y="768"/>
                  </a:cubicBezTo>
                  <a:cubicBezTo>
                    <a:pt x="520" y="765"/>
                    <a:pt x="519" y="762"/>
                    <a:pt x="518" y="759"/>
                  </a:cubicBezTo>
                  <a:cubicBezTo>
                    <a:pt x="518" y="759"/>
                    <a:pt x="518" y="758"/>
                    <a:pt x="518" y="758"/>
                  </a:cubicBezTo>
                  <a:cubicBezTo>
                    <a:pt x="518" y="757"/>
                    <a:pt x="518" y="757"/>
                    <a:pt x="518" y="757"/>
                  </a:cubicBezTo>
                  <a:cubicBezTo>
                    <a:pt x="518" y="756"/>
                    <a:pt x="518" y="756"/>
                    <a:pt x="518" y="756"/>
                  </a:cubicBezTo>
                  <a:cubicBezTo>
                    <a:pt x="518" y="755"/>
                    <a:pt x="518" y="755"/>
                    <a:pt x="518" y="755"/>
                  </a:cubicBezTo>
                  <a:cubicBezTo>
                    <a:pt x="518" y="755"/>
                    <a:pt x="518" y="755"/>
                    <a:pt x="518" y="754"/>
                  </a:cubicBezTo>
                  <a:cubicBezTo>
                    <a:pt x="519" y="752"/>
                    <a:pt x="519" y="751"/>
                    <a:pt x="520" y="749"/>
                  </a:cubicBezTo>
                  <a:cubicBezTo>
                    <a:pt x="520" y="748"/>
                    <a:pt x="520" y="747"/>
                    <a:pt x="520" y="746"/>
                  </a:cubicBezTo>
                  <a:cubicBezTo>
                    <a:pt x="521" y="745"/>
                    <a:pt x="521" y="744"/>
                    <a:pt x="521" y="743"/>
                  </a:cubicBezTo>
                  <a:cubicBezTo>
                    <a:pt x="521" y="742"/>
                    <a:pt x="522" y="741"/>
                    <a:pt x="522" y="740"/>
                  </a:cubicBezTo>
                  <a:cubicBezTo>
                    <a:pt x="522" y="739"/>
                    <a:pt x="522" y="738"/>
                    <a:pt x="522" y="737"/>
                  </a:cubicBezTo>
                  <a:cubicBezTo>
                    <a:pt x="523" y="733"/>
                    <a:pt x="523" y="729"/>
                    <a:pt x="523" y="724"/>
                  </a:cubicBezTo>
                  <a:cubicBezTo>
                    <a:pt x="523" y="724"/>
                    <a:pt x="523" y="723"/>
                    <a:pt x="523" y="723"/>
                  </a:cubicBezTo>
                  <a:cubicBezTo>
                    <a:pt x="523" y="721"/>
                    <a:pt x="523" y="721"/>
                    <a:pt x="523" y="721"/>
                  </a:cubicBezTo>
                  <a:cubicBezTo>
                    <a:pt x="522" y="720"/>
                    <a:pt x="522" y="719"/>
                    <a:pt x="522" y="718"/>
                  </a:cubicBezTo>
                  <a:cubicBezTo>
                    <a:pt x="522" y="717"/>
                    <a:pt x="522" y="716"/>
                    <a:pt x="522" y="715"/>
                  </a:cubicBezTo>
                  <a:cubicBezTo>
                    <a:pt x="522" y="714"/>
                    <a:pt x="521" y="713"/>
                    <a:pt x="521" y="712"/>
                  </a:cubicBezTo>
                  <a:cubicBezTo>
                    <a:pt x="520" y="707"/>
                    <a:pt x="519" y="703"/>
                    <a:pt x="517" y="700"/>
                  </a:cubicBezTo>
                  <a:cubicBezTo>
                    <a:pt x="517" y="698"/>
                    <a:pt x="516" y="696"/>
                    <a:pt x="515" y="694"/>
                  </a:cubicBezTo>
                  <a:cubicBezTo>
                    <a:pt x="514" y="693"/>
                    <a:pt x="514" y="692"/>
                    <a:pt x="514" y="691"/>
                  </a:cubicBezTo>
                  <a:cubicBezTo>
                    <a:pt x="514" y="691"/>
                    <a:pt x="514" y="691"/>
                    <a:pt x="514" y="691"/>
                  </a:cubicBezTo>
                  <a:cubicBezTo>
                    <a:pt x="514" y="691"/>
                    <a:pt x="514" y="691"/>
                    <a:pt x="514" y="691"/>
                  </a:cubicBezTo>
                  <a:cubicBezTo>
                    <a:pt x="514" y="690"/>
                    <a:pt x="514" y="689"/>
                    <a:pt x="514" y="688"/>
                  </a:cubicBezTo>
                  <a:cubicBezTo>
                    <a:pt x="514" y="687"/>
                    <a:pt x="514" y="686"/>
                    <a:pt x="514" y="685"/>
                  </a:cubicBezTo>
                  <a:cubicBezTo>
                    <a:pt x="515" y="684"/>
                    <a:pt x="515" y="683"/>
                    <a:pt x="515" y="682"/>
                  </a:cubicBezTo>
                  <a:cubicBezTo>
                    <a:pt x="515" y="681"/>
                    <a:pt x="516" y="679"/>
                    <a:pt x="516" y="678"/>
                  </a:cubicBezTo>
                  <a:cubicBezTo>
                    <a:pt x="516" y="677"/>
                    <a:pt x="517" y="676"/>
                    <a:pt x="517" y="675"/>
                  </a:cubicBezTo>
                  <a:cubicBezTo>
                    <a:pt x="517" y="675"/>
                    <a:pt x="517" y="675"/>
                    <a:pt x="518" y="674"/>
                  </a:cubicBezTo>
                  <a:cubicBezTo>
                    <a:pt x="540" y="672"/>
                    <a:pt x="540" y="658"/>
                    <a:pt x="525" y="641"/>
                  </a:cubicBezTo>
                  <a:cubicBezTo>
                    <a:pt x="517" y="650"/>
                    <a:pt x="502" y="659"/>
                    <a:pt x="515" y="673"/>
                  </a:cubicBezTo>
                  <a:cubicBezTo>
                    <a:pt x="514" y="675"/>
                    <a:pt x="514" y="675"/>
                    <a:pt x="514" y="675"/>
                  </a:cubicBezTo>
                  <a:cubicBezTo>
                    <a:pt x="514" y="675"/>
                    <a:pt x="514" y="675"/>
                    <a:pt x="514" y="675"/>
                  </a:cubicBezTo>
                  <a:cubicBezTo>
                    <a:pt x="514" y="676"/>
                    <a:pt x="513" y="676"/>
                    <a:pt x="513" y="677"/>
                  </a:cubicBezTo>
                  <a:cubicBezTo>
                    <a:pt x="513" y="678"/>
                    <a:pt x="512" y="680"/>
                    <a:pt x="512" y="681"/>
                  </a:cubicBezTo>
                  <a:cubicBezTo>
                    <a:pt x="512" y="682"/>
                    <a:pt x="512" y="683"/>
                    <a:pt x="511" y="684"/>
                  </a:cubicBezTo>
                  <a:cubicBezTo>
                    <a:pt x="511" y="685"/>
                    <a:pt x="511" y="686"/>
                    <a:pt x="511" y="687"/>
                  </a:cubicBezTo>
                  <a:cubicBezTo>
                    <a:pt x="510" y="686"/>
                    <a:pt x="510" y="685"/>
                    <a:pt x="509" y="684"/>
                  </a:cubicBezTo>
                  <a:cubicBezTo>
                    <a:pt x="509" y="683"/>
                    <a:pt x="508" y="683"/>
                    <a:pt x="508" y="682"/>
                  </a:cubicBezTo>
                  <a:cubicBezTo>
                    <a:pt x="508" y="682"/>
                    <a:pt x="507" y="681"/>
                    <a:pt x="507" y="681"/>
                  </a:cubicBezTo>
                  <a:cubicBezTo>
                    <a:pt x="507" y="681"/>
                    <a:pt x="507" y="680"/>
                    <a:pt x="506" y="680"/>
                  </a:cubicBezTo>
                  <a:cubicBezTo>
                    <a:pt x="506" y="679"/>
                    <a:pt x="505" y="679"/>
                    <a:pt x="505" y="678"/>
                  </a:cubicBezTo>
                  <a:cubicBezTo>
                    <a:pt x="504" y="677"/>
                    <a:pt x="504" y="677"/>
                    <a:pt x="503" y="676"/>
                  </a:cubicBezTo>
                  <a:cubicBezTo>
                    <a:pt x="502" y="675"/>
                    <a:pt x="501" y="674"/>
                    <a:pt x="500" y="673"/>
                  </a:cubicBezTo>
                  <a:cubicBezTo>
                    <a:pt x="499" y="672"/>
                    <a:pt x="498" y="672"/>
                    <a:pt x="497" y="671"/>
                  </a:cubicBezTo>
                  <a:cubicBezTo>
                    <a:pt x="496" y="670"/>
                    <a:pt x="495" y="670"/>
                    <a:pt x="494" y="669"/>
                  </a:cubicBezTo>
                  <a:cubicBezTo>
                    <a:pt x="493" y="668"/>
                    <a:pt x="491" y="667"/>
                    <a:pt x="491" y="667"/>
                  </a:cubicBezTo>
                  <a:cubicBezTo>
                    <a:pt x="490" y="666"/>
                    <a:pt x="489" y="666"/>
                    <a:pt x="489" y="666"/>
                  </a:cubicBezTo>
                  <a:cubicBezTo>
                    <a:pt x="489" y="666"/>
                    <a:pt x="491" y="667"/>
                    <a:pt x="493" y="670"/>
                  </a:cubicBezTo>
                  <a:cubicBezTo>
                    <a:pt x="494" y="671"/>
                    <a:pt x="495" y="672"/>
                    <a:pt x="496" y="672"/>
                  </a:cubicBezTo>
                  <a:cubicBezTo>
                    <a:pt x="496" y="673"/>
                    <a:pt x="497" y="674"/>
                    <a:pt x="498" y="675"/>
                  </a:cubicBezTo>
                  <a:cubicBezTo>
                    <a:pt x="499" y="677"/>
                    <a:pt x="501" y="680"/>
                    <a:pt x="503" y="682"/>
                  </a:cubicBezTo>
                  <a:cubicBezTo>
                    <a:pt x="503" y="682"/>
                    <a:pt x="504" y="683"/>
                    <a:pt x="504" y="683"/>
                  </a:cubicBezTo>
                  <a:cubicBezTo>
                    <a:pt x="504" y="683"/>
                    <a:pt x="504" y="684"/>
                    <a:pt x="505" y="684"/>
                  </a:cubicBezTo>
                  <a:cubicBezTo>
                    <a:pt x="505" y="685"/>
                    <a:pt x="506" y="685"/>
                    <a:pt x="506" y="686"/>
                  </a:cubicBezTo>
                  <a:cubicBezTo>
                    <a:pt x="507" y="687"/>
                    <a:pt x="508" y="689"/>
                    <a:pt x="509" y="691"/>
                  </a:cubicBezTo>
                  <a:cubicBezTo>
                    <a:pt x="509" y="691"/>
                    <a:pt x="509" y="691"/>
                    <a:pt x="510" y="692"/>
                  </a:cubicBezTo>
                  <a:cubicBezTo>
                    <a:pt x="510" y="692"/>
                    <a:pt x="510" y="693"/>
                    <a:pt x="510" y="693"/>
                  </a:cubicBezTo>
                  <a:cubicBezTo>
                    <a:pt x="511" y="694"/>
                    <a:pt x="511" y="694"/>
                    <a:pt x="511" y="695"/>
                  </a:cubicBezTo>
                  <a:cubicBezTo>
                    <a:pt x="512" y="696"/>
                    <a:pt x="512" y="697"/>
                    <a:pt x="512" y="697"/>
                  </a:cubicBezTo>
                  <a:cubicBezTo>
                    <a:pt x="512" y="697"/>
                    <a:pt x="512" y="697"/>
                    <a:pt x="512" y="696"/>
                  </a:cubicBezTo>
                  <a:cubicBezTo>
                    <a:pt x="513" y="698"/>
                    <a:pt x="513" y="699"/>
                    <a:pt x="514" y="701"/>
                  </a:cubicBezTo>
                  <a:cubicBezTo>
                    <a:pt x="515" y="704"/>
                    <a:pt x="516" y="708"/>
                    <a:pt x="517" y="712"/>
                  </a:cubicBezTo>
                  <a:cubicBezTo>
                    <a:pt x="518" y="713"/>
                    <a:pt x="518" y="714"/>
                    <a:pt x="518" y="715"/>
                  </a:cubicBezTo>
                  <a:cubicBezTo>
                    <a:pt x="518" y="716"/>
                    <a:pt x="518" y="717"/>
                    <a:pt x="518" y="718"/>
                  </a:cubicBezTo>
                  <a:cubicBezTo>
                    <a:pt x="519" y="719"/>
                    <a:pt x="519" y="720"/>
                    <a:pt x="519" y="721"/>
                  </a:cubicBezTo>
                  <a:cubicBezTo>
                    <a:pt x="519" y="723"/>
                    <a:pt x="519" y="723"/>
                    <a:pt x="519" y="723"/>
                  </a:cubicBezTo>
                  <a:cubicBezTo>
                    <a:pt x="519" y="723"/>
                    <a:pt x="519" y="724"/>
                    <a:pt x="519" y="724"/>
                  </a:cubicBezTo>
                  <a:cubicBezTo>
                    <a:pt x="519" y="727"/>
                    <a:pt x="519" y="729"/>
                    <a:pt x="519" y="732"/>
                  </a:cubicBezTo>
                  <a:cubicBezTo>
                    <a:pt x="519" y="732"/>
                    <a:pt x="519" y="732"/>
                    <a:pt x="518" y="731"/>
                  </a:cubicBezTo>
                  <a:cubicBezTo>
                    <a:pt x="518" y="731"/>
                    <a:pt x="518" y="731"/>
                    <a:pt x="518" y="731"/>
                  </a:cubicBezTo>
                  <a:cubicBezTo>
                    <a:pt x="518" y="730"/>
                    <a:pt x="517" y="730"/>
                    <a:pt x="517" y="729"/>
                  </a:cubicBezTo>
                  <a:cubicBezTo>
                    <a:pt x="516" y="729"/>
                    <a:pt x="516" y="729"/>
                    <a:pt x="516" y="728"/>
                  </a:cubicBezTo>
                  <a:cubicBezTo>
                    <a:pt x="515" y="728"/>
                    <a:pt x="515" y="728"/>
                    <a:pt x="515" y="728"/>
                  </a:cubicBezTo>
                  <a:cubicBezTo>
                    <a:pt x="515" y="727"/>
                    <a:pt x="514" y="727"/>
                    <a:pt x="514" y="727"/>
                  </a:cubicBezTo>
                  <a:cubicBezTo>
                    <a:pt x="514" y="726"/>
                    <a:pt x="513" y="726"/>
                    <a:pt x="513" y="726"/>
                  </a:cubicBezTo>
                  <a:cubicBezTo>
                    <a:pt x="512" y="725"/>
                    <a:pt x="510" y="724"/>
                    <a:pt x="509" y="723"/>
                  </a:cubicBezTo>
                  <a:cubicBezTo>
                    <a:pt x="508" y="722"/>
                    <a:pt x="507" y="722"/>
                    <a:pt x="506" y="721"/>
                  </a:cubicBezTo>
                  <a:cubicBezTo>
                    <a:pt x="505" y="721"/>
                    <a:pt x="505" y="720"/>
                    <a:pt x="504" y="720"/>
                  </a:cubicBezTo>
                  <a:cubicBezTo>
                    <a:pt x="502" y="704"/>
                    <a:pt x="477" y="709"/>
                    <a:pt x="467" y="712"/>
                  </a:cubicBezTo>
                  <a:cubicBezTo>
                    <a:pt x="478" y="717"/>
                    <a:pt x="489" y="740"/>
                    <a:pt x="503" y="724"/>
                  </a:cubicBezTo>
                  <a:cubicBezTo>
                    <a:pt x="502" y="722"/>
                    <a:pt x="502" y="722"/>
                    <a:pt x="502" y="722"/>
                  </a:cubicBezTo>
                  <a:cubicBezTo>
                    <a:pt x="502" y="723"/>
                    <a:pt x="503" y="723"/>
                    <a:pt x="504" y="723"/>
                  </a:cubicBezTo>
                  <a:cubicBezTo>
                    <a:pt x="504" y="723"/>
                    <a:pt x="504" y="723"/>
                    <a:pt x="504" y="722"/>
                  </a:cubicBezTo>
                  <a:cubicBezTo>
                    <a:pt x="504" y="722"/>
                    <a:pt x="505" y="722"/>
                    <a:pt x="505" y="722"/>
                  </a:cubicBezTo>
                  <a:cubicBezTo>
                    <a:pt x="506" y="723"/>
                    <a:pt x="507" y="724"/>
                    <a:pt x="508" y="725"/>
                  </a:cubicBezTo>
                  <a:cubicBezTo>
                    <a:pt x="509" y="725"/>
                    <a:pt x="510" y="726"/>
                    <a:pt x="511" y="727"/>
                  </a:cubicBezTo>
                  <a:cubicBezTo>
                    <a:pt x="512" y="727"/>
                    <a:pt x="512" y="728"/>
                    <a:pt x="513" y="728"/>
                  </a:cubicBezTo>
                  <a:cubicBezTo>
                    <a:pt x="513" y="728"/>
                    <a:pt x="513" y="729"/>
                    <a:pt x="514" y="729"/>
                  </a:cubicBezTo>
                  <a:cubicBezTo>
                    <a:pt x="514" y="729"/>
                    <a:pt x="514" y="729"/>
                    <a:pt x="514" y="729"/>
                  </a:cubicBezTo>
                  <a:cubicBezTo>
                    <a:pt x="515" y="730"/>
                    <a:pt x="515" y="730"/>
                    <a:pt x="515" y="731"/>
                  </a:cubicBezTo>
                  <a:cubicBezTo>
                    <a:pt x="516" y="731"/>
                    <a:pt x="516" y="732"/>
                    <a:pt x="516" y="732"/>
                  </a:cubicBezTo>
                  <a:cubicBezTo>
                    <a:pt x="517" y="732"/>
                    <a:pt x="517" y="732"/>
                    <a:pt x="517" y="732"/>
                  </a:cubicBezTo>
                  <a:cubicBezTo>
                    <a:pt x="517" y="733"/>
                    <a:pt x="517" y="733"/>
                    <a:pt x="517" y="733"/>
                  </a:cubicBezTo>
                  <a:cubicBezTo>
                    <a:pt x="518" y="733"/>
                    <a:pt x="518" y="734"/>
                    <a:pt x="518" y="734"/>
                  </a:cubicBezTo>
                  <a:cubicBezTo>
                    <a:pt x="518" y="734"/>
                    <a:pt x="519" y="734"/>
                    <a:pt x="519" y="734"/>
                  </a:cubicBezTo>
                  <a:cubicBezTo>
                    <a:pt x="519" y="735"/>
                    <a:pt x="519" y="736"/>
                    <a:pt x="518" y="736"/>
                  </a:cubicBezTo>
                  <a:cubicBezTo>
                    <a:pt x="518" y="737"/>
                    <a:pt x="518" y="738"/>
                    <a:pt x="518" y="739"/>
                  </a:cubicBezTo>
                  <a:cubicBezTo>
                    <a:pt x="518" y="740"/>
                    <a:pt x="518" y="741"/>
                    <a:pt x="517" y="742"/>
                  </a:cubicBezTo>
                  <a:cubicBezTo>
                    <a:pt x="517" y="743"/>
                    <a:pt x="517" y="744"/>
                    <a:pt x="517" y="745"/>
                  </a:cubicBezTo>
                  <a:cubicBezTo>
                    <a:pt x="516" y="746"/>
                    <a:pt x="516" y="747"/>
                    <a:pt x="516" y="748"/>
                  </a:cubicBezTo>
                  <a:cubicBezTo>
                    <a:pt x="515" y="749"/>
                    <a:pt x="515" y="751"/>
                    <a:pt x="514" y="753"/>
                  </a:cubicBezTo>
                  <a:cubicBezTo>
                    <a:pt x="514" y="754"/>
                    <a:pt x="514" y="754"/>
                    <a:pt x="514" y="755"/>
                  </a:cubicBezTo>
                  <a:cubicBezTo>
                    <a:pt x="514" y="756"/>
                    <a:pt x="514" y="756"/>
                    <a:pt x="514" y="756"/>
                  </a:cubicBezTo>
                  <a:cubicBezTo>
                    <a:pt x="514" y="756"/>
                    <a:pt x="514" y="756"/>
                    <a:pt x="514" y="756"/>
                  </a:cubicBezTo>
                  <a:cubicBezTo>
                    <a:pt x="514" y="757"/>
                    <a:pt x="514" y="757"/>
                    <a:pt x="514" y="758"/>
                  </a:cubicBezTo>
                  <a:cubicBezTo>
                    <a:pt x="514" y="758"/>
                    <a:pt x="514" y="759"/>
                    <a:pt x="515" y="759"/>
                  </a:cubicBezTo>
                  <a:cubicBezTo>
                    <a:pt x="515" y="763"/>
                    <a:pt x="517" y="767"/>
                    <a:pt x="519" y="770"/>
                  </a:cubicBezTo>
                  <a:cubicBezTo>
                    <a:pt x="519" y="770"/>
                    <a:pt x="520" y="771"/>
                    <a:pt x="520" y="772"/>
                  </a:cubicBezTo>
                  <a:cubicBezTo>
                    <a:pt x="521" y="772"/>
                    <a:pt x="521" y="773"/>
                    <a:pt x="522" y="773"/>
                  </a:cubicBezTo>
                  <a:cubicBezTo>
                    <a:pt x="523" y="774"/>
                    <a:pt x="523" y="775"/>
                    <a:pt x="524" y="775"/>
                  </a:cubicBezTo>
                  <a:cubicBezTo>
                    <a:pt x="524" y="775"/>
                    <a:pt x="525" y="776"/>
                    <a:pt x="525" y="776"/>
                  </a:cubicBezTo>
                  <a:cubicBezTo>
                    <a:pt x="525" y="776"/>
                    <a:pt x="525" y="776"/>
                    <a:pt x="526" y="777"/>
                  </a:cubicBezTo>
                  <a:cubicBezTo>
                    <a:pt x="525" y="777"/>
                    <a:pt x="525" y="777"/>
                    <a:pt x="525" y="777"/>
                  </a:cubicBezTo>
                  <a:cubicBezTo>
                    <a:pt x="523" y="776"/>
                    <a:pt x="521" y="775"/>
                    <a:pt x="519" y="775"/>
                  </a:cubicBezTo>
                  <a:cubicBezTo>
                    <a:pt x="515" y="773"/>
                    <a:pt x="510" y="771"/>
                    <a:pt x="505" y="769"/>
                  </a:cubicBezTo>
                  <a:cubicBezTo>
                    <a:pt x="502" y="769"/>
                    <a:pt x="500" y="768"/>
                    <a:pt x="497" y="768"/>
                  </a:cubicBezTo>
                  <a:cubicBezTo>
                    <a:pt x="496" y="768"/>
                    <a:pt x="494" y="767"/>
                    <a:pt x="493" y="767"/>
                  </a:cubicBezTo>
                  <a:cubicBezTo>
                    <a:pt x="492" y="767"/>
                    <a:pt x="490" y="767"/>
                    <a:pt x="489" y="767"/>
                  </a:cubicBezTo>
                  <a:cubicBezTo>
                    <a:pt x="484" y="767"/>
                    <a:pt x="479" y="767"/>
                    <a:pt x="474" y="767"/>
                  </a:cubicBezTo>
                  <a:cubicBezTo>
                    <a:pt x="465" y="767"/>
                    <a:pt x="455" y="767"/>
                    <a:pt x="446" y="765"/>
                  </a:cubicBezTo>
                  <a:cubicBezTo>
                    <a:pt x="442" y="764"/>
                    <a:pt x="437" y="764"/>
                    <a:pt x="433" y="762"/>
                  </a:cubicBezTo>
                  <a:cubicBezTo>
                    <a:pt x="428" y="761"/>
                    <a:pt x="424" y="760"/>
                    <a:pt x="420" y="759"/>
                  </a:cubicBezTo>
                  <a:cubicBezTo>
                    <a:pt x="417" y="759"/>
                    <a:pt x="415" y="758"/>
                    <a:pt x="412" y="758"/>
                  </a:cubicBezTo>
                  <a:cubicBezTo>
                    <a:pt x="412" y="758"/>
                    <a:pt x="411" y="757"/>
                    <a:pt x="411" y="757"/>
                  </a:cubicBezTo>
                  <a:cubicBezTo>
                    <a:pt x="410" y="755"/>
                    <a:pt x="409" y="753"/>
                    <a:pt x="408" y="752"/>
                  </a:cubicBezTo>
                  <a:cubicBezTo>
                    <a:pt x="408" y="751"/>
                    <a:pt x="407" y="751"/>
                    <a:pt x="407" y="750"/>
                  </a:cubicBezTo>
                  <a:cubicBezTo>
                    <a:pt x="407" y="749"/>
                    <a:pt x="406" y="749"/>
                    <a:pt x="406" y="748"/>
                  </a:cubicBezTo>
                  <a:cubicBezTo>
                    <a:pt x="406" y="747"/>
                    <a:pt x="405" y="746"/>
                    <a:pt x="404" y="745"/>
                  </a:cubicBezTo>
                  <a:cubicBezTo>
                    <a:pt x="404" y="744"/>
                    <a:pt x="404" y="743"/>
                    <a:pt x="403" y="741"/>
                  </a:cubicBezTo>
                  <a:cubicBezTo>
                    <a:pt x="403" y="741"/>
                    <a:pt x="403" y="741"/>
                    <a:pt x="403" y="740"/>
                  </a:cubicBezTo>
                  <a:cubicBezTo>
                    <a:pt x="403" y="740"/>
                    <a:pt x="403" y="739"/>
                    <a:pt x="403" y="739"/>
                  </a:cubicBezTo>
                  <a:cubicBezTo>
                    <a:pt x="403" y="739"/>
                    <a:pt x="403" y="738"/>
                    <a:pt x="403" y="738"/>
                  </a:cubicBezTo>
                  <a:cubicBezTo>
                    <a:pt x="403" y="738"/>
                    <a:pt x="403" y="737"/>
                    <a:pt x="403" y="737"/>
                  </a:cubicBezTo>
                  <a:cubicBezTo>
                    <a:pt x="403" y="734"/>
                    <a:pt x="404" y="731"/>
                    <a:pt x="404" y="727"/>
                  </a:cubicBezTo>
                  <a:cubicBezTo>
                    <a:pt x="405" y="726"/>
                    <a:pt x="405" y="724"/>
                    <a:pt x="405" y="722"/>
                  </a:cubicBezTo>
                  <a:cubicBezTo>
                    <a:pt x="405" y="721"/>
                    <a:pt x="405" y="720"/>
                    <a:pt x="404" y="719"/>
                  </a:cubicBezTo>
                  <a:cubicBezTo>
                    <a:pt x="404" y="718"/>
                    <a:pt x="404" y="718"/>
                    <a:pt x="404" y="718"/>
                  </a:cubicBezTo>
                  <a:cubicBezTo>
                    <a:pt x="404" y="718"/>
                    <a:pt x="404" y="718"/>
                    <a:pt x="404" y="717"/>
                  </a:cubicBezTo>
                  <a:cubicBezTo>
                    <a:pt x="404" y="717"/>
                    <a:pt x="404" y="717"/>
                    <a:pt x="404" y="717"/>
                  </a:cubicBezTo>
                  <a:cubicBezTo>
                    <a:pt x="404" y="716"/>
                    <a:pt x="403" y="716"/>
                    <a:pt x="403" y="716"/>
                  </a:cubicBezTo>
                  <a:cubicBezTo>
                    <a:pt x="402" y="712"/>
                    <a:pt x="399" y="709"/>
                    <a:pt x="396" y="706"/>
                  </a:cubicBezTo>
                  <a:cubicBezTo>
                    <a:pt x="396" y="706"/>
                    <a:pt x="395" y="705"/>
                    <a:pt x="395" y="704"/>
                  </a:cubicBezTo>
                  <a:cubicBezTo>
                    <a:pt x="395" y="704"/>
                    <a:pt x="395" y="704"/>
                    <a:pt x="395" y="703"/>
                  </a:cubicBezTo>
                  <a:cubicBezTo>
                    <a:pt x="395" y="703"/>
                    <a:pt x="395" y="703"/>
                    <a:pt x="394" y="703"/>
                  </a:cubicBezTo>
                  <a:cubicBezTo>
                    <a:pt x="394" y="703"/>
                    <a:pt x="394" y="702"/>
                    <a:pt x="394" y="702"/>
                  </a:cubicBezTo>
                  <a:cubicBezTo>
                    <a:pt x="394" y="701"/>
                    <a:pt x="394" y="700"/>
                    <a:pt x="394" y="699"/>
                  </a:cubicBezTo>
                  <a:cubicBezTo>
                    <a:pt x="393" y="698"/>
                    <a:pt x="393" y="697"/>
                    <a:pt x="393" y="696"/>
                  </a:cubicBezTo>
                  <a:cubicBezTo>
                    <a:pt x="393" y="695"/>
                    <a:pt x="393" y="694"/>
                    <a:pt x="393" y="693"/>
                  </a:cubicBezTo>
                  <a:cubicBezTo>
                    <a:pt x="393" y="692"/>
                    <a:pt x="392" y="690"/>
                    <a:pt x="392" y="689"/>
                  </a:cubicBezTo>
                  <a:cubicBezTo>
                    <a:pt x="392" y="688"/>
                    <a:pt x="392" y="687"/>
                    <a:pt x="392" y="686"/>
                  </a:cubicBezTo>
                  <a:cubicBezTo>
                    <a:pt x="401" y="674"/>
                    <a:pt x="405" y="660"/>
                    <a:pt x="395" y="646"/>
                  </a:cubicBezTo>
                  <a:cubicBezTo>
                    <a:pt x="387" y="660"/>
                    <a:pt x="381" y="673"/>
                    <a:pt x="389" y="689"/>
                  </a:cubicBezTo>
                  <a:cubicBezTo>
                    <a:pt x="389" y="689"/>
                    <a:pt x="389" y="689"/>
                    <a:pt x="389" y="689"/>
                  </a:cubicBezTo>
                  <a:cubicBezTo>
                    <a:pt x="389" y="689"/>
                    <a:pt x="389" y="689"/>
                    <a:pt x="389" y="689"/>
                  </a:cubicBezTo>
                  <a:cubicBezTo>
                    <a:pt x="389" y="690"/>
                    <a:pt x="389" y="692"/>
                    <a:pt x="390" y="693"/>
                  </a:cubicBezTo>
                  <a:cubicBezTo>
                    <a:pt x="390" y="694"/>
                    <a:pt x="390" y="695"/>
                    <a:pt x="390" y="696"/>
                  </a:cubicBezTo>
                  <a:cubicBezTo>
                    <a:pt x="390" y="698"/>
                    <a:pt x="390" y="699"/>
                    <a:pt x="391" y="700"/>
                  </a:cubicBezTo>
                  <a:cubicBezTo>
                    <a:pt x="391" y="700"/>
                    <a:pt x="391" y="700"/>
                    <a:pt x="391" y="701"/>
                  </a:cubicBezTo>
                  <a:cubicBezTo>
                    <a:pt x="390" y="700"/>
                    <a:pt x="389" y="699"/>
                    <a:pt x="388" y="698"/>
                  </a:cubicBezTo>
                  <a:cubicBezTo>
                    <a:pt x="386" y="695"/>
                    <a:pt x="383" y="693"/>
                    <a:pt x="381" y="690"/>
                  </a:cubicBezTo>
                  <a:cubicBezTo>
                    <a:pt x="377" y="684"/>
                    <a:pt x="373" y="679"/>
                    <a:pt x="369" y="674"/>
                  </a:cubicBezTo>
                  <a:cubicBezTo>
                    <a:pt x="369" y="674"/>
                    <a:pt x="368" y="673"/>
                    <a:pt x="368" y="673"/>
                  </a:cubicBezTo>
                  <a:cubicBezTo>
                    <a:pt x="368" y="672"/>
                    <a:pt x="367" y="671"/>
                    <a:pt x="367" y="671"/>
                  </a:cubicBezTo>
                  <a:cubicBezTo>
                    <a:pt x="366" y="670"/>
                    <a:pt x="365" y="669"/>
                    <a:pt x="364" y="668"/>
                  </a:cubicBezTo>
                  <a:cubicBezTo>
                    <a:pt x="363" y="666"/>
                    <a:pt x="361" y="665"/>
                    <a:pt x="360" y="664"/>
                  </a:cubicBezTo>
                  <a:cubicBezTo>
                    <a:pt x="359" y="663"/>
                    <a:pt x="359" y="663"/>
                    <a:pt x="359" y="662"/>
                  </a:cubicBezTo>
                  <a:cubicBezTo>
                    <a:pt x="359" y="662"/>
                    <a:pt x="359" y="662"/>
                    <a:pt x="359" y="662"/>
                  </a:cubicBezTo>
                  <a:cubicBezTo>
                    <a:pt x="359" y="662"/>
                    <a:pt x="359" y="662"/>
                    <a:pt x="359" y="662"/>
                  </a:cubicBezTo>
                  <a:cubicBezTo>
                    <a:pt x="359" y="662"/>
                    <a:pt x="359" y="661"/>
                    <a:pt x="359" y="661"/>
                  </a:cubicBezTo>
                  <a:cubicBezTo>
                    <a:pt x="359" y="661"/>
                    <a:pt x="359" y="661"/>
                    <a:pt x="359" y="661"/>
                  </a:cubicBezTo>
                  <a:cubicBezTo>
                    <a:pt x="359" y="661"/>
                    <a:pt x="359" y="661"/>
                    <a:pt x="359" y="661"/>
                  </a:cubicBezTo>
                  <a:cubicBezTo>
                    <a:pt x="359" y="661"/>
                    <a:pt x="359" y="661"/>
                    <a:pt x="359" y="661"/>
                  </a:cubicBezTo>
                  <a:cubicBezTo>
                    <a:pt x="359" y="661"/>
                    <a:pt x="360" y="662"/>
                    <a:pt x="360" y="662"/>
                  </a:cubicBezTo>
                  <a:cubicBezTo>
                    <a:pt x="360" y="662"/>
                    <a:pt x="360" y="662"/>
                    <a:pt x="360" y="662"/>
                  </a:cubicBezTo>
                  <a:cubicBezTo>
                    <a:pt x="360" y="662"/>
                    <a:pt x="360" y="662"/>
                    <a:pt x="360" y="662"/>
                  </a:cubicBezTo>
                  <a:cubicBezTo>
                    <a:pt x="360" y="662"/>
                    <a:pt x="360" y="661"/>
                    <a:pt x="359" y="661"/>
                  </a:cubicBezTo>
                  <a:cubicBezTo>
                    <a:pt x="359" y="661"/>
                    <a:pt x="359" y="661"/>
                    <a:pt x="359" y="661"/>
                  </a:cubicBezTo>
                  <a:cubicBezTo>
                    <a:pt x="359" y="661"/>
                    <a:pt x="358" y="661"/>
                    <a:pt x="358" y="661"/>
                  </a:cubicBezTo>
                  <a:cubicBezTo>
                    <a:pt x="358" y="661"/>
                    <a:pt x="358" y="661"/>
                    <a:pt x="358" y="661"/>
                  </a:cubicBezTo>
                  <a:cubicBezTo>
                    <a:pt x="358" y="661"/>
                    <a:pt x="358" y="661"/>
                    <a:pt x="358" y="661"/>
                  </a:cubicBezTo>
                  <a:cubicBezTo>
                    <a:pt x="358" y="661"/>
                    <a:pt x="358" y="661"/>
                    <a:pt x="358" y="661"/>
                  </a:cubicBezTo>
                  <a:cubicBezTo>
                    <a:pt x="358" y="661"/>
                    <a:pt x="358" y="662"/>
                    <a:pt x="358" y="662"/>
                  </a:cubicBezTo>
                  <a:cubicBezTo>
                    <a:pt x="358" y="663"/>
                    <a:pt x="358" y="664"/>
                    <a:pt x="359" y="665"/>
                  </a:cubicBezTo>
                  <a:cubicBezTo>
                    <a:pt x="360" y="666"/>
                    <a:pt x="361" y="668"/>
                    <a:pt x="362" y="670"/>
                  </a:cubicBezTo>
                  <a:cubicBezTo>
                    <a:pt x="362" y="671"/>
                    <a:pt x="363" y="672"/>
                    <a:pt x="364" y="673"/>
                  </a:cubicBezTo>
                  <a:cubicBezTo>
                    <a:pt x="364" y="674"/>
                    <a:pt x="364" y="674"/>
                    <a:pt x="365" y="675"/>
                  </a:cubicBezTo>
                  <a:cubicBezTo>
                    <a:pt x="365" y="675"/>
                    <a:pt x="366" y="676"/>
                    <a:pt x="366" y="676"/>
                  </a:cubicBezTo>
                  <a:cubicBezTo>
                    <a:pt x="367" y="678"/>
                    <a:pt x="368" y="680"/>
                    <a:pt x="370" y="681"/>
                  </a:cubicBezTo>
                  <a:cubicBezTo>
                    <a:pt x="370" y="681"/>
                    <a:pt x="369" y="681"/>
                    <a:pt x="369" y="681"/>
                  </a:cubicBezTo>
                  <a:cubicBezTo>
                    <a:pt x="369" y="681"/>
                    <a:pt x="368" y="680"/>
                    <a:pt x="368" y="680"/>
                  </a:cubicBezTo>
                  <a:cubicBezTo>
                    <a:pt x="367" y="680"/>
                    <a:pt x="366" y="679"/>
                    <a:pt x="366" y="679"/>
                  </a:cubicBezTo>
                  <a:cubicBezTo>
                    <a:pt x="365" y="679"/>
                    <a:pt x="364" y="679"/>
                    <a:pt x="364" y="678"/>
                  </a:cubicBezTo>
                  <a:cubicBezTo>
                    <a:pt x="362" y="678"/>
                    <a:pt x="361" y="677"/>
                    <a:pt x="359" y="676"/>
                  </a:cubicBezTo>
                  <a:cubicBezTo>
                    <a:pt x="358" y="676"/>
                    <a:pt x="356" y="675"/>
                    <a:pt x="355" y="675"/>
                  </a:cubicBezTo>
                  <a:cubicBezTo>
                    <a:pt x="355" y="675"/>
                    <a:pt x="354" y="675"/>
                    <a:pt x="354" y="675"/>
                  </a:cubicBezTo>
                  <a:cubicBezTo>
                    <a:pt x="352" y="654"/>
                    <a:pt x="316" y="669"/>
                    <a:pt x="307" y="668"/>
                  </a:cubicBezTo>
                  <a:cubicBezTo>
                    <a:pt x="318" y="681"/>
                    <a:pt x="344" y="699"/>
                    <a:pt x="353" y="678"/>
                  </a:cubicBezTo>
                  <a:cubicBezTo>
                    <a:pt x="352" y="677"/>
                    <a:pt x="351" y="676"/>
                    <a:pt x="350" y="676"/>
                  </a:cubicBezTo>
                  <a:cubicBezTo>
                    <a:pt x="350" y="676"/>
                    <a:pt x="350" y="676"/>
                    <a:pt x="350" y="676"/>
                  </a:cubicBezTo>
                  <a:cubicBezTo>
                    <a:pt x="352" y="677"/>
                    <a:pt x="353" y="677"/>
                    <a:pt x="354" y="677"/>
                  </a:cubicBezTo>
                  <a:cubicBezTo>
                    <a:pt x="356" y="678"/>
                    <a:pt x="357" y="678"/>
                    <a:pt x="359" y="679"/>
                  </a:cubicBezTo>
                  <a:cubicBezTo>
                    <a:pt x="360" y="679"/>
                    <a:pt x="361" y="680"/>
                    <a:pt x="363" y="680"/>
                  </a:cubicBezTo>
                  <a:cubicBezTo>
                    <a:pt x="363" y="681"/>
                    <a:pt x="364" y="681"/>
                    <a:pt x="365" y="681"/>
                  </a:cubicBezTo>
                  <a:cubicBezTo>
                    <a:pt x="365" y="682"/>
                    <a:pt x="366" y="682"/>
                    <a:pt x="366" y="682"/>
                  </a:cubicBezTo>
                  <a:cubicBezTo>
                    <a:pt x="367" y="683"/>
                    <a:pt x="367" y="683"/>
                    <a:pt x="368" y="683"/>
                  </a:cubicBezTo>
                  <a:cubicBezTo>
                    <a:pt x="369" y="684"/>
                    <a:pt x="369" y="684"/>
                    <a:pt x="370" y="684"/>
                  </a:cubicBezTo>
                  <a:cubicBezTo>
                    <a:pt x="370" y="684"/>
                    <a:pt x="370" y="684"/>
                    <a:pt x="370" y="685"/>
                  </a:cubicBezTo>
                  <a:cubicBezTo>
                    <a:pt x="370" y="685"/>
                    <a:pt x="371" y="685"/>
                    <a:pt x="371" y="685"/>
                  </a:cubicBezTo>
                  <a:cubicBezTo>
                    <a:pt x="371" y="685"/>
                    <a:pt x="372" y="685"/>
                    <a:pt x="372" y="686"/>
                  </a:cubicBezTo>
                  <a:cubicBezTo>
                    <a:pt x="373" y="686"/>
                    <a:pt x="373" y="686"/>
                    <a:pt x="373" y="686"/>
                  </a:cubicBezTo>
                  <a:cubicBezTo>
                    <a:pt x="375" y="688"/>
                    <a:pt x="376" y="690"/>
                    <a:pt x="378" y="692"/>
                  </a:cubicBezTo>
                  <a:cubicBezTo>
                    <a:pt x="380" y="695"/>
                    <a:pt x="383" y="698"/>
                    <a:pt x="385" y="700"/>
                  </a:cubicBezTo>
                  <a:cubicBezTo>
                    <a:pt x="388" y="703"/>
                    <a:pt x="391" y="706"/>
                    <a:pt x="394" y="709"/>
                  </a:cubicBezTo>
                  <a:cubicBezTo>
                    <a:pt x="396" y="711"/>
                    <a:pt x="398" y="714"/>
                    <a:pt x="400" y="717"/>
                  </a:cubicBezTo>
                  <a:cubicBezTo>
                    <a:pt x="400" y="718"/>
                    <a:pt x="400" y="718"/>
                    <a:pt x="400" y="718"/>
                  </a:cubicBezTo>
                  <a:cubicBezTo>
                    <a:pt x="400" y="718"/>
                    <a:pt x="400" y="718"/>
                    <a:pt x="400" y="718"/>
                  </a:cubicBezTo>
                  <a:cubicBezTo>
                    <a:pt x="400" y="718"/>
                    <a:pt x="400" y="719"/>
                    <a:pt x="400" y="719"/>
                  </a:cubicBezTo>
                  <a:cubicBezTo>
                    <a:pt x="401" y="720"/>
                    <a:pt x="401" y="720"/>
                    <a:pt x="401" y="720"/>
                  </a:cubicBezTo>
                  <a:cubicBezTo>
                    <a:pt x="401" y="720"/>
                    <a:pt x="401" y="721"/>
                    <a:pt x="401" y="722"/>
                  </a:cubicBezTo>
                  <a:cubicBezTo>
                    <a:pt x="401" y="723"/>
                    <a:pt x="401" y="725"/>
                    <a:pt x="401" y="727"/>
                  </a:cubicBezTo>
                  <a:cubicBezTo>
                    <a:pt x="400" y="730"/>
                    <a:pt x="399" y="733"/>
                    <a:pt x="399" y="737"/>
                  </a:cubicBezTo>
                  <a:cubicBezTo>
                    <a:pt x="399" y="737"/>
                    <a:pt x="399" y="738"/>
                    <a:pt x="399" y="738"/>
                  </a:cubicBezTo>
                  <a:cubicBezTo>
                    <a:pt x="399" y="738"/>
                    <a:pt x="399" y="739"/>
                    <a:pt x="399" y="739"/>
                  </a:cubicBezTo>
                  <a:cubicBezTo>
                    <a:pt x="399" y="740"/>
                    <a:pt x="399" y="740"/>
                    <a:pt x="399" y="740"/>
                  </a:cubicBezTo>
                  <a:cubicBezTo>
                    <a:pt x="399" y="741"/>
                    <a:pt x="399" y="741"/>
                    <a:pt x="399" y="742"/>
                  </a:cubicBezTo>
                  <a:cubicBezTo>
                    <a:pt x="400" y="743"/>
                    <a:pt x="400" y="745"/>
                    <a:pt x="401" y="746"/>
                  </a:cubicBezTo>
                  <a:cubicBezTo>
                    <a:pt x="401" y="747"/>
                    <a:pt x="402" y="748"/>
                    <a:pt x="402" y="748"/>
                  </a:cubicBezTo>
                  <a:cubicBezTo>
                    <a:pt x="402" y="749"/>
                    <a:pt x="402" y="750"/>
                    <a:pt x="403" y="750"/>
                  </a:cubicBezTo>
                  <a:cubicBezTo>
                    <a:pt x="403" y="751"/>
                    <a:pt x="404" y="751"/>
                    <a:pt x="404" y="752"/>
                  </a:cubicBezTo>
                  <a:cubicBezTo>
                    <a:pt x="405" y="752"/>
                    <a:pt x="405" y="753"/>
                    <a:pt x="405" y="753"/>
                  </a:cubicBezTo>
                  <a:cubicBezTo>
                    <a:pt x="407" y="755"/>
                    <a:pt x="409" y="756"/>
                    <a:pt x="410" y="757"/>
                  </a:cubicBezTo>
                  <a:cubicBezTo>
                    <a:pt x="410" y="758"/>
                    <a:pt x="410" y="758"/>
                    <a:pt x="410" y="758"/>
                  </a:cubicBezTo>
                  <a:cubicBezTo>
                    <a:pt x="409" y="758"/>
                    <a:pt x="408" y="758"/>
                    <a:pt x="407" y="758"/>
                  </a:cubicBezTo>
                  <a:cubicBezTo>
                    <a:pt x="406" y="758"/>
                    <a:pt x="405" y="757"/>
                    <a:pt x="404" y="757"/>
                  </a:cubicBezTo>
                  <a:cubicBezTo>
                    <a:pt x="403" y="757"/>
                    <a:pt x="403" y="757"/>
                    <a:pt x="403" y="757"/>
                  </a:cubicBezTo>
                  <a:cubicBezTo>
                    <a:pt x="403" y="757"/>
                    <a:pt x="403" y="757"/>
                    <a:pt x="403" y="757"/>
                  </a:cubicBezTo>
                  <a:cubicBezTo>
                    <a:pt x="403" y="757"/>
                    <a:pt x="403" y="757"/>
                    <a:pt x="403" y="757"/>
                  </a:cubicBezTo>
                  <a:cubicBezTo>
                    <a:pt x="403" y="757"/>
                    <a:pt x="403" y="757"/>
                    <a:pt x="402" y="757"/>
                  </a:cubicBezTo>
                  <a:cubicBezTo>
                    <a:pt x="402" y="757"/>
                    <a:pt x="402" y="757"/>
                    <a:pt x="402" y="757"/>
                  </a:cubicBezTo>
                  <a:cubicBezTo>
                    <a:pt x="402" y="757"/>
                    <a:pt x="401" y="757"/>
                    <a:pt x="401" y="758"/>
                  </a:cubicBezTo>
                  <a:cubicBezTo>
                    <a:pt x="400" y="758"/>
                    <a:pt x="400" y="758"/>
                    <a:pt x="399" y="758"/>
                  </a:cubicBezTo>
                  <a:cubicBezTo>
                    <a:pt x="399" y="758"/>
                    <a:pt x="398" y="758"/>
                    <a:pt x="397" y="758"/>
                  </a:cubicBezTo>
                  <a:cubicBezTo>
                    <a:pt x="396" y="758"/>
                    <a:pt x="396" y="758"/>
                    <a:pt x="395" y="759"/>
                  </a:cubicBezTo>
                  <a:cubicBezTo>
                    <a:pt x="393" y="759"/>
                    <a:pt x="391" y="760"/>
                    <a:pt x="389" y="760"/>
                  </a:cubicBezTo>
                  <a:cubicBezTo>
                    <a:pt x="388" y="761"/>
                    <a:pt x="386" y="761"/>
                    <a:pt x="384" y="762"/>
                  </a:cubicBezTo>
                  <a:cubicBezTo>
                    <a:pt x="381" y="763"/>
                    <a:pt x="378" y="764"/>
                    <a:pt x="376" y="765"/>
                  </a:cubicBezTo>
                  <a:cubicBezTo>
                    <a:pt x="370" y="767"/>
                    <a:pt x="365" y="769"/>
                    <a:pt x="361" y="770"/>
                  </a:cubicBezTo>
                  <a:cubicBezTo>
                    <a:pt x="359" y="770"/>
                    <a:pt x="357" y="770"/>
                    <a:pt x="355" y="771"/>
                  </a:cubicBezTo>
                  <a:cubicBezTo>
                    <a:pt x="354" y="771"/>
                    <a:pt x="352" y="771"/>
                    <a:pt x="351" y="771"/>
                  </a:cubicBezTo>
                  <a:cubicBezTo>
                    <a:pt x="349" y="771"/>
                    <a:pt x="348" y="771"/>
                    <a:pt x="348" y="771"/>
                  </a:cubicBezTo>
                  <a:cubicBezTo>
                    <a:pt x="348" y="771"/>
                    <a:pt x="349" y="772"/>
                    <a:pt x="351" y="772"/>
                  </a:cubicBezTo>
                  <a:cubicBezTo>
                    <a:pt x="352" y="772"/>
                    <a:pt x="354" y="772"/>
                    <a:pt x="356" y="772"/>
                  </a:cubicBezTo>
                  <a:cubicBezTo>
                    <a:pt x="357" y="772"/>
                    <a:pt x="359" y="772"/>
                    <a:pt x="362" y="772"/>
                  </a:cubicBezTo>
                  <a:cubicBezTo>
                    <a:pt x="363" y="771"/>
                    <a:pt x="365" y="771"/>
                    <a:pt x="367" y="771"/>
                  </a:cubicBezTo>
                  <a:cubicBezTo>
                    <a:pt x="366" y="771"/>
                    <a:pt x="366" y="772"/>
                    <a:pt x="365" y="773"/>
                  </a:cubicBezTo>
                  <a:cubicBezTo>
                    <a:pt x="363" y="774"/>
                    <a:pt x="362" y="775"/>
                    <a:pt x="361" y="776"/>
                  </a:cubicBezTo>
                  <a:cubicBezTo>
                    <a:pt x="359" y="777"/>
                    <a:pt x="358" y="779"/>
                    <a:pt x="357" y="780"/>
                  </a:cubicBezTo>
                  <a:cubicBezTo>
                    <a:pt x="356" y="781"/>
                    <a:pt x="355" y="782"/>
                    <a:pt x="354" y="783"/>
                  </a:cubicBezTo>
                  <a:cubicBezTo>
                    <a:pt x="331" y="786"/>
                    <a:pt x="339" y="802"/>
                    <a:pt x="325" y="814"/>
                  </a:cubicBezTo>
                  <a:cubicBezTo>
                    <a:pt x="347" y="815"/>
                    <a:pt x="366" y="810"/>
                    <a:pt x="356" y="786"/>
                  </a:cubicBezTo>
                  <a:cubicBezTo>
                    <a:pt x="356" y="786"/>
                    <a:pt x="356" y="786"/>
                    <a:pt x="356" y="786"/>
                  </a:cubicBezTo>
                  <a:cubicBezTo>
                    <a:pt x="357" y="785"/>
                    <a:pt x="358" y="783"/>
                    <a:pt x="359" y="782"/>
                  </a:cubicBezTo>
                  <a:cubicBezTo>
                    <a:pt x="360" y="781"/>
                    <a:pt x="361" y="780"/>
                    <a:pt x="363" y="778"/>
                  </a:cubicBezTo>
                  <a:cubicBezTo>
                    <a:pt x="364" y="777"/>
                    <a:pt x="365" y="776"/>
                    <a:pt x="367" y="775"/>
                  </a:cubicBezTo>
                  <a:cubicBezTo>
                    <a:pt x="368" y="774"/>
                    <a:pt x="370" y="773"/>
                    <a:pt x="371" y="772"/>
                  </a:cubicBezTo>
                  <a:cubicBezTo>
                    <a:pt x="372" y="772"/>
                    <a:pt x="372" y="771"/>
                    <a:pt x="373" y="771"/>
                  </a:cubicBezTo>
                  <a:cubicBezTo>
                    <a:pt x="374" y="770"/>
                    <a:pt x="374" y="770"/>
                    <a:pt x="375" y="770"/>
                  </a:cubicBezTo>
                  <a:cubicBezTo>
                    <a:pt x="375" y="770"/>
                    <a:pt x="376" y="769"/>
                    <a:pt x="376" y="769"/>
                  </a:cubicBezTo>
                  <a:cubicBezTo>
                    <a:pt x="377" y="769"/>
                    <a:pt x="377" y="769"/>
                    <a:pt x="377" y="769"/>
                  </a:cubicBezTo>
                  <a:cubicBezTo>
                    <a:pt x="380" y="768"/>
                    <a:pt x="383" y="767"/>
                    <a:pt x="386" y="767"/>
                  </a:cubicBezTo>
                  <a:cubicBezTo>
                    <a:pt x="388" y="766"/>
                    <a:pt x="390" y="766"/>
                    <a:pt x="391" y="765"/>
                  </a:cubicBezTo>
                  <a:cubicBezTo>
                    <a:pt x="393" y="765"/>
                    <a:pt x="394" y="764"/>
                    <a:pt x="396" y="764"/>
                  </a:cubicBezTo>
                  <a:cubicBezTo>
                    <a:pt x="397" y="764"/>
                    <a:pt x="398" y="763"/>
                    <a:pt x="399" y="763"/>
                  </a:cubicBezTo>
                  <a:cubicBezTo>
                    <a:pt x="399" y="763"/>
                    <a:pt x="400" y="763"/>
                    <a:pt x="400" y="763"/>
                  </a:cubicBezTo>
                  <a:cubicBezTo>
                    <a:pt x="400" y="763"/>
                    <a:pt x="401" y="763"/>
                    <a:pt x="401" y="763"/>
                  </a:cubicBezTo>
                  <a:cubicBezTo>
                    <a:pt x="402" y="763"/>
                    <a:pt x="402" y="763"/>
                    <a:pt x="403" y="763"/>
                  </a:cubicBezTo>
                  <a:cubicBezTo>
                    <a:pt x="403" y="763"/>
                    <a:pt x="403" y="763"/>
                    <a:pt x="403" y="763"/>
                  </a:cubicBezTo>
                  <a:cubicBezTo>
                    <a:pt x="403" y="763"/>
                    <a:pt x="403" y="763"/>
                    <a:pt x="403" y="763"/>
                  </a:cubicBezTo>
                  <a:cubicBezTo>
                    <a:pt x="403" y="763"/>
                    <a:pt x="403" y="763"/>
                    <a:pt x="403" y="763"/>
                  </a:cubicBezTo>
                  <a:cubicBezTo>
                    <a:pt x="403" y="763"/>
                    <a:pt x="403" y="763"/>
                    <a:pt x="403" y="763"/>
                  </a:cubicBezTo>
                  <a:cubicBezTo>
                    <a:pt x="404" y="763"/>
                    <a:pt x="404" y="763"/>
                    <a:pt x="404" y="763"/>
                  </a:cubicBezTo>
                  <a:cubicBezTo>
                    <a:pt x="405" y="763"/>
                    <a:pt x="406" y="763"/>
                    <a:pt x="407" y="763"/>
                  </a:cubicBezTo>
                  <a:cubicBezTo>
                    <a:pt x="411" y="763"/>
                    <a:pt x="415" y="764"/>
                    <a:pt x="419" y="765"/>
                  </a:cubicBezTo>
                  <a:cubicBezTo>
                    <a:pt x="423" y="765"/>
                    <a:pt x="427" y="767"/>
                    <a:pt x="432" y="768"/>
                  </a:cubicBezTo>
                  <a:cubicBezTo>
                    <a:pt x="436" y="769"/>
                    <a:pt x="441" y="770"/>
                    <a:pt x="445" y="770"/>
                  </a:cubicBezTo>
                  <a:cubicBezTo>
                    <a:pt x="451" y="771"/>
                    <a:pt x="456" y="772"/>
                    <a:pt x="461" y="772"/>
                  </a:cubicBezTo>
                  <a:cubicBezTo>
                    <a:pt x="461" y="772"/>
                    <a:pt x="461" y="772"/>
                    <a:pt x="461" y="772"/>
                  </a:cubicBezTo>
                  <a:cubicBezTo>
                    <a:pt x="461" y="773"/>
                    <a:pt x="460" y="773"/>
                    <a:pt x="460" y="774"/>
                  </a:cubicBezTo>
                  <a:cubicBezTo>
                    <a:pt x="459" y="774"/>
                    <a:pt x="459" y="775"/>
                    <a:pt x="458" y="775"/>
                  </a:cubicBezTo>
                  <a:cubicBezTo>
                    <a:pt x="458" y="776"/>
                    <a:pt x="457" y="776"/>
                    <a:pt x="457" y="777"/>
                  </a:cubicBezTo>
                  <a:cubicBezTo>
                    <a:pt x="457" y="777"/>
                    <a:pt x="457" y="777"/>
                    <a:pt x="457" y="778"/>
                  </a:cubicBezTo>
                  <a:cubicBezTo>
                    <a:pt x="456" y="779"/>
                    <a:pt x="455" y="781"/>
                    <a:pt x="454" y="783"/>
                  </a:cubicBezTo>
                  <a:cubicBezTo>
                    <a:pt x="453" y="785"/>
                    <a:pt x="452" y="787"/>
                    <a:pt x="451" y="789"/>
                  </a:cubicBezTo>
                  <a:cubicBezTo>
                    <a:pt x="450" y="793"/>
                    <a:pt x="448" y="797"/>
                    <a:pt x="446" y="802"/>
                  </a:cubicBezTo>
                  <a:cubicBezTo>
                    <a:pt x="445" y="804"/>
                    <a:pt x="444" y="806"/>
                    <a:pt x="443" y="808"/>
                  </a:cubicBezTo>
                  <a:cubicBezTo>
                    <a:pt x="441" y="809"/>
                    <a:pt x="440" y="811"/>
                    <a:pt x="439" y="813"/>
                  </a:cubicBezTo>
                  <a:cubicBezTo>
                    <a:pt x="438" y="815"/>
                    <a:pt x="436" y="816"/>
                    <a:pt x="435" y="818"/>
                  </a:cubicBezTo>
                  <a:cubicBezTo>
                    <a:pt x="435" y="818"/>
                    <a:pt x="435" y="818"/>
                    <a:pt x="435" y="818"/>
                  </a:cubicBezTo>
                  <a:cubicBezTo>
                    <a:pt x="434" y="818"/>
                    <a:pt x="434" y="818"/>
                    <a:pt x="433" y="818"/>
                  </a:cubicBezTo>
                  <a:cubicBezTo>
                    <a:pt x="433" y="818"/>
                    <a:pt x="432" y="818"/>
                    <a:pt x="432" y="818"/>
                  </a:cubicBezTo>
                  <a:cubicBezTo>
                    <a:pt x="431" y="818"/>
                    <a:pt x="431" y="818"/>
                    <a:pt x="431" y="818"/>
                  </a:cubicBezTo>
                  <a:cubicBezTo>
                    <a:pt x="431" y="818"/>
                    <a:pt x="430" y="818"/>
                    <a:pt x="430" y="819"/>
                  </a:cubicBezTo>
                  <a:cubicBezTo>
                    <a:pt x="429" y="819"/>
                    <a:pt x="428" y="819"/>
                    <a:pt x="427" y="819"/>
                  </a:cubicBezTo>
                  <a:cubicBezTo>
                    <a:pt x="426" y="820"/>
                    <a:pt x="425" y="820"/>
                    <a:pt x="424" y="820"/>
                  </a:cubicBezTo>
                  <a:cubicBezTo>
                    <a:pt x="422" y="821"/>
                    <a:pt x="421" y="821"/>
                    <a:pt x="420" y="821"/>
                  </a:cubicBezTo>
                  <a:cubicBezTo>
                    <a:pt x="419" y="821"/>
                    <a:pt x="417" y="822"/>
                    <a:pt x="416" y="822"/>
                  </a:cubicBezTo>
                  <a:cubicBezTo>
                    <a:pt x="402" y="809"/>
                    <a:pt x="393" y="822"/>
                    <a:pt x="377" y="822"/>
                  </a:cubicBezTo>
                  <a:cubicBezTo>
                    <a:pt x="384" y="827"/>
                    <a:pt x="392" y="834"/>
                    <a:pt x="401" y="834"/>
                  </a:cubicBezTo>
                  <a:cubicBezTo>
                    <a:pt x="407" y="834"/>
                    <a:pt x="417" y="829"/>
                    <a:pt x="418" y="824"/>
                  </a:cubicBezTo>
                  <a:cubicBezTo>
                    <a:pt x="418" y="824"/>
                    <a:pt x="418" y="824"/>
                    <a:pt x="418" y="824"/>
                  </a:cubicBezTo>
                  <a:cubicBezTo>
                    <a:pt x="418" y="824"/>
                    <a:pt x="418" y="824"/>
                    <a:pt x="418" y="824"/>
                  </a:cubicBezTo>
                  <a:cubicBezTo>
                    <a:pt x="418" y="824"/>
                    <a:pt x="418" y="824"/>
                    <a:pt x="418" y="824"/>
                  </a:cubicBezTo>
                  <a:cubicBezTo>
                    <a:pt x="419" y="824"/>
                    <a:pt x="420" y="824"/>
                    <a:pt x="420" y="824"/>
                  </a:cubicBezTo>
                  <a:cubicBezTo>
                    <a:pt x="422" y="823"/>
                    <a:pt x="423" y="823"/>
                    <a:pt x="424" y="823"/>
                  </a:cubicBezTo>
                  <a:cubicBezTo>
                    <a:pt x="426" y="822"/>
                    <a:pt x="427" y="822"/>
                    <a:pt x="428" y="822"/>
                  </a:cubicBezTo>
                  <a:cubicBezTo>
                    <a:pt x="429" y="821"/>
                    <a:pt x="430" y="821"/>
                    <a:pt x="431" y="821"/>
                  </a:cubicBezTo>
                  <a:cubicBezTo>
                    <a:pt x="431" y="821"/>
                    <a:pt x="432" y="821"/>
                    <a:pt x="432" y="821"/>
                  </a:cubicBezTo>
                  <a:cubicBezTo>
                    <a:pt x="432" y="821"/>
                    <a:pt x="432" y="820"/>
                    <a:pt x="433" y="820"/>
                  </a:cubicBezTo>
                  <a:cubicBezTo>
                    <a:pt x="433" y="820"/>
                    <a:pt x="433" y="820"/>
                    <a:pt x="433" y="820"/>
                  </a:cubicBezTo>
                  <a:cubicBezTo>
                    <a:pt x="432" y="821"/>
                    <a:pt x="432" y="821"/>
                    <a:pt x="431" y="822"/>
                  </a:cubicBezTo>
                  <a:cubicBezTo>
                    <a:pt x="431" y="822"/>
                    <a:pt x="430" y="822"/>
                    <a:pt x="430" y="823"/>
                  </a:cubicBezTo>
                  <a:cubicBezTo>
                    <a:pt x="430" y="823"/>
                    <a:pt x="429" y="823"/>
                    <a:pt x="429" y="824"/>
                  </a:cubicBezTo>
                  <a:cubicBezTo>
                    <a:pt x="429" y="824"/>
                    <a:pt x="428" y="825"/>
                    <a:pt x="428" y="825"/>
                  </a:cubicBezTo>
                  <a:cubicBezTo>
                    <a:pt x="427" y="826"/>
                    <a:pt x="426" y="827"/>
                    <a:pt x="425" y="828"/>
                  </a:cubicBezTo>
                  <a:cubicBezTo>
                    <a:pt x="424" y="830"/>
                    <a:pt x="423" y="831"/>
                    <a:pt x="423" y="831"/>
                  </a:cubicBezTo>
                  <a:cubicBezTo>
                    <a:pt x="423" y="831"/>
                    <a:pt x="424" y="831"/>
                    <a:pt x="424" y="830"/>
                  </a:cubicBezTo>
                  <a:cubicBezTo>
                    <a:pt x="425" y="830"/>
                    <a:pt x="425" y="830"/>
                    <a:pt x="426" y="829"/>
                  </a:cubicBezTo>
                  <a:cubicBezTo>
                    <a:pt x="427" y="829"/>
                    <a:pt x="429" y="828"/>
                    <a:pt x="430" y="828"/>
                  </a:cubicBezTo>
                  <a:cubicBezTo>
                    <a:pt x="430" y="827"/>
                    <a:pt x="431" y="827"/>
                    <a:pt x="432" y="826"/>
                  </a:cubicBezTo>
                  <a:cubicBezTo>
                    <a:pt x="432" y="826"/>
                    <a:pt x="433" y="826"/>
                    <a:pt x="433" y="826"/>
                  </a:cubicBezTo>
                  <a:cubicBezTo>
                    <a:pt x="433" y="825"/>
                    <a:pt x="434" y="825"/>
                    <a:pt x="434" y="825"/>
                  </a:cubicBezTo>
                  <a:cubicBezTo>
                    <a:pt x="436" y="822"/>
                    <a:pt x="439" y="819"/>
                    <a:pt x="442" y="815"/>
                  </a:cubicBezTo>
                  <a:cubicBezTo>
                    <a:pt x="443" y="814"/>
                    <a:pt x="444" y="813"/>
                    <a:pt x="445" y="811"/>
                  </a:cubicBezTo>
                  <a:cubicBezTo>
                    <a:pt x="445" y="812"/>
                    <a:pt x="445" y="812"/>
                    <a:pt x="445" y="813"/>
                  </a:cubicBezTo>
                  <a:cubicBezTo>
                    <a:pt x="445" y="813"/>
                    <a:pt x="445" y="814"/>
                    <a:pt x="445" y="815"/>
                  </a:cubicBezTo>
                  <a:cubicBezTo>
                    <a:pt x="445" y="816"/>
                    <a:pt x="445" y="816"/>
                    <a:pt x="445" y="817"/>
                  </a:cubicBezTo>
                  <a:cubicBezTo>
                    <a:pt x="445" y="819"/>
                    <a:pt x="445" y="820"/>
                    <a:pt x="445" y="822"/>
                  </a:cubicBezTo>
                  <a:cubicBezTo>
                    <a:pt x="445" y="822"/>
                    <a:pt x="445" y="821"/>
                    <a:pt x="445" y="821"/>
                  </a:cubicBezTo>
                  <a:cubicBezTo>
                    <a:pt x="436" y="837"/>
                    <a:pt x="437" y="851"/>
                    <a:pt x="456" y="860"/>
                  </a:cubicBezTo>
                  <a:cubicBezTo>
                    <a:pt x="453" y="844"/>
                    <a:pt x="463" y="834"/>
                    <a:pt x="447" y="823"/>
                  </a:cubicBezTo>
                  <a:cubicBezTo>
                    <a:pt x="447" y="822"/>
                    <a:pt x="447" y="822"/>
                    <a:pt x="447" y="822"/>
                  </a:cubicBezTo>
                  <a:cubicBezTo>
                    <a:pt x="447" y="820"/>
                    <a:pt x="447" y="819"/>
                    <a:pt x="447" y="817"/>
                  </a:cubicBezTo>
                  <a:cubicBezTo>
                    <a:pt x="447" y="816"/>
                    <a:pt x="447" y="816"/>
                    <a:pt x="447" y="815"/>
                  </a:cubicBezTo>
                  <a:cubicBezTo>
                    <a:pt x="447" y="814"/>
                    <a:pt x="447" y="814"/>
                    <a:pt x="447" y="813"/>
                  </a:cubicBezTo>
                  <a:cubicBezTo>
                    <a:pt x="447" y="811"/>
                    <a:pt x="447" y="810"/>
                    <a:pt x="447" y="808"/>
                  </a:cubicBezTo>
                  <a:cubicBezTo>
                    <a:pt x="448" y="807"/>
                    <a:pt x="449" y="805"/>
                    <a:pt x="450" y="803"/>
                  </a:cubicBezTo>
                  <a:cubicBezTo>
                    <a:pt x="452" y="799"/>
                    <a:pt x="453" y="795"/>
                    <a:pt x="455" y="790"/>
                  </a:cubicBezTo>
                  <a:cubicBezTo>
                    <a:pt x="456" y="788"/>
                    <a:pt x="457" y="786"/>
                    <a:pt x="458" y="785"/>
                  </a:cubicBezTo>
                  <a:cubicBezTo>
                    <a:pt x="458" y="783"/>
                    <a:pt x="459" y="781"/>
                    <a:pt x="460" y="780"/>
                  </a:cubicBezTo>
                  <a:cubicBezTo>
                    <a:pt x="460" y="779"/>
                    <a:pt x="461" y="779"/>
                    <a:pt x="461" y="779"/>
                  </a:cubicBezTo>
                  <a:cubicBezTo>
                    <a:pt x="461" y="778"/>
                    <a:pt x="461" y="778"/>
                    <a:pt x="461" y="778"/>
                  </a:cubicBezTo>
                  <a:cubicBezTo>
                    <a:pt x="462" y="777"/>
                    <a:pt x="462" y="776"/>
                    <a:pt x="462" y="775"/>
                  </a:cubicBezTo>
                  <a:cubicBezTo>
                    <a:pt x="462" y="775"/>
                    <a:pt x="463" y="774"/>
                    <a:pt x="463" y="774"/>
                  </a:cubicBezTo>
                  <a:cubicBezTo>
                    <a:pt x="463" y="773"/>
                    <a:pt x="463" y="773"/>
                    <a:pt x="463" y="772"/>
                  </a:cubicBezTo>
                  <a:cubicBezTo>
                    <a:pt x="467" y="772"/>
                    <a:pt x="471" y="773"/>
                    <a:pt x="475" y="772"/>
                  </a:cubicBezTo>
                  <a:cubicBezTo>
                    <a:pt x="480" y="772"/>
                    <a:pt x="485" y="772"/>
                    <a:pt x="489" y="772"/>
                  </a:cubicBezTo>
                  <a:cubicBezTo>
                    <a:pt x="491" y="772"/>
                    <a:pt x="492" y="772"/>
                    <a:pt x="493" y="773"/>
                  </a:cubicBezTo>
                  <a:cubicBezTo>
                    <a:pt x="494" y="773"/>
                    <a:pt x="495" y="773"/>
                    <a:pt x="496" y="773"/>
                  </a:cubicBezTo>
                  <a:cubicBezTo>
                    <a:pt x="499" y="773"/>
                    <a:pt x="501" y="774"/>
                    <a:pt x="503" y="774"/>
                  </a:cubicBezTo>
                  <a:cubicBezTo>
                    <a:pt x="510" y="776"/>
                    <a:pt x="516" y="779"/>
                    <a:pt x="522" y="781"/>
                  </a:cubicBezTo>
                  <a:cubicBezTo>
                    <a:pt x="522" y="782"/>
                    <a:pt x="521" y="782"/>
                    <a:pt x="521" y="782"/>
                  </a:cubicBezTo>
                  <a:cubicBezTo>
                    <a:pt x="520" y="782"/>
                    <a:pt x="519" y="781"/>
                    <a:pt x="517" y="781"/>
                  </a:cubicBezTo>
                  <a:cubicBezTo>
                    <a:pt x="518" y="781"/>
                    <a:pt x="520" y="782"/>
                    <a:pt x="521" y="782"/>
                  </a:cubicBezTo>
                  <a:cubicBezTo>
                    <a:pt x="519" y="784"/>
                    <a:pt x="517" y="786"/>
                    <a:pt x="514" y="788"/>
                  </a:cubicBezTo>
                  <a:cubicBezTo>
                    <a:pt x="520" y="789"/>
                    <a:pt x="525" y="789"/>
                    <a:pt x="529" y="789"/>
                  </a:cubicBezTo>
                  <a:cubicBezTo>
                    <a:pt x="532" y="791"/>
                    <a:pt x="533" y="794"/>
                    <a:pt x="535" y="797"/>
                  </a:cubicBezTo>
                  <a:cubicBezTo>
                    <a:pt x="535" y="797"/>
                    <a:pt x="535" y="797"/>
                    <a:pt x="534" y="797"/>
                  </a:cubicBezTo>
                  <a:cubicBezTo>
                    <a:pt x="533" y="798"/>
                    <a:pt x="532" y="799"/>
                    <a:pt x="531" y="800"/>
                  </a:cubicBezTo>
                  <a:cubicBezTo>
                    <a:pt x="530" y="801"/>
                    <a:pt x="529" y="802"/>
                    <a:pt x="528" y="803"/>
                  </a:cubicBezTo>
                  <a:cubicBezTo>
                    <a:pt x="527" y="804"/>
                    <a:pt x="526" y="806"/>
                    <a:pt x="524" y="807"/>
                  </a:cubicBezTo>
                  <a:cubicBezTo>
                    <a:pt x="503" y="799"/>
                    <a:pt x="503" y="825"/>
                    <a:pt x="482" y="814"/>
                  </a:cubicBezTo>
                  <a:cubicBezTo>
                    <a:pt x="483" y="816"/>
                    <a:pt x="485" y="818"/>
                    <a:pt x="486" y="819"/>
                  </a:cubicBezTo>
                  <a:cubicBezTo>
                    <a:pt x="479" y="817"/>
                    <a:pt x="472" y="813"/>
                    <a:pt x="465" y="806"/>
                  </a:cubicBezTo>
                  <a:cubicBezTo>
                    <a:pt x="474" y="847"/>
                    <a:pt x="506" y="822"/>
                    <a:pt x="534" y="832"/>
                  </a:cubicBezTo>
                  <a:cubicBezTo>
                    <a:pt x="545" y="835"/>
                    <a:pt x="553" y="842"/>
                    <a:pt x="564" y="844"/>
                  </a:cubicBezTo>
                  <a:cubicBezTo>
                    <a:pt x="585" y="848"/>
                    <a:pt x="591" y="851"/>
                    <a:pt x="609" y="848"/>
                  </a:cubicBezTo>
                  <a:cubicBezTo>
                    <a:pt x="589" y="866"/>
                    <a:pt x="586" y="879"/>
                    <a:pt x="564" y="895"/>
                  </a:cubicBezTo>
                  <a:cubicBezTo>
                    <a:pt x="544" y="909"/>
                    <a:pt x="523" y="920"/>
                    <a:pt x="498" y="927"/>
                  </a:cubicBezTo>
                  <a:cubicBezTo>
                    <a:pt x="524" y="926"/>
                    <a:pt x="541" y="919"/>
                    <a:pt x="555" y="911"/>
                  </a:cubicBezTo>
                  <a:cubicBezTo>
                    <a:pt x="572" y="902"/>
                    <a:pt x="578" y="902"/>
                    <a:pt x="595" y="888"/>
                  </a:cubicBezTo>
                  <a:cubicBezTo>
                    <a:pt x="608" y="876"/>
                    <a:pt x="620" y="863"/>
                    <a:pt x="634" y="853"/>
                  </a:cubicBezTo>
                  <a:cubicBezTo>
                    <a:pt x="638" y="850"/>
                    <a:pt x="735" y="864"/>
                    <a:pt x="783" y="863"/>
                  </a:cubicBezTo>
                  <a:cubicBezTo>
                    <a:pt x="795" y="862"/>
                    <a:pt x="806" y="864"/>
                    <a:pt x="816" y="867"/>
                  </a:cubicBezTo>
                  <a:cubicBezTo>
                    <a:pt x="816" y="867"/>
                    <a:pt x="816" y="867"/>
                    <a:pt x="816" y="867"/>
                  </a:cubicBezTo>
                  <a:cubicBezTo>
                    <a:pt x="814" y="867"/>
                    <a:pt x="813" y="867"/>
                    <a:pt x="813" y="867"/>
                  </a:cubicBezTo>
                  <a:cubicBezTo>
                    <a:pt x="813" y="867"/>
                    <a:pt x="814" y="867"/>
                    <a:pt x="816" y="868"/>
                  </a:cubicBezTo>
                  <a:cubicBezTo>
                    <a:pt x="816" y="868"/>
                    <a:pt x="817" y="868"/>
                    <a:pt x="817" y="868"/>
                  </a:cubicBezTo>
                  <a:cubicBezTo>
                    <a:pt x="818" y="868"/>
                    <a:pt x="819" y="868"/>
                    <a:pt x="819" y="868"/>
                  </a:cubicBezTo>
                  <a:cubicBezTo>
                    <a:pt x="820" y="868"/>
                    <a:pt x="820" y="868"/>
                    <a:pt x="820" y="868"/>
                  </a:cubicBezTo>
                  <a:cubicBezTo>
                    <a:pt x="829" y="871"/>
                    <a:pt x="837" y="875"/>
                    <a:pt x="845" y="879"/>
                  </a:cubicBezTo>
                  <a:cubicBezTo>
                    <a:pt x="844" y="880"/>
                    <a:pt x="844" y="881"/>
                    <a:pt x="843" y="883"/>
                  </a:cubicBezTo>
                  <a:cubicBezTo>
                    <a:pt x="843" y="882"/>
                    <a:pt x="843" y="882"/>
                    <a:pt x="843" y="882"/>
                  </a:cubicBezTo>
                  <a:cubicBezTo>
                    <a:pt x="840" y="882"/>
                    <a:pt x="840" y="882"/>
                    <a:pt x="840" y="882"/>
                  </a:cubicBezTo>
                  <a:cubicBezTo>
                    <a:pt x="828" y="882"/>
                    <a:pt x="817" y="894"/>
                    <a:pt x="820" y="906"/>
                  </a:cubicBezTo>
                  <a:cubicBezTo>
                    <a:pt x="829" y="901"/>
                    <a:pt x="848" y="898"/>
                    <a:pt x="844" y="885"/>
                  </a:cubicBezTo>
                  <a:cubicBezTo>
                    <a:pt x="844" y="885"/>
                    <a:pt x="844" y="885"/>
                    <a:pt x="844" y="884"/>
                  </a:cubicBezTo>
                  <a:cubicBezTo>
                    <a:pt x="845" y="883"/>
                    <a:pt x="846" y="882"/>
                    <a:pt x="847" y="880"/>
                  </a:cubicBezTo>
                  <a:cubicBezTo>
                    <a:pt x="861" y="888"/>
                    <a:pt x="875" y="898"/>
                    <a:pt x="891" y="908"/>
                  </a:cubicBezTo>
                  <a:cubicBezTo>
                    <a:pt x="891" y="909"/>
                    <a:pt x="890" y="910"/>
                    <a:pt x="890" y="910"/>
                  </a:cubicBezTo>
                  <a:cubicBezTo>
                    <a:pt x="892" y="911"/>
                    <a:pt x="894" y="912"/>
                    <a:pt x="897" y="912"/>
                  </a:cubicBezTo>
                  <a:cubicBezTo>
                    <a:pt x="900" y="914"/>
                    <a:pt x="904" y="916"/>
                    <a:pt x="908" y="918"/>
                  </a:cubicBezTo>
                  <a:cubicBezTo>
                    <a:pt x="925" y="928"/>
                    <a:pt x="949" y="937"/>
                    <a:pt x="973" y="944"/>
                  </a:cubicBezTo>
                  <a:cubicBezTo>
                    <a:pt x="971" y="948"/>
                    <a:pt x="970" y="953"/>
                    <a:pt x="972" y="959"/>
                  </a:cubicBezTo>
                  <a:cubicBezTo>
                    <a:pt x="978" y="956"/>
                    <a:pt x="988" y="953"/>
                    <a:pt x="994" y="949"/>
                  </a:cubicBezTo>
                  <a:cubicBezTo>
                    <a:pt x="1001" y="951"/>
                    <a:pt x="1008" y="952"/>
                    <a:pt x="1014" y="953"/>
                  </a:cubicBezTo>
                  <a:cubicBezTo>
                    <a:pt x="1031" y="955"/>
                    <a:pt x="1044" y="958"/>
                    <a:pt x="1059" y="964"/>
                  </a:cubicBezTo>
                  <a:cubicBezTo>
                    <a:pt x="1057" y="966"/>
                    <a:pt x="1055" y="968"/>
                    <a:pt x="1054" y="971"/>
                  </a:cubicBezTo>
                  <a:cubicBezTo>
                    <a:pt x="1061" y="975"/>
                    <a:pt x="1067" y="973"/>
                    <a:pt x="1072" y="969"/>
                  </a:cubicBezTo>
                  <a:cubicBezTo>
                    <a:pt x="1073" y="970"/>
                    <a:pt x="1074" y="970"/>
                    <a:pt x="1075" y="971"/>
                  </a:cubicBezTo>
                  <a:cubicBezTo>
                    <a:pt x="1092" y="979"/>
                    <a:pt x="1112" y="999"/>
                    <a:pt x="1127" y="1012"/>
                  </a:cubicBezTo>
                  <a:cubicBezTo>
                    <a:pt x="1159" y="1040"/>
                    <a:pt x="1150" y="1043"/>
                    <a:pt x="1144" y="1071"/>
                  </a:cubicBezTo>
                  <a:cubicBezTo>
                    <a:pt x="1133" y="1128"/>
                    <a:pt x="1144" y="1173"/>
                    <a:pt x="1117" y="1227"/>
                  </a:cubicBezTo>
                  <a:cubicBezTo>
                    <a:pt x="1111" y="1240"/>
                    <a:pt x="1106" y="1244"/>
                    <a:pt x="1088" y="1231"/>
                  </a:cubicBezTo>
                  <a:cubicBezTo>
                    <a:pt x="1076" y="1221"/>
                    <a:pt x="1079" y="1211"/>
                    <a:pt x="1070" y="1199"/>
                  </a:cubicBezTo>
                  <a:cubicBezTo>
                    <a:pt x="1067" y="1190"/>
                    <a:pt x="1064" y="1181"/>
                    <a:pt x="1061" y="1171"/>
                  </a:cubicBezTo>
                  <a:cubicBezTo>
                    <a:pt x="1060" y="1168"/>
                    <a:pt x="1059" y="1165"/>
                    <a:pt x="1058" y="1163"/>
                  </a:cubicBezTo>
                  <a:cubicBezTo>
                    <a:pt x="1058" y="1162"/>
                    <a:pt x="1058" y="1162"/>
                    <a:pt x="1058" y="1162"/>
                  </a:cubicBezTo>
                  <a:cubicBezTo>
                    <a:pt x="1058" y="1161"/>
                    <a:pt x="1058" y="1161"/>
                    <a:pt x="1058" y="1160"/>
                  </a:cubicBezTo>
                  <a:cubicBezTo>
                    <a:pt x="1058" y="1160"/>
                    <a:pt x="1059" y="1160"/>
                    <a:pt x="1059" y="1160"/>
                  </a:cubicBezTo>
                  <a:cubicBezTo>
                    <a:pt x="1059" y="1159"/>
                    <a:pt x="1059" y="1159"/>
                    <a:pt x="1059" y="1159"/>
                  </a:cubicBezTo>
                  <a:cubicBezTo>
                    <a:pt x="1059" y="1159"/>
                    <a:pt x="1059" y="1159"/>
                    <a:pt x="1059" y="1159"/>
                  </a:cubicBezTo>
                  <a:cubicBezTo>
                    <a:pt x="1060" y="1158"/>
                    <a:pt x="1060" y="1157"/>
                    <a:pt x="1061" y="1157"/>
                  </a:cubicBezTo>
                  <a:cubicBezTo>
                    <a:pt x="1061" y="1156"/>
                    <a:pt x="1062" y="1155"/>
                    <a:pt x="1062" y="1155"/>
                  </a:cubicBezTo>
                  <a:cubicBezTo>
                    <a:pt x="1063" y="1154"/>
                    <a:pt x="1064" y="1153"/>
                    <a:pt x="1065" y="1153"/>
                  </a:cubicBezTo>
                  <a:cubicBezTo>
                    <a:pt x="1065" y="1152"/>
                    <a:pt x="1066" y="1151"/>
                    <a:pt x="1067" y="1151"/>
                  </a:cubicBezTo>
                  <a:cubicBezTo>
                    <a:pt x="1068" y="1150"/>
                    <a:pt x="1069" y="1149"/>
                    <a:pt x="1069" y="1148"/>
                  </a:cubicBezTo>
                  <a:cubicBezTo>
                    <a:pt x="1076" y="1153"/>
                    <a:pt x="1085" y="1144"/>
                    <a:pt x="1086" y="1138"/>
                  </a:cubicBezTo>
                  <a:cubicBezTo>
                    <a:pt x="1088" y="1129"/>
                    <a:pt x="1083" y="1120"/>
                    <a:pt x="1076" y="1114"/>
                  </a:cubicBezTo>
                  <a:cubicBezTo>
                    <a:pt x="1083" y="1132"/>
                    <a:pt x="1064" y="1128"/>
                    <a:pt x="1069" y="1146"/>
                  </a:cubicBezTo>
                  <a:cubicBezTo>
                    <a:pt x="1068" y="1147"/>
                    <a:pt x="1067" y="1148"/>
                    <a:pt x="1066" y="1149"/>
                  </a:cubicBezTo>
                  <a:cubicBezTo>
                    <a:pt x="1065" y="1150"/>
                    <a:pt x="1064" y="1150"/>
                    <a:pt x="1063" y="1151"/>
                  </a:cubicBezTo>
                  <a:cubicBezTo>
                    <a:pt x="1063" y="1152"/>
                    <a:pt x="1062" y="1152"/>
                    <a:pt x="1061" y="1153"/>
                  </a:cubicBezTo>
                  <a:cubicBezTo>
                    <a:pt x="1060" y="1154"/>
                    <a:pt x="1060" y="1154"/>
                    <a:pt x="1059" y="1155"/>
                  </a:cubicBezTo>
                  <a:cubicBezTo>
                    <a:pt x="1059" y="1156"/>
                    <a:pt x="1058" y="1157"/>
                    <a:pt x="1058" y="1157"/>
                  </a:cubicBezTo>
                  <a:cubicBezTo>
                    <a:pt x="1058" y="1158"/>
                    <a:pt x="1058" y="1158"/>
                    <a:pt x="1057" y="1158"/>
                  </a:cubicBezTo>
                  <a:cubicBezTo>
                    <a:pt x="1057" y="1158"/>
                    <a:pt x="1057" y="1158"/>
                    <a:pt x="1057" y="1159"/>
                  </a:cubicBezTo>
                  <a:cubicBezTo>
                    <a:pt x="1057" y="1159"/>
                    <a:pt x="1057" y="1159"/>
                    <a:pt x="1057" y="1160"/>
                  </a:cubicBezTo>
                  <a:cubicBezTo>
                    <a:pt x="1057" y="1160"/>
                    <a:pt x="1057" y="1161"/>
                    <a:pt x="1057" y="1161"/>
                  </a:cubicBezTo>
                  <a:cubicBezTo>
                    <a:pt x="1056" y="1157"/>
                    <a:pt x="1054" y="1153"/>
                    <a:pt x="1053" y="1149"/>
                  </a:cubicBezTo>
                  <a:cubicBezTo>
                    <a:pt x="1050" y="1141"/>
                    <a:pt x="1047" y="1133"/>
                    <a:pt x="1046" y="1126"/>
                  </a:cubicBezTo>
                  <a:cubicBezTo>
                    <a:pt x="1046" y="1124"/>
                    <a:pt x="1045" y="1122"/>
                    <a:pt x="1045" y="1120"/>
                  </a:cubicBezTo>
                  <a:cubicBezTo>
                    <a:pt x="1045" y="1119"/>
                    <a:pt x="1045" y="1118"/>
                    <a:pt x="1045" y="1117"/>
                  </a:cubicBezTo>
                  <a:cubicBezTo>
                    <a:pt x="1045" y="1116"/>
                    <a:pt x="1045" y="1115"/>
                    <a:pt x="1045" y="1114"/>
                  </a:cubicBezTo>
                  <a:cubicBezTo>
                    <a:pt x="1045" y="1110"/>
                    <a:pt x="1046" y="1107"/>
                    <a:pt x="1046" y="1103"/>
                  </a:cubicBezTo>
                  <a:cubicBezTo>
                    <a:pt x="1046" y="1100"/>
                    <a:pt x="1046" y="1097"/>
                    <a:pt x="1046" y="1094"/>
                  </a:cubicBezTo>
                  <a:cubicBezTo>
                    <a:pt x="1047" y="1094"/>
                    <a:pt x="1047" y="1094"/>
                    <a:pt x="1047" y="1094"/>
                  </a:cubicBezTo>
                  <a:cubicBezTo>
                    <a:pt x="1048" y="1093"/>
                    <a:pt x="1048" y="1093"/>
                    <a:pt x="1049" y="1093"/>
                  </a:cubicBezTo>
                  <a:cubicBezTo>
                    <a:pt x="1049" y="1093"/>
                    <a:pt x="1050" y="1093"/>
                    <a:pt x="1050" y="1093"/>
                  </a:cubicBezTo>
                  <a:cubicBezTo>
                    <a:pt x="1051" y="1093"/>
                    <a:pt x="1051" y="1093"/>
                    <a:pt x="1051" y="1092"/>
                  </a:cubicBezTo>
                  <a:cubicBezTo>
                    <a:pt x="1051" y="1092"/>
                    <a:pt x="1052" y="1092"/>
                    <a:pt x="1052" y="1092"/>
                  </a:cubicBezTo>
                  <a:cubicBezTo>
                    <a:pt x="1053" y="1092"/>
                    <a:pt x="1054" y="1091"/>
                    <a:pt x="1056" y="1091"/>
                  </a:cubicBezTo>
                  <a:cubicBezTo>
                    <a:pt x="1057" y="1090"/>
                    <a:pt x="1059" y="1090"/>
                    <a:pt x="1060" y="1090"/>
                  </a:cubicBezTo>
                  <a:cubicBezTo>
                    <a:pt x="1063" y="1089"/>
                    <a:pt x="1067" y="1088"/>
                    <a:pt x="1070" y="1087"/>
                  </a:cubicBezTo>
                  <a:cubicBezTo>
                    <a:pt x="1071" y="1087"/>
                    <a:pt x="1072" y="1086"/>
                    <a:pt x="1074" y="1086"/>
                  </a:cubicBezTo>
                  <a:cubicBezTo>
                    <a:pt x="1075" y="1086"/>
                    <a:pt x="1076" y="1086"/>
                    <a:pt x="1077" y="1086"/>
                  </a:cubicBezTo>
                  <a:cubicBezTo>
                    <a:pt x="1078" y="1086"/>
                    <a:pt x="1078" y="1086"/>
                    <a:pt x="1079" y="1086"/>
                  </a:cubicBezTo>
                  <a:cubicBezTo>
                    <a:pt x="1079" y="1086"/>
                    <a:pt x="1080" y="1086"/>
                    <a:pt x="1080" y="1087"/>
                  </a:cubicBezTo>
                  <a:cubicBezTo>
                    <a:pt x="1081" y="1087"/>
                    <a:pt x="1082" y="1087"/>
                    <a:pt x="1083" y="1087"/>
                  </a:cubicBezTo>
                  <a:cubicBezTo>
                    <a:pt x="1084" y="1087"/>
                    <a:pt x="1084" y="1088"/>
                    <a:pt x="1084" y="1088"/>
                  </a:cubicBezTo>
                  <a:cubicBezTo>
                    <a:pt x="1092" y="1102"/>
                    <a:pt x="1100" y="1096"/>
                    <a:pt x="1111" y="1100"/>
                  </a:cubicBezTo>
                  <a:cubicBezTo>
                    <a:pt x="1105" y="1083"/>
                    <a:pt x="1095" y="1081"/>
                    <a:pt x="1083" y="1086"/>
                  </a:cubicBezTo>
                  <a:cubicBezTo>
                    <a:pt x="1083" y="1086"/>
                    <a:pt x="1084" y="1086"/>
                    <a:pt x="1084" y="1086"/>
                  </a:cubicBezTo>
                  <a:cubicBezTo>
                    <a:pt x="1082" y="1086"/>
                    <a:pt x="1081" y="1086"/>
                    <a:pt x="1080" y="1085"/>
                  </a:cubicBezTo>
                  <a:cubicBezTo>
                    <a:pt x="1080" y="1085"/>
                    <a:pt x="1079" y="1085"/>
                    <a:pt x="1079" y="1085"/>
                  </a:cubicBezTo>
                  <a:cubicBezTo>
                    <a:pt x="1078" y="1085"/>
                    <a:pt x="1078" y="1085"/>
                    <a:pt x="1077" y="1085"/>
                  </a:cubicBezTo>
                  <a:cubicBezTo>
                    <a:pt x="1077" y="1085"/>
                    <a:pt x="1076" y="1084"/>
                    <a:pt x="1076" y="1084"/>
                  </a:cubicBezTo>
                  <a:cubicBezTo>
                    <a:pt x="1077" y="1084"/>
                    <a:pt x="1078" y="1083"/>
                    <a:pt x="1079" y="1083"/>
                  </a:cubicBezTo>
                  <a:cubicBezTo>
                    <a:pt x="1082" y="1081"/>
                    <a:pt x="1084" y="1079"/>
                    <a:pt x="1086" y="1077"/>
                  </a:cubicBezTo>
                  <a:cubicBezTo>
                    <a:pt x="1087" y="1077"/>
                    <a:pt x="1087" y="1077"/>
                    <a:pt x="1087" y="1077"/>
                  </a:cubicBezTo>
                  <a:cubicBezTo>
                    <a:pt x="1087" y="1077"/>
                    <a:pt x="1088" y="1076"/>
                    <a:pt x="1088" y="1076"/>
                  </a:cubicBezTo>
                  <a:cubicBezTo>
                    <a:pt x="1088" y="1076"/>
                    <a:pt x="1088" y="1075"/>
                    <a:pt x="1089" y="1075"/>
                  </a:cubicBezTo>
                  <a:cubicBezTo>
                    <a:pt x="1089" y="1074"/>
                    <a:pt x="1090" y="1073"/>
                    <a:pt x="1090" y="1072"/>
                  </a:cubicBezTo>
                  <a:cubicBezTo>
                    <a:pt x="1091" y="1072"/>
                    <a:pt x="1091" y="1071"/>
                    <a:pt x="1091" y="1071"/>
                  </a:cubicBezTo>
                  <a:cubicBezTo>
                    <a:pt x="1091" y="1070"/>
                    <a:pt x="1091" y="1070"/>
                    <a:pt x="1091" y="1070"/>
                  </a:cubicBezTo>
                  <a:cubicBezTo>
                    <a:pt x="1091" y="1070"/>
                    <a:pt x="1091" y="1070"/>
                    <a:pt x="1089" y="1071"/>
                  </a:cubicBezTo>
                  <a:cubicBezTo>
                    <a:pt x="1089" y="1072"/>
                    <a:pt x="1088" y="1072"/>
                    <a:pt x="1087" y="1073"/>
                  </a:cubicBezTo>
                  <a:cubicBezTo>
                    <a:pt x="1087" y="1073"/>
                    <a:pt x="1086" y="1073"/>
                    <a:pt x="1086" y="1074"/>
                  </a:cubicBezTo>
                  <a:cubicBezTo>
                    <a:pt x="1086" y="1074"/>
                    <a:pt x="1085" y="1074"/>
                    <a:pt x="1085" y="1074"/>
                  </a:cubicBezTo>
                  <a:cubicBezTo>
                    <a:pt x="1085" y="1075"/>
                    <a:pt x="1085" y="1075"/>
                    <a:pt x="1084" y="1075"/>
                  </a:cubicBezTo>
                  <a:cubicBezTo>
                    <a:pt x="1084" y="1075"/>
                    <a:pt x="1084" y="1076"/>
                    <a:pt x="1083" y="1076"/>
                  </a:cubicBezTo>
                  <a:cubicBezTo>
                    <a:pt x="1083" y="1076"/>
                    <a:pt x="1083" y="1076"/>
                    <a:pt x="1083" y="1076"/>
                  </a:cubicBezTo>
                  <a:cubicBezTo>
                    <a:pt x="1083" y="1076"/>
                    <a:pt x="1083" y="1076"/>
                    <a:pt x="1084" y="1075"/>
                  </a:cubicBezTo>
                  <a:cubicBezTo>
                    <a:pt x="1084" y="1075"/>
                    <a:pt x="1084" y="1075"/>
                    <a:pt x="1084" y="1075"/>
                  </a:cubicBezTo>
                  <a:cubicBezTo>
                    <a:pt x="1084" y="1074"/>
                    <a:pt x="1084" y="1073"/>
                    <a:pt x="1085" y="1072"/>
                  </a:cubicBezTo>
                  <a:cubicBezTo>
                    <a:pt x="1085" y="1072"/>
                    <a:pt x="1085" y="1071"/>
                    <a:pt x="1085" y="1070"/>
                  </a:cubicBezTo>
                  <a:cubicBezTo>
                    <a:pt x="1086" y="1069"/>
                    <a:pt x="1086" y="1068"/>
                    <a:pt x="1086" y="1067"/>
                  </a:cubicBezTo>
                  <a:cubicBezTo>
                    <a:pt x="1086" y="1066"/>
                    <a:pt x="1087" y="1066"/>
                    <a:pt x="1087" y="1065"/>
                  </a:cubicBezTo>
                  <a:cubicBezTo>
                    <a:pt x="1087" y="1065"/>
                    <a:pt x="1087" y="1065"/>
                    <a:pt x="1087" y="1065"/>
                  </a:cubicBezTo>
                  <a:cubicBezTo>
                    <a:pt x="1087" y="1065"/>
                    <a:pt x="1087" y="1065"/>
                    <a:pt x="1087" y="1065"/>
                  </a:cubicBezTo>
                  <a:cubicBezTo>
                    <a:pt x="1087" y="1065"/>
                    <a:pt x="1087" y="1065"/>
                    <a:pt x="1087" y="1065"/>
                  </a:cubicBezTo>
                  <a:cubicBezTo>
                    <a:pt x="1090" y="1064"/>
                    <a:pt x="1095" y="1058"/>
                    <a:pt x="1095" y="1053"/>
                  </a:cubicBezTo>
                  <a:cubicBezTo>
                    <a:pt x="1096" y="1046"/>
                    <a:pt x="1090" y="1039"/>
                    <a:pt x="1087" y="1032"/>
                  </a:cubicBezTo>
                  <a:cubicBezTo>
                    <a:pt x="1087" y="1045"/>
                    <a:pt x="1076" y="1051"/>
                    <a:pt x="1085" y="1063"/>
                  </a:cubicBezTo>
                  <a:cubicBezTo>
                    <a:pt x="1085" y="1064"/>
                    <a:pt x="1085" y="1065"/>
                    <a:pt x="1085" y="1066"/>
                  </a:cubicBezTo>
                  <a:cubicBezTo>
                    <a:pt x="1084" y="1067"/>
                    <a:pt x="1084" y="1068"/>
                    <a:pt x="1084" y="1069"/>
                  </a:cubicBezTo>
                  <a:cubicBezTo>
                    <a:pt x="1083" y="1070"/>
                    <a:pt x="1083" y="1071"/>
                    <a:pt x="1083" y="1072"/>
                  </a:cubicBezTo>
                  <a:cubicBezTo>
                    <a:pt x="1083" y="1072"/>
                    <a:pt x="1082" y="1073"/>
                    <a:pt x="1082" y="1074"/>
                  </a:cubicBezTo>
                  <a:cubicBezTo>
                    <a:pt x="1082" y="1074"/>
                    <a:pt x="1082" y="1074"/>
                    <a:pt x="1082" y="1074"/>
                  </a:cubicBezTo>
                  <a:cubicBezTo>
                    <a:pt x="1082" y="1075"/>
                    <a:pt x="1082" y="1075"/>
                    <a:pt x="1082" y="1075"/>
                  </a:cubicBezTo>
                  <a:cubicBezTo>
                    <a:pt x="1082" y="1075"/>
                    <a:pt x="1082" y="1076"/>
                    <a:pt x="1081" y="1076"/>
                  </a:cubicBezTo>
                  <a:cubicBezTo>
                    <a:pt x="1081" y="1077"/>
                    <a:pt x="1081" y="1077"/>
                    <a:pt x="1081" y="1078"/>
                  </a:cubicBezTo>
                  <a:cubicBezTo>
                    <a:pt x="1081" y="1078"/>
                    <a:pt x="1081" y="1078"/>
                    <a:pt x="1081" y="1078"/>
                  </a:cubicBezTo>
                  <a:cubicBezTo>
                    <a:pt x="1080" y="1078"/>
                    <a:pt x="1079" y="1079"/>
                    <a:pt x="1078" y="1080"/>
                  </a:cubicBezTo>
                  <a:cubicBezTo>
                    <a:pt x="1076" y="1081"/>
                    <a:pt x="1075" y="1081"/>
                    <a:pt x="1073" y="1082"/>
                  </a:cubicBezTo>
                  <a:cubicBezTo>
                    <a:pt x="1072" y="1083"/>
                    <a:pt x="1070" y="1083"/>
                    <a:pt x="1069" y="1084"/>
                  </a:cubicBezTo>
                  <a:cubicBezTo>
                    <a:pt x="1066" y="1085"/>
                    <a:pt x="1062" y="1086"/>
                    <a:pt x="1059" y="1087"/>
                  </a:cubicBezTo>
                  <a:cubicBezTo>
                    <a:pt x="1058" y="1087"/>
                    <a:pt x="1056" y="1087"/>
                    <a:pt x="1055" y="1088"/>
                  </a:cubicBezTo>
                  <a:cubicBezTo>
                    <a:pt x="1053" y="1088"/>
                    <a:pt x="1052" y="1089"/>
                    <a:pt x="1051" y="1089"/>
                  </a:cubicBezTo>
                  <a:cubicBezTo>
                    <a:pt x="1050" y="1089"/>
                    <a:pt x="1050" y="1089"/>
                    <a:pt x="1050" y="1089"/>
                  </a:cubicBezTo>
                  <a:cubicBezTo>
                    <a:pt x="1050" y="1090"/>
                    <a:pt x="1049" y="1090"/>
                    <a:pt x="1049" y="1090"/>
                  </a:cubicBezTo>
                  <a:cubicBezTo>
                    <a:pt x="1049" y="1090"/>
                    <a:pt x="1048" y="1091"/>
                    <a:pt x="1048" y="1091"/>
                  </a:cubicBezTo>
                  <a:cubicBezTo>
                    <a:pt x="1047" y="1091"/>
                    <a:pt x="1047" y="1092"/>
                    <a:pt x="1046" y="1092"/>
                  </a:cubicBezTo>
                  <a:cubicBezTo>
                    <a:pt x="1046" y="1092"/>
                    <a:pt x="1046" y="1092"/>
                    <a:pt x="1046" y="1092"/>
                  </a:cubicBezTo>
                  <a:cubicBezTo>
                    <a:pt x="1046" y="1088"/>
                    <a:pt x="1046" y="1083"/>
                    <a:pt x="1046" y="1079"/>
                  </a:cubicBezTo>
                  <a:cubicBezTo>
                    <a:pt x="1046" y="1076"/>
                    <a:pt x="1045" y="1072"/>
                    <a:pt x="1045" y="1068"/>
                  </a:cubicBezTo>
                  <a:cubicBezTo>
                    <a:pt x="1044" y="1064"/>
                    <a:pt x="1043" y="1061"/>
                    <a:pt x="1043" y="1058"/>
                  </a:cubicBezTo>
                  <a:cubicBezTo>
                    <a:pt x="1043" y="1054"/>
                    <a:pt x="1042" y="1051"/>
                    <a:pt x="1042" y="1048"/>
                  </a:cubicBezTo>
                  <a:cubicBezTo>
                    <a:pt x="1042" y="1047"/>
                    <a:pt x="1042" y="1046"/>
                    <a:pt x="1042" y="1046"/>
                  </a:cubicBezTo>
                  <a:cubicBezTo>
                    <a:pt x="1042" y="1045"/>
                    <a:pt x="1042" y="1045"/>
                    <a:pt x="1042" y="1045"/>
                  </a:cubicBezTo>
                  <a:cubicBezTo>
                    <a:pt x="1042" y="1045"/>
                    <a:pt x="1042" y="1045"/>
                    <a:pt x="1042" y="1045"/>
                  </a:cubicBezTo>
                  <a:cubicBezTo>
                    <a:pt x="1042" y="1045"/>
                    <a:pt x="1042" y="1045"/>
                    <a:pt x="1042" y="1045"/>
                  </a:cubicBezTo>
                  <a:cubicBezTo>
                    <a:pt x="1042" y="1045"/>
                    <a:pt x="1042" y="1045"/>
                    <a:pt x="1042" y="1045"/>
                  </a:cubicBezTo>
                  <a:cubicBezTo>
                    <a:pt x="1042" y="1045"/>
                    <a:pt x="1042" y="1045"/>
                    <a:pt x="1042" y="1045"/>
                  </a:cubicBezTo>
                  <a:cubicBezTo>
                    <a:pt x="1043" y="1044"/>
                    <a:pt x="1043" y="1044"/>
                    <a:pt x="1043" y="1044"/>
                  </a:cubicBezTo>
                  <a:cubicBezTo>
                    <a:pt x="1043" y="1043"/>
                    <a:pt x="1043" y="1043"/>
                    <a:pt x="1043" y="1043"/>
                  </a:cubicBezTo>
                  <a:cubicBezTo>
                    <a:pt x="1043" y="1042"/>
                    <a:pt x="1043" y="1042"/>
                    <a:pt x="1043" y="1042"/>
                  </a:cubicBezTo>
                  <a:cubicBezTo>
                    <a:pt x="1043" y="1041"/>
                    <a:pt x="1043" y="1040"/>
                    <a:pt x="1044" y="1040"/>
                  </a:cubicBezTo>
                  <a:cubicBezTo>
                    <a:pt x="1044" y="1038"/>
                    <a:pt x="1044" y="1037"/>
                    <a:pt x="1045" y="1036"/>
                  </a:cubicBezTo>
                  <a:cubicBezTo>
                    <a:pt x="1045" y="1035"/>
                    <a:pt x="1046" y="1033"/>
                    <a:pt x="1046" y="1032"/>
                  </a:cubicBezTo>
                  <a:cubicBezTo>
                    <a:pt x="1047" y="1030"/>
                    <a:pt x="1048" y="1027"/>
                    <a:pt x="1048" y="1025"/>
                  </a:cubicBezTo>
                  <a:cubicBezTo>
                    <a:pt x="1048" y="1025"/>
                    <a:pt x="1048" y="1025"/>
                    <a:pt x="1049" y="1025"/>
                  </a:cubicBezTo>
                  <a:cubicBezTo>
                    <a:pt x="1049" y="1024"/>
                    <a:pt x="1049" y="1024"/>
                    <a:pt x="1049" y="1024"/>
                  </a:cubicBezTo>
                  <a:cubicBezTo>
                    <a:pt x="1049" y="1023"/>
                    <a:pt x="1050" y="1023"/>
                    <a:pt x="1050" y="1022"/>
                  </a:cubicBezTo>
                  <a:cubicBezTo>
                    <a:pt x="1050" y="1022"/>
                    <a:pt x="1051" y="1021"/>
                    <a:pt x="1051" y="1021"/>
                  </a:cubicBezTo>
                  <a:cubicBezTo>
                    <a:pt x="1052" y="1020"/>
                    <a:pt x="1053" y="1019"/>
                    <a:pt x="1053" y="1018"/>
                  </a:cubicBezTo>
                  <a:cubicBezTo>
                    <a:pt x="1054" y="1017"/>
                    <a:pt x="1055" y="1016"/>
                    <a:pt x="1056" y="1015"/>
                  </a:cubicBezTo>
                  <a:cubicBezTo>
                    <a:pt x="1057" y="1014"/>
                    <a:pt x="1058" y="1014"/>
                    <a:pt x="1059" y="1013"/>
                  </a:cubicBezTo>
                  <a:cubicBezTo>
                    <a:pt x="1060" y="1012"/>
                    <a:pt x="1061" y="1012"/>
                    <a:pt x="1062" y="1011"/>
                  </a:cubicBezTo>
                  <a:cubicBezTo>
                    <a:pt x="1062" y="1011"/>
                    <a:pt x="1062" y="1011"/>
                    <a:pt x="1062" y="1011"/>
                  </a:cubicBezTo>
                  <a:cubicBezTo>
                    <a:pt x="1079" y="1022"/>
                    <a:pt x="1084" y="1008"/>
                    <a:pt x="1084" y="991"/>
                  </a:cubicBezTo>
                  <a:cubicBezTo>
                    <a:pt x="1075" y="1000"/>
                    <a:pt x="1063" y="991"/>
                    <a:pt x="1060" y="1009"/>
                  </a:cubicBezTo>
                  <a:cubicBezTo>
                    <a:pt x="1059" y="1010"/>
                    <a:pt x="1058" y="1010"/>
                    <a:pt x="1058" y="1011"/>
                  </a:cubicBezTo>
                  <a:cubicBezTo>
                    <a:pt x="1057" y="1011"/>
                    <a:pt x="1056" y="1012"/>
                    <a:pt x="1055" y="1013"/>
                  </a:cubicBezTo>
                  <a:cubicBezTo>
                    <a:pt x="1054" y="1014"/>
                    <a:pt x="1053" y="1015"/>
                    <a:pt x="1052" y="1016"/>
                  </a:cubicBezTo>
                  <a:cubicBezTo>
                    <a:pt x="1051" y="1017"/>
                    <a:pt x="1051" y="1017"/>
                    <a:pt x="1050" y="1018"/>
                  </a:cubicBezTo>
                  <a:cubicBezTo>
                    <a:pt x="1051" y="1016"/>
                    <a:pt x="1051" y="1015"/>
                    <a:pt x="1051" y="1013"/>
                  </a:cubicBezTo>
                  <a:cubicBezTo>
                    <a:pt x="1051" y="1012"/>
                    <a:pt x="1052" y="1010"/>
                    <a:pt x="1052" y="1009"/>
                  </a:cubicBezTo>
                  <a:cubicBezTo>
                    <a:pt x="1052" y="1007"/>
                    <a:pt x="1052" y="1006"/>
                    <a:pt x="1052" y="1005"/>
                  </a:cubicBezTo>
                  <a:cubicBezTo>
                    <a:pt x="1052" y="1004"/>
                    <a:pt x="1052" y="1003"/>
                    <a:pt x="1052" y="1003"/>
                  </a:cubicBezTo>
                  <a:cubicBezTo>
                    <a:pt x="1052" y="1003"/>
                    <a:pt x="1052" y="1003"/>
                    <a:pt x="1051" y="1005"/>
                  </a:cubicBezTo>
                  <a:cubicBezTo>
                    <a:pt x="1051" y="1006"/>
                    <a:pt x="1051" y="1007"/>
                    <a:pt x="1051" y="1009"/>
                  </a:cubicBezTo>
                  <a:cubicBezTo>
                    <a:pt x="1051" y="1010"/>
                    <a:pt x="1050" y="1011"/>
                    <a:pt x="1050" y="1013"/>
                  </a:cubicBezTo>
                  <a:cubicBezTo>
                    <a:pt x="1049" y="1016"/>
                    <a:pt x="1047" y="1020"/>
                    <a:pt x="1046" y="1024"/>
                  </a:cubicBezTo>
                  <a:cubicBezTo>
                    <a:pt x="1045" y="1026"/>
                    <a:pt x="1044" y="1028"/>
                    <a:pt x="1043" y="1030"/>
                  </a:cubicBezTo>
                  <a:cubicBezTo>
                    <a:pt x="1042" y="1031"/>
                    <a:pt x="1042" y="1032"/>
                    <a:pt x="1041" y="1034"/>
                  </a:cubicBezTo>
                  <a:cubicBezTo>
                    <a:pt x="1041" y="1035"/>
                    <a:pt x="1040" y="1036"/>
                    <a:pt x="1040" y="1038"/>
                  </a:cubicBezTo>
                  <a:cubicBezTo>
                    <a:pt x="1040" y="1038"/>
                    <a:pt x="1039" y="1039"/>
                    <a:pt x="1039" y="1040"/>
                  </a:cubicBezTo>
                  <a:cubicBezTo>
                    <a:pt x="1039" y="1040"/>
                    <a:pt x="1039" y="1041"/>
                    <a:pt x="1039" y="1041"/>
                  </a:cubicBezTo>
                  <a:cubicBezTo>
                    <a:pt x="1039" y="1042"/>
                    <a:pt x="1039" y="1042"/>
                    <a:pt x="1039" y="1042"/>
                  </a:cubicBezTo>
                  <a:cubicBezTo>
                    <a:pt x="1039" y="1043"/>
                    <a:pt x="1039" y="1043"/>
                    <a:pt x="1039" y="1043"/>
                  </a:cubicBezTo>
                  <a:cubicBezTo>
                    <a:pt x="1039" y="1044"/>
                    <a:pt x="1039" y="1044"/>
                    <a:pt x="1039" y="1044"/>
                  </a:cubicBezTo>
                  <a:cubicBezTo>
                    <a:pt x="1039" y="1044"/>
                    <a:pt x="1039" y="1044"/>
                    <a:pt x="1039" y="1044"/>
                  </a:cubicBezTo>
                  <a:cubicBezTo>
                    <a:pt x="1039" y="1044"/>
                    <a:pt x="1039" y="1044"/>
                    <a:pt x="1039" y="1044"/>
                  </a:cubicBezTo>
                  <a:cubicBezTo>
                    <a:pt x="1039" y="1044"/>
                    <a:pt x="1039" y="1044"/>
                    <a:pt x="1039" y="1044"/>
                  </a:cubicBezTo>
                  <a:cubicBezTo>
                    <a:pt x="1039" y="1045"/>
                    <a:pt x="1039" y="1045"/>
                    <a:pt x="1039" y="1045"/>
                  </a:cubicBezTo>
                  <a:cubicBezTo>
                    <a:pt x="1038" y="1046"/>
                    <a:pt x="1038" y="1046"/>
                    <a:pt x="1038" y="1047"/>
                  </a:cubicBezTo>
                  <a:cubicBezTo>
                    <a:pt x="1038" y="1048"/>
                    <a:pt x="1039" y="1049"/>
                    <a:pt x="1039" y="1050"/>
                  </a:cubicBezTo>
                  <a:cubicBezTo>
                    <a:pt x="1038" y="1050"/>
                    <a:pt x="1038" y="1050"/>
                    <a:pt x="1038" y="1050"/>
                  </a:cubicBezTo>
                  <a:cubicBezTo>
                    <a:pt x="1038" y="1048"/>
                    <a:pt x="1037" y="1047"/>
                    <a:pt x="1035" y="1046"/>
                  </a:cubicBezTo>
                  <a:cubicBezTo>
                    <a:pt x="1035" y="1045"/>
                    <a:pt x="1035" y="1045"/>
                    <a:pt x="1034" y="1044"/>
                  </a:cubicBezTo>
                  <a:cubicBezTo>
                    <a:pt x="1034" y="1044"/>
                    <a:pt x="1034" y="1044"/>
                    <a:pt x="1033" y="1043"/>
                  </a:cubicBezTo>
                  <a:cubicBezTo>
                    <a:pt x="1033" y="1043"/>
                    <a:pt x="1032" y="1042"/>
                    <a:pt x="1032" y="1042"/>
                  </a:cubicBezTo>
                  <a:cubicBezTo>
                    <a:pt x="1031" y="1042"/>
                    <a:pt x="1031" y="1041"/>
                    <a:pt x="1031" y="1041"/>
                  </a:cubicBezTo>
                  <a:cubicBezTo>
                    <a:pt x="1029" y="1040"/>
                    <a:pt x="1028" y="1040"/>
                    <a:pt x="1027" y="1039"/>
                  </a:cubicBezTo>
                  <a:cubicBezTo>
                    <a:pt x="1027" y="1039"/>
                    <a:pt x="1027" y="1039"/>
                    <a:pt x="1026" y="1039"/>
                  </a:cubicBezTo>
                  <a:cubicBezTo>
                    <a:pt x="1026" y="1039"/>
                    <a:pt x="1026" y="1039"/>
                    <a:pt x="1025" y="1039"/>
                  </a:cubicBezTo>
                  <a:cubicBezTo>
                    <a:pt x="1025" y="1039"/>
                    <a:pt x="1025" y="1039"/>
                    <a:pt x="1025" y="1038"/>
                  </a:cubicBezTo>
                  <a:cubicBezTo>
                    <a:pt x="1024" y="1038"/>
                    <a:pt x="1024" y="1038"/>
                    <a:pt x="1024" y="1038"/>
                  </a:cubicBezTo>
                  <a:cubicBezTo>
                    <a:pt x="1021" y="1038"/>
                    <a:pt x="1019" y="1038"/>
                    <a:pt x="1016" y="1038"/>
                  </a:cubicBezTo>
                  <a:cubicBezTo>
                    <a:pt x="1015" y="1038"/>
                    <a:pt x="1014" y="1038"/>
                    <a:pt x="1013" y="1038"/>
                  </a:cubicBezTo>
                  <a:cubicBezTo>
                    <a:pt x="1012" y="1038"/>
                    <a:pt x="1011" y="1037"/>
                    <a:pt x="1011" y="1037"/>
                  </a:cubicBezTo>
                  <a:cubicBezTo>
                    <a:pt x="1010" y="1037"/>
                    <a:pt x="1010" y="1037"/>
                    <a:pt x="1010" y="1037"/>
                  </a:cubicBezTo>
                  <a:cubicBezTo>
                    <a:pt x="1010" y="1037"/>
                    <a:pt x="1010" y="1037"/>
                    <a:pt x="1010" y="1037"/>
                  </a:cubicBezTo>
                  <a:cubicBezTo>
                    <a:pt x="1010" y="1036"/>
                    <a:pt x="1010" y="1036"/>
                    <a:pt x="1010" y="1036"/>
                  </a:cubicBezTo>
                  <a:cubicBezTo>
                    <a:pt x="1009" y="1036"/>
                    <a:pt x="1009" y="1036"/>
                    <a:pt x="1009" y="1036"/>
                  </a:cubicBezTo>
                  <a:cubicBezTo>
                    <a:pt x="1007" y="1035"/>
                    <a:pt x="1005" y="1033"/>
                    <a:pt x="1003" y="1030"/>
                  </a:cubicBezTo>
                  <a:cubicBezTo>
                    <a:pt x="1001" y="1028"/>
                    <a:pt x="1000" y="1025"/>
                    <a:pt x="998" y="1023"/>
                  </a:cubicBezTo>
                  <a:cubicBezTo>
                    <a:pt x="996" y="1020"/>
                    <a:pt x="994" y="1018"/>
                    <a:pt x="992" y="1016"/>
                  </a:cubicBezTo>
                  <a:cubicBezTo>
                    <a:pt x="990" y="1014"/>
                    <a:pt x="989" y="1013"/>
                    <a:pt x="988" y="1011"/>
                  </a:cubicBezTo>
                  <a:cubicBezTo>
                    <a:pt x="988" y="1011"/>
                    <a:pt x="988" y="1011"/>
                    <a:pt x="987" y="1010"/>
                  </a:cubicBezTo>
                  <a:cubicBezTo>
                    <a:pt x="987" y="1010"/>
                    <a:pt x="987" y="1010"/>
                    <a:pt x="987" y="1009"/>
                  </a:cubicBezTo>
                  <a:cubicBezTo>
                    <a:pt x="987" y="1009"/>
                    <a:pt x="987" y="1009"/>
                    <a:pt x="987" y="1009"/>
                  </a:cubicBezTo>
                  <a:cubicBezTo>
                    <a:pt x="987" y="1008"/>
                    <a:pt x="987" y="1008"/>
                    <a:pt x="986" y="1008"/>
                  </a:cubicBezTo>
                  <a:cubicBezTo>
                    <a:pt x="986" y="1008"/>
                    <a:pt x="986" y="1007"/>
                    <a:pt x="986" y="1007"/>
                  </a:cubicBezTo>
                  <a:cubicBezTo>
                    <a:pt x="986" y="1006"/>
                    <a:pt x="985" y="1006"/>
                    <a:pt x="985" y="1005"/>
                  </a:cubicBezTo>
                  <a:cubicBezTo>
                    <a:pt x="985" y="1005"/>
                    <a:pt x="985" y="1004"/>
                    <a:pt x="985" y="1004"/>
                  </a:cubicBezTo>
                  <a:cubicBezTo>
                    <a:pt x="985" y="1003"/>
                    <a:pt x="984" y="1003"/>
                    <a:pt x="984" y="1002"/>
                  </a:cubicBezTo>
                  <a:cubicBezTo>
                    <a:pt x="984" y="1001"/>
                    <a:pt x="983" y="1000"/>
                    <a:pt x="983" y="999"/>
                  </a:cubicBezTo>
                  <a:cubicBezTo>
                    <a:pt x="983" y="997"/>
                    <a:pt x="983" y="996"/>
                    <a:pt x="982" y="995"/>
                  </a:cubicBezTo>
                  <a:cubicBezTo>
                    <a:pt x="982" y="994"/>
                    <a:pt x="982" y="993"/>
                    <a:pt x="982" y="992"/>
                  </a:cubicBezTo>
                  <a:cubicBezTo>
                    <a:pt x="982" y="991"/>
                    <a:pt x="982" y="991"/>
                    <a:pt x="982" y="991"/>
                  </a:cubicBezTo>
                  <a:cubicBezTo>
                    <a:pt x="982" y="992"/>
                    <a:pt x="982" y="993"/>
                    <a:pt x="983" y="994"/>
                  </a:cubicBezTo>
                  <a:cubicBezTo>
                    <a:pt x="998" y="990"/>
                    <a:pt x="987" y="967"/>
                    <a:pt x="978" y="956"/>
                  </a:cubicBezTo>
                  <a:cubicBezTo>
                    <a:pt x="978" y="964"/>
                    <a:pt x="965" y="990"/>
                    <a:pt x="980" y="994"/>
                  </a:cubicBezTo>
                  <a:cubicBezTo>
                    <a:pt x="980" y="995"/>
                    <a:pt x="980" y="995"/>
                    <a:pt x="980" y="995"/>
                  </a:cubicBezTo>
                  <a:cubicBezTo>
                    <a:pt x="981" y="996"/>
                    <a:pt x="981" y="998"/>
                    <a:pt x="981" y="999"/>
                  </a:cubicBezTo>
                  <a:cubicBezTo>
                    <a:pt x="982" y="1000"/>
                    <a:pt x="982" y="1001"/>
                    <a:pt x="982" y="1003"/>
                  </a:cubicBezTo>
                  <a:cubicBezTo>
                    <a:pt x="983" y="1003"/>
                    <a:pt x="983" y="1004"/>
                    <a:pt x="983" y="1004"/>
                  </a:cubicBezTo>
                  <a:cubicBezTo>
                    <a:pt x="983" y="1005"/>
                    <a:pt x="983" y="1005"/>
                    <a:pt x="984" y="1006"/>
                  </a:cubicBezTo>
                  <a:cubicBezTo>
                    <a:pt x="984" y="1006"/>
                    <a:pt x="984" y="1007"/>
                    <a:pt x="984" y="1007"/>
                  </a:cubicBezTo>
                  <a:cubicBezTo>
                    <a:pt x="984" y="1007"/>
                    <a:pt x="984" y="1008"/>
                    <a:pt x="984" y="1008"/>
                  </a:cubicBezTo>
                  <a:cubicBezTo>
                    <a:pt x="983" y="1007"/>
                    <a:pt x="982" y="1005"/>
                    <a:pt x="981" y="1004"/>
                  </a:cubicBezTo>
                  <a:cubicBezTo>
                    <a:pt x="980" y="1004"/>
                    <a:pt x="980" y="1003"/>
                    <a:pt x="980" y="1003"/>
                  </a:cubicBezTo>
                  <a:cubicBezTo>
                    <a:pt x="979" y="1003"/>
                    <a:pt x="979" y="1002"/>
                    <a:pt x="979" y="1002"/>
                  </a:cubicBezTo>
                  <a:cubicBezTo>
                    <a:pt x="978" y="1001"/>
                    <a:pt x="977" y="1001"/>
                    <a:pt x="976" y="1000"/>
                  </a:cubicBezTo>
                  <a:cubicBezTo>
                    <a:pt x="975" y="999"/>
                    <a:pt x="974" y="998"/>
                    <a:pt x="973" y="997"/>
                  </a:cubicBezTo>
                  <a:cubicBezTo>
                    <a:pt x="972" y="996"/>
                    <a:pt x="972" y="996"/>
                    <a:pt x="971" y="996"/>
                  </a:cubicBezTo>
                  <a:cubicBezTo>
                    <a:pt x="971" y="996"/>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7"/>
                  </a:cubicBezTo>
                  <a:cubicBezTo>
                    <a:pt x="970" y="997"/>
                    <a:pt x="970" y="997"/>
                    <a:pt x="971" y="997"/>
                  </a:cubicBezTo>
                  <a:cubicBezTo>
                    <a:pt x="971" y="997"/>
                    <a:pt x="971" y="997"/>
                    <a:pt x="971" y="997"/>
                  </a:cubicBezTo>
                  <a:cubicBezTo>
                    <a:pt x="971" y="997"/>
                    <a:pt x="971" y="997"/>
                    <a:pt x="971" y="997"/>
                  </a:cubicBezTo>
                  <a:cubicBezTo>
                    <a:pt x="970" y="997"/>
                    <a:pt x="970" y="997"/>
                    <a:pt x="970" y="997"/>
                  </a:cubicBezTo>
                  <a:cubicBezTo>
                    <a:pt x="970" y="997"/>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6"/>
                  </a:cubicBezTo>
                  <a:cubicBezTo>
                    <a:pt x="971" y="996"/>
                    <a:pt x="971" y="996"/>
                    <a:pt x="971" y="996"/>
                  </a:cubicBezTo>
                  <a:cubicBezTo>
                    <a:pt x="971" y="997"/>
                    <a:pt x="971" y="997"/>
                    <a:pt x="972" y="998"/>
                  </a:cubicBezTo>
                  <a:cubicBezTo>
                    <a:pt x="973" y="999"/>
                    <a:pt x="974" y="1000"/>
                    <a:pt x="975" y="1002"/>
                  </a:cubicBezTo>
                  <a:cubicBezTo>
                    <a:pt x="976" y="1002"/>
                    <a:pt x="976" y="1003"/>
                    <a:pt x="977" y="1004"/>
                  </a:cubicBezTo>
                  <a:cubicBezTo>
                    <a:pt x="977" y="1004"/>
                    <a:pt x="978" y="1005"/>
                    <a:pt x="978" y="1005"/>
                  </a:cubicBezTo>
                  <a:cubicBezTo>
                    <a:pt x="978" y="1006"/>
                    <a:pt x="979" y="1006"/>
                    <a:pt x="979" y="1006"/>
                  </a:cubicBezTo>
                  <a:cubicBezTo>
                    <a:pt x="982" y="1010"/>
                    <a:pt x="986" y="1013"/>
                    <a:pt x="990" y="1018"/>
                  </a:cubicBezTo>
                  <a:cubicBezTo>
                    <a:pt x="992" y="1020"/>
                    <a:pt x="994" y="1022"/>
                    <a:pt x="996" y="1025"/>
                  </a:cubicBezTo>
                  <a:cubicBezTo>
                    <a:pt x="996" y="1025"/>
                    <a:pt x="997" y="1026"/>
                    <a:pt x="998" y="1027"/>
                  </a:cubicBezTo>
                  <a:cubicBezTo>
                    <a:pt x="997" y="1027"/>
                    <a:pt x="997" y="1027"/>
                    <a:pt x="997" y="1027"/>
                  </a:cubicBezTo>
                  <a:cubicBezTo>
                    <a:pt x="996" y="1026"/>
                    <a:pt x="995" y="1026"/>
                    <a:pt x="994" y="1026"/>
                  </a:cubicBezTo>
                  <a:cubicBezTo>
                    <a:pt x="994" y="1025"/>
                    <a:pt x="993" y="1025"/>
                    <a:pt x="992" y="1025"/>
                  </a:cubicBezTo>
                  <a:cubicBezTo>
                    <a:pt x="991" y="1025"/>
                    <a:pt x="990" y="1024"/>
                    <a:pt x="989" y="1024"/>
                  </a:cubicBezTo>
                  <a:cubicBezTo>
                    <a:pt x="989" y="1024"/>
                    <a:pt x="989" y="1024"/>
                    <a:pt x="989" y="1024"/>
                  </a:cubicBezTo>
                  <a:cubicBezTo>
                    <a:pt x="989" y="1024"/>
                    <a:pt x="989" y="1024"/>
                    <a:pt x="989" y="1024"/>
                  </a:cubicBezTo>
                  <a:cubicBezTo>
                    <a:pt x="977" y="1015"/>
                    <a:pt x="968" y="1019"/>
                    <a:pt x="957" y="1023"/>
                  </a:cubicBezTo>
                  <a:cubicBezTo>
                    <a:pt x="967" y="1033"/>
                    <a:pt x="977" y="1031"/>
                    <a:pt x="987" y="1026"/>
                  </a:cubicBezTo>
                  <a:cubicBezTo>
                    <a:pt x="987" y="1026"/>
                    <a:pt x="988" y="1026"/>
                    <a:pt x="989" y="1027"/>
                  </a:cubicBezTo>
                  <a:cubicBezTo>
                    <a:pt x="990" y="1027"/>
                    <a:pt x="991" y="1027"/>
                    <a:pt x="992" y="1027"/>
                  </a:cubicBezTo>
                  <a:cubicBezTo>
                    <a:pt x="992" y="1028"/>
                    <a:pt x="993" y="1028"/>
                    <a:pt x="994" y="1028"/>
                  </a:cubicBezTo>
                  <a:cubicBezTo>
                    <a:pt x="995" y="1028"/>
                    <a:pt x="996" y="1029"/>
                    <a:pt x="996" y="1029"/>
                  </a:cubicBezTo>
                  <a:cubicBezTo>
                    <a:pt x="997" y="1029"/>
                    <a:pt x="998" y="1030"/>
                    <a:pt x="998" y="1030"/>
                  </a:cubicBezTo>
                  <a:cubicBezTo>
                    <a:pt x="999" y="1030"/>
                    <a:pt x="999" y="1030"/>
                    <a:pt x="999" y="1030"/>
                  </a:cubicBezTo>
                  <a:cubicBezTo>
                    <a:pt x="999" y="1030"/>
                    <a:pt x="999" y="1030"/>
                    <a:pt x="999" y="1030"/>
                  </a:cubicBezTo>
                  <a:cubicBezTo>
                    <a:pt x="1000" y="1030"/>
                    <a:pt x="1000" y="1030"/>
                    <a:pt x="1000" y="1030"/>
                  </a:cubicBezTo>
                  <a:cubicBezTo>
                    <a:pt x="1000" y="1031"/>
                    <a:pt x="1001" y="1031"/>
                    <a:pt x="1001" y="1032"/>
                  </a:cubicBezTo>
                  <a:cubicBezTo>
                    <a:pt x="1003" y="1035"/>
                    <a:pt x="1005" y="1037"/>
                    <a:pt x="1008" y="1039"/>
                  </a:cubicBezTo>
                  <a:cubicBezTo>
                    <a:pt x="1008" y="1039"/>
                    <a:pt x="1008" y="1039"/>
                    <a:pt x="1009" y="1039"/>
                  </a:cubicBezTo>
                  <a:cubicBezTo>
                    <a:pt x="1009" y="1039"/>
                    <a:pt x="1009" y="1039"/>
                    <a:pt x="1009" y="1039"/>
                  </a:cubicBezTo>
                  <a:cubicBezTo>
                    <a:pt x="1009" y="1040"/>
                    <a:pt x="1010" y="1040"/>
                    <a:pt x="1010" y="1040"/>
                  </a:cubicBezTo>
                  <a:cubicBezTo>
                    <a:pt x="1010" y="1040"/>
                    <a:pt x="1010" y="1040"/>
                    <a:pt x="1010" y="1040"/>
                  </a:cubicBezTo>
                  <a:cubicBezTo>
                    <a:pt x="1011" y="1040"/>
                    <a:pt x="1012" y="1041"/>
                    <a:pt x="1012" y="1041"/>
                  </a:cubicBezTo>
                  <a:cubicBezTo>
                    <a:pt x="1014" y="1041"/>
                    <a:pt x="1015" y="1041"/>
                    <a:pt x="1016" y="1041"/>
                  </a:cubicBezTo>
                  <a:cubicBezTo>
                    <a:pt x="1019" y="1041"/>
                    <a:pt x="1021" y="1041"/>
                    <a:pt x="1024" y="1041"/>
                  </a:cubicBezTo>
                  <a:cubicBezTo>
                    <a:pt x="1024" y="1041"/>
                    <a:pt x="1024" y="1042"/>
                    <a:pt x="1024" y="1042"/>
                  </a:cubicBezTo>
                  <a:cubicBezTo>
                    <a:pt x="1025" y="1042"/>
                    <a:pt x="1025" y="1042"/>
                    <a:pt x="1025" y="1042"/>
                  </a:cubicBezTo>
                  <a:cubicBezTo>
                    <a:pt x="1025" y="1042"/>
                    <a:pt x="1026" y="1042"/>
                    <a:pt x="1026" y="1042"/>
                  </a:cubicBezTo>
                  <a:cubicBezTo>
                    <a:pt x="1026" y="1042"/>
                    <a:pt x="1026" y="1042"/>
                    <a:pt x="1027" y="1042"/>
                  </a:cubicBezTo>
                  <a:cubicBezTo>
                    <a:pt x="1028" y="1043"/>
                    <a:pt x="1029" y="1043"/>
                    <a:pt x="1029" y="1044"/>
                  </a:cubicBezTo>
                  <a:cubicBezTo>
                    <a:pt x="1030" y="1044"/>
                    <a:pt x="1031" y="1045"/>
                    <a:pt x="1032" y="1045"/>
                  </a:cubicBezTo>
                  <a:cubicBezTo>
                    <a:pt x="1032" y="1046"/>
                    <a:pt x="1033" y="1046"/>
                    <a:pt x="1033" y="1046"/>
                  </a:cubicBezTo>
                  <a:cubicBezTo>
                    <a:pt x="1033" y="1047"/>
                    <a:pt x="1034" y="1047"/>
                    <a:pt x="1034" y="1047"/>
                  </a:cubicBezTo>
                  <a:cubicBezTo>
                    <a:pt x="1035" y="1048"/>
                    <a:pt x="1037" y="1049"/>
                    <a:pt x="1038" y="1050"/>
                  </a:cubicBezTo>
                  <a:cubicBezTo>
                    <a:pt x="1038" y="1051"/>
                    <a:pt x="1038" y="1051"/>
                    <a:pt x="1039" y="1051"/>
                  </a:cubicBezTo>
                  <a:cubicBezTo>
                    <a:pt x="1039" y="1053"/>
                    <a:pt x="1039" y="1056"/>
                    <a:pt x="1039" y="1058"/>
                  </a:cubicBezTo>
                  <a:cubicBezTo>
                    <a:pt x="1040" y="1061"/>
                    <a:pt x="1040" y="1065"/>
                    <a:pt x="1041" y="1068"/>
                  </a:cubicBezTo>
                  <a:cubicBezTo>
                    <a:pt x="1041" y="1072"/>
                    <a:pt x="1042" y="1075"/>
                    <a:pt x="1042" y="1079"/>
                  </a:cubicBezTo>
                  <a:cubicBezTo>
                    <a:pt x="1043" y="1086"/>
                    <a:pt x="1043" y="1094"/>
                    <a:pt x="1042" y="1102"/>
                  </a:cubicBezTo>
                  <a:cubicBezTo>
                    <a:pt x="1042" y="1105"/>
                    <a:pt x="1041" y="1109"/>
                    <a:pt x="1041" y="1113"/>
                  </a:cubicBezTo>
                  <a:cubicBezTo>
                    <a:pt x="1041" y="1114"/>
                    <a:pt x="1041" y="1115"/>
                    <a:pt x="1041" y="1116"/>
                  </a:cubicBezTo>
                  <a:cubicBezTo>
                    <a:pt x="1041" y="1117"/>
                    <a:pt x="1041" y="1119"/>
                    <a:pt x="1041" y="1120"/>
                  </a:cubicBezTo>
                  <a:cubicBezTo>
                    <a:pt x="1041" y="1122"/>
                    <a:pt x="1042" y="1124"/>
                    <a:pt x="1042" y="1126"/>
                  </a:cubicBezTo>
                  <a:cubicBezTo>
                    <a:pt x="1043" y="1130"/>
                    <a:pt x="1044" y="1134"/>
                    <a:pt x="1045" y="1138"/>
                  </a:cubicBezTo>
                  <a:cubicBezTo>
                    <a:pt x="1046" y="1141"/>
                    <a:pt x="1047" y="1144"/>
                    <a:pt x="1048" y="1146"/>
                  </a:cubicBezTo>
                  <a:cubicBezTo>
                    <a:pt x="1047" y="1145"/>
                    <a:pt x="1047" y="1144"/>
                    <a:pt x="1046" y="1143"/>
                  </a:cubicBezTo>
                  <a:cubicBezTo>
                    <a:pt x="1046" y="1143"/>
                    <a:pt x="1046" y="1142"/>
                    <a:pt x="1045" y="1142"/>
                  </a:cubicBezTo>
                  <a:cubicBezTo>
                    <a:pt x="1045" y="1141"/>
                    <a:pt x="1045" y="1141"/>
                    <a:pt x="1044" y="1140"/>
                  </a:cubicBezTo>
                  <a:cubicBezTo>
                    <a:pt x="1044" y="1139"/>
                    <a:pt x="1043" y="1139"/>
                    <a:pt x="1043" y="1139"/>
                  </a:cubicBezTo>
                  <a:cubicBezTo>
                    <a:pt x="1043" y="1138"/>
                    <a:pt x="1042" y="1138"/>
                    <a:pt x="1042" y="1137"/>
                  </a:cubicBezTo>
                  <a:cubicBezTo>
                    <a:pt x="1040" y="1135"/>
                    <a:pt x="1037" y="1133"/>
                    <a:pt x="1034" y="1132"/>
                  </a:cubicBezTo>
                  <a:cubicBezTo>
                    <a:pt x="1034" y="1132"/>
                    <a:pt x="1034" y="1132"/>
                    <a:pt x="1033" y="1132"/>
                  </a:cubicBezTo>
                  <a:cubicBezTo>
                    <a:pt x="1033" y="1132"/>
                    <a:pt x="1032" y="1132"/>
                    <a:pt x="1032" y="1132"/>
                  </a:cubicBezTo>
                  <a:cubicBezTo>
                    <a:pt x="1032" y="1132"/>
                    <a:pt x="1032" y="1132"/>
                    <a:pt x="1032" y="1132"/>
                  </a:cubicBezTo>
                  <a:cubicBezTo>
                    <a:pt x="1031" y="1131"/>
                    <a:pt x="1031" y="1131"/>
                    <a:pt x="1031" y="1131"/>
                  </a:cubicBezTo>
                  <a:cubicBezTo>
                    <a:pt x="1031" y="1131"/>
                    <a:pt x="1030" y="1131"/>
                    <a:pt x="1030" y="1131"/>
                  </a:cubicBezTo>
                  <a:cubicBezTo>
                    <a:pt x="1028" y="1131"/>
                    <a:pt x="1027" y="1131"/>
                    <a:pt x="1026" y="1132"/>
                  </a:cubicBezTo>
                  <a:cubicBezTo>
                    <a:pt x="1025" y="1132"/>
                    <a:pt x="1024" y="1132"/>
                    <a:pt x="1023" y="1132"/>
                  </a:cubicBezTo>
                  <a:cubicBezTo>
                    <a:pt x="1023" y="1132"/>
                    <a:pt x="1022" y="1132"/>
                    <a:pt x="1021" y="1132"/>
                  </a:cubicBezTo>
                  <a:cubicBezTo>
                    <a:pt x="1021" y="1132"/>
                    <a:pt x="1020" y="1132"/>
                    <a:pt x="1019" y="1132"/>
                  </a:cubicBezTo>
                  <a:cubicBezTo>
                    <a:pt x="1018" y="1132"/>
                    <a:pt x="1018" y="1132"/>
                    <a:pt x="1017" y="1132"/>
                  </a:cubicBezTo>
                  <a:cubicBezTo>
                    <a:pt x="1017" y="1132"/>
                    <a:pt x="1016" y="1132"/>
                    <a:pt x="1016" y="1132"/>
                  </a:cubicBezTo>
                  <a:cubicBezTo>
                    <a:pt x="1016" y="1132"/>
                    <a:pt x="1015" y="1132"/>
                    <a:pt x="1015" y="1132"/>
                  </a:cubicBezTo>
                  <a:cubicBezTo>
                    <a:pt x="1015" y="1132"/>
                    <a:pt x="1015" y="1131"/>
                    <a:pt x="1015" y="1131"/>
                  </a:cubicBezTo>
                  <a:cubicBezTo>
                    <a:pt x="1015" y="1131"/>
                    <a:pt x="1014" y="1131"/>
                    <a:pt x="1014" y="1130"/>
                  </a:cubicBezTo>
                  <a:cubicBezTo>
                    <a:pt x="1014" y="1130"/>
                    <a:pt x="1014" y="1130"/>
                    <a:pt x="1014" y="1130"/>
                  </a:cubicBezTo>
                  <a:cubicBezTo>
                    <a:pt x="1014" y="1130"/>
                    <a:pt x="1013" y="1129"/>
                    <a:pt x="1013" y="1129"/>
                  </a:cubicBezTo>
                  <a:cubicBezTo>
                    <a:pt x="1013" y="1129"/>
                    <a:pt x="1013" y="1128"/>
                    <a:pt x="1012" y="1128"/>
                  </a:cubicBezTo>
                  <a:cubicBezTo>
                    <a:pt x="1012" y="1128"/>
                    <a:pt x="1012" y="1128"/>
                    <a:pt x="1012" y="1127"/>
                  </a:cubicBezTo>
                  <a:cubicBezTo>
                    <a:pt x="1012" y="1127"/>
                    <a:pt x="1012" y="1127"/>
                    <a:pt x="1011" y="1127"/>
                  </a:cubicBezTo>
                  <a:cubicBezTo>
                    <a:pt x="1011" y="1126"/>
                    <a:pt x="1011" y="1126"/>
                    <a:pt x="1011" y="1125"/>
                  </a:cubicBezTo>
                  <a:cubicBezTo>
                    <a:pt x="1010" y="1125"/>
                    <a:pt x="1009" y="1124"/>
                    <a:pt x="1009" y="1123"/>
                  </a:cubicBezTo>
                  <a:cubicBezTo>
                    <a:pt x="1008" y="1122"/>
                    <a:pt x="1008" y="1121"/>
                    <a:pt x="1008" y="1120"/>
                  </a:cubicBezTo>
                  <a:cubicBezTo>
                    <a:pt x="1008" y="1119"/>
                    <a:pt x="1008" y="1119"/>
                    <a:pt x="1007" y="1119"/>
                  </a:cubicBezTo>
                  <a:cubicBezTo>
                    <a:pt x="1008" y="1119"/>
                    <a:pt x="1008" y="1119"/>
                    <a:pt x="1008" y="1119"/>
                  </a:cubicBezTo>
                  <a:cubicBezTo>
                    <a:pt x="1008" y="1119"/>
                    <a:pt x="1008" y="1118"/>
                    <a:pt x="1007" y="1117"/>
                  </a:cubicBezTo>
                  <a:cubicBezTo>
                    <a:pt x="1009" y="1118"/>
                    <a:pt x="1009" y="1118"/>
                    <a:pt x="1009" y="1118"/>
                  </a:cubicBezTo>
                  <a:cubicBezTo>
                    <a:pt x="1022" y="1110"/>
                    <a:pt x="1005" y="1098"/>
                    <a:pt x="1002" y="1088"/>
                  </a:cubicBezTo>
                  <a:cubicBezTo>
                    <a:pt x="999" y="1096"/>
                    <a:pt x="994" y="1115"/>
                    <a:pt x="1006" y="1119"/>
                  </a:cubicBezTo>
                  <a:cubicBezTo>
                    <a:pt x="1006" y="1119"/>
                    <a:pt x="1006" y="1120"/>
                    <a:pt x="1006" y="1120"/>
                  </a:cubicBezTo>
                  <a:cubicBezTo>
                    <a:pt x="1007" y="1121"/>
                    <a:pt x="1007" y="1122"/>
                    <a:pt x="1008" y="1123"/>
                  </a:cubicBezTo>
                  <a:cubicBezTo>
                    <a:pt x="1008" y="1124"/>
                    <a:pt x="1009" y="1125"/>
                    <a:pt x="1009" y="1126"/>
                  </a:cubicBezTo>
                  <a:cubicBezTo>
                    <a:pt x="1010" y="1127"/>
                    <a:pt x="1010" y="1127"/>
                    <a:pt x="1010" y="1128"/>
                  </a:cubicBezTo>
                  <a:cubicBezTo>
                    <a:pt x="1010" y="1128"/>
                    <a:pt x="1011" y="1128"/>
                    <a:pt x="1011" y="1128"/>
                  </a:cubicBezTo>
                  <a:cubicBezTo>
                    <a:pt x="1011" y="1128"/>
                    <a:pt x="1011" y="1129"/>
                    <a:pt x="1011" y="1129"/>
                  </a:cubicBezTo>
                  <a:cubicBezTo>
                    <a:pt x="1012" y="1129"/>
                    <a:pt x="1012" y="1130"/>
                    <a:pt x="1012" y="1130"/>
                  </a:cubicBezTo>
                  <a:cubicBezTo>
                    <a:pt x="1012" y="1130"/>
                    <a:pt x="1013" y="1131"/>
                    <a:pt x="1013" y="1131"/>
                  </a:cubicBezTo>
                  <a:cubicBezTo>
                    <a:pt x="1013" y="1131"/>
                    <a:pt x="1013" y="1131"/>
                    <a:pt x="1013" y="1132"/>
                  </a:cubicBezTo>
                  <a:cubicBezTo>
                    <a:pt x="1014" y="1132"/>
                    <a:pt x="1014" y="1132"/>
                    <a:pt x="1014" y="1132"/>
                  </a:cubicBezTo>
                  <a:cubicBezTo>
                    <a:pt x="1012" y="1132"/>
                    <a:pt x="1010" y="1131"/>
                    <a:pt x="1008" y="1131"/>
                  </a:cubicBezTo>
                  <a:cubicBezTo>
                    <a:pt x="1008" y="1131"/>
                    <a:pt x="1007" y="1131"/>
                    <a:pt x="1007" y="1131"/>
                  </a:cubicBezTo>
                  <a:cubicBezTo>
                    <a:pt x="1006" y="1130"/>
                    <a:pt x="1006" y="1130"/>
                    <a:pt x="1006" y="1130"/>
                  </a:cubicBezTo>
                  <a:cubicBezTo>
                    <a:pt x="1005" y="1130"/>
                    <a:pt x="1004" y="1130"/>
                    <a:pt x="1004" y="1130"/>
                  </a:cubicBezTo>
                  <a:cubicBezTo>
                    <a:pt x="1003" y="1129"/>
                    <a:pt x="1002" y="1129"/>
                    <a:pt x="1002" y="1129"/>
                  </a:cubicBezTo>
                  <a:cubicBezTo>
                    <a:pt x="1001" y="1129"/>
                    <a:pt x="1000" y="1128"/>
                    <a:pt x="999" y="1128"/>
                  </a:cubicBezTo>
                  <a:cubicBezTo>
                    <a:pt x="997" y="1127"/>
                    <a:pt x="994" y="1125"/>
                    <a:pt x="991" y="1124"/>
                  </a:cubicBezTo>
                  <a:cubicBezTo>
                    <a:pt x="990" y="1123"/>
                    <a:pt x="989" y="1122"/>
                    <a:pt x="988" y="1122"/>
                  </a:cubicBezTo>
                  <a:cubicBezTo>
                    <a:pt x="988" y="1122"/>
                    <a:pt x="988" y="1122"/>
                    <a:pt x="988" y="1122"/>
                  </a:cubicBezTo>
                  <a:cubicBezTo>
                    <a:pt x="988" y="1122"/>
                    <a:pt x="988" y="1121"/>
                    <a:pt x="987" y="1121"/>
                  </a:cubicBezTo>
                  <a:cubicBezTo>
                    <a:pt x="987" y="1121"/>
                    <a:pt x="986" y="1120"/>
                    <a:pt x="986" y="1120"/>
                  </a:cubicBezTo>
                  <a:cubicBezTo>
                    <a:pt x="985" y="1120"/>
                    <a:pt x="985" y="1119"/>
                    <a:pt x="985" y="1119"/>
                  </a:cubicBezTo>
                  <a:cubicBezTo>
                    <a:pt x="985" y="1119"/>
                    <a:pt x="984" y="1119"/>
                    <a:pt x="984" y="1119"/>
                  </a:cubicBezTo>
                  <a:cubicBezTo>
                    <a:pt x="983" y="1118"/>
                    <a:pt x="982" y="1117"/>
                    <a:pt x="981" y="1116"/>
                  </a:cubicBezTo>
                  <a:cubicBezTo>
                    <a:pt x="980" y="1115"/>
                    <a:pt x="980" y="1115"/>
                    <a:pt x="979" y="1114"/>
                  </a:cubicBezTo>
                  <a:cubicBezTo>
                    <a:pt x="979" y="1114"/>
                    <a:pt x="979" y="1114"/>
                    <a:pt x="979" y="1114"/>
                  </a:cubicBezTo>
                  <a:cubicBezTo>
                    <a:pt x="978" y="1113"/>
                    <a:pt x="978" y="1113"/>
                    <a:pt x="978" y="1113"/>
                  </a:cubicBezTo>
                  <a:cubicBezTo>
                    <a:pt x="976" y="1111"/>
                    <a:pt x="975" y="1109"/>
                    <a:pt x="973" y="1108"/>
                  </a:cubicBezTo>
                  <a:cubicBezTo>
                    <a:pt x="973" y="1107"/>
                    <a:pt x="972" y="1106"/>
                    <a:pt x="971" y="1106"/>
                  </a:cubicBezTo>
                  <a:cubicBezTo>
                    <a:pt x="971" y="1105"/>
                    <a:pt x="970" y="1104"/>
                    <a:pt x="970" y="1104"/>
                  </a:cubicBezTo>
                  <a:cubicBezTo>
                    <a:pt x="968" y="1101"/>
                    <a:pt x="967" y="1100"/>
                    <a:pt x="967" y="1100"/>
                  </a:cubicBezTo>
                  <a:cubicBezTo>
                    <a:pt x="967" y="1100"/>
                    <a:pt x="967" y="1100"/>
                    <a:pt x="967" y="1101"/>
                  </a:cubicBezTo>
                  <a:cubicBezTo>
                    <a:pt x="968" y="1102"/>
                    <a:pt x="968" y="1103"/>
                    <a:pt x="969" y="1104"/>
                  </a:cubicBezTo>
                  <a:cubicBezTo>
                    <a:pt x="969" y="1105"/>
                    <a:pt x="970" y="1106"/>
                    <a:pt x="970" y="1107"/>
                  </a:cubicBezTo>
                  <a:cubicBezTo>
                    <a:pt x="971" y="1107"/>
                    <a:pt x="971" y="1108"/>
                    <a:pt x="972" y="1109"/>
                  </a:cubicBezTo>
                  <a:cubicBezTo>
                    <a:pt x="972" y="1110"/>
                    <a:pt x="973" y="1111"/>
                    <a:pt x="974" y="1112"/>
                  </a:cubicBezTo>
                  <a:cubicBezTo>
                    <a:pt x="974" y="1113"/>
                    <a:pt x="975" y="1113"/>
                    <a:pt x="975" y="1114"/>
                  </a:cubicBezTo>
                  <a:cubicBezTo>
                    <a:pt x="975" y="1114"/>
                    <a:pt x="976" y="1115"/>
                    <a:pt x="976" y="1115"/>
                  </a:cubicBezTo>
                  <a:cubicBezTo>
                    <a:pt x="977" y="1115"/>
                    <a:pt x="977" y="1116"/>
                    <a:pt x="977" y="1116"/>
                  </a:cubicBezTo>
                  <a:cubicBezTo>
                    <a:pt x="977" y="1116"/>
                    <a:pt x="977" y="1116"/>
                    <a:pt x="978" y="1117"/>
                  </a:cubicBezTo>
                  <a:cubicBezTo>
                    <a:pt x="978" y="1117"/>
                    <a:pt x="979" y="1117"/>
                    <a:pt x="979" y="1118"/>
                  </a:cubicBezTo>
                  <a:cubicBezTo>
                    <a:pt x="980" y="1119"/>
                    <a:pt x="980" y="1119"/>
                    <a:pt x="981" y="1120"/>
                  </a:cubicBezTo>
                  <a:cubicBezTo>
                    <a:pt x="980" y="1120"/>
                    <a:pt x="980" y="1120"/>
                    <a:pt x="979" y="1120"/>
                  </a:cubicBezTo>
                  <a:cubicBezTo>
                    <a:pt x="978" y="1120"/>
                    <a:pt x="977" y="1120"/>
                    <a:pt x="977" y="1120"/>
                  </a:cubicBezTo>
                  <a:cubicBezTo>
                    <a:pt x="976" y="1120"/>
                    <a:pt x="975" y="1120"/>
                    <a:pt x="974" y="1120"/>
                  </a:cubicBezTo>
                  <a:cubicBezTo>
                    <a:pt x="973" y="1120"/>
                    <a:pt x="973" y="1120"/>
                    <a:pt x="972" y="1120"/>
                  </a:cubicBezTo>
                  <a:cubicBezTo>
                    <a:pt x="972" y="1120"/>
                    <a:pt x="972" y="1120"/>
                    <a:pt x="972" y="1120"/>
                  </a:cubicBezTo>
                  <a:cubicBezTo>
                    <a:pt x="971" y="1121"/>
                    <a:pt x="971" y="1121"/>
                    <a:pt x="971" y="1121"/>
                  </a:cubicBezTo>
                  <a:cubicBezTo>
                    <a:pt x="971" y="1120"/>
                    <a:pt x="970" y="1120"/>
                    <a:pt x="970" y="1119"/>
                  </a:cubicBezTo>
                  <a:cubicBezTo>
                    <a:pt x="960" y="1103"/>
                    <a:pt x="954" y="1083"/>
                    <a:pt x="950" y="1057"/>
                  </a:cubicBezTo>
                  <a:cubicBezTo>
                    <a:pt x="944" y="1008"/>
                    <a:pt x="921" y="1003"/>
                    <a:pt x="896" y="1004"/>
                  </a:cubicBezTo>
                  <a:cubicBezTo>
                    <a:pt x="892" y="1002"/>
                    <a:pt x="889" y="1001"/>
                    <a:pt x="885" y="999"/>
                  </a:cubicBezTo>
                  <a:cubicBezTo>
                    <a:pt x="879" y="996"/>
                    <a:pt x="872" y="993"/>
                    <a:pt x="865" y="990"/>
                  </a:cubicBezTo>
                  <a:cubicBezTo>
                    <a:pt x="864" y="990"/>
                    <a:pt x="863" y="990"/>
                    <a:pt x="862" y="989"/>
                  </a:cubicBezTo>
                  <a:cubicBezTo>
                    <a:pt x="862" y="989"/>
                    <a:pt x="861" y="989"/>
                    <a:pt x="860" y="988"/>
                  </a:cubicBezTo>
                  <a:cubicBezTo>
                    <a:pt x="858" y="988"/>
                    <a:pt x="858" y="988"/>
                    <a:pt x="858" y="988"/>
                  </a:cubicBezTo>
                  <a:cubicBezTo>
                    <a:pt x="858" y="988"/>
                    <a:pt x="858" y="988"/>
                    <a:pt x="858" y="988"/>
                  </a:cubicBezTo>
                  <a:cubicBezTo>
                    <a:pt x="858" y="988"/>
                    <a:pt x="858" y="988"/>
                    <a:pt x="858" y="988"/>
                  </a:cubicBezTo>
                  <a:cubicBezTo>
                    <a:pt x="858" y="988"/>
                    <a:pt x="858" y="988"/>
                    <a:pt x="858" y="988"/>
                  </a:cubicBezTo>
                  <a:cubicBezTo>
                    <a:pt x="857" y="988"/>
                    <a:pt x="857" y="988"/>
                    <a:pt x="857" y="988"/>
                  </a:cubicBezTo>
                  <a:cubicBezTo>
                    <a:pt x="857" y="987"/>
                    <a:pt x="856" y="987"/>
                    <a:pt x="856" y="987"/>
                  </a:cubicBezTo>
                  <a:cubicBezTo>
                    <a:pt x="855" y="986"/>
                    <a:pt x="854" y="986"/>
                    <a:pt x="853" y="985"/>
                  </a:cubicBezTo>
                  <a:cubicBezTo>
                    <a:pt x="852" y="984"/>
                    <a:pt x="852" y="984"/>
                    <a:pt x="851" y="983"/>
                  </a:cubicBezTo>
                  <a:cubicBezTo>
                    <a:pt x="851" y="983"/>
                    <a:pt x="850" y="983"/>
                    <a:pt x="850" y="983"/>
                  </a:cubicBezTo>
                  <a:cubicBezTo>
                    <a:pt x="850" y="982"/>
                    <a:pt x="849" y="982"/>
                    <a:pt x="849" y="982"/>
                  </a:cubicBezTo>
                  <a:cubicBezTo>
                    <a:pt x="847" y="980"/>
                    <a:pt x="844" y="976"/>
                    <a:pt x="842" y="973"/>
                  </a:cubicBezTo>
                  <a:cubicBezTo>
                    <a:pt x="841" y="972"/>
                    <a:pt x="841" y="972"/>
                    <a:pt x="841" y="972"/>
                  </a:cubicBezTo>
                  <a:cubicBezTo>
                    <a:pt x="841" y="971"/>
                    <a:pt x="840" y="971"/>
                    <a:pt x="840" y="970"/>
                  </a:cubicBezTo>
                  <a:cubicBezTo>
                    <a:pt x="839" y="969"/>
                    <a:pt x="839" y="968"/>
                    <a:pt x="838" y="967"/>
                  </a:cubicBezTo>
                  <a:cubicBezTo>
                    <a:pt x="837" y="965"/>
                    <a:pt x="836" y="963"/>
                    <a:pt x="835" y="961"/>
                  </a:cubicBezTo>
                  <a:cubicBezTo>
                    <a:pt x="834" y="959"/>
                    <a:pt x="833" y="957"/>
                    <a:pt x="831" y="955"/>
                  </a:cubicBezTo>
                  <a:cubicBezTo>
                    <a:pt x="830" y="954"/>
                    <a:pt x="829" y="952"/>
                    <a:pt x="828" y="951"/>
                  </a:cubicBezTo>
                  <a:cubicBezTo>
                    <a:pt x="828" y="951"/>
                    <a:pt x="828" y="951"/>
                    <a:pt x="828" y="950"/>
                  </a:cubicBezTo>
                  <a:cubicBezTo>
                    <a:pt x="828" y="950"/>
                    <a:pt x="828" y="950"/>
                    <a:pt x="828" y="950"/>
                  </a:cubicBezTo>
                  <a:cubicBezTo>
                    <a:pt x="828" y="950"/>
                    <a:pt x="829" y="949"/>
                    <a:pt x="829" y="949"/>
                  </a:cubicBezTo>
                  <a:cubicBezTo>
                    <a:pt x="829" y="949"/>
                    <a:pt x="829" y="949"/>
                    <a:pt x="829" y="949"/>
                  </a:cubicBezTo>
                  <a:cubicBezTo>
                    <a:pt x="829" y="948"/>
                    <a:pt x="829" y="948"/>
                    <a:pt x="829" y="948"/>
                  </a:cubicBezTo>
                  <a:cubicBezTo>
                    <a:pt x="829" y="946"/>
                    <a:pt x="830" y="944"/>
                    <a:pt x="831" y="942"/>
                  </a:cubicBezTo>
                  <a:cubicBezTo>
                    <a:pt x="833" y="939"/>
                    <a:pt x="834" y="937"/>
                    <a:pt x="835" y="934"/>
                  </a:cubicBezTo>
                  <a:cubicBezTo>
                    <a:pt x="835" y="934"/>
                    <a:pt x="835" y="934"/>
                    <a:pt x="835" y="934"/>
                  </a:cubicBezTo>
                  <a:cubicBezTo>
                    <a:pt x="847" y="930"/>
                    <a:pt x="837" y="916"/>
                    <a:pt x="835" y="907"/>
                  </a:cubicBezTo>
                  <a:cubicBezTo>
                    <a:pt x="825" y="912"/>
                    <a:pt x="823" y="925"/>
                    <a:pt x="831" y="933"/>
                  </a:cubicBezTo>
                  <a:cubicBezTo>
                    <a:pt x="832" y="935"/>
                    <a:pt x="832" y="935"/>
                    <a:pt x="832" y="935"/>
                  </a:cubicBezTo>
                  <a:cubicBezTo>
                    <a:pt x="832" y="935"/>
                    <a:pt x="833" y="935"/>
                    <a:pt x="833" y="934"/>
                  </a:cubicBezTo>
                  <a:cubicBezTo>
                    <a:pt x="832" y="937"/>
                    <a:pt x="831" y="939"/>
                    <a:pt x="830" y="941"/>
                  </a:cubicBezTo>
                  <a:cubicBezTo>
                    <a:pt x="829" y="943"/>
                    <a:pt x="828" y="945"/>
                    <a:pt x="827" y="947"/>
                  </a:cubicBezTo>
                  <a:cubicBezTo>
                    <a:pt x="827" y="948"/>
                    <a:pt x="827" y="948"/>
                    <a:pt x="827" y="948"/>
                  </a:cubicBezTo>
                  <a:cubicBezTo>
                    <a:pt x="827" y="948"/>
                    <a:pt x="827" y="949"/>
                    <a:pt x="827" y="949"/>
                  </a:cubicBezTo>
                  <a:cubicBezTo>
                    <a:pt x="827" y="949"/>
                    <a:pt x="827" y="949"/>
                    <a:pt x="827" y="950"/>
                  </a:cubicBezTo>
                  <a:cubicBezTo>
                    <a:pt x="827" y="950"/>
                    <a:pt x="827" y="950"/>
                    <a:pt x="827" y="950"/>
                  </a:cubicBezTo>
                  <a:cubicBezTo>
                    <a:pt x="824" y="946"/>
                    <a:pt x="821" y="944"/>
                    <a:pt x="818" y="942"/>
                  </a:cubicBezTo>
                  <a:cubicBezTo>
                    <a:pt x="818" y="942"/>
                    <a:pt x="818" y="941"/>
                    <a:pt x="817" y="941"/>
                  </a:cubicBezTo>
                  <a:cubicBezTo>
                    <a:pt x="817" y="941"/>
                    <a:pt x="817" y="941"/>
                    <a:pt x="816" y="940"/>
                  </a:cubicBezTo>
                  <a:cubicBezTo>
                    <a:pt x="815" y="940"/>
                    <a:pt x="815" y="940"/>
                    <a:pt x="814" y="939"/>
                  </a:cubicBezTo>
                  <a:cubicBezTo>
                    <a:pt x="813" y="939"/>
                    <a:pt x="812" y="938"/>
                    <a:pt x="811" y="937"/>
                  </a:cubicBezTo>
                  <a:cubicBezTo>
                    <a:pt x="811" y="937"/>
                    <a:pt x="811" y="937"/>
                    <a:pt x="810" y="937"/>
                  </a:cubicBezTo>
                  <a:cubicBezTo>
                    <a:pt x="810" y="937"/>
                    <a:pt x="810" y="937"/>
                    <a:pt x="810" y="936"/>
                  </a:cubicBezTo>
                  <a:cubicBezTo>
                    <a:pt x="810" y="936"/>
                    <a:pt x="810" y="936"/>
                    <a:pt x="810" y="936"/>
                  </a:cubicBezTo>
                  <a:cubicBezTo>
                    <a:pt x="809" y="936"/>
                    <a:pt x="809" y="936"/>
                    <a:pt x="809" y="936"/>
                  </a:cubicBezTo>
                  <a:cubicBezTo>
                    <a:pt x="809" y="935"/>
                    <a:pt x="808" y="934"/>
                    <a:pt x="807" y="934"/>
                  </a:cubicBezTo>
                  <a:cubicBezTo>
                    <a:pt x="807" y="933"/>
                    <a:pt x="806" y="932"/>
                    <a:pt x="805" y="931"/>
                  </a:cubicBezTo>
                  <a:cubicBezTo>
                    <a:pt x="805" y="931"/>
                    <a:pt x="804" y="930"/>
                    <a:pt x="803" y="929"/>
                  </a:cubicBezTo>
                  <a:cubicBezTo>
                    <a:pt x="803" y="928"/>
                    <a:pt x="802" y="927"/>
                    <a:pt x="801" y="926"/>
                  </a:cubicBezTo>
                  <a:cubicBezTo>
                    <a:pt x="801" y="926"/>
                    <a:pt x="801" y="925"/>
                    <a:pt x="801" y="925"/>
                  </a:cubicBezTo>
                  <a:cubicBezTo>
                    <a:pt x="801" y="925"/>
                    <a:pt x="801" y="925"/>
                    <a:pt x="801" y="925"/>
                  </a:cubicBezTo>
                  <a:cubicBezTo>
                    <a:pt x="800" y="924"/>
                    <a:pt x="801" y="922"/>
                    <a:pt x="800" y="921"/>
                  </a:cubicBezTo>
                  <a:cubicBezTo>
                    <a:pt x="800" y="920"/>
                    <a:pt x="800" y="920"/>
                    <a:pt x="800" y="920"/>
                  </a:cubicBezTo>
                  <a:cubicBezTo>
                    <a:pt x="808" y="916"/>
                    <a:pt x="800" y="908"/>
                    <a:pt x="797" y="904"/>
                  </a:cubicBezTo>
                  <a:cubicBezTo>
                    <a:pt x="792" y="897"/>
                    <a:pt x="793" y="894"/>
                    <a:pt x="792" y="886"/>
                  </a:cubicBezTo>
                  <a:cubicBezTo>
                    <a:pt x="785" y="896"/>
                    <a:pt x="780" y="922"/>
                    <a:pt x="799" y="925"/>
                  </a:cubicBezTo>
                  <a:cubicBezTo>
                    <a:pt x="799" y="926"/>
                    <a:pt x="799" y="926"/>
                    <a:pt x="800" y="927"/>
                  </a:cubicBezTo>
                  <a:cubicBezTo>
                    <a:pt x="801" y="928"/>
                    <a:pt x="801" y="929"/>
                    <a:pt x="802" y="930"/>
                  </a:cubicBezTo>
                  <a:cubicBezTo>
                    <a:pt x="803" y="931"/>
                    <a:pt x="803" y="932"/>
                    <a:pt x="804" y="932"/>
                  </a:cubicBezTo>
                  <a:cubicBezTo>
                    <a:pt x="805" y="933"/>
                    <a:pt x="805" y="934"/>
                    <a:pt x="806" y="935"/>
                  </a:cubicBezTo>
                  <a:cubicBezTo>
                    <a:pt x="807" y="935"/>
                    <a:pt x="807" y="936"/>
                    <a:pt x="808" y="937"/>
                  </a:cubicBezTo>
                  <a:cubicBezTo>
                    <a:pt x="808" y="937"/>
                    <a:pt x="808" y="937"/>
                    <a:pt x="808" y="937"/>
                  </a:cubicBezTo>
                  <a:cubicBezTo>
                    <a:pt x="808" y="937"/>
                    <a:pt x="809" y="938"/>
                    <a:pt x="809" y="938"/>
                  </a:cubicBezTo>
                  <a:cubicBezTo>
                    <a:pt x="809" y="938"/>
                    <a:pt x="809" y="938"/>
                    <a:pt x="810" y="938"/>
                  </a:cubicBezTo>
                  <a:cubicBezTo>
                    <a:pt x="810" y="939"/>
                    <a:pt x="811" y="939"/>
                    <a:pt x="811" y="939"/>
                  </a:cubicBezTo>
                  <a:cubicBezTo>
                    <a:pt x="812" y="940"/>
                    <a:pt x="813" y="940"/>
                    <a:pt x="813" y="940"/>
                  </a:cubicBezTo>
                  <a:cubicBezTo>
                    <a:pt x="813" y="940"/>
                    <a:pt x="812" y="940"/>
                    <a:pt x="812" y="939"/>
                  </a:cubicBezTo>
                  <a:cubicBezTo>
                    <a:pt x="812" y="940"/>
                    <a:pt x="813" y="940"/>
                    <a:pt x="813" y="940"/>
                  </a:cubicBezTo>
                  <a:cubicBezTo>
                    <a:pt x="814" y="941"/>
                    <a:pt x="815" y="941"/>
                    <a:pt x="815" y="942"/>
                  </a:cubicBezTo>
                  <a:cubicBezTo>
                    <a:pt x="815" y="942"/>
                    <a:pt x="816" y="942"/>
                    <a:pt x="816" y="943"/>
                  </a:cubicBezTo>
                  <a:cubicBezTo>
                    <a:pt x="816" y="943"/>
                    <a:pt x="817" y="943"/>
                    <a:pt x="817" y="943"/>
                  </a:cubicBezTo>
                  <a:cubicBezTo>
                    <a:pt x="820" y="945"/>
                    <a:pt x="823" y="948"/>
                    <a:pt x="826" y="951"/>
                  </a:cubicBezTo>
                  <a:cubicBezTo>
                    <a:pt x="827" y="952"/>
                    <a:pt x="827" y="953"/>
                    <a:pt x="828" y="954"/>
                  </a:cubicBezTo>
                  <a:cubicBezTo>
                    <a:pt x="828" y="954"/>
                    <a:pt x="828" y="954"/>
                    <a:pt x="828" y="954"/>
                  </a:cubicBezTo>
                  <a:cubicBezTo>
                    <a:pt x="828" y="954"/>
                    <a:pt x="828" y="954"/>
                    <a:pt x="828" y="954"/>
                  </a:cubicBezTo>
                  <a:cubicBezTo>
                    <a:pt x="829" y="955"/>
                    <a:pt x="829" y="956"/>
                    <a:pt x="830" y="956"/>
                  </a:cubicBezTo>
                  <a:cubicBezTo>
                    <a:pt x="831" y="958"/>
                    <a:pt x="832" y="960"/>
                    <a:pt x="833" y="962"/>
                  </a:cubicBezTo>
                  <a:cubicBezTo>
                    <a:pt x="834" y="964"/>
                    <a:pt x="835" y="966"/>
                    <a:pt x="837" y="968"/>
                  </a:cubicBezTo>
                  <a:cubicBezTo>
                    <a:pt x="837" y="969"/>
                    <a:pt x="838" y="970"/>
                    <a:pt x="838" y="971"/>
                  </a:cubicBezTo>
                  <a:cubicBezTo>
                    <a:pt x="839" y="972"/>
                    <a:pt x="839" y="972"/>
                    <a:pt x="839" y="973"/>
                  </a:cubicBezTo>
                  <a:cubicBezTo>
                    <a:pt x="839" y="973"/>
                    <a:pt x="840" y="973"/>
                    <a:pt x="840" y="974"/>
                  </a:cubicBezTo>
                  <a:cubicBezTo>
                    <a:pt x="842" y="978"/>
                    <a:pt x="845" y="981"/>
                    <a:pt x="848" y="983"/>
                  </a:cubicBezTo>
                  <a:cubicBezTo>
                    <a:pt x="848" y="983"/>
                    <a:pt x="849" y="984"/>
                    <a:pt x="849" y="984"/>
                  </a:cubicBezTo>
                  <a:cubicBezTo>
                    <a:pt x="849" y="984"/>
                    <a:pt x="850" y="985"/>
                    <a:pt x="850" y="985"/>
                  </a:cubicBezTo>
                  <a:cubicBezTo>
                    <a:pt x="851" y="985"/>
                    <a:pt x="851" y="986"/>
                    <a:pt x="852" y="986"/>
                  </a:cubicBezTo>
                  <a:cubicBezTo>
                    <a:pt x="852" y="986"/>
                    <a:pt x="853" y="986"/>
                    <a:pt x="854" y="987"/>
                  </a:cubicBezTo>
                  <a:cubicBezTo>
                    <a:pt x="850" y="986"/>
                    <a:pt x="846" y="986"/>
                    <a:pt x="842" y="987"/>
                  </a:cubicBezTo>
                  <a:cubicBezTo>
                    <a:pt x="838" y="987"/>
                    <a:pt x="834" y="988"/>
                    <a:pt x="831" y="988"/>
                  </a:cubicBezTo>
                  <a:cubicBezTo>
                    <a:pt x="827" y="988"/>
                    <a:pt x="823" y="988"/>
                    <a:pt x="819" y="988"/>
                  </a:cubicBezTo>
                  <a:cubicBezTo>
                    <a:pt x="818" y="988"/>
                    <a:pt x="817" y="988"/>
                    <a:pt x="817" y="987"/>
                  </a:cubicBezTo>
                  <a:cubicBezTo>
                    <a:pt x="816" y="987"/>
                    <a:pt x="816" y="987"/>
                    <a:pt x="816" y="987"/>
                  </a:cubicBezTo>
                  <a:cubicBezTo>
                    <a:pt x="816" y="987"/>
                    <a:pt x="816" y="987"/>
                    <a:pt x="816" y="987"/>
                  </a:cubicBezTo>
                  <a:cubicBezTo>
                    <a:pt x="815" y="987"/>
                    <a:pt x="815" y="987"/>
                    <a:pt x="815" y="987"/>
                  </a:cubicBezTo>
                  <a:cubicBezTo>
                    <a:pt x="815" y="987"/>
                    <a:pt x="814" y="987"/>
                    <a:pt x="814" y="987"/>
                  </a:cubicBezTo>
                  <a:cubicBezTo>
                    <a:pt x="812" y="986"/>
                    <a:pt x="810" y="985"/>
                    <a:pt x="809" y="985"/>
                  </a:cubicBezTo>
                  <a:cubicBezTo>
                    <a:pt x="805" y="983"/>
                    <a:pt x="802" y="981"/>
                    <a:pt x="798" y="979"/>
                  </a:cubicBezTo>
                  <a:cubicBezTo>
                    <a:pt x="795" y="977"/>
                    <a:pt x="792" y="974"/>
                    <a:pt x="788" y="973"/>
                  </a:cubicBezTo>
                  <a:cubicBezTo>
                    <a:pt x="785" y="971"/>
                    <a:pt x="781" y="969"/>
                    <a:pt x="777" y="969"/>
                  </a:cubicBezTo>
                  <a:cubicBezTo>
                    <a:pt x="776" y="968"/>
                    <a:pt x="774" y="968"/>
                    <a:pt x="773" y="968"/>
                  </a:cubicBezTo>
                  <a:cubicBezTo>
                    <a:pt x="772" y="968"/>
                    <a:pt x="772" y="968"/>
                    <a:pt x="772" y="967"/>
                  </a:cubicBezTo>
                  <a:cubicBezTo>
                    <a:pt x="772" y="967"/>
                    <a:pt x="772" y="967"/>
                    <a:pt x="771" y="966"/>
                  </a:cubicBezTo>
                  <a:cubicBezTo>
                    <a:pt x="771" y="966"/>
                    <a:pt x="771" y="966"/>
                    <a:pt x="771" y="966"/>
                  </a:cubicBezTo>
                  <a:cubicBezTo>
                    <a:pt x="771" y="965"/>
                    <a:pt x="771" y="965"/>
                    <a:pt x="770" y="965"/>
                  </a:cubicBezTo>
                  <a:cubicBezTo>
                    <a:pt x="770" y="965"/>
                    <a:pt x="770" y="964"/>
                    <a:pt x="769" y="964"/>
                  </a:cubicBezTo>
                  <a:cubicBezTo>
                    <a:pt x="769" y="963"/>
                    <a:pt x="769" y="963"/>
                    <a:pt x="768" y="963"/>
                  </a:cubicBezTo>
                  <a:cubicBezTo>
                    <a:pt x="768" y="962"/>
                    <a:pt x="767" y="962"/>
                    <a:pt x="767" y="961"/>
                  </a:cubicBezTo>
                  <a:cubicBezTo>
                    <a:pt x="766" y="961"/>
                    <a:pt x="766" y="960"/>
                    <a:pt x="765" y="960"/>
                  </a:cubicBezTo>
                  <a:cubicBezTo>
                    <a:pt x="764" y="959"/>
                    <a:pt x="763" y="958"/>
                    <a:pt x="762" y="958"/>
                  </a:cubicBezTo>
                  <a:cubicBezTo>
                    <a:pt x="761" y="957"/>
                    <a:pt x="760" y="956"/>
                    <a:pt x="759" y="955"/>
                  </a:cubicBezTo>
                  <a:cubicBezTo>
                    <a:pt x="759" y="955"/>
                    <a:pt x="758" y="955"/>
                    <a:pt x="758" y="955"/>
                  </a:cubicBezTo>
                  <a:cubicBezTo>
                    <a:pt x="762" y="937"/>
                    <a:pt x="728" y="941"/>
                    <a:pt x="720" y="938"/>
                  </a:cubicBezTo>
                  <a:cubicBezTo>
                    <a:pt x="726" y="950"/>
                    <a:pt x="743" y="972"/>
                    <a:pt x="756" y="957"/>
                  </a:cubicBezTo>
                  <a:cubicBezTo>
                    <a:pt x="756" y="956"/>
                    <a:pt x="755" y="955"/>
                    <a:pt x="754" y="955"/>
                  </a:cubicBezTo>
                  <a:cubicBezTo>
                    <a:pt x="755" y="955"/>
                    <a:pt x="755" y="955"/>
                    <a:pt x="755" y="955"/>
                  </a:cubicBezTo>
                  <a:cubicBezTo>
                    <a:pt x="756" y="956"/>
                    <a:pt x="757" y="956"/>
                    <a:pt x="758" y="957"/>
                  </a:cubicBezTo>
                  <a:cubicBezTo>
                    <a:pt x="759" y="958"/>
                    <a:pt x="760" y="958"/>
                    <a:pt x="761" y="959"/>
                  </a:cubicBezTo>
                  <a:cubicBezTo>
                    <a:pt x="762" y="960"/>
                    <a:pt x="763" y="961"/>
                    <a:pt x="764" y="962"/>
                  </a:cubicBezTo>
                  <a:cubicBezTo>
                    <a:pt x="764" y="962"/>
                    <a:pt x="765" y="963"/>
                    <a:pt x="765" y="963"/>
                  </a:cubicBezTo>
                  <a:cubicBezTo>
                    <a:pt x="766" y="963"/>
                    <a:pt x="766" y="964"/>
                    <a:pt x="767" y="964"/>
                  </a:cubicBezTo>
                  <a:cubicBezTo>
                    <a:pt x="767" y="965"/>
                    <a:pt x="767" y="965"/>
                    <a:pt x="768" y="965"/>
                  </a:cubicBezTo>
                  <a:cubicBezTo>
                    <a:pt x="768" y="966"/>
                    <a:pt x="768" y="966"/>
                    <a:pt x="769" y="966"/>
                  </a:cubicBezTo>
                  <a:cubicBezTo>
                    <a:pt x="769" y="967"/>
                    <a:pt x="769" y="967"/>
                    <a:pt x="769" y="967"/>
                  </a:cubicBezTo>
                  <a:cubicBezTo>
                    <a:pt x="769" y="967"/>
                    <a:pt x="770" y="967"/>
                    <a:pt x="770" y="967"/>
                  </a:cubicBezTo>
                  <a:cubicBezTo>
                    <a:pt x="770" y="968"/>
                    <a:pt x="770" y="968"/>
                    <a:pt x="771" y="968"/>
                  </a:cubicBezTo>
                  <a:cubicBezTo>
                    <a:pt x="771" y="968"/>
                    <a:pt x="771" y="968"/>
                    <a:pt x="771" y="968"/>
                  </a:cubicBezTo>
                  <a:cubicBezTo>
                    <a:pt x="770" y="968"/>
                    <a:pt x="770" y="968"/>
                    <a:pt x="770" y="968"/>
                  </a:cubicBezTo>
                  <a:cubicBezTo>
                    <a:pt x="769" y="968"/>
                    <a:pt x="769" y="968"/>
                    <a:pt x="769" y="968"/>
                  </a:cubicBezTo>
                  <a:cubicBezTo>
                    <a:pt x="768" y="968"/>
                    <a:pt x="767" y="969"/>
                    <a:pt x="766" y="969"/>
                  </a:cubicBezTo>
                  <a:cubicBezTo>
                    <a:pt x="762" y="969"/>
                    <a:pt x="759" y="970"/>
                    <a:pt x="756" y="971"/>
                  </a:cubicBezTo>
                  <a:cubicBezTo>
                    <a:pt x="752" y="972"/>
                    <a:pt x="749" y="973"/>
                    <a:pt x="746" y="975"/>
                  </a:cubicBezTo>
                  <a:cubicBezTo>
                    <a:pt x="746" y="975"/>
                    <a:pt x="746" y="975"/>
                    <a:pt x="746" y="975"/>
                  </a:cubicBezTo>
                  <a:cubicBezTo>
                    <a:pt x="745" y="975"/>
                    <a:pt x="745" y="975"/>
                    <a:pt x="744" y="974"/>
                  </a:cubicBezTo>
                  <a:cubicBezTo>
                    <a:pt x="744" y="974"/>
                    <a:pt x="744" y="974"/>
                    <a:pt x="743" y="974"/>
                  </a:cubicBezTo>
                  <a:cubicBezTo>
                    <a:pt x="743" y="974"/>
                    <a:pt x="743" y="974"/>
                    <a:pt x="742" y="974"/>
                  </a:cubicBezTo>
                  <a:cubicBezTo>
                    <a:pt x="742" y="974"/>
                    <a:pt x="741" y="973"/>
                    <a:pt x="740" y="973"/>
                  </a:cubicBezTo>
                  <a:cubicBezTo>
                    <a:pt x="740" y="973"/>
                    <a:pt x="739" y="972"/>
                    <a:pt x="738" y="972"/>
                  </a:cubicBezTo>
                  <a:cubicBezTo>
                    <a:pt x="737" y="972"/>
                    <a:pt x="737" y="971"/>
                    <a:pt x="736" y="971"/>
                  </a:cubicBezTo>
                  <a:cubicBezTo>
                    <a:pt x="734" y="970"/>
                    <a:pt x="732" y="969"/>
                    <a:pt x="730" y="968"/>
                  </a:cubicBezTo>
                  <a:cubicBezTo>
                    <a:pt x="728" y="966"/>
                    <a:pt x="726" y="965"/>
                    <a:pt x="724" y="964"/>
                  </a:cubicBezTo>
                  <a:cubicBezTo>
                    <a:pt x="720" y="961"/>
                    <a:pt x="716" y="958"/>
                    <a:pt x="712" y="955"/>
                  </a:cubicBezTo>
                  <a:cubicBezTo>
                    <a:pt x="710" y="953"/>
                    <a:pt x="708" y="952"/>
                    <a:pt x="705" y="950"/>
                  </a:cubicBezTo>
                  <a:cubicBezTo>
                    <a:pt x="703" y="949"/>
                    <a:pt x="701" y="947"/>
                    <a:pt x="699" y="946"/>
                  </a:cubicBezTo>
                  <a:cubicBezTo>
                    <a:pt x="697" y="944"/>
                    <a:pt x="695" y="943"/>
                    <a:pt x="692" y="942"/>
                  </a:cubicBezTo>
                  <a:cubicBezTo>
                    <a:pt x="692" y="942"/>
                    <a:pt x="692" y="942"/>
                    <a:pt x="692" y="942"/>
                  </a:cubicBezTo>
                  <a:cubicBezTo>
                    <a:pt x="691" y="942"/>
                    <a:pt x="691" y="942"/>
                    <a:pt x="691" y="942"/>
                  </a:cubicBezTo>
                  <a:cubicBezTo>
                    <a:pt x="690" y="942"/>
                    <a:pt x="690" y="942"/>
                    <a:pt x="689" y="942"/>
                  </a:cubicBezTo>
                  <a:cubicBezTo>
                    <a:pt x="689" y="942"/>
                    <a:pt x="689" y="942"/>
                    <a:pt x="689" y="942"/>
                  </a:cubicBezTo>
                  <a:cubicBezTo>
                    <a:pt x="689" y="942"/>
                    <a:pt x="689" y="941"/>
                    <a:pt x="689" y="941"/>
                  </a:cubicBezTo>
                  <a:cubicBezTo>
                    <a:pt x="689" y="941"/>
                    <a:pt x="690" y="940"/>
                    <a:pt x="690" y="940"/>
                  </a:cubicBezTo>
                  <a:cubicBezTo>
                    <a:pt x="690" y="939"/>
                    <a:pt x="690" y="939"/>
                    <a:pt x="690" y="938"/>
                  </a:cubicBezTo>
                  <a:cubicBezTo>
                    <a:pt x="690" y="938"/>
                    <a:pt x="690" y="937"/>
                    <a:pt x="690" y="937"/>
                  </a:cubicBezTo>
                  <a:cubicBezTo>
                    <a:pt x="690" y="937"/>
                    <a:pt x="690" y="936"/>
                    <a:pt x="690" y="936"/>
                  </a:cubicBezTo>
                  <a:cubicBezTo>
                    <a:pt x="690" y="936"/>
                    <a:pt x="690" y="935"/>
                    <a:pt x="690" y="935"/>
                  </a:cubicBezTo>
                  <a:cubicBezTo>
                    <a:pt x="690" y="935"/>
                    <a:pt x="690" y="934"/>
                    <a:pt x="690" y="933"/>
                  </a:cubicBezTo>
                  <a:cubicBezTo>
                    <a:pt x="690" y="933"/>
                    <a:pt x="690" y="932"/>
                    <a:pt x="690" y="931"/>
                  </a:cubicBezTo>
                  <a:cubicBezTo>
                    <a:pt x="690" y="931"/>
                    <a:pt x="689" y="930"/>
                    <a:pt x="689" y="930"/>
                  </a:cubicBezTo>
                  <a:cubicBezTo>
                    <a:pt x="689" y="930"/>
                    <a:pt x="689" y="929"/>
                    <a:pt x="689" y="929"/>
                  </a:cubicBezTo>
                  <a:cubicBezTo>
                    <a:pt x="689" y="928"/>
                    <a:pt x="689" y="928"/>
                    <a:pt x="689" y="927"/>
                  </a:cubicBezTo>
                  <a:cubicBezTo>
                    <a:pt x="688" y="925"/>
                    <a:pt x="688" y="924"/>
                    <a:pt x="687" y="922"/>
                  </a:cubicBezTo>
                  <a:cubicBezTo>
                    <a:pt x="687" y="922"/>
                    <a:pt x="687" y="922"/>
                    <a:pt x="687" y="921"/>
                  </a:cubicBezTo>
                  <a:cubicBezTo>
                    <a:pt x="688" y="920"/>
                    <a:pt x="688" y="920"/>
                    <a:pt x="688" y="920"/>
                  </a:cubicBezTo>
                  <a:cubicBezTo>
                    <a:pt x="693" y="902"/>
                    <a:pt x="666" y="888"/>
                    <a:pt x="652" y="893"/>
                  </a:cubicBezTo>
                  <a:cubicBezTo>
                    <a:pt x="659" y="898"/>
                    <a:pt x="661" y="908"/>
                    <a:pt x="668" y="914"/>
                  </a:cubicBezTo>
                  <a:cubicBezTo>
                    <a:pt x="673" y="917"/>
                    <a:pt x="679" y="919"/>
                    <a:pt x="684" y="921"/>
                  </a:cubicBezTo>
                  <a:cubicBezTo>
                    <a:pt x="685" y="922"/>
                    <a:pt x="685" y="922"/>
                    <a:pt x="685" y="923"/>
                  </a:cubicBezTo>
                  <a:cubicBezTo>
                    <a:pt x="683" y="924"/>
                    <a:pt x="683" y="924"/>
                    <a:pt x="683" y="924"/>
                  </a:cubicBezTo>
                  <a:cubicBezTo>
                    <a:pt x="684" y="924"/>
                    <a:pt x="685" y="923"/>
                    <a:pt x="685" y="923"/>
                  </a:cubicBezTo>
                  <a:cubicBezTo>
                    <a:pt x="686" y="924"/>
                    <a:pt x="686" y="926"/>
                    <a:pt x="686" y="927"/>
                  </a:cubicBezTo>
                  <a:cubicBezTo>
                    <a:pt x="687" y="928"/>
                    <a:pt x="687" y="929"/>
                    <a:pt x="687" y="929"/>
                  </a:cubicBezTo>
                  <a:cubicBezTo>
                    <a:pt x="687" y="930"/>
                    <a:pt x="687" y="930"/>
                    <a:pt x="687" y="930"/>
                  </a:cubicBezTo>
                  <a:cubicBezTo>
                    <a:pt x="687" y="931"/>
                    <a:pt x="687" y="931"/>
                    <a:pt x="687" y="931"/>
                  </a:cubicBezTo>
                  <a:cubicBezTo>
                    <a:pt x="687" y="932"/>
                    <a:pt x="688" y="933"/>
                    <a:pt x="688" y="933"/>
                  </a:cubicBezTo>
                  <a:cubicBezTo>
                    <a:pt x="688" y="934"/>
                    <a:pt x="688" y="935"/>
                    <a:pt x="688" y="935"/>
                  </a:cubicBezTo>
                  <a:cubicBezTo>
                    <a:pt x="688" y="935"/>
                    <a:pt x="688" y="936"/>
                    <a:pt x="688" y="936"/>
                  </a:cubicBezTo>
                  <a:cubicBezTo>
                    <a:pt x="688" y="936"/>
                    <a:pt x="688" y="937"/>
                    <a:pt x="688" y="937"/>
                  </a:cubicBezTo>
                  <a:cubicBezTo>
                    <a:pt x="688" y="937"/>
                    <a:pt x="688" y="938"/>
                    <a:pt x="688" y="938"/>
                  </a:cubicBezTo>
                  <a:cubicBezTo>
                    <a:pt x="688" y="939"/>
                    <a:pt x="688" y="939"/>
                    <a:pt x="688" y="940"/>
                  </a:cubicBezTo>
                  <a:cubicBezTo>
                    <a:pt x="688" y="940"/>
                    <a:pt x="688" y="940"/>
                    <a:pt x="688" y="941"/>
                  </a:cubicBezTo>
                  <a:cubicBezTo>
                    <a:pt x="688" y="941"/>
                    <a:pt x="689" y="942"/>
                    <a:pt x="689" y="942"/>
                  </a:cubicBezTo>
                  <a:cubicBezTo>
                    <a:pt x="688" y="942"/>
                    <a:pt x="687" y="942"/>
                    <a:pt x="686" y="942"/>
                  </a:cubicBezTo>
                  <a:cubicBezTo>
                    <a:pt x="685" y="942"/>
                    <a:pt x="685" y="942"/>
                    <a:pt x="684" y="942"/>
                  </a:cubicBezTo>
                  <a:cubicBezTo>
                    <a:pt x="684" y="942"/>
                    <a:pt x="684" y="943"/>
                    <a:pt x="683" y="943"/>
                  </a:cubicBezTo>
                  <a:cubicBezTo>
                    <a:pt x="682" y="943"/>
                    <a:pt x="682" y="943"/>
                    <a:pt x="681" y="944"/>
                  </a:cubicBezTo>
                  <a:cubicBezTo>
                    <a:pt x="681" y="944"/>
                    <a:pt x="681" y="944"/>
                    <a:pt x="681" y="943"/>
                  </a:cubicBezTo>
                  <a:cubicBezTo>
                    <a:pt x="681" y="943"/>
                    <a:pt x="681" y="943"/>
                    <a:pt x="680" y="944"/>
                  </a:cubicBezTo>
                  <a:cubicBezTo>
                    <a:pt x="680" y="944"/>
                    <a:pt x="680" y="944"/>
                    <a:pt x="680" y="944"/>
                  </a:cubicBezTo>
                  <a:cubicBezTo>
                    <a:pt x="679" y="944"/>
                    <a:pt x="679" y="944"/>
                    <a:pt x="678" y="944"/>
                  </a:cubicBezTo>
                  <a:cubicBezTo>
                    <a:pt x="678" y="944"/>
                    <a:pt x="677" y="944"/>
                    <a:pt x="676" y="944"/>
                  </a:cubicBezTo>
                  <a:cubicBezTo>
                    <a:pt x="676" y="944"/>
                    <a:pt x="675" y="944"/>
                    <a:pt x="674" y="944"/>
                  </a:cubicBezTo>
                  <a:cubicBezTo>
                    <a:pt x="673" y="944"/>
                    <a:pt x="673" y="944"/>
                    <a:pt x="672" y="944"/>
                  </a:cubicBezTo>
                  <a:cubicBezTo>
                    <a:pt x="671" y="944"/>
                    <a:pt x="671" y="944"/>
                    <a:pt x="670" y="944"/>
                  </a:cubicBezTo>
                  <a:cubicBezTo>
                    <a:pt x="670" y="944"/>
                    <a:pt x="670" y="944"/>
                    <a:pt x="669" y="944"/>
                  </a:cubicBezTo>
                  <a:cubicBezTo>
                    <a:pt x="663" y="931"/>
                    <a:pt x="655" y="933"/>
                    <a:pt x="648" y="944"/>
                  </a:cubicBezTo>
                  <a:cubicBezTo>
                    <a:pt x="655" y="948"/>
                    <a:pt x="663" y="955"/>
                    <a:pt x="669" y="946"/>
                  </a:cubicBezTo>
                  <a:cubicBezTo>
                    <a:pt x="670" y="946"/>
                    <a:pt x="670" y="946"/>
                    <a:pt x="670" y="946"/>
                  </a:cubicBezTo>
                  <a:cubicBezTo>
                    <a:pt x="670" y="946"/>
                    <a:pt x="670" y="946"/>
                    <a:pt x="670" y="946"/>
                  </a:cubicBezTo>
                  <a:cubicBezTo>
                    <a:pt x="671" y="946"/>
                    <a:pt x="671" y="946"/>
                    <a:pt x="672" y="946"/>
                  </a:cubicBezTo>
                  <a:cubicBezTo>
                    <a:pt x="673" y="946"/>
                    <a:pt x="674" y="946"/>
                    <a:pt x="674" y="946"/>
                  </a:cubicBezTo>
                  <a:cubicBezTo>
                    <a:pt x="675" y="946"/>
                    <a:pt x="676" y="946"/>
                    <a:pt x="677" y="946"/>
                  </a:cubicBezTo>
                  <a:cubicBezTo>
                    <a:pt x="677" y="946"/>
                    <a:pt x="677" y="946"/>
                    <a:pt x="677" y="946"/>
                  </a:cubicBezTo>
                  <a:cubicBezTo>
                    <a:pt x="676" y="946"/>
                    <a:pt x="676" y="947"/>
                    <a:pt x="675" y="947"/>
                  </a:cubicBezTo>
                  <a:cubicBezTo>
                    <a:pt x="675" y="947"/>
                    <a:pt x="674" y="947"/>
                    <a:pt x="674" y="947"/>
                  </a:cubicBezTo>
                  <a:cubicBezTo>
                    <a:pt x="674" y="947"/>
                    <a:pt x="676" y="947"/>
                    <a:pt x="678" y="946"/>
                  </a:cubicBezTo>
                  <a:cubicBezTo>
                    <a:pt x="678" y="946"/>
                    <a:pt x="679" y="946"/>
                    <a:pt x="680" y="946"/>
                  </a:cubicBezTo>
                  <a:cubicBezTo>
                    <a:pt x="680" y="946"/>
                    <a:pt x="680" y="945"/>
                    <a:pt x="680" y="945"/>
                  </a:cubicBezTo>
                  <a:cubicBezTo>
                    <a:pt x="681" y="945"/>
                    <a:pt x="681" y="945"/>
                    <a:pt x="681" y="945"/>
                  </a:cubicBezTo>
                  <a:cubicBezTo>
                    <a:pt x="681" y="945"/>
                    <a:pt x="681" y="945"/>
                    <a:pt x="681" y="945"/>
                  </a:cubicBezTo>
                  <a:cubicBezTo>
                    <a:pt x="681" y="945"/>
                    <a:pt x="682" y="945"/>
                    <a:pt x="682" y="945"/>
                  </a:cubicBezTo>
                  <a:cubicBezTo>
                    <a:pt x="682" y="945"/>
                    <a:pt x="682" y="945"/>
                    <a:pt x="682" y="945"/>
                  </a:cubicBezTo>
                  <a:cubicBezTo>
                    <a:pt x="683" y="945"/>
                    <a:pt x="683" y="945"/>
                    <a:pt x="684" y="945"/>
                  </a:cubicBezTo>
                  <a:cubicBezTo>
                    <a:pt x="685" y="944"/>
                    <a:pt x="685" y="944"/>
                    <a:pt x="686" y="944"/>
                  </a:cubicBezTo>
                  <a:cubicBezTo>
                    <a:pt x="687" y="944"/>
                    <a:pt x="688" y="944"/>
                    <a:pt x="689" y="944"/>
                  </a:cubicBezTo>
                  <a:cubicBezTo>
                    <a:pt x="690" y="944"/>
                    <a:pt x="690" y="944"/>
                    <a:pt x="691" y="944"/>
                  </a:cubicBezTo>
                  <a:cubicBezTo>
                    <a:pt x="691" y="944"/>
                    <a:pt x="691" y="944"/>
                    <a:pt x="691" y="944"/>
                  </a:cubicBezTo>
                  <a:cubicBezTo>
                    <a:pt x="692" y="944"/>
                    <a:pt x="692" y="944"/>
                    <a:pt x="692" y="944"/>
                  </a:cubicBezTo>
                  <a:cubicBezTo>
                    <a:pt x="693" y="945"/>
                    <a:pt x="694" y="945"/>
                    <a:pt x="695" y="946"/>
                  </a:cubicBezTo>
                  <a:cubicBezTo>
                    <a:pt x="696" y="946"/>
                    <a:pt x="697" y="947"/>
                    <a:pt x="698" y="947"/>
                  </a:cubicBezTo>
                  <a:cubicBezTo>
                    <a:pt x="700" y="949"/>
                    <a:pt x="702" y="950"/>
                    <a:pt x="704" y="952"/>
                  </a:cubicBezTo>
                  <a:cubicBezTo>
                    <a:pt x="706" y="953"/>
                    <a:pt x="709" y="955"/>
                    <a:pt x="711" y="956"/>
                  </a:cubicBezTo>
                  <a:cubicBezTo>
                    <a:pt x="715" y="959"/>
                    <a:pt x="719" y="962"/>
                    <a:pt x="723" y="965"/>
                  </a:cubicBezTo>
                  <a:cubicBezTo>
                    <a:pt x="725" y="967"/>
                    <a:pt x="727" y="968"/>
                    <a:pt x="729" y="969"/>
                  </a:cubicBezTo>
                  <a:cubicBezTo>
                    <a:pt x="731" y="971"/>
                    <a:pt x="733" y="972"/>
                    <a:pt x="735" y="973"/>
                  </a:cubicBezTo>
                  <a:cubicBezTo>
                    <a:pt x="735" y="973"/>
                    <a:pt x="736" y="973"/>
                    <a:pt x="736" y="973"/>
                  </a:cubicBezTo>
                  <a:cubicBezTo>
                    <a:pt x="737" y="973"/>
                    <a:pt x="737" y="974"/>
                    <a:pt x="737" y="974"/>
                  </a:cubicBezTo>
                  <a:cubicBezTo>
                    <a:pt x="738" y="974"/>
                    <a:pt x="739" y="974"/>
                    <a:pt x="740" y="975"/>
                  </a:cubicBezTo>
                  <a:cubicBezTo>
                    <a:pt x="742" y="975"/>
                    <a:pt x="743" y="975"/>
                    <a:pt x="744" y="975"/>
                  </a:cubicBezTo>
                  <a:cubicBezTo>
                    <a:pt x="744" y="975"/>
                    <a:pt x="745" y="975"/>
                    <a:pt x="745" y="975"/>
                  </a:cubicBezTo>
                  <a:cubicBezTo>
                    <a:pt x="743" y="976"/>
                    <a:pt x="740" y="977"/>
                    <a:pt x="738" y="978"/>
                  </a:cubicBezTo>
                  <a:cubicBezTo>
                    <a:pt x="737" y="979"/>
                    <a:pt x="736" y="980"/>
                    <a:pt x="735" y="980"/>
                  </a:cubicBezTo>
                  <a:cubicBezTo>
                    <a:pt x="734" y="981"/>
                    <a:pt x="732" y="982"/>
                    <a:pt x="731" y="982"/>
                  </a:cubicBezTo>
                  <a:cubicBezTo>
                    <a:pt x="729" y="984"/>
                    <a:pt x="727" y="986"/>
                    <a:pt x="725" y="987"/>
                  </a:cubicBezTo>
                  <a:cubicBezTo>
                    <a:pt x="725" y="987"/>
                    <a:pt x="725" y="988"/>
                    <a:pt x="724" y="988"/>
                  </a:cubicBezTo>
                  <a:cubicBezTo>
                    <a:pt x="724" y="988"/>
                    <a:pt x="723" y="988"/>
                    <a:pt x="723" y="987"/>
                  </a:cubicBezTo>
                  <a:cubicBezTo>
                    <a:pt x="722" y="987"/>
                    <a:pt x="722" y="987"/>
                    <a:pt x="722" y="987"/>
                  </a:cubicBezTo>
                  <a:cubicBezTo>
                    <a:pt x="721" y="987"/>
                    <a:pt x="721" y="987"/>
                    <a:pt x="721" y="986"/>
                  </a:cubicBezTo>
                  <a:cubicBezTo>
                    <a:pt x="720" y="986"/>
                    <a:pt x="720" y="986"/>
                    <a:pt x="719" y="986"/>
                  </a:cubicBezTo>
                  <a:cubicBezTo>
                    <a:pt x="719" y="986"/>
                    <a:pt x="719" y="986"/>
                    <a:pt x="719" y="986"/>
                  </a:cubicBezTo>
                  <a:cubicBezTo>
                    <a:pt x="718" y="986"/>
                    <a:pt x="718" y="986"/>
                    <a:pt x="718" y="986"/>
                  </a:cubicBezTo>
                  <a:cubicBezTo>
                    <a:pt x="717" y="985"/>
                    <a:pt x="717" y="985"/>
                    <a:pt x="716" y="985"/>
                  </a:cubicBezTo>
                  <a:cubicBezTo>
                    <a:pt x="716" y="985"/>
                    <a:pt x="715" y="985"/>
                    <a:pt x="715" y="985"/>
                  </a:cubicBezTo>
                  <a:cubicBezTo>
                    <a:pt x="714" y="985"/>
                    <a:pt x="713" y="985"/>
                    <a:pt x="713" y="985"/>
                  </a:cubicBezTo>
                  <a:cubicBezTo>
                    <a:pt x="712" y="985"/>
                    <a:pt x="712" y="985"/>
                    <a:pt x="711" y="985"/>
                  </a:cubicBezTo>
                  <a:cubicBezTo>
                    <a:pt x="710" y="985"/>
                    <a:pt x="708" y="985"/>
                    <a:pt x="707" y="985"/>
                  </a:cubicBezTo>
                  <a:cubicBezTo>
                    <a:pt x="706" y="985"/>
                    <a:pt x="704" y="985"/>
                    <a:pt x="703" y="985"/>
                  </a:cubicBezTo>
                  <a:cubicBezTo>
                    <a:pt x="701" y="985"/>
                    <a:pt x="700" y="985"/>
                    <a:pt x="699" y="986"/>
                  </a:cubicBezTo>
                  <a:cubicBezTo>
                    <a:pt x="698" y="986"/>
                    <a:pt x="697" y="986"/>
                    <a:pt x="696" y="986"/>
                  </a:cubicBezTo>
                  <a:cubicBezTo>
                    <a:pt x="680" y="979"/>
                    <a:pt x="679" y="991"/>
                    <a:pt x="665" y="993"/>
                  </a:cubicBezTo>
                  <a:cubicBezTo>
                    <a:pt x="678" y="1002"/>
                    <a:pt x="692" y="1007"/>
                    <a:pt x="696" y="989"/>
                  </a:cubicBezTo>
                  <a:cubicBezTo>
                    <a:pt x="696" y="989"/>
                    <a:pt x="696" y="989"/>
                    <a:pt x="696" y="989"/>
                  </a:cubicBezTo>
                  <a:cubicBezTo>
                    <a:pt x="697" y="989"/>
                    <a:pt x="698" y="988"/>
                    <a:pt x="699" y="988"/>
                  </a:cubicBezTo>
                  <a:cubicBezTo>
                    <a:pt x="701" y="988"/>
                    <a:pt x="702" y="987"/>
                    <a:pt x="703" y="987"/>
                  </a:cubicBezTo>
                  <a:cubicBezTo>
                    <a:pt x="705" y="987"/>
                    <a:pt x="706" y="987"/>
                    <a:pt x="707" y="987"/>
                  </a:cubicBezTo>
                  <a:cubicBezTo>
                    <a:pt x="708" y="987"/>
                    <a:pt x="710" y="987"/>
                    <a:pt x="711" y="987"/>
                  </a:cubicBezTo>
                  <a:cubicBezTo>
                    <a:pt x="712" y="987"/>
                    <a:pt x="712" y="987"/>
                    <a:pt x="713" y="987"/>
                  </a:cubicBezTo>
                  <a:cubicBezTo>
                    <a:pt x="713" y="987"/>
                    <a:pt x="714" y="987"/>
                    <a:pt x="714" y="987"/>
                  </a:cubicBezTo>
                  <a:cubicBezTo>
                    <a:pt x="715" y="987"/>
                    <a:pt x="716" y="987"/>
                    <a:pt x="716" y="987"/>
                  </a:cubicBezTo>
                  <a:cubicBezTo>
                    <a:pt x="717" y="988"/>
                    <a:pt x="717" y="988"/>
                    <a:pt x="718" y="988"/>
                  </a:cubicBezTo>
                  <a:cubicBezTo>
                    <a:pt x="718" y="988"/>
                    <a:pt x="718" y="988"/>
                    <a:pt x="718" y="988"/>
                  </a:cubicBezTo>
                  <a:cubicBezTo>
                    <a:pt x="719" y="988"/>
                    <a:pt x="719" y="988"/>
                    <a:pt x="719" y="988"/>
                  </a:cubicBezTo>
                  <a:cubicBezTo>
                    <a:pt x="720" y="988"/>
                    <a:pt x="720" y="988"/>
                    <a:pt x="720" y="988"/>
                  </a:cubicBezTo>
                  <a:cubicBezTo>
                    <a:pt x="721" y="988"/>
                    <a:pt x="722" y="988"/>
                    <a:pt x="723" y="988"/>
                  </a:cubicBezTo>
                  <a:cubicBezTo>
                    <a:pt x="723" y="988"/>
                    <a:pt x="724" y="988"/>
                    <a:pt x="724" y="988"/>
                  </a:cubicBezTo>
                  <a:cubicBezTo>
                    <a:pt x="722" y="991"/>
                    <a:pt x="720" y="993"/>
                    <a:pt x="718" y="995"/>
                  </a:cubicBezTo>
                  <a:cubicBezTo>
                    <a:pt x="718" y="994"/>
                    <a:pt x="718" y="994"/>
                    <a:pt x="718" y="994"/>
                  </a:cubicBezTo>
                  <a:cubicBezTo>
                    <a:pt x="718" y="994"/>
                    <a:pt x="718" y="995"/>
                    <a:pt x="718" y="995"/>
                  </a:cubicBezTo>
                  <a:cubicBezTo>
                    <a:pt x="717" y="995"/>
                    <a:pt x="717" y="995"/>
                    <a:pt x="717" y="996"/>
                  </a:cubicBezTo>
                  <a:cubicBezTo>
                    <a:pt x="717" y="996"/>
                    <a:pt x="716" y="996"/>
                    <a:pt x="716" y="996"/>
                  </a:cubicBezTo>
                  <a:cubicBezTo>
                    <a:pt x="716" y="996"/>
                    <a:pt x="716" y="997"/>
                    <a:pt x="716" y="997"/>
                  </a:cubicBezTo>
                  <a:cubicBezTo>
                    <a:pt x="716" y="997"/>
                    <a:pt x="716" y="997"/>
                    <a:pt x="716" y="997"/>
                  </a:cubicBezTo>
                  <a:cubicBezTo>
                    <a:pt x="716" y="998"/>
                    <a:pt x="716" y="998"/>
                    <a:pt x="716" y="999"/>
                  </a:cubicBezTo>
                  <a:cubicBezTo>
                    <a:pt x="716" y="999"/>
                    <a:pt x="716" y="999"/>
                    <a:pt x="716" y="999"/>
                  </a:cubicBezTo>
                  <a:cubicBezTo>
                    <a:pt x="715" y="1001"/>
                    <a:pt x="714" y="1002"/>
                    <a:pt x="714" y="1003"/>
                  </a:cubicBezTo>
                  <a:cubicBezTo>
                    <a:pt x="714" y="1004"/>
                    <a:pt x="714" y="1004"/>
                    <a:pt x="714" y="1005"/>
                  </a:cubicBezTo>
                  <a:cubicBezTo>
                    <a:pt x="713" y="1005"/>
                    <a:pt x="713" y="1006"/>
                    <a:pt x="713" y="1006"/>
                  </a:cubicBezTo>
                  <a:cubicBezTo>
                    <a:pt x="713" y="1006"/>
                    <a:pt x="714" y="1005"/>
                    <a:pt x="714" y="1005"/>
                  </a:cubicBezTo>
                  <a:cubicBezTo>
                    <a:pt x="714" y="1005"/>
                    <a:pt x="714" y="1004"/>
                    <a:pt x="714" y="1003"/>
                  </a:cubicBezTo>
                  <a:cubicBezTo>
                    <a:pt x="715" y="1003"/>
                    <a:pt x="715" y="1002"/>
                    <a:pt x="715" y="1001"/>
                  </a:cubicBezTo>
                  <a:cubicBezTo>
                    <a:pt x="715" y="1002"/>
                    <a:pt x="715" y="1002"/>
                    <a:pt x="715" y="1002"/>
                  </a:cubicBezTo>
                  <a:cubicBezTo>
                    <a:pt x="715" y="1003"/>
                    <a:pt x="715" y="1004"/>
                    <a:pt x="715" y="1004"/>
                  </a:cubicBezTo>
                  <a:cubicBezTo>
                    <a:pt x="715" y="1005"/>
                    <a:pt x="715" y="1005"/>
                    <a:pt x="715" y="1005"/>
                  </a:cubicBezTo>
                  <a:cubicBezTo>
                    <a:pt x="715" y="1005"/>
                    <a:pt x="715" y="1005"/>
                    <a:pt x="715" y="1005"/>
                  </a:cubicBezTo>
                  <a:cubicBezTo>
                    <a:pt x="712" y="1008"/>
                    <a:pt x="712" y="1012"/>
                    <a:pt x="712" y="1015"/>
                  </a:cubicBezTo>
                  <a:cubicBezTo>
                    <a:pt x="656" y="1004"/>
                    <a:pt x="619" y="1051"/>
                    <a:pt x="570" y="1079"/>
                  </a:cubicBezTo>
                  <a:cubicBezTo>
                    <a:pt x="539" y="1097"/>
                    <a:pt x="518" y="1101"/>
                    <a:pt x="484" y="1094"/>
                  </a:cubicBezTo>
                  <a:cubicBezTo>
                    <a:pt x="467" y="1091"/>
                    <a:pt x="436" y="1078"/>
                    <a:pt x="418" y="1074"/>
                  </a:cubicBezTo>
                  <a:cubicBezTo>
                    <a:pt x="417" y="1072"/>
                    <a:pt x="416" y="1070"/>
                    <a:pt x="414" y="1068"/>
                  </a:cubicBezTo>
                  <a:cubicBezTo>
                    <a:pt x="414" y="1067"/>
                    <a:pt x="413" y="1066"/>
                    <a:pt x="412" y="1065"/>
                  </a:cubicBezTo>
                  <a:cubicBezTo>
                    <a:pt x="412" y="1064"/>
                    <a:pt x="411" y="1063"/>
                    <a:pt x="410" y="1061"/>
                  </a:cubicBezTo>
                  <a:cubicBezTo>
                    <a:pt x="405" y="1052"/>
                    <a:pt x="398" y="1042"/>
                    <a:pt x="391" y="1031"/>
                  </a:cubicBezTo>
                  <a:cubicBezTo>
                    <a:pt x="387" y="1025"/>
                    <a:pt x="384" y="1020"/>
                    <a:pt x="380" y="1014"/>
                  </a:cubicBezTo>
                  <a:cubicBezTo>
                    <a:pt x="380" y="1014"/>
                    <a:pt x="380" y="1013"/>
                    <a:pt x="379" y="1012"/>
                  </a:cubicBezTo>
                  <a:cubicBezTo>
                    <a:pt x="379" y="1011"/>
                    <a:pt x="379" y="1009"/>
                    <a:pt x="379" y="1007"/>
                  </a:cubicBezTo>
                  <a:cubicBezTo>
                    <a:pt x="378" y="1007"/>
                    <a:pt x="378" y="1006"/>
                    <a:pt x="378" y="1006"/>
                  </a:cubicBezTo>
                  <a:cubicBezTo>
                    <a:pt x="378" y="1005"/>
                    <a:pt x="378" y="1005"/>
                    <a:pt x="378" y="1004"/>
                  </a:cubicBezTo>
                  <a:cubicBezTo>
                    <a:pt x="378" y="1004"/>
                    <a:pt x="378" y="1002"/>
                    <a:pt x="378" y="1001"/>
                  </a:cubicBezTo>
                  <a:cubicBezTo>
                    <a:pt x="378" y="999"/>
                    <a:pt x="378" y="997"/>
                    <a:pt x="379" y="995"/>
                  </a:cubicBezTo>
                  <a:cubicBezTo>
                    <a:pt x="379" y="995"/>
                    <a:pt x="379" y="994"/>
                    <a:pt x="379" y="994"/>
                  </a:cubicBezTo>
                  <a:cubicBezTo>
                    <a:pt x="379" y="994"/>
                    <a:pt x="379" y="994"/>
                    <a:pt x="380" y="993"/>
                  </a:cubicBezTo>
                  <a:cubicBezTo>
                    <a:pt x="380" y="993"/>
                    <a:pt x="380" y="993"/>
                    <a:pt x="380" y="993"/>
                  </a:cubicBezTo>
                  <a:cubicBezTo>
                    <a:pt x="380" y="993"/>
                    <a:pt x="380" y="993"/>
                    <a:pt x="380" y="993"/>
                  </a:cubicBezTo>
                  <a:cubicBezTo>
                    <a:pt x="380" y="992"/>
                    <a:pt x="380" y="992"/>
                    <a:pt x="381" y="992"/>
                  </a:cubicBezTo>
                  <a:cubicBezTo>
                    <a:pt x="381" y="991"/>
                    <a:pt x="382" y="990"/>
                    <a:pt x="383" y="989"/>
                  </a:cubicBezTo>
                  <a:cubicBezTo>
                    <a:pt x="384" y="989"/>
                    <a:pt x="384" y="988"/>
                    <a:pt x="385" y="988"/>
                  </a:cubicBezTo>
                  <a:cubicBezTo>
                    <a:pt x="385" y="987"/>
                    <a:pt x="386" y="987"/>
                    <a:pt x="386" y="986"/>
                  </a:cubicBezTo>
                  <a:cubicBezTo>
                    <a:pt x="387" y="986"/>
                    <a:pt x="387" y="985"/>
                    <a:pt x="388" y="985"/>
                  </a:cubicBezTo>
                  <a:cubicBezTo>
                    <a:pt x="388" y="984"/>
                    <a:pt x="389" y="984"/>
                    <a:pt x="389" y="983"/>
                  </a:cubicBezTo>
                  <a:cubicBezTo>
                    <a:pt x="391" y="981"/>
                    <a:pt x="393" y="979"/>
                    <a:pt x="394" y="976"/>
                  </a:cubicBezTo>
                  <a:cubicBezTo>
                    <a:pt x="394" y="976"/>
                    <a:pt x="394" y="975"/>
                    <a:pt x="395" y="975"/>
                  </a:cubicBezTo>
                  <a:cubicBezTo>
                    <a:pt x="395" y="974"/>
                    <a:pt x="395" y="974"/>
                    <a:pt x="395" y="974"/>
                  </a:cubicBezTo>
                  <a:cubicBezTo>
                    <a:pt x="395" y="973"/>
                    <a:pt x="396" y="973"/>
                    <a:pt x="396" y="972"/>
                  </a:cubicBezTo>
                  <a:cubicBezTo>
                    <a:pt x="396" y="971"/>
                    <a:pt x="397" y="970"/>
                    <a:pt x="397" y="970"/>
                  </a:cubicBezTo>
                  <a:cubicBezTo>
                    <a:pt x="397" y="969"/>
                    <a:pt x="397" y="968"/>
                    <a:pt x="398" y="968"/>
                  </a:cubicBezTo>
                  <a:cubicBezTo>
                    <a:pt x="399" y="965"/>
                    <a:pt x="399" y="962"/>
                    <a:pt x="400" y="959"/>
                  </a:cubicBezTo>
                  <a:cubicBezTo>
                    <a:pt x="400" y="958"/>
                    <a:pt x="400" y="956"/>
                    <a:pt x="400" y="955"/>
                  </a:cubicBezTo>
                  <a:cubicBezTo>
                    <a:pt x="400" y="954"/>
                    <a:pt x="401" y="954"/>
                    <a:pt x="401" y="953"/>
                  </a:cubicBezTo>
                  <a:cubicBezTo>
                    <a:pt x="401" y="953"/>
                    <a:pt x="401" y="953"/>
                    <a:pt x="401" y="953"/>
                  </a:cubicBezTo>
                  <a:cubicBezTo>
                    <a:pt x="401" y="953"/>
                    <a:pt x="401" y="953"/>
                    <a:pt x="401" y="953"/>
                  </a:cubicBezTo>
                  <a:cubicBezTo>
                    <a:pt x="401" y="952"/>
                    <a:pt x="401" y="952"/>
                    <a:pt x="402" y="951"/>
                  </a:cubicBezTo>
                  <a:cubicBezTo>
                    <a:pt x="402" y="950"/>
                    <a:pt x="403" y="950"/>
                    <a:pt x="403" y="949"/>
                  </a:cubicBezTo>
                  <a:cubicBezTo>
                    <a:pt x="404" y="949"/>
                    <a:pt x="404" y="948"/>
                    <a:pt x="405" y="948"/>
                  </a:cubicBezTo>
                  <a:cubicBezTo>
                    <a:pt x="406" y="947"/>
                    <a:pt x="406" y="947"/>
                    <a:pt x="407" y="946"/>
                  </a:cubicBezTo>
                  <a:cubicBezTo>
                    <a:pt x="407" y="946"/>
                    <a:pt x="408" y="945"/>
                    <a:pt x="409" y="945"/>
                  </a:cubicBezTo>
                  <a:cubicBezTo>
                    <a:pt x="409" y="945"/>
                    <a:pt x="409" y="944"/>
                    <a:pt x="409" y="944"/>
                  </a:cubicBezTo>
                  <a:cubicBezTo>
                    <a:pt x="424" y="951"/>
                    <a:pt x="429" y="943"/>
                    <a:pt x="426" y="927"/>
                  </a:cubicBezTo>
                  <a:cubicBezTo>
                    <a:pt x="417" y="930"/>
                    <a:pt x="405" y="929"/>
                    <a:pt x="408" y="943"/>
                  </a:cubicBezTo>
                  <a:cubicBezTo>
                    <a:pt x="407" y="943"/>
                    <a:pt x="407" y="943"/>
                    <a:pt x="407" y="943"/>
                  </a:cubicBezTo>
                  <a:cubicBezTo>
                    <a:pt x="407" y="943"/>
                    <a:pt x="407" y="943"/>
                    <a:pt x="407" y="943"/>
                  </a:cubicBezTo>
                  <a:cubicBezTo>
                    <a:pt x="406" y="944"/>
                    <a:pt x="406" y="944"/>
                    <a:pt x="405" y="944"/>
                  </a:cubicBezTo>
                  <a:cubicBezTo>
                    <a:pt x="405" y="945"/>
                    <a:pt x="404" y="945"/>
                    <a:pt x="404" y="946"/>
                  </a:cubicBezTo>
                  <a:cubicBezTo>
                    <a:pt x="403" y="947"/>
                    <a:pt x="402" y="947"/>
                    <a:pt x="402" y="948"/>
                  </a:cubicBezTo>
                  <a:cubicBezTo>
                    <a:pt x="401" y="948"/>
                    <a:pt x="401" y="949"/>
                    <a:pt x="401" y="949"/>
                  </a:cubicBezTo>
                  <a:cubicBezTo>
                    <a:pt x="401" y="948"/>
                    <a:pt x="401" y="948"/>
                    <a:pt x="401" y="947"/>
                  </a:cubicBezTo>
                  <a:cubicBezTo>
                    <a:pt x="401" y="946"/>
                    <a:pt x="401" y="946"/>
                    <a:pt x="401" y="945"/>
                  </a:cubicBezTo>
                  <a:cubicBezTo>
                    <a:pt x="401" y="945"/>
                    <a:pt x="400" y="945"/>
                    <a:pt x="400" y="944"/>
                  </a:cubicBezTo>
                  <a:cubicBezTo>
                    <a:pt x="400" y="944"/>
                    <a:pt x="400" y="944"/>
                    <a:pt x="400" y="943"/>
                  </a:cubicBezTo>
                  <a:cubicBezTo>
                    <a:pt x="400" y="943"/>
                    <a:pt x="400" y="942"/>
                    <a:pt x="400" y="942"/>
                  </a:cubicBezTo>
                  <a:cubicBezTo>
                    <a:pt x="400" y="941"/>
                    <a:pt x="400" y="941"/>
                    <a:pt x="400" y="940"/>
                  </a:cubicBezTo>
                  <a:cubicBezTo>
                    <a:pt x="400" y="939"/>
                    <a:pt x="399" y="938"/>
                    <a:pt x="399" y="937"/>
                  </a:cubicBezTo>
                  <a:cubicBezTo>
                    <a:pt x="399" y="936"/>
                    <a:pt x="398" y="935"/>
                    <a:pt x="398" y="935"/>
                  </a:cubicBezTo>
                  <a:cubicBezTo>
                    <a:pt x="398" y="934"/>
                    <a:pt x="398" y="933"/>
                    <a:pt x="397" y="932"/>
                  </a:cubicBezTo>
                  <a:cubicBezTo>
                    <a:pt x="397" y="931"/>
                    <a:pt x="396" y="930"/>
                    <a:pt x="396" y="930"/>
                  </a:cubicBezTo>
                  <a:cubicBezTo>
                    <a:pt x="396" y="929"/>
                    <a:pt x="395" y="929"/>
                    <a:pt x="395" y="929"/>
                  </a:cubicBezTo>
                  <a:cubicBezTo>
                    <a:pt x="395" y="929"/>
                    <a:pt x="396" y="930"/>
                    <a:pt x="396" y="933"/>
                  </a:cubicBezTo>
                  <a:cubicBezTo>
                    <a:pt x="396" y="933"/>
                    <a:pt x="397" y="934"/>
                    <a:pt x="397" y="935"/>
                  </a:cubicBezTo>
                  <a:cubicBezTo>
                    <a:pt x="397" y="936"/>
                    <a:pt x="397" y="937"/>
                    <a:pt x="397" y="937"/>
                  </a:cubicBezTo>
                  <a:cubicBezTo>
                    <a:pt x="397" y="939"/>
                    <a:pt x="397" y="941"/>
                    <a:pt x="398" y="944"/>
                  </a:cubicBezTo>
                  <a:cubicBezTo>
                    <a:pt x="398" y="944"/>
                    <a:pt x="398" y="944"/>
                    <a:pt x="398" y="944"/>
                  </a:cubicBezTo>
                  <a:cubicBezTo>
                    <a:pt x="398" y="945"/>
                    <a:pt x="398" y="945"/>
                    <a:pt x="398" y="945"/>
                  </a:cubicBezTo>
                  <a:cubicBezTo>
                    <a:pt x="398" y="946"/>
                    <a:pt x="398" y="946"/>
                    <a:pt x="398" y="947"/>
                  </a:cubicBezTo>
                  <a:cubicBezTo>
                    <a:pt x="398" y="948"/>
                    <a:pt x="398" y="949"/>
                    <a:pt x="398" y="951"/>
                  </a:cubicBezTo>
                  <a:cubicBezTo>
                    <a:pt x="398" y="951"/>
                    <a:pt x="398" y="951"/>
                    <a:pt x="398" y="952"/>
                  </a:cubicBezTo>
                  <a:cubicBezTo>
                    <a:pt x="398" y="952"/>
                    <a:pt x="398" y="952"/>
                    <a:pt x="398" y="953"/>
                  </a:cubicBezTo>
                  <a:cubicBezTo>
                    <a:pt x="398" y="953"/>
                    <a:pt x="398" y="954"/>
                    <a:pt x="398" y="954"/>
                  </a:cubicBezTo>
                  <a:cubicBezTo>
                    <a:pt x="398" y="955"/>
                    <a:pt x="398" y="955"/>
                    <a:pt x="398" y="955"/>
                  </a:cubicBezTo>
                  <a:cubicBezTo>
                    <a:pt x="398" y="955"/>
                    <a:pt x="398" y="955"/>
                    <a:pt x="398" y="955"/>
                  </a:cubicBezTo>
                  <a:cubicBezTo>
                    <a:pt x="398" y="956"/>
                    <a:pt x="397" y="957"/>
                    <a:pt x="397" y="959"/>
                  </a:cubicBezTo>
                  <a:cubicBezTo>
                    <a:pt x="397" y="961"/>
                    <a:pt x="396" y="964"/>
                    <a:pt x="395" y="967"/>
                  </a:cubicBezTo>
                  <a:cubicBezTo>
                    <a:pt x="395" y="967"/>
                    <a:pt x="395" y="968"/>
                    <a:pt x="394" y="969"/>
                  </a:cubicBezTo>
                  <a:cubicBezTo>
                    <a:pt x="394" y="969"/>
                    <a:pt x="394" y="970"/>
                    <a:pt x="394" y="971"/>
                  </a:cubicBezTo>
                  <a:cubicBezTo>
                    <a:pt x="393" y="971"/>
                    <a:pt x="393" y="972"/>
                    <a:pt x="393" y="973"/>
                  </a:cubicBezTo>
                  <a:cubicBezTo>
                    <a:pt x="392" y="973"/>
                    <a:pt x="392" y="973"/>
                    <a:pt x="392" y="973"/>
                  </a:cubicBezTo>
                  <a:cubicBezTo>
                    <a:pt x="392" y="974"/>
                    <a:pt x="392" y="974"/>
                    <a:pt x="392" y="974"/>
                  </a:cubicBezTo>
                  <a:cubicBezTo>
                    <a:pt x="391" y="976"/>
                    <a:pt x="390" y="978"/>
                    <a:pt x="389" y="979"/>
                  </a:cubicBezTo>
                  <a:cubicBezTo>
                    <a:pt x="389" y="979"/>
                    <a:pt x="389" y="979"/>
                    <a:pt x="389" y="978"/>
                  </a:cubicBezTo>
                  <a:cubicBezTo>
                    <a:pt x="389" y="978"/>
                    <a:pt x="389" y="978"/>
                    <a:pt x="389" y="978"/>
                  </a:cubicBezTo>
                  <a:cubicBezTo>
                    <a:pt x="389" y="978"/>
                    <a:pt x="389" y="977"/>
                    <a:pt x="389" y="977"/>
                  </a:cubicBezTo>
                  <a:cubicBezTo>
                    <a:pt x="389" y="976"/>
                    <a:pt x="388" y="976"/>
                    <a:pt x="388" y="976"/>
                  </a:cubicBezTo>
                  <a:cubicBezTo>
                    <a:pt x="388" y="975"/>
                    <a:pt x="388" y="975"/>
                    <a:pt x="388" y="975"/>
                  </a:cubicBezTo>
                  <a:cubicBezTo>
                    <a:pt x="388" y="975"/>
                    <a:pt x="388" y="974"/>
                    <a:pt x="388" y="974"/>
                  </a:cubicBezTo>
                  <a:cubicBezTo>
                    <a:pt x="388" y="974"/>
                    <a:pt x="388" y="973"/>
                    <a:pt x="388" y="973"/>
                  </a:cubicBezTo>
                  <a:cubicBezTo>
                    <a:pt x="387" y="972"/>
                    <a:pt x="387" y="971"/>
                    <a:pt x="386" y="970"/>
                  </a:cubicBezTo>
                  <a:cubicBezTo>
                    <a:pt x="386" y="969"/>
                    <a:pt x="386" y="968"/>
                    <a:pt x="385" y="967"/>
                  </a:cubicBezTo>
                  <a:cubicBezTo>
                    <a:pt x="385" y="967"/>
                    <a:pt x="385" y="967"/>
                    <a:pt x="385" y="966"/>
                  </a:cubicBezTo>
                  <a:cubicBezTo>
                    <a:pt x="389" y="956"/>
                    <a:pt x="372" y="950"/>
                    <a:pt x="365" y="948"/>
                  </a:cubicBezTo>
                  <a:cubicBezTo>
                    <a:pt x="370" y="955"/>
                    <a:pt x="368" y="973"/>
                    <a:pt x="382" y="968"/>
                  </a:cubicBezTo>
                  <a:cubicBezTo>
                    <a:pt x="382" y="967"/>
                    <a:pt x="382" y="967"/>
                    <a:pt x="382" y="967"/>
                  </a:cubicBezTo>
                  <a:cubicBezTo>
                    <a:pt x="383" y="967"/>
                    <a:pt x="383" y="968"/>
                    <a:pt x="383" y="968"/>
                  </a:cubicBezTo>
                  <a:cubicBezTo>
                    <a:pt x="384" y="968"/>
                    <a:pt x="384" y="968"/>
                    <a:pt x="384" y="968"/>
                  </a:cubicBezTo>
                  <a:cubicBezTo>
                    <a:pt x="384" y="968"/>
                    <a:pt x="384" y="968"/>
                    <a:pt x="384" y="968"/>
                  </a:cubicBezTo>
                  <a:cubicBezTo>
                    <a:pt x="384" y="969"/>
                    <a:pt x="385" y="970"/>
                    <a:pt x="385" y="971"/>
                  </a:cubicBezTo>
                  <a:cubicBezTo>
                    <a:pt x="386" y="971"/>
                    <a:pt x="386" y="972"/>
                    <a:pt x="386" y="973"/>
                  </a:cubicBezTo>
                  <a:cubicBezTo>
                    <a:pt x="386" y="974"/>
                    <a:pt x="387" y="974"/>
                    <a:pt x="387" y="975"/>
                  </a:cubicBezTo>
                  <a:cubicBezTo>
                    <a:pt x="387" y="975"/>
                    <a:pt x="387" y="975"/>
                    <a:pt x="387" y="975"/>
                  </a:cubicBezTo>
                  <a:cubicBezTo>
                    <a:pt x="387" y="975"/>
                    <a:pt x="387" y="976"/>
                    <a:pt x="387" y="976"/>
                  </a:cubicBezTo>
                  <a:cubicBezTo>
                    <a:pt x="387" y="976"/>
                    <a:pt x="387" y="977"/>
                    <a:pt x="387" y="977"/>
                  </a:cubicBezTo>
                  <a:cubicBezTo>
                    <a:pt x="387" y="977"/>
                    <a:pt x="387" y="978"/>
                    <a:pt x="387" y="978"/>
                  </a:cubicBezTo>
                  <a:cubicBezTo>
                    <a:pt x="388" y="978"/>
                    <a:pt x="388" y="978"/>
                    <a:pt x="388" y="979"/>
                  </a:cubicBezTo>
                  <a:cubicBezTo>
                    <a:pt x="388" y="979"/>
                    <a:pt x="388" y="979"/>
                    <a:pt x="388" y="979"/>
                  </a:cubicBezTo>
                  <a:cubicBezTo>
                    <a:pt x="388" y="979"/>
                    <a:pt x="388" y="980"/>
                    <a:pt x="388" y="980"/>
                  </a:cubicBezTo>
                  <a:cubicBezTo>
                    <a:pt x="388" y="980"/>
                    <a:pt x="388" y="980"/>
                    <a:pt x="388" y="980"/>
                  </a:cubicBezTo>
                  <a:cubicBezTo>
                    <a:pt x="388" y="981"/>
                    <a:pt x="387" y="981"/>
                    <a:pt x="387" y="981"/>
                  </a:cubicBezTo>
                  <a:cubicBezTo>
                    <a:pt x="387" y="982"/>
                    <a:pt x="386" y="982"/>
                    <a:pt x="386" y="983"/>
                  </a:cubicBezTo>
                  <a:cubicBezTo>
                    <a:pt x="385" y="983"/>
                    <a:pt x="385" y="984"/>
                    <a:pt x="384" y="984"/>
                  </a:cubicBezTo>
                  <a:cubicBezTo>
                    <a:pt x="384" y="985"/>
                    <a:pt x="383" y="985"/>
                    <a:pt x="383" y="986"/>
                  </a:cubicBezTo>
                  <a:cubicBezTo>
                    <a:pt x="382" y="986"/>
                    <a:pt x="382" y="987"/>
                    <a:pt x="381" y="987"/>
                  </a:cubicBezTo>
                  <a:cubicBezTo>
                    <a:pt x="380" y="988"/>
                    <a:pt x="379" y="989"/>
                    <a:pt x="379" y="990"/>
                  </a:cubicBezTo>
                  <a:cubicBezTo>
                    <a:pt x="378" y="990"/>
                    <a:pt x="378" y="991"/>
                    <a:pt x="378" y="991"/>
                  </a:cubicBezTo>
                  <a:cubicBezTo>
                    <a:pt x="378" y="991"/>
                    <a:pt x="378" y="991"/>
                    <a:pt x="378" y="991"/>
                  </a:cubicBezTo>
                  <a:cubicBezTo>
                    <a:pt x="377" y="992"/>
                    <a:pt x="377" y="992"/>
                    <a:pt x="377" y="992"/>
                  </a:cubicBezTo>
                  <a:cubicBezTo>
                    <a:pt x="377" y="992"/>
                    <a:pt x="377" y="992"/>
                    <a:pt x="377" y="993"/>
                  </a:cubicBezTo>
                  <a:cubicBezTo>
                    <a:pt x="377" y="993"/>
                    <a:pt x="376" y="993"/>
                    <a:pt x="376" y="994"/>
                  </a:cubicBezTo>
                  <a:cubicBezTo>
                    <a:pt x="375" y="996"/>
                    <a:pt x="375" y="999"/>
                    <a:pt x="375" y="1001"/>
                  </a:cubicBezTo>
                  <a:cubicBezTo>
                    <a:pt x="375" y="1002"/>
                    <a:pt x="375" y="1003"/>
                    <a:pt x="375" y="1003"/>
                  </a:cubicBezTo>
                  <a:cubicBezTo>
                    <a:pt x="375" y="1004"/>
                    <a:pt x="375" y="1004"/>
                    <a:pt x="376" y="1005"/>
                  </a:cubicBezTo>
                  <a:cubicBezTo>
                    <a:pt x="376" y="1005"/>
                    <a:pt x="376" y="1006"/>
                    <a:pt x="376" y="1006"/>
                  </a:cubicBezTo>
                  <a:cubicBezTo>
                    <a:pt x="376" y="1007"/>
                    <a:pt x="376" y="1007"/>
                    <a:pt x="377" y="1008"/>
                  </a:cubicBezTo>
                  <a:cubicBezTo>
                    <a:pt x="377" y="1009"/>
                    <a:pt x="377" y="1010"/>
                    <a:pt x="378" y="1011"/>
                  </a:cubicBezTo>
                  <a:cubicBezTo>
                    <a:pt x="376" y="1009"/>
                    <a:pt x="375" y="1007"/>
                    <a:pt x="374" y="1004"/>
                  </a:cubicBezTo>
                  <a:cubicBezTo>
                    <a:pt x="372" y="1002"/>
                    <a:pt x="369" y="999"/>
                    <a:pt x="367" y="996"/>
                  </a:cubicBezTo>
                  <a:cubicBezTo>
                    <a:pt x="366" y="995"/>
                    <a:pt x="364" y="993"/>
                    <a:pt x="363" y="992"/>
                  </a:cubicBezTo>
                  <a:cubicBezTo>
                    <a:pt x="362" y="992"/>
                    <a:pt x="361" y="991"/>
                    <a:pt x="361" y="990"/>
                  </a:cubicBezTo>
                  <a:cubicBezTo>
                    <a:pt x="360" y="990"/>
                    <a:pt x="359" y="989"/>
                    <a:pt x="359" y="989"/>
                  </a:cubicBezTo>
                  <a:cubicBezTo>
                    <a:pt x="356" y="987"/>
                    <a:pt x="353" y="985"/>
                    <a:pt x="350" y="983"/>
                  </a:cubicBezTo>
                  <a:cubicBezTo>
                    <a:pt x="344" y="980"/>
                    <a:pt x="339" y="976"/>
                    <a:pt x="334" y="972"/>
                  </a:cubicBezTo>
                  <a:cubicBezTo>
                    <a:pt x="331" y="969"/>
                    <a:pt x="329" y="967"/>
                    <a:pt x="327" y="965"/>
                  </a:cubicBezTo>
                  <a:cubicBezTo>
                    <a:pt x="324" y="963"/>
                    <a:pt x="322" y="960"/>
                    <a:pt x="320" y="958"/>
                  </a:cubicBezTo>
                  <a:cubicBezTo>
                    <a:pt x="319" y="957"/>
                    <a:pt x="317" y="956"/>
                    <a:pt x="316" y="955"/>
                  </a:cubicBezTo>
                  <a:cubicBezTo>
                    <a:pt x="316" y="954"/>
                    <a:pt x="316" y="954"/>
                    <a:pt x="316" y="953"/>
                  </a:cubicBezTo>
                  <a:cubicBezTo>
                    <a:pt x="316" y="952"/>
                    <a:pt x="316" y="951"/>
                    <a:pt x="316" y="949"/>
                  </a:cubicBezTo>
                  <a:cubicBezTo>
                    <a:pt x="316" y="949"/>
                    <a:pt x="316" y="948"/>
                    <a:pt x="316" y="948"/>
                  </a:cubicBezTo>
                  <a:cubicBezTo>
                    <a:pt x="316" y="948"/>
                    <a:pt x="316" y="947"/>
                    <a:pt x="316" y="947"/>
                  </a:cubicBezTo>
                  <a:cubicBezTo>
                    <a:pt x="316" y="946"/>
                    <a:pt x="316" y="945"/>
                    <a:pt x="316" y="944"/>
                  </a:cubicBezTo>
                  <a:cubicBezTo>
                    <a:pt x="316" y="943"/>
                    <a:pt x="317" y="942"/>
                    <a:pt x="317" y="941"/>
                  </a:cubicBezTo>
                  <a:cubicBezTo>
                    <a:pt x="317" y="941"/>
                    <a:pt x="317" y="941"/>
                    <a:pt x="317" y="941"/>
                  </a:cubicBezTo>
                  <a:cubicBezTo>
                    <a:pt x="317" y="940"/>
                    <a:pt x="317" y="940"/>
                    <a:pt x="318" y="940"/>
                  </a:cubicBezTo>
                  <a:cubicBezTo>
                    <a:pt x="318" y="940"/>
                    <a:pt x="318" y="940"/>
                    <a:pt x="318" y="939"/>
                  </a:cubicBezTo>
                  <a:cubicBezTo>
                    <a:pt x="318" y="939"/>
                    <a:pt x="318" y="939"/>
                    <a:pt x="318" y="939"/>
                  </a:cubicBezTo>
                  <a:cubicBezTo>
                    <a:pt x="319" y="937"/>
                    <a:pt x="321" y="935"/>
                    <a:pt x="323" y="934"/>
                  </a:cubicBezTo>
                  <a:cubicBezTo>
                    <a:pt x="323" y="933"/>
                    <a:pt x="324" y="932"/>
                    <a:pt x="325" y="930"/>
                  </a:cubicBezTo>
                  <a:cubicBezTo>
                    <a:pt x="325" y="930"/>
                    <a:pt x="325" y="929"/>
                    <a:pt x="326" y="928"/>
                  </a:cubicBezTo>
                  <a:cubicBezTo>
                    <a:pt x="326" y="928"/>
                    <a:pt x="326" y="928"/>
                    <a:pt x="326" y="928"/>
                  </a:cubicBezTo>
                  <a:cubicBezTo>
                    <a:pt x="326" y="928"/>
                    <a:pt x="326" y="928"/>
                    <a:pt x="326" y="927"/>
                  </a:cubicBezTo>
                  <a:cubicBezTo>
                    <a:pt x="326" y="927"/>
                    <a:pt x="326" y="927"/>
                    <a:pt x="326" y="927"/>
                  </a:cubicBezTo>
                  <a:cubicBezTo>
                    <a:pt x="326" y="927"/>
                    <a:pt x="326" y="927"/>
                    <a:pt x="326" y="926"/>
                  </a:cubicBezTo>
                  <a:cubicBezTo>
                    <a:pt x="327" y="923"/>
                    <a:pt x="326" y="921"/>
                    <a:pt x="326" y="918"/>
                  </a:cubicBezTo>
                  <a:cubicBezTo>
                    <a:pt x="325" y="917"/>
                    <a:pt x="325" y="917"/>
                    <a:pt x="325" y="916"/>
                  </a:cubicBezTo>
                  <a:cubicBezTo>
                    <a:pt x="325" y="916"/>
                    <a:pt x="325" y="916"/>
                    <a:pt x="326" y="916"/>
                  </a:cubicBezTo>
                  <a:cubicBezTo>
                    <a:pt x="326" y="915"/>
                    <a:pt x="326" y="915"/>
                    <a:pt x="326" y="915"/>
                  </a:cubicBezTo>
                  <a:cubicBezTo>
                    <a:pt x="326" y="915"/>
                    <a:pt x="326" y="915"/>
                    <a:pt x="326" y="915"/>
                  </a:cubicBezTo>
                  <a:cubicBezTo>
                    <a:pt x="326" y="914"/>
                    <a:pt x="326" y="913"/>
                    <a:pt x="327" y="913"/>
                  </a:cubicBezTo>
                  <a:cubicBezTo>
                    <a:pt x="327" y="912"/>
                    <a:pt x="327" y="911"/>
                    <a:pt x="327" y="911"/>
                  </a:cubicBezTo>
                  <a:cubicBezTo>
                    <a:pt x="328" y="910"/>
                    <a:pt x="328" y="909"/>
                    <a:pt x="328" y="909"/>
                  </a:cubicBezTo>
                  <a:cubicBezTo>
                    <a:pt x="329" y="908"/>
                    <a:pt x="329" y="907"/>
                    <a:pt x="329" y="906"/>
                  </a:cubicBezTo>
                  <a:cubicBezTo>
                    <a:pt x="330" y="906"/>
                    <a:pt x="330" y="905"/>
                    <a:pt x="331" y="904"/>
                  </a:cubicBezTo>
                  <a:cubicBezTo>
                    <a:pt x="340" y="900"/>
                    <a:pt x="348" y="894"/>
                    <a:pt x="347" y="882"/>
                  </a:cubicBezTo>
                  <a:cubicBezTo>
                    <a:pt x="337" y="887"/>
                    <a:pt x="329" y="892"/>
                    <a:pt x="327" y="905"/>
                  </a:cubicBezTo>
                  <a:cubicBezTo>
                    <a:pt x="328" y="905"/>
                    <a:pt x="328" y="905"/>
                    <a:pt x="328" y="905"/>
                  </a:cubicBezTo>
                  <a:cubicBezTo>
                    <a:pt x="328" y="905"/>
                    <a:pt x="328" y="905"/>
                    <a:pt x="328" y="905"/>
                  </a:cubicBezTo>
                  <a:cubicBezTo>
                    <a:pt x="327" y="906"/>
                    <a:pt x="327" y="907"/>
                    <a:pt x="326" y="907"/>
                  </a:cubicBezTo>
                  <a:cubicBezTo>
                    <a:pt x="326" y="908"/>
                    <a:pt x="326" y="909"/>
                    <a:pt x="325" y="910"/>
                  </a:cubicBezTo>
                  <a:cubicBezTo>
                    <a:pt x="325" y="910"/>
                    <a:pt x="325" y="911"/>
                    <a:pt x="325" y="912"/>
                  </a:cubicBezTo>
                  <a:cubicBezTo>
                    <a:pt x="324" y="912"/>
                    <a:pt x="324" y="912"/>
                    <a:pt x="324" y="913"/>
                  </a:cubicBezTo>
                  <a:cubicBezTo>
                    <a:pt x="324" y="912"/>
                    <a:pt x="324" y="911"/>
                    <a:pt x="324" y="910"/>
                  </a:cubicBezTo>
                  <a:cubicBezTo>
                    <a:pt x="323" y="907"/>
                    <a:pt x="323" y="905"/>
                    <a:pt x="322" y="902"/>
                  </a:cubicBezTo>
                  <a:cubicBezTo>
                    <a:pt x="322" y="897"/>
                    <a:pt x="321" y="893"/>
                    <a:pt x="321" y="889"/>
                  </a:cubicBezTo>
                  <a:cubicBezTo>
                    <a:pt x="321" y="888"/>
                    <a:pt x="321" y="888"/>
                    <a:pt x="321" y="887"/>
                  </a:cubicBezTo>
                  <a:cubicBezTo>
                    <a:pt x="321" y="887"/>
                    <a:pt x="321" y="886"/>
                    <a:pt x="321" y="886"/>
                  </a:cubicBezTo>
                  <a:cubicBezTo>
                    <a:pt x="321" y="885"/>
                    <a:pt x="320" y="884"/>
                    <a:pt x="320" y="883"/>
                  </a:cubicBezTo>
                  <a:cubicBezTo>
                    <a:pt x="320" y="882"/>
                    <a:pt x="320" y="880"/>
                    <a:pt x="319" y="879"/>
                  </a:cubicBezTo>
                  <a:cubicBezTo>
                    <a:pt x="319" y="878"/>
                    <a:pt x="319" y="878"/>
                    <a:pt x="319" y="878"/>
                  </a:cubicBezTo>
                  <a:cubicBezTo>
                    <a:pt x="319" y="878"/>
                    <a:pt x="319" y="877"/>
                    <a:pt x="319" y="877"/>
                  </a:cubicBezTo>
                  <a:cubicBezTo>
                    <a:pt x="320" y="877"/>
                    <a:pt x="320" y="877"/>
                    <a:pt x="320" y="877"/>
                  </a:cubicBezTo>
                  <a:cubicBezTo>
                    <a:pt x="319" y="877"/>
                    <a:pt x="320" y="877"/>
                    <a:pt x="320" y="877"/>
                  </a:cubicBezTo>
                  <a:cubicBezTo>
                    <a:pt x="320" y="877"/>
                    <a:pt x="320" y="877"/>
                    <a:pt x="320" y="877"/>
                  </a:cubicBezTo>
                  <a:cubicBezTo>
                    <a:pt x="320" y="877"/>
                    <a:pt x="320" y="877"/>
                    <a:pt x="320" y="877"/>
                  </a:cubicBezTo>
                  <a:cubicBezTo>
                    <a:pt x="320" y="877"/>
                    <a:pt x="320" y="877"/>
                    <a:pt x="320" y="877"/>
                  </a:cubicBezTo>
                  <a:cubicBezTo>
                    <a:pt x="320" y="877"/>
                    <a:pt x="320" y="878"/>
                    <a:pt x="320" y="878"/>
                  </a:cubicBezTo>
                  <a:cubicBezTo>
                    <a:pt x="320" y="878"/>
                    <a:pt x="320" y="878"/>
                    <a:pt x="320" y="878"/>
                  </a:cubicBezTo>
                  <a:cubicBezTo>
                    <a:pt x="320" y="878"/>
                    <a:pt x="320" y="878"/>
                    <a:pt x="320" y="878"/>
                  </a:cubicBezTo>
                  <a:cubicBezTo>
                    <a:pt x="320" y="878"/>
                    <a:pt x="320" y="877"/>
                    <a:pt x="320" y="877"/>
                  </a:cubicBezTo>
                  <a:cubicBezTo>
                    <a:pt x="320" y="877"/>
                    <a:pt x="320" y="877"/>
                    <a:pt x="320" y="877"/>
                  </a:cubicBezTo>
                  <a:cubicBezTo>
                    <a:pt x="320" y="877"/>
                    <a:pt x="320" y="877"/>
                    <a:pt x="319" y="877"/>
                  </a:cubicBezTo>
                  <a:cubicBezTo>
                    <a:pt x="319" y="877"/>
                    <a:pt x="319" y="877"/>
                    <a:pt x="319" y="877"/>
                  </a:cubicBezTo>
                  <a:cubicBezTo>
                    <a:pt x="319" y="877"/>
                    <a:pt x="319" y="877"/>
                    <a:pt x="319" y="877"/>
                  </a:cubicBezTo>
                  <a:cubicBezTo>
                    <a:pt x="319" y="877"/>
                    <a:pt x="319" y="877"/>
                    <a:pt x="319" y="877"/>
                  </a:cubicBezTo>
                  <a:cubicBezTo>
                    <a:pt x="319" y="877"/>
                    <a:pt x="319" y="877"/>
                    <a:pt x="319" y="877"/>
                  </a:cubicBezTo>
                  <a:cubicBezTo>
                    <a:pt x="319" y="878"/>
                    <a:pt x="319" y="879"/>
                    <a:pt x="319" y="879"/>
                  </a:cubicBezTo>
                  <a:cubicBezTo>
                    <a:pt x="318" y="880"/>
                    <a:pt x="318" y="882"/>
                    <a:pt x="318" y="883"/>
                  </a:cubicBezTo>
                  <a:cubicBezTo>
                    <a:pt x="318" y="884"/>
                    <a:pt x="318" y="885"/>
                    <a:pt x="318" y="886"/>
                  </a:cubicBezTo>
                  <a:cubicBezTo>
                    <a:pt x="318" y="886"/>
                    <a:pt x="318" y="887"/>
                    <a:pt x="318" y="887"/>
                  </a:cubicBezTo>
                  <a:cubicBezTo>
                    <a:pt x="318" y="888"/>
                    <a:pt x="318" y="888"/>
                    <a:pt x="318" y="889"/>
                  </a:cubicBezTo>
                  <a:cubicBezTo>
                    <a:pt x="319" y="890"/>
                    <a:pt x="319" y="892"/>
                    <a:pt x="319" y="893"/>
                  </a:cubicBezTo>
                  <a:cubicBezTo>
                    <a:pt x="319" y="893"/>
                    <a:pt x="319" y="893"/>
                    <a:pt x="319" y="893"/>
                  </a:cubicBezTo>
                  <a:cubicBezTo>
                    <a:pt x="318" y="892"/>
                    <a:pt x="318" y="892"/>
                    <a:pt x="318" y="892"/>
                  </a:cubicBezTo>
                  <a:cubicBezTo>
                    <a:pt x="318" y="891"/>
                    <a:pt x="317" y="891"/>
                    <a:pt x="317" y="890"/>
                  </a:cubicBezTo>
                  <a:cubicBezTo>
                    <a:pt x="317" y="890"/>
                    <a:pt x="317" y="890"/>
                    <a:pt x="316" y="889"/>
                  </a:cubicBezTo>
                  <a:cubicBezTo>
                    <a:pt x="316" y="888"/>
                    <a:pt x="315" y="887"/>
                    <a:pt x="315" y="886"/>
                  </a:cubicBezTo>
                  <a:cubicBezTo>
                    <a:pt x="314" y="886"/>
                    <a:pt x="313" y="885"/>
                    <a:pt x="312" y="884"/>
                  </a:cubicBezTo>
                  <a:cubicBezTo>
                    <a:pt x="312" y="884"/>
                    <a:pt x="312" y="883"/>
                    <a:pt x="312" y="883"/>
                  </a:cubicBezTo>
                  <a:cubicBezTo>
                    <a:pt x="319" y="870"/>
                    <a:pt x="292" y="866"/>
                    <a:pt x="286" y="862"/>
                  </a:cubicBezTo>
                  <a:cubicBezTo>
                    <a:pt x="288" y="873"/>
                    <a:pt x="297" y="894"/>
                    <a:pt x="310" y="885"/>
                  </a:cubicBezTo>
                  <a:cubicBezTo>
                    <a:pt x="310" y="884"/>
                    <a:pt x="309" y="883"/>
                    <a:pt x="309" y="883"/>
                  </a:cubicBezTo>
                  <a:cubicBezTo>
                    <a:pt x="309" y="883"/>
                    <a:pt x="309" y="883"/>
                    <a:pt x="309" y="883"/>
                  </a:cubicBezTo>
                  <a:cubicBezTo>
                    <a:pt x="310" y="884"/>
                    <a:pt x="310" y="884"/>
                    <a:pt x="311" y="885"/>
                  </a:cubicBezTo>
                  <a:cubicBezTo>
                    <a:pt x="312" y="886"/>
                    <a:pt x="313" y="887"/>
                    <a:pt x="313" y="888"/>
                  </a:cubicBezTo>
                  <a:cubicBezTo>
                    <a:pt x="314" y="888"/>
                    <a:pt x="314" y="889"/>
                    <a:pt x="315" y="890"/>
                  </a:cubicBezTo>
                  <a:cubicBezTo>
                    <a:pt x="315" y="890"/>
                    <a:pt x="315" y="891"/>
                    <a:pt x="316" y="891"/>
                  </a:cubicBezTo>
                  <a:cubicBezTo>
                    <a:pt x="316" y="892"/>
                    <a:pt x="316" y="892"/>
                    <a:pt x="316" y="893"/>
                  </a:cubicBezTo>
                  <a:cubicBezTo>
                    <a:pt x="317" y="893"/>
                    <a:pt x="317" y="893"/>
                    <a:pt x="317" y="894"/>
                  </a:cubicBezTo>
                  <a:cubicBezTo>
                    <a:pt x="317" y="894"/>
                    <a:pt x="318" y="894"/>
                    <a:pt x="318" y="895"/>
                  </a:cubicBezTo>
                  <a:cubicBezTo>
                    <a:pt x="318" y="895"/>
                    <a:pt x="318" y="895"/>
                    <a:pt x="318" y="895"/>
                  </a:cubicBezTo>
                  <a:cubicBezTo>
                    <a:pt x="318" y="896"/>
                    <a:pt x="318" y="896"/>
                    <a:pt x="318" y="896"/>
                  </a:cubicBezTo>
                  <a:cubicBezTo>
                    <a:pt x="318" y="896"/>
                    <a:pt x="319" y="896"/>
                    <a:pt x="319" y="897"/>
                  </a:cubicBezTo>
                  <a:cubicBezTo>
                    <a:pt x="319" y="897"/>
                    <a:pt x="319" y="897"/>
                    <a:pt x="319" y="897"/>
                  </a:cubicBezTo>
                  <a:cubicBezTo>
                    <a:pt x="319" y="899"/>
                    <a:pt x="320" y="901"/>
                    <a:pt x="320" y="903"/>
                  </a:cubicBezTo>
                  <a:cubicBezTo>
                    <a:pt x="320" y="905"/>
                    <a:pt x="321" y="908"/>
                    <a:pt x="321" y="910"/>
                  </a:cubicBezTo>
                  <a:cubicBezTo>
                    <a:pt x="322" y="913"/>
                    <a:pt x="322" y="916"/>
                    <a:pt x="323" y="918"/>
                  </a:cubicBezTo>
                  <a:cubicBezTo>
                    <a:pt x="324" y="921"/>
                    <a:pt x="324" y="923"/>
                    <a:pt x="324" y="926"/>
                  </a:cubicBezTo>
                  <a:cubicBezTo>
                    <a:pt x="324" y="926"/>
                    <a:pt x="324" y="926"/>
                    <a:pt x="324" y="926"/>
                  </a:cubicBezTo>
                  <a:cubicBezTo>
                    <a:pt x="323" y="927"/>
                    <a:pt x="323" y="927"/>
                    <a:pt x="323" y="927"/>
                  </a:cubicBezTo>
                  <a:cubicBezTo>
                    <a:pt x="323" y="927"/>
                    <a:pt x="323" y="927"/>
                    <a:pt x="323" y="927"/>
                  </a:cubicBezTo>
                  <a:cubicBezTo>
                    <a:pt x="323" y="927"/>
                    <a:pt x="323" y="927"/>
                    <a:pt x="323" y="927"/>
                  </a:cubicBezTo>
                  <a:cubicBezTo>
                    <a:pt x="323" y="928"/>
                    <a:pt x="323" y="928"/>
                    <a:pt x="323" y="929"/>
                  </a:cubicBezTo>
                  <a:cubicBezTo>
                    <a:pt x="322" y="930"/>
                    <a:pt x="321" y="931"/>
                    <a:pt x="321" y="932"/>
                  </a:cubicBezTo>
                  <a:cubicBezTo>
                    <a:pt x="319" y="933"/>
                    <a:pt x="317" y="935"/>
                    <a:pt x="316" y="937"/>
                  </a:cubicBezTo>
                  <a:cubicBezTo>
                    <a:pt x="316" y="937"/>
                    <a:pt x="316" y="938"/>
                    <a:pt x="316" y="938"/>
                  </a:cubicBezTo>
                  <a:cubicBezTo>
                    <a:pt x="316" y="938"/>
                    <a:pt x="315" y="938"/>
                    <a:pt x="315" y="939"/>
                  </a:cubicBezTo>
                  <a:cubicBezTo>
                    <a:pt x="315" y="939"/>
                    <a:pt x="315" y="939"/>
                    <a:pt x="315" y="939"/>
                  </a:cubicBezTo>
                  <a:cubicBezTo>
                    <a:pt x="315" y="940"/>
                    <a:pt x="315" y="940"/>
                    <a:pt x="315" y="940"/>
                  </a:cubicBezTo>
                  <a:cubicBezTo>
                    <a:pt x="314" y="941"/>
                    <a:pt x="314" y="942"/>
                    <a:pt x="314" y="943"/>
                  </a:cubicBezTo>
                  <a:cubicBezTo>
                    <a:pt x="314" y="944"/>
                    <a:pt x="314" y="945"/>
                    <a:pt x="314" y="945"/>
                  </a:cubicBezTo>
                  <a:cubicBezTo>
                    <a:pt x="313" y="946"/>
                    <a:pt x="313" y="946"/>
                    <a:pt x="313" y="947"/>
                  </a:cubicBezTo>
                  <a:cubicBezTo>
                    <a:pt x="314" y="947"/>
                    <a:pt x="314" y="947"/>
                    <a:pt x="314" y="948"/>
                  </a:cubicBezTo>
                  <a:cubicBezTo>
                    <a:pt x="314" y="948"/>
                    <a:pt x="314" y="949"/>
                    <a:pt x="314" y="949"/>
                  </a:cubicBezTo>
                  <a:cubicBezTo>
                    <a:pt x="314" y="951"/>
                    <a:pt x="315" y="952"/>
                    <a:pt x="315" y="953"/>
                  </a:cubicBezTo>
                  <a:cubicBezTo>
                    <a:pt x="315" y="954"/>
                    <a:pt x="315" y="954"/>
                    <a:pt x="315" y="954"/>
                  </a:cubicBezTo>
                  <a:cubicBezTo>
                    <a:pt x="314" y="953"/>
                    <a:pt x="314" y="953"/>
                    <a:pt x="313" y="952"/>
                  </a:cubicBezTo>
                  <a:cubicBezTo>
                    <a:pt x="313" y="952"/>
                    <a:pt x="312" y="952"/>
                    <a:pt x="311" y="951"/>
                  </a:cubicBezTo>
                  <a:cubicBezTo>
                    <a:pt x="311" y="951"/>
                    <a:pt x="311" y="951"/>
                    <a:pt x="311" y="951"/>
                  </a:cubicBezTo>
                  <a:cubicBezTo>
                    <a:pt x="311" y="951"/>
                    <a:pt x="311" y="951"/>
                    <a:pt x="311" y="951"/>
                  </a:cubicBezTo>
                  <a:cubicBezTo>
                    <a:pt x="311" y="951"/>
                    <a:pt x="311" y="951"/>
                    <a:pt x="311" y="951"/>
                  </a:cubicBezTo>
                  <a:cubicBezTo>
                    <a:pt x="311" y="951"/>
                    <a:pt x="311" y="951"/>
                    <a:pt x="311" y="951"/>
                  </a:cubicBezTo>
                  <a:cubicBezTo>
                    <a:pt x="310" y="951"/>
                    <a:pt x="310" y="951"/>
                    <a:pt x="310" y="951"/>
                  </a:cubicBezTo>
                  <a:cubicBezTo>
                    <a:pt x="310" y="950"/>
                    <a:pt x="310" y="950"/>
                    <a:pt x="309" y="950"/>
                  </a:cubicBezTo>
                  <a:cubicBezTo>
                    <a:pt x="309" y="950"/>
                    <a:pt x="309" y="950"/>
                    <a:pt x="308" y="950"/>
                  </a:cubicBezTo>
                  <a:cubicBezTo>
                    <a:pt x="308" y="949"/>
                    <a:pt x="308" y="949"/>
                    <a:pt x="307" y="949"/>
                  </a:cubicBezTo>
                  <a:cubicBezTo>
                    <a:pt x="307" y="949"/>
                    <a:pt x="306" y="949"/>
                    <a:pt x="305" y="948"/>
                  </a:cubicBezTo>
                  <a:cubicBezTo>
                    <a:pt x="304" y="948"/>
                    <a:pt x="303" y="948"/>
                    <a:pt x="302" y="947"/>
                  </a:cubicBezTo>
                  <a:cubicBezTo>
                    <a:pt x="301" y="947"/>
                    <a:pt x="299" y="947"/>
                    <a:pt x="298" y="946"/>
                  </a:cubicBezTo>
                  <a:cubicBezTo>
                    <a:pt x="296" y="946"/>
                    <a:pt x="294" y="946"/>
                    <a:pt x="292" y="945"/>
                  </a:cubicBezTo>
                  <a:cubicBezTo>
                    <a:pt x="288" y="944"/>
                    <a:pt x="284" y="943"/>
                    <a:pt x="282" y="942"/>
                  </a:cubicBezTo>
                  <a:cubicBezTo>
                    <a:pt x="280" y="942"/>
                    <a:pt x="279" y="941"/>
                    <a:pt x="278" y="941"/>
                  </a:cubicBezTo>
                  <a:cubicBezTo>
                    <a:pt x="277" y="941"/>
                    <a:pt x="276" y="940"/>
                    <a:pt x="275" y="940"/>
                  </a:cubicBezTo>
                  <a:cubicBezTo>
                    <a:pt x="274" y="939"/>
                    <a:pt x="273" y="939"/>
                    <a:pt x="273" y="939"/>
                  </a:cubicBezTo>
                  <a:cubicBezTo>
                    <a:pt x="273" y="939"/>
                    <a:pt x="274" y="939"/>
                    <a:pt x="275" y="940"/>
                  </a:cubicBezTo>
                  <a:cubicBezTo>
                    <a:pt x="276" y="941"/>
                    <a:pt x="277" y="941"/>
                    <a:pt x="278" y="942"/>
                  </a:cubicBezTo>
                  <a:cubicBezTo>
                    <a:pt x="279" y="942"/>
                    <a:pt x="280" y="943"/>
                    <a:pt x="281" y="944"/>
                  </a:cubicBezTo>
                  <a:cubicBezTo>
                    <a:pt x="282" y="944"/>
                    <a:pt x="283" y="945"/>
                    <a:pt x="285" y="945"/>
                  </a:cubicBezTo>
                  <a:cubicBezTo>
                    <a:pt x="284" y="946"/>
                    <a:pt x="283" y="946"/>
                    <a:pt x="283" y="946"/>
                  </a:cubicBezTo>
                  <a:cubicBezTo>
                    <a:pt x="281" y="946"/>
                    <a:pt x="280" y="946"/>
                    <a:pt x="279" y="946"/>
                  </a:cubicBezTo>
                  <a:cubicBezTo>
                    <a:pt x="278" y="946"/>
                    <a:pt x="276" y="947"/>
                    <a:pt x="275" y="947"/>
                  </a:cubicBezTo>
                  <a:cubicBezTo>
                    <a:pt x="274" y="947"/>
                    <a:pt x="273" y="948"/>
                    <a:pt x="273" y="948"/>
                  </a:cubicBezTo>
                  <a:cubicBezTo>
                    <a:pt x="258" y="941"/>
                    <a:pt x="257" y="954"/>
                    <a:pt x="244" y="956"/>
                  </a:cubicBezTo>
                  <a:cubicBezTo>
                    <a:pt x="257" y="964"/>
                    <a:pt x="270" y="969"/>
                    <a:pt x="272" y="950"/>
                  </a:cubicBezTo>
                  <a:cubicBezTo>
                    <a:pt x="272" y="950"/>
                    <a:pt x="273" y="950"/>
                    <a:pt x="273" y="950"/>
                  </a:cubicBezTo>
                  <a:cubicBezTo>
                    <a:pt x="274" y="950"/>
                    <a:pt x="275" y="949"/>
                    <a:pt x="276" y="949"/>
                  </a:cubicBezTo>
                  <a:cubicBezTo>
                    <a:pt x="277" y="949"/>
                    <a:pt x="278" y="949"/>
                    <a:pt x="279" y="948"/>
                  </a:cubicBezTo>
                  <a:cubicBezTo>
                    <a:pt x="281" y="948"/>
                    <a:pt x="282" y="948"/>
                    <a:pt x="283" y="948"/>
                  </a:cubicBezTo>
                  <a:cubicBezTo>
                    <a:pt x="284" y="948"/>
                    <a:pt x="285" y="948"/>
                    <a:pt x="286" y="948"/>
                  </a:cubicBezTo>
                  <a:cubicBezTo>
                    <a:pt x="287" y="948"/>
                    <a:pt x="288" y="948"/>
                    <a:pt x="288" y="948"/>
                  </a:cubicBezTo>
                  <a:cubicBezTo>
                    <a:pt x="289" y="948"/>
                    <a:pt x="289" y="948"/>
                    <a:pt x="290" y="948"/>
                  </a:cubicBezTo>
                  <a:cubicBezTo>
                    <a:pt x="290" y="948"/>
                    <a:pt x="290" y="948"/>
                    <a:pt x="291" y="948"/>
                  </a:cubicBezTo>
                  <a:cubicBezTo>
                    <a:pt x="291" y="948"/>
                    <a:pt x="291" y="948"/>
                    <a:pt x="291" y="948"/>
                  </a:cubicBezTo>
                  <a:cubicBezTo>
                    <a:pt x="293" y="949"/>
                    <a:pt x="295" y="949"/>
                    <a:pt x="298" y="950"/>
                  </a:cubicBezTo>
                  <a:cubicBezTo>
                    <a:pt x="299" y="950"/>
                    <a:pt x="300" y="951"/>
                    <a:pt x="301" y="951"/>
                  </a:cubicBezTo>
                  <a:cubicBezTo>
                    <a:pt x="302" y="951"/>
                    <a:pt x="303" y="952"/>
                    <a:pt x="305" y="952"/>
                  </a:cubicBezTo>
                  <a:cubicBezTo>
                    <a:pt x="305" y="952"/>
                    <a:pt x="306" y="952"/>
                    <a:pt x="306" y="953"/>
                  </a:cubicBezTo>
                  <a:cubicBezTo>
                    <a:pt x="307" y="953"/>
                    <a:pt x="307" y="953"/>
                    <a:pt x="307" y="953"/>
                  </a:cubicBezTo>
                  <a:cubicBezTo>
                    <a:pt x="307" y="953"/>
                    <a:pt x="308" y="953"/>
                    <a:pt x="308" y="953"/>
                  </a:cubicBezTo>
                  <a:cubicBezTo>
                    <a:pt x="308" y="954"/>
                    <a:pt x="309" y="954"/>
                    <a:pt x="309" y="954"/>
                  </a:cubicBezTo>
                  <a:cubicBezTo>
                    <a:pt x="309" y="954"/>
                    <a:pt x="309" y="954"/>
                    <a:pt x="309" y="954"/>
                  </a:cubicBezTo>
                  <a:cubicBezTo>
                    <a:pt x="309" y="954"/>
                    <a:pt x="309" y="954"/>
                    <a:pt x="309" y="954"/>
                  </a:cubicBezTo>
                  <a:cubicBezTo>
                    <a:pt x="309" y="954"/>
                    <a:pt x="309" y="954"/>
                    <a:pt x="309" y="954"/>
                  </a:cubicBezTo>
                  <a:cubicBezTo>
                    <a:pt x="309" y="954"/>
                    <a:pt x="309" y="954"/>
                    <a:pt x="309" y="954"/>
                  </a:cubicBezTo>
                  <a:cubicBezTo>
                    <a:pt x="310" y="954"/>
                    <a:pt x="310" y="954"/>
                    <a:pt x="310" y="954"/>
                  </a:cubicBezTo>
                  <a:cubicBezTo>
                    <a:pt x="310" y="955"/>
                    <a:pt x="311" y="955"/>
                    <a:pt x="311" y="956"/>
                  </a:cubicBezTo>
                  <a:cubicBezTo>
                    <a:pt x="313" y="957"/>
                    <a:pt x="316" y="959"/>
                    <a:pt x="318" y="961"/>
                  </a:cubicBezTo>
                  <a:cubicBezTo>
                    <a:pt x="320" y="963"/>
                    <a:pt x="322" y="965"/>
                    <a:pt x="324" y="968"/>
                  </a:cubicBezTo>
                  <a:cubicBezTo>
                    <a:pt x="326" y="970"/>
                    <a:pt x="329" y="972"/>
                    <a:pt x="331" y="974"/>
                  </a:cubicBezTo>
                  <a:cubicBezTo>
                    <a:pt x="334" y="977"/>
                    <a:pt x="337" y="979"/>
                    <a:pt x="340" y="981"/>
                  </a:cubicBezTo>
                  <a:cubicBezTo>
                    <a:pt x="340" y="981"/>
                    <a:pt x="340" y="981"/>
                    <a:pt x="340" y="981"/>
                  </a:cubicBezTo>
                  <a:cubicBezTo>
                    <a:pt x="340" y="981"/>
                    <a:pt x="339" y="982"/>
                    <a:pt x="339" y="982"/>
                  </a:cubicBezTo>
                  <a:cubicBezTo>
                    <a:pt x="338" y="982"/>
                    <a:pt x="338" y="982"/>
                    <a:pt x="337" y="982"/>
                  </a:cubicBezTo>
                  <a:cubicBezTo>
                    <a:pt x="337" y="982"/>
                    <a:pt x="336" y="982"/>
                    <a:pt x="336" y="983"/>
                  </a:cubicBezTo>
                  <a:cubicBezTo>
                    <a:pt x="336" y="983"/>
                    <a:pt x="336" y="983"/>
                    <a:pt x="335" y="983"/>
                  </a:cubicBezTo>
                  <a:cubicBezTo>
                    <a:pt x="334" y="984"/>
                    <a:pt x="333" y="984"/>
                    <a:pt x="332" y="985"/>
                  </a:cubicBezTo>
                  <a:cubicBezTo>
                    <a:pt x="331" y="986"/>
                    <a:pt x="329" y="987"/>
                    <a:pt x="328" y="988"/>
                  </a:cubicBezTo>
                  <a:cubicBezTo>
                    <a:pt x="326" y="989"/>
                    <a:pt x="323" y="991"/>
                    <a:pt x="320" y="993"/>
                  </a:cubicBezTo>
                  <a:cubicBezTo>
                    <a:pt x="319" y="994"/>
                    <a:pt x="318" y="995"/>
                    <a:pt x="316" y="995"/>
                  </a:cubicBezTo>
                  <a:cubicBezTo>
                    <a:pt x="315" y="996"/>
                    <a:pt x="313" y="997"/>
                    <a:pt x="312" y="997"/>
                  </a:cubicBezTo>
                  <a:cubicBezTo>
                    <a:pt x="311" y="998"/>
                    <a:pt x="309" y="998"/>
                    <a:pt x="308" y="999"/>
                  </a:cubicBezTo>
                  <a:cubicBezTo>
                    <a:pt x="308" y="999"/>
                    <a:pt x="308" y="999"/>
                    <a:pt x="308" y="999"/>
                  </a:cubicBezTo>
                  <a:cubicBezTo>
                    <a:pt x="308" y="998"/>
                    <a:pt x="307" y="998"/>
                    <a:pt x="307" y="998"/>
                  </a:cubicBezTo>
                  <a:cubicBezTo>
                    <a:pt x="306" y="998"/>
                    <a:pt x="306" y="998"/>
                    <a:pt x="306" y="998"/>
                  </a:cubicBezTo>
                  <a:cubicBezTo>
                    <a:pt x="306" y="998"/>
                    <a:pt x="306" y="997"/>
                    <a:pt x="305" y="997"/>
                  </a:cubicBezTo>
                  <a:cubicBezTo>
                    <a:pt x="305" y="997"/>
                    <a:pt x="305" y="997"/>
                    <a:pt x="305" y="997"/>
                  </a:cubicBezTo>
                  <a:cubicBezTo>
                    <a:pt x="304" y="997"/>
                    <a:pt x="303" y="997"/>
                    <a:pt x="303" y="997"/>
                  </a:cubicBezTo>
                  <a:cubicBezTo>
                    <a:pt x="302" y="997"/>
                    <a:pt x="301" y="996"/>
                    <a:pt x="300" y="996"/>
                  </a:cubicBezTo>
                  <a:cubicBezTo>
                    <a:pt x="299" y="996"/>
                    <a:pt x="299" y="995"/>
                    <a:pt x="298" y="995"/>
                  </a:cubicBezTo>
                  <a:cubicBezTo>
                    <a:pt x="297" y="995"/>
                    <a:pt x="296" y="994"/>
                    <a:pt x="295" y="994"/>
                  </a:cubicBezTo>
                  <a:cubicBezTo>
                    <a:pt x="292" y="981"/>
                    <a:pt x="281" y="986"/>
                    <a:pt x="272" y="979"/>
                  </a:cubicBezTo>
                  <a:cubicBezTo>
                    <a:pt x="274" y="985"/>
                    <a:pt x="277" y="993"/>
                    <a:pt x="282" y="996"/>
                  </a:cubicBezTo>
                  <a:cubicBezTo>
                    <a:pt x="285" y="998"/>
                    <a:pt x="293" y="998"/>
                    <a:pt x="295" y="996"/>
                  </a:cubicBezTo>
                  <a:cubicBezTo>
                    <a:pt x="295" y="996"/>
                    <a:pt x="296" y="996"/>
                    <a:pt x="296" y="996"/>
                  </a:cubicBezTo>
                  <a:cubicBezTo>
                    <a:pt x="296" y="996"/>
                    <a:pt x="296" y="996"/>
                    <a:pt x="296" y="996"/>
                  </a:cubicBezTo>
                  <a:cubicBezTo>
                    <a:pt x="296" y="996"/>
                    <a:pt x="296" y="996"/>
                    <a:pt x="296" y="996"/>
                  </a:cubicBezTo>
                  <a:cubicBezTo>
                    <a:pt x="296" y="996"/>
                    <a:pt x="297" y="996"/>
                    <a:pt x="297" y="997"/>
                  </a:cubicBezTo>
                  <a:cubicBezTo>
                    <a:pt x="298" y="997"/>
                    <a:pt x="299" y="997"/>
                    <a:pt x="300" y="998"/>
                  </a:cubicBezTo>
                  <a:cubicBezTo>
                    <a:pt x="301" y="998"/>
                    <a:pt x="302" y="998"/>
                    <a:pt x="302" y="998"/>
                  </a:cubicBezTo>
                  <a:cubicBezTo>
                    <a:pt x="303" y="999"/>
                    <a:pt x="304" y="999"/>
                    <a:pt x="305" y="999"/>
                  </a:cubicBezTo>
                  <a:cubicBezTo>
                    <a:pt x="305" y="999"/>
                    <a:pt x="305" y="999"/>
                    <a:pt x="305" y="999"/>
                  </a:cubicBezTo>
                  <a:cubicBezTo>
                    <a:pt x="305" y="999"/>
                    <a:pt x="305" y="999"/>
                    <a:pt x="306" y="999"/>
                  </a:cubicBezTo>
                  <a:cubicBezTo>
                    <a:pt x="306" y="999"/>
                    <a:pt x="306" y="999"/>
                    <a:pt x="306" y="999"/>
                  </a:cubicBezTo>
                  <a:cubicBezTo>
                    <a:pt x="305" y="999"/>
                    <a:pt x="305" y="1000"/>
                    <a:pt x="304" y="1000"/>
                  </a:cubicBezTo>
                  <a:cubicBezTo>
                    <a:pt x="304" y="1000"/>
                    <a:pt x="304" y="1000"/>
                    <a:pt x="303" y="1000"/>
                  </a:cubicBezTo>
                  <a:cubicBezTo>
                    <a:pt x="303" y="1000"/>
                    <a:pt x="303" y="1000"/>
                    <a:pt x="302" y="1000"/>
                  </a:cubicBezTo>
                  <a:cubicBezTo>
                    <a:pt x="302" y="1000"/>
                    <a:pt x="301" y="1000"/>
                    <a:pt x="301" y="1001"/>
                  </a:cubicBezTo>
                  <a:cubicBezTo>
                    <a:pt x="300" y="1001"/>
                    <a:pt x="299" y="1001"/>
                    <a:pt x="298" y="1001"/>
                  </a:cubicBezTo>
                  <a:cubicBezTo>
                    <a:pt x="297" y="1002"/>
                    <a:pt x="296" y="1002"/>
                    <a:pt x="296" y="1002"/>
                  </a:cubicBezTo>
                  <a:cubicBezTo>
                    <a:pt x="296" y="1002"/>
                    <a:pt x="296" y="1002"/>
                    <a:pt x="297" y="1002"/>
                  </a:cubicBezTo>
                  <a:cubicBezTo>
                    <a:pt x="297" y="1002"/>
                    <a:pt x="298" y="1002"/>
                    <a:pt x="299" y="1002"/>
                  </a:cubicBezTo>
                  <a:cubicBezTo>
                    <a:pt x="299" y="1002"/>
                    <a:pt x="300" y="1003"/>
                    <a:pt x="301" y="1003"/>
                  </a:cubicBezTo>
                  <a:cubicBezTo>
                    <a:pt x="302" y="1003"/>
                    <a:pt x="302" y="1003"/>
                    <a:pt x="303" y="1003"/>
                  </a:cubicBezTo>
                  <a:cubicBezTo>
                    <a:pt x="303" y="1003"/>
                    <a:pt x="304" y="1003"/>
                    <a:pt x="304" y="1003"/>
                  </a:cubicBezTo>
                  <a:cubicBezTo>
                    <a:pt x="304" y="1002"/>
                    <a:pt x="304" y="1002"/>
                    <a:pt x="305" y="1002"/>
                  </a:cubicBezTo>
                  <a:cubicBezTo>
                    <a:pt x="307" y="1002"/>
                    <a:pt x="310" y="1001"/>
                    <a:pt x="313" y="1000"/>
                  </a:cubicBezTo>
                  <a:cubicBezTo>
                    <a:pt x="314" y="999"/>
                    <a:pt x="315" y="999"/>
                    <a:pt x="316" y="999"/>
                  </a:cubicBezTo>
                  <a:cubicBezTo>
                    <a:pt x="316" y="999"/>
                    <a:pt x="316" y="999"/>
                    <a:pt x="316" y="999"/>
                  </a:cubicBezTo>
                  <a:cubicBezTo>
                    <a:pt x="315" y="1000"/>
                    <a:pt x="315" y="1000"/>
                    <a:pt x="315" y="1001"/>
                  </a:cubicBezTo>
                  <a:cubicBezTo>
                    <a:pt x="315" y="1001"/>
                    <a:pt x="314" y="1002"/>
                    <a:pt x="314" y="1002"/>
                  </a:cubicBezTo>
                  <a:cubicBezTo>
                    <a:pt x="314" y="1003"/>
                    <a:pt x="313" y="1004"/>
                    <a:pt x="313" y="1005"/>
                  </a:cubicBezTo>
                  <a:cubicBezTo>
                    <a:pt x="313" y="1005"/>
                    <a:pt x="313" y="1005"/>
                    <a:pt x="313" y="1005"/>
                  </a:cubicBezTo>
                  <a:cubicBezTo>
                    <a:pt x="302" y="1010"/>
                    <a:pt x="297" y="1019"/>
                    <a:pt x="305" y="1032"/>
                  </a:cubicBezTo>
                  <a:cubicBezTo>
                    <a:pt x="309" y="1021"/>
                    <a:pt x="319" y="1019"/>
                    <a:pt x="313" y="1006"/>
                  </a:cubicBezTo>
                  <a:cubicBezTo>
                    <a:pt x="313" y="1006"/>
                    <a:pt x="313" y="1006"/>
                    <a:pt x="314" y="1005"/>
                  </a:cubicBezTo>
                  <a:cubicBezTo>
                    <a:pt x="314" y="1004"/>
                    <a:pt x="315" y="1004"/>
                    <a:pt x="315" y="1003"/>
                  </a:cubicBezTo>
                  <a:cubicBezTo>
                    <a:pt x="315" y="1002"/>
                    <a:pt x="316" y="1002"/>
                    <a:pt x="316" y="1001"/>
                  </a:cubicBezTo>
                  <a:cubicBezTo>
                    <a:pt x="316" y="1001"/>
                    <a:pt x="316" y="1000"/>
                    <a:pt x="317" y="1000"/>
                  </a:cubicBezTo>
                  <a:cubicBezTo>
                    <a:pt x="317" y="999"/>
                    <a:pt x="318" y="998"/>
                    <a:pt x="319" y="997"/>
                  </a:cubicBezTo>
                  <a:cubicBezTo>
                    <a:pt x="320" y="997"/>
                    <a:pt x="321" y="996"/>
                    <a:pt x="322" y="995"/>
                  </a:cubicBezTo>
                  <a:cubicBezTo>
                    <a:pt x="325" y="994"/>
                    <a:pt x="327" y="992"/>
                    <a:pt x="330" y="990"/>
                  </a:cubicBezTo>
                  <a:cubicBezTo>
                    <a:pt x="331" y="989"/>
                    <a:pt x="332" y="988"/>
                    <a:pt x="333" y="987"/>
                  </a:cubicBezTo>
                  <a:cubicBezTo>
                    <a:pt x="335" y="987"/>
                    <a:pt x="336" y="986"/>
                    <a:pt x="337" y="985"/>
                  </a:cubicBezTo>
                  <a:cubicBezTo>
                    <a:pt x="337" y="985"/>
                    <a:pt x="337" y="985"/>
                    <a:pt x="337" y="985"/>
                  </a:cubicBezTo>
                  <a:cubicBezTo>
                    <a:pt x="338" y="985"/>
                    <a:pt x="338" y="985"/>
                    <a:pt x="338" y="985"/>
                  </a:cubicBezTo>
                  <a:cubicBezTo>
                    <a:pt x="339" y="984"/>
                    <a:pt x="339" y="984"/>
                    <a:pt x="339" y="984"/>
                  </a:cubicBezTo>
                  <a:cubicBezTo>
                    <a:pt x="340" y="983"/>
                    <a:pt x="340" y="983"/>
                    <a:pt x="341" y="983"/>
                  </a:cubicBezTo>
                  <a:cubicBezTo>
                    <a:pt x="341" y="983"/>
                    <a:pt x="341" y="982"/>
                    <a:pt x="341" y="982"/>
                  </a:cubicBezTo>
                  <a:cubicBezTo>
                    <a:pt x="344" y="984"/>
                    <a:pt x="346" y="985"/>
                    <a:pt x="348" y="987"/>
                  </a:cubicBezTo>
                  <a:cubicBezTo>
                    <a:pt x="351" y="988"/>
                    <a:pt x="354" y="990"/>
                    <a:pt x="357" y="992"/>
                  </a:cubicBezTo>
                  <a:cubicBezTo>
                    <a:pt x="357" y="992"/>
                    <a:pt x="358" y="993"/>
                    <a:pt x="359" y="993"/>
                  </a:cubicBezTo>
                  <a:cubicBezTo>
                    <a:pt x="359" y="994"/>
                    <a:pt x="360" y="994"/>
                    <a:pt x="361" y="995"/>
                  </a:cubicBezTo>
                  <a:cubicBezTo>
                    <a:pt x="362" y="996"/>
                    <a:pt x="363" y="997"/>
                    <a:pt x="364" y="999"/>
                  </a:cubicBezTo>
                  <a:cubicBezTo>
                    <a:pt x="369" y="1003"/>
                    <a:pt x="373" y="1010"/>
                    <a:pt x="377" y="1015"/>
                  </a:cubicBezTo>
                  <a:cubicBezTo>
                    <a:pt x="379" y="1019"/>
                    <a:pt x="381" y="1022"/>
                    <a:pt x="383" y="1025"/>
                  </a:cubicBezTo>
                  <a:cubicBezTo>
                    <a:pt x="382" y="1025"/>
                    <a:pt x="382" y="1025"/>
                    <a:pt x="382" y="1024"/>
                  </a:cubicBezTo>
                  <a:cubicBezTo>
                    <a:pt x="381" y="1024"/>
                    <a:pt x="381" y="1024"/>
                    <a:pt x="381" y="1024"/>
                  </a:cubicBezTo>
                  <a:cubicBezTo>
                    <a:pt x="381" y="1024"/>
                    <a:pt x="380" y="1024"/>
                    <a:pt x="380" y="1024"/>
                  </a:cubicBezTo>
                  <a:cubicBezTo>
                    <a:pt x="380" y="1024"/>
                    <a:pt x="380" y="1024"/>
                    <a:pt x="380" y="1024"/>
                  </a:cubicBezTo>
                  <a:cubicBezTo>
                    <a:pt x="379" y="1023"/>
                    <a:pt x="378" y="1023"/>
                    <a:pt x="377" y="1023"/>
                  </a:cubicBezTo>
                  <a:cubicBezTo>
                    <a:pt x="376" y="1023"/>
                    <a:pt x="375" y="1024"/>
                    <a:pt x="374" y="1024"/>
                  </a:cubicBezTo>
                  <a:cubicBezTo>
                    <a:pt x="373" y="1024"/>
                    <a:pt x="372" y="1024"/>
                    <a:pt x="371" y="1024"/>
                  </a:cubicBezTo>
                  <a:cubicBezTo>
                    <a:pt x="371" y="1024"/>
                    <a:pt x="370" y="1025"/>
                    <a:pt x="369" y="1025"/>
                  </a:cubicBezTo>
                  <a:cubicBezTo>
                    <a:pt x="367" y="1025"/>
                    <a:pt x="366" y="1025"/>
                    <a:pt x="365" y="1026"/>
                  </a:cubicBezTo>
                  <a:cubicBezTo>
                    <a:pt x="355" y="1013"/>
                    <a:pt x="346" y="1029"/>
                    <a:pt x="337" y="1014"/>
                  </a:cubicBezTo>
                  <a:cubicBezTo>
                    <a:pt x="337" y="1022"/>
                    <a:pt x="340" y="1030"/>
                    <a:pt x="348" y="1033"/>
                  </a:cubicBezTo>
                  <a:cubicBezTo>
                    <a:pt x="354" y="1036"/>
                    <a:pt x="365" y="1035"/>
                    <a:pt x="366" y="1027"/>
                  </a:cubicBezTo>
                  <a:cubicBezTo>
                    <a:pt x="367" y="1027"/>
                    <a:pt x="368" y="1027"/>
                    <a:pt x="369" y="1026"/>
                  </a:cubicBezTo>
                  <a:cubicBezTo>
                    <a:pt x="370" y="1026"/>
                    <a:pt x="371" y="1026"/>
                    <a:pt x="372" y="1026"/>
                  </a:cubicBezTo>
                  <a:cubicBezTo>
                    <a:pt x="373" y="1026"/>
                    <a:pt x="374" y="1025"/>
                    <a:pt x="375" y="1025"/>
                  </a:cubicBezTo>
                  <a:cubicBezTo>
                    <a:pt x="376" y="1025"/>
                    <a:pt x="376" y="1025"/>
                    <a:pt x="377" y="1025"/>
                  </a:cubicBezTo>
                  <a:cubicBezTo>
                    <a:pt x="378" y="1025"/>
                    <a:pt x="379" y="1025"/>
                    <a:pt x="379" y="1025"/>
                  </a:cubicBezTo>
                  <a:cubicBezTo>
                    <a:pt x="380" y="1025"/>
                    <a:pt x="380" y="1025"/>
                    <a:pt x="380" y="1025"/>
                  </a:cubicBezTo>
                  <a:cubicBezTo>
                    <a:pt x="380" y="1025"/>
                    <a:pt x="380" y="1025"/>
                    <a:pt x="380" y="1025"/>
                  </a:cubicBezTo>
                  <a:cubicBezTo>
                    <a:pt x="381" y="1025"/>
                    <a:pt x="381" y="1025"/>
                    <a:pt x="381" y="1025"/>
                  </a:cubicBezTo>
                  <a:cubicBezTo>
                    <a:pt x="382" y="1026"/>
                    <a:pt x="382" y="1026"/>
                    <a:pt x="383" y="1026"/>
                  </a:cubicBezTo>
                  <a:cubicBezTo>
                    <a:pt x="383" y="1026"/>
                    <a:pt x="383" y="1026"/>
                    <a:pt x="383" y="1026"/>
                  </a:cubicBezTo>
                  <a:cubicBezTo>
                    <a:pt x="385" y="1028"/>
                    <a:pt x="386" y="1031"/>
                    <a:pt x="388" y="1033"/>
                  </a:cubicBezTo>
                  <a:cubicBezTo>
                    <a:pt x="395" y="1044"/>
                    <a:pt x="402" y="1054"/>
                    <a:pt x="407" y="1063"/>
                  </a:cubicBezTo>
                  <a:cubicBezTo>
                    <a:pt x="408" y="1065"/>
                    <a:pt x="409" y="1066"/>
                    <a:pt x="409" y="1067"/>
                  </a:cubicBezTo>
                  <a:cubicBezTo>
                    <a:pt x="410" y="1068"/>
                    <a:pt x="411" y="1069"/>
                    <a:pt x="411" y="1070"/>
                  </a:cubicBezTo>
                  <a:cubicBezTo>
                    <a:pt x="412" y="1071"/>
                    <a:pt x="413" y="1072"/>
                    <a:pt x="414" y="1073"/>
                  </a:cubicBezTo>
                  <a:cubicBezTo>
                    <a:pt x="396" y="1069"/>
                    <a:pt x="386" y="1069"/>
                    <a:pt x="366" y="1066"/>
                  </a:cubicBezTo>
                  <a:cubicBezTo>
                    <a:pt x="345" y="1061"/>
                    <a:pt x="314" y="1060"/>
                    <a:pt x="296" y="1050"/>
                  </a:cubicBezTo>
                  <a:cubicBezTo>
                    <a:pt x="277" y="1040"/>
                    <a:pt x="261" y="1014"/>
                    <a:pt x="230" y="1015"/>
                  </a:cubicBezTo>
                  <a:cubicBezTo>
                    <a:pt x="227" y="1013"/>
                    <a:pt x="224" y="1011"/>
                    <a:pt x="221" y="1009"/>
                  </a:cubicBezTo>
                  <a:cubicBezTo>
                    <a:pt x="215" y="1006"/>
                    <a:pt x="209" y="1001"/>
                    <a:pt x="203" y="996"/>
                  </a:cubicBezTo>
                  <a:cubicBezTo>
                    <a:pt x="202" y="996"/>
                    <a:pt x="201" y="995"/>
                    <a:pt x="201" y="994"/>
                  </a:cubicBezTo>
                  <a:cubicBezTo>
                    <a:pt x="200" y="994"/>
                    <a:pt x="199" y="993"/>
                    <a:pt x="198" y="993"/>
                  </a:cubicBezTo>
                  <a:cubicBezTo>
                    <a:pt x="197" y="992"/>
                    <a:pt x="197" y="992"/>
                    <a:pt x="197" y="992"/>
                  </a:cubicBezTo>
                  <a:cubicBezTo>
                    <a:pt x="197" y="991"/>
                    <a:pt x="197" y="991"/>
                    <a:pt x="197" y="991"/>
                  </a:cubicBezTo>
                  <a:cubicBezTo>
                    <a:pt x="197" y="991"/>
                    <a:pt x="197" y="991"/>
                    <a:pt x="197" y="991"/>
                  </a:cubicBezTo>
                  <a:cubicBezTo>
                    <a:pt x="196" y="991"/>
                    <a:pt x="196" y="991"/>
                    <a:pt x="196" y="991"/>
                  </a:cubicBezTo>
                  <a:cubicBezTo>
                    <a:pt x="196" y="990"/>
                    <a:pt x="196" y="990"/>
                    <a:pt x="195" y="990"/>
                  </a:cubicBezTo>
                  <a:cubicBezTo>
                    <a:pt x="194" y="989"/>
                    <a:pt x="194" y="989"/>
                    <a:pt x="194" y="989"/>
                  </a:cubicBezTo>
                  <a:cubicBezTo>
                    <a:pt x="192" y="986"/>
                    <a:pt x="190" y="982"/>
                    <a:pt x="188" y="978"/>
                  </a:cubicBezTo>
                  <a:cubicBezTo>
                    <a:pt x="187" y="975"/>
                    <a:pt x="185" y="971"/>
                    <a:pt x="184" y="967"/>
                  </a:cubicBezTo>
                  <a:cubicBezTo>
                    <a:pt x="183" y="965"/>
                    <a:pt x="182" y="963"/>
                    <a:pt x="181" y="961"/>
                  </a:cubicBezTo>
                  <a:cubicBezTo>
                    <a:pt x="181" y="961"/>
                    <a:pt x="181" y="961"/>
                    <a:pt x="181" y="960"/>
                  </a:cubicBezTo>
                  <a:cubicBezTo>
                    <a:pt x="181" y="960"/>
                    <a:pt x="182" y="960"/>
                    <a:pt x="182" y="959"/>
                  </a:cubicBezTo>
                  <a:cubicBezTo>
                    <a:pt x="182" y="959"/>
                    <a:pt x="182" y="959"/>
                    <a:pt x="182" y="958"/>
                  </a:cubicBezTo>
                  <a:cubicBezTo>
                    <a:pt x="182" y="958"/>
                    <a:pt x="182" y="958"/>
                    <a:pt x="182" y="958"/>
                  </a:cubicBezTo>
                  <a:cubicBezTo>
                    <a:pt x="182" y="958"/>
                    <a:pt x="182" y="958"/>
                    <a:pt x="182" y="958"/>
                  </a:cubicBezTo>
                  <a:cubicBezTo>
                    <a:pt x="183" y="957"/>
                    <a:pt x="183" y="956"/>
                    <a:pt x="183" y="956"/>
                  </a:cubicBezTo>
                  <a:cubicBezTo>
                    <a:pt x="183" y="955"/>
                    <a:pt x="184" y="954"/>
                    <a:pt x="184" y="954"/>
                  </a:cubicBezTo>
                  <a:cubicBezTo>
                    <a:pt x="184" y="953"/>
                    <a:pt x="184" y="952"/>
                    <a:pt x="185" y="952"/>
                  </a:cubicBezTo>
                  <a:cubicBezTo>
                    <a:pt x="185" y="951"/>
                    <a:pt x="185" y="950"/>
                    <a:pt x="186" y="949"/>
                  </a:cubicBezTo>
                  <a:cubicBezTo>
                    <a:pt x="186" y="949"/>
                    <a:pt x="187" y="948"/>
                    <a:pt x="187" y="947"/>
                  </a:cubicBezTo>
                  <a:cubicBezTo>
                    <a:pt x="187" y="947"/>
                    <a:pt x="187" y="947"/>
                    <a:pt x="187" y="947"/>
                  </a:cubicBezTo>
                  <a:cubicBezTo>
                    <a:pt x="204" y="948"/>
                    <a:pt x="206" y="939"/>
                    <a:pt x="197" y="925"/>
                  </a:cubicBezTo>
                  <a:cubicBezTo>
                    <a:pt x="190" y="930"/>
                    <a:pt x="178" y="934"/>
                    <a:pt x="185" y="946"/>
                  </a:cubicBezTo>
                  <a:cubicBezTo>
                    <a:pt x="185" y="947"/>
                    <a:pt x="185" y="947"/>
                    <a:pt x="185" y="947"/>
                  </a:cubicBezTo>
                  <a:cubicBezTo>
                    <a:pt x="185" y="947"/>
                    <a:pt x="185" y="947"/>
                    <a:pt x="185" y="947"/>
                  </a:cubicBezTo>
                  <a:cubicBezTo>
                    <a:pt x="184" y="947"/>
                    <a:pt x="184" y="948"/>
                    <a:pt x="184" y="948"/>
                  </a:cubicBezTo>
                  <a:cubicBezTo>
                    <a:pt x="183" y="949"/>
                    <a:pt x="183" y="950"/>
                    <a:pt x="183" y="951"/>
                  </a:cubicBezTo>
                  <a:cubicBezTo>
                    <a:pt x="182" y="951"/>
                    <a:pt x="182" y="952"/>
                    <a:pt x="182" y="953"/>
                  </a:cubicBezTo>
                  <a:cubicBezTo>
                    <a:pt x="181" y="953"/>
                    <a:pt x="181" y="954"/>
                    <a:pt x="181" y="955"/>
                  </a:cubicBezTo>
                  <a:cubicBezTo>
                    <a:pt x="181" y="956"/>
                    <a:pt x="180" y="956"/>
                    <a:pt x="180" y="957"/>
                  </a:cubicBezTo>
                  <a:cubicBezTo>
                    <a:pt x="180" y="957"/>
                    <a:pt x="180" y="957"/>
                    <a:pt x="180" y="957"/>
                  </a:cubicBezTo>
                  <a:cubicBezTo>
                    <a:pt x="180" y="957"/>
                    <a:pt x="180" y="958"/>
                    <a:pt x="180" y="958"/>
                  </a:cubicBezTo>
                  <a:cubicBezTo>
                    <a:pt x="180" y="958"/>
                    <a:pt x="180" y="958"/>
                    <a:pt x="180" y="959"/>
                  </a:cubicBezTo>
                  <a:cubicBezTo>
                    <a:pt x="180" y="959"/>
                    <a:pt x="180" y="960"/>
                    <a:pt x="180" y="960"/>
                  </a:cubicBezTo>
                  <a:cubicBezTo>
                    <a:pt x="180" y="960"/>
                    <a:pt x="180" y="960"/>
                    <a:pt x="180" y="961"/>
                  </a:cubicBezTo>
                  <a:cubicBezTo>
                    <a:pt x="179" y="959"/>
                    <a:pt x="178" y="957"/>
                    <a:pt x="177" y="956"/>
                  </a:cubicBezTo>
                  <a:cubicBezTo>
                    <a:pt x="177" y="955"/>
                    <a:pt x="176" y="954"/>
                    <a:pt x="175" y="953"/>
                  </a:cubicBezTo>
                  <a:cubicBezTo>
                    <a:pt x="175" y="953"/>
                    <a:pt x="175" y="953"/>
                    <a:pt x="175" y="953"/>
                  </a:cubicBezTo>
                  <a:cubicBezTo>
                    <a:pt x="175" y="953"/>
                    <a:pt x="175" y="953"/>
                    <a:pt x="175" y="953"/>
                  </a:cubicBezTo>
                  <a:cubicBezTo>
                    <a:pt x="174" y="952"/>
                    <a:pt x="174" y="952"/>
                    <a:pt x="174" y="952"/>
                  </a:cubicBezTo>
                  <a:cubicBezTo>
                    <a:pt x="174" y="952"/>
                    <a:pt x="173" y="951"/>
                    <a:pt x="173" y="951"/>
                  </a:cubicBezTo>
                  <a:cubicBezTo>
                    <a:pt x="171" y="950"/>
                    <a:pt x="169" y="948"/>
                    <a:pt x="168" y="947"/>
                  </a:cubicBezTo>
                  <a:cubicBezTo>
                    <a:pt x="167" y="947"/>
                    <a:pt x="166" y="946"/>
                    <a:pt x="165" y="945"/>
                  </a:cubicBezTo>
                  <a:cubicBezTo>
                    <a:pt x="165" y="945"/>
                    <a:pt x="165" y="945"/>
                    <a:pt x="165" y="944"/>
                  </a:cubicBezTo>
                  <a:cubicBezTo>
                    <a:pt x="165" y="944"/>
                    <a:pt x="165" y="943"/>
                    <a:pt x="165" y="943"/>
                  </a:cubicBezTo>
                  <a:cubicBezTo>
                    <a:pt x="165" y="943"/>
                    <a:pt x="165" y="942"/>
                    <a:pt x="164" y="942"/>
                  </a:cubicBezTo>
                  <a:cubicBezTo>
                    <a:pt x="164" y="942"/>
                    <a:pt x="164" y="942"/>
                    <a:pt x="164" y="941"/>
                  </a:cubicBezTo>
                  <a:cubicBezTo>
                    <a:pt x="164" y="941"/>
                    <a:pt x="164" y="940"/>
                    <a:pt x="164" y="940"/>
                  </a:cubicBezTo>
                  <a:cubicBezTo>
                    <a:pt x="164" y="939"/>
                    <a:pt x="164" y="938"/>
                    <a:pt x="164" y="938"/>
                  </a:cubicBezTo>
                  <a:cubicBezTo>
                    <a:pt x="164" y="938"/>
                    <a:pt x="164" y="937"/>
                    <a:pt x="164" y="937"/>
                  </a:cubicBezTo>
                  <a:cubicBezTo>
                    <a:pt x="164" y="937"/>
                    <a:pt x="164" y="936"/>
                    <a:pt x="164" y="936"/>
                  </a:cubicBezTo>
                  <a:cubicBezTo>
                    <a:pt x="163" y="935"/>
                    <a:pt x="163" y="935"/>
                    <a:pt x="163" y="934"/>
                  </a:cubicBezTo>
                  <a:cubicBezTo>
                    <a:pt x="163" y="933"/>
                    <a:pt x="163" y="931"/>
                    <a:pt x="163" y="930"/>
                  </a:cubicBezTo>
                  <a:cubicBezTo>
                    <a:pt x="163" y="928"/>
                    <a:pt x="164" y="927"/>
                    <a:pt x="164" y="925"/>
                  </a:cubicBezTo>
                  <a:cubicBezTo>
                    <a:pt x="164" y="924"/>
                    <a:pt x="164" y="923"/>
                    <a:pt x="165" y="921"/>
                  </a:cubicBezTo>
                  <a:cubicBezTo>
                    <a:pt x="165" y="920"/>
                    <a:pt x="165" y="919"/>
                    <a:pt x="165" y="918"/>
                  </a:cubicBezTo>
                  <a:cubicBezTo>
                    <a:pt x="172" y="917"/>
                    <a:pt x="180" y="914"/>
                    <a:pt x="182" y="908"/>
                  </a:cubicBezTo>
                  <a:cubicBezTo>
                    <a:pt x="186" y="901"/>
                    <a:pt x="179" y="893"/>
                    <a:pt x="176" y="886"/>
                  </a:cubicBezTo>
                  <a:cubicBezTo>
                    <a:pt x="167" y="895"/>
                    <a:pt x="147" y="905"/>
                    <a:pt x="163" y="918"/>
                  </a:cubicBezTo>
                  <a:cubicBezTo>
                    <a:pt x="163" y="918"/>
                    <a:pt x="163" y="918"/>
                    <a:pt x="163" y="918"/>
                  </a:cubicBezTo>
                  <a:cubicBezTo>
                    <a:pt x="162" y="918"/>
                    <a:pt x="162" y="918"/>
                    <a:pt x="161" y="918"/>
                  </a:cubicBezTo>
                  <a:cubicBezTo>
                    <a:pt x="163" y="918"/>
                    <a:pt x="163" y="918"/>
                    <a:pt x="163" y="918"/>
                  </a:cubicBezTo>
                  <a:cubicBezTo>
                    <a:pt x="163" y="919"/>
                    <a:pt x="162" y="920"/>
                    <a:pt x="162" y="921"/>
                  </a:cubicBezTo>
                  <a:cubicBezTo>
                    <a:pt x="162" y="922"/>
                    <a:pt x="162" y="924"/>
                    <a:pt x="161" y="925"/>
                  </a:cubicBezTo>
                  <a:cubicBezTo>
                    <a:pt x="161" y="927"/>
                    <a:pt x="161" y="928"/>
                    <a:pt x="161" y="930"/>
                  </a:cubicBezTo>
                  <a:cubicBezTo>
                    <a:pt x="161" y="931"/>
                    <a:pt x="161" y="933"/>
                    <a:pt x="161" y="934"/>
                  </a:cubicBezTo>
                  <a:cubicBezTo>
                    <a:pt x="161" y="935"/>
                    <a:pt x="161" y="935"/>
                    <a:pt x="161" y="936"/>
                  </a:cubicBezTo>
                  <a:cubicBezTo>
                    <a:pt x="161" y="937"/>
                    <a:pt x="161" y="937"/>
                    <a:pt x="161" y="937"/>
                  </a:cubicBezTo>
                  <a:cubicBezTo>
                    <a:pt x="161" y="938"/>
                    <a:pt x="161" y="938"/>
                    <a:pt x="161" y="938"/>
                  </a:cubicBezTo>
                  <a:cubicBezTo>
                    <a:pt x="161" y="939"/>
                    <a:pt x="162" y="939"/>
                    <a:pt x="162" y="940"/>
                  </a:cubicBezTo>
                  <a:cubicBezTo>
                    <a:pt x="162" y="941"/>
                    <a:pt x="162" y="941"/>
                    <a:pt x="162" y="942"/>
                  </a:cubicBezTo>
                  <a:cubicBezTo>
                    <a:pt x="162" y="942"/>
                    <a:pt x="162" y="942"/>
                    <a:pt x="162" y="943"/>
                  </a:cubicBezTo>
                  <a:cubicBezTo>
                    <a:pt x="162" y="943"/>
                    <a:pt x="162" y="943"/>
                    <a:pt x="162" y="943"/>
                  </a:cubicBezTo>
                  <a:cubicBezTo>
                    <a:pt x="162" y="944"/>
                    <a:pt x="163" y="944"/>
                    <a:pt x="163" y="944"/>
                  </a:cubicBezTo>
                  <a:cubicBezTo>
                    <a:pt x="161" y="943"/>
                    <a:pt x="159" y="942"/>
                    <a:pt x="157" y="941"/>
                  </a:cubicBezTo>
                  <a:cubicBezTo>
                    <a:pt x="153" y="939"/>
                    <a:pt x="149" y="938"/>
                    <a:pt x="146" y="936"/>
                  </a:cubicBezTo>
                  <a:cubicBezTo>
                    <a:pt x="143" y="934"/>
                    <a:pt x="140" y="931"/>
                    <a:pt x="137" y="928"/>
                  </a:cubicBezTo>
                  <a:cubicBezTo>
                    <a:pt x="135" y="925"/>
                    <a:pt x="133" y="922"/>
                    <a:pt x="132" y="919"/>
                  </a:cubicBezTo>
                  <a:cubicBezTo>
                    <a:pt x="131" y="915"/>
                    <a:pt x="130" y="912"/>
                    <a:pt x="129" y="908"/>
                  </a:cubicBezTo>
                  <a:cubicBezTo>
                    <a:pt x="127" y="902"/>
                    <a:pt x="127" y="895"/>
                    <a:pt x="126" y="889"/>
                  </a:cubicBezTo>
                  <a:cubicBezTo>
                    <a:pt x="126" y="887"/>
                    <a:pt x="126" y="886"/>
                    <a:pt x="126" y="884"/>
                  </a:cubicBezTo>
                  <a:cubicBezTo>
                    <a:pt x="126" y="883"/>
                    <a:pt x="126" y="881"/>
                    <a:pt x="126" y="880"/>
                  </a:cubicBezTo>
                  <a:cubicBezTo>
                    <a:pt x="126" y="877"/>
                    <a:pt x="126" y="875"/>
                    <a:pt x="127" y="872"/>
                  </a:cubicBezTo>
                  <a:cubicBezTo>
                    <a:pt x="127" y="867"/>
                    <a:pt x="128" y="863"/>
                    <a:pt x="129" y="859"/>
                  </a:cubicBezTo>
                  <a:cubicBezTo>
                    <a:pt x="129" y="859"/>
                    <a:pt x="129" y="859"/>
                    <a:pt x="129" y="859"/>
                  </a:cubicBezTo>
                  <a:cubicBezTo>
                    <a:pt x="129" y="859"/>
                    <a:pt x="129" y="859"/>
                    <a:pt x="129" y="859"/>
                  </a:cubicBezTo>
                  <a:cubicBezTo>
                    <a:pt x="129" y="859"/>
                    <a:pt x="129" y="859"/>
                    <a:pt x="130" y="859"/>
                  </a:cubicBezTo>
                  <a:cubicBezTo>
                    <a:pt x="130" y="859"/>
                    <a:pt x="130" y="859"/>
                    <a:pt x="130" y="859"/>
                  </a:cubicBezTo>
                  <a:cubicBezTo>
                    <a:pt x="130" y="858"/>
                    <a:pt x="131" y="858"/>
                    <a:pt x="131" y="857"/>
                  </a:cubicBezTo>
                  <a:cubicBezTo>
                    <a:pt x="131" y="857"/>
                    <a:pt x="132" y="856"/>
                    <a:pt x="132" y="856"/>
                  </a:cubicBezTo>
                  <a:cubicBezTo>
                    <a:pt x="133" y="855"/>
                    <a:pt x="133" y="855"/>
                    <a:pt x="134" y="855"/>
                  </a:cubicBezTo>
                  <a:cubicBezTo>
                    <a:pt x="134" y="854"/>
                    <a:pt x="135" y="854"/>
                    <a:pt x="136" y="853"/>
                  </a:cubicBezTo>
                  <a:cubicBezTo>
                    <a:pt x="136" y="853"/>
                    <a:pt x="137" y="852"/>
                    <a:pt x="137" y="852"/>
                  </a:cubicBezTo>
                  <a:cubicBezTo>
                    <a:pt x="147" y="853"/>
                    <a:pt x="157" y="850"/>
                    <a:pt x="159" y="840"/>
                  </a:cubicBezTo>
                  <a:cubicBezTo>
                    <a:pt x="148" y="840"/>
                    <a:pt x="139" y="841"/>
                    <a:pt x="134" y="851"/>
                  </a:cubicBezTo>
                  <a:cubicBezTo>
                    <a:pt x="134" y="851"/>
                    <a:pt x="134" y="851"/>
                    <a:pt x="134" y="851"/>
                  </a:cubicBezTo>
                  <a:cubicBezTo>
                    <a:pt x="134" y="851"/>
                    <a:pt x="134" y="851"/>
                    <a:pt x="134" y="851"/>
                  </a:cubicBezTo>
                  <a:cubicBezTo>
                    <a:pt x="134" y="852"/>
                    <a:pt x="133" y="852"/>
                    <a:pt x="132" y="853"/>
                  </a:cubicBezTo>
                  <a:cubicBezTo>
                    <a:pt x="132" y="853"/>
                    <a:pt x="132" y="853"/>
                    <a:pt x="132" y="854"/>
                  </a:cubicBezTo>
                  <a:cubicBezTo>
                    <a:pt x="132" y="853"/>
                    <a:pt x="132" y="852"/>
                    <a:pt x="133" y="852"/>
                  </a:cubicBezTo>
                  <a:cubicBezTo>
                    <a:pt x="133" y="851"/>
                    <a:pt x="134" y="850"/>
                    <a:pt x="134" y="850"/>
                  </a:cubicBezTo>
                  <a:cubicBezTo>
                    <a:pt x="134" y="850"/>
                    <a:pt x="134" y="849"/>
                    <a:pt x="134" y="849"/>
                  </a:cubicBezTo>
                  <a:cubicBezTo>
                    <a:pt x="134" y="849"/>
                    <a:pt x="134" y="850"/>
                    <a:pt x="134" y="850"/>
                  </a:cubicBezTo>
                  <a:cubicBezTo>
                    <a:pt x="134" y="850"/>
                    <a:pt x="133" y="851"/>
                    <a:pt x="132" y="852"/>
                  </a:cubicBezTo>
                  <a:cubicBezTo>
                    <a:pt x="132" y="853"/>
                    <a:pt x="131" y="854"/>
                    <a:pt x="130" y="855"/>
                  </a:cubicBezTo>
                  <a:cubicBezTo>
                    <a:pt x="130" y="855"/>
                    <a:pt x="129" y="856"/>
                    <a:pt x="129" y="856"/>
                  </a:cubicBezTo>
                  <a:cubicBezTo>
                    <a:pt x="129" y="856"/>
                    <a:pt x="129" y="857"/>
                    <a:pt x="128" y="857"/>
                  </a:cubicBezTo>
                  <a:cubicBezTo>
                    <a:pt x="128" y="857"/>
                    <a:pt x="128" y="857"/>
                    <a:pt x="128" y="857"/>
                  </a:cubicBezTo>
                  <a:cubicBezTo>
                    <a:pt x="128" y="857"/>
                    <a:pt x="128" y="858"/>
                    <a:pt x="128" y="858"/>
                  </a:cubicBezTo>
                  <a:cubicBezTo>
                    <a:pt x="128" y="858"/>
                    <a:pt x="127" y="858"/>
                    <a:pt x="127" y="858"/>
                  </a:cubicBezTo>
                  <a:cubicBezTo>
                    <a:pt x="127" y="859"/>
                    <a:pt x="127" y="859"/>
                    <a:pt x="127" y="860"/>
                  </a:cubicBezTo>
                  <a:cubicBezTo>
                    <a:pt x="127" y="860"/>
                    <a:pt x="127" y="861"/>
                    <a:pt x="127" y="861"/>
                  </a:cubicBezTo>
                  <a:cubicBezTo>
                    <a:pt x="127" y="861"/>
                    <a:pt x="127" y="861"/>
                    <a:pt x="127" y="860"/>
                  </a:cubicBezTo>
                  <a:cubicBezTo>
                    <a:pt x="126" y="863"/>
                    <a:pt x="125" y="866"/>
                    <a:pt x="124" y="870"/>
                  </a:cubicBezTo>
                  <a:cubicBezTo>
                    <a:pt x="124" y="869"/>
                    <a:pt x="124" y="869"/>
                    <a:pt x="124" y="868"/>
                  </a:cubicBezTo>
                  <a:cubicBezTo>
                    <a:pt x="123" y="868"/>
                    <a:pt x="123" y="867"/>
                    <a:pt x="122" y="866"/>
                  </a:cubicBezTo>
                  <a:cubicBezTo>
                    <a:pt x="122" y="866"/>
                    <a:pt x="122" y="866"/>
                    <a:pt x="121" y="865"/>
                  </a:cubicBezTo>
                  <a:cubicBezTo>
                    <a:pt x="121" y="865"/>
                    <a:pt x="121" y="865"/>
                    <a:pt x="121" y="865"/>
                  </a:cubicBezTo>
                  <a:cubicBezTo>
                    <a:pt x="121" y="864"/>
                    <a:pt x="121" y="864"/>
                    <a:pt x="121" y="864"/>
                  </a:cubicBezTo>
                  <a:cubicBezTo>
                    <a:pt x="120" y="864"/>
                    <a:pt x="120" y="863"/>
                    <a:pt x="119" y="863"/>
                  </a:cubicBezTo>
                  <a:cubicBezTo>
                    <a:pt x="119" y="862"/>
                    <a:pt x="119" y="862"/>
                    <a:pt x="118" y="861"/>
                  </a:cubicBezTo>
                  <a:cubicBezTo>
                    <a:pt x="118" y="861"/>
                    <a:pt x="118" y="860"/>
                    <a:pt x="117" y="860"/>
                  </a:cubicBezTo>
                  <a:cubicBezTo>
                    <a:pt x="117" y="859"/>
                    <a:pt x="117" y="859"/>
                    <a:pt x="116" y="858"/>
                  </a:cubicBezTo>
                  <a:cubicBezTo>
                    <a:pt x="116" y="857"/>
                    <a:pt x="115" y="856"/>
                    <a:pt x="114" y="855"/>
                  </a:cubicBezTo>
                  <a:cubicBezTo>
                    <a:pt x="114" y="854"/>
                    <a:pt x="113" y="852"/>
                    <a:pt x="112" y="851"/>
                  </a:cubicBezTo>
                  <a:cubicBezTo>
                    <a:pt x="112" y="850"/>
                    <a:pt x="111" y="848"/>
                    <a:pt x="111" y="847"/>
                  </a:cubicBezTo>
                  <a:cubicBezTo>
                    <a:pt x="111" y="846"/>
                    <a:pt x="110" y="844"/>
                    <a:pt x="110" y="843"/>
                  </a:cubicBezTo>
                  <a:cubicBezTo>
                    <a:pt x="110" y="843"/>
                    <a:pt x="110" y="843"/>
                    <a:pt x="110" y="843"/>
                  </a:cubicBezTo>
                  <a:cubicBezTo>
                    <a:pt x="124" y="829"/>
                    <a:pt x="113" y="819"/>
                    <a:pt x="97" y="812"/>
                  </a:cubicBezTo>
                  <a:cubicBezTo>
                    <a:pt x="103" y="826"/>
                    <a:pt x="92" y="835"/>
                    <a:pt x="108" y="845"/>
                  </a:cubicBezTo>
                  <a:cubicBezTo>
                    <a:pt x="108" y="846"/>
                    <a:pt x="108" y="847"/>
                    <a:pt x="109" y="848"/>
                  </a:cubicBezTo>
                  <a:cubicBezTo>
                    <a:pt x="109" y="849"/>
                    <a:pt x="110" y="851"/>
                    <a:pt x="110" y="852"/>
                  </a:cubicBezTo>
                  <a:cubicBezTo>
                    <a:pt x="111" y="853"/>
                    <a:pt x="111" y="855"/>
                    <a:pt x="112" y="856"/>
                  </a:cubicBezTo>
                  <a:cubicBezTo>
                    <a:pt x="113" y="857"/>
                    <a:pt x="114" y="858"/>
                    <a:pt x="114" y="860"/>
                  </a:cubicBezTo>
                  <a:cubicBezTo>
                    <a:pt x="115" y="860"/>
                    <a:pt x="115" y="861"/>
                    <a:pt x="115" y="861"/>
                  </a:cubicBezTo>
                  <a:cubicBezTo>
                    <a:pt x="116" y="862"/>
                    <a:pt x="116" y="862"/>
                    <a:pt x="116" y="863"/>
                  </a:cubicBezTo>
                  <a:cubicBezTo>
                    <a:pt x="117" y="863"/>
                    <a:pt x="117" y="864"/>
                    <a:pt x="118" y="864"/>
                  </a:cubicBezTo>
                  <a:cubicBezTo>
                    <a:pt x="118" y="865"/>
                    <a:pt x="118" y="865"/>
                    <a:pt x="119" y="866"/>
                  </a:cubicBezTo>
                  <a:cubicBezTo>
                    <a:pt x="119" y="866"/>
                    <a:pt x="119" y="866"/>
                    <a:pt x="119" y="866"/>
                  </a:cubicBezTo>
                  <a:cubicBezTo>
                    <a:pt x="119" y="866"/>
                    <a:pt x="120" y="867"/>
                    <a:pt x="120" y="867"/>
                  </a:cubicBezTo>
                  <a:cubicBezTo>
                    <a:pt x="120" y="867"/>
                    <a:pt x="121" y="867"/>
                    <a:pt x="121" y="868"/>
                  </a:cubicBezTo>
                  <a:cubicBezTo>
                    <a:pt x="121" y="868"/>
                    <a:pt x="122" y="868"/>
                    <a:pt x="122" y="868"/>
                  </a:cubicBezTo>
                  <a:cubicBezTo>
                    <a:pt x="122" y="869"/>
                    <a:pt x="123" y="869"/>
                    <a:pt x="123" y="869"/>
                  </a:cubicBezTo>
                  <a:cubicBezTo>
                    <a:pt x="124" y="869"/>
                    <a:pt x="124" y="870"/>
                    <a:pt x="124" y="870"/>
                  </a:cubicBezTo>
                  <a:cubicBezTo>
                    <a:pt x="124" y="870"/>
                    <a:pt x="124" y="871"/>
                    <a:pt x="124" y="872"/>
                  </a:cubicBezTo>
                  <a:cubicBezTo>
                    <a:pt x="124" y="874"/>
                    <a:pt x="123" y="877"/>
                    <a:pt x="123" y="880"/>
                  </a:cubicBezTo>
                  <a:cubicBezTo>
                    <a:pt x="123" y="881"/>
                    <a:pt x="123" y="883"/>
                    <a:pt x="123" y="884"/>
                  </a:cubicBezTo>
                  <a:cubicBezTo>
                    <a:pt x="123" y="886"/>
                    <a:pt x="123" y="887"/>
                    <a:pt x="123" y="889"/>
                  </a:cubicBezTo>
                  <a:cubicBezTo>
                    <a:pt x="123" y="891"/>
                    <a:pt x="123" y="894"/>
                    <a:pt x="124" y="897"/>
                  </a:cubicBezTo>
                  <a:cubicBezTo>
                    <a:pt x="123" y="896"/>
                    <a:pt x="123" y="896"/>
                    <a:pt x="123" y="896"/>
                  </a:cubicBezTo>
                  <a:cubicBezTo>
                    <a:pt x="122" y="895"/>
                    <a:pt x="122" y="894"/>
                    <a:pt x="120" y="893"/>
                  </a:cubicBezTo>
                  <a:cubicBezTo>
                    <a:pt x="120" y="892"/>
                    <a:pt x="119" y="891"/>
                    <a:pt x="118" y="891"/>
                  </a:cubicBezTo>
                  <a:cubicBezTo>
                    <a:pt x="118" y="890"/>
                    <a:pt x="118" y="890"/>
                    <a:pt x="117" y="890"/>
                  </a:cubicBezTo>
                  <a:cubicBezTo>
                    <a:pt x="117" y="890"/>
                    <a:pt x="116" y="889"/>
                    <a:pt x="116" y="889"/>
                  </a:cubicBezTo>
                  <a:cubicBezTo>
                    <a:pt x="114" y="888"/>
                    <a:pt x="112" y="887"/>
                    <a:pt x="110" y="886"/>
                  </a:cubicBezTo>
                  <a:cubicBezTo>
                    <a:pt x="108" y="885"/>
                    <a:pt x="105" y="884"/>
                    <a:pt x="103" y="883"/>
                  </a:cubicBezTo>
                  <a:cubicBezTo>
                    <a:pt x="98" y="881"/>
                    <a:pt x="93" y="879"/>
                    <a:pt x="88" y="876"/>
                  </a:cubicBezTo>
                  <a:cubicBezTo>
                    <a:pt x="86" y="875"/>
                    <a:pt x="83" y="874"/>
                    <a:pt x="81" y="873"/>
                  </a:cubicBezTo>
                  <a:cubicBezTo>
                    <a:pt x="78" y="872"/>
                    <a:pt x="76" y="871"/>
                    <a:pt x="74" y="870"/>
                  </a:cubicBezTo>
                  <a:cubicBezTo>
                    <a:pt x="72" y="870"/>
                    <a:pt x="71" y="869"/>
                    <a:pt x="70" y="868"/>
                  </a:cubicBezTo>
                  <a:cubicBezTo>
                    <a:pt x="69" y="868"/>
                    <a:pt x="68" y="867"/>
                    <a:pt x="68" y="866"/>
                  </a:cubicBezTo>
                  <a:cubicBezTo>
                    <a:pt x="67" y="866"/>
                    <a:pt x="67" y="866"/>
                    <a:pt x="67" y="866"/>
                  </a:cubicBezTo>
                  <a:cubicBezTo>
                    <a:pt x="67" y="866"/>
                    <a:pt x="67" y="865"/>
                    <a:pt x="67" y="865"/>
                  </a:cubicBezTo>
                  <a:cubicBezTo>
                    <a:pt x="66" y="865"/>
                    <a:pt x="66" y="864"/>
                    <a:pt x="66" y="864"/>
                  </a:cubicBezTo>
                  <a:cubicBezTo>
                    <a:pt x="65" y="863"/>
                    <a:pt x="65" y="862"/>
                    <a:pt x="64" y="861"/>
                  </a:cubicBezTo>
                  <a:cubicBezTo>
                    <a:pt x="64" y="860"/>
                    <a:pt x="64" y="859"/>
                    <a:pt x="63" y="859"/>
                  </a:cubicBezTo>
                  <a:cubicBezTo>
                    <a:pt x="63" y="858"/>
                    <a:pt x="63" y="857"/>
                    <a:pt x="63" y="857"/>
                  </a:cubicBezTo>
                  <a:cubicBezTo>
                    <a:pt x="63" y="857"/>
                    <a:pt x="63" y="857"/>
                    <a:pt x="63" y="857"/>
                  </a:cubicBezTo>
                  <a:cubicBezTo>
                    <a:pt x="63" y="856"/>
                    <a:pt x="63" y="856"/>
                    <a:pt x="63" y="856"/>
                  </a:cubicBezTo>
                  <a:cubicBezTo>
                    <a:pt x="63" y="856"/>
                    <a:pt x="63" y="856"/>
                    <a:pt x="63" y="855"/>
                  </a:cubicBezTo>
                  <a:cubicBezTo>
                    <a:pt x="63" y="855"/>
                    <a:pt x="62" y="855"/>
                    <a:pt x="62" y="855"/>
                  </a:cubicBezTo>
                  <a:cubicBezTo>
                    <a:pt x="62" y="855"/>
                    <a:pt x="62" y="854"/>
                    <a:pt x="62" y="854"/>
                  </a:cubicBezTo>
                  <a:cubicBezTo>
                    <a:pt x="62" y="853"/>
                    <a:pt x="62" y="853"/>
                    <a:pt x="62" y="852"/>
                  </a:cubicBezTo>
                  <a:cubicBezTo>
                    <a:pt x="61" y="850"/>
                    <a:pt x="61" y="848"/>
                    <a:pt x="61" y="848"/>
                  </a:cubicBezTo>
                  <a:cubicBezTo>
                    <a:pt x="61" y="848"/>
                    <a:pt x="61" y="849"/>
                    <a:pt x="61" y="849"/>
                  </a:cubicBezTo>
                  <a:cubicBezTo>
                    <a:pt x="61" y="850"/>
                    <a:pt x="61" y="850"/>
                    <a:pt x="61" y="851"/>
                  </a:cubicBezTo>
                  <a:cubicBezTo>
                    <a:pt x="61" y="851"/>
                    <a:pt x="61" y="851"/>
                    <a:pt x="61" y="851"/>
                  </a:cubicBezTo>
                  <a:cubicBezTo>
                    <a:pt x="60" y="850"/>
                    <a:pt x="60" y="850"/>
                    <a:pt x="60" y="849"/>
                  </a:cubicBezTo>
                  <a:cubicBezTo>
                    <a:pt x="59" y="848"/>
                    <a:pt x="59" y="848"/>
                    <a:pt x="58" y="847"/>
                  </a:cubicBezTo>
                  <a:cubicBezTo>
                    <a:pt x="58" y="846"/>
                    <a:pt x="58" y="846"/>
                    <a:pt x="57" y="846"/>
                  </a:cubicBezTo>
                  <a:cubicBezTo>
                    <a:pt x="57" y="846"/>
                    <a:pt x="57" y="846"/>
                    <a:pt x="57" y="846"/>
                  </a:cubicBezTo>
                  <a:cubicBezTo>
                    <a:pt x="57" y="845"/>
                    <a:pt x="57" y="845"/>
                    <a:pt x="57" y="845"/>
                  </a:cubicBezTo>
                  <a:cubicBezTo>
                    <a:pt x="62" y="834"/>
                    <a:pt x="51" y="830"/>
                    <a:pt x="44" y="826"/>
                  </a:cubicBezTo>
                  <a:cubicBezTo>
                    <a:pt x="38" y="839"/>
                    <a:pt x="40" y="847"/>
                    <a:pt x="55" y="846"/>
                  </a:cubicBezTo>
                  <a:cubicBezTo>
                    <a:pt x="55" y="846"/>
                    <a:pt x="55" y="846"/>
                    <a:pt x="55" y="846"/>
                  </a:cubicBezTo>
                  <a:cubicBezTo>
                    <a:pt x="56" y="847"/>
                    <a:pt x="56" y="847"/>
                    <a:pt x="57" y="848"/>
                  </a:cubicBezTo>
                  <a:cubicBezTo>
                    <a:pt x="57" y="849"/>
                    <a:pt x="57" y="849"/>
                    <a:pt x="58" y="850"/>
                  </a:cubicBezTo>
                  <a:cubicBezTo>
                    <a:pt x="58" y="851"/>
                    <a:pt x="59" y="851"/>
                    <a:pt x="59" y="852"/>
                  </a:cubicBezTo>
                  <a:cubicBezTo>
                    <a:pt x="59" y="853"/>
                    <a:pt x="60" y="853"/>
                    <a:pt x="60" y="854"/>
                  </a:cubicBezTo>
                  <a:cubicBezTo>
                    <a:pt x="60" y="855"/>
                    <a:pt x="60" y="855"/>
                    <a:pt x="61" y="856"/>
                  </a:cubicBezTo>
                  <a:cubicBezTo>
                    <a:pt x="61" y="856"/>
                    <a:pt x="61" y="856"/>
                    <a:pt x="61" y="856"/>
                  </a:cubicBezTo>
                  <a:cubicBezTo>
                    <a:pt x="61" y="856"/>
                    <a:pt x="61" y="856"/>
                    <a:pt x="61" y="856"/>
                  </a:cubicBezTo>
                  <a:cubicBezTo>
                    <a:pt x="61" y="857"/>
                    <a:pt x="61" y="857"/>
                    <a:pt x="61" y="857"/>
                  </a:cubicBezTo>
                  <a:cubicBezTo>
                    <a:pt x="61" y="857"/>
                    <a:pt x="61" y="858"/>
                    <a:pt x="61" y="859"/>
                  </a:cubicBezTo>
                  <a:cubicBezTo>
                    <a:pt x="61" y="860"/>
                    <a:pt x="62" y="860"/>
                    <a:pt x="62" y="861"/>
                  </a:cubicBezTo>
                  <a:cubicBezTo>
                    <a:pt x="62" y="861"/>
                    <a:pt x="62" y="862"/>
                    <a:pt x="62" y="862"/>
                  </a:cubicBezTo>
                  <a:cubicBezTo>
                    <a:pt x="63" y="863"/>
                    <a:pt x="63" y="864"/>
                    <a:pt x="64" y="865"/>
                  </a:cubicBezTo>
                  <a:cubicBezTo>
                    <a:pt x="63" y="865"/>
                    <a:pt x="63" y="865"/>
                    <a:pt x="63" y="865"/>
                  </a:cubicBezTo>
                  <a:cubicBezTo>
                    <a:pt x="62" y="865"/>
                    <a:pt x="62" y="866"/>
                    <a:pt x="61" y="866"/>
                  </a:cubicBezTo>
                  <a:cubicBezTo>
                    <a:pt x="61" y="866"/>
                    <a:pt x="61" y="866"/>
                    <a:pt x="60" y="866"/>
                  </a:cubicBezTo>
                  <a:cubicBezTo>
                    <a:pt x="60" y="867"/>
                    <a:pt x="59" y="867"/>
                    <a:pt x="59" y="867"/>
                  </a:cubicBezTo>
                  <a:cubicBezTo>
                    <a:pt x="58" y="867"/>
                    <a:pt x="58" y="867"/>
                    <a:pt x="58" y="867"/>
                  </a:cubicBezTo>
                  <a:cubicBezTo>
                    <a:pt x="58" y="868"/>
                    <a:pt x="57" y="868"/>
                    <a:pt x="57" y="868"/>
                  </a:cubicBezTo>
                  <a:cubicBezTo>
                    <a:pt x="56" y="868"/>
                    <a:pt x="56" y="869"/>
                    <a:pt x="55" y="869"/>
                  </a:cubicBezTo>
                  <a:cubicBezTo>
                    <a:pt x="55" y="869"/>
                    <a:pt x="54" y="869"/>
                    <a:pt x="53" y="870"/>
                  </a:cubicBezTo>
                  <a:cubicBezTo>
                    <a:pt x="53" y="870"/>
                    <a:pt x="53" y="870"/>
                    <a:pt x="52" y="870"/>
                  </a:cubicBezTo>
                  <a:cubicBezTo>
                    <a:pt x="52" y="870"/>
                    <a:pt x="52" y="870"/>
                    <a:pt x="51" y="871"/>
                  </a:cubicBezTo>
                  <a:cubicBezTo>
                    <a:pt x="51" y="871"/>
                    <a:pt x="50" y="871"/>
                    <a:pt x="49" y="871"/>
                  </a:cubicBezTo>
                  <a:cubicBezTo>
                    <a:pt x="48" y="872"/>
                    <a:pt x="46" y="872"/>
                    <a:pt x="44" y="873"/>
                  </a:cubicBezTo>
                  <a:cubicBezTo>
                    <a:pt x="45" y="872"/>
                    <a:pt x="45" y="872"/>
                    <a:pt x="45" y="871"/>
                  </a:cubicBezTo>
                  <a:cubicBezTo>
                    <a:pt x="44" y="873"/>
                    <a:pt x="44" y="873"/>
                    <a:pt x="44" y="873"/>
                  </a:cubicBezTo>
                  <a:cubicBezTo>
                    <a:pt x="44" y="873"/>
                    <a:pt x="43" y="873"/>
                    <a:pt x="43" y="873"/>
                  </a:cubicBezTo>
                  <a:cubicBezTo>
                    <a:pt x="38" y="869"/>
                    <a:pt x="33" y="864"/>
                    <a:pt x="27" y="862"/>
                  </a:cubicBezTo>
                  <a:cubicBezTo>
                    <a:pt x="18" y="859"/>
                    <a:pt x="9" y="864"/>
                    <a:pt x="0" y="859"/>
                  </a:cubicBezTo>
                  <a:cubicBezTo>
                    <a:pt x="3" y="876"/>
                    <a:pt x="29" y="893"/>
                    <a:pt x="44" y="877"/>
                  </a:cubicBezTo>
                  <a:cubicBezTo>
                    <a:pt x="44" y="875"/>
                    <a:pt x="44" y="875"/>
                    <a:pt x="44" y="875"/>
                  </a:cubicBezTo>
                  <a:cubicBezTo>
                    <a:pt x="44" y="875"/>
                    <a:pt x="45" y="875"/>
                    <a:pt x="45" y="875"/>
                  </a:cubicBezTo>
                  <a:cubicBezTo>
                    <a:pt x="47" y="875"/>
                    <a:pt x="48" y="874"/>
                    <a:pt x="50" y="874"/>
                  </a:cubicBezTo>
                  <a:cubicBezTo>
                    <a:pt x="51" y="873"/>
                    <a:pt x="51" y="873"/>
                    <a:pt x="52" y="873"/>
                  </a:cubicBezTo>
                  <a:cubicBezTo>
                    <a:pt x="53" y="873"/>
                    <a:pt x="53" y="873"/>
                    <a:pt x="53" y="872"/>
                  </a:cubicBezTo>
                  <a:cubicBezTo>
                    <a:pt x="54" y="872"/>
                    <a:pt x="54" y="872"/>
                    <a:pt x="54" y="872"/>
                  </a:cubicBezTo>
                  <a:cubicBezTo>
                    <a:pt x="55" y="872"/>
                    <a:pt x="56" y="871"/>
                    <a:pt x="56" y="871"/>
                  </a:cubicBezTo>
                  <a:cubicBezTo>
                    <a:pt x="57" y="871"/>
                    <a:pt x="58" y="870"/>
                    <a:pt x="58" y="870"/>
                  </a:cubicBezTo>
                  <a:cubicBezTo>
                    <a:pt x="58" y="870"/>
                    <a:pt x="59" y="870"/>
                    <a:pt x="59" y="870"/>
                  </a:cubicBezTo>
                  <a:cubicBezTo>
                    <a:pt x="59" y="869"/>
                    <a:pt x="60" y="869"/>
                    <a:pt x="60" y="869"/>
                  </a:cubicBezTo>
                  <a:cubicBezTo>
                    <a:pt x="60" y="869"/>
                    <a:pt x="61" y="868"/>
                    <a:pt x="61" y="868"/>
                  </a:cubicBezTo>
                  <a:cubicBezTo>
                    <a:pt x="62" y="867"/>
                    <a:pt x="62" y="867"/>
                    <a:pt x="62" y="867"/>
                  </a:cubicBezTo>
                  <a:cubicBezTo>
                    <a:pt x="63" y="866"/>
                    <a:pt x="63" y="866"/>
                    <a:pt x="63" y="866"/>
                  </a:cubicBezTo>
                  <a:cubicBezTo>
                    <a:pt x="63" y="866"/>
                    <a:pt x="64" y="865"/>
                    <a:pt x="64" y="865"/>
                  </a:cubicBezTo>
                  <a:cubicBezTo>
                    <a:pt x="64" y="865"/>
                    <a:pt x="64" y="865"/>
                    <a:pt x="64" y="865"/>
                  </a:cubicBezTo>
                  <a:cubicBezTo>
                    <a:pt x="64" y="866"/>
                    <a:pt x="65" y="866"/>
                    <a:pt x="65" y="867"/>
                  </a:cubicBezTo>
                  <a:cubicBezTo>
                    <a:pt x="65" y="867"/>
                    <a:pt x="65" y="867"/>
                    <a:pt x="66" y="867"/>
                  </a:cubicBezTo>
                  <a:cubicBezTo>
                    <a:pt x="66" y="867"/>
                    <a:pt x="66" y="868"/>
                    <a:pt x="66" y="868"/>
                  </a:cubicBezTo>
                  <a:cubicBezTo>
                    <a:pt x="68" y="870"/>
                    <a:pt x="70" y="871"/>
                    <a:pt x="73" y="872"/>
                  </a:cubicBezTo>
                  <a:cubicBezTo>
                    <a:pt x="75" y="873"/>
                    <a:pt x="77" y="874"/>
                    <a:pt x="80" y="875"/>
                  </a:cubicBezTo>
                  <a:cubicBezTo>
                    <a:pt x="82" y="876"/>
                    <a:pt x="85" y="877"/>
                    <a:pt x="87" y="878"/>
                  </a:cubicBezTo>
                  <a:cubicBezTo>
                    <a:pt x="93" y="881"/>
                    <a:pt x="98" y="883"/>
                    <a:pt x="102" y="885"/>
                  </a:cubicBezTo>
                  <a:cubicBezTo>
                    <a:pt x="105" y="886"/>
                    <a:pt x="107" y="887"/>
                    <a:pt x="109" y="888"/>
                  </a:cubicBezTo>
                  <a:cubicBezTo>
                    <a:pt x="111" y="889"/>
                    <a:pt x="113" y="890"/>
                    <a:pt x="115" y="891"/>
                  </a:cubicBezTo>
                  <a:cubicBezTo>
                    <a:pt x="116" y="891"/>
                    <a:pt x="116" y="892"/>
                    <a:pt x="117" y="892"/>
                  </a:cubicBezTo>
                  <a:cubicBezTo>
                    <a:pt x="118" y="893"/>
                    <a:pt x="119" y="893"/>
                    <a:pt x="119" y="894"/>
                  </a:cubicBezTo>
                  <a:cubicBezTo>
                    <a:pt x="120" y="894"/>
                    <a:pt x="121" y="895"/>
                    <a:pt x="121" y="895"/>
                  </a:cubicBezTo>
                  <a:cubicBezTo>
                    <a:pt x="121" y="896"/>
                    <a:pt x="122" y="896"/>
                    <a:pt x="122" y="896"/>
                  </a:cubicBezTo>
                  <a:cubicBezTo>
                    <a:pt x="122" y="896"/>
                    <a:pt x="122" y="896"/>
                    <a:pt x="122" y="897"/>
                  </a:cubicBezTo>
                  <a:cubicBezTo>
                    <a:pt x="123" y="897"/>
                    <a:pt x="123" y="897"/>
                    <a:pt x="124" y="898"/>
                  </a:cubicBezTo>
                  <a:cubicBezTo>
                    <a:pt x="124" y="898"/>
                    <a:pt x="124" y="898"/>
                    <a:pt x="124" y="898"/>
                  </a:cubicBezTo>
                  <a:cubicBezTo>
                    <a:pt x="124" y="902"/>
                    <a:pt x="125" y="905"/>
                    <a:pt x="126" y="909"/>
                  </a:cubicBezTo>
                  <a:cubicBezTo>
                    <a:pt x="126" y="913"/>
                    <a:pt x="127" y="916"/>
                    <a:pt x="129" y="920"/>
                  </a:cubicBezTo>
                  <a:cubicBezTo>
                    <a:pt x="129" y="921"/>
                    <a:pt x="129" y="922"/>
                    <a:pt x="130" y="923"/>
                  </a:cubicBezTo>
                  <a:cubicBezTo>
                    <a:pt x="130" y="923"/>
                    <a:pt x="130" y="924"/>
                    <a:pt x="131" y="924"/>
                  </a:cubicBezTo>
                  <a:cubicBezTo>
                    <a:pt x="131" y="925"/>
                    <a:pt x="131" y="925"/>
                    <a:pt x="131" y="925"/>
                  </a:cubicBezTo>
                  <a:cubicBezTo>
                    <a:pt x="131" y="925"/>
                    <a:pt x="131" y="925"/>
                    <a:pt x="131" y="925"/>
                  </a:cubicBezTo>
                  <a:cubicBezTo>
                    <a:pt x="130" y="925"/>
                    <a:pt x="130" y="925"/>
                    <a:pt x="130" y="924"/>
                  </a:cubicBezTo>
                  <a:cubicBezTo>
                    <a:pt x="129" y="924"/>
                    <a:pt x="129" y="924"/>
                    <a:pt x="129" y="924"/>
                  </a:cubicBezTo>
                  <a:cubicBezTo>
                    <a:pt x="129" y="924"/>
                    <a:pt x="128" y="924"/>
                    <a:pt x="128" y="924"/>
                  </a:cubicBezTo>
                  <a:cubicBezTo>
                    <a:pt x="128" y="924"/>
                    <a:pt x="127" y="924"/>
                    <a:pt x="127" y="924"/>
                  </a:cubicBezTo>
                  <a:cubicBezTo>
                    <a:pt x="126" y="924"/>
                    <a:pt x="126" y="924"/>
                    <a:pt x="125" y="923"/>
                  </a:cubicBezTo>
                  <a:cubicBezTo>
                    <a:pt x="124" y="923"/>
                    <a:pt x="124" y="923"/>
                    <a:pt x="123" y="923"/>
                  </a:cubicBezTo>
                  <a:cubicBezTo>
                    <a:pt x="123" y="923"/>
                    <a:pt x="122" y="923"/>
                    <a:pt x="121" y="923"/>
                  </a:cubicBezTo>
                  <a:cubicBezTo>
                    <a:pt x="120" y="922"/>
                    <a:pt x="119" y="922"/>
                    <a:pt x="118" y="921"/>
                  </a:cubicBezTo>
                  <a:cubicBezTo>
                    <a:pt x="116" y="921"/>
                    <a:pt x="115" y="920"/>
                    <a:pt x="114" y="920"/>
                  </a:cubicBezTo>
                  <a:cubicBezTo>
                    <a:pt x="113" y="919"/>
                    <a:pt x="111" y="918"/>
                    <a:pt x="110" y="918"/>
                  </a:cubicBezTo>
                  <a:cubicBezTo>
                    <a:pt x="110" y="917"/>
                    <a:pt x="110" y="917"/>
                    <a:pt x="110" y="917"/>
                  </a:cubicBezTo>
                  <a:cubicBezTo>
                    <a:pt x="111" y="918"/>
                    <a:pt x="112" y="918"/>
                    <a:pt x="113" y="918"/>
                  </a:cubicBezTo>
                  <a:cubicBezTo>
                    <a:pt x="120" y="898"/>
                    <a:pt x="91" y="894"/>
                    <a:pt x="76" y="896"/>
                  </a:cubicBezTo>
                  <a:cubicBezTo>
                    <a:pt x="83" y="902"/>
                    <a:pt x="98" y="936"/>
                    <a:pt x="112" y="921"/>
                  </a:cubicBezTo>
                  <a:cubicBezTo>
                    <a:pt x="112" y="921"/>
                    <a:pt x="112" y="922"/>
                    <a:pt x="113" y="922"/>
                  </a:cubicBezTo>
                  <a:cubicBezTo>
                    <a:pt x="114" y="922"/>
                    <a:pt x="115" y="923"/>
                    <a:pt x="117" y="923"/>
                  </a:cubicBezTo>
                  <a:cubicBezTo>
                    <a:pt x="118" y="924"/>
                    <a:pt x="119" y="924"/>
                    <a:pt x="121" y="925"/>
                  </a:cubicBezTo>
                  <a:cubicBezTo>
                    <a:pt x="121" y="925"/>
                    <a:pt x="122" y="925"/>
                    <a:pt x="123" y="925"/>
                  </a:cubicBezTo>
                  <a:cubicBezTo>
                    <a:pt x="123" y="926"/>
                    <a:pt x="124" y="926"/>
                    <a:pt x="124" y="926"/>
                  </a:cubicBezTo>
                  <a:cubicBezTo>
                    <a:pt x="125" y="926"/>
                    <a:pt x="126" y="926"/>
                    <a:pt x="126" y="926"/>
                  </a:cubicBezTo>
                  <a:cubicBezTo>
                    <a:pt x="127" y="926"/>
                    <a:pt x="127" y="926"/>
                    <a:pt x="128" y="927"/>
                  </a:cubicBezTo>
                  <a:cubicBezTo>
                    <a:pt x="128" y="927"/>
                    <a:pt x="128" y="927"/>
                    <a:pt x="129" y="927"/>
                  </a:cubicBezTo>
                  <a:cubicBezTo>
                    <a:pt x="129" y="927"/>
                    <a:pt x="129" y="927"/>
                    <a:pt x="129" y="927"/>
                  </a:cubicBezTo>
                  <a:cubicBezTo>
                    <a:pt x="130" y="927"/>
                    <a:pt x="130" y="927"/>
                    <a:pt x="131" y="927"/>
                  </a:cubicBezTo>
                  <a:cubicBezTo>
                    <a:pt x="131" y="927"/>
                    <a:pt x="131" y="927"/>
                    <a:pt x="132" y="927"/>
                  </a:cubicBezTo>
                  <a:cubicBezTo>
                    <a:pt x="133" y="928"/>
                    <a:pt x="134" y="929"/>
                    <a:pt x="135" y="931"/>
                  </a:cubicBezTo>
                  <a:cubicBezTo>
                    <a:pt x="137" y="934"/>
                    <a:pt x="141" y="936"/>
                    <a:pt x="144" y="939"/>
                  </a:cubicBezTo>
                  <a:cubicBezTo>
                    <a:pt x="148" y="941"/>
                    <a:pt x="151" y="942"/>
                    <a:pt x="155" y="944"/>
                  </a:cubicBezTo>
                  <a:cubicBezTo>
                    <a:pt x="159" y="946"/>
                    <a:pt x="162" y="948"/>
                    <a:pt x="166" y="950"/>
                  </a:cubicBezTo>
                  <a:cubicBezTo>
                    <a:pt x="167" y="951"/>
                    <a:pt x="169" y="952"/>
                    <a:pt x="170" y="954"/>
                  </a:cubicBezTo>
                  <a:cubicBezTo>
                    <a:pt x="171" y="954"/>
                    <a:pt x="171" y="954"/>
                    <a:pt x="172" y="955"/>
                  </a:cubicBezTo>
                  <a:cubicBezTo>
                    <a:pt x="172" y="955"/>
                    <a:pt x="172" y="955"/>
                    <a:pt x="172" y="955"/>
                  </a:cubicBezTo>
                  <a:cubicBezTo>
                    <a:pt x="172" y="956"/>
                    <a:pt x="172" y="956"/>
                    <a:pt x="172" y="956"/>
                  </a:cubicBezTo>
                  <a:cubicBezTo>
                    <a:pt x="173" y="956"/>
                    <a:pt x="173" y="956"/>
                    <a:pt x="173" y="956"/>
                  </a:cubicBezTo>
                  <a:cubicBezTo>
                    <a:pt x="173" y="956"/>
                    <a:pt x="174" y="957"/>
                    <a:pt x="174" y="958"/>
                  </a:cubicBezTo>
                  <a:cubicBezTo>
                    <a:pt x="177" y="961"/>
                    <a:pt x="179" y="965"/>
                    <a:pt x="180" y="969"/>
                  </a:cubicBezTo>
                  <a:cubicBezTo>
                    <a:pt x="182" y="972"/>
                    <a:pt x="183" y="976"/>
                    <a:pt x="185" y="980"/>
                  </a:cubicBezTo>
                  <a:cubicBezTo>
                    <a:pt x="187" y="984"/>
                    <a:pt x="189" y="987"/>
                    <a:pt x="191" y="990"/>
                  </a:cubicBezTo>
                  <a:cubicBezTo>
                    <a:pt x="191" y="990"/>
                    <a:pt x="190" y="990"/>
                    <a:pt x="190" y="989"/>
                  </a:cubicBezTo>
                  <a:cubicBezTo>
                    <a:pt x="189" y="989"/>
                    <a:pt x="188" y="989"/>
                    <a:pt x="188" y="988"/>
                  </a:cubicBezTo>
                  <a:cubicBezTo>
                    <a:pt x="187" y="988"/>
                    <a:pt x="187" y="988"/>
                    <a:pt x="187" y="988"/>
                  </a:cubicBezTo>
                  <a:cubicBezTo>
                    <a:pt x="186" y="988"/>
                    <a:pt x="186" y="987"/>
                    <a:pt x="185" y="987"/>
                  </a:cubicBezTo>
                  <a:cubicBezTo>
                    <a:pt x="182" y="986"/>
                    <a:pt x="177" y="986"/>
                    <a:pt x="173" y="986"/>
                  </a:cubicBezTo>
                  <a:cubicBezTo>
                    <a:pt x="172" y="986"/>
                    <a:pt x="172" y="986"/>
                    <a:pt x="171" y="986"/>
                  </a:cubicBezTo>
                  <a:cubicBezTo>
                    <a:pt x="170" y="986"/>
                    <a:pt x="170" y="986"/>
                    <a:pt x="169" y="986"/>
                  </a:cubicBezTo>
                  <a:cubicBezTo>
                    <a:pt x="168" y="986"/>
                    <a:pt x="167" y="986"/>
                    <a:pt x="166" y="986"/>
                  </a:cubicBezTo>
                  <a:cubicBezTo>
                    <a:pt x="163" y="986"/>
                    <a:pt x="161" y="986"/>
                    <a:pt x="158" y="986"/>
                  </a:cubicBezTo>
                  <a:cubicBezTo>
                    <a:pt x="156" y="986"/>
                    <a:pt x="154" y="987"/>
                    <a:pt x="151" y="987"/>
                  </a:cubicBezTo>
                  <a:cubicBezTo>
                    <a:pt x="150" y="987"/>
                    <a:pt x="150" y="986"/>
                    <a:pt x="149" y="986"/>
                  </a:cubicBezTo>
                  <a:cubicBezTo>
                    <a:pt x="149" y="986"/>
                    <a:pt x="149" y="986"/>
                    <a:pt x="149" y="986"/>
                  </a:cubicBezTo>
                  <a:cubicBezTo>
                    <a:pt x="149" y="986"/>
                    <a:pt x="149" y="986"/>
                    <a:pt x="148" y="986"/>
                  </a:cubicBezTo>
                  <a:cubicBezTo>
                    <a:pt x="147" y="986"/>
                    <a:pt x="146" y="986"/>
                    <a:pt x="145" y="986"/>
                  </a:cubicBezTo>
                  <a:cubicBezTo>
                    <a:pt x="140" y="985"/>
                    <a:pt x="136" y="984"/>
                    <a:pt x="133" y="983"/>
                  </a:cubicBezTo>
                  <a:cubicBezTo>
                    <a:pt x="132" y="982"/>
                    <a:pt x="132" y="982"/>
                    <a:pt x="132" y="982"/>
                  </a:cubicBezTo>
                  <a:cubicBezTo>
                    <a:pt x="131" y="982"/>
                    <a:pt x="131" y="982"/>
                    <a:pt x="130" y="982"/>
                  </a:cubicBezTo>
                  <a:cubicBezTo>
                    <a:pt x="130" y="981"/>
                    <a:pt x="129" y="981"/>
                    <a:pt x="128" y="981"/>
                  </a:cubicBezTo>
                  <a:cubicBezTo>
                    <a:pt x="128" y="981"/>
                    <a:pt x="127" y="981"/>
                    <a:pt x="126" y="980"/>
                  </a:cubicBezTo>
                  <a:cubicBezTo>
                    <a:pt x="127" y="980"/>
                    <a:pt x="128" y="980"/>
                    <a:pt x="128" y="980"/>
                  </a:cubicBezTo>
                  <a:cubicBezTo>
                    <a:pt x="128" y="980"/>
                    <a:pt x="127" y="980"/>
                    <a:pt x="126" y="980"/>
                  </a:cubicBezTo>
                  <a:cubicBezTo>
                    <a:pt x="126" y="979"/>
                    <a:pt x="125" y="979"/>
                    <a:pt x="124" y="979"/>
                  </a:cubicBezTo>
                  <a:cubicBezTo>
                    <a:pt x="124" y="979"/>
                    <a:pt x="124" y="978"/>
                    <a:pt x="123" y="978"/>
                  </a:cubicBezTo>
                  <a:cubicBezTo>
                    <a:pt x="123" y="978"/>
                    <a:pt x="123" y="978"/>
                    <a:pt x="123" y="978"/>
                  </a:cubicBezTo>
                  <a:cubicBezTo>
                    <a:pt x="122" y="978"/>
                    <a:pt x="122" y="978"/>
                    <a:pt x="122" y="978"/>
                  </a:cubicBezTo>
                  <a:cubicBezTo>
                    <a:pt x="121" y="978"/>
                    <a:pt x="120" y="978"/>
                    <a:pt x="119" y="978"/>
                  </a:cubicBezTo>
                  <a:cubicBezTo>
                    <a:pt x="118" y="977"/>
                    <a:pt x="117" y="977"/>
                    <a:pt x="116" y="977"/>
                  </a:cubicBezTo>
                  <a:cubicBezTo>
                    <a:pt x="115" y="977"/>
                    <a:pt x="114" y="977"/>
                    <a:pt x="112" y="977"/>
                  </a:cubicBezTo>
                  <a:cubicBezTo>
                    <a:pt x="111" y="977"/>
                    <a:pt x="110" y="977"/>
                    <a:pt x="109" y="977"/>
                  </a:cubicBezTo>
                  <a:cubicBezTo>
                    <a:pt x="108" y="977"/>
                    <a:pt x="107" y="977"/>
                    <a:pt x="106" y="977"/>
                  </a:cubicBezTo>
                  <a:cubicBezTo>
                    <a:pt x="94" y="961"/>
                    <a:pt x="73" y="981"/>
                    <a:pt x="68" y="993"/>
                  </a:cubicBezTo>
                  <a:cubicBezTo>
                    <a:pt x="75" y="990"/>
                    <a:pt x="78" y="987"/>
                    <a:pt x="86" y="988"/>
                  </a:cubicBezTo>
                  <a:cubicBezTo>
                    <a:pt x="92" y="988"/>
                    <a:pt x="104" y="990"/>
                    <a:pt x="102" y="980"/>
                  </a:cubicBezTo>
                  <a:cubicBezTo>
                    <a:pt x="103" y="981"/>
                    <a:pt x="103" y="981"/>
                    <a:pt x="103" y="981"/>
                  </a:cubicBezTo>
                  <a:cubicBezTo>
                    <a:pt x="105" y="980"/>
                    <a:pt x="106" y="979"/>
                    <a:pt x="108" y="979"/>
                  </a:cubicBezTo>
                  <a:cubicBezTo>
                    <a:pt x="108" y="979"/>
                    <a:pt x="108" y="979"/>
                    <a:pt x="108" y="979"/>
                  </a:cubicBezTo>
                  <a:cubicBezTo>
                    <a:pt x="108" y="979"/>
                    <a:pt x="108" y="979"/>
                    <a:pt x="109" y="979"/>
                  </a:cubicBezTo>
                  <a:cubicBezTo>
                    <a:pt x="110" y="979"/>
                    <a:pt x="111" y="979"/>
                    <a:pt x="112" y="979"/>
                  </a:cubicBezTo>
                  <a:cubicBezTo>
                    <a:pt x="113" y="979"/>
                    <a:pt x="115" y="979"/>
                    <a:pt x="116" y="979"/>
                  </a:cubicBezTo>
                  <a:cubicBezTo>
                    <a:pt x="117" y="979"/>
                    <a:pt x="118" y="979"/>
                    <a:pt x="119" y="979"/>
                  </a:cubicBezTo>
                  <a:cubicBezTo>
                    <a:pt x="120" y="980"/>
                    <a:pt x="121" y="980"/>
                    <a:pt x="122" y="980"/>
                  </a:cubicBezTo>
                  <a:cubicBezTo>
                    <a:pt x="122" y="980"/>
                    <a:pt x="122" y="980"/>
                    <a:pt x="122" y="980"/>
                  </a:cubicBezTo>
                  <a:cubicBezTo>
                    <a:pt x="122" y="980"/>
                    <a:pt x="123" y="980"/>
                    <a:pt x="123" y="980"/>
                  </a:cubicBezTo>
                  <a:cubicBezTo>
                    <a:pt x="123" y="980"/>
                    <a:pt x="123" y="980"/>
                    <a:pt x="124" y="980"/>
                  </a:cubicBezTo>
                  <a:cubicBezTo>
                    <a:pt x="124" y="980"/>
                    <a:pt x="124" y="980"/>
                    <a:pt x="124" y="981"/>
                  </a:cubicBezTo>
                  <a:cubicBezTo>
                    <a:pt x="125" y="981"/>
                    <a:pt x="126" y="982"/>
                    <a:pt x="128" y="982"/>
                  </a:cubicBezTo>
                  <a:cubicBezTo>
                    <a:pt x="128" y="983"/>
                    <a:pt x="129" y="983"/>
                    <a:pt x="130" y="984"/>
                  </a:cubicBezTo>
                  <a:cubicBezTo>
                    <a:pt x="130" y="984"/>
                    <a:pt x="130" y="984"/>
                    <a:pt x="131" y="984"/>
                  </a:cubicBezTo>
                  <a:cubicBezTo>
                    <a:pt x="131" y="984"/>
                    <a:pt x="132" y="984"/>
                    <a:pt x="132" y="985"/>
                  </a:cubicBezTo>
                  <a:cubicBezTo>
                    <a:pt x="135" y="986"/>
                    <a:pt x="139" y="987"/>
                    <a:pt x="144" y="988"/>
                  </a:cubicBezTo>
                  <a:cubicBezTo>
                    <a:pt x="144" y="988"/>
                    <a:pt x="144" y="988"/>
                    <a:pt x="144" y="988"/>
                  </a:cubicBezTo>
                  <a:cubicBezTo>
                    <a:pt x="143" y="988"/>
                    <a:pt x="143" y="988"/>
                    <a:pt x="143" y="988"/>
                  </a:cubicBezTo>
                  <a:cubicBezTo>
                    <a:pt x="143" y="989"/>
                    <a:pt x="143" y="989"/>
                    <a:pt x="142" y="989"/>
                  </a:cubicBezTo>
                  <a:cubicBezTo>
                    <a:pt x="142" y="989"/>
                    <a:pt x="142" y="989"/>
                    <a:pt x="142" y="990"/>
                  </a:cubicBezTo>
                  <a:cubicBezTo>
                    <a:pt x="140" y="991"/>
                    <a:pt x="139" y="994"/>
                    <a:pt x="137" y="996"/>
                  </a:cubicBezTo>
                  <a:cubicBezTo>
                    <a:pt x="136" y="998"/>
                    <a:pt x="135" y="1000"/>
                    <a:pt x="133" y="1003"/>
                  </a:cubicBezTo>
                  <a:cubicBezTo>
                    <a:pt x="133" y="1002"/>
                    <a:pt x="133" y="1002"/>
                    <a:pt x="133" y="1002"/>
                  </a:cubicBezTo>
                  <a:cubicBezTo>
                    <a:pt x="130" y="1002"/>
                    <a:pt x="130" y="1002"/>
                    <a:pt x="130" y="1002"/>
                  </a:cubicBezTo>
                  <a:cubicBezTo>
                    <a:pt x="119" y="999"/>
                    <a:pt x="108" y="1009"/>
                    <a:pt x="110" y="1021"/>
                  </a:cubicBezTo>
                  <a:cubicBezTo>
                    <a:pt x="119" y="1018"/>
                    <a:pt x="136" y="1018"/>
                    <a:pt x="134" y="1005"/>
                  </a:cubicBezTo>
                  <a:cubicBezTo>
                    <a:pt x="134" y="1005"/>
                    <a:pt x="134" y="1005"/>
                    <a:pt x="134" y="1005"/>
                  </a:cubicBezTo>
                  <a:cubicBezTo>
                    <a:pt x="136" y="1002"/>
                    <a:pt x="137" y="1000"/>
                    <a:pt x="139" y="997"/>
                  </a:cubicBezTo>
                  <a:cubicBezTo>
                    <a:pt x="140" y="995"/>
                    <a:pt x="142" y="993"/>
                    <a:pt x="143" y="991"/>
                  </a:cubicBezTo>
                  <a:cubicBezTo>
                    <a:pt x="143" y="991"/>
                    <a:pt x="143" y="991"/>
                    <a:pt x="144" y="990"/>
                  </a:cubicBezTo>
                  <a:cubicBezTo>
                    <a:pt x="144" y="990"/>
                    <a:pt x="144" y="990"/>
                    <a:pt x="144" y="990"/>
                  </a:cubicBezTo>
                  <a:cubicBezTo>
                    <a:pt x="144" y="990"/>
                    <a:pt x="145" y="990"/>
                    <a:pt x="145" y="989"/>
                  </a:cubicBezTo>
                  <a:cubicBezTo>
                    <a:pt x="145" y="989"/>
                    <a:pt x="145" y="989"/>
                    <a:pt x="145" y="989"/>
                  </a:cubicBezTo>
                  <a:cubicBezTo>
                    <a:pt x="145" y="989"/>
                    <a:pt x="146" y="988"/>
                    <a:pt x="146" y="988"/>
                  </a:cubicBezTo>
                  <a:cubicBezTo>
                    <a:pt x="148" y="989"/>
                    <a:pt x="149" y="989"/>
                    <a:pt x="151" y="989"/>
                  </a:cubicBezTo>
                  <a:cubicBezTo>
                    <a:pt x="154" y="989"/>
                    <a:pt x="156" y="989"/>
                    <a:pt x="159" y="988"/>
                  </a:cubicBezTo>
                  <a:cubicBezTo>
                    <a:pt x="161" y="988"/>
                    <a:pt x="163" y="988"/>
                    <a:pt x="166" y="988"/>
                  </a:cubicBezTo>
                  <a:cubicBezTo>
                    <a:pt x="167" y="988"/>
                    <a:pt x="168" y="988"/>
                    <a:pt x="169" y="988"/>
                  </a:cubicBezTo>
                  <a:cubicBezTo>
                    <a:pt x="170" y="988"/>
                    <a:pt x="170" y="988"/>
                    <a:pt x="171" y="988"/>
                  </a:cubicBezTo>
                  <a:cubicBezTo>
                    <a:pt x="172" y="988"/>
                    <a:pt x="172" y="988"/>
                    <a:pt x="173" y="988"/>
                  </a:cubicBezTo>
                  <a:cubicBezTo>
                    <a:pt x="177" y="988"/>
                    <a:pt x="181" y="988"/>
                    <a:pt x="185" y="989"/>
                  </a:cubicBezTo>
                  <a:cubicBezTo>
                    <a:pt x="185" y="989"/>
                    <a:pt x="185" y="990"/>
                    <a:pt x="186" y="990"/>
                  </a:cubicBezTo>
                  <a:cubicBezTo>
                    <a:pt x="186" y="990"/>
                    <a:pt x="187" y="990"/>
                    <a:pt x="187" y="990"/>
                  </a:cubicBezTo>
                  <a:cubicBezTo>
                    <a:pt x="188" y="990"/>
                    <a:pt x="188" y="991"/>
                    <a:pt x="189" y="991"/>
                  </a:cubicBezTo>
                  <a:cubicBezTo>
                    <a:pt x="190" y="991"/>
                    <a:pt x="192" y="992"/>
                    <a:pt x="193" y="992"/>
                  </a:cubicBezTo>
                  <a:cubicBezTo>
                    <a:pt x="193" y="993"/>
                    <a:pt x="194" y="993"/>
                    <a:pt x="194" y="993"/>
                  </a:cubicBezTo>
                  <a:cubicBezTo>
                    <a:pt x="194" y="994"/>
                    <a:pt x="194" y="994"/>
                    <a:pt x="194" y="994"/>
                  </a:cubicBezTo>
                  <a:cubicBezTo>
                    <a:pt x="195" y="994"/>
                    <a:pt x="195" y="994"/>
                    <a:pt x="195" y="994"/>
                  </a:cubicBezTo>
                  <a:cubicBezTo>
                    <a:pt x="195" y="994"/>
                    <a:pt x="195" y="994"/>
                    <a:pt x="195" y="994"/>
                  </a:cubicBezTo>
                  <a:cubicBezTo>
                    <a:pt x="195" y="994"/>
                    <a:pt x="195" y="994"/>
                    <a:pt x="195" y="994"/>
                  </a:cubicBezTo>
                  <a:cubicBezTo>
                    <a:pt x="196" y="995"/>
                    <a:pt x="196" y="995"/>
                    <a:pt x="196" y="995"/>
                  </a:cubicBezTo>
                  <a:cubicBezTo>
                    <a:pt x="197" y="996"/>
                    <a:pt x="198" y="996"/>
                    <a:pt x="198" y="997"/>
                  </a:cubicBezTo>
                  <a:cubicBezTo>
                    <a:pt x="199" y="998"/>
                    <a:pt x="200" y="998"/>
                    <a:pt x="201" y="999"/>
                  </a:cubicBezTo>
                  <a:cubicBezTo>
                    <a:pt x="207" y="1004"/>
                    <a:pt x="213" y="1008"/>
                    <a:pt x="219" y="1012"/>
                  </a:cubicBezTo>
                  <a:cubicBezTo>
                    <a:pt x="221" y="1014"/>
                    <a:pt x="222" y="1015"/>
                    <a:pt x="224" y="1016"/>
                  </a:cubicBezTo>
                  <a:cubicBezTo>
                    <a:pt x="212" y="1017"/>
                    <a:pt x="197" y="1023"/>
                    <a:pt x="180" y="1035"/>
                  </a:cubicBezTo>
                  <a:cubicBezTo>
                    <a:pt x="198" y="1030"/>
                    <a:pt x="224" y="1017"/>
                    <a:pt x="245" y="1031"/>
                  </a:cubicBezTo>
                  <a:cubicBezTo>
                    <a:pt x="258" y="1040"/>
                    <a:pt x="260" y="1058"/>
                    <a:pt x="275" y="1066"/>
                  </a:cubicBezTo>
                  <a:cubicBezTo>
                    <a:pt x="301" y="1080"/>
                    <a:pt x="340" y="1085"/>
                    <a:pt x="369" y="1092"/>
                  </a:cubicBezTo>
                  <a:cubicBezTo>
                    <a:pt x="397" y="1098"/>
                    <a:pt x="376" y="1112"/>
                    <a:pt x="351" y="1126"/>
                  </a:cubicBezTo>
                  <a:cubicBezTo>
                    <a:pt x="335" y="1134"/>
                    <a:pt x="331" y="1145"/>
                    <a:pt x="319" y="1154"/>
                  </a:cubicBezTo>
                  <a:cubicBezTo>
                    <a:pt x="306" y="1163"/>
                    <a:pt x="300" y="1171"/>
                    <a:pt x="281" y="1170"/>
                  </a:cubicBezTo>
                  <a:cubicBezTo>
                    <a:pt x="276" y="1170"/>
                    <a:pt x="271" y="1171"/>
                    <a:pt x="267" y="1172"/>
                  </a:cubicBezTo>
                  <a:cubicBezTo>
                    <a:pt x="273" y="1158"/>
                    <a:pt x="265" y="1154"/>
                    <a:pt x="250" y="1157"/>
                  </a:cubicBezTo>
                  <a:cubicBezTo>
                    <a:pt x="252" y="1164"/>
                    <a:pt x="252" y="1173"/>
                    <a:pt x="259" y="1175"/>
                  </a:cubicBezTo>
                  <a:cubicBezTo>
                    <a:pt x="251" y="1178"/>
                    <a:pt x="244" y="1182"/>
                    <a:pt x="233" y="1183"/>
                  </a:cubicBezTo>
                  <a:cubicBezTo>
                    <a:pt x="234" y="1177"/>
                    <a:pt x="233" y="1169"/>
                    <a:pt x="229" y="1165"/>
                  </a:cubicBezTo>
                  <a:cubicBezTo>
                    <a:pt x="223" y="1160"/>
                    <a:pt x="214" y="1164"/>
                    <a:pt x="207" y="1164"/>
                  </a:cubicBezTo>
                  <a:cubicBezTo>
                    <a:pt x="212" y="1173"/>
                    <a:pt x="214" y="1189"/>
                    <a:pt x="223" y="1189"/>
                  </a:cubicBezTo>
                  <a:cubicBezTo>
                    <a:pt x="228" y="1192"/>
                    <a:pt x="234" y="1192"/>
                    <a:pt x="240" y="1191"/>
                  </a:cubicBezTo>
                  <a:cubicBezTo>
                    <a:pt x="241" y="1191"/>
                    <a:pt x="241" y="1192"/>
                    <a:pt x="242" y="1192"/>
                  </a:cubicBezTo>
                  <a:cubicBezTo>
                    <a:pt x="244" y="1193"/>
                    <a:pt x="245" y="1193"/>
                    <a:pt x="246" y="1194"/>
                  </a:cubicBezTo>
                  <a:cubicBezTo>
                    <a:pt x="247" y="1194"/>
                    <a:pt x="248" y="1194"/>
                    <a:pt x="248" y="1194"/>
                  </a:cubicBezTo>
                  <a:cubicBezTo>
                    <a:pt x="249" y="1194"/>
                    <a:pt x="249" y="1194"/>
                    <a:pt x="249" y="1194"/>
                  </a:cubicBezTo>
                  <a:cubicBezTo>
                    <a:pt x="250" y="1194"/>
                    <a:pt x="250" y="1194"/>
                    <a:pt x="250" y="1195"/>
                  </a:cubicBezTo>
                  <a:cubicBezTo>
                    <a:pt x="251" y="1195"/>
                    <a:pt x="252" y="1195"/>
                    <a:pt x="252" y="1195"/>
                  </a:cubicBezTo>
                  <a:cubicBezTo>
                    <a:pt x="253" y="1195"/>
                    <a:pt x="253" y="1195"/>
                    <a:pt x="254" y="1195"/>
                  </a:cubicBezTo>
                  <a:cubicBezTo>
                    <a:pt x="254" y="1195"/>
                    <a:pt x="254" y="1195"/>
                    <a:pt x="255" y="1195"/>
                  </a:cubicBezTo>
                  <a:cubicBezTo>
                    <a:pt x="255" y="1195"/>
                    <a:pt x="255" y="1195"/>
                    <a:pt x="255" y="1195"/>
                  </a:cubicBezTo>
                  <a:cubicBezTo>
                    <a:pt x="256" y="1195"/>
                    <a:pt x="256" y="1195"/>
                    <a:pt x="256" y="1195"/>
                  </a:cubicBezTo>
                  <a:cubicBezTo>
                    <a:pt x="255" y="1197"/>
                    <a:pt x="253" y="1198"/>
                    <a:pt x="252" y="1200"/>
                  </a:cubicBezTo>
                  <a:cubicBezTo>
                    <a:pt x="249" y="1203"/>
                    <a:pt x="246" y="1206"/>
                    <a:pt x="243" y="1208"/>
                  </a:cubicBezTo>
                  <a:cubicBezTo>
                    <a:pt x="240" y="1210"/>
                    <a:pt x="237" y="1212"/>
                    <a:pt x="233" y="1214"/>
                  </a:cubicBezTo>
                  <a:cubicBezTo>
                    <a:pt x="230" y="1215"/>
                    <a:pt x="226" y="1215"/>
                    <a:pt x="223" y="1215"/>
                  </a:cubicBezTo>
                  <a:cubicBezTo>
                    <a:pt x="219" y="1216"/>
                    <a:pt x="216" y="1215"/>
                    <a:pt x="212" y="1215"/>
                  </a:cubicBezTo>
                  <a:cubicBezTo>
                    <a:pt x="206" y="1214"/>
                    <a:pt x="199" y="1213"/>
                    <a:pt x="193" y="1211"/>
                  </a:cubicBezTo>
                  <a:cubicBezTo>
                    <a:pt x="192" y="1211"/>
                    <a:pt x="190" y="1210"/>
                    <a:pt x="189" y="1210"/>
                  </a:cubicBezTo>
                  <a:cubicBezTo>
                    <a:pt x="188" y="1209"/>
                    <a:pt x="186" y="1209"/>
                    <a:pt x="185" y="1208"/>
                  </a:cubicBezTo>
                  <a:cubicBezTo>
                    <a:pt x="183" y="1207"/>
                    <a:pt x="180" y="1206"/>
                    <a:pt x="178" y="1205"/>
                  </a:cubicBezTo>
                  <a:cubicBezTo>
                    <a:pt x="173" y="1203"/>
                    <a:pt x="170" y="1201"/>
                    <a:pt x="167" y="1199"/>
                  </a:cubicBezTo>
                  <a:cubicBezTo>
                    <a:pt x="167" y="1199"/>
                    <a:pt x="167" y="1199"/>
                    <a:pt x="167" y="1199"/>
                  </a:cubicBezTo>
                  <a:cubicBezTo>
                    <a:pt x="167" y="1199"/>
                    <a:pt x="167" y="1199"/>
                    <a:pt x="167" y="1199"/>
                  </a:cubicBezTo>
                  <a:cubicBezTo>
                    <a:pt x="167" y="1199"/>
                    <a:pt x="167" y="1199"/>
                    <a:pt x="167" y="1199"/>
                  </a:cubicBezTo>
                  <a:cubicBezTo>
                    <a:pt x="166" y="1198"/>
                    <a:pt x="166" y="1198"/>
                    <a:pt x="166" y="1198"/>
                  </a:cubicBezTo>
                  <a:cubicBezTo>
                    <a:pt x="166" y="1198"/>
                    <a:pt x="166" y="1197"/>
                    <a:pt x="166" y="1197"/>
                  </a:cubicBezTo>
                  <a:cubicBezTo>
                    <a:pt x="165" y="1196"/>
                    <a:pt x="165" y="1196"/>
                    <a:pt x="165" y="1195"/>
                  </a:cubicBezTo>
                  <a:cubicBezTo>
                    <a:pt x="164" y="1194"/>
                    <a:pt x="164" y="1194"/>
                    <a:pt x="164" y="1193"/>
                  </a:cubicBezTo>
                  <a:cubicBezTo>
                    <a:pt x="164" y="1192"/>
                    <a:pt x="163" y="1192"/>
                    <a:pt x="163" y="1191"/>
                  </a:cubicBezTo>
                  <a:cubicBezTo>
                    <a:pt x="163" y="1190"/>
                    <a:pt x="163" y="1190"/>
                    <a:pt x="163" y="1189"/>
                  </a:cubicBezTo>
                  <a:cubicBezTo>
                    <a:pt x="167" y="1180"/>
                    <a:pt x="167" y="1171"/>
                    <a:pt x="159" y="1165"/>
                  </a:cubicBezTo>
                  <a:cubicBezTo>
                    <a:pt x="156" y="1175"/>
                    <a:pt x="153" y="1184"/>
                    <a:pt x="161" y="1192"/>
                  </a:cubicBezTo>
                  <a:cubicBezTo>
                    <a:pt x="161" y="1192"/>
                    <a:pt x="161" y="1192"/>
                    <a:pt x="161" y="1192"/>
                  </a:cubicBezTo>
                  <a:cubicBezTo>
                    <a:pt x="161" y="1192"/>
                    <a:pt x="161" y="1192"/>
                    <a:pt x="161" y="1192"/>
                  </a:cubicBezTo>
                  <a:cubicBezTo>
                    <a:pt x="161" y="1193"/>
                    <a:pt x="162" y="1193"/>
                    <a:pt x="162" y="1194"/>
                  </a:cubicBezTo>
                  <a:cubicBezTo>
                    <a:pt x="162" y="1194"/>
                    <a:pt x="162" y="1195"/>
                    <a:pt x="162" y="1195"/>
                  </a:cubicBezTo>
                  <a:cubicBezTo>
                    <a:pt x="162" y="1194"/>
                    <a:pt x="161" y="1194"/>
                    <a:pt x="161" y="1193"/>
                  </a:cubicBezTo>
                  <a:cubicBezTo>
                    <a:pt x="160" y="1193"/>
                    <a:pt x="160" y="1192"/>
                    <a:pt x="160" y="1192"/>
                  </a:cubicBezTo>
                  <a:cubicBezTo>
                    <a:pt x="160" y="1191"/>
                    <a:pt x="159" y="1191"/>
                    <a:pt x="159" y="1191"/>
                  </a:cubicBezTo>
                  <a:cubicBezTo>
                    <a:pt x="159" y="1191"/>
                    <a:pt x="160" y="1191"/>
                    <a:pt x="160" y="1192"/>
                  </a:cubicBezTo>
                  <a:cubicBezTo>
                    <a:pt x="160" y="1192"/>
                    <a:pt x="160" y="1193"/>
                    <a:pt x="161" y="1194"/>
                  </a:cubicBezTo>
                  <a:cubicBezTo>
                    <a:pt x="161" y="1195"/>
                    <a:pt x="162" y="1196"/>
                    <a:pt x="163" y="1197"/>
                  </a:cubicBezTo>
                  <a:cubicBezTo>
                    <a:pt x="163" y="1197"/>
                    <a:pt x="164" y="1198"/>
                    <a:pt x="164" y="1198"/>
                  </a:cubicBezTo>
                  <a:cubicBezTo>
                    <a:pt x="164" y="1198"/>
                    <a:pt x="164" y="1199"/>
                    <a:pt x="164" y="1199"/>
                  </a:cubicBezTo>
                  <a:cubicBezTo>
                    <a:pt x="164" y="1199"/>
                    <a:pt x="165" y="1199"/>
                    <a:pt x="165" y="1200"/>
                  </a:cubicBezTo>
                  <a:cubicBezTo>
                    <a:pt x="165" y="1200"/>
                    <a:pt x="165" y="1200"/>
                    <a:pt x="165" y="1200"/>
                  </a:cubicBezTo>
                  <a:cubicBezTo>
                    <a:pt x="165" y="1200"/>
                    <a:pt x="165" y="1200"/>
                    <a:pt x="165" y="1200"/>
                  </a:cubicBezTo>
                  <a:cubicBezTo>
                    <a:pt x="166" y="1201"/>
                    <a:pt x="166" y="1201"/>
                    <a:pt x="166" y="1201"/>
                  </a:cubicBezTo>
                  <a:cubicBezTo>
                    <a:pt x="167" y="1202"/>
                    <a:pt x="167" y="1202"/>
                    <a:pt x="167" y="1202"/>
                  </a:cubicBezTo>
                  <a:cubicBezTo>
                    <a:pt x="167" y="1202"/>
                    <a:pt x="167" y="1202"/>
                    <a:pt x="167" y="1201"/>
                  </a:cubicBezTo>
                  <a:cubicBezTo>
                    <a:pt x="169" y="1203"/>
                    <a:pt x="172" y="1205"/>
                    <a:pt x="175" y="1207"/>
                  </a:cubicBezTo>
                  <a:cubicBezTo>
                    <a:pt x="175" y="1207"/>
                    <a:pt x="174" y="1207"/>
                    <a:pt x="173" y="1207"/>
                  </a:cubicBezTo>
                  <a:cubicBezTo>
                    <a:pt x="173" y="1207"/>
                    <a:pt x="172" y="1208"/>
                    <a:pt x="171" y="1208"/>
                  </a:cubicBezTo>
                  <a:cubicBezTo>
                    <a:pt x="171" y="1208"/>
                    <a:pt x="170" y="1208"/>
                    <a:pt x="170" y="1208"/>
                  </a:cubicBezTo>
                  <a:cubicBezTo>
                    <a:pt x="170" y="1208"/>
                    <a:pt x="169" y="1208"/>
                    <a:pt x="169" y="1208"/>
                  </a:cubicBezTo>
                  <a:cubicBezTo>
                    <a:pt x="169" y="1208"/>
                    <a:pt x="169" y="1208"/>
                    <a:pt x="169" y="1209"/>
                  </a:cubicBezTo>
                  <a:cubicBezTo>
                    <a:pt x="168" y="1209"/>
                    <a:pt x="168" y="1209"/>
                    <a:pt x="167" y="1209"/>
                  </a:cubicBezTo>
                  <a:cubicBezTo>
                    <a:pt x="166" y="1209"/>
                    <a:pt x="166" y="1209"/>
                    <a:pt x="165" y="1210"/>
                  </a:cubicBezTo>
                  <a:cubicBezTo>
                    <a:pt x="165" y="1210"/>
                    <a:pt x="164" y="1210"/>
                    <a:pt x="164" y="1210"/>
                  </a:cubicBezTo>
                  <a:cubicBezTo>
                    <a:pt x="163" y="1210"/>
                    <a:pt x="162" y="1211"/>
                    <a:pt x="162" y="1211"/>
                  </a:cubicBezTo>
                  <a:cubicBezTo>
                    <a:pt x="161" y="1211"/>
                    <a:pt x="159" y="1211"/>
                    <a:pt x="158" y="1211"/>
                  </a:cubicBezTo>
                  <a:cubicBezTo>
                    <a:pt x="157" y="1212"/>
                    <a:pt x="155" y="1212"/>
                    <a:pt x="154" y="1212"/>
                  </a:cubicBezTo>
                  <a:cubicBezTo>
                    <a:pt x="152" y="1212"/>
                    <a:pt x="151" y="1212"/>
                    <a:pt x="150" y="1212"/>
                  </a:cubicBezTo>
                  <a:cubicBezTo>
                    <a:pt x="148" y="1212"/>
                    <a:pt x="147" y="1212"/>
                    <a:pt x="146" y="1212"/>
                  </a:cubicBezTo>
                  <a:cubicBezTo>
                    <a:pt x="146" y="1212"/>
                    <a:pt x="146" y="1212"/>
                    <a:pt x="146" y="1212"/>
                  </a:cubicBezTo>
                  <a:cubicBezTo>
                    <a:pt x="137" y="1193"/>
                    <a:pt x="124" y="1201"/>
                    <a:pt x="113" y="1214"/>
                  </a:cubicBezTo>
                  <a:cubicBezTo>
                    <a:pt x="127" y="1212"/>
                    <a:pt x="132" y="1225"/>
                    <a:pt x="146" y="1214"/>
                  </a:cubicBezTo>
                  <a:cubicBezTo>
                    <a:pt x="148" y="1214"/>
                    <a:pt x="149" y="1214"/>
                    <a:pt x="150" y="1214"/>
                  </a:cubicBezTo>
                  <a:cubicBezTo>
                    <a:pt x="151" y="1214"/>
                    <a:pt x="152" y="1214"/>
                    <a:pt x="154" y="1214"/>
                  </a:cubicBezTo>
                  <a:cubicBezTo>
                    <a:pt x="155" y="1214"/>
                    <a:pt x="157" y="1214"/>
                    <a:pt x="158" y="1214"/>
                  </a:cubicBezTo>
                  <a:cubicBezTo>
                    <a:pt x="160" y="1214"/>
                    <a:pt x="161" y="1213"/>
                    <a:pt x="162" y="1213"/>
                  </a:cubicBezTo>
                  <a:cubicBezTo>
                    <a:pt x="163" y="1213"/>
                    <a:pt x="164" y="1213"/>
                    <a:pt x="164" y="1212"/>
                  </a:cubicBezTo>
                  <a:cubicBezTo>
                    <a:pt x="165" y="1212"/>
                    <a:pt x="165" y="1212"/>
                    <a:pt x="166" y="1212"/>
                  </a:cubicBezTo>
                  <a:cubicBezTo>
                    <a:pt x="167" y="1212"/>
                    <a:pt x="167" y="1212"/>
                    <a:pt x="168" y="1211"/>
                  </a:cubicBezTo>
                  <a:cubicBezTo>
                    <a:pt x="168" y="1211"/>
                    <a:pt x="169" y="1211"/>
                    <a:pt x="169" y="1211"/>
                  </a:cubicBezTo>
                  <a:cubicBezTo>
                    <a:pt x="170" y="1211"/>
                    <a:pt x="170" y="1211"/>
                    <a:pt x="170" y="1210"/>
                  </a:cubicBezTo>
                  <a:cubicBezTo>
                    <a:pt x="170" y="1210"/>
                    <a:pt x="171" y="1210"/>
                    <a:pt x="171" y="1210"/>
                  </a:cubicBezTo>
                  <a:cubicBezTo>
                    <a:pt x="171" y="1210"/>
                    <a:pt x="172" y="1210"/>
                    <a:pt x="172" y="1209"/>
                  </a:cubicBezTo>
                  <a:cubicBezTo>
                    <a:pt x="172" y="1209"/>
                    <a:pt x="173" y="1209"/>
                    <a:pt x="173" y="1209"/>
                  </a:cubicBezTo>
                  <a:cubicBezTo>
                    <a:pt x="173" y="1208"/>
                    <a:pt x="174" y="1208"/>
                    <a:pt x="174" y="1208"/>
                  </a:cubicBezTo>
                  <a:cubicBezTo>
                    <a:pt x="174" y="1207"/>
                    <a:pt x="175" y="1207"/>
                    <a:pt x="175" y="1207"/>
                  </a:cubicBezTo>
                  <a:cubicBezTo>
                    <a:pt x="176" y="1207"/>
                    <a:pt x="176" y="1207"/>
                    <a:pt x="177" y="1208"/>
                  </a:cubicBezTo>
                  <a:cubicBezTo>
                    <a:pt x="179" y="1209"/>
                    <a:pt x="181" y="1210"/>
                    <a:pt x="184" y="1211"/>
                  </a:cubicBezTo>
                  <a:cubicBezTo>
                    <a:pt x="185" y="1212"/>
                    <a:pt x="187" y="1212"/>
                    <a:pt x="188" y="1213"/>
                  </a:cubicBezTo>
                  <a:cubicBezTo>
                    <a:pt x="189" y="1213"/>
                    <a:pt x="191" y="1214"/>
                    <a:pt x="192" y="1214"/>
                  </a:cubicBezTo>
                  <a:cubicBezTo>
                    <a:pt x="195" y="1215"/>
                    <a:pt x="197" y="1216"/>
                    <a:pt x="200" y="1216"/>
                  </a:cubicBezTo>
                  <a:cubicBezTo>
                    <a:pt x="199" y="1216"/>
                    <a:pt x="199" y="1216"/>
                    <a:pt x="199" y="1216"/>
                  </a:cubicBezTo>
                  <a:cubicBezTo>
                    <a:pt x="198" y="1217"/>
                    <a:pt x="196" y="1217"/>
                    <a:pt x="195" y="1218"/>
                  </a:cubicBezTo>
                  <a:cubicBezTo>
                    <a:pt x="194" y="1218"/>
                    <a:pt x="193" y="1219"/>
                    <a:pt x="193" y="1219"/>
                  </a:cubicBezTo>
                  <a:cubicBezTo>
                    <a:pt x="192" y="1219"/>
                    <a:pt x="192" y="1220"/>
                    <a:pt x="191" y="1220"/>
                  </a:cubicBezTo>
                  <a:cubicBezTo>
                    <a:pt x="191" y="1220"/>
                    <a:pt x="191" y="1221"/>
                    <a:pt x="190" y="1221"/>
                  </a:cubicBezTo>
                  <a:cubicBezTo>
                    <a:pt x="189" y="1222"/>
                    <a:pt x="187" y="1224"/>
                    <a:pt x="185" y="1225"/>
                  </a:cubicBezTo>
                  <a:cubicBezTo>
                    <a:pt x="184" y="1227"/>
                    <a:pt x="182" y="1229"/>
                    <a:pt x="180" y="1231"/>
                  </a:cubicBezTo>
                  <a:cubicBezTo>
                    <a:pt x="177" y="1234"/>
                    <a:pt x="173" y="1238"/>
                    <a:pt x="170" y="1242"/>
                  </a:cubicBezTo>
                  <a:cubicBezTo>
                    <a:pt x="168" y="1244"/>
                    <a:pt x="166" y="1246"/>
                    <a:pt x="164" y="1248"/>
                  </a:cubicBezTo>
                  <a:cubicBezTo>
                    <a:pt x="162" y="1250"/>
                    <a:pt x="161" y="1252"/>
                    <a:pt x="159" y="1254"/>
                  </a:cubicBezTo>
                  <a:cubicBezTo>
                    <a:pt x="158" y="1255"/>
                    <a:pt x="157" y="1256"/>
                    <a:pt x="156" y="1256"/>
                  </a:cubicBezTo>
                  <a:cubicBezTo>
                    <a:pt x="156" y="1257"/>
                    <a:pt x="155" y="1258"/>
                    <a:pt x="154" y="1258"/>
                  </a:cubicBezTo>
                  <a:cubicBezTo>
                    <a:pt x="153" y="1258"/>
                    <a:pt x="153" y="1259"/>
                    <a:pt x="153" y="1259"/>
                  </a:cubicBezTo>
                  <a:cubicBezTo>
                    <a:pt x="153" y="1259"/>
                    <a:pt x="152" y="1259"/>
                    <a:pt x="152" y="1259"/>
                  </a:cubicBezTo>
                  <a:cubicBezTo>
                    <a:pt x="152" y="1259"/>
                    <a:pt x="151" y="1259"/>
                    <a:pt x="151" y="1259"/>
                  </a:cubicBezTo>
                  <a:cubicBezTo>
                    <a:pt x="150" y="1260"/>
                    <a:pt x="149" y="1260"/>
                    <a:pt x="148" y="1260"/>
                  </a:cubicBezTo>
                  <a:cubicBezTo>
                    <a:pt x="147" y="1260"/>
                    <a:pt x="146" y="1260"/>
                    <a:pt x="145" y="1260"/>
                  </a:cubicBezTo>
                  <a:cubicBezTo>
                    <a:pt x="144" y="1260"/>
                    <a:pt x="144" y="1260"/>
                    <a:pt x="143" y="1260"/>
                  </a:cubicBezTo>
                  <a:cubicBezTo>
                    <a:pt x="143" y="1260"/>
                    <a:pt x="143" y="1260"/>
                    <a:pt x="143" y="1260"/>
                  </a:cubicBezTo>
                  <a:cubicBezTo>
                    <a:pt x="143" y="1260"/>
                    <a:pt x="143" y="1260"/>
                    <a:pt x="142" y="1259"/>
                  </a:cubicBezTo>
                  <a:cubicBezTo>
                    <a:pt x="142" y="1259"/>
                    <a:pt x="142" y="1259"/>
                    <a:pt x="142" y="1259"/>
                  </a:cubicBezTo>
                  <a:cubicBezTo>
                    <a:pt x="142" y="1259"/>
                    <a:pt x="142" y="1259"/>
                    <a:pt x="141" y="1259"/>
                  </a:cubicBezTo>
                  <a:cubicBezTo>
                    <a:pt x="141" y="1259"/>
                    <a:pt x="141" y="1259"/>
                    <a:pt x="140" y="1260"/>
                  </a:cubicBezTo>
                  <a:cubicBezTo>
                    <a:pt x="140" y="1259"/>
                    <a:pt x="139" y="1259"/>
                    <a:pt x="138" y="1259"/>
                  </a:cubicBezTo>
                  <a:cubicBezTo>
                    <a:pt x="136" y="1259"/>
                    <a:pt x="135" y="1259"/>
                    <a:pt x="135" y="1259"/>
                  </a:cubicBezTo>
                  <a:cubicBezTo>
                    <a:pt x="135" y="1259"/>
                    <a:pt x="135" y="1259"/>
                    <a:pt x="136" y="1259"/>
                  </a:cubicBezTo>
                  <a:cubicBezTo>
                    <a:pt x="136" y="1259"/>
                    <a:pt x="137" y="1259"/>
                    <a:pt x="138" y="1260"/>
                  </a:cubicBezTo>
                  <a:cubicBezTo>
                    <a:pt x="137" y="1260"/>
                    <a:pt x="137" y="1260"/>
                    <a:pt x="137" y="1260"/>
                  </a:cubicBezTo>
                  <a:cubicBezTo>
                    <a:pt x="137" y="1260"/>
                    <a:pt x="136" y="1260"/>
                    <a:pt x="135" y="1260"/>
                  </a:cubicBezTo>
                  <a:cubicBezTo>
                    <a:pt x="134" y="1260"/>
                    <a:pt x="133" y="1261"/>
                    <a:pt x="133" y="1261"/>
                  </a:cubicBezTo>
                  <a:cubicBezTo>
                    <a:pt x="132" y="1261"/>
                    <a:pt x="132" y="1261"/>
                    <a:pt x="131" y="1261"/>
                  </a:cubicBezTo>
                  <a:cubicBezTo>
                    <a:pt x="131" y="1261"/>
                    <a:pt x="131" y="1261"/>
                    <a:pt x="131" y="1261"/>
                  </a:cubicBezTo>
                  <a:cubicBezTo>
                    <a:pt x="130" y="1262"/>
                    <a:pt x="130" y="1262"/>
                    <a:pt x="130" y="1262"/>
                  </a:cubicBezTo>
                  <a:cubicBezTo>
                    <a:pt x="122" y="1253"/>
                    <a:pt x="115" y="1262"/>
                    <a:pt x="108" y="1267"/>
                  </a:cubicBezTo>
                  <a:cubicBezTo>
                    <a:pt x="118" y="1277"/>
                    <a:pt x="127" y="1278"/>
                    <a:pt x="130" y="1263"/>
                  </a:cubicBezTo>
                  <a:cubicBezTo>
                    <a:pt x="131" y="1263"/>
                    <a:pt x="131" y="1263"/>
                    <a:pt x="131" y="1263"/>
                  </a:cubicBezTo>
                  <a:cubicBezTo>
                    <a:pt x="132" y="1263"/>
                    <a:pt x="132" y="1263"/>
                    <a:pt x="133" y="1263"/>
                  </a:cubicBezTo>
                  <a:cubicBezTo>
                    <a:pt x="134" y="1262"/>
                    <a:pt x="135" y="1262"/>
                    <a:pt x="135" y="1262"/>
                  </a:cubicBezTo>
                  <a:cubicBezTo>
                    <a:pt x="136" y="1262"/>
                    <a:pt x="137" y="1262"/>
                    <a:pt x="138" y="1262"/>
                  </a:cubicBezTo>
                  <a:cubicBezTo>
                    <a:pt x="138" y="1262"/>
                    <a:pt x="139" y="1262"/>
                    <a:pt x="140" y="1262"/>
                  </a:cubicBezTo>
                  <a:cubicBezTo>
                    <a:pt x="140" y="1261"/>
                    <a:pt x="141" y="1261"/>
                    <a:pt x="141" y="1261"/>
                  </a:cubicBezTo>
                  <a:cubicBezTo>
                    <a:pt x="142" y="1261"/>
                    <a:pt x="142" y="1261"/>
                    <a:pt x="142" y="1261"/>
                  </a:cubicBezTo>
                  <a:cubicBezTo>
                    <a:pt x="142" y="1261"/>
                    <a:pt x="142" y="1261"/>
                    <a:pt x="142" y="1261"/>
                  </a:cubicBezTo>
                  <a:cubicBezTo>
                    <a:pt x="142" y="1261"/>
                    <a:pt x="142" y="1261"/>
                    <a:pt x="143" y="1261"/>
                  </a:cubicBezTo>
                  <a:cubicBezTo>
                    <a:pt x="143" y="1262"/>
                    <a:pt x="144" y="1262"/>
                    <a:pt x="145" y="1262"/>
                  </a:cubicBezTo>
                  <a:cubicBezTo>
                    <a:pt x="145" y="1262"/>
                    <a:pt x="146" y="1262"/>
                    <a:pt x="146" y="1262"/>
                  </a:cubicBezTo>
                  <a:cubicBezTo>
                    <a:pt x="147" y="1262"/>
                    <a:pt x="147" y="1262"/>
                    <a:pt x="148" y="1262"/>
                  </a:cubicBezTo>
                  <a:cubicBezTo>
                    <a:pt x="149" y="1262"/>
                    <a:pt x="150" y="1262"/>
                    <a:pt x="151" y="1262"/>
                  </a:cubicBezTo>
                  <a:cubicBezTo>
                    <a:pt x="151" y="1262"/>
                    <a:pt x="151" y="1262"/>
                    <a:pt x="151" y="1263"/>
                  </a:cubicBezTo>
                  <a:cubicBezTo>
                    <a:pt x="151" y="1263"/>
                    <a:pt x="151" y="1263"/>
                    <a:pt x="151" y="1264"/>
                  </a:cubicBezTo>
                  <a:cubicBezTo>
                    <a:pt x="151" y="1264"/>
                    <a:pt x="151" y="1265"/>
                    <a:pt x="151" y="1265"/>
                  </a:cubicBezTo>
                  <a:cubicBezTo>
                    <a:pt x="151" y="1266"/>
                    <a:pt x="151" y="1266"/>
                    <a:pt x="151" y="1267"/>
                  </a:cubicBezTo>
                  <a:cubicBezTo>
                    <a:pt x="151" y="1267"/>
                    <a:pt x="151" y="1268"/>
                    <a:pt x="151" y="1268"/>
                  </a:cubicBezTo>
                  <a:cubicBezTo>
                    <a:pt x="152" y="1268"/>
                    <a:pt x="152" y="1268"/>
                    <a:pt x="152" y="1269"/>
                  </a:cubicBezTo>
                  <a:cubicBezTo>
                    <a:pt x="152" y="1269"/>
                    <a:pt x="152" y="1270"/>
                    <a:pt x="152" y="1271"/>
                  </a:cubicBezTo>
                  <a:cubicBezTo>
                    <a:pt x="152" y="1271"/>
                    <a:pt x="152" y="1272"/>
                    <a:pt x="152" y="1273"/>
                  </a:cubicBezTo>
                  <a:cubicBezTo>
                    <a:pt x="152" y="1273"/>
                    <a:pt x="152" y="1273"/>
                    <a:pt x="152" y="1274"/>
                  </a:cubicBezTo>
                  <a:cubicBezTo>
                    <a:pt x="152" y="1274"/>
                    <a:pt x="152" y="1274"/>
                    <a:pt x="152" y="1275"/>
                  </a:cubicBezTo>
                  <a:cubicBezTo>
                    <a:pt x="152" y="1276"/>
                    <a:pt x="152" y="1276"/>
                    <a:pt x="152" y="1277"/>
                  </a:cubicBezTo>
                  <a:cubicBezTo>
                    <a:pt x="152" y="1279"/>
                    <a:pt x="152" y="1280"/>
                    <a:pt x="152" y="1282"/>
                  </a:cubicBezTo>
                  <a:cubicBezTo>
                    <a:pt x="152" y="1281"/>
                    <a:pt x="151" y="1281"/>
                    <a:pt x="150" y="1281"/>
                  </a:cubicBezTo>
                  <a:cubicBezTo>
                    <a:pt x="152" y="1282"/>
                    <a:pt x="152" y="1282"/>
                    <a:pt x="152" y="1282"/>
                  </a:cubicBezTo>
                  <a:cubicBezTo>
                    <a:pt x="152" y="1283"/>
                    <a:pt x="152" y="1283"/>
                    <a:pt x="152" y="1284"/>
                  </a:cubicBezTo>
                  <a:cubicBezTo>
                    <a:pt x="147" y="1287"/>
                    <a:pt x="141" y="1290"/>
                    <a:pt x="137" y="1294"/>
                  </a:cubicBezTo>
                  <a:cubicBezTo>
                    <a:pt x="131" y="1302"/>
                    <a:pt x="132" y="1312"/>
                    <a:pt x="125" y="1319"/>
                  </a:cubicBezTo>
                  <a:cubicBezTo>
                    <a:pt x="141" y="1322"/>
                    <a:pt x="166" y="1302"/>
                    <a:pt x="155" y="1284"/>
                  </a:cubicBezTo>
                  <a:cubicBezTo>
                    <a:pt x="154" y="1283"/>
                    <a:pt x="154" y="1283"/>
                    <a:pt x="154" y="1283"/>
                  </a:cubicBezTo>
                  <a:cubicBezTo>
                    <a:pt x="154" y="1283"/>
                    <a:pt x="154" y="1283"/>
                    <a:pt x="154" y="1282"/>
                  </a:cubicBezTo>
                  <a:cubicBezTo>
                    <a:pt x="155" y="1280"/>
                    <a:pt x="155" y="1279"/>
                    <a:pt x="155" y="1277"/>
                  </a:cubicBezTo>
                  <a:cubicBezTo>
                    <a:pt x="155" y="1276"/>
                    <a:pt x="155" y="1276"/>
                    <a:pt x="155" y="1275"/>
                  </a:cubicBezTo>
                  <a:cubicBezTo>
                    <a:pt x="155" y="1274"/>
                    <a:pt x="155" y="1274"/>
                    <a:pt x="155" y="1274"/>
                  </a:cubicBezTo>
                  <a:cubicBezTo>
                    <a:pt x="155" y="1273"/>
                    <a:pt x="155" y="1273"/>
                    <a:pt x="155" y="1272"/>
                  </a:cubicBezTo>
                  <a:cubicBezTo>
                    <a:pt x="154" y="1272"/>
                    <a:pt x="154" y="1271"/>
                    <a:pt x="154" y="1270"/>
                  </a:cubicBezTo>
                  <a:cubicBezTo>
                    <a:pt x="154" y="1270"/>
                    <a:pt x="154" y="1269"/>
                    <a:pt x="154" y="1268"/>
                  </a:cubicBezTo>
                  <a:cubicBezTo>
                    <a:pt x="154" y="1268"/>
                    <a:pt x="154" y="1268"/>
                    <a:pt x="154" y="1267"/>
                  </a:cubicBezTo>
                  <a:cubicBezTo>
                    <a:pt x="154" y="1267"/>
                    <a:pt x="154" y="1267"/>
                    <a:pt x="154" y="1266"/>
                  </a:cubicBezTo>
                  <a:cubicBezTo>
                    <a:pt x="153" y="1266"/>
                    <a:pt x="153" y="1265"/>
                    <a:pt x="153" y="1265"/>
                  </a:cubicBezTo>
                  <a:cubicBezTo>
                    <a:pt x="153" y="1264"/>
                    <a:pt x="152" y="1264"/>
                    <a:pt x="152" y="1263"/>
                  </a:cubicBezTo>
                  <a:cubicBezTo>
                    <a:pt x="152" y="1263"/>
                    <a:pt x="152" y="1263"/>
                    <a:pt x="152" y="1262"/>
                  </a:cubicBezTo>
                  <a:cubicBezTo>
                    <a:pt x="151" y="1262"/>
                    <a:pt x="151" y="1262"/>
                    <a:pt x="151" y="1261"/>
                  </a:cubicBezTo>
                  <a:cubicBezTo>
                    <a:pt x="151" y="1261"/>
                    <a:pt x="151" y="1261"/>
                    <a:pt x="151" y="1261"/>
                  </a:cubicBezTo>
                  <a:cubicBezTo>
                    <a:pt x="152" y="1261"/>
                    <a:pt x="152" y="1261"/>
                    <a:pt x="153" y="1261"/>
                  </a:cubicBezTo>
                  <a:cubicBezTo>
                    <a:pt x="153" y="1261"/>
                    <a:pt x="154" y="1261"/>
                    <a:pt x="154" y="1261"/>
                  </a:cubicBezTo>
                  <a:cubicBezTo>
                    <a:pt x="154" y="1260"/>
                    <a:pt x="154" y="1260"/>
                    <a:pt x="155" y="1260"/>
                  </a:cubicBezTo>
                  <a:cubicBezTo>
                    <a:pt x="157" y="1259"/>
                    <a:pt x="159" y="1257"/>
                    <a:pt x="161" y="1255"/>
                  </a:cubicBezTo>
                  <a:cubicBezTo>
                    <a:pt x="162" y="1254"/>
                    <a:pt x="164" y="1252"/>
                    <a:pt x="166" y="1250"/>
                  </a:cubicBezTo>
                  <a:cubicBezTo>
                    <a:pt x="168" y="1248"/>
                    <a:pt x="169" y="1246"/>
                    <a:pt x="171" y="1244"/>
                  </a:cubicBezTo>
                  <a:cubicBezTo>
                    <a:pt x="175" y="1240"/>
                    <a:pt x="178" y="1236"/>
                    <a:pt x="182" y="1232"/>
                  </a:cubicBezTo>
                  <a:cubicBezTo>
                    <a:pt x="184" y="1230"/>
                    <a:pt x="185" y="1229"/>
                    <a:pt x="187" y="1227"/>
                  </a:cubicBezTo>
                  <a:cubicBezTo>
                    <a:pt x="188" y="1225"/>
                    <a:pt x="190" y="1224"/>
                    <a:pt x="191" y="1223"/>
                  </a:cubicBezTo>
                  <a:cubicBezTo>
                    <a:pt x="192" y="1222"/>
                    <a:pt x="193" y="1221"/>
                    <a:pt x="194" y="1221"/>
                  </a:cubicBezTo>
                  <a:cubicBezTo>
                    <a:pt x="194" y="1220"/>
                    <a:pt x="195" y="1220"/>
                    <a:pt x="196" y="1219"/>
                  </a:cubicBezTo>
                  <a:cubicBezTo>
                    <a:pt x="196" y="1219"/>
                    <a:pt x="197" y="1218"/>
                    <a:pt x="198" y="1218"/>
                  </a:cubicBezTo>
                  <a:cubicBezTo>
                    <a:pt x="198" y="1218"/>
                    <a:pt x="198" y="1218"/>
                    <a:pt x="198" y="1218"/>
                  </a:cubicBezTo>
                  <a:cubicBezTo>
                    <a:pt x="199" y="1217"/>
                    <a:pt x="199" y="1217"/>
                    <a:pt x="199" y="1217"/>
                  </a:cubicBezTo>
                  <a:cubicBezTo>
                    <a:pt x="200" y="1217"/>
                    <a:pt x="200" y="1217"/>
                    <a:pt x="201" y="1217"/>
                  </a:cubicBezTo>
                  <a:cubicBezTo>
                    <a:pt x="201" y="1217"/>
                    <a:pt x="201" y="1217"/>
                    <a:pt x="201" y="1217"/>
                  </a:cubicBezTo>
                  <a:cubicBezTo>
                    <a:pt x="204" y="1217"/>
                    <a:pt x="208" y="1218"/>
                    <a:pt x="212" y="1218"/>
                  </a:cubicBezTo>
                  <a:cubicBezTo>
                    <a:pt x="216" y="1219"/>
                    <a:pt x="219" y="1219"/>
                    <a:pt x="223" y="1219"/>
                  </a:cubicBezTo>
                  <a:cubicBezTo>
                    <a:pt x="224" y="1219"/>
                    <a:pt x="225" y="1219"/>
                    <a:pt x="226" y="1219"/>
                  </a:cubicBezTo>
                  <a:cubicBezTo>
                    <a:pt x="226" y="1219"/>
                    <a:pt x="227" y="1219"/>
                    <a:pt x="227" y="1219"/>
                  </a:cubicBezTo>
                  <a:cubicBezTo>
                    <a:pt x="228" y="1219"/>
                    <a:pt x="228" y="1219"/>
                    <a:pt x="228" y="1219"/>
                  </a:cubicBezTo>
                  <a:cubicBezTo>
                    <a:pt x="228" y="1219"/>
                    <a:pt x="228" y="1219"/>
                    <a:pt x="228" y="1219"/>
                  </a:cubicBezTo>
                  <a:cubicBezTo>
                    <a:pt x="228" y="1219"/>
                    <a:pt x="228" y="1219"/>
                    <a:pt x="227" y="1220"/>
                  </a:cubicBezTo>
                  <a:cubicBezTo>
                    <a:pt x="227" y="1220"/>
                    <a:pt x="227" y="1220"/>
                    <a:pt x="227" y="1220"/>
                  </a:cubicBezTo>
                  <a:cubicBezTo>
                    <a:pt x="227" y="1220"/>
                    <a:pt x="227" y="1221"/>
                    <a:pt x="227" y="1221"/>
                  </a:cubicBezTo>
                  <a:cubicBezTo>
                    <a:pt x="226" y="1221"/>
                    <a:pt x="226" y="1222"/>
                    <a:pt x="226" y="1222"/>
                  </a:cubicBezTo>
                  <a:cubicBezTo>
                    <a:pt x="226" y="1223"/>
                    <a:pt x="225" y="1223"/>
                    <a:pt x="225" y="1224"/>
                  </a:cubicBezTo>
                  <a:cubicBezTo>
                    <a:pt x="225" y="1224"/>
                    <a:pt x="224" y="1225"/>
                    <a:pt x="224" y="1225"/>
                  </a:cubicBezTo>
                  <a:cubicBezTo>
                    <a:pt x="224" y="1226"/>
                    <a:pt x="223" y="1226"/>
                    <a:pt x="223" y="1227"/>
                  </a:cubicBezTo>
                  <a:cubicBezTo>
                    <a:pt x="222" y="1228"/>
                    <a:pt x="221" y="1229"/>
                    <a:pt x="221" y="1230"/>
                  </a:cubicBezTo>
                  <a:cubicBezTo>
                    <a:pt x="220" y="1231"/>
                    <a:pt x="219" y="1232"/>
                    <a:pt x="218" y="1233"/>
                  </a:cubicBezTo>
                  <a:cubicBezTo>
                    <a:pt x="217" y="1234"/>
                    <a:pt x="216" y="1234"/>
                    <a:pt x="215" y="1235"/>
                  </a:cubicBezTo>
                  <a:cubicBezTo>
                    <a:pt x="215" y="1236"/>
                    <a:pt x="215" y="1236"/>
                    <a:pt x="215" y="1236"/>
                  </a:cubicBezTo>
                  <a:cubicBezTo>
                    <a:pt x="215" y="1235"/>
                    <a:pt x="216" y="1234"/>
                    <a:pt x="217" y="1233"/>
                  </a:cubicBezTo>
                  <a:cubicBezTo>
                    <a:pt x="199" y="1220"/>
                    <a:pt x="187" y="1245"/>
                    <a:pt x="184" y="1260"/>
                  </a:cubicBezTo>
                  <a:cubicBezTo>
                    <a:pt x="192" y="1255"/>
                    <a:pt x="228" y="1252"/>
                    <a:pt x="219" y="1235"/>
                  </a:cubicBezTo>
                  <a:cubicBezTo>
                    <a:pt x="219" y="1235"/>
                    <a:pt x="219" y="1235"/>
                    <a:pt x="220" y="1234"/>
                  </a:cubicBezTo>
                  <a:cubicBezTo>
                    <a:pt x="220" y="1233"/>
                    <a:pt x="221" y="1232"/>
                    <a:pt x="222" y="1231"/>
                  </a:cubicBezTo>
                  <a:cubicBezTo>
                    <a:pt x="223" y="1230"/>
                    <a:pt x="224" y="1229"/>
                    <a:pt x="225" y="1228"/>
                  </a:cubicBezTo>
                  <a:cubicBezTo>
                    <a:pt x="225" y="1227"/>
                    <a:pt x="226" y="1227"/>
                    <a:pt x="226" y="1226"/>
                  </a:cubicBezTo>
                  <a:cubicBezTo>
                    <a:pt x="226" y="1226"/>
                    <a:pt x="227" y="1225"/>
                    <a:pt x="227" y="1225"/>
                  </a:cubicBezTo>
                  <a:cubicBezTo>
                    <a:pt x="227" y="1224"/>
                    <a:pt x="228" y="1224"/>
                    <a:pt x="228" y="1223"/>
                  </a:cubicBezTo>
                  <a:cubicBezTo>
                    <a:pt x="228" y="1223"/>
                    <a:pt x="228" y="1222"/>
                    <a:pt x="229" y="1222"/>
                  </a:cubicBezTo>
                  <a:cubicBezTo>
                    <a:pt x="229" y="1222"/>
                    <a:pt x="229" y="1221"/>
                    <a:pt x="229" y="1221"/>
                  </a:cubicBezTo>
                  <a:cubicBezTo>
                    <a:pt x="229" y="1221"/>
                    <a:pt x="229" y="1221"/>
                    <a:pt x="229" y="1221"/>
                  </a:cubicBezTo>
                  <a:cubicBezTo>
                    <a:pt x="230" y="1220"/>
                    <a:pt x="230" y="1220"/>
                    <a:pt x="230" y="1219"/>
                  </a:cubicBezTo>
                  <a:cubicBezTo>
                    <a:pt x="230" y="1219"/>
                    <a:pt x="230" y="1218"/>
                    <a:pt x="230" y="1218"/>
                  </a:cubicBezTo>
                  <a:cubicBezTo>
                    <a:pt x="232" y="1218"/>
                    <a:pt x="233" y="1217"/>
                    <a:pt x="235" y="1217"/>
                  </a:cubicBezTo>
                  <a:cubicBezTo>
                    <a:pt x="238" y="1215"/>
                    <a:pt x="242" y="1213"/>
                    <a:pt x="245" y="1211"/>
                  </a:cubicBezTo>
                  <a:cubicBezTo>
                    <a:pt x="248" y="1208"/>
                    <a:pt x="251" y="1205"/>
                    <a:pt x="254" y="1202"/>
                  </a:cubicBezTo>
                  <a:cubicBezTo>
                    <a:pt x="257" y="1200"/>
                    <a:pt x="260" y="1197"/>
                    <a:pt x="263" y="1194"/>
                  </a:cubicBezTo>
                  <a:cubicBezTo>
                    <a:pt x="264" y="1193"/>
                    <a:pt x="266" y="1192"/>
                    <a:pt x="268" y="1191"/>
                  </a:cubicBezTo>
                  <a:cubicBezTo>
                    <a:pt x="268" y="1191"/>
                    <a:pt x="268" y="1191"/>
                    <a:pt x="269" y="1190"/>
                  </a:cubicBezTo>
                  <a:cubicBezTo>
                    <a:pt x="270" y="1190"/>
                    <a:pt x="270" y="1190"/>
                    <a:pt x="270" y="1190"/>
                  </a:cubicBezTo>
                  <a:cubicBezTo>
                    <a:pt x="270" y="1190"/>
                    <a:pt x="270" y="1190"/>
                    <a:pt x="270" y="1190"/>
                  </a:cubicBezTo>
                  <a:cubicBezTo>
                    <a:pt x="270" y="1190"/>
                    <a:pt x="270" y="1190"/>
                    <a:pt x="270" y="1190"/>
                  </a:cubicBezTo>
                  <a:cubicBezTo>
                    <a:pt x="271" y="1189"/>
                    <a:pt x="272" y="1189"/>
                    <a:pt x="273" y="1189"/>
                  </a:cubicBezTo>
                  <a:cubicBezTo>
                    <a:pt x="277" y="1188"/>
                    <a:pt x="281" y="1187"/>
                    <a:pt x="285" y="1187"/>
                  </a:cubicBezTo>
                  <a:cubicBezTo>
                    <a:pt x="289" y="1186"/>
                    <a:pt x="293" y="1186"/>
                    <a:pt x="297" y="1186"/>
                  </a:cubicBezTo>
                  <a:cubicBezTo>
                    <a:pt x="301" y="1186"/>
                    <a:pt x="305" y="1185"/>
                    <a:pt x="308" y="1184"/>
                  </a:cubicBezTo>
                  <a:cubicBezTo>
                    <a:pt x="308" y="1184"/>
                    <a:pt x="307" y="1184"/>
                    <a:pt x="307" y="1185"/>
                  </a:cubicBezTo>
                  <a:cubicBezTo>
                    <a:pt x="306" y="1185"/>
                    <a:pt x="306" y="1186"/>
                    <a:pt x="305" y="1186"/>
                  </a:cubicBezTo>
                  <a:cubicBezTo>
                    <a:pt x="305" y="1186"/>
                    <a:pt x="305" y="1187"/>
                    <a:pt x="304" y="1187"/>
                  </a:cubicBezTo>
                  <a:cubicBezTo>
                    <a:pt x="304" y="1188"/>
                    <a:pt x="304" y="1188"/>
                    <a:pt x="304" y="1188"/>
                  </a:cubicBezTo>
                  <a:cubicBezTo>
                    <a:pt x="301" y="1191"/>
                    <a:pt x="299" y="1195"/>
                    <a:pt x="298" y="1199"/>
                  </a:cubicBezTo>
                  <a:cubicBezTo>
                    <a:pt x="298" y="1200"/>
                    <a:pt x="298" y="1200"/>
                    <a:pt x="297" y="1201"/>
                  </a:cubicBezTo>
                  <a:cubicBezTo>
                    <a:pt x="297" y="1201"/>
                    <a:pt x="297" y="1202"/>
                    <a:pt x="297" y="1203"/>
                  </a:cubicBezTo>
                  <a:cubicBezTo>
                    <a:pt x="297" y="1204"/>
                    <a:pt x="296" y="1205"/>
                    <a:pt x="296" y="1206"/>
                  </a:cubicBezTo>
                  <a:cubicBezTo>
                    <a:pt x="295" y="1208"/>
                    <a:pt x="295" y="1210"/>
                    <a:pt x="294" y="1213"/>
                  </a:cubicBezTo>
                  <a:cubicBezTo>
                    <a:pt x="293" y="1215"/>
                    <a:pt x="293" y="1217"/>
                    <a:pt x="292" y="1219"/>
                  </a:cubicBezTo>
                  <a:cubicBezTo>
                    <a:pt x="292" y="1220"/>
                    <a:pt x="291" y="1221"/>
                    <a:pt x="291" y="1222"/>
                  </a:cubicBezTo>
                  <a:cubicBezTo>
                    <a:pt x="291" y="1222"/>
                    <a:pt x="291" y="1222"/>
                    <a:pt x="291" y="1222"/>
                  </a:cubicBezTo>
                  <a:cubicBezTo>
                    <a:pt x="291" y="1222"/>
                    <a:pt x="291" y="1222"/>
                    <a:pt x="291" y="1222"/>
                  </a:cubicBezTo>
                  <a:cubicBezTo>
                    <a:pt x="290" y="1223"/>
                    <a:pt x="290" y="1224"/>
                    <a:pt x="289" y="1226"/>
                  </a:cubicBezTo>
                  <a:cubicBezTo>
                    <a:pt x="287" y="1229"/>
                    <a:pt x="285" y="1233"/>
                    <a:pt x="282" y="1235"/>
                  </a:cubicBezTo>
                  <a:cubicBezTo>
                    <a:pt x="282" y="1236"/>
                    <a:pt x="282" y="1236"/>
                    <a:pt x="282" y="1236"/>
                  </a:cubicBezTo>
                  <a:cubicBezTo>
                    <a:pt x="281" y="1237"/>
                    <a:pt x="281" y="1237"/>
                    <a:pt x="281" y="1237"/>
                  </a:cubicBezTo>
                  <a:cubicBezTo>
                    <a:pt x="280" y="1238"/>
                    <a:pt x="280" y="1238"/>
                    <a:pt x="279" y="1239"/>
                  </a:cubicBezTo>
                  <a:cubicBezTo>
                    <a:pt x="279" y="1240"/>
                    <a:pt x="279" y="1240"/>
                    <a:pt x="278" y="1241"/>
                  </a:cubicBezTo>
                  <a:cubicBezTo>
                    <a:pt x="278" y="1240"/>
                    <a:pt x="279" y="1240"/>
                    <a:pt x="279" y="1240"/>
                  </a:cubicBezTo>
                  <a:cubicBezTo>
                    <a:pt x="279" y="1240"/>
                    <a:pt x="278" y="1240"/>
                    <a:pt x="277" y="1241"/>
                  </a:cubicBezTo>
                  <a:cubicBezTo>
                    <a:pt x="277" y="1241"/>
                    <a:pt x="277" y="1241"/>
                    <a:pt x="276" y="1242"/>
                  </a:cubicBezTo>
                  <a:cubicBezTo>
                    <a:pt x="276" y="1242"/>
                    <a:pt x="276" y="1242"/>
                    <a:pt x="275" y="1243"/>
                  </a:cubicBezTo>
                  <a:cubicBezTo>
                    <a:pt x="275" y="1243"/>
                    <a:pt x="275" y="1243"/>
                    <a:pt x="275" y="1243"/>
                  </a:cubicBezTo>
                  <a:cubicBezTo>
                    <a:pt x="275" y="1243"/>
                    <a:pt x="275" y="1244"/>
                    <a:pt x="275" y="1244"/>
                  </a:cubicBezTo>
                  <a:cubicBezTo>
                    <a:pt x="274" y="1245"/>
                    <a:pt x="274" y="1245"/>
                    <a:pt x="273" y="1246"/>
                  </a:cubicBezTo>
                  <a:cubicBezTo>
                    <a:pt x="273" y="1247"/>
                    <a:pt x="272" y="1248"/>
                    <a:pt x="272" y="1249"/>
                  </a:cubicBezTo>
                  <a:cubicBezTo>
                    <a:pt x="271" y="1250"/>
                    <a:pt x="271" y="1251"/>
                    <a:pt x="270" y="1252"/>
                  </a:cubicBezTo>
                  <a:cubicBezTo>
                    <a:pt x="270" y="1253"/>
                    <a:pt x="269" y="1254"/>
                    <a:pt x="269" y="1256"/>
                  </a:cubicBezTo>
                  <a:cubicBezTo>
                    <a:pt x="269" y="1256"/>
                    <a:pt x="269" y="1257"/>
                    <a:pt x="268" y="1258"/>
                  </a:cubicBezTo>
                  <a:cubicBezTo>
                    <a:pt x="250" y="1264"/>
                    <a:pt x="262" y="1290"/>
                    <a:pt x="272" y="1299"/>
                  </a:cubicBezTo>
                  <a:cubicBezTo>
                    <a:pt x="270" y="1291"/>
                    <a:pt x="269" y="1287"/>
                    <a:pt x="272" y="1280"/>
                  </a:cubicBezTo>
                  <a:cubicBezTo>
                    <a:pt x="274" y="1275"/>
                    <a:pt x="280" y="1265"/>
                    <a:pt x="271" y="1263"/>
                  </a:cubicBezTo>
                  <a:cubicBezTo>
                    <a:pt x="271" y="1262"/>
                    <a:pt x="271" y="1262"/>
                    <a:pt x="271" y="1262"/>
                  </a:cubicBezTo>
                  <a:cubicBezTo>
                    <a:pt x="271" y="1261"/>
                    <a:pt x="270" y="1259"/>
                    <a:pt x="271" y="1257"/>
                  </a:cubicBezTo>
                  <a:cubicBezTo>
                    <a:pt x="271" y="1257"/>
                    <a:pt x="271" y="1257"/>
                    <a:pt x="271" y="1257"/>
                  </a:cubicBezTo>
                  <a:cubicBezTo>
                    <a:pt x="271" y="1257"/>
                    <a:pt x="271" y="1257"/>
                    <a:pt x="271" y="1256"/>
                  </a:cubicBezTo>
                  <a:cubicBezTo>
                    <a:pt x="271" y="1255"/>
                    <a:pt x="272" y="1254"/>
                    <a:pt x="272" y="1253"/>
                  </a:cubicBezTo>
                  <a:cubicBezTo>
                    <a:pt x="273" y="1252"/>
                    <a:pt x="273" y="1251"/>
                    <a:pt x="273" y="1250"/>
                  </a:cubicBezTo>
                  <a:cubicBezTo>
                    <a:pt x="274" y="1249"/>
                    <a:pt x="274" y="1248"/>
                    <a:pt x="275" y="1247"/>
                  </a:cubicBezTo>
                  <a:cubicBezTo>
                    <a:pt x="275" y="1246"/>
                    <a:pt x="276" y="1246"/>
                    <a:pt x="276" y="1245"/>
                  </a:cubicBezTo>
                  <a:cubicBezTo>
                    <a:pt x="276" y="1245"/>
                    <a:pt x="276" y="1244"/>
                    <a:pt x="277" y="1244"/>
                  </a:cubicBezTo>
                  <a:cubicBezTo>
                    <a:pt x="277" y="1244"/>
                    <a:pt x="277" y="1244"/>
                    <a:pt x="277" y="1244"/>
                  </a:cubicBezTo>
                  <a:cubicBezTo>
                    <a:pt x="277" y="1243"/>
                    <a:pt x="277" y="1243"/>
                    <a:pt x="277" y="1243"/>
                  </a:cubicBezTo>
                  <a:cubicBezTo>
                    <a:pt x="277" y="1243"/>
                    <a:pt x="278" y="1243"/>
                    <a:pt x="278" y="1243"/>
                  </a:cubicBezTo>
                  <a:cubicBezTo>
                    <a:pt x="278" y="1242"/>
                    <a:pt x="279" y="1241"/>
                    <a:pt x="281" y="1240"/>
                  </a:cubicBezTo>
                  <a:cubicBezTo>
                    <a:pt x="281" y="1240"/>
                    <a:pt x="282" y="1239"/>
                    <a:pt x="282" y="1239"/>
                  </a:cubicBezTo>
                  <a:cubicBezTo>
                    <a:pt x="283" y="1238"/>
                    <a:pt x="283" y="1238"/>
                    <a:pt x="283" y="1238"/>
                  </a:cubicBezTo>
                  <a:cubicBezTo>
                    <a:pt x="283" y="1237"/>
                    <a:pt x="284" y="1237"/>
                    <a:pt x="284" y="1237"/>
                  </a:cubicBezTo>
                  <a:cubicBezTo>
                    <a:pt x="286" y="1234"/>
                    <a:pt x="289" y="1231"/>
                    <a:pt x="291" y="1227"/>
                  </a:cubicBezTo>
                  <a:cubicBezTo>
                    <a:pt x="291" y="1227"/>
                    <a:pt x="291" y="1227"/>
                    <a:pt x="291" y="1227"/>
                  </a:cubicBezTo>
                  <a:cubicBezTo>
                    <a:pt x="291" y="1227"/>
                    <a:pt x="291" y="1228"/>
                    <a:pt x="291" y="1228"/>
                  </a:cubicBezTo>
                  <a:cubicBezTo>
                    <a:pt x="291" y="1228"/>
                    <a:pt x="291" y="1228"/>
                    <a:pt x="291" y="1229"/>
                  </a:cubicBezTo>
                  <a:cubicBezTo>
                    <a:pt x="291" y="1229"/>
                    <a:pt x="292" y="1229"/>
                    <a:pt x="292" y="1229"/>
                  </a:cubicBezTo>
                  <a:cubicBezTo>
                    <a:pt x="293" y="1231"/>
                    <a:pt x="294" y="1234"/>
                    <a:pt x="296" y="1236"/>
                  </a:cubicBezTo>
                  <a:cubicBezTo>
                    <a:pt x="298" y="1238"/>
                    <a:pt x="299" y="1239"/>
                    <a:pt x="301" y="1241"/>
                  </a:cubicBezTo>
                  <a:cubicBezTo>
                    <a:pt x="301" y="1241"/>
                    <a:pt x="300" y="1241"/>
                    <a:pt x="300" y="1241"/>
                  </a:cubicBezTo>
                  <a:cubicBezTo>
                    <a:pt x="299" y="1244"/>
                    <a:pt x="299" y="1244"/>
                    <a:pt x="299" y="1244"/>
                  </a:cubicBezTo>
                  <a:cubicBezTo>
                    <a:pt x="293" y="1254"/>
                    <a:pt x="299" y="1266"/>
                    <a:pt x="310" y="1269"/>
                  </a:cubicBezTo>
                  <a:cubicBezTo>
                    <a:pt x="310" y="1259"/>
                    <a:pt x="317" y="1244"/>
                    <a:pt x="303" y="1242"/>
                  </a:cubicBezTo>
                  <a:cubicBezTo>
                    <a:pt x="303" y="1242"/>
                    <a:pt x="303" y="1241"/>
                    <a:pt x="303" y="1241"/>
                  </a:cubicBezTo>
                  <a:cubicBezTo>
                    <a:pt x="301" y="1239"/>
                    <a:pt x="299" y="1237"/>
                    <a:pt x="298" y="1234"/>
                  </a:cubicBezTo>
                  <a:cubicBezTo>
                    <a:pt x="296" y="1232"/>
                    <a:pt x="294" y="1230"/>
                    <a:pt x="293" y="1228"/>
                  </a:cubicBezTo>
                  <a:cubicBezTo>
                    <a:pt x="293" y="1228"/>
                    <a:pt x="293" y="1228"/>
                    <a:pt x="293" y="1228"/>
                  </a:cubicBezTo>
                  <a:cubicBezTo>
                    <a:pt x="293" y="1228"/>
                    <a:pt x="293" y="1227"/>
                    <a:pt x="293" y="1227"/>
                  </a:cubicBezTo>
                  <a:cubicBezTo>
                    <a:pt x="293" y="1227"/>
                    <a:pt x="292" y="1227"/>
                    <a:pt x="292" y="1226"/>
                  </a:cubicBezTo>
                  <a:cubicBezTo>
                    <a:pt x="292" y="1226"/>
                    <a:pt x="292" y="1226"/>
                    <a:pt x="292" y="1226"/>
                  </a:cubicBezTo>
                  <a:cubicBezTo>
                    <a:pt x="292" y="1226"/>
                    <a:pt x="292" y="1225"/>
                    <a:pt x="292" y="1225"/>
                  </a:cubicBezTo>
                  <a:cubicBezTo>
                    <a:pt x="293" y="1224"/>
                    <a:pt x="293" y="1222"/>
                    <a:pt x="294" y="1220"/>
                  </a:cubicBezTo>
                  <a:cubicBezTo>
                    <a:pt x="295" y="1218"/>
                    <a:pt x="295" y="1216"/>
                    <a:pt x="296" y="1213"/>
                  </a:cubicBezTo>
                  <a:cubicBezTo>
                    <a:pt x="297" y="1211"/>
                    <a:pt x="297" y="1209"/>
                    <a:pt x="298" y="1206"/>
                  </a:cubicBezTo>
                  <a:cubicBezTo>
                    <a:pt x="298" y="1205"/>
                    <a:pt x="299" y="1204"/>
                    <a:pt x="299" y="1203"/>
                  </a:cubicBezTo>
                  <a:cubicBezTo>
                    <a:pt x="299" y="1203"/>
                    <a:pt x="299" y="1202"/>
                    <a:pt x="299" y="1202"/>
                  </a:cubicBezTo>
                  <a:cubicBezTo>
                    <a:pt x="300" y="1201"/>
                    <a:pt x="300" y="1201"/>
                    <a:pt x="300" y="1200"/>
                  </a:cubicBezTo>
                  <a:cubicBezTo>
                    <a:pt x="301" y="1196"/>
                    <a:pt x="303" y="1192"/>
                    <a:pt x="305" y="1189"/>
                  </a:cubicBezTo>
                  <a:cubicBezTo>
                    <a:pt x="305" y="1189"/>
                    <a:pt x="306" y="1189"/>
                    <a:pt x="306" y="1188"/>
                  </a:cubicBezTo>
                  <a:cubicBezTo>
                    <a:pt x="306" y="1188"/>
                    <a:pt x="307" y="1188"/>
                    <a:pt x="307" y="1188"/>
                  </a:cubicBezTo>
                  <a:cubicBezTo>
                    <a:pt x="307" y="1187"/>
                    <a:pt x="308" y="1186"/>
                    <a:pt x="308" y="1186"/>
                  </a:cubicBezTo>
                  <a:cubicBezTo>
                    <a:pt x="309" y="1185"/>
                    <a:pt x="310" y="1184"/>
                    <a:pt x="311" y="1183"/>
                  </a:cubicBezTo>
                  <a:cubicBezTo>
                    <a:pt x="311" y="1183"/>
                    <a:pt x="312" y="1182"/>
                    <a:pt x="312" y="1182"/>
                  </a:cubicBezTo>
                  <a:cubicBezTo>
                    <a:pt x="312" y="1182"/>
                    <a:pt x="312" y="1182"/>
                    <a:pt x="312" y="1182"/>
                  </a:cubicBezTo>
                  <a:cubicBezTo>
                    <a:pt x="313" y="1182"/>
                    <a:pt x="313" y="1182"/>
                    <a:pt x="313" y="1182"/>
                  </a:cubicBezTo>
                  <a:cubicBezTo>
                    <a:pt x="313" y="1181"/>
                    <a:pt x="313" y="1181"/>
                    <a:pt x="313" y="1181"/>
                  </a:cubicBezTo>
                  <a:cubicBezTo>
                    <a:pt x="313" y="1181"/>
                    <a:pt x="313" y="1181"/>
                    <a:pt x="313" y="1181"/>
                  </a:cubicBezTo>
                  <a:cubicBezTo>
                    <a:pt x="314" y="1181"/>
                    <a:pt x="314" y="1181"/>
                    <a:pt x="314" y="1181"/>
                  </a:cubicBezTo>
                  <a:cubicBezTo>
                    <a:pt x="315" y="1180"/>
                    <a:pt x="316" y="1180"/>
                    <a:pt x="317" y="1179"/>
                  </a:cubicBezTo>
                  <a:cubicBezTo>
                    <a:pt x="318" y="1179"/>
                    <a:pt x="319" y="1178"/>
                    <a:pt x="319" y="1178"/>
                  </a:cubicBezTo>
                  <a:cubicBezTo>
                    <a:pt x="321" y="1176"/>
                    <a:pt x="324" y="1175"/>
                    <a:pt x="326" y="1174"/>
                  </a:cubicBezTo>
                  <a:cubicBezTo>
                    <a:pt x="339" y="1167"/>
                    <a:pt x="352" y="1158"/>
                    <a:pt x="358" y="1150"/>
                  </a:cubicBezTo>
                  <a:cubicBezTo>
                    <a:pt x="366" y="1140"/>
                    <a:pt x="370" y="1140"/>
                    <a:pt x="387" y="1131"/>
                  </a:cubicBezTo>
                  <a:cubicBezTo>
                    <a:pt x="401" y="1123"/>
                    <a:pt x="406" y="1124"/>
                    <a:pt x="416" y="1111"/>
                  </a:cubicBezTo>
                  <a:cubicBezTo>
                    <a:pt x="436" y="1123"/>
                    <a:pt x="479" y="1130"/>
                    <a:pt x="502" y="1135"/>
                  </a:cubicBezTo>
                  <a:cubicBezTo>
                    <a:pt x="510" y="1136"/>
                    <a:pt x="519" y="1136"/>
                    <a:pt x="529" y="1136"/>
                  </a:cubicBezTo>
                  <a:cubicBezTo>
                    <a:pt x="527" y="1138"/>
                    <a:pt x="525" y="1140"/>
                    <a:pt x="522" y="1142"/>
                  </a:cubicBezTo>
                  <a:cubicBezTo>
                    <a:pt x="522" y="1142"/>
                    <a:pt x="522" y="1142"/>
                    <a:pt x="522" y="1142"/>
                  </a:cubicBezTo>
                  <a:cubicBezTo>
                    <a:pt x="521" y="1142"/>
                    <a:pt x="520" y="1142"/>
                    <a:pt x="519" y="1142"/>
                  </a:cubicBezTo>
                  <a:cubicBezTo>
                    <a:pt x="519" y="1142"/>
                    <a:pt x="518" y="1142"/>
                    <a:pt x="517" y="1142"/>
                  </a:cubicBezTo>
                  <a:cubicBezTo>
                    <a:pt x="517" y="1142"/>
                    <a:pt x="516" y="1142"/>
                    <a:pt x="515" y="1143"/>
                  </a:cubicBezTo>
                  <a:cubicBezTo>
                    <a:pt x="514" y="1143"/>
                    <a:pt x="512" y="1143"/>
                    <a:pt x="511" y="1143"/>
                  </a:cubicBezTo>
                  <a:cubicBezTo>
                    <a:pt x="509" y="1144"/>
                    <a:pt x="507" y="1144"/>
                    <a:pt x="505" y="1144"/>
                  </a:cubicBezTo>
                  <a:cubicBezTo>
                    <a:pt x="502" y="1145"/>
                    <a:pt x="498" y="1145"/>
                    <a:pt x="494" y="1146"/>
                  </a:cubicBezTo>
                  <a:cubicBezTo>
                    <a:pt x="490" y="1146"/>
                    <a:pt x="486" y="1146"/>
                    <a:pt x="482" y="1147"/>
                  </a:cubicBezTo>
                  <a:cubicBezTo>
                    <a:pt x="481" y="1147"/>
                    <a:pt x="479" y="1147"/>
                    <a:pt x="477" y="1147"/>
                  </a:cubicBezTo>
                  <a:cubicBezTo>
                    <a:pt x="475" y="1147"/>
                    <a:pt x="474" y="1147"/>
                    <a:pt x="472" y="1147"/>
                  </a:cubicBezTo>
                  <a:cubicBezTo>
                    <a:pt x="472" y="1147"/>
                    <a:pt x="472" y="1147"/>
                    <a:pt x="471" y="1147"/>
                  </a:cubicBezTo>
                  <a:cubicBezTo>
                    <a:pt x="471" y="1147"/>
                    <a:pt x="471" y="1147"/>
                    <a:pt x="471" y="1147"/>
                  </a:cubicBezTo>
                  <a:cubicBezTo>
                    <a:pt x="471" y="1147"/>
                    <a:pt x="470" y="1147"/>
                    <a:pt x="470" y="1146"/>
                  </a:cubicBezTo>
                  <a:cubicBezTo>
                    <a:pt x="469" y="1146"/>
                    <a:pt x="469" y="1146"/>
                    <a:pt x="469" y="1146"/>
                  </a:cubicBezTo>
                  <a:cubicBezTo>
                    <a:pt x="469" y="1146"/>
                    <a:pt x="469" y="1146"/>
                    <a:pt x="468" y="1146"/>
                  </a:cubicBezTo>
                  <a:cubicBezTo>
                    <a:pt x="468" y="1146"/>
                    <a:pt x="468" y="1146"/>
                    <a:pt x="468" y="1146"/>
                  </a:cubicBezTo>
                  <a:cubicBezTo>
                    <a:pt x="467" y="1146"/>
                    <a:pt x="467" y="1146"/>
                    <a:pt x="466" y="1146"/>
                  </a:cubicBezTo>
                  <a:cubicBezTo>
                    <a:pt x="465" y="1145"/>
                    <a:pt x="464" y="1145"/>
                    <a:pt x="463" y="1145"/>
                  </a:cubicBezTo>
                  <a:cubicBezTo>
                    <a:pt x="463" y="1145"/>
                    <a:pt x="462" y="1145"/>
                    <a:pt x="461" y="1145"/>
                  </a:cubicBezTo>
                  <a:cubicBezTo>
                    <a:pt x="460" y="1145"/>
                    <a:pt x="459" y="1145"/>
                    <a:pt x="458" y="1145"/>
                  </a:cubicBezTo>
                  <a:cubicBezTo>
                    <a:pt x="458" y="1145"/>
                    <a:pt x="458" y="1145"/>
                    <a:pt x="458" y="1145"/>
                  </a:cubicBezTo>
                  <a:cubicBezTo>
                    <a:pt x="458" y="1145"/>
                    <a:pt x="458" y="1145"/>
                    <a:pt x="458" y="1145"/>
                  </a:cubicBezTo>
                  <a:cubicBezTo>
                    <a:pt x="446" y="1141"/>
                    <a:pt x="437" y="1146"/>
                    <a:pt x="427" y="1153"/>
                  </a:cubicBezTo>
                  <a:cubicBezTo>
                    <a:pt x="437" y="1159"/>
                    <a:pt x="447" y="1155"/>
                    <a:pt x="456" y="1148"/>
                  </a:cubicBezTo>
                  <a:cubicBezTo>
                    <a:pt x="457" y="1148"/>
                    <a:pt x="457" y="1148"/>
                    <a:pt x="458" y="1148"/>
                  </a:cubicBezTo>
                  <a:cubicBezTo>
                    <a:pt x="459" y="1148"/>
                    <a:pt x="460" y="1148"/>
                    <a:pt x="461" y="1148"/>
                  </a:cubicBezTo>
                  <a:cubicBezTo>
                    <a:pt x="462" y="1148"/>
                    <a:pt x="462" y="1148"/>
                    <a:pt x="463" y="1148"/>
                  </a:cubicBezTo>
                  <a:cubicBezTo>
                    <a:pt x="464" y="1148"/>
                    <a:pt x="465" y="1148"/>
                    <a:pt x="466" y="1148"/>
                  </a:cubicBezTo>
                  <a:cubicBezTo>
                    <a:pt x="466" y="1148"/>
                    <a:pt x="466" y="1148"/>
                    <a:pt x="466" y="1148"/>
                  </a:cubicBezTo>
                  <a:cubicBezTo>
                    <a:pt x="466" y="1148"/>
                    <a:pt x="466" y="1148"/>
                    <a:pt x="465" y="1148"/>
                  </a:cubicBezTo>
                  <a:cubicBezTo>
                    <a:pt x="464" y="1148"/>
                    <a:pt x="463" y="1149"/>
                    <a:pt x="463" y="1149"/>
                  </a:cubicBezTo>
                  <a:cubicBezTo>
                    <a:pt x="463" y="1149"/>
                    <a:pt x="464" y="1149"/>
                    <a:pt x="465" y="1149"/>
                  </a:cubicBezTo>
                  <a:cubicBezTo>
                    <a:pt x="466" y="1149"/>
                    <a:pt x="467" y="1149"/>
                    <a:pt x="468" y="1149"/>
                  </a:cubicBezTo>
                  <a:cubicBezTo>
                    <a:pt x="469" y="1149"/>
                    <a:pt x="470" y="1150"/>
                    <a:pt x="470" y="1150"/>
                  </a:cubicBezTo>
                  <a:cubicBezTo>
                    <a:pt x="471" y="1150"/>
                    <a:pt x="471" y="1150"/>
                    <a:pt x="471" y="1150"/>
                  </a:cubicBezTo>
                  <a:cubicBezTo>
                    <a:pt x="472" y="1150"/>
                    <a:pt x="472" y="1150"/>
                    <a:pt x="472" y="1150"/>
                  </a:cubicBezTo>
                  <a:cubicBezTo>
                    <a:pt x="474" y="1150"/>
                    <a:pt x="476" y="1149"/>
                    <a:pt x="477" y="1149"/>
                  </a:cubicBezTo>
                  <a:cubicBezTo>
                    <a:pt x="479" y="1149"/>
                    <a:pt x="481" y="1149"/>
                    <a:pt x="483" y="1149"/>
                  </a:cubicBezTo>
                  <a:cubicBezTo>
                    <a:pt x="486" y="1149"/>
                    <a:pt x="490" y="1148"/>
                    <a:pt x="494" y="1148"/>
                  </a:cubicBezTo>
                  <a:cubicBezTo>
                    <a:pt x="498" y="1148"/>
                    <a:pt x="502" y="1147"/>
                    <a:pt x="506" y="1147"/>
                  </a:cubicBezTo>
                  <a:cubicBezTo>
                    <a:pt x="507" y="1146"/>
                    <a:pt x="509" y="1146"/>
                    <a:pt x="511" y="1146"/>
                  </a:cubicBezTo>
                  <a:cubicBezTo>
                    <a:pt x="513" y="1145"/>
                    <a:pt x="514" y="1145"/>
                    <a:pt x="516" y="1145"/>
                  </a:cubicBezTo>
                  <a:cubicBezTo>
                    <a:pt x="516" y="1145"/>
                    <a:pt x="517" y="1145"/>
                    <a:pt x="518" y="1145"/>
                  </a:cubicBezTo>
                  <a:cubicBezTo>
                    <a:pt x="518" y="1144"/>
                    <a:pt x="519" y="1144"/>
                    <a:pt x="520" y="1144"/>
                  </a:cubicBezTo>
                  <a:cubicBezTo>
                    <a:pt x="520" y="1144"/>
                    <a:pt x="521" y="1144"/>
                    <a:pt x="521" y="1143"/>
                  </a:cubicBezTo>
                  <a:cubicBezTo>
                    <a:pt x="514" y="1151"/>
                    <a:pt x="506" y="1159"/>
                    <a:pt x="499" y="1168"/>
                  </a:cubicBezTo>
                  <a:cubicBezTo>
                    <a:pt x="498" y="1170"/>
                    <a:pt x="496" y="1172"/>
                    <a:pt x="495" y="1175"/>
                  </a:cubicBezTo>
                  <a:cubicBezTo>
                    <a:pt x="493" y="1177"/>
                    <a:pt x="491" y="1179"/>
                    <a:pt x="490" y="1181"/>
                  </a:cubicBezTo>
                  <a:cubicBezTo>
                    <a:pt x="487" y="1185"/>
                    <a:pt x="484" y="1190"/>
                    <a:pt x="481" y="1194"/>
                  </a:cubicBezTo>
                  <a:cubicBezTo>
                    <a:pt x="477" y="1202"/>
                    <a:pt x="472" y="1209"/>
                    <a:pt x="467" y="1216"/>
                  </a:cubicBezTo>
                  <a:cubicBezTo>
                    <a:pt x="467" y="1216"/>
                    <a:pt x="466" y="1216"/>
                    <a:pt x="465" y="1217"/>
                  </a:cubicBezTo>
                  <a:cubicBezTo>
                    <a:pt x="465" y="1217"/>
                    <a:pt x="465" y="1217"/>
                    <a:pt x="464" y="1217"/>
                  </a:cubicBezTo>
                  <a:cubicBezTo>
                    <a:pt x="464" y="1217"/>
                    <a:pt x="464" y="1217"/>
                    <a:pt x="463" y="1217"/>
                  </a:cubicBezTo>
                  <a:cubicBezTo>
                    <a:pt x="463" y="1218"/>
                    <a:pt x="462" y="1218"/>
                    <a:pt x="462" y="1218"/>
                  </a:cubicBezTo>
                  <a:cubicBezTo>
                    <a:pt x="461" y="1218"/>
                    <a:pt x="461" y="1218"/>
                    <a:pt x="461" y="1218"/>
                  </a:cubicBezTo>
                  <a:cubicBezTo>
                    <a:pt x="461" y="1218"/>
                    <a:pt x="461" y="1219"/>
                    <a:pt x="460" y="1219"/>
                  </a:cubicBezTo>
                  <a:cubicBezTo>
                    <a:pt x="460" y="1219"/>
                    <a:pt x="459" y="1219"/>
                    <a:pt x="459" y="1219"/>
                  </a:cubicBezTo>
                  <a:cubicBezTo>
                    <a:pt x="458" y="1220"/>
                    <a:pt x="458" y="1220"/>
                    <a:pt x="457" y="1220"/>
                  </a:cubicBezTo>
                  <a:cubicBezTo>
                    <a:pt x="457" y="1220"/>
                    <a:pt x="457" y="1220"/>
                    <a:pt x="456" y="1220"/>
                  </a:cubicBezTo>
                  <a:cubicBezTo>
                    <a:pt x="456" y="1221"/>
                    <a:pt x="456" y="1221"/>
                    <a:pt x="455" y="1221"/>
                  </a:cubicBezTo>
                  <a:cubicBezTo>
                    <a:pt x="455" y="1221"/>
                    <a:pt x="454" y="1221"/>
                    <a:pt x="453" y="1222"/>
                  </a:cubicBezTo>
                  <a:cubicBezTo>
                    <a:pt x="452" y="1222"/>
                    <a:pt x="451" y="1222"/>
                    <a:pt x="449" y="1223"/>
                  </a:cubicBezTo>
                  <a:cubicBezTo>
                    <a:pt x="448" y="1223"/>
                    <a:pt x="447" y="1223"/>
                    <a:pt x="445" y="1223"/>
                  </a:cubicBezTo>
                  <a:cubicBezTo>
                    <a:pt x="444" y="1224"/>
                    <a:pt x="442" y="1224"/>
                    <a:pt x="441" y="1224"/>
                  </a:cubicBezTo>
                  <a:cubicBezTo>
                    <a:pt x="440" y="1224"/>
                    <a:pt x="439" y="1224"/>
                    <a:pt x="437" y="1224"/>
                  </a:cubicBezTo>
                  <a:cubicBezTo>
                    <a:pt x="435" y="1218"/>
                    <a:pt x="429" y="1211"/>
                    <a:pt x="423" y="1210"/>
                  </a:cubicBezTo>
                  <a:cubicBezTo>
                    <a:pt x="415" y="1209"/>
                    <a:pt x="410" y="1217"/>
                    <a:pt x="404" y="1222"/>
                  </a:cubicBezTo>
                  <a:cubicBezTo>
                    <a:pt x="415" y="1228"/>
                    <a:pt x="430" y="1245"/>
                    <a:pt x="438" y="1226"/>
                  </a:cubicBezTo>
                  <a:cubicBezTo>
                    <a:pt x="438" y="1226"/>
                    <a:pt x="438" y="1226"/>
                    <a:pt x="438" y="1226"/>
                  </a:cubicBezTo>
                  <a:cubicBezTo>
                    <a:pt x="439" y="1227"/>
                    <a:pt x="439" y="1227"/>
                    <a:pt x="439" y="1228"/>
                  </a:cubicBezTo>
                  <a:cubicBezTo>
                    <a:pt x="439" y="1226"/>
                    <a:pt x="439" y="1226"/>
                    <a:pt x="439" y="1226"/>
                  </a:cubicBezTo>
                  <a:cubicBezTo>
                    <a:pt x="439" y="1226"/>
                    <a:pt x="440" y="1226"/>
                    <a:pt x="441" y="1226"/>
                  </a:cubicBezTo>
                  <a:cubicBezTo>
                    <a:pt x="442" y="1226"/>
                    <a:pt x="444" y="1226"/>
                    <a:pt x="445" y="1226"/>
                  </a:cubicBezTo>
                  <a:cubicBezTo>
                    <a:pt x="447" y="1226"/>
                    <a:pt x="448" y="1225"/>
                    <a:pt x="450" y="1225"/>
                  </a:cubicBezTo>
                  <a:cubicBezTo>
                    <a:pt x="451" y="1225"/>
                    <a:pt x="453" y="1224"/>
                    <a:pt x="454" y="1224"/>
                  </a:cubicBezTo>
                  <a:cubicBezTo>
                    <a:pt x="455" y="1224"/>
                    <a:pt x="456" y="1223"/>
                    <a:pt x="456" y="1223"/>
                  </a:cubicBezTo>
                  <a:cubicBezTo>
                    <a:pt x="457" y="1223"/>
                    <a:pt x="457" y="1223"/>
                    <a:pt x="457" y="1223"/>
                  </a:cubicBezTo>
                  <a:cubicBezTo>
                    <a:pt x="457" y="1223"/>
                    <a:pt x="458" y="1222"/>
                    <a:pt x="458" y="1222"/>
                  </a:cubicBezTo>
                  <a:cubicBezTo>
                    <a:pt x="459" y="1222"/>
                    <a:pt x="459" y="1222"/>
                    <a:pt x="460" y="1222"/>
                  </a:cubicBezTo>
                  <a:cubicBezTo>
                    <a:pt x="460" y="1221"/>
                    <a:pt x="461" y="1221"/>
                    <a:pt x="461" y="1221"/>
                  </a:cubicBezTo>
                  <a:cubicBezTo>
                    <a:pt x="462" y="1221"/>
                    <a:pt x="462" y="1221"/>
                    <a:pt x="462" y="1220"/>
                  </a:cubicBezTo>
                  <a:cubicBezTo>
                    <a:pt x="462" y="1220"/>
                    <a:pt x="463" y="1220"/>
                    <a:pt x="463" y="1220"/>
                  </a:cubicBezTo>
                  <a:cubicBezTo>
                    <a:pt x="463" y="1220"/>
                    <a:pt x="464" y="1219"/>
                    <a:pt x="464" y="1219"/>
                  </a:cubicBezTo>
                  <a:cubicBezTo>
                    <a:pt x="464" y="1219"/>
                    <a:pt x="465" y="1218"/>
                    <a:pt x="465" y="1218"/>
                  </a:cubicBezTo>
                  <a:cubicBezTo>
                    <a:pt x="465" y="1218"/>
                    <a:pt x="466" y="1218"/>
                    <a:pt x="466" y="1217"/>
                  </a:cubicBezTo>
                  <a:cubicBezTo>
                    <a:pt x="466" y="1217"/>
                    <a:pt x="466" y="1217"/>
                    <a:pt x="467" y="1216"/>
                  </a:cubicBezTo>
                  <a:cubicBezTo>
                    <a:pt x="465" y="1218"/>
                    <a:pt x="464" y="1220"/>
                    <a:pt x="463" y="1221"/>
                  </a:cubicBezTo>
                  <a:cubicBezTo>
                    <a:pt x="462" y="1222"/>
                    <a:pt x="461" y="1224"/>
                    <a:pt x="461" y="1225"/>
                  </a:cubicBezTo>
                  <a:cubicBezTo>
                    <a:pt x="460" y="1226"/>
                    <a:pt x="459" y="1227"/>
                    <a:pt x="458" y="1228"/>
                  </a:cubicBezTo>
                  <a:cubicBezTo>
                    <a:pt x="457" y="1229"/>
                    <a:pt x="456" y="1230"/>
                    <a:pt x="456" y="1231"/>
                  </a:cubicBezTo>
                  <a:cubicBezTo>
                    <a:pt x="453" y="1234"/>
                    <a:pt x="453" y="1234"/>
                    <a:pt x="453" y="1234"/>
                  </a:cubicBezTo>
                  <a:cubicBezTo>
                    <a:pt x="449" y="1238"/>
                    <a:pt x="446" y="1242"/>
                    <a:pt x="442" y="1246"/>
                  </a:cubicBezTo>
                  <a:cubicBezTo>
                    <a:pt x="434" y="1253"/>
                    <a:pt x="427" y="1261"/>
                    <a:pt x="419" y="1268"/>
                  </a:cubicBezTo>
                  <a:cubicBezTo>
                    <a:pt x="412" y="1275"/>
                    <a:pt x="405" y="1282"/>
                    <a:pt x="398" y="1288"/>
                  </a:cubicBezTo>
                  <a:cubicBezTo>
                    <a:pt x="391" y="1295"/>
                    <a:pt x="385" y="1301"/>
                    <a:pt x="380" y="1308"/>
                  </a:cubicBezTo>
                  <a:cubicBezTo>
                    <a:pt x="377" y="1311"/>
                    <a:pt x="375" y="1314"/>
                    <a:pt x="373" y="1317"/>
                  </a:cubicBezTo>
                  <a:cubicBezTo>
                    <a:pt x="372" y="1319"/>
                    <a:pt x="371" y="1320"/>
                    <a:pt x="370" y="1322"/>
                  </a:cubicBezTo>
                  <a:cubicBezTo>
                    <a:pt x="369" y="1323"/>
                    <a:pt x="368" y="1325"/>
                    <a:pt x="367" y="1326"/>
                  </a:cubicBezTo>
                  <a:cubicBezTo>
                    <a:pt x="364" y="1332"/>
                    <a:pt x="361" y="1337"/>
                    <a:pt x="359" y="1342"/>
                  </a:cubicBezTo>
                  <a:cubicBezTo>
                    <a:pt x="358" y="1344"/>
                    <a:pt x="358" y="1346"/>
                    <a:pt x="357" y="1348"/>
                  </a:cubicBezTo>
                  <a:cubicBezTo>
                    <a:pt x="356" y="1349"/>
                    <a:pt x="356" y="1351"/>
                    <a:pt x="355" y="1352"/>
                  </a:cubicBezTo>
                  <a:cubicBezTo>
                    <a:pt x="355" y="1355"/>
                    <a:pt x="354" y="1356"/>
                    <a:pt x="354" y="1356"/>
                  </a:cubicBezTo>
                  <a:cubicBezTo>
                    <a:pt x="354" y="1356"/>
                    <a:pt x="355" y="1355"/>
                    <a:pt x="356" y="1352"/>
                  </a:cubicBezTo>
                  <a:cubicBezTo>
                    <a:pt x="356" y="1351"/>
                    <a:pt x="357" y="1350"/>
                    <a:pt x="358" y="1348"/>
                  </a:cubicBezTo>
                  <a:cubicBezTo>
                    <a:pt x="359" y="1346"/>
                    <a:pt x="360" y="1344"/>
                    <a:pt x="361" y="1342"/>
                  </a:cubicBezTo>
                  <a:cubicBezTo>
                    <a:pt x="363" y="1338"/>
                    <a:pt x="366" y="1333"/>
                    <a:pt x="370" y="1328"/>
                  </a:cubicBezTo>
                  <a:cubicBezTo>
                    <a:pt x="371" y="1327"/>
                    <a:pt x="372" y="1325"/>
                    <a:pt x="373" y="1324"/>
                  </a:cubicBezTo>
                  <a:cubicBezTo>
                    <a:pt x="374" y="1322"/>
                    <a:pt x="375" y="1321"/>
                    <a:pt x="376" y="1319"/>
                  </a:cubicBezTo>
                  <a:cubicBezTo>
                    <a:pt x="376" y="1319"/>
                    <a:pt x="377" y="1318"/>
                    <a:pt x="378" y="1317"/>
                  </a:cubicBezTo>
                  <a:cubicBezTo>
                    <a:pt x="378" y="1317"/>
                    <a:pt x="379" y="1316"/>
                    <a:pt x="379" y="1315"/>
                  </a:cubicBezTo>
                  <a:cubicBezTo>
                    <a:pt x="381" y="1313"/>
                    <a:pt x="382" y="1312"/>
                    <a:pt x="383" y="1310"/>
                  </a:cubicBezTo>
                  <a:cubicBezTo>
                    <a:pt x="383" y="1310"/>
                    <a:pt x="383" y="1310"/>
                    <a:pt x="383" y="1310"/>
                  </a:cubicBezTo>
                  <a:cubicBezTo>
                    <a:pt x="383" y="1310"/>
                    <a:pt x="383" y="1310"/>
                    <a:pt x="383" y="1311"/>
                  </a:cubicBezTo>
                  <a:cubicBezTo>
                    <a:pt x="383" y="1312"/>
                    <a:pt x="383" y="1313"/>
                    <a:pt x="382" y="1314"/>
                  </a:cubicBezTo>
                  <a:cubicBezTo>
                    <a:pt x="382" y="1315"/>
                    <a:pt x="382" y="1316"/>
                    <a:pt x="382" y="1318"/>
                  </a:cubicBezTo>
                  <a:cubicBezTo>
                    <a:pt x="382" y="1319"/>
                    <a:pt x="381" y="1320"/>
                    <a:pt x="381" y="1321"/>
                  </a:cubicBezTo>
                  <a:cubicBezTo>
                    <a:pt x="381" y="1322"/>
                    <a:pt x="381" y="1322"/>
                    <a:pt x="381" y="1322"/>
                  </a:cubicBezTo>
                  <a:cubicBezTo>
                    <a:pt x="381" y="1322"/>
                    <a:pt x="381" y="1322"/>
                    <a:pt x="381" y="1322"/>
                  </a:cubicBezTo>
                  <a:cubicBezTo>
                    <a:pt x="372" y="1338"/>
                    <a:pt x="378" y="1352"/>
                    <a:pt x="385" y="1367"/>
                  </a:cubicBezTo>
                  <a:cubicBezTo>
                    <a:pt x="396" y="1354"/>
                    <a:pt x="392" y="1339"/>
                    <a:pt x="384" y="1325"/>
                  </a:cubicBezTo>
                  <a:cubicBezTo>
                    <a:pt x="384" y="1324"/>
                    <a:pt x="384" y="1323"/>
                    <a:pt x="384" y="1322"/>
                  </a:cubicBezTo>
                  <a:cubicBezTo>
                    <a:pt x="385" y="1321"/>
                    <a:pt x="385" y="1319"/>
                    <a:pt x="385" y="1318"/>
                  </a:cubicBezTo>
                  <a:cubicBezTo>
                    <a:pt x="385" y="1317"/>
                    <a:pt x="385" y="1316"/>
                    <a:pt x="386" y="1315"/>
                  </a:cubicBezTo>
                  <a:cubicBezTo>
                    <a:pt x="386" y="1313"/>
                    <a:pt x="386" y="1312"/>
                    <a:pt x="386" y="1311"/>
                  </a:cubicBezTo>
                  <a:cubicBezTo>
                    <a:pt x="387" y="1310"/>
                    <a:pt x="387" y="1309"/>
                    <a:pt x="387" y="1309"/>
                  </a:cubicBezTo>
                  <a:cubicBezTo>
                    <a:pt x="387" y="1308"/>
                    <a:pt x="387" y="1308"/>
                    <a:pt x="387" y="1308"/>
                  </a:cubicBezTo>
                  <a:cubicBezTo>
                    <a:pt x="387" y="1308"/>
                    <a:pt x="387" y="1307"/>
                    <a:pt x="387" y="1307"/>
                  </a:cubicBezTo>
                  <a:cubicBezTo>
                    <a:pt x="387" y="1307"/>
                    <a:pt x="387" y="1306"/>
                    <a:pt x="387" y="1306"/>
                  </a:cubicBezTo>
                  <a:cubicBezTo>
                    <a:pt x="387" y="1306"/>
                    <a:pt x="387" y="1306"/>
                    <a:pt x="387" y="1305"/>
                  </a:cubicBezTo>
                  <a:cubicBezTo>
                    <a:pt x="392" y="1301"/>
                    <a:pt x="396" y="1296"/>
                    <a:pt x="401" y="1291"/>
                  </a:cubicBezTo>
                  <a:cubicBezTo>
                    <a:pt x="408" y="1284"/>
                    <a:pt x="415" y="1278"/>
                    <a:pt x="422" y="1271"/>
                  </a:cubicBezTo>
                  <a:cubicBezTo>
                    <a:pt x="430" y="1264"/>
                    <a:pt x="437" y="1256"/>
                    <a:pt x="445" y="1249"/>
                  </a:cubicBezTo>
                  <a:cubicBezTo>
                    <a:pt x="449" y="1245"/>
                    <a:pt x="452" y="1241"/>
                    <a:pt x="456" y="1237"/>
                  </a:cubicBezTo>
                  <a:cubicBezTo>
                    <a:pt x="459" y="1233"/>
                    <a:pt x="459" y="1233"/>
                    <a:pt x="459" y="1233"/>
                  </a:cubicBezTo>
                  <a:cubicBezTo>
                    <a:pt x="459" y="1232"/>
                    <a:pt x="460" y="1231"/>
                    <a:pt x="461" y="1230"/>
                  </a:cubicBezTo>
                  <a:cubicBezTo>
                    <a:pt x="462" y="1229"/>
                    <a:pt x="463" y="1228"/>
                    <a:pt x="464" y="1227"/>
                  </a:cubicBezTo>
                  <a:cubicBezTo>
                    <a:pt x="465" y="1226"/>
                    <a:pt x="465" y="1225"/>
                    <a:pt x="466" y="1224"/>
                  </a:cubicBezTo>
                  <a:cubicBezTo>
                    <a:pt x="473" y="1215"/>
                    <a:pt x="479" y="1206"/>
                    <a:pt x="484" y="1197"/>
                  </a:cubicBezTo>
                  <a:cubicBezTo>
                    <a:pt x="486" y="1194"/>
                    <a:pt x="488" y="1191"/>
                    <a:pt x="489" y="1189"/>
                  </a:cubicBezTo>
                  <a:cubicBezTo>
                    <a:pt x="489" y="1189"/>
                    <a:pt x="489" y="1189"/>
                    <a:pt x="489" y="1190"/>
                  </a:cubicBezTo>
                  <a:cubicBezTo>
                    <a:pt x="489" y="1190"/>
                    <a:pt x="489" y="1191"/>
                    <a:pt x="489" y="1192"/>
                  </a:cubicBezTo>
                  <a:cubicBezTo>
                    <a:pt x="489" y="1192"/>
                    <a:pt x="489" y="1193"/>
                    <a:pt x="489" y="1194"/>
                  </a:cubicBezTo>
                  <a:cubicBezTo>
                    <a:pt x="489" y="1195"/>
                    <a:pt x="488" y="1196"/>
                    <a:pt x="488" y="1196"/>
                  </a:cubicBezTo>
                  <a:cubicBezTo>
                    <a:pt x="488" y="1197"/>
                    <a:pt x="488" y="1197"/>
                    <a:pt x="488" y="1198"/>
                  </a:cubicBezTo>
                  <a:cubicBezTo>
                    <a:pt x="488" y="1198"/>
                    <a:pt x="488" y="1199"/>
                    <a:pt x="488" y="1199"/>
                  </a:cubicBezTo>
                  <a:cubicBezTo>
                    <a:pt x="488" y="1201"/>
                    <a:pt x="488" y="1204"/>
                    <a:pt x="488" y="1206"/>
                  </a:cubicBezTo>
                  <a:cubicBezTo>
                    <a:pt x="488" y="1208"/>
                    <a:pt x="488" y="1211"/>
                    <a:pt x="488" y="1213"/>
                  </a:cubicBezTo>
                  <a:cubicBezTo>
                    <a:pt x="488" y="1218"/>
                    <a:pt x="489" y="1224"/>
                    <a:pt x="489" y="1229"/>
                  </a:cubicBezTo>
                  <a:cubicBezTo>
                    <a:pt x="489" y="1234"/>
                    <a:pt x="489" y="1239"/>
                    <a:pt x="490" y="1244"/>
                  </a:cubicBezTo>
                  <a:cubicBezTo>
                    <a:pt x="489" y="1244"/>
                    <a:pt x="489" y="1244"/>
                    <a:pt x="488" y="1245"/>
                  </a:cubicBezTo>
                  <a:cubicBezTo>
                    <a:pt x="488" y="1245"/>
                    <a:pt x="487" y="1245"/>
                    <a:pt x="486" y="1246"/>
                  </a:cubicBezTo>
                  <a:cubicBezTo>
                    <a:pt x="486" y="1246"/>
                    <a:pt x="486" y="1246"/>
                    <a:pt x="485" y="1247"/>
                  </a:cubicBezTo>
                  <a:cubicBezTo>
                    <a:pt x="485" y="1247"/>
                    <a:pt x="485" y="1247"/>
                    <a:pt x="485" y="1247"/>
                  </a:cubicBezTo>
                  <a:cubicBezTo>
                    <a:pt x="484" y="1247"/>
                    <a:pt x="484" y="1247"/>
                    <a:pt x="484" y="1248"/>
                  </a:cubicBezTo>
                  <a:cubicBezTo>
                    <a:pt x="483" y="1248"/>
                    <a:pt x="482" y="1249"/>
                    <a:pt x="481" y="1250"/>
                  </a:cubicBezTo>
                  <a:cubicBezTo>
                    <a:pt x="480" y="1251"/>
                    <a:pt x="479" y="1252"/>
                    <a:pt x="478" y="1253"/>
                  </a:cubicBezTo>
                  <a:cubicBezTo>
                    <a:pt x="476" y="1254"/>
                    <a:pt x="474" y="1257"/>
                    <a:pt x="472" y="1259"/>
                  </a:cubicBezTo>
                  <a:cubicBezTo>
                    <a:pt x="472" y="1259"/>
                    <a:pt x="472" y="1259"/>
                    <a:pt x="472" y="1259"/>
                  </a:cubicBezTo>
                  <a:cubicBezTo>
                    <a:pt x="471" y="1259"/>
                    <a:pt x="471" y="1259"/>
                    <a:pt x="471" y="1259"/>
                  </a:cubicBezTo>
                  <a:cubicBezTo>
                    <a:pt x="454" y="1254"/>
                    <a:pt x="447" y="1276"/>
                    <a:pt x="452" y="1288"/>
                  </a:cubicBezTo>
                  <a:cubicBezTo>
                    <a:pt x="459" y="1281"/>
                    <a:pt x="477" y="1275"/>
                    <a:pt x="473" y="1261"/>
                  </a:cubicBezTo>
                  <a:cubicBezTo>
                    <a:pt x="473" y="1261"/>
                    <a:pt x="473" y="1260"/>
                    <a:pt x="474" y="1260"/>
                  </a:cubicBezTo>
                  <a:cubicBezTo>
                    <a:pt x="476" y="1258"/>
                    <a:pt x="478" y="1256"/>
                    <a:pt x="480" y="1254"/>
                  </a:cubicBezTo>
                  <a:cubicBezTo>
                    <a:pt x="481" y="1253"/>
                    <a:pt x="482" y="1252"/>
                    <a:pt x="483" y="1252"/>
                  </a:cubicBezTo>
                  <a:cubicBezTo>
                    <a:pt x="484" y="1251"/>
                    <a:pt x="485" y="1250"/>
                    <a:pt x="485" y="1249"/>
                  </a:cubicBezTo>
                  <a:cubicBezTo>
                    <a:pt x="486" y="1249"/>
                    <a:pt x="486" y="1249"/>
                    <a:pt x="486" y="1249"/>
                  </a:cubicBezTo>
                  <a:cubicBezTo>
                    <a:pt x="486" y="1249"/>
                    <a:pt x="486" y="1248"/>
                    <a:pt x="487" y="1248"/>
                  </a:cubicBezTo>
                  <a:cubicBezTo>
                    <a:pt x="487" y="1248"/>
                    <a:pt x="487" y="1247"/>
                    <a:pt x="487" y="1247"/>
                  </a:cubicBezTo>
                  <a:cubicBezTo>
                    <a:pt x="488" y="1246"/>
                    <a:pt x="489" y="1246"/>
                    <a:pt x="489" y="1245"/>
                  </a:cubicBezTo>
                  <a:cubicBezTo>
                    <a:pt x="489" y="1245"/>
                    <a:pt x="489" y="1245"/>
                    <a:pt x="490" y="1245"/>
                  </a:cubicBezTo>
                  <a:cubicBezTo>
                    <a:pt x="490" y="1245"/>
                    <a:pt x="490" y="1245"/>
                    <a:pt x="490" y="1245"/>
                  </a:cubicBezTo>
                  <a:cubicBezTo>
                    <a:pt x="490" y="1247"/>
                    <a:pt x="490" y="1250"/>
                    <a:pt x="490" y="1252"/>
                  </a:cubicBezTo>
                  <a:cubicBezTo>
                    <a:pt x="490" y="1254"/>
                    <a:pt x="490" y="1257"/>
                    <a:pt x="490" y="1259"/>
                  </a:cubicBezTo>
                  <a:cubicBezTo>
                    <a:pt x="490" y="1259"/>
                    <a:pt x="490" y="1260"/>
                    <a:pt x="490" y="1260"/>
                  </a:cubicBezTo>
                  <a:cubicBezTo>
                    <a:pt x="489" y="1261"/>
                    <a:pt x="489" y="1261"/>
                    <a:pt x="490" y="1261"/>
                  </a:cubicBezTo>
                  <a:cubicBezTo>
                    <a:pt x="490" y="1262"/>
                    <a:pt x="490" y="1263"/>
                    <a:pt x="490" y="1264"/>
                  </a:cubicBezTo>
                  <a:cubicBezTo>
                    <a:pt x="490" y="1266"/>
                    <a:pt x="490" y="1267"/>
                    <a:pt x="490" y="1268"/>
                  </a:cubicBezTo>
                  <a:cubicBezTo>
                    <a:pt x="490" y="1271"/>
                    <a:pt x="490" y="1272"/>
                    <a:pt x="490" y="1272"/>
                  </a:cubicBezTo>
                  <a:cubicBezTo>
                    <a:pt x="490" y="1272"/>
                    <a:pt x="490" y="1271"/>
                    <a:pt x="491" y="1268"/>
                  </a:cubicBezTo>
                  <a:cubicBezTo>
                    <a:pt x="491" y="1268"/>
                    <a:pt x="491" y="1267"/>
                    <a:pt x="491" y="1266"/>
                  </a:cubicBezTo>
                  <a:cubicBezTo>
                    <a:pt x="491" y="1266"/>
                    <a:pt x="491" y="1265"/>
                    <a:pt x="491" y="1264"/>
                  </a:cubicBezTo>
                  <a:cubicBezTo>
                    <a:pt x="492" y="1263"/>
                    <a:pt x="492" y="1262"/>
                    <a:pt x="492" y="1262"/>
                  </a:cubicBezTo>
                  <a:cubicBezTo>
                    <a:pt x="492" y="1261"/>
                    <a:pt x="492" y="1261"/>
                    <a:pt x="492" y="1260"/>
                  </a:cubicBezTo>
                  <a:cubicBezTo>
                    <a:pt x="492" y="1260"/>
                    <a:pt x="492" y="1259"/>
                    <a:pt x="492" y="1259"/>
                  </a:cubicBezTo>
                  <a:cubicBezTo>
                    <a:pt x="492" y="1257"/>
                    <a:pt x="492" y="1254"/>
                    <a:pt x="492" y="1252"/>
                  </a:cubicBezTo>
                  <a:cubicBezTo>
                    <a:pt x="492" y="1250"/>
                    <a:pt x="492" y="1247"/>
                    <a:pt x="492" y="1245"/>
                  </a:cubicBezTo>
                  <a:cubicBezTo>
                    <a:pt x="492" y="1240"/>
                    <a:pt x="492" y="1234"/>
                    <a:pt x="491" y="1229"/>
                  </a:cubicBezTo>
                  <a:cubicBezTo>
                    <a:pt x="491" y="1227"/>
                    <a:pt x="491" y="1226"/>
                    <a:pt x="491" y="1224"/>
                  </a:cubicBezTo>
                  <a:cubicBezTo>
                    <a:pt x="491" y="1224"/>
                    <a:pt x="491" y="1224"/>
                    <a:pt x="491" y="1225"/>
                  </a:cubicBezTo>
                  <a:cubicBezTo>
                    <a:pt x="492" y="1225"/>
                    <a:pt x="492" y="1225"/>
                    <a:pt x="492" y="1225"/>
                  </a:cubicBezTo>
                  <a:cubicBezTo>
                    <a:pt x="492" y="1226"/>
                    <a:pt x="493" y="1226"/>
                    <a:pt x="493" y="1226"/>
                  </a:cubicBezTo>
                  <a:cubicBezTo>
                    <a:pt x="493" y="1226"/>
                    <a:pt x="494" y="1227"/>
                    <a:pt x="494" y="1227"/>
                  </a:cubicBezTo>
                  <a:cubicBezTo>
                    <a:pt x="496" y="1228"/>
                    <a:pt x="499" y="1230"/>
                    <a:pt x="503" y="1231"/>
                  </a:cubicBezTo>
                  <a:cubicBezTo>
                    <a:pt x="506" y="1233"/>
                    <a:pt x="509" y="1234"/>
                    <a:pt x="512" y="1235"/>
                  </a:cubicBezTo>
                  <a:cubicBezTo>
                    <a:pt x="511" y="1235"/>
                    <a:pt x="511" y="1235"/>
                    <a:pt x="511" y="1236"/>
                  </a:cubicBezTo>
                  <a:cubicBezTo>
                    <a:pt x="511" y="1239"/>
                    <a:pt x="511" y="1239"/>
                    <a:pt x="511" y="1239"/>
                  </a:cubicBezTo>
                  <a:cubicBezTo>
                    <a:pt x="510" y="1254"/>
                    <a:pt x="524" y="1265"/>
                    <a:pt x="539" y="1261"/>
                  </a:cubicBezTo>
                  <a:cubicBezTo>
                    <a:pt x="533" y="1250"/>
                    <a:pt x="531" y="1228"/>
                    <a:pt x="515" y="1234"/>
                  </a:cubicBezTo>
                  <a:cubicBezTo>
                    <a:pt x="514" y="1234"/>
                    <a:pt x="514" y="1234"/>
                    <a:pt x="514" y="1234"/>
                  </a:cubicBezTo>
                  <a:cubicBezTo>
                    <a:pt x="511" y="1232"/>
                    <a:pt x="507" y="1230"/>
                    <a:pt x="504" y="1229"/>
                  </a:cubicBezTo>
                  <a:cubicBezTo>
                    <a:pt x="500" y="1228"/>
                    <a:pt x="497" y="1226"/>
                    <a:pt x="495" y="1225"/>
                  </a:cubicBezTo>
                  <a:cubicBezTo>
                    <a:pt x="495" y="1225"/>
                    <a:pt x="495" y="1224"/>
                    <a:pt x="494" y="1224"/>
                  </a:cubicBezTo>
                  <a:cubicBezTo>
                    <a:pt x="494" y="1224"/>
                    <a:pt x="494" y="1224"/>
                    <a:pt x="494" y="1224"/>
                  </a:cubicBezTo>
                  <a:cubicBezTo>
                    <a:pt x="493" y="1223"/>
                    <a:pt x="493" y="1223"/>
                    <a:pt x="493" y="1223"/>
                  </a:cubicBezTo>
                  <a:cubicBezTo>
                    <a:pt x="493" y="1223"/>
                    <a:pt x="492" y="1223"/>
                    <a:pt x="492" y="1223"/>
                  </a:cubicBezTo>
                  <a:cubicBezTo>
                    <a:pt x="492" y="1222"/>
                    <a:pt x="491" y="1222"/>
                    <a:pt x="491" y="1221"/>
                  </a:cubicBezTo>
                  <a:cubicBezTo>
                    <a:pt x="491" y="1219"/>
                    <a:pt x="491" y="1216"/>
                    <a:pt x="491" y="1213"/>
                  </a:cubicBezTo>
                  <a:cubicBezTo>
                    <a:pt x="491" y="1211"/>
                    <a:pt x="491" y="1208"/>
                    <a:pt x="491" y="1206"/>
                  </a:cubicBezTo>
                  <a:cubicBezTo>
                    <a:pt x="490" y="1204"/>
                    <a:pt x="490" y="1201"/>
                    <a:pt x="491" y="1199"/>
                  </a:cubicBezTo>
                  <a:cubicBezTo>
                    <a:pt x="491" y="1198"/>
                    <a:pt x="491" y="1197"/>
                    <a:pt x="491" y="1197"/>
                  </a:cubicBezTo>
                  <a:cubicBezTo>
                    <a:pt x="491" y="1196"/>
                    <a:pt x="491" y="1195"/>
                    <a:pt x="490" y="1194"/>
                  </a:cubicBezTo>
                  <a:cubicBezTo>
                    <a:pt x="490" y="1192"/>
                    <a:pt x="490" y="1191"/>
                    <a:pt x="490" y="1190"/>
                  </a:cubicBezTo>
                  <a:cubicBezTo>
                    <a:pt x="490" y="1189"/>
                    <a:pt x="490" y="1188"/>
                    <a:pt x="490" y="1188"/>
                  </a:cubicBezTo>
                  <a:cubicBezTo>
                    <a:pt x="491" y="1186"/>
                    <a:pt x="492" y="1185"/>
                    <a:pt x="493" y="1183"/>
                  </a:cubicBezTo>
                  <a:cubicBezTo>
                    <a:pt x="495" y="1181"/>
                    <a:pt x="496" y="1179"/>
                    <a:pt x="498" y="1177"/>
                  </a:cubicBezTo>
                  <a:cubicBezTo>
                    <a:pt x="499" y="1175"/>
                    <a:pt x="501" y="1173"/>
                    <a:pt x="502" y="1171"/>
                  </a:cubicBezTo>
                  <a:cubicBezTo>
                    <a:pt x="511" y="1160"/>
                    <a:pt x="520" y="1150"/>
                    <a:pt x="529" y="1141"/>
                  </a:cubicBezTo>
                  <a:cubicBezTo>
                    <a:pt x="529" y="1141"/>
                    <a:pt x="529" y="1142"/>
                    <a:pt x="529" y="1142"/>
                  </a:cubicBezTo>
                  <a:cubicBezTo>
                    <a:pt x="529" y="1143"/>
                    <a:pt x="529" y="1143"/>
                    <a:pt x="529" y="1144"/>
                  </a:cubicBezTo>
                  <a:cubicBezTo>
                    <a:pt x="530" y="1145"/>
                    <a:pt x="530" y="1146"/>
                    <a:pt x="530" y="1147"/>
                  </a:cubicBezTo>
                  <a:cubicBezTo>
                    <a:pt x="530" y="1148"/>
                    <a:pt x="531" y="1149"/>
                    <a:pt x="531" y="1150"/>
                  </a:cubicBezTo>
                  <a:cubicBezTo>
                    <a:pt x="531" y="1150"/>
                    <a:pt x="531" y="1150"/>
                    <a:pt x="531" y="1150"/>
                  </a:cubicBezTo>
                  <a:cubicBezTo>
                    <a:pt x="530" y="1150"/>
                    <a:pt x="530" y="1150"/>
                    <a:pt x="530" y="1150"/>
                  </a:cubicBezTo>
                  <a:cubicBezTo>
                    <a:pt x="527" y="1164"/>
                    <a:pt x="538" y="1171"/>
                    <a:pt x="550" y="1179"/>
                  </a:cubicBezTo>
                  <a:cubicBezTo>
                    <a:pt x="556" y="1166"/>
                    <a:pt x="548" y="1157"/>
                    <a:pt x="535" y="1151"/>
                  </a:cubicBezTo>
                  <a:cubicBezTo>
                    <a:pt x="535" y="1150"/>
                    <a:pt x="534" y="1149"/>
                    <a:pt x="534" y="1149"/>
                  </a:cubicBezTo>
                  <a:cubicBezTo>
                    <a:pt x="534" y="1148"/>
                    <a:pt x="534" y="1147"/>
                    <a:pt x="533" y="1146"/>
                  </a:cubicBezTo>
                  <a:cubicBezTo>
                    <a:pt x="533" y="1145"/>
                    <a:pt x="533" y="1144"/>
                    <a:pt x="533" y="1144"/>
                  </a:cubicBezTo>
                  <a:cubicBezTo>
                    <a:pt x="533" y="1143"/>
                    <a:pt x="532" y="1142"/>
                    <a:pt x="532" y="1141"/>
                  </a:cubicBezTo>
                  <a:cubicBezTo>
                    <a:pt x="532" y="1140"/>
                    <a:pt x="532" y="1140"/>
                    <a:pt x="532" y="1139"/>
                  </a:cubicBezTo>
                  <a:cubicBezTo>
                    <a:pt x="532" y="1139"/>
                    <a:pt x="532" y="1139"/>
                    <a:pt x="532" y="1139"/>
                  </a:cubicBezTo>
                  <a:cubicBezTo>
                    <a:pt x="532" y="1138"/>
                    <a:pt x="532" y="1138"/>
                    <a:pt x="532" y="1138"/>
                  </a:cubicBezTo>
                  <a:cubicBezTo>
                    <a:pt x="533" y="1137"/>
                    <a:pt x="534" y="1136"/>
                    <a:pt x="535" y="1135"/>
                  </a:cubicBezTo>
                  <a:cubicBezTo>
                    <a:pt x="550" y="1134"/>
                    <a:pt x="565" y="1130"/>
                    <a:pt x="576" y="1124"/>
                  </a:cubicBezTo>
                  <a:cubicBezTo>
                    <a:pt x="602" y="1111"/>
                    <a:pt x="617" y="1104"/>
                    <a:pt x="617" y="1104"/>
                  </a:cubicBezTo>
                  <a:cubicBezTo>
                    <a:pt x="618" y="1104"/>
                    <a:pt x="623" y="1110"/>
                    <a:pt x="631" y="1114"/>
                  </a:cubicBezTo>
                  <a:cubicBezTo>
                    <a:pt x="640" y="1119"/>
                    <a:pt x="650" y="1123"/>
                    <a:pt x="650" y="1123"/>
                  </a:cubicBezTo>
                  <a:cubicBezTo>
                    <a:pt x="633" y="1153"/>
                    <a:pt x="595" y="1212"/>
                    <a:pt x="563" y="1192"/>
                  </a:cubicBezTo>
                  <a:cubicBezTo>
                    <a:pt x="592" y="1223"/>
                    <a:pt x="629" y="1181"/>
                    <a:pt x="655" y="1150"/>
                  </a:cubicBezTo>
                  <a:cubicBezTo>
                    <a:pt x="675" y="1128"/>
                    <a:pt x="669" y="1129"/>
                    <a:pt x="697" y="1139"/>
                  </a:cubicBezTo>
                  <a:cubicBezTo>
                    <a:pt x="718" y="1146"/>
                    <a:pt x="741" y="1158"/>
                    <a:pt x="764" y="1160"/>
                  </a:cubicBezTo>
                  <a:cubicBezTo>
                    <a:pt x="783" y="1162"/>
                    <a:pt x="798" y="1153"/>
                    <a:pt x="816" y="1154"/>
                  </a:cubicBezTo>
                  <a:cubicBezTo>
                    <a:pt x="835" y="1156"/>
                    <a:pt x="842" y="1166"/>
                    <a:pt x="862" y="1162"/>
                  </a:cubicBezTo>
                  <a:cubicBezTo>
                    <a:pt x="889" y="1158"/>
                    <a:pt x="921" y="1132"/>
                    <a:pt x="938" y="1169"/>
                  </a:cubicBezTo>
                  <a:cubicBezTo>
                    <a:pt x="914" y="1188"/>
                    <a:pt x="893" y="1206"/>
                    <a:pt x="873" y="1232"/>
                  </a:cubicBezTo>
                  <a:cubicBezTo>
                    <a:pt x="870" y="1233"/>
                    <a:pt x="869" y="1234"/>
                    <a:pt x="868" y="1235"/>
                  </a:cubicBezTo>
                  <a:cubicBezTo>
                    <a:pt x="867" y="1235"/>
                    <a:pt x="866" y="1236"/>
                    <a:pt x="864" y="1237"/>
                  </a:cubicBezTo>
                  <a:cubicBezTo>
                    <a:pt x="863" y="1238"/>
                    <a:pt x="862" y="1238"/>
                    <a:pt x="860" y="1239"/>
                  </a:cubicBezTo>
                  <a:cubicBezTo>
                    <a:pt x="855" y="1242"/>
                    <a:pt x="849" y="1246"/>
                    <a:pt x="843" y="1250"/>
                  </a:cubicBezTo>
                  <a:cubicBezTo>
                    <a:pt x="838" y="1253"/>
                    <a:pt x="831" y="1258"/>
                    <a:pt x="826" y="1263"/>
                  </a:cubicBezTo>
                  <a:cubicBezTo>
                    <a:pt x="825" y="1264"/>
                    <a:pt x="824" y="1264"/>
                    <a:pt x="823" y="1265"/>
                  </a:cubicBezTo>
                  <a:cubicBezTo>
                    <a:pt x="823" y="1266"/>
                    <a:pt x="822" y="1266"/>
                    <a:pt x="821" y="1267"/>
                  </a:cubicBezTo>
                  <a:cubicBezTo>
                    <a:pt x="820" y="1268"/>
                    <a:pt x="820" y="1268"/>
                    <a:pt x="820" y="1268"/>
                  </a:cubicBezTo>
                  <a:cubicBezTo>
                    <a:pt x="820" y="1268"/>
                    <a:pt x="820" y="1268"/>
                    <a:pt x="820" y="1268"/>
                  </a:cubicBezTo>
                  <a:cubicBezTo>
                    <a:pt x="820" y="1268"/>
                    <a:pt x="820" y="1268"/>
                    <a:pt x="820" y="1268"/>
                  </a:cubicBezTo>
                  <a:cubicBezTo>
                    <a:pt x="819" y="1269"/>
                    <a:pt x="819" y="1269"/>
                    <a:pt x="819" y="1269"/>
                  </a:cubicBezTo>
                  <a:cubicBezTo>
                    <a:pt x="819" y="1269"/>
                    <a:pt x="819" y="1269"/>
                    <a:pt x="819" y="1269"/>
                  </a:cubicBezTo>
                  <a:cubicBezTo>
                    <a:pt x="819" y="1269"/>
                    <a:pt x="818" y="1269"/>
                    <a:pt x="818" y="1270"/>
                  </a:cubicBezTo>
                  <a:cubicBezTo>
                    <a:pt x="817" y="1270"/>
                    <a:pt x="816" y="1271"/>
                    <a:pt x="814" y="1271"/>
                  </a:cubicBezTo>
                  <a:cubicBezTo>
                    <a:pt x="814" y="1272"/>
                    <a:pt x="813" y="1272"/>
                    <a:pt x="812" y="1272"/>
                  </a:cubicBezTo>
                  <a:cubicBezTo>
                    <a:pt x="812" y="1272"/>
                    <a:pt x="811" y="1272"/>
                    <a:pt x="811" y="1272"/>
                  </a:cubicBezTo>
                  <a:cubicBezTo>
                    <a:pt x="811" y="1273"/>
                    <a:pt x="810" y="1273"/>
                    <a:pt x="810" y="1273"/>
                  </a:cubicBezTo>
                  <a:cubicBezTo>
                    <a:pt x="806" y="1274"/>
                    <a:pt x="802" y="1274"/>
                    <a:pt x="798" y="1274"/>
                  </a:cubicBezTo>
                  <a:cubicBezTo>
                    <a:pt x="797" y="1274"/>
                    <a:pt x="797" y="1274"/>
                    <a:pt x="796" y="1274"/>
                  </a:cubicBezTo>
                  <a:cubicBezTo>
                    <a:pt x="796" y="1274"/>
                    <a:pt x="795" y="1274"/>
                    <a:pt x="795" y="1274"/>
                  </a:cubicBezTo>
                  <a:cubicBezTo>
                    <a:pt x="793" y="1274"/>
                    <a:pt x="792" y="1273"/>
                    <a:pt x="791" y="1273"/>
                  </a:cubicBezTo>
                  <a:cubicBezTo>
                    <a:pt x="789" y="1273"/>
                    <a:pt x="786" y="1273"/>
                    <a:pt x="784" y="1272"/>
                  </a:cubicBezTo>
                  <a:cubicBezTo>
                    <a:pt x="781" y="1272"/>
                    <a:pt x="779" y="1272"/>
                    <a:pt x="777" y="1272"/>
                  </a:cubicBezTo>
                  <a:cubicBezTo>
                    <a:pt x="775" y="1272"/>
                    <a:pt x="773" y="1272"/>
                    <a:pt x="771" y="1272"/>
                  </a:cubicBezTo>
                  <a:cubicBezTo>
                    <a:pt x="771" y="1272"/>
                    <a:pt x="771" y="1272"/>
                    <a:pt x="771" y="1271"/>
                  </a:cubicBezTo>
                  <a:cubicBezTo>
                    <a:pt x="770" y="1271"/>
                    <a:pt x="770" y="1271"/>
                    <a:pt x="770" y="1271"/>
                  </a:cubicBezTo>
                  <a:cubicBezTo>
                    <a:pt x="770" y="1271"/>
                    <a:pt x="770" y="1270"/>
                    <a:pt x="770" y="1270"/>
                  </a:cubicBezTo>
                  <a:cubicBezTo>
                    <a:pt x="769" y="1270"/>
                    <a:pt x="769" y="1270"/>
                    <a:pt x="769" y="1270"/>
                  </a:cubicBezTo>
                  <a:cubicBezTo>
                    <a:pt x="769" y="1269"/>
                    <a:pt x="769" y="1269"/>
                    <a:pt x="768" y="1269"/>
                  </a:cubicBezTo>
                  <a:cubicBezTo>
                    <a:pt x="767" y="1267"/>
                    <a:pt x="765" y="1265"/>
                    <a:pt x="764" y="1262"/>
                  </a:cubicBezTo>
                  <a:cubicBezTo>
                    <a:pt x="762" y="1259"/>
                    <a:pt x="761" y="1257"/>
                    <a:pt x="759" y="1254"/>
                  </a:cubicBezTo>
                  <a:cubicBezTo>
                    <a:pt x="759" y="1254"/>
                    <a:pt x="759" y="1253"/>
                    <a:pt x="759" y="1253"/>
                  </a:cubicBezTo>
                  <a:cubicBezTo>
                    <a:pt x="761" y="1239"/>
                    <a:pt x="744" y="1239"/>
                    <a:pt x="734" y="1235"/>
                  </a:cubicBezTo>
                  <a:cubicBezTo>
                    <a:pt x="733" y="1248"/>
                    <a:pt x="744" y="1259"/>
                    <a:pt x="755" y="1257"/>
                  </a:cubicBezTo>
                  <a:cubicBezTo>
                    <a:pt x="758" y="1257"/>
                    <a:pt x="758" y="1257"/>
                    <a:pt x="758" y="1257"/>
                  </a:cubicBezTo>
                  <a:cubicBezTo>
                    <a:pt x="758" y="1257"/>
                    <a:pt x="758" y="1256"/>
                    <a:pt x="758" y="1256"/>
                  </a:cubicBezTo>
                  <a:cubicBezTo>
                    <a:pt x="760" y="1258"/>
                    <a:pt x="761" y="1261"/>
                    <a:pt x="762" y="1263"/>
                  </a:cubicBezTo>
                  <a:cubicBezTo>
                    <a:pt x="764" y="1266"/>
                    <a:pt x="765" y="1268"/>
                    <a:pt x="767" y="1270"/>
                  </a:cubicBezTo>
                  <a:cubicBezTo>
                    <a:pt x="767" y="1271"/>
                    <a:pt x="767" y="1271"/>
                    <a:pt x="768" y="1271"/>
                  </a:cubicBezTo>
                  <a:cubicBezTo>
                    <a:pt x="768" y="1271"/>
                    <a:pt x="768" y="1272"/>
                    <a:pt x="768" y="1272"/>
                  </a:cubicBezTo>
                  <a:cubicBezTo>
                    <a:pt x="769" y="1272"/>
                    <a:pt x="769" y="1272"/>
                    <a:pt x="769" y="1272"/>
                  </a:cubicBezTo>
                  <a:cubicBezTo>
                    <a:pt x="769" y="1272"/>
                    <a:pt x="769" y="1272"/>
                    <a:pt x="769" y="1272"/>
                  </a:cubicBezTo>
                  <a:cubicBezTo>
                    <a:pt x="765" y="1273"/>
                    <a:pt x="761" y="1274"/>
                    <a:pt x="758" y="1275"/>
                  </a:cubicBezTo>
                  <a:cubicBezTo>
                    <a:pt x="757" y="1275"/>
                    <a:pt x="757" y="1276"/>
                    <a:pt x="756" y="1276"/>
                  </a:cubicBezTo>
                  <a:cubicBezTo>
                    <a:pt x="756" y="1276"/>
                    <a:pt x="756" y="1276"/>
                    <a:pt x="755" y="1276"/>
                  </a:cubicBezTo>
                  <a:cubicBezTo>
                    <a:pt x="754" y="1277"/>
                    <a:pt x="754" y="1277"/>
                    <a:pt x="753" y="1277"/>
                  </a:cubicBezTo>
                  <a:cubicBezTo>
                    <a:pt x="752" y="1278"/>
                    <a:pt x="751" y="1279"/>
                    <a:pt x="750" y="1279"/>
                  </a:cubicBezTo>
                  <a:cubicBezTo>
                    <a:pt x="750" y="1279"/>
                    <a:pt x="750" y="1279"/>
                    <a:pt x="749" y="1280"/>
                  </a:cubicBezTo>
                  <a:cubicBezTo>
                    <a:pt x="749" y="1280"/>
                    <a:pt x="749" y="1280"/>
                    <a:pt x="748" y="1280"/>
                  </a:cubicBezTo>
                  <a:cubicBezTo>
                    <a:pt x="748" y="1280"/>
                    <a:pt x="748" y="1280"/>
                    <a:pt x="748" y="1280"/>
                  </a:cubicBezTo>
                  <a:cubicBezTo>
                    <a:pt x="748" y="1280"/>
                    <a:pt x="747" y="1280"/>
                    <a:pt x="747" y="1280"/>
                  </a:cubicBezTo>
                  <a:cubicBezTo>
                    <a:pt x="746" y="1280"/>
                    <a:pt x="746" y="1280"/>
                    <a:pt x="745" y="1280"/>
                  </a:cubicBezTo>
                  <a:cubicBezTo>
                    <a:pt x="744" y="1280"/>
                    <a:pt x="743" y="1280"/>
                    <a:pt x="741" y="1281"/>
                  </a:cubicBezTo>
                  <a:cubicBezTo>
                    <a:pt x="740" y="1281"/>
                    <a:pt x="739" y="1281"/>
                    <a:pt x="738" y="1281"/>
                  </a:cubicBezTo>
                  <a:cubicBezTo>
                    <a:pt x="737" y="1281"/>
                    <a:pt x="736" y="1281"/>
                    <a:pt x="735" y="1281"/>
                  </a:cubicBezTo>
                  <a:cubicBezTo>
                    <a:pt x="734" y="1281"/>
                    <a:pt x="734" y="1281"/>
                    <a:pt x="734" y="1281"/>
                  </a:cubicBezTo>
                  <a:cubicBezTo>
                    <a:pt x="734" y="1281"/>
                    <a:pt x="734" y="1280"/>
                    <a:pt x="734" y="1280"/>
                  </a:cubicBezTo>
                  <a:cubicBezTo>
                    <a:pt x="732" y="1280"/>
                    <a:pt x="731" y="1278"/>
                    <a:pt x="729" y="1278"/>
                  </a:cubicBezTo>
                  <a:cubicBezTo>
                    <a:pt x="728" y="1278"/>
                    <a:pt x="728" y="1278"/>
                    <a:pt x="728" y="1278"/>
                  </a:cubicBezTo>
                  <a:cubicBezTo>
                    <a:pt x="729" y="1268"/>
                    <a:pt x="717" y="1270"/>
                    <a:pt x="712" y="1270"/>
                  </a:cubicBezTo>
                  <a:cubicBezTo>
                    <a:pt x="704" y="1270"/>
                    <a:pt x="701" y="1267"/>
                    <a:pt x="693" y="1263"/>
                  </a:cubicBezTo>
                  <a:cubicBezTo>
                    <a:pt x="699" y="1276"/>
                    <a:pt x="721" y="1299"/>
                    <a:pt x="732" y="1283"/>
                  </a:cubicBezTo>
                  <a:cubicBezTo>
                    <a:pt x="733" y="1283"/>
                    <a:pt x="734" y="1283"/>
                    <a:pt x="735" y="1283"/>
                  </a:cubicBezTo>
                  <a:cubicBezTo>
                    <a:pt x="736" y="1283"/>
                    <a:pt x="737" y="1283"/>
                    <a:pt x="738" y="1283"/>
                  </a:cubicBezTo>
                  <a:cubicBezTo>
                    <a:pt x="739" y="1283"/>
                    <a:pt x="741" y="1283"/>
                    <a:pt x="742" y="1283"/>
                  </a:cubicBezTo>
                  <a:cubicBezTo>
                    <a:pt x="743" y="1283"/>
                    <a:pt x="744" y="1282"/>
                    <a:pt x="745" y="1282"/>
                  </a:cubicBezTo>
                  <a:cubicBezTo>
                    <a:pt x="746" y="1282"/>
                    <a:pt x="747" y="1282"/>
                    <a:pt x="748" y="1282"/>
                  </a:cubicBezTo>
                  <a:cubicBezTo>
                    <a:pt x="748" y="1282"/>
                    <a:pt x="748" y="1282"/>
                    <a:pt x="748" y="1282"/>
                  </a:cubicBezTo>
                  <a:cubicBezTo>
                    <a:pt x="749" y="1282"/>
                    <a:pt x="749" y="1282"/>
                    <a:pt x="749" y="1282"/>
                  </a:cubicBezTo>
                  <a:cubicBezTo>
                    <a:pt x="749" y="1281"/>
                    <a:pt x="750" y="1281"/>
                    <a:pt x="750" y="1281"/>
                  </a:cubicBezTo>
                  <a:cubicBezTo>
                    <a:pt x="751" y="1281"/>
                    <a:pt x="751" y="1281"/>
                    <a:pt x="752" y="1280"/>
                  </a:cubicBezTo>
                  <a:cubicBezTo>
                    <a:pt x="753" y="1280"/>
                    <a:pt x="753" y="1280"/>
                    <a:pt x="753" y="1280"/>
                  </a:cubicBezTo>
                  <a:cubicBezTo>
                    <a:pt x="753" y="1280"/>
                    <a:pt x="753" y="1280"/>
                    <a:pt x="752" y="1280"/>
                  </a:cubicBezTo>
                  <a:cubicBezTo>
                    <a:pt x="752" y="1279"/>
                    <a:pt x="753" y="1279"/>
                    <a:pt x="754" y="1279"/>
                  </a:cubicBezTo>
                  <a:cubicBezTo>
                    <a:pt x="755" y="1279"/>
                    <a:pt x="755" y="1279"/>
                    <a:pt x="756" y="1278"/>
                  </a:cubicBezTo>
                  <a:cubicBezTo>
                    <a:pt x="756" y="1278"/>
                    <a:pt x="757" y="1278"/>
                    <a:pt x="757" y="1278"/>
                  </a:cubicBezTo>
                  <a:cubicBezTo>
                    <a:pt x="758" y="1278"/>
                    <a:pt x="758" y="1278"/>
                    <a:pt x="758" y="1277"/>
                  </a:cubicBezTo>
                  <a:cubicBezTo>
                    <a:pt x="762" y="1276"/>
                    <a:pt x="766" y="1275"/>
                    <a:pt x="770" y="1274"/>
                  </a:cubicBezTo>
                  <a:cubicBezTo>
                    <a:pt x="771" y="1274"/>
                    <a:pt x="773" y="1274"/>
                    <a:pt x="774" y="1274"/>
                  </a:cubicBezTo>
                  <a:cubicBezTo>
                    <a:pt x="774" y="1274"/>
                    <a:pt x="774" y="1274"/>
                    <a:pt x="774" y="1274"/>
                  </a:cubicBezTo>
                  <a:cubicBezTo>
                    <a:pt x="774" y="1274"/>
                    <a:pt x="774" y="1274"/>
                    <a:pt x="774" y="1274"/>
                  </a:cubicBezTo>
                  <a:cubicBezTo>
                    <a:pt x="775" y="1274"/>
                    <a:pt x="776" y="1274"/>
                    <a:pt x="777" y="1274"/>
                  </a:cubicBezTo>
                  <a:cubicBezTo>
                    <a:pt x="779" y="1274"/>
                    <a:pt x="781" y="1274"/>
                    <a:pt x="784" y="1275"/>
                  </a:cubicBezTo>
                  <a:cubicBezTo>
                    <a:pt x="786" y="1275"/>
                    <a:pt x="789" y="1275"/>
                    <a:pt x="791" y="1276"/>
                  </a:cubicBezTo>
                  <a:cubicBezTo>
                    <a:pt x="792" y="1276"/>
                    <a:pt x="793" y="1276"/>
                    <a:pt x="795" y="1276"/>
                  </a:cubicBezTo>
                  <a:cubicBezTo>
                    <a:pt x="795" y="1276"/>
                    <a:pt x="796" y="1276"/>
                    <a:pt x="796" y="1276"/>
                  </a:cubicBezTo>
                  <a:cubicBezTo>
                    <a:pt x="797" y="1276"/>
                    <a:pt x="797" y="1276"/>
                    <a:pt x="798" y="1276"/>
                  </a:cubicBezTo>
                  <a:cubicBezTo>
                    <a:pt x="803" y="1276"/>
                    <a:pt x="807" y="1276"/>
                    <a:pt x="810" y="1275"/>
                  </a:cubicBezTo>
                  <a:cubicBezTo>
                    <a:pt x="811" y="1275"/>
                    <a:pt x="811" y="1275"/>
                    <a:pt x="812" y="1275"/>
                  </a:cubicBezTo>
                  <a:cubicBezTo>
                    <a:pt x="812" y="1274"/>
                    <a:pt x="813" y="1274"/>
                    <a:pt x="813" y="1274"/>
                  </a:cubicBezTo>
                  <a:cubicBezTo>
                    <a:pt x="814" y="1274"/>
                    <a:pt x="814" y="1273"/>
                    <a:pt x="815" y="1273"/>
                  </a:cubicBezTo>
                  <a:cubicBezTo>
                    <a:pt x="816" y="1273"/>
                    <a:pt x="816" y="1272"/>
                    <a:pt x="817" y="1272"/>
                  </a:cubicBezTo>
                  <a:cubicBezTo>
                    <a:pt x="814" y="1275"/>
                    <a:pt x="812" y="1279"/>
                    <a:pt x="811" y="1283"/>
                  </a:cubicBezTo>
                  <a:cubicBezTo>
                    <a:pt x="809" y="1287"/>
                    <a:pt x="808" y="1291"/>
                    <a:pt x="806" y="1295"/>
                  </a:cubicBezTo>
                  <a:cubicBezTo>
                    <a:pt x="805" y="1299"/>
                    <a:pt x="803" y="1303"/>
                    <a:pt x="801" y="1306"/>
                  </a:cubicBezTo>
                  <a:cubicBezTo>
                    <a:pt x="800" y="1307"/>
                    <a:pt x="799" y="1308"/>
                    <a:pt x="799" y="1308"/>
                  </a:cubicBezTo>
                  <a:cubicBezTo>
                    <a:pt x="799" y="1309"/>
                    <a:pt x="799" y="1309"/>
                    <a:pt x="799" y="1309"/>
                  </a:cubicBezTo>
                  <a:cubicBezTo>
                    <a:pt x="798" y="1309"/>
                    <a:pt x="798" y="1309"/>
                    <a:pt x="798" y="1309"/>
                  </a:cubicBezTo>
                  <a:cubicBezTo>
                    <a:pt x="798" y="1309"/>
                    <a:pt x="798" y="1309"/>
                    <a:pt x="798" y="1309"/>
                  </a:cubicBezTo>
                  <a:cubicBezTo>
                    <a:pt x="797" y="1310"/>
                    <a:pt x="797" y="1310"/>
                    <a:pt x="797" y="1310"/>
                  </a:cubicBezTo>
                  <a:cubicBezTo>
                    <a:pt x="795" y="1312"/>
                    <a:pt x="794" y="1313"/>
                    <a:pt x="792" y="1314"/>
                  </a:cubicBezTo>
                  <a:cubicBezTo>
                    <a:pt x="789" y="1316"/>
                    <a:pt x="785" y="1318"/>
                    <a:pt x="782" y="1320"/>
                  </a:cubicBezTo>
                  <a:cubicBezTo>
                    <a:pt x="778" y="1322"/>
                    <a:pt x="774" y="1323"/>
                    <a:pt x="771" y="1325"/>
                  </a:cubicBezTo>
                  <a:cubicBezTo>
                    <a:pt x="767" y="1328"/>
                    <a:pt x="764" y="1330"/>
                    <a:pt x="762" y="1334"/>
                  </a:cubicBezTo>
                  <a:cubicBezTo>
                    <a:pt x="761" y="1335"/>
                    <a:pt x="760" y="1336"/>
                    <a:pt x="759" y="1338"/>
                  </a:cubicBezTo>
                  <a:cubicBezTo>
                    <a:pt x="759" y="1338"/>
                    <a:pt x="758" y="1338"/>
                    <a:pt x="758" y="1338"/>
                  </a:cubicBezTo>
                  <a:cubicBezTo>
                    <a:pt x="757" y="1338"/>
                    <a:pt x="757" y="1338"/>
                    <a:pt x="756" y="1337"/>
                  </a:cubicBezTo>
                  <a:cubicBezTo>
                    <a:pt x="756" y="1337"/>
                    <a:pt x="756" y="1337"/>
                    <a:pt x="756" y="1338"/>
                  </a:cubicBezTo>
                  <a:cubicBezTo>
                    <a:pt x="755" y="1338"/>
                    <a:pt x="755" y="1338"/>
                    <a:pt x="755" y="1338"/>
                  </a:cubicBezTo>
                  <a:cubicBezTo>
                    <a:pt x="754" y="1338"/>
                    <a:pt x="754" y="1338"/>
                    <a:pt x="753" y="1338"/>
                  </a:cubicBezTo>
                  <a:cubicBezTo>
                    <a:pt x="753" y="1338"/>
                    <a:pt x="752" y="1338"/>
                    <a:pt x="752" y="1338"/>
                  </a:cubicBezTo>
                  <a:cubicBezTo>
                    <a:pt x="751" y="1338"/>
                    <a:pt x="750" y="1338"/>
                    <a:pt x="750" y="1339"/>
                  </a:cubicBezTo>
                  <a:cubicBezTo>
                    <a:pt x="749" y="1339"/>
                    <a:pt x="748" y="1339"/>
                    <a:pt x="748" y="1339"/>
                  </a:cubicBezTo>
                  <a:cubicBezTo>
                    <a:pt x="747" y="1339"/>
                    <a:pt x="745" y="1340"/>
                    <a:pt x="744" y="1340"/>
                  </a:cubicBezTo>
                  <a:cubicBezTo>
                    <a:pt x="743" y="1341"/>
                    <a:pt x="741" y="1341"/>
                    <a:pt x="740" y="1342"/>
                  </a:cubicBezTo>
                  <a:cubicBezTo>
                    <a:pt x="740" y="1342"/>
                    <a:pt x="739" y="1342"/>
                    <a:pt x="739" y="1343"/>
                  </a:cubicBezTo>
                  <a:cubicBezTo>
                    <a:pt x="725" y="1327"/>
                    <a:pt x="711" y="1362"/>
                    <a:pt x="704" y="1368"/>
                  </a:cubicBezTo>
                  <a:cubicBezTo>
                    <a:pt x="719" y="1371"/>
                    <a:pt x="748" y="1368"/>
                    <a:pt x="740" y="1346"/>
                  </a:cubicBezTo>
                  <a:cubicBezTo>
                    <a:pt x="739" y="1346"/>
                    <a:pt x="738" y="1346"/>
                    <a:pt x="737" y="1347"/>
                  </a:cubicBezTo>
                  <a:cubicBezTo>
                    <a:pt x="738" y="1346"/>
                    <a:pt x="738" y="1346"/>
                    <a:pt x="738" y="1346"/>
                  </a:cubicBezTo>
                  <a:cubicBezTo>
                    <a:pt x="739" y="1346"/>
                    <a:pt x="740" y="1345"/>
                    <a:pt x="741" y="1344"/>
                  </a:cubicBezTo>
                  <a:cubicBezTo>
                    <a:pt x="742" y="1344"/>
                    <a:pt x="744" y="1343"/>
                    <a:pt x="745" y="1343"/>
                  </a:cubicBezTo>
                  <a:cubicBezTo>
                    <a:pt x="746" y="1342"/>
                    <a:pt x="747" y="1342"/>
                    <a:pt x="749" y="1342"/>
                  </a:cubicBezTo>
                  <a:cubicBezTo>
                    <a:pt x="749" y="1341"/>
                    <a:pt x="750" y="1341"/>
                    <a:pt x="750" y="1341"/>
                  </a:cubicBezTo>
                  <a:cubicBezTo>
                    <a:pt x="751" y="1341"/>
                    <a:pt x="752" y="1341"/>
                    <a:pt x="752" y="1341"/>
                  </a:cubicBezTo>
                  <a:cubicBezTo>
                    <a:pt x="753" y="1341"/>
                    <a:pt x="753" y="1341"/>
                    <a:pt x="754" y="1340"/>
                  </a:cubicBezTo>
                  <a:cubicBezTo>
                    <a:pt x="754" y="1340"/>
                    <a:pt x="755" y="1340"/>
                    <a:pt x="755" y="1340"/>
                  </a:cubicBezTo>
                  <a:cubicBezTo>
                    <a:pt x="756" y="1340"/>
                    <a:pt x="756" y="1340"/>
                    <a:pt x="756" y="1340"/>
                  </a:cubicBezTo>
                  <a:cubicBezTo>
                    <a:pt x="756" y="1340"/>
                    <a:pt x="757" y="1340"/>
                    <a:pt x="757" y="1340"/>
                  </a:cubicBezTo>
                  <a:cubicBezTo>
                    <a:pt x="757" y="1340"/>
                    <a:pt x="758" y="1340"/>
                    <a:pt x="758" y="1340"/>
                  </a:cubicBezTo>
                  <a:cubicBezTo>
                    <a:pt x="758" y="1340"/>
                    <a:pt x="758" y="1340"/>
                    <a:pt x="758" y="1340"/>
                  </a:cubicBezTo>
                  <a:cubicBezTo>
                    <a:pt x="758" y="1340"/>
                    <a:pt x="758" y="1340"/>
                    <a:pt x="758" y="1340"/>
                  </a:cubicBezTo>
                  <a:cubicBezTo>
                    <a:pt x="757" y="1341"/>
                    <a:pt x="757" y="1341"/>
                    <a:pt x="757" y="1342"/>
                  </a:cubicBezTo>
                  <a:cubicBezTo>
                    <a:pt x="757" y="1343"/>
                    <a:pt x="756" y="1344"/>
                    <a:pt x="756" y="1345"/>
                  </a:cubicBezTo>
                  <a:cubicBezTo>
                    <a:pt x="755" y="1348"/>
                    <a:pt x="754" y="1352"/>
                    <a:pt x="753" y="1356"/>
                  </a:cubicBezTo>
                  <a:cubicBezTo>
                    <a:pt x="752" y="1360"/>
                    <a:pt x="752" y="1364"/>
                    <a:pt x="752" y="1368"/>
                  </a:cubicBezTo>
                  <a:cubicBezTo>
                    <a:pt x="752" y="1368"/>
                    <a:pt x="751" y="1368"/>
                    <a:pt x="751" y="1368"/>
                  </a:cubicBezTo>
                  <a:cubicBezTo>
                    <a:pt x="751" y="1369"/>
                    <a:pt x="751" y="1369"/>
                    <a:pt x="750" y="1370"/>
                  </a:cubicBezTo>
                  <a:cubicBezTo>
                    <a:pt x="750" y="1370"/>
                    <a:pt x="750" y="1370"/>
                    <a:pt x="750" y="1370"/>
                  </a:cubicBezTo>
                  <a:cubicBezTo>
                    <a:pt x="750" y="1370"/>
                    <a:pt x="749" y="1371"/>
                    <a:pt x="749" y="1371"/>
                  </a:cubicBezTo>
                  <a:cubicBezTo>
                    <a:pt x="749" y="1371"/>
                    <a:pt x="748" y="1372"/>
                    <a:pt x="747" y="1372"/>
                  </a:cubicBezTo>
                  <a:cubicBezTo>
                    <a:pt x="747" y="1373"/>
                    <a:pt x="746" y="1373"/>
                    <a:pt x="745" y="1374"/>
                  </a:cubicBezTo>
                  <a:cubicBezTo>
                    <a:pt x="744" y="1374"/>
                    <a:pt x="744" y="1375"/>
                    <a:pt x="743" y="1375"/>
                  </a:cubicBezTo>
                  <a:cubicBezTo>
                    <a:pt x="741" y="1376"/>
                    <a:pt x="739" y="1377"/>
                    <a:pt x="737" y="1378"/>
                  </a:cubicBezTo>
                  <a:cubicBezTo>
                    <a:pt x="735" y="1379"/>
                    <a:pt x="733" y="1380"/>
                    <a:pt x="731" y="1381"/>
                  </a:cubicBezTo>
                  <a:cubicBezTo>
                    <a:pt x="726" y="1383"/>
                    <a:pt x="721" y="1385"/>
                    <a:pt x="716" y="1387"/>
                  </a:cubicBezTo>
                  <a:cubicBezTo>
                    <a:pt x="714" y="1388"/>
                    <a:pt x="711" y="1390"/>
                    <a:pt x="709" y="1391"/>
                  </a:cubicBezTo>
                  <a:cubicBezTo>
                    <a:pt x="706" y="1392"/>
                    <a:pt x="704" y="1393"/>
                    <a:pt x="702" y="1394"/>
                  </a:cubicBezTo>
                  <a:cubicBezTo>
                    <a:pt x="699" y="1395"/>
                    <a:pt x="697" y="1396"/>
                    <a:pt x="695" y="1398"/>
                  </a:cubicBezTo>
                  <a:cubicBezTo>
                    <a:pt x="695" y="1398"/>
                    <a:pt x="695" y="1398"/>
                    <a:pt x="695" y="1398"/>
                  </a:cubicBezTo>
                  <a:cubicBezTo>
                    <a:pt x="694" y="1399"/>
                    <a:pt x="694" y="1399"/>
                    <a:pt x="694" y="1399"/>
                  </a:cubicBezTo>
                  <a:cubicBezTo>
                    <a:pt x="694" y="1400"/>
                    <a:pt x="693" y="1400"/>
                    <a:pt x="693" y="1401"/>
                  </a:cubicBezTo>
                  <a:cubicBezTo>
                    <a:pt x="693" y="1401"/>
                    <a:pt x="693" y="1401"/>
                    <a:pt x="693" y="1401"/>
                  </a:cubicBezTo>
                  <a:cubicBezTo>
                    <a:pt x="693" y="1400"/>
                    <a:pt x="692" y="1400"/>
                    <a:pt x="692" y="1400"/>
                  </a:cubicBezTo>
                  <a:cubicBezTo>
                    <a:pt x="692" y="1399"/>
                    <a:pt x="692" y="1399"/>
                    <a:pt x="691" y="1399"/>
                  </a:cubicBezTo>
                  <a:cubicBezTo>
                    <a:pt x="691" y="1398"/>
                    <a:pt x="690" y="1398"/>
                    <a:pt x="690" y="1398"/>
                  </a:cubicBezTo>
                  <a:cubicBezTo>
                    <a:pt x="690" y="1397"/>
                    <a:pt x="689" y="1397"/>
                    <a:pt x="689" y="1396"/>
                  </a:cubicBezTo>
                  <a:cubicBezTo>
                    <a:pt x="689" y="1396"/>
                    <a:pt x="688" y="1396"/>
                    <a:pt x="688" y="1396"/>
                  </a:cubicBezTo>
                  <a:cubicBezTo>
                    <a:pt x="688" y="1395"/>
                    <a:pt x="687" y="1395"/>
                    <a:pt x="687" y="1395"/>
                  </a:cubicBezTo>
                  <a:cubicBezTo>
                    <a:pt x="687" y="1395"/>
                    <a:pt x="686" y="1394"/>
                    <a:pt x="685" y="1394"/>
                  </a:cubicBezTo>
                  <a:cubicBezTo>
                    <a:pt x="685" y="1394"/>
                    <a:pt x="684" y="1393"/>
                    <a:pt x="683" y="1393"/>
                  </a:cubicBezTo>
                  <a:cubicBezTo>
                    <a:pt x="683" y="1393"/>
                    <a:pt x="683" y="1392"/>
                    <a:pt x="682" y="1392"/>
                  </a:cubicBezTo>
                  <a:cubicBezTo>
                    <a:pt x="682" y="1392"/>
                    <a:pt x="681" y="1392"/>
                    <a:pt x="681" y="1392"/>
                  </a:cubicBezTo>
                  <a:cubicBezTo>
                    <a:pt x="680" y="1391"/>
                    <a:pt x="680" y="1391"/>
                    <a:pt x="679" y="1391"/>
                  </a:cubicBezTo>
                  <a:cubicBezTo>
                    <a:pt x="677" y="1390"/>
                    <a:pt x="675" y="1389"/>
                    <a:pt x="674" y="1389"/>
                  </a:cubicBezTo>
                  <a:cubicBezTo>
                    <a:pt x="673" y="1389"/>
                    <a:pt x="673" y="1389"/>
                    <a:pt x="673" y="1389"/>
                  </a:cubicBezTo>
                  <a:cubicBezTo>
                    <a:pt x="672" y="1387"/>
                    <a:pt x="672" y="1387"/>
                    <a:pt x="672" y="1387"/>
                  </a:cubicBezTo>
                  <a:cubicBezTo>
                    <a:pt x="658" y="1369"/>
                    <a:pt x="632" y="1386"/>
                    <a:pt x="629" y="1404"/>
                  </a:cubicBezTo>
                  <a:cubicBezTo>
                    <a:pt x="638" y="1400"/>
                    <a:pt x="648" y="1405"/>
                    <a:pt x="657" y="1402"/>
                  </a:cubicBezTo>
                  <a:cubicBezTo>
                    <a:pt x="662" y="1400"/>
                    <a:pt x="667" y="1395"/>
                    <a:pt x="672" y="1391"/>
                  </a:cubicBezTo>
                  <a:cubicBezTo>
                    <a:pt x="672" y="1391"/>
                    <a:pt x="673" y="1391"/>
                    <a:pt x="673" y="1392"/>
                  </a:cubicBezTo>
                  <a:cubicBezTo>
                    <a:pt x="674" y="1394"/>
                    <a:pt x="674" y="1394"/>
                    <a:pt x="674" y="1394"/>
                  </a:cubicBezTo>
                  <a:cubicBezTo>
                    <a:pt x="674" y="1393"/>
                    <a:pt x="674" y="1392"/>
                    <a:pt x="673" y="1392"/>
                  </a:cubicBezTo>
                  <a:cubicBezTo>
                    <a:pt x="675" y="1392"/>
                    <a:pt x="677" y="1393"/>
                    <a:pt x="678" y="1393"/>
                  </a:cubicBezTo>
                  <a:cubicBezTo>
                    <a:pt x="679" y="1393"/>
                    <a:pt x="680" y="1394"/>
                    <a:pt x="680" y="1394"/>
                  </a:cubicBezTo>
                  <a:cubicBezTo>
                    <a:pt x="681" y="1394"/>
                    <a:pt x="681" y="1394"/>
                    <a:pt x="681" y="1395"/>
                  </a:cubicBezTo>
                  <a:cubicBezTo>
                    <a:pt x="682" y="1395"/>
                    <a:pt x="682" y="1395"/>
                    <a:pt x="682" y="1395"/>
                  </a:cubicBezTo>
                  <a:cubicBezTo>
                    <a:pt x="683" y="1395"/>
                    <a:pt x="684" y="1396"/>
                    <a:pt x="684" y="1396"/>
                  </a:cubicBezTo>
                  <a:cubicBezTo>
                    <a:pt x="685" y="1397"/>
                    <a:pt x="685" y="1397"/>
                    <a:pt x="686" y="1397"/>
                  </a:cubicBezTo>
                  <a:cubicBezTo>
                    <a:pt x="686" y="1397"/>
                    <a:pt x="687" y="1398"/>
                    <a:pt x="687" y="1398"/>
                  </a:cubicBezTo>
                  <a:cubicBezTo>
                    <a:pt x="687" y="1398"/>
                    <a:pt x="687" y="1398"/>
                    <a:pt x="688" y="1398"/>
                  </a:cubicBezTo>
                  <a:cubicBezTo>
                    <a:pt x="688" y="1399"/>
                    <a:pt x="689" y="1399"/>
                    <a:pt x="689" y="1399"/>
                  </a:cubicBezTo>
                  <a:cubicBezTo>
                    <a:pt x="690" y="1399"/>
                    <a:pt x="690" y="1400"/>
                    <a:pt x="690" y="1400"/>
                  </a:cubicBezTo>
                  <a:cubicBezTo>
                    <a:pt x="691" y="1400"/>
                    <a:pt x="691" y="1400"/>
                    <a:pt x="692" y="1401"/>
                  </a:cubicBezTo>
                  <a:cubicBezTo>
                    <a:pt x="692" y="1401"/>
                    <a:pt x="692" y="1401"/>
                    <a:pt x="693" y="1401"/>
                  </a:cubicBezTo>
                  <a:cubicBezTo>
                    <a:pt x="692" y="1402"/>
                    <a:pt x="692" y="1403"/>
                    <a:pt x="691" y="1404"/>
                  </a:cubicBezTo>
                  <a:cubicBezTo>
                    <a:pt x="691" y="1404"/>
                    <a:pt x="691" y="1405"/>
                    <a:pt x="691" y="1405"/>
                  </a:cubicBezTo>
                  <a:cubicBezTo>
                    <a:pt x="691" y="1406"/>
                    <a:pt x="691" y="1406"/>
                    <a:pt x="691" y="1407"/>
                  </a:cubicBezTo>
                  <a:cubicBezTo>
                    <a:pt x="690" y="1408"/>
                    <a:pt x="690" y="1409"/>
                    <a:pt x="690" y="1410"/>
                  </a:cubicBezTo>
                  <a:cubicBezTo>
                    <a:pt x="690" y="1410"/>
                    <a:pt x="690" y="1410"/>
                    <a:pt x="690" y="1410"/>
                  </a:cubicBezTo>
                  <a:cubicBezTo>
                    <a:pt x="690" y="1410"/>
                    <a:pt x="690" y="1410"/>
                    <a:pt x="690" y="1410"/>
                  </a:cubicBezTo>
                  <a:cubicBezTo>
                    <a:pt x="690" y="1410"/>
                    <a:pt x="690" y="1410"/>
                    <a:pt x="690" y="1411"/>
                  </a:cubicBezTo>
                  <a:cubicBezTo>
                    <a:pt x="690" y="1411"/>
                    <a:pt x="689" y="1412"/>
                    <a:pt x="689" y="1412"/>
                  </a:cubicBezTo>
                  <a:cubicBezTo>
                    <a:pt x="689" y="1413"/>
                    <a:pt x="689" y="1414"/>
                    <a:pt x="688" y="1414"/>
                  </a:cubicBezTo>
                  <a:cubicBezTo>
                    <a:pt x="688" y="1415"/>
                    <a:pt x="688" y="1416"/>
                    <a:pt x="687" y="1417"/>
                  </a:cubicBezTo>
                  <a:cubicBezTo>
                    <a:pt x="687" y="1417"/>
                    <a:pt x="687" y="1418"/>
                    <a:pt x="686" y="1419"/>
                  </a:cubicBezTo>
                  <a:cubicBezTo>
                    <a:pt x="686" y="1419"/>
                    <a:pt x="685" y="1420"/>
                    <a:pt x="685" y="1421"/>
                  </a:cubicBezTo>
                  <a:cubicBezTo>
                    <a:pt x="685" y="1421"/>
                    <a:pt x="685" y="1421"/>
                    <a:pt x="685" y="1421"/>
                  </a:cubicBezTo>
                  <a:cubicBezTo>
                    <a:pt x="670" y="1419"/>
                    <a:pt x="667" y="1428"/>
                    <a:pt x="674" y="1442"/>
                  </a:cubicBezTo>
                  <a:cubicBezTo>
                    <a:pt x="681" y="1438"/>
                    <a:pt x="692" y="1434"/>
                    <a:pt x="686" y="1422"/>
                  </a:cubicBezTo>
                  <a:cubicBezTo>
                    <a:pt x="687" y="1421"/>
                    <a:pt x="687" y="1421"/>
                    <a:pt x="687" y="1421"/>
                  </a:cubicBezTo>
                  <a:cubicBezTo>
                    <a:pt x="687" y="1421"/>
                    <a:pt x="687" y="1421"/>
                    <a:pt x="687" y="1421"/>
                  </a:cubicBezTo>
                  <a:cubicBezTo>
                    <a:pt x="687" y="1421"/>
                    <a:pt x="688" y="1420"/>
                    <a:pt x="688" y="1420"/>
                  </a:cubicBezTo>
                  <a:cubicBezTo>
                    <a:pt x="688" y="1419"/>
                    <a:pt x="689" y="1418"/>
                    <a:pt x="689" y="1418"/>
                  </a:cubicBezTo>
                  <a:cubicBezTo>
                    <a:pt x="689" y="1417"/>
                    <a:pt x="690" y="1416"/>
                    <a:pt x="690" y="1416"/>
                  </a:cubicBezTo>
                  <a:cubicBezTo>
                    <a:pt x="690" y="1415"/>
                    <a:pt x="690" y="1415"/>
                    <a:pt x="690" y="1415"/>
                  </a:cubicBezTo>
                  <a:cubicBezTo>
                    <a:pt x="690" y="1416"/>
                    <a:pt x="690" y="1417"/>
                    <a:pt x="690" y="1418"/>
                  </a:cubicBezTo>
                  <a:cubicBezTo>
                    <a:pt x="690" y="1418"/>
                    <a:pt x="690" y="1419"/>
                    <a:pt x="690" y="1419"/>
                  </a:cubicBezTo>
                  <a:cubicBezTo>
                    <a:pt x="690" y="1419"/>
                    <a:pt x="691" y="1417"/>
                    <a:pt x="691" y="1415"/>
                  </a:cubicBezTo>
                  <a:cubicBezTo>
                    <a:pt x="691" y="1414"/>
                    <a:pt x="691" y="1413"/>
                    <a:pt x="691" y="1412"/>
                  </a:cubicBezTo>
                  <a:cubicBezTo>
                    <a:pt x="692" y="1412"/>
                    <a:pt x="692" y="1412"/>
                    <a:pt x="692" y="1412"/>
                  </a:cubicBezTo>
                  <a:cubicBezTo>
                    <a:pt x="692" y="1411"/>
                    <a:pt x="692" y="1411"/>
                    <a:pt x="692" y="1411"/>
                  </a:cubicBezTo>
                  <a:cubicBezTo>
                    <a:pt x="692" y="1411"/>
                    <a:pt x="692" y="1411"/>
                    <a:pt x="692" y="1411"/>
                  </a:cubicBezTo>
                  <a:cubicBezTo>
                    <a:pt x="692" y="1410"/>
                    <a:pt x="692" y="1410"/>
                    <a:pt x="692" y="1410"/>
                  </a:cubicBezTo>
                  <a:cubicBezTo>
                    <a:pt x="692" y="1410"/>
                    <a:pt x="692" y="1410"/>
                    <a:pt x="692" y="1410"/>
                  </a:cubicBezTo>
                  <a:cubicBezTo>
                    <a:pt x="692" y="1409"/>
                    <a:pt x="692" y="1408"/>
                    <a:pt x="693" y="1408"/>
                  </a:cubicBezTo>
                  <a:cubicBezTo>
                    <a:pt x="693" y="1407"/>
                    <a:pt x="693" y="1406"/>
                    <a:pt x="693" y="1405"/>
                  </a:cubicBezTo>
                  <a:cubicBezTo>
                    <a:pt x="694" y="1404"/>
                    <a:pt x="694" y="1403"/>
                    <a:pt x="695" y="1402"/>
                  </a:cubicBezTo>
                  <a:cubicBezTo>
                    <a:pt x="695" y="1402"/>
                    <a:pt x="695" y="1401"/>
                    <a:pt x="696" y="1401"/>
                  </a:cubicBezTo>
                  <a:cubicBezTo>
                    <a:pt x="696" y="1400"/>
                    <a:pt x="696" y="1400"/>
                    <a:pt x="696" y="1400"/>
                  </a:cubicBezTo>
                  <a:cubicBezTo>
                    <a:pt x="696" y="1400"/>
                    <a:pt x="696" y="1400"/>
                    <a:pt x="697" y="1399"/>
                  </a:cubicBezTo>
                  <a:cubicBezTo>
                    <a:pt x="697" y="1399"/>
                    <a:pt x="698" y="1398"/>
                    <a:pt x="699" y="1397"/>
                  </a:cubicBezTo>
                  <a:cubicBezTo>
                    <a:pt x="700" y="1397"/>
                    <a:pt x="701" y="1396"/>
                    <a:pt x="702" y="1396"/>
                  </a:cubicBezTo>
                  <a:cubicBezTo>
                    <a:pt x="705" y="1395"/>
                    <a:pt x="707" y="1394"/>
                    <a:pt x="710" y="1393"/>
                  </a:cubicBezTo>
                  <a:cubicBezTo>
                    <a:pt x="712" y="1392"/>
                    <a:pt x="714" y="1391"/>
                    <a:pt x="717" y="1390"/>
                  </a:cubicBezTo>
                  <a:cubicBezTo>
                    <a:pt x="722" y="1387"/>
                    <a:pt x="727" y="1385"/>
                    <a:pt x="731" y="1383"/>
                  </a:cubicBezTo>
                  <a:cubicBezTo>
                    <a:pt x="734" y="1382"/>
                    <a:pt x="736" y="1382"/>
                    <a:pt x="738" y="1381"/>
                  </a:cubicBezTo>
                  <a:cubicBezTo>
                    <a:pt x="740" y="1380"/>
                    <a:pt x="742" y="1378"/>
                    <a:pt x="744" y="1377"/>
                  </a:cubicBezTo>
                  <a:cubicBezTo>
                    <a:pt x="744" y="1377"/>
                    <a:pt x="745" y="1377"/>
                    <a:pt x="745" y="1377"/>
                  </a:cubicBezTo>
                  <a:cubicBezTo>
                    <a:pt x="746" y="1376"/>
                    <a:pt x="746" y="1376"/>
                    <a:pt x="746" y="1376"/>
                  </a:cubicBezTo>
                  <a:cubicBezTo>
                    <a:pt x="747" y="1375"/>
                    <a:pt x="748" y="1374"/>
                    <a:pt x="748" y="1374"/>
                  </a:cubicBezTo>
                  <a:cubicBezTo>
                    <a:pt x="750" y="1372"/>
                    <a:pt x="750" y="1371"/>
                    <a:pt x="751" y="1370"/>
                  </a:cubicBezTo>
                  <a:cubicBezTo>
                    <a:pt x="751" y="1370"/>
                    <a:pt x="751" y="1370"/>
                    <a:pt x="751" y="1370"/>
                  </a:cubicBezTo>
                  <a:cubicBezTo>
                    <a:pt x="751" y="1372"/>
                    <a:pt x="751" y="1375"/>
                    <a:pt x="751" y="1378"/>
                  </a:cubicBezTo>
                  <a:cubicBezTo>
                    <a:pt x="751" y="1380"/>
                    <a:pt x="751" y="1381"/>
                    <a:pt x="751" y="1383"/>
                  </a:cubicBezTo>
                  <a:cubicBezTo>
                    <a:pt x="751" y="1384"/>
                    <a:pt x="751" y="1386"/>
                    <a:pt x="751" y="1388"/>
                  </a:cubicBezTo>
                  <a:cubicBezTo>
                    <a:pt x="752" y="1391"/>
                    <a:pt x="752" y="1394"/>
                    <a:pt x="753" y="1396"/>
                  </a:cubicBezTo>
                  <a:cubicBezTo>
                    <a:pt x="753" y="1397"/>
                    <a:pt x="753" y="1398"/>
                    <a:pt x="753" y="1398"/>
                  </a:cubicBezTo>
                  <a:cubicBezTo>
                    <a:pt x="753" y="1399"/>
                    <a:pt x="752" y="1399"/>
                    <a:pt x="752" y="1399"/>
                  </a:cubicBezTo>
                  <a:cubicBezTo>
                    <a:pt x="751" y="1400"/>
                    <a:pt x="751" y="1400"/>
                    <a:pt x="751" y="1400"/>
                  </a:cubicBezTo>
                  <a:cubicBezTo>
                    <a:pt x="750" y="1400"/>
                    <a:pt x="750" y="1400"/>
                    <a:pt x="750" y="1401"/>
                  </a:cubicBezTo>
                  <a:cubicBezTo>
                    <a:pt x="749" y="1401"/>
                    <a:pt x="749" y="1401"/>
                    <a:pt x="749" y="1401"/>
                  </a:cubicBezTo>
                  <a:cubicBezTo>
                    <a:pt x="748" y="1402"/>
                    <a:pt x="748" y="1402"/>
                    <a:pt x="748" y="1402"/>
                  </a:cubicBezTo>
                  <a:cubicBezTo>
                    <a:pt x="748" y="1402"/>
                    <a:pt x="748" y="1403"/>
                    <a:pt x="748" y="1403"/>
                  </a:cubicBezTo>
                  <a:cubicBezTo>
                    <a:pt x="747" y="1403"/>
                    <a:pt x="747" y="1404"/>
                    <a:pt x="746" y="1404"/>
                  </a:cubicBezTo>
                  <a:cubicBezTo>
                    <a:pt x="746" y="1405"/>
                    <a:pt x="746" y="1405"/>
                    <a:pt x="745" y="1406"/>
                  </a:cubicBezTo>
                  <a:cubicBezTo>
                    <a:pt x="745" y="1406"/>
                    <a:pt x="745" y="1407"/>
                    <a:pt x="744" y="1407"/>
                  </a:cubicBezTo>
                  <a:cubicBezTo>
                    <a:pt x="744" y="1408"/>
                    <a:pt x="744" y="1408"/>
                    <a:pt x="743" y="1409"/>
                  </a:cubicBezTo>
                  <a:cubicBezTo>
                    <a:pt x="743" y="1410"/>
                    <a:pt x="742" y="1412"/>
                    <a:pt x="741" y="1413"/>
                  </a:cubicBezTo>
                  <a:cubicBezTo>
                    <a:pt x="741" y="1414"/>
                    <a:pt x="740" y="1416"/>
                    <a:pt x="739" y="1417"/>
                  </a:cubicBezTo>
                  <a:cubicBezTo>
                    <a:pt x="739" y="1419"/>
                    <a:pt x="738" y="1420"/>
                    <a:pt x="738" y="1421"/>
                  </a:cubicBezTo>
                  <a:cubicBezTo>
                    <a:pt x="738" y="1423"/>
                    <a:pt x="737" y="1424"/>
                    <a:pt x="737" y="1425"/>
                  </a:cubicBezTo>
                  <a:cubicBezTo>
                    <a:pt x="722" y="1435"/>
                    <a:pt x="733" y="1445"/>
                    <a:pt x="727" y="1459"/>
                  </a:cubicBezTo>
                  <a:cubicBezTo>
                    <a:pt x="743" y="1453"/>
                    <a:pt x="754" y="1443"/>
                    <a:pt x="739" y="1427"/>
                  </a:cubicBezTo>
                  <a:cubicBezTo>
                    <a:pt x="739" y="1427"/>
                    <a:pt x="739" y="1427"/>
                    <a:pt x="739" y="1427"/>
                  </a:cubicBezTo>
                  <a:cubicBezTo>
                    <a:pt x="740" y="1425"/>
                    <a:pt x="740" y="1424"/>
                    <a:pt x="740" y="1422"/>
                  </a:cubicBezTo>
                  <a:cubicBezTo>
                    <a:pt x="741" y="1421"/>
                    <a:pt x="741" y="1420"/>
                    <a:pt x="742" y="1418"/>
                  </a:cubicBezTo>
                  <a:cubicBezTo>
                    <a:pt x="742" y="1417"/>
                    <a:pt x="743" y="1415"/>
                    <a:pt x="743" y="1414"/>
                  </a:cubicBezTo>
                  <a:cubicBezTo>
                    <a:pt x="744" y="1413"/>
                    <a:pt x="745" y="1412"/>
                    <a:pt x="745" y="1411"/>
                  </a:cubicBezTo>
                  <a:cubicBezTo>
                    <a:pt x="746" y="1410"/>
                    <a:pt x="746" y="1409"/>
                    <a:pt x="746" y="1409"/>
                  </a:cubicBezTo>
                  <a:cubicBezTo>
                    <a:pt x="747" y="1408"/>
                    <a:pt x="747" y="1408"/>
                    <a:pt x="747" y="1407"/>
                  </a:cubicBezTo>
                  <a:cubicBezTo>
                    <a:pt x="748" y="1407"/>
                    <a:pt x="748" y="1406"/>
                    <a:pt x="748" y="1406"/>
                  </a:cubicBezTo>
                  <a:cubicBezTo>
                    <a:pt x="749" y="1405"/>
                    <a:pt x="749" y="1405"/>
                    <a:pt x="749" y="1404"/>
                  </a:cubicBezTo>
                  <a:cubicBezTo>
                    <a:pt x="750" y="1404"/>
                    <a:pt x="750" y="1404"/>
                    <a:pt x="750" y="1404"/>
                  </a:cubicBezTo>
                  <a:cubicBezTo>
                    <a:pt x="750" y="1404"/>
                    <a:pt x="750" y="1404"/>
                    <a:pt x="750" y="1403"/>
                  </a:cubicBezTo>
                  <a:cubicBezTo>
                    <a:pt x="751" y="1403"/>
                    <a:pt x="751" y="1402"/>
                    <a:pt x="751" y="1402"/>
                  </a:cubicBezTo>
                  <a:cubicBezTo>
                    <a:pt x="751" y="1401"/>
                    <a:pt x="752" y="1401"/>
                    <a:pt x="752" y="1400"/>
                  </a:cubicBezTo>
                  <a:cubicBezTo>
                    <a:pt x="753" y="1399"/>
                    <a:pt x="753" y="1399"/>
                    <a:pt x="753" y="1399"/>
                  </a:cubicBezTo>
                  <a:cubicBezTo>
                    <a:pt x="754" y="1403"/>
                    <a:pt x="755" y="1406"/>
                    <a:pt x="756" y="1409"/>
                  </a:cubicBezTo>
                  <a:cubicBezTo>
                    <a:pt x="756" y="1409"/>
                    <a:pt x="756" y="1408"/>
                    <a:pt x="756" y="1408"/>
                  </a:cubicBezTo>
                  <a:cubicBezTo>
                    <a:pt x="756" y="1408"/>
                    <a:pt x="756" y="1409"/>
                    <a:pt x="756" y="1410"/>
                  </a:cubicBezTo>
                  <a:cubicBezTo>
                    <a:pt x="756" y="1410"/>
                    <a:pt x="756" y="1410"/>
                    <a:pt x="756" y="1411"/>
                  </a:cubicBezTo>
                  <a:cubicBezTo>
                    <a:pt x="756" y="1411"/>
                    <a:pt x="757" y="1411"/>
                    <a:pt x="757" y="1412"/>
                  </a:cubicBezTo>
                  <a:cubicBezTo>
                    <a:pt x="757" y="1412"/>
                    <a:pt x="757" y="1412"/>
                    <a:pt x="757" y="1412"/>
                  </a:cubicBezTo>
                  <a:cubicBezTo>
                    <a:pt x="757" y="1412"/>
                    <a:pt x="757" y="1412"/>
                    <a:pt x="757" y="1412"/>
                  </a:cubicBezTo>
                  <a:cubicBezTo>
                    <a:pt x="758" y="1413"/>
                    <a:pt x="758" y="1413"/>
                    <a:pt x="758" y="1414"/>
                  </a:cubicBezTo>
                  <a:cubicBezTo>
                    <a:pt x="758" y="1414"/>
                    <a:pt x="759" y="1414"/>
                    <a:pt x="759" y="1414"/>
                  </a:cubicBezTo>
                  <a:cubicBezTo>
                    <a:pt x="760" y="1416"/>
                    <a:pt x="761" y="1417"/>
                    <a:pt x="761" y="1419"/>
                  </a:cubicBezTo>
                  <a:cubicBezTo>
                    <a:pt x="762" y="1419"/>
                    <a:pt x="763" y="1420"/>
                    <a:pt x="763" y="1420"/>
                  </a:cubicBezTo>
                  <a:cubicBezTo>
                    <a:pt x="763" y="1421"/>
                    <a:pt x="764" y="1421"/>
                    <a:pt x="764" y="1421"/>
                  </a:cubicBezTo>
                  <a:cubicBezTo>
                    <a:pt x="764" y="1421"/>
                    <a:pt x="763" y="1421"/>
                    <a:pt x="763" y="1420"/>
                  </a:cubicBezTo>
                  <a:cubicBezTo>
                    <a:pt x="763" y="1420"/>
                    <a:pt x="762" y="1419"/>
                    <a:pt x="762" y="1418"/>
                  </a:cubicBezTo>
                  <a:cubicBezTo>
                    <a:pt x="761" y="1418"/>
                    <a:pt x="761" y="1417"/>
                    <a:pt x="761" y="1416"/>
                  </a:cubicBezTo>
                  <a:cubicBezTo>
                    <a:pt x="761" y="1417"/>
                    <a:pt x="761" y="1417"/>
                    <a:pt x="762" y="1417"/>
                  </a:cubicBezTo>
                  <a:cubicBezTo>
                    <a:pt x="762" y="1418"/>
                    <a:pt x="763" y="1418"/>
                    <a:pt x="763" y="1419"/>
                  </a:cubicBezTo>
                  <a:cubicBezTo>
                    <a:pt x="763" y="1419"/>
                    <a:pt x="763" y="1419"/>
                    <a:pt x="764" y="1419"/>
                  </a:cubicBezTo>
                  <a:cubicBezTo>
                    <a:pt x="763" y="1419"/>
                    <a:pt x="763" y="1419"/>
                    <a:pt x="763" y="1419"/>
                  </a:cubicBezTo>
                  <a:cubicBezTo>
                    <a:pt x="768" y="1430"/>
                    <a:pt x="778" y="1431"/>
                    <a:pt x="788" y="1432"/>
                  </a:cubicBezTo>
                  <a:cubicBezTo>
                    <a:pt x="786" y="1421"/>
                    <a:pt x="776" y="1418"/>
                    <a:pt x="766" y="1418"/>
                  </a:cubicBezTo>
                  <a:cubicBezTo>
                    <a:pt x="766" y="1418"/>
                    <a:pt x="765" y="1417"/>
                    <a:pt x="765" y="1417"/>
                  </a:cubicBezTo>
                  <a:cubicBezTo>
                    <a:pt x="764" y="1416"/>
                    <a:pt x="763" y="1416"/>
                    <a:pt x="763" y="1415"/>
                  </a:cubicBezTo>
                  <a:cubicBezTo>
                    <a:pt x="762" y="1415"/>
                    <a:pt x="762" y="1414"/>
                    <a:pt x="761" y="1414"/>
                  </a:cubicBezTo>
                  <a:cubicBezTo>
                    <a:pt x="761" y="1413"/>
                    <a:pt x="760" y="1413"/>
                    <a:pt x="760" y="1412"/>
                  </a:cubicBezTo>
                  <a:cubicBezTo>
                    <a:pt x="759" y="1412"/>
                    <a:pt x="759" y="1411"/>
                    <a:pt x="759" y="1411"/>
                  </a:cubicBezTo>
                  <a:cubicBezTo>
                    <a:pt x="759" y="1411"/>
                    <a:pt x="759" y="1411"/>
                    <a:pt x="758" y="1411"/>
                  </a:cubicBezTo>
                  <a:cubicBezTo>
                    <a:pt x="758" y="1410"/>
                    <a:pt x="758" y="1410"/>
                    <a:pt x="758" y="1410"/>
                  </a:cubicBezTo>
                  <a:cubicBezTo>
                    <a:pt x="758" y="1410"/>
                    <a:pt x="758" y="1410"/>
                    <a:pt x="758" y="1410"/>
                  </a:cubicBezTo>
                  <a:cubicBezTo>
                    <a:pt x="758" y="1410"/>
                    <a:pt x="758" y="1410"/>
                    <a:pt x="758" y="1410"/>
                  </a:cubicBezTo>
                  <a:cubicBezTo>
                    <a:pt x="757" y="1406"/>
                    <a:pt x="756" y="1402"/>
                    <a:pt x="755" y="1396"/>
                  </a:cubicBezTo>
                  <a:cubicBezTo>
                    <a:pt x="755" y="1394"/>
                    <a:pt x="755" y="1391"/>
                    <a:pt x="755" y="1388"/>
                  </a:cubicBezTo>
                  <a:cubicBezTo>
                    <a:pt x="755" y="1386"/>
                    <a:pt x="755" y="1385"/>
                    <a:pt x="755" y="1383"/>
                  </a:cubicBezTo>
                  <a:cubicBezTo>
                    <a:pt x="755" y="1381"/>
                    <a:pt x="755" y="1380"/>
                    <a:pt x="755" y="1378"/>
                  </a:cubicBezTo>
                  <a:cubicBezTo>
                    <a:pt x="755" y="1372"/>
                    <a:pt x="755" y="1364"/>
                    <a:pt x="757" y="1357"/>
                  </a:cubicBezTo>
                  <a:cubicBezTo>
                    <a:pt x="757" y="1353"/>
                    <a:pt x="758" y="1350"/>
                    <a:pt x="759" y="1346"/>
                  </a:cubicBezTo>
                  <a:cubicBezTo>
                    <a:pt x="761" y="1343"/>
                    <a:pt x="762" y="1339"/>
                    <a:pt x="764" y="1336"/>
                  </a:cubicBezTo>
                  <a:cubicBezTo>
                    <a:pt x="767" y="1333"/>
                    <a:pt x="770" y="1331"/>
                    <a:pt x="773" y="1329"/>
                  </a:cubicBezTo>
                  <a:cubicBezTo>
                    <a:pt x="776" y="1327"/>
                    <a:pt x="780" y="1325"/>
                    <a:pt x="783" y="1323"/>
                  </a:cubicBezTo>
                  <a:cubicBezTo>
                    <a:pt x="785" y="1322"/>
                    <a:pt x="787" y="1321"/>
                    <a:pt x="789" y="1320"/>
                  </a:cubicBezTo>
                  <a:cubicBezTo>
                    <a:pt x="789" y="1321"/>
                    <a:pt x="789" y="1321"/>
                    <a:pt x="789" y="1321"/>
                  </a:cubicBezTo>
                  <a:cubicBezTo>
                    <a:pt x="789" y="1321"/>
                    <a:pt x="789" y="1322"/>
                    <a:pt x="789" y="1322"/>
                  </a:cubicBezTo>
                  <a:cubicBezTo>
                    <a:pt x="789" y="1322"/>
                    <a:pt x="789" y="1322"/>
                    <a:pt x="788" y="1323"/>
                  </a:cubicBezTo>
                  <a:cubicBezTo>
                    <a:pt x="788" y="1323"/>
                    <a:pt x="788" y="1324"/>
                    <a:pt x="788" y="1325"/>
                  </a:cubicBezTo>
                  <a:cubicBezTo>
                    <a:pt x="788" y="1325"/>
                    <a:pt x="788" y="1326"/>
                    <a:pt x="788" y="1327"/>
                  </a:cubicBezTo>
                  <a:cubicBezTo>
                    <a:pt x="788" y="1327"/>
                    <a:pt x="788" y="1327"/>
                    <a:pt x="788" y="1328"/>
                  </a:cubicBezTo>
                  <a:cubicBezTo>
                    <a:pt x="788" y="1328"/>
                    <a:pt x="788" y="1328"/>
                    <a:pt x="788" y="1329"/>
                  </a:cubicBezTo>
                  <a:cubicBezTo>
                    <a:pt x="788" y="1330"/>
                    <a:pt x="788" y="1330"/>
                    <a:pt x="788" y="1331"/>
                  </a:cubicBezTo>
                  <a:cubicBezTo>
                    <a:pt x="788" y="1333"/>
                    <a:pt x="788" y="1334"/>
                    <a:pt x="788" y="1336"/>
                  </a:cubicBezTo>
                  <a:cubicBezTo>
                    <a:pt x="788" y="1337"/>
                    <a:pt x="788" y="1339"/>
                    <a:pt x="788" y="1341"/>
                  </a:cubicBezTo>
                  <a:cubicBezTo>
                    <a:pt x="789" y="1342"/>
                    <a:pt x="789" y="1344"/>
                    <a:pt x="789" y="1346"/>
                  </a:cubicBezTo>
                  <a:cubicBezTo>
                    <a:pt x="789" y="1346"/>
                    <a:pt x="790" y="1347"/>
                    <a:pt x="790" y="1348"/>
                  </a:cubicBezTo>
                  <a:cubicBezTo>
                    <a:pt x="788" y="1348"/>
                    <a:pt x="788" y="1348"/>
                    <a:pt x="788" y="1348"/>
                  </a:cubicBezTo>
                  <a:cubicBezTo>
                    <a:pt x="789" y="1348"/>
                    <a:pt x="789" y="1348"/>
                    <a:pt x="790" y="1348"/>
                  </a:cubicBezTo>
                  <a:cubicBezTo>
                    <a:pt x="790" y="1348"/>
                    <a:pt x="790" y="1348"/>
                    <a:pt x="790" y="1349"/>
                  </a:cubicBezTo>
                  <a:cubicBezTo>
                    <a:pt x="775" y="1362"/>
                    <a:pt x="795" y="1373"/>
                    <a:pt x="804" y="1383"/>
                  </a:cubicBezTo>
                  <a:cubicBezTo>
                    <a:pt x="807" y="1376"/>
                    <a:pt x="813" y="1368"/>
                    <a:pt x="810" y="1360"/>
                  </a:cubicBezTo>
                  <a:cubicBezTo>
                    <a:pt x="807" y="1354"/>
                    <a:pt x="799" y="1350"/>
                    <a:pt x="793" y="1349"/>
                  </a:cubicBezTo>
                  <a:cubicBezTo>
                    <a:pt x="792" y="1348"/>
                    <a:pt x="792" y="1346"/>
                    <a:pt x="792" y="1345"/>
                  </a:cubicBezTo>
                  <a:cubicBezTo>
                    <a:pt x="791" y="1344"/>
                    <a:pt x="791" y="1342"/>
                    <a:pt x="791" y="1341"/>
                  </a:cubicBezTo>
                  <a:cubicBezTo>
                    <a:pt x="791" y="1339"/>
                    <a:pt x="790" y="1337"/>
                    <a:pt x="790" y="1336"/>
                  </a:cubicBezTo>
                  <a:cubicBezTo>
                    <a:pt x="790" y="1334"/>
                    <a:pt x="790" y="1333"/>
                    <a:pt x="790" y="1331"/>
                  </a:cubicBezTo>
                  <a:cubicBezTo>
                    <a:pt x="790" y="1331"/>
                    <a:pt x="790" y="1330"/>
                    <a:pt x="790" y="1329"/>
                  </a:cubicBezTo>
                  <a:cubicBezTo>
                    <a:pt x="790" y="1329"/>
                    <a:pt x="790" y="1328"/>
                    <a:pt x="790" y="1328"/>
                  </a:cubicBezTo>
                  <a:cubicBezTo>
                    <a:pt x="790" y="1328"/>
                    <a:pt x="790" y="1327"/>
                    <a:pt x="790" y="1327"/>
                  </a:cubicBezTo>
                  <a:cubicBezTo>
                    <a:pt x="790" y="1326"/>
                    <a:pt x="791" y="1326"/>
                    <a:pt x="791" y="1325"/>
                  </a:cubicBezTo>
                  <a:cubicBezTo>
                    <a:pt x="791" y="1325"/>
                    <a:pt x="791" y="1324"/>
                    <a:pt x="791" y="1323"/>
                  </a:cubicBezTo>
                  <a:cubicBezTo>
                    <a:pt x="791" y="1323"/>
                    <a:pt x="791" y="1323"/>
                    <a:pt x="791" y="1323"/>
                  </a:cubicBezTo>
                  <a:cubicBezTo>
                    <a:pt x="791" y="1322"/>
                    <a:pt x="791" y="1322"/>
                    <a:pt x="791" y="1322"/>
                  </a:cubicBezTo>
                  <a:cubicBezTo>
                    <a:pt x="791" y="1321"/>
                    <a:pt x="791" y="1321"/>
                    <a:pt x="791" y="1320"/>
                  </a:cubicBezTo>
                  <a:cubicBezTo>
                    <a:pt x="791" y="1320"/>
                    <a:pt x="791" y="1319"/>
                    <a:pt x="791" y="1319"/>
                  </a:cubicBezTo>
                  <a:cubicBezTo>
                    <a:pt x="792" y="1319"/>
                    <a:pt x="793" y="1318"/>
                    <a:pt x="794" y="1317"/>
                  </a:cubicBezTo>
                  <a:cubicBezTo>
                    <a:pt x="796" y="1316"/>
                    <a:pt x="797" y="1315"/>
                    <a:pt x="799" y="1313"/>
                  </a:cubicBezTo>
                  <a:cubicBezTo>
                    <a:pt x="799" y="1313"/>
                    <a:pt x="800" y="1313"/>
                    <a:pt x="800" y="1312"/>
                  </a:cubicBezTo>
                  <a:cubicBezTo>
                    <a:pt x="801" y="1312"/>
                    <a:pt x="801" y="1312"/>
                    <a:pt x="801" y="1312"/>
                  </a:cubicBezTo>
                  <a:cubicBezTo>
                    <a:pt x="801" y="1311"/>
                    <a:pt x="801" y="1311"/>
                    <a:pt x="801" y="1311"/>
                  </a:cubicBezTo>
                  <a:cubicBezTo>
                    <a:pt x="801" y="1311"/>
                    <a:pt x="801" y="1311"/>
                    <a:pt x="801" y="1311"/>
                  </a:cubicBezTo>
                  <a:cubicBezTo>
                    <a:pt x="802" y="1310"/>
                    <a:pt x="803" y="1309"/>
                    <a:pt x="803" y="1308"/>
                  </a:cubicBezTo>
                  <a:cubicBezTo>
                    <a:pt x="804" y="1307"/>
                    <a:pt x="805" y="1305"/>
                    <a:pt x="806" y="1304"/>
                  </a:cubicBezTo>
                  <a:cubicBezTo>
                    <a:pt x="806" y="1304"/>
                    <a:pt x="806" y="1304"/>
                    <a:pt x="806" y="1304"/>
                  </a:cubicBezTo>
                  <a:cubicBezTo>
                    <a:pt x="806" y="1305"/>
                    <a:pt x="806" y="1305"/>
                    <a:pt x="806" y="1306"/>
                  </a:cubicBezTo>
                  <a:cubicBezTo>
                    <a:pt x="806" y="1306"/>
                    <a:pt x="806" y="1306"/>
                    <a:pt x="806" y="1307"/>
                  </a:cubicBezTo>
                  <a:cubicBezTo>
                    <a:pt x="806" y="1307"/>
                    <a:pt x="806" y="1307"/>
                    <a:pt x="806" y="1307"/>
                  </a:cubicBezTo>
                  <a:cubicBezTo>
                    <a:pt x="806" y="1307"/>
                    <a:pt x="806" y="1307"/>
                    <a:pt x="806" y="1308"/>
                  </a:cubicBezTo>
                  <a:cubicBezTo>
                    <a:pt x="807" y="1308"/>
                    <a:pt x="807" y="1309"/>
                    <a:pt x="807" y="1310"/>
                  </a:cubicBezTo>
                  <a:cubicBezTo>
                    <a:pt x="807" y="1310"/>
                    <a:pt x="808" y="1311"/>
                    <a:pt x="808" y="1312"/>
                  </a:cubicBezTo>
                  <a:cubicBezTo>
                    <a:pt x="808" y="1313"/>
                    <a:pt x="809" y="1314"/>
                    <a:pt x="809" y="1314"/>
                  </a:cubicBezTo>
                  <a:cubicBezTo>
                    <a:pt x="809" y="1315"/>
                    <a:pt x="810" y="1316"/>
                    <a:pt x="810" y="1317"/>
                  </a:cubicBezTo>
                  <a:cubicBezTo>
                    <a:pt x="810" y="1317"/>
                    <a:pt x="811" y="1318"/>
                    <a:pt x="811" y="1319"/>
                  </a:cubicBezTo>
                  <a:cubicBezTo>
                    <a:pt x="811" y="1319"/>
                    <a:pt x="811" y="1319"/>
                    <a:pt x="811" y="1319"/>
                  </a:cubicBezTo>
                  <a:cubicBezTo>
                    <a:pt x="812" y="1320"/>
                    <a:pt x="812" y="1320"/>
                    <a:pt x="812" y="1320"/>
                  </a:cubicBezTo>
                  <a:cubicBezTo>
                    <a:pt x="805" y="1332"/>
                    <a:pt x="817" y="1336"/>
                    <a:pt x="824" y="1342"/>
                  </a:cubicBezTo>
                  <a:cubicBezTo>
                    <a:pt x="832" y="1328"/>
                    <a:pt x="830" y="1318"/>
                    <a:pt x="814" y="1318"/>
                  </a:cubicBezTo>
                  <a:cubicBezTo>
                    <a:pt x="814" y="1318"/>
                    <a:pt x="813" y="1318"/>
                    <a:pt x="813" y="1318"/>
                  </a:cubicBezTo>
                  <a:cubicBezTo>
                    <a:pt x="813" y="1317"/>
                    <a:pt x="813" y="1316"/>
                    <a:pt x="812" y="1316"/>
                  </a:cubicBezTo>
                  <a:cubicBezTo>
                    <a:pt x="812" y="1315"/>
                    <a:pt x="811" y="1314"/>
                    <a:pt x="811" y="1313"/>
                  </a:cubicBezTo>
                  <a:cubicBezTo>
                    <a:pt x="811" y="1313"/>
                    <a:pt x="810" y="1312"/>
                    <a:pt x="810" y="1311"/>
                  </a:cubicBezTo>
                  <a:cubicBezTo>
                    <a:pt x="810" y="1310"/>
                    <a:pt x="809" y="1310"/>
                    <a:pt x="809" y="1309"/>
                  </a:cubicBezTo>
                  <a:cubicBezTo>
                    <a:pt x="809" y="1308"/>
                    <a:pt x="809" y="1307"/>
                    <a:pt x="808" y="1307"/>
                  </a:cubicBezTo>
                  <a:cubicBezTo>
                    <a:pt x="808" y="1307"/>
                    <a:pt x="808" y="1307"/>
                    <a:pt x="808" y="1306"/>
                  </a:cubicBezTo>
                  <a:cubicBezTo>
                    <a:pt x="808" y="1306"/>
                    <a:pt x="808" y="1306"/>
                    <a:pt x="808" y="1306"/>
                  </a:cubicBezTo>
                  <a:cubicBezTo>
                    <a:pt x="808" y="1306"/>
                    <a:pt x="808" y="1305"/>
                    <a:pt x="808" y="1305"/>
                  </a:cubicBezTo>
                  <a:cubicBezTo>
                    <a:pt x="808" y="1305"/>
                    <a:pt x="807" y="1304"/>
                    <a:pt x="807" y="1304"/>
                  </a:cubicBezTo>
                  <a:cubicBezTo>
                    <a:pt x="807" y="1304"/>
                    <a:pt x="807" y="1303"/>
                    <a:pt x="807" y="1303"/>
                  </a:cubicBezTo>
                  <a:cubicBezTo>
                    <a:pt x="808" y="1301"/>
                    <a:pt x="809" y="1299"/>
                    <a:pt x="809" y="1297"/>
                  </a:cubicBezTo>
                  <a:cubicBezTo>
                    <a:pt x="811" y="1293"/>
                    <a:pt x="812" y="1288"/>
                    <a:pt x="814" y="1285"/>
                  </a:cubicBezTo>
                  <a:cubicBezTo>
                    <a:pt x="815" y="1281"/>
                    <a:pt x="817" y="1277"/>
                    <a:pt x="820" y="1274"/>
                  </a:cubicBezTo>
                  <a:cubicBezTo>
                    <a:pt x="820" y="1273"/>
                    <a:pt x="820" y="1273"/>
                    <a:pt x="820" y="1273"/>
                  </a:cubicBezTo>
                  <a:cubicBezTo>
                    <a:pt x="821" y="1273"/>
                    <a:pt x="821" y="1272"/>
                    <a:pt x="821" y="1272"/>
                  </a:cubicBezTo>
                  <a:cubicBezTo>
                    <a:pt x="822" y="1271"/>
                    <a:pt x="822" y="1271"/>
                    <a:pt x="822" y="1271"/>
                  </a:cubicBezTo>
                  <a:cubicBezTo>
                    <a:pt x="822" y="1271"/>
                    <a:pt x="822" y="1271"/>
                    <a:pt x="822" y="1271"/>
                  </a:cubicBezTo>
                  <a:cubicBezTo>
                    <a:pt x="822" y="1271"/>
                    <a:pt x="822" y="1271"/>
                    <a:pt x="822" y="1271"/>
                  </a:cubicBezTo>
                  <a:cubicBezTo>
                    <a:pt x="823" y="1270"/>
                    <a:pt x="823" y="1270"/>
                    <a:pt x="823" y="1270"/>
                  </a:cubicBezTo>
                  <a:cubicBezTo>
                    <a:pt x="824" y="1269"/>
                    <a:pt x="825" y="1269"/>
                    <a:pt x="826" y="1268"/>
                  </a:cubicBezTo>
                  <a:cubicBezTo>
                    <a:pt x="826" y="1267"/>
                    <a:pt x="827" y="1267"/>
                    <a:pt x="828" y="1266"/>
                  </a:cubicBezTo>
                  <a:cubicBezTo>
                    <a:pt x="834" y="1261"/>
                    <a:pt x="840" y="1257"/>
                    <a:pt x="845" y="1253"/>
                  </a:cubicBezTo>
                  <a:cubicBezTo>
                    <a:pt x="851" y="1249"/>
                    <a:pt x="857" y="1245"/>
                    <a:pt x="862" y="1242"/>
                  </a:cubicBezTo>
                  <a:cubicBezTo>
                    <a:pt x="864" y="1242"/>
                    <a:pt x="865" y="1241"/>
                    <a:pt x="866" y="1240"/>
                  </a:cubicBezTo>
                  <a:cubicBezTo>
                    <a:pt x="866" y="1240"/>
                    <a:pt x="866" y="1240"/>
                    <a:pt x="866" y="1240"/>
                  </a:cubicBezTo>
                  <a:cubicBezTo>
                    <a:pt x="850" y="1263"/>
                    <a:pt x="833" y="1293"/>
                    <a:pt x="812" y="1309"/>
                  </a:cubicBezTo>
                  <a:cubicBezTo>
                    <a:pt x="837" y="1296"/>
                    <a:pt x="853" y="1268"/>
                    <a:pt x="872" y="1250"/>
                  </a:cubicBezTo>
                  <a:cubicBezTo>
                    <a:pt x="891" y="1232"/>
                    <a:pt x="910" y="1218"/>
                    <a:pt x="932" y="1200"/>
                  </a:cubicBezTo>
                  <a:cubicBezTo>
                    <a:pt x="948" y="1187"/>
                    <a:pt x="994" y="1198"/>
                    <a:pt x="1011" y="1212"/>
                  </a:cubicBezTo>
                  <a:cubicBezTo>
                    <a:pt x="1033" y="1231"/>
                    <a:pt x="1038" y="1265"/>
                    <a:pt x="1057" y="1286"/>
                  </a:cubicBezTo>
                  <a:cubicBezTo>
                    <a:pt x="1073" y="1304"/>
                    <a:pt x="1087" y="1321"/>
                    <a:pt x="1097" y="1344"/>
                  </a:cubicBezTo>
                  <a:cubicBezTo>
                    <a:pt x="1107" y="1367"/>
                    <a:pt x="1102" y="1385"/>
                    <a:pt x="1106" y="1409"/>
                  </a:cubicBezTo>
                  <a:cubicBezTo>
                    <a:pt x="1110" y="1433"/>
                    <a:pt x="1125" y="1451"/>
                    <a:pt x="1132" y="1474"/>
                  </a:cubicBezTo>
                  <a:cubicBezTo>
                    <a:pt x="1139" y="1495"/>
                    <a:pt x="1144" y="1514"/>
                    <a:pt x="1154" y="1535"/>
                  </a:cubicBezTo>
                  <a:cubicBezTo>
                    <a:pt x="1176" y="1585"/>
                    <a:pt x="1178" y="1642"/>
                    <a:pt x="1190" y="1692"/>
                  </a:cubicBezTo>
                  <a:cubicBezTo>
                    <a:pt x="1199" y="1733"/>
                    <a:pt x="1200" y="1766"/>
                    <a:pt x="1168" y="1807"/>
                  </a:cubicBezTo>
                  <a:cubicBezTo>
                    <a:pt x="1146" y="1835"/>
                    <a:pt x="1128" y="1854"/>
                    <a:pt x="1095" y="1877"/>
                  </a:cubicBezTo>
                  <a:cubicBezTo>
                    <a:pt x="1059" y="1895"/>
                    <a:pt x="1011" y="1896"/>
                    <a:pt x="972" y="1904"/>
                  </a:cubicBezTo>
                  <a:cubicBezTo>
                    <a:pt x="920" y="1914"/>
                    <a:pt x="859" y="1908"/>
                    <a:pt x="811" y="1938"/>
                  </a:cubicBezTo>
                  <a:cubicBezTo>
                    <a:pt x="774" y="1960"/>
                    <a:pt x="754" y="1985"/>
                    <a:pt x="711" y="2003"/>
                  </a:cubicBezTo>
                  <a:cubicBezTo>
                    <a:pt x="701" y="2007"/>
                    <a:pt x="692" y="2011"/>
                    <a:pt x="683" y="2015"/>
                  </a:cubicBezTo>
                  <a:cubicBezTo>
                    <a:pt x="682" y="2015"/>
                    <a:pt x="682" y="2015"/>
                    <a:pt x="682" y="2015"/>
                  </a:cubicBezTo>
                  <a:cubicBezTo>
                    <a:pt x="679" y="2015"/>
                    <a:pt x="675" y="2014"/>
                    <a:pt x="672" y="2014"/>
                  </a:cubicBezTo>
                  <a:cubicBezTo>
                    <a:pt x="668" y="2013"/>
                    <a:pt x="664" y="2012"/>
                    <a:pt x="660" y="2011"/>
                  </a:cubicBezTo>
                  <a:cubicBezTo>
                    <a:pt x="657" y="2011"/>
                    <a:pt x="655" y="2010"/>
                    <a:pt x="653" y="2010"/>
                  </a:cubicBezTo>
                  <a:cubicBezTo>
                    <a:pt x="651" y="2009"/>
                    <a:pt x="649" y="2009"/>
                    <a:pt x="647" y="2009"/>
                  </a:cubicBezTo>
                  <a:cubicBezTo>
                    <a:pt x="642" y="2008"/>
                    <a:pt x="637" y="2007"/>
                    <a:pt x="633" y="2006"/>
                  </a:cubicBezTo>
                  <a:cubicBezTo>
                    <a:pt x="630" y="2006"/>
                    <a:pt x="628" y="2006"/>
                    <a:pt x="626" y="2006"/>
                  </a:cubicBezTo>
                  <a:cubicBezTo>
                    <a:pt x="624" y="2006"/>
                    <a:pt x="623" y="2006"/>
                    <a:pt x="622" y="2006"/>
                  </a:cubicBezTo>
                  <a:cubicBezTo>
                    <a:pt x="621" y="2006"/>
                    <a:pt x="621" y="2006"/>
                    <a:pt x="620" y="2006"/>
                  </a:cubicBezTo>
                  <a:cubicBezTo>
                    <a:pt x="619" y="2006"/>
                    <a:pt x="619" y="2006"/>
                    <a:pt x="619" y="2006"/>
                  </a:cubicBezTo>
                  <a:cubicBezTo>
                    <a:pt x="619" y="2006"/>
                    <a:pt x="619" y="2006"/>
                    <a:pt x="619" y="2006"/>
                  </a:cubicBezTo>
                  <a:cubicBezTo>
                    <a:pt x="618" y="2006"/>
                    <a:pt x="618" y="2006"/>
                    <a:pt x="618" y="2006"/>
                  </a:cubicBezTo>
                  <a:cubicBezTo>
                    <a:pt x="617" y="2006"/>
                    <a:pt x="616" y="2006"/>
                    <a:pt x="615" y="2006"/>
                  </a:cubicBezTo>
                  <a:cubicBezTo>
                    <a:pt x="614" y="2007"/>
                    <a:pt x="613" y="2007"/>
                    <a:pt x="611" y="2007"/>
                  </a:cubicBezTo>
                  <a:cubicBezTo>
                    <a:pt x="609" y="2007"/>
                    <a:pt x="607" y="2008"/>
                    <a:pt x="605" y="2008"/>
                  </a:cubicBezTo>
                  <a:cubicBezTo>
                    <a:pt x="600" y="2010"/>
                    <a:pt x="596" y="2011"/>
                    <a:pt x="593" y="2013"/>
                  </a:cubicBezTo>
                  <a:cubicBezTo>
                    <a:pt x="589" y="2014"/>
                    <a:pt x="585" y="2016"/>
                    <a:pt x="582" y="2017"/>
                  </a:cubicBezTo>
                  <a:cubicBezTo>
                    <a:pt x="579" y="2019"/>
                    <a:pt x="577" y="2021"/>
                    <a:pt x="574" y="2022"/>
                  </a:cubicBezTo>
                  <a:cubicBezTo>
                    <a:pt x="572" y="2024"/>
                    <a:pt x="570" y="2025"/>
                    <a:pt x="568" y="2026"/>
                  </a:cubicBezTo>
                  <a:cubicBezTo>
                    <a:pt x="566" y="2027"/>
                    <a:pt x="565" y="2028"/>
                    <a:pt x="564" y="2029"/>
                  </a:cubicBezTo>
                  <a:cubicBezTo>
                    <a:pt x="563" y="2030"/>
                    <a:pt x="563" y="2030"/>
                    <a:pt x="563" y="2030"/>
                  </a:cubicBezTo>
                  <a:cubicBezTo>
                    <a:pt x="563" y="2030"/>
                    <a:pt x="563" y="2030"/>
                    <a:pt x="564" y="2029"/>
                  </a:cubicBezTo>
                  <a:cubicBezTo>
                    <a:pt x="565" y="2029"/>
                    <a:pt x="567" y="2028"/>
                    <a:pt x="569" y="2028"/>
                  </a:cubicBezTo>
                  <a:cubicBezTo>
                    <a:pt x="571" y="2027"/>
                    <a:pt x="573" y="2026"/>
                    <a:pt x="576" y="2025"/>
                  </a:cubicBezTo>
                  <a:cubicBezTo>
                    <a:pt x="578" y="2024"/>
                    <a:pt x="581" y="2023"/>
                    <a:pt x="584" y="2022"/>
                  </a:cubicBezTo>
                  <a:cubicBezTo>
                    <a:pt x="587" y="2020"/>
                    <a:pt x="591" y="2019"/>
                    <a:pt x="595" y="2018"/>
                  </a:cubicBezTo>
                  <a:cubicBezTo>
                    <a:pt x="598" y="2017"/>
                    <a:pt x="602" y="2016"/>
                    <a:pt x="606" y="2015"/>
                  </a:cubicBezTo>
                  <a:cubicBezTo>
                    <a:pt x="608" y="2015"/>
                    <a:pt x="610" y="2015"/>
                    <a:pt x="612" y="2014"/>
                  </a:cubicBezTo>
                  <a:cubicBezTo>
                    <a:pt x="613" y="2014"/>
                    <a:pt x="615" y="2014"/>
                    <a:pt x="616" y="2014"/>
                  </a:cubicBezTo>
                  <a:cubicBezTo>
                    <a:pt x="617" y="2014"/>
                    <a:pt x="618" y="2014"/>
                    <a:pt x="619" y="2014"/>
                  </a:cubicBezTo>
                  <a:cubicBezTo>
                    <a:pt x="619" y="2014"/>
                    <a:pt x="619" y="2014"/>
                    <a:pt x="619" y="2014"/>
                  </a:cubicBezTo>
                  <a:cubicBezTo>
                    <a:pt x="619" y="2014"/>
                    <a:pt x="619" y="2014"/>
                    <a:pt x="619" y="2014"/>
                  </a:cubicBezTo>
                  <a:cubicBezTo>
                    <a:pt x="619" y="2014"/>
                    <a:pt x="619" y="2014"/>
                    <a:pt x="619" y="2014"/>
                  </a:cubicBezTo>
                  <a:cubicBezTo>
                    <a:pt x="619" y="2014"/>
                    <a:pt x="619" y="2014"/>
                    <a:pt x="619" y="2014"/>
                  </a:cubicBezTo>
                  <a:cubicBezTo>
                    <a:pt x="620" y="2014"/>
                    <a:pt x="620" y="2014"/>
                    <a:pt x="620" y="2014"/>
                  </a:cubicBezTo>
                  <a:cubicBezTo>
                    <a:pt x="620" y="2014"/>
                    <a:pt x="620" y="2014"/>
                    <a:pt x="620" y="2014"/>
                  </a:cubicBezTo>
                  <a:cubicBezTo>
                    <a:pt x="621" y="2014"/>
                    <a:pt x="622" y="2014"/>
                    <a:pt x="622" y="2014"/>
                  </a:cubicBezTo>
                  <a:cubicBezTo>
                    <a:pt x="623" y="2014"/>
                    <a:pt x="624" y="2014"/>
                    <a:pt x="625" y="2014"/>
                  </a:cubicBezTo>
                  <a:cubicBezTo>
                    <a:pt x="627" y="2014"/>
                    <a:pt x="630" y="2014"/>
                    <a:pt x="632" y="2014"/>
                  </a:cubicBezTo>
                  <a:cubicBezTo>
                    <a:pt x="636" y="2015"/>
                    <a:pt x="641" y="2015"/>
                    <a:pt x="645" y="2016"/>
                  </a:cubicBezTo>
                  <a:cubicBezTo>
                    <a:pt x="647" y="2016"/>
                    <a:pt x="650" y="2017"/>
                    <a:pt x="652" y="2017"/>
                  </a:cubicBezTo>
                  <a:cubicBezTo>
                    <a:pt x="654" y="2018"/>
                    <a:pt x="656" y="2018"/>
                    <a:pt x="658" y="2018"/>
                  </a:cubicBezTo>
                  <a:cubicBezTo>
                    <a:pt x="663" y="2019"/>
                    <a:pt x="667" y="2019"/>
                    <a:pt x="671" y="2020"/>
                  </a:cubicBezTo>
                  <a:cubicBezTo>
                    <a:pt x="671" y="2020"/>
                    <a:pt x="671" y="2020"/>
                    <a:pt x="671" y="2020"/>
                  </a:cubicBezTo>
                  <a:cubicBezTo>
                    <a:pt x="653" y="2026"/>
                    <a:pt x="635" y="2033"/>
                    <a:pt x="617" y="2038"/>
                  </a:cubicBezTo>
                  <a:cubicBezTo>
                    <a:pt x="602" y="2042"/>
                    <a:pt x="588" y="2047"/>
                    <a:pt x="573" y="2053"/>
                  </a:cubicBezTo>
                  <a:cubicBezTo>
                    <a:pt x="573" y="2053"/>
                    <a:pt x="572" y="2053"/>
                    <a:pt x="572" y="2052"/>
                  </a:cubicBezTo>
                  <a:cubicBezTo>
                    <a:pt x="571" y="2052"/>
                    <a:pt x="569" y="2052"/>
                    <a:pt x="568" y="2052"/>
                  </a:cubicBezTo>
                  <a:cubicBezTo>
                    <a:pt x="567" y="2052"/>
                    <a:pt x="566" y="2052"/>
                    <a:pt x="565" y="2052"/>
                  </a:cubicBezTo>
                  <a:cubicBezTo>
                    <a:pt x="563" y="2051"/>
                    <a:pt x="562" y="2051"/>
                    <a:pt x="561" y="2051"/>
                  </a:cubicBezTo>
                  <a:cubicBezTo>
                    <a:pt x="559" y="2051"/>
                    <a:pt x="558" y="2051"/>
                    <a:pt x="556" y="2051"/>
                  </a:cubicBezTo>
                  <a:cubicBezTo>
                    <a:pt x="555" y="2051"/>
                    <a:pt x="553" y="2051"/>
                    <a:pt x="552" y="2051"/>
                  </a:cubicBezTo>
                  <a:cubicBezTo>
                    <a:pt x="550" y="2051"/>
                    <a:pt x="549" y="2051"/>
                    <a:pt x="547" y="2051"/>
                  </a:cubicBezTo>
                  <a:cubicBezTo>
                    <a:pt x="544" y="2051"/>
                    <a:pt x="541" y="2051"/>
                    <a:pt x="537" y="2052"/>
                  </a:cubicBezTo>
                  <a:cubicBezTo>
                    <a:pt x="534" y="2052"/>
                    <a:pt x="531" y="2053"/>
                    <a:pt x="527" y="2053"/>
                  </a:cubicBezTo>
                  <a:cubicBezTo>
                    <a:pt x="524" y="2054"/>
                    <a:pt x="520" y="2054"/>
                    <a:pt x="517" y="2055"/>
                  </a:cubicBezTo>
                  <a:cubicBezTo>
                    <a:pt x="514" y="2056"/>
                    <a:pt x="511" y="2057"/>
                    <a:pt x="508" y="2058"/>
                  </a:cubicBezTo>
                  <a:cubicBezTo>
                    <a:pt x="506" y="2058"/>
                    <a:pt x="505" y="2059"/>
                    <a:pt x="503" y="2059"/>
                  </a:cubicBezTo>
                  <a:cubicBezTo>
                    <a:pt x="502" y="2060"/>
                    <a:pt x="500" y="2060"/>
                    <a:pt x="499" y="2061"/>
                  </a:cubicBezTo>
                  <a:cubicBezTo>
                    <a:pt x="498" y="2062"/>
                    <a:pt x="496" y="2062"/>
                    <a:pt x="495" y="2063"/>
                  </a:cubicBezTo>
                  <a:cubicBezTo>
                    <a:pt x="494" y="2063"/>
                    <a:pt x="493" y="2064"/>
                    <a:pt x="491" y="2064"/>
                  </a:cubicBezTo>
                  <a:cubicBezTo>
                    <a:pt x="490" y="2065"/>
                    <a:pt x="489" y="2065"/>
                    <a:pt x="488" y="2066"/>
                  </a:cubicBezTo>
                  <a:cubicBezTo>
                    <a:pt x="487" y="2066"/>
                    <a:pt x="486" y="2067"/>
                    <a:pt x="485" y="2067"/>
                  </a:cubicBezTo>
                  <a:cubicBezTo>
                    <a:pt x="484" y="2068"/>
                    <a:pt x="483" y="2068"/>
                    <a:pt x="483" y="2069"/>
                  </a:cubicBezTo>
                  <a:cubicBezTo>
                    <a:pt x="482" y="2069"/>
                    <a:pt x="481" y="2070"/>
                    <a:pt x="481" y="2070"/>
                  </a:cubicBezTo>
                  <a:cubicBezTo>
                    <a:pt x="479" y="2071"/>
                    <a:pt x="478" y="2072"/>
                    <a:pt x="478" y="2072"/>
                  </a:cubicBezTo>
                  <a:cubicBezTo>
                    <a:pt x="477" y="2072"/>
                    <a:pt x="477" y="2073"/>
                    <a:pt x="477" y="2073"/>
                  </a:cubicBezTo>
                  <a:cubicBezTo>
                    <a:pt x="477" y="2073"/>
                    <a:pt x="477" y="2073"/>
                    <a:pt x="478" y="2072"/>
                  </a:cubicBezTo>
                  <a:cubicBezTo>
                    <a:pt x="479" y="2072"/>
                    <a:pt x="480" y="2072"/>
                    <a:pt x="481" y="2072"/>
                  </a:cubicBezTo>
                  <a:cubicBezTo>
                    <a:pt x="482" y="2071"/>
                    <a:pt x="483" y="2071"/>
                    <a:pt x="484" y="2071"/>
                  </a:cubicBezTo>
                  <a:cubicBezTo>
                    <a:pt x="484" y="2071"/>
                    <a:pt x="485" y="2071"/>
                    <a:pt x="486" y="2070"/>
                  </a:cubicBezTo>
                  <a:cubicBezTo>
                    <a:pt x="487" y="2070"/>
                    <a:pt x="488" y="2070"/>
                    <a:pt x="490" y="2069"/>
                  </a:cubicBezTo>
                  <a:cubicBezTo>
                    <a:pt x="491" y="2069"/>
                    <a:pt x="492" y="2069"/>
                    <a:pt x="493" y="2069"/>
                  </a:cubicBezTo>
                  <a:cubicBezTo>
                    <a:pt x="494" y="2068"/>
                    <a:pt x="495" y="2068"/>
                    <a:pt x="497" y="2068"/>
                  </a:cubicBezTo>
                  <a:cubicBezTo>
                    <a:pt x="498" y="2067"/>
                    <a:pt x="499" y="2067"/>
                    <a:pt x="501" y="2067"/>
                  </a:cubicBezTo>
                  <a:cubicBezTo>
                    <a:pt x="502" y="2067"/>
                    <a:pt x="502" y="2066"/>
                    <a:pt x="503" y="2066"/>
                  </a:cubicBezTo>
                  <a:cubicBezTo>
                    <a:pt x="504" y="2066"/>
                    <a:pt x="504" y="2066"/>
                    <a:pt x="505" y="2066"/>
                  </a:cubicBezTo>
                  <a:cubicBezTo>
                    <a:pt x="507" y="2065"/>
                    <a:pt x="508" y="2065"/>
                    <a:pt x="510" y="2065"/>
                  </a:cubicBezTo>
                  <a:cubicBezTo>
                    <a:pt x="511" y="2064"/>
                    <a:pt x="513" y="2064"/>
                    <a:pt x="514" y="2064"/>
                  </a:cubicBezTo>
                  <a:cubicBezTo>
                    <a:pt x="516" y="2063"/>
                    <a:pt x="517" y="2063"/>
                    <a:pt x="519" y="2063"/>
                  </a:cubicBezTo>
                  <a:cubicBezTo>
                    <a:pt x="522" y="2062"/>
                    <a:pt x="525" y="2062"/>
                    <a:pt x="529" y="2061"/>
                  </a:cubicBezTo>
                  <a:cubicBezTo>
                    <a:pt x="532" y="2060"/>
                    <a:pt x="535" y="2060"/>
                    <a:pt x="538" y="2059"/>
                  </a:cubicBezTo>
                  <a:cubicBezTo>
                    <a:pt x="540" y="2059"/>
                    <a:pt x="541" y="2059"/>
                    <a:pt x="543" y="2059"/>
                  </a:cubicBezTo>
                  <a:cubicBezTo>
                    <a:pt x="545" y="2058"/>
                    <a:pt x="546" y="2058"/>
                    <a:pt x="548" y="2058"/>
                  </a:cubicBezTo>
                  <a:cubicBezTo>
                    <a:pt x="549" y="2058"/>
                    <a:pt x="551" y="2058"/>
                    <a:pt x="552" y="2057"/>
                  </a:cubicBezTo>
                  <a:cubicBezTo>
                    <a:pt x="553" y="2057"/>
                    <a:pt x="554" y="2057"/>
                    <a:pt x="554" y="2057"/>
                  </a:cubicBezTo>
                  <a:cubicBezTo>
                    <a:pt x="555" y="2057"/>
                    <a:pt x="556" y="2057"/>
                    <a:pt x="557" y="2057"/>
                  </a:cubicBezTo>
                  <a:cubicBezTo>
                    <a:pt x="558" y="2057"/>
                    <a:pt x="559" y="2057"/>
                    <a:pt x="561" y="2057"/>
                  </a:cubicBezTo>
                  <a:cubicBezTo>
                    <a:pt x="562" y="2056"/>
                    <a:pt x="563" y="2056"/>
                    <a:pt x="565" y="2056"/>
                  </a:cubicBezTo>
                  <a:cubicBezTo>
                    <a:pt x="565" y="2056"/>
                    <a:pt x="565" y="2056"/>
                    <a:pt x="565" y="2056"/>
                  </a:cubicBezTo>
                  <a:cubicBezTo>
                    <a:pt x="536" y="2068"/>
                    <a:pt x="509" y="2083"/>
                    <a:pt x="484" y="2102"/>
                  </a:cubicBezTo>
                  <a:cubicBezTo>
                    <a:pt x="484" y="2102"/>
                    <a:pt x="483" y="2103"/>
                    <a:pt x="483" y="2103"/>
                  </a:cubicBezTo>
                  <a:cubicBezTo>
                    <a:pt x="478" y="2107"/>
                    <a:pt x="473" y="2110"/>
                    <a:pt x="468" y="2114"/>
                  </a:cubicBezTo>
                  <a:cubicBezTo>
                    <a:pt x="466" y="2116"/>
                    <a:pt x="463" y="2118"/>
                    <a:pt x="461" y="2120"/>
                  </a:cubicBezTo>
                  <a:cubicBezTo>
                    <a:pt x="458" y="2122"/>
                    <a:pt x="456" y="2124"/>
                    <a:pt x="453" y="2126"/>
                  </a:cubicBezTo>
                  <a:cubicBezTo>
                    <a:pt x="448" y="2130"/>
                    <a:pt x="443" y="2134"/>
                    <a:pt x="438" y="2138"/>
                  </a:cubicBezTo>
                  <a:cubicBezTo>
                    <a:pt x="433" y="2142"/>
                    <a:pt x="427" y="2146"/>
                    <a:pt x="422" y="2149"/>
                  </a:cubicBezTo>
                  <a:cubicBezTo>
                    <a:pt x="419" y="2150"/>
                    <a:pt x="416" y="2152"/>
                    <a:pt x="413" y="2153"/>
                  </a:cubicBezTo>
                  <a:cubicBezTo>
                    <a:pt x="411" y="2154"/>
                    <a:pt x="408" y="2155"/>
                    <a:pt x="405" y="2156"/>
                  </a:cubicBezTo>
                  <a:cubicBezTo>
                    <a:pt x="404" y="2157"/>
                    <a:pt x="404" y="2157"/>
                    <a:pt x="403" y="2157"/>
                  </a:cubicBezTo>
                  <a:cubicBezTo>
                    <a:pt x="402" y="2157"/>
                    <a:pt x="402" y="2158"/>
                    <a:pt x="401" y="2158"/>
                  </a:cubicBezTo>
                  <a:cubicBezTo>
                    <a:pt x="400" y="2158"/>
                    <a:pt x="399" y="2158"/>
                    <a:pt x="399" y="2158"/>
                  </a:cubicBezTo>
                  <a:cubicBezTo>
                    <a:pt x="398" y="2159"/>
                    <a:pt x="398" y="2159"/>
                    <a:pt x="398" y="2159"/>
                  </a:cubicBezTo>
                  <a:cubicBezTo>
                    <a:pt x="397" y="2159"/>
                    <a:pt x="397" y="2159"/>
                    <a:pt x="397" y="2159"/>
                  </a:cubicBezTo>
                  <a:cubicBezTo>
                    <a:pt x="397" y="2159"/>
                    <a:pt x="397" y="2159"/>
                    <a:pt x="397" y="2159"/>
                  </a:cubicBezTo>
                  <a:cubicBezTo>
                    <a:pt x="397" y="2159"/>
                    <a:pt x="397" y="2159"/>
                    <a:pt x="397" y="2159"/>
                  </a:cubicBezTo>
                  <a:cubicBezTo>
                    <a:pt x="397" y="2159"/>
                    <a:pt x="397" y="2159"/>
                    <a:pt x="397" y="2159"/>
                  </a:cubicBezTo>
                  <a:cubicBezTo>
                    <a:pt x="397" y="2159"/>
                    <a:pt x="397" y="2159"/>
                    <a:pt x="397" y="2159"/>
                  </a:cubicBezTo>
                  <a:cubicBezTo>
                    <a:pt x="395" y="2159"/>
                    <a:pt x="394" y="2160"/>
                    <a:pt x="392" y="2160"/>
                  </a:cubicBezTo>
                  <a:cubicBezTo>
                    <a:pt x="392" y="2160"/>
                    <a:pt x="391" y="2160"/>
                    <a:pt x="390" y="2160"/>
                  </a:cubicBezTo>
                  <a:cubicBezTo>
                    <a:pt x="390" y="2160"/>
                    <a:pt x="389" y="2161"/>
                    <a:pt x="388" y="2161"/>
                  </a:cubicBezTo>
                  <a:cubicBezTo>
                    <a:pt x="383" y="2162"/>
                    <a:pt x="377" y="2162"/>
                    <a:pt x="373" y="2163"/>
                  </a:cubicBezTo>
                  <a:cubicBezTo>
                    <a:pt x="368" y="2164"/>
                    <a:pt x="363" y="2165"/>
                    <a:pt x="359" y="2166"/>
                  </a:cubicBezTo>
                  <a:cubicBezTo>
                    <a:pt x="359" y="2166"/>
                    <a:pt x="358" y="2166"/>
                    <a:pt x="358" y="2166"/>
                  </a:cubicBezTo>
                  <a:cubicBezTo>
                    <a:pt x="357" y="2167"/>
                    <a:pt x="357" y="2167"/>
                    <a:pt x="356" y="2167"/>
                  </a:cubicBezTo>
                  <a:cubicBezTo>
                    <a:pt x="355" y="2167"/>
                    <a:pt x="354" y="2167"/>
                    <a:pt x="354" y="2168"/>
                  </a:cubicBezTo>
                  <a:cubicBezTo>
                    <a:pt x="352" y="2169"/>
                    <a:pt x="350" y="2169"/>
                    <a:pt x="349" y="2170"/>
                  </a:cubicBezTo>
                  <a:cubicBezTo>
                    <a:pt x="348" y="2170"/>
                    <a:pt x="348" y="2171"/>
                    <a:pt x="347" y="2171"/>
                  </a:cubicBezTo>
                  <a:cubicBezTo>
                    <a:pt x="347" y="2171"/>
                    <a:pt x="346" y="2172"/>
                    <a:pt x="346" y="2172"/>
                  </a:cubicBezTo>
                  <a:cubicBezTo>
                    <a:pt x="345" y="2172"/>
                    <a:pt x="345" y="2172"/>
                    <a:pt x="344" y="2173"/>
                  </a:cubicBezTo>
                  <a:cubicBezTo>
                    <a:pt x="344" y="2173"/>
                    <a:pt x="344" y="2173"/>
                    <a:pt x="343" y="2174"/>
                  </a:cubicBezTo>
                  <a:cubicBezTo>
                    <a:pt x="342" y="2175"/>
                    <a:pt x="342" y="2175"/>
                    <a:pt x="342" y="2175"/>
                  </a:cubicBezTo>
                  <a:cubicBezTo>
                    <a:pt x="342" y="2175"/>
                    <a:pt x="342" y="2175"/>
                    <a:pt x="344" y="2174"/>
                  </a:cubicBezTo>
                  <a:cubicBezTo>
                    <a:pt x="344" y="2174"/>
                    <a:pt x="344" y="2174"/>
                    <a:pt x="345" y="2173"/>
                  </a:cubicBezTo>
                  <a:cubicBezTo>
                    <a:pt x="345" y="2173"/>
                    <a:pt x="346" y="2173"/>
                    <a:pt x="346" y="2173"/>
                  </a:cubicBezTo>
                  <a:cubicBezTo>
                    <a:pt x="347" y="2173"/>
                    <a:pt x="347" y="2172"/>
                    <a:pt x="348" y="2172"/>
                  </a:cubicBezTo>
                  <a:cubicBezTo>
                    <a:pt x="348" y="2172"/>
                    <a:pt x="349" y="2172"/>
                    <a:pt x="350" y="2171"/>
                  </a:cubicBezTo>
                  <a:cubicBezTo>
                    <a:pt x="352" y="2170"/>
                    <a:pt x="356" y="2170"/>
                    <a:pt x="360" y="2169"/>
                  </a:cubicBezTo>
                  <a:cubicBezTo>
                    <a:pt x="364" y="2168"/>
                    <a:pt x="368" y="2168"/>
                    <a:pt x="373" y="2168"/>
                  </a:cubicBezTo>
                  <a:cubicBezTo>
                    <a:pt x="378" y="2167"/>
                    <a:pt x="383" y="2167"/>
                    <a:pt x="389" y="2167"/>
                  </a:cubicBezTo>
                  <a:cubicBezTo>
                    <a:pt x="390" y="2167"/>
                    <a:pt x="391" y="2166"/>
                    <a:pt x="391" y="2166"/>
                  </a:cubicBezTo>
                  <a:cubicBezTo>
                    <a:pt x="392" y="2166"/>
                    <a:pt x="393" y="2166"/>
                    <a:pt x="394" y="2166"/>
                  </a:cubicBezTo>
                  <a:cubicBezTo>
                    <a:pt x="395" y="2166"/>
                    <a:pt x="396" y="2166"/>
                    <a:pt x="398" y="2165"/>
                  </a:cubicBezTo>
                  <a:cubicBezTo>
                    <a:pt x="400" y="2165"/>
                    <a:pt x="401" y="2165"/>
                    <a:pt x="403" y="2164"/>
                  </a:cubicBezTo>
                  <a:cubicBezTo>
                    <a:pt x="403" y="2164"/>
                    <a:pt x="404" y="2164"/>
                    <a:pt x="405" y="2164"/>
                  </a:cubicBezTo>
                  <a:cubicBezTo>
                    <a:pt x="406" y="2164"/>
                    <a:pt x="406" y="2163"/>
                    <a:pt x="407" y="2163"/>
                  </a:cubicBezTo>
                  <a:cubicBezTo>
                    <a:pt x="410" y="2162"/>
                    <a:pt x="413" y="2161"/>
                    <a:pt x="416" y="2160"/>
                  </a:cubicBezTo>
                  <a:cubicBezTo>
                    <a:pt x="418" y="2159"/>
                    <a:pt x="419" y="2158"/>
                    <a:pt x="421" y="2158"/>
                  </a:cubicBezTo>
                  <a:cubicBezTo>
                    <a:pt x="423" y="2157"/>
                    <a:pt x="424" y="2156"/>
                    <a:pt x="425" y="2155"/>
                  </a:cubicBezTo>
                  <a:cubicBezTo>
                    <a:pt x="431" y="2152"/>
                    <a:pt x="437" y="2148"/>
                    <a:pt x="442" y="2144"/>
                  </a:cubicBezTo>
                  <a:cubicBezTo>
                    <a:pt x="445" y="2142"/>
                    <a:pt x="448" y="2140"/>
                    <a:pt x="450" y="2138"/>
                  </a:cubicBezTo>
                  <a:cubicBezTo>
                    <a:pt x="450" y="2138"/>
                    <a:pt x="450" y="2138"/>
                    <a:pt x="450" y="2138"/>
                  </a:cubicBezTo>
                  <a:cubicBezTo>
                    <a:pt x="450" y="2138"/>
                    <a:pt x="450" y="2138"/>
                    <a:pt x="451" y="2138"/>
                  </a:cubicBezTo>
                  <a:cubicBezTo>
                    <a:pt x="453" y="2136"/>
                    <a:pt x="456" y="2134"/>
                    <a:pt x="458" y="2132"/>
                  </a:cubicBezTo>
                  <a:cubicBezTo>
                    <a:pt x="461" y="2130"/>
                    <a:pt x="463" y="2128"/>
                    <a:pt x="465" y="2126"/>
                  </a:cubicBezTo>
                  <a:cubicBezTo>
                    <a:pt x="468" y="2124"/>
                    <a:pt x="470" y="2121"/>
                    <a:pt x="473" y="2119"/>
                  </a:cubicBezTo>
                  <a:cubicBezTo>
                    <a:pt x="477" y="2115"/>
                    <a:pt x="482" y="2112"/>
                    <a:pt x="486" y="2108"/>
                  </a:cubicBezTo>
                  <a:cubicBezTo>
                    <a:pt x="489" y="2106"/>
                    <a:pt x="491" y="2104"/>
                    <a:pt x="493" y="2102"/>
                  </a:cubicBezTo>
                  <a:cubicBezTo>
                    <a:pt x="508" y="2096"/>
                    <a:pt x="524" y="2091"/>
                    <a:pt x="539" y="2085"/>
                  </a:cubicBezTo>
                  <a:cubicBezTo>
                    <a:pt x="539" y="2086"/>
                    <a:pt x="539" y="2086"/>
                    <a:pt x="539" y="2086"/>
                  </a:cubicBezTo>
                  <a:cubicBezTo>
                    <a:pt x="538" y="2087"/>
                    <a:pt x="537" y="2087"/>
                    <a:pt x="537" y="2088"/>
                  </a:cubicBezTo>
                  <a:cubicBezTo>
                    <a:pt x="536" y="2089"/>
                    <a:pt x="535" y="2089"/>
                    <a:pt x="535" y="2090"/>
                  </a:cubicBezTo>
                  <a:cubicBezTo>
                    <a:pt x="533" y="2091"/>
                    <a:pt x="532" y="2093"/>
                    <a:pt x="531" y="2094"/>
                  </a:cubicBezTo>
                  <a:cubicBezTo>
                    <a:pt x="528" y="2097"/>
                    <a:pt x="526" y="2100"/>
                    <a:pt x="523" y="2103"/>
                  </a:cubicBezTo>
                  <a:cubicBezTo>
                    <a:pt x="521" y="2106"/>
                    <a:pt x="518" y="2109"/>
                    <a:pt x="516" y="2112"/>
                  </a:cubicBezTo>
                  <a:cubicBezTo>
                    <a:pt x="514" y="2115"/>
                    <a:pt x="512" y="2118"/>
                    <a:pt x="509" y="2121"/>
                  </a:cubicBezTo>
                  <a:cubicBezTo>
                    <a:pt x="507" y="2124"/>
                    <a:pt x="505" y="2126"/>
                    <a:pt x="503" y="2128"/>
                  </a:cubicBezTo>
                  <a:cubicBezTo>
                    <a:pt x="502" y="2129"/>
                    <a:pt x="502" y="2130"/>
                    <a:pt x="501" y="2130"/>
                  </a:cubicBezTo>
                  <a:cubicBezTo>
                    <a:pt x="500" y="2131"/>
                    <a:pt x="500" y="2131"/>
                    <a:pt x="499" y="2132"/>
                  </a:cubicBezTo>
                  <a:cubicBezTo>
                    <a:pt x="499" y="2132"/>
                    <a:pt x="499" y="2132"/>
                    <a:pt x="499" y="2133"/>
                  </a:cubicBezTo>
                  <a:cubicBezTo>
                    <a:pt x="498" y="2133"/>
                    <a:pt x="498" y="2133"/>
                    <a:pt x="498" y="2133"/>
                  </a:cubicBezTo>
                  <a:cubicBezTo>
                    <a:pt x="497" y="2134"/>
                    <a:pt x="497" y="2134"/>
                    <a:pt x="496" y="2135"/>
                  </a:cubicBezTo>
                  <a:cubicBezTo>
                    <a:pt x="495" y="2136"/>
                    <a:pt x="494" y="2136"/>
                    <a:pt x="493" y="2137"/>
                  </a:cubicBezTo>
                  <a:cubicBezTo>
                    <a:pt x="492" y="2138"/>
                    <a:pt x="491" y="2139"/>
                    <a:pt x="490" y="2139"/>
                  </a:cubicBezTo>
                  <a:cubicBezTo>
                    <a:pt x="489" y="2140"/>
                    <a:pt x="488" y="2140"/>
                    <a:pt x="487" y="2141"/>
                  </a:cubicBezTo>
                  <a:cubicBezTo>
                    <a:pt x="486" y="2142"/>
                    <a:pt x="486" y="2142"/>
                    <a:pt x="485" y="2142"/>
                  </a:cubicBezTo>
                  <a:cubicBezTo>
                    <a:pt x="483" y="2143"/>
                    <a:pt x="482" y="2144"/>
                    <a:pt x="481" y="2144"/>
                  </a:cubicBezTo>
                  <a:cubicBezTo>
                    <a:pt x="480" y="2144"/>
                    <a:pt x="480" y="2145"/>
                    <a:pt x="480" y="2145"/>
                  </a:cubicBezTo>
                  <a:cubicBezTo>
                    <a:pt x="480" y="2145"/>
                    <a:pt x="480" y="2145"/>
                    <a:pt x="481" y="2144"/>
                  </a:cubicBezTo>
                  <a:cubicBezTo>
                    <a:pt x="482" y="2144"/>
                    <a:pt x="482" y="2144"/>
                    <a:pt x="483" y="2144"/>
                  </a:cubicBezTo>
                  <a:cubicBezTo>
                    <a:pt x="484" y="2144"/>
                    <a:pt x="484" y="2144"/>
                    <a:pt x="485" y="2144"/>
                  </a:cubicBezTo>
                  <a:cubicBezTo>
                    <a:pt x="486" y="2144"/>
                    <a:pt x="487" y="2143"/>
                    <a:pt x="488" y="2143"/>
                  </a:cubicBezTo>
                  <a:cubicBezTo>
                    <a:pt x="489" y="2143"/>
                    <a:pt x="490" y="2142"/>
                    <a:pt x="491" y="2142"/>
                  </a:cubicBezTo>
                  <a:cubicBezTo>
                    <a:pt x="492" y="2142"/>
                    <a:pt x="494" y="2141"/>
                    <a:pt x="495" y="2141"/>
                  </a:cubicBezTo>
                  <a:cubicBezTo>
                    <a:pt x="496" y="2140"/>
                    <a:pt x="497" y="2139"/>
                    <a:pt x="499" y="2138"/>
                  </a:cubicBezTo>
                  <a:cubicBezTo>
                    <a:pt x="501" y="2137"/>
                    <a:pt x="504" y="2135"/>
                    <a:pt x="507" y="2133"/>
                  </a:cubicBezTo>
                  <a:cubicBezTo>
                    <a:pt x="509" y="2131"/>
                    <a:pt x="512" y="2128"/>
                    <a:pt x="515" y="2126"/>
                  </a:cubicBezTo>
                  <a:cubicBezTo>
                    <a:pt x="515" y="2125"/>
                    <a:pt x="516" y="2124"/>
                    <a:pt x="517" y="2124"/>
                  </a:cubicBezTo>
                  <a:cubicBezTo>
                    <a:pt x="517" y="2123"/>
                    <a:pt x="518" y="2122"/>
                    <a:pt x="518" y="2121"/>
                  </a:cubicBezTo>
                  <a:cubicBezTo>
                    <a:pt x="520" y="2120"/>
                    <a:pt x="521" y="2119"/>
                    <a:pt x="522" y="2117"/>
                  </a:cubicBezTo>
                  <a:cubicBezTo>
                    <a:pt x="525" y="2114"/>
                    <a:pt x="527" y="2111"/>
                    <a:pt x="529" y="2108"/>
                  </a:cubicBezTo>
                  <a:cubicBezTo>
                    <a:pt x="532" y="2105"/>
                    <a:pt x="534" y="2102"/>
                    <a:pt x="536" y="2099"/>
                  </a:cubicBezTo>
                  <a:cubicBezTo>
                    <a:pt x="539" y="2096"/>
                    <a:pt x="541" y="2094"/>
                    <a:pt x="544" y="2091"/>
                  </a:cubicBezTo>
                  <a:cubicBezTo>
                    <a:pt x="544" y="2090"/>
                    <a:pt x="545" y="2090"/>
                    <a:pt x="545" y="2089"/>
                  </a:cubicBezTo>
                  <a:cubicBezTo>
                    <a:pt x="546" y="2089"/>
                    <a:pt x="547" y="2088"/>
                    <a:pt x="547" y="2087"/>
                  </a:cubicBezTo>
                  <a:cubicBezTo>
                    <a:pt x="548" y="2086"/>
                    <a:pt x="550" y="2085"/>
                    <a:pt x="551" y="2084"/>
                  </a:cubicBezTo>
                  <a:cubicBezTo>
                    <a:pt x="552" y="2084"/>
                    <a:pt x="552" y="2083"/>
                    <a:pt x="553" y="2083"/>
                  </a:cubicBezTo>
                  <a:cubicBezTo>
                    <a:pt x="553" y="2082"/>
                    <a:pt x="554" y="2082"/>
                    <a:pt x="555" y="2081"/>
                  </a:cubicBezTo>
                  <a:cubicBezTo>
                    <a:pt x="555" y="2081"/>
                    <a:pt x="555" y="2081"/>
                    <a:pt x="555" y="2081"/>
                  </a:cubicBezTo>
                  <a:cubicBezTo>
                    <a:pt x="556" y="2080"/>
                    <a:pt x="556" y="2080"/>
                    <a:pt x="556" y="2080"/>
                  </a:cubicBezTo>
                  <a:cubicBezTo>
                    <a:pt x="557" y="2080"/>
                    <a:pt x="557" y="2079"/>
                    <a:pt x="558" y="2079"/>
                  </a:cubicBezTo>
                  <a:cubicBezTo>
                    <a:pt x="559" y="2078"/>
                    <a:pt x="559" y="2078"/>
                    <a:pt x="560" y="2078"/>
                  </a:cubicBezTo>
                  <a:cubicBezTo>
                    <a:pt x="563" y="2076"/>
                    <a:pt x="567" y="2075"/>
                    <a:pt x="570" y="2073"/>
                  </a:cubicBezTo>
                  <a:cubicBezTo>
                    <a:pt x="572" y="2072"/>
                    <a:pt x="573" y="2072"/>
                    <a:pt x="574" y="2072"/>
                  </a:cubicBezTo>
                  <a:cubicBezTo>
                    <a:pt x="575" y="2072"/>
                    <a:pt x="575" y="2071"/>
                    <a:pt x="575" y="2071"/>
                  </a:cubicBezTo>
                  <a:cubicBezTo>
                    <a:pt x="575" y="2071"/>
                    <a:pt x="575" y="2071"/>
                    <a:pt x="574" y="2071"/>
                  </a:cubicBezTo>
                  <a:cubicBezTo>
                    <a:pt x="574" y="2071"/>
                    <a:pt x="574" y="2071"/>
                    <a:pt x="573" y="2071"/>
                  </a:cubicBezTo>
                  <a:cubicBezTo>
                    <a:pt x="574" y="2071"/>
                    <a:pt x="575" y="2070"/>
                    <a:pt x="576" y="2070"/>
                  </a:cubicBezTo>
                  <a:cubicBezTo>
                    <a:pt x="615" y="2048"/>
                    <a:pt x="656" y="2033"/>
                    <a:pt x="697" y="2025"/>
                  </a:cubicBezTo>
                  <a:cubicBezTo>
                    <a:pt x="696" y="2026"/>
                    <a:pt x="695" y="2026"/>
                    <a:pt x="694" y="2027"/>
                  </a:cubicBezTo>
                  <a:cubicBezTo>
                    <a:pt x="689" y="2031"/>
                    <a:pt x="683" y="2035"/>
                    <a:pt x="678" y="2038"/>
                  </a:cubicBezTo>
                  <a:cubicBezTo>
                    <a:pt x="672" y="2042"/>
                    <a:pt x="666" y="2046"/>
                    <a:pt x="661" y="2050"/>
                  </a:cubicBezTo>
                  <a:cubicBezTo>
                    <a:pt x="659" y="2051"/>
                    <a:pt x="658" y="2052"/>
                    <a:pt x="656" y="2053"/>
                  </a:cubicBezTo>
                  <a:cubicBezTo>
                    <a:pt x="655" y="2054"/>
                    <a:pt x="653" y="2055"/>
                    <a:pt x="652" y="2056"/>
                  </a:cubicBezTo>
                  <a:cubicBezTo>
                    <a:pt x="651" y="2057"/>
                    <a:pt x="649" y="2059"/>
                    <a:pt x="648" y="2060"/>
                  </a:cubicBezTo>
                  <a:cubicBezTo>
                    <a:pt x="646" y="2061"/>
                    <a:pt x="645" y="2062"/>
                    <a:pt x="643" y="2063"/>
                  </a:cubicBezTo>
                  <a:cubicBezTo>
                    <a:pt x="641" y="2065"/>
                    <a:pt x="638" y="2068"/>
                    <a:pt x="635" y="2070"/>
                  </a:cubicBezTo>
                  <a:cubicBezTo>
                    <a:pt x="634" y="2072"/>
                    <a:pt x="632" y="2073"/>
                    <a:pt x="631" y="2074"/>
                  </a:cubicBezTo>
                  <a:cubicBezTo>
                    <a:pt x="629" y="2076"/>
                    <a:pt x="629" y="2076"/>
                    <a:pt x="629" y="2076"/>
                  </a:cubicBezTo>
                  <a:cubicBezTo>
                    <a:pt x="627" y="2078"/>
                    <a:pt x="627" y="2078"/>
                    <a:pt x="627" y="2078"/>
                  </a:cubicBezTo>
                  <a:cubicBezTo>
                    <a:pt x="625" y="2079"/>
                    <a:pt x="624" y="2080"/>
                    <a:pt x="622" y="2082"/>
                  </a:cubicBezTo>
                  <a:cubicBezTo>
                    <a:pt x="621" y="2083"/>
                    <a:pt x="620" y="2084"/>
                    <a:pt x="618" y="2086"/>
                  </a:cubicBezTo>
                  <a:cubicBezTo>
                    <a:pt x="617" y="2087"/>
                    <a:pt x="615" y="2088"/>
                    <a:pt x="614" y="2090"/>
                  </a:cubicBezTo>
                  <a:cubicBezTo>
                    <a:pt x="613" y="2091"/>
                    <a:pt x="611" y="2092"/>
                    <a:pt x="610" y="2094"/>
                  </a:cubicBezTo>
                  <a:cubicBezTo>
                    <a:pt x="599" y="2105"/>
                    <a:pt x="589" y="2116"/>
                    <a:pt x="578" y="2128"/>
                  </a:cubicBezTo>
                  <a:cubicBezTo>
                    <a:pt x="577" y="2130"/>
                    <a:pt x="576" y="2131"/>
                    <a:pt x="575" y="2132"/>
                  </a:cubicBezTo>
                  <a:cubicBezTo>
                    <a:pt x="571" y="2135"/>
                    <a:pt x="566" y="2137"/>
                    <a:pt x="561" y="2140"/>
                  </a:cubicBezTo>
                  <a:cubicBezTo>
                    <a:pt x="558" y="2142"/>
                    <a:pt x="555" y="2143"/>
                    <a:pt x="552" y="2145"/>
                  </a:cubicBezTo>
                  <a:cubicBezTo>
                    <a:pt x="549" y="2147"/>
                    <a:pt x="546" y="2148"/>
                    <a:pt x="542" y="2150"/>
                  </a:cubicBezTo>
                  <a:cubicBezTo>
                    <a:pt x="536" y="2153"/>
                    <a:pt x="528" y="2157"/>
                    <a:pt x="521" y="2160"/>
                  </a:cubicBezTo>
                  <a:cubicBezTo>
                    <a:pt x="519" y="2161"/>
                    <a:pt x="517" y="2162"/>
                    <a:pt x="515" y="2163"/>
                  </a:cubicBezTo>
                  <a:cubicBezTo>
                    <a:pt x="514" y="2164"/>
                    <a:pt x="512" y="2164"/>
                    <a:pt x="510" y="2165"/>
                  </a:cubicBezTo>
                  <a:cubicBezTo>
                    <a:pt x="508" y="2166"/>
                    <a:pt x="506" y="2167"/>
                    <a:pt x="504" y="2168"/>
                  </a:cubicBezTo>
                  <a:cubicBezTo>
                    <a:pt x="502" y="2168"/>
                    <a:pt x="500" y="2169"/>
                    <a:pt x="498" y="2170"/>
                  </a:cubicBezTo>
                  <a:cubicBezTo>
                    <a:pt x="497" y="2170"/>
                    <a:pt x="496" y="2171"/>
                    <a:pt x="495" y="2171"/>
                  </a:cubicBezTo>
                  <a:cubicBezTo>
                    <a:pt x="494" y="2172"/>
                    <a:pt x="493" y="2172"/>
                    <a:pt x="492" y="2172"/>
                  </a:cubicBezTo>
                  <a:cubicBezTo>
                    <a:pt x="490" y="2173"/>
                    <a:pt x="488" y="2174"/>
                    <a:pt x="486" y="2175"/>
                  </a:cubicBezTo>
                  <a:cubicBezTo>
                    <a:pt x="484" y="2176"/>
                    <a:pt x="482" y="2176"/>
                    <a:pt x="480" y="2177"/>
                  </a:cubicBezTo>
                  <a:cubicBezTo>
                    <a:pt x="478" y="2178"/>
                    <a:pt x="476" y="2179"/>
                    <a:pt x="474" y="2179"/>
                  </a:cubicBezTo>
                  <a:cubicBezTo>
                    <a:pt x="470" y="2181"/>
                    <a:pt x="466" y="2182"/>
                    <a:pt x="461" y="2183"/>
                  </a:cubicBezTo>
                  <a:cubicBezTo>
                    <a:pt x="459" y="2184"/>
                    <a:pt x="457" y="2185"/>
                    <a:pt x="455" y="2185"/>
                  </a:cubicBezTo>
                  <a:cubicBezTo>
                    <a:pt x="453" y="2186"/>
                    <a:pt x="451" y="2187"/>
                    <a:pt x="449" y="2187"/>
                  </a:cubicBezTo>
                  <a:cubicBezTo>
                    <a:pt x="448" y="2188"/>
                    <a:pt x="447" y="2188"/>
                    <a:pt x="446" y="2188"/>
                  </a:cubicBezTo>
                  <a:cubicBezTo>
                    <a:pt x="445" y="2189"/>
                    <a:pt x="445" y="2189"/>
                    <a:pt x="445" y="2189"/>
                  </a:cubicBezTo>
                  <a:cubicBezTo>
                    <a:pt x="443" y="2189"/>
                    <a:pt x="443" y="2189"/>
                    <a:pt x="443" y="2189"/>
                  </a:cubicBezTo>
                  <a:cubicBezTo>
                    <a:pt x="441" y="2190"/>
                    <a:pt x="439" y="2190"/>
                    <a:pt x="437" y="2191"/>
                  </a:cubicBezTo>
                  <a:cubicBezTo>
                    <a:pt x="433" y="2192"/>
                    <a:pt x="429" y="2193"/>
                    <a:pt x="425" y="2194"/>
                  </a:cubicBezTo>
                  <a:cubicBezTo>
                    <a:pt x="417" y="2197"/>
                    <a:pt x="409" y="2199"/>
                    <a:pt x="402" y="2201"/>
                  </a:cubicBezTo>
                  <a:cubicBezTo>
                    <a:pt x="399" y="2202"/>
                    <a:pt x="395" y="2204"/>
                    <a:pt x="392" y="2205"/>
                  </a:cubicBezTo>
                  <a:cubicBezTo>
                    <a:pt x="388" y="2206"/>
                    <a:pt x="385" y="2208"/>
                    <a:pt x="382" y="2209"/>
                  </a:cubicBezTo>
                  <a:cubicBezTo>
                    <a:pt x="379" y="2210"/>
                    <a:pt x="376" y="2212"/>
                    <a:pt x="374" y="2213"/>
                  </a:cubicBezTo>
                  <a:cubicBezTo>
                    <a:pt x="372" y="2214"/>
                    <a:pt x="371" y="2214"/>
                    <a:pt x="370" y="2215"/>
                  </a:cubicBezTo>
                  <a:cubicBezTo>
                    <a:pt x="368" y="2216"/>
                    <a:pt x="367" y="2217"/>
                    <a:pt x="366" y="2217"/>
                  </a:cubicBezTo>
                  <a:cubicBezTo>
                    <a:pt x="361" y="2220"/>
                    <a:pt x="358" y="2223"/>
                    <a:pt x="355" y="2225"/>
                  </a:cubicBezTo>
                  <a:cubicBezTo>
                    <a:pt x="353" y="2226"/>
                    <a:pt x="352" y="2227"/>
                    <a:pt x="351" y="2228"/>
                  </a:cubicBezTo>
                  <a:cubicBezTo>
                    <a:pt x="349" y="2229"/>
                    <a:pt x="348" y="2230"/>
                    <a:pt x="348" y="2231"/>
                  </a:cubicBezTo>
                  <a:cubicBezTo>
                    <a:pt x="346" y="2232"/>
                    <a:pt x="345" y="2233"/>
                    <a:pt x="345" y="2233"/>
                  </a:cubicBezTo>
                  <a:cubicBezTo>
                    <a:pt x="345" y="2233"/>
                    <a:pt x="346" y="2233"/>
                    <a:pt x="348" y="2231"/>
                  </a:cubicBezTo>
                  <a:cubicBezTo>
                    <a:pt x="349" y="2231"/>
                    <a:pt x="350" y="2230"/>
                    <a:pt x="351" y="2229"/>
                  </a:cubicBezTo>
                  <a:cubicBezTo>
                    <a:pt x="352" y="2228"/>
                    <a:pt x="354" y="2227"/>
                    <a:pt x="355" y="2226"/>
                  </a:cubicBezTo>
                  <a:cubicBezTo>
                    <a:pt x="359" y="2224"/>
                    <a:pt x="363" y="2222"/>
                    <a:pt x="367" y="2220"/>
                  </a:cubicBezTo>
                  <a:cubicBezTo>
                    <a:pt x="369" y="2219"/>
                    <a:pt x="370" y="2219"/>
                    <a:pt x="371" y="2218"/>
                  </a:cubicBezTo>
                  <a:cubicBezTo>
                    <a:pt x="372" y="2218"/>
                    <a:pt x="374" y="2217"/>
                    <a:pt x="375" y="2217"/>
                  </a:cubicBezTo>
                  <a:cubicBezTo>
                    <a:pt x="378" y="2215"/>
                    <a:pt x="381" y="2214"/>
                    <a:pt x="384" y="2213"/>
                  </a:cubicBezTo>
                  <a:cubicBezTo>
                    <a:pt x="390" y="2211"/>
                    <a:pt x="397" y="2209"/>
                    <a:pt x="404" y="2207"/>
                  </a:cubicBezTo>
                  <a:cubicBezTo>
                    <a:pt x="411" y="2205"/>
                    <a:pt x="419" y="2203"/>
                    <a:pt x="427" y="2201"/>
                  </a:cubicBezTo>
                  <a:cubicBezTo>
                    <a:pt x="431" y="2200"/>
                    <a:pt x="435" y="2199"/>
                    <a:pt x="439" y="2198"/>
                  </a:cubicBezTo>
                  <a:cubicBezTo>
                    <a:pt x="441" y="2198"/>
                    <a:pt x="443" y="2197"/>
                    <a:pt x="445" y="2196"/>
                  </a:cubicBezTo>
                  <a:cubicBezTo>
                    <a:pt x="447" y="2196"/>
                    <a:pt x="447" y="2196"/>
                    <a:pt x="447" y="2196"/>
                  </a:cubicBezTo>
                  <a:cubicBezTo>
                    <a:pt x="448" y="2196"/>
                    <a:pt x="448" y="2196"/>
                    <a:pt x="448" y="2196"/>
                  </a:cubicBezTo>
                  <a:cubicBezTo>
                    <a:pt x="449" y="2195"/>
                    <a:pt x="450" y="2195"/>
                    <a:pt x="451" y="2195"/>
                  </a:cubicBezTo>
                  <a:cubicBezTo>
                    <a:pt x="453" y="2194"/>
                    <a:pt x="455" y="2194"/>
                    <a:pt x="457" y="2193"/>
                  </a:cubicBezTo>
                  <a:cubicBezTo>
                    <a:pt x="455" y="2194"/>
                    <a:pt x="454" y="2195"/>
                    <a:pt x="452" y="2196"/>
                  </a:cubicBezTo>
                  <a:cubicBezTo>
                    <a:pt x="451" y="2197"/>
                    <a:pt x="450" y="2197"/>
                    <a:pt x="449" y="2198"/>
                  </a:cubicBezTo>
                  <a:cubicBezTo>
                    <a:pt x="448" y="2198"/>
                    <a:pt x="447" y="2199"/>
                    <a:pt x="446" y="2200"/>
                  </a:cubicBezTo>
                  <a:cubicBezTo>
                    <a:pt x="444" y="2201"/>
                    <a:pt x="442" y="2203"/>
                    <a:pt x="440" y="2204"/>
                  </a:cubicBezTo>
                  <a:cubicBezTo>
                    <a:pt x="435" y="2207"/>
                    <a:pt x="431" y="2210"/>
                    <a:pt x="427" y="2213"/>
                  </a:cubicBezTo>
                  <a:cubicBezTo>
                    <a:pt x="423" y="2217"/>
                    <a:pt x="419" y="2220"/>
                    <a:pt x="414" y="2224"/>
                  </a:cubicBezTo>
                  <a:cubicBezTo>
                    <a:pt x="411" y="2228"/>
                    <a:pt x="406" y="2231"/>
                    <a:pt x="403" y="2235"/>
                  </a:cubicBezTo>
                  <a:cubicBezTo>
                    <a:pt x="399" y="2239"/>
                    <a:pt x="396" y="2243"/>
                    <a:pt x="392" y="2247"/>
                  </a:cubicBezTo>
                  <a:cubicBezTo>
                    <a:pt x="390" y="2249"/>
                    <a:pt x="389" y="2251"/>
                    <a:pt x="387" y="2253"/>
                  </a:cubicBezTo>
                  <a:cubicBezTo>
                    <a:pt x="387" y="2254"/>
                    <a:pt x="386" y="2255"/>
                    <a:pt x="385" y="2256"/>
                  </a:cubicBezTo>
                  <a:cubicBezTo>
                    <a:pt x="384" y="2257"/>
                    <a:pt x="384" y="2258"/>
                    <a:pt x="383" y="2259"/>
                  </a:cubicBezTo>
                  <a:cubicBezTo>
                    <a:pt x="382" y="2260"/>
                    <a:pt x="380" y="2262"/>
                    <a:pt x="379" y="2264"/>
                  </a:cubicBezTo>
                  <a:cubicBezTo>
                    <a:pt x="378" y="2266"/>
                    <a:pt x="376" y="2268"/>
                    <a:pt x="375" y="2269"/>
                  </a:cubicBezTo>
                  <a:cubicBezTo>
                    <a:pt x="374" y="2271"/>
                    <a:pt x="373" y="2273"/>
                    <a:pt x="372" y="2274"/>
                  </a:cubicBezTo>
                  <a:cubicBezTo>
                    <a:pt x="371" y="2276"/>
                    <a:pt x="370" y="2277"/>
                    <a:pt x="369" y="2279"/>
                  </a:cubicBezTo>
                  <a:cubicBezTo>
                    <a:pt x="368" y="2280"/>
                    <a:pt x="368" y="2282"/>
                    <a:pt x="367" y="2283"/>
                  </a:cubicBezTo>
                  <a:cubicBezTo>
                    <a:pt x="366" y="2284"/>
                    <a:pt x="366" y="2285"/>
                    <a:pt x="365" y="2286"/>
                  </a:cubicBezTo>
                  <a:cubicBezTo>
                    <a:pt x="364" y="2288"/>
                    <a:pt x="363" y="2290"/>
                    <a:pt x="363" y="2291"/>
                  </a:cubicBezTo>
                  <a:cubicBezTo>
                    <a:pt x="362" y="2292"/>
                    <a:pt x="362" y="2293"/>
                    <a:pt x="362" y="2293"/>
                  </a:cubicBezTo>
                  <a:cubicBezTo>
                    <a:pt x="362" y="2293"/>
                    <a:pt x="362" y="2292"/>
                    <a:pt x="363" y="2291"/>
                  </a:cubicBezTo>
                  <a:cubicBezTo>
                    <a:pt x="364" y="2290"/>
                    <a:pt x="365" y="2289"/>
                    <a:pt x="366" y="2287"/>
                  </a:cubicBezTo>
                  <a:cubicBezTo>
                    <a:pt x="367" y="2286"/>
                    <a:pt x="368" y="2285"/>
                    <a:pt x="369" y="2284"/>
                  </a:cubicBezTo>
                  <a:cubicBezTo>
                    <a:pt x="370" y="2283"/>
                    <a:pt x="371" y="2282"/>
                    <a:pt x="372" y="2281"/>
                  </a:cubicBezTo>
                  <a:cubicBezTo>
                    <a:pt x="373" y="2279"/>
                    <a:pt x="374" y="2278"/>
                    <a:pt x="375" y="2276"/>
                  </a:cubicBezTo>
                  <a:cubicBezTo>
                    <a:pt x="376" y="2275"/>
                    <a:pt x="378" y="2274"/>
                    <a:pt x="379" y="2272"/>
                  </a:cubicBezTo>
                  <a:cubicBezTo>
                    <a:pt x="380" y="2271"/>
                    <a:pt x="382" y="2269"/>
                    <a:pt x="383" y="2267"/>
                  </a:cubicBezTo>
                  <a:cubicBezTo>
                    <a:pt x="384" y="2266"/>
                    <a:pt x="386" y="2264"/>
                    <a:pt x="387" y="2262"/>
                  </a:cubicBezTo>
                  <a:cubicBezTo>
                    <a:pt x="388" y="2261"/>
                    <a:pt x="389" y="2261"/>
                    <a:pt x="390" y="2260"/>
                  </a:cubicBezTo>
                  <a:cubicBezTo>
                    <a:pt x="391" y="2259"/>
                    <a:pt x="391" y="2258"/>
                    <a:pt x="392" y="2257"/>
                  </a:cubicBezTo>
                  <a:cubicBezTo>
                    <a:pt x="394" y="2255"/>
                    <a:pt x="396" y="2254"/>
                    <a:pt x="397" y="2252"/>
                  </a:cubicBezTo>
                  <a:cubicBezTo>
                    <a:pt x="399" y="2250"/>
                    <a:pt x="401" y="2248"/>
                    <a:pt x="403" y="2246"/>
                  </a:cubicBezTo>
                  <a:cubicBezTo>
                    <a:pt x="404" y="2245"/>
                    <a:pt x="404" y="2244"/>
                    <a:pt x="405" y="2244"/>
                  </a:cubicBezTo>
                  <a:cubicBezTo>
                    <a:pt x="406" y="2243"/>
                    <a:pt x="407" y="2242"/>
                    <a:pt x="408" y="2241"/>
                  </a:cubicBezTo>
                  <a:cubicBezTo>
                    <a:pt x="412" y="2237"/>
                    <a:pt x="416" y="2233"/>
                    <a:pt x="420" y="2230"/>
                  </a:cubicBezTo>
                  <a:cubicBezTo>
                    <a:pt x="424" y="2226"/>
                    <a:pt x="428" y="2223"/>
                    <a:pt x="432" y="2219"/>
                  </a:cubicBezTo>
                  <a:cubicBezTo>
                    <a:pt x="434" y="2218"/>
                    <a:pt x="436" y="2216"/>
                    <a:pt x="438" y="2214"/>
                  </a:cubicBezTo>
                  <a:cubicBezTo>
                    <a:pt x="440" y="2213"/>
                    <a:pt x="442" y="2211"/>
                    <a:pt x="444" y="2210"/>
                  </a:cubicBezTo>
                  <a:cubicBezTo>
                    <a:pt x="446" y="2208"/>
                    <a:pt x="448" y="2207"/>
                    <a:pt x="450" y="2205"/>
                  </a:cubicBezTo>
                  <a:cubicBezTo>
                    <a:pt x="451" y="2204"/>
                    <a:pt x="452" y="2204"/>
                    <a:pt x="452" y="2203"/>
                  </a:cubicBezTo>
                  <a:cubicBezTo>
                    <a:pt x="453" y="2202"/>
                    <a:pt x="454" y="2202"/>
                    <a:pt x="455" y="2201"/>
                  </a:cubicBezTo>
                  <a:cubicBezTo>
                    <a:pt x="457" y="2199"/>
                    <a:pt x="459" y="2198"/>
                    <a:pt x="461" y="2197"/>
                  </a:cubicBezTo>
                  <a:cubicBezTo>
                    <a:pt x="462" y="2196"/>
                    <a:pt x="464" y="2194"/>
                    <a:pt x="466" y="2193"/>
                  </a:cubicBezTo>
                  <a:cubicBezTo>
                    <a:pt x="467" y="2192"/>
                    <a:pt x="469" y="2191"/>
                    <a:pt x="471" y="2190"/>
                  </a:cubicBezTo>
                  <a:cubicBezTo>
                    <a:pt x="472" y="2189"/>
                    <a:pt x="473" y="2188"/>
                    <a:pt x="474" y="2187"/>
                  </a:cubicBezTo>
                  <a:cubicBezTo>
                    <a:pt x="475" y="2187"/>
                    <a:pt x="476" y="2187"/>
                    <a:pt x="476" y="2187"/>
                  </a:cubicBezTo>
                  <a:cubicBezTo>
                    <a:pt x="478" y="2186"/>
                    <a:pt x="481" y="2185"/>
                    <a:pt x="483" y="2184"/>
                  </a:cubicBezTo>
                  <a:cubicBezTo>
                    <a:pt x="485" y="2184"/>
                    <a:pt x="487" y="2183"/>
                    <a:pt x="489" y="2182"/>
                  </a:cubicBezTo>
                  <a:cubicBezTo>
                    <a:pt x="491" y="2181"/>
                    <a:pt x="493" y="2180"/>
                    <a:pt x="495" y="2180"/>
                  </a:cubicBezTo>
                  <a:cubicBezTo>
                    <a:pt x="496" y="2179"/>
                    <a:pt x="497" y="2179"/>
                    <a:pt x="498" y="2178"/>
                  </a:cubicBezTo>
                  <a:cubicBezTo>
                    <a:pt x="499" y="2178"/>
                    <a:pt x="500" y="2178"/>
                    <a:pt x="501" y="2177"/>
                  </a:cubicBezTo>
                  <a:cubicBezTo>
                    <a:pt x="503" y="2176"/>
                    <a:pt x="505" y="2175"/>
                    <a:pt x="507" y="2175"/>
                  </a:cubicBezTo>
                  <a:cubicBezTo>
                    <a:pt x="509" y="2174"/>
                    <a:pt x="511" y="2173"/>
                    <a:pt x="513" y="2172"/>
                  </a:cubicBezTo>
                  <a:cubicBezTo>
                    <a:pt x="515" y="2171"/>
                    <a:pt x="517" y="2170"/>
                    <a:pt x="518" y="2169"/>
                  </a:cubicBezTo>
                  <a:cubicBezTo>
                    <a:pt x="520" y="2168"/>
                    <a:pt x="522" y="2167"/>
                    <a:pt x="524" y="2166"/>
                  </a:cubicBezTo>
                  <a:cubicBezTo>
                    <a:pt x="526" y="2166"/>
                    <a:pt x="528" y="2165"/>
                    <a:pt x="530" y="2164"/>
                  </a:cubicBezTo>
                  <a:cubicBezTo>
                    <a:pt x="531" y="2163"/>
                    <a:pt x="533" y="2162"/>
                    <a:pt x="535" y="2161"/>
                  </a:cubicBezTo>
                  <a:cubicBezTo>
                    <a:pt x="538" y="2159"/>
                    <a:pt x="542" y="2157"/>
                    <a:pt x="545" y="2155"/>
                  </a:cubicBezTo>
                  <a:cubicBezTo>
                    <a:pt x="548" y="2153"/>
                    <a:pt x="552" y="2151"/>
                    <a:pt x="555" y="2150"/>
                  </a:cubicBezTo>
                  <a:cubicBezTo>
                    <a:pt x="558" y="2148"/>
                    <a:pt x="560" y="2146"/>
                    <a:pt x="563" y="2144"/>
                  </a:cubicBezTo>
                  <a:cubicBezTo>
                    <a:pt x="565" y="2143"/>
                    <a:pt x="566" y="2142"/>
                    <a:pt x="568" y="2141"/>
                  </a:cubicBezTo>
                  <a:cubicBezTo>
                    <a:pt x="561" y="2149"/>
                    <a:pt x="555" y="2157"/>
                    <a:pt x="549" y="2164"/>
                  </a:cubicBezTo>
                  <a:cubicBezTo>
                    <a:pt x="547" y="2167"/>
                    <a:pt x="544" y="2170"/>
                    <a:pt x="542" y="2173"/>
                  </a:cubicBezTo>
                  <a:cubicBezTo>
                    <a:pt x="540" y="2176"/>
                    <a:pt x="537" y="2179"/>
                    <a:pt x="535" y="2182"/>
                  </a:cubicBezTo>
                  <a:cubicBezTo>
                    <a:pt x="530" y="2188"/>
                    <a:pt x="526" y="2194"/>
                    <a:pt x="521" y="2200"/>
                  </a:cubicBezTo>
                  <a:cubicBezTo>
                    <a:pt x="512" y="2211"/>
                    <a:pt x="503" y="2222"/>
                    <a:pt x="495" y="2233"/>
                  </a:cubicBezTo>
                  <a:cubicBezTo>
                    <a:pt x="486" y="2243"/>
                    <a:pt x="478" y="2252"/>
                    <a:pt x="470" y="2261"/>
                  </a:cubicBezTo>
                  <a:cubicBezTo>
                    <a:pt x="462" y="2269"/>
                    <a:pt x="455" y="2277"/>
                    <a:pt x="448" y="2284"/>
                  </a:cubicBezTo>
                  <a:cubicBezTo>
                    <a:pt x="441" y="2290"/>
                    <a:pt x="435" y="2296"/>
                    <a:pt x="430" y="2300"/>
                  </a:cubicBezTo>
                  <a:cubicBezTo>
                    <a:pt x="428" y="2302"/>
                    <a:pt x="425" y="2304"/>
                    <a:pt x="423" y="2306"/>
                  </a:cubicBezTo>
                  <a:cubicBezTo>
                    <a:pt x="421" y="2308"/>
                    <a:pt x="419" y="2309"/>
                    <a:pt x="418" y="2310"/>
                  </a:cubicBezTo>
                  <a:cubicBezTo>
                    <a:pt x="415" y="2313"/>
                    <a:pt x="414" y="2314"/>
                    <a:pt x="414" y="2314"/>
                  </a:cubicBezTo>
                  <a:cubicBezTo>
                    <a:pt x="414" y="2314"/>
                    <a:pt x="415" y="2313"/>
                    <a:pt x="418" y="2311"/>
                  </a:cubicBezTo>
                  <a:cubicBezTo>
                    <a:pt x="420" y="2310"/>
                    <a:pt x="422" y="2308"/>
                    <a:pt x="424" y="2307"/>
                  </a:cubicBezTo>
                  <a:cubicBezTo>
                    <a:pt x="426" y="2305"/>
                    <a:pt x="428" y="2304"/>
                    <a:pt x="431" y="2301"/>
                  </a:cubicBezTo>
                  <a:cubicBezTo>
                    <a:pt x="437" y="2297"/>
                    <a:pt x="443" y="2292"/>
                    <a:pt x="450" y="2286"/>
                  </a:cubicBezTo>
                  <a:cubicBezTo>
                    <a:pt x="452" y="2284"/>
                    <a:pt x="454" y="2283"/>
                    <a:pt x="456" y="2281"/>
                  </a:cubicBezTo>
                  <a:cubicBezTo>
                    <a:pt x="458" y="2279"/>
                    <a:pt x="460" y="2278"/>
                    <a:pt x="462" y="2276"/>
                  </a:cubicBezTo>
                  <a:cubicBezTo>
                    <a:pt x="465" y="2272"/>
                    <a:pt x="469" y="2268"/>
                    <a:pt x="474" y="2264"/>
                  </a:cubicBezTo>
                  <a:cubicBezTo>
                    <a:pt x="476" y="2262"/>
                    <a:pt x="478" y="2260"/>
                    <a:pt x="480" y="2258"/>
                  </a:cubicBezTo>
                  <a:cubicBezTo>
                    <a:pt x="482" y="2255"/>
                    <a:pt x="484" y="2253"/>
                    <a:pt x="486" y="2251"/>
                  </a:cubicBezTo>
                  <a:cubicBezTo>
                    <a:pt x="488" y="2249"/>
                    <a:pt x="491" y="2246"/>
                    <a:pt x="493" y="2244"/>
                  </a:cubicBezTo>
                  <a:cubicBezTo>
                    <a:pt x="495" y="2241"/>
                    <a:pt x="497" y="2239"/>
                    <a:pt x="499" y="2236"/>
                  </a:cubicBezTo>
                  <a:cubicBezTo>
                    <a:pt x="504" y="2231"/>
                    <a:pt x="509" y="2226"/>
                    <a:pt x="513" y="2220"/>
                  </a:cubicBezTo>
                  <a:cubicBezTo>
                    <a:pt x="513" y="2221"/>
                    <a:pt x="513" y="2221"/>
                    <a:pt x="513" y="2221"/>
                  </a:cubicBezTo>
                  <a:cubicBezTo>
                    <a:pt x="512" y="2223"/>
                    <a:pt x="512" y="2224"/>
                    <a:pt x="511" y="2226"/>
                  </a:cubicBezTo>
                  <a:cubicBezTo>
                    <a:pt x="510" y="2228"/>
                    <a:pt x="509" y="2229"/>
                    <a:pt x="508" y="2231"/>
                  </a:cubicBezTo>
                  <a:cubicBezTo>
                    <a:pt x="507" y="2233"/>
                    <a:pt x="507" y="2235"/>
                    <a:pt x="506" y="2237"/>
                  </a:cubicBezTo>
                  <a:cubicBezTo>
                    <a:pt x="505" y="2238"/>
                    <a:pt x="505" y="2239"/>
                    <a:pt x="504" y="2240"/>
                  </a:cubicBezTo>
                  <a:cubicBezTo>
                    <a:pt x="504" y="2241"/>
                    <a:pt x="503" y="2242"/>
                    <a:pt x="503" y="2243"/>
                  </a:cubicBezTo>
                  <a:cubicBezTo>
                    <a:pt x="502" y="2245"/>
                    <a:pt x="501" y="2247"/>
                    <a:pt x="500" y="2249"/>
                  </a:cubicBezTo>
                  <a:cubicBezTo>
                    <a:pt x="498" y="2251"/>
                    <a:pt x="497" y="2253"/>
                    <a:pt x="496" y="2255"/>
                  </a:cubicBezTo>
                  <a:cubicBezTo>
                    <a:pt x="495" y="2257"/>
                    <a:pt x="494" y="2260"/>
                    <a:pt x="493" y="2262"/>
                  </a:cubicBezTo>
                  <a:cubicBezTo>
                    <a:pt x="491" y="2266"/>
                    <a:pt x="488" y="2270"/>
                    <a:pt x="486" y="2275"/>
                  </a:cubicBezTo>
                  <a:cubicBezTo>
                    <a:pt x="483" y="2279"/>
                    <a:pt x="480" y="2283"/>
                    <a:pt x="478" y="2287"/>
                  </a:cubicBezTo>
                  <a:cubicBezTo>
                    <a:pt x="477" y="2288"/>
                    <a:pt x="476" y="2289"/>
                    <a:pt x="476" y="2290"/>
                  </a:cubicBezTo>
                  <a:cubicBezTo>
                    <a:pt x="475" y="2291"/>
                    <a:pt x="475" y="2292"/>
                    <a:pt x="474" y="2293"/>
                  </a:cubicBezTo>
                  <a:cubicBezTo>
                    <a:pt x="473" y="2295"/>
                    <a:pt x="471" y="2297"/>
                    <a:pt x="470" y="2299"/>
                  </a:cubicBezTo>
                  <a:cubicBezTo>
                    <a:pt x="469" y="2301"/>
                    <a:pt x="467" y="2303"/>
                    <a:pt x="466" y="2305"/>
                  </a:cubicBezTo>
                  <a:cubicBezTo>
                    <a:pt x="465" y="2306"/>
                    <a:pt x="465" y="2307"/>
                    <a:pt x="464" y="2308"/>
                  </a:cubicBezTo>
                  <a:cubicBezTo>
                    <a:pt x="464" y="2309"/>
                    <a:pt x="463" y="2310"/>
                    <a:pt x="462" y="2310"/>
                  </a:cubicBezTo>
                  <a:cubicBezTo>
                    <a:pt x="461" y="2312"/>
                    <a:pt x="460" y="2314"/>
                    <a:pt x="459" y="2316"/>
                  </a:cubicBezTo>
                  <a:cubicBezTo>
                    <a:pt x="458" y="2317"/>
                    <a:pt x="456" y="2319"/>
                    <a:pt x="455" y="2320"/>
                  </a:cubicBezTo>
                  <a:cubicBezTo>
                    <a:pt x="454" y="2322"/>
                    <a:pt x="453" y="2323"/>
                    <a:pt x="452" y="2325"/>
                  </a:cubicBezTo>
                  <a:cubicBezTo>
                    <a:pt x="451" y="2326"/>
                    <a:pt x="450" y="2327"/>
                    <a:pt x="449" y="2329"/>
                  </a:cubicBezTo>
                  <a:cubicBezTo>
                    <a:pt x="448" y="2330"/>
                    <a:pt x="447" y="2331"/>
                    <a:pt x="447" y="2332"/>
                  </a:cubicBezTo>
                  <a:cubicBezTo>
                    <a:pt x="446" y="2333"/>
                    <a:pt x="445" y="2334"/>
                    <a:pt x="444" y="2335"/>
                  </a:cubicBezTo>
                  <a:cubicBezTo>
                    <a:pt x="443" y="2337"/>
                    <a:pt x="442" y="2338"/>
                    <a:pt x="441" y="2339"/>
                  </a:cubicBezTo>
                  <a:cubicBezTo>
                    <a:pt x="441" y="2340"/>
                    <a:pt x="440" y="2340"/>
                    <a:pt x="440" y="2340"/>
                  </a:cubicBezTo>
                  <a:cubicBezTo>
                    <a:pt x="440" y="2340"/>
                    <a:pt x="441" y="2340"/>
                    <a:pt x="442" y="2339"/>
                  </a:cubicBezTo>
                  <a:cubicBezTo>
                    <a:pt x="442" y="2338"/>
                    <a:pt x="444" y="2337"/>
                    <a:pt x="445" y="2336"/>
                  </a:cubicBezTo>
                  <a:cubicBezTo>
                    <a:pt x="446" y="2335"/>
                    <a:pt x="447" y="2334"/>
                    <a:pt x="448" y="2333"/>
                  </a:cubicBezTo>
                  <a:cubicBezTo>
                    <a:pt x="449" y="2333"/>
                    <a:pt x="450" y="2332"/>
                    <a:pt x="451" y="2331"/>
                  </a:cubicBezTo>
                  <a:cubicBezTo>
                    <a:pt x="453" y="2329"/>
                    <a:pt x="454" y="2328"/>
                    <a:pt x="455" y="2327"/>
                  </a:cubicBezTo>
                  <a:cubicBezTo>
                    <a:pt x="456" y="2326"/>
                    <a:pt x="457" y="2325"/>
                    <a:pt x="459" y="2323"/>
                  </a:cubicBezTo>
                  <a:cubicBezTo>
                    <a:pt x="460" y="2322"/>
                    <a:pt x="461" y="2320"/>
                    <a:pt x="463" y="2319"/>
                  </a:cubicBezTo>
                  <a:cubicBezTo>
                    <a:pt x="464" y="2317"/>
                    <a:pt x="466" y="2316"/>
                    <a:pt x="467" y="2314"/>
                  </a:cubicBezTo>
                  <a:cubicBezTo>
                    <a:pt x="468" y="2313"/>
                    <a:pt x="468" y="2312"/>
                    <a:pt x="469" y="2312"/>
                  </a:cubicBezTo>
                  <a:cubicBezTo>
                    <a:pt x="470" y="2311"/>
                    <a:pt x="471" y="2310"/>
                    <a:pt x="471" y="2309"/>
                  </a:cubicBezTo>
                  <a:cubicBezTo>
                    <a:pt x="473" y="2307"/>
                    <a:pt x="474" y="2305"/>
                    <a:pt x="476" y="2303"/>
                  </a:cubicBezTo>
                  <a:cubicBezTo>
                    <a:pt x="479" y="2300"/>
                    <a:pt x="481" y="2296"/>
                    <a:pt x="484" y="2291"/>
                  </a:cubicBezTo>
                  <a:cubicBezTo>
                    <a:pt x="487" y="2287"/>
                    <a:pt x="490" y="2283"/>
                    <a:pt x="492" y="2279"/>
                  </a:cubicBezTo>
                  <a:cubicBezTo>
                    <a:pt x="495" y="2274"/>
                    <a:pt x="497" y="2270"/>
                    <a:pt x="500" y="2265"/>
                  </a:cubicBezTo>
                  <a:cubicBezTo>
                    <a:pt x="502" y="2261"/>
                    <a:pt x="504" y="2256"/>
                    <a:pt x="506" y="2252"/>
                  </a:cubicBezTo>
                  <a:cubicBezTo>
                    <a:pt x="507" y="2250"/>
                    <a:pt x="508" y="2248"/>
                    <a:pt x="509" y="2246"/>
                  </a:cubicBezTo>
                  <a:cubicBezTo>
                    <a:pt x="509" y="2244"/>
                    <a:pt x="509" y="2243"/>
                    <a:pt x="510" y="2242"/>
                  </a:cubicBezTo>
                  <a:cubicBezTo>
                    <a:pt x="510" y="2241"/>
                    <a:pt x="511" y="2240"/>
                    <a:pt x="511" y="2239"/>
                  </a:cubicBezTo>
                  <a:cubicBezTo>
                    <a:pt x="512" y="2237"/>
                    <a:pt x="513" y="2235"/>
                    <a:pt x="513" y="2233"/>
                  </a:cubicBezTo>
                  <a:cubicBezTo>
                    <a:pt x="514" y="2231"/>
                    <a:pt x="514" y="2229"/>
                    <a:pt x="515" y="2228"/>
                  </a:cubicBezTo>
                  <a:cubicBezTo>
                    <a:pt x="516" y="2226"/>
                    <a:pt x="516" y="2224"/>
                    <a:pt x="517" y="2222"/>
                  </a:cubicBezTo>
                  <a:cubicBezTo>
                    <a:pt x="517" y="2221"/>
                    <a:pt x="517" y="2219"/>
                    <a:pt x="518" y="2218"/>
                  </a:cubicBezTo>
                  <a:cubicBezTo>
                    <a:pt x="518" y="2216"/>
                    <a:pt x="519" y="2215"/>
                    <a:pt x="519" y="2214"/>
                  </a:cubicBezTo>
                  <a:cubicBezTo>
                    <a:pt x="521" y="2211"/>
                    <a:pt x="524" y="2207"/>
                    <a:pt x="527" y="2204"/>
                  </a:cubicBezTo>
                  <a:cubicBezTo>
                    <a:pt x="531" y="2198"/>
                    <a:pt x="536" y="2193"/>
                    <a:pt x="541" y="2187"/>
                  </a:cubicBezTo>
                  <a:cubicBezTo>
                    <a:pt x="543" y="2184"/>
                    <a:pt x="545" y="2181"/>
                    <a:pt x="548" y="2178"/>
                  </a:cubicBezTo>
                  <a:cubicBezTo>
                    <a:pt x="550" y="2175"/>
                    <a:pt x="553" y="2172"/>
                    <a:pt x="555" y="2169"/>
                  </a:cubicBezTo>
                  <a:cubicBezTo>
                    <a:pt x="558" y="2166"/>
                    <a:pt x="560" y="2163"/>
                    <a:pt x="563" y="2159"/>
                  </a:cubicBezTo>
                  <a:cubicBezTo>
                    <a:pt x="563" y="2160"/>
                    <a:pt x="562" y="2160"/>
                    <a:pt x="562" y="2161"/>
                  </a:cubicBezTo>
                  <a:cubicBezTo>
                    <a:pt x="561" y="2164"/>
                    <a:pt x="559" y="2167"/>
                    <a:pt x="558" y="2171"/>
                  </a:cubicBezTo>
                  <a:cubicBezTo>
                    <a:pt x="556" y="2174"/>
                    <a:pt x="555" y="2178"/>
                    <a:pt x="554" y="2182"/>
                  </a:cubicBezTo>
                  <a:cubicBezTo>
                    <a:pt x="553" y="2183"/>
                    <a:pt x="553" y="2184"/>
                    <a:pt x="553" y="2185"/>
                  </a:cubicBezTo>
                  <a:cubicBezTo>
                    <a:pt x="553" y="2186"/>
                    <a:pt x="552" y="2188"/>
                    <a:pt x="552" y="2189"/>
                  </a:cubicBezTo>
                  <a:cubicBezTo>
                    <a:pt x="551" y="2191"/>
                    <a:pt x="551" y="2193"/>
                    <a:pt x="550" y="2195"/>
                  </a:cubicBezTo>
                  <a:cubicBezTo>
                    <a:pt x="549" y="2199"/>
                    <a:pt x="548" y="2204"/>
                    <a:pt x="548" y="2208"/>
                  </a:cubicBezTo>
                  <a:cubicBezTo>
                    <a:pt x="547" y="2212"/>
                    <a:pt x="546" y="2217"/>
                    <a:pt x="545" y="2221"/>
                  </a:cubicBezTo>
                  <a:cubicBezTo>
                    <a:pt x="544" y="2225"/>
                    <a:pt x="544" y="2229"/>
                    <a:pt x="543" y="2233"/>
                  </a:cubicBezTo>
                  <a:cubicBezTo>
                    <a:pt x="542" y="2237"/>
                    <a:pt x="541" y="2241"/>
                    <a:pt x="540" y="2245"/>
                  </a:cubicBezTo>
                  <a:cubicBezTo>
                    <a:pt x="539" y="2248"/>
                    <a:pt x="539" y="2252"/>
                    <a:pt x="538" y="2255"/>
                  </a:cubicBezTo>
                  <a:cubicBezTo>
                    <a:pt x="537" y="2257"/>
                    <a:pt x="537" y="2258"/>
                    <a:pt x="536" y="2260"/>
                  </a:cubicBezTo>
                  <a:cubicBezTo>
                    <a:pt x="536" y="2261"/>
                    <a:pt x="535" y="2262"/>
                    <a:pt x="535" y="2264"/>
                  </a:cubicBezTo>
                  <a:cubicBezTo>
                    <a:pt x="535" y="2265"/>
                    <a:pt x="534" y="2266"/>
                    <a:pt x="534" y="2267"/>
                  </a:cubicBezTo>
                  <a:cubicBezTo>
                    <a:pt x="533" y="2268"/>
                    <a:pt x="533" y="2269"/>
                    <a:pt x="533" y="2270"/>
                  </a:cubicBezTo>
                  <a:cubicBezTo>
                    <a:pt x="532" y="2272"/>
                    <a:pt x="531" y="2273"/>
                    <a:pt x="531" y="2274"/>
                  </a:cubicBezTo>
                  <a:cubicBezTo>
                    <a:pt x="530" y="2275"/>
                    <a:pt x="530" y="2276"/>
                    <a:pt x="530" y="2276"/>
                  </a:cubicBezTo>
                  <a:cubicBezTo>
                    <a:pt x="530" y="2276"/>
                    <a:pt x="531" y="2275"/>
                    <a:pt x="531" y="2274"/>
                  </a:cubicBezTo>
                  <a:cubicBezTo>
                    <a:pt x="532" y="2274"/>
                    <a:pt x="533" y="2272"/>
                    <a:pt x="534" y="2271"/>
                  </a:cubicBezTo>
                  <a:cubicBezTo>
                    <a:pt x="535" y="2270"/>
                    <a:pt x="535" y="2269"/>
                    <a:pt x="536" y="2268"/>
                  </a:cubicBezTo>
                  <a:cubicBezTo>
                    <a:pt x="536" y="2267"/>
                    <a:pt x="537" y="2266"/>
                    <a:pt x="538" y="2265"/>
                  </a:cubicBezTo>
                  <a:cubicBezTo>
                    <a:pt x="538" y="2264"/>
                    <a:pt x="539" y="2262"/>
                    <a:pt x="540" y="2261"/>
                  </a:cubicBezTo>
                  <a:cubicBezTo>
                    <a:pt x="541" y="2260"/>
                    <a:pt x="541" y="2258"/>
                    <a:pt x="542" y="2257"/>
                  </a:cubicBezTo>
                  <a:cubicBezTo>
                    <a:pt x="543" y="2254"/>
                    <a:pt x="545" y="2250"/>
                    <a:pt x="546" y="2247"/>
                  </a:cubicBezTo>
                  <a:cubicBezTo>
                    <a:pt x="547" y="2243"/>
                    <a:pt x="549" y="2239"/>
                    <a:pt x="550" y="2235"/>
                  </a:cubicBezTo>
                  <a:cubicBezTo>
                    <a:pt x="550" y="2233"/>
                    <a:pt x="551" y="2231"/>
                    <a:pt x="551" y="2229"/>
                  </a:cubicBezTo>
                  <a:cubicBezTo>
                    <a:pt x="552" y="2227"/>
                    <a:pt x="552" y="2225"/>
                    <a:pt x="553" y="2222"/>
                  </a:cubicBezTo>
                  <a:cubicBezTo>
                    <a:pt x="554" y="2218"/>
                    <a:pt x="555" y="2214"/>
                    <a:pt x="555" y="2209"/>
                  </a:cubicBezTo>
                  <a:cubicBezTo>
                    <a:pt x="556" y="2205"/>
                    <a:pt x="557" y="2201"/>
                    <a:pt x="558" y="2197"/>
                  </a:cubicBezTo>
                  <a:cubicBezTo>
                    <a:pt x="559" y="2192"/>
                    <a:pt x="560" y="2188"/>
                    <a:pt x="560" y="2184"/>
                  </a:cubicBezTo>
                  <a:cubicBezTo>
                    <a:pt x="561" y="2180"/>
                    <a:pt x="562" y="2176"/>
                    <a:pt x="563" y="2173"/>
                  </a:cubicBezTo>
                  <a:cubicBezTo>
                    <a:pt x="564" y="2169"/>
                    <a:pt x="565" y="2166"/>
                    <a:pt x="566" y="2163"/>
                  </a:cubicBezTo>
                  <a:cubicBezTo>
                    <a:pt x="567" y="2161"/>
                    <a:pt x="567" y="2160"/>
                    <a:pt x="568" y="2158"/>
                  </a:cubicBezTo>
                  <a:cubicBezTo>
                    <a:pt x="568" y="2157"/>
                    <a:pt x="569" y="2156"/>
                    <a:pt x="569" y="2154"/>
                  </a:cubicBezTo>
                  <a:cubicBezTo>
                    <a:pt x="570" y="2153"/>
                    <a:pt x="571" y="2152"/>
                    <a:pt x="571" y="2151"/>
                  </a:cubicBezTo>
                  <a:cubicBezTo>
                    <a:pt x="571" y="2150"/>
                    <a:pt x="572" y="2149"/>
                    <a:pt x="572" y="2148"/>
                  </a:cubicBezTo>
                  <a:cubicBezTo>
                    <a:pt x="572" y="2148"/>
                    <a:pt x="572" y="2148"/>
                    <a:pt x="572" y="2148"/>
                  </a:cubicBezTo>
                  <a:cubicBezTo>
                    <a:pt x="576" y="2143"/>
                    <a:pt x="580" y="2138"/>
                    <a:pt x="585" y="2133"/>
                  </a:cubicBezTo>
                  <a:cubicBezTo>
                    <a:pt x="588" y="2129"/>
                    <a:pt x="592" y="2125"/>
                    <a:pt x="595" y="2121"/>
                  </a:cubicBezTo>
                  <a:cubicBezTo>
                    <a:pt x="596" y="2121"/>
                    <a:pt x="596" y="2120"/>
                    <a:pt x="596" y="2120"/>
                  </a:cubicBezTo>
                  <a:cubicBezTo>
                    <a:pt x="598" y="2119"/>
                    <a:pt x="599" y="2118"/>
                    <a:pt x="599" y="2118"/>
                  </a:cubicBezTo>
                  <a:cubicBezTo>
                    <a:pt x="599" y="2118"/>
                    <a:pt x="598" y="2119"/>
                    <a:pt x="597" y="2119"/>
                  </a:cubicBezTo>
                  <a:cubicBezTo>
                    <a:pt x="603" y="2112"/>
                    <a:pt x="609" y="2106"/>
                    <a:pt x="615" y="2099"/>
                  </a:cubicBezTo>
                  <a:cubicBezTo>
                    <a:pt x="621" y="2094"/>
                    <a:pt x="626" y="2088"/>
                    <a:pt x="632" y="2083"/>
                  </a:cubicBezTo>
                  <a:cubicBezTo>
                    <a:pt x="634" y="2081"/>
                    <a:pt x="634" y="2081"/>
                    <a:pt x="634" y="2081"/>
                  </a:cubicBezTo>
                  <a:cubicBezTo>
                    <a:pt x="636" y="2079"/>
                    <a:pt x="636" y="2079"/>
                    <a:pt x="636" y="2079"/>
                  </a:cubicBezTo>
                  <a:cubicBezTo>
                    <a:pt x="637" y="2078"/>
                    <a:pt x="638" y="2077"/>
                    <a:pt x="640" y="2076"/>
                  </a:cubicBezTo>
                  <a:cubicBezTo>
                    <a:pt x="642" y="2073"/>
                    <a:pt x="645" y="2071"/>
                    <a:pt x="648" y="2068"/>
                  </a:cubicBezTo>
                  <a:cubicBezTo>
                    <a:pt x="659" y="2059"/>
                    <a:pt x="670" y="2051"/>
                    <a:pt x="681" y="2043"/>
                  </a:cubicBezTo>
                  <a:cubicBezTo>
                    <a:pt x="691" y="2036"/>
                    <a:pt x="699" y="2029"/>
                    <a:pt x="708" y="2023"/>
                  </a:cubicBezTo>
                  <a:cubicBezTo>
                    <a:pt x="708" y="2023"/>
                    <a:pt x="709" y="2023"/>
                    <a:pt x="709" y="2023"/>
                  </a:cubicBezTo>
                  <a:cubicBezTo>
                    <a:pt x="767" y="2013"/>
                    <a:pt x="780" y="1970"/>
                    <a:pt x="835" y="1951"/>
                  </a:cubicBezTo>
                  <a:cubicBezTo>
                    <a:pt x="851" y="1945"/>
                    <a:pt x="870" y="1941"/>
                    <a:pt x="890" y="1938"/>
                  </a:cubicBezTo>
                  <a:cubicBezTo>
                    <a:pt x="887" y="1939"/>
                    <a:pt x="884" y="1942"/>
                    <a:pt x="881" y="1944"/>
                  </a:cubicBezTo>
                  <a:cubicBezTo>
                    <a:pt x="880" y="1945"/>
                    <a:pt x="879" y="1946"/>
                    <a:pt x="878" y="1947"/>
                  </a:cubicBezTo>
                  <a:cubicBezTo>
                    <a:pt x="877" y="1947"/>
                    <a:pt x="877" y="1947"/>
                    <a:pt x="877" y="1947"/>
                  </a:cubicBezTo>
                  <a:cubicBezTo>
                    <a:pt x="877" y="1948"/>
                    <a:pt x="877" y="1948"/>
                    <a:pt x="877" y="1948"/>
                  </a:cubicBezTo>
                  <a:cubicBezTo>
                    <a:pt x="876" y="1948"/>
                    <a:pt x="876" y="1948"/>
                    <a:pt x="876" y="1948"/>
                  </a:cubicBezTo>
                  <a:cubicBezTo>
                    <a:pt x="876" y="1949"/>
                    <a:pt x="875" y="1949"/>
                    <a:pt x="875" y="1949"/>
                  </a:cubicBezTo>
                  <a:cubicBezTo>
                    <a:pt x="873" y="1951"/>
                    <a:pt x="871" y="1953"/>
                    <a:pt x="870" y="1955"/>
                  </a:cubicBezTo>
                  <a:cubicBezTo>
                    <a:pt x="866" y="1959"/>
                    <a:pt x="863" y="1963"/>
                    <a:pt x="860" y="1967"/>
                  </a:cubicBezTo>
                  <a:cubicBezTo>
                    <a:pt x="860" y="1967"/>
                    <a:pt x="860" y="1967"/>
                    <a:pt x="860" y="1967"/>
                  </a:cubicBezTo>
                  <a:cubicBezTo>
                    <a:pt x="858" y="1968"/>
                    <a:pt x="857" y="1969"/>
                    <a:pt x="855" y="1969"/>
                  </a:cubicBezTo>
                  <a:cubicBezTo>
                    <a:pt x="855" y="1969"/>
                    <a:pt x="854" y="1970"/>
                    <a:pt x="854" y="1970"/>
                  </a:cubicBezTo>
                  <a:cubicBezTo>
                    <a:pt x="853" y="1970"/>
                    <a:pt x="853" y="1970"/>
                    <a:pt x="853" y="1970"/>
                  </a:cubicBezTo>
                  <a:cubicBezTo>
                    <a:pt x="852" y="1970"/>
                    <a:pt x="851" y="1971"/>
                    <a:pt x="850" y="1971"/>
                  </a:cubicBezTo>
                  <a:cubicBezTo>
                    <a:pt x="849" y="1971"/>
                    <a:pt x="848" y="1972"/>
                    <a:pt x="847" y="1972"/>
                  </a:cubicBezTo>
                  <a:cubicBezTo>
                    <a:pt x="846" y="1972"/>
                    <a:pt x="845" y="1973"/>
                    <a:pt x="845" y="1973"/>
                  </a:cubicBezTo>
                  <a:cubicBezTo>
                    <a:pt x="843" y="1974"/>
                    <a:pt x="841" y="1974"/>
                    <a:pt x="839" y="1975"/>
                  </a:cubicBezTo>
                  <a:cubicBezTo>
                    <a:pt x="837" y="1975"/>
                    <a:pt x="835" y="1976"/>
                    <a:pt x="833" y="1977"/>
                  </a:cubicBezTo>
                  <a:cubicBezTo>
                    <a:pt x="832" y="1977"/>
                    <a:pt x="831" y="1977"/>
                    <a:pt x="830" y="1977"/>
                  </a:cubicBezTo>
                  <a:cubicBezTo>
                    <a:pt x="829" y="1978"/>
                    <a:pt x="829" y="1978"/>
                    <a:pt x="828" y="1978"/>
                  </a:cubicBezTo>
                  <a:cubicBezTo>
                    <a:pt x="827" y="1978"/>
                    <a:pt x="826" y="1979"/>
                    <a:pt x="825" y="1979"/>
                  </a:cubicBezTo>
                  <a:cubicBezTo>
                    <a:pt x="825" y="1979"/>
                    <a:pt x="824" y="1979"/>
                    <a:pt x="824" y="1979"/>
                  </a:cubicBezTo>
                  <a:cubicBezTo>
                    <a:pt x="823" y="1979"/>
                    <a:pt x="823" y="1979"/>
                    <a:pt x="822" y="1979"/>
                  </a:cubicBezTo>
                  <a:cubicBezTo>
                    <a:pt x="821" y="1980"/>
                    <a:pt x="819" y="1980"/>
                    <a:pt x="818" y="1981"/>
                  </a:cubicBezTo>
                  <a:cubicBezTo>
                    <a:pt x="817" y="1981"/>
                    <a:pt x="816" y="1981"/>
                    <a:pt x="815" y="1981"/>
                  </a:cubicBezTo>
                  <a:cubicBezTo>
                    <a:pt x="815" y="1981"/>
                    <a:pt x="814" y="1981"/>
                    <a:pt x="813" y="1981"/>
                  </a:cubicBezTo>
                  <a:cubicBezTo>
                    <a:pt x="813" y="1982"/>
                    <a:pt x="812" y="1982"/>
                    <a:pt x="812" y="1982"/>
                  </a:cubicBezTo>
                  <a:cubicBezTo>
                    <a:pt x="811" y="1982"/>
                    <a:pt x="811" y="1982"/>
                    <a:pt x="810" y="1982"/>
                  </a:cubicBezTo>
                  <a:cubicBezTo>
                    <a:pt x="809" y="1982"/>
                    <a:pt x="809" y="1983"/>
                    <a:pt x="808" y="1983"/>
                  </a:cubicBezTo>
                  <a:cubicBezTo>
                    <a:pt x="808" y="1983"/>
                    <a:pt x="807" y="1983"/>
                    <a:pt x="807" y="1983"/>
                  </a:cubicBezTo>
                  <a:cubicBezTo>
                    <a:pt x="807" y="1983"/>
                    <a:pt x="808" y="1983"/>
                    <a:pt x="808" y="1983"/>
                  </a:cubicBezTo>
                  <a:cubicBezTo>
                    <a:pt x="809" y="1983"/>
                    <a:pt x="809" y="1984"/>
                    <a:pt x="810" y="1984"/>
                  </a:cubicBezTo>
                  <a:cubicBezTo>
                    <a:pt x="811" y="1984"/>
                    <a:pt x="812" y="1984"/>
                    <a:pt x="814" y="1985"/>
                  </a:cubicBezTo>
                  <a:cubicBezTo>
                    <a:pt x="814" y="1985"/>
                    <a:pt x="815" y="1985"/>
                    <a:pt x="816" y="1985"/>
                  </a:cubicBezTo>
                  <a:cubicBezTo>
                    <a:pt x="816" y="1985"/>
                    <a:pt x="817" y="1985"/>
                    <a:pt x="818" y="1985"/>
                  </a:cubicBezTo>
                  <a:cubicBezTo>
                    <a:pt x="819" y="1985"/>
                    <a:pt x="820" y="1985"/>
                    <a:pt x="820" y="1985"/>
                  </a:cubicBezTo>
                  <a:cubicBezTo>
                    <a:pt x="821" y="1985"/>
                    <a:pt x="822" y="1985"/>
                    <a:pt x="823" y="1985"/>
                  </a:cubicBezTo>
                  <a:cubicBezTo>
                    <a:pt x="824" y="1985"/>
                    <a:pt x="825" y="1985"/>
                    <a:pt x="826" y="1985"/>
                  </a:cubicBezTo>
                  <a:cubicBezTo>
                    <a:pt x="827" y="1985"/>
                    <a:pt x="828" y="1985"/>
                    <a:pt x="829" y="1985"/>
                  </a:cubicBezTo>
                  <a:cubicBezTo>
                    <a:pt x="831" y="1985"/>
                    <a:pt x="833" y="1985"/>
                    <a:pt x="835" y="1984"/>
                  </a:cubicBezTo>
                  <a:cubicBezTo>
                    <a:pt x="837" y="1984"/>
                    <a:pt x="839" y="1983"/>
                    <a:pt x="841" y="1982"/>
                  </a:cubicBezTo>
                  <a:cubicBezTo>
                    <a:pt x="843" y="1982"/>
                    <a:pt x="845" y="1981"/>
                    <a:pt x="847" y="1980"/>
                  </a:cubicBezTo>
                  <a:cubicBezTo>
                    <a:pt x="848" y="1980"/>
                    <a:pt x="849" y="1980"/>
                    <a:pt x="849" y="1979"/>
                  </a:cubicBezTo>
                  <a:cubicBezTo>
                    <a:pt x="849" y="1980"/>
                    <a:pt x="849" y="1980"/>
                    <a:pt x="849" y="1980"/>
                  </a:cubicBezTo>
                  <a:cubicBezTo>
                    <a:pt x="848" y="1981"/>
                    <a:pt x="848" y="1981"/>
                    <a:pt x="848" y="1981"/>
                  </a:cubicBezTo>
                  <a:cubicBezTo>
                    <a:pt x="847" y="1981"/>
                    <a:pt x="847" y="1981"/>
                    <a:pt x="847" y="1981"/>
                  </a:cubicBezTo>
                  <a:cubicBezTo>
                    <a:pt x="846" y="1982"/>
                    <a:pt x="846" y="1983"/>
                    <a:pt x="845" y="1984"/>
                  </a:cubicBezTo>
                  <a:cubicBezTo>
                    <a:pt x="844" y="1984"/>
                    <a:pt x="843" y="1985"/>
                    <a:pt x="842" y="1986"/>
                  </a:cubicBezTo>
                  <a:cubicBezTo>
                    <a:pt x="841" y="1987"/>
                    <a:pt x="840" y="1987"/>
                    <a:pt x="839" y="1988"/>
                  </a:cubicBezTo>
                  <a:cubicBezTo>
                    <a:pt x="835" y="1991"/>
                    <a:pt x="831" y="1993"/>
                    <a:pt x="828" y="1995"/>
                  </a:cubicBezTo>
                  <a:cubicBezTo>
                    <a:pt x="824" y="1997"/>
                    <a:pt x="820" y="1999"/>
                    <a:pt x="816" y="2000"/>
                  </a:cubicBezTo>
                  <a:cubicBezTo>
                    <a:pt x="813" y="2001"/>
                    <a:pt x="809" y="2002"/>
                    <a:pt x="806" y="2003"/>
                  </a:cubicBezTo>
                  <a:cubicBezTo>
                    <a:pt x="806" y="2003"/>
                    <a:pt x="805" y="2003"/>
                    <a:pt x="804" y="2003"/>
                  </a:cubicBezTo>
                  <a:cubicBezTo>
                    <a:pt x="803" y="2004"/>
                    <a:pt x="803" y="2004"/>
                    <a:pt x="802" y="2004"/>
                  </a:cubicBezTo>
                  <a:cubicBezTo>
                    <a:pt x="801" y="2004"/>
                    <a:pt x="801" y="2004"/>
                    <a:pt x="800" y="2004"/>
                  </a:cubicBezTo>
                  <a:cubicBezTo>
                    <a:pt x="800" y="2004"/>
                    <a:pt x="799" y="2004"/>
                    <a:pt x="798" y="2005"/>
                  </a:cubicBezTo>
                  <a:cubicBezTo>
                    <a:pt x="797" y="2005"/>
                    <a:pt x="796" y="2005"/>
                    <a:pt x="795" y="2005"/>
                  </a:cubicBezTo>
                  <a:cubicBezTo>
                    <a:pt x="795" y="2005"/>
                    <a:pt x="794" y="2005"/>
                    <a:pt x="793" y="2005"/>
                  </a:cubicBezTo>
                  <a:cubicBezTo>
                    <a:pt x="792" y="2005"/>
                    <a:pt x="791" y="2005"/>
                    <a:pt x="791" y="2005"/>
                  </a:cubicBezTo>
                  <a:cubicBezTo>
                    <a:pt x="791" y="2005"/>
                    <a:pt x="792" y="2006"/>
                    <a:pt x="793" y="2006"/>
                  </a:cubicBezTo>
                  <a:cubicBezTo>
                    <a:pt x="794" y="2006"/>
                    <a:pt x="795" y="2006"/>
                    <a:pt x="795" y="2006"/>
                  </a:cubicBezTo>
                  <a:cubicBezTo>
                    <a:pt x="796" y="2006"/>
                    <a:pt x="797" y="2006"/>
                    <a:pt x="799" y="2006"/>
                  </a:cubicBezTo>
                  <a:cubicBezTo>
                    <a:pt x="799" y="2006"/>
                    <a:pt x="800" y="2006"/>
                    <a:pt x="800" y="2006"/>
                  </a:cubicBezTo>
                  <a:cubicBezTo>
                    <a:pt x="801" y="2006"/>
                    <a:pt x="802" y="2006"/>
                    <a:pt x="802" y="2006"/>
                  </a:cubicBezTo>
                  <a:cubicBezTo>
                    <a:pt x="803" y="2006"/>
                    <a:pt x="804" y="2006"/>
                    <a:pt x="805" y="2006"/>
                  </a:cubicBezTo>
                  <a:cubicBezTo>
                    <a:pt x="805" y="2006"/>
                    <a:pt x="806" y="2006"/>
                    <a:pt x="807" y="2006"/>
                  </a:cubicBezTo>
                  <a:cubicBezTo>
                    <a:pt x="810" y="2006"/>
                    <a:pt x="814" y="2005"/>
                    <a:pt x="818" y="2004"/>
                  </a:cubicBezTo>
                  <a:cubicBezTo>
                    <a:pt x="822" y="2003"/>
                    <a:pt x="826" y="2002"/>
                    <a:pt x="830" y="2000"/>
                  </a:cubicBezTo>
                  <a:cubicBezTo>
                    <a:pt x="834" y="1999"/>
                    <a:pt x="839" y="1996"/>
                    <a:pt x="843" y="1994"/>
                  </a:cubicBezTo>
                  <a:cubicBezTo>
                    <a:pt x="844" y="1993"/>
                    <a:pt x="845" y="1992"/>
                    <a:pt x="846" y="1992"/>
                  </a:cubicBezTo>
                  <a:cubicBezTo>
                    <a:pt x="847" y="1991"/>
                    <a:pt x="848" y="1990"/>
                    <a:pt x="849" y="1989"/>
                  </a:cubicBezTo>
                  <a:cubicBezTo>
                    <a:pt x="850" y="1989"/>
                    <a:pt x="851" y="1988"/>
                    <a:pt x="852" y="1987"/>
                  </a:cubicBezTo>
                  <a:cubicBezTo>
                    <a:pt x="853" y="1986"/>
                    <a:pt x="853" y="1986"/>
                    <a:pt x="853" y="1986"/>
                  </a:cubicBezTo>
                  <a:cubicBezTo>
                    <a:pt x="854" y="1985"/>
                    <a:pt x="854" y="1985"/>
                    <a:pt x="854" y="1985"/>
                  </a:cubicBezTo>
                  <a:cubicBezTo>
                    <a:pt x="855" y="1984"/>
                    <a:pt x="855" y="1984"/>
                    <a:pt x="855" y="1984"/>
                  </a:cubicBezTo>
                  <a:cubicBezTo>
                    <a:pt x="857" y="1982"/>
                    <a:pt x="859" y="1980"/>
                    <a:pt x="861" y="1978"/>
                  </a:cubicBezTo>
                  <a:cubicBezTo>
                    <a:pt x="863" y="1976"/>
                    <a:pt x="864" y="1974"/>
                    <a:pt x="866" y="1972"/>
                  </a:cubicBezTo>
                  <a:cubicBezTo>
                    <a:pt x="869" y="1968"/>
                    <a:pt x="872" y="1964"/>
                    <a:pt x="876" y="1960"/>
                  </a:cubicBezTo>
                  <a:cubicBezTo>
                    <a:pt x="877" y="1958"/>
                    <a:pt x="879" y="1956"/>
                    <a:pt x="880" y="1955"/>
                  </a:cubicBezTo>
                  <a:cubicBezTo>
                    <a:pt x="881" y="1954"/>
                    <a:pt x="881" y="1954"/>
                    <a:pt x="882" y="1953"/>
                  </a:cubicBezTo>
                  <a:cubicBezTo>
                    <a:pt x="882" y="1953"/>
                    <a:pt x="882" y="1953"/>
                    <a:pt x="882" y="1953"/>
                  </a:cubicBezTo>
                  <a:cubicBezTo>
                    <a:pt x="882" y="1953"/>
                    <a:pt x="882" y="1953"/>
                    <a:pt x="882" y="1953"/>
                  </a:cubicBezTo>
                  <a:cubicBezTo>
                    <a:pt x="883" y="1952"/>
                    <a:pt x="883" y="1952"/>
                    <a:pt x="883" y="1952"/>
                  </a:cubicBezTo>
                  <a:cubicBezTo>
                    <a:pt x="884" y="1951"/>
                    <a:pt x="884" y="1950"/>
                    <a:pt x="885" y="1949"/>
                  </a:cubicBezTo>
                  <a:cubicBezTo>
                    <a:pt x="889" y="1946"/>
                    <a:pt x="892" y="1943"/>
                    <a:pt x="896" y="1941"/>
                  </a:cubicBezTo>
                  <a:cubicBezTo>
                    <a:pt x="899" y="1939"/>
                    <a:pt x="903" y="1937"/>
                    <a:pt x="906" y="1935"/>
                  </a:cubicBezTo>
                  <a:cubicBezTo>
                    <a:pt x="926" y="1932"/>
                    <a:pt x="945" y="1931"/>
                    <a:pt x="960" y="1930"/>
                  </a:cubicBezTo>
                  <a:cubicBezTo>
                    <a:pt x="960" y="1930"/>
                    <a:pt x="960" y="1930"/>
                    <a:pt x="959" y="1930"/>
                  </a:cubicBezTo>
                  <a:cubicBezTo>
                    <a:pt x="958" y="1931"/>
                    <a:pt x="956" y="1931"/>
                    <a:pt x="955" y="1932"/>
                  </a:cubicBezTo>
                  <a:cubicBezTo>
                    <a:pt x="954" y="1932"/>
                    <a:pt x="953" y="1933"/>
                    <a:pt x="952" y="1933"/>
                  </a:cubicBezTo>
                  <a:cubicBezTo>
                    <a:pt x="950" y="1935"/>
                    <a:pt x="950" y="1935"/>
                    <a:pt x="950" y="1935"/>
                  </a:cubicBezTo>
                  <a:cubicBezTo>
                    <a:pt x="947" y="1936"/>
                    <a:pt x="944" y="1938"/>
                    <a:pt x="941" y="1940"/>
                  </a:cubicBezTo>
                  <a:cubicBezTo>
                    <a:pt x="939" y="1941"/>
                    <a:pt x="938" y="1942"/>
                    <a:pt x="937" y="1943"/>
                  </a:cubicBezTo>
                  <a:cubicBezTo>
                    <a:pt x="935" y="1944"/>
                    <a:pt x="934" y="1945"/>
                    <a:pt x="933" y="1946"/>
                  </a:cubicBezTo>
                  <a:cubicBezTo>
                    <a:pt x="930" y="1948"/>
                    <a:pt x="928" y="1950"/>
                    <a:pt x="925" y="1952"/>
                  </a:cubicBezTo>
                  <a:cubicBezTo>
                    <a:pt x="923" y="1954"/>
                    <a:pt x="921" y="1956"/>
                    <a:pt x="919" y="1958"/>
                  </a:cubicBezTo>
                  <a:cubicBezTo>
                    <a:pt x="918" y="1960"/>
                    <a:pt x="916" y="1962"/>
                    <a:pt x="915" y="1963"/>
                  </a:cubicBezTo>
                  <a:cubicBezTo>
                    <a:pt x="913" y="1965"/>
                    <a:pt x="912" y="1966"/>
                    <a:pt x="911" y="1967"/>
                  </a:cubicBezTo>
                  <a:cubicBezTo>
                    <a:pt x="910" y="1969"/>
                    <a:pt x="909" y="1970"/>
                    <a:pt x="909" y="1970"/>
                  </a:cubicBezTo>
                  <a:cubicBezTo>
                    <a:pt x="908" y="1971"/>
                    <a:pt x="908" y="1971"/>
                    <a:pt x="908" y="1971"/>
                  </a:cubicBezTo>
                  <a:cubicBezTo>
                    <a:pt x="908" y="1971"/>
                    <a:pt x="908" y="1971"/>
                    <a:pt x="909" y="1971"/>
                  </a:cubicBezTo>
                  <a:cubicBezTo>
                    <a:pt x="910" y="1970"/>
                    <a:pt x="911" y="1969"/>
                    <a:pt x="912" y="1969"/>
                  </a:cubicBezTo>
                  <a:cubicBezTo>
                    <a:pt x="915" y="1967"/>
                    <a:pt x="918" y="1964"/>
                    <a:pt x="922" y="1962"/>
                  </a:cubicBezTo>
                  <a:cubicBezTo>
                    <a:pt x="924" y="1960"/>
                    <a:pt x="927" y="1959"/>
                    <a:pt x="929" y="1957"/>
                  </a:cubicBezTo>
                  <a:cubicBezTo>
                    <a:pt x="932" y="1955"/>
                    <a:pt x="934" y="1953"/>
                    <a:pt x="937" y="1952"/>
                  </a:cubicBezTo>
                  <a:cubicBezTo>
                    <a:pt x="938" y="1951"/>
                    <a:pt x="939" y="1950"/>
                    <a:pt x="941" y="1949"/>
                  </a:cubicBezTo>
                  <a:cubicBezTo>
                    <a:pt x="942" y="1948"/>
                    <a:pt x="944" y="1947"/>
                    <a:pt x="945" y="1946"/>
                  </a:cubicBezTo>
                  <a:cubicBezTo>
                    <a:pt x="948" y="1945"/>
                    <a:pt x="951" y="1943"/>
                    <a:pt x="954" y="1941"/>
                  </a:cubicBezTo>
                  <a:cubicBezTo>
                    <a:pt x="956" y="1940"/>
                    <a:pt x="956" y="1940"/>
                    <a:pt x="956" y="1940"/>
                  </a:cubicBezTo>
                  <a:cubicBezTo>
                    <a:pt x="957" y="1940"/>
                    <a:pt x="957" y="1939"/>
                    <a:pt x="958" y="1939"/>
                  </a:cubicBezTo>
                  <a:cubicBezTo>
                    <a:pt x="959" y="1938"/>
                    <a:pt x="961" y="1938"/>
                    <a:pt x="962" y="1937"/>
                  </a:cubicBezTo>
                  <a:cubicBezTo>
                    <a:pt x="965" y="1936"/>
                    <a:pt x="968" y="1934"/>
                    <a:pt x="971" y="1933"/>
                  </a:cubicBezTo>
                  <a:cubicBezTo>
                    <a:pt x="974" y="1932"/>
                    <a:pt x="977" y="1931"/>
                    <a:pt x="980" y="1930"/>
                  </a:cubicBezTo>
                  <a:cubicBezTo>
                    <a:pt x="982" y="1929"/>
                    <a:pt x="984" y="1929"/>
                    <a:pt x="986" y="1928"/>
                  </a:cubicBezTo>
                  <a:cubicBezTo>
                    <a:pt x="985" y="1930"/>
                    <a:pt x="977" y="1944"/>
                    <a:pt x="962" y="1964"/>
                  </a:cubicBezTo>
                  <a:cubicBezTo>
                    <a:pt x="961" y="1964"/>
                    <a:pt x="961" y="1965"/>
                    <a:pt x="960" y="1965"/>
                  </a:cubicBezTo>
                  <a:cubicBezTo>
                    <a:pt x="959" y="1965"/>
                    <a:pt x="958" y="1966"/>
                    <a:pt x="957" y="1966"/>
                  </a:cubicBezTo>
                  <a:cubicBezTo>
                    <a:pt x="956" y="1967"/>
                    <a:pt x="955" y="1967"/>
                    <a:pt x="954" y="1968"/>
                  </a:cubicBezTo>
                  <a:cubicBezTo>
                    <a:pt x="953" y="1969"/>
                    <a:pt x="952" y="1969"/>
                    <a:pt x="951" y="1970"/>
                  </a:cubicBezTo>
                  <a:cubicBezTo>
                    <a:pt x="948" y="1971"/>
                    <a:pt x="945" y="1972"/>
                    <a:pt x="943" y="1973"/>
                  </a:cubicBezTo>
                  <a:cubicBezTo>
                    <a:pt x="940" y="1974"/>
                    <a:pt x="937" y="1975"/>
                    <a:pt x="933" y="1976"/>
                  </a:cubicBezTo>
                  <a:cubicBezTo>
                    <a:pt x="930" y="1977"/>
                    <a:pt x="927" y="1978"/>
                    <a:pt x="923" y="1979"/>
                  </a:cubicBezTo>
                  <a:cubicBezTo>
                    <a:pt x="920" y="1980"/>
                    <a:pt x="916" y="1981"/>
                    <a:pt x="913" y="1982"/>
                  </a:cubicBezTo>
                  <a:cubicBezTo>
                    <a:pt x="909" y="1983"/>
                    <a:pt x="906" y="1984"/>
                    <a:pt x="902" y="1986"/>
                  </a:cubicBezTo>
                  <a:cubicBezTo>
                    <a:pt x="900" y="1986"/>
                    <a:pt x="899" y="1987"/>
                    <a:pt x="897" y="1987"/>
                  </a:cubicBezTo>
                  <a:cubicBezTo>
                    <a:pt x="895" y="1988"/>
                    <a:pt x="894" y="1989"/>
                    <a:pt x="892" y="1989"/>
                  </a:cubicBezTo>
                  <a:cubicBezTo>
                    <a:pt x="889" y="1991"/>
                    <a:pt x="886" y="1992"/>
                    <a:pt x="883" y="1994"/>
                  </a:cubicBezTo>
                  <a:cubicBezTo>
                    <a:pt x="880" y="1995"/>
                    <a:pt x="877" y="1997"/>
                    <a:pt x="875" y="1998"/>
                  </a:cubicBezTo>
                  <a:cubicBezTo>
                    <a:pt x="874" y="1999"/>
                    <a:pt x="873" y="2000"/>
                    <a:pt x="872" y="2001"/>
                  </a:cubicBezTo>
                  <a:cubicBezTo>
                    <a:pt x="871" y="2002"/>
                    <a:pt x="870" y="2002"/>
                    <a:pt x="869" y="2003"/>
                  </a:cubicBezTo>
                  <a:cubicBezTo>
                    <a:pt x="868" y="2004"/>
                    <a:pt x="867" y="2005"/>
                    <a:pt x="866" y="2005"/>
                  </a:cubicBezTo>
                  <a:cubicBezTo>
                    <a:pt x="866" y="2006"/>
                    <a:pt x="865" y="2007"/>
                    <a:pt x="864" y="2007"/>
                  </a:cubicBezTo>
                  <a:cubicBezTo>
                    <a:pt x="863" y="2008"/>
                    <a:pt x="863" y="2009"/>
                    <a:pt x="862" y="2010"/>
                  </a:cubicBezTo>
                  <a:cubicBezTo>
                    <a:pt x="861" y="2011"/>
                    <a:pt x="861" y="2011"/>
                    <a:pt x="861" y="2011"/>
                  </a:cubicBezTo>
                  <a:cubicBezTo>
                    <a:pt x="861" y="2011"/>
                    <a:pt x="862" y="2011"/>
                    <a:pt x="862" y="2010"/>
                  </a:cubicBezTo>
                  <a:cubicBezTo>
                    <a:pt x="863" y="2010"/>
                    <a:pt x="864" y="2009"/>
                    <a:pt x="865" y="2008"/>
                  </a:cubicBezTo>
                  <a:cubicBezTo>
                    <a:pt x="866" y="2008"/>
                    <a:pt x="867" y="2008"/>
                    <a:pt x="868" y="2007"/>
                  </a:cubicBezTo>
                  <a:cubicBezTo>
                    <a:pt x="869" y="2007"/>
                    <a:pt x="869" y="2006"/>
                    <a:pt x="870" y="2006"/>
                  </a:cubicBezTo>
                  <a:cubicBezTo>
                    <a:pt x="871" y="2005"/>
                    <a:pt x="872" y="2005"/>
                    <a:pt x="874" y="2004"/>
                  </a:cubicBezTo>
                  <a:cubicBezTo>
                    <a:pt x="875" y="2003"/>
                    <a:pt x="876" y="2003"/>
                    <a:pt x="877" y="2002"/>
                  </a:cubicBezTo>
                  <a:cubicBezTo>
                    <a:pt x="880" y="2001"/>
                    <a:pt x="882" y="2000"/>
                    <a:pt x="885" y="1999"/>
                  </a:cubicBezTo>
                  <a:cubicBezTo>
                    <a:pt x="888" y="1998"/>
                    <a:pt x="891" y="1997"/>
                    <a:pt x="894" y="1996"/>
                  </a:cubicBezTo>
                  <a:cubicBezTo>
                    <a:pt x="898" y="1995"/>
                    <a:pt x="901" y="1994"/>
                    <a:pt x="905" y="1993"/>
                  </a:cubicBezTo>
                  <a:cubicBezTo>
                    <a:pt x="908" y="1992"/>
                    <a:pt x="911" y="1991"/>
                    <a:pt x="915" y="1990"/>
                  </a:cubicBezTo>
                  <a:cubicBezTo>
                    <a:pt x="919" y="1989"/>
                    <a:pt x="922" y="1988"/>
                    <a:pt x="926" y="1986"/>
                  </a:cubicBezTo>
                  <a:cubicBezTo>
                    <a:pt x="927" y="1986"/>
                    <a:pt x="929" y="1985"/>
                    <a:pt x="931" y="1985"/>
                  </a:cubicBezTo>
                  <a:cubicBezTo>
                    <a:pt x="932" y="1984"/>
                    <a:pt x="934" y="1983"/>
                    <a:pt x="936" y="1983"/>
                  </a:cubicBezTo>
                  <a:cubicBezTo>
                    <a:pt x="939" y="1981"/>
                    <a:pt x="942" y="1980"/>
                    <a:pt x="945" y="1978"/>
                  </a:cubicBezTo>
                  <a:cubicBezTo>
                    <a:pt x="948" y="1977"/>
                    <a:pt x="951" y="1975"/>
                    <a:pt x="953" y="1974"/>
                  </a:cubicBezTo>
                  <a:cubicBezTo>
                    <a:pt x="954" y="1973"/>
                    <a:pt x="955" y="1972"/>
                    <a:pt x="956" y="1971"/>
                  </a:cubicBezTo>
                  <a:cubicBezTo>
                    <a:pt x="943" y="1988"/>
                    <a:pt x="926" y="2008"/>
                    <a:pt x="906" y="2027"/>
                  </a:cubicBezTo>
                  <a:cubicBezTo>
                    <a:pt x="905" y="2028"/>
                    <a:pt x="903" y="2029"/>
                    <a:pt x="901" y="2030"/>
                  </a:cubicBezTo>
                  <a:cubicBezTo>
                    <a:pt x="897" y="2031"/>
                    <a:pt x="893" y="2033"/>
                    <a:pt x="889" y="2034"/>
                  </a:cubicBezTo>
                  <a:cubicBezTo>
                    <a:pt x="884" y="2035"/>
                    <a:pt x="880" y="2036"/>
                    <a:pt x="875" y="2037"/>
                  </a:cubicBezTo>
                  <a:cubicBezTo>
                    <a:pt x="872" y="2038"/>
                    <a:pt x="870" y="2038"/>
                    <a:pt x="867" y="2038"/>
                  </a:cubicBezTo>
                  <a:cubicBezTo>
                    <a:pt x="867" y="2038"/>
                    <a:pt x="867" y="2038"/>
                    <a:pt x="867" y="2038"/>
                  </a:cubicBezTo>
                  <a:cubicBezTo>
                    <a:pt x="867" y="2038"/>
                    <a:pt x="867" y="2038"/>
                    <a:pt x="867" y="2038"/>
                  </a:cubicBezTo>
                  <a:cubicBezTo>
                    <a:pt x="866" y="2038"/>
                    <a:pt x="867" y="2038"/>
                    <a:pt x="867" y="2038"/>
                  </a:cubicBezTo>
                  <a:cubicBezTo>
                    <a:pt x="866" y="2038"/>
                    <a:pt x="866" y="2038"/>
                    <a:pt x="866" y="2038"/>
                  </a:cubicBezTo>
                  <a:cubicBezTo>
                    <a:pt x="866" y="2038"/>
                    <a:pt x="866" y="2038"/>
                    <a:pt x="866" y="2038"/>
                  </a:cubicBezTo>
                  <a:cubicBezTo>
                    <a:pt x="865" y="2038"/>
                    <a:pt x="865" y="2038"/>
                    <a:pt x="865" y="2038"/>
                  </a:cubicBezTo>
                  <a:cubicBezTo>
                    <a:pt x="865" y="2039"/>
                    <a:pt x="864" y="2039"/>
                    <a:pt x="863" y="2039"/>
                  </a:cubicBezTo>
                  <a:cubicBezTo>
                    <a:pt x="862" y="2039"/>
                    <a:pt x="861" y="2039"/>
                    <a:pt x="859" y="2039"/>
                  </a:cubicBezTo>
                  <a:cubicBezTo>
                    <a:pt x="859" y="2039"/>
                    <a:pt x="858" y="2039"/>
                    <a:pt x="858" y="2039"/>
                  </a:cubicBezTo>
                  <a:cubicBezTo>
                    <a:pt x="857" y="2039"/>
                    <a:pt x="856" y="2038"/>
                    <a:pt x="854" y="2038"/>
                  </a:cubicBezTo>
                  <a:cubicBezTo>
                    <a:pt x="853" y="2037"/>
                    <a:pt x="852" y="2036"/>
                    <a:pt x="850" y="2036"/>
                  </a:cubicBezTo>
                  <a:cubicBezTo>
                    <a:pt x="850" y="2036"/>
                    <a:pt x="849" y="2035"/>
                    <a:pt x="848" y="2035"/>
                  </a:cubicBezTo>
                  <a:cubicBezTo>
                    <a:pt x="847" y="2035"/>
                    <a:pt x="847" y="2034"/>
                    <a:pt x="846" y="2034"/>
                  </a:cubicBezTo>
                  <a:cubicBezTo>
                    <a:pt x="844" y="2033"/>
                    <a:pt x="843" y="2033"/>
                    <a:pt x="841" y="2032"/>
                  </a:cubicBezTo>
                  <a:cubicBezTo>
                    <a:pt x="840" y="2032"/>
                    <a:pt x="838" y="2031"/>
                    <a:pt x="837" y="2030"/>
                  </a:cubicBezTo>
                  <a:cubicBezTo>
                    <a:pt x="836" y="2030"/>
                    <a:pt x="835" y="2030"/>
                    <a:pt x="834" y="2029"/>
                  </a:cubicBezTo>
                  <a:cubicBezTo>
                    <a:pt x="834" y="2029"/>
                    <a:pt x="833" y="2029"/>
                    <a:pt x="832" y="2029"/>
                  </a:cubicBezTo>
                  <a:cubicBezTo>
                    <a:pt x="831" y="2028"/>
                    <a:pt x="829" y="2027"/>
                    <a:pt x="828" y="2027"/>
                  </a:cubicBezTo>
                  <a:cubicBezTo>
                    <a:pt x="827" y="2026"/>
                    <a:pt x="825" y="2026"/>
                    <a:pt x="824" y="2025"/>
                  </a:cubicBezTo>
                  <a:cubicBezTo>
                    <a:pt x="823" y="2025"/>
                    <a:pt x="822" y="2025"/>
                    <a:pt x="821" y="2024"/>
                  </a:cubicBezTo>
                  <a:cubicBezTo>
                    <a:pt x="820" y="2024"/>
                    <a:pt x="819" y="2023"/>
                    <a:pt x="818" y="2023"/>
                  </a:cubicBezTo>
                  <a:cubicBezTo>
                    <a:pt x="818" y="2023"/>
                    <a:pt x="817" y="2023"/>
                    <a:pt x="816" y="2023"/>
                  </a:cubicBezTo>
                  <a:cubicBezTo>
                    <a:pt x="816" y="2023"/>
                    <a:pt x="816" y="2022"/>
                    <a:pt x="816" y="2022"/>
                  </a:cubicBezTo>
                  <a:cubicBezTo>
                    <a:pt x="816" y="2022"/>
                    <a:pt x="816" y="2023"/>
                    <a:pt x="816" y="2023"/>
                  </a:cubicBezTo>
                  <a:cubicBezTo>
                    <a:pt x="816" y="2023"/>
                    <a:pt x="817" y="2024"/>
                    <a:pt x="817" y="2025"/>
                  </a:cubicBezTo>
                  <a:cubicBezTo>
                    <a:pt x="818" y="2025"/>
                    <a:pt x="818" y="2026"/>
                    <a:pt x="819" y="2027"/>
                  </a:cubicBezTo>
                  <a:cubicBezTo>
                    <a:pt x="820" y="2027"/>
                    <a:pt x="820" y="2028"/>
                    <a:pt x="820" y="2028"/>
                  </a:cubicBezTo>
                  <a:cubicBezTo>
                    <a:pt x="821" y="2028"/>
                    <a:pt x="821" y="2029"/>
                    <a:pt x="822" y="2029"/>
                  </a:cubicBezTo>
                  <a:cubicBezTo>
                    <a:pt x="822" y="2030"/>
                    <a:pt x="823" y="2030"/>
                    <a:pt x="823" y="2031"/>
                  </a:cubicBezTo>
                  <a:cubicBezTo>
                    <a:pt x="824" y="2031"/>
                    <a:pt x="824" y="2032"/>
                    <a:pt x="825" y="2032"/>
                  </a:cubicBezTo>
                  <a:cubicBezTo>
                    <a:pt x="826" y="2033"/>
                    <a:pt x="828" y="2034"/>
                    <a:pt x="829" y="2035"/>
                  </a:cubicBezTo>
                  <a:cubicBezTo>
                    <a:pt x="830" y="2035"/>
                    <a:pt x="830" y="2036"/>
                    <a:pt x="831" y="2036"/>
                  </a:cubicBezTo>
                  <a:cubicBezTo>
                    <a:pt x="832" y="2037"/>
                    <a:pt x="833" y="2037"/>
                    <a:pt x="833" y="2037"/>
                  </a:cubicBezTo>
                  <a:cubicBezTo>
                    <a:pt x="835" y="2038"/>
                    <a:pt x="836" y="2038"/>
                    <a:pt x="837" y="2039"/>
                  </a:cubicBezTo>
                  <a:cubicBezTo>
                    <a:pt x="834" y="2039"/>
                    <a:pt x="830" y="2039"/>
                    <a:pt x="827" y="2039"/>
                  </a:cubicBezTo>
                  <a:cubicBezTo>
                    <a:pt x="824" y="2039"/>
                    <a:pt x="822" y="2038"/>
                    <a:pt x="819" y="2038"/>
                  </a:cubicBezTo>
                  <a:cubicBezTo>
                    <a:pt x="816" y="2038"/>
                    <a:pt x="814" y="2038"/>
                    <a:pt x="811" y="2038"/>
                  </a:cubicBezTo>
                  <a:cubicBezTo>
                    <a:pt x="806" y="2038"/>
                    <a:pt x="801" y="2038"/>
                    <a:pt x="796" y="2039"/>
                  </a:cubicBezTo>
                  <a:cubicBezTo>
                    <a:pt x="791" y="2039"/>
                    <a:pt x="787" y="2040"/>
                    <a:pt x="783" y="2041"/>
                  </a:cubicBezTo>
                  <a:cubicBezTo>
                    <a:pt x="779" y="2042"/>
                    <a:pt x="775" y="2043"/>
                    <a:pt x="772" y="2044"/>
                  </a:cubicBezTo>
                  <a:cubicBezTo>
                    <a:pt x="771" y="2044"/>
                    <a:pt x="770" y="2044"/>
                    <a:pt x="769" y="2044"/>
                  </a:cubicBezTo>
                  <a:cubicBezTo>
                    <a:pt x="769" y="2045"/>
                    <a:pt x="768" y="2045"/>
                    <a:pt x="767" y="2045"/>
                  </a:cubicBezTo>
                  <a:cubicBezTo>
                    <a:pt x="766" y="2046"/>
                    <a:pt x="765" y="2047"/>
                    <a:pt x="763" y="2047"/>
                  </a:cubicBezTo>
                  <a:cubicBezTo>
                    <a:pt x="761" y="2048"/>
                    <a:pt x="760" y="2049"/>
                    <a:pt x="759" y="2050"/>
                  </a:cubicBezTo>
                  <a:cubicBezTo>
                    <a:pt x="757" y="2051"/>
                    <a:pt x="757" y="2051"/>
                    <a:pt x="757" y="2051"/>
                  </a:cubicBezTo>
                  <a:cubicBezTo>
                    <a:pt x="757" y="2051"/>
                    <a:pt x="758" y="2051"/>
                    <a:pt x="759" y="2050"/>
                  </a:cubicBezTo>
                  <a:cubicBezTo>
                    <a:pt x="760" y="2050"/>
                    <a:pt x="762" y="2049"/>
                    <a:pt x="764" y="2049"/>
                  </a:cubicBezTo>
                  <a:cubicBezTo>
                    <a:pt x="765" y="2048"/>
                    <a:pt x="766" y="2048"/>
                    <a:pt x="768" y="2048"/>
                  </a:cubicBezTo>
                  <a:cubicBezTo>
                    <a:pt x="769" y="2047"/>
                    <a:pt x="769" y="2047"/>
                    <a:pt x="770" y="2047"/>
                  </a:cubicBezTo>
                  <a:cubicBezTo>
                    <a:pt x="771" y="2047"/>
                    <a:pt x="772" y="2047"/>
                    <a:pt x="772" y="2047"/>
                  </a:cubicBezTo>
                  <a:cubicBezTo>
                    <a:pt x="776" y="2046"/>
                    <a:pt x="779" y="2046"/>
                    <a:pt x="783" y="2045"/>
                  </a:cubicBezTo>
                  <a:cubicBezTo>
                    <a:pt x="787" y="2045"/>
                    <a:pt x="792" y="2045"/>
                    <a:pt x="796" y="2045"/>
                  </a:cubicBezTo>
                  <a:cubicBezTo>
                    <a:pt x="801" y="2045"/>
                    <a:pt x="806" y="2045"/>
                    <a:pt x="811" y="2045"/>
                  </a:cubicBezTo>
                  <a:cubicBezTo>
                    <a:pt x="816" y="2046"/>
                    <a:pt x="821" y="2046"/>
                    <a:pt x="827" y="2046"/>
                  </a:cubicBezTo>
                  <a:cubicBezTo>
                    <a:pt x="832" y="2047"/>
                    <a:pt x="838" y="2047"/>
                    <a:pt x="843" y="2047"/>
                  </a:cubicBezTo>
                  <a:cubicBezTo>
                    <a:pt x="849" y="2047"/>
                    <a:pt x="854" y="2047"/>
                    <a:pt x="860" y="2047"/>
                  </a:cubicBezTo>
                  <a:cubicBezTo>
                    <a:pt x="861" y="2046"/>
                    <a:pt x="863" y="2046"/>
                    <a:pt x="864" y="2046"/>
                  </a:cubicBezTo>
                  <a:cubicBezTo>
                    <a:pt x="865" y="2046"/>
                    <a:pt x="865" y="2046"/>
                    <a:pt x="866" y="2046"/>
                  </a:cubicBezTo>
                  <a:cubicBezTo>
                    <a:pt x="867" y="2046"/>
                    <a:pt x="867" y="2046"/>
                    <a:pt x="867" y="2046"/>
                  </a:cubicBezTo>
                  <a:cubicBezTo>
                    <a:pt x="867" y="2046"/>
                    <a:pt x="867" y="2046"/>
                    <a:pt x="867" y="2046"/>
                  </a:cubicBezTo>
                  <a:cubicBezTo>
                    <a:pt x="868" y="2046"/>
                    <a:pt x="868" y="2046"/>
                    <a:pt x="868" y="2046"/>
                  </a:cubicBezTo>
                  <a:cubicBezTo>
                    <a:pt x="868" y="2046"/>
                    <a:pt x="868" y="2046"/>
                    <a:pt x="868" y="2046"/>
                  </a:cubicBezTo>
                  <a:cubicBezTo>
                    <a:pt x="869" y="2045"/>
                    <a:pt x="871" y="2045"/>
                    <a:pt x="872" y="2045"/>
                  </a:cubicBezTo>
                  <a:cubicBezTo>
                    <a:pt x="873" y="2045"/>
                    <a:pt x="875" y="2044"/>
                    <a:pt x="876" y="2044"/>
                  </a:cubicBezTo>
                  <a:cubicBezTo>
                    <a:pt x="881" y="2043"/>
                    <a:pt x="886" y="2041"/>
                    <a:pt x="891" y="2039"/>
                  </a:cubicBezTo>
                  <a:cubicBezTo>
                    <a:pt x="892" y="2039"/>
                    <a:pt x="894" y="2038"/>
                    <a:pt x="896" y="2037"/>
                  </a:cubicBezTo>
                  <a:cubicBezTo>
                    <a:pt x="892" y="2040"/>
                    <a:pt x="889" y="2044"/>
                    <a:pt x="885" y="2047"/>
                  </a:cubicBezTo>
                  <a:cubicBezTo>
                    <a:pt x="869" y="2060"/>
                    <a:pt x="850" y="2071"/>
                    <a:pt x="828" y="2080"/>
                  </a:cubicBezTo>
                  <a:cubicBezTo>
                    <a:pt x="828" y="2080"/>
                    <a:pt x="827" y="2081"/>
                    <a:pt x="826" y="2081"/>
                  </a:cubicBezTo>
                  <a:cubicBezTo>
                    <a:pt x="825" y="2081"/>
                    <a:pt x="824" y="2082"/>
                    <a:pt x="822" y="2082"/>
                  </a:cubicBezTo>
                  <a:cubicBezTo>
                    <a:pt x="821" y="2082"/>
                    <a:pt x="820" y="2083"/>
                    <a:pt x="819" y="2083"/>
                  </a:cubicBezTo>
                  <a:cubicBezTo>
                    <a:pt x="817" y="2083"/>
                    <a:pt x="816" y="2083"/>
                    <a:pt x="815" y="2084"/>
                  </a:cubicBezTo>
                  <a:cubicBezTo>
                    <a:pt x="814" y="2084"/>
                    <a:pt x="812" y="2084"/>
                    <a:pt x="811" y="2084"/>
                  </a:cubicBezTo>
                  <a:cubicBezTo>
                    <a:pt x="809" y="2084"/>
                    <a:pt x="807" y="2085"/>
                    <a:pt x="806" y="2085"/>
                  </a:cubicBezTo>
                  <a:cubicBezTo>
                    <a:pt x="802" y="2085"/>
                    <a:pt x="799" y="2085"/>
                    <a:pt x="795" y="2085"/>
                  </a:cubicBezTo>
                  <a:cubicBezTo>
                    <a:pt x="791" y="2086"/>
                    <a:pt x="787" y="2086"/>
                    <a:pt x="783" y="2086"/>
                  </a:cubicBezTo>
                  <a:cubicBezTo>
                    <a:pt x="778" y="2085"/>
                    <a:pt x="774" y="2085"/>
                    <a:pt x="770" y="2085"/>
                  </a:cubicBezTo>
                  <a:cubicBezTo>
                    <a:pt x="765" y="2085"/>
                    <a:pt x="760" y="2085"/>
                    <a:pt x="756" y="2085"/>
                  </a:cubicBezTo>
                  <a:cubicBezTo>
                    <a:pt x="751" y="2085"/>
                    <a:pt x="747" y="2085"/>
                    <a:pt x="742" y="2085"/>
                  </a:cubicBezTo>
                  <a:cubicBezTo>
                    <a:pt x="740" y="2085"/>
                    <a:pt x="738" y="2085"/>
                    <a:pt x="736" y="2085"/>
                  </a:cubicBezTo>
                  <a:cubicBezTo>
                    <a:pt x="735" y="2085"/>
                    <a:pt x="735" y="2085"/>
                    <a:pt x="735" y="2085"/>
                  </a:cubicBezTo>
                  <a:cubicBezTo>
                    <a:pt x="734" y="2085"/>
                    <a:pt x="733" y="2084"/>
                    <a:pt x="732" y="2084"/>
                  </a:cubicBezTo>
                  <a:cubicBezTo>
                    <a:pt x="731" y="2083"/>
                    <a:pt x="730" y="2083"/>
                    <a:pt x="729" y="2082"/>
                  </a:cubicBezTo>
                  <a:cubicBezTo>
                    <a:pt x="728" y="2082"/>
                    <a:pt x="727" y="2082"/>
                    <a:pt x="725" y="2081"/>
                  </a:cubicBezTo>
                  <a:cubicBezTo>
                    <a:pt x="723" y="2081"/>
                    <a:pt x="721" y="2080"/>
                    <a:pt x="718" y="2079"/>
                  </a:cubicBezTo>
                  <a:cubicBezTo>
                    <a:pt x="716" y="2079"/>
                    <a:pt x="713" y="2078"/>
                    <a:pt x="710" y="2078"/>
                  </a:cubicBezTo>
                  <a:cubicBezTo>
                    <a:pt x="708" y="2078"/>
                    <a:pt x="705" y="2077"/>
                    <a:pt x="703" y="2077"/>
                  </a:cubicBezTo>
                  <a:cubicBezTo>
                    <a:pt x="700" y="2077"/>
                    <a:pt x="697" y="2077"/>
                    <a:pt x="695" y="2077"/>
                  </a:cubicBezTo>
                  <a:cubicBezTo>
                    <a:pt x="694" y="2077"/>
                    <a:pt x="693" y="2078"/>
                    <a:pt x="691" y="2078"/>
                  </a:cubicBezTo>
                  <a:cubicBezTo>
                    <a:pt x="690" y="2078"/>
                    <a:pt x="689" y="2078"/>
                    <a:pt x="688" y="2078"/>
                  </a:cubicBezTo>
                  <a:cubicBezTo>
                    <a:pt x="687" y="2078"/>
                    <a:pt x="686" y="2079"/>
                    <a:pt x="685" y="2079"/>
                  </a:cubicBezTo>
                  <a:cubicBezTo>
                    <a:pt x="684" y="2079"/>
                    <a:pt x="683" y="2079"/>
                    <a:pt x="682" y="2079"/>
                  </a:cubicBezTo>
                  <a:cubicBezTo>
                    <a:pt x="681" y="2080"/>
                    <a:pt x="680" y="2080"/>
                    <a:pt x="679" y="2080"/>
                  </a:cubicBezTo>
                  <a:cubicBezTo>
                    <a:pt x="678" y="2080"/>
                    <a:pt x="677" y="2081"/>
                    <a:pt x="677" y="2081"/>
                  </a:cubicBezTo>
                  <a:cubicBezTo>
                    <a:pt x="676" y="2081"/>
                    <a:pt x="675" y="2081"/>
                    <a:pt x="675" y="2081"/>
                  </a:cubicBezTo>
                  <a:cubicBezTo>
                    <a:pt x="674" y="2082"/>
                    <a:pt x="673" y="2082"/>
                    <a:pt x="673" y="2082"/>
                  </a:cubicBezTo>
                  <a:cubicBezTo>
                    <a:pt x="672" y="2083"/>
                    <a:pt x="671" y="2083"/>
                    <a:pt x="670" y="2083"/>
                  </a:cubicBezTo>
                  <a:cubicBezTo>
                    <a:pt x="670" y="2084"/>
                    <a:pt x="670" y="2084"/>
                    <a:pt x="670" y="2084"/>
                  </a:cubicBezTo>
                  <a:cubicBezTo>
                    <a:pt x="670" y="2084"/>
                    <a:pt x="670" y="2084"/>
                    <a:pt x="670" y="2084"/>
                  </a:cubicBezTo>
                  <a:cubicBezTo>
                    <a:pt x="671" y="2084"/>
                    <a:pt x="672" y="2084"/>
                    <a:pt x="673" y="2084"/>
                  </a:cubicBezTo>
                  <a:cubicBezTo>
                    <a:pt x="674" y="2084"/>
                    <a:pt x="674" y="2084"/>
                    <a:pt x="675" y="2084"/>
                  </a:cubicBezTo>
                  <a:cubicBezTo>
                    <a:pt x="676" y="2084"/>
                    <a:pt x="676" y="2084"/>
                    <a:pt x="677" y="2084"/>
                  </a:cubicBezTo>
                  <a:cubicBezTo>
                    <a:pt x="678" y="2084"/>
                    <a:pt x="679" y="2084"/>
                    <a:pt x="680" y="2084"/>
                  </a:cubicBezTo>
                  <a:cubicBezTo>
                    <a:pt x="680" y="2084"/>
                    <a:pt x="681" y="2084"/>
                    <a:pt x="682" y="2084"/>
                  </a:cubicBezTo>
                  <a:cubicBezTo>
                    <a:pt x="683" y="2084"/>
                    <a:pt x="684" y="2084"/>
                    <a:pt x="685" y="2084"/>
                  </a:cubicBezTo>
                  <a:cubicBezTo>
                    <a:pt x="686" y="2084"/>
                    <a:pt x="687" y="2084"/>
                    <a:pt x="688" y="2084"/>
                  </a:cubicBezTo>
                  <a:cubicBezTo>
                    <a:pt x="689" y="2084"/>
                    <a:pt x="689" y="2084"/>
                    <a:pt x="690" y="2084"/>
                  </a:cubicBezTo>
                  <a:cubicBezTo>
                    <a:pt x="690" y="2084"/>
                    <a:pt x="691" y="2084"/>
                    <a:pt x="692" y="2084"/>
                  </a:cubicBezTo>
                  <a:cubicBezTo>
                    <a:pt x="693" y="2084"/>
                    <a:pt x="694" y="2084"/>
                    <a:pt x="695" y="2084"/>
                  </a:cubicBezTo>
                  <a:cubicBezTo>
                    <a:pt x="696" y="2085"/>
                    <a:pt x="697" y="2085"/>
                    <a:pt x="698" y="2085"/>
                  </a:cubicBezTo>
                  <a:cubicBezTo>
                    <a:pt x="700" y="2085"/>
                    <a:pt x="701" y="2085"/>
                    <a:pt x="702" y="2085"/>
                  </a:cubicBezTo>
                  <a:cubicBezTo>
                    <a:pt x="704" y="2085"/>
                    <a:pt x="707" y="2086"/>
                    <a:pt x="709" y="2086"/>
                  </a:cubicBezTo>
                  <a:cubicBezTo>
                    <a:pt x="712" y="2086"/>
                    <a:pt x="714" y="2086"/>
                    <a:pt x="717" y="2087"/>
                  </a:cubicBezTo>
                  <a:cubicBezTo>
                    <a:pt x="718" y="2087"/>
                    <a:pt x="719" y="2087"/>
                    <a:pt x="720" y="2087"/>
                  </a:cubicBezTo>
                  <a:cubicBezTo>
                    <a:pt x="720" y="2088"/>
                    <a:pt x="721" y="2088"/>
                    <a:pt x="721" y="2088"/>
                  </a:cubicBezTo>
                  <a:cubicBezTo>
                    <a:pt x="719" y="2088"/>
                    <a:pt x="718" y="2088"/>
                    <a:pt x="716" y="2089"/>
                  </a:cubicBezTo>
                  <a:cubicBezTo>
                    <a:pt x="712" y="2090"/>
                    <a:pt x="709" y="2091"/>
                    <a:pt x="705" y="2093"/>
                  </a:cubicBezTo>
                  <a:cubicBezTo>
                    <a:pt x="704" y="2094"/>
                    <a:pt x="702" y="2094"/>
                    <a:pt x="701" y="2095"/>
                  </a:cubicBezTo>
                  <a:cubicBezTo>
                    <a:pt x="699" y="2096"/>
                    <a:pt x="698" y="2097"/>
                    <a:pt x="697" y="2097"/>
                  </a:cubicBezTo>
                  <a:cubicBezTo>
                    <a:pt x="696" y="2098"/>
                    <a:pt x="695" y="2099"/>
                    <a:pt x="694" y="2100"/>
                  </a:cubicBezTo>
                  <a:cubicBezTo>
                    <a:pt x="693" y="2101"/>
                    <a:pt x="692" y="2101"/>
                    <a:pt x="691" y="2102"/>
                  </a:cubicBezTo>
                  <a:cubicBezTo>
                    <a:pt x="690" y="2103"/>
                    <a:pt x="689" y="2103"/>
                    <a:pt x="689" y="2104"/>
                  </a:cubicBezTo>
                  <a:cubicBezTo>
                    <a:pt x="688" y="2104"/>
                    <a:pt x="688" y="2105"/>
                    <a:pt x="688" y="2105"/>
                  </a:cubicBezTo>
                  <a:cubicBezTo>
                    <a:pt x="687" y="2106"/>
                    <a:pt x="686" y="2107"/>
                    <a:pt x="686" y="2107"/>
                  </a:cubicBezTo>
                  <a:cubicBezTo>
                    <a:pt x="686" y="2107"/>
                    <a:pt x="687" y="2106"/>
                    <a:pt x="688" y="2106"/>
                  </a:cubicBezTo>
                  <a:cubicBezTo>
                    <a:pt x="689" y="2105"/>
                    <a:pt x="690" y="2104"/>
                    <a:pt x="692" y="2103"/>
                  </a:cubicBezTo>
                  <a:cubicBezTo>
                    <a:pt x="693" y="2103"/>
                    <a:pt x="694" y="2102"/>
                    <a:pt x="695" y="2102"/>
                  </a:cubicBezTo>
                  <a:cubicBezTo>
                    <a:pt x="696" y="2101"/>
                    <a:pt x="697" y="2101"/>
                    <a:pt x="698" y="2100"/>
                  </a:cubicBezTo>
                  <a:cubicBezTo>
                    <a:pt x="700" y="2100"/>
                    <a:pt x="701" y="2099"/>
                    <a:pt x="702" y="2099"/>
                  </a:cubicBezTo>
                  <a:cubicBezTo>
                    <a:pt x="704" y="2098"/>
                    <a:pt x="705" y="2098"/>
                    <a:pt x="707" y="2097"/>
                  </a:cubicBezTo>
                  <a:cubicBezTo>
                    <a:pt x="710" y="2096"/>
                    <a:pt x="714" y="2095"/>
                    <a:pt x="717" y="2095"/>
                  </a:cubicBezTo>
                  <a:cubicBezTo>
                    <a:pt x="721" y="2094"/>
                    <a:pt x="725" y="2094"/>
                    <a:pt x="729" y="2093"/>
                  </a:cubicBezTo>
                  <a:cubicBezTo>
                    <a:pt x="734" y="2093"/>
                    <a:pt x="738" y="2093"/>
                    <a:pt x="742" y="2093"/>
                  </a:cubicBezTo>
                  <a:cubicBezTo>
                    <a:pt x="743" y="2093"/>
                    <a:pt x="743" y="2093"/>
                    <a:pt x="744" y="2093"/>
                  </a:cubicBezTo>
                  <a:cubicBezTo>
                    <a:pt x="744" y="2093"/>
                    <a:pt x="745" y="2093"/>
                    <a:pt x="745" y="2093"/>
                  </a:cubicBezTo>
                  <a:cubicBezTo>
                    <a:pt x="746" y="2093"/>
                    <a:pt x="747" y="2093"/>
                    <a:pt x="748" y="2094"/>
                  </a:cubicBezTo>
                  <a:cubicBezTo>
                    <a:pt x="748" y="2094"/>
                    <a:pt x="748" y="2094"/>
                    <a:pt x="748" y="2094"/>
                  </a:cubicBezTo>
                  <a:cubicBezTo>
                    <a:pt x="748" y="2094"/>
                    <a:pt x="748" y="2094"/>
                    <a:pt x="748" y="2093"/>
                  </a:cubicBezTo>
                  <a:cubicBezTo>
                    <a:pt x="748" y="2093"/>
                    <a:pt x="747" y="2093"/>
                    <a:pt x="747" y="2093"/>
                  </a:cubicBezTo>
                  <a:cubicBezTo>
                    <a:pt x="750" y="2093"/>
                    <a:pt x="753" y="2093"/>
                    <a:pt x="756" y="2093"/>
                  </a:cubicBezTo>
                  <a:cubicBezTo>
                    <a:pt x="760" y="2093"/>
                    <a:pt x="765" y="2093"/>
                    <a:pt x="769" y="2093"/>
                  </a:cubicBezTo>
                  <a:cubicBezTo>
                    <a:pt x="772" y="2093"/>
                    <a:pt x="774" y="2093"/>
                    <a:pt x="776" y="2093"/>
                  </a:cubicBezTo>
                  <a:cubicBezTo>
                    <a:pt x="778" y="2093"/>
                    <a:pt x="781" y="2093"/>
                    <a:pt x="783" y="2093"/>
                  </a:cubicBezTo>
                  <a:cubicBezTo>
                    <a:pt x="787" y="2092"/>
                    <a:pt x="791" y="2092"/>
                    <a:pt x="795" y="2091"/>
                  </a:cubicBezTo>
                  <a:cubicBezTo>
                    <a:pt x="798" y="2091"/>
                    <a:pt x="800" y="2091"/>
                    <a:pt x="803" y="2090"/>
                  </a:cubicBezTo>
                  <a:cubicBezTo>
                    <a:pt x="762" y="2105"/>
                    <a:pt x="717" y="2117"/>
                    <a:pt x="675" y="2135"/>
                  </a:cubicBezTo>
                  <a:cubicBezTo>
                    <a:pt x="671" y="2134"/>
                    <a:pt x="666" y="2133"/>
                    <a:pt x="660" y="2132"/>
                  </a:cubicBezTo>
                  <a:cubicBezTo>
                    <a:pt x="658" y="2132"/>
                    <a:pt x="657" y="2132"/>
                    <a:pt x="655" y="2131"/>
                  </a:cubicBezTo>
                  <a:cubicBezTo>
                    <a:pt x="653" y="2131"/>
                    <a:pt x="651" y="2131"/>
                    <a:pt x="649" y="2131"/>
                  </a:cubicBezTo>
                  <a:cubicBezTo>
                    <a:pt x="645" y="2130"/>
                    <a:pt x="641" y="2130"/>
                    <a:pt x="637" y="2129"/>
                  </a:cubicBezTo>
                  <a:cubicBezTo>
                    <a:pt x="633" y="2129"/>
                    <a:pt x="629" y="2129"/>
                    <a:pt x="625" y="2130"/>
                  </a:cubicBezTo>
                  <a:cubicBezTo>
                    <a:pt x="623" y="2130"/>
                    <a:pt x="621" y="2130"/>
                    <a:pt x="620" y="2131"/>
                  </a:cubicBezTo>
                  <a:cubicBezTo>
                    <a:pt x="619" y="2131"/>
                    <a:pt x="618" y="2131"/>
                    <a:pt x="617" y="2131"/>
                  </a:cubicBezTo>
                  <a:cubicBezTo>
                    <a:pt x="616" y="2131"/>
                    <a:pt x="616" y="2131"/>
                    <a:pt x="616" y="2131"/>
                  </a:cubicBezTo>
                  <a:cubicBezTo>
                    <a:pt x="616" y="2131"/>
                    <a:pt x="616" y="2131"/>
                    <a:pt x="616" y="2131"/>
                  </a:cubicBezTo>
                  <a:cubicBezTo>
                    <a:pt x="615" y="2132"/>
                    <a:pt x="615" y="2132"/>
                    <a:pt x="615" y="2132"/>
                  </a:cubicBezTo>
                  <a:cubicBezTo>
                    <a:pt x="615" y="2132"/>
                    <a:pt x="614" y="2132"/>
                    <a:pt x="614" y="2132"/>
                  </a:cubicBezTo>
                  <a:cubicBezTo>
                    <a:pt x="613" y="2132"/>
                    <a:pt x="612" y="2133"/>
                    <a:pt x="611" y="2133"/>
                  </a:cubicBezTo>
                  <a:cubicBezTo>
                    <a:pt x="610" y="2133"/>
                    <a:pt x="609" y="2134"/>
                    <a:pt x="608" y="2134"/>
                  </a:cubicBezTo>
                  <a:cubicBezTo>
                    <a:pt x="608" y="2134"/>
                    <a:pt x="607" y="2135"/>
                    <a:pt x="606" y="2135"/>
                  </a:cubicBezTo>
                  <a:cubicBezTo>
                    <a:pt x="605" y="2135"/>
                    <a:pt x="604" y="2136"/>
                    <a:pt x="604" y="2136"/>
                  </a:cubicBezTo>
                  <a:cubicBezTo>
                    <a:pt x="601" y="2138"/>
                    <a:pt x="598" y="2140"/>
                    <a:pt x="596" y="2142"/>
                  </a:cubicBezTo>
                  <a:cubicBezTo>
                    <a:pt x="594" y="2143"/>
                    <a:pt x="593" y="2144"/>
                    <a:pt x="593" y="2145"/>
                  </a:cubicBezTo>
                  <a:cubicBezTo>
                    <a:pt x="592" y="2146"/>
                    <a:pt x="591" y="2147"/>
                    <a:pt x="590" y="2148"/>
                  </a:cubicBezTo>
                  <a:cubicBezTo>
                    <a:pt x="589" y="2149"/>
                    <a:pt x="589" y="2150"/>
                    <a:pt x="588" y="2151"/>
                  </a:cubicBezTo>
                  <a:cubicBezTo>
                    <a:pt x="588" y="2152"/>
                    <a:pt x="587" y="2153"/>
                    <a:pt x="587" y="2154"/>
                  </a:cubicBezTo>
                  <a:cubicBezTo>
                    <a:pt x="586" y="2156"/>
                    <a:pt x="586" y="2157"/>
                    <a:pt x="586" y="2158"/>
                  </a:cubicBezTo>
                  <a:cubicBezTo>
                    <a:pt x="586" y="2159"/>
                    <a:pt x="586" y="2159"/>
                    <a:pt x="586" y="2159"/>
                  </a:cubicBezTo>
                  <a:cubicBezTo>
                    <a:pt x="586" y="2159"/>
                    <a:pt x="586" y="2159"/>
                    <a:pt x="586" y="2158"/>
                  </a:cubicBezTo>
                  <a:cubicBezTo>
                    <a:pt x="587" y="2158"/>
                    <a:pt x="587" y="2157"/>
                    <a:pt x="587" y="2156"/>
                  </a:cubicBezTo>
                  <a:cubicBezTo>
                    <a:pt x="588" y="2156"/>
                    <a:pt x="588" y="2155"/>
                    <a:pt x="588" y="2155"/>
                  </a:cubicBezTo>
                  <a:cubicBezTo>
                    <a:pt x="589" y="2154"/>
                    <a:pt x="590" y="2153"/>
                    <a:pt x="590" y="2153"/>
                  </a:cubicBezTo>
                  <a:cubicBezTo>
                    <a:pt x="591" y="2152"/>
                    <a:pt x="592" y="2151"/>
                    <a:pt x="592" y="2150"/>
                  </a:cubicBezTo>
                  <a:cubicBezTo>
                    <a:pt x="594" y="2149"/>
                    <a:pt x="596" y="2147"/>
                    <a:pt x="598" y="2146"/>
                  </a:cubicBezTo>
                  <a:cubicBezTo>
                    <a:pt x="601" y="2144"/>
                    <a:pt x="603" y="2143"/>
                    <a:pt x="606" y="2142"/>
                  </a:cubicBezTo>
                  <a:cubicBezTo>
                    <a:pt x="607" y="2141"/>
                    <a:pt x="608" y="2141"/>
                    <a:pt x="608" y="2141"/>
                  </a:cubicBezTo>
                  <a:cubicBezTo>
                    <a:pt x="609" y="2141"/>
                    <a:pt x="610" y="2140"/>
                    <a:pt x="611" y="2140"/>
                  </a:cubicBezTo>
                  <a:cubicBezTo>
                    <a:pt x="612" y="2140"/>
                    <a:pt x="612" y="2140"/>
                    <a:pt x="613" y="2139"/>
                  </a:cubicBezTo>
                  <a:cubicBezTo>
                    <a:pt x="614" y="2139"/>
                    <a:pt x="615" y="2139"/>
                    <a:pt x="616" y="2139"/>
                  </a:cubicBezTo>
                  <a:cubicBezTo>
                    <a:pt x="616" y="2139"/>
                    <a:pt x="616" y="2139"/>
                    <a:pt x="617" y="2139"/>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9" y="2138"/>
                    <a:pt x="620" y="2138"/>
                    <a:pt x="621" y="2138"/>
                  </a:cubicBezTo>
                  <a:cubicBezTo>
                    <a:pt x="622" y="2138"/>
                    <a:pt x="624" y="2138"/>
                    <a:pt x="626" y="2137"/>
                  </a:cubicBezTo>
                  <a:cubicBezTo>
                    <a:pt x="630" y="2137"/>
                    <a:pt x="633" y="2137"/>
                    <a:pt x="637" y="2137"/>
                  </a:cubicBezTo>
                  <a:cubicBezTo>
                    <a:pt x="641" y="2137"/>
                    <a:pt x="645" y="2138"/>
                    <a:pt x="648" y="2138"/>
                  </a:cubicBezTo>
                  <a:cubicBezTo>
                    <a:pt x="652" y="2138"/>
                    <a:pt x="656" y="2139"/>
                    <a:pt x="659" y="2139"/>
                  </a:cubicBezTo>
                  <a:cubicBezTo>
                    <a:pt x="661" y="2139"/>
                    <a:pt x="663" y="2140"/>
                    <a:pt x="665" y="2140"/>
                  </a:cubicBezTo>
                  <a:cubicBezTo>
                    <a:pt x="638" y="2152"/>
                    <a:pt x="613" y="2168"/>
                    <a:pt x="593" y="2188"/>
                  </a:cubicBezTo>
                  <a:cubicBezTo>
                    <a:pt x="622" y="2165"/>
                    <a:pt x="648" y="2155"/>
                    <a:pt x="677" y="2147"/>
                  </a:cubicBezTo>
                  <a:cubicBezTo>
                    <a:pt x="673" y="2149"/>
                    <a:pt x="669" y="2152"/>
                    <a:pt x="665" y="2156"/>
                  </a:cubicBezTo>
                  <a:cubicBezTo>
                    <a:pt x="663" y="2158"/>
                    <a:pt x="660" y="2160"/>
                    <a:pt x="658" y="2163"/>
                  </a:cubicBezTo>
                  <a:cubicBezTo>
                    <a:pt x="655" y="2165"/>
                    <a:pt x="653" y="2168"/>
                    <a:pt x="650" y="2170"/>
                  </a:cubicBezTo>
                  <a:cubicBezTo>
                    <a:pt x="648" y="2173"/>
                    <a:pt x="646" y="2175"/>
                    <a:pt x="643" y="2178"/>
                  </a:cubicBezTo>
                  <a:cubicBezTo>
                    <a:pt x="641" y="2181"/>
                    <a:pt x="639" y="2184"/>
                    <a:pt x="636" y="2186"/>
                  </a:cubicBezTo>
                  <a:cubicBezTo>
                    <a:pt x="632" y="2192"/>
                    <a:pt x="628" y="2198"/>
                    <a:pt x="624" y="2203"/>
                  </a:cubicBezTo>
                  <a:cubicBezTo>
                    <a:pt x="622" y="2206"/>
                    <a:pt x="620" y="2209"/>
                    <a:pt x="618" y="2212"/>
                  </a:cubicBezTo>
                  <a:cubicBezTo>
                    <a:pt x="616" y="2214"/>
                    <a:pt x="614" y="2217"/>
                    <a:pt x="612" y="2220"/>
                  </a:cubicBezTo>
                  <a:cubicBezTo>
                    <a:pt x="608" y="2225"/>
                    <a:pt x="604" y="2230"/>
                    <a:pt x="601" y="2235"/>
                  </a:cubicBezTo>
                  <a:cubicBezTo>
                    <a:pt x="597" y="2240"/>
                    <a:pt x="593" y="2244"/>
                    <a:pt x="590" y="2248"/>
                  </a:cubicBezTo>
                  <a:cubicBezTo>
                    <a:pt x="588" y="2250"/>
                    <a:pt x="587" y="2252"/>
                    <a:pt x="585" y="2254"/>
                  </a:cubicBezTo>
                  <a:cubicBezTo>
                    <a:pt x="583" y="2255"/>
                    <a:pt x="582" y="2257"/>
                    <a:pt x="580" y="2259"/>
                  </a:cubicBezTo>
                  <a:cubicBezTo>
                    <a:pt x="579" y="2260"/>
                    <a:pt x="577" y="2262"/>
                    <a:pt x="576" y="2263"/>
                  </a:cubicBezTo>
                  <a:cubicBezTo>
                    <a:pt x="575" y="2264"/>
                    <a:pt x="574" y="2265"/>
                    <a:pt x="572" y="2266"/>
                  </a:cubicBezTo>
                  <a:cubicBezTo>
                    <a:pt x="570" y="2269"/>
                    <a:pt x="568" y="2270"/>
                    <a:pt x="567" y="2271"/>
                  </a:cubicBezTo>
                  <a:cubicBezTo>
                    <a:pt x="566" y="2272"/>
                    <a:pt x="565" y="2273"/>
                    <a:pt x="565" y="2273"/>
                  </a:cubicBezTo>
                  <a:cubicBezTo>
                    <a:pt x="565" y="2273"/>
                    <a:pt x="566" y="2272"/>
                    <a:pt x="567" y="2272"/>
                  </a:cubicBezTo>
                  <a:cubicBezTo>
                    <a:pt x="568" y="2271"/>
                    <a:pt x="569" y="2271"/>
                    <a:pt x="570" y="2270"/>
                  </a:cubicBezTo>
                  <a:cubicBezTo>
                    <a:pt x="571" y="2269"/>
                    <a:pt x="572" y="2269"/>
                    <a:pt x="573" y="2268"/>
                  </a:cubicBezTo>
                  <a:cubicBezTo>
                    <a:pt x="575" y="2267"/>
                    <a:pt x="576" y="2266"/>
                    <a:pt x="578" y="2265"/>
                  </a:cubicBezTo>
                  <a:cubicBezTo>
                    <a:pt x="579" y="2264"/>
                    <a:pt x="581" y="2262"/>
                    <a:pt x="582" y="2261"/>
                  </a:cubicBezTo>
                  <a:cubicBezTo>
                    <a:pt x="584" y="2260"/>
                    <a:pt x="586" y="2258"/>
                    <a:pt x="588" y="2256"/>
                  </a:cubicBezTo>
                  <a:cubicBezTo>
                    <a:pt x="590" y="2255"/>
                    <a:pt x="591" y="2253"/>
                    <a:pt x="593" y="2251"/>
                  </a:cubicBezTo>
                  <a:cubicBezTo>
                    <a:pt x="595" y="2249"/>
                    <a:pt x="597" y="2247"/>
                    <a:pt x="599" y="2245"/>
                  </a:cubicBezTo>
                  <a:cubicBezTo>
                    <a:pt x="601" y="2243"/>
                    <a:pt x="603" y="2241"/>
                    <a:pt x="605" y="2239"/>
                  </a:cubicBezTo>
                  <a:cubicBezTo>
                    <a:pt x="609" y="2234"/>
                    <a:pt x="613" y="2229"/>
                    <a:pt x="617" y="2224"/>
                  </a:cubicBezTo>
                  <a:cubicBezTo>
                    <a:pt x="619" y="2221"/>
                    <a:pt x="622" y="2219"/>
                    <a:pt x="624" y="2216"/>
                  </a:cubicBezTo>
                  <a:cubicBezTo>
                    <a:pt x="626" y="2213"/>
                    <a:pt x="628" y="2211"/>
                    <a:pt x="630" y="2208"/>
                  </a:cubicBezTo>
                  <a:cubicBezTo>
                    <a:pt x="634" y="2202"/>
                    <a:pt x="638" y="2197"/>
                    <a:pt x="643" y="2191"/>
                  </a:cubicBezTo>
                  <a:cubicBezTo>
                    <a:pt x="647" y="2186"/>
                    <a:pt x="651" y="2180"/>
                    <a:pt x="656" y="2175"/>
                  </a:cubicBezTo>
                  <a:cubicBezTo>
                    <a:pt x="658" y="2173"/>
                    <a:pt x="661" y="2170"/>
                    <a:pt x="663" y="2168"/>
                  </a:cubicBezTo>
                  <a:cubicBezTo>
                    <a:pt x="665" y="2166"/>
                    <a:pt x="668" y="2163"/>
                    <a:pt x="670" y="2161"/>
                  </a:cubicBezTo>
                  <a:cubicBezTo>
                    <a:pt x="675" y="2157"/>
                    <a:pt x="679" y="2153"/>
                    <a:pt x="684" y="2149"/>
                  </a:cubicBezTo>
                  <a:cubicBezTo>
                    <a:pt x="688" y="2146"/>
                    <a:pt x="691" y="2144"/>
                    <a:pt x="694" y="2142"/>
                  </a:cubicBezTo>
                  <a:cubicBezTo>
                    <a:pt x="701" y="2140"/>
                    <a:pt x="707" y="2139"/>
                    <a:pt x="714" y="2137"/>
                  </a:cubicBezTo>
                  <a:cubicBezTo>
                    <a:pt x="718" y="2136"/>
                    <a:pt x="722" y="2135"/>
                    <a:pt x="726" y="2134"/>
                  </a:cubicBezTo>
                  <a:cubicBezTo>
                    <a:pt x="725" y="2135"/>
                    <a:pt x="724" y="2136"/>
                    <a:pt x="723" y="2136"/>
                  </a:cubicBezTo>
                  <a:cubicBezTo>
                    <a:pt x="722" y="2137"/>
                    <a:pt x="722" y="2137"/>
                    <a:pt x="721" y="2137"/>
                  </a:cubicBezTo>
                  <a:cubicBezTo>
                    <a:pt x="720" y="2138"/>
                    <a:pt x="720" y="2138"/>
                    <a:pt x="719" y="2139"/>
                  </a:cubicBezTo>
                  <a:cubicBezTo>
                    <a:pt x="718" y="2139"/>
                    <a:pt x="717" y="2140"/>
                    <a:pt x="716" y="2141"/>
                  </a:cubicBezTo>
                  <a:cubicBezTo>
                    <a:pt x="715" y="2142"/>
                    <a:pt x="714" y="2143"/>
                    <a:pt x="712" y="2144"/>
                  </a:cubicBezTo>
                  <a:cubicBezTo>
                    <a:pt x="711" y="2145"/>
                    <a:pt x="710" y="2146"/>
                    <a:pt x="709" y="2146"/>
                  </a:cubicBezTo>
                  <a:cubicBezTo>
                    <a:pt x="707" y="2148"/>
                    <a:pt x="704" y="2150"/>
                    <a:pt x="702" y="2152"/>
                  </a:cubicBezTo>
                  <a:cubicBezTo>
                    <a:pt x="700" y="2154"/>
                    <a:pt x="698" y="2156"/>
                    <a:pt x="696" y="2158"/>
                  </a:cubicBezTo>
                  <a:cubicBezTo>
                    <a:pt x="694" y="2159"/>
                    <a:pt x="694" y="2159"/>
                    <a:pt x="694" y="2159"/>
                  </a:cubicBezTo>
                  <a:cubicBezTo>
                    <a:pt x="692" y="2161"/>
                    <a:pt x="692" y="2161"/>
                    <a:pt x="692" y="2161"/>
                  </a:cubicBezTo>
                  <a:cubicBezTo>
                    <a:pt x="691" y="2162"/>
                    <a:pt x="690" y="2163"/>
                    <a:pt x="689" y="2164"/>
                  </a:cubicBezTo>
                  <a:cubicBezTo>
                    <a:pt x="688" y="2165"/>
                    <a:pt x="687" y="2166"/>
                    <a:pt x="686" y="2167"/>
                  </a:cubicBezTo>
                  <a:cubicBezTo>
                    <a:pt x="685" y="2168"/>
                    <a:pt x="684" y="2169"/>
                    <a:pt x="683" y="2170"/>
                  </a:cubicBezTo>
                  <a:cubicBezTo>
                    <a:pt x="681" y="2172"/>
                    <a:pt x="679" y="2174"/>
                    <a:pt x="677" y="2176"/>
                  </a:cubicBezTo>
                  <a:cubicBezTo>
                    <a:pt x="676" y="2178"/>
                    <a:pt x="674" y="2180"/>
                    <a:pt x="672" y="2182"/>
                  </a:cubicBezTo>
                  <a:cubicBezTo>
                    <a:pt x="671" y="2183"/>
                    <a:pt x="670" y="2183"/>
                    <a:pt x="669" y="2184"/>
                  </a:cubicBezTo>
                  <a:cubicBezTo>
                    <a:pt x="668" y="2185"/>
                    <a:pt x="668" y="2186"/>
                    <a:pt x="667" y="2187"/>
                  </a:cubicBezTo>
                  <a:cubicBezTo>
                    <a:pt x="665" y="2189"/>
                    <a:pt x="663" y="2191"/>
                    <a:pt x="662" y="2193"/>
                  </a:cubicBezTo>
                  <a:cubicBezTo>
                    <a:pt x="660" y="2195"/>
                    <a:pt x="659" y="2196"/>
                    <a:pt x="658" y="2198"/>
                  </a:cubicBezTo>
                  <a:cubicBezTo>
                    <a:pt x="656" y="2200"/>
                    <a:pt x="655" y="2201"/>
                    <a:pt x="654" y="2203"/>
                  </a:cubicBezTo>
                  <a:cubicBezTo>
                    <a:pt x="652" y="2204"/>
                    <a:pt x="651" y="2206"/>
                    <a:pt x="650" y="2207"/>
                  </a:cubicBezTo>
                  <a:cubicBezTo>
                    <a:pt x="648" y="2210"/>
                    <a:pt x="646" y="2212"/>
                    <a:pt x="644" y="2214"/>
                  </a:cubicBezTo>
                  <a:cubicBezTo>
                    <a:pt x="643" y="2216"/>
                    <a:pt x="642" y="2218"/>
                    <a:pt x="641" y="2219"/>
                  </a:cubicBezTo>
                  <a:cubicBezTo>
                    <a:pt x="640" y="2220"/>
                    <a:pt x="640" y="2221"/>
                    <a:pt x="640" y="2221"/>
                  </a:cubicBezTo>
                  <a:cubicBezTo>
                    <a:pt x="640" y="2221"/>
                    <a:pt x="640" y="2220"/>
                    <a:pt x="641" y="2219"/>
                  </a:cubicBezTo>
                  <a:cubicBezTo>
                    <a:pt x="642" y="2219"/>
                    <a:pt x="644" y="2217"/>
                    <a:pt x="646" y="2215"/>
                  </a:cubicBezTo>
                  <a:cubicBezTo>
                    <a:pt x="648" y="2214"/>
                    <a:pt x="650" y="2212"/>
                    <a:pt x="652" y="2209"/>
                  </a:cubicBezTo>
                  <a:cubicBezTo>
                    <a:pt x="655" y="2207"/>
                    <a:pt x="658" y="2204"/>
                    <a:pt x="661" y="2201"/>
                  </a:cubicBezTo>
                  <a:cubicBezTo>
                    <a:pt x="664" y="2198"/>
                    <a:pt x="667" y="2195"/>
                    <a:pt x="671" y="2191"/>
                  </a:cubicBezTo>
                  <a:cubicBezTo>
                    <a:pt x="672" y="2191"/>
                    <a:pt x="673" y="2190"/>
                    <a:pt x="674" y="2189"/>
                  </a:cubicBezTo>
                  <a:cubicBezTo>
                    <a:pt x="675" y="2188"/>
                    <a:pt x="676" y="2187"/>
                    <a:pt x="677" y="2186"/>
                  </a:cubicBezTo>
                  <a:cubicBezTo>
                    <a:pt x="678" y="2184"/>
                    <a:pt x="680" y="2183"/>
                    <a:pt x="682" y="2181"/>
                  </a:cubicBezTo>
                  <a:cubicBezTo>
                    <a:pt x="686" y="2177"/>
                    <a:pt x="690" y="2173"/>
                    <a:pt x="695" y="2169"/>
                  </a:cubicBezTo>
                  <a:cubicBezTo>
                    <a:pt x="696" y="2168"/>
                    <a:pt x="697" y="2167"/>
                    <a:pt x="698" y="2167"/>
                  </a:cubicBezTo>
                  <a:cubicBezTo>
                    <a:pt x="699" y="2165"/>
                    <a:pt x="699" y="2165"/>
                    <a:pt x="699" y="2165"/>
                  </a:cubicBezTo>
                  <a:cubicBezTo>
                    <a:pt x="701" y="2164"/>
                    <a:pt x="701" y="2164"/>
                    <a:pt x="701" y="2164"/>
                  </a:cubicBezTo>
                  <a:cubicBezTo>
                    <a:pt x="703" y="2162"/>
                    <a:pt x="705" y="2160"/>
                    <a:pt x="707" y="2158"/>
                  </a:cubicBezTo>
                  <a:cubicBezTo>
                    <a:pt x="710" y="2156"/>
                    <a:pt x="712" y="2154"/>
                    <a:pt x="714" y="2153"/>
                  </a:cubicBezTo>
                  <a:cubicBezTo>
                    <a:pt x="715" y="2152"/>
                    <a:pt x="716" y="2151"/>
                    <a:pt x="717" y="2150"/>
                  </a:cubicBezTo>
                  <a:cubicBezTo>
                    <a:pt x="718" y="2149"/>
                    <a:pt x="719" y="2148"/>
                    <a:pt x="721" y="2147"/>
                  </a:cubicBezTo>
                  <a:cubicBezTo>
                    <a:pt x="722" y="2146"/>
                    <a:pt x="723" y="2146"/>
                    <a:pt x="724" y="2145"/>
                  </a:cubicBezTo>
                  <a:cubicBezTo>
                    <a:pt x="724" y="2144"/>
                    <a:pt x="725" y="2144"/>
                    <a:pt x="725" y="2143"/>
                  </a:cubicBezTo>
                  <a:cubicBezTo>
                    <a:pt x="726" y="2143"/>
                    <a:pt x="727" y="2143"/>
                    <a:pt x="727" y="2142"/>
                  </a:cubicBezTo>
                  <a:cubicBezTo>
                    <a:pt x="729" y="2141"/>
                    <a:pt x="732" y="2139"/>
                    <a:pt x="734" y="2137"/>
                  </a:cubicBezTo>
                  <a:cubicBezTo>
                    <a:pt x="735" y="2136"/>
                    <a:pt x="736" y="2136"/>
                    <a:pt x="737" y="2135"/>
                  </a:cubicBezTo>
                  <a:cubicBezTo>
                    <a:pt x="738" y="2134"/>
                    <a:pt x="739" y="2134"/>
                    <a:pt x="740" y="2133"/>
                  </a:cubicBezTo>
                  <a:cubicBezTo>
                    <a:pt x="741" y="2132"/>
                    <a:pt x="742" y="2131"/>
                    <a:pt x="743" y="2131"/>
                  </a:cubicBezTo>
                  <a:cubicBezTo>
                    <a:pt x="744" y="2130"/>
                    <a:pt x="744" y="2130"/>
                    <a:pt x="745" y="2130"/>
                  </a:cubicBezTo>
                  <a:cubicBezTo>
                    <a:pt x="745" y="2130"/>
                    <a:pt x="745" y="2130"/>
                    <a:pt x="745" y="2129"/>
                  </a:cubicBezTo>
                  <a:cubicBezTo>
                    <a:pt x="760" y="2126"/>
                    <a:pt x="775" y="2122"/>
                    <a:pt x="788" y="2118"/>
                  </a:cubicBezTo>
                  <a:cubicBezTo>
                    <a:pt x="773" y="2169"/>
                    <a:pt x="735" y="2195"/>
                    <a:pt x="710" y="2235"/>
                  </a:cubicBezTo>
                  <a:cubicBezTo>
                    <a:pt x="709" y="2236"/>
                    <a:pt x="708" y="2236"/>
                    <a:pt x="707" y="2236"/>
                  </a:cubicBezTo>
                  <a:cubicBezTo>
                    <a:pt x="703" y="2236"/>
                    <a:pt x="699" y="2237"/>
                    <a:pt x="694" y="2238"/>
                  </a:cubicBezTo>
                  <a:cubicBezTo>
                    <a:pt x="689" y="2238"/>
                    <a:pt x="683" y="2240"/>
                    <a:pt x="678" y="2241"/>
                  </a:cubicBezTo>
                  <a:cubicBezTo>
                    <a:pt x="676" y="2242"/>
                    <a:pt x="675" y="2242"/>
                    <a:pt x="673" y="2242"/>
                  </a:cubicBezTo>
                  <a:cubicBezTo>
                    <a:pt x="672" y="2243"/>
                    <a:pt x="671" y="2243"/>
                    <a:pt x="669" y="2244"/>
                  </a:cubicBezTo>
                  <a:cubicBezTo>
                    <a:pt x="668" y="2244"/>
                    <a:pt x="668" y="2244"/>
                    <a:pt x="667" y="2245"/>
                  </a:cubicBezTo>
                  <a:cubicBezTo>
                    <a:pt x="666" y="2245"/>
                    <a:pt x="666" y="2245"/>
                    <a:pt x="666" y="2245"/>
                  </a:cubicBezTo>
                  <a:cubicBezTo>
                    <a:pt x="666" y="2245"/>
                    <a:pt x="666" y="2245"/>
                    <a:pt x="666" y="2245"/>
                  </a:cubicBezTo>
                  <a:cubicBezTo>
                    <a:pt x="666" y="2245"/>
                    <a:pt x="666" y="2245"/>
                    <a:pt x="666" y="2245"/>
                  </a:cubicBezTo>
                  <a:cubicBezTo>
                    <a:pt x="665" y="2246"/>
                    <a:pt x="665" y="2246"/>
                    <a:pt x="665" y="2246"/>
                  </a:cubicBezTo>
                  <a:cubicBezTo>
                    <a:pt x="664" y="2246"/>
                    <a:pt x="663" y="2246"/>
                    <a:pt x="663" y="2246"/>
                  </a:cubicBezTo>
                  <a:cubicBezTo>
                    <a:pt x="662" y="2247"/>
                    <a:pt x="661" y="2247"/>
                    <a:pt x="660" y="2247"/>
                  </a:cubicBezTo>
                  <a:cubicBezTo>
                    <a:pt x="654" y="2250"/>
                    <a:pt x="649" y="2253"/>
                    <a:pt x="643" y="2257"/>
                  </a:cubicBezTo>
                  <a:cubicBezTo>
                    <a:pt x="638" y="2261"/>
                    <a:pt x="632" y="2266"/>
                    <a:pt x="628" y="2272"/>
                  </a:cubicBezTo>
                  <a:cubicBezTo>
                    <a:pt x="626" y="2273"/>
                    <a:pt x="625" y="2275"/>
                    <a:pt x="624" y="2277"/>
                  </a:cubicBezTo>
                  <a:cubicBezTo>
                    <a:pt x="621" y="2279"/>
                    <a:pt x="617" y="2281"/>
                    <a:pt x="614" y="2284"/>
                  </a:cubicBezTo>
                  <a:cubicBezTo>
                    <a:pt x="613" y="2284"/>
                    <a:pt x="612" y="2285"/>
                    <a:pt x="611" y="2286"/>
                  </a:cubicBezTo>
                  <a:cubicBezTo>
                    <a:pt x="610" y="2287"/>
                    <a:pt x="609" y="2287"/>
                    <a:pt x="608" y="2288"/>
                  </a:cubicBezTo>
                  <a:cubicBezTo>
                    <a:pt x="606" y="2290"/>
                    <a:pt x="604" y="2291"/>
                    <a:pt x="602" y="2293"/>
                  </a:cubicBezTo>
                  <a:cubicBezTo>
                    <a:pt x="600" y="2294"/>
                    <a:pt x="598" y="2296"/>
                    <a:pt x="596" y="2298"/>
                  </a:cubicBezTo>
                  <a:cubicBezTo>
                    <a:pt x="596" y="2298"/>
                    <a:pt x="595" y="2299"/>
                    <a:pt x="594" y="2300"/>
                  </a:cubicBezTo>
                  <a:cubicBezTo>
                    <a:pt x="593" y="2301"/>
                    <a:pt x="592" y="2302"/>
                    <a:pt x="591" y="2302"/>
                  </a:cubicBezTo>
                  <a:cubicBezTo>
                    <a:pt x="589" y="2304"/>
                    <a:pt x="588" y="2306"/>
                    <a:pt x="586" y="2307"/>
                  </a:cubicBezTo>
                  <a:cubicBezTo>
                    <a:pt x="585" y="2309"/>
                    <a:pt x="583" y="2310"/>
                    <a:pt x="582" y="2312"/>
                  </a:cubicBezTo>
                  <a:cubicBezTo>
                    <a:pt x="580" y="2313"/>
                    <a:pt x="579" y="2315"/>
                    <a:pt x="579" y="2316"/>
                  </a:cubicBezTo>
                  <a:cubicBezTo>
                    <a:pt x="578" y="2318"/>
                    <a:pt x="577" y="2319"/>
                    <a:pt x="577" y="2320"/>
                  </a:cubicBezTo>
                  <a:cubicBezTo>
                    <a:pt x="577" y="2321"/>
                    <a:pt x="577" y="2322"/>
                    <a:pt x="577" y="2323"/>
                  </a:cubicBezTo>
                  <a:cubicBezTo>
                    <a:pt x="577" y="2323"/>
                    <a:pt x="577" y="2324"/>
                    <a:pt x="577" y="2324"/>
                  </a:cubicBezTo>
                  <a:cubicBezTo>
                    <a:pt x="577" y="2324"/>
                    <a:pt x="577" y="2323"/>
                    <a:pt x="578" y="2323"/>
                  </a:cubicBezTo>
                  <a:cubicBezTo>
                    <a:pt x="578" y="2323"/>
                    <a:pt x="578" y="2322"/>
                    <a:pt x="578" y="2322"/>
                  </a:cubicBezTo>
                  <a:cubicBezTo>
                    <a:pt x="578" y="2322"/>
                    <a:pt x="578" y="2321"/>
                    <a:pt x="579" y="2321"/>
                  </a:cubicBezTo>
                  <a:cubicBezTo>
                    <a:pt x="579" y="2320"/>
                    <a:pt x="580" y="2319"/>
                    <a:pt x="581" y="2318"/>
                  </a:cubicBezTo>
                  <a:cubicBezTo>
                    <a:pt x="582" y="2317"/>
                    <a:pt x="583" y="2316"/>
                    <a:pt x="585" y="2315"/>
                  </a:cubicBezTo>
                  <a:cubicBezTo>
                    <a:pt x="586" y="2314"/>
                    <a:pt x="588" y="2313"/>
                    <a:pt x="590" y="2312"/>
                  </a:cubicBezTo>
                  <a:cubicBezTo>
                    <a:pt x="592" y="2310"/>
                    <a:pt x="594" y="2309"/>
                    <a:pt x="595" y="2308"/>
                  </a:cubicBezTo>
                  <a:cubicBezTo>
                    <a:pt x="596" y="2307"/>
                    <a:pt x="597" y="2306"/>
                    <a:pt x="598" y="2306"/>
                  </a:cubicBezTo>
                  <a:cubicBezTo>
                    <a:pt x="599" y="2305"/>
                    <a:pt x="600" y="2304"/>
                    <a:pt x="601" y="2304"/>
                  </a:cubicBezTo>
                  <a:cubicBezTo>
                    <a:pt x="603" y="2302"/>
                    <a:pt x="605" y="2300"/>
                    <a:pt x="607" y="2299"/>
                  </a:cubicBezTo>
                  <a:cubicBezTo>
                    <a:pt x="609" y="2297"/>
                    <a:pt x="611" y="2296"/>
                    <a:pt x="613" y="2294"/>
                  </a:cubicBezTo>
                  <a:cubicBezTo>
                    <a:pt x="614" y="2293"/>
                    <a:pt x="615" y="2292"/>
                    <a:pt x="616" y="2292"/>
                  </a:cubicBezTo>
                  <a:cubicBezTo>
                    <a:pt x="616" y="2291"/>
                    <a:pt x="617" y="2291"/>
                    <a:pt x="617" y="2290"/>
                  </a:cubicBezTo>
                  <a:cubicBezTo>
                    <a:pt x="615" y="2297"/>
                    <a:pt x="613" y="2302"/>
                    <a:pt x="611" y="2307"/>
                  </a:cubicBezTo>
                  <a:cubicBezTo>
                    <a:pt x="610" y="2308"/>
                    <a:pt x="610" y="2309"/>
                    <a:pt x="610" y="2310"/>
                  </a:cubicBezTo>
                  <a:cubicBezTo>
                    <a:pt x="609" y="2310"/>
                    <a:pt x="609" y="2311"/>
                    <a:pt x="609" y="2311"/>
                  </a:cubicBezTo>
                  <a:cubicBezTo>
                    <a:pt x="608" y="2312"/>
                    <a:pt x="608" y="2313"/>
                    <a:pt x="607" y="2313"/>
                  </a:cubicBezTo>
                  <a:cubicBezTo>
                    <a:pt x="607" y="2314"/>
                    <a:pt x="607" y="2315"/>
                    <a:pt x="606" y="2315"/>
                  </a:cubicBezTo>
                  <a:cubicBezTo>
                    <a:pt x="606" y="2316"/>
                    <a:pt x="605" y="2318"/>
                    <a:pt x="604" y="2319"/>
                  </a:cubicBezTo>
                  <a:cubicBezTo>
                    <a:pt x="603" y="2320"/>
                    <a:pt x="602" y="2321"/>
                    <a:pt x="601" y="2322"/>
                  </a:cubicBezTo>
                  <a:cubicBezTo>
                    <a:pt x="598" y="2326"/>
                    <a:pt x="594" y="2330"/>
                    <a:pt x="591" y="2334"/>
                  </a:cubicBezTo>
                  <a:cubicBezTo>
                    <a:pt x="587" y="2337"/>
                    <a:pt x="584" y="2340"/>
                    <a:pt x="581" y="2343"/>
                  </a:cubicBezTo>
                  <a:cubicBezTo>
                    <a:pt x="578" y="2346"/>
                    <a:pt x="575" y="2348"/>
                    <a:pt x="573" y="2350"/>
                  </a:cubicBezTo>
                  <a:cubicBezTo>
                    <a:pt x="571" y="2352"/>
                    <a:pt x="569" y="2353"/>
                    <a:pt x="568" y="2354"/>
                  </a:cubicBezTo>
                  <a:cubicBezTo>
                    <a:pt x="567" y="2355"/>
                    <a:pt x="566" y="2356"/>
                    <a:pt x="566" y="2356"/>
                  </a:cubicBezTo>
                  <a:cubicBezTo>
                    <a:pt x="566" y="2356"/>
                    <a:pt x="567" y="2355"/>
                    <a:pt x="568" y="2354"/>
                  </a:cubicBezTo>
                  <a:cubicBezTo>
                    <a:pt x="569" y="2354"/>
                    <a:pt x="571" y="2353"/>
                    <a:pt x="574" y="2351"/>
                  </a:cubicBezTo>
                  <a:cubicBezTo>
                    <a:pt x="576" y="2350"/>
                    <a:pt x="580" y="2348"/>
                    <a:pt x="583" y="2345"/>
                  </a:cubicBezTo>
                  <a:cubicBezTo>
                    <a:pt x="585" y="2344"/>
                    <a:pt x="586" y="2343"/>
                    <a:pt x="588" y="2342"/>
                  </a:cubicBezTo>
                  <a:cubicBezTo>
                    <a:pt x="590" y="2340"/>
                    <a:pt x="592" y="2339"/>
                    <a:pt x="594" y="2337"/>
                  </a:cubicBezTo>
                  <a:cubicBezTo>
                    <a:pt x="598" y="2334"/>
                    <a:pt x="602" y="2330"/>
                    <a:pt x="606" y="2326"/>
                  </a:cubicBezTo>
                  <a:cubicBezTo>
                    <a:pt x="607" y="2325"/>
                    <a:pt x="608" y="2324"/>
                    <a:pt x="609" y="2322"/>
                  </a:cubicBezTo>
                  <a:cubicBezTo>
                    <a:pt x="610" y="2321"/>
                    <a:pt x="611" y="2320"/>
                    <a:pt x="612" y="2319"/>
                  </a:cubicBezTo>
                  <a:cubicBezTo>
                    <a:pt x="612" y="2318"/>
                    <a:pt x="613" y="2317"/>
                    <a:pt x="613" y="2317"/>
                  </a:cubicBezTo>
                  <a:cubicBezTo>
                    <a:pt x="614" y="2316"/>
                    <a:pt x="614" y="2315"/>
                    <a:pt x="614" y="2315"/>
                  </a:cubicBezTo>
                  <a:cubicBezTo>
                    <a:pt x="615" y="2314"/>
                    <a:pt x="615" y="2313"/>
                    <a:pt x="616" y="2313"/>
                  </a:cubicBezTo>
                  <a:cubicBezTo>
                    <a:pt x="616" y="2312"/>
                    <a:pt x="616" y="2311"/>
                    <a:pt x="617" y="2311"/>
                  </a:cubicBezTo>
                  <a:cubicBezTo>
                    <a:pt x="618" y="2308"/>
                    <a:pt x="620" y="2305"/>
                    <a:pt x="621" y="2302"/>
                  </a:cubicBezTo>
                  <a:cubicBezTo>
                    <a:pt x="622" y="2298"/>
                    <a:pt x="623" y="2295"/>
                    <a:pt x="624" y="2293"/>
                  </a:cubicBezTo>
                  <a:cubicBezTo>
                    <a:pt x="625" y="2292"/>
                    <a:pt x="625" y="2291"/>
                    <a:pt x="625" y="2290"/>
                  </a:cubicBezTo>
                  <a:cubicBezTo>
                    <a:pt x="626" y="2289"/>
                    <a:pt x="626" y="2289"/>
                    <a:pt x="626" y="2289"/>
                  </a:cubicBezTo>
                  <a:cubicBezTo>
                    <a:pt x="626" y="2289"/>
                    <a:pt x="626" y="2289"/>
                    <a:pt x="626" y="2288"/>
                  </a:cubicBezTo>
                  <a:cubicBezTo>
                    <a:pt x="627" y="2286"/>
                    <a:pt x="627" y="2286"/>
                    <a:pt x="627" y="2286"/>
                  </a:cubicBezTo>
                  <a:cubicBezTo>
                    <a:pt x="628" y="2286"/>
                    <a:pt x="628" y="2285"/>
                    <a:pt x="629" y="2284"/>
                  </a:cubicBezTo>
                  <a:cubicBezTo>
                    <a:pt x="629" y="2283"/>
                    <a:pt x="630" y="2282"/>
                    <a:pt x="631" y="2280"/>
                  </a:cubicBezTo>
                  <a:cubicBezTo>
                    <a:pt x="632" y="2280"/>
                    <a:pt x="632" y="2279"/>
                    <a:pt x="633" y="2278"/>
                  </a:cubicBezTo>
                  <a:cubicBezTo>
                    <a:pt x="633" y="2278"/>
                    <a:pt x="634" y="2277"/>
                    <a:pt x="634" y="2277"/>
                  </a:cubicBezTo>
                  <a:cubicBezTo>
                    <a:pt x="638" y="2272"/>
                    <a:pt x="643" y="2267"/>
                    <a:pt x="648" y="2263"/>
                  </a:cubicBezTo>
                  <a:cubicBezTo>
                    <a:pt x="648" y="2263"/>
                    <a:pt x="649" y="2263"/>
                    <a:pt x="650" y="2262"/>
                  </a:cubicBezTo>
                  <a:cubicBezTo>
                    <a:pt x="650" y="2262"/>
                    <a:pt x="651" y="2261"/>
                    <a:pt x="651" y="2261"/>
                  </a:cubicBezTo>
                  <a:cubicBezTo>
                    <a:pt x="653" y="2260"/>
                    <a:pt x="654" y="2259"/>
                    <a:pt x="655" y="2258"/>
                  </a:cubicBezTo>
                  <a:cubicBezTo>
                    <a:pt x="658" y="2257"/>
                    <a:pt x="661" y="2255"/>
                    <a:pt x="663" y="2254"/>
                  </a:cubicBezTo>
                  <a:cubicBezTo>
                    <a:pt x="664" y="2253"/>
                    <a:pt x="665" y="2253"/>
                    <a:pt x="665" y="2253"/>
                  </a:cubicBezTo>
                  <a:cubicBezTo>
                    <a:pt x="666" y="2252"/>
                    <a:pt x="667" y="2252"/>
                    <a:pt x="667" y="2252"/>
                  </a:cubicBezTo>
                  <a:cubicBezTo>
                    <a:pt x="668" y="2251"/>
                    <a:pt x="668" y="2251"/>
                    <a:pt x="668" y="2251"/>
                  </a:cubicBezTo>
                  <a:cubicBezTo>
                    <a:pt x="669" y="2251"/>
                    <a:pt x="669" y="2251"/>
                    <a:pt x="669" y="2251"/>
                  </a:cubicBezTo>
                  <a:cubicBezTo>
                    <a:pt x="669" y="2251"/>
                    <a:pt x="669" y="2251"/>
                    <a:pt x="669" y="2251"/>
                  </a:cubicBezTo>
                  <a:cubicBezTo>
                    <a:pt x="669" y="2251"/>
                    <a:pt x="669" y="2251"/>
                    <a:pt x="669" y="2251"/>
                  </a:cubicBezTo>
                  <a:cubicBezTo>
                    <a:pt x="670" y="2251"/>
                    <a:pt x="671" y="2250"/>
                    <a:pt x="671" y="2250"/>
                  </a:cubicBezTo>
                  <a:cubicBezTo>
                    <a:pt x="673" y="2249"/>
                    <a:pt x="674" y="2249"/>
                    <a:pt x="676" y="2248"/>
                  </a:cubicBezTo>
                  <a:cubicBezTo>
                    <a:pt x="677" y="2248"/>
                    <a:pt x="678" y="2247"/>
                    <a:pt x="680" y="2247"/>
                  </a:cubicBezTo>
                  <a:cubicBezTo>
                    <a:pt x="685" y="2245"/>
                    <a:pt x="690" y="2243"/>
                    <a:pt x="695" y="2242"/>
                  </a:cubicBezTo>
                  <a:cubicBezTo>
                    <a:pt x="699" y="2241"/>
                    <a:pt x="704" y="2240"/>
                    <a:pt x="708" y="2239"/>
                  </a:cubicBezTo>
                  <a:cubicBezTo>
                    <a:pt x="708" y="2239"/>
                    <a:pt x="708" y="2239"/>
                    <a:pt x="708" y="2239"/>
                  </a:cubicBezTo>
                  <a:cubicBezTo>
                    <a:pt x="702" y="2250"/>
                    <a:pt x="697" y="2262"/>
                    <a:pt x="693" y="2276"/>
                  </a:cubicBezTo>
                  <a:cubicBezTo>
                    <a:pt x="692" y="2277"/>
                    <a:pt x="691" y="2278"/>
                    <a:pt x="690" y="2278"/>
                  </a:cubicBezTo>
                  <a:cubicBezTo>
                    <a:pt x="687" y="2281"/>
                    <a:pt x="684" y="2284"/>
                    <a:pt x="681" y="2287"/>
                  </a:cubicBezTo>
                  <a:cubicBezTo>
                    <a:pt x="674" y="2292"/>
                    <a:pt x="668" y="2298"/>
                    <a:pt x="662" y="2305"/>
                  </a:cubicBezTo>
                  <a:cubicBezTo>
                    <a:pt x="660" y="2307"/>
                    <a:pt x="659" y="2308"/>
                    <a:pt x="657" y="2310"/>
                  </a:cubicBezTo>
                  <a:cubicBezTo>
                    <a:pt x="655" y="2312"/>
                    <a:pt x="655" y="2312"/>
                    <a:pt x="655" y="2312"/>
                  </a:cubicBezTo>
                  <a:cubicBezTo>
                    <a:pt x="655" y="2313"/>
                    <a:pt x="654" y="2314"/>
                    <a:pt x="653" y="2315"/>
                  </a:cubicBezTo>
                  <a:cubicBezTo>
                    <a:pt x="651" y="2318"/>
                    <a:pt x="651" y="2318"/>
                    <a:pt x="651" y="2318"/>
                  </a:cubicBezTo>
                  <a:cubicBezTo>
                    <a:pt x="649" y="2320"/>
                    <a:pt x="649" y="2320"/>
                    <a:pt x="649" y="2320"/>
                  </a:cubicBezTo>
                  <a:cubicBezTo>
                    <a:pt x="648" y="2322"/>
                    <a:pt x="647" y="2324"/>
                    <a:pt x="646" y="2326"/>
                  </a:cubicBezTo>
                  <a:cubicBezTo>
                    <a:pt x="643" y="2329"/>
                    <a:pt x="641" y="2333"/>
                    <a:pt x="639" y="2337"/>
                  </a:cubicBezTo>
                  <a:cubicBezTo>
                    <a:pt x="637" y="2340"/>
                    <a:pt x="635" y="2344"/>
                    <a:pt x="633" y="2348"/>
                  </a:cubicBezTo>
                  <a:cubicBezTo>
                    <a:pt x="629" y="2355"/>
                    <a:pt x="626" y="2362"/>
                    <a:pt x="623" y="2369"/>
                  </a:cubicBezTo>
                  <a:cubicBezTo>
                    <a:pt x="620" y="2376"/>
                    <a:pt x="617" y="2382"/>
                    <a:pt x="615" y="2388"/>
                  </a:cubicBezTo>
                  <a:cubicBezTo>
                    <a:pt x="612" y="2394"/>
                    <a:pt x="610" y="2400"/>
                    <a:pt x="608" y="2405"/>
                  </a:cubicBezTo>
                  <a:cubicBezTo>
                    <a:pt x="606" y="2410"/>
                    <a:pt x="605" y="2414"/>
                    <a:pt x="603" y="2418"/>
                  </a:cubicBezTo>
                  <a:cubicBezTo>
                    <a:pt x="602" y="2421"/>
                    <a:pt x="601" y="2424"/>
                    <a:pt x="600" y="2426"/>
                  </a:cubicBezTo>
                  <a:cubicBezTo>
                    <a:pt x="599" y="2428"/>
                    <a:pt x="599" y="2429"/>
                    <a:pt x="599" y="2429"/>
                  </a:cubicBezTo>
                  <a:cubicBezTo>
                    <a:pt x="599" y="2429"/>
                    <a:pt x="600" y="2428"/>
                    <a:pt x="600" y="2426"/>
                  </a:cubicBezTo>
                  <a:cubicBezTo>
                    <a:pt x="601" y="2424"/>
                    <a:pt x="603" y="2422"/>
                    <a:pt x="605" y="2418"/>
                  </a:cubicBezTo>
                  <a:cubicBezTo>
                    <a:pt x="606" y="2415"/>
                    <a:pt x="609" y="2411"/>
                    <a:pt x="611" y="2406"/>
                  </a:cubicBezTo>
                  <a:cubicBezTo>
                    <a:pt x="613" y="2401"/>
                    <a:pt x="616" y="2396"/>
                    <a:pt x="619" y="2390"/>
                  </a:cubicBezTo>
                  <a:cubicBezTo>
                    <a:pt x="622" y="2384"/>
                    <a:pt x="625" y="2378"/>
                    <a:pt x="628" y="2372"/>
                  </a:cubicBezTo>
                  <a:cubicBezTo>
                    <a:pt x="629" y="2370"/>
                    <a:pt x="630" y="2368"/>
                    <a:pt x="631" y="2366"/>
                  </a:cubicBezTo>
                  <a:cubicBezTo>
                    <a:pt x="631" y="2367"/>
                    <a:pt x="631" y="2368"/>
                    <a:pt x="630" y="2369"/>
                  </a:cubicBezTo>
                  <a:cubicBezTo>
                    <a:pt x="630" y="2370"/>
                    <a:pt x="629" y="2372"/>
                    <a:pt x="629" y="2374"/>
                  </a:cubicBezTo>
                  <a:cubicBezTo>
                    <a:pt x="629" y="2376"/>
                    <a:pt x="628" y="2378"/>
                    <a:pt x="627" y="2380"/>
                  </a:cubicBezTo>
                  <a:cubicBezTo>
                    <a:pt x="627" y="2383"/>
                    <a:pt x="626" y="2385"/>
                    <a:pt x="626" y="2387"/>
                  </a:cubicBezTo>
                  <a:cubicBezTo>
                    <a:pt x="626" y="2389"/>
                    <a:pt x="625" y="2390"/>
                    <a:pt x="625" y="2391"/>
                  </a:cubicBezTo>
                  <a:cubicBezTo>
                    <a:pt x="625" y="2392"/>
                    <a:pt x="625" y="2394"/>
                    <a:pt x="624" y="2395"/>
                  </a:cubicBezTo>
                  <a:cubicBezTo>
                    <a:pt x="624" y="2397"/>
                    <a:pt x="623" y="2400"/>
                    <a:pt x="623" y="2402"/>
                  </a:cubicBezTo>
                  <a:cubicBezTo>
                    <a:pt x="622" y="2405"/>
                    <a:pt x="621" y="2408"/>
                    <a:pt x="621" y="2410"/>
                  </a:cubicBezTo>
                  <a:cubicBezTo>
                    <a:pt x="621" y="2411"/>
                    <a:pt x="620" y="2413"/>
                    <a:pt x="620" y="2414"/>
                  </a:cubicBezTo>
                  <a:cubicBezTo>
                    <a:pt x="620" y="2415"/>
                    <a:pt x="620" y="2416"/>
                    <a:pt x="619" y="2418"/>
                  </a:cubicBezTo>
                  <a:cubicBezTo>
                    <a:pt x="619" y="2420"/>
                    <a:pt x="618" y="2422"/>
                    <a:pt x="618" y="2425"/>
                  </a:cubicBezTo>
                  <a:cubicBezTo>
                    <a:pt x="617" y="2427"/>
                    <a:pt x="617" y="2429"/>
                    <a:pt x="617" y="2431"/>
                  </a:cubicBezTo>
                  <a:cubicBezTo>
                    <a:pt x="616" y="2433"/>
                    <a:pt x="616" y="2435"/>
                    <a:pt x="616" y="2436"/>
                  </a:cubicBezTo>
                  <a:cubicBezTo>
                    <a:pt x="615" y="2438"/>
                    <a:pt x="615" y="2439"/>
                    <a:pt x="615" y="2440"/>
                  </a:cubicBezTo>
                  <a:cubicBezTo>
                    <a:pt x="615" y="2442"/>
                    <a:pt x="615" y="2443"/>
                    <a:pt x="615" y="2443"/>
                  </a:cubicBezTo>
                  <a:cubicBezTo>
                    <a:pt x="614" y="2444"/>
                    <a:pt x="614" y="2444"/>
                    <a:pt x="614" y="2444"/>
                  </a:cubicBezTo>
                  <a:cubicBezTo>
                    <a:pt x="614" y="2444"/>
                    <a:pt x="615" y="2444"/>
                    <a:pt x="615" y="2443"/>
                  </a:cubicBezTo>
                  <a:cubicBezTo>
                    <a:pt x="615" y="2443"/>
                    <a:pt x="616" y="2442"/>
                    <a:pt x="616" y="2441"/>
                  </a:cubicBezTo>
                  <a:cubicBezTo>
                    <a:pt x="617" y="2440"/>
                    <a:pt x="618" y="2439"/>
                    <a:pt x="619" y="2437"/>
                  </a:cubicBezTo>
                  <a:cubicBezTo>
                    <a:pt x="619" y="2437"/>
                    <a:pt x="619" y="2436"/>
                    <a:pt x="620" y="2435"/>
                  </a:cubicBezTo>
                  <a:cubicBezTo>
                    <a:pt x="620" y="2434"/>
                    <a:pt x="621" y="2433"/>
                    <a:pt x="621" y="2432"/>
                  </a:cubicBezTo>
                  <a:cubicBezTo>
                    <a:pt x="621" y="2431"/>
                    <a:pt x="622" y="2430"/>
                    <a:pt x="622" y="2429"/>
                  </a:cubicBezTo>
                  <a:cubicBezTo>
                    <a:pt x="623" y="2428"/>
                    <a:pt x="623" y="2427"/>
                    <a:pt x="624" y="2426"/>
                  </a:cubicBezTo>
                  <a:cubicBezTo>
                    <a:pt x="624" y="2424"/>
                    <a:pt x="625" y="2422"/>
                    <a:pt x="626" y="2419"/>
                  </a:cubicBezTo>
                  <a:cubicBezTo>
                    <a:pt x="626" y="2418"/>
                    <a:pt x="627" y="2417"/>
                    <a:pt x="627" y="2416"/>
                  </a:cubicBezTo>
                  <a:cubicBezTo>
                    <a:pt x="628" y="2415"/>
                    <a:pt x="628" y="2413"/>
                    <a:pt x="628" y="2412"/>
                  </a:cubicBezTo>
                  <a:cubicBezTo>
                    <a:pt x="629" y="2409"/>
                    <a:pt x="630" y="2407"/>
                    <a:pt x="630" y="2404"/>
                  </a:cubicBezTo>
                  <a:cubicBezTo>
                    <a:pt x="631" y="2402"/>
                    <a:pt x="631" y="2399"/>
                    <a:pt x="632" y="2396"/>
                  </a:cubicBezTo>
                  <a:cubicBezTo>
                    <a:pt x="632" y="2395"/>
                    <a:pt x="632" y="2394"/>
                    <a:pt x="632" y="2392"/>
                  </a:cubicBezTo>
                  <a:cubicBezTo>
                    <a:pt x="633" y="2391"/>
                    <a:pt x="633" y="2390"/>
                    <a:pt x="633" y="2389"/>
                  </a:cubicBezTo>
                  <a:cubicBezTo>
                    <a:pt x="633" y="2386"/>
                    <a:pt x="633" y="2384"/>
                    <a:pt x="633" y="2381"/>
                  </a:cubicBezTo>
                  <a:cubicBezTo>
                    <a:pt x="633" y="2380"/>
                    <a:pt x="633" y="2379"/>
                    <a:pt x="633" y="2378"/>
                  </a:cubicBezTo>
                  <a:cubicBezTo>
                    <a:pt x="634" y="2377"/>
                    <a:pt x="634" y="2376"/>
                    <a:pt x="634" y="2375"/>
                  </a:cubicBezTo>
                  <a:cubicBezTo>
                    <a:pt x="634" y="2374"/>
                    <a:pt x="634" y="2373"/>
                    <a:pt x="633" y="2372"/>
                  </a:cubicBezTo>
                  <a:cubicBezTo>
                    <a:pt x="633" y="2371"/>
                    <a:pt x="633" y="2370"/>
                    <a:pt x="633" y="2369"/>
                  </a:cubicBezTo>
                  <a:cubicBezTo>
                    <a:pt x="633" y="2367"/>
                    <a:pt x="633" y="2366"/>
                    <a:pt x="633" y="2365"/>
                  </a:cubicBezTo>
                  <a:cubicBezTo>
                    <a:pt x="633" y="2364"/>
                    <a:pt x="633" y="2363"/>
                    <a:pt x="633" y="2363"/>
                  </a:cubicBezTo>
                  <a:cubicBezTo>
                    <a:pt x="635" y="2359"/>
                    <a:pt x="637" y="2355"/>
                    <a:pt x="639" y="2351"/>
                  </a:cubicBezTo>
                  <a:cubicBezTo>
                    <a:pt x="641" y="2348"/>
                    <a:pt x="643" y="2344"/>
                    <a:pt x="645" y="2341"/>
                  </a:cubicBezTo>
                  <a:cubicBezTo>
                    <a:pt x="646" y="2339"/>
                    <a:pt x="647" y="2337"/>
                    <a:pt x="649" y="2335"/>
                  </a:cubicBezTo>
                  <a:cubicBezTo>
                    <a:pt x="650" y="2334"/>
                    <a:pt x="651" y="2332"/>
                    <a:pt x="652" y="2330"/>
                  </a:cubicBezTo>
                  <a:cubicBezTo>
                    <a:pt x="653" y="2328"/>
                    <a:pt x="654" y="2327"/>
                    <a:pt x="656" y="2325"/>
                  </a:cubicBezTo>
                  <a:cubicBezTo>
                    <a:pt x="658" y="2322"/>
                    <a:pt x="658" y="2322"/>
                    <a:pt x="658" y="2322"/>
                  </a:cubicBezTo>
                  <a:cubicBezTo>
                    <a:pt x="659" y="2320"/>
                    <a:pt x="659" y="2320"/>
                    <a:pt x="659" y="2320"/>
                  </a:cubicBezTo>
                  <a:cubicBezTo>
                    <a:pt x="660" y="2319"/>
                    <a:pt x="661" y="2318"/>
                    <a:pt x="661" y="2317"/>
                  </a:cubicBezTo>
                  <a:cubicBezTo>
                    <a:pt x="663" y="2315"/>
                    <a:pt x="663" y="2315"/>
                    <a:pt x="663" y="2315"/>
                  </a:cubicBezTo>
                  <a:cubicBezTo>
                    <a:pt x="665" y="2313"/>
                    <a:pt x="666" y="2312"/>
                    <a:pt x="668" y="2310"/>
                  </a:cubicBezTo>
                  <a:cubicBezTo>
                    <a:pt x="673" y="2304"/>
                    <a:pt x="679" y="2298"/>
                    <a:pt x="686" y="2292"/>
                  </a:cubicBezTo>
                  <a:cubicBezTo>
                    <a:pt x="687" y="2291"/>
                    <a:pt x="689" y="2290"/>
                    <a:pt x="690" y="2288"/>
                  </a:cubicBezTo>
                  <a:cubicBezTo>
                    <a:pt x="679" y="2349"/>
                    <a:pt x="682" y="2411"/>
                    <a:pt x="633" y="2460"/>
                  </a:cubicBezTo>
                  <a:cubicBezTo>
                    <a:pt x="620" y="2473"/>
                    <a:pt x="606" y="2484"/>
                    <a:pt x="592" y="2491"/>
                  </a:cubicBezTo>
                  <a:cubicBezTo>
                    <a:pt x="590" y="2490"/>
                    <a:pt x="588" y="2489"/>
                    <a:pt x="585" y="2488"/>
                  </a:cubicBezTo>
                  <a:cubicBezTo>
                    <a:pt x="581" y="2487"/>
                    <a:pt x="577" y="2484"/>
                    <a:pt x="572" y="2482"/>
                  </a:cubicBezTo>
                  <a:cubicBezTo>
                    <a:pt x="567" y="2479"/>
                    <a:pt x="562" y="2476"/>
                    <a:pt x="557" y="2473"/>
                  </a:cubicBezTo>
                  <a:cubicBezTo>
                    <a:pt x="555" y="2472"/>
                    <a:pt x="552" y="2470"/>
                    <a:pt x="549" y="2469"/>
                  </a:cubicBezTo>
                  <a:cubicBezTo>
                    <a:pt x="547" y="2467"/>
                    <a:pt x="544" y="2466"/>
                    <a:pt x="541" y="2464"/>
                  </a:cubicBezTo>
                  <a:cubicBezTo>
                    <a:pt x="540" y="2464"/>
                    <a:pt x="540" y="2464"/>
                    <a:pt x="540" y="2464"/>
                  </a:cubicBezTo>
                  <a:cubicBezTo>
                    <a:pt x="540" y="2463"/>
                    <a:pt x="540" y="2463"/>
                    <a:pt x="540" y="2463"/>
                  </a:cubicBezTo>
                  <a:cubicBezTo>
                    <a:pt x="539" y="2463"/>
                    <a:pt x="539" y="2463"/>
                    <a:pt x="539" y="2463"/>
                  </a:cubicBezTo>
                  <a:cubicBezTo>
                    <a:pt x="539" y="2463"/>
                    <a:pt x="539" y="2463"/>
                    <a:pt x="539" y="2463"/>
                  </a:cubicBezTo>
                  <a:cubicBezTo>
                    <a:pt x="539" y="2463"/>
                    <a:pt x="539" y="2463"/>
                    <a:pt x="539" y="2463"/>
                  </a:cubicBezTo>
                  <a:cubicBezTo>
                    <a:pt x="537" y="2462"/>
                    <a:pt x="537" y="2462"/>
                    <a:pt x="537" y="2462"/>
                  </a:cubicBezTo>
                  <a:cubicBezTo>
                    <a:pt x="535" y="2461"/>
                    <a:pt x="534" y="2461"/>
                    <a:pt x="532" y="2460"/>
                  </a:cubicBezTo>
                  <a:cubicBezTo>
                    <a:pt x="531" y="2460"/>
                    <a:pt x="529" y="2459"/>
                    <a:pt x="528" y="2458"/>
                  </a:cubicBezTo>
                  <a:cubicBezTo>
                    <a:pt x="525" y="2457"/>
                    <a:pt x="525" y="2457"/>
                    <a:pt x="525" y="2457"/>
                  </a:cubicBezTo>
                  <a:cubicBezTo>
                    <a:pt x="523" y="2457"/>
                    <a:pt x="523" y="2457"/>
                    <a:pt x="523" y="2457"/>
                  </a:cubicBezTo>
                  <a:cubicBezTo>
                    <a:pt x="518" y="2455"/>
                    <a:pt x="518" y="2455"/>
                    <a:pt x="518" y="2455"/>
                  </a:cubicBezTo>
                  <a:cubicBezTo>
                    <a:pt x="517" y="2455"/>
                    <a:pt x="515" y="2454"/>
                    <a:pt x="514" y="2454"/>
                  </a:cubicBezTo>
                  <a:cubicBezTo>
                    <a:pt x="511" y="2453"/>
                    <a:pt x="511" y="2453"/>
                    <a:pt x="511" y="2453"/>
                  </a:cubicBezTo>
                  <a:cubicBezTo>
                    <a:pt x="510" y="2453"/>
                    <a:pt x="510" y="2453"/>
                    <a:pt x="509" y="2453"/>
                  </a:cubicBezTo>
                  <a:cubicBezTo>
                    <a:pt x="507" y="2453"/>
                    <a:pt x="506" y="2452"/>
                    <a:pt x="504" y="2452"/>
                  </a:cubicBezTo>
                  <a:cubicBezTo>
                    <a:pt x="502" y="2452"/>
                    <a:pt x="501" y="2451"/>
                    <a:pt x="499" y="2451"/>
                  </a:cubicBezTo>
                  <a:cubicBezTo>
                    <a:pt x="498" y="2451"/>
                    <a:pt x="498" y="2451"/>
                    <a:pt x="497" y="2451"/>
                  </a:cubicBezTo>
                  <a:cubicBezTo>
                    <a:pt x="496" y="2451"/>
                    <a:pt x="495" y="2451"/>
                    <a:pt x="495" y="2451"/>
                  </a:cubicBezTo>
                  <a:cubicBezTo>
                    <a:pt x="493" y="2450"/>
                    <a:pt x="491" y="2450"/>
                    <a:pt x="490" y="2450"/>
                  </a:cubicBezTo>
                  <a:cubicBezTo>
                    <a:pt x="489" y="2450"/>
                    <a:pt x="488" y="2450"/>
                    <a:pt x="488" y="2450"/>
                  </a:cubicBezTo>
                  <a:cubicBezTo>
                    <a:pt x="487" y="2450"/>
                    <a:pt x="486" y="2450"/>
                    <a:pt x="485" y="2450"/>
                  </a:cubicBezTo>
                  <a:cubicBezTo>
                    <a:pt x="484" y="2450"/>
                    <a:pt x="482" y="2450"/>
                    <a:pt x="481" y="2450"/>
                  </a:cubicBezTo>
                  <a:cubicBezTo>
                    <a:pt x="479" y="2450"/>
                    <a:pt x="478" y="2450"/>
                    <a:pt x="476" y="2450"/>
                  </a:cubicBezTo>
                  <a:cubicBezTo>
                    <a:pt x="475" y="2450"/>
                    <a:pt x="473" y="2450"/>
                    <a:pt x="472" y="2450"/>
                  </a:cubicBezTo>
                  <a:cubicBezTo>
                    <a:pt x="471" y="2450"/>
                    <a:pt x="469" y="2451"/>
                    <a:pt x="468" y="2451"/>
                  </a:cubicBezTo>
                  <a:cubicBezTo>
                    <a:pt x="462" y="2451"/>
                    <a:pt x="457" y="2452"/>
                    <a:pt x="452" y="2453"/>
                  </a:cubicBezTo>
                  <a:cubicBezTo>
                    <a:pt x="452" y="2453"/>
                    <a:pt x="451" y="2453"/>
                    <a:pt x="451" y="2454"/>
                  </a:cubicBezTo>
                  <a:cubicBezTo>
                    <a:pt x="450" y="2454"/>
                    <a:pt x="449" y="2454"/>
                    <a:pt x="449" y="2454"/>
                  </a:cubicBezTo>
                  <a:cubicBezTo>
                    <a:pt x="448" y="2454"/>
                    <a:pt x="447" y="2455"/>
                    <a:pt x="446" y="2455"/>
                  </a:cubicBezTo>
                  <a:cubicBezTo>
                    <a:pt x="444" y="2455"/>
                    <a:pt x="443" y="2455"/>
                    <a:pt x="442" y="2456"/>
                  </a:cubicBezTo>
                  <a:cubicBezTo>
                    <a:pt x="441" y="2456"/>
                    <a:pt x="440" y="2457"/>
                    <a:pt x="440" y="2457"/>
                  </a:cubicBezTo>
                  <a:cubicBezTo>
                    <a:pt x="436" y="2458"/>
                    <a:pt x="433" y="2459"/>
                    <a:pt x="430" y="2461"/>
                  </a:cubicBezTo>
                  <a:cubicBezTo>
                    <a:pt x="429" y="2461"/>
                    <a:pt x="428" y="2462"/>
                    <a:pt x="427" y="2462"/>
                  </a:cubicBezTo>
                  <a:cubicBezTo>
                    <a:pt x="426" y="2463"/>
                    <a:pt x="425" y="2463"/>
                    <a:pt x="424" y="2463"/>
                  </a:cubicBezTo>
                  <a:cubicBezTo>
                    <a:pt x="423" y="2464"/>
                    <a:pt x="422" y="2464"/>
                    <a:pt x="422" y="2464"/>
                  </a:cubicBezTo>
                  <a:cubicBezTo>
                    <a:pt x="422" y="2464"/>
                    <a:pt x="423" y="2464"/>
                    <a:pt x="424" y="2464"/>
                  </a:cubicBezTo>
                  <a:cubicBezTo>
                    <a:pt x="425" y="2464"/>
                    <a:pt x="426" y="2463"/>
                    <a:pt x="427" y="2463"/>
                  </a:cubicBezTo>
                  <a:cubicBezTo>
                    <a:pt x="428" y="2463"/>
                    <a:pt x="429" y="2462"/>
                    <a:pt x="431" y="2462"/>
                  </a:cubicBezTo>
                  <a:cubicBezTo>
                    <a:pt x="433" y="2461"/>
                    <a:pt x="437" y="2460"/>
                    <a:pt x="440" y="2460"/>
                  </a:cubicBezTo>
                  <a:cubicBezTo>
                    <a:pt x="441" y="2460"/>
                    <a:pt x="442" y="2459"/>
                    <a:pt x="443" y="2459"/>
                  </a:cubicBezTo>
                  <a:cubicBezTo>
                    <a:pt x="444" y="2459"/>
                    <a:pt x="445" y="2459"/>
                    <a:pt x="446" y="2459"/>
                  </a:cubicBezTo>
                  <a:cubicBezTo>
                    <a:pt x="449" y="2458"/>
                    <a:pt x="451" y="2458"/>
                    <a:pt x="453" y="2458"/>
                  </a:cubicBezTo>
                  <a:cubicBezTo>
                    <a:pt x="454" y="2458"/>
                    <a:pt x="455" y="2457"/>
                    <a:pt x="457" y="2457"/>
                  </a:cubicBezTo>
                  <a:cubicBezTo>
                    <a:pt x="457" y="2457"/>
                    <a:pt x="458" y="2457"/>
                    <a:pt x="458" y="2457"/>
                  </a:cubicBezTo>
                  <a:cubicBezTo>
                    <a:pt x="459" y="2457"/>
                    <a:pt x="460" y="2457"/>
                    <a:pt x="460" y="2457"/>
                  </a:cubicBezTo>
                  <a:cubicBezTo>
                    <a:pt x="463" y="2457"/>
                    <a:pt x="465" y="2457"/>
                    <a:pt x="468" y="2457"/>
                  </a:cubicBezTo>
                  <a:cubicBezTo>
                    <a:pt x="469" y="2457"/>
                    <a:pt x="471" y="2457"/>
                    <a:pt x="472" y="2457"/>
                  </a:cubicBezTo>
                  <a:cubicBezTo>
                    <a:pt x="474" y="2456"/>
                    <a:pt x="475" y="2457"/>
                    <a:pt x="476" y="2457"/>
                  </a:cubicBezTo>
                  <a:cubicBezTo>
                    <a:pt x="478" y="2457"/>
                    <a:pt x="479" y="2457"/>
                    <a:pt x="481" y="2457"/>
                  </a:cubicBezTo>
                  <a:cubicBezTo>
                    <a:pt x="482" y="2457"/>
                    <a:pt x="483" y="2457"/>
                    <a:pt x="485" y="2457"/>
                  </a:cubicBezTo>
                  <a:cubicBezTo>
                    <a:pt x="486" y="2457"/>
                    <a:pt x="486" y="2457"/>
                    <a:pt x="487" y="2457"/>
                  </a:cubicBezTo>
                  <a:cubicBezTo>
                    <a:pt x="488" y="2457"/>
                    <a:pt x="489" y="2457"/>
                    <a:pt x="489" y="2457"/>
                  </a:cubicBezTo>
                  <a:cubicBezTo>
                    <a:pt x="491" y="2458"/>
                    <a:pt x="492" y="2458"/>
                    <a:pt x="494" y="2458"/>
                  </a:cubicBezTo>
                  <a:cubicBezTo>
                    <a:pt x="494" y="2458"/>
                    <a:pt x="495" y="2458"/>
                    <a:pt x="496" y="2458"/>
                  </a:cubicBezTo>
                  <a:cubicBezTo>
                    <a:pt x="497" y="2458"/>
                    <a:pt x="497" y="2459"/>
                    <a:pt x="498" y="2459"/>
                  </a:cubicBezTo>
                  <a:cubicBezTo>
                    <a:pt x="500" y="2459"/>
                    <a:pt x="501" y="2459"/>
                    <a:pt x="503" y="2459"/>
                  </a:cubicBezTo>
                  <a:cubicBezTo>
                    <a:pt x="505" y="2460"/>
                    <a:pt x="508" y="2461"/>
                    <a:pt x="511" y="2461"/>
                  </a:cubicBezTo>
                  <a:cubicBezTo>
                    <a:pt x="511" y="2461"/>
                    <a:pt x="511" y="2461"/>
                    <a:pt x="510" y="2461"/>
                  </a:cubicBezTo>
                  <a:cubicBezTo>
                    <a:pt x="509" y="2461"/>
                    <a:pt x="507" y="2461"/>
                    <a:pt x="505" y="2461"/>
                  </a:cubicBezTo>
                  <a:cubicBezTo>
                    <a:pt x="504" y="2461"/>
                    <a:pt x="503" y="2461"/>
                    <a:pt x="502" y="2461"/>
                  </a:cubicBezTo>
                  <a:cubicBezTo>
                    <a:pt x="501" y="2461"/>
                    <a:pt x="500" y="2461"/>
                    <a:pt x="499" y="2461"/>
                  </a:cubicBezTo>
                  <a:cubicBezTo>
                    <a:pt x="497" y="2461"/>
                    <a:pt x="496" y="2461"/>
                    <a:pt x="495" y="2461"/>
                  </a:cubicBezTo>
                  <a:cubicBezTo>
                    <a:pt x="493" y="2461"/>
                    <a:pt x="492" y="2461"/>
                    <a:pt x="491" y="2462"/>
                  </a:cubicBezTo>
                  <a:cubicBezTo>
                    <a:pt x="489" y="2462"/>
                    <a:pt x="488" y="2462"/>
                    <a:pt x="486" y="2462"/>
                  </a:cubicBezTo>
                  <a:cubicBezTo>
                    <a:pt x="485" y="2462"/>
                    <a:pt x="483" y="2462"/>
                    <a:pt x="482" y="2463"/>
                  </a:cubicBezTo>
                  <a:cubicBezTo>
                    <a:pt x="479" y="2463"/>
                    <a:pt x="476" y="2464"/>
                    <a:pt x="473" y="2465"/>
                  </a:cubicBezTo>
                  <a:cubicBezTo>
                    <a:pt x="469" y="2465"/>
                    <a:pt x="466" y="2466"/>
                    <a:pt x="463" y="2467"/>
                  </a:cubicBezTo>
                  <a:cubicBezTo>
                    <a:pt x="460" y="2468"/>
                    <a:pt x="457" y="2469"/>
                    <a:pt x="454" y="2470"/>
                  </a:cubicBezTo>
                  <a:cubicBezTo>
                    <a:pt x="451" y="2472"/>
                    <a:pt x="448" y="2473"/>
                    <a:pt x="445" y="2474"/>
                  </a:cubicBezTo>
                  <a:cubicBezTo>
                    <a:pt x="444" y="2475"/>
                    <a:pt x="442" y="2476"/>
                    <a:pt x="441" y="2476"/>
                  </a:cubicBezTo>
                  <a:cubicBezTo>
                    <a:pt x="440" y="2477"/>
                    <a:pt x="438" y="2478"/>
                    <a:pt x="437" y="2478"/>
                  </a:cubicBezTo>
                  <a:cubicBezTo>
                    <a:pt x="436" y="2479"/>
                    <a:pt x="435" y="2480"/>
                    <a:pt x="434" y="2480"/>
                  </a:cubicBezTo>
                  <a:cubicBezTo>
                    <a:pt x="433" y="2481"/>
                    <a:pt x="432" y="2482"/>
                    <a:pt x="430" y="2482"/>
                  </a:cubicBezTo>
                  <a:cubicBezTo>
                    <a:pt x="429" y="2483"/>
                    <a:pt x="428" y="2484"/>
                    <a:pt x="428" y="2484"/>
                  </a:cubicBezTo>
                  <a:cubicBezTo>
                    <a:pt x="427" y="2485"/>
                    <a:pt x="426" y="2486"/>
                    <a:pt x="425" y="2486"/>
                  </a:cubicBezTo>
                  <a:cubicBezTo>
                    <a:pt x="423" y="2487"/>
                    <a:pt x="422" y="2488"/>
                    <a:pt x="421" y="2489"/>
                  </a:cubicBezTo>
                  <a:cubicBezTo>
                    <a:pt x="420" y="2490"/>
                    <a:pt x="419" y="2491"/>
                    <a:pt x="418" y="2491"/>
                  </a:cubicBezTo>
                  <a:cubicBezTo>
                    <a:pt x="418" y="2492"/>
                    <a:pt x="417" y="2492"/>
                    <a:pt x="417" y="2492"/>
                  </a:cubicBezTo>
                  <a:cubicBezTo>
                    <a:pt x="417" y="2492"/>
                    <a:pt x="418" y="2492"/>
                    <a:pt x="419" y="2492"/>
                  </a:cubicBezTo>
                  <a:cubicBezTo>
                    <a:pt x="419" y="2492"/>
                    <a:pt x="420" y="2491"/>
                    <a:pt x="422" y="2491"/>
                  </a:cubicBezTo>
                  <a:cubicBezTo>
                    <a:pt x="422" y="2490"/>
                    <a:pt x="423" y="2490"/>
                    <a:pt x="424" y="2490"/>
                  </a:cubicBezTo>
                  <a:cubicBezTo>
                    <a:pt x="425" y="2489"/>
                    <a:pt x="426" y="2489"/>
                    <a:pt x="426" y="2489"/>
                  </a:cubicBezTo>
                  <a:cubicBezTo>
                    <a:pt x="427" y="2488"/>
                    <a:pt x="428" y="2488"/>
                    <a:pt x="429" y="2488"/>
                  </a:cubicBezTo>
                  <a:cubicBezTo>
                    <a:pt x="430" y="2487"/>
                    <a:pt x="431" y="2487"/>
                    <a:pt x="433" y="2486"/>
                  </a:cubicBezTo>
                  <a:cubicBezTo>
                    <a:pt x="435" y="2486"/>
                    <a:pt x="437" y="2485"/>
                    <a:pt x="440" y="2484"/>
                  </a:cubicBezTo>
                  <a:cubicBezTo>
                    <a:pt x="440" y="2483"/>
                    <a:pt x="441" y="2483"/>
                    <a:pt x="442" y="2483"/>
                  </a:cubicBezTo>
                  <a:cubicBezTo>
                    <a:pt x="442" y="2483"/>
                    <a:pt x="443" y="2482"/>
                    <a:pt x="444" y="2482"/>
                  </a:cubicBezTo>
                  <a:cubicBezTo>
                    <a:pt x="445" y="2482"/>
                    <a:pt x="446" y="2481"/>
                    <a:pt x="448" y="2481"/>
                  </a:cubicBezTo>
                  <a:cubicBezTo>
                    <a:pt x="449" y="2480"/>
                    <a:pt x="451" y="2480"/>
                    <a:pt x="452" y="2479"/>
                  </a:cubicBezTo>
                  <a:cubicBezTo>
                    <a:pt x="454" y="2479"/>
                    <a:pt x="455" y="2478"/>
                    <a:pt x="456" y="2478"/>
                  </a:cubicBezTo>
                  <a:cubicBezTo>
                    <a:pt x="459" y="2477"/>
                    <a:pt x="462" y="2476"/>
                    <a:pt x="465" y="2475"/>
                  </a:cubicBezTo>
                  <a:cubicBezTo>
                    <a:pt x="468" y="2474"/>
                    <a:pt x="472" y="2473"/>
                    <a:pt x="475" y="2472"/>
                  </a:cubicBezTo>
                  <a:cubicBezTo>
                    <a:pt x="476" y="2472"/>
                    <a:pt x="477" y="2471"/>
                    <a:pt x="479" y="2471"/>
                  </a:cubicBezTo>
                  <a:cubicBezTo>
                    <a:pt x="480" y="2470"/>
                    <a:pt x="482" y="2470"/>
                    <a:pt x="483" y="2470"/>
                  </a:cubicBezTo>
                  <a:cubicBezTo>
                    <a:pt x="485" y="2469"/>
                    <a:pt x="486" y="2469"/>
                    <a:pt x="488" y="2468"/>
                  </a:cubicBezTo>
                  <a:cubicBezTo>
                    <a:pt x="488" y="2468"/>
                    <a:pt x="489" y="2468"/>
                    <a:pt x="490" y="2468"/>
                  </a:cubicBezTo>
                  <a:cubicBezTo>
                    <a:pt x="490" y="2468"/>
                    <a:pt x="491" y="2468"/>
                    <a:pt x="492" y="2467"/>
                  </a:cubicBezTo>
                  <a:cubicBezTo>
                    <a:pt x="493" y="2467"/>
                    <a:pt x="494" y="2467"/>
                    <a:pt x="496" y="2466"/>
                  </a:cubicBezTo>
                  <a:cubicBezTo>
                    <a:pt x="497" y="2466"/>
                    <a:pt x="498" y="2466"/>
                    <a:pt x="499" y="2466"/>
                  </a:cubicBezTo>
                  <a:cubicBezTo>
                    <a:pt x="500" y="2465"/>
                    <a:pt x="501" y="2465"/>
                    <a:pt x="503" y="2465"/>
                  </a:cubicBezTo>
                  <a:cubicBezTo>
                    <a:pt x="504" y="2465"/>
                    <a:pt x="505" y="2464"/>
                    <a:pt x="506" y="2464"/>
                  </a:cubicBezTo>
                  <a:cubicBezTo>
                    <a:pt x="506" y="2464"/>
                    <a:pt x="507" y="2464"/>
                    <a:pt x="508" y="2463"/>
                  </a:cubicBezTo>
                  <a:cubicBezTo>
                    <a:pt x="509" y="2463"/>
                    <a:pt x="510" y="2463"/>
                    <a:pt x="511" y="2463"/>
                  </a:cubicBezTo>
                  <a:cubicBezTo>
                    <a:pt x="512" y="2463"/>
                    <a:pt x="513" y="2462"/>
                    <a:pt x="514" y="2462"/>
                  </a:cubicBezTo>
                  <a:cubicBezTo>
                    <a:pt x="514" y="2462"/>
                    <a:pt x="515" y="2463"/>
                    <a:pt x="516" y="2463"/>
                  </a:cubicBezTo>
                  <a:cubicBezTo>
                    <a:pt x="520" y="2464"/>
                    <a:pt x="520" y="2464"/>
                    <a:pt x="520" y="2464"/>
                  </a:cubicBezTo>
                  <a:cubicBezTo>
                    <a:pt x="523" y="2465"/>
                    <a:pt x="523" y="2465"/>
                    <a:pt x="523" y="2465"/>
                  </a:cubicBezTo>
                  <a:cubicBezTo>
                    <a:pt x="525" y="2466"/>
                    <a:pt x="525" y="2466"/>
                    <a:pt x="525" y="2466"/>
                  </a:cubicBezTo>
                  <a:cubicBezTo>
                    <a:pt x="526" y="2466"/>
                    <a:pt x="528" y="2467"/>
                    <a:pt x="529" y="2467"/>
                  </a:cubicBezTo>
                  <a:cubicBezTo>
                    <a:pt x="530" y="2468"/>
                    <a:pt x="532" y="2469"/>
                    <a:pt x="533" y="2469"/>
                  </a:cubicBezTo>
                  <a:cubicBezTo>
                    <a:pt x="536" y="2470"/>
                    <a:pt x="536" y="2470"/>
                    <a:pt x="536" y="2470"/>
                  </a:cubicBezTo>
                  <a:cubicBezTo>
                    <a:pt x="536" y="2470"/>
                    <a:pt x="536" y="2470"/>
                    <a:pt x="536" y="2470"/>
                  </a:cubicBezTo>
                  <a:cubicBezTo>
                    <a:pt x="536" y="2470"/>
                    <a:pt x="536" y="2470"/>
                    <a:pt x="536" y="2470"/>
                  </a:cubicBezTo>
                  <a:cubicBezTo>
                    <a:pt x="536" y="2470"/>
                    <a:pt x="536" y="2470"/>
                    <a:pt x="536" y="2470"/>
                  </a:cubicBezTo>
                  <a:cubicBezTo>
                    <a:pt x="536" y="2470"/>
                    <a:pt x="536" y="2470"/>
                    <a:pt x="536" y="2470"/>
                  </a:cubicBezTo>
                  <a:cubicBezTo>
                    <a:pt x="536" y="2471"/>
                    <a:pt x="536" y="2471"/>
                    <a:pt x="536" y="2471"/>
                  </a:cubicBezTo>
                  <a:cubicBezTo>
                    <a:pt x="538" y="2471"/>
                    <a:pt x="538" y="2471"/>
                    <a:pt x="538" y="2471"/>
                  </a:cubicBezTo>
                  <a:cubicBezTo>
                    <a:pt x="540" y="2472"/>
                    <a:pt x="543" y="2474"/>
                    <a:pt x="546" y="2475"/>
                  </a:cubicBezTo>
                  <a:cubicBezTo>
                    <a:pt x="548" y="2477"/>
                    <a:pt x="551" y="2478"/>
                    <a:pt x="554" y="2479"/>
                  </a:cubicBezTo>
                  <a:cubicBezTo>
                    <a:pt x="559" y="2482"/>
                    <a:pt x="564" y="2485"/>
                    <a:pt x="569" y="2487"/>
                  </a:cubicBezTo>
                  <a:cubicBezTo>
                    <a:pt x="574" y="2489"/>
                    <a:pt x="579" y="2491"/>
                    <a:pt x="584" y="2493"/>
                  </a:cubicBezTo>
                  <a:cubicBezTo>
                    <a:pt x="585" y="2493"/>
                    <a:pt x="585" y="2493"/>
                    <a:pt x="586" y="2493"/>
                  </a:cubicBezTo>
                  <a:cubicBezTo>
                    <a:pt x="572" y="2500"/>
                    <a:pt x="556" y="2503"/>
                    <a:pt x="539" y="2503"/>
                  </a:cubicBezTo>
                  <a:cubicBezTo>
                    <a:pt x="493" y="2504"/>
                    <a:pt x="454" y="2512"/>
                    <a:pt x="437" y="2549"/>
                  </a:cubicBezTo>
                  <a:cubicBezTo>
                    <a:pt x="469" y="2517"/>
                    <a:pt x="511" y="2512"/>
                    <a:pt x="566" y="2511"/>
                  </a:cubicBezTo>
                  <a:cubicBezTo>
                    <a:pt x="589" y="2511"/>
                    <a:pt x="607" y="2503"/>
                    <a:pt x="624" y="2490"/>
                  </a:cubicBezTo>
                  <a:cubicBezTo>
                    <a:pt x="623" y="2492"/>
                    <a:pt x="622" y="2493"/>
                    <a:pt x="621" y="2495"/>
                  </a:cubicBezTo>
                  <a:cubicBezTo>
                    <a:pt x="620" y="2496"/>
                    <a:pt x="619" y="2498"/>
                    <a:pt x="617" y="2500"/>
                  </a:cubicBezTo>
                  <a:cubicBezTo>
                    <a:pt x="617" y="2501"/>
                    <a:pt x="616" y="2502"/>
                    <a:pt x="615" y="2503"/>
                  </a:cubicBezTo>
                  <a:cubicBezTo>
                    <a:pt x="614" y="2503"/>
                    <a:pt x="614" y="2504"/>
                    <a:pt x="613" y="2505"/>
                  </a:cubicBezTo>
                  <a:cubicBezTo>
                    <a:pt x="611" y="2507"/>
                    <a:pt x="610" y="2509"/>
                    <a:pt x="608" y="2511"/>
                  </a:cubicBezTo>
                  <a:cubicBezTo>
                    <a:pt x="607" y="2512"/>
                    <a:pt x="607" y="2513"/>
                    <a:pt x="606" y="2514"/>
                  </a:cubicBezTo>
                  <a:cubicBezTo>
                    <a:pt x="605" y="2515"/>
                    <a:pt x="604" y="2516"/>
                    <a:pt x="603" y="2517"/>
                  </a:cubicBezTo>
                  <a:cubicBezTo>
                    <a:pt x="601" y="2519"/>
                    <a:pt x="599" y="2521"/>
                    <a:pt x="597" y="2523"/>
                  </a:cubicBezTo>
                  <a:cubicBezTo>
                    <a:pt x="595" y="2525"/>
                    <a:pt x="593" y="2527"/>
                    <a:pt x="591" y="2529"/>
                  </a:cubicBezTo>
                  <a:cubicBezTo>
                    <a:pt x="590" y="2530"/>
                    <a:pt x="589" y="2531"/>
                    <a:pt x="588" y="2532"/>
                  </a:cubicBezTo>
                  <a:cubicBezTo>
                    <a:pt x="587" y="2533"/>
                    <a:pt x="586" y="2534"/>
                    <a:pt x="585" y="2535"/>
                  </a:cubicBezTo>
                  <a:cubicBezTo>
                    <a:pt x="581" y="2538"/>
                    <a:pt x="577" y="2542"/>
                    <a:pt x="573" y="2545"/>
                  </a:cubicBezTo>
                  <a:cubicBezTo>
                    <a:pt x="572" y="2545"/>
                    <a:pt x="572" y="2545"/>
                    <a:pt x="572" y="2545"/>
                  </a:cubicBezTo>
                  <a:cubicBezTo>
                    <a:pt x="571" y="2546"/>
                    <a:pt x="570" y="2546"/>
                    <a:pt x="569" y="2546"/>
                  </a:cubicBezTo>
                  <a:cubicBezTo>
                    <a:pt x="568" y="2546"/>
                    <a:pt x="567" y="2547"/>
                    <a:pt x="566" y="2547"/>
                  </a:cubicBezTo>
                  <a:cubicBezTo>
                    <a:pt x="565" y="2547"/>
                    <a:pt x="564" y="2547"/>
                    <a:pt x="563" y="2548"/>
                  </a:cubicBezTo>
                  <a:cubicBezTo>
                    <a:pt x="562" y="2548"/>
                    <a:pt x="561" y="2548"/>
                    <a:pt x="560" y="2548"/>
                  </a:cubicBezTo>
                  <a:cubicBezTo>
                    <a:pt x="558" y="2548"/>
                    <a:pt x="556" y="2549"/>
                    <a:pt x="554" y="2549"/>
                  </a:cubicBezTo>
                  <a:cubicBezTo>
                    <a:pt x="552" y="2550"/>
                    <a:pt x="550" y="2550"/>
                    <a:pt x="548" y="2550"/>
                  </a:cubicBezTo>
                  <a:cubicBezTo>
                    <a:pt x="547" y="2550"/>
                    <a:pt x="546" y="2550"/>
                    <a:pt x="545" y="2551"/>
                  </a:cubicBezTo>
                  <a:cubicBezTo>
                    <a:pt x="543" y="2551"/>
                    <a:pt x="542" y="2551"/>
                    <a:pt x="541" y="2551"/>
                  </a:cubicBezTo>
                  <a:cubicBezTo>
                    <a:pt x="537" y="2551"/>
                    <a:pt x="532" y="2552"/>
                    <a:pt x="528" y="2552"/>
                  </a:cubicBezTo>
                  <a:cubicBezTo>
                    <a:pt x="523" y="2553"/>
                    <a:pt x="518" y="2553"/>
                    <a:pt x="514" y="2554"/>
                  </a:cubicBezTo>
                  <a:cubicBezTo>
                    <a:pt x="512" y="2554"/>
                    <a:pt x="509" y="2554"/>
                    <a:pt x="507" y="2554"/>
                  </a:cubicBezTo>
                  <a:cubicBezTo>
                    <a:pt x="505" y="2555"/>
                    <a:pt x="503" y="2555"/>
                    <a:pt x="500" y="2555"/>
                  </a:cubicBezTo>
                  <a:cubicBezTo>
                    <a:pt x="496" y="2556"/>
                    <a:pt x="492" y="2557"/>
                    <a:pt x="488" y="2558"/>
                  </a:cubicBezTo>
                  <a:cubicBezTo>
                    <a:pt x="486" y="2559"/>
                    <a:pt x="484" y="2559"/>
                    <a:pt x="482" y="2560"/>
                  </a:cubicBezTo>
                  <a:cubicBezTo>
                    <a:pt x="480" y="2560"/>
                    <a:pt x="479" y="2561"/>
                    <a:pt x="477" y="2562"/>
                  </a:cubicBezTo>
                  <a:cubicBezTo>
                    <a:pt x="475" y="2562"/>
                    <a:pt x="474" y="2563"/>
                    <a:pt x="472" y="2564"/>
                  </a:cubicBezTo>
                  <a:cubicBezTo>
                    <a:pt x="471" y="2564"/>
                    <a:pt x="470" y="2565"/>
                    <a:pt x="468" y="2566"/>
                  </a:cubicBezTo>
                  <a:cubicBezTo>
                    <a:pt x="467" y="2566"/>
                    <a:pt x="466" y="2567"/>
                    <a:pt x="465" y="2568"/>
                  </a:cubicBezTo>
                  <a:cubicBezTo>
                    <a:pt x="464" y="2568"/>
                    <a:pt x="463" y="2569"/>
                    <a:pt x="462" y="2570"/>
                  </a:cubicBezTo>
                  <a:cubicBezTo>
                    <a:pt x="461" y="2570"/>
                    <a:pt x="460" y="2571"/>
                    <a:pt x="460" y="2571"/>
                  </a:cubicBezTo>
                  <a:cubicBezTo>
                    <a:pt x="459" y="2572"/>
                    <a:pt x="459" y="2572"/>
                    <a:pt x="458" y="2573"/>
                  </a:cubicBezTo>
                  <a:cubicBezTo>
                    <a:pt x="457" y="2573"/>
                    <a:pt x="457" y="2574"/>
                    <a:pt x="457" y="2574"/>
                  </a:cubicBezTo>
                  <a:cubicBezTo>
                    <a:pt x="457" y="2574"/>
                    <a:pt x="457" y="2573"/>
                    <a:pt x="458" y="2573"/>
                  </a:cubicBezTo>
                  <a:cubicBezTo>
                    <a:pt x="459" y="2572"/>
                    <a:pt x="461" y="2572"/>
                    <a:pt x="463" y="2571"/>
                  </a:cubicBezTo>
                  <a:cubicBezTo>
                    <a:pt x="464" y="2571"/>
                    <a:pt x="465" y="2570"/>
                    <a:pt x="466" y="2570"/>
                  </a:cubicBezTo>
                  <a:cubicBezTo>
                    <a:pt x="467" y="2569"/>
                    <a:pt x="468" y="2569"/>
                    <a:pt x="469" y="2569"/>
                  </a:cubicBezTo>
                  <a:cubicBezTo>
                    <a:pt x="471" y="2568"/>
                    <a:pt x="472" y="2568"/>
                    <a:pt x="474" y="2567"/>
                  </a:cubicBezTo>
                  <a:cubicBezTo>
                    <a:pt x="475" y="2567"/>
                    <a:pt x="477" y="2566"/>
                    <a:pt x="478" y="2566"/>
                  </a:cubicBezTo>
                  <a:cubicBezTo>
                    <a:pt x="482" y="2565"/>
                    <a:pt x="485" y="2565"/>
                    <a:pt x="489" y="2564"/>
                  </a:cubicBezTo>
                  <a:cubicBezTo>
                    <a:pt x="493" y="2563"/>
                    <a:pt x="497" y="2563"/>
                    <a:pt x="501" y="2562"/>
                  </a:cubicBezTo>
                  <a:cubicBezTo>
                    <a:pt x="506" y="2562"/>
                    <a:pt x="510" y="2562"/>
                    <a:pt x="515" y="2561"/>
                  </a:cubicBezTo>
                  <a:cubicBezTo>
                    <a:pt x="519" y="2561"/>
                    <a:pt x="524" y="2560"/>
                    <a:pt x="528" y="2560"/>
                  </a:cubicBezTo>
                  <a:cubicBezTo>
                    <a:pt x="533" y="2560"/>
                    <a:pt x="538" y="2559"/>
                    <a:pt x="542" y="2558"/>
                  </a:cubicBezTo>
                  <a:cubicBezTo>
                    <a:pt x="547" y="2558"/>
                    <a:pt x="551" y="2557"/>
                    <a:pt x="556" y="2556"/>
                  </a:cubicBezTo>
                  <a:cubicBezTo>
                    <a:pt x="557" y="2556"/>
                    <a:pt x="558" y="2556"/>
                    <a:pt x="559" y="2555"/>
                  </a:cubicBezTo>
                  <a:cubicBezTo>
                    <a:pt x="558" y="2556"/>
                    <a:pt x="557" y="2556"/>
                    <a:pt x="557" y="2557"/>
                  </a:cubicBezTo>
                  <a:cubicBezTo>
                    <a:pt x="556" y="2557"/>
                    <a:pt x="554" y="2558"/>
                    <a:pt x="553" y="2559"/>
                  </a:cubicBezTo>
                  <a:cubicBezTo>
                    <a:pt x="552" y="2560"/>
                    <a:pt x="551" y="2561"/>
                    <a:pt x="550" y="2561"/>
                  </a:cubicBezTo>
                  <a:cubicBezTo>
                    <a:pt x="547" y="2563"/>
                    <a:pt x="545" y="2564"/>
                    <a:pt x="542" y="2566"/>
                  </a:cubicBezTo>
                  <a:cubicBezTo>
                    <a:pt x="540" y="2567"/>
                    <a:pt x="537" y="2568"/>
                    <a:pt x="535" y="2570"/>
                  </a:cubicBezTo>
                  <a:cubicBezTo>
                    <a:pt x="534" y="2570"/>
                    <a:pt x="533" y="2571"/>
                    <a:pt x="532" y="2572"/>
                  </a:cubicBezTo>
                  <a:cubicBezTo>
                    <a:pt x="530" y="2572"/>
                    <a:pt x="529" y="2573"/>
                    <a:pt x="528" y="2573"/>
                  </a:cubicBezTo>
                  <a:cubicBezTo>
                    <a:pt x="526" y="2574"/>
                    <a:pt x="523" y="2575"/>
                    <a:pt x="521" y="2576"/>
                  </a:cubicBezTo>
                  <a:cubicBezTo>
                    <a:pt x="520" y="2577"/>
                    <a:pt x="519" y="2577"/>
                    <a:pt x="518" y="2578"/>
                  </a:cubicBezTo>
                  <a:cubicBezTo>
                    <a:pt x="517" y="2578"/>
                    <a:pt x="516" y="2579"/>
                    <a:pt x="515" y="2579"/>
                  </a:cubicBezTo>
                  <a:cubicBezTo>
                    <a:pt x="513" y="2580"/>
                    <a:pt x="511" y="2581"/>
                    <a:pt x="509" y="2582"/>
                  </a:cubicBezTo>
                  <a:cubicBezTo>
                    <a:pt x="507" y="2583"/>
                    <a:pt x="505" y="2583"/>
                    <a:pt x="503" y="2584"/>
                  </a:cubicBezTo>
                  <a:cubicBezTo>
                    <a:pt x="502" y="2584"/>
                    <a:pt x="500" y="2585"/>
                    <a:pt x="499" y="2586"/>
                  </a:cubicBezTo>
                  <a:cubicBezTo>
                    <a:pt x="497" y="2586"/>
                    <a:pt x="496" y="2587"/>
                    <a:pt x="494" y="2587"/>
                  </a:cubicBezTo>
                  <a:cubicBezTo>
                    <a:pt x="492" y="2588"/>
                    <a:pt x="490" y="2589"/>
                    <a:pt x="489" y="2589"/>
                  </a:cubicBezTo>
                  <a:cubicBezTo>
                    <a:pt x="487" y="2589"/>
                    <a:pt x="487" y="2590"/>
                    <a:pt x="487" y="2590"/>
                  </a:cubicBezTo>
                  <a:cubicBezTo>
                    <a:pt x="487" y="2590"/>
                    <a:pt x="487" y="2590"/>
                    <a:pt x="489" y="2589"/>
                  </a:cubicBezTo>
                  <a:cubicBezTo>
                    <a:pt x="490" y="2589"/>
                    <a:pt x="492" y="2589"/>
                    <a:pt x="495" y="2589"/>
                  </a:cubicBezTo>
                  <a:cubicBezTo>
                    <a:pt x="496" y="2588"/>
                    <a:pt x="498" y="2588"/>
                    <a:pt x="499" y="2588"/>
                  </a:cubicBezTo>
                  <a:cubicBezTo>
                    <a:pt x="501" y="2588"/>
                    <a:pt x="502" y="2587"/>
                    <a:pt x="504" y="2587"/>
                  </a:cubicBezTo>
                  <a:cubicBezTo>
                    <a:pt x="506" y="2586"/>
                    <a:pt x="508" y="2586"/>
                    <a:pt x="510" y="2585"/>
                  </a:cubicBezTo>
                  <a:cubicBezTo>
                    <a:pt x="512" y="2585"/>
                    <a:pt x="514" y="2584"/>
                    <a:pt x="516" y="2584"/>
                  </a:cubicBezTo>
                  <a:cubicBezTo>
                    <a:pt x="518" y="2583"/>
                    <a:pt x="519" y="2583"/>
                    <a:pt x="520" y="2583"/>
                  </a:cubicBezTo>
                  <a:cubicBezTo>
                    <a:pt x="521" y="2582"/>
                    <a:pt x="522" y="2582"/>
                    <a:pt x="523" y="2581"/>
                  </a:cubicBezTo>
                  <a:cubicBezTo>
                    <a:pt x="526" y="2581"/>
                    <a:pt x="528" y="2580"/>
                    <a:pt x="530" y="2579"/>
                  </a:cubicBezTo>
                  <a:cubicBezTo>
                    <a:pt x="532" y="2578"/>
                    <a:pt x="533" y="2578"/>
                    <a:pt x="534" y="2577"/>
                  </a:cubicBezTo>
                  <a:cubicBezTo>
                    <a:pt x="535" y="2577"/>
                    <a:pt x="537" y="2576"/>
                    <a:pt x="538" y="2575"/>
                  </a:cubicBezTo>
                  <a:cubicBezTo>
                    <a:pt x="539" y="2575"/>
                    <a:pt x="540" y="2574"/>
                    <a:pt x="542" y="2574"/>
                  </a:cubicBezTo>
                  <a:cubicBezTo>
                    <a:pt x="543" y="2573"/>
                    <a:pt x="544" y="2573"/>
                    <a:pt x="546" y="2572"/>
                  </a:cubicBezTo>
                  <a:cubicBezTo>
                    <a:pt x="551" y="2569"/>
                    <a:pt x="556" y="2566"/>
                    <a:pt x="561" y="2563"/>
                  </a:cubicBezTo>
                  <a:cubicBezTo>
                    <a:pt x="566" y="2560"/>
                    <a:pt x="571" y="2556"/>
                    <a:pt x="576" y="2553"/>
                  </a:cubicBezTo>
                  <a:cubicBezTo>
                    <a:pt x="581" y="2549"/>
                    <a:pt x="586" y="2545"/>
                    <a:pt x="590" y="2540"/>
                  </a:cubicBezTo>
                  <a:cubicBezTo>
                    <a:pt x="595" y="2536"/>
                    <a:pt x="599" y="2532"/>
                    <a:pt x="602" y="2528"/>
                  </a:cubicBezTo>
                  <a:cubicBezTo>
                    <a:pt x="603" y="2527"/>
                    <a:pt x="604" y="2526"/>
                    <a:pt x="605" y="2524"/>
                  </a:cubicBezTo>
                  <a:cubicBezTo>
                    <a:pt x="606" y="2523"/>
                    <a:pt x="607" y="2522"/>
                    <a:pt x="608" y="2521"/>
                  </a:cubicBezTo>
                  <a:cubicBezTo>
                    <a:pt x="609" y="2520"/>
                    <a:pt x="610" y="2519"/>
                    <a:pt x="610" y="2518"/>
                  </a:cubicBezTo>
                  <a:cubicBezTo>
                    <a:pt x="611" y="2517"/>
                    <a:pt x="612" y="2516"/>
                    <a:pt x="613" y="2515"/>
                  </a:cubicBezTo>
                  <a:cubicBezTo>
                    <a:pt x="614" y="2513"/>
                    <a:pt x="616" y="2510"/>
                    <a:pt x="617" y="2508"/>
                  </a:cubicBezTo>
                  <a:cubicBezTo>
                    <a:pt x="618" y="2507"/>
                    <a:pt x="619" y="2506"/>
                    <a:pt x="619" y="2505"/>
                  </a:cubicBezTo>
                  <a:cubicBezTo>
                    <a:pt x="620" y="2504"/>
                    <a:pt x="620" y="2503"/>
                    <a:pt x="621" y="2502"/>
                  </a:cubicBezTo>
                  <a:cubicBezTo>
                    <a:pt x="622" y="2500"/>
                    <a:pt x="623" y="2499"/>
                    <a:pt x="624" y="2497"/>
                  </a:cubicBezTo>
                  <a:cubicBezTo>
                    <a:pt x="625" y="2495"/>
                    <a:pt x="626" y="2493"/>
                    <a:pt x="627" y="2491"/>
                  </a:cubicBezTo>
                  <a:cubicBezTo>
                    <a:pt x="628" y="2490"/>
                    <a:pt x="629" y="2488"/>
                    <a:pt x="629" y="2487"/>
                  </a:cubicBezTo>
                  <a:cubicBezTo>
                    <a:pt x="630" y="2486"/>
                    <a:pt x="630" y="2486"/>
                    <a:pt x="630" y="2486"/>
                  </a:cubicBezTo>
                  <a:cubicBezTo>
                    <a:pt x="646" y="2473"/>
                    <a:pt x="660" y="2457"/>
                    <a:pt x="677" y="2441"/>
                  </a:cubicBezTo>
                  <a:cubicBezTo>
                    <a:pt x="684" y="2447"/>
                    <a:pt x="689" y="2456"/>
                    <a:pt x="691" y="2465"/>
                  </a:cubicBezTo>
                  <a:cubicBezTo>
                    <a:pt x="691" y="2466"/>
                    <a:pt x="692" y="2467"/>
                    <a:pt x="692" y="2468"/>
                  </a:cubicBezTo>
                  <a:cubicBezTo>
                    <a:pt x="691" y="2469"/>
                    <a:pt x="691" y="2471"/>
                    <a:pt x="691" y="2472"/>
                  </a:cubicBezTo>
                  <a:cubicBezTo>
                    <a:pt x="691" y="2473"/>
                    <a:pt x="691" y="2475"/>
                    <a:pt x="691" y="2476"/>
                  </a:cubicBezTo>
                  <a:cubicBezTo>
                    <a:pt x="691" y="2477"/>
                    <a:pt x="691" y="2478"/>
                    <a:pt x="691" y="2478"/>
                  </a:cubicBezTo>
                  <a:cubicBezTo>
                    <a:pt x="691" y="2479"/>
                    <a:pt x="690" y="2480"/>
                    <a:pt x="690" y="2480"/>
                  </a:cubicBezTo>
                  <a:cubicBezTo>
                    <a:pt x="690" y="2481"/>
                    <a:pt x="689" y="2482"/>
                    <a:pt x="689" y="2483"/>
                  </a:cubicBezTo>
                  <a:cubicBezTo>
                    <a:pt x="689" y="2483"/>
                    <a:pt x="689" y="2484"/>
                    <a:pt x="688" y="2485"/>
                  </a:cubicBezTo>
                  <a:cubicBezTo>
                    <a:pt x="688" y="2486"/>
                    <a:pt x="687" y="2488"/>
                    <a:pt x="686" y="2489"/>
                  </a:cubicBezTo>
                  <a:cubicBezTo>
                    <a:pt x="685" y="2491"/>
                    <a:pt x="685" y="2493"/>
                    <a:pt x="684" y="2494"/>
                  </a:cubicBezTo>
                  <a:cubicBezTo>
                    <a:pt x="683" y="2495"/>
                    <a:pt x="683" y="2496"/>
                    <a:pt x="682" y="2497"/>
                  </a:cubicBezTo>
                  <a:cubicBezTo>
                    <a:pt x="682" y="2497"/>
                    <a:pt x="682" y="2498"/>
                    <a:pt x="681" y="2499"/>
                  </a:cubicBezTo>
                  <a:cubicBezTo>
                    <a:pt x="679" y="2502"/>
                    <a:pt x="678" y="2505"/>
                    <a:pt x="676" y="2509"/>
                  </a:cubicBezTo>
                  <a:cubicBezTo>
                    <a:pt x="674" y="2512"/>
                    <a:pt x="672" y="2515"/>
                    <a:pt x="670" y="2519"/>
                  </a:cubicBezTo>
                  <a:cubicBezTo>
                    <a:pt x="670" y="2521"/>
                    <a:pt x="669" y="2522"/>
                    <a:pt x="668" y="2524"/>
                  </a:cubicBezTo>
                  <a:cubicBezTo>
                    <a:pt x="667" y="2526"/>
                    <a:pt x="666" y="2527"/>
                    <a:pt x="666" y="2529"/>
                  </a:cubicBezTo>
                  <a:cubicBezTo>
                    <a:pt x="664" y="2532"/>
                    <a:pt x="663" y="2536"/>
                    <a:pt x="662" y="2539"/>
                  </a:cubicBezTo>
                  <a:cubicBezTo>
                    <a:pt x="661" y="2542"/>
                    <a:pt x="660" y="2545"/>
                    <a:pt x="659" y="2548"/>
                  </a:cubicBezTo>
                  <a:cubicBezTo>
                    <a:pt x="659" y="2549"/>
                    <a:pt x="659" y="2551"/>
                    <a:pt x="659" y="2552"/>
                  </a:cubicBezTo>
                  <a:cubicBezTo>
                    <a:pt x="659" y="2554"/>
                    <a:pt x="659" y="2555"/>
                    <a:pt x="659" y="2556"/>
                  </a:cubicBezTo>
                  <a:cubicBezTo>
                    <a:pt x="659" y="2557"/>
                    <a:pt x="659" y="2558"/>
                    <a:pt x="659" y="2559"/>
                  </a:cubicBezTo>
                  <a:cubicBezTo>
                    <a:pt x="659" y="2560"/>
                    <a:pt x="659" y="2561"/>
                    <a:pt x="659" y="2562"/>
                  </a:cubicBezTo>
                  <a:cubicBezTo>
                    <a:pt x="659" y="2564"/>
                    <a:pt x="659" y="2565"/>
                    <a:pt x="659" y="2566"/>
                  </a:cubicBezTo>
                  <a:cubicBezTo>
                    <a:pt x="660" y="2567"/>
                    <a:pt x="660" y="2567"/>
                    <a:pt x="660" y="2567"/>
                  </a:cubicBezTo>
                  <a:cubicBezTo>
                    <a:pt x="660" y="2567"/>
                    <a:pt x="660" y="2567"/>
                    <a:pt x="660" y="2566"/>
                  </a:cubicBezTo>
                  <a:cubicBezTo>
                    <a:pt x="660" y="2565"/>
                    <a:pt x="660" y="2564"/>
                    <a:pt x="660" y="2562"/>
                  </a:cubicBezTo>
                  <a:cubicBezTo>
                    <a:pt x="661" y="2561"/>
                    <a:pt x="661" y="2561"/>
                    <a:pt x="661" y="2560"/>
                  </a:cubicBezTo>
                  <a:cubicBezTo>
                    <a:pt x="661" y="2559"/>
                    <a:pt x="661" y="2558"/>
                    <a:pt x="662" y="2556"/>
                  </a:cubicBezTo>
                  <a:cubicBezTo>
                    <a:pt x="662" y="2555"/>
                    <a:pt x="662" y="2554"/>
                    <a:pt x="663" y="2553"/>
                  </a:cubicBezTo>
                  <a:cubicBezTo>
                    <a:pt x="663" y="2552"/>
                    <a:pt x="663" y="2550"/>
                    <a:pt x="664" y="2549"/>
                  </a:cubicBezTo>
                  <a:cubicBezTo>
                    <a:pt x="665" y="2547"/>
                    <a:pt x="666" y="2544"/>
                    <a:pt x="667" y="2541"/>
                  </a:cubicBezTo>
                  <a:cubicBezTo>
                    <a:pt x="669" y="2538"/>
                    <a:pt x="670" y="2535"/>
                    <a:pt x="672" y="2532"/>
                  </a:cubicBezTo>
                  <a:cubicBezTo>
                    <a:pt x="674" y="2529"/>
                    <a:pt x="675" y="2526"/>
                    <a:pt x="677" y="2522"/>
                  </a:cubicBezTo>
                  <a:cubicBezTo>
                    <a:pt x="679" y="2519"/>
                    <a:pt x="681" y="2516"/>
                    <a:pt x="683" y="2513"/>
                  </a:cubicBezTo>
                  <a:cubicBezTo>
                    <a:pt x="685" y="2509"/>
                    <a:pt x="686" y="2506"/>
                    <a:pt x="688" y="2502"/>
                  </a:cubicBezTo>
                  <a:cubicBezTo>
                    <a:pt x="689" y="2501"/>
                    <a:pt x="690" y="2499"/>
                    <a:pt x="690" y="2497"/>
                  </a:cubicBezTo>
                  <a:cubicBezTo>
                    <a:pt x="690" y="2503"/>
                    <a:pt x="690" y="2508"/>
                    <a:pt x="689" y="2513"/>
                  </a:cubicBezTo>
                  <a:cubicBezTo>
                    <a:pt x="688" y="2519"/>
                    <a:pt x="688" y="2524"/>
                    <a:pt x="687" y="2530"/>
                  </a:cubicBezTo>
                  <a:cubicBezTo>
                    <a:pt x="687" y="2531"/>
                    <a:pt x="687" y="2533"/>
                    <a:pt x="687" y="2534"/>
                  </a:cubicBezTo>
                  <a:cubicBezTo>
                    <a:pt x="686" y="2535"/>
                    <a:pt x="686" y="2537"/>
                    <a:pt x="686" y="2538"/>
                  </a:cubicBezTo>
                  <a:cubicBezTo>
                    <a:pt x="685" y="2541"/>
                    <a:pt x="685" y="2544"/>
                    <a:pt x="685" y="2546"/>
                  </a:cubicBezTo>
                  <a:cubicBezTo>
                    <a:pt x="684" y="2549"/>
                    <a:pt x="684" y="2551"/>
                    <a:pt x="683" y="2554"/>
                  </a:cubicBezTo>
                  <a:cubicBezTo>
                    <a:pt x="683" y="2555"/>
                    <a:pt x="683" y="2556"/>
                    <a:pt x="683" y="2558"/>
                  </a:cubicBezTo>
                  <a:cubicBezTo>
                    <a:pt x="682" y="2559"/>
                    <a:pt x="682" y="2560"/>
                    <a:pt x="682" y="2561"/>
                  </a:cubicBezTo>
                  <a:cubicBezTo>
                    <a:pt x="681" y="2564"/>
                    <a:pt x="681" y="2566"/>
                    <a:pt x="680" y="2568"/>
                  </a:cubicBezTo>
                  <a:cubicBezTo>
                    <a:pt x="680" y="2571"/>
                    <a:pt x="679" y="2573"/>
                    <a:pt x="679" y="2575"/>
                  </a:cubicBezTo>
                  <a:cubicBezTo>
                    <a:pt x="678" y="2577"/>
                    <a:pt x="678" y="2579"/>
                    <a:pt x="678" y="2581"/>
                  </a:cubicBezTo>
                  <a:cubicBezTo>
                    <a:pt x="677" y="2583"/>
                    <a:pt x="677" y="2585"/>
                    <a:pt x="676" y="2586"/>
                  </a:cubicBezTo>
                  <a:cubicBezTo>
                    <a:pt x="676" y="2588"/>
                    <a:pt x="675" y="2590"/>
                    <a:pt x="675" y="2591"/>
                  </a:cubicBezTo>
                  <a:cubicBezTo>
                    <a:pt x="675" y="2592"/>
                    <a:pt x="674" y="2594"/>
                    <a:pt x="674" y="2595"/>
                  </a:cubicBezTo>
                  <a:cubicBezTo>
                    <a:pt x="673" y="2597"/>
                    <a:pt x="673" y="2599"/>
                    <a:pt x="673" y="2601"/>
                  </a:cubicBezTo>
                  <a:cubicBezTo>
                    <a:pt x="672" y="2602"/>
                    <a:pt x="672" y="2603"/>
                    <a:pt x="672" y="2603"/>
                  </a:cubicBezTo>
                  <a:cubicBezTo>
                    <a:pt x="672" y="2603"/>
                    <a:pt x="672" y="2602"/>
                    <a:pt x="673" y="2601"/>
                  </a:cubicBezTo>
                  <a:cubicBezTo>
                    <a:pt x="674" y="2600"/>
                    <a:pt x="674" y="2598"/>
                    <a:pt x="676" y="2596"/>
                  </a:cubicBezTo>
                  <a:cubicBezTo>
                    <a:pt x="676" y="2594"/>
                    <a:pt x="677" y="2593"/>
                    <a:pt x="677" y="2592"/>
                  </a:cubicBezTo>
                  <a:cubicBezTo>
                    <a:pt x="678" y="2590"/>
                    <a:pt x="678" y="2589"/>
                    <a:pt x="679" y="2587"/>
                  </a:cubicBezTo>
                  <a:cubicBezTo>
                    <a:pt x="680" y="2586"/>
                    <a:pt x="681" y="2584"/>
                    <a:pt x="681" y="2582"/>
                  </a:cubicBezTo>
                  <a:cubicBezTo>
                    <a:pt x="682" y="2580"/>
                    <a:pt x="683" y="2578"/>
                    <a:pt x="683" y="2576"/>
                  </a:cubicBezTo>
                  <a:cubicBezTo>
                    <a:pt x="684" y="2574"/>
                    <a:pt x="685" y="2572"/>
                    <a:pt x="686" y="2570"/>
                  </a:cubicBezTo>
                  <a:cubicBezTo>
                    <a:pt x="686" y="2567"/>
                    <a:pt x="687" y="2565"/>
                    <a:pt x="688" y="2563"/>
                  </a:cubicBezTo>
                  <a:cubicBezTo>
                    <a:pt x="688" y="2562"/>
                    <a:pt x="688" y="2560"/>
                    <a:pt x="689" y="2559"/>
                  </a:cubicBezTo>
                  <a:cubicBezTo>
                    <a:pt x="689" y="2558"/>
                    <a:pt x="689" y="2557"/>
                    <a:pt x="690" y="2555"/>
                  </a:cubicBezTo>
                  <a:cubicBezTo>
                    <a:pt x="690" y="2553"/>
                    <a:pt x="691" y="2550"/>
                    <a:pt x="692" y="2548"/>
                  </a:cubicBezTo>
                  <a:cubicBezTo>
                    <a:pt x="693" y="2542"/>
                    <a:pt x="694" y="2537"/>
                    <a:pt x="695" y="2531"/>
                  </a:cubicBezTo>
                  <a:cubicBezTo>
                    <a:pt x="696" y="2525"/>
                    <a:pt x="696" y="2520"/>
                    <a:pt x="697" y="2514"/>
                  </a:cubicBezTo>
                  <a:cubicBezTo>
                    <a:pt x="697" y="2508"/>
                    <a:pt x="698" y="2502"/>
                    <a:pt x="698" y="2497"/>
                  </a:cubicBezTo>
                  <a:cubicBezTo>
                    <a:pt x="698" y="2491"/>
                    <a:pt x="698" y="2485"/>
                    <a:pt x="698" y="2480"/>
                  </a:cubicBezTo>
                  <a:cubicBezTo>
                    <a:pt x="698" y="2477"/>
                    <a:pt x="698" y="2474"/>
                    <a:pt x="698" y="2472"/>
                  </a:cubicBezTo>
                  <a:cubicBezTo>
                    <a:pt x="698" y="2471"/>
                    <a:pt x="698" y="2470"/>
                    <a:pt x="698" y="2469"/>
                  </a:cubicBezTo>
                  <a:cubicBezTo>
                    <a:pt x="699" y="2460"/>
                    <a:pt x="699" y="2452"/>
                    <a:pt x="699" y="2444"/>
                  </a:cubicBezTo>
                  <a:cubicBezTo>
                    <a:pt x="700" y="2447"/>
                    <a:pt x="702" y="2451"/>
                    <a:pt x="703" y="2454"/>
                  </a:cubicBezTo>
                  <a:cubicBezTo>
                    <a:pt x="705" y="2460"/>
                    <a:pt x="707" y="2466"/>
                    <a:pt x="709" y="2472"/>
                  </a:cubicBezTo>
                  <a:cubicBezTo>
                    <a:pt x="711" y="2478"/>
                    <a:pt x="712" y="2483"/>
                    <a:pt x="714" y="2489"/>
                  </a:cubicBezTo>
                  <a:cubicBezTo>
                    <a:pt x="715" y="2494"/>
                    <a:pt x="717" y="2499"/>
                    <a:pt x="718" y="2504"/>
                  </a:cubicBezTo>
                  <a:cubicBezTo>
                    <a:pt x="718" y="2506"/>
                    <a:pt x="718" y="2508"/>
                    <a:pt x="719" y="2511"/>
                  </a:cubicBezTo>
                  <a:cubicBezTo>
                    <a:pt x="719" y="2513"/>
                    <a:pt x="720" y="2515"/>
                    <a:pt x="720" y="2517"/>
                  </a:cubicBezTo>
                  <a:cubicBezTo>
                    <a:pt x="720" y="2519"/>
                    <a:pt x="720" y="2521"/>
                    <a:pt x="720" y="2522"/>
                  </a:cubicBezTo>
                  <a:cubicBezTo>
                    <a:pt x="721" y="2524"/>
                    <a:pt x="721" y="2525"/>
                    <a:pt x="721" y="2527"/>
                  </a:cubicBezTo>
                  <a:cubicBezTo>
                    <a:pt x="721" y="2530"/>
                    <a:pt x="721" y="2532"/>
                    <a:pt x="721" y="2534"/>
                  </a:cubicBezTo>
                  <a:cubicBezTo>
                    <a:pt x="721" y="2535"/>
                    <a:pt x="721" y="2536"/>
                    <a:pt x="721" y="2536"/>
                  </a:cubicBezTo>
                  <a:cubicBezTo>
                    <a:pt x="721" y="2536"/>
                    <a:pt x="721" y="2535"/>
                    <a:pt x="721" y="2534"/>
                  </a:cubicBezTo>
                  <a:cubicBezTo>
                    <a:pt x="722" y="2533"/>
                    <a:pt x="722" y="2532"/>
                    <a:pt x="722" y="2531"/>
                  </a:cubicBezTo>
                  <a:cubicBezTo>
                    <a:pt x="722" y="2530"/>
                    <a:pt x="722" y="2530"/>
                    <a:pt x="722" y="2529"/>
                  </a:cubicBezTo>
                  <a:cubicBezTo>
                    <a:pt x="722" y="2528"/>
                    <a:pt x="722" y="2528"/>
                    <a:pt x="722" y="2527"/>
                  </a:cubicBezTo>
                  <a:cubicBezTo>
                    <a:pt x="722" y="2526"/>
                    <a:pt x="723" y="2524"/>
                    <a:pt x="723" y="2522"/>
                  </a:cubicBezTo>
                  <a:cubicBezTo>
                    <a:pt x="723" y="2520"/>
                    <a:pt x="723" y="2519"/>
                    <a:pt x="723" y="2517"/>
                  </a:cubicBezTo>
                  <a:cubicBezTo>
                    <a:pt x="723" y="2515"/>
                    <a:pt x="723" y="2512"/>
                    <a:pt x="723" y="2510"/>
                  </a:cubicBezTo>
                  <a:cubicBezTo>
                    <a:pt x="723" y="2508"/>
                    <a:pt x="722" y="2506"/>
                    <a:pt x="722" y="2503"/>
                  </a:cubicBezTo>
                  <a:cubicBezTo>
                    <a:pt x="722" y="2502"/>
                    <a:pt x="722" y="2501"/>
                    <a:pt x="722" y="2499"/>
                  </a:cubicBezTo>
                  <a:cubicBezTo>
                    <a:pt x="721" y="2498"/>
                    <a:pt x="721" y="2497"/>
                    <a:pt x="721" y="2495"/>
                  </a:cubicBezTo>
                  <a:cubicBezTo>
                    <a:pt x="721" y="2493"/>
                    <a:pt x="720" y="2490"/>
                    <a:pt x="720" y="2487"/>
                  </a:cubicBezTo>
                  <a:cubicBezTo>
                    <a:pt x="718" y="2482"/>
                    <a:pt x="717" y="2476"/>
                    <a:pt x="715" y="2470"/>
                  </a:cubicBezTo>
                  <a:cubicBezTo>
                    <a:pt x="715" y="2467"/>
                    <a:pt x="714" y="2464"/>
                    <a:pt x="713" y="2461"/>
                  </a:cubicBezTo>
                  <a:cubicBezTo>
                    <a:pt x="712" y="2458"/>
                    <a:pt x="711" y="2455"/>
                    <a:pt x="710" y="2452"/>
                  </a:cubicBezTo>
                  <a:cubicBezTo>
                    <a:pt x="708" y="2446"/>
                    <a:pt x="706" y="2440"/>
                    <a:pt x="704" y="2433"/>
                  </a:cubicBezTo>
                  <a:cubicBezTo>
                    <a:pt x="702" y="2427"/>
                    <a:pt x="701" y="2421"/>
                    <a:pt x="699" y="2415"/>
                  </a:cubicBezTo>
                  <a:cubicBezTo>
                    <a:pt x="699" y="2414"/>
                    <a:pt x="699" y="2413"/>
                    <a:pt x="699" y="2413"/>
                  </a:cubicBezTo>
                  <a:cubicBezTo>
                    <a:pt x="699" y="2404"/>
                    <a:pt x="699" y="2394"/>
                    <a:pt x="700" y="2382"/>
                  </a:cubicBezTo>
                  <a:cubicBezTo>
                    <a:pt x="700" y="2375"/>
                    <a:pt x="701" y="2367"/>
                    <a:pt x="702" y="2360"/>
                  </a:cubicBezTo>
                  <a:cubicBezTo>
                    <a:pt x="703" y="2362"/>
                    <a:pt x="704" y="2364"/>
                    <a:pt x="704" y="2366"/>
                  </a:cubicBezTo>
                  <a:cubicBezTo>
                    <a:pt x="707" y="2373"/>
                    <a:pt x="710" y="2379"/>
                    <a:pt x="713" y="2385"/>
                  </a:cubicBezTo>
                  <a:cubicBezTo>
                    <a:pt x="715" y="2389"/>
                    <a:pt x="717" y="2392"/>
                    <a:pt x="719" y="2395"/>
                  </a:cubicBezTo>
                  <a:cubicBezTo>
                    <a:pt x="721" y="2398"/>
                    <a:pt x="723" y="2401"/>
                    <a:pt x="725" y="2404"/>
                  </a:cubicBezTo>
                  <a:cubicBezTo>
                    <a:pt x="729" y="2411"/>
                    <a:pt x="733" y="2417"/>
                    <a:pt x="737" y="2423"/>
                  </a:cubicBezTo>
                  <a:cubicBezTo>
                    <a:pt x="742" y="2429"/>
                    <a:pt x="746" y="2435"/>
                    <a:pt x="750" y="2441"/>
                  </a:cubicBezTo>
                  <a:cubicBezTo>
                    <a:pt x="752" y="2445"/>
                    <a:pt x="755" y="2448"/>
                    <a:pt x="757" y="2450"/>
                  </a:cubicBezTo>
                  <a:cubicBezTo>
                    <a:pt x="759" y="2453"/>
                    <a:pt x="761" y="2456"/>
                    <a:pt x="763" y="2459"/>
                  </a:cubicBezTo>
                  <a:cubicBezTo>
                    <a:pt x="765" y="2462"/>
                    <a:pt x="767" y="2465"/>
                    <a:pt x="768" y="2468"/>
                  </a:cubicBezTo>
                  <a:cubicBezTo>
                    <a:pt x="769" y="2469"/>
                    <a:pt x="769" y="2471"/>
                    <a:pt x="770" y="2472"/>
                  </a:cubicBezTo>
                  <a:cubicBezTo>
                    <a:pt x="770" y="2473"/>
                    <a:pt x="770" y="2474"/>
                    <a:pt x="770" y="2474"/>
                  </a:cubicBezTo>
                  <a:cubicBezTo>
                    <a:pt x="770" y="2475"/>
                    <a:pt x="771" y="2476"/>
                    <a:pt x="771" y="2477"/>
                  </a:cubicBezTo>
                  <a:cubicBezTo>
                    <a:pt x="772" y="2483"/>
                    <a:pt x="773" y="2489"/>
                    <a:pt x="775" y="2495"/>
                  </a:cubicBezTo>
                  <a:cubicBezTo>
                    <a:pt x="775" y="2495"/>
                    <a:pt x="775" y="2495"/>
                    <a:pt x="775" y="2496"/>
                  </a:cubicBezTo>
                  <a:cubicBezTo>
                    <a:pt x="775" y="2496"/>
                    <a:pt x="775" y="2496"/>
                    <a:pt x="776" y="2497"/>
                  </a:cubicBezTo>
                  <a:cubicBezTo>
                    <a:pt x="776" y="2498"/>
                    <a:pt x="776" y="2498"/>
                    <a:pt x="776" y="2499"/>
                  </a:cubicBezTo>
                  <a:cubicBezTo>
                    <a:pt x="777" y="2499"/>
                    <a:pt x="777" y="2500"/>
                    <a:pt x="777" y="2501"/>
                  </a:cubicBezTo>
                  <a:cubicBezTo>
                    <a:pt x="778" y="2501"/>
                    <a:pt x="778" y="2502"/>
                    <a:pt x="779" y="2502"/>
                  </a:cubicBezTo>
                  <a:cubicBezTo>
                    <a:pt x="780" y="2505"/>
                    <a:pt x="782" y="2507"/>
                    <a:pt x="783" y="2508"/>
                  </a:cubicBezTo>
                  <a:cubicBezTo>
                    <a:pt x="787" y="2512"/>
                    <a:pt x="790" y="2514"/>
                    <a:pt x="793" y="2516"/>
                  </a:cubicBezTo>
                  <a:cubicBezTo>
                    <a:pt x="796" y="2517"/>
                    <a:pt x="799" y="2518"/>
                    <a:pt x="800" y="2519"/>
                  </a:cubicBezTo>
                  <a:cubicBezTo>
                    <a:pt x="801" y="2519"/>
                    <a:pt x="802" y="2519"/>
                    <a:pt x="802" y="2519"/>
                  </a:cubicBezTo>
                  <a:cubicBezTo>
                    <a:pt x="803" y="2519"/>
                    <a:pt x="803" y="2519"/>
                    <a:pt x="803" y="2519"/>
                  </a:cubicBezTo>
                  <a:cubicBezTo>
                    <a:pt x="803" y="2519"/>
                    <a:pt x="802" y="2519"/>
                    <a:pt x="801" y="2518"/>
                  </a:cubicBezTo>
                  <a:cubicBezTo>
                    <a:pt x="799" y="2518"/>
                    <a:pt x="797" y="2516"/>
                    <a:pt x="794" y="2514"/>
                  </a:cubicBezTo>
                  <a:cubicBezTo>
                    <a:pt x="791" y="2513"/>
                    <a:pt x="788" y="2510"/>
                    <a:pt x="786" y="2506"/>
                  </a:cubicBezTo>
                  <a:cubicBezTo>
                    <a:pt x="783" y="2503"/>
                    <a:pt x="780" y="2499"/>
                    <a:pt x="779" y="2493"/>
                  </a:cubicBezTo>
                  <a:cubicBezTo>
                    <a:pt x="778" y="2488"/>
                    <a:pt x="778" y="2482"/>
                    <a:pt x="777" y="2476"/>
                  </a:cubicBezTo>
                  <a:cubicBezTo>
                    <a:pt x="776" y="2475"/>
                    <a:pt x="776" y="2474"/>
                    <a:pt x="776" y="2473"/>
                  </a:cubicBezTo>
                  <a:cubicBezTo>
                    <a:pt x="776" y="2472"/>
                    <a:pt x="776" y="2471"/>
                    <a:pt x="776" y="2470"/>
                  </a:cubicBezTo>
                  <a:cubicBezTo>
                    <a:pt x="775" y="2469"/>
                    <a:pt x="775" y="2467"/>
                    <a:pt x="774" y="2465"/>
                  </a:cubicBezTo>
                  <a:cubicBezTo>
                    <a:pt x="773" y="2462"/>
                    <a:pt x="771" y="2459"/>
                    <a:pt x="769" y="2455"/>
                  </a:cubicBezTo>
                  <a:cubicBezTo>
                    <a:pt x="767" y="2452"/>
                    <a:pt x="765" y="2449"/>
                    <a:pt x="763" y="2446"/>
                  </a:cubicBezTo>
                  <a:cubicBezTo>
                    <a:pt x="762" y="2445"/>
                    <a:pt x="761" y="2444"/>
                    <a:pt x="761" y="2443"/>
                  </a:cubicBezTo>
                  <a:cubicBezTo>
                    <a:pt x="762" y="2444"/>
                    <a:pt x="762" y="2444"/>
                    <a:pt x="763" y="2445"/>
                  </a:cubicBezTo>
                  <a:cubicBezTo>
                    <a:pt x="766" y="2446"/>
                    <a:pt x="768" y="2447"/>
                    <a:pt x="771" y="2448"/>
                  </a:cubicBezTo>
                  <a:cubicBezTo>
                    <a:pt x="772" y="2449"/>
                    <a:pt x="774" y="2450"/>
                    <a:pt x="775" y="2450"/>
                  </a:cubicBezTo>
                  <a:cubicBezTo>
                    <a:pt x="776" y="2451"/>
                    <a:pt x="778" y="2451"/>
                    <a:pt x="779" y="2452"/>
                  </a:cubicBezTo>
                  <a:cubicBezTo>
                    <a:pt x="782" y="2453"/>
                    <a:pt x="785" y="2454"/>
                    <a:pt x="788" y="2455"/>
                  </a:cubicBezTo>
                  <a:cubicBezTo>
                    <a:pt x="789" y="2455"/>
                    <a:pt x="791" y="2456"/>
                    <a:pt x="792" y="2457"/>
                  </a:cubicBezTo>
                  <a:cubicBezTo>
                    <a:pt x="793" y="2457"/>
                    <a:pt x="794" y="2458"/>
                    <a:pt x="796" y="2458"/>
                  </a:cubicBezTo>
                  <a:cubicBezTo>
                    <a:pt x="798" y="2460"/>
                    <a:pt x="801" y="2461"/>
                    <a:pt x="803" y="2462"/>
                  </a:cubicBezTo>
                  <a:cubicBezTo>
                    <a:pt x="804" y="2463"/>
                    <a:pt x="805" y="2464"/>
                    <a:pt x="806" y="2464"/>
                  </a:cubicBezTo>
                  <a:cubicBezTo>
                    <a:pt x="808" y="2465"/>
                    <a:pt x="809" y="2466"/>
                    <a:pt x="810" y="2466"/>
                  </a:cubicBezTo>
                  <a:cubicBezTo>
                    <a:pt x="810" y="2467"/>
                    <a:pt x="811" y="2467"/>
                    <a:pt x="811" y="2467"/>
                  </a:cubicBezTo>
                  <a:cubicBezTo>
                    <a:pt x="811" y="2468"/>
                    <a:pt x="812" y="2468"/>
                    <a:pt x="812" y="2469"/>
                  </a:cubicBezTo>
                  <a:cubicBezTo>
                    <a:pt x="813" y="2469"/>
                    <a:pt x="814" y="2470"/>
                    <a:pt x="815" y="2471"/>
                  </a:cubicBezTo>
                  <a:cubicBezTo>
                    <a:pt x="816" y="2472"/>
                    <a:pt x="816" y="2472"/>
                    <a:pt x="817" y="2473"/>
                  </a:cubicBezTo>
                  <a:cubicBezTo>
                    <a:pt x="817" y="2474"/>
                    <a:pt x="818" y="2475"/>
                    <a:pt x="819" y="2475"/>
                  </a:cubicBezTo>
                  <a:cubicBezTo>
                    <a:pt x="819" y="2476"/>
                    <a:pt x="819" y="2477"/>
                    <a:pt x="820" y="2478"/>
                  </a:cubicBezTo>
                  <a:cubicBezTo>
                    <a:pt x="820" y="2478"/>
                    <a:pt x="820" y="2478"/>
                    <a:pt x="820" y="2479"/>
                  </a:cubicBezTo>
                  <a:cubicBezTo>
                    <a:pt x="821" y="2479"/>
                    <a:pt x="821" y="2479"/>
                    <a:pt x="821" y="2479"/>
                  </a:cubicBezTo>
                  <a:cubicBezTo>
                    <a:pt x="821" y="2481"/>
                    <a:pt x="822" y="2482"/>
                    <a:pt x="822" y="2482"/>
                  </a:cubicBezTo>
                  <a:cubicBezTo>
                    <a:pt x="822" y="2483"/>
                    <a:pt x="822" y="2483"/>
                    <a:pt x="822" y="2483"/>
                  </a:cubicBezTo>
                  <a:cubicBezTo>
                    <a:pt x="822" y="2483"/>
                    <a:pt x="822" y="2483"/>
                    <a:pt x="822" y="2482"/>
                  </a:cubicBezTo>
                  <a:cubicBezTo>
                    <a:pt x="822" y="2481"/>
                    <a:pt x="823" y="2480"/>
                    <a:pt x="822" y="2479"/>
                  </a:cubicBezTo>
                  <a:cubicBezTo>
                    <a:pt x="822" y="2478"/>
                    <a:pt x="822" y="2478"/>
                    <a:pt x="822" y="2477"/>
                  </a:cubicBezTo>
                  <a:cubicBezTo>
                    <a:pt x="822" y="2476"/>
                    <a:pt x="822" y="2475"/>
                    <a:pt x="821" y="2474"/>
                  </a:cubicBezTo>
                  <a:cubicBezTo>
                    <a:pt x="821" y="2473"/>
                    <a:pt x="821" y="2472"/>
                    <a:pt x="820" y="2471"/>
                  </a:cubicBezTo>
                  <a:cubicBezTo>
                    <a:pt x="820" y="2471"/>
                    <a:pt x="820" y="2470"/>
                    <a:pt x="819" y="2470"/>
                  </a:cubicBezTo>
                  <a:cubicBezTo>
                    <a:pt x="819" y="2469"/>
                    <a:pt x="819" y="2469"/>
                    <a:pt x="818" y="2468"/>
                  </a:cubicBezTo>
                  <a:cubicBezTo>
                    <a:pt x="818" y="2467"/>
                    <a:pt x="817" y="2466"/>
                    <a:pt x="816" y="2465"/>
                  </a:cubicBezTo>
                  <a:cubicBezTo>
                    <a:pt x="816" y="2464"/>
                    <a:pt x="815" y="2464"/>
                    <a:pt x="815" y="2463"/>
                  </a:cubicBezTo>
                  <a:cubicBezTo>
                    <a:pt x="814" y="2463"/>
                    <a:pt x="814" y="2462"/>
                    <a:pt x="814" y="2462"/>
                  </a:cubicBezTo>
                  <a:cubicBezTo>
                    <a:pt x="813" y="2461"/>
                    <a:pt x="813" y="2461"/>
                    <a:pt x="812" y="2460"/>
                  </a:cubicBezTo>
                  <a:cubicBezTo>
                    <a:pt x="812" y="2460"/>
                    <a:pt x="811" y="2459"/>
                    <a:pt x="810" y="2459"/>
                  </a:cubicBezTo>
                  <a:cubicBezTo>
                    <a:pt x="810" y="2459"/>
                    <a:pt x="809" y="2458"/>
                    <a:pt x="809" y="2458"/>
                  </a:cubicBezTo>
                  <a:cubicBezTo>
                    <a:pt x="808" y="2457"/>
                    <a:pt x="808" y="2457"/>
                    <a:pt x="807" y="2456"/>
                  </a:cubicBezTo>
                  <a:cubicBezTo>
                    <a:pt x="806" y="2456"/>
                    <a:pt x="806" y="2455"/>
                    <a:pt x="805" y="2455"/>
                  </a:cubicBezTo>
                  <a:cubicBezTo>
                    <a:pt x="804" y="2455"/>
                    <a:pt x="804" y="2454"/>
                    <a:pt x="803" y="2454"/>
                  </a:cubicBezTo>
                  <a:cubicBezTo>
                    <a:pt x="802" y="2453"/>
                    <a:pt x="800" y="2452"/>
                    <a:pt x="799" y="2451"/>
                  </a:cubicBezTo>
                  <a:cubicBezTo>
                    <a:pt x="798" y="2451"/>
                    <a:pt x="796" y="2450"/>
                    <a:pt x="795" y="2449"/>
                  </a:cubicBezTo>
                  <a:cubicBezTo>
                    <a:pt x="794" y="2449"/>
                    <a:pt x="793" y="2449"/>
                    <a:pt x="793" y="2448"/>
                  </a:cubicBezTo>
                  <a:cubicBezTo>
                    <a:pt x="790" y="2448"/>
                    <a:pt x="790" y="2448"/>
                    <a:pt x="790" y="2448"/>
                  </a:cubicBezTo>
                  <a:cubicBezTo>
                    <a:pt x="788" y="2447"/>
                    <a:pt x="785" y="2446"/>
                    <a:pt x="782" y="2445"/>
                  </a:cubicBezTo>
                  <a:cubicBezTo>
                    <a:pt x="779" y="2444"/>
                    <a:pt x="776" y="2443"/>
                    <a:pt x="774" y="2442"/>
                  </a:cubicBezTo>
                  <a:cubicBezTo>
                    <a:pt x="771" y="2441"/>
                    <a:pt x="768" y="2440"/>
                    <a:pt x="766" y="2439"/>
                  </a:cubicBezTo>
                  <a:cubicBezTo>
                    <a:pt x="764" y="2438"/>
                    <a:pt x="761" y="2437"/>
                    <a:pt x="759" y="2437"/>
                  </a:cubicBezTo>
                  <a:cubicBezTo>
                    <a:pt x="758" y="2436"/>
                    <a:pt x="758" y="2436"/>
                    <a:pt x="757" y="2435"/>
                  </a:cubicBezTo>
                  <a:cubicBezTo>
                    <a:pt x="756" y="2435"/>
                    <a:pt x="755" y="2434"/>
                    <a:pt x="755" y="2434"/>
                  </a:cubicBezTo>
                  <a:cubicBezTo>
                    <a:pt x="751" y="2429"/>
                    <a:pt x="747" y="2424"/>
                    <a:pt x="744" y="2418"/>
                  </a:cubicBezTo>
                  <a:cubicBezTo>
                    <a:pt x="740" y="2412"/>
                    <a:pt x="735" y="2406"/>
                    <a:pt x="731" y="2400"/>
                  </a:cubicBezTo>
                  <a:cubicBezTo>
                    <a:pt x="727" y="2394"/>
                    <a:pt x="723" y="2388"/>
                    <a:pt x="719" y="2382"/>
                  </a:cubicBezTo>
                  <a:cubicBezTo>
                    <a:pt x="716" y="2376"/>
                    <a:pt x="712" y="2370"/>
                    <a:pt x="710" y="2364"/>
                  </a:cubicBezTo>
                  <a:cubicBezTo>
                    <a:pt x="709" y="2363"/>
                    <a:pt x="709" y="2363"/>
                    <a:pt x="709" y="2363"/>
                  </a:cubicBezTo>
                  <a:cubicBezTo>
                    <a:pt x="709" y="2363"/>
                    <a:pt x="709" y="2362"/>
                    <a:pt x="709" y="2362"/>
                  </a:cubicBezTo>
                  <a:cubicBezTo>
                    <a:pt x="709" y="2361"/>
                    <a:pt x="708" y="2361"/>
                    <a:pt x="708" y="2360"/>
                  </a:cubicBezTo>
                  <a:cubicBezTo>
                    <a:pt x="708" y="2358"/>
                    <a:pt x="707" y="2357"/>
                    <a:pt x="707" y="2356"/>
                  </a:cubicBezTo>
                  <a:cubicBezTo>
                    <a:pt x="706" y="2353"/>
                    <a:pt x="705" y="2350"/>
                    <a:pt x="704" y="2348"/>
                  </a:cubicBezTo>
                  <a:cubicBezTo>
                    <a:pt x="709" y="2326"/>
                    <a:pt x="716" y="2302"/>
                    <a:pt x="726" y="2280"/>
                  </a:cubicBezTo>
                  <a:cubicBezTo>
                    <a:pt x="726" y="2285"/>
                    <a:pt x="726" y="2290"/>
                    <a:pt x="727" y="2294"/>
                  </a:cubicBezTo>
                  <a:cubicBezTo>
                    <a:pt x="727" y="2295"/>
                    <a:pt x="728" y="2296"/>
                    <a:pt x="728" y="2297"/>
                  </a:cubicBezTo>
                  <a:cubicBezTo>
                    <a:pt x="728" y="2297"/>
                    <a:pt x="728" y="2297"/>
                    <a:pt x="728" y="2297"/>
                  </a:cubicBezTo>
                  <a:cubicBezTo>
                    <a:pt x="728" y="2297"/>
                    <a:pt x="728" y="2297"/>
                    <a:pt x="728" y="2297"/>
                  </a:cubicBezTo>
                  <a:cubicBezTo>
                    <a:pt x="728" y="2297"/>
                    <a:pt x="728" y="2297"/>
                    <a:pt x="728" y="2297"/>
                  </a:cubicBezTo>
                  <a:cubicBezTo>
                    <a:pt x="728" y="2297"/>
                    <a:pt x="728" y="2297"/>
                    <a:pt x="728" y="2298"/>
                  </a:cubicBezTo>
                  <a:cubicBezTo>
                    <a:pt x="728" y="2298"/>
                    <a:pt x="728" y="2298"/>
                    <a:pt x="728" y="2298"/>
                  </a:cubicBezTo>
                  <a:cubicBezTo>
                    <a:pt x="728" y="2299"/>
                    <a:pt x="728" y="2299"/>
                    <a:pt x="728" y="2299"/>
                  </a:cubicBezTo>
                  <a:cubicBezTo>
                    <a:pt x="729" y="2300"/>
                    <a:pt x="729" y="2301"/>
                    <a:pt x="729" y="2302"/>
                  </a:cubicBezTo>
                  <a:cubicBezTo>
                    <a:pt x="730" y="2303"/>
                    <a:pt x="730" y="2304"/>
                    <a:pt x="730" y="2304"/>
                  </a:cubicBezTo>
                  <a:cubicBezTo>
                    <a:pt x="730" y="2305"/>
                    <a:pt x="731" y="2306"/>
                    <a:pt x="731" y="2306"/>
                  </a:cubicBezTo>
                  <a:cubicBezTo>
                    <a:pt x="731" y="2307"/>
                    <a:pt x="732" y="2308"/>
                    <a:pt x="732" y="2308"/>
                  </a:cubicBezTo>
                  <a:cubicBezTo>
                    <a:pt x="732" y="2309"/>
                    <a:pt x="732" y="2310"/>
                    <a:pt x="733" y="2310"/>
                  </a:cubicBezTo>
                  <a:cubicBezTo>
                    <a:pt x="735" y="2315"/>
                    <a:pt x="738" y="2320"/>
                    <a:pt x="741" y="2325"/>
                  </a:cubicBezTo>
                  <a:cubicBezTo>
                    <a:pt x="744" y="2330"/>
                    <a:pt x="747" y="2335"/>
                    <a:pt x="750" y="2339"/>
                  </a:cubicBezTo>
                  <a:cubicBezTo>
                    <a:pt x="751" y="2341"/>
                    <a:pt x="752" y="2343"/>
                    <a:pt x="753" y="2345"/>
                  </a:cubicBezTo>
                  <a:cubicBezTo>
                    <a:pt x="754" y="2346"/>
                    <a:pt x="754" y="2347"/>
                    <a:pt x="754" y="2348"/>
                  </a:cubicBezTo>
                  <a:cubicBezTo>
                    <a:pt x="754" y="2350"/>
                    <a:pt x="754" y="2352"/>
                    <a:pt x="754" y="2354"/>
                  </a:cubicBezTo>
                  <a:cubicBezTo>
                    <a:pt x="754" y="2355"/>
                    <a:pt x="754" y="2356"/>
                    <a:pt x="754" y="2357"/>
                  </a:cubicBezTo>
                  <a:cubicBezTo>
                    <a:pt x="754" y="2358"/>
                    <a:pt x="754" y="2359"/>
                    <a:pt x="754" y="2360"/>
                  </a:cubicBezTo>
                  <a:cubicBezTo>
                    <a:pt x="754" y="2362"/>
                    <a:pt x="755" y="2365"/>
                    <a:pt x="755" y="2367"/>
                  </a:cubicBezTo>
                  <a:cubicBezTo>
                    <a:pt x="755" y="2369"/>
                    <a:pt x="755" y="2371"/>
                    <a:pt x="755" y="2374"/>
                  </a:cubicBezTo>
                  <a:cubicBezTo>
                    <a:pt x="755" y="2376"/>
                    <a:pt x="755" y="2378"/>
                    <a:pt x="755" y="2381"/>
                  </a:cubicBezTo>
                  <a:cubicBezTo>
                    <a:pt x="755" y="2383"/>
                    <a:pt x="755" y="2385"/>
                    <a:pt x="755" y="2388"/>
                  </a:cubicBezTo>
                  <a:cubicBezTo>
                    <a:pt x="755" y="2389"/>
                    <a:pt x="755" y="2390"/>
                    <a:pt x="755" y="2391"/>
                  </a:cubicBezTo>
                  <a:cubicBezTo>
                    <a:pt x="755" y="2392"/>
                    <a:pt x="755" y="2393"/>
                    <a:pt x="755" y="2394"/>
                  </a:cubicBezTo>
                  <a:cubicBezTo>
                    <a:pt x="755" y="2396"/>
                    <a:pt x="755" y="2398"/>
                    <a:pt x="755" y="2400"/>
                  </a:cubicBezTo>
                  <a:cubicBezTo>
                    <a:pt x="755" y="2401"/>
                    <a:pt x="755" y="2401"/>
                    <a:pt x="755" y="2402"/>
                  </a:cubicBezTo>
                  <a:cubicBezTo>
                    <a:pt x="755" y="2403"/>
                    <a:pt x="754" y="2404"/>
                    <a:pt x="754" y="2405"/>
                  </a:cubicBezTo>
                  <a:cubicBezTo>
                    <a:pt x="754" y="2406"/>
                    <a:pt x="754" y="2407"/>
                    <a:pt x="754" y="2408"/>
                  </a:cubicBezTo>
                  <a:cubicBezTo>
                    <a:pt x="754" y="2409"/>
                    <a:pt x="754" y="2410"/>
                    <a:pt x="754" y="2411"/>
                  </a:cubicBezTo>
                  <a:cubicBezTo>
                    <a:pt x="754" y="2411"/>
                    <a:pt x="754" y="2412"/>
                    <a:pt x="754" y="2412"/>
                  </a:cubicBezTo>
                  <a:cubicBezTo>
                    <a:pt x="754" y="2412"/>
                    <a:pt x="755" y="2411"/>
                    <a:pt x="755" y="2411"/>
                  </a:cubicBezTo>
                  <a:cubicBezTo>
                    <a:pt x="755" y="2410"/>
                    <a:pt x="755" y="2410"/>
                    <a:pt x="756" y="2409"/>
                  </a:cubicBezTo>
                  <a:cubicBezTo>
                    <a:pt x="756" y="2408"/>
                    <a:pt x="757" y="2407"/>
                    <a:pt x="757" y="2405"/>
                  </a:cubicBezTo>
                  <a:cubicBezTo>
                    <a:pt x="758" y="2404"/>
                    <a:pt x="758" y="2404"/>
                    <a:pt x="758" y="2403"/>
                  </a:cubicBezTo>
                  <a:cubicBezTo>
                    <a:pt x="759" y="2402"/>
                    <a:pt x="759" y="2401"/>
                    <a:pt x="759" y="2400"/>
                  </a:cubicBezTo>
                  <a:cubicBezTo>
                    <a:pt x="759" y="2399"/>
                    <a:pt x="760" y="2399"/>
                    <a:pt x="760" y="2398"/>
                  </a:cubicBezTo>
                  <a:cubicBezTo>
                    <a:pt x="760" y="2397"/>
                    <a:pt x="760" y="2396"/>
                    <a:pt x="761" y="2395"/>
                  </a:cubicBezTo>
                  <a:cubicBezTo>
                    <a:pt x="761" y="2394"/>
                    <a:pt x="761" y="2393"/>
                    <a:pt x="761" y="2391"/>
                  </a:cubicBezTo>
                  <a:cubicBezTo>
                    <a:pt x="762" y="2390"/>
                    <a:pt x="762" y="2389"/>
                    <a:pt x="762" y="2388"/>
                  </a:cubicBezTo>
                  <a:cubicBezTo>
                    <a:pt x="762" y="2387"/>
                    <a:pt x="762" y="2386"/>
                    <a:pt x="762" y="2385"/>
                  </a:cubicBezTo>
                  <a:cubicBezTo>
                    <a:pt x="762" y="2383"/>
                    <a:pt x="763" y="2382"/>
                    <a:pt x="763" y="2381"/>
                  </a:cubicBezTo>
                  <a:cubicBezTo>
                    <a:pt x="763" y="2379"/>
                    <a:pt x="763" y="2376"/>
                    <a:pt x="763" y="2374"/>
                  </a:cubicBezTo>
                  <a:cubicBezTo>
                    <a:pt x="763" y="2371"/>
                    <a:pt x="763" y="2369"/>
                    <a:pt x="762" y="2366"/>
                  </a:cubicBezTo>
                  <a:cubicBezTo>
                    <a:pt x="762" y="2364"/>
                    <a:pt x="762" y="2362"/>
                    <a:pt x="761" y="2359"/>
                  </a:cubicBezTo>
                  <a:cubicBezTo>
                    <a:pt x="761" y="2358"/>
                    <a:pt x="761" y="2357"/>
                    <a:pt x="761" y="2356"/>
                  </a:cubicBezTo>
                  <a:cubicBezTo>
                    <a:pt x="762" y="2359"/>
                    <a:pt x="764" y="2362"/>
                    <a:pt x="766" y="2365"/>
                  </a:cubicBezTo>
                  <a:cubicBezTo>
                    <a:pt x="768" y="2369"/>
                    <a:pt x="769" y="2373"/>
                    <a:pt x="771" y="2377"/>
                  </a:cubicBezTo>
                  <a:cubicBezTo>
                    <a:pt x="771" y="2379"/>
                    <a:pt x="772" y="2381"/>
                    <a:pt x="772" y="2383"/>
                  </a:cubicBezTo>
                  <a:cubicBezTo>
                    <a:pt x="773" y="2384"/>
                    <a:pt x="773" y="2386"/>
                    <a:pt x="773" y="2388"/>
                  </a:cubicBezTo>
                  <a:cubicBezTo>
                    <a:pt x="774" y="2391"/>
                    <a:pt x="774" y="2394"/>
                    <a:pt x="774" y="2396"/>
                  </a:cubicBezTo>
                  <a:cubicBezTo>
                    <a:pt x="774" y="2398"/>
                    <a:pt x="774" y="2399"/>
                    <a:pt x="774" y="2400"/>
                  </a:cubicBezTo>
                  <a:cubicBezTo>
                    <a:pt x="774" y="2401"/>
                    <a:pt x="774" y="2401"/>
                    <a:pt x="774" y="2402"/>
                  </a:cubicBezTo>
                  <a:cubicBezTo>
                    <a:pt x="774" y="2403"/>
                    <a:pt x="774" y="2404"/>
                    <a:pt x="774" y="2404"/>
                  </a:cubicBezTo>
                  <a:cubicBezTo>
                    <a:pt x="774" y="2404"/>
                    <a:pt x="774" y="2403"/>
                    <a:pt x="775" y="2402"/>
                  </a:cubicBezTo>
                  <a:cubicBezTo>
                    <a:pt x="775" y="2401"/>
                    <a:pt x="775" y="2399"/>
                    <a:pt x="776" y="2396"/>
                  </a:cubicBezTo>
                  <a:cubicBezTo>
                    <a:pt x="776" y="2395"/>
                    <a:pt x="776" y="2394"/>
                    <a:pt x="776" y="2392"/>
                  </a:cubicBezTo>
                  <a:cubicBezTo>
                    <a:pt x="776" y="2391"/>
                    <a:pt x="776" y="2389"/>
                    <a:pt x="776" y="2388"/>
                  </a:cubicBezTo>
                  <a:cubicBezTo>
                    <a:pt x="776" y="2386"/>
                    <a:pt x="776" y="2384"/>
                    <a:pt x="776" y="2382"/>
                  </a:cubicBezTo>
                  <a:cubicBezTo>
                    <a:pt x="776" y="2380"/>
                    <a:pt x="775" y="2378"/>
                    <a:pt x="775" y="2376"/>
                  </a:cubicBezTo>
                  <a:cubicBezTo>
                    <a:pt x="774" y="2372"/>
                    <a:pt x="773" y="2367"/>
                    <a:pt x="771" y="2363"/>
                  </a:cubicBezTo>
                  <a:cubicBezTo>
                    <a:pt x="769" y="2358"/>
                    <a:pt x="767" y="2354"/>
                    <a:pt x="764" y="2349"/>
                  </a:cubicBezTo>
                  <a:cubicBezTo>
                    <a:pt x="764" y="2348"/>
                    <a:pt x="764" y="2348"/>
                    <a:pt x="764" y="2347"/>
                  </a:cubicBezTo>
                  <a:cubicBezTo>
                    <a:pt x="763" y="2346"/>
                    <a:pt x="763" y="2346"/>
                    <a:pt x="763" y="2346"/>
                  </a:cubicBezTo>
                  <a:cubicBezTo>
                    <a:pt x="763" y="2345"/>
                    <a:pt x="763" y="2345"/>
                    <a:pt x="763" y="2345"/>
                  </a:cubicBezTo>
                  <a:cubicBezTo>
                    <a:pt x="762" y="2344"/>
                    <a:pt x="761" y="2343"/>
                    <a:pt x="760" y="2342"/>
                  </a:cubicBezTo>
                  <a:cubicBezTo>
                    <a:pt x="759" y="2340"/>
                    <a:pt x="758" y="2337"/>
                    <a:pt x="756" y="2335"/>
                  </a:cubicBezTo>
                  <a:cubicBezTo>
                    <a:pt x="753" y="2330"/>
                    <a:pt x="750" y="2326"/>
                    <a:pt x="747" y="2321"/>
                  </a:cubicBezTo>
                  <a:cubicBezTo>
                    <a:pt x="745" y="2316"/>
                    <a:pt x="742" y="2312"/>
                    <a:pt x="740" y="2307"/>
                  </a:cubicBezTo>
                  <a:cubicBezTo>
                    <a:pt x="739" y="2305"/>
                    <a:pt x="739" y="2305"/>
                    <a:pt x="739" y="2305"/>
                  </a:cubicBezTo>
                  <a:cubicBezTo>
                    <a:pt x="738" y="2305"/>
                    <a:pt x="738" y="2304"/>
                    <a:pt x="738" y="2303"/>
                  </a:cubicBezTo>
                  <a:cubicBezTo>
                    <a:pt x="738" y="2303"/>
                    <a:pt x="737" y="2302"/>
                    <a:pt x="737" y="2302"/>
                  </a:cubicBezTo>
                  <a:cubicBezTo>
                    <a:pt x="737" y="2301"/>
                    <a:pt x="737" y="2301"/>
                    <a:pt x="736" y="2300"/>
                  </a:cubicBezTo>
                  <a:cubicBezTo>
                    <a:pt x="736" y="2299"/>
                    <a:pt x="736" y="2298"/>
                    <a:pt x="735" y="2296"/>
                  </a:cubicBezTo>
                  <a:cubicBezTo>
                    <a:pt x="735" y="2295"/>
                    <a:pt x="735" y="2295"/>
                    <a:pt x="735" y="2295"/>
                  </a:cubicBezTo>
                  <a:cubicBezTo>
                    <a:pt x="735" y="2295"/>
                    <a:pt x="735" y="2295"/>
                    <a:pt x="735" y="2295"/>
                  </a:cubicBezTo>
                  <a:cubicBezTo>
                    <a:pt x="734" y="2294"/>
                    <a:pt x="734" y="2293"/>
                    <a:pt x="734" y="2293"/>
                  </a:cubicBezTo>
                  <a:cubicBezTo>
                    <a:pt x="733" y="2288"/>
                    <a:pt x="732" y="2283"/>
                    <a:pt x="732" y="2279"/>
                  </a:cubicBezTo>
                  <a:cubicBezTo>
                    <a:pt x="731" y="2274"/>
                    <a:pt x="732" y="2270"/>
                    <a:pt x="732" y="2266"/>
                  </a:cubicBezTo>
                  <a:cubicBezTo>
                    <a:pt x="733" y="2265"/>
                    <a:pt x="733" y="2265"/>
                    <a:pt x="733" y="2264"/>
                  </a:cubicBezTo>
                  <a:cubicBezTo>
                    <a:pt x="736" y="2258"/>
                    <a:pt x="739" y="2252"/>
                    <a:pt x="742" y="2245"/>
                  </a:cubicBezTo>
                  <a:cubicBezTo>
                    <a:pt x="742" y="2245"/>
                    <a:pt x="742" y="2245"/>
                    <a:pt x="742" y="2245"/>
                  </a:cubicBezTo>
                  <a:cubicBezTo>
                    <a:pt x="742" y="2245"/>
                    <a:pt x="743" y="2245"/>
                    <a:pt x="743" y="2245"/>
                  </a:cubicBezTo>
                  <a:cubicBezTo>
                    <a:pt x="743" y="2245"/>
                    <a:pt x="743" y="2244"/>
                    <a:pt x="744" y="2244"/>
                  </a:cubicBezTo>
                  <a:cubicBezTo>
                    <a:pt x="744" y="2243"/>
                    <a:pt x="745" y="2243"/>
                    <a:pt x="745" y="2243"/>
                  </a:cubicBezTo>
                  <a:cubicBezTo>
                    <a:pt x="745" y="2243"/>
                    <a:pt x="744" y="2243"/>
                    <a:pt x="743" y="2244"/>
                  </a:cubicBezTo>
                  <a:cubicBezTo>
                    <a:pt x="743" y="2244"/>
                    <a:pt x="743" y="2244"/>
                    <a:pt x="743" y="2244"/>
                  </a:cubicBezTo>
                  <a:cubicBezTo>
                    <a:pt x="756" y="2221"/>
                    <a:pt x="770" y="2201"/>
                    <a:pt x="785" y="2186"/>
                  </a:cubicBezTo>
                  <a:cubicBezTo>
                    <a:pt x="790" y="2203"/>
                    <a:pt x="796" y="2216"/>
                    <a:pt x="802" y="2228"/>
                  </a:cubicBezTo>
                  <a:cubicBezTo>
                    <a:pt x="802" y="2229"/>
                    <a:pt x="802" y="2230"/>
                    <a:pt x="801" y="2231"/>
                  </a:cubicBezTo>
                  <a:cubicBezTo>
                    <a:pt x="801" y="2233"/>
                    <a:pt x="800" y="2235"/>
                    <a:pt x="800" y="2237"/>
                  </a:cubicBezTo>
                  <a:cubicBezTo>
                    <a:pt x="799" y="2239"/>
                    <a:pt x="799" y="2241"/>
                    <a:pt x="798" y="2243"/>
                  </a:cubicBezTo>
                  <a:cubicBezTo>
                    <a:pt x="798" y="2244"/>
                    <a:pt x="798" y="2245"/>
                    <a:pt x="798" y="2246"/>
                  </a:cubicBezTo>
                  <a:cubicBezTo>
                    <a:pt x="798" y="2247"/>
                    <a:pt x="797" y="2248"/>
                    <a:pt x="797" y="2249"/>
                  </a:cubicBezTo>
                  <a:cubicBezTo>
                    <a:pt x="797" y="2252"/>
                    <a:pt x="797" y="2254"/>
                    <a:pt x="797" y="2256"/>
                  </a:cubicBezTo>
                  <a:cubicBezTo>
                    <a:pt x="796" y="2261"/>
                    <a:pt x="796" y="2267"/>
                    <a:pt x="796" y="2272"/>
                  </a:cubicBezTo>
                  <a:cubicBezTo>
                    <a:pt x="796" y="2273"/>
                    <a:pt x="796" y="2275"/>
                    <a:pt x="796" y="2276"/>
                  </a:cubicBezTo>
                  <a:cubicBezTo>
                    <a:pt x="796" y="2277"/>
                    <a:pt x="796" y="2279"/>
                    <a:pt x="796" y="2280"/>
                  </a:cubicBezTo>
                  <a:cubicBezTo>
                    <a:pt x="797" y="2283"/>
                    <a:pt x="797" y="2286"/>
                    <a:pt x="797" y="2288"/>
                  </a:cubicBezTo>
                  <a:cubicBezTo>
                    <a:pt x="798" y="2294"/>
                    <a:pt x="799" y="2300"/>
                    <a:pt x="800" y="2305"/>
                  </a:cubicBezTo>
                  <a:cubicBezTo>
                    <a:pt x="801" y="2311"/>
                    <a:pt x="802" y="2316"/>
                    <a:pt x="803" y="2322"/>
                  </a:cubicBezTo>
                  <a:cubicBezTo>
                    <a:pt x="804" y="2325"/>
                    <a:pt x="804" y="2327"/>
                    <a:pt x="805" y="2330"/>
                  </a:cubicBezTo>
                  <a:cubicBezTo>
                    <a:pt x="806" y="2333"/>
                    <a:pt x="806" y="2335"/>
                    <a:pt x="807" y="2338"/>
                  </a:cubicBezTo>
                  <a:cubicBezTo>
                    <a:pt x="808" y="2343"/>
                    <a:pt x="809" y="2348"/>
                    <a:pt x="810" y="2352"/>
                  </a:cubicBezTo>
                  <a:cubicBezTo>
                    <a:pt x="812" y="2357"/>
                    <a:pt x="813" y="2362"/>
                    <a:pt x="814" y="2366"/>
                  </a:cubicBezTo>
                  <a:cubicBezTo>
                    <a:pt x="814" y="2368"/>
                    <a:pt x="815" y="2370"/>
                    <a:pt x="815" y="2372"/>
                  </a:cubicBezTo>
                  <a:cubicBezTo>
                    <a:pt x="815" y="2373"/>
                    <a:pt x="816" y="2375"/>
                    <a:pt x="816" y="2377"/>
                  </a:cubicBezTo>
                  <a:cubicBezTo>
                    <a:pt x="817" y="2379"/>
                    <a:pt x="817" y="2380"/>
                    <a:pt x="817" y="2382"/>
                  </a:cubicBezTo>
                  <a:cubicBezTo>
                    <a:pt x="818" y="2383"/>
                    <a:pt x="818" y="2384"/>
                    <a:pt x="818" y="2386"/>
                  </a:cubicBezTo>
                  <a:cubicBezTo>
                    <a:pt x="819" y="2390"/>
                    <a:pt x="819" y="2393"/>
                    <a:pt x="819" y="2393"/>
                  </a:cubicBezTo>
                  <a:cubicBezTo>
                    <a:pt x="819" y="2393"/>
                    <a:pt x="819" y="2393"/>
                    <a:pt x="820" y="2391"/>
                  </a:cubicBezTo>
                  <a:cubicBezTo>
                    <a:pt x="820" y="2390"/>
                    <a:pt x="820" y="2388"/>
                    <a:pt x="820" y="2385"/>
                  </a:cubicBezTo>
                  <a:cubicBezTo>
                    <a:pt x="820" y="2384"/>
                    <a:pt x="820" y="2383"/>
                    <a:pt x="819" y="2381"/>
                  </a:cubicBezTo>
                  <a:cubicBezTo>
                    <a:pt x="819" y="2380"/>
                    <a:pt x="819" y="2378"/>
                    <a:pt x="819" y="2376"/>
                  </a:cubicBezTo>
                  <a:cubicBezTo>
                    <a:pt x="819" y="2375"/>
                    <a:pt x="819" y="2373"/>
                    <a:pt x="819" y="2371"/>
                  </a:cubicBezTo>
                  <a:cubicBezTo>
                    <a:pt x="819" y="2369"/>
                    <a:pt x="818" y="2367"/>
                    <a:pt x="818" y="2365"/>
                  </a:cubicBezTo>
                  <a:cubicBezTo>
                    <a:pt x="818" y="2361"/>
                    <a:pt x="817" y="2356"/>
                    <a:pt x="816" y="2351"/>
                  </a:cubicBezTo>
                  <a:cubicBezTo>
                    <a:pt x="816" y="2347"/>
                    <a:pt x="815" y="2341"/>
                    <a:pt x="814" y="2336"/>
                  </a:cubicBezTo>
                  <a:cubicBezTo>
                    <a:pt x="813" y="2334"/>
                    <a:pt x="813" y="2332"/>
                    <a:pt x="812" y="2330"/>
                  </a:cubicBezTo>
                  <a:cubicBezTo>
                    <a:pt x="813" y="2330"/>
                    <a:pt x="813" y="2331"/>
                    <a:pt x="814" y="2332"/>
                  </a:cubicBezTo>
                  <a:cubicBezTo>
                    <a:pt x="814" y="2333"/>
                    <a:pt x="815" y="2334"/>
                    <a:pt x="815" y="2335"/>
                  </a:cubicBezTo>
                  <a:cubicBezTo>
                    <a:pt x="816" y="2336"/>
                    <a:pt x="816" y="2336"/>
                    <a:pt x="816" y="2337"/>
                  </a:cubicBezTo>
                  <a:cubicBezTo>
                    <a:pt x="817" y="2337"/>
                    <a:pt x="817" y="2338"/>
                    <a:pt x="817" y="2339"/>
                  </a:cubicBezTo>
                  <a:cubicBezTo>
                    <a:pt x="818" y="2340"/>
                    <a:pt x="819" y="2341"/>
                    <a:pt x="819" y="2342"/>
                  </a:cubicBezTo>
                  <a:cubicBezTo>
                    <a:pt x="820" y="2343"/>
                    <a:pt x="821" y="2345"/>
                    <a:pt x="821" y="2346"/>
                  </a:cubicBezTo>
                  <a:cubicBezTo>
                    <a:pt x="822" y="2347"/>
                    <a:pt x="823" y="2349"/>
                    <a:pt x="823" y="2350"/>
                  </a:cubicBezTo>
                  <a:cubicBezTo>
                    <a:pt x="825" y="2352"/>
                    <a:pt x="826" y="2355"/>
                    <a:pt x="827" y="2358"/>
                  </a:cubicBezTo>
                  <a:cubicBezTo>
                    <a:pt x="829" y="2360"/>
                    <a:pt x="830" y="2363"/>
                    <a:pt x="831" y="2366"/>
                  </a:cubicBezTo>
                  <a:cubicBezTo>
                    <a:pt x="832" y="2367"/>
                    <a:pt x="832" y="2368"/>
                    <a:pt x="833" y="2370"/>
                  </a:cubicBezTo>
                  <a:cubicBezTo>
                    <a:pt x="834" y="2371"/>
                    <a:pt x="834" y="2372"/>
                    <a:pt x="835" y="2374"/>
                  </a:cubicBezTo>
                  <a:cubicBezTo>
                    <a:pt x="835" y="2375"/>
                    <a:pt x="836" y="2376"/>
                    <a:pt x="836" y="2378"/>
                  </a:cubicBezTo>
                  <a:cubicBezTo>
                    <a:pt x="837" y="2378"/>
                    <a:pt x="837" y="2379"/>
                    <a:pt x="837" y="2379"/>
                  </a:cubicBezTo>
                  <a:cubicBezTo>
                    <a:pt x="837" y="2380"/>
                    <a:pt x="838" y="2381"/>
                    <a:pt x="838" y="2381"/>
                  </a:cubicBezTo>
                  <a:cubicBezTo>
                    <a:pt x="839" y="2384"/>
                    <a:pt x="840" y="2386"/>
                    <a:pt x="841" y="2388"/>
                  </a:cubicBezTo>
                  <a:cubicBezTo>
                    <a:pt x="841" y="2389"/>
                    <a:pt x="841" y="2390"/>
                    <a:pt x="842" y="2391"/>
                  </a:cubicBezTo>
                  <a:cubicBezTo>
                    <a:pt x="842" y="2392"/>
                    <a:pt x="842" y="2393"/>
                    <a:pt x="843" y="2394"/>
                  </a:cubicBezTo>
                  <a:cubicBezTo>
                    <a:pt x="843" y="2395"/>
                    <a:pt x="843" y="2395"/>
                    <a:pt x="844" y="2396"/>
                  </a:cubicBezTo>
                  <a:cubicBezTo>
                    <a:pt x="844" y="2397"/>
                    <a:pt x="844" y="2398"/>
                    <a:pt x="845" y="2398"/>
                  </a:cubicBezTo>
                  <a:cubicBezTo>
                    <a:pt x="845" y="2399"/>
                    <a:pt x="846" y="2400"/>
                    <a:pt x="846" y="2401"/>
                  </a:cubicBezTo>
                  <a:cubicBezTo>
                    <a:pt x="846" y="2402"/>
                    <a:pt x="846" y="2402"/>
                    <a:pt x="846" y="2402"/>
                  </a:cubicBezTo>
                  <a:cubicBezTo>
                    <a:pt x="846" y="2402"/>
                    <a:pt x="846" y="2402"/>
                    <a:pt x="846" y="2401"/>
                  </a:cubicBezTo>
                  <a:cubicBezTo>
                    <a:pt x="846" y="2400"/>
                    <a:pt x="846" y="2399"/>
                    <a:pt x="846" y="2398"/>
                  </a:cubicBezTo>
                  <a:cubicBezTo>
                    <a:pt x="846" y="2396"/>
                    <a:pt x="846" y="2395"/>
                    <a:pt x="846" y="2393"/>
                  </a:cubicBezTo>
                  <a:cubicBezTo>
                    <a:pt x="846" y="2392"/>
                    <a:pt x="846" y="2391"/>
                    <a:pt x="845" y="2390"/>
                  </a:cubicBezTo>
                  <a:cubicBezTo>
                    <a:pt x="845" y="2389"/>
                    <a:pt x="845" y="2388"/>
                    <a:pt x="845" y="2387"/>
                  </a:cubicBezTo>
                  <a:cubicBezTo>
                    <a:pt x="845" y="2386"/>
                    <a:pt x="845" y="2384"/>
                    <a:pt x="844" y="2383"/>
                  </a:cubicBezTo>
                  <a:cubicBezTo>
                    <a:pt x="844" y="2382"/>
                    <a:pt x="844" y="2381"/>
                    <a:pt x="843" y="2379"/>
                  </a:cubicBezTo>
                  <a:cubicBezTo>
                    <a:pt x="843" y="2378"/>
                    <a:pt x="843" y="2377"/>
                    <a:pt x="842" y="2375"/>
                  </a:cubicBezTo>
                  <a:cubicBezTo>
                    <a:pt x="842" y="2374"/>
                    <a:pt x="842" y="2373"/>
                    <a:pt x="841" y="2371"/>
                  </a:cubicBezTo>
                  <a:cubicBezTo>
                    <a:pt x="840" y="2369"/>
                    <a:pt x="839" y="2366"/>
                    <a:pt x="838" y="2363"/>
                  </a:cubicBezTo>
                  <a:cubicBezTo>
                    <a:pt x="837" y="2360"/>
                    <a:pt x="836" y="2357"/>
                    <a:pt x="835" y="2354"/>
                  </a:cubicBezTo>
                  <a:cubicBezTo>
                    <a:pt x="833" y="2352"/>
                    <a:pt x="832" y="2349"/>
                    <a:pt x="830" y="2346"/>
                  </a:cubicBezTo>
                  <a:cubicBezTo>
                    <a:pt x="829" y="2343"/>
                    <a:pt x="827" y="2341"/>
                    <a:pt x="825" y="2339"/>
                  </a:cubicBezTo>
                  <a:cubicBezTo>
                    <a:pt x="825" y="2337"/>
                    <a:pt x="824" y="2336"/>
                    <a:pt x="823" y="2335"/>
                  </a:cubicBezTo>
                  <a:cubicBezTo>
                    <a:pt x="822" y="2334"/>
                    <a:pt x="821" y="2333"/>
                    <a:pt x="820" y="2332"/>
                  </a:cubicBezTo>
                  <a:cubicBezTo>
                    <a:pt x="820" y="2331"/>
                    <a:pt x="819" y="2330"/>
                    <a:pt x="818" y="2329"/>
                  </a:cubicBezTo>
                  <a:cubicBezTo>
                    <a:pt x="817" y="2328"/>
                    <a:pt x="816" y="2327"/>
                    <a:pt x="816" y="2326"/>
                  </a:cubicBezTo>
                  <a:cubicBezTo>
                    <a:pt x="815" y="2325"/>
                    <a:pt x="814" y="2324"/>
                    <a:pt x="813" y="2324"/>
                  </a:cubicBezTo>
                  <a:cubicBezTo>
                    <a:pt x="813" y="2323"/>
                    <a:pt x="812" y="2322"/>
                    <a:pt x="811" y="2322"/>
                  </a:cubicBezTo>
                  <a:cubicBezTo>
                    <a:pt x="811" y="2321"/>
                    <a:pt x="811" y="2321"/>
                    <a:pt x="811" y="2321"/>
                  </a:cubicBezTo>
                  <a:cubicBezTo>
                    <a:pt x="811" y="2321"/>
                    <a:pt x="811" y="2321"/>
                    <a:pt x="811" y="2320"/>
                  </a:cubicBezTo>
                  <a:cubicBezTo>
                    <a:pt x="810" y="2315"/>
                    <a:pt x="808" y="2309"/>
                    <a:pt x="807" y="2304"/>
                  </a:cubicBezTo>
                  <a:cubicBezTo>
                    <a:pt x="806" y="2298"/>
                    <a:pt x="806" y="2293"/>
                    <a:pt x="805" y="2288"/>
                  </a:cubicBezTo>
                  <a:cubicBezTo>
                    <a:pt x="804" y="2282"/>
                    <a:pt x="804" y="2277"/>
                    <a:pt x="803" y="2272"/>
                  </a:cubicBezTo>
                  <a:cubicBezTo>
                    <a:pt x="803" y="2266"/>
                    <a:pt x="802" y="2261"/>
                    <a:pt x="802" y="2257"/>
                  </a:cubicBezTo>
                  <a:cubicBezTo>
                    <a:pt x="802" y="2252"/>
                    <a:pt x="803" y="2247"/>
                    <a:pt x="803" y="2243"/>
                  </a:cubicBezTo>
                  <a:cubicBezTo>
                    <a:pt x="803" y="2241"/>
                    <a:pt x="803" y="2239"/>
                    <a:pt x="803" y="2237"/>
                  </a:cubicBezTo>
                  <a:cubicBezTo>
                    <a:pt x="804" y="2235"/>
                    <a:pt x="804" y="2234"/>
                    <a:pt x="804" y="2232"/>
                  </a:cubicBezTo>
                  <a:cubicBezTo>
                    <a:pt x="804" y="2232"/>
                    <a:pt x="804" y="2232"/>
                    <a:pt x="804" y="2231"/>
                  </a:cubicBezTo>
                  <a:cubicBezTo>
                    <a:pt x="831" y="2276"/>
                    <a:pt x="866" y="2286"/>
                    <a:pt x="866" y="2286"/>
                  </a:cubicBezTo>
                  <a:cubicBezTo>
                    <a:pt x="866" y="2286"/>
                    <a:pt x="871" y="2302"/>
                    <a:pt x="871" y="2329"/>
                  </a:cubicBezTo>
                  <a:cubicBezTo>
                    <a:pt x="871" y="2339"/>
                    <a:pt x="872" y="2350"/>
                    <a:pt x="873" y="2360"/>
                  </a:cubicBezTo>
                  <a:cubicBezTo>
                    <a:pt x="873" y="2363"/>
                    <a:pt x="872" y="2366"/>
                    <a:pt x="871" y="2370"/>
                  </a:cubicBezTo>
                  <a:cubicBezTo>
                    <a:pt x="870" y="2374"/>
                    <a:pt x="869" y="2379"/>
                    <a:pt x="868" y="2383"/>
                  </a:cubicBezTo>
                  <a:cubicBezTo>
                    <a:pt x="867" y="2386"/>
                    <a:pt x="867" y="2388"/>
                    <a:pt x="866" y="2390"/>
                  </a:cubicBezTo>
                  <a:cubicBezTo>
                    <a:pt x="865" y="2393"/>
                    <a:pt x="865" y="2395"/>
                    <a:pt x="864" y="2398"/>
                  </a:cubicBezTo>
                  <a:cubicBezTo>
                    <a:pt x="863" y="2403"/>
                    <a:pt x="862" y="2408"/>
                    <a:pt x="861" y="2413"/>
                  </a:cubicBezTo>
                  <a:cubicBezTo>
                    <a:pt x="861" y="2414"/>
                    <a:pt x="861" y="2416"/>
                    <a:pt x="861" y="2417"/>
                  </a:cubicBezTo>
                  <a:cubicBezTo>
                    <a:pt x="861" y="2418"/>
                    <a:pt x="860" y="2420"/>
                    <a:pt x="860" y="2421"/>
                  </a:cubicBezTo>
                  <a:cubicBezTo>
                    <a:pt x="860" y="2422"/>
                    <a:pt x="860" y="2424"/>
                    <a:pt x="860" y="2426"/>
                  </a:cubicBezTo>
                  <a:cubicBezTo>
                    <a:pt x="860" y="2426"/>
                    <a:pt x="860" y="2426"/>
                    <a:pt x="859" y="2427"/>
                  </a:cubicBezTo>
                  <a:cubicBezTo>
                    <a:pt x="859" y="2427"/>
                    <a:pt x="859" y="2428"/>
                    <a:pt x="859" y="2428"/>
                  </a:cubicBezTo>
                  <a:cubicBezTo>
                    <a:pt x="858" y="2429"/>
                    <a:pt x="858" y="2430"/>
                    <a:pt x="858" y="2430"/>
                  </a:cubicBezTo>
                  <a:cubicBezTo>
                    <a:pt x="857" y="2431"/>
                    <a:pt x="857" y="2432"/>
                    <a:pt x="857" y="2433"/>
                  </a:cubicBezTo>
                  <a:cubicBezTo>
                    <a:pt x="856" y="2433"/>
                    <a:pt x="856" y="2434"/>
                    <a:pt x="856" y="2435"/>
                  </a:cubicBezTo>
                  <a:cubicBezTo>
                    <a:pt x="855" y="2437"/>
                    <a:pt x="854" y="2438"/>
                    <a:pt x="854" y="2440"/>
                  </a:cubicBezTo>
                  <a:cubicBezTo>
                    <a:pt x="854" y="2441"/>
                    <a:pt x="853" y="2442"/>
                    <a:pt x="853" y="2443"/>
                  </a:cubicBezTo>
                  <a:cubicBezTo>
                    <a:pt x="853" y="2444"/>
                    <a:pt x="853" y="2445"/>
                    <a:pt x="852" y="2446"/>
                  </a:cubicBezTo>
                  <a:cubicBezTo>
                    <a:pt x="852" y="2448"/>
                    <a:pt x="852" y="2450"/>
                    <a:pt x="851" y="2452"/>
                  </a:cubicBezTo>
                  <a:cubicBezTo>
                    <a:pt x="851" y="2454"/>
                    <a:pt x="851" y="2456"/>
                    <a:pt x="851" y="2458"/>
                  </a:cubicBezTo>
                  <a:cubicBezTo>
                    <a:pt x="850" y="2459"/>
                    <a:pt x="850" y="2460"/>
                    <a:pt x="850" y="2461"/>
                  </a:cubicBezTo>
                  <a:cubicBezTo>
                    <a:pt x="850" y="2462"/>
                    <a:pt x="850" y="2463"/>
                    <a:pt x="850" y="2464"/>
                  </a:cubicBezTo>
                  <a:cubicBezTo>
                    <a:pt x="850" y="2466"/>
                    <a:pt x="850" y="2468"/>
                    <a:pt x="851" y="2470"/>
                  </a:cubicBezTo>
                  <a:cubicBezTo>
                    <a:pt x="851" y="2471"/>
                    <a:pt x="851" y="2471"/>
                    <a:pt x="851" y="2472"/>
                  </a:cubicBezTo>
                  <a:cubicBezTo>
                    <a:pt x="851" y="2473"/>
                    <a:pt x="851" y="2474"/>
                    <a:pt x="851" y="2475"/>
                  </a:cubicBezTo>
                  <a:cubicBezTo>
                    <a:pt x="851" y="2475"/>
                    <a:pt x="851" y="2476"/>
                    <a:pt x="851" y="2477"/>
                  </a:cubicBezTo>
                  <a:cubicBezTo>
                    <a:pt x="852" y="2478"/>
                    <a:pt x="852" y="2478"/>
                    <a:pt x="852" y="2479"/>
                  </a:cubicBezTo>
                  <a:cubicBezTo>
                    <a:pt x="852" y="2480"/>
                    <a:pt x="852" y="2481"/>
                    <a:pt x="853" y="2482"/>
                  </a:cubicBezTo>
                  <a:cubicBezTo>
                    <a:pt x="853" y="2483"/>
                    <a:pt x="853" y="2484"/>
                    <a:pt x="853" y="2484"/>
                  </a:cubicBezTo>
                  <a:cubicBezTo>
                    <a:pt x="854" y="2485"/>
                    <a:pt x="854" y="2485"/>
                    <a:pt x="854" y="2485"/>
                  </a:cubicBezTo>
                  <a:cubicBezTo>
                    <a:pt x="854" y="2485"/>
                    <a:pt x="854" y="2485"/>
                    <a:pt x="854" y="2484"/>
                  </a:cubicBezTo>
                  <a:cubicBezTo>
                    <a:pt x="854" y="2484"/>
                    <a:pt x="854" y="2483"/>
                    <a:pt x="854" y="2482"/>
                  </a:cubicBezTo>
                  <a:cubicBezTo>
                    <a:pt x="854" y="2481"/>
                    <a:pt x="855" y="2480"/>
                    <a:pt x="855" y="2479"/>
                  </a:cubicBezTo>
                  <a:cubicBezTo>
                    <a:pt x="855" y="2478"/>
                    <a:pt x="855" y="2476"/>
                    <a:pt x="856" y="2475"/>
                  </a:cubicBezTo>
                  <a:cubicBezTo>
                    <a:pt x="856" y="2473"/>
                    <a:pt x="856" y="2472"/>
                    <a:pt x="857" y="2470"/>
                  </a:cubicBezTo>
                  <a:cubicBezTo>
                    <a:pt x="857" y="2468"/>
                    <a:pt x="857" y="2467"/>
                    <a:pt x="857" y="2465"/>
                  </a:cubicBezTo>
                  <a:cubicBezTo>
                    <a:pt x="857" y="2464"/>
                    <a:pt x="858" y="2463"/>
                    <a:pt x="858" y="2462"/>
                  </a:cubicBezTo>
                  <a:cubicBezTo>
                    <a:pt x="858" y="2461"/>
                    <a:pt x="858" y="2460"/>
                    <a:pt x="858" y="2459"/>
                  </a:cubicBezTo>
                  <a:cubicBezTo>
                    <a:pt x="858" y="2457"/>
                    <a:pt x="859" y="2455"/>
                    <a:pt x="859" y="2453"/>
                  </a:cubicBezTo>
                  <a:cubicBezTo>
                    <a:pt x="859" y="2451"/>
                    <a:pt x="860" y="2449"/>
                    <a:pt x="860" y="2447"/>
                  </a:cubicBezTo>
                  <a:cubicBezTo>
                    <a:pt x="860" y="2446"/>
                    <a:pt x="860" y="2445"/>
                    <a:pt x="860" y="2445"/>
                  </a:cubicBezTo>
                  <a:cubicBezTo>
                    <a:pt x="860" y="2444"/>
                    <a:pt x="861" y="2443"/>
                    <a:pt x="861" y="2442"/>
                  </a:cubicBezTo>
                  <a:cubicBezTo>
                    <a:pt x="861" y="2442"/>
                    <a:pt x="861" y="2442"/>
                    <a:pt x="861" y="2441"/>
                  </a:cubicBezTo>
                  <a:cubicBezTo>
                    <a:pt x="861" y="2442"/>
                    <a:pt x="861" y="2443"/>
                    <a:pt x="861" y="2444"/>
                  </a:cubicBezTo>
                  <a:cubicBezTo>
                    <a:pt x="862" y="2449"/>
                    <a:pt x="863" y="2454"/>
                    <a:pt x="865" y="2458"/>
                  </a:cubicBezTo>
                  <a:cubicBezTo>
                    <a:pt x="866" y="2462"/>
                    <a:pt x="868" y="2466"/>
                    <a:pt x="870" y="2470"/>
                  </a:cubicBezTo>
                  <a:cubicBezTo>
                    <a:pt x="872" y="2473"/>
                    <a:pt x="875" y="2476"/>
                    <a:pt x="877" y="2478"/>
                  </a:cubicBezTo>
                  <a:cubicBezTo>
                    <a:pt x="879" y="2481"/>
                    <a:pt x="881" y="2482"/>
                    <a:pt x="883" y="2484"/>
                  </a:cubicBezTo>
                  <a:cubicBezTo>
                    <a:pt x="884" y="2484"/>
                    <a:pt x="885" y="2485"/>
                    <a:pt x="886" y="2485"/>
                  </a:cubicBezTo>
                  <a:cubicBezTo>
                    <a:pt x="887" y="2486"/>
                    <a:pt x="887" y="2486"/>
                    <a:pt x="888" y="2486"/>
                  </a:cubicBezTo>
                  <a:cubicBezTo>
                    <a:pt x="889" y="2487"/>
                    <a:pt x="890" y="2487"/>
                    <a:pt x="890" y="2487"/>
                  </a:cubicBezTo>
                  <a:cubicBezTo>
                    <a:pt x="890" y="2487"/>
                    <a:pt x="889" y="2487"/>
                    <a:pt x="888" y="2486"/>
                  </a:cubicBezTo>
                  <a:cubicBezTo>
                    <a:pt x="887" y="2485"/>
                    <a:pt x="886" y="2484"/>
                    <a:pt x="884" y="2482"/>
                  </a:cubicBezTo>
                  <a:cubicBezTo>
                    <a:pt x="883" y="2481"/>
                    <a:pt x="881" y="2479"/>
                    <a:pt x="879" y="2476"/>
                  </a:cubicBezTo>
                  <a:cubicBezTo>
                    <a:pt x="877" y="2474"/>
                    <a:pt x="876" y="2471"/>
                    <a:pt x="874" y="2468"/>
                  </a:cubicBezTo>
                  <a:cubicBezTo>
                    <a:pt x="873" y="2464"/>
                    <a:pt x="871" y="2460"/>
                    <a:pt x="870" y="2456"/>
                  </a:cubicBezTo>
                  <a:cubicBezTo>
                    <a:pt x="869" y="2452"/>
                    <a:pt x="868" y="2448"/>
                    <a:pt x="868" y="2443"/>
                  </a:cubicBezTo>
                  <a:cubicBezTo>
                    <a:pt x="868" y="2439"/>
                    <a:pt x="868" y="2434"/>
                    <a:pt x="868" y="2429"/>
                  </a:cubicBezTo>
                  <a:cubicBezTo>
                    <a:pt x="868" y="2426"/>
                    <a:pt x="868" y="2424"/>
                    <a:pt x="868" y="2422"/>
                  </a:cubicBezTo>
                  <a:cubicBezTo>
                    <a:pt x="868" y="2420"/>
                    <a:pt x="868" y="2419"/>
                    <a:pt x="869" y="2418"/>
                  </a:cubicBezTo>
                  <a:cubicBezTo>
                    <a:pt x="869" y="2417"/>
                    <a:pt x="869" y="2415"/>
                    <a:pt x="869" y="2414"/>
                  </a:cubicBezTo>
                  <a:cubicBezTo>
                    <a:pt x="870" y="2409"/>
                    <a:pt x="871" y="2404"/>
                    <a:pt x="872" y="2399"/>
                  </a:cubicBezTo>
                  <a:cubicBezTo>
                    <a:pt x="872" y="2397"/>
                    <a:pt x="873" y="2394"/>
                    <a:pt x="873" y="2392"/>
                  </a:cubicBezTo>
                  <a:cubicBezTo>
                    <a:pt x="874" y="2390"/>
                    <a:pt x="874" y="2387"/>
                    <a:pt x="875" y="2385"/>
                  </a:cubicBezTo>
                  <a:cubicBezTo>
                    <a:pt x="875" y="2382"/>
                    <a:pt x="876" y="2379"/>
                    <a:pt x="876" y="2376"/>
                  </a:cubicBezTo>
                  <a:cubicBezTo>
                    <a:pt x="881" y="2400"/>
                    <a:pt x="889" y="2423"/>
                    <a:pt x="894" y="2444"/>
                  </a:cubicBezTo>
                  <a:cubicBezTo>
                    <a:pt x="884" y="2399"/>
                    <a:pt x="885" y="2352"/>
                    <a:pt x="887" y="2322"/>
                  </a:cubicBezTo>
                  <a:cubicBezTo>
                    <a:pt x="888" y="2323"/>
                    <a:pt x="888" y="2325"/>
                    <a:pt x="888" y="2326"/>
                  </a:cubicBezTo>
                  <a:cubicBezTo>
                    <a:pt x="890" y="2331"/>
                    <a:pt x="892" y="2337"/>
                    <a:pt x="894" y="2342"/>
                  </a:cubicBezTo>
                  <a:cubicBezTo>
                    <a:pt x="896" y="2348"/>
                    <a:pt x="899" y="2353"/>
                    <a:pt x="902" y="2359"/>
                  </a:cubicBezTo>
                  <a:cubicBezTo>
                    <a:pt x="904" y="2362"/>
                    <a:pt x="905" y="2365"/>
                    <a:pt x="907" y="2367"/>
                  </a:cubicBezTo>
                  <a:cubicBezTo>
                    <a:pt x="909" y="2370"/>
                    <a:pt x="910" y="2373"/>
                    <a:pt x="912" y="2376"/>
                  </a:cubicBezTo>
                  <a:cubicBezTo>
                    <a:pt x="914" y="2379"/>
                    <a:pt x="915" y="2382"/>
                    <a:pt x="917" y="2385"/>
                  </a:cubicBezTo>
                  <a:cubicBezTo>
                    <a:pt x="918" y="2386"/>
                    <a:pt x="918" y="2386"/>
                    <a:pt x="918" y="2386"/>
                  </a:cubicBezTo>
                  <a:cubicBezTo>
                    <a:pt x="918" y="2387"/>
                    <a:pt x="918" y="2387"/>
                    <a:pt x="918" y="2387"/>
                  </a:cubicBezTo>
                  <a:cubicBezTo>
                    <a:pt x="919" y="2389"/>
                    <a:pt x="919" y="2389"/>
                    <a:pt x="919" y="2389"/>
                  </a:cubicBezTo>
                  <a:cubicBezTo>
                    <a:pt x="920" y="2391"/>
                    <a:pt x="921" y="2392"/>
                    <a:pt x="922" y="2394"/>
                  </a:cubicBezTo>
                  <a:cubicBezTo>
                    <a:pt x="924" y="2398"/>
                    <a:pt x="924" y="2398"/>
                    <a:pt x="924" y="2398"/>
                  </a:cubicBezTo>
                  <a:cubicBezTo>
                    <a:pt x="925" y="2399"/>
                    <a:pt x="925" y="2400"/>
                    <a:pt x="925" y="2401"/>
                  </a:cubicBezTo>
                  <a:cubicBezTo>
                    <a:pt x="925" y="2402"/>
                    <a:pt x="925" y="2404"/>
                    <a:pt x="924" y="2405"/>
                  </a:cubicBezTo>
                  <a:cubicBezTo>
                    <a:pt x="924" y="2408"/>
                    <a:pt x="923" y="2412"/>
                    <a:pt x="923" y="2415"/>
                  </a:cubicBezTo>
                  <a:cubicBezTo>
                    <a:pt x="922" y="2416"/>
                    <a:pt x="922" y="2417"/>
                    <a:pt x="922" y="2418"/>
                  </a:cubicBezTo>
                  <a:cubicBezTo>
                    <a:pt x="922" y="2419"/>
                    <a:pt x="922" y="2420"/>
                    <a:pt x="922" y="2420"/>
                  </a:cubicBezTo>
                  <a:cubicBezTo>
                    <a:pt x="922" y="2422"/>
                    <a:pt x="922" y="2424"/>
                    <a:pt x="921" y="2426"/>
                  </a:cubicBezTo>
                  <a:cubicBezTo>
                    <a:pt x="921" y="2428"/>
                    <a:pt x="921" y="2430"/>
                    <a:pt x="921" y="2432"/>
                  </a:cubicBezTo>
                  <a:cubicBezTo>
                    <a:pt x="921" y="2433"/>
                    <a:pt x="921" y="2434"/>
                    <a:pt x="921" y="2434"/>
                  </a:cubicBezTo>
                  <a:cubicBezTo>
                    <a:pt x="921" y="2435"/>
                    <a:pt x="921" y="2436"/>
                    <a:pt x="921" y="2437"/>
                  </a:cubicBezTo>
                  <a:cubicBezTo>
                    <a:pt x="921" y="2441"/>
                    <a:pt x="921" y="2444"/>
                    <a:pt x="922" y="2447"/>
                  </a:cubicBezTo>
                  <a:cubicBezTo>
                    <a:pt x="922" y="2450"/>
                    <a:pt x="922" y="2452"/>
                    <a:pt x="923" y="2454"/>
                  </a:cubicBezTo>
                  <a:cubicBezTo>
                    <a:pt x="923" y="2455"/>
                    <a:pt x="923" y="2455"/>
                    <a:pt x="923" y="2456"/>
                  </a:cubicBezTo>
                  <a:cubicBezTo>
                    <a:pt x="923" y="2456"/>
                    <a:pt x="923" y="2456"/>
                    <a:pt x="923" y="2456"/>
                  </a:cubicBezTo>
                  <a:cubicBezTo>
                    <a:pt x="923" y="2456"/>
                    <a:pt x="924" y="2456"/>
                    <a:pt x="924" y="2456"/>
                  </a:cubicBezTo>
                  <a:cubicBezTo>
                    <a:pt x="924" y="2455"/>
                    <a:pt x="924" y="2455"/>
                    <a:pt x="924" y="2454"/>
                  </a:cubicBezTo>
                  <a:cubicBezTo>
                    <a:pt x="925" y="2452"/>
                    <a:pt x="926" y="2450"/>
                    <a:pt x="926" y="2447"/>
                  </a:cubicBezTo>
                  <a:cubicBezTo>
                    <a:pt x="927" y="2444"/>
                    <a:pt x="928" y="2441"/>
                    <a:pt x="928" y="2438"/>
                  </a:cubicBezTo>
                  <a:cubicBezTo>
                    <a:pt x="928" y="2437"/>
                    <a:pt x="928" y="2436"/>
                    <a:pt x="928" y="2435"/>
                  </a:cubicBezTo>
                  <a:cubicBezTo>
                    <a:pt x="929" y="2434"/>
                    <a:pt x="929" y="2433"/>
                    <a:pt x="929" y="2432"/>
                  </a:cubicBezTo>
                  <a:cubicBezTo>
                    <a:pt x="929" y="2430"/>
                    <a:pt x="929" y="2428"/>
                    <a:pt x="929" y="2427"/>
                  </a:cubicBezTo>
                  <a:cubicBezTo>
                    <a:pt x="929" y="2425"/>
                    <a:pt x="929" y="2423"/>
                    <a:pt x="929" y="2421"/>
                  </a:cubicBezTo>
                  <a:cubicBezTo>
                    <a:pt x="930" y="2420"/>
                    <a:pt x="930" y="2419"/>
                    <a:pt x="930" y="2418"/>
                  </a:cubicBezTo>
                  <a:cubicBezTo>
                    <a:pt x="930" y="2417"/>
                    <a:pt x="930" y="2416"/>
                    <a:pt x="930" y="2415"/>
                  </a:cubicBezTo>
                  <a:cubicBezTo>
                    <a:pt x="929" y="2414"/>
                    <a:pt x="929" y="2412"/>
                    <a:pt x="929" y="2410"/>
                  </a:cubicBezTo>
                  <a:cubicBezTo>
                    <a:pt x="930" y="2410"/>
                    <a:pt x="930" y="2411"/>
                    <a:pt x="930" y="2412"/>
                  </a:cubicBezTo>
                  <a:cubicBezTo>
                    <a:pt x="932" y="2418"/>
                    <a:pt x="935" y="2424"/>
                    <a:pt x="937" y="2430"/>
                  </a:cubicBezTo>
                  <a:cubicBezTo>
                    <a:pt x="938" y="2433"/>
                    <a:pt x="938" y="2436"/>
                    <a:pt x="939" y="2439"/>
                  </a:cubicBezTo>
                  <a:cubicBezTo>
                    <a:pt x="939" y="2440"/>
                    <a:pt x="940" y="2442"/>
                    <a:pt x="940" y="2443"/>
                  </a:cubicBezTo>
                  <a:cubicBezTo>
                    <a:pt x="940" y="2445"/>
                    <a:pt x="941" y="2446"/>
                    <a:pt x="941" y="2448"/>
                  </a:cubicBezTo>
                  <a:cubicBezTo>
                    <a:pt x="942" y="2453"/>
                    <a:pt x="943" y="2459"/>
                    <a:pt x="943" y="2464"/>
                  </a:cubicBezTo>
                  <a:cubicBezTo>
                    <a:pt x="944" y="2466"/>
                    <a:pt x="944" y="2469"/>
                    <a:pt x="944" y="2471"/>
                  </a:cubicBezTo>
                  <a:cubicBezTo>
                    <a:pt x="944" y="2473"/>
                    <a:pt x="944" y="2475"/>
                    <a:pt x="944" y="2478"/>
                  </a:cubicBezTo>
                  <a:cubicBezTo>
                    <a:pt x="944" y="2480"/>
                    <a:pt x="944" y="2482"/>
                    <a:pt x="944" y="2483"/>
                  </a:cubicBezTo>
                  <a:cubicBezTo>
                    <a:pt x="944" y="2485"/>
                    <a:pt x="944" y="2487"/>
                    <a:pt x="944" y="2488"/>
                  </a:cubicBezTo>
                  <a:cubicBezTo>
                    <a:pt x="944" y="2489"/>
                    <a:pt x="944" y="2490"/>
                    <a:pt x="944" y="2490"/>
                  </a:cubicBezTo>
                  <a:cubicBezTo>
                    <a:pt x="944" y="2491"/>
                    <a:pt x="944" y="2492"/>
                    <a:pt x="944" y="2492"/>
                  </a:cubicBezTo>
                  <a:cubicBezTo>
                    <a:pt x="944" y="2493"/>
                    <a:pt x="944" y="2494"/>
                    <a:pt x="944" y="2495"/>
                  </a:cubicBezTo>
                  <a:cubicBezTo>
                    <a:pt x="944" y="2497"/>
                    <a:pt x="943" y="2498"/>
                    <a:pt x="943" y="2498"/>
                  </a:cubicBezTo>
                  <a:cubicBezTo>
                    <a:pt x="943" y="2498"/>
                    <a:pt x="944" y="2497"/>
                    <a:pt x="944" y="2495"/>
                  </a:cubicBezTo>
                  <a:cubicBezTo>
                    <a:pt x="944" y="2494"/>
                    <a:pt x="945" y="2493"/>
                    <a:pt x="945" y="2492"/>
                  </a:cubicBezTo>
                  <a:cubicBezTo>
                    <a:pt x="945" y="2492"/>
                    <a:pt x="945" y="2491"/>
                    <a:pt x="945" y="2490"/>
                  </a:cubicBezTo>
                  <a:cubicBezTo>
                    <a:pt x="945" y="2490"/>
                    <a:pt x="946" y="2489"/>
                    <a:pt x="946" y="2488"/>
                  </a:cubicBezTo>
                  <a:cubicBezTo>
                    <a:pt x="946" y="2487"/>
                    <a:pt x="946" y="2485"/>
                    <a:pt x="947" y="2483"/>
                  </a:cubicBezTo>
                  <a:cubicBezTo>
                    <a:pt x="947" y="2482"/>
                    <a:pt x="947" y="2480"/>
                    <a:pt x="947" y="2478"/>
                  </a:cubicBezTo>
                  <a:cubicBezTo>
                    <a:pt x="948" y="2476"/>
                    <a:pt x="948" y="2473"/>
                    <a:pt x="948" y="2471"/>
                  </a:cubicBezTo>
                  <a:cubicBezTo>
                    <a:pt x="948" y="2469"/>
                    <a:pt x="948" y="2466"/>
                    <a:pt x="948" y="2463"/>
                  </a:cubicBezTo>
                  <a:cubicBezTo>
                    <a:pt x="948" y="2458"/>
                    <a:pt x="948" y="2453"/>
                    <a:pt x="947" y="2447"/>
                  </a:cubicBezTo>
                  <a:cubicBezTo>
                    <a:pt x="947" y="2445"/>
                    <a:pt x="946" y="2444"/>
                    <a:pt x="946" y="2442"/>
                  </a:cubicBezTo>
                  <a:cubicBezTo>
                    <a:pt x="946" y="2441"/>
                    <a:pt x="946" y="2439"/>
                    <a:pt x="945" y="2438"/>
                  </a:cubicBezTo>
                  <a:cubicBezTo>
                    <a:pt x="945" y="2436"/>
                    <a:pt x="945" y="2435"/>
                    <a:pt x="944" y="2433"/>
                  </a:cubicBezTo>
                  <a:cubicBezTo>
                    <a:pt x="944" y="2431"/>
                    <a:pt x="944" y="2430"/>
                    <a:pt x="943" y="2428"/>
                  </a:cubicBezTo>
                  <a:cubicBezTo>
                    <a:pt x="943" y="2427"/>
                    <a:pt x="943" y="2425"/>
                    <a:pt x="942" y="2423"/>
                  </a:cubicBezTo>
                  <a:cubicBezTo>
                    <a:pt x="942" y="2422"/>
                    <a:pt x="941" y="2420"/>
                    <a:pt x="941" y="2419"/>
                  </a:cubicBezTo>
                  <a:cubicBezTo>
                    <a:pt x="940" y="2418"/>
                    <a:pt x="940" y="2417"/>
                    <a:pt x="940" y="2416"/>
                  </a:cubicBezTo>
                  <a:cubicBezTo>
                    <a:pt x="940" y="2415"/>
                    <a:pt x="939" y="2415"/>
                    <a:pt x="939" y="2414"/>
                  </a:cubicBezTo>
                  <a:cubicBezTo>
                    <a:pt x="938" y="2412"/>
                    <a:pt x="938" y="2411"/>
                    <a:pt x="937" y="2409"/>
                  </a:cubicBezTo>
                  <a:cubicBezTo>
                    <a:pt x="936" y="2406"/>
                    <a:pt x="935" y="2403"/>
                    <a:pt x="933" y="2399"/>
                  </a:cubicBezTo>
                  <a:cubicBezTo>
                    <a:pt x="933" y="2398"/>
                    <a:pt x="932" y="2396"/>
                    <a:pt x="931" y="2395"/>
                  </a:cubicBezTo>
                  <a:cubicBezTo>
                    <a:pt x="929" y="2390"/>
                    <a:pt x="929" y="2390"/>
                    <a:pt x="929" y="2390"/>
                  </a:cubicBezTo>
                  <a:cubicBezTo>
                    <a:pt x="928" y="2388"/>
                    <a:pt x="927" y="2387"/>
                    <a:pt x="926" y="2385"/>
                  </a:cubicBezTo>
                  <a:cubicBezTo>
                    <a:pt x="925" y="2383"/>
                    <a:pt x="925" y="2383"/>
                    <a:pt x="925" y="2383"/>
                  </a:cubicBezTo>
                  <a:cubicBezTo>
                    <a:pt x="925" y="2382"/>
                    <a:pt x="925" y="2382"/>
                    <a:pt x="925" y="2382"/>
                  </a:cubicBezTo>
                  <a:cubicBezTo>
                    <a:pt x="924" y="2381"/>
                    <a:pt x="924" y="2381"/>
                    <a:pt x="924" y="2381"/>
                  </a:cubicBezTo>
                  <a:cubicBezTo>
                    <a:pt x="922" y="2378"/>
                    <a:pt x="920" y="2375"/>
                    <a:pt x="919" y="2372"/>
                  </a:cubicBezTo>
                  <a:cubicBezTo>
                    <a:pt x="915" y="2366"/>
                    <a:pt x="912" y="2361"/>
                    <a:pt x="908" y="2355"/>
                  </a:cubicBezTo>
                  <a:cubicBezTo>
                    <a:pt x="905" y="2350"/>
                    <a:pt x="902" y="2345"/>
                    <a:pt x="899" y="2340"/>
                  </a:cubicBezTo>
                  <a:cubicBezTo>
                    <a:pt x="897" y="2334"/>
                    <a:pt x="894" y="2330"/>
                    <a:pt x="893" y="2325"/>
                  </a:cubicBezTo>
                  <a:cubicBezTo>
                    <a:pt x="891" y="2320"/>
                    <a:pt x="890" y="2316"/>
                    <a:pt x="889" y="2312"/>
                  </a:cubicBezTo>
                  <a:cubicBezTo>
                    <a:pt x="889" y="2310"/>
                    <a:pt x="889" y="2309"/>
                    <a:pt x="889" y="2308"/>
                  </a:cubicBezTo>
                  <a:cubicBezTo>
                    <a:pt x="890" y="2296"/>
                    <a:pt x="891" y="2289"/>
                    <a:pt x="891" y="2289"/>
                  </a:cubicBezTo>
                  <a:cubicBezTo>
                    <a:pt x="891" y="2289"/>
                    <a:pt x="932" y="2298"/>
                    <a:pt x="960" y="2337"/>
                  </a:cubicBezTo>
                  <a:cubicBezTo>
                    <a:pt x="960" y="2337"/>
                    <a:pt x="961" y="2338"/>
                    <a:pt x="961" y="2338"/>
                  </a:cubicBezTo>
                  <a:cubicBezTo>
                    <a:pt x="961" y="2339"/>
                    <a:pt x="961" y="2340"/>
                    <a:pt x="962" y="2341"/>
                  </a:cubicBezTo>
                  <a:cubicBezTo>
                    <a:pt x="963" y="2342"/>
                    <a:pt x="963" y="2344"/>
                    <a:pt x="964" y="2346"/>
                  </a:cubicBezTo>
                  <a:cubicBezTo>
                    <a:pt x="965" y="2348"/>
                    <a:pt x="966" y="2350"/>
                    <a:pt x="966" y="2351"/>
                  </a:cubicBezTo>
                  <a:cubicBezTo>
                    <a:pt x="967" y="2353"/>
                    <a:pt x="968" y="2355"/>
                    <a:pt x="968" y="2357"/>
                  </a:cubicBezTo>
                  <a:cubicBezTo>
                    <a:pt x="970" y="2361"/>
                    <a:pt x="971" y="2365"/>
                    <a:pt x="973" y="2369"/>
                  </a:cubicBezTo>
                  <a:cubicBezTo>
                    <a:pt x="974" y="2373"/>
                    <a:pt x="975" y="2377"/>
                    <a:pt x="976" y="2381"/>
                  </a:cubicBezTo>
                  <a:cubicBezTo>
                    <a:pt x="977" y="2382"/>
                    <a:pt x="977" y="2383"/>
                    <a:pt x="977" y="2384"/>
                  </a:cubicBezTo>
                  <a:cubicBezTo>
                    <a:pt x="977" y="2385"/>
                    <a:pt x="978" y="2386"/>
                    <a:pt x="978" y="2387"/>
                  </a:cubicBezTo>
                  <a:cubicBezTo>
                    <a:pt x="979" y="2389"/>
                    <a:pt x="979" y="2390"/>
                    <a:pt x="980" y="2392"/>
                  </a:cubicBezTo>
                  <a:cubicBezTo>
                    <a:pt x="980" y="2394"/>
                    <a:pt x="980" y="2396"/>
                    <a:pt x="981" y="2398"/>
                  </a:cubicBezTo>
                  <a:cubicBezTo>
                    <a:pt x="981" y="2399"/>
                    <a:pt x="981" y="2400"/>
                    <a:pt x="982" y="2401"/>
                  </a:cubicBezTo>
                  <a:cubicBezTo>
                    <a:pt x="982" y="2402"/>
                    <a:pt x="982" y="2403"/>
                    <a:pt x="982" y="2403"/>
                  </a:cubicBezTo>
                  <a:cubicBezTo>
                    <a:pt x="983" y="2405"/>
                    <a:pt x="983" y="2407"/>
                    <a:pt x="983" y="2409"/>
                  </a:cubicBezTo>
                  <a:cubicBezTo>
                    <a:pt x="984" y="2410"/>
                    <a:pt x="984" y="2412"/>
                    <a:pt x="984" y="2413"/>
                  </a:cubicBezTo>
                  <a:cubicBezTo>
                    <a:pt x="985" y="2415"/>
                    <a:pt x="985" y="2416"/>
                    <a:pt x="985" y="2418"/>
                  </a:cubicBezTo>
                  <a:cubicBezTo>
                    <a:pt x="985" y="2419"/>
                    <a:pt x="986" y="2421"/>
                    <a:pt x="986" y="2422"/>
                  </a:cubicBezTo>
                  <a:cubicBezTo>
                    <a:pt x="986" y="2423"/>
                    <a:pt x="986" y="2424"/>
                    <a:pt x="987" y="2425"/>
                  </a:cubicBezTo>
                  <a:cubicBezTo>
                    <a:pt x="987" y="2426"/>
                    <a:pt x="987" y="2428"/>
                    <a:pt x="987" y="2428"/>
                  </a:cubicBezTo>
                  <a:cubicBezTo>
                    <a:pt x="987" y="2430"/>
                    <a:pt x="988" y="2432"/>
                    <a:pt x="988" y="2433"/>
                  </a:cubicBezTo>
                  <a:cubicBezTo>
                    <a:pt x="988" y="2434"/>
                    <a:pt x="988" y="2434"/>
                    <a:pt x="988" y="2434"/>
                  </a:cubicBezTo>
                  <a:cubicBezTo>
                    <a:pt x="988" y="2434"/>
                    <a:pt x="988" y="2434"/>
                    <a:pt x="988" y="2433"/>
                  </a:cubicBezTo>
                  <a:cubicBezTo>
                    <a:pt x="988" y="2432"/>
                    <a:pt x="988" y="2430"/>
                    <a:pt x="989" y="2428"/>
                  </a:cubicBezTo>
                  <a:cubicBezTo>
                    <a:pt x="989" y="2427"/>
                    <a:pt x="989" y="2426"/>
                    <a:pt x="989" y="2425"/>
                  </a:cubicBezTo>
                  <a:cubicBezTo>
                    <a:pt x="989" y="2424"/>
                    <a:pt x="989" y="2423"/>
                    <a:pt x="989" y="2422"/>
                  </a:cubicBezTo>
                  <a:cubicBezTo>
                    <a:pt x="989" y="2420"/>
                    <a:pt x="989" y="2419"/>
                    <a:pt x="989" y="2417"/>
                  </a:cubicBezTo>
                  <a:cubicBezTo>
                    <a:pt x="989" y="2416"/>
                    <a:pt x="989" y="2414"/>
                    <a:pt x="989" y="2413"/>
                  </a:cubicBezTo>
                  <a:cubicBezTo>
                    <a:pt x="989" y="2411"/>
                    <a:pt x="989" y="2410"/>
                    <a:pt x="989" y="2408"/>
                  </a:cubicBezTo>
                  <a:cubicBezTo>
                    <a:pt x="988" y="2406"/>
                    <a:pt x="988" y="2404"/>
                    <a:pt x="988" y="2402"/>
                  </a:cubicBezTo>
                  <a:cubicBezTo>
                    <a:pt x="988" y="2401"/>
                    <a:pt x="988" y="2401"/>
                    <a:pt x="988" y="2400"/>
                  </a:cubicBezTo>
                  <a:cubicBezTo>
                    <a:pt x="988" y="2399"/>
                    <a:pt x="987" y="2398"/>
                    <a:pt x="987" y="2397"/>
                  </a:cubicBezTo>
                  <a:cubicBezTo>
                    <a:pt x="987" y="2395"/>
                    <a:pt x="987" y="2393"/>
                    <a:pt x="986" y="2391"/>
                  </a:cubicBezTo>
                  <a:cubicBezTo>
                    <a:pt x="986" y="2387"/>
                    <a:pt x="985" y="2383"/>
                    <a:pt x="984" y="2379"/>
                  </a:cubicBezTo>
                  <a:cubicBezTo>
                    <a:pt x="983" y="2375"/>
                    <a:pt x="981" y="2370"/>
                    <a:pt x="980" y="2366"/>
                  </a:cubicBezTo>
                  <a:cubicBezTo>
                    <a:pt x="979" y="2362"/>
                    <a:pt x="977" y="2358"/>
                    <a:pt x="976" y="2354"/>
                  </a:cubicBezTo>
                  <a:cubicBezTo>
                    <a:pt x="974" y="2350"/>
                    <a:pt x="972" y="2347"/>
                    <a:pt x="970" y="2343"/>
                  </a:cubicBezTo>
                  <a:cubicBezTo>
                    <a:pt x="970" y="2341"/>
                    <a:pt x="969" y="2339"/>
                    <a:pt x="968" y="2338"/>
                  </a:cubicBezTo>
                  <a:cubicBezTo>
                    <a:pt x="967" y="2337"/>
                    <a:pt x="967" y="2336"/>
                    <a:pt x="966" y="2335"/>
                  </a:cubicBezTo>
                  <a:cubicBezTo>
                    <a:pt x="966" y="2334"/>
                    <a:pt x="965" y="2334"/>
                    <a:pt x="965" y="2333"/>
                  </a:cubicBezTo>
                  <a:cubicBezTo>
                    <a:pt x="964" y="2331"/>
                    <a:pt x="963" y="2330"/>
                    <a:pt x="962" y="2328"/>
                  </a:cubicBezTo>
                  <a:cubicBezTo>
                    <a:pt x="961" y="2327"/>
                    <a:pt x="961" y="2326"/>
                    <a:pt x="960" y="2325"/>
                  </a:cubicBezTo>
                  <a:cubicBezTo>
                    <a:pt x="949" y="2278"/>
                    <a:pt x="899" y="2267"/>
                    <a:pt x="860" y="2242"/>
                  </a:cubicBezTo>
                  <a:cubicBezTo>
                    <a:pt x="865" y="2244"/>
                    <a:pt x="870" y="2245"/>
                    <a:pt x="875" y="2246"/>
                  </a:cubicBezTo>
                  <a:cubicBezTo>
                    <a:pt x="879" y="2247"/>
                    <a:pt x="882" y="2247"/>
                    <a:pt x="886" y="2248"/>
                  </a:cubicBezTo>
                  <a:cubicBezTo>
                    <a:pt x="890" y="2248"/>
                    <a:pt x="894" y="2248"/>
                    <a:pt x="897" y="2248"/>
                  </a:cubicBezTo>
                  <a:cubicBezTo>
                    <a:pt x="905" y="2249"/>
                    <a:pt x="913" y="2249"/>
                    <a:pt x="920" y="2249"/>
                  </a:cubicBezTo>
                  <a:cubicBezTo>
                    <a:pt x="928" y="2249"/>
                    <a:pt x="935" y="2248"/>
                    <a:pt x="942" y="2249"/>
                  </a:cubicBezTo>
                  <a:cubicBezTo>
                    <a:pt x="946" y="2249"/>
                    <a:pt x="950" y="2249"/>
                    <a:pt x="953" y="2250"/>
                  </a:cubicBezTo>
                  <a:cubicBezTo>
                    <a:pt x="955" y="2250"/>
                    <a:pt x="957" y="2250"/>
                    <a:pt x="958" y="2250"/>
                  </a:cubicBezTo>
                  <a:cubicBezTo>
                    <a:pt x="960" y="2251"/>
                    <a:pt x="962" y="2251"/>
                    <a:pt x="963" y="2251"/>
                  </a:cubicBezTo>
                  <a:cubicBezTo>
                    <a:pt x="964" y="2251"/>
                    <a:pt x="965" y="2252"/>
                    <a:pt x="966" y="2252"/>
                  </a:cubicBezTo>
                  <a:cubicBezTo>
                    <a:pt x="967" y="2252"/>
                    <a:pt x="968" y="2252"/>
                    <a:pt x="968" y="2252"/>
                  </a:cubicBezTo>
                  <a:cubicBezTo>
                    <a:pt x="970" y="2253"/>
                    <a:pt x="970" y="2253"/>
                    <a:pt x="970" y="2253"/>
                  </a:cubicBezTo>
                  <a:cubicBezTo>
                    <a:pt x="971" y="2253"/>
                    <a:pt x="971" y="2253"/>
                    <a:pt x="971" y="2253"/>
                  </a:cubicBezTo>
                  <a:cubicBezTo>
                    <a:pt x="971" y="2253"/>
                    <a:pt x="972" y="2253"/>
                    <a:pt x="973" y="2254"/>
                  </a:cubicBezTo>
                  <a:cubicBezTo>
                    <a:pt x="973" y="2254"/>
                    <a:pt x="973" y="2254"/>
                    <a:pt x="974" y="2255"/>
                  </a:cubicBezTo>
                  <a:cubicBezTo>
                    <a:pt x="975" y="2256"/>
                    <a:pt x="976" y="2258"/>
                    <a:pt x="977" y="2260"/>
                  </a:cubicBezTo>
                  <a:cubicBezTo>
                    <a:pt x="980" y="2263"/>
                    <a:pt x="983" y="2268"/>
                    <a:pt x="985" y="2273"/>
                  </a:cubicBezTo>
                  <a:cubicBezTo>
                    <a:pt x="985" y="2274"/>
                    <a:pt x="985" y="2275"/>
                    <a:pt x="986" y="2275"/>
                  </a:cubicBezTo>
                  <a:cubicBezTo>
                    <a:pt x="986" y="2276"/>
                    <a:pt x="986" y="2277"/>
                    <a:pt x="987" y="2277"/>
                  </a:cubicBezTo>
                  <a:cubicBezTo>
                    <a:pt x="987" y="2278"/>
                    <a:pt x="987" y="2279"/>
                    <a:pt x="987" y="2279"/>
                  </a:cubicBezTo>
                  <a:cubicBezTo>
                    <a:pt x="987" y="2280"/>
                    <a:pt x="988" y="2281"/>
                    <a:pt x="988" y="2282"/>
                  </a:cubicBezTo>
                  <a:cubicBezTo>
                    <a:pt x="989" y="2284"/>
                    <a:pt x="990" y="2287"/>
                    <a:pt x="990" y="2290"/>
                  </a:cubicBezTo>
                  <a:cubicBezTo>
                    <a:pt x="991" y="2293"/>
                    <a:pt x="991" y="2296"/>
                    <a:pt x="992" y="2299"/>
                  </a:cubicBezTo>
                  <a:cubicBezTo>
                    <a:pt x="992" y="2300"/>
                    <a:pt x="992" y="2301"/>
                    <a:pt x="992" y="2302"/>
                  </a:cubicBezTo>
                  <a:cubicBezTo>
                    <a:pt x="992" y="2302"/>
                    <a:pt x="992" y="2303"/>
                    <a:pt x="992" y="2304"/>
                  </a:cubicBezTo>
                  <a:cubicBezTo>
                    <a:pt x="993" y="2305"/>
                    <a:pt x="993" y="2307"/>
                    <a:pt x="993" y="2308"/>
                  </a:cubicBezTo>
                  <a:cubicBezTo>
                    <a:pt x="993" y="2311"/>
                    <a:pt x="993" y="2314"/>
                    <a:pt x="994" y="2317"/>
                  </a:cubicBezTo>
                  <a:cubicBezTo>
                    <a:pt x="994" y="2320"/>
                    <a:pt x="994" y="2322"/>
                    <a:pt x="994" y="2325"/>
                  </a:cubicBezTo>
                  <a:cubicBezTo>
                    <a:pt x="995" y="2327"/>
                    <a:pt x="995" y="2329"/>
                    <a:pt x="995" y="2331"/>
                  </a:cubicBezTo>
                  <a:cubicBezTo>
                    <a:pt x="996" y="2333"/>
                    <a:pt x="996" y="2335"/>
                    <a:pt x="997" y="2336"/>
                  </a:cubicBezTo>
                  <a:cubicBezTo>
                    <a:pt x="997" y="2338"/>
                    <a:pt x="998" y="2339"/>
                    <a:pt x="998" y="2339"/>
                  </a:cubicBezTo>
                  <a:cubicBezTo>
                    <a:pt x="999" y="2340"/>
                    <a:pt x="999" y="2340"/>
                    <a:pt x="999" y="2340"/>
                  </a:cubicBezTo>
                  <a:cubicBezTo>
                    <a:pt x="999" y="2340"/>
                    <a:pt x="999" y="2340"/>
                    <a:pt x="999" y="2339"/>
                  </a:cubicBezTo>
                  <a:cubicBezTo>
                    <a:pt x="999" y="2338"/>
                    <a:pt x="999" y="2337"/>
                    <a:pt x="999" y="2336"/>
                  </a:cubicBezTo>
                  <a:cubicBezTo>
                    <a:pt x="998" y="2334"/>
                    <a:pt x="998" y="2333"/>
                    <a:pt x="999" y="2331"/>
                  </a:cubicBezTo>
                  <a:cubicBezTo>
                    <a:pt x="999" y="2329"/>
                    <a:pt x="999" y="2327"/>
                    <a:pt x="999" y="2324"/>
                  </a:cubicBezTo>
                  <a:cubicBezTo>
                    <a:pt x="999" y="2322"/>
                    <a:pt x="999" y="2320"/>
                    <a:pt x="1000" y="2317"/>
                  </a:cubicBezTo>
                  <a:cubicBezTo>
                    <a:pt x="1000" y="2314"/>
                    <a:pt x="1000" y="2311"/>
                    <a:pt x="1000" y="2308"/>
                  </a:cubicBezTo>
                  <a:cubicBezTo>
                    <a:pt x="1000" y="2306"/>
                    <a:pt x="1000" y="2305"/>
                    <a:pt x="1000" y="2303"/>
                  </a:cubicBezTo>
                  <a:cubicBezTo>
                    <a:pt x="1000" y="2302"/>
                    <a:pt x="1000" y="2300"/>
                    <a:pt x="999" y="2298"/>
                  </a:cubicBezTo>
                  <a:cubicBezTo>
                    <a:pt x="999" y="2295"/>
                    <a:pt x="999" y="2292"/>
                    <a:pt x="998" y="2289"/>
                  </a:cubicBezTo>
                  <a:cubicBezTo>
                    <a:pt x="997" y="2285"/>
                    <a:pt x="996" y="2282"/>
                    <a:pt x="995" y="2279"/>
                  </a:cubicBezTo>
                  <a:cubicBezTo>
                    <a:pt x="995" y="2278"/>
                    <a:pt x="995" y="2278"/>
                    <a:pt x="995" y="2278"/>
                  </a:cubicBezTo>
                  <a:cubicBezTo>
                    <a:pt x="995" y="2277"/>
                    <a:pt x="995" y="2277"/>
                    <a:pt x="995" y="2277"/>
                  </a:cubicBezTo>
                  <a:cubicBezTo>
                    <a:pt x="994" y="2277"/>
                    <a:pt x="994" y="2277"/>
                    <a:pt x="994" y="2277"/>
                  </a:cubicBezTo>
                  <a:cubicBezTo>
                    <a:pt x="994" y="2277"/>
                    <a:pt x="994" y="2277"/>
                    <a:pt x="994" y="2277"/>
                  </a:cubicBezTo>
                  <a:cubicBezTo>
                    <a:pt x="994" y="2276"/>
                    <a:pt x="994" y="2275"/>
                    <a:pt x="993" y="2275"/>
                  </a:cubicBezTo>
                  <a:cubicBezTo>
                    <a:pt x="993" y="2274"/>
                    <a:pt x="993" y="2273"/>
                    <a:pt x="992" y="2272"/>
                  </a:cubicBezTo>
                  <a:cubicBezTo>
                    <a:pt x="992" y="2272"/>
                    <a:pt x="992" y="2271"/>
                    <a:pt x="991" y="2270"/>
                  </a:cubicBezTo>
                  <a:cubicBezTo>
                    <a:pt x="990" y="2268"/>
                    <a:pt x="988" y="2265"/>
                    <a:pt x="986" y="2263"/>
                  </a:cubicBezTo>
                  <a:cubicBezTo>
                    <a:pt x="985" y="2262"/>
                    <a:pt x="984" y="2260"/>
                    <a:pt x="984" y="2259"/>
                  </a:cubicBezTo>
                  <a:cubicBezTo>
                    <a:pt x="983" y="2258"/>
                    <a:pt x="982" y="2258"/>
                    <a:pt x="981" y="2257"/>
                  </a:cubicBezTo>
                  <a:cubicBezTo>
                    <a:pt x="981" y="2257"/>
                    <a:pt x="981" y="2256"/>
                    <a:pt x="980" y="2256"/>
                  </a:cubicBezTo>
                  <a:cubicBezTo>
                    <a:pt x="981" y="2257"/>
                    <a:pt x="982" y="2257"/>
                    <a:pt x="982" y="2257"/>
                  </a:cubicBezTo>
                  <a:cubicBezTo>
                    <a:pt x="988" y="2260"/>
                    <a:pt x="993" y="2262"/>
                    <a:pt x="998" y="2266"/>
                  </a:cubicBezTo>
                  <a:cubicBezTo>
                    <a:pt x="999" y="2266"/>
                    <a:pt x="1000" y="2267"/>
                    <a:pt x="1001" y="2268"/>
                  </a:cubicBezTo>
                  <a:cubicBezTo>
                    <a:pt x="1002" y="2269"/>
                    <a:pt x="1003" y="2269"/>
                    <a:pt x="1004" y="2270"/>
                  </a:cubicBezTo>
                  <a:cubicBezTo>
                    <a:pt x="1005" y="2271"/>
                    <a:pt x="1006" y="2272"/>
                    <a:pt x="1007" y="2273"/>
                  </a:cubicBezTo>
                  <a:cubicBezTo>
                    <a:pt x="1008" y="2273"/>
                    <a:pt x="1009" y="2274"/>
                    <a:pt x="1010" y="2275"/>
                  </a:cubicBezTo>
                  <a:cubicBezTo>
                    <a:pt x="1011" y="2276"/>
                    <a:pt x="1011" y="2276"/>
                    <a:pt x="1012" y="2277"/>
                  </a:cubicBezTo>
                  <a:cubicBezTo>
                    <a:pt x="1013" y="2278"/>
                    <a:pt x="1014" y="2279"/>
                    <a:pt x="1014" y="2279"/>
                  </a:cubicBezTo>
                  <a:cubicBezTo>
                    <a:pt x="1015" y="2280"/>
                    <a:pt x="1016" y="2281"/>
                    <a:pt x="1016" y="2281"/>
                  </a:cubicBezTo>
                  <a:cubicBezTo>
                    <a:pt x="1017" y="2282"/>
                    <a:pt x="1018" y="2283"/>
                    <a:pt x="1018" y="2283"/>
                  </a:cubicBezTo>
                  <a:cubicBezTo>
                    <a:pt x="1019" y="2285"/>
                    <a:pt x="1020" y="2286"/>
                    <a:pt x="1021" y="2287"/>
                  </a:cubicBezTo>
                  <a:cubicBezTo>
                    <a:pt x="1021" y="2287"/>
                    <a:pt x="1022" y="2288"/>
                    <a:pt x="1022" y="2288"/>
                  </a:cubicBezTo>
                  <a:cubicBezTo>
                    <a:pt x="1022" y="2289"/>
                    <a:pt x="1023" y="2289"/>
                    <a:pt x="1023" y="2289"/>
                  </a:cubicBezTo>
                  <a:cubicBezTo>
                    <a:pt x="1024" y="2291"/>
                    <a:pt x="1024" y="2291"/>
                    <a:pt x="1024" y="2291"/>
                  </a:cubicBezTo>
                  <a:cubicBezTo>
                    <a:pt x="1024" y="2291"/>
                    <a:pt x="1024" y="2291"/>
                    <a:pt x="1023" y="2289"/>
                  </a:cubicBezTo>
                  <a:cubicBezTo>
                    <a:pt x="1023" y="2289"/>
                    <a:pt x="1023" y="2288"/>
                    <a:pt x="1023" y="2288"/>
                  </a:cubicBezTo>
                  <a:cubicBezTo>
                    <a:pt x="1022" y="2287"/>
                    <a:pt x="1022" y="2287"/>
                    <a:pt x="1022" y="2286"/>
                  </a:cubicBezTo>
                  <a:cubicBezTo>
                    <a:pt x="1021" y="2285"/>
                    <a:pt x="1020" y="2284"/>
                    <a:pt x="1019" y="2282"/>
                  </a:cubicBezTo>
                  <a:cubicBezTo>
                    <a:pt x="1019" y="2282"/>
                    <a:pt x="1018" y="2281"/>
                    <a:pt x="1018" y="2280"/>
                  </a:cubicBezTo>
                  <a:cubicBezTo>
                    <a:pt x="1017" y="2279"/>
                    <a:pt x="1017" y="2279"/>
                    <a:pt x="1016" y="2278"/>
                  </a:cubicBezTo>
                  <a:cubicBezTo>
                    <a:pt x="1016" y="2277"/>
                    <a:pt x="1016" y="2277"/>
                    <a:pt x="1015" y="2277"/>
                  </a:cubicBezTo>
                  <a:cubicBezTo>
                    <a:pt x="1015" y="2276"/>
                    <a:pt x="1015" y="2276"/>
                    <a:pt x="1014" y="2275"/>
                  </a:cubicBezTo>
                  <a:cubicBezTo>
                    <a:pt x="1013" y="2274"/>
                    <a:pt x="1013" y="2274"/>
                    <a:pt x="1012" y="2273"/>
                  </a:cubicBezTo>
                  <a:cubicBezTo>
                    <a:pt x="1009" y="2269"/>
                    <a:pt x="1005" y="2265"/>
                    <a:pt x="1001" y="2262"/>
                  </a:cubicBezTo>
                  <a:cubicBezTo>
                    <a:pt x="996" y="2258"/>
                    <a:pt x="991" y="2255"/>
                    <a:pt x="985" y="2252"/>
                  </a:cubicBezTo>
                  <a:cubicBezTo>
                    <a:pt x="983" y="2251"/>
                    <a:pt x="982" y="2250"/>
                    <a:pt x="980" y="2249"/>
                  </a:cubicBezTo>
                  <a:cubicBezTo>
                    <a:pt x="979" y="2249"/>
                    <a:pt x="977" y="2248"/>
                    <a:pt x="975" y="2248"/>
                  </a:cubicBezTo>
                  <a:cubicBezTo>
                    <a:pt x="974" y="2247"/>
                    <a:pt x="974" y="2247"/>
                    <a:pt x="973" y="2247"/>
                  </a:cubicBezTo>
                  <a:cubicBezTo>
                    <a:pt x="972" y="2246"/>
                    <a:pt x="972" y="2246"/>
                    <a:pt x="972" y="2246"/>
                  </a:cubicBezTo>
                  <a:cubicBezTo>
                    <a:pt x="971" y="2246"/>
                    <a:pt x="971" y="2246"/>
                    <a:pt x="971" y="2246"/>
                  </a:cubicBezTo>
                  <a:cubicBezTo>
                    <a:pt x="971" y="2246"/>
                    <a:pt x="971" y="2246"/>
                    <a:pt x="971" y="2246"/>
                  </a:cubicBezTo>
                  <a:cubicBezTo>
                    <a:pt x="971" y="2246"/>
                    <a:pt x="971" y="2246"/>
                    <a:pt x="971" y="2246"/>
                  </a:cubicBezTo>
                  <a:cubicBezTo>
                    <a:pt x="970" y="2246"/>
                    <a:pt x="970" y="2246"/>
                    <a:pt x="970" y="2246"/>
                  </a:cubicBezTo>
                  <a:cubicBezTo>
                    <a:pt x="969" y="2246"/>
                    <a:pt x="968" y="2245"/>
                    <a:pt x="968" y="2245"/>
                  </a:cubicBezTo>
                  <a:cubicBezTo>
                    <a:pt x="967" y="2245"/>
                    <a:pt x="966" y="2245"/>
                    <a:pt x="965" y="2244"/>
                  </a:cubicBezTo>
                  <a:cubicBezTo>
                    <a:pt x="964" y="2244"/>
                    <a:pt x="963" y="2244"/>
                    <a:pt x="962" y="2244"/>
                  </a:cubicBezTo>
                  <a:cubicBezTo>
                    <a:pt x="961" y="2244"/>
                    <a:pt x="960" y="2243"/>
                    <a:pt x="960" y="2243"/>
                  </a:cubicBezTo>
                  <a:cubicBezTo>
                    <a:pt x="958" y="2243"/>
                    <a:pt x="956" y="2243"/>
                    <a:pt x="954" y="2242"/>
                  </a:cubicBezTo>
                  <a:cubicBezTo>
                    <a:pt x="950" y="2242"/>
                    <a:pt x="947" y="2241"/>
                    <a:pt x="943" y="2241"/>
                  </a:cubicBezTo>
                  <a:cubicBezTo>
                    <a:pt x="935" y="2241"/>
                    <a:pt x="928" y="2241"/>
                    <a:pt x="920" y="2241"/>
                  </a:cubicBezTo>
                  <a:cubicBezTo>
                    <a:pt x="912" y="2241"/>
                    <a:pt x="905" y="2241"/>
                    <a:pt x="898" y="2241"/>
                  </a:cubicBezTo>
                  <a:cubicBezTo>
                    <a:pt x="896" y="2241"/>
                    <a:pt x="894" y="2241"/>
                    <a:pt x="892" y="2241"/>
                  </a:cubicBezTo>
                  <a:cubicBezTo>
                    <a:pt x="890" y="2241"/>
                    <a:pt x="888" y="2240"/>
                    <a:pt x="887" y="2240"/>
                  </a:cubicBezTo>
                  <a:cubicBezTo>
                    <a:pt x="883" y="2240"/>
                    <a:pt x="880" y="2240"/>
                    <a:pt x="876" y="2239"/>
                  </a:cubicBezTo>
                  <a:cubicBezTo>
                    <a:pt x="870" y="2238"/>
                    <a:pt x="863" y="2237"/>
                    <a:pt x="857" y="2235"/>
                  </a:cubicBezTo>
                  <a:cubicBezTo>
                    <a:pt x="851" y="2233"/>
                    <a:pt x="846" y="2230"/>
                    <a:pt x="841" y="2227"/>
                  </a:cubicBezTo>
                  <a:cubicBezTo>
                    <a:pt x="839" y="2226"/>
                    <a:pt x="837" y="2225"/>
                    <a:pt x="835" y="2223"/>
                  </a:cubicBezTo>
                  <a:cubicBezTo>
                    <a:pt x="829" y="2217"/>
                    <a:pt x="823" y="2209"/>
                    <a:pt x="819" y="2201"/>
                  </a:cubicBezTo>
                  <a:cubicBezTo>
                    <a:pt x="818" y="2200"/>
                    <a:pt x="818" y="2199"/>
                    <a:pt x="818" y="2199"/>
                  </a:cubicBezTo>
                  <a:cubicBezTo>
                    <a:pt x="818" y="2199"/>
                    <a:pt x="818" y="2199"/>
                    <a:pt x="818" y="2200"/>
                  </a:cubicBezTo>
                  <a:cubicBezTo>
                    <a:pt x="802" y="2168"/>
                    <a:pt x="820" y="2140"/>
                    <a:pt x="848" y="2114"/>
                  </a:cubicBezTo>
                  <a:cubicBezTo>
                    <a:pt x="848" y="2114"/>
                    <a:pt x="848" y="2115"/>
                    <a:pt x="848" y="2115"/>
                  </a:cubicBezTo>
                  <a:cubicBezTo>
                    <a:pt x="846" y="2119"/>
                    <a:pt x="844" y="2123"/>
                    <a:pt x="842" y="2128"/>
                  </a:cubicBezTo>
                  <a:cubicBezTo>
                    <a:pt x="841" y="2130"/>
                    <a:pt x="841" y="2132"/>
                    <a:pt x="840" y="2135"/>
                  </a:cubicBezTo>
                  <a:cubicBezTo>
                    <a:pt x="840" y="2137"/>
                    <a:pt x="839" y="2139"/>
                    <a:pt x="839" y="2142"/>
                  </a:cubicBezTo>
                  <a:cubicBezTo>
                    <a:pt x="839" y="2144"/>
                    <a:pt x="839" y="2147"/>
                    <a:pt x="839" y="2150"/>
                  </a:cubicBezTo>
                  <a:cubicBezTo>
                    <a:pt x="839" y="2150"/>
                    <a:pt x="839" y="2151"/>
                    <a:pt x="839" y="2152"/>
                  </a:cubicBezTo>
                  <a:cubicBezTo>
                    <a:pt x="839" y="2152"/>
                    <a:pt x="839" y="2153"/>
                    <a:pt x="839" y="2154"/>
                  </a:cubicBezTo>
                  <a:cubicBezTo>
                    <a:pt x="840" y="2155"/>
                    <a:pt x="840" y="2155"/>
                    <a:pt x="840" y="2155"/>
                  </a:cubicBezTo>
                  <a:cubicBezTo>
                    <a:pt x="840" y="2155"/>
                    <a:pt x="840" y="2155"/>
                    <a:pt x="840" y="2155"/>
                  </a:cubicBezTo>
                  <a:cubicBezTo>
                    <a:pt x="840" y="2155"/>
                    <a:pt x="840" y="2155"/>
                    <a:pt x="840" y="2155"/>
                  </a:cubicBezTo>
                  <a:cubicBezTo>
                    <a:pt x="840" y="2155"/>
                    <a:pt x="840" y="2155"/>
                    <a:pt x="840" y="2155"/>
                  </a:cubicBezTo>
                  <a:cubicBezTo>
                    <a:pt x="840" y="2156"/>
                    <a:pt x="840" y="2156"/>
                    <a:pt x="840" y="2156"/>
                  </a:cubicBezTo>
                  <a:cubicBezTo>
                    <a:pt x="840" y="2156"/>
                    <a:pt x="840" y="2156"/>
                    <a:pt x="840" y="2156"/>
                  </a:cubicBezTo>
                  <a:cubicBezTo>
                    <a:pt x="840" y="2157"/>
                    <a:pt x="840" y="2157"/>
                    <a:pt x="840" y="2157"/>
                  </a:cubicBezTo>
                  <a:cubicBezTo>
                    <a:pt x="841" y="2159"/>
                    <a:pt x="841" y="2159"/>
                    <a:pt x="841" y="2159"/>
                  </a:cubicBezTo>
                  <a:cubicBezTo>
                    <a:pt x="841" y="2160"/>
                    <a:pt x="842" y="2161"/>
                    <a:pt x="842" y="2161"/>
                  </a:cubicBezTo>
                  <a:cubicBezTo>
                    <a:pt x="842" y="2162"/>
                    <a:pt x="843" y="2163"/>
                    <a:pt x="843" y="2163"/>
                  </a:cubicBezTo>
                  <a:cubicBezTo>
                    <a:pt x="843" y="2164"/>
                    <a:pt x="843" y="2164"/>
                    <a:pt x="844" y="2165"/>
                  </a:cubicBezTo>
                  <a:cubicBezTo>
                    <a:pt x="845" y="2167"/>
                    <a:pt x="847" y="2169"/>
                    <a:pt x="848" y="2171"/>
                  </a:cubicBezTo>
                  <a:cubicBezTo>
                    <a:pt x="848" y="2171"/>
                    <a:pt x="849" y="2172"/>
                    <a:pt x="849" y="2172"/>
                  </a:cubicBezTo>
                  <a:cubicBezTo>
                    <a:pt x="849" y="2173"/>
                    <a:pt x="849" y="2174"/>
                    <a:pt x="849" y="2176"/>
                  </a:cubicBezTo>
                  <a:cubicBezTo>
                    <a:pt x="849" y="2178"/>
                    <a:pt x="849" y="2181"/>
                    <a:pt x="849" y="2184"/>
                  </a:cubicBezTo>
                  <a:cubicBezTo>
                    <a:pt x="850" y="2185"/>
                    <a:pt x="850" y="2185"/>
                    <a:pt x="850" y="2186"/>
                  </a:cubicBezTo>
                  <a:cubicBezTo>
                    <a:pt x="850" y="2187"/>
                    <a:pt x="850" y="2188"/>
                    <a:pt x="850" y="2188"/>
                  </a:cubicBezTo>
                  <a:cubicBezTo>
                    <a:pt x="850" y="2190"/>
                    <a:pt x="851" y="2191"/>
                    <a:pt x="851" y="2193"/>
                  </a:cubicBezTo>
                  <a:cubicBezTo>
                    <a:pt x="851" y="2194"/>
                    <a:pt x="852" y="2194"/>
                    <a:pt x="852" y="2195"/>
                  </a:cubicBezTo>
                  <a:cubicBezTo>
                    <a:pt x="852" y="2196"/>
                    <a:pt x="852" y="2196"/>
                    <a:pt x="852" y="2196"/>
                  </a:cubicBezTo>
                  <a:cubicBezTo>
                    <a:pt x="852" y="2197"/>
                    <a:pt x="852" y="2197"/>
                    <a:pt x="852" y="2197"/>
                  </a:cubicBezTo>
                  <a:cubicBezTo>
                    <a:pt x="853" y="2198"/>
                    <a:pt x="853" y="2199"/>
                    <a:pt x="853" y="2200"/>
                  </a:cubicBezTo>
                  <a:cubicBezTo>
                    <a:pt x="853" y="2200"/>
                    <a:pt x="854" y="2201"/>
                    <a:pt x="854" y="2202"/>
                  </a:cubicBezTo>
                  <a:cubicBezTo>
                    <a:pt x="855" y="2203"/>
                    <a:pt x="855" y="2205"/>
                    <a:pt x="856" y="2206"/>
                  </a:cubicBezTo>
                  <a:cubicBezTo>
                    <a:pt x="857" y="2207"/>
                    <a:pt x="858" y="2208"/>
                    <a:pt x="859" y="2209"/>
                  </a:cubicBezTo>
                  <a:cubicBezTo>
                    <a:pt x="860" y="2210"/>
                    <a:pt x="861" y="2211"/>
                    <a:pt x="862" y="2211"/>
                  </a:cubicBezTo>
                  <a:cubicBezTo>
                    <a:pt x="863" y="2211"/>
                    <a:pt x="863" y="2212"/>
                    <a:pt x="863" y="2212"/>
                  </a:cubicBezTo>
                  <a:cubicBezTo>
                    <a:pt x="863" y="2212"/>
                    <a:pt x="864" y="2212"/>
                    <a:pt x="864" y="2212"/>
                  </a:cubicBezTo>
                  <a:cubicBezTo>
                    <a:pt x="864" y="2212"/>
                    <a:pt x="865" y="2212"/>
                    <a:pt x="865" y="2212"/>
                  </a:cubicBezTo>
                  <a:cubicBezTo>
                    <a:pt x="865" y="2212"/>
                    <a:pt x="866" y="2212"/>
                    <a:pt x="866" y="2212"/>
                  </a:cubicBezTo>
                  <a:cubicBezTo>
                    <a:pt x="866" y="2212"/>
                    <a:pt x="867" y="2212"/>
                    <a:pt x="867" y="2212"/>
                  </a:cubicBezTo>
                  <a:cubicBezTo>
                    <a:pt x="867" y="2212"/>
                    <a:pt x="867" y="2212"/>
                    <a:pt x="867" y="2212"/>
                  </a:cubicBezTo>
                  <a:cubicBezTo>
                    <a:pt x="867" y="2212"/>
                    <a:pt x="867" y="2212"/>
                    <a:pt x="867" y="2212"/>
                  </a:cubicBezTo>
                  <a:cubicBezTo>
                    <a:pt x="867" y="2212"/>
                    <a:pt x="867" y="2211"/>
                    <a:pt x="866" y="2211"/>
                  </a:cubicBezTo>
                  <a:cubicBezTo>
                    <a:pt x="866" y="2211"/>
                    <a:pt x="866" y="2211"/>
                    <a:pt x="866" y="2211"/>
                  </a:cubicBezTo>
                  <a:cubicBezTo>
                    <a:pt x="865" y="2210"/>
                    <a:pt x="865" y="2210"/>
                    <a:pt x="865" y="2210"/>
                  </a:cubicBezTo>
                  <a:cubicBezTo>
                    <a:pt x="865" y="2210"/>
                    <a:pt x="865" y="2210"/>
                    <a:pt x="865" y="2209"/>
                  </a:cubicBezTo>
                  <a:cubicBezTo>
                    <a:pt x="864" y="2209"/>
                    <a:pt x="864" y="2209"/>
                    <a:pt x="864" y="2209"/>
                  </a:cubicBezTo>
                  <a:cubicBezTo>
                    <a:pt x="864" y="2208"/>
                    <a:pt x="863" y="2207"/>
                    <a:pt x="863" y="2206"/>
                  </a:cubicBezTo>
                  <a:cubicBezTo>
                    <a:pt x="862" y="2206"/>
                    <a:pt x="862" y="2204"/>
                    <a:pt x="862" y="2203"/>
                  </a:cubicBezTo>
                  <a:cubicBezTo>
                    <a:pt x="861" y="2202"/>
                    <a:pt x="861" y="2201"/>
                    <a:pt x="861" y="2200"/>
                  </a:cubicBezTo>
                  <a:cubicBezTo>
                    <a:pt x="861" y="2199"/>
                    <a:pt x="860" y="2198"/>
                    <a:pt x="860" y="2198"/>
                  </a:cubicBezTo>
                  <a:cubicBezTo>
                    <a:pt x="860" y="2197"/>
                    <a:pt x="860" y="2196"/>
                    <a:pt x="860" y="2196"/>
                  </a:cubicBezTo>
                  <a:cubicBezTo>
                    <a:pt x="860" y="2195"/>
                    <a:pt x="860" y="2194"/>
                    <a:pt x="859" y="2193"/>
                  </a:cubicBezTo>
                  <a:cubicBezTo>
                    <a:pt x="859" y="2193"/>
                    <a:pt x="859" y="2192"/>
                    <a:pt x="859" y="2191"/>
                  </a:cubicBezTo>
                  <a:cubicBezTo>
                    <a:pt x="858" y="2190"/>
                    <a:pt x="858" y="2188"/>
                    <a:pt x="858" y="2187"/>
                  </a:cubicBezTo>
                  <a:cubicBezTo>
                    <a:pt x="857" y="2186"/>
                    <a:pt x="857" y="2185"/>
                    <a:pt x="857" y="2184"/>
                  </a:cubicBezTo>
                  <a:cubicBezTo>
                    <a:pt x="857" y="2184"/>
                    <a:pt x="857" y="2183"/>
                    <a:pt x="856" y="2182"/>
                  </a:cubicBezTo>
                  <a:cubicBezTo>
                    <a:pt x="856" y="2181"/>
                    <a:pt x="856" y="2180"/>
                    <a:pt x="855" y="2180"/>
                  </a:cubicBezTo>
                  <a:cubicBezTo>
                    <a:pt x="856" y="2180"/>
                    <a:pt x="857" y="2181"/>
                    <a:pt x="857" y="2182"/>
                  </a:cubicBezTo>
                  <a:cubicBezTo>
                    <a:pt x="858" y="2183"/>
                    <a:pt x="859" y="2183"/>
                    <a:pt x="859" y="2184"/>
                  </a:cubicBezTo>
                  <a:cubicBezTo>
                    <a:pt x="860" y="2185"/>
                    <a:pt x="860" y="2185"/>
                    <a:pt x="860" y="2185"/>
                  </a:cubicBezTo>
                  <a:cubicBezTo>
                    <a:pt x="860" y="2185"/>
                    <a:pt x="860" y="2185"/>
                    <a:pt x="860" y="2185"/>
                  </a:cubicBezTo>
                  <a:cubicBezTo>
                    <a:pt x="860" y="2185"/>
                    <a:pt x="860" y="2185"/>
                    <a:pt x="860" y="2185"/>
                  </a:cubicBezTo>
                  <a:cubicBezTo>
                    <a:pt x="861" y="2186"/>
                    <a:pt x="861" y="2186"/>
                    <a:pt x="861" y="2187"/>
                  </a:cubicBezTo>
                  <a:cubicBezTo>
                    <a:pt x="862" y="2187"/>
                    <a:pt x="863" y="2188"/>
                    <a:pt x="863" y="2189"/>
                  </a:cubicBezTo>
                  <a:cubicBezTo>
                    <a:pt x="864" y="2190"/>
                    <a:pt x="865" y="2191"/>
                    <a:pt x="865" y="2191"/>
                  </a:cubicBezTo>
                  <a:cubicBezTo>
                    <a:pt x="867" y="2195"/>
                    <a:pt x="869" y="2198"/>
                    <a:pt x="871" y="2201"/>
                  </a:cubicBezTo>
                  <a:cubicBezTo>
                    <a:pt x="873" y="2204"/>
                    <a:pt x="874" y="2207"/>
                    <a:pt x="875" y="2210"/>
                  </a:cubicBezTo>
                  <a:cubicBezTo>
                    <a:pt x="875" y="2210"/>
                    <a:pt x="875" y="2211"/>
                    <a:pt x="875" y="2212"/>
                  </a:cubicBezTo>
                  <a:cubicBezTo>
                    <a:pt x="875" y="2212"/>
                    <a:pt x="876" y="2213"/>
                    <a:pt x="876" y="2214"/>
                  </a:cubicBezTo>
                  <a:cubicBezTo>
                    <a:pt x="876" y="2214"/>
                    <a:pt x="876" y="2215"/>
                    <a:pt x="876" y="2215"/>
                  </a:cubicBezTo>
                  <a:cubicBezTo>
                    <a:pt x="876" y="2216"/>
                    <a:pt x="876" y="2216"/>
                    <a:pt x="876" y="2217"/>
                  </a:cubicBezTo>
                  <a:cubicBezTo>
                    <a:pt x="876" y="2218"/>
                    <a:pt x="877" y="2219"/>
                    <a:pt x="877" y="2220"/>
                  </a:cubicBezTo>
                  <a:cubicBezTo>
                    <a:pt x="877" y="2220"/>
                    <a:pt x="877" y="2221"/>
                    <a:pt x="877" y="2221"/>
                  </a:cubicBezTo>
                  <a:cubicBezTo>
                    <a:pt x="877" y="2221"/>
                    <a:pt x="877" y="2222"/>
                    <a:pt x="877" y="2222"/>
                  </a:cubicBezTo>
                  <a:cubicBezTo>
                    <a:pt x="877" y="2223"/>
                    <a:pt x="877" y="2224"/>
                    <a:pt x="877" y="2224"/>
                  </a:cubicBezTo>
                  <a:cubicBezTo>
                    <a:pt x="877" y="2224"/>
                    <a:pt x="877" y="2223"/>
                    <a:pt x="877" y="2222"/>
                  </a:cubicBezTo>
                  <a:cubicBezTo>
                    <a:pt x="877" y="2222"/>
                    <a:pt x="877" y="2221"/>
                    <a:pt x="877" y="2221"/>
                  </a:cubicBezTo>
                  <a:cubicBezTo>
                    <a:pt x="878" y="2221"/>
                    <a:pt x="878" y="2220"/>
                    <a:pt x="878" y="2220"/>
                  </a:cubicBezTo>
                  <a:cubicBezTo>
                    <a:pt x="878" y="2219"/>
                    <a:pt x="878" y="2218"/>
                    <a:pt x="878" y="2217"/>
                  </a:cubicBezTo>
                  <a:cubicBezTo>
                    <a:pt x="878" y="2215"/>
                    <a:pt x="878" y="2212"/>
                    <a:pt x="878" y="2209"/>
                  </a:cubicBezTo>
                  <a:cubicBezTo>
                    <a:pt x="877" y="2206"/>
                    <a:pt x="876" y="2203"/>
                    <a:pt x="875" y="2199"/>
                  </a:cubicBezTo>
                  <a:cubicBezTo>
                    <a:pt x="874" y="2196"/>
                    <a:pt x="872" y="2192"/>
                    <a:pt x="870" y="2188"/>
                  </a:cubicBezTo>
                  <a:cubicBezTo>
                    <a:pt x="870" y="2187"/>
                    <a:pt x="869" y="2186"/>
                    <a:pt x="869" y="2185"/>
                  </a:cubicBezTo>
                  <a:cubicBezTo>
                    <a:pt x="868" y="2185"/>
                    <a:pt x="867" y="2184"/>
                    <a:pt x="867" y="2183"/>
                  </a:cubicBezTo>
                  <a:cubicBezTo>
                    <a:pt x="866" y="2182"/>
                    <a:pt x="866" y="2182"/>
                    <a:pt x="866" y="2181"/>
                  </a:cubicBezTo>
                  <a:cubicBezTo>
                    <a:pt x="865" y="2181"/>
                    <a:pt x="865" y="2181"/>
                    <a:pt x="865" y="2181"/>
                  </a:cubicBezTo>
                  <a:cubicBezTo>
                    <a:pt x="865" y="2180"/>
                    <a:pt x="865" y="2180"/>
                    <a:pt x="865" y="2180"/>
                  </a:cubicBezTo>
                  <a:cubicBezTo>
                    <a:pt x="864" y="2179"/>
                    <a:pt x="863" y="2178"/>
                    <a:pt x="863" y="2177"/>
                  </a:cubicBezTo>
                  <a:cubicBezTo>
                    <a:pt x="861" y="2175"/>
                    <a:pt x="860" y="2174"/>
                    <a:pt x="858" y="2172"/>
                  </a:cubicBezTo>
                  <a:cubicBezTo>
                    <a:pt x="857" y="2170"/>
                    <a:pt x="856" y="2168"/>
                    <a:pt x="854" y="2167"/>
                  </a:cubicBezTo>
                  <a:cubicBezTo>
                    <a:pt x="853" y="2165"/>
                    <a:pt x="852" y="2163"/>
                    <a:pt x="851" y="2161"/>
                  </a:cubicBezTo>
                  <a:cubicBezTo>
                    <a:pt x="850" y="2160"/>
                    <a:pt x="850" y="2160"/>
                    <a:pt x="850" y="2160"/>
                  </a:cubicBezTo>
                  <a:cubicBezTo>
                    <a:pt x="850" y="2159"/>
                    <a:pt x="849" y="2159"/>
                    <a:pt x="849" y="2158"/>
                  </a:cubicBezTo>
                  <a:cubicBezTo>
                    <a:pt x="849" y="2158"/>
                    <a:pt x="849" y="2157"/>
                    <a:pt x="849" y="2157"/>
                  </a:cubicBezTo>
                  <a:cubicBezTo>
                    <a:pt x="848" y="2155"/>
                    <a:pt x="848" y="2155"/>
                    <a:pt x="848" y="2155"/>
                  </a:cubicBezTo>
                  <a:cubicBezTo>
                    <a:pt x="847" y="2154"/>
                    <a:pt x="847" y="2154"/>
                    <a:pt x="847" y="2154"/>
                  </a:cubicBezTo>
                  <a:cubicBezTo>
                    <a:pt x="847" y="2153"/>
                    <a:pt x="847" y="2153"/>
                    <a:pt x="847" y="2153"/>
                  </a:cubicBezTo>
                  <a:cubicBezTo>
                    <a:pt x="847" y="2153"/>
                    <a:pt x="847" y="2153"/>
                    <a:pt x="847" y="2153"/>
                  </a:cubicBezTo>
                  <a:cubicBezTo>
                    <a:pt x="847" y="2153"/>
                    <a:pt x="847" y="2153"/>
                    <a:pt x="847" y="2153"/>
                  </a:cubicBezTo>
                  <a:cubicBezTo>
                    <a:pt x="847" y="2153"/>
                    <a:pt x="847" y="2153"/>
                    <a:pt x="847" y="2153"/>
                  </a:cubicBezTo>
                  <a:cubicBezTo>
                    <a:pt x="847" y="2152"/>
                    <a:pt x="847" y="2152"/>
                    <a:pt x="847" y="2152"/>
                  </a:cubicBezTo>
                  <a:cubicBezTo>
                    <a:pt x="847" y="2152"/>
                    <a:pt x="847" y="2151"/>
                    <a:pt x="847" y="2151"/>
                  </a:cubicBezTo>
                  <a:cubicBezTo>
                    <a:pt x="847" y="2150"/>
                    <a:pt x="847" y="2150"/>
                    <a:pt x="847" y="2149"/>
                  </a:cubicBezTo>
                  <a:cubicBezTo>
                    <a:pt x="846" y="2147"/>
                    <a:pt x="846" y="2145"/>
                    <a:pt x="847" y="2143"/>
                  </a:cubicBezTo>
                  <a:cubicBezTo>
                    <a:pt x="847" y="2140"/>
                    <a:pt x="847" y="2138"/>
                    <a:pt x="847" y="2136"/>
                  </a:cubicBezTo>
                  <a:cubicBezTo>
                    <a:pt x="848" y="2134"/>
                    <a:pt x="848" y="2132"/>
                    <a:pt x="849" y="2130"/>
                  </a:cubicBezTo>
                  <a:cubicBezTo>
                    <a:pt x="851" y="2121"/>
                    <a:pt x="854" y="2114"/>
                    <a:pt x="858" y="2108"/>
                  </a:cubicBezTo>
                  <a:cubicBezTo>
                    <a:pt x="858" y="2107"/>
                    <a:pt x="859" y="2106"/>
                    <a:pt x="859" y="2105"/>
                  </a:cubicBezTo>
                  <a:cubicBezTo>
                    <a:pt x="877" y="2090"/>
                    <a:pt x="897" y="2077"/>
                    <a:pt x="916" y="2064"/>
                  </a:cubicBezTo>
                  <a:cubicBezTo>
                    <a:pt x="913" y="2068"/>
                    <a:pt x="911" y="2073"/>
                    <a:pt x="908" y="2079"/>
                  </a:cubicBezTo>
                  <a:cubicBezTo>
                    <a:pt x="906" y="2082"/>
                    <a:pt x="905" y="2084"/>
                    <a:pt x="903" y="2087"/>
                  </a:cubicBezTo>
                  <a:cubicBezTo>
                    <a:pt x="903" y="2088"/>
                    <a:pt x="902" y="2089"/>
                    <a:pt x="902" y="2090"/>
                  </a:cubicBezTo>
                  <a:cubicBezTo>
                    <a:pt x="902" y="2090"/>
                    <a:pt x="901" y="2091"/>
                    <a:pt x="901" y="2092"/>
                  </a:cubicBezTo>
                  <a:cubicBezTo>
                    <a:pt x="900" y="2094"/>
                    <a:pt x="899" y="2095"/>
                    <a:pt x="899" y="2097"/>
                  </a:cubicBezTo>
                  <a:cubicBezTo>
                    <a:pt x="897" y="2100"/>
                    <a:pt x="896" y="2103"/>
                    <a:pt x="895" y="2107"/>
                  </a:cubicBezTo>
                  <a:cubicBezTo>
                    <a:pt x="894" y="2110"/>
                    <a:pt x="893" y="2114"/>
                    <a:pt x="892" y="2118"/>
                  </a:cubicBezTo>
                  <a:cubicBezTo>
                    <a:pt x="892" y="2122"/>
                    <a:pt x="892" y="2126"/>
                    <a:pt x="892" y="2130"/>
                  </a:cubicBezTo>
                  <a:cubicBezTo>
                    <a:pt x="893" y="2132"/>
                    <a:pt x="893" y="2134"/>
                    <a:pt x="893" y="2136"/>
                  </a:cubicBezTo>
                  <a:cubicBezTo>
                    <a:pt x="894" y="2136"/>
                    <a:pt x="894" y="2136"/>
                    <a:pt x="894" y="2136"/>
                  </a:cubicBezTo>
                  <a:cubicBezTo>
                    <a:pt x="894" y="2137"/>
                    <a:pt x="894" y="2137"/>
                    <a:pt x="894" y="2137"/>
                  </a:cubicBezTo>
                  <a:cubicBezTo>
                    <a:pt x="894" y="2137"/>
                    <a:pt x="894" y="2137"/>
                    <a:pt x="894" y="2137"/>
                  </a:cubicBezTo>
                  <a:cubicBezTo>
                    <a:pt x="894" y="2137"/>
                    <a:pt x="894" y="2137"/>
                    <a:pt x="894" y="2137"/>
                  </a:cubicBezTo>
                  <a:cubicBezTo>
                    <a:pt x="894" y="2137"/>
                    <a:pt x="894" y="2137"/>
                    <a:pt x="894" y="2137"/>
                  </a:cubicBezTo>
                  <a:cubicBezTo>
                    <a:pt x="894" y="2138"/>
                    <a:pt x="894" y="2138"/>
                    <a:pt x="894" y="2138"/>
                  </a:cubicBezTo>
                  <a:cubicBezTo>
                    <a:pt x="895" y="2140"/>
                    <a:pt x="895" y="2140"/>
                    <a:pt x="895" y="2140"/>
                  </a:cubicBezTo>
                  <a:cubicBezTo>
                    <a:pt x="895" y="2140"/>
                    <a:pt x="895" y="2141"/>
                    <a:pt x="895" y="2141"/>
                  </a:cubicBezTo>
                  <a:cubicBezTo>
                    <a:pt x="896" y="2143"/>
                    <a:pt x="897" y="2145"/>
                    <a:pt x="898" y="2147"/>
                  </a:cubicBezTo>
                  <a:cubicBezTo>
                    <a:pt x="899" y="2148"/>
                    <a:pt x="899" y="2148"/>
                    <a:pt x="899" y="2148"/>
                  </a:cubicBezTo>
                  <a:cubicBezTo>
                    <a:pt x="900" y="2148"/>
                    <a:pt x="900" y="2148"/>
                    <a:pt x="900" y="2148"/>
                  </a:cubicBezTo>
                  <a:cubicBezTo>
                    <a:pt x="900" y="2149"/>
                    <a:pt x="900" y="2149"/>
                    <a:pt x="900" y="2149"/>
                  </a:cubicBezTo>
                  <a:cubicBezTo>
                    <a:pt x="902" y="2151"/>
                    <a:pt x="902" y="2151"/>
                    <a:pt x="902" y="2151"/>
                  </a:cubicBezTo>
                  <a:cubicBezTo>
                    <a:pt x="904" y="2154"/>
                    <a:pt x="907" y="2157"/>
                    <a:pt x="910" y="2160"/>
                  </a:cubicBezTo>
                  <a:cubicBezTo>
                    <a:pt x="911" y="2161"/>
                    <a:pt x="913" y="2162"/>
                    <a:pt x="914" y="2163"/>
                  </a:cubicBezTo>
                  <a:cubicBezTo>
                    <a:pt x="915" y="2164"/>
                    <a:pt x="917" y="2166"/>
                    <a:pt x="918" y="2167"/>
                  </a:cubicBezTo>
                  <a:cubicBezTo>
                    <a:pt x="921" y="2169"/>
                    <a:pt x="924" y="2171"/>
                    <a:pt x="927" y="2173"/>
                  </a:cubicBezTo>
                  <a:cubicBezTo>
                    <a:pt x="932" y="2177"/>
                    <a:pt x="937" y="2181"/>
                    <a:pt x="942" y="2185"/>
                  </a:cubicBezTo>
                  <a:cubicBezTo>
                    <a:pt x="946" y="2189"/>
                    <a:pt x="950" y="2193"/>
                    <a:pt x="953" y="2198"/>
                  </a:cubicBezTo>
                  <a:cubicBezTo>
                    <a:pt x="956" y="2202"/>
                    <a:pt x="958" y="2207"/>
                    <a:pt x="960" y="2211"/>
                  </a:cubicBezTo>
                  <a:cubicBezTo>
                    <a:pt x="962" y="2215"/>
                    <a:pt x="963" y="2218"/>
                    <a:pt x="964" y="2221"/>
                  </a:cubicBezTo>
                  <a:cubicBezTo>
                    <a:pt x="965" y="2224"/>
                    <a:pt x="965" y="2227"/>
                    <a:pt x="965" y="2228"/>
                  </a:cubicBezTo>
                  <a:cubicBezTo>
                    <a:pt x="966" y="2230"/>
                    <a:pt x="966" y="2231"/>
                    <a:pt x="966" y="2231"/>
                  </a:cubicBezTo>
                  <a:cubicBezTo>
                    <a:pt x="966" y="2231"/>
                    <a:pt x="966" y="2230"/>
                    <a:pt x="966" y="2228"/>
                  </a:cubicBezTo>
                  <a:cubicBezTo>
                    <a:pt x="966" y="2228"/>
                    <a:pt x="966" y="2226"/>
                    <a:pt x="966" y="2225"/>
                  </a:cubicBezTo>
                  <a:cubicBezTo>
                    <a:pt x="966" y="2224"/>
                    <a:pt x="965" y="2223"/>
                    <a:pt x="965" y="2221"/>
                  </a:cubicBezTo>
                  <a:cubicBezTo>
                    <a:pt x="965" y="2218"/>
                    <a:pt x="964" y="2214"/>
                    <a:pt x="963" y="2210"/>
                  </a:cubicBezTo>
                  <a:cubicBezTo>
                    <a:pt x="961" y="2205"/>
                    <a:pt x="959" y="2200"/>
                    <a:pt x="957" y="2195"/>
                  </a:cubicBezTo>
                  <a:cubicBezTo>
                    <a:pt x="956" y="2195"/>
                    <a:pt x="956" y="2194"/>
                    <a:pt x="956" y="2194"/>
                  </a:cubicBezTo>
                  <a:cubicBezTo>
                    <a:pt x="955" y="2193"/>
                    <a:pt x="955" y="2192"/>
                    <a:pt x="954" y="2192"/>
                  </a:cubicBezTo>
                  <a:cubicBezTo>
                    <a:pt x="954" y="2190"/>
                    <a:pt x="953" y="2189"/>
                    <a:pt x="952" y="2188"/>
                  </a:cubicBezTo>
                  <a:cubicBezTo>
                    <a:pt x="952" y="2187"/>
                    <a:pt x="951" y="2187"/>
                    <a:pt x="951" y="2186"/>
                  </a:cubicBezTo>
                  <a:cubicBezTo>
                    <a:pt x="950" y="2185"/>
                    <a:pt x="950" y="2185"/>
                    <a:pt x="949" y="2184"/>
                  </a:cubicBezTo>
                  <a:cubicBezTo>
                    <a:pt x="948" y="2183"/>
                    <a:pt x="947" y="2182"/>
                    <a:pt x="946" y="2181"/>
                  </a:cubicBezTo>
                  <a:cubicBezTo>
                    <a:pt x="942" y="2176"/>
                    <a:pt x="936" y="2171"/>
                    <a:pt x="931" y="2167"/>
                  </a:cubicBezTo>
                  <a:cubicBezTo>
                    <a:pt x="928" y="2165"/>
                    <a:pt x="924" y="2162"/>
                    <a:pt x="921" y="2159"/>
                  </a:cubicBezTo>
                  <a:cubicBezTo>
                    <a:pt x="921" y="2160"/>
                    <a:pt x="922" y="2160"/>
                    <a:pt x="922" y="2160"/>
                  </a:cubicBezTo>
                  <a:cubicBezTo>
                    <a:pt x="924" y="2160"/>
                    <a:pt x="926" y="2161"/>
                    <a:pt x="929" y="2161"/>
                  </a:cubicBezTo>
                  <a:cubicBezTo>
                    <a:pt x="930" y="2161"/>
                    <a:pt x="931" y="2161"/>
                    <a:pt x="932" y="2161"/>
                  </a:cubicBezTo>
                  <a:cubicBezTo>
                    <a:pt x="933" y="2162"/>
                    <a:pt x="934" y="2162"/>
                    <a:pt x="935" y="2162"/>
                  </a:cubicBezTo>
                  <a:cubicBezTo>
                    <a:pt x="938" y="2162"/>
                    <a:pt x="940" y="2162"/>
                    <a:pt x="942" y="2162"/>
                  </a:cubicBezTo>
                  <a:cubicBezTo>
                    <a:pt x="945" y="2162"/>
                    <a:pt x="947" y="2163"/>
                    <a:pt x="949" y="2163"/>
                  </a:cubicBezTo>
                  <a:cubicBezTo>
                    <a:pt x="951" y="2163"/>
                    <a:pt x="953" y="2163"/>
                    <a:pt x="955" y="2163"/>
                  </a:cubicBezTo>
                  <a:cubicBezTo>
                    <a:pt x="957" y="2164"/>
                    <a:pt x="959" y="2164"/>
                    <a:pt x="961" y="2165"/>
                  </a:cubicBezTo>
                  <a:cubicBezTo>
                    <a:pt x="962" y="2165"/>
                    <a:pt x="962" y="2165"/>
                    <a:pt x="963" y="2165"/>
                  </a:cubicBezTo>
                  <a:cubicBezTo>
                    <a:pt x="963" y="2165"/>
                    <a:pt x="963" y="2165"/>
                    <a:pt x="964" y="2165"/>
                  </a:cubicBezTo>
                  <a:cubicBezTo>
                    <a:pt x="965" y="2165"/>
                    <a:pt x="966" y="2166"/>
                    <a:pt x="966" y="2166"/>
                  </a:cubicBezTo>
                  <a:cubicBezTo>
                    <a:pt x="967" y="2166"/>
                    <a:pt x="968" y="2167"/>
                    <a:pt x="969" y="2167"/>
                  </a:cubicBezTo>
                  <a:cubicBezTo>
                    <a:pt x="969" y="2167"/>
                    <a:pt x="970" y="2167"/>
                    <a:pt x="971" y="2168"/>
                  </a:cubicBezTo>
                  <a:cubicBezTo>
                    <a:pt x="971" y="2168"/>
                    <a:pt x="972" y="2168"/>
                    <a:pt x="972" y="2169"/>
                  </a:cubicBezTo>
                  <a:cubicBezTo>
                    <a:pt x="973" y="2169"/>
                    <a:pt x="973" y="2169"/>
                    <a:pt x="974" y="2169"/>
                  </a:cubicBezTo>
                  <a:cubicBezTo>
                    <a:pt x="975" y="2170"/>
                    <a:pt x="975" y="2170"/>
                    <a:pt x="976" y="2171"/>
                  </a:cubicBezTo>
                  <a:cubicBezTo>
                    <a:pt x="976" y="2171"/>
                    <a:pt x="976" y="2171"/>
                    <a:pt x="976" y="2171"/>
                  </a:cubicBezTo>
                  <a:cubicBezTo>
                    <a:pt x="976" y="2171"/>
                    <a:pt x="976" y="2171"/>
                    <a:pt x="976" y="2171"/>
                  </a:cubicBezTo>
                  <a:cubicBezTo>
                    <a:pt x="976" y="2170"/>
                    <a:pt x="975" y="2169"/>
                    <a:pt x="975" y="2168"/>
                  </a:cubicBezTo>
                  <a:cubicBezTo>
                    <a:pt x="975" y="2168"/>
                    <a:pt x="974" y="2167"/>
                    <a:pt x="974" y="2167"/>
                  </a:cubicBezTo>
                  <a:cubicBezTo>
                    <a:pt x="973" y="2166"/>
                    <a:pt x="973" y="2166"/>
                    <a:pt x="972" y="2165"/>
                  </a:cubicBezTo>
                  <a:cubicBezTo>
                    <a:pt x="972" y="2165"/>
                    <a:pt x="971" y="2164"/>
                    <a:pt x="971" y="2164"/>
                  </a:cubicBezTo>
                  <a:cubicBezTo>
                    <a:pt x="970" y="2163"/>
                    <a:pt x="969" y="2163"/>
                    <a:pt x="968" y="2162"/>
                  </a:cubicBezTo>
                  <a:cubicBezTo>
                    <a:pt x="967" y="2161"/>
                    <a:pt x="965" y="2160"/>
                    <a:pt x="963" y="2159"/>
                  </a:cubicBezTo>
                  <a:cubicBezTo>
                    <a:pt x="961" y="2158"/>
                    <a:pt x="959" y="2157"/>
                    <a:pt x="957" y="2157"/>
                  </a:cubicBezTo>
                  <a:cubicBezTo>
                    <a:pt x="956" y="2156"/>
                    <a:pt x="955" y="2156"/>
                    <a:pt x="953" y="2156"/>
                  </a:cubicBezTo>
                  <a:cubicBezTo>
                    <a:pt x="952" y="2155"/>
                    <a:pt x="951" y="2155"/>
                    <a:pt x="950" y="2155"/>
                  </a:cubicBezTo>
                  <a:cubicBezTo>
                    <a:pt x="948" y="2155"/>
                    <a:pt x="945" y="2154"/>
                    <a:pt x="943" y="2154"/>
                  </a:cubicBezTo>
                  <a:cubicBezTo>
                    <a:pt x="940" y="2154"/>
                    <a:pt x="938" y="2154"/>
                    <a:pt x="936" y="2154"/>
                  </a:cubicBezTo>
                  <a:cubicBezTo>
                    <a:pt x="935" y="2154"/>
                    <a:pt x="933" y="2154"/>
                    <a:pt x="932" y="2154"/>
                  </a:cubicBezTo>
                  <a:cubicBezTo>
                    <a:pt x="931" y="2154"/>
                    <a:pt x="930" y="2154"/>
                    <a:pt x="929" y="2154"/>
                  </a:cubicBezTo>
                  <a:cubicBezTo>
                    <a:pt x="927" y="2154"/>
                    <a:pt x="925" y="2154"/>
                    <a:pt x="923" y="2154"/>
                  </a:cubicBezTo>
                  <a:cubicBezTo>
                    <a:pt x="921" y="2154"/>
                    <a:pt x="919" y="2154"/>
                    <a:pt x="918" y="2153"/>
                  </a:cubicBezTo>
                  <a:cubicBezTo>
                    <a:pt x="917" y="2153"/>
                    <a:pt x="916" y="2153"/>
                    <a:pt x="915" y="2153"/>
                  </a:cubicBezTo>
                  <a:cubicBezTo>
                    <a:pt x="915" y="2153"/>
                    <a:pt x="914" y="2153"/>
                    <a:pt x="914" y="2153"/>
                  </a:cubicBezTo>
                  <a:cubicBezTo>
                    <a:pt x="912" y="2151"/>
                    <a:pt x="910" y="2149"/>
                    <a:pt x="908" y="2147"/>
                  </a:cubicBezTo>
                  <a:cubicBezTo>
                    <a:pt x="906" y="2145"/>
                    <a:pt x="906" y="2145"/>
                    <a:pt x="906" y="2145"/>
                  </a:cubicBezTo>
                  <a:cubicBezTo>
                    <a:pt x="906" y="2144"/>
                    <a:pt x="906" y="2144"/>
                    <a:pt x="906" y="2144"/>
                  </a:cubicBezTo>
                  <a:cubicBezTo>
                    <a:pt x="906" y="2143"/>
                    <a:pt x="906" y="2143"/>
                    <a:pt x="906" y="2143"/>
                  </a:cubicBezTo>
                  <a:cubicBezTo>
                    <a:pt x="905" y="2142"/>
                    <a:pt x="905" y="2142"/>
                    <a:pt x="905" y="2142"/>
                  </a:cubicBezTo>
                  <a:cubicBezTo>
                    <a:pt x="904" y="2141"/>
                    <a:pt x="904" y="2140"/>
                    <a:pt x="903" y="2138"/>
                  </a:cubicBezTo>
                  <a:cubicBezTo>
                    <a:pt x="903" y="2138"/>
                    <a:pt x="903" y="2138"/>
                    <a:pt x="903" y="2138"/>
                  </a:cubicBezTo>
                  <a:cubicBezTo>
                    <a:pt x="903" y="2138"/>
                    <a:pt x="903" y="2138"/>
                    <a:pt x="903" y="2138"/>
                  </a:cubicBezTo>
                  <a:cubicBezTo>
                    <a:pt x="902" y="2137"/>
                    <a:pt x="902" y="2137"/>
                    <a:pt x="902" y="2137"/>
                  </a:cubicBezTo>
                  <a:cubicBezTo>
                    <a:pt x="902" y="2136"/>
                    <a:pt x="902" y="2136"/>
                    <a:pt x="902" y="2136"/>
                  </a:cubicBezTo>
                  <a:cubicBezTo>
                    <a:pt x="901" y="2134"/>
                    <a:pt x="901" y="2134"/>
                    <a:pt x="901" y="2134"/>
                  </a:cubicBezTo>
                  <a:cubicBezTo>
                    <a:pt x="901" y="2134"/>
                    <a:pt x="901" y="2134"/>
                    <a:pt x="901" y="2134"/>
                  </a:cubicBezTo>
                  <a:cubicBezTo>
                    <a:pt x="901" y="2134"/>
                    <a:pt x="901" y="2134"/>
                    <a:pt x="901" y="2134"/>
                  </a:cubicBezTo>
                  <a:cubicBezTo>
                    <a:pt x="901" y="2133"/>
                    <a:pt x="901" y="2133"/>
                    <a:pt x="901" y="2133"/>
                  </a:cubicBezTo>
                  <a:cubicBezTo>
                    <a:pt x="901" y="2132"/>
                    <a:pt x="900" y="2130"/>
                    <a:pt x="900" y="2129"/>
                  </a:cubicBezTo>
                  <a:cubicBezTo>
                    <a:pt x="900" y="2125"/>
                    <a:pt x="900" y="2122"/>
                    <a:pt x="900" y="2119"/>
                  </a:cubicBezTo>
                  <a:cubicBezTo>
                    <a:pt x="901" y="2112"/>
                    <a:pt x="903" y="2106"/>
                    <a:pt x="905" y="2099"/>
                  </a:cubicBezTo>
                  <a:cubicBezTo>
                    <a:pt x="906" y="2098"/>
                    <a:pt x="906" y="2096"/>
                    <a:pt x="907" y="2095"/>
                  </a:cubicBezTo>
                  <a:cubicBezTo>
                    <a:pt x="907" y="2094"/>
                    <a:pt x="908" y="2093"/>
                    <a:pt x="908" y="2092"/>
                  </a:cubicBezTo>
                  <a:cubicBezTo>
                    <a:pt x="908" y="2092"/>
                    <a:pt x="909" y="2091"/>
                    <a:pt x="909" y="2090"/>
                  </a:cubicBezTo>
                  <a:cubicBezTo>
                    <a:pt x="910" y="2087"/>
                    <a:pt x="912" y="2084"/>
                    <a:pt x="913" y="2081"/>
                  </a:cubicBezTo>
                  <a:cubicBezTo>
                    <a:pt x="915" y="2076"/>
                    <a:pt x="918" y="2070"/>
                    <a:pt x="920" y="2066"/>
                  </a:cubicBezTo>
                  <a:cubicBezTo>
                    <a:pt x="922" y="2063"/>
                    <a:pt x="923" y="2061"/>
                    <a:pt x="924" y="2058"/>
                  </a:cubicBezTo>
                  <a:cubicBezTo>
                    <a:pt x="952" y="2039"/>
                    <a:pt x="975" y="2022"/>
                    <a:pt x="982" y="2005"/>
                  </a:cubicBezTo>
                  <a:cubicBezTo>
                    <a:pt x="978" y="2019"/>
                    <a:pt x="976" y="2035"/>
                    <a:pt x="977" y="2052"/>
                  </a:cubicBezTo>
                  <a:cubicBezTo>
                    <a:pt x="976" y="2052"/>
                    <a:pt x="976" y="2053"/>
                    <a:pt x="976" y="2054"/>
                  </a:cubicBezTo>
                  <a:cubicBezTo>
                    <a:pt x="974" y="2056"/>
                    <a:pt x="973" y="2059"/>
                    <a:pt x="971" y="2062"/>
                  </a:cubicBezTo>
                  <a:cubicBezTo>
                    <a:pt x="970" y="2063"/>
                    <a:pt x="969" y="2064"/>
                    <a:pt x="968" y="2066"/>
                  </a:cubicBezTo>
                  <a:cubicBezTo>
                    <a:pt x="967" y="2066"/>
                    <a:pt x="967" y="2067"/>
                    <a:pt x="966" y="2068"/>
                  </a:cubicBezTo>
                  <a:cubicBezTo>
                    <a:pt x="966" y="2068"/>
                    <a:pt x="965" y="2069"/>
                    <a:pt x="964" y="2070"/>
                  </a:cubicBezTo>
                  <a:cubicBezTo>
                    <a:pt x="963" y="2071"/>
                    <a:pt x="962" y="2072"/>
                    <a:pt x="960" y="2074"/>
                  </a:cubicBezTo>
                  <a:cubicBezTo>
                    <a:pt x="959" y="2075"/>
                    <a:pt x="958" y="2076"/>
                    <a:pt x="956" y="2078"/>
                  </a:cubicBezTo>
                  <a:cubicBezTo>
                    <a:pt x="955" y="2079"/>
                    <a:pt x="953" y="2081"/>
                    <a:pt x="952" y="2082"/>
                  </a:cubicBezTo>
                  <a:cubicBezTo>
                    <a:pt x="952" y="2083"/>
                    <a:pt x="951" y="2083"/>
                    <a:pt x="951" y="2084"/>
                  </a:cubicBezTo>
                  <a:cubicBezTo>
                    <a:pt x="951" y="2084"/>
                    <a:pt x="951" y="2084"/>
                    <a:pt x="951" y="2084"/>
                  </a:cubicBezTo>
                  <a:cubicBezTo>
                    <a:pt x="950" y="2084"/>
                    <a:pt x="950" y="2084"/>
                    <a:pt x="950" y="2084"/>
                  </a:cubicBezTo>
                  <a:cubicBezTo>
                    <a:pt x="950" y="2085"/>
                    <a:pt x="950" y="2085"/>
                    <a:pt x="950" y="2085"/>
                  </a:cubicBezTo>
                  <a:cubicBezTo>
                    <a:pt x="950" y="2085"/>
                    <a:pt x="950" y="2085"/>
                    <a:pt x="950" y="2085"/>
                  </a:cubicBezTo>
                  <a:cubicBezTo>
                    <a:pt x="948" y="2087"/>
                    <a:pt x="948" y="2087"/>
                    <a:pt x="948" y="2087"/>
                  </a:cubicBezTo>
                  <a:cubicBezTo>
                    <a:pt x="948" y="2088"/>
                    <a:pt x="947" y="2089"/>
                    <a:pt x="946" y="2090"/>
                  </a:cubicBezTo>
                  <a:cubicBezTo>
                    <a:pt x="946" y="2091"/>
                    <a:pt x="946" y="2091"/>
                    <a:pt x="946" y="2091"/>
                  </a:cubicBezTo>
                  <a:cubicBezTo>
                    <a:pt x="945" y="2092"/>
                    <a:pt x="945" y="2092"/>
                    <a:pt x="945" y="2092"/>
                  </a:cubicBezTo>
                  <a:cubicBezTo>
                    <a:pt x="945" y="2093"/>
                    <a:pt x="945" y="2093"/>
                    <a:pt x="945" y="2093"/>
                  </a:cubicBezTo>
                  <a:cubicBezTo>
                    <a:pt x="944" y="2094"/>
                    <a:pt x="944" y="2095"/>
                    <a:pt x="943" y="2096"/>
                  </a:cubicBezTo>
                  <a:cubicBezTo>
                    <a:pt x="943" y="2097"/>
                    <a:pt x="942" y="2098"/>
                    <a:pt x="942" y="2099"/>
                  </a:cubicBezTo>
                  <a:cubicBezTo>
                    <a:pt x="941" y="2100"/>
                    <a:pt x="941" y="2102"/>
                    <a:pt x="940" y="2104"/>
                  </a:cubicBezTo>
                  <a:cubicBezTo>
                    <a:pt x="940" y="2105"/>
                    <a:pt x="939" y="2106"/>
                    <a:pt x="939" y="2107"/>
                  </a:cubicBezTo>
                  <a:cubicBezTo>
                    <a:pt x="939" y="2108"/>
                    <a:pt x="939" y="2108"/>
                    <a:pt x="939" y="2109"/>
                  </a:cubicBezTo>
                  <a:cubicBezTo>
                    <a:pt x="939" y="2109"/>
                    <a:pt x="939" y="2110"/>
                    <a:pt x="939" y="2110"/>
                  </a:cubicBezTo>
                  <a:cubicBezTo>
                    <a:pt x="938" y="2111"/>
                    <a:pt x="938" y="2112"/>
                    <a:pt x="938" y="2113"/>
                  </a:cubicBezTo>
                  <a:cubicBezTo>
                    <a:pt x="938" y="2114"/>
                    <a:pt x="938" y="2115"/>
                    <a:pt x="938" y="2116"/>
                  </a:cubicBezTo>
                  <a:cubicBezTo>
                    <a:pt x="938" y="2117"/>
                    <a:pt x="938" y="2117"/>
                    <a:pt x="938" y="2117"/>
                  </a:cubicBezTo>
                  <a:cubicBezTo>
                    <a:pt x="938" y="2118"/>
                    <a:pt x="938" y="2118"/>
                    <a:pt x="938" y="2119"/>
                  </a:cubicBezTo>
                  <a:cubicBezTo>
                    <a:pt x="937" y="2120"/>
                    <a:pt x="937" y="2121"/>
                    <a:pt x="937" y="2122"/>
                  </a:cubicBezTo>
                  <a:cubicBezTo>
                    <a:pt x="937" y="2123"/>
                    <a:pt x="937" y="2123"/>
                    <a:pt x="937" y="2124"/>
                  </a:cubicBezTo>
                  <a:cubicBezTo>
                    <a:pt x="938" y="2125"/>
                    <a:pt x="938" y="2126"/>
                    <a:pt x="938" y="2127"/>
                  </a:cubicBezTo>
                  <a:cubicBezTo>
                    <a:pt x="938" y="2128"/>
                    <a:pt x="938" y="2129"/>
                    <a:pt x="938" y="2129"/>
                  </a:cubicBezTo>
                  <a:cubicBezTo>
                    <a:pt x="938" y="2130"/>
                    <a:pt x="938" y="2131"/>
                    <a:pt x="938" y="2132"/>
                  </a:cubicBezTo>
                  <a:cubicBezTo>
                    <a:pt x="939" y="2135"/>
                    <a:pt x="940" y="2138"/>
                    <a:pt x="940" y="2140"/>
                  </a:cubicBezTo>
                  <a:cubicBezTo>
                    <a:pt x="941" y="2141"/>
                    <a:pt x="941" y="2142"/>
                    <a:pt x="942" y="2143"/>
                  </a:cubicBezTo>
                  <a:cubicBezTo>
                    <a:pt x="942" y="2144"/>
                    <a:pt x="942" y="2145"/>
                    <a:pt x="943" y="2146"/>
                  </a:cubicBezTo>
                  <a:cubicBezTo>
                    <a:pt x="943" y="2146"/>
                    <a:pt x="943" y="2147"/>
                    <a:pt x="943" y="2147"/>
                  </a:cubicBezTo>
                  <a:cubicBezTo>
                    <a:pt x="943" y="2147"/>
                    <a:pt x="944" y="2148"/>
                    <a:pt x="944" y="2148"/>
                  </a:cubicBezTo>
                  <a:cubicBezTo>
                    <a:pt x="944" y="2149"/>
                    <a:pt x="944" y="2149"/>
                    <a:pt x="945" y="2150"/>
                  </a:cubicBezTo>
                  <a:cubicBezTo>
                    <a:pt x="945" y="2150"/>
                    <a:pt x="945" y="2151"/>
                    <a:pt x="945" y="2151"/>
                  </a:cubicBezTo>
                  <a:cubicBezTo>
                    <a:pt x="945" y="2151"/>
                    <a:pt x="945" y="2150"/>
                    <a:pt x="945" y="2149"/>
                  </a:cubicBezTo>
                  <a:cubicBezTo>
                    <a:pt x="945" y="2149"/>
                    <a:pt x="945" y="2148"/>
                    <a:pt x="945" y="2148"/>
                  </a:cubicBezTo>
                  <a:cubicBezTo>
                    <a:pt x="945" y="2147"/>
                    <a:pt x="945" y="2147"/>
                    <a:pt x="944" y="2147"/>
                  </a:cubicBezTo>
                  <a:cubicBezTo>
                    <a:pt x="944" y="2146"/>
                    <a:pt x="944" y="2146"/>
                    <a:pt x="944" y="2145"/>
                  </a:cubicBezTo>
                  <a:cubicBezTo>
                    <a:pt x="944" y="2145"/>
                    <a:pt x="944" y="2144"/>
                    <a:pt x="944" y="2143"/>
                  </a:cubicBezTo>
                  <a:cubicBezTo>
                    <a:pt x="944" y="2142"/>
                    <a:pt x="943" y="2140"/>
                    <a:pt x="943" y="2139"/>
                  </a:cubicBezTo>
                  <a:cubicBezTo>
                    <a:pt x="943" y="2137"/>
                    <a:pt x="943" y="2134"/>
                    <a:pt x="943" y="2131"/>
                  </a:cubicBezTo>
                  <a:cubicBezTo>
                    <a:pt x="943" y="2131"/>
                    <a:pt x="943" y="2130"/>
                    <a:pt x="943" y="2129"/>
                  </a:cubicBezTo>
                  <a:cubicBezTo>
                    <a:pt x="943" y="2128"/>
                    <a:pt x="943" y="2128"/>
                    <a:pt x="943" y="2127"/>
                  </a:cubicBezTo>
                  <a:cubicBezTo>
                    <a:pt x="943" y="2125"/>
                    <a:pt x="943" y="2124"/>
                    <a:pt x="943" y="2122"/>
                  </a:cubicBezTo>
                  <a:cubicBezTo>
                    <a:pt x="943" y="2121"/>
                    <a:pt x="944" y="2120"/>
                    <a:pt x="944" y="2120"/>
                  </a:cubicBezTo>
                  <a:cubicBezTo>
                    <a:pt x="944" y="2119"/>
                    <a:pt x="944" y="2119"/>
                    <a:pt x="944" y="2118"/>
                  </a:cubicBezTo>
                  <a:cubicBezTo>
                    <a:pt x="944" y="2118"/>
                    <a:pt x="944" y="2117"/>
                    <a:pt x="944" y="2117"/>
                  </a:cubicBezTo>
                  <a:cubicBezTo>
                    <a:pt x="944" y="2116"/>
                    <a:pt x="945" y="2115"/>
                    <a:pt x="945" y="2114"/>
                  </a:cubicBezTo>
                  <a:cubicBezTo>
                    <a:pt x="945" y="2114"/>
                    <a:pt x="945" y="2113"/>
                    <a:pt x="945" y="2112"/>
                  </a:cubicBezTo>
                  <a:cubicBezTo>
                    <a:pt x="946" y="2111"/>
                    <a:pt x="946" y="2111"/>
                    <a:pt x="946" y="2111"/>
                  </a:cubicBezTo>
                  <a:cubicBezTo>
                    <a:pt x="946" y="2110"/>
                    <a:pt x="946" y="2110"/>
                    <a:pt x="946" y="2109"/>
                  </a:cubicBezTo>
                  <a:cubicBezTo>
                    <a:pt x="946" y="2108"/>
                    <a:pt x="947" y="2108"/>
                    <a:pt x="947" y="2107"/>
                  </a:cubicBezTo>
                  <a:cubicBezTo>
                    <a:pt x="947" y="2106"/>
                    <a:pt x="948" y="2105"/>
                    <a:pt x="948" y="2104"/>
                  </a:cubicBezTo>
                  <a:cubicBezTo>
                    <a:pt x="948" y="2104"/>
                    <a:pt x="948" y="2103"/>
                    <a:pt x="949" y="2103"/>
                  </a:cubicBezTo>
                  <a:cubicBezTo>
                    <a:pt x="949" y="2102"/>
                    <a:pt x="949" y="2102"/>
                    <a:pt x="949" y="2102"/>
                  </a:cubicBezTo>
                  <a:cubicBezTo>
                    <a:pt x="949" y="2101"/>
                    <a:pt x="949" y="2101"/>
                    <a:pt x="950" y="2101"/>
                  </a:cubicBezTo>
                  <a:cubicBezTo>
                    <a:pt x="949" y="2102"/>
                    <a:pt x="949" y="2104"/>
                    <a:pt x="950" y="2106"/>
                  </a:cubicBezTo>
                  <a:cubicBezTo>
                    <a:pt x="950" y="2107"/>
                    <a:pt x="950" y="2109"/>
                    <a:pt x="950" y="2110"/>
                  </a:cubicBezTo>
                  <a:cubicBezTo>
                    <a:pt x="950" y="2112"/>
                    <a:pt x="951" y="2113"/>
                    <a:pt x="951" y="2115"/>
                  </a:cubicBezTo>
                  <a:cubicBezTo>
                    <a:pt x="951" y="2115"/>
                    <a:pt x="952" y="2115"/>
                    <a:pt x="952" y="2116"/>
                  </a:cubicBezTo>
                  <a:cubicBezTo>
                    <a:pt x="952" y="2117"/>
                    <a:pt x="952" y="2117"/>
                    <a:pt x="952" y="2117"/>
                  </a:cubicBezTo>
                  <a:cubicBezTo>
                    <a:pt x="952" y="2117"/>
                    <a:pt x="952" y="2117"/>
                    <a:pt x="952" y="2117"/>
                  </a:cubicBezTo>
                  <a:cubicBezTo>
                    <a:pt x="953" y="2118"/>
                    <a:pt x="953" y="2118"/>
                    <a:pt x="953" y="2118"/>
                  </a:cubicBezTo>
                  <a:cubicBezTo>
                    <a:pt x="953" y="2118"/>
                    <a:pt x="953" y="2118"/>
                    <a:pt x="953" y="2119"/>
                  </a:cubicBezTo>
                  <a:cubicBezTo>
                    <a:pt x="954" y="2120"/>
                    <a:pt x="955" y="2121"/>
                    <a:pt x="956" y="2122"/>
                  </a:cubicBezTo>
                  <a:cubicBezTo>
                    <a:pt x="958" y="2125"/>
                    <a:pt x="960" y="2127"/>
                    <a:pt x="961" y="2129"/>
                  </a:cubicBezTo>
                  <a:cubicBezTo>
                    <a:pt x="962" y="2129"/>
                    <a:pt x="962" y="2130"/>
                    <a:pt x="963" y="2130"/>
                  </a:cubicBezTo>
                  <a:cubicBezTo>
                    <a:pt x="963" y="2131"/>
                    <a:pt x="963" y="2131"/>
                    <a:pt x="963" y="2131"/>
                  </a:cubicBezTo>
                  <a:cubicBezTo>
                    <a:pt x="964" y="2131"/>
                    <a:pt x="964" y="2131"/>
                    <a:pt x="964" y="2131"/>
                  </a:cubicBezTo>
                  <a:cubicBezTo>
                    <a:pt x="965" y="2132"/>
                    <a:pt x="965" y="2132"/>
                    <a:pt x="965" y="2132"/>
                  </a:cubicBezTo>
                  <a:cubicBezTo>
                    <a:pt x="965" y="2133"/>
                    <a:pt x="965" y="2133"/>
                    <a:pt x="965" y="2133"/>
                  </a:cubicBezTo>
                  <a:cubicBezTo>
                    <a:pt x="965" y="2133"/>
                    <a:pt x="966" y="2134"/>
                    <a:pt x="966" y="2134"/>
                  </a:cubicBezTo>
                  <a:cubicBezTo>
                    <a:pt x="968" y="2136"/>
                    <a:pt x="969" y="2138"/>
                    <a:pt x="970" y="2140"/>
                  </a:cubicBezTo>
                  <a:cubicBezTo>
                    <a:pt x="972" y="2142"/>
                    <a:pt x="973" y="2143"/>
                    <a:pt x="974" y="2145"/>
                  </a:cubicBezTo>
                  <a:cubicBezTo>
                    <a:pt x="975" y="2147"/>
                    <a:pt x="975" y="2148"/>
                    <a:pt x="976" y="2150"/>
                  </a:cubicBezTo>
                  <a:cubicBezTo>
                    <a:pt x="977" y="2151"/>
                    <a:pt x="978" y="2153"/>
                    <a:pt x="978" y="2154"/>
                  </a:cubicBezTo>
                  <a:cubicBezTo>
                    <a:pt x="979" y="2155"/>
                    <a:pt x="979" y="2156"/>
                    <a:pt x="979" y="2156"/>
                  </a:cubicBezTo>
                  <a:cubicBezTo>
                    <a:pt x="979" y="2157"/>
                    <a:pt x="980" y="2157"/>
                    <a:pt x="980" y="2157"/>
                  </a:cubicBezTo>
                  <a:cubicBezTo>
                    <a:pt x="980" y="2157"/>
                    <a:pt x="980" y="2157"/>
                    <a:pt x="980" y="2156"/>
                  </a:cubicBezTo>
                  <a:cubicBezTo>
                    <a:pt x="980" y="2156"/>
                    <a:pt x="980" y="2155"/>
                    <a:pt x="980" y="2153"/>
                  </a:cubicBezTo>
                  <a:cubicBezTo>
                    <a:pt x="980" y="2152"/>
                    <a:pt x="979" y="2151"/>
                    <a:pt x="979" y="2149"/>
                  </a:cubicBezTo>
                  <a:cubicBezTo>
                    <a:pt x="979" y="2147"/>
                    <a:pt x="979" y="2145"/>
                    <a:pt x="978" y="2143"/>
                  </a:cubicBezTo>
                  <a:cubicBezTo>
                    <a:pt x="977" y="2141"/>
                    <a:pt x="977" y="2139"/>
                    <a:pt x="976" y="2137"/>
                  </a:cubicBezTo>
                  <a:cubicBezTo>
                    <a:pt x="975" y="2135"/>
                    <a:pt x="973" y="2132"/>
                    <a:pt x="972" y="2130"/>
                  </a:cubicBezTo>
                  <a:cubicBezTo>
                    <a:pt x="972" y="2130"/>
                    <a:pt x="971" y="2129"/>
                    <a:pt x="971" y="2128"/>
                  </a:cubicBezTo>
                  <a:cubicBezTo>
                    <a:pt x="970" y="2128"/>
                    <a:pt x="970" y="2128"/>
                    <a:pt x="970" y="2128"/>
                  </a:cubicBezTo>
                  <a:cubicBezTo>
                    <a:pt x="970" y="2127"/>
                    <a:pt x="970" y="2127"/>
                    <a:pt x="970" y="2127"/>
                  </a:cubicBezTo>
                  <a:cubicBezTo>
                    <a:pt x="969" y="2126"/>
                    <a:pt x="969" y="2126"/>
                    <a:pt x="969" y="2126"/>
                  </a:cubicBezTo>
                  <a:cubicBezTo>
                    <a:pt x="968" y="2125"/>
                    <a:pt x="968" y="2125"/>
                    <a:pt x="968" y="2125"/>
                  </a:cubicBezTo>
                  <a:cubicBezTo>
                    <a:pt x="968" y="2125"/>
                    <a:pt x="968" y="2124"/>
                    <a:pt x="967" y="2124"/>
                  </a:cubicBezTo>
                  <a:cubicBezTo>
                    <a:pt x="965" y="2121"/>
                    <a:pt x="964" y="2120"/>
                    <a:pt x="962" y="2118"/>
                  </a:cubicBezTo>
                  <a:cubicBezTo>
                    <a:pt x="961" y="2117"/>
                    <a:pt x="961" y="2116"/>
                    <a:pt x="960" y="2115"/>
                  </a:cubicBezTo>
                  <a:cubicBezTo>
                    <a:pt x="960" y="2114"/>
                    <a:pt x="960" y="2114"/>
                    <a:pt x="960" y="2114"/>
                  </a:cubicBezTo>
                  <a:cubicBezTo>
                    <a:pt x="959" y="2114"/>
                    <a:pt x="959" y="2114"/>
                    <a:pt x="959" y="2114"/>
                  </a:cubicBezTo>
                  <a:cubicBezTo>
                    <a:pt x="959" y="2114"/>
                    <a:pt x="959" y="2113"/>
                    <a:pt x="959" y="2113"/>
                  </a:cubicBezTo>
                  <a:cubicBezTo>
                    <a:pt x="959" y="2112"/>
                    <a:pt x="959" y="2112"/>
                    <a:pt x="959" y="2112"/>
                  </a:cubicBezTo>
                  <a:cubicBezTo>
                    <a:pt x="958" y="2112"/>
                    <a:pt x="958" y="2112"/>
                    <a:pt x="958" y="2112"/>
                  </a:cubicBezTo>
                  <a:cubicBezTo>
                    <a:pt x="958" y="2111"/>
                    <a:pt x="958" y="2110"/>
                    <a:pt x="957" y="2109"/>
                  </a:cubicBezTo>
                  <a:cubicBezTo>
                    <a:pt x="957" y="2107"/>
                    <a:pt x="957" y="2106"/>
                    <a:pt x="957" y="2105"/>
                  </a:cubicBezTo>
                  <a:cubicBezTo>
                    <a:pt x="956" y="2103"/>
                    <a:pt x="956" y="2101"/>
                    <a:pt x="956" y="2098"/>
                  </a:cubicBezTo>
                  <a:cubicBezTo>
                    <a:pt x="955" y="2096"/>
                    <a:pt x="955" y="2094"/>
                    <a:pt x="955" y="2092"/>
                  </a:cubicBezTo>
                  <a:cubicBezTo>
                    <a:pt x="955" y="2092"/>
                    <a:pt x="955" y="2091"/>
                    <a:pt x="955" y="2091"/>
                  </a:cubicBezTo>
                  <a:cubicBezTo>
                    <a:pt x="956" y="2089"/>
                    <a:pt x="956" y="2089"/>
                    <a:pt x="956" y="2089"/>
                  </a:cubicBezTo>
                  <a:cubicBezTo>
                    <a:pt x="957" y="2088"/>
                    <a:pt x="957" y="2088"/>
                    <a:pt x="957" y="2088"/>
                  </a:cubicBezTo>
                  <a:cubicBezTo>
                    <a:pt x="957" y="2088"/>
                    <a:pt x="958" y="2088"/>
                    <a:pt x="958" y="2087"/>
                  </a:cubicBezTo>
                  <a:cubicBezTo>
                    <a:pt x="959" y="2086"/>
                    <a:pt x="960" y="2084"/>
                    <a:pt x="962" y="2083"/>
                  </a:cubicBezTo>
                  <a:cubicBezTo>
                    <a:pt x="963" y="2082"/>
                    <a:pt x="964" y="2080"/>
                    <a:pt x="966" y="2079"/>
                  </a:cubicBezTo>
                  <a:cubicBezTo>
                    <a:pt x="967" y="2077"/>
                    <a:pt x="968" y="2076"/>
                    <a:pt x="970" y="2074"/>
                  </a:cubicBezTo>
                  <a:cubicBezTo>
                    <a:pt x="970" y="2073"/>
                    <a:pt x="971" y="2073"/>
                    <a:pt x="971" y="2072"/>
                  </a:cubicBezTo>
                  <a:cubicBezTo>
                    <a:pt x="972" y="2071"/>
                    <a:pt x="973" y="2070"/>
                    <a:pt x="973" y="2070"/>
                  </a:cubicBezTo>
                  <a:cubicBezTo>
                    <a:pt x="974" y="2068"/>
                    <a:pt x="975" y="2066"/>
                    <a:pt x="976" y="2065"/>
                  </a:cubicBezTo>
                  <a:cubicBezTo>
                    <a:pt x="976" y="2064"/>
                    <a:pt x="977" y="2063"/>
                    <a:pt x="977" y="2062"/>
                  </a:cubicBezTo>
                  <a:cubicBezTo>
                    <a:pt x="980" y="2095"/>
                    <a:pt x="994" y="2134"/>
                    <a:pt x="1028" y="2180"/>
                  </a:cubicBezTo>
                  <a:cubicBezTo>
                    <a:pt x="1031" y="2184"/>
                    <a:pt x="1033" y="2188"/>
                    <a:pt x="1036" y="2193"/>
                  </a:cubicBezTo>
                  <a:cubicBezTo>
                    <a:pt x="1036" y="2194"/>
                    <a:pt x="1036" y="2196"/>
                    <a:pt x="1037" y="2198"/>
                  </a:cubicBezTo>
                  <a:cubicBezTo>
                    <a:pt x="1038" y="2203"/>
                    <a:pt x="1039" y="2209"/>
                    <a:pt x="1041" y="2216"/>
                  </a:cubicBezTo>
                  <a:cubicBezTo>
                    <a:pt x="1042" y="2219"/>
                    <a:pt x="1043" y="2223"/>
                    <a:pt x="1044" y="2227"/>
                  </a:cubicBezTo>
                  <a:cubicBezTo>
                    <a:pt x="1045" y="2230"/>
                    <a:pt x="1046" y="2234"/>
                    <a:pt x="1046" y="2239"/>
                  </a:cubicBezTo>
                  <a:cubicBezTo>
                    <a:pt x="1047" y="2239"/>
                    <a:pt x="1047" y="2240"/>
                    <a:pt x="1047" y="2240"/>
                  </a:cubicBezTo>
                  <a:cubicBezTo>
                    <a:pt x="1047" y="2241"/>
                    <a:pt x="1047" y="2241"/>
                    <a:pt x="1047" y="2241"/>
                  </a:cubicBezTo>
                  <a:cubicBezTo>
                    <a:pt x="1047" y="2241"/>
                    <a:pt x="1047" y="2241"/>
                    <a:pt x="1047" y="2241"/>
                  </a:cubicBezTo>
                  <a:cubicBezTo>
                    <a:pt x="1047" y="2242"/>
                    <a:pt x="1047" y="2242"/>
                    <a:pt x="1047" y="2242"/>
                  </a:cubicBezTo>
                  <a:cubicBezTo>
                    <a:pt x="1047" y="2243"/>
                    <a:pt x="1047" y="2244"/>
                    <a:pt x="1048" y="2245"/>
                  </a:cubicBezTo>
                  <a:cubicBezTo>
                    <a:pt x="1048" y="2246"/>
                    <a:pt x="1048" y="2247"/>
                    <a:pt x="1048" y="2248"/>
                  </a:cubicBezTo>
                  <a:cubicBezTo>
                    <a:pt x="1048" y="2249"/>
                    <a:pt x="1048" y="2250"/>
                    <a:pt x="1049" y="2250"/>
                  </a:cubicBezTo>
                  <a:cubicBezTo>
                    <a:pt x="1049" y="2251"/>
                    <a:pt x="1049" y="2251"/>
                    <a:pt x="1049" y="2252"/>
                  </a:cubicBezTo>
                  <a:cubicBezTo>
                    <a:pt x="1049" y="2254"/>
                    <a:pt x="1049" y="2256"/>
                    <a:pt x="1050" y="2259"/>
                  </a:cubicBezTo>
                  <a:cubicBezTo>
                    <a:pt x="1050" y="2261"/>
                    <a:pt x="1050" y="2264"/>
                    <a:pt x="1050" y="2266"/>
                  </a:cubicBezTo>
                  <a:cubicBezTo>
                    <a:pt x="1051" y="2276"/>
                    <a:pt x="1050" y="2286"/>
                    <a:pt x="1049" y="2297"/>
                  </a:cubicBezTo>
                  <a:cubicBezTo>
                    <a:pt x="1049" y="2300"/>
                    <a:pt x="1049" y="2302"/>
                    <a:pt x="1049" y="2305"/>
                  </a:cubicBezTo>
                  <a:cubicBezTo>
                    <a:pt x="1049" y="2306"/>
                    <a:pt x="1048" y="2306"/>
                    <a:pt x="1048" y="2307"/>
                  </a:cubicBezTo>
                  <a:cubicBezTo>
                    <a:pt x="1048" y="2309"/>
                    <a:pt x="1047" y="2311"/>
                    <a:pt x="1046" y="2313"/>
                  </a:cubicBezTo>
                  <a:cubicBezTo>
                    <a:pt x="1045" y="2315"/>
                    <a:pt x="1043" y="2318"/>
                    <a:pt x="1041" y="2321"/>
                  </a:cubicBezTo>
                  <a:cubicBezTo>
                    <a:pt x="1039" y="2324"/>
                    <a:pt x="1037" y="2327"/>
                    <a:pt x="1035" y="2330"/>
                  </a:cubicBezTo>
                  <a:cubicBezTo>
                    <a:pt x="1034" y="2331"/>
                    <a:pt x="1034" y="2332"/>
                    <a:pt x="1033" y="2333"/>
                  </a:cubicBezTo>
                  <a:cubicBezTo>
                    <a:pt x="1033" y="2333"/>
                    <a:pt x="1032" y="2334"/>
                    <a:pt x="1031" y="2335"/>
                  </a:cubicBezTo>
                  <a:cubicBezTo>
                    <a:pt x="1030" y="2337"/>
                    <a:pt x="1029" y="2338"/>
                    <a:pt x="1028" y="2340"/>
                  </a:cubicBezTo>
                  <a:cubicBezTo>
                    <a:pt x="1025" y="2343"/>
                    <a:pt x="1022" y="2346"/>
                    <a:pt x="1020" y="2349"/>
                  </a:cubicBezTo>
                  <a:cubicBezTo>
                    <a:pt x="1017" y="2353"/>
                    <a:pt x="1014" y="2356"/>
                    <a:pt x="1012" y="2360"/>
                  </a:cubicBezTo>
                  <a:cubicBezTo>
                    <a:pt x="1011" y="2361"/>
                    <a:pt x="1010" y="2363"/>
                    <a:pt x="1009" y="2365"/>
                  </a:cubicBezTo>
                  <a:cubicBezTo>
                    <a:pt x="1008" y="2366"/>
                    <a:pt x="1008" y="2367"/>
                    <a:pt x="1007" y="2368"/>
                  </a:cubicBezTo>
                  <a:cubicBezTo>
                    <a:pt x="1007" y="2368"/>
                    <a:pt x="1007" y="2368"/>
                    <a:pt x="1007" y="2368"/>
                  </a:cubicBezTo>
                  <a:cubicBezTo>
                    <a:pt x="1006" y="2369"/>
                    <a:pt x="1006" y="2369"/>
                    <a:pt x="1006" y="2369"/>
                  </a:cubicBezTo>
                  <a:cubicBezTo>
                    <a:pt x="1006" y="2370"/>
                    <a:pt x="1006" y="2370"/>
                    <a:pt x="1006" y="2370"/>
                  </a:cubicBezTo>
                  <a:cubicBezTo>
                    <a:pt x="1004" y="2374"/>
                    <a:pt x="1002" y="2378"/>
                    <a:pt x="1001" y="2381"/>
                  </a:cubicBezTo>
                  <a:cubicBezTo>
                    <a:pt x="1000" y="2385"/>
                    <a:pt x="1000" y="2389"/>
                    <a:pt x="999" y="2392"/>
                  </a:cubicBezTo>
                  <a:cubicBezTo>
                    <a:pt x="999" y="2393"/>
                    <a:pt x="999" y="2395"/>
                    <a:pt x="999" y="2397"/>
                  </a:cubicBezTo>
                  <a:cubicBezTo>
                    <a:pt x="999" y="2398"/>
                    <a:pt x="999" y="2399"/>
                    <a:pt x="999" y="2401"/>
                  </a:cubicBezTo>
                  <a:cubicBezTo>
                    <a:pt x="999" y="2403"/>
                    <a:pt x="1000" y="2406"/>
                    <a:pt x="1000" y="2407"/>
                  </a:cubicBezTo>
                  <a:cubicBezTo>
                    <a:pt x="1001" y="2409"/>
                    <a:pt x="1001" y="2411"/>
                    <a:pt x="1002" y="2412"/>
                  </a:cubicBezTo>
                  <a:cubicBezTo>
                    <a:pt x="1002" y="2412"/>
                    <a:pt x="1003" y="2413"/>
                    <a:pt x="1003" y="2413"/>
                  </a:cubicBezTo>
                  <a:cubicBezTo>
                    <a:pt x="1003" y="2413"/>
                    <a:pt x="1002" y="2412"/>
                    <a:pt x="1002" y="2411"/>
                  </a:cubicBezTo>
                  <a:cubicBezTo>
                    <a:pt x="1002" y="2410"/>
                    <a:pt x="1002" y="2409"/>
                    <a:pt x="1002" y="2407"/>
                  </a:cubicBezTo>
                  <a:cubicBezTo>
                    <a:pt x="1002" y="2405"/>
                    <a:pt x="1002" y="2403"/>
                    <a:pt x="1002" y="2401"/>
                  </a:cubicBezTo>
                  <a:cubicBezTo>
                    <a:pt x="1002" y="2398"/>
                    <a:pt x="1003" y="2396"/>
                    <a:pt x="1004" y="2393"/>
                  </a:cubicBezTo>
                  <a:cubicBezTo>
                    <a:pt x="1004" y="2390"/>
                    <a:pt x="1006" y="2387"/>
                    <a:pt x="1007" y="2383"/>
                  </a:cubicBezTo>
                  <a:cubicBezTo>
                    <a:pt x="1008" y="2380"/>
                    <a:pt x="1010" y="2377"/>
                    <a:pt x="1012" y="2374"/>
                  </a:cubicBezTo>
                  <a:cubicBezTo>
                    <a:pt x="1012" y="2373"/>
                    <a:pt x="1012" y="2373"/>
                    <a:pt x="1013" y="2373"/>
                  </a:cubicBezTo>
                  <a:cubicBezTo>
                    <a:pt x="1013" y="2372"/>
                    <a:pt x="1013" y="2372"/>
                    <a:pt x="1013" y="2372"/>
                  </a:cubicBezTo>
                  <a:cubicBezTo>
                    <a:pt x="1013" y="2371"/>
                    <a:pt x="1013" y="2371"/>
                    <a:pt x="1013" y="2371"/>
                  </a:cubicBezTo>
                  <a:cubicBezTo>
                    <a:pt x="1014" y="2371"/>
                    <a:pt x="1014" y="2370"/>
                    <a:pt x="1015" y="2369"/>
                  </a:cubicBezTo>
                  <a:cubicBezTo>
                    <a:pt x="1016" y="2368"/>
                    <a:pt x="1016" y="2367"/>
                    <a:pt x="1017" y="2367"/>
                  </a:cubicBezTo>
                  <a:cubicBezTo>
                    <a:pt x="1017" y="2366"/>
                    <a:pt x="1018" y="2365"/>
                    <a:pt x="1018" y="2364"/>
                  </a:cubicBezTo>
                  <a:cubicBezTo>
                    <a:pt x="1021" y="2361"/>
                    <a:pt x="1023" y="2358"/>
                    <a:pt x="1026" y="2354"/>
                  </a:cubicBezTo>
                  <a:cubicBezTo>
                    <a:pt x="1028" y="2351"/>
                    <a:pt x="1031" y="2348"/>
                    <a:pt x="1034" y="2344"/>
                  </a:cubicBezTo>
                  <a:cubicBezTo>
                    <a:pt x="1035" y="2343"/>
                    <a:pt x="1036" y="2341"/>
                    <a:pt x="1037" y="2339"/>
                  </a:cubicBezTo>
                  <a:cubicBezTo>
                    <a:pt x="1038" y="2339"/>
                    <a:pt x="1038" y="2338"/>
                    <a:pt x="1039" y="2337"/>
                  </a:cubicBezTo>
                  <a:cubicBezTo>
                    <a:pt x="1040" y="2336"/>
                    <a:pt x="1040" y="2335"/>
                    <a:pt x="1041" y="2334"/>
                  </a:cubicBezTo>
                  <a:cubicBezTo>
                    <a:pt x="1042" y="2332"/>
                    <a:pt x="1044" y="2329"/>
                    <a:pt x="1045" y="2326"/>
                  </a:cubicBezTo>
                  <a:cubicBezTo>
                    <a:pt x="1045" y="2327"/>
                    <a:pt x="1045" y="2328"/>
                    <a:pt x="1045" y="2330"/>
                  </a:cubicBezTo>
                  <a:cubicBezTo>
                    <a:pt x="1043" y="2341"/>
                    <a:pt x="1040" y="2352"/>
                    <a:pt x="1038" y="2363"/>
                  </a:cubicBezTo>
                  <a:cubicBezTo>
                    <a:pt x="1035" y="2375"/>
                    <a:pt x="1032" y="2386"/>
                    <a:pt x="1029" y="2397"/>
                  </a:cubicBezTo>
                  <a:cubicBezTo>
                    <a:pt x="1029" y="2400"/>
                    <a:pt x="1028" y="2402"/>
                    <a:pt x="1028" y="2405"/>
                  </a:cubicBezTo>
                  <a:cubicBezTo>
                    <a:pt x="1027" y="2408"/>
                    <a:pt x="1026" y="2411"/>
                    <a:pt x="1026" y="2414"/>
                  </a:cubicBezTo>
                  <a:cubicBezTo>
                    <a:pt x="1025" y="2419"/>
                    <a:pt x="1024" y="2424"/>
                    <a:pt x="1023" y="2430"/>
                  </a:cubicBezTo>
                  <a:cubicBezTo>
                    <a:pt x="1022" y="2435"/>
                    <a:pt x="1021" y="2441"/>
                    <a:pt x="1020" y="2446"/>
                  </a:cubicBezTo>
                  <a:cubicBezTo>
                    <a:pt x="1020" y="2451"/>
                    <a:pt x="1019" y="2456"/>
                    <a:pt x="1019" y="2461"/>
                  </a:cubicBezTo>
                  <a:cubicBezTo>
                    <a:pt x="1018" y="2466"/>
                    <a:pt x="1018" y="2470"/>
                    <a:pt x="1018" y="2474"/>
                  </a:cubicBezTo>
                  <a:cubicBezTo>
                    <a:pt x="1018" y="2475"/>
                    <a:pt x="1018" y="2475"/>
                    <a:pt x="1017" y="2476"/>
                  </a:cubicBezTo>
                  <a:cubicBezTo>
                    <a:pt x="1017" y="2476"/>
                    <a:pt x="1017" y="2477"/>
                    <a:pt x="1016" y="2478"/>
                  </a:cubicBezTo>
                  <a:cubicBezTo>
                    <a:pt x="1016" y="2478"/>
                    <a:pt x="1015" y="2479"/>
                    <a:pt x="1014" y="2480"/>
                  </a:cubicBezTo>
                  <a:cubicBezTo>
                    <a:pt x="1014" y="2481"/>
                    <a:pt x="1013" y="2481"/>
                    <a:pt x="1013" y="2482"/>
                  </a:cubicBezTo>
                  <a:cubicBezTo>
                    <a:pt x="1012" y="2483"/>
                    <a:pt x="1012" y="2483"/>
                    <a:pt x="1012" y="2483"/>
                  </a:cubicBezTo>
                  <a:cubicBezTo>
                    <a:pt x="1011" y="2484"/>
                    <a:pt x="1011" y="2484"/>
                    <a:pt x="1010" y="2484"/>
                  </a:cubicBezTo>
                  <a:cubicBezTo>
                    <a:pt x="1009" y="2486"/>
                    <a:pt x="1007" y="2488"/>
                    <a:pt x="1005" y="2489"/>
                  </a:cubicBezTo>
                  <a:cubicBezTo>
                    <a:pt x="1003" y="2491"/>
                    <a:pt x="1001" y="2492"/>
                    <a:pt x="999" y="2494"/>
                  </a:cubicBezTo>
                  <a:cubicBezTo>
                    <a:pt x="997" y="2495"/>
                    <a:pt x="995" y="2497"/>
                    <a:pt x="993" y="2499"/>
                  </a:cubicBezTo>
                  <a:cubicBezTo>
                    <a:pt x="991" y="2500"/>
                    <a:pt x="989" y="2502"/>
                    <a:pt x="987" y="2504"/>
                  </a:cubicBezTo>
                  <a:cubicBezTo>
                    <a:pt x="986" y="2505"/>
                    <a:pt x="985" y="2505"/>
                    <a:pt x="984" y="2506"/>
                  </a:cubicBezTo>
                  <a:cubicBezTo>
                    <a:pt x="983" y="2507"/>
                    <a:pt x="982" y="2508"/>
                    <a:pt x="981" y="2509"/>
                  </a:cubicBezTo>
                  <a:cubicBezTo>
                    <a:pt x="979" y="2511"/>
                    <a:pt x="977" y="2513"/>
                    <a:pt x="976" y="2515"/>
                  </a:cubicBezTo>
                  <a:cubicBezTo>
                    <a:pt x="974" y="2517"/>
                    <a:pt x="973" y="2519"/>
                    <a:pt x="972" y="2521"/>
                  </a:cubicBezTo>
                  <a:cubicBezTo>
                    <a:pt x="971" y="2522"/>
                    <a:pt x="971" y="2523"/>
                    <a:pt x="971" y="2523"/>
                  </a:cubicBezTo>
                  <a:cubicBezTo>
                    <a:pt x="970" y="2524"/>
                    <a:pt x="970" y="2525"/>
                    <a:pt x="970" y="2526"/>
                  </a:cubicBezTo>
                  <a:cubicBezTo>
                    <a:pt x="969" y="2527"/>
                    <a:pt x="969" y="2528"/>
                    <a:pt x="969" y="2528"/>
                  </a:cubicBezTo>
                  <a:cubicBezTo>
                    <a:pt x="969" y="2529"/>
                    <a:pt x="969" y="2530"/>
                    <a:pt x="969" y="2530"/>
                  </a:cubicBezTo>
                  <a:cubicBezTo>
                    <a:pt x="968" y="2532"/>
                    <a:pt x="969" y="2533"/>
                    <a:pt x="968" y="2533"/>
                  </a:cubicBezTo>
                  <a:cubicBezTo>
                    <a:pt x="968" y="2534"/>
                    <a:pt x="968" y="2534"/>
                    <a:pt x="968" y="2534"/>
                  </a:cubicBezTo>
                  <a:cubicBezTo>
                    <a:pt x="968" y="2534"/>
                    <a:pt x="969" y="2534"/>
                    <a:pt x="969" y="2533"/>
                  </a:cubicBezTo>
                  <a:cubicBezTo>
                    <a:pt x="969" y="2533"/>
                    <a:pt x="970" y="2532"/>
                    <a:pt x="970" y="2531"/>
                  </a:cubicBezTo>
                  <a:cubicBezTo>
                    <a:pt x="970" y="2530"/>
                    <a:pt x="971" y="2530"/>
                    <a:pt x="971" y="2529"/>
                  </a:cubicBezTo>
                  <a:cubicBezTo>
                    <a:pt x="972" y="2529"/>
                    <a:pt x="972" y="2528"/>
                    <a:pt x="972" y="2527"/>
                  </a:cubicBezTo>
                  <a:cubicBezTo>
                    <a:pt x="973" y="2527"/>
                    <a:pt x="973" y="2526"/>
                    <a:pt x="974" y="2525"/>
                  </a:cubicBezTo>
                  <a:cubicBezTo>
                    <a:pt x="974" y="2525"/>
                    <a:pt x="975" y="2524"/>
                    <a:pt x="976" y="2523"/>
                  </a:cubicBezTo>
                  <a:cubicBezTo>
                    <a:pt x="976" y="2522"/>
                    <a:pt x="977" y="2522"/>
                    <a:pt x="978" y="2521"/>
                  </a:cubicBezTo>
                  <a:cubicBezTo>
                    <a:pt x="978" y="2521"/>
                    <a:pt x="978" y="2520"/>
                    <a:pt x="979" y="2520"/>
                  </a:cubicBezTo>
                  <a:cubicBezTo>
                    <a:pt x="979" y="2520"/>
                    <a:pt x="980" y="2519"/>
                    <a:pt x="980" y="2519"/>
                  </a:cubicBezTo>
                  <a:cubicBezTo>
                    <a:pt x="982" y="2517"/>
                    <a:pt x="983" y="2516"/>
                    <a:pt x="985" y="2514"/>
                  </a:cubicBezTo>
                  <a:cubicBezTo>
                    <a:pt x="987" y="2513"/>
                    <a:pt x="989" y="2511"/>
                    <a:pt x="991" y="2510"/>
                  </a:cubicBezTo>
                  <a:cubicBezTo>
                    <a:pt x="994" y="2508"/>
                    <a:pt x="996" y="2507"/>
                    <a:pt x="998" y="2505"/>
                  </a:cubicBezTo>
                  <a:cubicBezTo>
                    <a:pt x="1000" y="2503"/>
                    <a:pt x="1002" y="2502"/>
                    <a:pt x="1004" y="2500"/>
                  </a:cubicBezTo>
                  <a:cubicBezTo>
                    <a:pt x="1005" y="2499"/>
                    <a:pt x="1006" y="2498"/>
                    <a:pt x="1007" y="2497"/>
                  </a:cubicBezTo>
                  <a:cubicBezTo>
                    <a:pt x="1008" y="2497"/>
                    <a:pt x="1008" y="2496"/>
                    <a:pt x="1009" y="2496"/>
                  </a:cubicBezTo>
                  <a:cubicBezTo>
                    <a:pt x="1009" y="2495"/>
                    <a:pt x="1010" y="2495"/>
                    <a:pt x="1010" y="2494"/>
                  </a:cubicBezTo>
                  <a:cubicBezTo>
                    <a:pt x="1012" y="2492"/>
                    <a:pt x="1014" y="2490"/>
                    <a:pt x="1015" y="2488"/>
                  </a:cubicBezTo>
                  <a:cubicBezTo>
                    <a:pt x="1016" y="2486"/>
                    <a:pt x="1017" y="2485"/>
                    <a:pt x="1018" y="2483"/>
                  </a:cubicBezTo>
                  <a:cubicBezTo>
                    <a:pt x="1018" y="2485"/>
                    <a:pt x="1018" y="2487"/>
                    <a:pt x="1018" y="2490"/>
                  </a:cubicBezTo>
                  <a:cubicBezTo>
                    <a:pt x="1019" y="2498"/>
                    <a:pt x="1020" y="2506"/>
                    <a:pt x="1021" y="2513"/>
                  </a:cubicBezTo>
                  <a:cubicBezTo>
                    <a:pt x="1023" y="2520"/>
                    <a:pt x="1024" y="2526"/>
                    <a:pt x="1026" y="2531"/>
                  </a:cubicBezTo>
                  <a:cubicBezTo>
                    <a:pt x="1026" y="2532"/>
                    <a:pt x="1027" y="2534"/>
                    <a:pt x="1027" y="2535"/>
                  </a:cubicBezTo>
                  <a:cubicBezTo>
                    <a:pt x="1028" y="2536"/>
                    <a:pt x="1028" y="2537"/>
                    <a:pt x="1028" y="2538"/>
                  </a:cubicBezTo>
                  <a:cubicBezTo>
                    <a:pt x="1029" y="2539"/>
                    <a:pt x="1030" y="2541"/>
                    <a:pt x="1030" y="2542"/>
                  </a:cubicBezTo>
                  <a:cubicBezTo>
                    <a:pt x="1031" y="2545"/>
                    <a:pt x="1032" y="2546"/>
                    <a:pt x="1032" y="2546"/>
                  </a:cubicBezTo>
                  <a:cubicBezTo>
                    <a:pt x="1032" y="2546"/>
                    <a:pt x="1032" y="2545"/>
                    <a:pt x="1031" y="2542"/>
                  </a:cubicBezTo>
                  <a:cubicBezTo>
                    <a:pt x="1030" y="2541"/>
                    <a:pt x="1030" y="2539"/>
                    <a:pt x="1029" y="2537"/>
                  </a:cubicBezTo>
                  <a:cubicBezTo>
                    <a:pt x="1029" y="2536"/>
                    <a:pt x="1029" y="2535"/>
                    <a:pt x="1028" y="2534"/>
                  </a:cubicBezTo>
                  <a:cubicBezTo>
                    <a:pt x="1028" y="2533"/>
                    <a:pt x="1028" y="2532"/>
                    <a:pt x="1027" y="2531"/>
                  </a:cubicBezTo>
                  <a:cubicBezTo>
                    <a:pt x="1026" y="2526"/>
                    <a:pt x="1025" y="2520"/>
                    <a:pt x="1024" y="2513"/>
                  </a:cubicBezTo>
                  <a:cubicBezTo>
                    <a:pt x="1024" y="2509"/>
                    <a:pt x="1023" y="2506"/>
                    <a:pt x="1023" y="2502"/>
                  </a:cubicBezTo>
                  <a:cubicBezTo>
                    <a:pt x="1023" y="2498"/>
                    <a:pt x="1023" y="2494"/>
                    <a:pt x="1023" y="2490"/>
                  </a:cubicBezTo>
                  <a:cubicBezTo>
                    <a:pt x="1023" y="2481"/>
                    <a:pt x="1024" y="2472"/>
                    <a:pt x="1025" y="2462"/>
                  </a:cubicBezTo>
                  <a:cubicBezTo>
                    <a:pt x="1026" y="2452"/>
                    <a:pt x="1027" y="2442"/>
                    <a:pt x="1030" y="2431"/>
                  </a:cubicBezTo>
                  <a:cubicBezTo>
                    <a:pt x="1032" y="2421"/>
                    <a:pt x="1034" y="2410"/>
                    <a:pt x="1037" y="2399"/>
                  </a:cubicBezTo>
                  <a:cubicBezTo>
                    <a:pt x="1037" y="2398"/>
                    <a:pt x="1037" y="2398"/>
                    <a:pt x="1037" y="2398"/>
                  </a:cubicBezTo>
                  <a:cubicBezTo>
                    <a:pt x="1037" y="2398"/>
                    <a:pt x="1037" y="2399"/>
                    <a:pt x="1037" y="2399"/>
                  </a:cubicBezTo>
                  <a:cubicBezTo>
                    <a:pt x="1038" y="2400"/>
                    <a:pt x="1038" y="2401"/>
                    <a:pt x="1039" y="2402"/>
                  </a:cubicBezTo>
                  <a:cubicBezTo>
                    <a:pt x="1039" y="2403"/>
                    <a:pt x="1039" y="2403"/>
                    <a:pt x="1039" y="2403"/>
                  </a:cubicBezTo>
                  <a:cubicBezTo>
                    <a:pt x="1039" y="2404"/>
                    <a:pt x="1039" y="2404"/>
                    <a:pt x="1039" y="2404"/>
                  </a:cubicBezTo>
                  <a:cubicBezTo>
                    <a:pt x="1039" y="2405"/>
                    <a:pt x="1039" y="2405"/>
                    <a:pt x="1040" y="2406"/>
                  </a:cubicBezTo>
                  <a:cubicBezTo>
                    <a:pt x="1040" y="2407"/>
                    <a:pt x="1040" y="2408"/>
                    <a:pt x="1041" y="2409"/>
                  </a:cubicBezTo>
                  <a:cubicBezTo>
                    <a:pt x="1041" y="2411"/>
                    <a:pt x="1041" y="2412"/>
                    <a:pt x="1041" y="2413"/>
                  </a:cubicBezTo>
                  <a:cubicBezTo>
                    <a:pt x="1042" y="2414"/>
                    <a:pt x="1042" y="2416"/>
                    <a:pt x="1042" y="2417"/>
                  </a:cubicBezTo>
                  <a:cubicBezTo>
                    <a:pt x="1042" y="2417"/>
                    <a:pt x="1042" y="2418"/>
                    <a:pt x="1042" y="2419"/>
                  </a:cubicBezTo>
                  <a:cubicBezTo>
                    <a:pt x="1043" y="2419"/>
                    <a:pt x="1043" y="2420"/>
                    <a:pt x="1043" y="2420"/>
                  </a:cubicBezTo>
                  <a:cubicBezTo>
                    <a:pt x="1043" y="2422"/>
                    <a:pt x="1043" y="2423"/>
                    <a:pt x="1043" y="2424"/>
                  </a:cubicBezTo>
                  <a:cubicBezTo>
                    <a:pt x="1044" y="2425"/>
                    <a:pt x="1044" y="2426"/>
                    <a:pt x="1044" y="2428"/>
                  </a:cubicBezTo>
                  <a:cubicBezTo>
                    <a:pt x="1044" y="2429"/>
                    <a:pt x="1044" y="2430"/>
                    <a:pt x="1044" y="2431"/>
                  </a:cubicBezTo>
                  <a:cubicBezTo>
                    <a:pt x="1044" y="2432"/>
                    <a:pt x="1044" y="2433"/>
                    <a:pt x="1044" y="2434"/>
                  </a:cubicBezTo>
                  <a:cubicBezTo>
                    <a:pt x="1044" y="2435"/>
                    <a:pt x="1045" y="2437"/>
                    <a:pt x="1045" y="2438"/>
                  </a:cubicBezTo>
                  <a:cubicBezTo>
                    <a:pt x="1045" y="2439"/>
                    <a:pt x="1045" y="2440"/>
                    <a:pt x="1045" y="2441"/>
                  </a:cubicBezTo>
                  <a:cubicBezTo>
                    <a:pt x="1045" y="2442"/>
                    <a:pt x="1045" y="2444"/>
                    <a:pt x="1045" y="2446"/>
                  </a:cubicBezTo>
                  <a:cubicBezTo>
                    <a:pt x="1045" y="2447"/>
                    <a:pt x="1045" y="2449"/>
                    <a:pt x="1045" y="2450"/>
                  </a:cubicBezTo>
                  <a:cubicBezTo>
                    <a:pt x="1045" y="2451"/>
                    <a:pt x="1045" y="2452"/>
                    <a:pt x="1045" y="2453"/>
                  </a:cubicBezTo>
                  <a:cubicBezTo>
                    <a:pt x="1045" y="2453"/>
                    <a:pt x="1045" y="2454"/>
                    <a:pt x="1045" y="2454"/>
                  </a:cubicBezTo>
                  <a:cubicBezTo>
                    <a:pt x="1045" y="2454"/>
                    <a:pt x="1045" y="2453"/>
                    <a:pt x="1045" y="2453"/>
                  </a:cubicBezTo>
                  <a:cubicBezTo>
                    <a:pt x="1045" y="2452"/>
                    <a:pt x="1046" y="2451"/>
                    <a:pt x="1046" y="2450"/>
                  </a:cubicBezTo>
                  <a:cubicBezTo>
                    <a:pt x="1047" y="2449"/>
                    <a:pt x="1047" y="2448"/>
                    <a:pt x="1048" y="2446"/>
                  </a:cubicBezTo>
                  <a:cubicBezTo>
                    <a:pt x="1048" y="2446"/>
                    <a:pt x="1048" y="2445"/>
                    <a:pt x="1049" y="2444"/>
                  </a:cubicBezTo>
                  <a:cubicBezTo>
                    <a:pt x="1049" y="2443"/>
                    <a:pt x="1049" y="2442"/>
                    <a:pt x="1049" y="2441"/>
                  </a:cubicBezTo>
                  <a:cubicBezTo>
                    <a:pt x="1049" y="2440"/>
                    <a:pt x="1050" y="2439"/>
                    <a:pt x="1050" y="2438"/>
                  </a:cubicBezTo>
                  <a:cubicBezTo>
                    <a:pt x="1050" y="2437"/>
                    <a:pt x="1050" y="2436"/>
                    <a:pt x="1050" y="2435"/>
                  </a:cubicBezTo>
                  <a:cubicBezTo>
                    <a:pt x="1050" y="2433"/>
                    <a:pt x="1051" y="2432"/>
                    <a:pt x="1051" y="2431"/>
                  </a:cubicBezTo>
                  <a:cubicBezTo>
                    <a:pt x="1051" y="2430"/>
                    <a:pt x="1051" y="2429"/>
                    <a:pt x="1051" y="2427"/>
                  </a:cubicBezTo>
                  <a:cubicBezTo>
                    <a:pt x="1051" y="2425"/>
                    <a:pt x="1051" y="2422"/>
                    <a:pt x="1050" y="2419"/>
                  </a:cubicBezTo>
                  <a:cubicBezTo>
                    <a:pt x="1050" y="2419"/>
                    <a:pt x="1050" y="2418"/>
                    <a:pt x="1050" y="2417"/>
                  </a:cubicBezTo>
                  <a:cubicBezTo>
                    <a:pt x="1050" y="2417"/>
                    <a:pt x="1050" y="2416"/>
                    <a:pt x="1050" y="2415"/>
                  </a:cubicBezTo>
                  <a:cubicBezTo>
                    <a:pt x="1050" y="2414"/>
                    <a:pt x="1049" y="2413"/>
                    <a:pt x="1049" y="2411"/>
                  </a:cubicBezTo>
                  <a:cubicBezTo>
                    <a:pt x="1049" y="2410"/>
                    <a:pt x="1048" y="2409"/>
                    <a:pt x="1048" y="2407"/>
                  </a:cubicBezTo>
                  <a:cubicBezTo>
                    <a:pt x="1048" y="2407"/>
                    <a:pt x="1048" y="2406"/>
                    <a:pt x="1047" y="2405"/>
                  </a:cubicBezTo>
                  <a:cubicBezTo>
                    <a:pt x="1047" y="2405"/>
                    <a:pt x="1047" y="2404"/>
                    <a:pt x="1047" y="2404"/>
                  </a:cubicBezTo>
                  <a:cubicBezTo>
                    <a:pt x="1047" y="2403"/>
                    <a:pt x="1046" y="2402"/>
                    <a:pt x="1046" y="2402"/>
                  </a:cubicBezTo>
                  <a:cubicBezTo>
                    <a:pt x="1046" y="2401"/>
                    <a:pt x="1046" y="2401"/>
                    <a:pt x="1046" y="2401"/>
                  </a:cubicBezTo>
                  <a:cubicBezTo>
                    <a:pt x="1045" y="2400"/>
                    <a:pt x="1045" y="2400"/>
                    <a:pt x="1045" y="2400"/>
                  </a:cubicBezTo>
                  <a:cubicBezTo>
                    <a:pt x="1045" y="2399"/>
                    <a:pt x="1044" y="2398"/>
                    <a:pt x="1044" y="2396"/>
                  </a:cubicBezTo>
                  <a:cubicBezTo>
                    <a:pt x="1043" y="2394"/>
                    <a:pt x="1042" y="2392"/>
                    <a:pt x="1041" y="2390"/>
                  </a:cubicBezTo>
                  <a:cubicBezTo>
                    <a:pt x="1041" y="2389"/>
                    <a:pt x="1040" y="2387"/>
                    <a:pt x="1040" y="2386"/>
                  </a:cubicBezTo>
                  <a:cubicBezTo>
                    <a:pt x="1042" y="2379"/>
                    <a:pt x="1044" y="2372"/>
                    <a:pt x="1045" y="2365"/>
                  </a:cubicBezTo>
                  <a:cubicBezTo>
                    <a:pt x="1048" y="2354"/>
                    <a:pt x="1050" y="2342"/>
                    <a:pt x="1052" y="2331"/>
                  </a:cubicBezTo>
                  <a:cubicBezTo>
                    <a:pt x="1054" y="2320"/>
                    <a:pt x="1056" y="2308"/>
                    <a:pt x="1056" y="2297"/>
                  </a:cubicBezTo>
                  <a:cubicBezTo>
                    <a:pt x="1057" y="2286"/>
                    <a:pt x="1057" y="2276"/>
                    <a:pt x="1056" y="2266"/>
                  </a:cubicBezTo>
                  <a:cubicBezTo>
                    <a:pt x="1056" y="2263"/>
                    <a:pt x="1055" y="2261"/>
                    <a:pt x="1055" y="2258"/>
                  </a:cubicBezTo>
                  <a:cubicBezTo>
                    <a:pt x="1055" y="2256"/>
                    <a:pt x="1054" y="2253"/>
                    <a:pt x="1054" y="2251"/>
                  </a:cubicBezTo>
                  <a:cubicBezTo>
                    <a:pt x="1054" y="2250"/>
                    <a:pt x="1054" y="2250"/>
                    <a:pt x="1054" y="2249"/>
                  </a:cubicBezTo>
                  <a:cubicBezTo>
                    <a:pt x="1054" y="2249"/>
                    <a:pt x="1053" y="2248"/>
                    <a:pt x="1053" y="2247"/>
                  </a:cubicBezTo>
                  <a:cubicBezTo>
                    <a:pt x="1053" y="2246"/>
                    <a:pt x="1053" y="2245"/>
                    <a:pt x="1052" y="2244"/>
                  </a:cubicBezTo>
                  <a:cubicBezTo>
                    <a:pt x="1052" y="2243"/>
                    <a:pt x="1052" y="2242"/>
                    <a:pt x="1052" y="2241"/>
                  </a:cubicBezTo>
                  <a:cubicBezTo>
                    <a:pt x="1052" y="2240"/>
                    <a:pt x="1052" y="2240"/>
                    <a:pt x="1052" y="2240"/>
                  </a:cubicBezTo>
                  <a:cubicBezTo>
                    <a:pt x="1051" y="2240"/>
                    <a:pt x="1051" y="2240"/>
                    <a:pt x="1051" y="2240"/>
                  </a:cubicBezTo>
                  <a:cubicBezTo>
                    <a:pt x="1051" y="2239"/>
                    <a:pt x="1051" y="2239"/>
                    <a:pt x="1051" y="2239"/>
                  </a:cubicBezTo>
                  <a:cubicBezTo>
                    <a:pt x="1051" y="2239"/>
                    <a:pt x="1051" y="2238"/>
                    <a:pt x="1051" y="2238"/>
                  </a:cubicBezTo>
                  <a:cubicBezTo>
                    <a:pt x="1049" y="2229"/>
                    <a:pt x="1046" y="2222"/>
                    <a:pt x="1044" y="2215"/>
                  </a:cubicBezTo>
                  <a:cubicBezTo>
                    <a:pt x="1041" y="2208"/>
                    <a:pt x="1040" y="2202"/>
                    <a:pt x="1038" y="2197"/>
                  </a:cubicBezTo>
                  <a:cubicBezTo>
                    <a:pt x="1038" y="2197"/>
                    <a:pt x="1038" y="2196"/>
                    <a:pt x="1038" y="2195"/>
                  </a:cubicBezTo>
                  <a:cubicBezTo>
                    <a:pt x="1056" y="2224"/>
                    <a:pt x="1069" y="2257"/>
                    <a:pt x="1078" y="2283"/>
                  </a:cubicBezTo>
                  <a:cubicBezTo>
                    <a:pt x="1087" y="2310"/>
                    <a:pt x="1083" y="2322"/>
                    <a:pt x="1067" y="2358"/>
                  </a:cubicBezTo>
                  <a:cubicBezTo>
                    <a:pt x="1076" y="2346"/>
                    <a:pt x="1083" y="2335"/>
                    <a:pt x="1086" y="2323"/>
                  </a:cubicBezTo>
                  <a:cubicBezTo>
                    <a:pt x="1087" y="2331"/>
                    <a:pt x="1087" y="2339"/>
                    <a:pt x="1088" y="2348"/>
                  </a:cubicBezTo>
                  <a:cubicBezTo>
                    <a:pt x="1088" y="2351"/>
                    <a:pt x="1089" y="2353"/>
                    <a:pt x="1089" y="2356"/>
                  </a:cubicBezTo>
                  <a:cubicBezTo>
                    <a:pt x="1089" y="2358"/>
                    <a:pt x="1089" y="2361"/>
                    <a:pt x="1090" y="2363"/>
                  </a:cubicBezTo>
                  <a:cubicBezTo>
                    <a:pt x="1090" y="2368"/>
                    <a:pt x="1091" y="2373"/>
                    <a:pt x="1091" y="2378"/>
                  </a:cubicBezTo>
                  <a:cubicBezTo>
                    <a:pt x="1092" y="2384"/>
                    <a:pt x="1092" y="2389"/>
                    <a:pt x="1093" y="2393"/>
                  </a:cubicBezTo>
                  <a:cubicBezTo>
                    <a:pt x="1093" y="2395"/>
                    <a:pt x="1093" y="2397"/>
                    <a:pt x="1093" y="2399"/>
                  </a:cubicBezTo>
                  <a:cubicBezTo>
                    <a:pt x="1092" y="2400"/>
                    <a:pt x="1090" y="2403"/>
                    <a:pt x="1089" y="2405"/>
                  </a:cubicBezTo>
                  <a:cubicBezTo>
                    <a:pt x="1088" y="2406"/>
                    <a:pt x="1087" y="2408"/>
                    <a:pt x="1086" y="2410"/>
                  </a:cubicBezTo>
                  <a:cubicBezTo>
                    <a:pt x="1085" y="2410"/>
                    <a:pt x="1085" y="2411"/>
                    <a:pt x="1085" y="2411"/>
                  </a:cubicBezTo>
                  <a:cubicBezTo>
                    <a:pt x="1084" y="2412"/>
                    <a:pt x="1084" y="2412"/>
                    <a:pt x="1084" y="2413"/>
                  </a:cubicBezTo>
                  <a:cubicBezTo>
                    <a:pt x="1083" y="2414"/>
                    <a:pt x="1082" y="2415"/>
                    <a:pt x="1081" y="2416"/>
                  </a:cubicBezTo>
                  <a:cubicBezTo>
                    <a:pt x="1081" y="2417"/>
                    <a:pt x="1080" y="2417"/>
                    <a:pt x="1079" y="2418"/>
                  </a:cubicBezTo>
                  <a:cubicBezTo>
                    <a:pt x="1078" y="2419"/>
                    <a:pt x="1078" y="2420"/>
                    <a:pt x="1077" y="2421"/>
                  </a:cubicBezTo>
                  <a:cubicBezTo>
                    <a:pt x="1075" y="2423"/>
                    <a:pt x="1074" y="2425"/>
                    <a:pt x="1072" y="2428"/>
                  </a:cubicBezTo>
                  <a:cubicBezTo>
                    <a:pt x="1070" y="2430"/>
                    <a:pt x="1069" y="2432"/>
                    <a:pt x="1067" y="2434"/>
                  </a:cubicBezTo>
                  <a:cubicBezTo>
                    <a:pt x="1067" y="2435"/>
                    <a:pt x="1067" y="2435"/>
                    <a:pt x="1066" y="2436"/>
                  </a:cubicBezTo>
                  <a:cubicBezTo>
                    <a:pt x="1066" y="2436"/>
                    <a:pt x="1066" y="2437"/>
                    <a:pt x="1065" y="2437"/>
                  </a:cubicBezTo>
                  <a:cubicBezTo>
                    <a:pt x="1065" y="2439"/>
                    <a:pt x="1064" y="2440"/>
                    <a:pt x="1063" y="2441"/>
                  </a:cubicBezTo>
                  <a:cubicBezTo>
                    <a:pt x="1062" y="2443"/>
                    <a:pt x="1061" y="2445"/>
                    <a:pt x="1060" y="2447"/>
                  </a:cubicBezTo>
                  <a:cubicBezTo>
                    <a:pt x="1060" y="2449"/>
                    <a:pt x="1059" y="2450"/>
                    <a:pt x="1059" y="2451"/>
                  </a:cubicBezTo>
                  <a:cubicBezTo>
                    <a:pt x="1059" y="2452"/>
                    <a:pt x="1058" y="2453"/>
                    <a:pt x="1058" y="2454"/>
                  </a:cubicBezTo>
                  <a:cubicBezTo>
                    <a:pt x="1058" y="2456"/>
                    <a:pt x="1057" y="2458"/>
                    <a:pt x="1057" y="2459"/>
                  </a:cubicBezTo>
                  <a:cubicBezTo>
                    <a:pt x="1057" y="2461"/>
                    <a:pt x="1057" y="2463"/>
                    <a:pt x="1057" y="2464"/>
                  </a:cubicBezTo>
                  <a:cubicBezTo>
                    <a:pt x="1057" y="2464"/>
                    <a:pt x="1057" y="2465"/>
                    <a:pt x="1057" y="2465"/>
                  </a:cubicBezTo>
                  <a:cubicBezTo>
                    <a:pt x="1057" y="2466"/>
                    <a:pt x="1057" y="2466"/>
                    <a:pt x="1057" y="2467"/>
                  </a:cubicBezTo>
                  <a:cubicBezTo>
                    <a:pt x="1057" y="2467"/>
                    <a:pt x="1057" y="2467"/>
                    <a:pt x="1057" y="2467"/>
                  </a:cubicBezTo>
                  <a:cubicBezTo>
                    <a:pt x="1057" y="2467"/>
                    <a:pt x="1058" y="2467"/>
                    <a:pt x="1058" y="2467"/>
                  </a:cubicBezTo>
                  <a:cubicBezTo>
                    <a:pt x="1058" y="2466"/>
                    <a:pt x="1058" y="2466"/>
                    <a:pt x="1058" y="2465"/>
                  </a:cubicBezTo>
                  <a:cubicBezTo>
                    <a:pt x="1058" y="2465"/>
                    <a:pt x="1058" y="2465"/>
                    <a:pt x="1059" y="2464"/>
                  </a:cubicBezTo>
                  <a:cubicBezTo>
                    <a:pt x="1059" y="2463"/>
                    <a:pt x="1060" y="2462"/>
                    <a:pt x="1060" y="2460"/>
                  </a:cubicBezTo>
                  <a:cubicBezTo>
                    <a:pt x="1061" y="2459"/>
                    <a:pt x="1061" y="2457"/>
                    <a:pt x="1062" y="2455"/>
                  </a:cubicBezTo>
                  <a:cubicBezTo>
                    <a:pt x="1064" y="2452"/>
                    <a:pt x="1067" y="2448"/>
                    <a:pt x="1069" y="2444"/>
                  </a:cubicBezTo>
                  <a:cubicBezTo>
                    <a:pt x="1070" y="2444"/>
                    <a:pt x="1071" y="2443"/>
                    <a:pt x="1071" y="2442"/>
                  </a:cubicBezTo>
                  <a:cubicBezTo>
                    <a:pt x="1072" y="2441"/>
                    <a:pt x="1073" y="2440"/>
                    <a:pt x="1074" y="2439"/>
                  </a:cubicBezTo>
                  <a:cubicBezTo>
                    <a:pt x="1075" y="2436"/>
                    <a:pt x="1077" y="2434"/>
                    <a:pt x="1078" y="2432"/>
                  </a:cubicBezTo>
                  <a:cubicBezTo>
                    <a:pt x="1080" y="2430"/>
                    <a:pt x="1082" y="2428"/>
                    <a:pt x="1083" y="2426"/>
                  </a:cubicBezTo>
                  <a:cubicBezTo>
                    <a:pt x="1084" y="2425"/>
                    <a:pt x="1085" y="2424"/>
                    <a:pt x="1085" y="2423"/>
                  </a:cubicBezTo>
                  <a:cubicBezTo>
                    <a:pt x="1086" y="2422"/>
                    <a:pt x="1087" y="2421"/>
                    <a:pt x="1087" y="2419"/>
                  </a:cubicBezTo>
                  <a:cubicBezTo>
                    <a:pt x="1088" y="2418"/>
                    <a:pt x="1089" y="2417"/>
                    <a:pt x="1089" y="2416"/>
                  </a:cubicBezTo>
                  <a:cubicBezTo>
                    <a:pt x="1089" y="2416"/>
                    <a:pt x="1090" y="2415"/>
                    <a:pt x="1090" y="2415"/>
                  </a:cubicBezTo>
                  <a:cubicBezTo>
                    <a:pt x="1090" y="2414"/>
                    <a:pt x="1090" y="2413"/>
                    <a:pt x="1091" y="2413"/>
                  </a:cubicBezTo>
                  <a:cubicBezTo>
                    <a:pt x="1091" y="2412"/>
                    <a:pt x="1092" y="2411"/>
                    <a:pt x="1092" y="2410"/>
                  </a:cubicBezTo>
                  <a:cubicBezTo>
                    <a:pt x="1092" y="2412"/>
                    <a:pt x="1092" y="2413"/>
                    <a:pt x="1091" y="2414"/>
                  </a:cubicBezTo>
                  <a:cubicBezTo>
                    <a:pt x="1091" y="2415"/>
                    <a:pt x="1091" y="2416"/>
                    <a:pt x="1091" y="2416"/>
                  </a:cubicBezTo>
                  <a:cubicBezTo>
                    <a:pt x="1091" y="2417"/>
                    <a:pt x="1091" y="2417"/>
                    <a:pt x="1091" y="2418"/>
                  </a:cubicBezTo>
                  <a:cubicBezTo>
                    <a:pt x="1090" y="2419"/>
                    <a:pt x="1090" y="2420"/>
                    <a:pt x="1090" y="2421"/>
                  </a:cubicBezTo>
                  <a:cubicBezTo>
                    <a:pt x="1089" y="2425"/>
                    <a:pt x="1087" y="2429"/>
                    <a:pt x="1086" y="2432"/>
                  </a:cubicBezTo>
                  <a:cubicBezTo>
                    <a:pt x="1084" y="2436"/>
                    <a:pt x="1083" y="2439"/>
                    <a:pt x="1081" y="2442"/>
                  </a:cubicBezTo>
                  <a:cubicBezTo>
                    <a:pt x="1080" y="2445"/>
                    <a:pt x="1079" y="2447"/>
                    <a:pt x="1078" y="2449"/>
                  </a:cubicBezTo>
                  <a:cubicBezTo>
                    <a:pt x="1077" y="2451"/>
                    <a:pt x="1076" y="2453"/>
                    <a:pt x="1076" y="2454"/>
                  </a:cubicBezTo>
                  <a:cubicBezTo>
                    <a:pt x="1075" y="2455"/>
                    <a:pt x="1075" y="2456"/>
                    <a:pt x="1075" y="2456"/>
                  </a:cubicBezTo>
                  <a:cubicBezTo>
                    <a:pt x="1075" y="2456"/>
                    <a:pt x="1075" y="2455"/>
                    <a:pt x="1076" y="2454"/>
                  </a:cubicBezTo>
                  <a:cubicBezTo>
                    <a:pt x="1077" y="2453"/>
                    <a:pt x="1078" y="2452"/>
                    <a:pt x="1079" y="2450"/>
                  </a:cubicBezTo>
                  <a:cubicBezTo>
                    <a:pt x="1082" y="2446"/>
                    <a:pt x="1086" y="2441"/>
                    <a:pt x="1090" y="2434"/>
                  </a:cubicBezTo>
                  <a:cubicBezTo>
                    <a:pt x="1092" y="2431"/>
                    <a:pt x="1094" y="2427"/>
                    <a:pt x="1095" y="2423"/>
                  </a:cubicBezTo>
                  <a:cubicBezTo>
                    <a:pt x="1096" y="2422"/>
                    <a:pt x="1096" y="2421"/>
                    <a:pt x="1097" y="2419"/>
                  </a:cubicBezTo>
                  <a:cubicBezTo>
                    <a:pt x="1097" y="2419"/>
                    <a:pt x="1097" y="2418"/>
                    <a:pt x="1097" y="2418"/>
                  </a:cubicBezTo>
                  <a:cubicBezTo>
                    <a:pt x="1097" y="2417"/>
                    <a:pt x="1097" y="2417"/>
                    <a:pt x="1098" y="2416"/>
                  </a:cubicBezTo>
                  <a:cubicBezTo>
                    <a:pt x="1098" y="2414"/>
                    <a:pt x="1099" y="2411"/>
                    <a:pt x="1099" y="2409"/>
                  </a:cubicBezTo>
                  <a:cubicBezTo>
                    <a:pt x="1100" y="2404"/>
                    <a:pt x="1100" y="2399"/>
                    <a:pt x="1100" y="2393"/>
                  </a:cubicBezTo>
                  <a:cubicBezTo>
                    <a:pt x="1100" y="2388"/>
                    <a:pt x="1100" y="2383"/>
                    <a:pt x="1099" y="2378"/>
                  </a:cubicBezTo>
                  <a:cubicBezTo>
                    <a:pt x="1099" y="2372"/>
                    <a:pt x="1098" y="2367"/>
                    <a:pt x="1097" y="2362"/>
                  </a:cubicBezTo>
                  <a:cubicBezTo>
                    <a:pt x="1097" y="2360"/>
                    <a:pt x="1097" y="2357"/>
                    <a:pt x="1096" y="2355"/>
                  </a:cubicBezTo>
                  <a:cubicBezTo>
                    <a:pt x="1096" y="2352"/>
                    <a:pt x="1096" y="2350"/>
                    <a:pt x="1095" y="2348"/>
                  </a:cubicBezTo>
                  <a:cubicBezTo>
                    <a:pt x="1094" y="2338"/>
                    <a:pt x="1092" y="2329"/>
                    <a:pt x="1091" y="2321"/>
                  </a:cubicBezTo>
                  <a:cubicBezTo>
                    <a:pt x="1090" y="2318"/>
                    <a:pt x="1090" y="2315"/>
                    <a:pt x="1089" y="2312"/>
                  </a:cubicBezTo>
                  <a:cubicBezTo>
                    <a:pt x="1100" y="2256"/>
                    <a:pt x="1054" y="2196"/>
                    <a:pt x="1027" y="2138"/>
                  </a:cubicBezTo>
                  <a:cubicBezTo>
                    <a:pt x="1029" y="2141"/>
                    <a:pt x="1031" y="2143"/>
                    <a:pt x="1033" y="2145"/>
                  </a:cubicBezTo>
                  <a:cubicBezTo>
                    <a:pt x="1039" y="2150"/>
                    <a:pt x="1045" y="2155"/>
                    <a:pt x="1051" y="2160"/>
                  </a:cubicBezTo>
                  <a:cubicBezTo>
                    <a:pt x="1054" y="2163"/>
                    <a:pt x="1056" y="2165"/>
                    <a:pt x="1059" y="2168"/>
                  </a:cubicBezTo>
                  <a:cubicBezTo>
                    <a:pt x="1062" y="2170"/>
                    <a:pt x="1065" y="2173"/>
                    <a:pt x="1068" y="2175"/>
                  </a:cubicBezTo>
                  <a:cubicBezTo>
                    <a:pt x="1072" y="2179"/>
                    <a:pt x="1076" y="2183"/>
                    <a:pt x="1080" y="2186"/>
                  </a:cubicBezTo>
                  <a:cubicBezTo>
                    <a:pt x="1080" y="2187"/>
                    <a:pt x="1080" y="2187"/>
                    <a:pt x="1080" y="2187"/>
                  </a:cubicBezTo>
                  <a:cubicBezTo>
                    <a:pt x="1081" y="2188"/>
                    <a:pt x="1081" y="2189"/>
                    <a:pt x="1081" y="2190"/>
                  </a:cubicBezTo>
                  <a:cubicBezTo>
                    <a:pt x="1082" y="2192"/>
                    <a:pt x="1082" y="2195"/>
                    <a:pt x="1082" y="2198"/>
                  </a:cubicBezTo>
                  <a:cubicBezTo>
                    <a:pt x="1082" y="2200"/>
                    <a:pt x="1082" y="2202"/>
                    <a:pt x="1082" y="2204"/>
                  </a:cubicBezTo>
                  <a:cubicBezTo>
                    <a:pt x="1082" y="2207"/>
                    <a:pt x="1082" y="2209"/>
                    <a:pt x="1083" y="2211"/>
                  </a:cubicBezTo>
                  <a:cubicBezTo>
                    <a:pt x="1083" y="2212"/>
                    <a:pt x="1083" y="2214"/>
                    <a:pt x="1083" y="2215"/>
                  </a:cubicBezTo>
                  <a:cubicBezTo>
                    <a:pt x="1083" y="2216"/>
                    <a:pt x="1083" y="2217"/>
                    <a:pt x="1083" y="2219"/>
                  </a:cubicBezTo>
                  <a:cubicBezTo>
                    <a:pt x="1083" y="2221"/>
                    <a:pt x="1083" y="2224"/>
                    <a:pt x="1084" y="2226"/>
                  </a:cubicBezTo>
                  <a:cubicBezTo>
                    <a:pt x="1084" y="2229"/>
                    <a:pt x="1084" y="2231"/>
                    <a:pt x="1084" y="2234"/>
                  </a:cubicBezTo>
                  <a:cubicBezTo>
                    <a:pt x="1085" y="2234"/>
                    <a:pt x="1085" y="2235"/>
                    <a:pt x="1085" y="2236"/>
                  </a:cubicBezTo>
                  <a:cubicBezTo>
                    <a:pt x="1085" y="2236"/>
                    <a:pt x="1085" y="2237"/>
                    <a:pt x="1085" y="2238"/>
                  </a:cubicBezTo>
                  <a:cubicBezTo>
                    <a:pt x="1085" y="2239"/>
                    <a:pt x="1085" y="2240"/>
                    <a:pt x="1086" y="2241"/>
                  </a:cubicBezTo>
                  <a:cubicBezTo>
                    <a:pt x="1086" y="2244"/>
                    <a:pt x="1087" y="2246"/>
                    <a:pt x="1088" y="2248"/>
                  </a:cubicBezTo>
                  <a:cubicBezTo>
                    <a:pt x="1089" y="2250"/>
                    <a:pt x="1090" y="2252"/>
                    <a:pt x="1091" y="2254"/>
                  </a:cubicBezTo>
                  <a:cubicBezTo>
                    <a:pt x="1091" y="2255"/>
                    <a:pt x="1091" y="2255"/>
                    <a:pt x="1092" y="2255"/>
                  </a:cubicBezTo>
                  <a:cubicBezTo>
                    <a:pt x="1092" y="2256"/>
                    <a:pt x="1092" y="2256"/>
                    <a:pt x="1092" y="2257"/>
                  </a:cubicBezTo>
                  <a:cubicBezTo>
                    <a:pt x="1093" y="2257"/>
                    <a:pt x="1093" y="2257"/>
                    <a:pt x="1093" y="2258"/>
                  </a:cubicBezTo>
                  <a:cubicBezTo>
                    <a:pt x="1093" y="2258"/>
                    <a:pt x="1094" y="2258"/>
                    <a:pt x="1094" y="2258"/>
                  </a:cubicBezTo>
                  <a:cubicBezTo>
                    <a:pt x="1094" y="2258"/>
                    <a:pt x="1094" y="2258"/>
                    <a:pt x="1094" y="2258"/>
                  </a:cubicBezTo>
                  <a:cubicBezTo>
                    <a:pt x="1095" y="2259"/>
                    <a:pt x="1095" y="2260"/>
                    <a:pt x="1096" y="2260"/>
                  </a:cubicBezTo>
                  <a:cubicBezTo>
                    <a:pt x="1097" y="2260"/>
                    <a:pt x="1097" y="2261"/>
                    <a:pt x="1098" y="2261"/>
                  </a:cubicBezTo>
                  <a:cubicBezTo>
                    <a:pt x="1098" y="2261"/>
                    <a:pt x="1099" y="2262"/>
                    <a:pt x="1099" y="2262"/>
                  </a:cubicBezTo>
                  <a:cubicBezTo>
                    <a:pt x="1099" y="2262"/>
                    <a:pt x="1100" y="2262"/>
                    <a:pt x="1100" y="2262"/>
                  </a:cubicBezTo>
                  <a:cubicBezTo>
                    <a:pt x="1101" y="2263"/>
                    <a:pt x="1101" y="2263"/>
                    <a:pt x="1101" y="2263"/>
                  </a:cubicBezTo>
                  <a:cubicBezTo>
                    <a:pt x="1101" y="2263"/>
                    <a:pt x="1101" y="2262"/>
                    <a:pt x="1100" y="2262"/>
                  </a:cubicBezTo>
                  <a:cubicBezTo>
                    <a:pt x="1100" y="2262"/>
                    <a:pt x="1100" y="2261"/>
                    <a:pt x="1099" y="2261"/>
                  </a:cubicBezTo>
                  <a:cubicBezTo>
                    <a:pt x="1099" y="2261"/>
                    <a:pt x="1099" y="2260"/>
                    <a:pt x="1099" y="2260"/>
                  </a:cubicBezTo>
                  <a:cubicBezTo>
                    <a:pt x="1098" y="2260"/>
                    <a:pt x="1098" y="2259"/>
                    <a:pt x="1098" y="2258"/>
                  </a:cubicBezTo>
                  <a:cubicBezTo>
                    <a:pt x="1097" y="2258"/>
                    <a:pt x="1097" y="2257"/>
                    <a:pt x="1097" y="2257"/>
                  </a:cubicBezTo>
                  <a:cubicBezTo>
                    <a:pt x="1096" y="2256"/>
                    <a:pt x="1096" y="2255"/>
                    <a:pt x="1096" y="2255"/>
                  </a:cubicBezTo>
                  <a:cubicBezTo>
                    <a:pt x="1095" y="2254"/>
                    <a:pt x="1095" y="2253"/>
                    <a:pt x="1095" y="2252"/>
                  </a:cubicBezTo>
                  <a:cubicBezTo>
                    <a:pt x="1095" y="2252"/>
                    <a:pt x="1095" y="2251"/>
                    <a:pt x="1094" y="2251"/>
                  </a:cubicBezTo>
                  <a:cubicBezTo>
                    <a:pt x="1094" y="2250"/>
                    <a:pt x="1094" y="2250"/>
                    <a:pt x="1094" y="2249"/>
                  </a:cubicBezTo>
                  <a:cubicBezTo>
                    <a:pt x="1094" y="2249"/>
                    <a:pt x="1094" y="2248"/>
                    <a:pt x="1094" y="2247"/>
                  </a:cubicBezTo>
                  <a:cubicBezTo>
                    <a:pt x="1093" y="2245"/>
                    <a:pt x="1093" y="2242"/>
                    <a:pt x="1093" y="2240"/>
                  </a:cubicBezTo>
                  <a:cubicBezTo>
                    <a:pt x="1093" y="2239"/>
                    <a:pt x="1092" y="2238"/>
                    <a:pt x="1092" y="2237"/>
                  </a:cubicBezTo>
                  <a:cubicBezTo>
                    <a:pt x="1092" y="2235"/>
                    <a:pt x="1092" y="2234"/>
                    <a:pt x="1092" y="2233"/>
                  </a:cubicBezTo>
                  <a:cubicBezTo>
                    <a:pt x="1092" y="2230"/>
                    <a:pt x="1092" y="2228"/>
                    <a:pt x="1091" y="2225"/>
                  </a:cubicBezTo>
                  <a:cubicBezTo>
                    <a:pt x="1091" y="2223"/>
                    <a:pt x="1091" y="2220"/>
                    <a:pt x="1091" y="2218"/>
                  </a:cubicBezTo>
                  <a:cubicBezTo>
                    <a:pt x="1090" y="2217"/>
                    <a:pt x="1090" y="2215"/>
                    <a:pt x="1090" y="2214"/>
                  </a:cubicBezTo>
                  <a:cubicBezTo>
                    <a:pt x="1090" y="2213"/>
                    <a:pt x="1090" y="2212"/>
                    <a:pt x="1089" y="2211"/>
                  </a:cubicBezTo>
                  <a:cubicBezTo>
                    <a:pt x="1089" y="2208"/>
                    <a:pt x="1089" y="2206"/>
                    <a:pt x="1088" y="2204"/>
                  </a:cubicBezTo>
                  <a:cubicBezTo>
                    <a:pt x="1088" y="2202"/>
                    <a:pt x="1087" y="2200"/>
                    <a:pt x="1087" y="2198"/>
                  </a:cubicBezTo>
                  <a:cubicBezTo>
                    <a:pt x="1086" y="2196"/>
                    <a:pt x="1086" y="2194"/>
                    <a:pt x="1085" y="2192"/>
                  </a:cubicBezTo>
                  <a:cubicBezTo>
                    <a:pt x="1085" y="2192"/>
                    <a:pt x="1084" y="2191"/>
                    <a:pt x="1084" y="2190"/>
                  </a:cubicBezTo>
                  <a:cubicBezTo>
                    <a:pt x="1084" y="2191"/>
                    <a:pt x="1084" y="2191"/>
                    <a:pt x="1084" y="2191"/>
                  </a:cubicBezTo>
                  <a:cubicBezTo>
                    <a:pt x="1084" y="2191"/>
                    <a:pt x="1084" y="2191"/>
                    <a:pt x="1084" y="2191"/>
                  </a:cubicBezTo>
                  <a:cubicBezTo>
                    <a:pt x="1085" y="2192"/>
                    <a:pt x="1085" y="2192"/>
                    <a:pt x="1086" y="2193"/>
                  </a:cubicBezTo>
                  <a:cubicBezTo>
                    <a:pt x="1087" y="2194"/>
                    <a:pt x="1088" y="2195"/>
                    <a:pt x="1089" y="2197"/>
                  </a:cubicBezTo>
                  <a:cubicBezTo>
                    <a:pt x="1091" y="2199"/>
                    <a:pt x="1093" y="2201"/>
                    <a:pt x="1095" y="2204"/>
                  </a:cubicBezTo>
                  <a:cubicBezTo>
                    <a:pt x="1098" y="2208"/>
                    <a:pt x="1101" y="2213"/>
                    <a:pt x="1103" y="2217"/>
                  </a:cubicBezTo>
                  <a:cubicBezTo>
                    <a:pt x="1106" y="2221"/>
                    <a:pt x="1108" y="2225"/>
                    <a:pt x="1109" y="2228"/>
                  </a:cubicBezTo>
                  <a:cubicBezTo>
                    <a:pt x="1110" y="2231"/>
                    <a:pt x="1112" y="2233"/>
                    <a:pt x="1112" y="2235"/>
                  </a:cubicBezTo>
                  <a:cubicBezTo>
                    <a:pt x="1113" y="2237"/>
                    <a:pt x="1113" y="2237"/>
                    <a:pt x="1113" y="2237"/>
                  </a:cubicBezTo>
                  <a:cubicBezTo>
                    <a:pt x="1113" y="2237"/>
                    <a:pt x="1113" y="2236"/>
                    <a:pt x="1113" y="2235"/>
                  </a:cubicBezTo>
                  <a:cubicBezTo>
                    <a:pt x="1112" y="2233"/>
                    <a:pt x="1112" y="2230"/>
                    <a:pt x="1110" y="2227"/>
                  </a:cubicBezTo>
                  <a:cubicBezTo>
                    <a:pt x="1109" y="2224"/>
                    <a:pt x="1108" y="2220"/>
                    <a:pt x="1106" y="2215"/>
                  </a:cubicBezTo>
                  <a:cubicBezTo>
                    <a:pt x="1104" y="2211"/>
                    <a:pt x="1102" y="2206"/>
                    <a:pt x="1098" y="2201"/>
                  </a:cubicBezTo>
                  <a:cubicBezTo>
                    <a:pt x="1097" y="2199"/>
                    <a:pt x="1095" y="2196"/>
                    <a:pt x="1093" y="2193"/>
                  </a:cubicBezTo>
                  <a:cubicBezTo>
                    <a:pt x="1092" y="2192"/>
                    <a:pt x="1091" y="2191"/>
                    <a:pt x="1090" y="2189"/>
                  </a:cubicBezTo>
                  <a:cubicBezTo>
                    <a:pt x="1090" y="2189"/>
                    <a:pt x="1089" y="2188"/>
                    <a:pt x="1089" y="2187"/>
                  </a:cubicBezTo>
                  <a:cubicBezTo>
                    <a:pt x="1088" y="2187"/>
                    <a:pt x="1088" y="2187"/>
                    <a:pt x="1088" y="2187"/>
                  </a:cubicBezTo>
                  <a:cubicBezTo>
                    <a:pt x="1088" y="2186"/>
                    <a:pt x="1088" y="2186"/>
                    <a:pt x="1088" y="2186"/>
                  </a:cubicBezTo>
                  <a:cubicBezTo>
                    <a:pt x="1087" y="2185"/>
                    <a:pt x="1087" y="2185"/>
                    <a:pt x="1087" y="2185"/>
                  </a:cubicBezTo>
                  <a:cubicBezTo>
                    <a:pt x="1083" y="2180"/>
                    <a:pt x="1078" y="2175"/>
                    <a:pt x="1072" y="2170"/>
                  </a:cubicBezTo>
                  <a:cubicBezTo>
                    <a:pt x="1070" y="2167"/>
                    <a:pt x="1067" y="2165"/>
                    <a:pt x="1064" y="2162"/>
                  </a:cubicBezTo>
                  <a:cubicBezTo>
                    <a:pt x="1061" y="2160"/>
                    <a:pt x="1059" y="2157"/>
                    <a:pt x="1056" y="2155"/>
                  </a:cubicBezTo>
                  <a:cubicBezTo>
                    <a:pt x="1050" y="2150"/>
                    <a:pt x="1044" y="2144"/>
                    <a:pt x="1039" y="2139"/>
                  </a:cubicBezTo>
                  <a:cubicBezTo>
                    <a:pt x="1036" y="2136"/>
                    <a:pt x="1033" y="2134"/>
                    <a:pt x="1031" y="2131"/>
                  </a:cubicBezTo>
                  <a:cubicBezTo>
                    <a:pt x="1030" y="2130"/>
                    <a:pt x="1029" y="2129"/>
                    <a:pt x="1029" y="2129"/>
                  </a:cubicBezTo>
                  <a:cubicBezTo>
                    <a:pt x="1027" y="2127"/>
                    <a:pt x="1027" y="2127"/>
                    <a:pt x="1027" y="2127"/>
                  </a:cubicBezTo>
                  <a:cubicBezTo>
                    <a:pt x="1027" y="2126"/>
                    <a:pt x="1027" y="2126"/>
                    <a:pt x="1027" y="2126"/>
                  </a:cubicBezTo>
                  <a:cubicBezTo>
                    <a:pt x="1027" y="2126"/>
                    <a:pt x="1027" y="2126"/>
                    <a:pt x="1027" y="2126"/>
                  </a:cubicBezTo>
                  <a:cubicBezTo>
                    <a:pt x="1027" y="2126"/>
                    <a:pt x="1027" y="2126"/>
                    <a:pt x="1027" y="2126"/>
                  </a:cubicBezTo>
                  <a:cubicBezTo>
                    <a:pt x="1026" y="2126"/>
                    <a:pt x="1026" y="2126"/>
                    <a:pt x="1026" y="2126"/>
                  </a:cubicBezTo>
                  <a:cubicBezTo>
                    <a:pt x="1026" y="2125"/>
                    <a:pt x="1026" y="2125"/>
                    <a:pt x="1026" y="2125"/>
                  </a:cubicBezTo>
                  <a:cubicBezTo>
                    <a:pt x="1025" y="2124"/>
                    <a:pt x="1025" y="2124"/>
                    <a:pt x="1025" y="2124"/>
                  </a:cubicBezTo>
                  <a:cubicBezTo>
                    <a:pt x="1025" y="2124"/>
                    <a:pt x="1024" y="2123"/>
                    <a:pt x="1023" y="2122"/>
                  </a:cubicBezTo>
                  <a:cubicBezTo>
                    <a:pt x="1023" y="2121"/>
                    <a:pt x="1023" y="2121"/>
                    <a:pt x="1023" y="2121"/>
                  </a:cubicBezTo>
                  <a:cubicBezTo>
                    <a:pt x="1022" y="2120"/>
                    <a:pt x="1022" y="2120"/>
                    <a:pt x="1022" y="2120"/>
                  </a:cubicBezTo>
                  <a:cubicBezTo>
                    <a:pt x="1021" y="2119"/>
                    <a:pt x="1021" y="2118"/>
                    <a:pt x="1020" y="2118"/>
                  </a:cubicBezTo>
                  <a:cubicBezTo>
                    <a:pt x="1020" y="2117"/>
                    <a:pt x="1019" y="2116"/>
                    <a:pt x="1019" y="2115"/>
                  </a:cubicBezTo>
                  <a:cubicBezTo>
                    <a:pt x="1018" y="2115"/>
                    <a:pt x="1018" y="2114"/>
                    <a:pt x="1017" y="2113"/>
                  </a:cubicBezTo>
                  <a:cubicBezTo>
                    <a:pt x="1017" y="2112"/>
                    <a:pt x="1016" y="2112"/>
                    <a:pt x="1016" y="2111"/>
                  </a:cubicBezTo>
                  <a:cubicBezTo>
                    <a:pt x="1011" y="2098"/>
                    <a:pt x="1008" y="2085"/>
                    <a:pt x="1008" y="2072"/>
                  </a:cubicBezTo>
                  <a:cubicBezTo>
                    <a:pt x="1007" y="2052"/>
                    <a:pt x="1007" y="2035"/>
                    <a:pt x="1010" y="2018"/>
                  </a:cubicBezTo>
                  <a:cubicBezTo>
                    <a:pt x="1010" y="2019"/>
                    <a:pt x="1010" y="2020"/>
                    <a:pt x="1010" y="2021"/>
                  </a:cubicBezTo>
                  <a:cubicBezTo>
                    <a:pt x="1010" y="2023"/>
                    <a:pt x="1010" y="2024"/>
                    <a:pt x="1010" y="2025"/>
                  </a:cubicBezTo>
                  <a:cubicBezTo>
                    <a:pt x="1011" y="2026"/>
                    <a:pt x="1011" y="2026"/>
                    <a:pt x="1011" y="2027"/>
                  </a:cubicBezTo>
                  <a:cubicBezTo>
                    <a:pt x="1011" y="2027"/>
                    <a:pt x="1011" y="2028"/>
                    <a:pt x="1011" y="2029"/>
                  </a:cubicBezTo>
                  <a:cubicBezTo>
                    <a:pt x="1011" y="2030"/>
                    <a:pt x="1011" y="2031"/>
                    <a:pt x="1012" y="2033"/>
                  </a:cubicBezTo>
                  <a:cubicBezTo>
                    <a:pt x="1013" y="2038"/>
                    <a:pt x="1014" y="2043"/>
                    <a:pt x="1016" y="2048"/>
                  </a:cubicBezTo>
                  <a:cubicBezTo>
                    <a:pt x="1017" y="2051"/>
                    <a:pt x="1019" y="2054"/>
                    <a:pt x="1020" y="2056"/>
                  </a:cubicBezTo>
                  <a:cubicBezTo>
                    <a:pt x="1021" y="2059"/>
                    <a:pt x="1022" y="2062"/>
                    <a:pt x="1024" y="2065"/>
                  </a:cubicBezTo>
                  <a:cubicBezTo>
                    <a:pt x="1025" y="2066"/>
                    <a:pt x="1025" y="2067"/>
                    <a:pt x="1026" y="2068"/>
                  </a:cubicBezTo>
                  <a:cubicBezTo>
                    <a:pt x="1027" y="2070"/>
                    <a:pt x="1028" y="2071"/>
                    <a:pt x="1028" y="2072"/>
                  </a:cubicBezTo>
                  <a:cubicBezTo>
                    <a:pt x="1029" y="2073"/>
                    <a:pt x="1029" y="2073"/>
                    <a:pt x="1029" y="2073"/>
                  </a:cubicBezTo>
                  <a:cubicBezTo>
                    <a:pt x="1029" y="2074"/>
                    <a:pt x="1029" y="2074"/>
                    <a:pt x="1029" y="2074"/>
                  </a:cubicBezTo>
                  <a:cubicBezTo>
                    <a:pt x="1030" y="2074"/>
                    <a:pt x="1030" y="2074"/>
                    <a:pt x="1030" y="2074"/>
                  </a:cubicBezTo>
                  <a:cubicBezTo>
                    <a:pt x="1030" y="2074"/>
                    <a:pt x="1030" y="2074"/>
                    <a:pt x="1030" y="2074"/>
                  </a:cubicBezTo>
                  <a:cubicBezTo>
                    <a:pt x="1031" y="2076"/>
                    <a:pt x="1031" y="2076"/>
                    <a:pt x="1031" y="2076"/>
                  </a:cubicBezTo>
                  <a:cubicBezTo>
                    <a:pt x="1032" y="2077"/>
                    <a:pt x="1033" y="2079"/>
                    <a:pt x="1034" y="2080"/>
                  </a:cubicBezTo>
                  <a:cubicBezTo>
                    <a:pt x="1035" y="2081"/>
                    <a:pt x="1036" y="2082"/>
                    <a:pt x="1036" y="2084"/>
                  </a:cubicBezTo>
                  <a:cubicBezTo>
                    <a:pt x="1037" y="2085"/>
                    <a:pt x="1038" y="2086"/>
                    <a:pt x="1039" y="2087"/>
                  </a:cubicBezTo>
                  <a:cubicBezTo>
                    <a:pt x="1040" y="2088"/>
                    <a:pt x="1041" y="2089"/>
                    <a:pt x="1042" y="2091"/>
                  </a:cubicBezTo>
                  <a:cubicBezTo>
                    <a:pt x="1043" y="2092"/>
                    <a:pt x="1044" y="2093"/>
                    <a:pt x="1045" y="2094"/>
                  </a:cubicBezTo>
                  <a:cubicBezTo>
                    <a:pt x="1049" y="2098"/>
                    <a:pt x="1054" y="2102"/>
                    <a:pt x="1058" y="2106"/>
                  </a:cubicBezTo>
                  <a:cubicBezTo>
                    <a:pt x="1060" y="2108"/>
                    <a:pt x="1063" y="2110"/>
                    <a:pt x="1065" y="2112"/>
                  </a:cubicBezTo>
                  <a:cubicBezTo>
                    <a:pt x="1065" y="2112"/>
                    <a:pt x="1065" y="2113"/>
                    <a:pt x="1065" y="2114"/>
                  </a:cubicBezTo>
                  <a:cubicBezTo>
                    <a:pt x="1066" y="2115"/>
                    <a:pt x="1067" y="2117"/>
                    <a:pt x="1067" y="2119"/>
                  </a:cubicBezTo>
                  <a:cubicBezTo>
                    <a:pt x="1068" y="2121"/>
                    <a:pt x="1069" y="2123"/>
                    <a:pt x="1070" y="2126"/>
                  </a:cubicBezTo>
                  <a:cubicBezTo>
                    <a:pt x="1071" y="2128"/>
                    <a:pt x="1072" y="2130"/>
                    <a:pt x="1073" y="2133"/>
                  </a:cubicBezTo>
                  <a:cubicBezTo>
                    <a:pt x="1074" y="2134"/>
                    <a:pt x="1074" y="2135"/>
                    <a:pt x="1075" y="2136"/>
                  </a:cubicBezTo>
                  <a:cubicBezTo>
                    <a:pt x="1076" y="2137"/>
                    <a:pt x="1076" y="2138"/>
                    <a:pt x="1077" y="2140"/>
                  </a:cubicBezTo>
                  <a:cubicBezTo>
                    <a:pt x="1078" y="2142"/>
                    <a:pt x="1080" y="2145"/>
                    <a:pt x="1081" y="2147"/>
                  </a:cubicBezTo>
                  <a:cubicBezTo>
                    <a:pt x="1083" y="2149"/>
                    <a:pt x="1084" y="2152"/>
                    <a:pt x="1086" y="2154"/>
                  </a:cubicBezTo>
                  <a:cubicBezTo>
                    <a:pt x="1087" y="2155"/>
                    <a:pt x="1088" y="2156"/>
                    <a:pt x="1088" y="2157"/>
                  </a:cubicBezTo>
                  <a:cubicBezTo>
                    <a:pt x="1089" y="2158"/>
                    <a:pt x="1090" y="2159"/>
                    <a:pt x="1091" y="2160"/>
                  </a:cubicBezTo>
                  <a:cubicBezTo>
                    <a:pt x="1092" y="2163"/>
                    <a:pt x="1094" y="2164"/>
                    <a:pt x="1096" y="2166"/>
                  </a:cubicBezTo>
                  <a:cubicBezTo>
                    <a:pt x="1096" y="2167"/>
                    <a:pt x="1097" y="2168"/>
                    <a:pt x="1098" y="2169"/>
                  </a:cubicBezTo>
                  <a:cubicBezTo>
                    <a:pt x="1099" y="2170"/>
                    <a:pt x="1099" y="2171"/>
                    <a:pt x="1100" y="2171"/>
                  </a:cubicBezTo>
                  <a:cubicBezTo>
                    <a:pt x="1101" y="2172"/>
                    <a:pt x="1102" y="2173"/>
                    <a:pt x="1102" y="2174"/>
                  </a:cubicBezTo>
                  <a:cubicBezTo>
                    <a:pt x="1103" y="2174"/>
                    <a:pt x="1104" y="2175"/>
                    <a:pt x="1104" y="2175"/>
                  </a:cubicBezTo>
                  <a:cubicBezTo>
                    <a:pt x="1106" y="2177"/>
                    <a:pt x="1107" y="2178"/>
                    <a:pt x="1108" y="2178"/>
                  </a:cubicBezTo>
                  <a:cubicBezTo>
                    <a:pt x="1109" y="2179"/>
                    <a:pt x="1109" y="2180"/>
                    <a:pt x="1110" y="2180"/>
                  </a:cubicBezTo>
                  <a:cubicBezTo>
                    <a:pt x="1110" y="2181"/>
                    <a:pt x="1111" y="2181"/>
                    <a:pt x="1111" y="2181"/>
                  </a:cubicBezTo>
                  <a:cubicBezTo>
                    <a:pt x="1111" y="2181"/>
                    <a:pt x="1110" y="2181"/>
                    <a:pt x="1110" y="2180"/>
                  </a:cubicBezTo>
                  <a:cubicBezTo>
                    <a:pt x="1110" y="2179"/>
                    <a:pt x="1109" y="2179"/>
                    <a:pt x="1109" y="2177"/>
                  </a:cubicBezTo>
                  <a:cubicBezTo>
                    <a:pt x="1108" y="2176"/>
                    <a:pt x="1108" y="2175"/>
                    <a:pt x="1107" y="2174"/>
                  </a:cubicBezTo>
                  <a:cubicBezTo>
                    <a:pt x="1106" y="2172"/>
                    <a:pt x="1105" y="2170"/>
                    <a:pt x="1104" y="2169"/>
                  </a:cubicBezTo>
                  <a:cubicBezTo>
                    <a:pt x="1103" y="2167"/>
                    <a:pt x="1102" y="2165"/>
                    <a:pt x="1100" y="2163"/>
                  </a:cubicBezTo>
                  <a:cubicBezTo>
                    <a:pt x="1099" y="2161"/>
                    <a:pt x="1098" y="2159"/>
                    <a:pt x="1097" y="2156"/>
                  </a:cubicBezTo>
                  <a:cubicBezTo>
                    <a:pt x="1096" y="2155"/>
                    <a:pt x="1095" y="2154"/>
                    <a:pt x="1094" y="2153"/>
                  </a:cubicBezTo>
                  <a:cubicBezTo>
                    <a:pt x="1094" y="2152"/>
                    <a:pt x="1093" y="2151"/>
                    <a:pt x="1092" y="2150"/>
                  </a:cubicBezTo>
                  <a:cubicBezTo>
                    <a:pt x="1091" y="2147"/>
                    <a:pt x="1089" y="2145"/>
                    <a:pt x="1088" y="2143"/>
                  </a:cubicBezTo>
                  <a:cubicBezTo>
                    <a:pt x="1086" y="2140"/>
                    <a:pt x="1085" y="2138"/>
                    <a:pt x="1084" y="2136"/>
                  </a:cubicBezTo>
                  <a:cubicBezTo>
                    <a:pt x="1083" y="2135"/>
                    <a:pt x="1082" y="2133"/>
                    <a:pt x="1081" y="2132"/>
                  </a:cubicBezTo>
                  <a:cubicBezTo>
                    <a:pt x="1081" y="2131"/>
                    <a:pt x="1080" y="2130"/>
                    <a:pt x="1079" y="2129"/>
                  </a:cubicBezTo>
                  <a:cubicBezTo>
                    <a:pt x="1078" y="2127"/>
                    <a:pt x="1076" y="2125"/>
                    <a:pt x="1075" y="2123"/>
                  </a:cubicBezTo>
                  <a:cubicBezTo>
                    <a:pt x="1074" y="2121"/>
                    <a:pt x="1073" y="2119"/>
                    <a:pt x="1071" y="2117"/>
                  </a:cubicBezTo>
                  <a:cubicBezTo>
                    <a:pt x="1071" y="2117"/>
                    <a:pt x="1071" y="2117"/>
                    <a:pt x="1071" y="2117"/>
                  </a:cubicBezTo>
                  <a:cubicBezTo>
                    <a:pt x="1075" y="2120"/>
                    <a:pt x="1079" y="2122"/>
                    <a:pt x="1083" y="2125"/>
                  </a:cubicBezTo>
                  <a:cubicBezTo>
                    <a:pt x="1086" y="2127"/>
                    <a:pt x="1090" y="2129"/>
                    <a:pt x="1093" y="2131"/>
                  </a:cubicBezTo>
                  <a:cubicBezTo>
                    <a:pt x="1096" y="2133"/>
                    <a:pt x="1099" y="2135"/>
                    <a:pt x="1101" y="2136"/>
                  </a:cubicBezTo>
                  <a:cubicBezTo>
                    <a:pt x="1104" y="2137"/>
                    <a:pt x="1106" y="2138"/>
                    <a:pt x="1107" y="2138"/>
                  </a:cubicBezTo>
                  <a:cubicBezTo>
                    <a:pt x="1108" y="2138"/>
                    <a:pt x="1109" y="2138"/>
                    <a:pt x="1109" y="2138"/>
                  </a:cubicBezTo>
                  <a:cubicBezTo>
                    <a:pt x="1109" y="2138"/>
                    <a:pt x="1109" y="2138"/>
                    <a:pt x="1109" y="2138"/>
                  </a:cubicBezTo>
                  <a:cubicBezTo>
                    <a:pt x="1109" y="2138"/>
                    <a:pt x="1109" y="2138"/>
                    <a:pt x="1107" y="2137"/>
                  </a:cubicBezTo>
                  <a:cubicBezTo>
                    <a:pt x="1106" y="2137"/>
                    <a:pt x="1104" y="2136"/>
                    <a:pt x="1102" y="2134"/>
                  </a:cubicBezTo>
                  <a:cubicBezTo>
                    <a:pt x="1100" y="2133"/>
                    <a:pt x="1098" y="2131"/>
                    <a:pt x="1095" y="2129"/>
                  </a:cubicBezTo>
                  <a:cubicBezTo>
                    <a:pt x="1092" y="2126"/>
                    <a:pt x="1089" y="2124"/>
                    <a:pt x="1085" y="2121"/>
                  </a:cubicBezTo>
                  <a:cubicBezTo>
                    <a:pt x="1082" y="2118"/>
                    <a:pt x="1078" y="2115"/>
                    <a:pt x="1074" y="2112"/>
                  </a:cubicBezTo>
                  <a:cubicBezTo>
                    <a:pt x="1071" y="2108"/>
                    <a:pt x="1067" y="2105"/>
                    <a:pt x="1063" y="2101"/>
                  </a:cubicBezTo>
                  <a:cubicBezTo>
                    <a:pt x="1061" y="2099"/>
                    <a:pt x="1059" y="2097"/>
                    <a:pt x="1057" y="2095"/>
                  </a:cubicBezTo>
                  <a:cubicBezTo>
                    <a:pt x="1055" y="2093"/>
                    <a:pt x="1053" y="2091"/>
                    <a:pt x="1051" y="2089"/>
                  </a:cubicBezTo>
                  <a:cubicBezTo>
                    <a:pt x="1050" y="2088"/>
                    <a:pt x="1049" y="2087"/>
                    <a:pt x="1048" y="2086"/>
                  </a:cubicBezTo>
                  <a:cubicBezTo>
                    <a:pt x="1049" y="2086"/>
                    <a:pt x="1049" y="2086"/>
                    <a:pt x="1050" y="2087"/>
                  </a:cubicBezTo>
                  <a:cubicBezTo>
                    <a:pt x="1052" y="2088"/>
                    <a:pt x="1055" y="2090"/>
                    <a:pt x="1058" y="2092"/>
                  </a:cubicBezTo>
                  <a:cubicBezTo>
                    <a:pt x="1060" y="2094"/>
                    <a:pt x="1063" y="2095"/>
                    <a:pt x="1065" y="2097"/>
                  </a:cubicBezTo>
                  <a:cubicBezTo>
                    <a:pt x="1067" y="2097"/>
                    <a:pt x="1068" y="2098"/>
                    <a:pt x="1069" y="2099"/>
                  </a:cubicBezTo>
                  <a:cubicBezTo>
                    <a:pt x="1071" y="2100"/>
                    <a:pt x="1072" y="2100"/>
                    <a:pt x="1073" y="2101"/>
                  </a:cubicBezTo>
                  <a:cubicBezTo>
                    <a:pt x="1076" y="2103"/>
                    <a:pt x="1078" y="2104"/>
                    <a:pt x="1080" y="2105"/>
                  </a:cubicBezTo>
                  <a:cubicBezTo>
                    <a:pt x="1083" y="2107"/>
                    <a:pt x="1085" y="2108"/>
                    <a:pt x="1087" y="2109"/>
                  </a:cubicBezTo>
                  <a:cubicBezTo>
                    <a:pt x="1088" y="2110"/>
                    <a:pt x="1089" y="2110"/>
                    <a:pt x="1089" y="2111"/>
                  </a:cubicBezTo>
                  <a:cubicBezTo>
                    <a:pt x="1090" y="2112"/>
                    <a:pt x="1091" y="2112"/>
                    <a:pt x="1092" y="2113"/>
                  </a:cubicBezTo>
                  <a:cubicBezTo>
                    <a:pt x="1093" y="2113"/>
                    <a:pt x="1093" y="2114"/>
                    <a:pt x="1094" y="2114"/>
                  </a:cubicBezTo>
                  <a:cubicBezTo>
                    <a:pt x="1095" y="2115"/>
                    <a:pt x="1095" y="2115"/>
                    <a:pt x="1096" y="2115"/>
                  </a:cubicBezTo>
                  <a:cubicBezTo>
                    <a:pt x="1097" y="2116"/>
                    <a:pt x="1098" y="2117"/>
                    <a:pt x="1098" y="2117"/>
                  </a:cubicBezTo>
                  <a:cubicBezTo>
                    <a:pt x="1099" y="2118"/>
                    <a:pt x="1099" y="2118"/>
                    <a:pt x="1099" y="2118"/>
                  </a:cubicBezTo>
                  <a:cubicBezTo>
                    <a:pt x="1099" y="2118"/>
                    <a:pt x="1099" y="2118"/>
                    <a:pt x="1099" y="2117"/>
                  </a:cubicBezTo>
                  <a:cubicBezTo>
                    <a:pt x="1098" y="2116"/>
                    <a:pt x="1098" y="2116"/>
                    <a:pt x="1097" y="2114"/>
                  </a:cubicBezTo>
                  <a:cubicBezTo>
                    <a:pt x="1097" y="2114"/>
                    <a:pt x="1096" y="2113"/>
                    <a:pt x="1096" y="2113"/>
                  </a:cubicBezTo>
                  <a:cubicBezTo>
                    <a:pt x="1095" y="2112"/>
                    <a:pt x="1095" y="2111"/>
                    <a:pt x="1094" y="2110"/>
                  </a:cubicBezTo>
                  <a:cubicBezTo>
                    <a:pt x="1093" y="2110"/>
                    <a:pt x="1093" y="2109"/>
                    <a:pt x="1092" y="2108"/>
                  </a:cubicBezTo>
                  <a:cubicBezTo>
                    <a:pt x="1091" y="2107"/>
                    <a:pt x="1090" y="2106"/>
                    <a:pt x="1090" y="2106"/>
                  </a:cubicBezTo>
                  <a:cubicBezTo>
                    <a:pt x="1089" y="2105"/>
                    <a:pt x="1088" y="2104"/>
                    <a:pt x="1087" y="2103"/>
                  </a:cubicBezTo>
                  <a:cubicBezTo>
                    <a:pt x="1086" y="2102"/>
                    <a:pt x="1085" y="2101"/>
                    <a:pt x="1084" y="2100"/>
                  </a:cubicBezTo>
                  <a:cubicBezTo>
                    <a:pt x="1082" y="2099"/>
                    <a:pt x="1079" y="2097"/>
                    <a:pt x="1077" y="2095"/>
                  </a:cubicBezTo>
                  <a:cubicBezTo>
                    <a:pt x="1076" y="2094"/>
                    <a:pt x="1075" y="2094"/>
                    <a:pt x="1073" y="2093"/>
                  </a:cubicBezTo>
                  <a:cubicBezTo>
                    <a:pt x="1072" y="2092"/>
                    <a:pt x="1071" y="2091"/>
                    <a:pt x="1070" y="2090"/>
                  </a:cubicBezTo>
                  <a:cubicBezTo>
                    <a:pt x="1067" y="2088"/>
                    <a:pt x="1064" y="2087"/>
                    <a:pt x="1062" y="2085"/>
                  </a:cubicBezTo>
                  <a:cubicBezTo>
                    <a:pt x="1059" y="2084"/>
                    <a:pt x="1057" y="2082"/>
                    <a:pt x="1054" y="2080"/>
                  </a:cubicBezTo>
                  <a:cubicBezTo>
                    <a:pt x="1053" y="2079"/>
                    <a:pt x="1052" y="2079"/>
                    <a:pt x="1050" y="2078"/>
                  </a:cubicBezTo>
                  <a:cubicBezTo>
                    <a:pt x="1049" y="2077"/>
                    <a:pt x="1048" y="2076"/>
                    <a:pt x="1047" y="2075"/>
                  </a:cubicBezTo>
                  <a:cubicBezTo>
                    <a:pt x="1046" y="2075"/>
                    <a:pt x="1044" y="2074"/>
                    <a:pt x="1043" y="2073"/>
                  </a:cubicBezTo>
                  <a:cubicBezTo>
                    <a:pt x="1042" y="2072"/>
                    <a:pt x="1041" y="2071"/>
                    <a:pt x="1040" y="2071"/>
                  </a:cubicBezTo>
                  <a:cubicBezTo>
                    <a:pt x="1040" y="2070"/>
                    <a:pt x="1039" y="2070"/>
                    <a:pt x="1039" y="2069"/>
                  </a:cubicBezTo>
                  <a:cubicBezTo>
                    <a:pt x="1038" y="2069"/>
                    <a:pt x="1038" y="2069"/>
                    <a:pt x="1037" y="2068"/>
                  </a:cubicBezTo>
                  <a:cubicBezTo>
                    <a:pt x="1036" y="2067"/>
                    <a:pt x="1035" y="2067"/>
                    <a:pt x="1035" y="2066"/>
                  </a:cubicBezTo>
                  <a:cubicBezTo>
                    <a:pt x="1034" y="2065"/>
                    <a:pt x="1033" y="2064"/>
                    <a:pt x="1032" y="2064"/>
                  </a:cubicBezTo>
                  <a:cubicBezTo>
                    <a:pt x="1032" y="2063"/>
                    <a:pt x="1031" y="2062"/>
                    <a:pt x="1030" y="2061"/>
                  </a:cubicBezTo>
                  <a:cubicBezTo>
                    <a:pt x="1029" y="2058"/>
                    <a:pt x="1028" y="2056"/>
                    <a:pt x="1026" y="2053"/>
                  </a:cubicBezTo>
                  <a:cubicBezTo>
                    <a:pt x="1026" y="2052"/>
                    <a:pt x="1025" y="2051"/>
                    <a:pt x="1025" y="2050"/>
                  </a:cubicBezTo>
                  <a:cubicBezTo>
                    <a:pt x="1024" y="2048"/>
                    <a:pt x="1023" y="2047"/>
                    <a:pt x="1023" y="2046"/>
                  </a:cubicBezTo>
                  <a:cubicBezTo>
                    <a:pt x="1021" y="2041"/>
                    <a:pt x="1019" y="2036"/>
                    <a:pt x="1018" y="2031"/>
                  </a:cubicBezTo>
                  <a:cubicBezTo>
                    <a:pt x="1017" y="2030"/>
                    <a:pt x="1017" y="2029"/>
                    <a:pt x="1017" y="2028"/>
                  </a:cubicBezTo>
                  <a:cubicBezTo>
                    <a:pt x="1016" y="2027"/>
                    <a:pt x="1016" y="2026"/>
                    <a:pt x="1016" y="2026"/>
                  </a:cubicBezTo>
                  <a:cubicBezTo>
                    <a:pt x="1016" y="2025"/>
                    <a:pt x="1016" y="2025"/>
                    <a:pt x="1016" y="2024"/>
                  </a:cubicBezTo>
                  <a:cubicBezTo>
                    <a:pt x="1015" y="2023"/>
                    <a:pt x="1015" y="2022"/>
                    <a:pt x="1015" y="2021"/>
                  </a:cubicBezTo>
                  <a:cubicBezTo>
                    <a:pt x="1015" y="2020"/>
                    <a:pt x="1014" y="2018"/>
                    <a:pt x="1014" y="2017"/>
                  </a:cubicBezTo>
                  <a:cubicBezTo>
                    <a:pt x="1013" y="2013"/>
                    <a:pt x="1013" y="2009"/>
                    <a:pt x="1013" y="2005"/>
                  </a:cubicBezTo>
                  <a:cubicBezTo>
                    <a:pt x="1013" y="2005"/>
                    <a:pt x="1013" y="2005"/>
                    <a:pt x="1013" y="2005"/>
                  </a:cubicBezTo>
                  <a:cubicBezTo>
                    <a:pt x="1015" y="1997"/>
                    <a:pt x="1018" y="1988"/>
                    <a:pt x="1023" y="1980"/>
                  </a:cubicBezTo>
                  <a:cubicBezTo>
                    <a:pt x="1048" y="1932"/>
                    <a:pt x="1078" y="1949"/>
                    <a:pt x="1117" y="1928"/>
                  </a:cubicBezTo>
                  <a:cubicBezTo>
                    <a:pt x="1106" y="1944"/>
                    <a:pt x="1100" y="1962"/>
                    <a:pt x="1098" y="1980"/>
                  </a:cubicBezTo>
                  <a:cubicBezTo>
                    <a:pt x="1098" y="1980"/>
                    <a:pt x="1097" y="1981"/>
                    <a:pt x="1097" y="1982"/>
                  </a:cubicBezTo>
                  <a:cubicBezTo>
                    <a:pt x="1096" y="1983"/>
                    <a:pt x="1095" y="1983"/>
                    <a:pt x="1095" y="1984"/>
                  </a:cubicBezTo>
                  <a:cubicBezTo>
                    <a:pt x="1094" y="1985"/>
                    <a:pt x="1093" y="1986"/>
                    <a:pt x="1093" y="1987"/>
                  </a:cubicBezTo>
                  <a:cubicBezTo>
                    <a:pt x="1092" y="1988"/>
                    <a:pt x="1091" y="1990"/>
                    <a:pt x="1090" y="1991"/>
                  </a:cubicBezTo>
                  <a:cubicBezTo>
                    <a:pt x="1090" y="1992"/>
                    <a:pt x="1089" y="1993"/>
                    <a:pt x="1088" y="1994"/>
                  </a:cubicBezTo>
                  <a:cubicBezTo>
                    <a:pt x="1088" y="1995"/>
                    <a:pt x="1088" y="1996"/>
                    <a:pt x="1087" y="1996"/>
                  </a:cubicBezTo>
                  <a:cubicBezTo>
                    <a:pt x="1087" y="1997"/>
                    <a:pt x="1087" y="1998"/>
                    <a:pt x="1086" y="1998"/>
                  </a:cubicBezTo>
                  <a:cubicBezTo>
                    <a:pt x="1086" y="2000"/>
                    <a:pt x="1085" y="2001"/>
                    <a:pt x="1084" y="2003"/>
                  </a:cubicBezTo>
                  <a:cubicBezTo>
                    <a:pt x="1083" y="2006"/>
                    <a:pt x="1082" y="2009"/>
                    <a:pt x="1081" y="2012"/>
                  </a:cubicBezTo>
                  <a:cubicBezTo>
                    <a:pt x="1080" y="2015"/>
                    <a:pt x="1079" y="2018"/>
                    <a:pt x="1078" y="2022"/>
                  </a:cubicBezTo>
                  <a:cubicBezTo>
                    <a:pt x="1077" y="2025"/>
                    <a:pt x="1077" y="2029"/>
                    <a:pt x="1076" y="2032"/>
                  </a:cubicBezTo>
                  <a:cubicBezTo>
                    <a:pt x="1076" y="2035"/>
                    <a:pt x="1076" y="2039"/>
                    <a:pt x="1075" y="2042"/>
                  </a:cubicBezTo>
                  <a:cubicBezTo>
                    <a:pt x="1075" y="2043"/>
                    <a:pt x="1075" y="2045"/>
                    <a:pt x="1075" y="2046"/>
                  </a:cubicBezTo>
                  <a:cubicBezTo>
                    <a:pt x="1075" y="2047"/>
                    <a:pt x="1075" y="2048"/>
                    <a:pt x="1075" y="2049"/>
                  </a:cubicBezTo>
                  <a:cubicBezTo>
                    <a:pt x="1075" y="2049"/>
                    <a:pt x="1075" y="2050"/>
                    <a:pt x="1075" y="2051"/>
                  </a:cubicBezTo>
                  <a:cubicBezTo>
                    <a:pt x="1076" y="2052"/>
                    <a:pt x="1076" y="2054"/>
                    <a:pt x="1076" y="2055"/>
                  </a:cubicBezTo>
                  <a:cubicBezTo>
                    <a:pt x="1076" y="2057"/>
                    <a:pt x="1076" y="2058"/>
                    <a:pt x="1076" y="2059"/>
                  </a:cubicBezTo>
                  <a:cubicBezTo>
                    <a:pt x="1076" y="2060"/>
                    <a:pt x="1077" y="2062"/>
                    <a:pt x="1077" y="2063"/>
                  </a:cubicBezTo>
                  <a:cubicBezTo>
                    <a:pt x="1077" y="2064"/>
                    <a:pt x="1077" y="2065"/>
                    <a:pt x="1078" y="2066"/>
                  </a:cubicBezTo>
                  <a:cubicBezTo>
                    <a:pt x="1078" y="2067"/>
                    <a:pt x="1078" y="2068"/>
                    <a:pt x="1078" y="2069"/>
                  </a:cubicBezTo>
                  <a:cubicBezTo>
                    <a:pt x="1078" y="2070"/>
                    <a:pt x="1079" y="2071"/>
                    <a:pt x="1079" y="2071"/>
                  </a:cubicBezTo>
                  <a:cubicBezTo>
                    <a:pt x="1079" y="2073"/>
                    <a:pt x="1080" y="2074"/>
                    <a:pt x="1080" y="2075"/>
                  </a:cubicBezTo>
                  <a:cubicBezTo>
                    <a:pt x="1080" y="2075"/>
                    <a:pt x="1080" y="2076"/>
                    <a:pt x="1080" y="2076"/>
                  </a:cubicBezTo>
                  <a:cubicBezTo>
                    <a:pt x="1080" y="2076"/>
                    <a:pt x="1080" y="2075"/>
                    <a:pt x="1080" y="2074"/>
                  </a:cubicBezTo>
                  <a:cubicBezTo>
                    <a:pt x="1080" y="2074"/>
                    <a:pt x="1080" y="2072"/>
                    <a:pt x="1080" y="2071"/>
                  </a:cubicBezTo>
                  <a:cubicBezTo>
                    <a:pt x="1080" y="2070"/>
                    <a:pt x="1080" y="2069"/>
                    <a:pt x="1080" y="2069"/>
                  </a:cubicBezTo>
                  <a:cubicBezTo>
                    <a:pt x="1080" y="2068"/>
                    <a:pt x="1081" y="2067"/>
                    <a:pt x="1081" y="2066"/>
                  </a:cubicBezTo>
                  <a:cubicBezTo>
                    <a:pt x="1081" y="2065"/>
                    <a:pt x="1081" y="2064"/>
                    <a:pt x="1081" y="2063"/>
                  </a:cubicBezTo>
                  <a:cubicBezTo>
                    <a:pt x="1081" y="2061"/>
                    <a:pt x="1081" y="2060"/>
                    <a:pt x="1081" y="2059"/>
                  </a:cubicBezTo>
                  <a:cubicBezTo>
                    <a:pt x="1081" y="2058"/>
                    <a:pt x="1081" y="2056"/>
                    <a:pt x="1081" y="2055"/>
                  </a:cubicBezTo>
                  <a:cubicBezTo>
                    <a:pt x="1081" y="2054"/>
                    <a:pt x="1081" y="2052"/>
                    <a:pt x="1081" y="2051"/>
                  </a:cubicBezTo>
                  <a:cubicBezTo>
                    <a:pt x="1081" y="2050"/>
                    <a:pt x="1082" y="2050"/>
                    <a:pt x="1082" y="2049"/>
                  </a:cubicBezTo>
                  <a:cubicBezTo>
                    <a:pt x="1082" y="2048"/>
                    <a:pt x="1082" y="2048"/>
                    <a:pt x="1082" y="2047"/>
                  </a:cubicBezTo>
                  <a:cubicBezTo>
                    <a:pt x="1082" y="2048"/>
                    <a:pt x="1082" y="2049"/>
                    <a:pt x="1082" y="2050"/>
                  </a:cubicBezTo>
                  <a:cubicBezTo>
                    <a:pt x="1083" y="2051"/>
                    <a:pt x="1083" y="2052"/>
                    <a:pt x="1083" y="2052"/>
                  </a:cubicBezTo>
                  <a:cubicBezTo>
                    <a:pt x="1083" y="2053"/>
                    <a:pt x="1084" y="2054"/>
                    <a:pt x="1084" y="2055"/>
                  </a:cubicBezTo>
                  <a:cubicBezTo>
                    <a:pt x="1084" y="2057"/>
                    <a:pt x="1085" y="2059"/>
                    <a:pt x="1086" y="2061"/>
                  </a:cubicBezTo>
                  <a:cubicBezTo>
                    <a:pt x="1086" y="2062"/>
                    <a:pt x="1087" y="2064"/>
                    <a:pt x="1087" y="2066"/>
                  </a:cubicBezTo>
                  <a:cubicBezTo>
                    <a:pt x="1088" y="2067"/>
                    <a:pt x="1088" y="2068"/>
                    <a:pt x="1088" y="2069"/>
                  </a:cubicBezTo>
                  <a:cubicBezTo>
                    <a:pt x="1089" y="2069"/>
                    <a:pt x="1089" y="2070"/>
                    <a:pt x="1089" y="2071"/>
                  </a:cubicBezTo>
                  <a:cubicBezTo>
                    <a:pt x="1090" y="2073"/>
                    <a:pt x="1090" y="2074"/>
                    <a:pt x="1090" y="2076"/>
                  </a:cubicBezTo>
                  <a:cubicBezTo>
                    <a:pt x="1090" y="2077"/>
                    <a:pt x="1091" y="2077"/>
                    <a:pt x="1091" y="2078"/>
                  </a:cubicBezTo>
                  <a:cubicBezTo>
                    <a:pt x="1091" y="2079"/>
                    <a:pt x="1091" y="2079"/>
                    <a:pt x="1091" y="2080"/>
                  </a:cubicBezTo>
                  <a:cubicBezTo>
                    <a:pt x="1091" y="2081"/>
                    <a:pt x="1091" y="2081"/>
                    <a:pt x="1091" y="2082"/>
                  </a:cubicBezTo>
                  <a:cubicBezTo>
                    <a:pt x="1091" y="2083"/>
                    <a:pt x="1091" y="2083"/>
                    <a:pt x="1091" y="2084"/>
                  </a:cubicBezTo>
                  <a:cubicBezTo>
                    <a:pt x="1091" y="2085"/>
                    <a:pt x="1092" y="2086"/>
                    <a:pt x="1092" y="2087"/>
                  </a:cubicBezTo>
                  <a:cubicBezTo>
                    <a:pt x="1092" y="2088"/>
                    <a:pt x="1091" y="2088"/>
                    <a:pt x="1091" y="2089"/>
                  </a:cubicBezTo>
                  <a:cubicBezTo>
                    <a:pt x="1091" y="2089"/>
                    <a:pt x="1091" y="2090"/>
                    <a:pt x="1091" y="2090"/>
                  </a:cubicBezTo>
                  <a:cubicBezTo>
                    <a:pt x="1091" y="2090"/>
                    <a:pt x="1092" y="2089"/>
                    <a:pt x="1092" y="2089"/>
                  </a:cubicBezTo>
                  <a:cubicBezTo>
                    <a:pt x="1092" y="2089"/>
                    <a:pt x="1093" y="2088"/>
                    <a:pt x="1093" y="2087"/>
                  </a:cubicBezTo>
                  <a:cubicBezTo>
                    <a:pt x="1094" y="2087"/>
                    <a:pt x="1094" y="2086"/>
                    <a:pt x="1094" y="2084"/>
                  </a:cubicBezTo>
                  <a:cubicBezTo>
                    <a:pt x="1095" y="2084"/>
                    <a:pt x="1095" y="2083"/>
                    <a:pt x="1095" y="2082"/>
                  </a:cubicBezTo>
                  <a:cubicBezTo>
                    <a:pt x="1095" y="2082"/>
                    <a:pt x="1095" y="2081"/>
                    <a:pt x="1096" y="2080"/>
                  </a:cubicBezTo>
                  <a:cubicBezTo>
                    <a:pt x="1096" y="2079"/>
                    <a:pt x="1096" y="2077"/>
                    <a:pt x="1096" y="2075"/>
                  </a:cubicBezTo>
                  <a:cubicBezTo>
                    <a:pt x="1096" y="2073"/>
                    <a:pt x="1096" y="2072"/>
                    <a:pt x="1096" y="2070"/>
                  </a:cubicBezTo>
                  <a:cubicBezTo>
                    <a:pt x="1096" y="2068"/>
                    <a:pt x="1095" y="2066"/>
                    <a:pt x="1095" y="2064"/>
                  </a:cubicBezTo>
                  <a:cubicBezTo>
                    <a:pt x="1094" y="2062"/>
                    <a:pt x="1094" y="2060"/>
                    <a:pt x="1093" y="2058"/>
                  </a:cubicBezTo>
                  <a:cubicBezTo>
                    <a:pt x="1092" y="2056"/>
                    <a:pt x="1092" y="2054"/>
                    <a:pt x="1091" y="2053"/>
                  </a:cubicBezTo>
                  <a:cubicBezTo>
                    <a:pt x="1091" y="2052"/>
                    <a:pt x="1090" y="2051"/>
                    <a:pt x="1090" y="2050"/>
                  </a:cubicBezTo>
                  <a:cubicBezTo>
                    <a:pt x="1090" y="2049"/>
                    <a:pt x="1089" y="2048"/>
                    <a:pt x="1089" y="2048"/>
                  </a:cubicBezTo>
                  <a:cubicBezTo>
                    <a:pt x="1087" y="2044"/>
                    <a:pt x="1086" y="2041"/>
                    <a:pt x="1085" y="2039"/>
                  </a:cubicBezTo>
                  <a:cubicBezTo>
                    <a:pt x="1084" y="2037"/>
                    <a:pt x="1084" y="2036"/>
                    <a:pt x="1083" y="2035"/>
                  </a:cubicBezTo>
                  <a:cubicBezTo>
                    <a:pt x="1084" y="2034"/>
                    <a:pt x="1084" y="2034"/>
                    <a:pt x="1084" y="2033"/>
                  </a:cubicBezTo>
                  <a:cubicBezTo>
                    <a:pt x="1084" y="2030"/>
                    <a:pt x="1085" y="2027"/>
                    <a:pt x="1086" y="2024"/>
                  </a:cubicBezTo>
                  <a:cubicBezTo>
                    <a:pt x="1086" y="2020"/>
                    <a:pt x="1087" y="2017"/>
                    <a:pt x="1088" y="2014"/>
                  </a:cubicBezTo>
                  <a:cubicBezTo>
                    <a:pt x="1088" y="2013"/>
                    <a:pt x="1089" y="2011"/>
                    <a:pt x="1089" y="2010"/>
                  </a:cubicBezTo>
                  <a:cubicBezTo>
                    <a:pt x="1090" y="2008"/>
                    <a:pt x="1090" y="2007"/>
                    <a:pt x="1091" y="2005"/>
                  </a:cubicBezTo>
                  <a:cubicBezTo>
                    <a:pt x="1091" y="2004"/>
                    <a:pt x="1092" y="2002"/>
                    <a:pt x="1092" y="2001"/>
                  </a:cubicBezTo>
                  <a:cubicBezTo>
                    <a:pt x="1092" y="2000"/>
                    <a:pt x="1093" y="2000"/>
                    <a:pt x="1093" y="1999"/>
                  </a:cubicBezTo>
                  <a:cubicBezTo>
                    <a:pt x="1093" y="1998"/>
                    <a:pt x="1093" y="1998"/>
                    <a:pt x="1094" y="1997"/>
                  </a:cubicBezTo>
                  <a:cubicBezTo>
                    <a:pt x="1094" y="1996"/>
                    <a:pt x="1095" y="1994"/>
                    <a:pt x="1095" y="1993"/>
                  </a:cubicBezTo>
                  <a:cubicBezTo>
                    <a:pt x="1096" y="1992"/>
                    <a:pt x="1096" y="1991"/>
                    <a:pt x="1097" y="1990"/>
                  </a:cubicBezTo>
                  <a:cubicBezTo>
                    <a:pt x="1097" y="1989"/>
                    <a:pt x="1097" y="1988"/>
                    <a:pt x="1098" y="1987"/>
                  </a:cubicBezTo>
                  <a:cubicBezTo>
                    <a:pt x="1095" y="2039"/>
                    <a:pt x="1124" y="2098"/>
                    <a:pt x="1153" y="2156"/>
                  </a:cubicBezTo>
                  <a:cubicBezTo>
                    <a:pt x="1152" y="2156"/>
                    <a:pt x="1152" y="2157"/>
                    <a:pt x="1152" y="2157"/>
                  </a:cubicBezTo>
                  <a:cubicBezTo>
                    <a:pt x="1151" y="2161"/>
                    <a:pt x="1150" y="2166"/>
                    <a:pt x="1149" y="2171"/>
                  </a:cubicBezTo>
                  <a:cubicBezTo>
                    <a:pt x="1149" y="2173"/>
                    <a:pt x="1149" y="2176"/>
                    <a:pt x="1149" y="2178"/>
                  </a:cubicBezTo>
                  <a:cubicBezTo>
                    <a:pt x="1149" y="2179"/>
                    <a:pt x="1149" y="2180"/>
                    <a:pt x="1149" y="2180"/>
                  </a:cubicBezTo>
                  <a:cubicBezTo>
                    <a:pt x="1149" y="2181"/>
                    <a:pt x="1149" y="2182"/>
                    <a:pt x="1149" y="2183"/>
                  </a:cubicBezTo>
                  <a:cubicBezTo>
                    <a:pt x="1149" y="2184"/>
                    <a:pt x="1149" y="2185"/>
                    <a:pt x="1149" y="2187"/>
                  </a:cubicBezTo>
                  <a:cubicBezTo>
                    <a:pt x="1150" y="2192"/>
                    <a:pt x="1151" y="2198"/>
                    <a:pt x="1152" y="2204"/>
                  </a:cubicBezTo>
                  <a:cubicBezTo>
                    <a:pt x="1152" y="2207"/>
                    <a:pt x="1153" y="2210"/>
                    <a:pt x="1153" y="2213"/>
                  </a:cubicBezTo>
                  <a:cubicBezTo>
                    <a:pt x="1154" y="2215"/>
                    <a:pt x="1154" y="2216"/>
                    <a:pt x="1154" y="2218"/>
                  </a:cubicBezTo>
                  <a:cubicBezTo>
                    <a:pt x="1154" y="2219"/>
                    <a:pt x="1154" y="2220"/>
                    <a:pt x="1154" y="2220"/>
                  </a:cubicBezTo>
                  <a:cubicBezTo>
                    <a:pt x="1155" y="2221"/>
                    <a:pt x="1155" y="2221"/>
                    <a:pt x="1155" y="2221"/>
                  </a:cubicBezTo>
                  <a:cubicBezTo>
                    <a:pt x="1155" y="2222"/>
                    <a:pt x="1155" y="2222"/>
                    <a:pt x="1155" y="2222"/>
                  </a:cubicBezTo>
                  <a:cubicBezTo>
                    <a:pt x="1155" y="2222"/>
                    <a:pt x="1155" y="2222"/>
                    <a:pt x="1155" y="2222"/>
                  </a:cubicBezTo>
                  <a:cubicBezTo>
                    <a:pt x="1155" y="2222"/>
                    <a:pt x="1155" y="2222"/>
                    <a:pt x="1155" y="2222"/>
                  </a:cubicBezTo>
                  <a:cubicBezTo>
                    <a:pt x="1155" y="2223"/>
                    <a:pt x="1155" y="2223"/>
                    <a:pt x="1155" y="2223"/>
                  </a:cubicBezTo>
                  <a:cubicBezTo>
                    <a:pt x="1155" y="2224"/>
                    <a:pt x="1155" y="2226"/>
                    <a:pt x="1155" y="2227"/>
                  </a:cubicBezTo>
                  <a:cubicBezTo>
                    <a:pt x="1155" y="2228"/>
                    <a:pt x="1155" y="2229"/>
                    <a:pt x="1154" y="2229"/>
                  </a:cubicBezTo>
                  <a:cubicBezTo>
                    <a:pt x="1154" y="2231"/>
                    <a:pt x="1153" y="2232"/>
                    <a:pt x="1152" y="2234"/>
                  </a:cubicBezTo>
                  <a:cubicBezTo>
                    <a:pt x="1152" y="2235"/>
                    <a:pt x="1151" y="2236"/>
                    <a:pt x="1151" y="2237"/>
                  </a:cubicBezTo>
                  <a:cubicBezTo>
                    <a:pt x="1151" y="2237"/>
                    <a:pt x="1150" y="2238"/>
                    <a:pt x="1150" y="2238"/>
                  </a:cubicBezTo>
                  <a:cubicBezTo>
                    <a:pt x="1150" y="2238"/>
                    <a:pt x="1150" y="2239"/>
                    <a:pt x="1149" y="2239"/>
                  </a:cubicBezTo>
                  <a:cubicBezTo>
                    <a:pt x="1149" y="2240"/>
                    <a:pt x="1148" y="2241"/>
                    <a:pt x="1147" y="2242"/>
                  </a:cubicBezTo>
                  <a:cubicBezTo>
                    <a:pt x="1147" y="2242"/>
                    <a:pt x="1147" y="2243"/>
                    <a:pt x="1146" y="2243"/>
                  </a:cubicBezTo>
                  <a:cubicBezTo>
                    <a:pt x="1146" y="2243"/>
                    <a:pt x="1146" y="2244"/>
                    <a:pt x="1145" y="2244"/>
                  </a:cubicBezTo>
                  <a:cubicBezTo>
                    <a:pt x="1144" y="2246"/>
                    <a:pt x="1142" y="2248"/>
                    <a:pt x="1141" y="2249"/>
                  </a:cubicBezTo>
                  <a:cubicBezTo>
                    <a:pt x="1139" y="2251"/>
                    <a:pt x="1138" y="2253"/>
                    <a:pt x="1136" y="2255"/>
                  </a:cubicBezTo>
                  <a:cubicBezTo>
                    <a:pt x="1136" y="2255"/>
                    <a:pt x="1135" y="2256"/>
                    <a:pt x="1135" y="2256"/>
                  </a:cubicBezTo>
                  <a:cubicBezTo>
                    <a:pt x="1135" y="2257"/>
                    <a:pt x="1134" y="2257"/>
                    <a:pt x="1134" y="2258"/>
                  </a:cubicBezTo>
                  <a:cubicBezTo>
                    <a:pt x="1133" y="2259"/>
                    <a:pt x="1133" y="2260"/>
                    <a:pt x="1132" y="2261"/>
                  </a:cubicBezTo>
                  <a:cubicBezTo>
                    <a:pt x="1131" y="2263"/>
                    <a:pt x="1130" y="2265"/>
                    <a:pt x="1129" y="2267"/>
                  </a:cubicBezTo>
                  <a:cubicBezTo>
                    <a:pt x="1128" y="2269"/>
                    <a:pt x="1128" y="2271"/>
                    <a:pt x="1127" y="2272"/>
                  </a:cubicBezTo>
                  <a:cubicBezTo>
                    <a:pt x="1127" y="2274"/>
                    <a:pt x="1126" y="2276"/>
                    <a:pt x="1126" y="2277"/>
                  </a:cubicBezTo>
                  <a:cubicBezTo>
                    <a:pt x="1126" y="2279"/>
                    <a:pt x="1126" y="2280"/>
                    <a:pt x="1125" y="2281"/>
                  </a:cubicBezTo>
                  <a:cubicBezTo>
                    <a:pt x="1125" y="2282"/>
                    <a:pt x="1125" y="2283"/>
                    <a:pt x="1125" y="2284"/>
                  </a:cubicBezTo>
                  <a:cubicBezTo>
                    <a:pt x="1125" y="2284"/>
                    <a:pt x="1125" y="2285"/>
                    <a:pt x="1125" y="2285"/>
                  </a:cubicBezTo>
                  <a:cubicBezTo>
                    <a:pt x="1125" y="2285"/>
                    <a:pt x="1126" y="2284"/>
                    <a:pt x="1126" y="2284"/>
                  </a:cubicBezTo>
                  <a:cubicBezTo>
                    <a:pt x="1126" y="2283"/>
                    <a:pt x="1127" y="2283"/>
                    <a:pt x="1127" y="2282"/>
                  </a:cubicBezTo>
                  <a:cubicBezTo>
                    <a:pt x="1128" y="2280"/>
                    <a:pt x="1129" y="2277"/>
                    <a:pt x="1131" y="2274"/>
                  </a:cubicBezTo>
                  <a:cubicBezTo>
                    <a:pt x="1133" y="2271"/>
                    <a:pt x="1135" y="2268"/>
                    <a:pt x="1138" y="2265"/>
                  </a:cubicBezTo>
                  <a:cubicBezTo>
                    <a:pt x="1139" y="2264"/>
                    <a:pt x="1139" y="2263"/>
                    <a:pt x="1140" y="2262"/>
                  </a:cubicBezTo>
                  <a:cubicBezTo>
                    <a:pt x="1141" y="2261"/>
                    <a:pt x="1141" y="2261"/>
                    <a:pt x="1142" y="2260"/>
                  </a:cubicBezTo>
                  <a:cubicBezTo>
                    <a:pt x="1144" y="2258"/>
                    <a:pt x="1145" y="2256"/>
                    <a:pt x="1147" y="2255"/>
                  </a:cubicBezTo>
                  <a:cubicBezTo>
                    <a:pt x="1148" y="2253"/>
                    <a:pt x="1150" y="2251"/>
                    <a:pt x="1151" y="2249"/>
                  </a:cubicBezTo>
                  <a:cubicBezTo>
                    <a:pt x="1152" y="2248"/>
                    <a:pt x="1153" y="2247"/>
                    <a:pt x="1153" y="2246"/>
                  </a:cubicBezTo>
                  <a:cubicBezTo>
                    <a:pt x="1154" y="2245"/>
                    <a:pt x="1155" y="2244"/>
                    <a:pt x="1155" y="2243"/>
                  </a:cubicBezTo>
                  <a:cubicBezTo>
                    <a:pt x="1156" y="2242"/>
                    <a:pt x="1156" y="2242"/>
                    <a:pt x="1156" y="2242"/>
                  </a:cubicBezTo>
                  <a:cubicBezTo>
                    <a:pt x="1156" y="2245"/>
                    <a:pt x="1156" y="2248"/>
                    <a:pt x="1155" y="2251"/>
                  </a:cubicBezTo>
                  <a:cubicBezTo>
                    <a:pt x="1155" y="2252"/>
                    <a:pt x="1155" y="2254"/>
                    <a:pt x="1155" y="2255"/>
                  </a:cubicBezTo>
                  <a:cubicBezTo>
                    <a:pt x="1155" y="2257"/>
                    <a:pt x="1155" y="2259"/>
                    <a:pt x="1155" y="2260"/>
                  </a:cubicBezTo>
                  <a:cubicBezTo>
                    <a:pt x="1154" y="2266"/>
                    <a:pt x="1153" y="2272"/>
                    <a:pt x="1151" y="2278"/>
                  </a:cubicBezTo>
                  <a:cubicBezTo>
                    <a:pt x="1151" y="2279"/>
                    <a:pt x="1150" y="2281"/>
                    <a:pt x="1150" y="2282"/>
                  </a:cubicBezTo>
                  <a:cubicBezTo>
                    <a:pt x="1150" y="2284"/>
                    <a:pt x="1149" y="2285"/>
                    <a:pt x="1149" y="2286"/>
                  </a:cubicBezTo>
                  <a:cubicBezTo>
                    <a:pt x="1148" y="2289"/>
                    <a:pt x="1147" y="2292"/>
                    <a:pt x="1146" y="2294"/>
                  </a:cubicBezTo>
                  <a:cubicBezTo>
                    <a:pt x="1146" y="2295"/>
                    <a:pt x="1146" y="2296"/>
                    <a:pt x="1145" y="2296"/>
                  </a:cubicBezTo>
                  <a:cubicBezTo>
                    <a:pt x="1145" y="2297"/>
                    <a:pt x="1145" y="2298"/>
                    <a:pt x="1145" y="2298"/>
                  </a:cubicBezTo>
                  <a:cubicBezTo>
                    <a:pt x="1144" y="2299"/>
                    <a:pt x="1144" y="2301"/>
                    <a:pt x="1143" y="2302"/>
                  </a:cubicBezTo>
                  <a:cubicBezTo>
                    <a:pt x="1143" y="2303"/>
                    <a:pt x="1142" y="2304"/>
                    <a:pt x="1142" y="2305"/>
                  </a:cubicBezTo>
                  <a:cubicBezTo>
                    <a:pt x="1141" y="2306"/>
                    <a:pt x="1140" y="2307"/>
                    <a:pt x="1140" y="2309"/>
                  </a:cubicBezTo>
                  <a:cubicBezTo>
                    <a:pt x="1140" y="2309"/>
                    <a:pt x="1139" y="2310"/>
                    <a:pt x="1139" y="2310"/>
                  </a:cubicBezTo>
                  <a:cubicBezTo>
                    <a:pt x="1139" y="2311"/>
                    <a:pt x="1139" y="2311"/>
                    <a:pt x="1138" y="2312"/>
                  </a:cubicBezTo>
                  <a:cubicBezTo>
                    <a:pt x="1138" y="2313"/>
                    <a:pt x="1137" y="2314"/>
                    <a:pt x="1137" y="2315"/>
                  </a:cubicBezTo>
                  <a:cubicBezTo>
                    <a:pt x="1136" y="2317"/>
                    <a:pt x="1135" y="2318"/>
                    <a:pt x="1134" y="2320"/>
                  </a:cubicBezTo>
                  <a:cubicBezTo>
                    <a:pt x="1132" y="2324"/>
                    <a:pt x="1130" y="2326"/>
                    <a:pt x="1128" y="2329"/>
                  </a:cubicBezTo>
                  <a:cubicBezTo>
                    <a:pt x="1128" y="2330"/>
                    <a:pt x="1127" y="2331"/>
                    <a:pt x="1126" y="2332"/>
                  </a:cubicBezTo>
                  <a:cubicBezTo>
                    <a:pt x="1126" y="2333"/>
                    <a:pt x="1125" y="2333"/>
                    <a:pt x="1125" y="2334"/>
                  </a:cubicBezTo>
                  <a:cubicBezTo>
                    <a:pt x="1124" y="2335"/>
                    <a:pt x="1123" y="2336"/>
                    <a:pt x="1123" y="2336"/>
                  </a:cubicBezTo>
                  <a:cubicBezTo>
                    <a:pt x="1123" y="2336"/>
                    <a:pt x="1124" y="2335"/>
                    <a:pt x="1125" y="2334"/>
                  </a:cubicBezTo>
                  <a:cubicBezTo>
                    <a:pt x="1125" y="2334"/>
                    <a:pt x="1126" y="2333"/>
                    <a:pt x="1127" y="2332"/>
                  </a:cubicBezTo>
                  <a:cubicBezTo>
                    <a:pt x="1128" y="2332"/>
                    <a:pt x="1129" y="2331"/>
                    <a:pt x="1130" y="2330"/>
                  </a:cubicBezTo>
                  <a:cubicBezTo>
                    <a:pt x="1131" y="2328"/>
                    <a:pt x="1134" y="2325"/>
                    <a:pt x="1136" y="2322"/>
                  </a:cubicBezTo>
                  <a:cubicBezTo>
                    <a:pt x="1137" y="2320"/>
                    <a:pt x="1139" y="2319"/>
                    <a:pt x="1140" y="2317"/>
                  </a:cubicBezTo>
                  <a:cubicBezTo>
                    <a:pt x="1141" y="2316"/>
                    <a:pt x="1141" y="2315"/>
                    <a:pt x="1142" y="2314"/>
                  </a:cubicBezTo>
                  <a:cubicBezTo>
                    <a:pt x="1142" y="2313"/>
                    <a:pt x="1143" y="2313"/>
                    <a:pt x="1143" y="2312"/>
                  </a:cubicBezTo>
                  <a:cubicBezTo>
                    <a:pt x="1143" y="2312"/>
                    <a:pt x="1144" y="2311"/>
                    <a:pt x="1144" y="2311"/>
                  </a:cubicBezTo>
                  <a:cubicBezTo>
                    <a:pt x="1145" y="2310"/>
                    <a:pt x="1145" y="2309"/>
                    <a:pt x="1146" y="2308"/>
                  </a:cubicBezTo>
                  <a:cubicBezTo>
                    <a:pt x="1147" y="2306"/>
                    <a:pt x="1147" y="2305"/>
                    <a:pt x="1148" y="2304"/>
                  </a:cubicBezTo>
                  <a:cubicBezTo>
                    <a:pt x="1148" y="2303"/>
                    <a:pt x="1149" y="2302"/>
                    <a:pt x="1150" y="2300"/>
                  </a:cubicBezTo>
                  <a:cubicBezTo>
                    <a:pt x="1150" y="2300"/>
                    <a:pt x="1150" y="2299"/>
                    <a:pt x="1151" y="2299"/>
                  </a:cubicBezTo>
                  <a:cubicBezTo>
                    <a:pt x="1151" y="2298"/>
                    <a:pt x="1151" y="2297"/>
                    <a:pt x="1152" y="2297"/>
                  </a:cubicBezTo>
                  <a:cubicBezTo>
                    <a:pt x="1152" y="2295"/>
                    <a:pt x="1153" y="2293"/>
                    <a:pt x="1154" y="2291"/>
                  </a:cubicBezTo>
                  <a:cubicBezTo>
                    <a:pt x="1154" y="2292"/>
                    <a:pt x="1154" y="2292"/>
                    <a:pt x="1154" y="2292"/>
                  </a:cubicBezTo>
                  <a:cubicBezTo>
                    <a:pt x="1154" y="2294"/>
                    <a:pt x="1154" y="2295"/>
                    <a:pt x="1154" y="2297"/>
                  </a:cubicBezTo>
                  <a:cubicBezTo>
                    <a:pt x="1154" y="2298"/>
                    <a:pt x="1154" y="2300"/>
                    <a:pt x="1154" y="2302"/>
                  </a:cubicBezTo>
                  <a:cubicBezTo>
                    <a:pt x="1154" y="2305"/>
                    <a:pt x="1154" y="2308"/>
                    <a:pt x="1154" y="2311"/>
                  </a:cubicBezTo>
                  <a:cubicBezTo>
                    <a:pt x="1154" y="2312"/>
                    <a:pt x="1154" y="2314"/>
                    <a:pt x="1154" y="2316"/>
                  </a:cubicBezTo>
                  <a:cubicBezTo>
                    <a:pt x="1153" y="2317"/>
                    <a:pt x="1153" y="2319"/>
                    <a:pt x="1153" y="2320"/>
                  </a:cubicBezTo>
                  <a:cubicBezTo>
                    <a:pt x="1153" y="2323"/>
                    <a:pt x="1153" y="2326"/>
                    <a:pt x="1152" y="2329"/>
                  </a:cubicBezTo>
                  <a:cubicBezTo>
                    <a:pt x="1152" y="2332"/>
                    <a:pt x="1152" y="2335"/>
                    <a:pt x="1151" y="2337"/>
                  </a:cubicBezTo>
                  <a:cubicBezTo>
                    <a:pt x="1150" y="2340"/>
                    <a:pt x="1150" y="2342"/>
                    <a:pt x="1149" y="2344"/>
                  </a:cubicBezTo>
                  <a:cubicBezTo>
                    <a:pt x="1149" y="2346"/>
                    <a:pt x="1148" y="2347"/>
                    <a:pt x="1148" y="2348"/>
                  </a:cubicBezTo>
                  <a:cubicBezTo>
                    <a:pt x="1148" y="2349"/>
                    <a:pt x="1147" y="2350"/>
                    <a:pt x="1147" y="2350"/>
                  </a:cubicBezTo>
                  <a:cubicBezTo>
                    <a:pt x="1146" y="2351"/>
                    <a:pt x="1146" y="2352"/>
                    <a:pt x="1146" y="2353"/>
                  </a:cubicBezTo>
                  <a:cubicBezTo>
                    <a:pt x="1145" y="2354"/>
                    <a:pt x="1145" y="2354"/>
                    <a:pt x="1145" y="2355"/>
                  </a:cubicBezTo>
                  <a:cubicBezTo>
                    <a:pt x="1144" y="2356"/>
                    <a:pt x="1144" y="2357"/>
                    <a:pt x="1143" y="2358"/>
                  </a:cubicBezTo>
                  <a:cubicBezTo>
                    <a:pt x="1143" y="2358"/>
                    <a:pt x="1143" y="2359"/>
                    <a:pt x="1143" y="2359"/>
                  </a:cubicBezTo>
                  <a:cubicBezTo>
                    <a:pt x="1143" y="2359"/>
                    <a:pt x="1143" y="2359"/>
                    <a:pt x="1144" y="2358"/>
                  </a:cubicBezTo>
                  <a:cubicBezTo>
                    <a:pt x="1144" y="2358"/>
                    <a:pt x="1145" y="2357"/>
                    <a:pt x="1146" y="2356"/>
                  </a:cubicBezTo>
                  <a:cubicBezTo>
                    <a:pt x="1147" y="2355"/>
                    <a:pt x="1147" y="2355"/>
                    <a:pt x="1148" y="2354"/>
                  </a:cubicBezTo>
                  <a:cubicBezTo>
                    <a:pt x="1148" y="2353"/>
                    <a:pt x="1149" y="2353"/>
                    <a:pt x="1149" y="2352"/>
                  </a:cubicBezTo>
                  <a:cubicBezTo>
                    <a:pt x="1150" y="2351"/>
                    <a:pt x="1151" y="2350"/>
                    <a:pt x="1151" y="2349"/>
                  </a:cubicBezTo>
                  <a:cubicBezTo>
                    <a:pt x="1152" y="2348"/>
                    <a:pt x="1153" y="2347"/>
                    <a:pt x="1153" y="2346"/>
                  </a:cubicBezTo>
                  <a:cubicBezTo>
                    <a:pt x="1154" y="2344"/>
                    <a:pt x="1156" y="2342"/>
                    <a:pt x="1157" y="2339"/>
                  </a:cubicBezTo>
                  <a:cubicBezTo>
                    <a:pt x="1158" y="2336"/>
                    <a:pt x="1159" y="2333"/>
                    <a:pt x="1159" y="2330"/>
                  </a:cubicBezTo>
                  <a:cubicBezTo>
                    <a:pt x="1160" y="2329"/>
                    <a:pt x="1160" y="2327"/>
                    <a:pt x="1160" y="2326"/>
                  </a:cubicBezTo>
                  <a:cubicBezTo>
                    <a:pt x="1161" y="2324"/>
                    <a:pt x="1161" y="2323"/>
                    <a:pt x="1161" y="2321"/>
                  </a:cubicBezTo>
                  <a:cubicBezTo>
                    <a:pt x="1161" y="2319"/>
                    <a:pt x="1161" y="2318"/>
                    <a:pt x="1161" y="2316"/>
                  </a:cubicBezTo>
                  <a:cubicBezTo>
                    <a:pt x="1161" y="2314"/>
                    <a:pt x="1162" y="2313"/>
                    <a:pt x="1162" y="2311"/>
                  </a:cubicBezTo>
                  <a:cubicBezTo>
                    <a:pt x="1162" y="2308"/>
                    <a:pt x="1162" y="2305"/>
                    <a:pt x="1161" y="2301"/>
                  </a:cubicBezTo>
                  <a:cubicBezTo>
                    <a:pt x="1161" y="2300"/>
                    <a:pt x="1161" y="2298"/>
                    <a:pt x="1161" y="2297"/>
                  </a:cubicBezTo>
                  <a:cubicBezTo>
                    <a:pt x="1161" y="2295"/>
                    <a:pt x="1161" y="2294"/>
                    <a:pt x="1161" y="2292"/>
                  </a:cubicBezTo>
                  <a:cubicBezTo>
                    <a:pt x="1160" y="2286"/>
                    <a:pt x="1160" y="2281"/>
                    <a:pt x="1159" y="2276"/>
                  </a:cubicBezTo>
                  <a:cubicBezTo>
                    <a:pt x="1159" y="2276"/>
                    <a:pt x="1159" y="2276"/>
                    <a:pt x="1159" y="2275"/>
                  </a:cubicBezTo>
                  <a:cubicBezTo>
                    <a:pt x="1160" y="2274"/>
                    <a:pt x="1160" y="2272"/>
                    <a:pt x="1160" y="2271"/>
                  </a:cubicBezTo>
                  <a:cubicBezTo>
                    <a:pt x="1160" y="2270"/>
                    <a:pt x="1161" y="2269"/>
                    <a:pt x="1161" y="2268"/>
                  </a:cubicBezTo>
                  <a:cubicBezTo>
                    <a:pt x="1161" y="2268"/>
                    <a:pt x="1161" y="2267"/>
                    <a:pt x="1161" y="2266"/>
                  </a:cubicBezTo>
                  <a:cubicBezTo>
                    <a:pt x="1162" y="2264"/>
                    <a:pt x="1162" y="2263"/>
                    <a:pt x="1162" y="2261"/>
                  </a:cubicBezTo>
                  <a:cubicBezTo>
                    <a:pt x="1162" y="2260"/>
                    <a:pt x="1163" y="2258"/>
                    <a:pt x="1163" y="2256"/>
                  </a:cubicBezTo>
                  <a:cubicBezTo>
                    <a:pt x="1163" y="2255"/>
                    <a:pt x="1163" y="2253"/>
                    <a:pt x="1163" y="2251"/>
                  </a:cubicBezTo>
                  <a:cubicBezTo>
                    <a:pt x="1164" y="2248"/>
                    <a:pt x="1164" y="2245"/>
                    <a:pt x="1164" y="2241"/>
                  </a:cubicBezTo>
                  <a:cubicBezTo>
                    <a:pt x="1164" y="2240"/>
                    <a:pt x="1164" y="2238"/>
                    <a:pt x="1164" y="2236"/>
                  </a:cubicBezTo>
                  <a:cubicBezTo>
                    <a:pt x="1164" y="2235"/>
                    <a:pt x="1163" y="2233"/>
                    <a:pt x="1163" y="2231"/>
                  </a:cubicBezTo>
                  <a:cubicBezTo>
                    <a:pt x="1163" y="2230"/>
                    <a:pt x="1163" y="2230"/>
                    <a:pt x="1163" y="2229"/>
                  </a:cubicBezTo>
                  <a:cubicBezTo>
                    <a:pt x="1163" y="2226"/>
                    <a:pt x="1163" y="2226"/>
                    <a:pt x="1163" y="2226"/>
                  </a:cubicBezTo>
                  <a:cubicBezTo>
                    <a:pt x="1163" y="2225"/>
                    <a:pt x="1163" y="2223"/>
                    <a:pt x="1162" y="2222"/>
                  </a:cubicBezTo>
                  <a:cubicBezTo>
                    <a:pt x="1162" y="2221"/>
                    <a:pt x="1162" y="2221"/>
                    <a:pt x="1162" y="2221"/>
                  </a:cubicBezTo>
                  <a:cubicBezTo>
                    <a:pt x="1162" y="2221"/>
                    <a:pt x="1162" y="2221"/>
                    <a:pt x="1162" y="2221"/>
                  </a:cubicBezTo>
                  <a:cubicBezTo>
                    <a:pt x="1162" y="2220"/>
                    <a:pt x="1162" y="2220"/>
                    <a:pt x="1162" y="2220"/>
                  </a:cubicBezTo>
                  <a:cubicBezTo>
                    <a:pt x="1162" y="2219"/>
                    <a:pt x="1162" y="2219"/>
                    <a:pt x="1162" y="2219"/>
                  </a:cubicBezTo>
                  <a:cubicBezTo>
                    <a:pt x="1162" y="2218"/>
                    <a:pt x="1162" y="2218"/>
                    <a:pt x="1162" y="2217"/>
                  </a:cubicBezTo>
                  <a:cubicBezTo>
                    <a:pt x="1161" y="2215"/>
                    <a:pt x="1161" y="2214"/>
                    <a:pt x="1161" y="2212"/>
                  </a:cubicBezTo>
                  <a:cubicBezTo>
                    <a:pt x="1160" y="2209"/>
                    <a:pt x="1159" y="2206"/>
                    <a:pt x="1159" y="2203"/>
                  </a:cubicBezTo>
                  <a:cubicBezTo>
                    <a:pt x="1157" y="2197"/>
                    <a:pt x="1156" y="2191"/>
                    <a:pt x="1155" y="2186"/>
                  </a:cubicBezTo>
                  <a:cubicBezTo>
                    <a:pt x="1155" y="2185"/>
                    <a:pt x="1155" y="2183"/>
                    <a:pt x="1154" y="2182"/>
                  </a:cubicBezTo>
                  <a:cubicBezTo>
                    <a:pt x="1154" y="2181"/>
                    <a:pt x="1154" y="2181"/>
                    <a:pt x="1154" y="2180"/>
                  </a:cubicBezTo>
                  <a:cubicBezTo>
                    <a:pt x="1154" y="2179"/>
                    <a:pt x="1154" y="2179"/>
                    <a:pt x="1154" y="2178"/>
                  </a:cubicBezTo>
                  <a:cubicBezTo>
                    <a:pt x="1154" y="2176"/>
                    <a:pt x="1154" y="2173"/>
                    <a:pt x="1154" y="2171"/>
                  </a:cubicBezTo>
                  <a:cubicBezTo>
                    <a:pt x="1154" y="2170"/>
                    <a:pt x="1154" y="2169"/>
                    <a:pt x="1154" y="2167"/>
                  </a:cubicBezTo>
                  <a:cubicBezTo>
                    <a:pt x="1154" y="2166"/>
                    <a:pt x="1154" y="2165"/>
                    <a:pt x="1154" y="2164"/>
                  </a:cubicBezTo>
                  <a:cubicBezTo>
                    <a:pt x="1154" y="2163"/>
                    <a:pt x="1154" y="2162"/>
                    <a:pt x="1154" y="2161"/>
                  </a:cubicBezTo>
                  <a:cubicBezTo>
                    <a:pt x="1154" y="2161"/>
                    <a:pt x="1155" y="2160"/>
                    <a:pt x="1155" y="2160"/>
                  </a:cubicBezTo>
                  <a:cubicBezTo>
                    <a:pt x="1181" y="2214"/>
                    <a:pt x="1207" y="2267"/>
                    <a:pt x="1205" y="2315"/>
                  </a:cubicBezTo>
                  <a:cubicBezTo>
                    <a:pt x="1205" y="2322"/>
                    <a:pt x="1204" y="2329"/>
                    <a:pt x="1203" y="2336"/>
                  </a:cubicBezTo>
                  <a:cubicBezTo>
                    <a:pt x="1203" y="2337"/>
                    <a:pt x="1202" y="2338"/>
                    <a:pt x="1201" y="2339"/>
                  </a:cubicBezTo>
                  <a:cubicBezTo>
                    <a:pt x="1201" y="2340"/>
                    <a:pt x="1201" y="2340"/>
                    <a:pt x="1200" y="2341"/>
                  </a:cubicBezTo>
                  <a:cubicBezTo>
                    <a:pt x="1200" y="2341"/>
                    <a:pt x="1200" y="2342"/>
                    <a:pt x="1200" y="2342"/>
                  </a:cubicBezTo>
                  <a:cubicBezTo>
                    <a:pt x="1199" y="2342"/>
                    <a:pt x="1199" y="2342"/>
                    <a:pt x="1199" y="2342"/>
                  </a:cubicBezTo>
                  <a:cubicBezTo>
                    <a:pt x="1199" y="2343"/>
                    <a:pt x="1199" y="2343"/>
                    <a:pt x="1199" y="2343"/>
                  </a:cubicBezTo>
                  <a:cubicBezTo>
                    <a:pt x="1199" y="2343"/>
                    <a:pt x="1199" y="2343"/>
                    <a:pt x="1199" y="2343"/>
                  </a:cubicBezTo>
                  <a:cubicBezTo>
                    <a:pt x="1199" y="2343"/>
                    <a:pt x="1199" y="2343"/>
                    <a:pt x="1199" y="2343"/>
                  </a:cubicBezTo>
                  <a:cubicBezTo>
                    <a:pt x="1199" y="2343"/>
                    <a:pt x="1199" y="2343"/>
                    <a:pt x="1199" y="2343"/>
                  </a:cubicBezTo>
                  <a:cubicBezTo>
                    <a:pt x="1199" y="2343"/>
                    <a:pt x="1199" y="2343"/>
                    <a:pt x="1199" y="2343"/>
                  </a:cubicBezTo>
                  <a:cubicBezTo>
                    <a:pt x="1199" y="2343"/>
                    <a:pt x="1198" y="2344"/>
                    <a:pt x="1198" y="2345"/>
                  </a:cubicBezTo>
                  <a:cubicBezTo>
                    <a:pt x="1198" y="2345"/>
                    <a:pt x="1198" y="2345"/>
                    <a:pt x="1197" y="2345"/>
                  </a:cubicBezTo>
                  <a:cubicBezTo>
                    <a:pt x="1197" y="2346"/>
                    <a:pt x="1197" y="2346"/>
                    <a:pt x="1197" y="2346"/>
                  </a:cubicBezTo>
                  <a:cubicBezTo>
                    <a:pt x="1196" y="2347"/>
                    <a:pt x="1196" y="2347"/>
                    <a:pt x="1195" y="2348"/>
                  </a:cubicBezTo>
                  <a:cubicBezTo>
                    <a:pt x="1195" y="2349"/>
                    <a:pt x="1194" y="2349"/>
                    <a:pt x="1194" y="2350"/>
                  </a:cubicBezTo>
                  <a:cubicBezTo>
                    <a:pt x="1193" y="2350"/>
                    <a:pt x="1193" y="2350"/>
                    <a:pt x="1193" y="2351"/>
                  </a:cubicBezTo>
                  <a:cubicBezTo>
                    <a:pt x="1193" y="2351"/>
                    <a:pt x="1192" y="2351"/>
                    <a:pt x="1192" y="2352"/>
                  </a:cubicBezTo>
                  <a:cubicBezTo>
                    <a:pt x="1191" y="2352"/>
                    <a:pt x="1191" y="2353"/>
                    <a:pt x="1190" y="2353"/>
                  </a:cubicBezTo>
                  <a:cubicBezTo>
                    <a:pt x="1188" y="2356"/>
                    <a:pt x="1185" y="2358"/>
                    <a:pt x="1182" y="2361"/>
                  </a:cubicBezTo>
                  <a:cubicBezTo>
                    <a:pt x="1179" y="2363"/>
                    <a:pt x="1176" y="2365"/>
                    <a:pt x="1173" y="2367"/>
                  </a:cubicBezTo>
                  <a:cubicBezTo>
                    <a:pt x="1169" y="2370"/>
                    <a:pt x="1166" y="2372"/>
                    <a:pt x="1162" y="2374"/>
                  </a:cubicBezTo>
                  <a:cubicBezTo>
                    <a:pt x="1161" y="2376"/>
                    <a:pt x="1159" y="2377"/>
                    <a:pt x="1157" y="2378"/>
                  </a:cubicBezTo>
                  <a:cubicBezTo>
                    <a:pt x="1156" y="2379"/>
                    <a:pt x="1156" y="2379"/>
                    <a:pt x="1156" y="2379"/>
                  </a:cubicBezTo>
                  <a:cubicBezTo>
                    <a:pt x="1156" y="2379"/>
                    <a:pt x="1156" y="2379"/>
                    <a:pt x="1156" y="2379"/>
                  </a:cubicBezTo>
                  <a:cubicBezTo>
                    <a:pt x="1155" y="2379"/>
                    <a:pt x="1155" y="2379"/>
                    <a:pt x="1155" y="2379"/>
                  </a:cubicBezTo>
                  <a:cubicBezTo>
                    <a:pt x="1155" y="2380"/>
                    <a:pt x="1155" y="2380"/>
                    <a:pt x="1155" y="2380"/>
                  </a:cubicBezTo>
                  <a:cubicBezTo>
                    <a:pt x="1154" y="2381"/>
                    <a:pt x="1153" y="2381"/>
                    <a:pt x="1152" y="2382"/>
                  </a:cubicBezTo>
                  <a:cubicBezTo>
                    <a:pt x="1151" y="2382"/>
                    <a:pt x="1151" y="2383"/>
                    <a:pt x="1150" y="2384"/>
                  </a:cubicBezTo>
                  <a:cubicBezTo>
                    <a:pt x="1149" y="2385"/>
                    <a:pt x="1148" y="2385"/>
                    <a:pt x="1147" y="2386"/>
                  </a:cubicBezTo>
                  <a:cubicBezTo>
                    <a:pt x="1147" y="2387"/>
                    <a:pt x="1146" y="2387"/>
                    <a:pt x="1145" y="2388"/>
                  </a:cubicBezTo>
                  <a:cubicBezTo>
                    <a:pt x="1144" y="2389"/>
                    <a:pt x="1144" y="2389"/>
                    <a:pt x="1143" y="2390"/>
                  </a:cubicBezTo>
                  <a:cubicBezTo>
                    <a:pt x="1142" y="2392"/>
                    <a:pt x="1140" y="2393"/>
                    <a:pt x="1139" y="2394"/>
                  </a:cubicBezTo>
                  <a:cubicBezTo>
                    <a:pt x="1138" y="2395"/>
                    <a:pt x="1138" y="2396"/>
                    <a:pt x="1137" y="2397"/>
                  </a:cubicBezTo>
                  <a:cubicBezTo>
                    <a:pt x="1137" y="2397"/>
                    <a:pt x="1137" y="2397"/>
                    <a:pt x="1136" y="2398"/>
                  </a:cubicBezTo>
                  <a:cubicBezTo>
                    <a:pt x="1136" y="2398"/>
                    <a:pt x="1136" y="2399"/>
                    <a:pt x="1135" y="2399"/>
                  </a:cubicBezTo>
                  <a:cubicBezTo>
                    <a:pt x="1135" y="2400"/>
                    <a:pt x="1134" y="2400"/>
                    <a:pt x="1134" y="2401"/>
                  </a:cubicBezTo>
                  <a:cubicBezTo>
                    <a:pt x="1133" y="2402"/>
                    <a:pt x="1133" y="2403"/>
                    <a:pt x="1132" y="2404"/>
                  </a:cubicBezTo>
                  <a:cubicBezTo>
                    <a:pt x="1132" y="2404"/>
                    <a:pt x="1132" y="2405"/>
                    <a:pt x="1131" y="2406"/>
                  </a:cubicBezTo>
                  <a:cubicBezTo>
                    <a:pt x="1131" y="2407"/>
                    <a:pt x="1130" y="2407"/>
                    <a:pt x="1130" y="2408"/>
                  </a:cubicBezTo>
                  <a:cubicBezTo>
                    <a:pt x="1129" y="2410"/>
                    <a:pt x="1129" y="2411"/>
                    <a:pt x="1128" y="2412"/>
                  </a:cubicBezTo>
                  <a:cubicBezTo>
                    <a:pt x="1128" y="2413"/>
                    <a:pt x="1128" y="2414"/>
                    <a:pt x="1128" y="2414"/>
                  </a:cubicBezTo>
                  <a:cubicBezTo>
                    <a:pt x="1127" y="2415"/>
                    <a:pt x="1127" y="2416"/>
                    <a:pt x="1127" y="2416"/>
                  </a:cubicBezTo>
                  <a:cubicBezTo>
                    <a:pt x="1127" y="2417"/>
                    <a:pt x="1127" y="2418"/>
                    <a:pt x="1127" y="2418"/>
                  </a:cubicBezTo>
                  <a:cubicBezTo>
                    <a:pt x="1127" y="2419"/>
                    <a:pt x="1127" y="2419"/>
                    <a:pt x="1127" y="2420"/>
                  </a:cubicBezTo>
                  <a:cubicBezTo>
                    <a:pt x="1126" y="2421"/>
                    <a:pt x="1126" y="2421"/>
                    <a:pt x="1126" y="2422"/>
                  </a:cubicBezTo>
                  <a:cubicBezTo>
                    <a:pt x="1126" y="2422"/>
                    <a:pt x="1126" y="2423"/>
                    <a:pt x="1126" y="2423"/>
                  </a:cubicBezTo>
                  <a:cubicBezTo>
                    <a:pt x="1126" y="2424"/>
                    <a:pt x="1126" y="2425"/>
                    <a:pt x="1126" y="2426"/>
                  </a:cubicBezTo>
                  <a:cubicBezTo>
                    <a:pt x="1126" y="2426"/>
                    <a:pt x="1126" y="2427"/>
                    <a:pt x="1126" y="2427"/>
                  </a:cubicBezTo>
                  <a:cubicBezTo>
                    <a:pt x="1126" y="2428"/>
                    <a:pt x="1127" y="2429"/>
                    <a:pt x="1127" y="2429"/>
                  </a:cubicBezTo>
                  <a:cubicBezTo>
                    <a:pt x="1127" y="2429"/>
                    <a:pt x="1127" y="2428"/>
                    <a:pt x="1127" y="2427"/>
                  </a:cubicBezTo>
                  <a:cubicBezTo>
                    <a:pt x="1127" y="2427"/>
                    <a:pt x="1127" y="2426"/>
                    <a:pt x="1127" y="2426"/>
                  </a:cubicBezTo>
                  <a:cubicBezTo>
                    <a:pt x="1127" y="2425"/>
                    <a:pt x="1127" y="2425"/>
                    <a:pt x="1127" y="2425"/>
                  </a:cubicBezTo>
                  <a:cubicBezTo>
                    <a:pt x="1128" y="2424"/>
                    <a:pt x="1128" y="2424"/>
                    <a:pt x="1128" y="2423"/>
                  </a:cubicBezTo>
                  <a:cubicBezTo>
                    <a:pt x="1128" y="2423"/>
                    <a:pt x="1128" y="2422"/>
                    <a:pt x="1128" y="2422"/>
                  </a:cubicBezTo>
                  <a:cubicBezTo>
                    <a:pt x="1128" y="2422"/>
                    <a:pt x="1129" y="2421"/>
                    <a:pt x="1129" y="2421"/>
                  </a:cubicBezTo>
                  <a:cubicBezTo>
                    <a:pt x="1129" y="2420"/>
                    <a:pt x="1129" y="2420"/>
                    <a:pt x="1129" y="2419"/>
                  </a:cubicBezTo>
                  <a:cubicBezTo>
                    <a:pt x="1130" y="2418"/>
                    <a:pt x="1130" y="2418"/>
                    <a:pt x="1130" y="2417"/>
                  </a:cubicBezTo>
                  <a:cubicBezTo>
                    <a:pt x="1130" y="2417"/>
                    <a:pt x="1131" y="2416"/>
                    <a:pt x="1131" y="2416"/>
                  </a:cubicBezTo>
                  <a:cubicBezTo>
                    <a:pt x="1131" y="2415"/>
                    <a:pt x="1131" y="2415"/>
                    <a:pt x="1132" y="2414"/>
                  </a:cubicBezTo>
                  <a:cubicBezTo>
                    <a:pt x="1132" y="2413"/>
                    <a:pt x="1133" y="2412"/>
                    <a:pt x="1134" y="2410"/>
                  </a:cubicBezTo>
                  <a:cubicBezTo>
                    <a:pt x="1136" y="2408"/>
                    <a:pt x="1138" y="2405"/>
                    <a:pt x="1140" y="2403"/>
                  </a:cubicBezTo>
                  <a:cubicBezTo>
                    <a:pt x="1142" y="2400"/>
                    <a:pt x="1145" y="2398"/>
                    <a:pt x="1148" y="2395"/>
                  </a:cubicBezTo>
                  <a:cubicBezTo>
                    <a:pt x="1148" y="2395"/>
                    <a:pt x="1149" y="2395"/>
                    <a:pt x="1149" y="2394"/>
                  </a:cubicBezTo>
                  <a:cubicBezTo>
                    <a:pt x="1149" y="2394"/>
                    <a:pt x="1150" y="2394"/>
                    <a:pt x="1150" y="2393"/>
                  </a:cubicBezTo>
                  <a:cubicBezTo>
                    <a:pt x="1151" y="2393"/>
                    <a:pt x="1151" y="2392"/>
                    <a:pt x="1152" y="2392"/>
                  </a:cubicBezTo>
                  <a:cubicBezTo>
                    <a:pt x="1153" y="2391"/>
                    <a:pt x="1154" y="2390"/>
                    <a:pt x="1155" y="2390"/>
                  </a:cubicBezTo>
                  <a:cubicBezTo>
                    <a:pt x="1155" y="2389"/>
                    <a:pt x="1156" y="2389"/>
                    <a:pt x="1157" y="2388"/>
                  </a:cubicBezTo>
                  <a:cubicBezTo>
                    <a:pt x="1158" y="2387"/>
                    <a:pt x="1159" y="2387"/>
                    <a:pt x="1159" y="2386"/>
                  </a:cubicBezTo>
                  <a:cubicBezTo>
                    <a:pt x="1160" y="2386"/>
                    <a:pt x="1161" y="2385"/>
                    <a:pt x="1162" y="2384"/>
                  </a:cubicBezTo>
                  <a:cubicBezTo>
                    <a:pt x="1164" y="2383"/>
                    <a:pt x="1165" y="2382"/>
                    <a:pt x="1167" y="2381"/>
                  </a:cubicBezTo>
                  <a:cubicBezTo>
                    <a:pt x="1170" y="2379"/>
                    <a:pt x="1174" y="2376"/>
                    <a:pt x="1177" y="2374"/>
                  </a:cubicBezTo>
                  <a:cubicBezTo>
                    <a:pt x="1179" y="2372"/>
                    <a:pt x="1180" y="2371"/>
                    <a:pt x="1182" y="2370"/>
                  </a:cubicBezTo>
                  <a:cubicBezTo>
                    <a:pt x="1183" y="2369"/>
                    <a:pt x="1184" y="2369"/>
                    <a:pt x="1184" y="2368"/>
                  </a:cubicBezTo>
                  <a:cubicBezTo>
                    <a:pt x="1185" y="2367"/>
                    <a:pt x="1186" y="2367"/>
                    <a:pt x="1187" y="2366"/>
                  </a:cubicBezTo>
                  <a:cubicBezTo>
                    <a:pt x="1190" y="2363"/>
                    <a:pt x="1192" y="2360"/>
                    <a:pt x="1195" y="2357"/>
                  </a:cubicBezTo>
                  <a:cubicBezTo>
                    <a:pt x="1195" y="2357"/>
                    <a:pt x="1196" y="2356"/>
                    <a:pt x="1196" y="2355"/>
                  </a:cubicBezTo>
                  <a:cubicBezTo>
                    <a:pt x="1197" y="2355"/>
                    <a:pt x="1197" y="2355"/>
                    <a:pt x="1197" y="2354"/>
                  </a:cubicBezTo>
                  <a:cubicBezTo>
                    <a:pt x="1197" y="2354"/>
                    <a:pt x="1198" y="2353"/>
                    <a:pt x="1198" y="2353"/>
                  </a:cubicBezTo>
                  <a:cubicBezTo>
                    <a:pt x="1198" y="2352"/>
                    <a:pt x="1199" y="2352"/>
                    <a:pt x="1199" y="2351"/>
                  </a:cubicBezTo>
                  <a:cubicBezTo>
                    <a:pt x="1200" y="2350"/>
                    <a:pt x="1200" y="2349"/>
                    <a:pt x="1201" y="2349"/>
                  </a:cubicBezTo>
                  <a:cubicBezTo>
                    <a:pt x="1201" y="2348"/>
                    <a:pt x="1201" y="2348"/>
                    <a:pt x="1201" y="2348"/>
                  </a:cubicBezTo>
                  <a:cubicBezTo>
                    <a:pt x="1193" y="2381"/>
                    <a:pt x="1175" y="2411"/>
                    <a:pt x="1156" y="2440"/>
                  </a:cubicBezTo>
                  <a:cubicBezTo>
                    <a:pt x="1156" y="2441"/>
                    <a:pt x="1155" y="2442"/>
                    <a:pt x="1154" y="2442"/>
                  </a:cubicBezTo>
                  <a:cubicBezTo>
                    <a:pt x="1150" y="2445"/>
                    <a:pt x="1145" y="2449"/>
                    <a:pt x="1140" y="2452"/>
                  </a:cubicBezTo>
                  <a:cubicBezTo>
                    <a:pt x="1135" y="2455"/>
                    <a:pt x="1130" y="2459"/>
                    <a:pt x="1124" y="2462"/>
                  </a:cubicBezTo>
                  <a:cubicBezTo>
                    <a:pt x="1122" y="2464"/>
                    <a:pt x="1119" y="2465"/>
                    <a:pt x="1116" y="2467"/>
                  </a:cubicBezTo>
                  <a:cubicBezTo>
                    <a:pt x="1113" y="2469"/>
                    <a:pt x="1110" y="2471"/>
                    <a:pt x="1107" y="2473"/>
                  </a:cubicBezTo>
                  <a:cubicBezTo>
                    <a:pt x="1107" y="2473"/>
                    <a:pt x="1107" y="2473"/>
                    <a:pt x="1107" y="2473"/>
                  </a:cubicBezTo>
                  <a:cubicBezTo>
                    <a:pt x="1106" y="2473"/>
                    <a:pt x="1106" y="2474"/>
                    <a:pt x="1105" y="2474"/>
                  </a:cubicBezTo>
                  <a:cubicBezTo>
                    <a:pt x="1101" y="2474"/>
                    <a:pt x="1097" y="2476"/>
                    <a:pt x="1093" y="2477"/>
                  </a:cubicBezTo>
                  <a:cubicBezTo>
                    <a:pt x="1092" y="2477"/>
                    <a:pt x="1090" y="2478"/>
                    <a:pt x="1089" y="2478"/>
                  </a:cubicBezTo>
                  <a:cubicBezTo>
                    <a:pt x="1088" y="2478"/>
                    <a:pt x="1087" y="2479"/>
                    <a:pt x="1086" y="2479"/>
                  </a:cubicBezTo>
                  <a:cubicBezTo>
                    <a:pt x="1083" y="2480"/>
                    <a:pt x="1081" y="2481"/>
                    <a:pt x="1079" y="2482"/>
                  </a:cubicBezTo>
                  <a:cubicBezTo>
                    <a:pt x="1076" y="2483"/>
                    <a:pt x="1074" y="2484"/>
                    <a:pt x="1072" y="2485"/>
                  </a:cubicBezTo>
                  <a:cubicBezTo>
                    <a:pt x="1070" y="2486"/>
                    <a:pt x="1069" y="2486"/>
                    <a:pt x="1068" y="2487"/>
                  </a:cubicBezTo>
                  <a:cubicBezTo>
                    <a:pt x="1067" y="2488"/>
                    <a:pt x="1066" y="2488"/>
                    <a:pt x="1065" y="2489"/>
                  </a:cubicBezTo>
                  <a:cubicBezTo>
                    <a:pt x="1064" y="2490"/>
                    <a:pt x="1064" y="2490"/>
                    <a:pt x="1064" y="2490"/>
                  </a:cubicBezTo>
                  <a:cubicBezTo>
                    <a:pt x="1064" y="2490"/>
                    <a:pt x="1064" y="2490"/>
                    <a:pt x="1064" y="2490"/>
                  </a:cubicBezTo>
                  <a:cubicBezTo>
                    <a:pt x="1064" y="2490"/>
                    <a:pt x="1064" y="2490"/>
                    <a:pt x="1064" y="2490"/>
                  </a:cubicBezTo>
                  <a:cubicBezTo>
                    <a:pt x="1064" y="2490"/>
                    <a:pt x="1064" y="2490"/>
                    <a:pt x="1064" y="2490"/>
                  </a:cubicBezTo>
                  <a:cubicBezTo>
                    <a:pt x="1063" y="2491"/>
                    <a:pt x="1063" y="2491"/>
                    <a:pt x="1063" y="2491"/>
                  </a:cubicBezTo>
                  <a:cubicBezTo>
                    <a:pt x="1062" y="2491"/>
                    <a:pt x="1062" y="2491"/>
                    <a:pt x="1062" y="2491"/>
                  </a:cubicBezTo>
                  <a:cubicBezTo>
                    <a:pt x="1061" y="2492"/>
                    <a:pt x="1060" y="2493"/>
                    <a:pt x="1060" y="2494"/>
                  </a:cubicBezTo>
                  <a:cubicBezTo>
                    <a:pt x="1058" y="2496"/>
                    <a:pt x="1057" y="2497"/>
                    <a:pt x="1056" y="2499"/>
                  </a:cubicBezTo>
                  <a:cubicBezTo>
                    <a:pt x="1055" y="2501"/>
                    <a:pt x="1054" y="2502"/>
                    <a:pt x="1053" y="2504"/>
                  </a:cubicBezTo>
                  <a:cubicBezTo>
                    <a:pt x="1053" y="2505"/>
                    <a:pt x="1052" y="2507"/>
                    <a:pt x="1052" y="2508"/>
                  </a:cubicBezTo>
                  <a:cubicBezTo>
                    <a:pt x="1052" y="2509"/>
                    <a:pt x="1052" y="2510"/>
                    <a:pt x="1052" y="2511"/>
                  </a:cubicBezTo>
                  <a:cubicBezTo>
                    <a:pt x="1052" y="2511"/>
                    <a:pt x="1052" y="2511"/>
                    <a:pt x="1052" y="2511"/>
                  </a:cubicBezTo>
                  <a:cubicBezTo>
                    <a:pt x="1052" y="2511"/>
                    <a:pt x="1052" y="2511"/>
                    <a:pt x="1052" y="2511"/>
                  </a:cubicBezTo>
                  <a:cubicBezTo>
                    <a:pt x="1053" y="2510"/>
                    <a:pt x="1053" y="2509"/>
                    <a:pt x="1054" y="2509"/>
                  </a:cubicBezTo>
                  <a:cubicBezTo>
                    <a:pt x="1054" y="2508"/>
                    <a:pt x="1055" y="2507"/>
                    <a:pt x="1056" y="2505"/>
                  </a:cubicBezTo>
                  <a:cubicBezTo>
                    <a:pt x="1057" y="2504"/>
                    <a:pt x="1058" y="2503"/>
                    <a:pt x="1059" y="2502"/>
                  </a:cubicBezTo>
                  <a:cubicBezTo>
                    <a:pt x="1061" y="2501"/>
                    <a:pt x="1062" y="2499"/>
                    <a:pt x="1064" y="2498"/>
                  </a:cubicBezTo>
                  <a:cubicBezTo>
                    <a:pt x="1064" y="2498"/>
                    <a:pt x="1065" y="2497"/>
                    <a:pt x="1066" y="2497"/>
                  </a:cubicBezTo>
                  <a:cubicBezTo>
                    <a:pt x="1067" y="2496"/>
                    <a:pt x="1067" y="2496"/>
                    <a:pt x="1068" y="2496"/>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9" y="2495"/>
                    <a:pt x="1069" y="2495"/>
                    <a:pt x="1069" y="2495"/>
                  </a:cubicBezTo>
                  <a:cubicBezTo>
                    <a:pt x="1070" y="2494"/>
                    <a:pt x="1071" y="2494"/>
                    <a:pt x="1072" y="2493"/>
                  </a:cubicBezTo>
                  <a:cubicBezTo>
                    <a:pt x="1073" y="2493"/>
                    <a:pt x="1074" y="2492"/>
                    <a:pt x="1075" y="2492"/>
                  </a:cubicBezTo>
                  <a:cubicBezTo>
                    <a:pt x="1077" y="2491"/>
                    <a:pt x="1079" y="2490"/>
                    <a:pt x="1082" y="2489"/>
                  </a:cubicBezTo>
                  <a:cubicBezTo>
                    <a:pt x="1084" y="2488"/>
                    <a:pt x="1086" y="2487"/>
                    <a:pt x="1088" y="2486"/>
                  </a:cubicBezTo>
                  <a:cubicBezTo>
                    <a:pt x="1083" y="2490"/>
                    <a:pt x="1078" y="2494"/>
                    <a:pt x="1074" y="2499"/>
                  </a:cubicBezTo>
                  <a:cubicBezTo>
                    <a:pt x="1072" y="2501"/>
                    <a:pt x="1069" y="2504"/>
                    <a:pt x="1067" y="2506"/>
                  </a:cubicBezTo>
                  <a:cubicBezTo>
                    <a:pt x="1067" y="2507"/>
                    <a:pt x="1067" y="2507"/>
                    <a:pt x="1067" y="2507"/>
                  </a:cubicBezTo>
                  <a:cubicBezTo>
                    <a:pt x="1066" y="2507"/>
                    <a:pt x="1066" y="2507"/>
                    <a:pt x="1066" y="2507"/>
                  </a:cubicBezTo>
                  <a:cubicBezTo>
                    <a:pt x="1066" y="2507"/>
                    <a:pt x="1066" y="2507"/>
                    <a:pt x="1066" y="2507"/>
                  </a:cubicBezTo>
                  <a:cubicBezTo>
                    <a:pt x="1065" y="2508"/>
                    <a:pt x="1065" y="2508"/>
                    <a:pt x="1065" y="2508"/>
                  </a:cubicBezTo>
                  <a:cubicBezTo>
                    <a:pt x="1065" y="2509"/>
                    <a:pt x="1064" y="2510"/>
                    <a:pt x="1064" y="2510"/>
                  </a:cubicBezTo>
                  <a:cubicBezTo>
                    <a:pt x="1063" y="2512"/>
                    <a:pt x="1062" y="2513"/>
                    <a:pt x="1061" y="2514"/>
                  </a:cubicBezTo>
                  <a:cubicBezTo>
                    <a:pt x="1057" y="2520"/>
                    <a:pt x="1054" y="2526"/>
                    <a:pt x="1051" y="2531"/>
                  </a:cubicBezTo>
                  <a:cubicBezTo>
                    <a:pt x="1048" y="2537"/>
                    <a:pt x="1046" y="2542"/>
                    <a:pt x="1045" y="2547"/>
                  </a:cubicBezTo>
                  <a:cubicBezTo>
                    <a:pt x="1043" y="2552"/>
                    <a:pt x="1042" y="2557"/>
                    <a:pt x="1041" y="2561"/>
                  </a:cubicBezTo>
                  <a:cubicBezTo>
                    <a:pt x="1041" y="2562"/>
                    <a:pt x="1041" y="2563"/>
                    <a:pt x="1041" y="2564"/>
                  </a:cubicBezTo>
                  <a:cubicBezTo>
                    <a:pt x="1041" y="2565"/>
                    <a:pt x="1041" y="2566"/>
                    <a:pt x="1041" y="2567"/>
                  </a:cubicBezTo>
                  <a:cubicBezTo>
                    <a:pt x="1041" y="2569"/>
                    <a:pt x="1040" y="2571"/>
                    <a:pt x="1040" y="2572"/>
                  </a:cubicBezTo>
                  <a:cubicBezTo>
                    <a:pt x="1040" y="2574"/>
                    <a:pt x="1040" y="2575"/>
                    <a:pt x="1040" y="2577"/>
                  </a:cubicBezTo>
                  <a:cubicBezTo>
                    <a:pt x="1040" y="2578"/>
                    <a:pt x="1040" y="2579"/>
                    <a:pt x="1040" y="2580"/>
                  </a:cubicBezTo>
                  <a:cubicBezTo>
                    <a:pt x="1040" y="2581"/>
                    <a:pt x="1040" y="2582"/>
                    <a:pt x="1040" y="2582"/>
                  </a:cubicBezTo>
                  <a:cubicBezTo>
                    <a:pt x="1040" y="2582"/>
                    <a:pt x="1040" y="2581"/>
                    <a:pt x="1041" y="2580"/>
                  </a:cubicBezTo>
                  <a:cubicBezTo>
                    <a:pt x="1041" y="2579"/>
                    <a:pt x="1041" y="2578"/>
                    <a:pt x="1041" y="2577"/>
                  </a:cubicBezTo>
                  <a:cubicBezTo>
                    <a:pt x="1041" y="2575"/>
                    <a:pt x="1042" y="2574"/>
                    <a:pt x="1042" y="2573"/>
                  </a:cubicBezTo>
                  <a:cubicBezTo>
                    <a:pt x="1042" y="2571"/>
                    <a:pt x="1043" y="2569"/>
                    <a:pt x="1043" y="2568"/>
                  </a:cubicBezTo>
                  <a:cubicBezTo>
                    <a:pt x="1043" y="2566"/>
                    <a:pt x="1044" y="2564"/>
                    <a:pt x="1044" y="2562"/>
                  </a:cubicBezTo>
                  <a:cubicBezTo>
                    <a:pt x="1045" y="2560"/>
                    <a:pt x="1046" y="2558"/>
                    <a:pt x="1046" y="2556"/>
                  </a:cubicBezTo>
                  <a:cubicBezTo>
                    <a:pt x="1047" y="2553"/>
                    <a:pt x="1048" y="2551"/>
                    <a:pt x="1049" y="2549"/>
                  </a:cubicBezTo>
                  <a:cubicBezTo>
                    <a:pt x="1051" y="2544"/>
                    <a:pt x="1053" y="2539"/>
                    <a:pt x="1056" y="2534"/>
                  </a:cubicBezTo>
                  <a:cubicBezTo>
                    <a:pt x="1058" y="2531"/>
                    <a:pt x="1059" y="2529"/>
                    <a:pt x="1061" y="2526"/>
                  </a:cubicBezTo>
                  <a:cubicBezTo>
                    <a:pt x="1061" y="2527"/>
                    <a:pt x="1060" y="2528"/>
                    <a:pt x="1060" y="2529"/>
                  </a:cubicBezTo>
                  <a:cubicBezTo>
                    <a:pt x="1060" y="2531"/>
                    <a:pt x="1059" y="2534"/>
                    <a:pt x="1058" y="2537"/>
                  </a:cubicBezTo>
                  <a:cubicBezTo>
                    <a:pt x="1058" y="2539"/>
                    <a:pt x="1058" y="2540"/>
                    <a:pt x="1058" y="2541"/>
                  </a:cubicBezTo>
                  <a:cubicBezTo>
                    <a:pt x="1057" y="2543"/>
                    <a:pt x="1057" y="2544"/>
                    <a:pt x="1057" y="2545"/>
                  </a:cubicBezTo>
                  <a:cubicBezTo>
                    <a:pt x="1056" y="2548"/>
                    <a:pt x="1056" y="2550"/>
                    <a:pt x="1056" y="2553"/>
                  </a:cubicBezTo>
                  <a:cubicBezTo>
                    <a:pt x="1055" y="2555"/>
                    <a:pt x="1055" y="2557"/>
                    <a:pt x="1054" y="2559"/>
                  </a:cubicBezTo>
                  <a:cubicBezTo>
                    <a:pt x="1054" y="2560"/>
                    <a:pt x="1054" y="2561"/>
                    <a:pt x="1054" y="2562"/>
                  </a:cubicBezTo>
                  <a:cubicBezTo>
                    <a:pt x="1054" y="2563"/>
                    <a:pt x="1053" y="2564"/>
                    <a:pt x="1053" y="2565"/>
                  </a:cubicBezTo>
                  <a:cubicBezTo>
                    <a:pt x="1053" y="2566"/>
                    <a:pt x="1053" y="2567"/>
                    <a:pt x="1053" y="2567"/>
                  </a:cubicBezTo>
                  <a:cubicBezTo>
                    <a:pt x="1052" y="2568"/>
                    <a:pt x="1052" y="2569"/>
                    <a:pt x="1052" y="2569"/>
                  </a:cubicBezTo>
                  <a:cubicBezTo>
                    <a:pt x="1052" y="2571"/>
                    <a:pt x="1051" y="2572"/>
                    <a:pt x="1051" y="2572"/>
                  </a:cubicBezTo>
                  <a:cubicBezTo>
                    <a:pt x="1051" y="2573"/>
                    <a:pt x="1051" y="2573"/>
                    <a:pt x="1051" y="2573"/>
                  </a:cubicBezTo>
                  <a:cubicBezTo>
                    <a:pt x="1051" y="2573"/>
                    <a:pt x="1051" y="2573"/>
                    <a:pt x="1052" y="2572"/>
                  </a:cubicBezTo>
                  <a:cubicBezTo>
                    <a:pt x="1052" y="2572"/>
                    <a:pt x="1053" y="2571"/>
                    <a:pt x="1053" y="2570"/>
                  </a:cubicBezTo>
                  <a:cubicBezTo>
                    <a:pt x="1054" y="2570"/>
                    <a:pt x="1054" y="2569"/>
                    <a:pt x="1055" y="2568"/>
                  </a:cubicBezTo>
                  <a:cubicBezTo>
                    <a:pt x="1055" y="2568"/>
                    <a:pt x="1055" y="2567"/>
                    <a:pt x="1056" y="2566"/>
                  </a:cubicBezTo>
                  <a:cubicBezTo>
                    <a:pt x="1056" y="2565"/>
                    <a:pt x="1057" y="2565"/>
                    <a:pt x="1057" y="2564"/>
                  </a:cubicBezTo>
                  <a:cubicBezTo>
                    <a:pt x="1058" y="2563"/>
                    <a:pt x="1058" y="2562"/>
                    <a:pt x="1059" y="2561"/>
                  </a:cubicBezTo>
                  <a:cubicBezTo>
                    <a:pt x="1060" y="2559"/>
                    <a:pt x="1061" y="2557"/>
                    <a:pt x="1061" y="2554"/>
                  </a:cubicBezTo>
                  <a:cubicBezTo>
                    <a:pt x="1062" y="2552"/>
                    <a:pt x="1063" y="2549"/>
                    <a:pt x="1064" y="2547"/>
                  </a:cubicBezTo>
                  <a:cubicBezTo>
                    <a:pt x="1064" y="2545"/>
                    <a:pt x="1064" y="2544"/>
                    <a:pt x="1065" y="2543"/>
                  </a:cubicBezTo>
                  <a:cubicBezTo>
                    <a:pt x="1065" y="2541"/>
                    <a:pt x="1066" y="2540"/>
                    <a:pt x="1066" y="2539"/>
                  </a:cubicBezTo>
                  <a:cubicBezTo>
                    <a:pt x="1067" y="2536"/>
                    <a:pt x="1067" y="2533"/>
                    <a:pt x="1068" y="2531"/>
                  </a:cubicBezTo>
                  <a:cubicBezTo>
                    <a:pt x="1069" y="2528"/>
                    <a:pt x="1069" y="2525"/>
                    <a:pt x="1070" y="2523"/>
                  </a:cubicBezTo>
                  <a:cubicBezTo>
                    <a:pt x="1071" y="2520"/>
                    <a:pt x="1072" y="2518"/>
                    <a:pt x="1073" y="2515"/>
                  </a:cubicBezTo>
                  <a:cubicBezTo>
                    <a:pt x="1074" y="2513"/>
                    <a:pt x="1074" y="2511"/>
                    <a:pt x="1076" y="2508"/>
                  </a:cubicBezTo>
                  <a:cubicBezTo>
                    <a:pt x="1076" y="2508"/>
                    <a:pt x="1076" y="2508"/>
                    <a:pt x="1076" y="2508"/>
                  </a:cubicBezTo>
                  <a:cubicBezTo>
                    <a:pt x="1077" y="2507"/>
                    <a:pt x="1078" y="2505"/>
                    <a:pt x="1079" y="2504"/>
                  </a:cubicBezTo>
                  <a:cubicBezTo>
                    <a:pt x="1084" y="2500"/>
                    <a:pt x="1089" y="2495"/>
                    <a:pt x="1095" y="2491"/>
                  </a:cubicBezTo>
                  <a:cubicBezTo>
                    <a:pt x="1100" y="2487"/>
                    <a:pt x="1106" y="2483"/>
                    <a:pt x="1112" y="2479"/>
                  </a:cubicBezTo>
                  <a:cubicBezTo>
                    <a:pt x="1114" y="2477"/>
                    <a:pt x="1117" y="2475"/>
                    <a:pt x="1120" y="2473"/>
                  </a:cubicBezTo>
                  <a:cubicBezTo>
                    <a:pt x="1123" y="2472"/>
                    <a:pt x="1125" y="2470"/>
                    <a:pt x="1128" y="2468"/>
                  </a:cubicBezTo>
                  <a:cubicBezTo>
                    <a:pt x="1134" y="2464"/>
                    <a:pt x="1139" y="2460"/>
                    <a:pt x="1144" y="2457"/>
                  </a:cubicBezTo>
                  <a:cubicBezTo>
                    <a:pt x="1145" y="2455"/>
                    <a:pt x="1147" y="2454"/>
                    <a:pt x="1149" y="2453"/>
                  </a:cubicBezTo>
                  <a:cubicBezTo>
                    <a:pt x="1135" y="2476"/>
                    <a:pt x="1121" y="2499"/>
                    <a:pt x="1112" y="2524"/>
                  </a:cubicBezTo>
                  <a:cubicBezTo>
                    <a:pt x="1111" y="2525"/>
                    <a:pt x="1110" y="2526"/>
                    <a:pt x="1108" y="2528"/>
                  </a:cubicBezTo>
                  <a:cubicBezTo>
                    <a:pt x="1107" y="2529"/>
                    <a:pt x="1105" y="2531"/>
                    <a:pt x="1103" y="2534"/>
                  </a:cubicBezTo>
                  <a:cubicBezTo>
                    <a:pt x="1101" y="2536"/>
                    <a:pt x="1099" y="2538"/>
                    <a:pt x="1097" y="2541"/>
                  </a:cubicBezTo>
                  <a:cubicBezTo>
                    <a:pt x="1095" y="2544"/>
                    <a:pt x="1093" y="2547"/>
                    <a:pt x="1091" y="2550"/>
                  </a:cubicBezTo>
                  <a:cubicBezTo>
                    <a:pt x="1090" y="2551"/>
                    <a:pt x="1089" y="2553"/>
                    <a:pt x="1088" y="2554"/>
                  </a:cubicBezTo>
                  <a:cubicBezTo>
                    <a:pt x="1087" y="2556"/>
                    <a:pt x="1086" y="2558"/>
                    <a:pt x="1085" y="2559"/>
                  </a:cubicBezTo>
                  <a:cubicBezTo>
                    <a:pt x="1083" y="2563"/>
                    <a:pt x="1081" y="2566"/>
                    <a:pt x="1079" y="2570"/>
                  </a:cubicBezTo>
                  <a:cubicBezTo>
                    <a:pt x="1078" y="2572"/>
                    <a:pt x="1078" y="2572"/>
                    <a:pt x="1078" y="2572"/>
                  </a:cubicBezTo>
                  <a:cubicBezTo>
                    <a:pt x="1078" y="2573"/>
                    <a:pt x="1077" y="2574"/>
                    <a:pt x="1077" y="2575"/>
                  </a:cubicBezTo>
                  <a:cubicBezTo>
                    <a:pt x="1076" y="2577"/>
                    <a:pt x="1076" y="2579"/>
                    <a:pt x="1075" y="2581"/>
                  </a:cubicBezTo>
                  <a:cubicBezTo>
                    <a:pt x="1074" y="2582"/>
                    <a:pt x="1074" y="2584"/>
                    <a:pt x="1073" y="2586"/>
                  </a:cubicBezTo>
                  <a:cubicBezTo>
                    <a:pt x="1073" y="2586"/>
                    <a:pt x="1073" y="2587"/>
                    <a:pt x="1073" y="2587"/>
                  </a:cubicBezTo>
                  <a:cubicBezTo>
                    <a:pt x="1073" y="2587"/>
                    <a:pt x="1072" y="2588"/>
                    <a:pt x="1072" y="2588"/>
                  </a:cubicBezTo>
                  <a:cubicBezTo>
                    <a:pt x="1071" y="2589"/>
                    <a:pt x="1070" y="2589"/>
                    <a:pt x="1070" y="2590"/>
                  </a:cubicBezTo>
                  <a:cubicBezTo>
                    <a:pt x="1069" y="2590"/>
                    <a:pt x="1068" y="2591"/>
                    <a:pt x="1068" y="2592"/>
                  </a:cubicBezTo>
                  <a:cubicBezTo>
                    <a:pt x="1067" y="2593"/>
                    <a:pt x="1066" y="2593"/>
                    <a:pt x="1065" y="2594"/>
                  </a:cubicBezTo>
                  <a:cubicBezTo>
                    <a:pt x="1065" y="2595"/>
                    <a:pt x="1064" y="2596"/>
                    <a:pt x="1063" y="2597"/>
                  </a:cubicBezTo>
                  <a:cubicBezTo>
                    <a:pt x="1062" y="2598"/>
                    <a:pt x="1062" y="2599"/>
                    <a:pt x="1061" y="2600"/>
                  </a:cubicBezTo>
                  <a:cubicBezTo>
                    <a:pt x="1060" y="2601"/>
                    <a:pt x="1060" y="2602"/>
                    <a:pt x="1059" y="2603"/>
                  </a:cubicBezTo>
                  <a:cubicBezTo>
                    <a:pt x="1057" y="2605"/>
                    <a:pt x="1056" y="2608"/>
                    <a:pt x="1055" y="2610"/>
                  </a:cubicBezTo>
                  <a:cubicBezTo>
                    <a:pt x="1053" y="2613"/>
                    <a:pt x="1052" y="2615"/>
                    <a:pt x="1051" y="2618"/>
                  </a:cubicBezTo>
                  <a:cubicBezTo>
                    <a:pt x="1050" y="2620"/>
                    <a:pt x="1049" y="2623"/>
                    <a:pt x="1048" y="2625"/>
                  </a:cubicBezTo>
                  <a:cubicBezTo>
                    <a:pt x="1048" y="2627"/>
                    <a:pt x="1047" y="2628"/>
                    <a:pt x="1047" y="2629"/>
                  </a:cubicBezTo>
                  <a:cubicBezTo>
                    <a:pt x="1047" y="2631"/>
                    <a:pt x="1046" y="2632"/>
                    <a:pt x="1046" y="2633"/>
                  </a:cubicBezTo>
                  <a:cubicBezTo>
                    <a:pt x="1045" y="2636"/>
                    <a:pt x="1045" y="2638"/>
                    <a:pt x="1044" y="2640"/>
                  </a:cubicBezTo>
                  <a:cubicBezTo>
                    <a:pt x="1044" y="2641"/>
                    <a:pt x="1044" y="2643"/>
                    <a:pt x="1043" y="2644"/>
                  </a:cubicBezTo>
                  <a:cubicBezTo>
                    <a:pt x="1043" y="2645"/>
                    <a:pt x="1043" y="2646"/>
                    <a:pt x="1043" y="2647"/>
                  </a:cubicBezTo>
                  <a:cubicBezTo>
                    <a:pt x="1042" y="2651"/>
                    <a:pt x="1042" y="2654"/>
                    <a:pt x="1041" y="2657"/>
                  </a:cubicBezTo>
                  <a:cubicBezTo>
                    <a:pt x="1041" y="2658"/>
                    <a:pt x="1041" y="2659"/>
                    <a:pt x="1041" y="2659"/>
                  </a:cubicBezTo>
                  <a:cubicBezTo>
                    <a:pt x="1041" y="2660"/>
                    <a:pt x="1041" y="2660"/>
                    <a:pt x="1041" y="2660"/>
                  </a:cubicBezTo>
                  <a:cubicBezTo>
                    <a:pt x="1041" y="2660"/>
                    <a:pt x="1041" y="2660"/>
                    <a:pt x="1042" y="2660"/>
                  </a:cubicBezTo>
                  <a:cubicBezTo>
                    <a:pt x="1042" y="2659"/>
                    <a:pt x="1042" y="2658"/>
                    <a:pt x="1043" y="2657"/>
                  </a:cubicBezTo>
                  <a:cubicBezTo>
                    <a:pt x="1044" y="2655"/>
                    <a:pt x="1046" y="2652"/>
                    <a:pt x="1047" y="2648"/>
                  </a:cubicBezTo>
                  <a:cubicBezTo>
                    <a:pt x="1048" y="2646"/>
                    <a:pt x="1049" y="2644"/>
                    <a:pt x="1050" y="2642"/>
                  </a:cubicBezTo>
                  <a:cubicBezTo>
                    <a:pt x="1051" y="2640"/>
                    <a:pt x="1052" y="2638"/>
                    <a:pt x="1053" y="2635"/>
                  </a:cubicBezTo>
                  <a:cubicBezTo>
                    <a:pt x="1053" y="2633"/>
                    <a:pt x="1054" y="2631"/>
                    <a:pt x="1055" y="2628"/>
                  </a:cubicBezTo>
                  <a:cubicBezTo>
                    <a:pt x="1056" y="2626"/>
                    <a:pt x="1057" y="2623"/>
                    <a:pt x="1058" y="2621"/>
                  </a:cubicBezTo>
                  <a:cubicBezTo>
                    <a:pt x="1059" y="2620"/>
                    <a:pt x="1060" y="2618"/>
                    <a:pt x="1060" y="2617"/>
                  </a:cubicBezTo>
                  <a:cubicBezTo>
                    <a:pt x="1060" y="2617"/>
                    <a:pt x="1061" y="2616"/>
                    <a:pt x="1061" y="2615"/>
                  </a:cubicBezTo>
                  <a:cubicBezTo>
                    <a:pt x="1061" y="2615"/>
                    <a:pt x="1061" y="2614"/>
                    <a:pt x="1062" y="2614"/>
                  </a:cubicBezTo>
                  <a:cubicBezTo>
                    <a:pt x="1062" y="2613"/>
                    <a:pt x="1062" y="2612"/>
                    <a:pt x="1062" y="2612"/>
                  </a:cubicBezTo>
                  <a:cubicBezTo>
                    <a:pt x="1063" y="2611"/>
                    <a:pt x="1063" y="2611"/>
                    <a:pt x="1063" y="2610"/>
                  </a:cubicBezTo>
                  <a:cubicBezTo>
                    <a:pt x="1064" y="2609"/>
                    <a:pt x="1064" y="2608"/>
                    <a:pt x="1065" y="2607"/>
                  </a:cubicBezTo>
                  <a:cubicBezTo>
                    <a:pt x="1065" y="2606"/>
                    <a:pt x="1066" y="2604"/>
                    <a:pt x="1067" y="2603"/>
                  </a:cubicBezTo>
                  <a:cubicBezTo>
                    <a:pt x="1067" y="2602"/>
                    <a:pt x="1068" y="2601"/>
                    <a:pt x="1068" y="2600"/>
                  </a:cubicBezTo>
                  <a:cubicBezTo>
                    <a:pt x="1069" y="2599"/>
                    <a:pt x="1069" y="2598"/>
                    <a:pt x="1070" y="2597"/>
                  </a:cubicBezTo>
                  <a:cubicBezTo>
                    <a:pt x="1070" y="2597"/>
                    <a:pt x="1071" y="2596"/>
                    <a:pt x="1071" y="2595"/>
                  </a:cubicBezTo>
                  <a:cubicBezTo>
                    <a:pt x="1071" y="2598"/>
                    <a:pt x="1070" y="2600"/>
                    <a:pt x="1070" y="2602"/>
                  </a:cubicBezTo>
                  <a:cubicBezTo>
                    <a:pt x="1070" y="2604"/>
                    <a:pt x="1070" y="2606"/>
                    <a:pt x="1070" y="2607"/>
                  </a:cubicBezTo>
                  <a:cubicBezTo>
                    <a:pt x="1069" y="2609"/>
                    <a:pt x="1069" y="2610"/>
                    <a:pt x="1069" y="2612"/>
                  </a:cubicBezTo>
                  <a:cubicBezTo>
                    <a:pt x="1070" y="2613"/>
                    <a:pt x="1070" y="2615"/>
                    <a:pt x="1070" y="2616"/>
                  </a:cubicBezTo>
                  <a:cubicBezTo>
                    <a:pt x="1070" y="2618"/>
                    <a:pt x="1070" y="2619"/>
                    <a:pt x="1070" y="2620"/>
                  </a:cubicBezTo>
                  <a:cubicBezTo>
                    <a:pt x="1070" y="2621"/>
                    <a:pt x="1070" y="2622"/>
                    <a:pt x="1071" y="2623"/>
                  </a:cubicBezTo>
                  <a:cubicBezTo>
                    <a:pt x="1071" y="2624"/>
                    <a:pt x="1071" y="2625"/>
                    <a:pt x="1071" y="2626"/>
                  </a:cubicBezTo>
                  <a:cubicBezTo>
                    <a:pt x="1072" y="2628"/>
                    <a:pt x="1072" y="2629"/>
                    <a:pt x="1072" y="2630"/>
                  </a:cubicBezTo>
                  <a:cubicBezTo>
                    <a:pt x="1073" y="2631"/>
                    <a:pt x="1073" y="2631"/>
                    <a:pt x="1073" y="2631"/>
                  </a:cubicBezTo>
                  <a:cubicBezTo>
                    <a:pt x="1073" y="2631"/>
                    <a:pt x="1073" y="2631"/>
                    <a:pt x="1073" y="2630"/>
                  </a:cubicBezTo>
                  <a:cubicBezTo>
                    <a:pt x="1073" y="2629"/>
                    <a:pt x="1073" y="2628"/>
                    <a:pt x="1073" y="2626"/>
                  </a:cubicBezTo>
                  <a:cubicBezTo>
                    <a:pt x="1073" y="2625"/>
                    <a:pt x="1073" y="2624"/>
                    <a:pt x="1073" y="2623"/>
                  </a:cubicBezTo>
                  <a:cubicBezTo>
                    <a:pt x="1073" y="2622"/>
                    <a:pt x="1073" y="2621"/>
                    <a:pt x="1073" y="2620"/>
                  </a:cubicBezTo>
                  <a:cubicBezTo>
                    <a:pt x="1073" y="2619"/>
                    <a:pt x="1073" y="2618"/>
                    <a:pt x="1074" y="2616"/>
                  </a:cubicBezTo>
                  <a:cubicBezTo>
                    <a:pt x="1074" y="2615"/>
                    <a:pt x="1074" y="2614"/>
                    <a:pt x="1074" y="2612"/>
                  </a:cubicBezTo>
                  <a:cubicBezTo>
                    <a:pt x="1075" y="2609"/>
                    <a:pt x="1075" y="2606"/>
                    <a:pt x="1076" y="2603"/>
                  </a:cubicBezTo>
                  <a:cubicBezTo>
                    <a:pt x="1077" y="2600"/>
                    <a:pt x="1077" y="2597"/>
                    <a:pt x="1078" y="2594"/>
                  </a:cubicBezTo>
                  <a:cubicBezTo>
                    <a:pt x="1080" y="2590"/>
                    <a:pt x="1081" y="2587"/>
                    <a:pt x="1082" y="2583"/>
                  </a:cubicBezTo>
                  <a:cubicBezTo>
                    <a:pt x="1083" y="2582"/>
                    <a:pt x="1083" y="2580"/>
                    <a:pt x="1084" y="2578"/>
                  </a:cubicBezTo>
                  <a:cubicBezTo>
                    <a:pt x="1085" y="2577"/>
                    <a:pt x="1085" y="2576"/>
                    <a:pt x="1085" y="2576"/>
                  </a:cubicBezTo>
                  <a:cubicBezTo>
                    <a:pt x="1087" y="2573"/>
                    <a:pt x="1087" y="2573"/>
                    <a:pt x="1087" y="2573"/>
                  </a:cubicBezTo>
                  <a:cubicBezTo>
                    <a:pt x="1088" y="2570"/>
                    <a:pt x="1090" y="2566"/>
                    <a:pt x="1092" y="2563"/>
                  </a:cubicBezTo>
                  <a:cubicBezTo>
                    <a:pt x="1092" y="2561"/>
                    <a:pt x="1093" y="2560"/>
                    <a:pt x="1094" y="2558"/>
                  </a:cubicBezTo>
                  <a:cubicBezTo>
                    <a:pt x="1095" y="2556"/>
                    <a:pt x="1096" y="2555"/>
                    <a:pt x="1097" y="2553"/>
                  </a:cubicBezTo>
                  <a:cubicBezTo>
                    <a:pt x="1099" y="2550"/>
                    <a:pt x="1100" y="2547"/>
                    <a:pt x="1102" y="2544"/>
                  </a:cubicBezTo>
                  <a:cubicBezTo>
                    <a:pt x="1104" y="2542"/>
                    <a:pt x="1105" y="2539"/>
                    <a:pt x="1107" y="2536"/>
                  </a:cubicBezTo>
                  <a:cubicBezTo>
                    <a:pt x="1108" y="2535"/>
                    <a:pt x="1109" y="2533"/>
                    <a:pt x="1109" y="2532"/>
                  </a:cubicBezTo>
                  <a:cubicBezTo>
                    <a:pt x="1105" y="2546"/>
                    <a:pt x="1103" y="2561"/>
                    <a:pt x="1102" y="2576"/>
                  </a:cubicBezTo>
                  <a:cubicBezTo>
                    <a:pt x="1102" y="2576"/>
                    <a:pt x="1102" y="2576"/>
                    <a:pt x="1102" y="2577"/>
                  </a:cubicBezTo>
                  <a:cubicBezTo>
                    <a:pt x="1102" y="2577"/>
                    <a:pt x="1102" y="2578"/>
                    <a:pt x="1102" y="2579"/>
                  </a:cubicBezTo>
                  <a:cubicBezTo>
                    <a:pt x="1101" y="2581"/>
                    <a:pt x="1101" y="2583"/>
                    <a:pt x="1100" y="2586"/>
                  </a:cubicBezTo>
                  <a:cubicBezTo>
                    <a:pt x="1100" y="2588"/>
                    <a:pt x="1099" y="2590"/>
                    <a:pt x="1098" y="2593"/>
                  </a:cubicBezTo>
                  <a:cubicBezTo>
                    <a:pt x="1098" y="2595"/>
                    <a:pt x="1097" y="2597"/>
                    <a:pt x="1096" y="2600"/>
                  </a:cubicBezTo>
                  <a:cubicBezTo>
                    <a:pt x="1095" y="2603"/>
                    <a:pt x="1095" y="2605"/>
                    <a:pt x="1094" y="2608"/>
                  </a:cubicBezTo>
                  <a:cubicBezTo>
                    <a:pt x="1093" y="2610"/>
                    <a:pt x="1092" y="2613"/>
                    <a:pt x="1092" y="2616"/>
                  </a:cubicBezTo>
                  <a:cubicBezTo>
                    <a:pt x="1091" y="2617"/>
                    <a:pt x="1091" y="2618"/>
                    <a:pt x="1091" y="2620"/>
                  </a:cubicBezTo>
                  <a:cubicBezTo>
                    <a:pt x="1091" y="2621"/>
                    <a:pt x="1090" y="2622"/>
                    <a:pt x="1090" y="2624"/>
                  </a:cubicBezTo>
                  <a:cubicBezTo>
                    <a:pt x="1090" y="2626"/>
                    <a:pt x="1090" y="2629"/>
                    <a:pt x="1089" y="2631"/>
                  </a:cubicBezTo>
                  <a:cubicBezTo>
                    <a:pt x="1089" y="2634"/>
                    <a:pt x="1089" y="2636"/>
                    <a:pt x="1090" y="2638"/>
                  </a:cubicBezTo>
                  <a:cubicBezTo>
                    <a:pt x="1090" y="2639"/>
                    <a:pt x="1090" y="2640"/>
                    <a:pt x="1090" y="2641"/>
                  </a:cubicBezTo>
                  <a:cubicBezTo>
                    <a:pt x="1090" y="2642"/>
                    <a:pt x="1090" y="2643"/>
                    <a:pt x="1091" y="2644"/>
                  </a:cubicBezTo>
                  <a:cubicBezTo>
                    <a:pt x="1091" y="2645"/>
                    <a:pt x="1091" y="2646"/>
                    <a:pt x="1091" y="2646"/>
                  </a:cubicBezTo>
                  <a:cubicBezTo>
                    <a:pt x="1092" y="2647"/>
                    <a:pt x="1092" y="2648"/>
                    <a:pt x="1092" y="2648"/>
                  </a:cubicBezTo>
                  <a:cubicBezTo>
                    <a:pt x="1092" y="2649"/>
                    <a:pt x="1093" y="2650"/>
                    <a:pt x="1093" y="2651"/>
                  </a:cubicBezTo>
                  <a:cubicBezTo>
                    <a:pt x="1093" y="2651"/>
                    <a:pt x="1094" y="2652"/>
                    <a:pt x="1094" y="2652"/>
                  </a:cubicBezTo>
                  <a:cubicBezTo>
                    <a:pt x="1094" y="2652"/>
                    <a:pt x="1094" y="2651"/>
                    <a:pt x="1094" y="2651"/>
                  </a:cubicBezTo>
                  <a:cubicBezTo>
                    <a:pt x="1094" y="2650"/>
                    <a:pt x="1094" y="2649"/>
                    <a:pt x="1094" y="2648"/>
                  </a:cubicBezTo>
                  <a:cubicBezTo>
                    <a:pt x="1094" y="2647"/>
                    <a:pt x="1094" y="2647"/>
                    <a:pt x="1094" y="2646"/>
                  </a:cubicBezTo>
                  <a:cubicBezTo>
                    <a:pt x="1094" y="2645"/>
                    <a:pt x="1094" y="2645"/>
                    <a:pt x="1094" y="2644"/>
                  </a:cubicBezTo>
                  <a:cubicBezTo>
                    <a:pt x="1094" y="2643"/>
                    <a:pt x="1094" y="2642"/>
                    <a:pt x="1094" y="2641"/>
                  </a:cubicBezTo>
                  <a:cubicBezTo>
                    <a:pt x="1094" y="2640"/>
                    <a:pt x="1094" y="2639"/>
                    <a:pt x="1094" y="2638"/>
                  </a:cubicBezTo>
                  <a:cubicBezTo>
                    <a:pt x="1095" y="2636"/>
                    <a:pt x="1095" y="2634"/>
                    <a:pt x="1095" y="2632"/>
                  </a:cubicBezTo>
                  <a:cubicBezTo>
                    <a:pt x="1096" y="2630"/>
                    <a:pt x="1096" y="2628"/>
                    <a:pt x="1097" y="2625"/>
                  </a:cubicBezTo>
                  <a:cubicBezTo>
                    <a:pt x="1098" y="2623"/>
                    <a:pt x="1098" y="2620"/>
                    <a:pt x="1099" y="2618"/>
                  </a:cubicBezTo>
                  <a:cubicBezTo>
                    <a:pt x="1100" y="2616"/>
                    <a:pt x="1100" y="2613"/>
                    <a:pt x="1101" y="2611"/>
                  </a:cubicBezTo>
                  <a:cubicBezTo>
                    <a:pt x="1101" y="2614"/>
                    <a:pt x="1101" y="2617"/>
                    <a:pt x="1101" y="2619"/>
                  </a:cubicBezTo>
                  <a:cubicBezTo>
                    <a:pt x="1101" y="2621"/>
                    <a:pt x="1101" y="2623"/>
                    <a:pt x="1102" y="2625"/>
                  </a:cubicBezTo>
                  <a:cubicBezTo>
                    <a:pt x="1102" y="2626"/>
                    <a:pt x="1102" y="2628"/>
                    <a:pt x="1102" y="2630"/>
                  </a:cubicBezTo>
                  <a:cubicBezTo>
                    <a:pt x="1102" y="2632"/>
                    <a:pt x="1102" y="2633"/>
                    <a:pt x="1103" y="2635"/>
                  </a:cubicBezTo>
                  <a:cubicBezTo>
                    <a:pt x="1103" y="2637"/>
                    <a:pt x="1103" y="2639"/>
                    <a:pt x="1104" y="2641"/>
                  </a:cubicBezTo>
                  <a:cubicBezTo>
                    <a:pt x="1104" y="2642"/>
                    <a:pt x="1104" y="2644"/>
                    <a:pt x="1105" y="2646"/>
                  </a:cubicBezTo>
                  <a:cubicBezTo>
                    <a:pt x="1105" y="2647"/>
                    <a:pt x="1105" y="2648"/>
                    <a:pt x="1105" y="2649"/>
                  </a:cubicBezTo>
                  <a:cubicBezTo>
                    <a:pt x="1106" y="2651"/>
                    <a:pt x="1106" y="2651"/>
                    <a:pt x="1106" y="2651"/>
                  </a:cubicBezTo>
                  <a:cubicBezTo>
                    <a:pt x="1107" y="2655"/>
                    <a:pt x="1108" y="2658"/>
                    <a:pt x="1108" y="2662"/>
                  </a:cubicBezTo>
                  <a:cubicBezTo>
                    <a:pt x="1110" y="2669"/>
                    <a:pt x="1112" y="2676"/>
                    <a:pt x="1114" y="2682"/>
                  </a:cubicBezTo>
                  <a:cubicBezTo>
                    <a:pt x="1114" y="2683"/>
                    <a:pt x="1114" y="2684"/>
                    <a:pt x="1114" y="2685"/>
                  </a:cubicBezTo>
                  <a:cubicBezTo>
                    <a:pt x="1114" y="2686"/>
                    <a:pt x="1114" y="2687"/>
                    <a:pt x="1114" y="2687"/>
                  </a:cubicBezTo>
                  <a:cubicBezTo>
                    <a:pt x="1115" y="2688"/>
                    <a:pt x="1115" y="2689"/>
                    <a:pt x="1115" y="2690"/>
                  </a:cubicBezTo>
                  <a:cubicBezTo>
                    <a:pt x="1115" y="2691"/>
                    <a:pt x="1115" y="2692"/>
                    <a:pt x="1115" y="2693"/>
                  </a:cubicBezTo>
                  <a:cubicBezTo>
                    <a:pt x="1115" y="2693"/>
                    <a:pt x="1115" y="2694"/>
                    <a:pt x="1115" y="2695"/>
                  </a:cubicBezTo>
                  <a:cubicBezTo>
                    <a:pt x="1115" y="2696"/>
                    <a:pt x="1115" y="2697"/>
                    <a:pt x="1115" y="2698"/>
                  </a:cubicBezTo>
                  <a:cubicBezTo>
                    <a:pt x="1115" y="2698"/>
                    <a:pt x="1115" y="2699"/>
                    <a:pt x="1116" y="2700"/>
                  </a:cubicBezTo>
                  <a:cubicBezTo>
                    <a:pt x="1116" y="2701"/>
                    <a:pt x="1116" y="2702"/>
                    <a:pt x="1116" y="2702"/>
                  </a:cubicBezTo>
                  <a:cubicBezTo>
                    <a:pt x="1116" y="2709"/>
                    <a:pt x="1115" y="2715"/>
                    <a:pt x="1114" y="2721"/>
                  </a:cubicBezTo>
                  <a:cubicBezTo>
                    <a:pt x="1113" y="2727"/>
                    <a:pt x="1112" y="2733"/>
                    <a:pt x="1111" y="2738"/>
                  </a:cubicBezTo>
                  <a:cubicBezTo>
                    <a:pt x="1111" y="2740"/>
                    <a:pt x="1111" y="2741"/>
                    <a:pt x="1110" y="2742"/>
                  </a:cubicBezTo>
                  <a:cubicBezTo>
                    <a:pt x="1110" y="2743"/>
                    <a:pt x="1110" y="2745"/>
                    <a:pt x="1109" y="2746"/>
                  </a:cubicBezTo>
                  <a:cubicBezTo>
                    <a:pt x="1109" y="2748"/>
                    <a:pt x="1108" y="2751"/>
                    <a:pt x="1108" y="2753"/>
                  </a:cubicBezTo>
                  <a:cubicBezTo>
                    <a:pt x="1107" y="2757"/>
                    <a:pt x="1106" y="2761"/>
                    <a:pt x="1105" y="2764"/>
                  </a:cubicBezTo>
                  <a:cubicBezTo>
                    <a:pt x="1104" y="2767"/>
                    <a:pt x="1103" y="2769"/>
                    <a:pt x="1103" y="2771"/>
                  </a:cubicBezTo>
                  <a:cubicBezTo>
                    <a:pt x="1102" y="2772"/>
                    <a:pt x="1102" y="2773"/>
                    <a:pt x="1102" y="2773"/>
                  </a:cubicBezTo>
                  <a:cubicBezTo>
                    <a:pt x="1102" y="2773"/>
                    <a:pt x="1103" y="2772"/>
                    <a:pt x="1103" y="2771"/>
                  </a:cubicBezTo>
                  <a:cubicBezTo>
                    <a:pt x="1104" y="2769"/>
                    <a:pt x="1105" y="2767"/>
                    <a:pt x="1106" y="2764"/>
                  </a:cubicBezTo>
                  <a:cubicBezTo>
                    <a:pt x="1107" y="2761"/>
                    <a:pt x="1109" y="2758"/>
                    <a:pt x="1111" y="2754"/>
                  </a:cubicBezTo>
                  <a:cubicBezTo>
                    <a:pt x="1112" y="2749"/>
                    <a:pt x="1114" y="2745"/>
                    <a:pt x="1116" y="2740"/>
                  </a:cubicBezTo>
                  <a:cubicBezTo>
                    <a:pt x="1117" y="2734"/>
                    <a:pt x="1119" y="2729"/>
                    <a:pt x="1120" y="2722"/>
                  </a:cubicBezTo>
                  <a:cubicBezTo>
                    <a:pt x="1121" y="2716"/>
                    <a:pt x="1122" y="2710"/>
                    <a:pt x="1123" y="2703"/>
                  </a:cubicBezTo>
                  <a:cubicBezTo>
                    <a:pt x="1123" y="2702"/>
                    <a:pt x="1123" y="2701"/>
                    <a:pt x="1123" y="2700"/>
                  </a:cubicBezTo>
                  <a:cubicBezTo>
                    <a:pt x="1123" y="2699"/>
                    <a:pt x="1123" y="2698"/>
                    <a:pt x="1123" y="2697"/>
                  </a:cubicBezTo>
                  <a:cubicBezTo>
                    <a:pt x="1123" y="2696"/>
                    <a:pt x="1123" y="2695"/>
                    <a:pt x="1123" y="2694"/>
                  </a:cubicBezTo>
                  <a:cubicBezTo>
                    <a:pt x="1123" y="2694"/>
                    <a:pt x="1122" y="2693"/>
                    <a:pt x="1122" y="2692"/>
                  </a:cubicBezTo>
                  <a:cubicBezTo>
                    <a:pt x="1122" y="2688"/>
                    <a:pt x="1122" y="2685"/>
                    <a:pt x="1121" y="2681"/>
                  </a:cubicBezTo>
                  <a:cubicBezTo>
                    <a:pt x="1120" y="2674"/>
                    <a:pt x="1118" y="2667"/>
                    <a:pt x="1116" y="2660"/>
                  </a:cubicBezTo>
                  <a:cubicBezTo>
                    <a:pt x="1115" y="2656"/>
                    <a:pt x="1114" y="2653"/>
                    <a:pt x="1113" y="2649"/>
                  </a:cubicBezTo>
                  <a:cubicBezTo>
                    <a:pt x="1113" y="2647"/>
                    <a:pt x="1113" y="2647"/>
                    <a:pt x="1113" y="2647"/>
                  </a:cubicBezTo>
                  <a:cubicBezTo>
                    <a:pt x="1113" y="2646"/>
                    <a:pt x="1112" y="2645"/>
                    <a:pt x="1112" y="2644"/>
                  </a:cubicBezTo>
                  <a:cubicBezTo>
                    <a:pt x="1112" y="2643"/>
                    <a:pt x="1111" y="2641"/>
                    <a:pt x="1111" y="2639"/>
                  </a:cubicBezTo>
                  <a:cubicBezTo>
                    <a:pt x="1110" y="2634"/>
                    <a:pt x="1109" y="2629"/>
                    <a:pt x="1109" y="2625"/>
                  </a:cubicBezTo>
                  <a:cubicBezTo>
                    <a:pt x="1107" y="2553"/>
                    <a:pt x="1123" y="2523"/>
                    <a:pt x="1157" y="2471"/>
                  </a:cubicBezTo>
                  <a:cubicBezTo>
                    <a:pt x="1157" y="2471"/>
                    <a:pt x="1157" y="2471"/>
                    <a:pt x="1157" y="2472"/>
                  </a:cubicBezTo>
                  <a:cubicBezTo>
                    <a:pt x="1156" y="2474"/>
                    <a:pt x="1156" y="2476"/>
                    <a:pt x="1156" y="2479"/>
                  </a:cubicBezTo>
                  <a:cubicBezTo>
                    <a:pt x="1156" y="2480"/>
                    <a:pt x="1155" y="2481"/>
                    <a:pt x="1155" y="2482"/>
                  </a:cubicBezTo>
                  <a:cubicBezTo>
                    <a:pt x="1155" y="2484"/>
                    <a:pt x="1155" y="2485"/>
                    <a:pt x="1155" y="2486"/>
                  </a:cubicBezTo>
                  <a:cubicBezTo>
                    <a:pt x="1155" y="2487"/>
                    <a:pt x="1155" y="2487"/>
                    <a:pt x="1155" y="2488"/>
                  </a:cubicBezTo>
                  <a:cubicBezTo>
                    <a:pt x="1155" y="2489"/>
                    <a:pt x="1155" y="2489"/>
                    <a:pt x="1155" y="2490"/>
                  </a:cubicBezTo>
                  <a:cubicBezTo>
                    <a:pt x="1155" y="2491"/>
                    <a:pt x="1154" y="2493"/>
                    <a:pt x="1154" y="2494"/>
                  </a:cubicBezTo>
                  <a:cubicBezTo>
                    <a:pt x="1154" y="2497"/>
                    <a:pt x="1154" y="2499"/>
                    <a:pt x="1154" y="2502"/>
                  </a:cubicBezTo>
                  <a:cubicBezTo>
                    <a:pt x="1154" y="2508"/>
                    <a:pt x="1155" y="2514"/>
                    <a:pt x="1156" y="2520"/>
                  </a:cubicBezTo>
                  <a:cubicBezTo>
                    <a:pt x="1156" y="2522"/>
                    <a:pt x="1157" y="2525"/>
                    <a:pt x="1157" y="2528"/>
                  </a:cubicBezTo>
                  <a:cubicBezTo>
                    <a:pt x="1158" y="2531"/>
                    <a:pt x="1159" y="2534"/>
                    <a:pt x="1159" y="2537"/>
                  </a:cubicBezTo>
                  <a:cubicBezTo>
                    <a:pt x="1161" y="2543"/>
                    <a:pt x="1163" y="2548"/>
                    <a:pt x="1164" y="2554"/>
                  </a:cubicBezTo>
                  <a:cubicBezTo>
                    <a:pt x="1164" y="2555"/>
                    <a:pt x="1165" y="2557"/>
                    <a:pt x="1165" y="2558"/>
                  </a:cubicBezTo>
                  <a:cubicBezTo>
                    <a:pt x="1165" y="2559"/>
                    <a:pt x="1165" y="2559"/>
                    <a:pt x="1165" y="2560"/>
                  </a:cubicBezTo>
                  <a:cubicBezTo>
                    <a:pt x="1165" y="2560"/>
                    <a:pt x="1165" y="2561"/>
                    <a:pt x="1165" y="2562"/>
                  </a:cubicBezTo>
                  <a:cubicBezTo>
                    <a:pt x="1166" y="2563"/>
                    <a:pt x="1166" y="2563"/>
                    <a:pt x="1166" y="2564"/>
                  </a:cubicBezTo>
                  <a:cubicBezTo>
                    <a:pt x="1166" y="2565"/>
                    <a:pt x="1166" y="2565"/>
                    <a:pt x="1166" y="2566"/>
                  </a:cubicBezTo>
                  <a:cubicBezTo>
                    <a:pt x="1166" y="2567"/>
                    <a:pt x="1166" y="2567"/>
                    <a:pt x="1166" y="2568"/>
                  </a:cubicBezTo>
                  <a:cubicBezTo>
                    <a:pt x="1166" y="2569"/>
                    <a:pt x="1166" y="2569"/>
                    <a:pt x="1166" y="2570"/>
                  </a:cubicBezTo>
                  <a:cubicBezTo>
                    <a:pt x="1167" y="2575"/>
                    <a:pt x="1166" y="2580"/>
                    <a:pt x="1166" y="2585"/>
                  </a:cubicBezTo>
                  <a:cubicBezTo>
                    <a:pt x="1166" y="2590"/>
                    <a:pt x="1165" y="2595"/>
                    <a:pt x="1164" y="2599"/>
                  </a:cubicBezTo>
                  <a:cubicBezTo>
                    <a:pt x="1164" y="2603"/>
                    <a:pt x="1163" y="2607"/>
                    <a:pt x="1162" y="2611"/>
                  </a:cubicBezTo>
                  <a:cubicBezTo>
                    <a:pt x="1161" y="2614"/>
                    <a:pt x="1161" y="2617"/>
                    <a:pt x="1160" y="2620"/>
                  </a:cubicBezTo>
                  <a:cubicBezTo>
                    <a:pt x="1160" y="2622"/>
                    <a:pt x="1159" y="2624"/>
                    <a:pt x="1159" y="2626"/>
                  </a:cubicBezTo>
                  <a:cubicBezTo>
                    <a:pt x="1159" y="2627"/>
                    <a:pt x="1159" y="2628"/>
                    <a:pt x="1159" y="2628"/>
                  </a:cubicBezTo>
                  <a:cubicBezTo>
                    <a:pt x="1159" y="2628"/>
                    <a:pt x="1159" y="2627"/>
                    <a:pt x="1160" y="2626"/>
                  </a:cubicBezTo>
                  <a:cubicBezTo>
                    <a:pt x="1160" y="2625"/>
                    <a:pt x="1161" y="2623"/>
                    <a:pt x="1162" y="2620"/>
                  </a:cubicBezTo>
                  <a:cubicBezTo>
                    <a:pt x="1163" y="2618"/>
                    <a:pt x="1164" y="2615"/>
                    <a:pt x="1165" y="2612"/>
                  </a:cubicBezTo>
                  <a:cubicBezTo>
                    <a:pt x="1166" y="2608"/>
                    <a:pt x="1168" y="2604"/>
                    <a:pt x="1169" y="2600"/>
                  </a:cubicBezTo>
                  <a:cubicBezTo>
                    <a:pt x="1170" y="2596"/>
                    <a:pt x="1171" y="2591"/>
                    <a:pt x="1172" y="2586"/>
                  </a:cubicBezTo>
                  <a:cubicBezTo>
                    <a:pt x="1173" y="2581"/>
                    <a:pt x="1173" y="2575"/>
                    <a:pt x="1173" y="2570"/>
                  </a:cubicBezTo>
                  <a:cubicBezTo>
                    <a:pt x="1173" y="2569"/>
                    <a:pt x="1173" y="2568"/>
                    <a:pt x="1173" y="2568"/>
                  </a:cubicBezTo>
                  <a:cubicBezTo>
                    <a:pt x="1173" y="2567"/>
                    <a:pt x="1173" y="2566"/>
                    <a:pt x="1173" y="2565"/>
                  </a:cubicBezTo>
                  <a:cubicBezTo>
                    <a:pt x="1173" y="2565"/>
                    <a:pt x="1173" y="2564"/>
                    <a:pt x="1173" y="2563"/>
                  </a:cubicBezTo>
                  <a:cubicBezTo>
                    <a:pt x="1173" y="2562"/>
                    <a:pt x="1173" y="2562"/>
                    <a:pt x="1173" y="2561"/>
                  </a:cubicBezTo>
                  <a:cubicBezTo>
                    <a:pt x="1173" y="2560"/>
                    <a:pt x="1173" y="2560"/>
                    <a:pt x="1173" y="2559"/>
                  </a:cubicBezTo>
                  <a:cubicBezTo>
                    <a:pt x="1172" y="2558"/>
                    <a:pt x="1172" y="2558"/>
                    <a:pt x="1172" y="2558"/>
                  </a:cubicBezTo>
                  <a:cubicBezTo>
                    <a:pt x="1172" y="2557"/>
                    <a:pt x="1172" y="2557"/>
                    <a:pt x="1172" y="2557"/>
                  </a:cubicBezTo>
                  <a:cubicBezTo>
                    <a:pt x="1172" y="2555"/>
                    <a:pt x="1172" y="2554"/>
                    <a:pt x="1171" y="2552"/>
                  </a:cubicBezTo>
                  <a:cubicBezTo>
                    <a:pt x="1170" y="2546"/>
                    <a:pt x="1168" y="2541"/>
                    <a:pt x="1167" y="2535"/>
                  </a:cubicBezTo>
                  <a:cubicBezTo>
                    <a:pt x="1166" y="2532"/>
                    <a:pt x="1166" y="2529"/>
                    <a:pt x="1165" y="2527"/>
                  </a:cubicBezTo>
                  <a:cubicBezTo>
                    <a:pt x="1164" y="2524"/>
                    <a:pt x="1164" y="2521"/>
                    <a:pt x="1163" y="2518"/>
                  </a:cubicBezTo>
                  <a:cubicBezTo>
                    <a:pt x="1163" y="2516"/>
                    <a:pt x="1163" y="2513"/>
                    <a:pt x="1162" y="2510"/>
                  </a:cubicBezTo>
                  <a:cubicBezTo>
                    <a:pt x="1162" y="2507"/>
                    <a:pt x="1162" y="2505"/>
                    <a:pt x="1161" y="2502"/>
                  </a:cubicBezTo>
                  <a:cubicBezTo>
                    <a:pt x="1161" y="2499"/>
                    <a:pt x="1161" y="2497"/>
                    <a:pt x="1161" y="2494"/>
                  </a:cubicBezTo>
                  <a:cubicBezTo>
                    <a:pt x="1161" y="2493"/>
                    <a:pt x="1161" y="2491"/>
                    <a:pt x="1161" y="2490"/>
                  </a:cubicBezTo>
                  <a:cubicBezTo>
                    <a:pt x="1161" y="2489"/>
                    <a:pt x="1161" y="2488"/>
                    <a:pt x="1161" y="2486"/>
                  </a:cubicBezTo>
                  <a:cubicBezTo>
                    <a:pt x="1161" y="2485"/>
                    <a:pt x="1161" y="2484"/>
                    <a:pt x="1161" y="2483"/>
                  </a:cubicBezTo>
                  <a:cubicBezTo>
                    <a:pt x="1161" y="2482"/>
                    <a:pt x="1161" y="2480"/>
                    <a:pt x="1161" y="2479"/>
                  </a:cubicBezTo>
                  <a:cubicBezTo>
                    <a:pt x="1161" y="2477"/>
                    <a:pt x="1161" y="2475"/>
                    <a:pt x="1161" y="2472"/>
                  </a:cubicBezTo>
                  <a:cubicBezTo>
                    <a:pt x="1162" y="2470"/>
                    <a:pt x="1162" y="2468"/>
                    <a:pt x="1162" y="2466"/>
                  </a:cubicBezTo>
                  <a:cubicBezTo>
                    <a:pt x="1162" y="2465"/>
                    <a:pt x="1162" y="2464"/>
                    <a:pt x="1162" y="2462"/>
                  </a:cubicBezTo>
                  <a:cubicBezTo>
                    <a:pt x="1165" y="2458"/>
                    <a:pt x="1168" y="2454"/>
                    <a:pt x="1171" y="2449"/>
                  </a:cubicBezTo>
                  <a:cubicBezTo>
                    <a:pt x="1179" y="2438"/>
                    <a:pt x="1185" y="2427"/>
                    <a:pt x="1191" y="2417"/>
                  </a:cubicBezTo>
                  <a:cubicBezTo>
                    <a:pt x="1190" y="2421"/>
                    <a:pt x="1189" y="2426"/>
                    <a:pt x="1189" y="2431"/>
                  </a:cubicBezTo>
                  <a:cubicBezTo>
                    <a:pt x="1189" y="2439"/>
                    <a:pt x="1189" y="2447"/>
                    <a:pt x="1190" y="2456"/>
                  </a:cubicBezTo>
                  <a:cubicBezTo>
                    <a:pt x="1191" y="2464"/>
                    <a:pt x="1193" y="2473"/>
                    <a:pt x="1197" y="2482"/>
                  </a:cubicBezTo>
                  <a:cubicBezTo>
                    <a:pt x="1197" y="2483"/>
                    <a:pt x="1198" y="2484"/>
                    <a:pt x="1198" y="2486"/>
                  </a:cubicBezTo>
                  <a:cubicBezTo>
                    <a:pt x="1198" y="2487"/>
                    <a:pt x="1199" y="2488"/>
                    <a:pt x="1199" y="2489"/>
                  </a:cubicBezTo>
                  <a:cubicBezTo>
                    <a:pt x="1200" y="2490"/>
                    <a:pt x="1200" y="2491"/>
                    <a:pt x="1201" y="2492"/>
                  </a:cubicBezTo>
                  <a:cubicBezTo>
                    <a:pt x="1201" y="2493"/>
                    <a:pt x="1202" y="2494"/>
                    <a:pt x="1203" y="2495"/>
                  </a:cubicBezTo>
                  <a:cubicBezTo>
                    <a:pt x="1203" y="2497"/>
                    <a:pt x="1204" y="2498"/>
                    <a:pt x="1204" y="2499"/>
                  </a:cubicBezTo>
                  <a:cubicBezTo>
                    <a:pt x="1205" y="2500"/>
                    <a:pt x="1205" y="2501"/>
                    <a:pt x="1206" y="2502"/>
                  </a:cubicBezTo>
                  <a:cubicBezTo>
                    <a:pt x="1207" y="2504"/>
                    <a:pt x="1209" y="2506"/>
                    <a:pt x="1210" y="2508"/>
                  </a:cubicBezTo>
                  <a:cubicBezTo>
                    <a:pt x="1212" y="2511"/>
                    <a:pt x="1214" y="2514"/>
                    <a:pt x="1216" y="2517"/>
                  </a:cubicBezTo>
                  <a:cubicBezTo>
                    <a:pt x="1216" y="2517"/>
                    <a:pt x="1216" y="2518"/>
                    <a:pt x="1216" y="2518"/>
                  </a:cubicBezTo>
                  <a:cubicBezTo>
                    <a:pt x="1216" y="2519"/>
                    <a:pt x="1216" y="2521"/>
                    <a:pt x="1216" y="2522"/>
                  </a:cubicBezTo>
                  <a:cubicBezTo>
                    <a:pt x="1216" y="2525"/>
                    <a:pt x="1216" y="2528"/>
                    <a:pt x="1216" y="2531"/>
                  </a:cubicBezTo>
                  <a:cubicBezTo>
                    <a:pt x="1216" y="2535"/>
                    <a:pt x="1215" y="2538"/>
                    <a:pt x="1214" y="2542"/>
                  </a:cubicBezTo>
                  <a:cubicBezTo>
                    <a:pt x="1214" y="2543"/>
                    <a:pt x="1213" y="2544"/>
                    <a:pt x="1213" y="2545"/>
                  </a:cubicBezTo>
                  <a:cubicBezTo>
                    <a:pt x="1213" y="2546"/>
                    <a:pt x="1213" y="2547"/>
                    <a:pt x="1212" y="2548"/>
                  </a:cubicBezTo>
                  <a:cubicBezTo>
                    <a:pt x="1212" y="2549"/>
                    <a:pt x="1212" y="2550"/>
                    <a:pt x="1211" y="2551"/>
                  </a:cubicBezTo>
                  <a:cubicBezTo>
                    <a:pt x="1211" y="2551"/>
                    <a:pt x="1211" y="2551"/>
                    <a:pt x="1211" y="2551"/>
                  </a:cubicBezTo>
                  <a:cubicBezTo>
                    <a:pt x="1211" y="2552"/>
                    <a:pt x="1211" y="2552"/>
                    <a:pt x="1211" y="2552"/>
                  </a:cubicBezTo>
                  <a:cubicBezTo>
                    <a:pt x="1211" y="2553"/>
                    <a:pt x="1210" y="2553"/>
                    <a:pt x="1210" y="2554"/>
                  </a:cubicBezTo>
                  <a:cubicBezTo>
                    <a:pt x="1210" y="2555"/>
                    <a:pt x="1210" y="2556"/>
                    <a:pt x="1209" y="2557"/>
                  </a:cubicBezTo>
                  <a:cubicBezTo>
                    <a:pt x="1209" y="2558"/>
                    <a:pt x="1208" y="2559"/>
                    <a:pt x="1208" y="2560"/>
                  </a:cubicBezTo>
                  <a:cubicBezTo>
                    <a:pt x="1207" y="2561"/>
                    <a:pt x="1207" y="2562"/>
                    <a:pt x="1206" y="2563"/>
                  </a:cubicBezTo>
                  <a:cubicBezTo>
                    <a:pt x="1206" y="2564"/>
                    <a:pt x="1206" y="2565"/>
                    <a:pt x="1205" y="2566"/>
                  </a:cubicBezTo>
                  <a:cubicBezTo>
                    <a:pt x="1203" y="2570"/>
                    <a:pt x="1201" y="2574"/>
                    <a:pt x="1199" y="2578"/>
                  </a:cubicBezTo>
                  <a:cubicBezTo>
                    <a:pt x="1197" y="2582"/>
                    <a:pt x="1194" y="2586"/>
                    <a:pt x="1192" y="2590"/>
                  </a:cubicBezTo>
                  <a:cubicBezTo>
                    <a:pt x="1191" y="2592"/>
                    <a:pt x="1190" y="2594"/>
                    <a:pt x="1189" y="2596"/>
                  </a:cubicBezTo>
                  <a:cubicBezTo>
                    <a:pt x="1188" y="2598"/>
                    <a:pt x="1187" y="2600"/>
                    <a:pt x="1185" y="2602"/>
                  </a:cubicBezTo>
                  <a:cubicBezTo>
                    <a:pt x="1183" y="2606"/>
                    <a:pt x="1181" y="2609"/>
                    <a:pt x="1180" y="2613"/>
                  </a:cubicBezTo>
                  <a:cubicBezTo>
                    <a:pt x="1178" y="2616"/>
                    <a:pt x="1176" y="2620"/>
                    <a:pt x="1175" y="2623"/>
                  </a:cubicBezTo>
                  <a:cubicBezTo>
                    <a:pt x="1173" y="2626"/>
                    <a:pt x="1172" y="2629"/>
                    <a:pt x="1171" y="2632"/>
                  </a:cubicBezTo>
                  <a:cubicBezTo>
                    <a:pt x="1170" y="2635"/>
                    <a:pt x="1170" y="2638"/>
                    <a:pt x="1170" y="2640"/>
                  </a:cubicBezTo>
                  <a:cubicBezTo>
                    <a:pt x="1169" y="2642"/>
                    <a:pt x="1170" y="2643"/>
                    <a:pt x="1170" y="2645"/>
                  </a:cubicBezTo>
                  <a:cubicBezTo>
                    <a:pt x="1170" y="2646"/>
                    <a:pt x="1170" y="2646"/>
                    <a:pt x="1170" y="2646"/>
                  </a:cubicBezTo>
                  <a:cubicBezTo>
                    <a:pt x="1170" y="2646"/>
                    <a:pt x="1170" y="2646"/>
                    <a:pt x="1170" y="2645"/>
                  </a:cubicBezTo>
                  <a:cubicBezTo>
                    <a:pt x="1170" y="2644"/>
                    <a:pt x="1170" y="2643"/>
                    <a:pt x="1171" y="2643"/>
                  </a:cubicBezTo>
                  <a:cubicBezTo>
                    <a:pt x="1171" y="2642"/>
                    <a:pt x="1171" y="2641"/>
                    <a:pt x="1171" y="2640"/>
                  </a:cubicBezTo>
                  <a:cubicBezTo>
                    <a:pt x="1172" y="2638"/>
                    <a:pt x="1173" y="2636"/>
                    <a:pt x="1174" y="2633"/>
                  </a:cubicBezTo>
                  <a:cubicBezTo>
                    <a:pt x="1175" y="2631"/>
                    <a:pt x="1177" y="2628"/>
                    <a:pt x="1179" y="2625"/>
                  </a:cubicBezTo>
                  <a:cubicBezTo>
                    <a:pt x="1180" y="2622"/>
                    <a:pt x="1183" y="2619"/>
                    <a:pt x="1185" y="2616"/>
                  </a:cubicBezTo>
                  <a:cubicBezTo>
                    <a:pt x="1187" y="2612"/>
                    <a:pt x="1189" y="2609"/>
                    <a:pt x="1192" y="2605"/>
                  </a:cubicBezTo>
                  <a:cubicBezTo>
                    <a:pt x="1193" y="2603"/>
                    <a:pt x="1194" y="2601"/>
                    <a:pt x="1195" y="2600"/>
                  </a:cubicBezTo>
                  <a:cubicBezTo>
                    <a:pt x="1196" y="2598"/>
                    <a:pt x="1197" y="2596"/>
                    <a:pt x="1199" y="2594"/>
                  </a:cubicBezTo>
                  <a:cubicBezTo>
                    <a:pt x="1201" y="2590"/>
                    <a:pt x="1203" y="2586"/>
                    <a:pt x="1206" y="2582"/>
                  </a:cubicBezTo>
                  <a:cubicBezTo>
                    <a:pt x="1208" y="2577"/>
                    <a:pt x="1210" y="2573"/>
                    <a:pt x="1212" y="2569"/>
                  </a:cubicBezTo>
                  <a:cubicBezTo>
                    <a:pt x="1213" y="2567"/>
                    <a:pt x="1214" y="2565"/>
                    <a:pt x="1215" y="2562"/>
                  </a:cubicBezTo>
                  <a:cubicBezTo>
                    <a:pt x="1215" y="2561"/>
                    <a:pt x="1215" y="2560"/>
                    <a:pt x="1216" y="2559"/>
                  </a:cubicBezTo>
                  <a:cubicBezTo>
                    <a:pt x="1216" y="2558"/>
                    <a:pt x="1217" y="2557"/>
                    <a:pt x="1217" y="2556"/>
                  </a:cubicBezTo>
                  <a:cubicBezTo>
                    <a:pt x="1217" y="2555"/>
                    <a:pt x="1217" y="2555"/>
                    <a:pt x="1217" y="2554"/>
                  </a:cubicBezTo>
                  <a:cubicBezTo>
                    <a:pt x="1218" y="2553"/>
                    <a:pt x="1218" y="2553"/>
                    <a:pt x="1218" y="2553"/>
                  </a:cubicBezTo>
                  <a:cubicBezTo>
                    <a:pt x="1218" y="2553"/>
                    <a:pt x="1218" y="2553"/>
                    <a:pt x="1218" y="2553"/>
                  </a:cubicBezTo>
                  <a:cubicBezTo>
                    <a:pt x="1218" y="2552"/>
                    <a:pt x="1218" y="2550"/>
                    <a:pt x="1219" y="2549"/>
                  </a:cubicBezTo>
                  <a:cubicBezTo>
                    <a:pt x="1219" y="2548"/>
                    <a:pt x="1219" y="2547"/>
                    <a:pt x="1219" y="2546"/>
                  </a:cubicBezTo>
                  <a:cubicBezTo>
                    <a:pt x="1219" y="2546"/>
                    <a:pt x="1219" y="2545"/>
                    <a:pt x="1220" y="2545"/>
                  </a:cubicBezTo>
                  <a:cubicBezTo>
                    <a:pt x="1220" y="2544"/>
                    <a:pt x="1220" y="2544"/>
                    <a:pt x="1220" y="2543"/>
                  </a:cubicBezTo>
                  <a:cubicBezTo>
                    <a:pt x="1220" y="2539"/>
                    <a:pt x="1221" y="2535"/>
                    <a:pt x="1220" y="2531"/>
                  </a:cubicBezTo>
                  <a:cubicBezTo>
                    <a:pt x="1220" y="2528"/>
                    <a:pt x="1220" y="2525"/>
                    <a:pt x="1219" y="2522"/>
                  </a:cubicBezTo>
                  <a:cubicBezTo>
                    <a:pt x="1220" y="2523"/>
                    <a:pt x="1221" y="2525"/>
                    <a:pt x="1222" y="2526"/>
                  </a:cubicBezTo>
                  <a:cubicBezTo>
                    <a:pt x="1223" y="2528"/>
                    <a:pt x="1223" y="2528"/>
                    <a:pt x="1223" y="2528"/>
                  </a:cubicBezTo>
                  <a:cubicBezTo>
                    <a:pt x="1224" y="2529"/>
                    <a:pt x="1224" y="2529"/>
                    <a:pt x="1224" y="2529"/>
                  </a:cubicBezTo>
                  <a:cubicBezTo>
                    <a:pt x="1224" y="2529"/>
                    <a:pt x="1224" y="2529"/>
                    <a:pt x="1224" y="2529"/>
                  </a:cubicBezTo>
                  <a:cubicBezTo>
                    <a:pt x="1224" y="2529"/>
                    <a:pt x="1224" y="2529"/>
                    <a:pt x="1224" y="2529"/>
                  </a:cubicBezTo>
                  <a:cubicBezTo>
                    <a:pt x="1224" y="2529"/>
                    <a:pt x="1224" y="2529"/>
                    <a:pt x="1224" y="2529"/>
                  </a:cubicBezTo>
                  <a:cubicBezTo>
                    <a:pt x="1224" y="2529"/>
                    <a:pt x="1224" y="2529"/>
                    <a:pt x="1224" y="2529"/>
                  </a:cubicBezTo>
                  <a:cubicBezTo>
                    <a:pt x="1226" y="2533"/>
                    <a:pt x="1226" y="2533"/>
                    <a:pt x="1226" y="2533"/>
                  </a:cubicBezTo>
                  <a:cubicBezTo>
                    <a:pt x="1228" y="2536"/>
                    <a:pt x="1228" y="2536"/>
                    <a:pt x="1228" y="2536"/>
                  </a:cubicBezTo>
                  <a:cubicBezTo>
                    <a:pt x="1229" y="2537"/>
                    <a:pt x="1230" y="2538"/>
                    <a:pt x="1230" y="2539"/>
                  </a:cubicBezTo>
                  <a:cubicBezTo>
                    <a:pt x="1231" y="2541"/>
                    <a:pt x="1232" y="2543"/>
                    <a:pt x="1233" y="2545"/>
                  </a:cubicBezTo>
                  <a:cubicBezTo>
                    <a:pt x="1234" y="2546"/>
                    <a:pt x="1235" y="2547"/>
                    <a:pt x="1235" y="2548"/>
                  </a:cubicBezTo>
                  <a:cubicBezTo>
                    <a:pt x="1236" y="2549"/>
                    <a:pt x="1236" y="2551"/>
                    <a:pt x="1237" y="2552"/>
                  </a:cubicBezTo>
                  <a:cubicBezTo>
                    <a:pt x="1237" y="2553"/>
                    <a:pt x="1238" y="2554"/>
                    <a:pt x="1238" y="2555"/>
                  </a:cubicBezTo>
                  <a:cubicBezTo>
                    <a:pt x="1239" y="2556"/>
                    <a:pt x="1239" y="2557"/>
                    <a:pt x="1240" y="2558"/>
                  </a:cubicBezTo>
                  <a:cubicBezTo>
                    <a:pt x="1242" y="2564"/>
                    <a:pt x="1245" y="2571"/>
                    <a:pt x="1247" y="2577"/>
                  </a:cubicBezTo>
                  <a:cubicBezTo>
                    <a:pt x="1247" y="2578"/>
                    <a:pt x="1247" y="2578"/>
                    <a:pt x="1247" y="2579"/>
                  </a:cubicBezTo>
                  <a:cubicBezTo>
                    <a:pt x="1247" y="2580"/>
                    <a:pt x="1246" y="2582"/>
                    <a:pt x="1246" y="2583"/>
                  </a:cubicBezTo>
                  <a:cubicBezTo>
                    <a:pt x="1246" y="2584"/>
                    <a:pt x="1246" y="2586"/>
                    <a:pt x="1246" y="2587"/>
                  </a:cubicBezTo>
                  <a:cubicBezTo>
                    <a:pt x="1245" y="2589"/>
                    <a:pt x="1245" y="2590"/>
                    <a:pt x="1244" y="2592"/>
                  </a:cubicBezTo>
                  <a:cubicBezTo>
                    <a:pt x="1244" y="2595"/>
                    <a:pt x="1243" y="2598"/>
                    <a:pt x="1241" y="2602"/>
                  </a:cubicBezTo>
                  <a:cubicBezTo>
                    <a:pt x="1240" y="2605"/>
                    <a:pt x="1238" y="2609"/>
                    <a:pt x="1237" y="2613"/>
                  </a:cubicBezTo>
                  <a:cubicBezTo>
                    <a:pt x="1235" y="2616"/>
                    <a:pt x="1233" y="2620"/>
                    <a:pt x="1231" y="2624"/>
                  </a:cubicBezTo>
                  <a:cubicBezTo>
                    <a:pt x="1229" y="2628"/>
                    <a:pt x="1227" y="2632"/>
                    <a:pt x="1225" y="2636"/>
                  </a:cubicBezTo>
                  <a:cubicBezTo>
                    <a:pt x="1223" y="2640"/>
                    <a:pt x="1221" y="2644"/>
                    <a:pt x="1220" y="2648"/>
                  </a:cubicBezTo>
                  <a:cubicBezTo>
                    <a:pt x="1219" y="2650"/>
                    <a:pt x="1218" y="2652"/>
                    <a:pt x="1217" y="2654"/>
                  </a:cubicBezTo>
                  <a:cubicBezTo>
                    <a:pt x="1217" y="2655"/>
                    <a:pt x="1216" y="2656"/>
                    <a:pt x="1216" y="2657"/>
                  </a:cubicBezTo>
                  <a:cubicBezTo>
                    <a:pt x="1215" y="2658"/>
                    <a:pt x="1215" y="2659"/>
                    <a:pt x="1215" y="2660"/>
                  </a:cubicBezTo>
                  <a:cubicBezTo>
                    <a:pt x="1213" y="2664"/>
                    <a:pt x="1212" y="2668"/>
                    <a:pt x="1211" y="2672"/>
                  </a:cubicBezTo>
                  <a:cubicBezTo>
                    <a:pt x="1210" y="2676"/>
                    <a:pt x="1210" y="2679"/>
                    <a:pt x="1209" y="2683"/>
                  </a:cubicBezTo>
                  <a:cubicBezTo>
                    <a:pt x="1209" y="2685"/>
                    <a:pt x="1209" y="2686"/>
                    <a:pt x="1209" y="2688"/>
                  </a:cubicBezTo>
                  <a:cubicBezTo>
                    <a:pt x="1209" y="2689"/>
                    <a:pt x="1209" y="2691"/>
                    <a:pt x="1209" y="2692"/>
                  </a:cubicBezTo>
                  <a:cubicBezTo>
                    <a:pt x="1209" y="2694"/>
                    <a:pt x="1209" y="2695"/>
                    <a:pt x="1209" y="2696"/>
                  </a:cubicBezTo>
                  <a:cubicBezTo>
                    <a:pt x="1209" y="2697"/>
                    <a:pt x="1209" y="2698"/>
                    <a:pt x="1210" y="2699"/>
                  </a:cubicBezTo>
                  <a:cubicBezTo>
                    <a:pt x="1210" y="2700"/>
                    <a:pt x="1210" y="2701"/>
                    <a:pt x="1210" y="2702"/>
                  </a:cubicBezTo>
                  <a:cubicBezTo>
                    <a:pt x="1210" y="2703"/>
                    <a:pt x="1210" y="2703"/>
                    <a:pt x="1211" y="2704"/>
                  </a:cubicBezTo>
                  <a:cubicBezTo>
                    <a:pt x="1211" y="2705"/>
                    <a:pt x="1211" y="2705"/>
                    <a:pt x="1211" y="2705"/>
                  </a:cubicBezTo>
                  <a:cubicBezTo>
                    <a:pt x="1211" y="2705"/>
                    <a:pt x="1211" y="2705"/>
                    <a:pt x="1211" y="2704"/>
                  </a:cubicBezTo>
                  <a:cubicBezTo>
                    <a:pt x="1211" y="2703"/>
                    <a:pt x="1211" y="2701"/>
                    <a:pt x="1211" y="2699"/>
                  </a:cubicBezTo>
                  <a:cubicBezTo>
                    <a:pt x="1211" y="2698"/>
                    <a:pt x="1211" y="2697"/>
                    <a:pt x="1211" y="2696"/>
                  </a:cubicBezTo>
                  <a:cubicBezTo>
                    <a:pt x="1212" y="2695"/>
                    <a:pt x="1212" y="2694"/>
                    <a:pt x="1212" y="2692"/>
                  </a:cubicBezTo>
                  <a:cubicBezTo>
                    <a:pt x="1212" y="2691"/>
                    <a:pt x="1212" y="2690"/>
                    <a:pt x="1213" y="2688"/>
                  </a:cubicBezTo>
                  <a:cubicBezTo>
                    <a:pt x="1213" y="2687"/>
                    <a:pt x="1213" y="2685"/>
                    <a:pt x="1214" y="2684"/>
                  </a:cubicBezTo>
                  <a:cubicBezTo>
                    <a:pt x="1215" y="2681"/>
                    <a:pt x="1215" y="2677"/>
                    <a:pt x="1217" y="2674"/>
                  </a:cubicBezTo>
                  <a:cubicBezTo>
                    <a:pt x="1218" y="2670"/>
                    <a:pt x="1220" y="2666"/>
                    <a:pt x="1221" y="2663"/>
                  </a:cubicBezTo>
                  <a:cubicBezTo>
                    <a:pt x="1223" y="2659"/>
                    <a:pt x="1225" y="2655"/>
                    <a:pt x="1227" y="2651"/>
                  </a:cubicBezTo>
                  <a:cubicBezTo>
                    <a:pt x="1228" y="2647"/>
                    <a:pt x="1230" y="2643"/>
                    <a:pt x="1232" y="2639"/>
                  </a:cubicBezTo>
                  <a:cubicBezTo>
                    <a:pt x="1234" y="2635"/>
                    <a:pt x="1236" y="2631"/>
                    <a:pt x="1238" y="2627"/>
                  </a:cubicBezTo>
                  <a:cubicBezTo>
                    <a:pt x="1239" y="2625"/>
                    <a:pt x="1240" y="2623"/>
                    <a:pt x="1241" y="2621"/>
                  </a:cubicBezTo>
                  <a:cubicBezTo>
                    <a:pt x="1241" y="2620"/>
                    <a:pt x="1242" y="2619"/>
                    <a:pt x="1242" y="2618"/>
                  </a:cubicBezTo>
                  <a:cubicBezTo>
                    <a:pt x="1242" y="2617"/>
                    <a:pt x="1243" y="2616"/>
                    <a:pt x="1243" y="2615"/>
                  </a:cubicBezTo>
                  <a:cubicBezTo>
                    <a:pt x="1245" y="2611"/>
                    <a:pt x="1246" y="2607"/>
                    <a:pt x="1247" y="2603"/>
                  </a:cubicBezTo>
                  <a:cubicBezTo>
                    <a:pt x="1248" y="2600"/>
                    <a:pt x="1248" y="2596"/>
                    <a:pt x="1249" y="2593"/>
                  </a:cubicBezTo>
                  <a:cubicBezTo>
                    <a:pt x="1249" y="2591"/>
                    <a:pt x="1249" y="2589"/>
                    <a:pt x="1249" y="2588"/>
                  </a:cubicBezTo>
                  <a:cubicBezTo>
                    <a:pt x="1249" y="2586"/>
                    <a:pt x="1249" y="2585"/>
                    <a:pt x="1249" y="2584"/>
                  </a:cubicBezTo>
                  <a:cubicBezTo>
                    <a:pt x="1249" y="2584"/>
                    <a:pt x="1249" y="2584"/>
                    <a:pt x="1250" y="2584"/>
                  </a:cubicBezTo>
                  <a:cubicBezTo>
                    <a:pt x="1250" y="2587"/>
                    <a:pt x="1251" y="2589"/>
                    <a:pt x="1252" y="2591"/>
                  </a:cubicBezTo>
                  <a:cubicBezTo>
                    <a:pt x="1252" y="2592"/>
                    <a:pt x="1252" y="2593"/>
                    <a:pt x="1253" y="2594"/>
                  </a:cubicBezTo>
                  <a:cubicBezTo>
                    <a:pt x="1253" y="2595"/>
                    <a:pt x="1253" y="2596"/>
                    <a:pt x="1253" y="2597"/>
                  </a:cubicBezTo>
                  <a:cubicBezTo>
                    <a:pt x="1255" y="2602"/>
                    <a:pt x="1256" y="2606"/>
                    <a:pt x="1257" y="2610"/>
                  </a:cubicBezTo>
                  <a:cubicBezTo>
                    <a:pt x="1258" y="2614"/>
                    <a:pt x="1259" y="2618"/>
                    <a:pt x="1260" y="2622"/>
                  </a:cubicBezTo>
                  <a:cubicBezTo>
                    <a:pt x="1260" y="2626"/>
                    <a:pt x="1261" y="2629"/>
                    <a:pt x="1262" y="2633"/>
                  </a:cubicBezTo>
                  <a:cubicBezTo>
                    <a:pt x="1264" y="2640"/>
                    <a:pt x="1265" y="2647"/>
                    <a:pt x="1266" y="2653"/>
                  </a:cubicBezTo>
                  <a:cubicBezTo>
                    <a:pt x="1267" y="2659"/>
                    <a:pt x="1268" y="2664"/>
                    <a:pt x="1269" y="2668"/>
                  </a:cubicBezTo>
                  <a:cubicBezTo>
                    <a:pt x="1270" y="2672"/>
                    <a:pt x="1270" y="2676"/>
                    <a:pt x="1271" y="2678"/>
                  </a:cubicBezTo>
                  <a:cubicBezTo>
                    <a:pt x="1271" y="2680"/>
                    <a:pt x="1271" y="2681"/>
                    <a:pt x="1271" y="2681"/>
                  </a:cubicBezTo>
                  <a:cubicBezTo>
                    <a:pt x="1271" y="2681"/>
                    <a:pt x="1271" y="2680"/>
                    <a:pt x="1271" y="2678"/>
                  </a:cubicBezTo>
                  <a:cubicBezTo>
                    <a:pt x="1271" y="2675"/>
                    <a:pt x="1271" y="2672"/>
                    <a:pt x="1270" y="2668"/>
                  </a:cubicBezTo>
                  <a:cubicBezTo>
                    <a:pt x="1270" y="2666"/>
                    <a:pt x="1270" y="2663"/>
                    <a:pt x="1270" y="2661"/>
                  </a:cubicBezTo>
                  <a:cubicBezTo>
                    <a:pt x="1270" y="2658"/>
                    <a:pt x="1269" y="2655"/>
                    <a:pt x="1269" y="2652"/>
                  </a:cubicBezTo>
                  <a:cubicBezTo>
                    <a:pt x="1269" y="2649"/>
                    <a:pt x="1268" y="2646"/>
                    <a:pt x="1268" y="2643"/>
                  </a:cubicBezTo>
                  <a:cubicBezTo>
                    <a:pt x="1268" y="2639"/>
                    <a:pt x="1267" y="2636"/>
                    <a:pt x="1267" y="2632"/>
                  </a:cubicBezTo>
                  <a:cubicBezTo>
                    <a:pt x="1266" y="2628"/>
                    <a:pt x="1265" y="2625"/>
                    <a:pt x="1265" y="2621"/>
                  </a:cubicBezTo>
                  <a:cubicBezTo>
                    <a:pt x="1264" y="2619"/>
                    <a:pt x="1264" y="2617"/>
                    <a:pt x="1264" y="2615"/>
                  </a:cubicBezTo>
                  <a:cubicBezTo>
                    <a:pt x="1263" y="2613"/>
                    <a:pt x="1263" y="2611"/>
                    <a:pt x="1263" y="2609"/>
                  </a:cubicBezTo>
                  <a:cubicBezTo>
                    <a:pt x="1262" y="2604"/>
                    <a:pt x="1261" y="2600"/>
                    <a:pt x="1260" y="2596"/>
                  </a:cubicBezTo>
                  <a:cubicBezTo>
                    <a:pt x="1259" y="2591"/>
                    <a:pt x="1258" y="2587"/>
                    <a:pt x="1256" y="2582"/>
                  </a:cubicBezTo>
                  <a:cubicBezTo>
                    <a:pt x="1256" y="2581"/>
                    <a:pt x="1256" y="2581"/>
                    <a:pt x="1256" y="2581"/>
                  </a:cubicBezTo>
                  <a:cubicBezTo>
                    <a:pt x="1255" y="2579"/>
                    <a:pt x="1255" y="2579"/>
                    <a:pt x="1255" y="2579"/>
                  </a:cubicBezTo>
                  <a:cubicBezTo>
                    <a:pt x="1255" y="2578"/>
                    <a:pt x="1255" y="2577"/>
                    <a:pt x="1254" y="2576"/>
                  </a:cubicBezTo>
                  <a:cubicBezTo>
                    <a:pt x="1253" y="2573"/>
                    <a:pt x="1253" y="2571"/>
                    <a:pt x="1252" y="2569"/>
                  </a:cubicBezTo>
                  <a:cubicBezTo>
                    <a:pt x="1251" y="2566"/>
                    <a:pt x="1250" y="2564"/>
                    <a:pt x="1249" y="2562"/>
                  </a:cubicBezTo>
                  <a:cubicBezTo>
                    <a:pt x="1249" y="2560"/>
                    <a:pt x="1248" y="2557"/>
                    <a:pt x="1247" y="2555"/>
                  </a:cubicBezTo>
                  <a:cubicBezTo>
                    <a:pt x="1246" y="2554"/>
                    <a:pt x="1246" y="2553"/>
                    <a:pt x="1245" y="2552"/>
                  </a:cubicBezTo>
                  <a:cubicBezTo>
                    <a:pt x="1245" y="2551"/>
                    <a:pt x="1244" y="2549"/>
                    <a:pt x="1244" y="2548"/>
                  </a:cubicBezTo>
                  <a:cubicBezTo>
                    <a:pt x="1243" y="2547"/>
                    <a:pt x="1243" y="2546"/>
                    <a:pt x="1242" y="2545"/>
                  </a:cubicBezTo>
                  <a:cubicBezTo>
                    <a:pt x="1242" y="2544"/>
                    <a:pt x="1241" y="2543"/>
                    <a:pt x="1240" y="2542"/>
                  </a:cubicBezTo>
                  <a:cubicBezTo>
                    <a:pt x="1239" y="2539"/>
                    <a:pt x="1238" y="2537"/>
                    <a:pt x="1237" y="2535"/>
                  </a:cubicBezTo>
                  <a:cubicBezTo>
                    <a:pt x="1236" y="2534"/>
                    <a:pt x="1236" y="2533"/>
                    <a:pt x="1235" y="2532"/>
                  </a:cubicBezTo>
                  <a:cubicBezTo>
                    <a:pt x="1233" y="2528"/>
                    <a:pt x="1233" y="2528"/>
                    <a:pt x="1233" y="2528"/>
                  </a:cubicBezTo>
                  <a:cubicBezTo>
                    <a:pt x="1228" y="2520"/>
                    <a:pt x="1222" y="2512"/>
                    <a:pt x="1216" y="2504"/>
                  </a:cubicBezTo>
                  <a:cubicBezTo>
                    <a:pt x="1213" y="2498"/>
                    <a:pt x="1209" y="2493"/>
                    <a:pt x="1206" y="2487"/>
                  </a:cubicBezTo>
                  <a:cubicBezTo>
                    <a:pt x="1207" y="2488"/>
                    <a:pt x="1208" y="2490"/>
                    <a:pt x="1210" y="2491"/>
                  </a:cubicBezTo>
                  <a:cubicBezTo>
                    <a:pt x="1210" y="2491"/>
                    <a:pt x="1210" y="2491"/>
                    <a:pt x="1210" y="2491"/>
                  </a:cubicBezTo>
                  <a:cubicBezTo>
                    <a:pt x="1210" y="2492"/>
                    <a:pt x="1210" y="2492"/>
                    <a:pt x="1210" y="2492"/>
                  </a:cubicBezTo>
                  <a:cubicBezTo>
                    <a:pt x="1211" y="2492"/>
                    <a:pt x="1211" y="2492"/>
                    <a:pt x="1211" y="2492"/>
                  </a:cubicBezTo>
                  <a:cubicBezTo>
                    <a:pt x="1211" y="2493"/>
                    <a:pt x="1211" y="2493"/>
                    <a:pt x="1212" y="2494"/>
                  </a:cubicBezTo>
                  <a:cubicBezTo>
                    <a:pt x="1213" y="2494"/>
                    <a:pt x="1213" y="2495"/>
                    <a:pt x="1214" y="2496"/>
                  </a:cubicBezTo>
                  <a:cubicBezTo>
                    <a:pt x="1216" y="2498"/>
                    <a:pt x="1217" y="2500"/>
                    <a:pt x="1219" y="2501"/>
                  </a:cubicBezTo>
                  <a:cubicBezTo>
                    <a:pt x="1223" y="2504"/>
                    <a:pt x="1226" y="2507"/>
                    <a:pt x="1230" y="2510"/>
                  </a:cubicBezTo>
                  <a:cubicBezTo>
                    <a:pt x="1234" y="2513"/>
                    <a:pt x="1238" y="2516"/>
                    <a:pt x="1242" y="2518"/>
                  </a:cubicBezTo>
                  <a:cubicBezTo>
                    <a:pt x="1243" y="2520"/>
                    <a:pt x="1245" y="2521"/>
                    <a:pt x="1247" y="2522"/>
                  </a:cubicBezTo>
                  <a:cubicBezTo>
                    <a:pt x="1249" y="2523"/>
                    <a:pt x="1251" y="2524"/>
                    <a:pt x="1253" y="2526"/>
                  </a:cubicBezTo>
                  <a:cubicBezTo>
                    <a:pt x="1260" y="2530"/>
                    <a:pt x="1267" y="2534"/>
                    <a:pt x="1273" y="2538"/>
                  </a:cubicBezTo>
                  <a:cubicBezTo>
                    <a:pt x="1276" y="2540"/>
                    <a:pt x="1279" y="2541"/>
                    <a:pt x="1282" y="2543"/>
                  </a:cubicBezTo>
                  <a:cubicBezTo>
                    <a:pt x="1284" y="2544"/>
                    <a:pt x="1286" y="2545"/>
                    <a:pt x="1288" y="2546"/>
                  </a:cubicBezTo>
                  <a:cubicBezTo>
                    <a:pt x="1290" y="2547"/>
                    <a:pt x="1291" y="2548"/>
                    <a:pt x="1292" y="2548"/>
                  </a:cubicBezTo>
                  <a:cubicBezTo>
                    <a:pt x="1293" y="2549"/>
                    <a:pt x="1294" y="2549"/>
                    <a:pt x="1294" y="2549"/>
                  </a:cubicBezTo>
                  <a:cubicBezTo>
                    <a:pt x="1294" y="2549"/>
                    <a:pt x="1293" y="2549"/>
                    <a:pt x="1292" y="2548"/>
                  </a:cubicBezTo>
                  <a:cubicBezTo>
                    <a:pt x="1292" y="2547"/>
                    <a:pt x="1290" y="2546"/>
                    <a:pt x="1289" y="2545"/>
                  </a:cubicBezTo>
                  <a:cubicBezTo>
                    <a:pt x="1287" y="2544"/>
                    <a:pt x="1285" y="2542"/>
                    <a:pt x="1283" y="2540"/>
                  </a:cubicBezTo>
                  <a:cubicBezTo>
                    <a:pt x="1281" y="2538"/>
                    <a:pt x="1279" y="2536"/>
                    <a:pt x="1276" y="2534"/>
                  </a:cubicBezTo>
                  <a:cubicBezTo>
                    <a:pt x="1270" y="2530"/>
                    <a:pt x="1264" y="2525"/>
                    <a:pt x="1257" y="2520"/>
                  </a:cubicBezTo>
                  <a:cubicBezTo>
                    <a:pt x="1255" y="2518"/>
                    <a:pt x="1253" y="2517"/>
                    <a:pt x="1251" y="2516"/>
                  </a:cubicBezTo>
                  <a:cubicBezTo>
                    <a:pt x="1250" y="2515"/>
                    <a:pt x="1248" y="2513"/>
                    <a:pt x="1246" y="2512"/>
                  </a:cubicBezTo>
                  <a:cubicBezTo>
                    <a:pt x="1242" y="2509"/>
                    <a:pt x="1238" y="2507"/>
                    <a:pt x="1235" y="2504"/>
                  </a:cubicBezTo>
                  <a:cubicBezTo>
                    <a:pt x="1231" y="2501"/>
                    <a:pt x="1228" y="2498"/>
                    <a:pt x="1224" y="2495"/>
                  </a:cubicBezTo>
                  <a:cubicBezTo>
                    <a:pt x="1223" y="2494"/>
                    <a:pt x="1221" y="2492"/>
                    <a:pt x="1219" y="2491"/>
                  </a:cubicBezTo>
                  <a:cubicBezTo>
                    <a:pt x="1219" y="2490"/>
                    <a:pt x="1218" y="2490"/>
                    <a:pt x="1217" y="2489"/>
                  </a:cubicBezTo>
                  <a:cubicBezTo>
                    <a:pt x="1217" y="2488"/>
                    <a:pt x="1216" y="2488"/>
                    <a:pt x="1216" y="2488"/>
                  </a:cubicBezTo>
                  <a:cubicBezTo>
                    <a:pt x="1215" y="2487"/>
                    <a:pt x="1215" y="2487"/>
                    <a:pt x="1215" y="2487"/>
                  </a:cubicBezTo>
                  <a:cubicBezTo>
                    <a:pt x="1215" y="2487"/>
                    <a:pt x="1215" y="2487"/>
                    <a:pt x="1215" y="2487"/>
                  </a:cubicBezTo>
                  <a:cubicBezTo>
                    <a:pt x="1215" y="2486"/>
                    <a:pt x="1215" y="2486"/>
                    <a:pt x="1215" y="2486"/>
                  </a:cubicBezTo>
                  <a:cubicBezTo>
                    <a:pt x="1212" y="2483"/>
                    <a:pt x="1209" y="2480"/>
                    <a:pt x="1207" y="2477"/>
                  </a:cubicBezTo>
                  <a:cubicBezTo>
                    <a:pt x="1205" y="2474"/>
                    <a:pt x="1203" y="2471"/>
                    <a:pt x="1202" y="2468"/>
                  </a:cubicBezTo>
                  <a:cubicBezTo>
                    <a:pt x="1200" y="2465"/>
                    <a:pt x="1199" y="2462"/>
                    <a:pt x="1198" y="2459"/>
                  </a:cubicBezTo>
                  <a:cubicBezTo>
                    <a:pt x="1198" y="2459"/>
                    <a:pt x="1198" y="2458"/>
                    <a:pt x="1197" y="2457"/>
                  </a:cubicBezTo>
                  <a:cubicBezTo>
                    <a:pt x="1197" y="2457"/>
                    <a:pt x="1197" y="2456"/>
                    <a:pt x="1197" y="2456"/>
                  </a:cubicBezTo>
                  <a:cubicBezTo>
                    <a:pt x="1197" y="2455"/>
                    <a:pt x="1197" y="2455"/>
                    <a:pt x="1197" y="2455"/>
                  </a:cubicBezTo>
                  <a:cubicBezTo>
                    <a:pt x="1197" y="2455"/>
                    <a:pt x="1196" y="2454"/>
                    <a:pt x="1196" y="2454"/>
                  </a:cubicBezTo>
                  <a:cubicBezTo>
                    <a:pt x="1196" y="2453"/>
                    <a:pt x="1196" y="2453"/>
                    <a:pt x="1196" y="2452"/>
                  </a:cubicBezTo>
                  <a:cubicBezTo>
                    <a:pt x="1196" y="2451"/>
                    <a:pt x="1195" y="2449"/>
                    <a:pt x="1195" y="2448"/>
                  </a:cubicBezTo>
                  <a:cubicBezTo>
                    <a:pt x="1195" y="2447"/>
                    <a:pt x="1195" y="2446"/>
                    <a:pt x="1195" y="2446"/>
                  </a:cubicBezTo>
                  <a:cubicBezTo>
                    <a:pt x="1195" y="2446"/>
                    <a:pt x="1195" y="2447"/>
                    <a:pt x="1195" y="2448"/>
                  </a:cubicBezTo>
                  <a:cubicBezTo>
                    <a:pt x="1195" y="2446"/>
                    <a:pt x="1194" y="2445"/>
                    <a:pt x="1194" y="2443"/>
                  </a:cubicBezTo>
                  <a:cubicBezTo>
                    <a:pt x="1194" y="2441"/>
                    <a:pt x="1194" y="2439"/>
                    <a:pt x="1194" y="2437"/>
                  </a:cubicBezTo>
                  <a:cubicBezTo>
                    <a:pt x="1194" y="2436"/>
                    <a:pt x="1194" y="2435"/>
                    <a:pt x="1194" y="2434"/>
                  </a:cubicBezTo>
                  <a:cubicBezTo>
                    <a:pt x="1194" y="2433"/>
                    <a:pt x="1194" y="2433"/>
                    <a:pt x="1194" y="2432"/>
                  </a:cubicBezTo>
                  <a:cubicBezTo>
                    <a:pt x="1194" y="2430"/>
                    <a:pt x="1194" y="2428"/>
                    <a:pt x="1194" y="2426"/>
                  </a:cubicBezTo>
                  <a:cubicBezTo>
                    <a:pt x="1194" y="2425"/>
                    <a:pt x="1194" y="2423"/>
                    <a:pt x="1194" y="2421"/>
                  </a:cubicBezTo>
                  <a:cubicBezTo>
                    <a:pt x="1194" y="2420"/>
                    <a:pt x="1194" y="2418"/>
                    <a:pt x="1194" y="2416"/>
                  </a:cubicBezTo>
                  <a:cubicBezTo>
                    <a:pt x="1195" y="2415"/>
                    <a:pt x="1195" y="2413"/>
                    <a:pt x="1195" y="2412"/>
                  </a:cubicBezTo>
                  <a:cubicBezTo>
                    <a:pt x="1195" y="2411"/>
                    <a:pt x="1195" y="2409"/>
                    <a:pt x="1196" y="2408"/>
                  </a:cubicBezTo>
                  <a:cubicBezTo>
                    <a:pt x="1199" y="2401"/>
                    <a:pt x="1203" y="2394"/>
                    <a:pt x="1206" y="2388"/>
                  </a:cubicBezTo>
                  <a:cubicBezTo>
                    <a:pt x="1206" y="2389"/>
                    <a:pt x="1206" y="2391"/>
                    <a:pt x="1206" y="2392"/>
                  </a:cubicBezTo>
                  <a:cubicBezTo>
                    <a:pt x="1207" y="2394"/>
                    <a:pt x="1207" y="2396"/>
                    <a:pt x="1208" y="2398"/>
                  </a:cubicBezTo>
                  <a:cubicBezTo>
                    <a:pt x="1208" y="2399"/>
                    <a:pt x="1209" y="2401"/>
                    <a:pt x="1209" y="2403"/>
                  </a:cubicBezTo>
                  <a:cubicBezTo>
                    <a:pt x="1210" y="2405"/>
                    <a:pt x="1210" y="2407"/>
                    <a:pt x="1211" y="2408"/>
                  </a:cubicBezTo>
                  <a:cubicBezTo>
                    <a:pt x="1211" y="2410"/>
                    <a:pt x="1212" y="2412"/>
                    <a:pt x="1213" y="2414"/>
                  </a:cubicBezTo>
                  <a:cubicBezTo>
                    <a:pt x="1213" y="2416"/>
                    <a:pt x="1214" y="2417"/>
                    <a:pt x="1215" y="2419"/>
                  </a:cubicBezTo>
                  <a:cubicBezTo>
                    <a:pt x="1216" y="2421"/>
                    <a:pt x="1217" y="2423"/>
                    <a:pt x="1218" y="2425"/>
                  </a:cubicBezTo>
                  <a:cubicBezTo>
                    <a:pt x="1218" y="2426"/>
                    <a:pt x="1219" y="2428"/>
                    <a:pt x="1220" y="2430"/>
                  </a:cubicBezTo>
                  <a:cubicBezTo>
                    <a:pt x="1221" y="2431"/>
                    <a:pt x="1222" y="2433"/>
                    <a:pt x="1223" y="2435"/>
                  </a:cubicBezTo>
                  <a:cubicBezTo>
                    <a:pt x="1224" y="2436"/>
                    <a:pt x="1225" y="2438"/>
                    <a:pt x="1226" y="2439"/>
                  </a:cubicBezTo>
                  <a:cubicBezTo>
                    <a:pt x="1227" y="2440"/>
                    <a:pt x="1227" y="2441"/>
                    <a:pt x="1228" y="2441"/>
                  </a:cubicBezTo>
                  <a:cubicBezTo>
                    <a:pt x="1229" y="2442"/>
                    <a:pt x="1229" y="2443"/>
                    <a:pt x="1230" y="2444"/>
                  </a:cubicBezTo>
                  <a:cubicBezTo>
                    <a:pt x="1231" y="2445"/>
                    <a:pt x="1232" y="2446"/>
                    <a:pt x="1233" y="2448"/>
                  </a:cubicBezTo>
                  <a:cubicBezTo>
                    <a:pt x="1235" y="2450"/>
                    <a:pt x="1237" y="2452"/>
                    <a:pt x="1239" y="2455"/>
                  </a:cubicBezTo>
                  <a:cubicBezTo>
                    <a:pt x="1243" y="2459"/>
                    <a:pt x="1246" y="2462"/>
                    <a:pt x="1248" y="2465"/>
                  </a:cubicBezTo>
                  <a:cubicBezTo>
                    <a:pt x="1249" y="2467"/>
                    <a:pt x="1249" y="2468"/>
                    <a:pt x="1250" y="2468"/>
                  </a:cubicBezTo>
                  <a:cubicBezTo>
                    <a:pt x="1250" y="2469"/>
                    <a:pt x="1250" y="2470"/>
                    <a:pt x="1250" y="2470"/>
                  </a:cubicBezTo>
                  <a:cubicBezTo>
                    <a:pt x="1250" y="2470"/>
                    <a:pt x="1250" y="2469"/>
                    <a:pt x="1250" y="2468"/>
                  </a:cubicBezTo>
                  <a:cubicBezTo>
                    <a:pt x="1250" y="2468"/>
                    <a:pt x="1250" y="2467"/>
                    <a:pt x="1250" y="2467"/>
                  </a:cubicBezTo>
                  <a:cubicBezTo>
                    <a:pt x="1250" y="2466"/>
                    <a:pt x="1249" y="2465"/>
                    <a:pt x="1249" y="2465"/>
                  </a:cubicBezTo>
                  <a:cubicBezTo>
                    <a:pt x="1248" y="2463"/>
                    <a:pt x="1248" y="2461"/>
                    <a:pt x="1247" y="2459"/>
                  </a:cubicBezTo>
                  <a:cubicBezTo>
                    <a:pt x="1246" y="2457"/>
                    <a:pt x="1244" y="2454"/>
                    <a:pt x="1243" y="2452"/>
                  </a:cubicBezTo>
                  <a:cubicBezTo>
                    <a:pt x="1241" y="2449"/>
                    <a:pt x="1239" y="2447"/>
                    <a:pt x="1238" y="2444"/>
                  </a:cubicBezTo>
                  <a:cubicBezTo>
                    <a:pt x="1237" y="2443"/>
                    <a:pt x="1237" y="2443"/>
                    <a:pt x="1236" y="2442"/>
                  </a:cubicBezTo>
                  <a:cubicBezTo>
                    <a:pt x="1236" y="2441"/>
                    <a:pt x="1235" y="2441"/>
                    <a:pt x="1235" y="2440"/>
                  </a:cubicBezTo>
                  <a:cubicBezTo>
                    <a:pt x="1235" y="2439"/>
                    <a:pt x="1234" y="2438"/>
                    <a:pt x="1234" y="2438"/>
                  </a:cubicBezTo>
                  <a:cubicBezTo>
                    <a:pt x="1233" y="2437"/>
                    <a:pt x="1233" y="2436"/>
                    <a:pt x="1232" y="2435"/>
                  </a:cubicBezTo>
                  <a:cubicBezTo>
                    <a:pt x="1231" y="2434"/>
                    <a:pt x="1231" y="2432"/>
                    <a:pt x="1230" y="2431"/>
                  </a:cubicBezTo>
                  <a:cubicBezTo>
                    <a:pt x="1229" y="2429"/>
                    <a:pt x="1228" y="2428"/>
                    <a:pt x="1227" y="2426"/>
                  </a:cubicBezTo>
                  <a:cubicBezTo>
                    <a:pt x="1226" y="2424"/>
                    <a:pt x="1225" y="2423"/>
                    <a:pt x="1225" y="2421"/>
                  </a:cubicBezTo>
                  <a:cubicBezTo>
                    <a:pt x="1224" y="2419"/>
                    <a:pt x="1223" y="2418"/>
                    <a:pt x="1222" y="2416"/>
                  </a:cubicBezTo>
                  <a:cubicBezTo>
                    <a:pt x="1222" y="2414"/>
                    <a:pt x="1221" y="2413"/>
                    <a:pt x="1220" y="2411"/>
                  </a:cubicBezTo>
                  <a:cubicBezTo>
                    <a:pt x="1219" y="2409"/>
                    <a:pt x="1219" y="2408"/>
                    <a:pt x="1218" y="2406"/>
                  </a:cubicBezTo>
                  <a:cubicBezTo>
                    <a:pt x="1217" y="2402"/>
                    <a:pt x="1215" y="2399"/>
                    <a:pt x="1214" y="2396"/>
                  </a:cubicBezTo>
                  <a:cubicBezTo>
                    <a:pt x="1214" y="2394"/>
                    <a:pt x="1213" y="2392"/>
                    <a:pt x="1213" y="2391"/>
                  </a:cubicBezTo>
                  <a:cubicBezTo>
                    <a:pt x="1212" y="2389"/>
                    <a:pt x="1212" y="2388"/>
                    <a:pt x="1211" y="2386"/>
                  </a:cubicBezTo>
                  <a:cubicBezTo>
                    <a:pt x="1211" y="2384"/>
                    <a:pt x="1211" y="2383"/>
                    <a:pt x="1210" y="2381"/>
                  </a:cubicBezTo>
                  <a:cubicBezTo>
                    <a:pt x="1210" y="2380"/>
                    <a:pt x="1210" y="2379"/>
                    <a:pt x="1209" y="2378"/>
                  </a:cubicBezTo>
                  <a:cubicBezTo>
                    <a:pt x="1228" y="2331"/>
                    <a:pt x="1222" y="2299"/>
                    <a:pt x="1215" y="2246"/>
                  </a:cubicBezTo>
                  <a:cubicBezTo>
                    <a:pt x="1248" y="2280"/>
                    <a:pt x="1246" y="2314"/>
                    <a:pt x="1246" y="2349"/>
                  </a:cubicBezTo>
                  <a:cubicBezTo>
                    <a:pt x="1246" y="2349"/>
                    <a:pt x="1246" y="2349"/>
                    <a:pt x="1246" y="2349"/>
                  </a:cubicBezTo>
                  <a:cubicBezTo>
                    <a:pt x="1245" y="2350"/>
                    <a:pt x="1245" y="2350"/>
                    <a:pt x="1244" y="2351"/>
                  </a:cubicBezTo>
                  <a:cubicBezTo>
                    <a:pt x="1243" y="2352"/>
                    <a:pt x="1243" y="2353"/>
                    <a:pt x="1242" y="2354"/>
                  </a:cubicBezTo>
                  <a:cubicBezTo>
                    <a:pt x="1241" y="2355"/>
                    <a:pt x="1241" y="2357"/>
                    <a:pt x="1240" y="2358"/>
                  </a:cubicBezTo>
                  <a:cubicBezTo>
                    <a:pt x="1239" y="2359"/>
                    <a:pt x="1239" y="2360"/>
                    <a:pt x="1238" y="2362"/>
                  </a:cubicBezTo>
                  <a:cubicBezTo>
                    <a:pt x="1238" y="2363"/>
                    <a:pt x="1238" y="2364"/>
                    <a:pt x="1237" y="2365"/>
                  </a:cubicBezTo>
                  <a:cubicBezTo>
                    <a:pt x="1237" y="2367"/>
                    <a:pt x="1237" y="2368"/>
                    <a:pt x="1236" y="2369"/>
                  </a:cubicBezTo>
                  <a:cubicBezTo>
                    <a:pt x="1236" y="2370"/>
                    <a:pt x="1236" y="2372"/>
                    <a:pt x="1236" y="2373"/>
                  </a:cubicBezTo>
                  <a:cubicBezTo>
                    <a:pt x="1236" y="2373"/>
                    <a:pt x="1236" y="2374"/>
                    <a:pt x="1236" y="2375"/>
                  </a:cubicBezTo>
                  <a:cubicBezTo>
                    <a:pt x="1236" y="2375"/>
                    <a:pt x="1236" y="2376"/>
                    <a:pt x="1236" y="2376"/>
                  </a:cubicBezTo>
                  <a:cubicBezTo>
                    <a:pt x="1236" y="2377"/>
                    <a:pt x="1236" y="2378"/>
                    <a:pt x="1236" y="2379"/>
                  </a:cubicBezTo>
                  <a:cubicBezTo>
                    <a:pt x="1236" y="2380"/>
                    <a:pt x="1237" y="2380"/>
                    <a:pt x="1237" y="2381"/>
                  </a:cubicBezTo>
                  <a:cubicBezTo>
                    <a:pt x="1237" y="2382"/>
                    <a:pt x="1237" y="2382"/>
                    <a:pt x="1237" y="2382"/>
                  </a:cubicBezTo>
                  <a:cubicBezTo>
                    <a:pt x="1237" y="2383"/>
                    <a:pt x="1237" y="2383"/>
                    <a:pt x="1237" y="2383"/>
                  </a:cubicBezTo>
                  <a:cubicBezTo>
                    <a:pt x="1237" y="2383"/>
                    <a:pt x="1237" y="2383"/>
                    <a:pt x="1238" y="2383"/>
                  </a:cubicBezTo>
                  <a:cubicBezTo>
                    <a:pt x="1238" y="2382"/>
                    <a:pt x="1238" y="2382"/>
                    <a:pt x="1238" y="2381"/>
                  </a:cubicBezTo>
                  <a:cubicBezTo>
                    <a:pt x="1239" y="2381"/>
                    <a:pt x="1239" y="2380"/>
                    <a:pt x="1239" y="2379"/>
                  </a:cubicBezTo>
                  <a:cubicBezTo>
                    <a:pt x="1240" y="2379"/>
                    <a:pt x="1240" y="2378"/>
                    <a:pt x="1241" y="2377"/>
                  </a:cubicBezTo>
                  <a:cubicBezTo>
                    <a:pt x="1241" y="2376"/>
                    <a:pt x="1241" y="2375"/>
                    <a:pt x="1242" y="2374"/>
                  </a:cubicBezTo>
                  <a:cubicBezTo>
                    <a:pt x="1242" y="2373"/>
                    <a:pt x="1243" y="2372"/>
                    <a:pt x="1243" y="2371"/>
                  </a:cubicBezTo>
                  <a:cubicBezTo>
                    <a:pt x="1244" y="2370"/>
                    <a:pt x="1244" y="2369"/>
                    <a:pt x="1245" y="2368"/>
                  </a:cubicBezTo>
                  <a:cubicBezTo>
                    <a:pt x="1245" y="2367"/>
                    <a:pt x="1245" y="2365"/>
                    <a:pt x="1246" y="2364"/>
                  </a:cubicBezTo>
                  <a:cubicBezTo>
                    <a:pt x="1246" y="2364"/>
                    <a:pt x="1246" y="2363"/>
                    <a:pt x="1246" y="2363"/>
                  </a:cubicBezTo>
                  <a:cubicBezTo>
                    <a:pt x="1247" y="2377"/>
                    <a:pt x="1249" y="2391"/>
                    <a:pt x="1254" y="2405"/>
                  </a:cubicBezTo>
                  <a:cubicBezTo>
                    <a:pt x="1254" y="2404"/>
                    <a:pt x="1254" y="2403"/>
                    <a:pt x="1254" y="2402"/>
                  </a:cubicBezTo>
                  <a:cubicBezTo>
                    <a:pt x="1255" y="2403"/>
                    <a:pt x="1255" y="2405"/>
                    <a:pt x="1256" y="2406"/>
                  </a:cubicBezTo>
                  <a:cubicBezTo>
                    <a:pt x="1256" y="2407"/>
                    <a:pt x="1257" y="2409"/>
                    <a:pt x="1257" y="2410"/>
                  </a:cubicBezTo>
                  <a:cubicBezTo>
                    <a:pt x="1258" y="2411"/>
                    <a:pt x="1258" y="2412"/>
                    <a:pt x="1259" y="2413"/>
                  </a:cubicBezTo>
                  <a:cubicBezTo>
                    <a:pt x="1259" y="2415"/>
                    <a:pt x="1261" y="2418"/>
                    <a:pt x="1262" y="2420"/>
                  </a:cubicBezTo>
                  <a:cubicBezTo>
                    <a:pt x="1264" y="2425"/>
                    <a:pt x="1266" y="2429"/>
                    <a:pt x="1268" y="2433"/>
                  </a:cubicBezTo>
                  <a:cubicBezTo>
                    <a:pt x="1268" y="2434"/>
                    <a:pt x="1269" y="2435"/>
                    <a:pt x="1269" y="2436"/>
                  </a:cubicBezTo>
                  <a:cubicBezTo>
                    <a:pt x="1270" y="2437"/>
                    <a:pt x="1270" y="2438"/>
                    <a:pt x="1271" y="2439"/>
                  </a:cubicBezTo>
                  <a:cubicBezTo>
                    <a:pt x="1272" y="2441"/>
                    <a:pt x="1272" y="2443"/>
                    <a:pt x="1273" y="2445"/>
                  </a:cubicBezTo>
                  <a:cubicBezTo>
                    <a:pt x="1273" y="2446"/>
                    <a:pt x="1274" y="2447"/>
                    <a:pt x="1274" y="2448"/>
                  </a:cubicBezTo>
                  <a:cubicBezTo>
                    <a:pt x="1274" y="2448"/>
                    <a:pt x="1275" y="2449"/>
                    <a:pt x="1275" y="2450"/>
                  </a:cubicBezTo>
                  <a:cubicBezTo>
                    <a:pt x="1275" y="2451"/>
                    <a:pt x="1275" y="2451"/>
                    <a:pt x="1276" y="2452"/>
                  </a:cubicBezTo>
                  <a:cubicBezTo>
                    <a:pt x="1276" y="2452"/>
                    <a:pt x="1276" y="2453"/>
                    <a:pt x="1276" y="2454"/>
                  </a:cubicBezTo>
                  <a:cubicBezTo>
                    <a:pt x="1277" y="2455"/>
                    <a:pt x="1277" y="2455"/>
                    <a:pt x="1277" y="2456"/>
                  </a:cubicBezTo>
                  <a:cubicBezTo>
                    <a:pt x="1277" y="2457"/>
                    <a:pt x="1278" y="2457"/>
                    <a:pt x="1278" y="2457"/>
                  </a:cubicBezTo>
                  <a:cubicBezTo>
                    <a:pt x="1278" y="2457"/>
                    <a:pt x="1278" y="2457"/>
                    <a:pt x="1278" y="2456"/>
                  </a:cubicBezTo>
                  <a:cubicBezTo>
                    <a:pt x="1278" y="2455"/>
                    <a:pt x="1278" y="2454"/>
                    <a:pt x="1278" y="2453"/>
                  </a:cubicBezTo>
                  <a:cubicBezTo>
                    <a:pt x="1278" y="2453"/>
                    <a:pt x="1278" y="2452"/>
                    <a:pt x="1278" y="2451"/>
                  </a:cubicBezTo>
                  <a:cubicBezTo>
                    <a:pt x="1278" y="2451"/>
                    <a:pt x="1278" y="2450"/>
                    <a:pt x="1278" y="2449"/>
                  </a:cubicBezTo>
                  <a:cubicBezTo>
                    <a:pt x="1278" y="2448"/>
                    <a:pt x="1278" y="2448"/>
                    <a:pt x="1278" y="2447"/>
                  </a:cubicBezTo>
                  <a:cubicBezTo>
                    <a:pt x="1278" y="2446"/>
                    <a:pt x="1278" y="2445"/>
                    <a:pt x="1277" y="2444"/>
                  </a:cubicBezTo>
                  <a:cubicBezTo>
                    <a:pt x="1277" y="2443"/>
                    <a:pt x="1277" y="2442"/>
                    <a:pt x="1277" y="2441"/>
                  </a:cubicBezTo>
                  <a:cubicBezTo>
                    <a:pt x="1277" y="2440"/>
                    <a:pt x="1277" y="2439"/>
                    <a:pt x="1276" y="2438"/>
                  </a:cubicBezTo>
                  <a:cubicBezTo>
                    <a:pt x="1276" y="2436"/>
                    <a:pt x="1276" y="2435"/>
                    <a:pt x="1275" y="2434"/>
                  </a:cubicBezTo>
                  <a:cubicBezTo>
                    <a:pt x="1275" y="2433"/>
                    <a:pt x="1275" y="2432"/>
                    <a:pt x="1274" y="2431"/>
                  </a:cubicBezTo>
                  <a:cubicBezTo>
                    <a:pt x="1274" y="2428"/>
                    <a:pt x="1273" y="2426"/>
                    <a:pt x="1272" y="2424"/>
                  </a:cubicBezTo>
                  <a:cubicBezTo>
                    <a:pt x="1271" y="2421"/>
                    <a:pt x="1270" y="2419"/>
                    <a:pt x="1269" y="2417"/>
                  </a:cubicBezTo>
                  <a:cubicBezTo>
                    <a:pt x="1268" y="2414"/>
                    <a:pt x="1267" y="2412"/>
                    <a:pt x="1265" y="2410"/>
                  </a:cubicBezTo>
                  <a:cubicBezTo>
                    <a:pt x="1265" y="2409"/>
                    <a:pt x="1264" y="2408"/>
                    <a:pt x="1264" y="2407"/>
                  </a:cubicBezTo>
                  <a:cubicBezTo>
                    <a:pt x="1263" y="2406"/>
                    <a:pt x="1263" y="2404"/>
                    <a:pt x="1262" y="2403"/>
                  </a:cubicBezTo>
                  <a:cubicBezTo>
                    <a:pt x="1261" y="2401"/>
                    <a:pt x="1260" y="2399"/>
                    <a:pt x="1259" y="2397"/>
                  </a:cubicBezTo>
                  <a:cubicBezTo>
                    <a:pt x="1258" y="2395"/>
                    <a:pt x="1257" y="2394"/>
                    <a:pt x="1256" y="2392"/>
                  </a:cubicBezTo>
                  <a:cubicBezTo>
                    <a:pt x="1256" y="2391"/>
                    <a:pt x="1255" y="2391"/>
                    <a:pt x="1255" y="2390"/>
                  </a:cubicBezTo>
                  <a:cubicBezTo>
                    <a:pt x="1258" y="2357"/>
                    <a:pt x="1260" y="2330"/>
                    <a:pt x="1257" y="2304"/>
                  </a:cubicBezTo>
                  <a:cubicBezTo>
                    <a:pt x="1259" y="2307"/>
                    <a:pt x="1260" y="2310"/>
                    <a:pt x="1262" y="2313"/>
                  </a:cubicBezTo>
                  <a:cubicBezTo>
                    <a:pt x="1263" y="2316"/>
                    <a:pt x="1265" y="2319"/>
                    <a:pt x="1266" y="2322"/>
                  </a:cubicBezTo>
                  <a:cubicBezTo>
                    <a:pt x="1268" y="2325"/>
                    <a:pt x="1270" y="2329"/>
                    <a:pt x="1271" y="2332"/>
                  </a:cubicBezTo>
                  <a:cubicBezTo>
                    <a:pt x="1273" y="2335"/>
                    <a:pt x="1274" y="2339"/>
                    <a:pt x="1276" y="2342"/>
                  </a:cubicBezTo>
                  <a:cubicBezTo>
                    <a:pt x="1277" y="2345"/>
                    <a:pt x="1278" y="2349"/>
                    <a:pt x="1280" y="2352"/>
                  </a:cubicBezTo>
                  <a:cubicBezTo>
                    <a:pt x="1281" y="2355"/>
                    <a:pt x="1282" y="2358"/>
                    <a:pt x="1283" y="2361"/>
                  </a:cubicBezTo>
                  <a:cubicBezTo>
                    <a:pt x="1284" y="2364"/>
                    <a:pt x="1285" y="2367"/>
                    <a:pt x="1286" y="2369"/>
                  </a:cubicBezTo>
                  <a:cubicBezTo>
                    <a:pt x="1286" y="2371"/>
                    <a:pt x="1286" y="2372"/>
                    <a:pt x="1287" y="2373"/>
                  </a:cubicBezTo>
                  <a:cubicBezTo>
                    <a:pt x="1287" y="2374"/>
                    <a:pt x="1287" y="2376"/>
                    <a:pt x="1287" y="2377"/>
                  </a:cubicBezTo>
                  <a:cubicBezTo>
                    <a:pt x="1288" y="2378"/>
                    <a:pt x="1288" y="2379"/>
                    <a:pt x="1288" y="2380"/>
                  </a:cubicBezTo>
                  <a:cubicBezTo>
                    <a:pt x="1288" y="2381"/>
                    <a:pt x="1289" y="2382"/>
                    <a:pt x="1289" y="2382"/>
                  </a:cubicBezTo>
                  <a:cubicBezTo>
                    <a:pt x="1289" y="2384"/>
                    <a:pt x="1289" y="2385"/>
                    <a:pt x="1289" y="2386"/>
                  </a:cubicBezTo>
                  <a:cubicBezTo>
                    <a:pt x="1290" y="2387"/>
                    <a:pt x="1290" y="2387"/>
                    <a:pt x="1290" y="2387"/>
                  </a:cubicBezTo>
                  <a:cubicBezTo>
                    <a:pt x="1290" y="2387"/>
                    <a:pt x="1290" y="2387"/>
                    <a:pt x="1290" y="2386"/>
                  </a:cubicBezTo>
                  <a:cubicBezTo>
                    <a:pt x="1290" y="2385"/>
                    <a:pt x="1290" y="2384"/>
                    <a:pt x="1290" y="2382"/>
                  </a:cubicBezTo>
                  <a:cubicBezTo>
                    <a:pt x="1290" y="2381"/>
                    <a:pt x="1290" y="2380"/>
                    <a:pt x="1290" y="2379"/>
                  </a:cubicBezTo>
                  <a:cubicBezTo>
                    <a:pt x="1290" y="2378"/>
                    <a:pt x="1290" y="2377"/>
                    <a:pt x="1291" y="2376"/>
                  </a:cubicBezTo>
                  <a:cubicBezTo>
                    <a:pt x="1291" y="2375"/>
                    <a:pt x="1290" y="2374"/>
                    <a:pt x="1290" y="2373"/>
                  </a:cubicBezTo>
                  <a:cubicBezTo>
                    <a:pt x="1290" y="2371"/>
                    <a:pt x="1290" y="2370"/>
                    <a:pt x="1290" y="2369"/>
                  </a:cubicBezTo>
                  <a:cubicBezTo>
                    <a:pt x="1290" y="2367"/>
                    <a:pt x="1290" y="2366"/>
                    <a:pt x="1290" y="2364"/>
                  </a:cubicBezTo>
                  <a:cubicBezTo>
                    <a:pt x="1289" y="2363"/>
                    <a:pt x="1289" y="2361"/>
                    <a:pt x="1289" y="2359"/>
                  </a:cubicBezTo>
                  <a:cubicBezTo>
                    <a:pt x="1288" y="2356"/>
                    <a:pt x="1287" y="2353"/>
                    <a:pt x="1286" y="2349"/>
                  </a:cubicBezTo>
                  <a:cubicBezTo>
                    <a:pt x="1286" y="2348"/>
                    <a:pt x="1285" y="2346"/>
                    <a:pt x="1285" y="2344"/>
                  </a:cubicBezTo>
                  <a:cubicBezTo>
                    <a:pt x="1284" y="2343"/>
                    <a:pt x="1283" y="2341"/>
                    <a:pt x="1283" y="2339"/>
                  </a:cubicBezTo>
                  <a:cubicBezTo>
                    <a:pt x="1281" y="2336"/>
                    <a:pt x="1280" y="2332"/>
                    <a:pt x="1278" y="2329"/>
                  </a:cubicBezTo>
                  <a:cubicBezTo>
                    <a:pt x="1277" y="2325"/>
                    <a:pt x="1275" y="2322"/>
                    <a:pt x="1273" y="2319"/>
                  </a:cubicBezTo>
                  <a:cubicBezTo>
                    <a:pt x="1272" y="2317"/>
                    <a:pt x="1271" y="2315"/>
                    <a:pt x="1270" y="2314"/>
                  </a:cubicBezTo>
                  <a:cubicBezTo>
                    <a:pt x="1269" y="2312"/>
                    <a:pt x="1269" y="2311"/>
                    <a:pt x="1268" y="2309"/>
                  </a:cubicBezTo>
                  <a:cubicBezTo>
                    <a:pt x="1264" y="2303"/>
                    <a:pt x="1260" y="2298"/>
                    <a:pt x="1257" y="2293"/>
                  </a:cubicBezTo>
                  <a:cubicBezTo>
                    <a:pt x="1257" y="2292"/>
                    <a:pt x="1256" y="2291"/>
                    <a:pt x="1255" y="2290"/>
                  </a:cubicBezTo>
                  <a:cubicBezTo>
                    <a:pt x="1254" y="2282"/>
                    <a:pt x="1251" y="2274"/>
                    <a:pt x="1249" y="2265"/>
                  </a:cubicBezTo>
                  <a:cubicBezTo>
                    <a:pt x="1249" y="2265"/>
                    <a:pt x="1249" y="2265"/>
                    <a:pt x="1249" y="2266"/>
                  </a:cubicBezTo>
                  <a:cubicBezTo>
                    <a:pt x="1251" y="2268"/>
                    <a:pt x="1254" y="2271"/>
                    <a:pt x="1257" y="2274"/>
                  </a:cubicBezTo>
                  <a:cubicBezTo>
                    <a:pt x="1258" y="2276"/>
                    <a:pt x="1260" y="2277"/>
                    <a:pt x="1261" y="2279"/>
                  </a:cubicBezTo>
                  <a:cubicBezTo>
                    <a:pt x="1263" y="2280"/>
                    <a:pt x="1264" y="2282"/>
                    <a:pt x="1266" y="2283"/>
                  </a:cubicBezTo>
                  <a:cubicBezTo>
                    <a:pt x="1269" y="2286"/>
                    <a:pt x="1272" y="2289"/>
                    <a:pt x="1276" y="2292"/>
                  </a:cubicBezTo>
                  <a:cubicBezTo>
                    <a:pt x="1279" y="2295"/>
                    <a:pt x="1282" y="2298"/>
                    <a:pt x="1285" y="2301"/>
                  </a:cubicBezTo>
                  <a:cubicBezTo>
                    <a:pt x="1289" y="2303"/>
                    <a:pt x="1292" y="2306"/>
                    <a:pt x="1295" y="2309"/>
                  </a:cubicBezTo>
                  <a:cubicBezTo>
                    <a:pt x="1298" y="2311"/>
                    <a:pt x="1301" y="2314"/>
                    <a:pt x="1305" y="2316"/>
                  </a:cubicBezTo>
                  <a:cubicBezTo>
                    <a:pt x="1308" y="2318"/>
                    <a:pt x="1310" y="2320"/>
                    <a:pt x="1313" y="2322"/>
                  </a:cubicBezTo>
                  <a:cubicBezTo>
                    <a:pt x="1316" y="2324"/>
                    <a:pt x="1318" y="2326"/>
                    <a:pt x="1320" y="2328"/>
                  </a:cubicBezTo>
                  <a:cubicBezTo>
                    <a:pt x="1322" y="2329"/>
                    <a:pt x="1324" y="2331"/>
                    <a:pt x="1325" y="2332"/>
                  </a:cubicBezTo>
                  <a:cubicBezTo>
                    <a:pt x="1326" y="2334"/>
                    <a:pt x="1327" y="2335"/>
                    <a:pt x="1328" y="2336"/>
                  </a:cubicBezTo>
                  <a:cubicBezTo>
                    <a:pt x="1328" y="2336"/>
                    <a:pt x="1329" y="2337"/>
                    <a:pt x="1329" y="2337"/>
                  </a:cubicBezTo>
                  <a:cubicBezTo>
                    <a:pt x="1329" y="2337"/>
                    <a:pt x="1329" y="2336"/>
                    <a:pt x="1328" y="2335"/>
                  </a:cubicBezTo>
                  <a:cubicBezTo>
                    <a:pt x="1328" y="2334"/>
                    <a:pt x="1327" y="2333"/>
                    <a:pt x="1326" y="2331"/>
                  </a:cubicBezTo>
                  <a:cubicBezTo>
                    <a:pt x="1325" y="2330"/>
                    <a:pt x="1324" y="2328"/>
                    <a:pt x="1322" y="2326"/>
                  </a:cubicBezTo>
                  <a:cubicBezTo>
                    <a:pt x="1320" y="2323"/>
                    <a:pt x="1318" y="2321"/>
                    <a:pt x="1316" y="2319"/>
                  </a:cubicBezTo>
                  <a:cubicBezTo>
                    <a:pt x="1314" y="2316"/>
                    <a:pt x="1311" y="2314"/>
                    <a:pt x="1308" y="2311"/>
                  </a:cubicBezTo>
                  <a:cubicBezTo>
                    <a:pt x="1306" y="2309"/>
                    <a:pt x="1303" y="2306"/>
                    <a:pt x="1300" y="2303"/>
                  </a:cubicBezTo>
                  <a:cubicBezTo>
                    <a:pt x="1298" y="2302"/>
                    <a:pt x="1297" y="2301"/>
                    <a:pt x="1295" y="2299"/>
                  </a:cubicBezTo>
                  <a:cubicBezTo>
                    <a:pt x="1294" y="2298"/>
                    <a:pt x="1292" y="2296"/>
                    <a:pt x="1290" y="2295"/>
                  </a:cubicBezTo>
                  <a:cubicBezTo>
                    <a:pt x="1287" y="2292"/>
                    <a:pt x="1284" y="2289"/>
                    <a:pt x="1281" y="2286"/>
                  </a:cubicBezTo>
                  <a:cubicBezTo>
                    <a:pt x="1278" y="2283"/>
                    <a:pt x="1274" y="2280"/>
                    <a:pt x="1271" y="2277"/>
                  </a:cubicBezTo>
                  <a:cubicBezTo>
                    <a:pt x="1270" y="2276"/>
                    <a:pt x="1268" y="2275"/>
                    <a:pt x="1266" y="2273"/>
                  </a:cubicBezTo>
                  <a:cubicBezTo>
                    <a:pt x="1265" y="2272"/>
                    <a:pt x="1263" y="2270"/>
                    <a:pt x="1262" y="2269"/>
                  </a:cubicBezTo>
                  <a:cubicBezTo>
                    <a:pt x="1259" y="2266"/>
                    <a:pt x="1256" y="2264"/>
                    <a:pt x="1253" y="2261"/>
                  </a:cubicBezTo>
                  <a:cubicBezTo>
                    <a:pt x="1250" y="2259"/>
                    <a:pt x="1247" y="2257"/>
                    <a:pt x="1245" y="2254"/>
                  </a:cubicBezTo>
                  <a:cubicBezTo>
                    <a:pt x="1245" y="2254"/>
                    <a:pt x="1244" y="2254"/>
                    <a:pt x="1244" y="2254"/>
                  </a:cubicBezTo>
                  <a:cubicBezTo>
                    <a:pt x="1238" y="2238"/>
                    <a:pt x="1229" y="2222"/>
                    <a:pt x="1217" y="2204"/>
                  </a:cubicBezTo>
                  <a:cubicBezTo>
                    <a:pt x="1206" y="2188"/>
                    <a:pt x="1196" y="2172"/>
                    <a:pt x="1188" y="2156"/>
                  </a:cubicBezTo>
                  <a:cubicBezTo>
                    <a:pt x="1189" y="2158"/>
                    <a:pt x="1190" y="2159"/>
                    <a:pt x="1191" y="2160"/>
                  </a:cubicBezTo>
                  <a:cubicBezTo>
                    <a:pt x="1193" y="2162"/>
                    <a:pt x="1194" y="2163"/>
                    <a:pt x="1196" y="2165"/>
                  </a:cubicBezTo>
                  <a:cubicBezTo>
                    <a:pt x="1198" y="2166"/>
                    <a:pt x="1200" y="2168"/>
                    <a:pt x="1201" y="2170"/>
                  </a:cubicBezTo>
                  <a:cubicBezTo>
                    <a:pt x="1205" y="2173"/>
                    <a:pt x="1209" y="2176"/>
                    <a:pt x="1213" y="2179"/>
                  </a:cubicBezTo>
                  <a:cubicBezTo>
                    <a:pt x="1214" y="2181"/>
                    <a:pt x="1216" y="2182"/>
                    <a:pt x="1218" y="2184"/>
                  </a:cubicBezTo>
                  <a:cubicBezTo>
                    <a:pt x="1220" y="2185"/>
                    <a:pt x="1222" y="2186"/>
                    <a:pt x="1224" y="2188"/>
                  </a:cubicBezTo>
                  <a:cubicBezTo>
                    <a:pt x="1228" y="2190"/>
                    <a:pt x="1232" y="2193"/>
                    <a:pt x="1236" y="2195"/>
                  </a:cubicBezTo>
                  <a:cubicBezTo>
                    <a:pt x="1239" y="2197"/>
                    <a:pt x="1241" y="2198"/>
                    <a:pt x="1243" y="2199"/>
                  </a:cubicBezTo>
                  <a:cubicBezTo>
                    <a:pt x="1244" y="2200"/>
                    <a:pt x="1244" y="2200"/>
                    <a:pt x="1244" y="2200"/>
                  </a:cubicBezTo>
                  <a:cubicBezTo>
                    <a:pt x="1244" y="2201"/>
                    <a:pt x="1245" y="2202"/>
                    <a:pt x="1245" y="2202"/>
                  </a:cubicBezTo>
                  <a:cubicBezTo>
                    <a:pt x="1246" y="2203"/>
                    <a:pt x="1246" y="2204"/>
                    <a:pt x="1247" y="2205"/>
                  </a:cubicBezTo>
                  <a:cubicBezTo>
                    <a:pt x="1247" y="2205"/>
                    <a:pt x="1247" y="2206"/>
                    <a:pt x="1248" y="2207"/>
                  </a:cubicBezTo>
                  <a:cubicBezTo>
                    <a:pt x="1248" y="2208"/>
                    <a:pt x="1248" y="2208"/>
                    <a:pt x="1248" y="2208"/>
                  </a:cubicBezTo>
                  <a:cubicBezTo>
                    <a:pt x="1249" y="2209"/>
                    <a:pt x="1249" y="2209"/>
                    <a:pt x="1249" y="2210"/>
                  </a:cubicBezTo>
                  <a:cubicBezTo>
                    <a:pt x="1250" y="2212"/>
                    <a:pt x="1251" y="2214"/>
                    <a:pt x="1251" y="2216"/>
                  </a:cubicBezTo>
                  <a:cubicBezTo>
                    <a:pt x="1252" y="2218"/>
                    <a:pt x="1253" y="2220"/>
                    <a:pt x="1254" y="2222"/>
                  </a:cubicBezTo>
                  <a:cubicBezTo>
                    <a:pt x="1255" y="2225"/>
                    <a:pt x="1255" y="2227"/>
                    <a:pt x="1256" y="2229"/>
                  </a:cubicBezTo>
                  <a:cubicBezTo>
                    <a:pt x="1257" y="2232"/>
                    <a:pt x="1258" y="2234"/>
                    <a:pt x="1259" y="2236"/>
                  </a:cubicBezTo>
                  <a:cubicBezTo>
                    <a:pt x="1259" y="2237"/>
                    <a:pt x="1260" y="2239"/>
                    <a:pt x="1260" y="2240"/>
                  </a:cubicBezTo>
                  <a:cubicBezTo>
                    <a:pt x="1261" y="2241"/>
                    <a:pt x="1261" y="2242"/>
                    <a:pt x="1262" y="2243"/>
                  </a:cubicBezTo>
                  <a:cubicBezTo>
                    <a:pt x="1263" y="2245"/>
                    <a:pt x="1264" y="2247"/>
                    <a:pt x="1266" y="2249"/>
                  </a:cubicBezTo>
                  <a:cubicBezTo>
                    <a:pt x="1267" y="2251"/>
                    <a:pt x="1268" y="2252"/>
                    <a:pt x="1270" y="2254"/>
                  </a:cubicBezTo>
                  <a:cubicBezTo>
                    <a:pt x="1270" y="2255"/>
                    <a:pt x="1271" y="2255"/>
                    <a:pt x="1272" y="2256"/>
                  </a:cubicBezTo>
                  <a:cubicBezTo>
                    <a:pt x="1272" y="2256"/>
                    <a:pt x="1273" y="2257"/>
                    <a:pt x="1273" y="2258"/>
                  </a:cubicBezTo>
                  <a:cubicBezTo>
                    <a:pt x="1274" y="2258"/>
                    <a:pt x="1275" y="2258"/>
                    <a:pt x="1275" y="2259"/>
                  </a:cubicBezTo>
                  <a:cubicBezTo>
                    <a:pt x="1276" y="2259"/>
                    <a:pt x="1276" y="2260"/>
                    <a:pt x="1277" y="2260"/>
                  </a:cubicBezTo>
                  <a:cubicBezTo>
                    <a:pt x="1278" y="2260"/>
                    <a:pt x="1279" y="2261"/>
                    <a:pt x="1279" y="2261"/>
                  </a:cubicBezTo>
                  <a:cubicBezTo>
                    <a:pt x="1280" y="2261"/>
                    <a:pt x="1280" y="2261"/>
                    <a:pt x="1280" y="2261"/>
                  </a:cubicBezTo>
                  <a:cubicBezTo>
                    <a:pt x="1280" y="2261"/>
                    <a:pt x="1280" y="2261"/>
                    <a:pt x="1280" y="2261"/>
                  </a:cubicBezTo>
                  <a:cubicBezTo>
                    <a:pt x="1279" y="2260"/>
                    <a:pt x="1279" y="2259"/>
                    <a:pt x="1278" y="2259"/>
                  </a:cubicBezTo>
                  <a:cubicBezTo>
                    <a:pt x="1278" y="2258"/>
                    <a:pt x="1277" y="2258"/>
                    <a:pt x="1277" y="2257"/>
                  </a:cubicBezTo>
                  <a:cubicBezTo>
                    <a:pt x="1277" y="2257"/>
                    <a:pt x="1276" y="2256"/>
                    <a:pt x="1276" y="2255"/>
                  </a:cubicBezTo>
                  <a:cubicBezTo>
                    <a:pt x="1275" y="2255"/>
                    <a:pt x="1275" y="2254"/>
                    <a:pt x="1274" y="2253"/>
                  </a:cubicBezTo>
                  <a:cubicBezTo>
                    <a:pt x="1274" y="2253"/>
                    <a:pt x="1274" y="2252"/>
                    <a:pt x="1273" y="2251"/>
                  </a:cubicBezTo>
                  <a:cubicBezTo>
                    <a:pt x="1273" y="2250"/>
                    <a:pt x="1272" y="2250"/>
                    <a:pt x="1272" y="2249"/>
                  </a:cubicBezTo>
                  <a:cubicBezTo>
                    <a:pt x="1272" y="2248"/>
                    <a:pt x="1272" y="2248"/>
                    <a:pt x="1271" y="2247"/>
                  </a:cubicBezTo>
                  <a:cubicBezTo>
                    <a:pt x="1271" y="2247"/>
                    <a:pt x="1271" y="2247"/>
                    <a:pt x="1271" y="2246"/>
                  </a:cubicBezTo>
                  <a:cubicBezTo>
                    <a:pt x="1270" y="2244"/>
                    <a:pt x="1269" y="2242"/>
                    <a:pt x="1268" y="2240"/>
                  </a:cubicBezTo>
                  <a:cubicBezTo>
                    <a:pt x="1268" y="2238"/>
                    <a:pt x="1267" y="2236"/>
                    <a:pt x="1266" y="2233"/>
                  </a:cubicBezTo>
                  <a:cubicBezTo>
                    <a:pt x="1265" y="2231"/>
                    <a:pt x="1264" y="2229"/>
                    <a:pt x="1264" y="2227"/>
                  </a:cubicBezTo>
                  <a:cubicBezTo>
                    <a:pt x="1263" y="2224"/>
                    <a:pt x="1262" y="2222"/>
                    <a:pt x="1261" y="2220"/>
                  </a:cubicBezTo>
                  <a:cubicBezTo>
                    <a:pt x="1260" y="2218"/>
                    <a:pt x="1260" y="2217"/>
                    <a:pt x="1259" y="2216"/>
                  </a:cubicBezTo>
                  <a:cubicBezTo>
                    <a:pt x="1259" y="2216"/>
                    <a:pt x="1259" y="2215"/>
                    <a:pt x="1259" y="2215"/>
                  </a:cubicBezTo>
                  <a:cubicBezTo>
                    <a:pt x="1258" y="2214"/>
                    <a:pt x="1258" y="2213"/>
                    <a:pt x="1258" y="2213"/>
                  </a:cubicBezTo>
                  <a:cubicBezTo>
                    <a:pt x="1257" y="2211"/>
                    <a:pt x="1255" y="2209"/>
                    <a:pt x="1254" y="2207"/>
                  </a:cubicBezTo>
                  <a:cubicBezTo>
                    <a:pt x="1254" y="2206"/>
                    <a:pt x="1253" y="2205"/>
                    <a:pt x="1253" y="2205"/>
                  </a:cubicBezTo>
                  <a:cubicBezTo>
                    <a:pt x="1254" y="2206"/>
                    <a:pt x="1256" y="2207"/>
                    <a:pt x="1257" y="2208"/>
                  </a:cubicBezTo>
                  <a:cubicBezTo>
                    <a:pt x="1260" y="2210"/>
                    <a:pt x="1263" y="2211"/>
                    <a:pt x="1266" y="2213"/>
                  </a:cubicBezTo>
                  <a:cubicBezTo>
                    <a:pt x="1268" y="2215"/>
                    <a:pt x="1270" y="2216"/>
                    <a:pt x="1272" y="2218"/>
                  </a:cubicBezTo>
                  <a:cubicBezTo>
                    <a:pt x="1272" y="2218"/>
                    <a:pt x="1273" y="2219"/>
                    <a:pt x="1274" y="2219"/>
                  </a:cubicBezTo>
                  <a:cubicBezTo>
                    <a:pt x="1274" y="2220"/>
                    <a:pt x="1275" y="2220"/>
                    <a:pt x="1275" y="2221"/>
                  </a:cubicBezTo>
                  <a:cubicBezTo>
                    <a:pt x="1276" y="2222"/>
                    <a:pt x="1277" y="2222"/>
                    <a:pt x="1277" y="2222"/>
                  </a:cubicBezTo>
                  <a:cubicBezTo>
                    <a:pt x="1277" y="2222"/>
                    <a:pt x="1276" y="2221"/>
                    <a:pt x="1276" y="2221"/>
                  </a:cubicBezTo>
                  <a:cubicBezTo>
                    <a:pt x="1275" y="2220"/>
                    <a:pt x="1275" y="2219"/>
                    <a:pt x="1274" y="2219"/>
                  </a:cubicBezTo>
                  <a:cubicBezTo>
                    <a:pt x="1274" y="2218"/>
                    <a:pt x="1273" y="2217"/>
                    <a:pt x="1273" y="2217"/>
                  </a:cubicBezTo>
                  <a:cubicBezTo>
                    <a:pt x="1272" y="2216"/>
                    <a:pt x="1271" y="2215"/>
                    <a:pt x="1270" y="2214"/>
                  </a:cubicBezTo>
                  <a:cubicBezTo>
                    <a:pt x="1270" y="2213"/>
                    <a:pt x="1269" y="2212"/>
                    <a:pt x="1268" y="2211"/>
                  </a:cubicBezTo>
                  <a:cubicBezTo>
                    <a:pt x="1265" y="2209"/>
                    <a:pt x="1263" y="2206"/>
                    <a:pt x="1260" y="2204"/>
                  </a:cubicBezTo>
                  <a:cubicBezTo>
                    <a:pt x="1257" y="2202"/>
                    <a:pt x="1254" y="2199"/>
                    <a:pt x="1251" y="2197"/>
                  </a:cubicBezTo>
                  <a:cubicBezTo>
                    <a:pt x="1247" y="2194"/>
                    <a:pt x="1244" y="2192"/>
                    <a:pt x="1240" y="2189"/>
                  </a:cubicBezTo>
                  <a:cubicBezTo>
                    <a:pt x="1238" y="2188"/>
                    <a:pt x="1236" y="2187"/>
                    <a:pt x="1234" y="2185"/>
                  </a:cubicBezTo>
                  <a:cubicBezTo>
                    <a:pt x="1234" y="2185"/>
                    <a:pt x="1233" y="2185"/>
                    <a:pt x="1233" y="2184"/>
                  </a:cubicBezTo>
                  <a:cubicBezTo>
                    <a:pt x="1232" y="2184"/>
                    <a:pt x="1232" y="2184"/>
                    <a:pt x="1232" y="2184"/>
                  </a:cubicBezTo>
                  <a:cubicBezTo>
                    <a:pt x="1232" y="2183"/>
                    <a:pt x="1232" y="2183"/>
                    <a:pt x="1232" y="2183"/>
                  </a:cubicBezTo>
                  <a:cubicBezTo>
                    <a:pt x="1231" y="2183"/>
                    <a:pt x="1230" y="2182"/>
                    <a:pt x="1229" y="2181"/>
                  </a:cubicBezTo>
                  <a:cubicBezTo>
                    <a:pt x="1227" y="2180"/>
                    <a:pt x="1225" y="2179"/>
                    <a:pt x="1223" y="2177"/>
                  </a:cubicBezTo>
                  <a:cubicBezTo>
                    <a:pt x="1221" y="2176"/>
                    <a:pt x="1219" y="2174"/>
                    <a:pt x="1217" y="2173"/>
                  </a:cubicBezTo>
                  <a:cubicBezTo>
                    <a:pt x="1216" y="2171"/>
                    <a:pt x="1214" y="2170"/>
                    <a:pt x="1212" y="2168"/>
                  </a:cubicBezTo>
                  <a:cubicBezTo>
                    <a:pt x="1211" y="2168"/>
                    <a:pt x="1210" y="2167"/>
                    <a:pt x="1209" y="2166"/>
                  </a:cubicBezTo>
                  <a:cubicBezTo>
                    <a:pt x="1208" y="2165"/>
                    <a:pt x="1207" y="2165"/>
                    <a:pt x="1206" y="2164"/>
                  </a:cubicBezTo>
                  <a:cubicBezTo>
                    <a:pt x="1205" y="2162"/>
                    <a:pt x="1203" y="2161"/>
                    <a:pt x="1201" y="2159"/>
                  </a:cubicBezTo>
                  <a:cubicBezTo>
                    <a:pt x="1199" y="2158"/>
                    <a:pt x="1198" y="2156"/>
                    <a:pt x="1196" y="2155"/>
                  </a:cubicBezTo>
                  <a:cubicBezTo>
                    <a:pt x="1194" y="2153"/>
                    <a:pt x="1193" y="2152"/>
                    <a:pt x="1191" y="2150"/>
                  </a:cubicBezTo>
                  <a:cubicBezTo>
                    <a:pt x="1190" y="2149"/>
                    <a:pt x="1188" y="2148"/>
                    <a:pt x="1187" y="2146"/>
                  </a:cubicBezTo>
                  <a:cubicBezTo>
                    <a:pt x="1185" y="2145"/>
                    <a:pt x="1184" y="2143"/>
                    <a:pt x="1182" y="2142"/>
                  </a:cubicBezTo>
                  <a:cubicBezTo>
                    <a:pt x="1181" y="2141"/>
                    <a:pt x="1180" y="2140"/>
                    <a:pt x="1179" y="2139"/>
                  </a:cubicBezTo>
                  <a:cubicBezTo>
                    <a:pt x="1174" y="2129"/>
                    <a:pt x="1170" y="2118"/>
                    <a:pt x="1166" y="2109"/>
                  </a:cubicBezTo>
                  <a:cubicBezTo>
                    <a:pt x="1168" y="2110"/>
                    <a:pt x="1169" y="2111"/>
                    <a:pt x="1171" y="2111"/>
                  </a:cubicBezTo>
                  <a:cubicBezTo>
                    <a:pt x="1173" y="2112"/>
                    <a:pt x="1174" y="2113"/>
                    <a:pt x="1176" y="2114"/>
                  </a:cubicBezTo>
                  <a:cubicBezTo>
                    <a:pt x="1180" y="2116"/>
                    <a:pt x="1185" y="2117"/>
                    <a:pt x="1189" y="2118"/>
                  </a:cubicBezTo>
                  <a:cubicBezTo>
                    <a:pt x="1191" y="2119"/>
                    <a:pt x="1193" y="2119"/>
                    <a:pt x="1196" y="2120"/>
                  </a:cubicBezTo>
                  <a:cubicBezTo>
                    <a:pt x="1198" y="2121"/>
                    <a:pt x="1200" y="2121"/>
                    <a:pt x="1202" y="2122"/>
                  </a:cubicBezTo>
                  <a:cubicBezTo>
                    <a:pt x="1203" y="2122"/>
                    <a:pt x="1204" y="2123"/>
                    <a:pt x="1205" y="2123"/>
                  </a:cubicBezTo>
                  <a:cubicBezTo>
                    <a:pt x="1207" y="2123"/>
                    <a:pt x="1208" y="2124"/>
                    <a:pt x="1209" y="2124"/>
                  </a:cubicBezTo>
                  <a:cubicBezTo>
                    <a:pt x="1210" y="2125"/>
                    <a:pt x="1211" y="2125"/>
                    <a:pt x="1212" y="2125"/>
                  </a:cubicBezTo>
                  <a:cubicBezTo>
                    <a:pt x="1213" y="2126"/>
                    <a:pt x="1214" y="2126"/>
                    <a:pt x="1215" y="2127"/>
                  </a:cubicBezTo>
                  <a:cubicBezTo>
                    <a:pt x="1219" y="2129"/>
                    <a:pt x="1223" y="2131"/>
                    <a:pt x="1227" y="2133"/>
                  </a:cubicBezTo>
                  <a:cubicBezTo>
                    <a:pt x="1228" y="2134"/>
                    <a:pt x="1229" y="2134"/>
                    <a:pt x="1230" y="2135"/>
                  </a:cubicBezTo>
                  <a:cubicBezTo>
                    <a:pt x="1231" y="2136"/>
                    <a:pt x="1232" y="2136"/>
                    <a:pt x="1233" y="2137"/>
                  </a:cubicBezTo>
                  <a:cubicBezTo>
                    <a:pt x="1235" y="2138"/>
                    <a:pt x="1237" y="2139"/>
                    <a:pt x="1239" y="2141"/>
                  </a:cubicBezTo>
                  <a:cubicBezTo>
                    <a:pt x="1240" y="2141"/>
                    <a:pt x="1240" y="2142"/>
                    <a:pt x="1241" y="2143"/>
                  </a:cubicBezTo>
                  <a:cubicBezTo>
                    <a:pt x="1242" y="2143"/>
                    <a:pt x="1243" y="2144"/>
                    <a:pt x="1244" y="2145"/>
                  </a:cubicBezTo>
                  <a:cubicBezTo>
                    <a:pt x="1246" y="2146"/>
                    <a:pt x="1247" y="2147"/>
                    <a:pt x="1249" y="2149"/>
                  </a:cubicBezTo>
                  <a:cubicBezTo>
                    <a:pt x="1252" y="2151"/>
                    <a:pt x="1254" y="2154"/>
                    <a:pt x="1257" y="2156"/>
                  </a:cubicBezTo>
                  <a:cubicBezTo>
                    <a:pt x="1257" y="2157"/>
                    <a:pt x="1257" y="2157"/>
                    <a:pt x="1258" y="2157"/>
                  </a:cubicBezTo>
                  <a:cubicBezTo>
                    <a:pt x="1258" y="2158"/>
                    <a:pt x="1258" y="2158"/>
                    <a:pt x="1259" y="2158"/>
                  </a:cubicBezTo>
                  <a:cubicBezTo>
                    <a:pt x="1259" y="2159"/>
                    <a:pt x="1260" y="2160"/>
                    <a:pt x="1260" y="2160"/>
                  </a:cubicBezTo>
                  <a:cubicBezTo>
                    <a:pt x="1261" y="2161"/>
                    <a:pt x="1262" y="2162"/>
                    <a:pt x="1263" y="2164"/>
                  </a:cubicBezTo>
                  <a:cubicBezTo>
                    <a:pt x="1265" y="2166"/>
                    <a:pt x="1267" y="2168"/>
                    <a:pt x="1268" y="2169"/>
                  </a:cubicBezTo>
                  <a:cubicBezTo>
                    <a:pt x="1269" y="2171"/>
                    <a:pt x="1270" y="2172"/>
                    <a:pt x="1271" y="2173"/>
                  </a:cubicBezTo>
                  <a:cubicBezTo>
                    <a:pt x="1272" y="2174"/>
                    <a:pt x="1272" y="2175"/>
                    <a:pt x="1272" y="2175"/>
                  </a:cubicBezTo>
                  <a:cubicBezTo>
                    <a:pt x="1272" y="2175"/>
                    <a:pt x="1272" y="2174"/>
                    <a:pt x="1271" y="2173"/>
                  </a:cubicBezTo>
                  <a:cubicBezTo>
                    <a:pt x="1271" y="2173"/>
                    <a:pt x="1271" y="2172"/>
                    <a:pt x="1271" y="2171"/>
                  </a:cubicBezTo>
                  <a:cubicBezTo>
                    <a:pt x="1270" y="2170"/>
                    <a:pt x="1270" y="2170"/>
                    <a:pt x="1269" y="2169"/>
                  </a:cubicBezTo>
                  <a:cubicBezTo>
                    <a:pt x="1268" y="2167"/>
                    <a:pt x="1267" y="2164"/>
                    <a:pt x="1266" y="2162"/>
                  </a:cubicBezTo>
                  <a:cubicBezTo>
                    <a:pt x="1265" y="2161"/>
                    <a:pt x="1264" y="2159"/>
                    <a:pt x="1263" y="2158"/>
                  </a:cubicBezTo>
                  <a:cubicBezTo>
                    <a:pt x="1263" y="2157"/>
                    <a:pt x="1262" y="2156"/>
                    <a:pt x="1262" y="2156"/>
                  </a:cubicBezTo>
                  <a:cubicBezTo>
                    <a:pt x="1262" y="2155"/>
                    <a:pt x="1261" y="2155"/>
                    <a:pt x="1261" y="2155"/>
                  </a:cubicBezTo>
                  <a:cubicBezTo>
                    <a:pt x="1261" y="2154"/>
                    <a:pt x="1261" y="2154"/>
                    <a:pt x="1260" y="2153"/>
                  </a:cubicBezTo>
                  <a:cubicBezTo>
                    <a:pt x="1260" y="2153"/>
                    <a:pt x="1259" y="2152"/>
                    <a:pt x="1259" y="2151"/>
                  </a:cubicBezTo>
                  <a:cubicBezTo>
                    <a:pt x="1258" y="2150"/>
                    <a:pt x="1257" y="2150"/>
                    <a:pt x="1257" y="2149"/>
                  </a:cubicBezTo>
                  <a:cubicBezTo>
                    <a:pt x="1256" y="2148"/>
                    <a:pt x="1256" y="2147"/>
                    <a:pt x="1255" y="2147"/>
                  </a:cubicBezTo>
                  <a:cubicBezTo>
                    <a:pt x="1254" y="2146"/>
                    <a:pt x="1254" y="2146"/>
                    <a:pt x="1254" y="2145"/>
                  </a:cubicBezTo>
                  <a:cubicBezTo>
                    <a:pt x="1253" y="2145"/>
                    <a:pt x="1253" y="2145"/>
                    <a:pt x="1253" y="2144"/>
                  </a:cubicBezTo>
                  <a:cubicBezTo>
                    <a:pt x="1251" y="2143"/>
                    <a:pt x="1250" y="2141"/>
                    <a:pt x="1248" y="2140"/>
                  </a:cubicBezTo>
                  <a:cubicBezTo>
                    <a:pt x="1247" y="2139"/>
                    <a:pt x="1246" y="2138"/>
                    <a:pt x="1246" y="2137"/>
                  </a:cubicBezTo>
                  <a:cubicBezTo>
                    <a:pt x="1245" y="2137"/>
                    <a:pt x="1244" y="2136"/>
                    <a:pt x="1243" y="2135"/>
                  </a:cubicBezTo>
                  <a:cubicBezTo>
                    <a:pt x="1242" y="2134"/>
                    <a:pt x="1241" y="2134"/>
                    <a:pt x="1240" y="2133"/>
                  </a:cubicBezTo>
                  <a:cubicBezTo>
                    <a:pt x="1239" y="2132"/>
                    <a:pt x="1238" y="2131"/>
                    <a:pt x="1237" y="2131"/>
                  </a:cubicBezTo>
                  <a:cubicBezTo>
                    <a:pt x="1238" y="2131"/>
                    <a:pt x="1239" y="2131"/>
                    <a:pt x="1240" y="2132"/>
                  </a:cubicBezTo>
                  <a:cubicBezTo>
                    <a:pt x="1240" y="2132"/>
                    <a:pt x="1240" y="2132"/>
                    <a:pt x="1241" y="2132"/>
                  </a:cubicBezTo>
                  <a:cubicBezTo>
                    <a:pt x="1241" y="2132"/>
                    <a:pt x="1242" y="2133"/>
                    <a:pt x="1242" y="2133"/>
                  </a:cubicBezTo>
                  <a:cubicBezTo>
                    <a:pt x="1244" y="2133"/>
                    <a:pt x="1245" y="2134"/>
                    <a:pt x="1247" y="2135"/>
                  </a:cubicBezTo>
                  <a:cubicBezTo>
                    <a:pt x="1248" y="2135"/>
                    <a:pt x="1248" y="2135"/>
                    <a:pt x="1249" y="2136"/>
                  </a:cubicBezTo>
                  <a:cubicBezTo>
                    <a:pt x="1250" y="2136"/>
                    <a:pt x="1250" y="2136"/>
                    <a:pt x="1251" y="2136"/>
                  </a:cubicBezTo>
                  <a:cubicBezTo>
                    <a:pt x="1252" y="2137"/>
                    <a:pt x="1252" y="2137"/>
                    <a:pt x="1253" y="2137"/>
                  </a:cubicBezTo>
                  <a:cubicBezTo>
                    <a:pt x="1253" y="2137"/>
                    <a:pt x="1254" y="2138"/>
                    <a:pt x="1254" y="2138"/>
                  </a:cubicBezTo>
                  <a:cubicBezTo>
                    <a:pt x="1255" y="2138"/>
                    <a:pt x="1256" y="2139"/>
                    <a:pt x="1256" y="2139"/>
                  </a:cubicBezTo>
                  <a:cubicBezTo>
                    <a:pt x="1257" y="2139"/>
                    <a:pt x="1257" y="2139"/>
                    <a:pt x="1257" y="2139"/>
                  </a:cubicBezTo>
                  <a:cubicBezTo>
                    <a:pt x="1257" y="2139"/>
                    <a:pt x="1257" y="2139"/>
                    <a:pt x="1257" y="2138"/>
                  </a:cubicBezTo>
                  <a:cubicBezTo>
                    <a:pt x="1256" y="2138"/>
                    <a:pt x="1256" y="2137"/>
                    <a:pt x="1255" y="2137"/>
                  </a:cubicBezTo>
                  <a:cubicBezTo>
                    <a:pt x="1255" y="2136"/>
                    <a:pt x="1254" y="2135"/>
                    <a:pt x="1253" y="2134"/>
                  </a:cubicBezTo>
                  <a:cubicBezTo>
                    <a:pt x="1252" y="2133"/>
                    <a:pt x="1252" y="2133"/>
                    <a:pt x="1251" y="2132"/>
                  </a:cubicBezTo>
                  <a:cubicBezTo>
                    <a:pt x="1251" y="2132"/>
                    <a:pt x="1250" y="2131"/>
                    <a:pt x="1249" y="2131"/>
                  </a:cubicBezTo>
                  <a:cubicBezTo>
                    <a:pt x="1249" y="2130"/>
                    <a:pt x="1248" y="2130"/>
                    <a:pt x="1247" y="2129"/>
                  </a:cubicBezTo>
                  <a:cubicBezTo>
                    <a:pt x="1247" y="2129"/>
                    <a:pt x="1246" y="2128"/>
                    <a:pt x="1245" y="2127"/>
                  </a:cubicBezTo>
                  <a:cubicBezTo>
                    <a:pt x="1244" y="2127"/>
                    <a:pt x="1243" y="2126"/>
                    <a:pt x="1243" y="2126"/>
                  </a:cubicBezTo>
                  <a:cubicBezTo>
                    <a:pt x="1242" y="2125"/>
                    <a:pt x="1241" y="2125"/>
                    <a:pt x="1240" y="2124"/>
                  </a:cubicBezTo>
                  <a:cubicBezTo>
                    <a:pt x="1238" y="2123"/>
                    <a:pt x="1236" y="2122"/>
                    <a:pt x="1234" y="2121"/>
                  </a:cubicBezTo>
                  <a:cubicBezTo>
                    <a:pt x="1232" y="2120"/>
                    <a:pt x="1230" y="2120"/>
                    <a:pt x="1228" y="2119"/>
                  </a:cubicBezTo>
                  <a:cubicBezTo>
                    <a:pt x="1226" y="2118"/>
                    <a:pt x="1224" y="2117"/>
                    <a:pt x="1221" y="2117"/>
                  </a:cubicBezTo>
                  <a:cubicBezTo>
                    <a:pt x="1219" y="2116"/>
                    <a:pt x="1217" y="2116"/>
                    <a:pt x="1215" y="2116"/>
                  </a:cubicBezTo>
                  <a:cubicBezTo>
                    <a:pt x="1214" y="2115"/>
                    <a:pt x="1213" y="2115"/>
                    <a:pt x="1212" y="2115"/>
                  </a:cubicBezTo>
                  <a:cubicBezTo>
                    <a:pt x="1211" y="2115"/>
                    <a:pt x="1210" y="2115"/>
                    <a:pt x="1209" y="2115"/>
                  </a:cubicBezTo>
                  <a:cubicBezTo>
                    <a:pt x="1208" y="2115"/>
                    <a:pt x="1207" y="2115"/>
                    <a:pt x="1206" y="2115"/>
                  </a:cubicBezTo>
                  <a:cubicBezTo>
                    <a:pt x="1206" y="2115"/>
                    <a:pt x="1206" y="2115"/>
                    <a:pt x="1206" y="2115"/>
                  </a:cubicBezTo>
                  <a:cubicBezTo>
                    <a:pt x="1205" y="2115"/>
                    <a:pt x="1205" y="2115"/>
                    <a:pt x="1204" y="2115"/>
                  </a:cubicBezTo>
                  <a:cubicBezTo>
                    <a:pt x="1202" y="2114"/>
                    <a:pt x="1200" y="2113"/>
                    <a:pt x="1197" y="2113"/>
                  </a:cubicBezTo>
                  <a:cubicBezTo>
                    <a:pt x="1195" y="2112"/>
                    <a:pt x="1193" y="2112"/>
                    <a:pt x="1191" y="2111"/>
                  </a:cubicBezTo>
                  <a:cubicBezTo>
                    <a:pt x="1186" y="2110"/>
                    <a:pt x="1182" y="2109"/>
                    <a:pt x="1178" y="2108"/>
                  </a:cubicBezTo>
                  <a:cubicBezTo>
                    <a:pt x="1175" y="2107"/>
                    <a:pt x="1171" y="2106"/>
                    <a:pt x="1168" y="2105"/>
                  </a:cubicBezTo>
                  <a:cubicBezTo>
                    <a:pt x="1166" y="2104"/>
                    <a:pt x="1165" y="2103"/>
                    <a:pt x="1164" y="2102"/>
                  </a:cubicBezTo>
                  <a:cubicBezTo>
                    <a:pt x="1148" y="2061"/>
                    <a:pt x="1144" y="2032"/>
                    <a:pt x="1144" y="2032"/>
                  </a:cubicBezTo>
                  <a:cubicBezTo>
                    <a:pt x="1144" y="2032"/>
                    <a:pt x="1160" y="2033"/>
                    <a:pt x="1183" y="2040"/>
                  </a:cubicBezTo>
                  <a:cubicBezTo>
                    <a:pt x="1183" y="2040"/>
                    <a:pt x="1183" y="2040"/>
                    <a:pt x="1183" y="2040"/>
                  </a:cubicBezTo>
                  <a:cubicBezTo>
                    <a:pt x="1183" y="2041"/>
                    <a:pt x="1183" y="2042"/>
                    <a:pt x="1184" y="2043"/>
                  </a:cubicBezTo>
                  <a:cubicBezTo>
                    <a:pt x="1184" y="2044"/>
                    <a:pt x="1184" y="2045"/>
                    <a:pt x="1185" y="2046"/>
                  </a:cubicBezTo>
                  <a:cubicBezTo>
                    <a:pt x="1185" y="2047"/>
                    <a:pt x="1185" y="2048"/>
                    <a:pt x="1186" y="2049"/>
                  </a:cubicBezTo>
                  <a:cubicBezTo>
                    <a:pt x="1186" y="2051"/>
                    <a:pt x="1187" y="2053"/>
                    <a:pt x="1188" y="2055"/>
                  </a:cubicBezTo>
                  <a:cubicBezTo>
                    <a:pt x="1189" y="2056"/>
                    <a:pt x="1189" y="2057"/>
                    <a:pt x="1190" y="2058"/>
                  </a:cubicBezTo>
                  <a:cubicBezTo>
                    <a:pt x="1190" y="2059"/>
                    <a:pt x="1191" y="2060"/>
                    <a:pt x="1191" y="2061"/>
                  </a:cubicBezTo>
                  <a:cubicBezTo>
                    <a:pt x="1193" y="2064"/>
                    <a:pt x="1194" y="2066"/>
                    <a:pt x="1195" y="2068"/>
                  </a:cubicBezTo>
                  <a:cubicBezTo>
                    <a:pt x="1196" y="2070"/>
                    <a:pt x="1198" y="2072"/>
                    <a:pt x="1199" y="2074"/>
                  </a:cubicBezTo>
                  <a:cubicBezTo>
                    <a:pt x="1200" y="2075"/>
                    <a:pt x="1201" y="2076"/>
                    <a:pt x="1201" y="2077"/>
                  </a:cubicBezTo>
                  <a:cubicBezTo>
                    <a:pt x="1202" y="2078"/>
                    <a:pt x="1203" y="2079"/>
                    <a:pt x="1204" y="2080"/>
                  </a:cubicBezTo>
                  <a:cubicBezTo>
                    <a:pt x="1205" y="2082"/>
                    <a:pt x="1206" y="2084"/>
                    <a:pt x="1208" y="2085"/>
                  </a:cubicBezTo>
                  <a:cubicBezTo>
                    <a:pt x="1209" y="2086"/>
                    <a:pt x="1209" y="2087"/>
                    <a:pt x="1210" y="2088"/>
                  </a:cubicBezTo>
                  <a:cubicBezTo>
                    <a:pt x="1211" y="2089"/>
                    <a:pt x="1211" y="2089"/>
                    <a:pt x="1212" y="2090"/>
                  </a:cubicBezTo>
                  <a:cubicBezTo>
                    <a:pt x="1213" y="2091"/>
                    <a:pt x="1213" y="2091"/>
                    <a:pt x="1214" y="2092"/>
                  </a:cubicBezTo>
                  <a:cubicBezTo>
                    <a:pt x="1215" y="2092"/>
                    <a:pt x="1215" y="2093"/>
                    <a:pt x="1216" y="2094"/>
                  </a:cubicBezTo>
                  <a:cubicBezTo>
                    <a:pt x="1217" y="2095"/>
                    <a:pt x="1218" y="2095"/>
                    <a:pt x="1219" y="2096"/>
                  </a:cubicBezTo>
                  <a:cubicBezTo>
                    <a:pt x="1220" y="2097"/>
                    <a:pt x="1220" y="2097"/>
                    <a:pt x="1221" y="2098"/>
                  </a:cubicBezTo>
                  <a:cubicBezTo>
                    <a:pt x="1221" y="2098"/>
                    <a:pt x="1222" y="2098"/>
                    <a:pt x="1222" y="2098"/>
                  </a:cubicBezTo>
                  <a:cubicBezTo>
                    <a:pt x="1222" y="2098"/>
                    <a:pt x="1222" y="2098"/>
                    <a:pt x="1221" y="2097"/>
                  </a:cubicBezTo>
                  <a:cubicBezTo>
                    <a:pt x="1221" y="2097"/>
                    <a:pt x="1221" y="2096"/>
                    <a:pt x="1220" y="2095"/>
                  </a:cubicBezTo>
                  <a:cubicBezTo>
                    <a:pt x="1220" y="2094"/>
                    <a:pt x="1219" y="2093"/>
                    <a:pt x="1218" y="2092"/>
                  </a:cubicBezTo>
                  <a:cubicBezTo>
                    <a:pt x="1217" y="2090"/>
                    <a:pt x="1217" y="2089"/>
                    <a:pt x="1216" y="2087"/>
                  </a:cubicBezTo>
                  <a:cubicBezTo>
                    <a:pt x="1215" y="2086"/>
                    <a:pt x="1214" y="2084"/>
                    <a:pt x="1213" y="2082"/>
                  </a:cubicBezTo>
                  <a:cubicBezTo>
                    <a:pt x="1212" y="2080"/>
                    <a:pt x="1211" y="2078"/>
                    <a:pt x="1209" y="2076"/>
                  </a:cubicBezTo>
                  <a:cubicBezTo>
                    <a:pt x="1209" y="2075"/>
                    <a:pt x="1208" y="2074"/>
                    <a:pt x="1208" y="2073"/>
                  </a:cubicBezTo>
                  <a:cubicBezTo>
                    <a:pt x="1207" y="2072"/>
                    <a:pt x="1206" y="2071"/>
                    <a:pt x="1206" y="2070"/>
                  </a:cubicBezTo>
                  <a:cubicBezTo>
                    <a:pt x="1204" y="2068"/>
                    <a:pt x="1203" y="2066"/>
                    <a:pt x="1202" y="2064"/>
                  </a:cubicBezTo>
                  <a:cubicBezTo>
                    <a:pt x="1201" y="2062"/>
                    <a:pt x="1199" y="2060"/>
                    <a:pt x="1198" y="2058"/>
                  </a:cubicBezTo>
                  <a:cubicBezTo>
                    <a:pt x="1198" y="2057"/>
                    <a:pt x="1197" y="2056"/>
                    <a:pt x="1196" y="2055"/>
                  </a:cubicBezTo>
                  <a:cubicBezTo>
                    <a:pt x="1196" y="2054"/>
                    <a:pt x="1195" y="2053"/>
                    <a:pt x="1194" y="2052"/>
                  </a:cubicBezTo>
                  <a:cubicBezTo>
                    <a:pt x="1193" y="2050"/>
                    <a:pt x="1192" y="2048"/>
                    <a:pt x="1191" y="2046"/>
                  </a:cubicBezTo>
                  <a:cubicBezTo>
                    <a:pt x="1190" y="2045"/>
                    <a:pt x="1189" y="2043"/>
                    <a:pt x="1189" y="2042"/>
                  </a:cubicBezTo>
                  <a:cubicBezTo>
                    <a:pt x="1217" y="2053"/>
                    <a:pt x="1255" y="2075"/>
                    <a:pt x="1285" y="2123"/>
                  </a:cubicBezTo>
                  <a:cubicBezTo>
                    <a:pt x="1309" y="2160"/>
                    <a:pt x="1315" y="2204"/>
                    <a:pt x="1329" y="2244"/>
                  </a:cubicBezTo>
                  <a:cubicBezTo>
                    <a:pt x="1329" y="2244"/>
                    <a:pt x="1329" y="2244"/>
                    <a:pt x="1329" y="2245"/>
                  </a:cubicBezTo>
                  <a:cubicBezTo>
                    <a:pt x="1329" y="2246"/>
                    <a:pt x="1328" y="2246"/>
                    <a:pt x="1328" y="2247"/>
                  </a:cubicBezTo>
                  <a:cubicBezTo>
                    <a:pt x="1327" y="2249"/>
                    <a:pt x="1327" y="2251"/>
                    <a:pt x="1326" y="2253"/>
                  </a:cubicBezTo>
                  <a:cubicBezTo>
                    <a:pt x="1326" y="2254"/>
                    <a:pt x="1326" y="2255"/>
                    <a:pt x="1325" y="2256"/>
                  </a:cubicBezTo>
                  <a:cubicBezTo>
                    <a:pt x="1325" y="2257"/>
                    <a:pt x="1325" y="2258"/>
                    <a:pt x="1325" y="2259"/>
                  </a:cubicBezTo>
                  <a:cubicBezTo>
                    <a:pt x="1324" y="2261"/>
                    <a:pt x="1324" y="2264"/>
                    <a:pt x="1323" y="2266"/>
                  </a:cubicBezTo>
                  <a:cubicBezTo>
                    <a:pt x="1323" y="2268"/>
                    <a:pt x="1323" y="2270"/>
                    <a:pt x="1323" y="2272"/>
                  </a:cubicBezTo>
                  <a:cubicBezTo>
                    <a:pt x="1323" y="2273"/>
                    <a:pt x="1322" y="2275"/>
                    <a:pt x="1322" y="2276"/>
                  </a:cubicBezTo>
                  <a:cubicBezTo>
                    <a:pt x="1322" y="2277"/>
                    <a:pt x="1322" y="2278"/>
                    <a:pt x="1322" y="2279"/>
                  </a:cubicBezTo>
                  <a:cubicBezTo>
                    <a:pt x="1322" y="2281"/>
                    <a:pt x="1322" y="2283"/>
                    <a:pt x="1322" y="2285"/>
                  </a:cubicBezTo>
                  <a:cubicBezTo>
                    <a:pt x="1322" y="2286"/>
                    <a:pt x="1323" y="2287"/>
                    <a:pt x="1323" y="2288"/>
                  </a:cubicBezTo>
                  <a:cubicBezTo>
                    <a:pt x="1323" y="2288"/>
                    <a:pt x="1323" y="2289"/>
                    <a:pt x="1323" y="2290"/>
                  </a:cubicBezTo>
                  <a:cubicBezTo>
                    <a:pt x="1323" y="2291"/>
                    <a:pt x="1323" y="2292"/>
                    <a:pt x="1323" y="2293"/>
                  </a:cubicBezTo>
                  <a:cubicBezTo>
                    <a:pt x="1323" y="2293"/>
                    <a:pt x="1323" y="2294"/>
                    <a:pt x="1324" y="2295"/>
                  </a:cubicBezTo>
                  <a:cubicBezTo>
                    <a:pt x="1324" y="2296"/>
                    <a:pt x="1324" y="2297"/>
                    <a:pt x="1324" y="2298"/>
                  </a:cubicBezTo>
                  <a:cubicBezTo>
                    <a:pt x="1324" y="2299"/>
                    <a:pt x="1325" y="2300"/>
                    <a:pt x="1325" y="2300"/>
                  </a:cubicBezTo>
                  <a:cubicBezTo>
                    <a:pt x="1325" y="2301"/>
                    <a:pt x="1325" y="2301"/>
                    <a:pt x="1325" y="2301"/>
                  </a:cubicBezTo>
                  <a:cubicBezTo>
                    <a:pt x="1325" y="2301"/>
                    <a:pt x="1325" y="2301"/>
                    <a:pt x="1325" y="2300"/>
                  </a:cubicBezTo>
                  <a:cubicBezTo>
                    <a:pt x="1325" y="2300"/>
                    <a:pt x="1326" y="2299"/>
                    <a:pt x="1326" y="2298"/>
                  </a:cubicBezTo>
                  <a:cubicBezTo>
                    <a:pt x="1326" y="2297"/>
                    <a:pt x="1326" y="2296"/>
                    <a:pt x="1327" y="2295"/>
                  </a:cubicBezTo>
                  <a:cubicBezTo>
                    <a:pt x="1327" y="2293"/>
                    <a:pt x="1327" y="2292"/>
                    <a:pt x="1327" y="2290"/>
                  </a:cubicBezTo>
                  <a:cubicBezTo>
                    <a:pt x="1328" y="2289"/>
                    <a:pt x="1328" y="2287"/>
                    <a:pt x="1328" y="2285"/>
                  </a:cubicBezTo>
                  <a:cubicBezTo>
                    <a:pt x="1329" y="2283"/>
                    <a:pt x="1329" y="2281"/>
                    <a:pt x="1329" y="2279"/>
                  </a:cubicBezTo>
                  <a:cubicBezTo>
                    <a:pt x="1329" y="2278"/>
                    <a:pt x="1330" y="2277"/>
                    <a:pt x="1330" y="2276"/>
                  </a:cubicBezTo>
                  <a:cubicBezTo>
                    <a:pt x="1330" y="2275"/>
                    <a:pt x="1330" y="2274"/>
                    <a:pt x="1330" y="2273"/>
                  </a:cubicBezTo>
                  <a:cubicBezTo>
                    <a:pt x="1331" y="2271"/>
                    <a:pt x="1331" y="2269"/>
                    <a:pt x="1331" y="2267"/>
                  </a:cubicBezTo>
                  <a:cubicBezTo>
                    <a:pt x="1332" y="2265"/>
                    <a:pt x="1332" y="2263"/>
                    <a:pt x="1332" y="2261"/>
                  </a:cubicBezTo>
                  <a:cubicBezTo>
                    <a:pt x="1332" y="2260"/>
                    <a:pt x="1332" y="2259"/>
                    <a:pt x="1333" y="2257"/>
                  </a:cubicBezTo>
                  <a:cubicBezTo>
                    <a:pt x="1333" y="2256"/>
                    <a:pt x="1333" y="2255"/>
                    <a:pt x="1333" y="2254"/>
                  </a:cubicBezTo>
                  <a:cubicBezTo>
                    <a:pt x="1333" y="2254"/>
                    <a:pt x="1333" y="2254"/>
                    <a:pt x="1333" y="2254"/>
                  </a:cubicBezTo>
                  <a:cubicBezTo>
                    <a:pt x="1339" y="2268"/>
                    <a:pt x="1346" y="2282"/>
                    <a:pt x="1355" y="2295"/>
                  </a:cubicBezTo>
                  <a:cubicBezTo>
                    <a:pt x="1357" y="2296"/>
                    <a:pt x="1358" y="2298"/>
                    <a:pt x="1360" y="2300"/>
                  </a:cubicBezTo>
                  <a:cubicBezTo>
                    <a:pt x="1360" y="2302"/>
                    <a:pt x="1360" y="2304"/>
                    <a:pt x="1360" y="2306"/>
                  </a:cubicBezTo>
                  <a:cubicBezTo>
                    <a:pt x="1361" y="2309"/>
                    <a:pt x="1361" y="2311"/>
                    <a:pt x="1361" y="2314"/>
                  </a:cubicBezTo>
                  <a:cubicBezTo>
                    <a:pt x="1361" y="2317"/>
                    <a:pt x="1361" y="2320"/>
                    <a:pt x="1360" y="2323"/>
                  </a:cubicBezTo>
                  <a:cubicBezTo>
                    <a:pt x="1360" y="2324"/>
                    <a:pt x="1360" y="2326"/>
                    <a:pt x="1360" y="2327"/>
                  </a:cubicBezTo>
                  <a:cubicBezTo>
                    <a:pt x="1360" y="2328"/>
                    <a:pt x="1360" y="2329"/>
                    <a:pt x="1359" y="2330"/>
                  </a:cubicBezTo>
                  <a:cubicBezTo>
                    <a:pt x="1359" y="2331"/>
                    <a:pt x="1359" y="2331"/>
                    <a:pt x="1359" y="2331"/>
                  </a:cubicBezTo>
                  <a:cubicBezTo>
                    <a:pt x="1359" y="2332"/>
                    <a:pt x="1359" y="2332"/>
                    <a:pt x="1359" y="2332"/>
                  </a:cubicBezTo>
                  <a:cubicBezTo>
                    <a:pt x="1358" y="2335"/>
                    <a:pt x="1357" y="2338"/>
                    <a:pt x="1356" y="2340"/>
                  </a:cubicBezTo>
                  <a:cubicBezTo>
                    <a:pt x="1355" y="2343"/>
                    <a:pt x="1354" y="2346"/>
                    <a:pt x="1352" y="2349"/>
                  </a:cubicBezTo>
                  <a:cubicBezTo>
                    <a:pt x="1351" y="2350"/>
                    <a:pt x="1350" y="2351"/>
                    <a:pt x="1350" y="2353"/>
                  </a:cubicBezTo>
                  <a:cubicBezTo>
                    <a:pt x="1349" y="2354"/>
                    <a:pt x="1348" y="2356"/>
                    <a:pt x="1347" y="2357"/>
                  </a:cubicBezTo>
                  <a:cubicBezTo>
                    <a:pt x="1347" y="2357"/>
                    <a:pt x="1347" y="2358"/>
                    <a:pt x="1347" y="2358"/>
                  </a:cubicBezTo>
                  <a:cubicBezTo>
                    <a:pt x="1346" y="2359"/>
                    <a:pt x="1346" y="2359"/>
                    <a:pt x="1346" y="2359"/>
                  </a:cubicBezTo>
                  <a:cubicBezTo>
                    <a:pt x="1346" y="2360"/>
                    <a:pt x="1346" y="2360"/>
                    <a:pt x="1346" y="2360"/>
                  </a:cubicBezTo>
                  <a:cubicBezTo>
                    <a:pt x="1345" y="2361"/>
                    <a:pt x="1345" y="2361"/>
                    <a:pt x="1345" y="2362"/>
                  </a:cubicBezTo>
                  <a:cubicBezTo>
                    <a:pt x="1345" y="2362"/>
                    <a:pt x="1345" y="2363"/>
                    <a:pt x="1344" y="2364"/>
                  </a:cubicBezTo>
                  <a:cubicBezTo>
                    <a:pt x="1344" y="2365"/>
                    <a:pt x="1344" y="2365"/>
                    <a:pt x="1344" y="2366"/>
                  </a:cubicBezTo>
                  <a:cubicBezTo>
                    <a:pt x="1343" y="2369"/>
                    <a:pt x="1342" y="2372"/>
                    <a:pt x="1342" y="2374"/>
                  </a:cubicBezTo>
                  <a:cubicBezTo>
                    <a:pt x="1342" y="2377"/>
                    <a:pt x="1342" y="2379"/>
                    <a:pt x="1342" y="2382"/>
                  </a:cubicBezTo>
                  <a:cubicBezTo>
                    <a:pt x="1343" y="2384"/>
                    <a:pt x="1343" y="2385"/>
                    <a:pt x="1343" y="2387"/>
                  </a:cubicBezTo>
                  <a:cubicBezTo>
                    <a:pt x="1343" y="2388"/>
                    <a:pt x="1344" y="2388"/>
                    <a:pt x="1344" y="2389"/>
                  </a:cubicBezTo>
                  <a:cubicBezTo>
                    <a:pt x="1344" y="2389"/>
                    <a:pt x="1344" y="2390"/>
                    <a:pt x="1344" y="2390"/>
                  </a:cubicBezTo>
                  <a:cubicBezTo>
                    <a:pt x="1345" y="2391"/>
                    <a:pt x="1345" y="2391"/>
                    <a:pt x="1345" y="2391"/>
                  </a:cubicBezTo>
                  <a:cubicBezTo>
                    <a:pt x="1345" y="2391"/>
                    <a:pt x="1345" y="2391"/>
                    <a:pt x="1345" y="2390"/>
                  </a:cubicBezTo>
                  <a:cubicBezTo>
                    <a:pt x="1345" y="2389"/>
                    <a:pt x="1345" y="2388"/>
                    <a:pt x="1345" y="2387"/>
                  </a:cubicBezTo>
                  <a:cubicBezTo>
                    <a:pt x="1345" y="2385"/>
                    <a:pt x="1345" y="2384"/>
                    <a:pt x="1345" y="2382"/>
                  </a:cubicBezTo>
                  <a:cubicBezTo>
                    <a:pt x="1346" y="2380"/>
                    <a:pt x="1346" y="2377"/>
                    <a:pt x="1347" y="2375"/>
                  </a:cubicBezTo>
                  <a:cubicBezTo>
                    <a:pt x="1347" y="2373"/>
                    <a:pt x="1348" y="2370"/>
                    <a:pt x="1349" y="2368"/>
                  </a:cubicBezTo>
                  <a:cubicBezTo>
                    <a:pt x="1350" y="2367"/>
                    <a:pt x="1350" y="2365"/>
                    <a:pt x="1351" y="2364"/>
                  </a:cubicBezTo>
                  <a:cubicBezTo>
                    <a:pt x="1351" y="2364"/>
                    <a:pt x="1351" y="2364"/>
                    <a:pt x="1352" y="2363"/>
                  </a:cubicBezTo>
                  <a:cubicBezTo>
                    <a:pt x="1352" y="2363"/>
                    <a:pt x="1352" y="2363"/>
                    <a:pt x="1352" y="2362"/>
                  </a:cubicBezTo>
                  <a:cubicBezTo>
                    <a:pt x="1352" y="2362"/>
                    <a:pt x="1353" y="2362"/>
                    <a:pt x="1353" y="2362"/>
                  </a:cubicBezTo>
                  <a:cubicBezTo>
                    <a:pt x="1353" y="2361"/>
                    <a:pt x="1353" y="2361"/>
                    <a:pt x="1353" y="2361"/>
                  </a:cubicBezTo>
                  <a:cubicBezTo>
                    <a:pt x="1354" y="2359"/>
                    <a:pt x="1355" y="2358"/>
                    <a:pt x="1356" y="2357"/>
                  </a:cubicBezTo>
                  <a:cubicBezTo>
                    <a:pt x="1357" y="2355"/>
                    <a:pt x="1358" y="2354"/>
                    <a:pt x="1359" y="2353"/>
                  </a:cubicBezTo>
                  <a:cubicBezTo>
                    <a:pt x="1360" y="2350"/>
                    <a:pt x="1362" y="2347"/>
                    <a:pt x="1364" y="2343"/>
                  </a:cubicBezTo>
                  <a:cubicBezTo>
                    <a:pt x="1365" y="2340"/>
                    <a:pt x="1366" y="2337"/>
                    <a:pt x="1367" y="2333"/>
                  </a:cubicBezTo>
                  <a:cubicBezTo>
                    <a:pt x="1367" y="2330"/>
                    <a:pt x="1367" y="2326"/>
                    <a:pt x="1367" y="2323"/>
                  </a:cubicBezTo>
                  <a:cubicBezTo>
                    <a:pt x="1367" y="2320"/>
                    <a:pt x="1367" y="2317"/>
                    <a:pt x="1367" y="2314"/>
                  </a:cubicBezTo>
                  <a:cubicBezTo>
                    <a:pt x="1366" y="2312"/>
                    <a:pt x="1366" y="2311"/>
                    <a:pt x="1366" y="2310"/>
                  </a:cubicBezTo>
                  <a:cubicBezTo>
                    <a:pt x="1365" y="2308"/>
                    <a:pt x="1365" y="2307"/>
                    <a:pt x="1365" y="2306"/>
                  </a:cubicBezTo>
                  <a:cubicBezTo>
                    <a:pt x="1365" y="2305"/>
                    <a:pt x="1365" y="2304"/>
                    <a:pt x="1364" y="2303"/>
                  </a:cubicBezTo>
                  <a:cubicBezTo>
                    <a:pt x="1381" y="2316"/>
                    <a:pt x="1408" y="2320"/>
                    <a:pt x="1432" y="2325"/>
                  </a:cubicBezTo>
                  <a:cubicBezTo>
                    <a:pt x="1432" y="2326"/>
                    <a:pt x="1432" y="2327"/>
                    <a:pt x="1432" y="2328"/>
                  </a:cubicBezTo>
                  <a:cubicBezTo>
                    <a:pt x="1432" y="2329"/>
                    <a:pt x="1433" y="2330"/>
                    <a:pt x="1433" y="2331"/>
                  </a:cubicBezTo>
                  <a:cubicBezTo>
                    <a:pt x="1433" y="2332"/>
                    <a:pt x="1433" y="2333"/>
                    <a:pt x="1433" y="2334"/>
                  </a:cubicBezTo>
                  <a:cubicBezTo>
                    <a:pt x="1433" y="2334"/>
                    <a:pt x="1433" y="2335"/>
                    <a:pt x="1433" y="2336"/>
                  </a:cubicBezTo>
                  <a:cubicBezTo>
                    <a:pt x="1433" y="2336"/>
                    <a:pt x="1433" y="2337"/>
                    <a:pt x="1433" y="2337"/>
                  </a:cubicBezTo>
                  <a:cubicBezTo>
                    <a:pt x="1434" y="2339"/>
                    <a:pt x="1434" y="2340"/>
                    <a:pt x="1434" y="2341"/>
                  </a:cubicBezTo>
                  <a:cubicBezTo>
                    <a:pt x="1433" y="2342"/>
                    <a:pt x="1433" y="2344"/>
                    <a:pt x="1433" y="2345"/>
                  </a:cubicBezTo>
                  <a:cubicBezTo>
                    <a:pt x="1433" y="2348"/>
                    <a:pt x="1433" y="2351"/>
                    <a:pt x="1433" y="2353"/>
                  </a:cubicBezTo>
                  <a:cubicBezTo>
                    <a:pt x="1433" y="2356"/>
                    <a:pt x="1432" y="2359"/>
                    <a:pt x="1432" y="2362"/>
                  </a:cubicBezTo>
                  <a:cubicBezTo>
                    <a:pt x="1432" y="2363"/>
                    <a:pt x="1432" y="2364"/>
                    <a:pt x="1432" y="2365"/>
                  </a:cubicBezTo>
                  <a:cubicBezTo>
                    <a:pt x="1432" y="2365"/>
                    <a:pt x="1432" y="2366"/>
                    <a:pt x="1432" y="2367"/>
                  </a:cubicBezTo>
                  <a:cubicBezTo>
                    <a:pt x="1432" y="2369"/>
                    <a:pt x="1432" y="2370"/>
                    <a:pt x="1432" y="2372"/>
                  </a:cubicBezTo>
                  <a:cubicBezTo>
                    <a:pt x="1432" y="2373"/>
                    <a:pt x="1432" y="2375"/>
                    <a:pt x="1433" y="2376"/>
                  </a:cubicBezTo>
                  <a:cubicBezTo>
                    <a:pt x="1433" y="2378"/>
                    <a:pt x="1433" y="2379"/>
                    <a:pt x="1433" y="2381"/>
                  </a:cubicBezTo>
                  <a:cubicBezTo>
                    <a:pt x="1434" y="2383"/>
                    <a:pt x="1435" y="2386"/>
                    <a:pt x="1436" y="2389"/>
                  </a:cubicBezTo>
                  <a:cubicBezTo>
                    <a:pt x="1437" y="2391"/>
                    <a:pt x="1438" y="2394"/>
                    <a:pt x="1440" y="2396"/>
                  </a:cubicBezTo>
                  <a:cubicBezTo>
                    <a:pt x="1441" y="2398"/>
                    <a:pt x="1443" y="2399"/>
                    <a:pt x="1444" y="2400"/>
                  </a:cubicBezTo>
                  <a:cubicBezTo>
                    <a:pt x="1446" y="2402"/>
                    <a:pt x="1447" y="2402"/>
                    <a:pt x="1448" y="2403"/>
                  </a:cubicBezTo>
                  <a:cubicBezTo>
                    <a:pt x="1449" y="2403"/>
                    <a:pt x="1450" y="2404"/>
                    <a:pt x="1450" y="2404"/>
                  </a:cubicBezTo>
                  <a:cubicBezTo>
                    <a:pt x="1451" y="2404"/>
                    <a:pt x="1451" y="2404"/>
                    <a:pt x="1451" y="2404"/>
                  </a:cubicBezTo>
                  <a:cubicBezTo>
                    <a:pt x="1452" y="2404"/>
                    <a:pt x="1452" y="2404"/>
                    <a:pt x="1452" y="2404"/>
                  </a:cubicBezTo>
                  <a:cubicBezTo>
                    <a:pt x="1452" y="2404"/>
                    <a:pt x="1452" y="2404"/>
                    <a:pt x="1452" y="2404"/>
                  </a:cubicBezTo>
                  <a:cubicBezTo>
                    <a:pt x="1451" y="2403"/>
                    <a:pt x="1450" y="2403"/>
                    <a:pt x="1449" y="2402"/>
                  </a:cubicBezTo>
                  <a:cubicBezTo>
                    <a:pt x="1448" y="2401"/>
                    <a:pt x="1447" y="2400"/>
                    <a:pt x="1446" y="2398"/>
                  </a:cubicBezTo>
                  <a:cubicBezTo>
                    <a:pt x="1445" y="2397"/>
                    <a:pt x="1444" y="2395"/>
                    <a:pt x="1444" y="2393"/>
                  </a:cubicBezTo>
                  <a:cubicBezTo>
                    <a:pt x="1442" y="2389"/>
                    <a:pt x="1441" y="2385"/>
                    <a:pt x="1440" y="2379"/>
                  </a:cubicBezTo>
                  <a:cubicBezTo>
                    <a:pt x="1440" y="2378"/>
                    <a:pt x="1440" y="2376"/>
                    <a:pt x="1440" y="2374"/>
                  </a:cubicBezTo>
                  <a:cubicBezTo>
                    <a:pt x="1440" y="2375"/>
                    <a:pt x="1440" y="2375"/>
                    <a:pt x="1440" y="2375"/>
                  </a:cubicBezTo>
                  <a:cubicBezTo>
                    <a:pt x="1441" y="2376"/>
                    <a:pt x="1442" y="2377"/>
                    <a:pt x="1443" y="2378"/>
                  </a:cubicBezTo>
                  <a:cubicBezTo>
                    <a:pt x="1444" y="2379"/>
                    <a:pt x="1445" y="2380"/>
                    <a:pt x="1446" y="2381"/>
                  </a:cubicBezTo>
                  <a:cubicBezTo>
                    <a:pt x="1447" y="2382"/>
                    <a:pt x="1448" y="2382"/>
                    <a:pt x="1449" y="2383"/>
                  </a:cubicBezTo>
                  <a:cubicBezTo>
                    <a:pt x="1450" y="2384"/>
                    <a:pt x="1451" y="2384"/>
                    <a:pt x="1452" y="2385"/>
                  </a:cubicBezTo>
                  <a:cubicBezTo>
                    <a:pt x="1453" y="2385"/>
                    <a:pt x="1454" y="2385"/>
                    <a:pt x="1454" y="2385"/>
                  </a:cubicBezTo>
                  <a:cubicBezTo>
                    <a:pt x="1455" y="2385"/>
                    <a:pt x="1455" y="2385"/>
                    <a:pt x="1456" y="2385"/>
                  </a:cubicBezTo>
                  <a:cubicBezTo>
                    <a:pt x="1456" y="2385"/>
                    <a:pt x="1457" y="2386"/>
                    <a:pt x="1458" y="2386"/>
                  </a:cubicBezTo>
                  <a:cubicBezTo>
                    <a:pt x="1458" y="2386"/>
                    <a:pt x="1459" y="2386"/>
                    <a:pt x="1459" y="2386"/>
                  </a:cubicBezTo>
                  <a:cubicBezTo>
                    <a:pt x="1460" y="2386"/>
                    <a:pt x="1460" y="2386"/>
                    <a:pt x="1460" y="2386"/>
                  </a:cubicBezTo>
                  <a:cubicBezTo>
                    <a:pt x="1461" y="2386"/>
                    <a:pt x="1461" y="2386"/>
                    <a:pt x="1462" y="2386"/>
                  </a:cubicBezTo>
                  <a:cubicBezTo>
                    <a:pt x="1462" y="2386"/>
                    <a:pt x="1463" y="2385"/>
                    <a:pt x="1464" y="2385"/>
                  </a:cubicBezTo>
                  <a:cubicBezTo>
                    <a:pt x="1464" y="2385"/>
                    <a:pt x="1465" y="2385"/>
                    <a:pt x="1465" y="2385"/>
                  </a:cubicBezTo>
                  <a:cubicBezTo>
                    <a:pt x="1465" y="2385"/>
                    <a:pt x="1465" y="2385"/>
                    <a:pt x="1465" y="2385"/>
                  </a:cubicBezTo>
                  <a:cubicBezTo>
                    <a:pt x="1465" y="2385"/>
                    <a:pt x="1465" y="2385"/>
                    <a:pt x="1465" y="2384"/>
                  </a:cubicBezTo>
                  <a:cubicBezTo>
                    <a:pt x="1465" y="2384"/>
                    <a:pt x="1464" y="2384"/>
                    <a:pt x="1464" y="2384"/>
                  </a:cubicBezTo>
                  <a:cubicBezTo>
                    <a:pt x="1463" y="2383"/>
                    <a:pt x="1463" y="2383"/>
                    <a:pt x="1462" y="2383"/>
                  </a:cubicBezTo>
                  <a:cubicBezTo>
                    <a:pt x="1462" y="2382"/>
                    <a:pt x="1462" y="2382"/>
                    <a:pt x="1461" y="2382"/>
                  </a:cubicBezTo>
                  <a:cubicBezTo>
                    <a:pt x="1461" y="2382"/>
                    <a:pt x="1461" y="2382"/>
                    <a:pt x="1460" y="2381"/>
                  </a:cubicBezTo>
                  <a:cubicBezTo>
                    <a:pt x="1460" y="2381"/>
                    <a:pt x="1459" y="2380"/>
                    <a:pt x="1458" y="2380"/>
                  </a:cubicBezTo>
                  <a:cubicBezTo>
                    <a:pt x="1458" y="2380"/>
                    <a:pt x="1457" y="2379"/>
                    <a:pt x="1457" y="2379"/>
                  </a:cubicBezTo>
                  <a:cubicBezTo>
                    <a:pt x="1456" y="2379"/>
                    <a:pt x="1456" y="2378"/>
                    <a:pt x="1456" y="2378"/>
                  </a:cubicBezTo>
                  <a:cubicBezTo>
                    <a:pt x="1455" y="2378"/>
                    <a:pt x="1454" y="2377"/>
                    <a:pt x="1453" y="2376"/>
                  </a:cubicBezTo>
                  <a:cubicBezTo>
                    <a:pt x="1452" y="2376"/>
                    <a:pt x="1451" y="2375"/>
                    <a:pt x="1451" y="2375"/>
                  </a:cubicBezTo>
                  <a:cubicBezTo>
                    <a:pt x="1450" y="2374"/>
                    <a:pt x="1449" y="2373"/>
                    <a:pt x="1448" y="2373"/>
                  </a:cubicBezTo>
                  <a:cubicBezTo>
                    <a:pt x="1447" y="2372"/>
                    <a:pt x="1446" y="2371"/>
                    <a:pt x="1446" y="2371"/>
                  </a:cubicBezTo>
                  <a:cubicBezTo>
                    <a:pt x="1445" y="2370"/>
                    <a:pt x="1444" y="2369"/>
                    <a:pt x="1443" y="2369"/>
                  </a:cubicBezTo>
                  <a:cubicBezTo>
                    <a:pt x="1443" y="2368"/>
                    <a:pt x="1442" y="2368"/>
                    <a:pt x="1441" y="2367"/>
                  </a:cubicBezTo>
                  <a:cubicBezTo>
                    <a:pt x="1441" y="2367"/>
                    <a:pt x="1441" y="2366"/>
                    <a:pt x="1440" y="2366"/>
                  </a:cubicBezTo>
                  <a:cubicBezTo>
                    <a:pt x="1440" y="2366"/>
                    <a:pt x="1440" y="2366"/>
                    <a:pt x="1440" y="2366"/>
                  </a:cubicBezTo>
                  <a:cubicBezTo>
                    <a:pt x="1440" y="2365"/>
                    <a:pt x="1440" y="2365"/>
                    <a:pt x="1440" y="2365"/>
                  </a:cubicBezTo>
                  <a:cubicBezTo>
                    <a:pt x="1440" y="2363"/>
                    <a:pt x="1440" y="2363"/>
                    <a:pt x="1440" y="2363"/>
                  </a:cubicBezTo>
                  <a:cubicBezTo>
                    <a:pt x="1440" y="2360"/>
                    <a:pt x="1440" y="2357"/>
                    <a:pt x="1441" y="2354"/>
                  </a:cubicBezTo>
                  <a:cubicBezTo>
                    <a:pt x="1441" y="2352"/>
                    <a:pt x="1441" y="2351"/>
                    <a:pt x="1441" y="2349"/>
                  </a:cubicBezTo>
                  <a:cubicBezTo>
                    <a:pt x="1441" y="2349"/>
                    <a:pt x="1441" y="2348"/>
                    <a:pt x="1441" y="2347"/>
                  </a:cubicBezTo>
                  <a:cubicBezTo>
                    <a:pt x="1440" y="2346"/>
                    <a:pt x="1440" y="2346"/>
                    <a:pt x="1440" y="2345"/>
                  </a:cubicBezTo>
                  <a:cubicBezTo>
                    <a:pt x="1440" y="2344"/>
                    <a:pt x="1440" y="2342"/>
                    <a:pt x="1440" y="2341"/>
                  </a:cubicBezTo>
                  <a:cubicBezTo>
                    <a:pt x="1440" y="2339"/>
                    <a:pt x="1440" y="2338"/>
                    <a:pt x="1439" y="2337"/>
                  </a:cubicBezTo>
                  <a:cubicBezTo>
                    <a:pt x="1439" y="2336"/>
                    <a:pt x="1439" y="2335"/>
                    <a:pt x="1439" y="2335"/>
                  </a:cubicBezTo>
                  <a:cubicBezTo>
                    <a:pt x="1439" y="2334"/>
                    <a:pt x="1439" y="2333"/>
                    <a:pt x="1438" y="2333"/>
                  </a:cubicBezTo>
                  <a:cubicBezTo>
                    <a:pt x="1438" y="2332"/>
                    <a:pt x="1438" y="2330"/>
                    <a:pt x="1437" y="2329"/>
                  </a:cubicBezTo>
                  <a:cubicBezTo>
                    <a:pt x="1437" y="2328"/>
                    <a:pt x="1436" y="2327"/>
                    <a:pt x="1436" y="2326"/>
                  </a:cubicBezTo>
                  <a:cubicBezTo>
                    <a:pt x="1436" y="2326"/>
                    <a:pt x="1436" y="2326"/>
                    <a:pt x="1436" y="2326"/>
                  </a:cubicBezTo>
                  <a:cubicBezTo>
                    <a:pt x="1460" y="2332"/>
                    <a:pt x="1481" y="2341"/>
                    <a:pt x="1486" y="2363"/>
                  </a:cubicBezTo>
                  <a:cubicBezTo>
                    <a:pt x="1489" y="2376"/>
                    <a:pt x="1489" y="2410"/>
                    <a:pt x="1477" y="2411"/>
                  </a:cubicBezTo>
                  <a:cubicBezTo>
                    <a:pt x="1466" y="2413"/>
                    <a:pt x="1453" y="2416"/>
                    <a:pt x="1446" y="2417"/>
                  </a:cubicBezTo>
                  <a:cubicBezTo>
                    <a:pt x="1436" y="2420"/>
                    <a:pt x="1425" y="2424"/>
                    <a:pt x="1414" y="2431"/>
                  </a:cubicBezTo>
                  <a:cubicBezTo>
                    <a:pt x="1414" y="2431"/>
                    <a:pt x="1414" y="2431"/>
                    <a:pt x="1413" y="2431"/>
                  </a:cubicBezTo>
                  <a:cubicBezTo>
                    <a:pt x="1412" y="2431"/>
                    <a:pt x="1412" y="2431"/>
                    <a:pt x="1411" y="2431"/>
                  </a:cubicBezTo>
                  <a:cubicBezTo>
                    <a:pt x="1410" y="2431"/>
                    <a:pt x="1410" y="2431"/>
                    <a:pt x="1409" y="2431"/>
                  </a:cubicBezTo>
                  <a:cubicBezTo>
                    <a:pt x="1409" y="2431"/>
                    <a:pt x="1408" y="2431"/>
                    <a:pt x="1408" y="2431"/>
                  </a:cubicBezTo>
                  <a:cubicBezTo>
                    <a:pt x="1407" y="2430"/>
                    <a:pt x="1406" y="2430"/>
                    <a:pt x="1405" y="2430"/>
                  </a:cubicBezTo>
                  <a:cubicBezTo>
                    <a:pt x="1403" y="2430"/>
                    <a:pt x="1401" y="2430"/>
                    <a:pt x="1399" y="2429"/>
                  </a:cubicBezTo>
                  <a:cubicBezTo>
                    <a:pt x="1397" y="2429"/>
                    <a:pt x="1395" y="2428"/>
                    <a:pt x="1394" y="2428"/>
                  </a:cubicBezTo>
                  <a:cubicBezTo>
                    <a:pt x="1394" y="2428"/>
                    <a:pt x="1393" y="2428"/>
                    <a:pt x="1393" y="2428"/>
                  </a:cubicBezTo>
                  <a:cubicBezTo>
                    <a:pt x="1393" y="2427"/>
                    <a:pt x="1393" y="2427"/>
                    <a:pt x="1393" y="2426"/>
                  </a:cubicBezTo>
                  <a:cubicBezTo>
                    <a:pt x="1392" y="2426"/>
                    <a:pt x="1392" y="2425"/>
                    <a:pt x="1392" y="2425"/>
                  </a:cubicBezTo>
                  <a:cubicBezTo>
                    <a:pt x="1391" y="2424"/>
                    <a:pt x="1390" y="2422"/>
                    <a:pt x="1390" y="2421"/>
                  </a:cubicBezTo>
                  <a:cubicBezTo>
                    <a:pt x="1389" y="2420"/>
                    <a:pt x="1389" y="2420"/>
                    <a:pt x="1389" y="2419"/>
                  </a:cubicBezTo>
                  <a:cubicBezTo>
                    <a:pt x="1388" y="2419"/>
                    <a:pt x="1388" y="2418"/>
                    <a:pt x="1387" y="2417"/>
                  </a:cubicBezTo>
                  <a:cubicBezTo>
                    <a:pt x="1387" y="2417"/>
                    <a:pt x="1387" y="2416"/>
                    <a:pt x="1386" y="2415"/>
                  </a:cubicBezTo>
                  <a:cubicBezTo>
                    <a:pt x="1386" y="2414"/>
                    <a:pt x="1385" y="2414"/>
                    <a:pt x="1385" y="2413"/>
                  </a:cubicBezTo>
                  <a:cubicBezTo>
                    <a:pt x="1384" y="2412"/>
                    <a:pt x="1384" y="2410"/>
                    <a:pt x="1383" y="2409"/>
                  </a:cubicBezTo>
                  <a:cubicBezTo>
                    <a:pt x="1382" y="2407"/>
                    <a:pt x="1381" y="2406"/>
                    <a:pt x="1381" y="2404"/>
                  </a:cubicBezTo>
                  <a:cubicBezTo>
                    <a:pt x="1380" y="2403"/>
                    <a:pt x="1379" y="2401"/>
                    <a:pt x="1379" y="2400"/>
                  </a:cubicBezTo>
                  <a:cubicBezTo>
                    <a:pt x="1378" y="2399"/>
                    <a:pt x="1378" y="2399"/>
                    <a:pt x="1378" y="2398"/>
                  </a:cubicBezTo>
                  <a:cubicBezTo>
                    <a:pt x="1377" y="2397"/>
                    <a:pt x="1377" y="2397"/>
                    <a:pt x="1377" y="2396"/>
                  </a:cubicBezTo>
                  <a:cubicBezTo>
                    <a:pt x="1376" y="2395"/>
                    <a:pt x="1375" y="2393"/>
                    <a:pt x="1375" y="2392"/>
                  </a:cubicBezTo>
                  <a:cubicBezTo>
                    <a:pt x="1375" y="2392"/>
                    <a:pt x="1374" y="2391"/>
                    <a:pt x="1374" y="2390"/>
                  </a:cubicBezTo>
                  <a:cubicBezTo>
                    <a:pt x="1374" y="2390"/>
                    <a:pt x="1374" y="2389"/>
                    <a:pt x="1374" y="2389"/>
                  </a:cubicBezTo>
                  <a:cubicBezTo>
                    <a:pt x="1373" y="2388"/>
                    <a:pt x="1373" y="2387"/>
                    <a:pt x="1372" y="2386"/>
                  </a:cubicBezTo>
                  <a:cubicBezTo>
                    <a:pt x="1372" y="2386"/>
                    <a:pt x="1372" y="2385"/>
                    <a:pt x="1372" y="2385"/>
                  </a:cubicBezTo>
                  <a:cubicBezTo>
                    <a:pt x="1371" y="2384"/>
                    <a:pt x="1371" y="2384"/>
                    <a:pt x="1371" y="2384"/>
                  </a:cubicBezTo>
                  <a:cubicBezTo>
                    <a:pt x="1371" y="2384"/>
                    <a:pt x="1371" y="2384"/>
                    <a:pt x="1371" y="2385"/>
                  </a:cubicBezTo>
                  <a:cubicBezTo>
                    <a:pt x="1371" y="2385"/>
                    <a:pt x="1371" y="2386"/>
                    <a:pt x="1371" y="2387"/>
                  </a:cubicBezTo>
                  <a:cubicBezTo>
                    <a:pt x="1371" y="2387"/>
                    <a:pt x="1371" y="2388"/>
                    <a:pt x="1371" y="2389"/>
                  </a:cubicBezTo>
                  <a:cubicBezTo>
                    <a:pt x="1370" y="2390"/>
                    <a:pt x="1370" y="2391"/>
                    <a:pt x="1370" y="2391"/>
                  </a:cubicBezTo>
                  <a:cubicBezTo>
                    <a:pt x="1370" y="2392"/>
                    <a:pt x="1370" y="2393"/>
                    <a:pt x="1370" y="2393"/>
                  </a:cubicBezTo>
                  <a:cubicBezTo>
                    <a:pt x="1371" y="2394"/>
                    <a:pt x="1371" y="2395"/>
                    <a:pt x="1371" y="2395"/>
                  </a:cubicBezTo>
                  <a:cubicBezTo>
                    <a:pt x="1371" y="2396"/>
                    <a:pt x="1371" y="2397"/>
                    <a:pt x="1371" y="2398"/>
                  </a:cubicBezTo>
                  <a:cubicBezTo>
                    <a:pt x="1371" y="2398"/>
                    <a:pt x="1371" y="2399"/>
                    <a:pt x="1371" y="2400"/>
                  </a:cubicBezTo>
                  <a:cubicBezTo>
                    <a:pt x="1371" y="2401"/>
                    <a:pt x="1372" y="2402"/>
                    <a:pt x="1372" y="2402"/>
                  </a:cubicBezTo>
                  <a:cubicBezTo>
                    <a:pt x="1372" y="2403"/>
                    <a:pt x="1372" y="2404"/>
                    <a:pt x="1373" y="2405"/>
                  </a:cubicBezTo>
                  <a:cubicBezTo>
                    <a:pt x="1373" y="2406"/>
                    <a:pt x="1373" y="2407"/>
                    <a:pt x="1374" y="2407"/>
                  </a:cubicBezTo>
                  <a:cubicBezTo>
                    <a:pt x="1374" y="2409"/>
                    <a:pt x="1375" y="2411"/>
                    <a:pt x="1376" y="2412"/>
                  </a:cubicBezTo>
                  <a:cubicBezTo>
                    <a:pt x="1377" y="2414"/>
                    <a:pt x="1377" y="2416"/>
                    <a:pt x="1379" y="2417"/>
                  </a:cubicBezTo>
                  <a:cubicBezTo>
                    <a:pt x="1379" y="2419"/>
                    <a:pt x="1381" y="2420"/>
                    <a:pt x="1382" y="2421"/>
                  </a:cubicBezTo>
                  <a:cubicBezTo>
                    <a:pt x="1382" y="2422"/>
                    <a:pt x="1383" y="2422"/>
                    <a:pt x="1383" y="2423"/>
                  </a:cubicBezTo>
                  <a:cubicBezTo>
                    <a:pt x="1384" y="2424"/>
                    <a:pt x="1384" y="2424"/>
                    <a:pt x="1385" y="2425"/>
                  </a:cubicBezTo>
                  <a:cubicBezTo>
                    <a:pt x="1385" y="2425"/>
                    <a:pt x="1384" y="2424"/>
                    <a:pt x="1384" y="2424"/>
                  </a:cubicBezTo>
                  <a:cubicBezTo>
                    <a:pt x="1383" y="2424"/>
                    <a:pt x="1382" y="2423"/>
                    <a:pt x="1381" y="2423"/>
                  </a:cubicBezTo>
                  <a:cubicBezTo>
                    <a:pt x="1379" y="2422"/>
                    <a:pt x="1377" y="2421"/>
                    <a:pt x="1375" y="2420"/>
                  </a:cubicBezTo>
                  <a:cubicBezTo>
                    <a:pt x="1371" y="2418"/>
                    <a:pt x="1367" y="2415"/>
                    <a:pt x="1362" y="2414"/>
                  </a:cubicBezTo>
                  <a:cubicBezTo>
                    <a:pt x="1361" y="2414"/>
                    <a:pt x="1361" y="2413"/>
                    <a:pt x="1360" y="2413"/>
                  </a:cubicBezTo>
                  <a:cubicBezTo>
                    <a:pt x="1360" y="2413"/>
                    <a:pt x="1360" y="2413"/>
                    <a:pt x="1360" y="2413"/>
                  </a:cubicBezTo>
                  <a:cubicBezTo>
                    <a:pt x="1359" y="2413"/>
                    <a:pt x="1359" y="2413"/>
                    <a:pt x="1359" y="2413"/>
                  </a:cubicBezTo>
                  <a:cubicBezTo>
                    <a:pt x="1358" y="2413"/>
                    <a:pt x="1358" y="2413"/>
                    <a:pt x="1358" y="2413"/>
                  </a:cubicBezTo>
                  <a:cubicBezTo>
                    <a:pt x="1358" y="2413"/>
                    <a:pt x="1357" y="2413"/>
                    <a:pt x="1357" y="2412"/>
                  </a:cubicBezTo>
                  <a:cubicBezTo>
                    <a:pt x="1356" y="2412"/>
                    <a:pt x="1355" y="2412"/>
                    <a:pt x="1355" y="2412"/>
                  </a:cubicBezTo>
                  <a:cubicBezTo>
                    <a:pt x="1352" y="2412"/>
                    <a:pt x="1350" y="2412"/>
                    <a:pt x="1347" y="2412"/>
                  </a:cubicBezTo>
                  <a:cubicBezTo>
                    <a:pt x="1343" y="2413"/>
                    <a:pt x="1338" y="2414"/>
                    <a:pt x="1335" y="2416"/>
                  </a:cubicBezTo>
                  <a:cubicBezTo>
                    <a:pt x="1331" y="2418"/>
                    <a:pt x="1328" y="2420"/>
                    <a:pt x="1325" y="2423"/>
                  </a:cubicBezTo>
                  <a:cubicBezTo>
                    <a:pt x="1322" y="2425"/>
                    <a:pt x="1320" y="2427"/>
                    <a:pt x="1318" y="2429"/>
                  </a:cubicBezTo>
                  <a:cubicBezTo>
                    <a:pt x="1316" y="2431"/>
                    <a:pt x="1314" y="2433"/>
                    <a:pt x="1313" y="2435"/>
                  </a:cubicBezTo>
                  <a:cubicBezTo>
                    <a:pt x="1312" y="2436"/>
                    <a:pt x="1311" y="2438"/>
                    <a:pt x="1311" y="2439"/>
                  </a:cubicBezTo>
                  <a:cubicBezTo>
                    <a:pt x="1310" y="2440"/>
                    <a:pt x="1310" y="2440"/>
                    <a:pt x="1310" y="2440"/>
                  </a:cubicBezTo>
                  <a:cubicBezTo>
                    <a:pt x="1310" y="2440"/>
                    <a:pt x="1310" y="2440"/>
                    <a:pt x="1311" y="2439"/>
                  </a:cubicBezTo>
                  <a:cubicBezTo>
                    <a:pt x="1312" y="2438"/>
                    <a:pt x="1313" y="2437"/>
                    <a:pt x="1314" y="2436"/>
                  </a:cubicBezTo>
                  <a:cubicBezTo>
                    <a:pt x="1316" y="2435"/>
                    <a:pt x="1318" y="2433"/>
                    <a:pt x="1320" y="2431"/>
                  </a:cubicBezTo>
                  <a:cubicBezTo>
                    <a:pt x="1322" y="2430"/>
                    <a:pt x="1325" y="2428"/>
                    <a:pt x="1328" y="2426"/>
                  </a:cubicBezTo>
                  <a:cubicBezTo>
                    <a:pt x="1330" y="2425"/>
                    <a:pt x="1334" y="2423"/>
                    <a:pt x="1337" y="2422"/>
                  </a:cubicBezTo>
                  <a:cubicBezTo>
                    <a:pt x="1340" y="2420"/>
                    <a:pt x="1344" y="2419"/>
                    <a:pt x="1348" y="2419"/>
                  </a:cubicBezTo>
                  <a:cubicBezTo>
                    <a:pt x="1350" y="2419"/>
                    <a:pt x="1352" y="2419"/>
                    <a:pt x="1354" y="2420"/>
                  </a:cubicBezTo>
                  <a:cubicBezTo>
                    <a:pt x="1354" y="2420"/>
                    <a:pt x="1355" y="2420"/>
                    <a:pt x="1355" y="2420"/>
                  </a:cubicBezTo>
                  <a:cubicBezTo>
                    <a:pt x="1356" y="2420"/>
                    <a:pt x="1356" y="2420"/>
                    <a:pt x="1357" y="2420"/>
                  </a:cubicBezTo>
                  <a:cubicBezTo>
                    <a:pt x="1357" y="2420"/>
                    <a:pt x="1357" y="2420"/>
                    <a:pt x="1357" y="2420"/>
                  </a:cubicBezTo>
                  <a:cubicBezTo>
                    <a:pt x="1358" y="2420"/>
                    <a:pt x="1358" y="2420"/>
                    <a:pt x="1358" y="2420"/>
                  </a:cubicBezTo>
                  <a:cubicBezTo>
                    <a:pt x="1358" y="2420"/>
                    <a:pt x="1358" y="2420"/>
                    <a:pt x="1358" y="2420"/>
                  </a:cubicBezTo>
                  <a:cubicBezTo>
                    <a:pt x="1358" y="2420"/>
                    <a:pt x="1358" y="2420"/>
                    <a:pt x="1358" y="2420"/>
                  </a:cubicBezTo>
                  <a:cubicBezTo>
                    <a:pt x="1358" y="2420"/>
                    <a:pt x="1358" y="2420"/>
                    <a:pt x="1358" y="2420"/>
                  </a:cubicBezTo>
                  <a:cubicBezTo>
                    <a:pt x="1358" y="2421"/>
                    <a:pt x="1358" y="2421"/>
                    <a:pt x="1358" y="2421"/>
                  </a:cubicBezTo>
                  <a:cubicBezTo>
                    <a:pt x="1359" y="2421"/>
                    <a:pt x="1359" y="2421"/>
                    <a:pt x="1359" y="2421"/>
                  </a:cubicBezTo>
                  <a:cubicBezTo>
                    <a:pt x="1363" y="2422"/>
                    <a:pt x="1367" y="2425"/>
                    <a:pt x="1371" y="2427"/>
                  </a:cubicBezTo>
                  <a:cubicBezTo>
                    <a:pt x="1373" y="2428"/>
                    <a:pt x="1375" y="2429"/>
                    <a:pt x="1377" y="2430"/>
                  </a:cubicBezTo>
                  <a:cubicBezTo>
                    <a:pt x="1376" y="2430"/>
                    <a:pt x="1375" y="2430"/>
                    <a:pt x="1375" y="2430"/>
                  </a:cubicBezTo>
                  <a:cubicBezTo>
                    <a:pt x="1374" y="2430"/>
                    <a:pt x="1373" y="2430"/>
                    <a:pt x="1372" y="2430"/>
                  </a:cubicBezTo>
                  <a:cubicBezTo>
                    <a:pt x="1371" y="2430"/>
                    <a:pt x="1370" y="2430"/>
                    <a:pt x="1369" y="2430"/>
                  </a:cubicBezTo>
                  <a:cubicBezTo>
                    <a:pt x="1368" y="2430"/>
                    <a:pt x="1368" y="2430"/>
                    <a:pt x="1367" y="2431"/>
                  </a:cubicBezTo>
                  <a:cubicBezTo>
                    <a:pt x="1367" y="2431"/>
                    <a:pt x="1366" y="2431"/>
                    <a:pt x="1365" y="2431"/>
                  </a:cubicBezTo>
                  <a:cubicBezTo>
                    <a:pt x="1364" y="2431"/>
                    <a:pt x="1363" y="2431"/>
                    <a:pt x="1362" y="2432"/>
                  </a:cubicBezTo>
                  <a:cubicBezTo>
                    <a:pt x="1360" y="2432"/>
                    <a:pt x="1357" y="2433"/>
                    <a:pt x="1355" y="2434"/>
                  </a:cubicBezTo>
                  <a:cubicBezTo>
                    <a:pt x="1353" y="2435"/>
                    <a:pt x="1351" y="2436"/>
                    <a:pt x="1348" y="2437"/>
                  </a:cubicBezTo>
                  <a:cubicBezTo>
                    <a:pt x="1346" y="2439"/>
                    <a:pt x="1344" y="2440"/>
                    <a:pt x="1342" y="2441"/>
                  </a:cubicBezTo>
                  <a:cubicBezTo>
                    <a:pt x="1340" y="2443"/>
                    <a:pt x="1338" y="2444"/>
                    <a:pt x="1336" y="2446"/>
                  </a:cubicBezTo>
                  <a:cubicBezTo>
                    <a:pt x="1335" y="2447"/>
                    <a:pt x="1335" y="2448"/>
                    <a:pt x="1334" y="2448"/>
                  </a:cubicBezTo>
                  <a:cubicBezTo>
                    <a:pt x="1333" y="2449"/>
                    <a:pt x="1333" y="2449"/>
                    <a:pt x="1333" y="2450"/>
                  </a:cubicBezTo>
                  <a:cubicBezTo>
                    <a:pt x="1332" y="2450"/>
                    <a:pt x="1332" y="2450"/>
                    <a:pt x="1332" y="2451"/>
                  </a:cubicBezTo>
                  <a:cubicBezTo>
                    <a:pt x="1331" y="2452"/>
                    <a:pt x="1330" y="2453"/>
                    <a:pt x="1330" y="2453"/>
                  </a:cubicBezTo>
                  <a:cubicBezTo>
                    <a:pt x="1329" y="2454"/>
                    <a:pt x="1328" y="2455"/>
                    <a:pt x="1328" y="2456"/>
                  </a:cubicBezTo>
                  <a:cubicBezTo>
                    <a:pt x="1327" y="2457"/>
                    <a:pt x="1327" y="2457"/>
                    <a:pt x="1326" y="2458"/>
                  </a:cubicBezTo>
                  <a:cubicBezTo>
                    <a:pt x="1326" y="2459"/>
                    <a:pt x="1326" y="2459"/>
                    <a:pt x="1325" y="2460"/>
                  </a:cubicBezTo>
                  <a:cubicBezTo>
                    <a:pt x="1325" y="2461"/>
                    <a:pt x="1324" y="2461"/>
                    <a:pt x="1324" y="2462"/>
                  </a:cubicBezTo>
                  <a:cubicBezTo>
                    <a:pt x="1324" y="2463"/>
                    <a:pt x="1324" y="2463"/>
                    <a:pt x="1323" y="2464"/>
                  </a:cubicBezTo>
                  <a:cubicBezTo>
                    <a:pt x="1323" y="2465"/>
                    <a:pt x="1323" y="2465"/>
                    <a:pt x="1323" y="2466"/>
                  </a:cubicBezTo>
                  <a:cubicBezTo>
                    <a:pt x="1322" y="2467"/>
                    <a:pt x="1322" y="2467"/>
                    <a:pt x="1322" y="2467"/>
                  </a:cubicBezTo>
                  <a:cubicBezTo>
                    <a:pt x="1322" y="2467"/>
                    <a:pt x="1323" y="2467"/>
                    <a:pt x="1323" y="2466"/>
                  </a:cubicBezTo>
                  <a:cubicBezTo>
                    <a:pt x="1323" y="2466"/>
                    <a:pt x="1324" y="2465"/>
                    <a:pt x="1325" y="2465"/>
                  </a:cubicBezTo>
                  <a:cubicBezTo>
                    <a:pt x="1325" y="2464"/>
                    <a:pt x="1326" y="2464"/>
                    <a:pt x="1326" y="2463"/>
                  </a:cubicBezTo>
                  <a:cubicBezTo>
                    <a:pt x="1327" y="2463"/>
                    <a:pt x="1327" y="2462"/>
                    <a:pt x="1328" y="2462"/>
                  </a:cubicBezTo>
                  <a:cubicBezTo>
                    <a:pt x="1328" y="2461"/>
                    <a:pt x="1329" y="2461"/>
                    <a:pt x="1329" y="2460"/>
                  </a:cubicBezTo>
                  <a:cubicBezTo>
                    <a:pt x="1330" y="2460"/>
                    <a:pt x="1331" y="2459"/>
                    <a:pt x="1331" y="2459"/>
                  </a:cubicBezTo>
                  <a:cubicBezTo>
                    <a:pt x="1332" y="2458"/>
                    <a:pt x="1333" y="2458"/>
                    <a:pt x="1333" y="2457"/>
                  </a:cubicBezTo>
                  <a:cubicBezTo>
                    <a:pt x="1334" y="2456"/>
                    <a:pt x="1335" y="2456"/>
                    <a:pt x="1336" y="2455"/>
                  </a:cubicBezTo>
                  <a:cubicBezTo>
                    <a:pt x="1336" y="2455"/>
                    <a:pt x="1336" y="2454"/>
                    <a:pt x="1337" y="2454"/>
                  </a:cubicBezTo>
                  <a:cubicBezTo>
                    <a:pt x="1337" y="2454"/>
                    <a:pt x="1338" y="2454"/>
                    <a:pt x="1338" y="2453"/>
                  </a:cubicBezTo>
                  <a:cubicBezTo>
                    <a:pt x="1339" y="2453"/>
                    <a:pt x="1340" y="2452"/>
                    <a:pt x="1341" y="2451"/>
                  </a:cubicBezTo>
                  <a:cubicBezTo>
                    <a:pt x="1342" y="2451"/>
                    <a:pt x="1342" y="2450"/>
                    <a:pt x="1343" y="2450"/>
                  </a:cubicBezTo>
                  <a:cubicBezTo>
                    <a:pt x="1344" y="2449"/>
                    <a:pt x="1344" y="2449"/>
                    <a:pt x="1345" y="2449"/>
                  </a:cubicBezTo>
                  <a:cubicBezTo>
                    <a:pt x="1345" y="2448"/>
                    <a:pt x="1346" y="2448"/>
                    <a:pt x="1346" y="2448"/>
                  </a:cubicBezTo>
                  <a:cubicBezTo>
                    <a:pt x="1348" y="2446"/>
                    <a:pt x="1350" y="2445"/>
                    <a:pt x="1352" y="2444"/>
                  </a:cubicBezTo>
                  <a:cubicBezTo>
                    <a:pt x="1354" y="2443"/>
                    <a:pt x="1356" y="2442"/>
                    <a:pt x="1358" y="2441"/>
                  </a:cubicBezTo>
                  <a:cubicBezTo>
                    <a:pt x="1359" y="2441"/>
                    <a:pt x="1360" y="2440"/>
                    <a:pt x="1361" y="2440"/>
                  </a:cubicBezTo>
                  <a:cubicBezTo>
                    <a:pt x="1362" y="2439"/>
                    <a:pt x="1363" y="2439"/>
                    <a:pt x="1364" y="2438"/>
                  </a:cubicBezTo>
                  <a:cubicBezTo>
                    <a:pt x="1365" y="2438"/>
                    <a:pt x="1366" y="2438"/>
                    <a:pt x="1367" y="2437"/>
                  </a:cubicBezTo>
                  <a:cubicBezTo>
                    <a:pt x="1368" y="2437"/>
                    <a:pt x="1368" y="2437"/>
                    <a:pt x="1369" y="2437"/>
                  </a:cubicBezTo>
                  <a:cubicBezTo>
                    <a:pt x="1369" y="2436"/>
                    <a:pt x="1370" y="2436"/>
                    <a:pt x="1370" y="2436"/>
                  </a:cubicBezTo>
                  <a:cubicBezTo>
                    <a:pt x="1371" y="2436"/>
                    <a:pt x="1372" y="2435"/>
                    <a:pt x="1373" y="2435"/>
                  </a:cubicBezTo>
                  <a:cubicBezTo>
                    <a:pt x="1374" y="2435"/>
                    <a:pt x="1375" y="2435"/>
                    <a:pt x="1375" y="2434"/>
                  </a:cubicBezTo>
                  <a:cubicBezTo>
                    <a:pt x="1376" y="2434"/>
                    <a:pt x="1377" y="2434"/>
                    <a:pt x="1378" y="2433"/>
                  </a:cubicBezTo>
                  <a:cubicBezTo>
                    <a:pt x="1379" y="2433"/>
                    <a:pt x="1379" y="2433"/>
                    <a:pt x="1380" y="2433"/>
                  </a:cubicBezTo>
                  <a:cubicBezTo>
                    <a:pt x="1381" y="2433"/>
                    <a:pt x="1381" y="2432"/>
                    <a:pt x="1382" y="2432"/>
                  </a:cubicBezTo>
                  <a:cubicBezTo>
                    <a:pt x="1382" y="2432"/>
                    <a:pt x="1382" y="2432"/>
                    <a:pt x="1383" y="2432"/>
                  </a:cubicBezTo>
                  <a:cubicBezTo>
                    <a:pt x="1383" y="2432"/>
                    <a:pt x="1384" y="2432"/>
                    <a:pt x="1384" y="2433"/>
                  </a:cubicBezTo>
                  <a:cubicBezTo>
                    <a:pt x="1389" y="2434"/>
                    <a:pt x="1393" y="2435"/>
                    <a:pt x="1398" y="2436"/>
                  </a:cubicBezTo>
                  <a:cubicBezTo>
                    <a:pt x="1400" y="2436"/>
                    <a:pt x="1402" y="2436"/>
                    <a:pt x="1404" y="2437"/>
                  </a:cubicBezTo>
                  <a:cubicBezTo>
                    <a:pt x="1405" y="2437"/>
                    <a:pt x="1406" y="2437"/>
                    <a:pt x="1406" y="2437"/>
                  </a:cubicBezTo>
                  <a:cubicBezTo>
                    <a:pt x="1398" y="2443"/>
                    <a:pt x="1391" y="2451"/>
                    <a:pt x="1384" y="2462"/>
                  </a:cubicBezTo>
                  <a:cubicBezTo>
                    <a:pt x="1384" y="2462"/>
                    <a:pt x="1384" y="2462"/>
                    <a:pt x="1384" y="2462"/>
                  </a:cubicBezTo>
                  <a:cubicBezTo>
                    <a:pt x="1382" y="2462"/>
                    <a:pt x="1381" y="2463"/>
                    <a:pt x="1379" y="2464"/>
                  </a:cubicBezTo>
                  <a:cubicBezTo>
                    <a:pt x="1378" y="2464"/>
                    <a:pt x="1376" y="2465"/>
                    <a:pt x="1375" y="2466"/>
                  </a:cubicBezTo>
                  <a:cubicBezTo>
                    <a:pt x="1373" y="2467"/>
                    <a:pt x="1372" y="2468"/>
                    <a:pt x="1370" y="2469"/>
                  </a:cubicBezTo>
                  <a:cubicBezTo>
                    <a:pt x="1369" y="2471"/>
                    <a:pt x="1367" y="2472"/>
                    <a:pt x="1365" y="2473"/>
                  </a:cubicBezTo>
                  <a:cubicBezTo>
                    <a:pt x="1362" y="2476"/>
                    <a:pt x="1359" y="2479"/>
                    <a:pt x="1355" y="2482"/>
                  </a:cubicBezTo>
                  <a:cubicBezTo>
                    <a:pt x="1355" y="2483"/>
                    <a:pt x="1354" y="2484"/>
                    <a:pt x="1353" y="2485"/>
                  </a:cubicBezTo>
                  <a:cubicBezTo>
                    <a:pt x="1352" y="2486"/>
                    <a:pt x="1351" y="2486"/>
                    <a:pt x="1351" y="2487"/>
                  </a:cubicBezTo>
                  <a:cubicBezTo>
                    <a:pt x="1349" y="2489"/>
                    <a:pt x="1348" y="2491"/>
                    <a:pt x="1346" y="2493"/>
                  </a:cubicBezTo>
                  <a:cubicBezTo>
                    <a:pt x="1343" y="2497"/>
                    <a:pt x="1341" y="2501"/>
                    <a:pt x="1338" y="2505"/>
                  </a:cubicBezTo>
                  <a:cubicBezTo>
                    <a:pt x="1336" y="2510"/>
                    <a:pt x="1334" y="2514"/>
                    <a:pt x="1332" y="2519"/>
                  </a:cubicBezTo>
                  <a:cubicBezTo>
                    <a:pt x="1331" y="2521"/>
                    <a:pt x="1330" y="2523"/>
                    <a:pt x="1330" y="2526"/>
                  </a:cubicBezTo>
                  <a:cubicBezTo>
                    <a:pt x="1329" y="2527"/>
                    <a:pt x="1329" y="2528"/>
                    <a:pt x="1329" y="2529"/>
                  </a:cubicBezTo>
                  <a:cubicBezTo>
                    <a:pt x="1328" y="2530"/>
                    <a:pt x="1328" y="2531"/>
                    <a:pt x="1328" y="2532"/>
                  </a:cubicBezTo>
                  <a:cubicBezTo>
                    <a:pt x="1327" y="2537"/>
                    <a:pt x="1326" y="2541"/>
                    <a:pt x="1325" y="2545"/>
                  </a:cubicBezTo>
                  <a:cubicBezTo>
                    <a:pt x="1325" y="2547"/>
                    <a:pt x="1325" y="2550"/>
                    <a:pt x="1325" y="2551"/>
                  </a:cubicBezTo>
                  <a:cubicBezTo>
                    <a:pt x="1325" y="2553"/>
                    <a:pt x="1325" y="2555"/>
                    <a:pt x="1325" y="2557"/>
                  </a:cubicBezTo>
                  <a:cubicBezTo>
                    <a:pt x="1325" y="2559"/>
                    <a:pt x="1325" y="2561"/>
                    <a:pt x="1325" y="2562"/>
                  </a:cubicBezTo>
                  <a:cubicBezTo>
                    <a:pt x="1325" y="2564"/>
                    <a:pt x="1325" y="2566"/>
                    <a:pt x="1325" y="2567"/>
                  </a:cubicBezTo>
                  <a:cubicBezTo>
                    <a:pt x="1326" y="2569"/>
                    <a:pt x="1326" y="2570"/>
                    <a:pt x="1326" y="2571"/>
                  </a:cubicBezTo>
                  <a:cubicBezTo>
                    <a:pt x="1326" y="2573"/>
                    <a:pt x="1327" y="2574"/>
                    <a:pt x="1327" y="2575"/>
                  </a:cubicBezTo>
                  <a:cubicBezTo>
                    <a:pt x="1327" y="2577"/>
                    <a:pt x="1328" y="2578"/>
                    <a:pt x="1328" y="2580"/>
                  </a:cubicBezTo>
                  <a:cubicBezTo>
                    <a:pt x="1328" y="2581"/>
                    <a:pt x="1328" y="2581"/>
                    <a:pt x="1328" y="2581"/>
                  </a:cubicBezTo>
                  <a:cubicBezTo>
                    <a:pt x="1328" y="2581"/>
                    <a:pt x="1328" y="2581"/>
                    <a:pt x="1328" y="2579"/>
                  </a:cubicBezTo>
                  <a:cubicBezTo>
                    <a:pt x="1328" y="2578"/>
                    <a:pt x="1328" y="2577"/>
                    <a:pt x="1328" y="2575"/>
                  </a:cubicBezTo>
                  <a:cubicBezTo>
                    <a:pt x="1328" y="2574"/>
                    <a:pt x="1328" y="2572"/>
                    <a:pt x="1328" y="2571"/>
                  </a:cubicBezTo>
                  <a:cubicBezTo>
                    <a:pt x="1328" y="2570"/>
                    <a:pt x="1328" y="2569"/>
                    <a:pt x="1329" y="2567"/>
                  </a:cubicBezTo>
                  <a:cubicBezTo>
                    <a:pt x="1329" y="2566"/>
                    <a:pt x="1329" y="2564"/>
                    <a:pt x="1329" y="2563"/>
                  </a:cubicBezTo>
                  <a:cubicBezTo>
                    <a:pt x="1329" y="2561"/>
                    <a:pt x="1329" y="2559"/>
                    <a:pt x="1329" y="2557"/>
                  </a:cubicBezTo>
                  <a:cubicBezTo>
                    <a:pt x="1330" y="2554"/>
                    <a:pt x="1330" y="2550"/>
                    <a:pt x="1331" y="2546"/>
                  </a:cubicBezTo>
                  <a:cubicBezTo>
                    <a:pt x="1332" y="2542"/>
                    <a:pt x="1333" y="2538"/>
                    <a:pt x="1335" y="2534"/>
                  </a:cubicBezTo>
                  <a:cubicBezTo>
                    <a:pt x="1336" y="2530"/>
                    <a:pt x="1337" y="2526"/>
                    <a:pt x="1339" y="2522"/>
                  </a:cubicBezTo>
                  <a:cubicBezTo>
                    <a:pt x="1341" y="2517"/>
                    <a:pt x="1343" y="2513"/>
                    <a:pt x="1345" y="2509"/>
                  </a:cubicBezTo>
                  <a:cubicBezTo>
                    <a:pt x="1347" y="2505"/>
                    <a:pt x="1350" y="2501"/>
                    <a:pt x="1352" y="2497"/>
                  </a:cubicBezTo>
                  <a:cubicBezTo>
                    <a:pt x="1355" y="2494"/>
                    <a:pt x="1358" y="2490"/>
                    <a:pt x="1361" y="2487"/>
                  </a:cubicBezTo>
                  <a:cubicBezTo>
                    <a:pt x="1363" y="2484"/>
                    <a:pt x="1366" y="2480"/>
                    <a:pt x="1369" y="2478"/>
                  </a:cubicBezTo>
                  <a:cubicBezTo>
                    <a:pt x="1372" y="2475"/>
                    <a:pt x="1375" y="2472"/>
                    <a:pt x="1378" y="2470"/>
                  </a:cubicBezTo>
                  <a:cubicBezTo>
                    <a:pt x="1378" y="2470"/>
                    <a:pt x="1379" y="2469"/>
                    <a:pt x="1379" y="2469"/>
                  </a:cubicBezTo>
                  <a:cubicBezTo>
                    <a:pt x="1371" y="2482"/>
                    <a:pt x="1365" y="2499"/>
                    <a:pt x="1361" y="2520"/>
                  </a:cubicBezTo>
                  <a:cubicBezTo>
                    <a:pt x="1364" y="2513"/>
                    <a:pt x="1368" y="2506"/>
                    <a:pt x="1372" y="2499"/>
                  </a:cubicBezTo>
                  <a:cubicBezTo>
                    <a:pt x="1372" y="2499"/>
                    <a:pt x="1372" y="2499"/>
                    <a:pt x="1372" y="2499"/>
                  </a:cubicBezTo>
                  <a:cubicBezTo>
                    <a:pt x="1371" y="2502"/>
                    <a:pt x="1370" y="2504"/>
                    <a:pt x="1369" y="2506"/>
                  </a:cubicBezTo>
                  <a:cubicBezTo>
                    <a:pt x="1369" y="2507"/>
                    <a:pt x="1369" y="2508"/>
                    <a:pt x="1368" y="2509"/>
                  </a:cubicBezTo>
                  <a:cubicBezTo>
                    <a:pt x="1368" y="2510"/>
                    <a:pt x="1368" y="2511"/>
                    <a:pt x="1367" y="2512"/>
                  </a:cubicBezTo>
                  <a:cubicBezTo>
                    <a:pt x="1367" y="2513"/>
                    <a:pt x="1366" y="2514"/>
                    <a:pt x="1366" y="2516"/>
                  </a:cubicBezTo>
                  <a:cubicBezTo>
                    <a:pt x="1366" y="2517"/>
                    <a:pt x="1365" y="2518"/>
                    <a:pt x="1365" y="2519"/>
                  </a:cubicBezTo>
                  <a:cubicBezTo>
                    <a:pt x="1364" y="2521"/>
                    <a:pt x="1364" y="2524"/>
                    <a:pt x="1363" y="2526"/>
                  </a:cubicBezTo>
                  <a:cubicBezTo>
                    <a:pt x="1362" y="2531"/>
                    <a:pt x="1361" y="2535"/>
                    <a:pt x="1360" y="2540"/>
                  </a:cubicBezTo>
                  <a:cubicBezTo>
                    <a:pt x="1359" y="2545"/>
                    <a:pt x="1359" y="2550"/>
                    <a:pt x="1358" y="2555"/>
                  </a:cubicBezTo>
                  <a:cubicBezTo>
                    <a:pt x="1358" y="2560"/>
                    <a:pt x="1357" y="2565"/>
                    <a:pt x="1357" y="2570"/>
                  </a:cubicBezTo>
                  <a:cubicBezTo>
                    <a:pt x="1357" y="2575"/>
                    <a:pt x="1358" y="2580"/>
                    <a:pt x="1358" y="2584"/>
                  </a:cubicBezTo>
                  <a:cubicBezTo>
                    <a:pt x="1358" y="2589"/>
                    <a:pt x="1359" y="2594"/>
                    <a:pt x="1360" y="2599"/>
                  </a:cubicBezTo>
                  <a:cubicBezTo>
                    <a:pt x="1360" y="2602"/>
                    <a:pt x="1360" y="2604"/>
                    <a:pt x="1361" y="2606"/>
                  </a:cubicBezTo>
                  <a:cubicBezTo>
                    <a:pt x="1361" y="2609"/>
                    <a:pt x="1362" y="2611"/>
                    <a:pt x="1362" y="2613"/>
                  </a:cubicBezTo>
                  <a:cubicBezTo>
                    <a:pt x="1363" y="2616"/>
                    <a:pt x="1363" y="2618"/>
                    <a:pt x="1364" y="2620"/>
                  </a:cubicBezTo>
                  <a:cubicBezTo>
                    <a:pt x="1365" y="2622"/>
                    <a:pt x="1365" y="2622"/>
                    <a:pt x="1365" y="2622"/>
                  </a:cubicBezTo>
                  <a:cubicBezTo>
                    <a:pt x="1365" y="2623"/>
                    <a:pt x="1365" y="2623"/>
                    <a:pt x="1365" y="2623"/>
                  </a:cubicBezTo>
                  <a:cubicBezTo>
                    <a:pt x="1365" y="2623"/>
                    <a:pt x="1365" y="2623"/>
                    <a:pt x="1365" y="2623"/>
                  </a:cubicBezTo>
                  <a:cubicBezTo>
                    <a:pt x="1365" y="2624"/>
                    <a:pt x="1365" y="2624"/>
                    <a:pt x="1365" y="2624"/>
                  </a:cubicBezTo>
                  <a:cubicBezTo>
                    <a:pt x="1365" y="2625"/>
                    <a:pt x="1366" y="2626"/>
                    <a:pt x="1366" y="2627"/>
                  </a:cubicBezTo>
                  <a:cubicBezTo>
                    <a:pt x="1367" y="2629"/>
                    <a:pt x="1368" y="2631"/>
                    <a:pt x="1368" y="2634"/>
                  </a:cubicBezTo>
                  <a:cubicBezTo>
                    <a:pt x="1369" y="2636"/>
                    <a:pt x="1370" y="2638"/>
                    <a:pt x="1371" y="2640"/>
                  </a:cubicBezTo>
                  <a:cubicBezTo>
                    <a:pt x="1373" y="2644"/>
                    <a:pt x="1374" y="2648"/>
                    <a:pt x="1376" y="2652"/>
                  </a:cubicBezTo>
                  <a:cubicBezTo>
                    <a:pt x="1377" y="2654"/>
                    <a:pt x="1378" y="2656"/>
                    <a:pt x="1379" y="2657"/>
                  </a:cubicBezTo>
                  <a:cubicBezTo>
                    <a:pt x="1380" y="2659"/>
                    <a:pt x="1381" y="2661"/>
                    <a:pt x="1382" y="2663"/>
                  </a:cubicBezTo>
                  <a:cubicBezTo>
                    <a:pt x="1383" y="2665"/>
                    <a:pt x="1384" y="2666"/>
                    <a:pt x="1385" y="2668"/>
                  </a:cubicBezTo>
                  <a:cubicBezTo>
                    <a:pt x="1385" y="2669"/>
                    <a:pt x="1386" y="2670"/>
                    <a:pt x="1386" y="2670"/>
                  </a:cubicBezTo>
                  <a:cubicBezTo>
                    <a:pt x="1387" y="2671"/>
                    <a:pt x="1387" y="2672"/>
                    <a:pt x="1387" y="2673"/>
                  </a:cubicBezTo>
                  <a:cubicBezTo>
                    <a:pt x="1389" y="2676"/>
                    <a:pt x="1391" y="2679"/>
                    <a:pt x="1393" y="2682"/>
                  </a:cubicBezTo>
                  <a:cubicBezTo>
                    <a:pt x="1395" y="2685"/>
                    <a:pt x="1397" y="2687"/>
                    <a:pt x="1398" y="2690"/>
                  </a:cubicBezTo>
                  <a:cubicBezTo>
                    <a:pt x="1402" y="2695"/>
                    <a:pt x="1405" y="2699"/>
                    <a:pt x="1407" y="2702"/>
                  </a:cubicBezTo>
                  <a:cubicBezTo>
                    <a:pt x="1410" y="2706"/>
                    <a:pt x="1412" y="2708"/>
                    <a:pt x="1413" y="2710"/>
                  </a:cubicBezTo>
                  <a:cubicBezTo>
                    <a:pt x="1415" y="2712"/>
                    <a:pt x="1415" y="2713"/>
                    <a:pt x="1415" y="2713"/>
                  </a:cubicBezTo>
                  <a:cubicBezTo>
                    <a:pt x="1415" y="2713"/>
                    <a:pt x="1413" y="2709"/>
                    <a:pt x="1409" y="2701"/>
                  </a:cubicBezTo>
                  <a:cubicBezTo>
                    <a:pt x="1406" y="2698"/>
                    <a:pt x="1404" y="2693"/>
                    <a:pt x="1401" y="2688"/>
                  </a:cubicBezTo>
                  <a:cubicBezTo>
                    <a:pt x="1398" y="2683"/>
                    <a:pt x="1395" y="2677"/>
                    <a:pt x="1391" y="2671"/>
                  </a:cubicBezTo>
                  <a:cubicBezTo>
                    <a:pt x="1391" y="2670"/>
                    <a:pt x="1391" y="2669"/>
                    <a:pt x="1390" y="2668"/>
                  </a:cubicBezTo>
                  <a:cubicBezTo>
                    <a:pt x="1390" y="2667"/>
                    <a:pt x="1389" y="2666"/>
                    <a:pt x="1389" y="2666"/>
                  </a:cubicBezTo>
                  <a:cubicBezTo>
                    <a:pt x="1388" y="2664"/>
                    <a:pt x="1387" y="2662"/>
                    <a:pt x="1386" y="2660"/>
                  </a:cubicBezTo>
                  <a:cubicBezTo>
                    <a:pt x="1385" y="2657"/>
                    <a:pt x="1383" y="2653"/>
                    <a:pt x="1382" y="2649"/>
                  </a:cubicBezTo>
                  <a:cubicBezTo>
                    <a:pt x="1380" y="2646"/>
                    <a:pt x="1378" y="2642"/>
                    <a:pt x="1377" y="2638"/>
                  </a:cubicBezTo>
                  <a:cubicBezTo>
                    <a:pt x="1376" y="2636"/>
                    <a:pt x="1375" y="2633"/>
                    <a:pt x="1375" y="2631"/>
                  </a:cubicBezTo>
                  <a:cubicBezTo>
                    <a:pt x="1374" y="2629"/>
                    <a:pt x="1373" y="2627"/>
                    <a:pt x="1373" y="2625"/>
                  </a:cubicBezTo>
                  <a:cubicBezTo>
                    <a:pt x="1373" y="2624"/>
                    <a:pt x="1372" y="2623"/>
                    <a:pt x="1372" y="2622"/>
                  </a:cubicBezTo>
                  <a:cubicBezTo>
                    <a:pt x="1372" y="2621"/>
                    <a:pt x="1372" y="2621"/>
                    <a:pt x="1372" y="2621"/>
                  </a:cubicBezTo>
                  <a:cubicBezTo>
                    <a:pt x="1372" y="2621"/>
                    <a:pt x="1372" y="2621"/>
                    <a:pt x="1372" y="2621"/>
                  </a:cubicBezTo>
                  <a:cubicBezTo>
                    <a:pt x="1371" y="2620"/>
                    <a:pt x="1371" y="2620"/>
                    <a:pt x="1371" y="2620"/>
                  </a:cubicBezTo>
                  <a:cubicBezTo>
                    <a:pt x="1371" y="2618"/>
                    <a:pt x="1371" y="2618"/>
                    <a:pt x="1371" y="2618"/>
                  </a:cubicBezTo>
                  <a:cubicBezTo>
                    <a:pt x="1371" y="2618"/>
                    <a:pt x="1371" y="2618"/>
                    <a:pt x="1371" y="2617"/>
                  </a:cubicBezTo>
                  <a:cubicBezTo>
                    <a:pt x="1372" y="2619"/>
                    <a:pt x="1373" y="2620"/>
                    <a:pt x="1374" y="2621"/>
                  </a:cubicBezTo>
                  <a:cubicBezTo>
                    <a:pt x="1375" y="2623"/>
                    <a:pt x="1377" y="2626"/>
                    <a:pt x="1380" y="2628"/>
                  </a:cubicBezTo>
                  <a:cubicBezTo>
                    <a:pt x="1384" y="2633"/>
                    <a:pt x="1389" y="2639"/>
                    <a:pt x="1395" y="2646"/>
                  </a:cubicBezTo>
                  <a:cubicBezTo>
                    <a:pt x="1397" y="2647"/>
                    <a:pt x="1398" y="2649"/>
                    <a:pt x="1400" y="2651"/>
                  </a:cubicBezTo>
                  <a:cubicBezTo>
                    <a:pt x="1401" y="2652"/>
                    <a:pt x="1403" y="2654"/>
                    <a:pt x="1404" y="2656"/>
                  </a:cubicBezTo>
                  <a:cubicBezTo>
                    <a:pt x="1407" y="2659"/>
                    <a:pt x="1410" y="2662"/>
                    <a:pt x="1414" y="2665"/>
                  </a:cubicBezTo>
                  <a:cubicBezTo>
                    <a:pt x="1417" y="2669"/>
                    <a:pt x="1420" y="2672"/>
                    <a:pt x="1423" y="2675"/>
                  </a:cubicBezTo>
                  <a:cubicBezTo>
                    <a:pt x="1425" y="2677"/>
                    <a:pt x="1427" y="2678"/>
                    <a:pt x="1428" y="2680"/>
                  </a:cubicBezTo>
                  <a:cubicBezTo>
                    <a:pt x="1430" y="2681"/>
                    <a:pt x="1431" y="2683"/>
                    <a:pt x="1433" y="2684"/>
                  </a:cubicBezTo>
                  <a:cubicBezTo>
                    <a:pt x="1439" y="2690"/>
                    <a:pt x="1444" y="2696"/>
                    <a:pt x="1448" y="2701"/>
                  </a:cubicBezTo>
                  <a:cubicBezTo>
                    <a:pt x="1449" y="2702"/>
                    <a:pt x="1449" y="2703"/>
                    <a:pt x="1450" y="2703"/>
                  </a:cubicBezTo>
                  <a:cubicBezTo>
                    <a:pt x="1450" y="2704"/>
                    <a:pt x="1451" y="2705"/>
                    <a:pt x="1451" y="2705"/>
                  </a:cubicBezTo>
                  <a:cubicBezTo>
                    <a:pt x="1452" y="2706"/>
                    <a:pt x="1452" y="2706"/>
                    <a:pt x="1452" y="2707"/>
                  </a:cubicBezTo>
                  <a:cubicBezTo>
                    <a:pt x="1453" y="2708"/>
                    <a:pt x="1453" y="2708"/>
                    <a:pt x="1453" y="2709"/>
                  </a:cubicBezTo>
                  <a:cubicBezTo>
                    <a:pt x="1454" y="2710"/>
                    <a:pt x="1455" y="2711"/>
                    <a:pt x="1455" y="2712"/>
                  </a:cubicBezTo>
                  <a:cubicBezTo>
                    <a:pt x="1456" y="2713"/>
                    <a:pt x="1456" y="2714"/>
                    <a:pt x="1457" y="2715"/>
                  </a:cubicBezTo>
                  <a:cubicBezTo>
                    <a:pt x="1457" y="2716"/>
                    <a:pt x="1457" y="2717"/>
                    <a:pt x="1457" y="2718"/>
                  </a:cubicBezTo>
                  <a:cubicBezTo>
                    <a:pt x="1458" y="2718"/>
                    <a:pt x="1458" y="2719"/>
                    <a:pt x="1458" y="2720"/>
                  </a:cubicBezTo>
                  <a:cubicBezTo>
                    <a:pt x="1458" y="2721"/>
                    <a:pt x="1459" y="2721"/>
                    <a:pt x="1459" y="2721"/>
                  </a:cubicBezTo>
                  <a:cubicBezTo>
                    <a:pt x="1459" y="2721"/>
                    <a:pt x="1459" y="2721"/>
                    <a:pt x="1459" y="2720"/>
                  </a:cubicBezTo>
                  <a:cubicBezTo>
                    <a:pt x="1458" y="2719"/>
                    <a:pt x="1459" y="2718"/>
                    <a:pt x="1458" y="2718"/>
                  </a:cubicBezTo>
                  <a:cubicBezTo>
                    <a:pt x="1458" y="2717"/>
                    <a:pt x="1458" y="2716"/>
                    <a:pt x="1458" y="2715"/>
                  </a:cubicBezTo>
                  <a:cubicBezTo>
                    <a:pt x="1458" y="2714"/>
                    <a:pt x="1458" y="2713"/>
                    <a:pt x="1457" y="2711"/>
                  </a:cubicBezTo>
                  <a:cubicBezTo>
                    <a:pt x="1457" y="2711"/>
                    <a:pt x="1457" y="2710"/>
                    <a:pt x="1457" y="2710"/>
                  </a:cubicBezTo>
                  <a:cubicBezTo>
                    <a:pt x="1457" y="2709"/>
                    <a:pt x="1456" y="2708"/>
                    <a:pt x="1456" y="2708"/>
                  </a:cubicBezTo>
                  <a:cubicBezTo>
                    <a:pt x="1455" y="2705"/>
                    <a:pt x="1454" y="2702"/>
                    <a:pt x="1452" y="2699"/>
                  </a:cubicBezTo>
                  <a:cubicBezTo>
                    <a:pt x="1450" y="2696"/>
                    <a:pt x="1448" y="2692"/>
                    <a:pt x="1446" y="2689"/>
                  </a:cubicBezTo>
                  <a:cubicBezTo>
                    <a:pt x="1443" y="2686"/>
                    <a:pt x="1441" y="2683"/>
                    <a:pt x="1438" y="2679"/>
                  </a:cubicBezTo>
                  <a:cubicBezTo>
                    <a:pt x="1437" y="2679"/>
                    <a:pt x="1436" y="2678"/>
                    <a:pt x="1436" y="2677"/>
                  </a:cubicBezTo>
                  <a:cubicBezTo>
                    <a:pt x="1435" y="2676"/>
                    <a:pt x="1434" y="2675"/>
                    <a:pt x="1433" y="2675"/>
                  </a:cubicBezTo>
                  <a:cubicBezTo>
                    <a:pt x="1432" y="2673"/>
                    <a:pt x="1430" y="2671"/>
                    <a:pt x="1429" y="2670"/>
                  </a:cubicBezTo>
                  <a:cubicBezTo>
                    <a:pt x="1426" y="2666"/>
                    <a:pt x="1423" y="2663"/>
                    <a:pt x="1419" y="2660"/>
                  </a:cubicBezTo>
                  <a:cubicBezTo>
                    <a:pt x="1416" y="2657"/>
                    <a:pt x="1413" y="2653"/>
                    <a:pt x="1410" y="2650"/>
                  </a:cubicBezTo>
                  <a:cubicBezTo>
                    <a:pt x="1408" y="2649"/>
                    <a:pt x="1406" y="2647"/>
                    <a:pt x="1405" y="2645"/>
                  </a:cubicBezTo>
                  <a:cubicBezTo>
                    <a:pt x="1403" y="2644"/>
                    <a:pt x="1402" y="2642"/>
                    <a:pt x="1400" y="2641"/>
                  </a:cubicBezTo>
                  <a:cubicBezTo>
                    <a:pt x="1394" y="2635"/>
                    <a:pt x="1388" y="2630"/>
                    <a:pt x="1383" y="2625"/>
                  </a:cubicBezTo>
                  <a:cubicBezTo>
                    <a:pt x="1380" y="2623"/>
                    <a:pt x="1378" y="2621"/>
                    <a:pt x="1376" y="2619"/>
                  </a:cubicBezTo>
                  <a:cubicBezTo>
                    <a:pt x="1374" y="2617"/>
                    <a:pt x="1372" y="2615"/>
                    <a:pt x="1370" y="2614"/>
                  </a:cubicBezTo>
                  <a:cubicBezTo>
                    <a:pt x="1370" y="2614"/>
                    <a:pt x="1370" y="2614"/>
                    <a:pt x="1370" y="2614"/>
                  </a:cubicBezTo>
                  <a:cubicBezTo>
                    <a:pt x="1370" y="2613"/>
                    <a:pt x="1370" y="2612"/>
                    <a:pt x="1369" y="2612"/>
                  </a:cubicBezTo>
                  <a:cubicBezTo>
                    <a:pt x="1369" y="2607"/>
                    <a:pt x="1368" y="2603"/>
                    <a:pt x="1367" y="2598"/>
                  </a:cubicBezTo>
                  <a:cubicBezTo>
                    <a:pt x="1366" y="2593"/>
                    <a:pt x="1366" y="2589"/>
                    <a:pt x="1366" y="2584"/>
                  </a:cubicBezTo>
                  <a:cubicBezTo>
                    <a:pt x="1365" y="2579"/>
                    <a:pt x="1365" y="2574"/>
                    <a:pt x="1365" y="2570"/>
                  </a:cubicBezTo>
                  <a:cubicBezTo>
                    <a:pt x="1365" y="2565"/>
                    <a:pt x="1366" y="2560"/>
                    <a:pt x="1366" y="2555"/>
                  </a:cubicBezTo>
                  <a:cubicBezTo>
                    <a:pt x="1366" y="2551"/>
                    <a:pt x="1367" y="2546"/>
                    <a:pt x="1368" y="2541"/>
                  </a:cubicBezTo>
                  <a:cubicBezTo>
                    <a:pt x="1368" y="2537"/>
                    <a:pt x="1369" y="2532"/>
                    <a:pt x="1370" y="2528"/>
                  </a:cubicBezTo>
                  <a:cubicBezTo>
                    <a:pt x="1371" y="2525"/>
                    <a:pt x="1371" y="2523"/>
                    <a:pt x="1372" y="2521"/>
                  </a:cubicBezTo>
                  <a:cubicBezTo>
                    <a:pt x="1372" y="2520"/>
                    <a:pt x="1373" y="2519"/>
                    <a:pt x="1373" y="2518"/>
                  </a:cubicBezTo>
                  <a:cubicBezTo>
                    <a:pt x="1373" y="2517"/>
                    <a:pt x="1374" y="2516"/>
                    <a:pt x="1374" y="2514"/>
                  </a:cubicBezTo>
                  <a:cubicBezTo>
                    <a:pt x="1376" y="2506"/>
                    <a:pt x="1380" y="2498"/>
                    <a:pt x="1383" y="2490"/>
                  </a:cubicBezTo>
                  <a:cubicBezTo>
                    <a:pt x="1385" y="2487"/>
                    <a:pt x="1386" y="2483"/>
                    <a:pt x="1388" y="2480"/>
                  </a:cubicBezTo>
                  <a:cubicBezTo>
                    <a:pt x="1389" y="2478"/>
                    <a:pt x="1390" y="2476"/>
                    <a:pt x="1391" y="2474"/>
                  </a:cubicBezTo>
                  <a:cubicBezTo>
                    <a:pt x="1392" y="2473"/>
                    <a:pt x="1393" y="2471"/>
                    <a:pt x="1394" y="2470"/>
                  </a:cubicBezTo>
                  <a:cubicBezTo>
                    <a:pt x="1395" y="2468"/>
                    <a:pt x="1395" y="2467"/>
                    <a:pt x="1396" y="2466"/>
                  </a:cubicBezTo>
                  <a:cubicBezTo>
                    <a:pt x="1425" y="2434"/>
                    <a:pt x="1454" y="2428"/>
                    <a:pt x="1486" y="2433"/>
                  </a:cubicBezTo>
                  <a:cubicBezTo>
                    <a:pt x="1486" y="2433"/>
                    <a:pt x="1487" y="2434"/>
                    <a:pt x="1487" y="2435"/>
                  </a:cubicBezTo>
                  <a:cubicBezTo>
                    <a:pt x="1485" y="2438"/>
                    <a:pt x="1482" y="2440"/>
                    <a:pt x="1479" y="2442"/>
                  </a:cubicBezTo>
                  <a:cubicBezTo>
                    <a:pt x="1476" y="2445"/>
                    <a:pt x="1472" y="2448"/>
                    <a:pt x="1467" y="2450"/>
                  </a:cubicBezTo>
                  <a:cubicBezTo>
                    <a:pt x="1465" y="2452"/>
                    <a:pt x="1462" y="2453"/>
                    <a:pt x="1460" y="2454"/>
                  </a:cubicBezTo>
                  <a:cubicBezTo>
                    <a:pt x="1459" y="2454"/>
                    <a:pt x="1457" y="2455"/>
                    <a:pt x="1456" y="2456"/>
                  </a:cubicBezTo>
                  <a:cubicBezTo>
                    <a:pt x="1455" y="2456"/>
                    <a:pt x="1453" y="2457"/>
                    <a:pt x="1452" y="2457"/>
                  </a:cubicBezTo>
                  <a:cubicBezTo>
                    <a:pt x="1449" y="2459"/>
                    <a:pt x="1447" y="2460"/>
                    <a:pt x="1444" y="2461"/>
                  </a:cubicBezTo>
                  <a:cubicBezTo>
                    <a:pt x="1441" y="2462"/>
                    <a:pt x="1438" y="2464"/>
                    <a:pt x="1436" y="2465"/>
                  </a:cubicBezTo>
                  <a:cubicBezTo>
                    <a:pt x="1433" y="2467"/>
                    <a:pt x="1430" y="2468"/>
                    <a:pt x="1427" y="2470"/>
                  </a:cubicBezTo>
                  <a:cubicBezTo>
                    <a:pt x="1424" y="2472"/>
                    <a:pt x="1422" y="2474"/>
                    <a:pt x="1419" y="2476"/>
                  </a:cubicBezTo>
                  <a:cubicBezTo>
                    <a:pt x="1419" y="2476"/>
                    <a:pt x="1418" y="2477"/>
                    <a:pt x="1417" y="2478"/>
                  </a:cubicBezTo>
                  <a:cubicBezTo>
                    <a:pt x="1417" y="2478"/>
                    <a:pt x="1416" y="2479"/>
                    <a:pt x="1416" y="2479"/>
                  </a:cubicBezTo>
                  <a:cubicBezTo>
                    <a:pt x="1414" y="2481"/>
                    <a:pt x="1414" y="2481"/>
                    <a:pt x="1414" y="2481"/>
                  </a:cubicBezTo>
                  <a:cubicBezTo>
                    <a:pt x="1413" y="2482"/>
                    <a:pt x="1413" y="2482"/>
                    <a:pt x="1412" y="2483"/>
                  </a:cubicBezTo>
                  <a:cubicBezTo>
                    <a:pt x="1411" y="2484"/>
                    <a:pt x="1411" y="2484"/>
                    <a:pt x="1411" y="2484"/>
                  </a:cubicBezTo>
                  <a:cubicBezTo>
                    <a:pt x="1411" y="2484"/>
                    <a:pt x="1411" y="2484"/>
                    <a:pt x="1411" y="2484"/>
                  </a:cubicBezTo>
                  <a:cubicBezTo>
                    <a:pt x="1411" y="2484"/>
                    <a:pt x="1411" y="2484"/>
                    <a:pt x="1411" y="2484"/>
                  </a:cubicBezTo>
                  <a:cubicBezTo>
                    <a:pt x="1411" y="2484"/>
                    <a:pt x="1411" y="2484"/>
                    <a:pt x="1411" y="2484"/>
                  </a:cubicBezTo>
                  <a:cubicBezTo>
                    <a:pt x="1411" y="2485"/>
                    <a:pt x="1411" y="2485"/>
                    <a:pt x="1411" y="2485"/>
                  </a:cubicBezTo>
                  <a:cubicBezTo>
                    <a:pt x="1411" y="2485"/>
                    <a:pt x="1411" y="2485"/>
                    <a:pt x="1411" y="2485"/>
                  </a:cubicBezTo>
                  <a:cubicBezTo>
                    <a:pt x="1410" y="2486"/>
                    <a:pt x="1410" y="2486"/>
                    <a:pt x="1410" y="2486"/>
                  </a:cubicBezTo>
                  <a:cubicBezTo>
                    <a:pt x="1410" y="2487"/>
                    <a:pt x="1410" y="2487"/>
                    <a:pt x="1410" y="2487"/>
                  </a:cubicBezTo>
                  <a:cubicBezTo>
                    <a:pt x="1409" y="2487"/>
                    <a:pt x="1409" y="2487"/>
                    <a:pt x="1409" y="2487"/>
                  </a:cubicBezTo>
                  <a:cubicBezTo>
                    <a:pt x="1409" y="2488"/>
                    <a:pt x="1408" y="2489"/>
                    <a:pt x="1408" y="2489"/>
                  </a:cubicBezTo>
                  <a:cubicBezTo>
                    <a:pt x="1407" y="2490"/>
                    <a:pt x="1407" y="2491"/>
                    <a:pt x="1407" y="2491"/>
                  </a:cubicBezTo>
                  <a:cubicBezTo>
                    <a:pt x="1403" y="2497"/>
                    <a:pt x="1401" y="2503"/>
                    <a:pt x="1400" y="2509"/>
                  </a:cubicBezTo>
                  <a:cubicBezTo>
                    <a:pt x="1398" y="2515"/>
                    <a:pt x="1397" y="2521"/>
                    <a:pt x="1396" y="2526"/>
                  </a:cubicBezTo>
                  <a:cubicBezTo>
                    <a:pt x="1395" y="2531"/>
                    <a:pt x="1395" y="2536"/>
                    <a:pt x="1395" y="2541"/>
                  </a:cubicBezTo>
                  <a:cubicBezTo>
                    <a:pt x="1394" y="2546"/>
                    <a:pt x="1395" y="2551"/>
                    <a:pt x="1396" y="2555"/>
                  </a:cubicBezTo>
                  <a:cubicBezTo>
                    <a:pt x="1397" y="2558"/>
                    <a:pt x="1399" y="2561"/>
                    <a:pt x="1401" y="2564"/>
                  </a:cubicBezTo>
                  <a:cubicBezTo>
                    <a:pt x="1403" y="2566"/>
                    <a:pt x="1405" y="2567"/>
                    <a:pt x="1406" y="2568"/>
                  </a:cubicBezTo>
                  <a:cubicBezTo>
                    <a:pt x="1407" y="2568"/>
                    <a:pt x="1407" y="2568"/>
                    <a:pt x="1408" y="2568"/>
                  </a:cubicBezTo>
                  <a:cubicBezTo>
                    <a:pt x="1408" y="2569"/>
                    <a:pt x="1408" y="2569"/>
                    <a:pt x="1408" y="2569"/>
                  </a:cubicBezTo>
                  <a:cubicBezTo>
                    <a:pt x="1408" y="2569"/>
                    <a:pt x="1408" y="2568"/>
                    <a:pt x="1408" y="2568"/>
                  </a:cubicBezTo>
                  <a:cubicBezTo>
                    <a:pt x="1407" y="2568"/>
                    <a:pt x="1407" y="2568"/>
                    <a:pt x="1406" y="2567"/>
                  </a:cubicBezTo>
                  <a:cubicBezTo>
                    <a:pt x="1405" y="2566"/>
                    <a:pt x="1404" y="2565"/>
                    <a:pt x="1402" y="2563"/>
                  </a:cubicBezTo>
                  <a:cubicBezTo>
                    <a:pt x="1401" y="2560"/>
                    <a:pt x="1400" y="2557"/>
                    <a:pt x="1399" y="2554"/>
                  </a:cubicBezTo>
                  <a:cubicBezTo>
                    <a:pt x="1399" y="2552"/>
                    <a:pt x="1399" y="2550"/>
                    <a:pt x="1399" y="2548"/>
                  </a:cubicBezTo>
                  <a:cubicBezTo>
                    <a:pt x="1399" y="2546"/>
                    <a:pt x="1399" y="2544"/>
                    <a:pt x="1399" y="2542"/>
                  </a:cubicBezTo>
                  <a:cubicBezTo>
                    <a:pt x="1400" y="2537"/>
                    <a:pt x="1401" y="2532"/>
                    <a:pt x="1402" y="2527"/>
                  </a:cubicBezTo>
                  <a:cubicBezTo>
                    <a:pt x="1403" y="2524"/>
                    <a:pt x="1404" y="2520"/>
                    <a:pt x="1405" y="2516"/>
                  </a:cubicBezTo>
                  <a:cubicBezTo>
                    <a:pt x="1405" y="2517"/>
                    <a:pt x="1405" y="2517"/>
                    <a:pt x="1405" y="2518"/>
                  </a:cubicBezTo>
                  <a:cubicBezTo>
                    <a:pt x="1405" y="2518"/>
                    <a:pt x="1405" y="2519"/>
                    <a:pt x="1405" y="2520"/>
                  </a:cubicBezTo>
                  <a:cubicBezTo>
                    <a:pt x="1405" y="2521"/>
                    <a:pt x="1406" y="2522"/>
                    <a:pt x="1406" y="2522"/>
                  </a:cubicBezTo>
                  <a:cubicBezTo>
                    <a:pt x="1406" y="2524"/>
                    <a:pt x="1407" y="2526"/>
                    <a:pt x="1407" y="2527"/>
                  </a:cubicBezTo>
                  <a:cubicBezTo>
                    <a:pt x="1408" y="2529"/>
                    <a:pt x="1408" y="2530"/>
                    <a:pt x="1409" y="2532"/>
                  </a:cubicBezTo>
                  <a:cubicBezTo>
                    <a:pt x="1409" y="2532"/>
                    <a:pt x="1409" y="2533"/>
                    <a:pt x="1410" y="2534"/>
                  </a:cubicBezTo>
                  <a:cubicBezTo>
                    <a:pt x="1410" y="2535"/>
                    <a:pt x="1410" y="2535"/>
                    <a:pt x="1410" y="2535"/>
                  </a:cubicBezTo>
                  <a:cubicBezTo>
                    <a:pt x="1411" y="2536"/>
                    <a:pt x="1411" y="2536"/>
                    <a:pt x="1411" y="2536"/>
                  </a:cubicBezTo>
                  <a:cubicBezTo>
                    <a:pt x="1411" y="2536"/>
                    <a:pt x="1411" y="2536"/>
                    <a:pt x="1411" y="2536"/>
                  </a:cubicBezTo>
                  <a:cubicBezTo>
                    <a:pt x="1411" y="2536"/>
                    <a:pt x="1411" y="2536"/>
                    <a:pt x="1411" y="2536"/>
                  </a:cubicBezTo>
                  <a:cubicBezTo>
                    <a:pt x="1411" y="2536"/>
                    <a:pt x="1411" y="2536"/>
                    <a:pt x="1411" y="2536"/>
                  </a:cubicBezTo>
                  <a:cubicBezTo>
                    <a:pt x="1411" y="2536"/>
                    <a:pt x="1411" y="2536"/>
                    <a:pt x="1411" y="2536"/>
                  </a:cubicBezTo>
                  <a:cubicBezTo>
                    <a:pt x="1412" y="2539"/>
                    <a:pt x="1415" y="2542"/>
                    <a:pt x="1416" y="2544"/>
                  </a:cubicBezTo>
                  <a:cubicBezTo>
                    <a:pt x="1418" y="2545"/>
                    <a:pt x="1419" y="2547"/>
                    <a:pt x="1420" y="2548"/>
                  </a:cubicBezTo>
                  <a:cubicBezTo>
                    <a:pt x="1421" y="2549"/>
                    <a:pt x="1422" y="2550"/>
                    <a:pt x="1423" y="2551"/>
                  </a:cubicBezTo>
                  <a:cubicBezTo>
                    <a:pt x="1425" y="2553"/>
                    <a:pt x="1427" y="2555"/>
                    <a:pt x="1430" y="2556"/>
                  </a:cubicBezTo>
                  <a:cubicBezTo>
                    <a:pt x="1431" y="2557"/>
                    <a:pt x="1432" y="2558"/>
                    <a:pt x="1433" y="2559"/>
                  </a:cubicBezTo>
                  <a:cubicBezTo>
                    <a:pt x="1434" y="2559"/>
                    <a:pt x="1435" y="2560"/>
                    <a:pt x="1436" y="2561"/>
                  </a:cubicBezTo>
                  <a:cubicBezTo>
                    <a:pt x="1437" y="2561"/>
                    <a:pt x="1438" y="2562"/>
                    <a:pt x="1439" y="2562"/>
                  </a:cubicBezTo>
                  <a:cubicBezTo>
                    <a:pt x="1440" y="2563"/>
                    <a:pt x="1441" y="2563"/>
                    <a:pt x="1442" y="2563"/>
                  </a:cubicBezTo>
                  <a:cubicBezTo>
                    <a:pt x="1444" y="2564"/>
                    <a:pt x="1445" y="2565"/>
                    <a:pt x="1447" y="2565"/>
                  </a:cubicBezTo>
                  <a:cubicBezTo>
                    <a:pt x="1448" y="2566"/>
                    <a:pt x="1449" y="2566"/>
                    <a:pt x="1450" y="2566"/>
                  </a:cubicBezTo>
                  <a:cubicBezTo>
                    <a:pt x="1450" y="2567"/>
                    <a:pt x="1451" y="2567"/>
                    <a:pt x="1451" y="2567"/>
                  </a:cubicBezTo>
                  <a:cubicBezTo>
                    <a:pt x="1451" y="2567"/>
                    <a:pt x="1451" y="2566"/>
                    <a:pt x="1450" y="2566"/>
                  </a:cubicBezTo>
                  <a:cubicBezTo>
                    <a:pt x="1449" y="2566"/>
                    <a:pt x="1449" y="2565"/>
                    <a:pt x="1447" y="2564"/>
                  </a:cubicBezTo>
                  <a:cubicBezTo>
                    <a:pt x="1446" y="2563"/>
                    <a:pt x="1445" y="2562"/>
                    <a:pt x="1444" y="2561"/>
                  </a:cubicBezTo>
                  <a:cubicBezTo>
                    <a:pt x="1442" y="2560"/>
                    <a:pt x="1441" y="2558"/>
                    <a:pt x="1439" y="2557"/>
                  </a:cubicBezTo>
                  <a:cubicBezTo>
                    <a:pt x="1437" y="2555"/>
                    <a:pt x="1435" y="2554"/>
                    <a:pt x="1434" y="2552"/>
                  </a:cubicBezTo>
                  <a:cubicBezTo>
                    <a:pt x="1432" y="2550"/>
                    <a:pt x="1430" y="2548"/>
                    <a:pt x="1428" y="2546"/>
                  </a:cubicBezTo>
                  <a:cubicBezTo>
                    <a:pt x="1426" y="2544"/>
                    <a:pt x="1424" y="2542"/>
                    <a:pt x="1423" y="2540"/>
                  </a:cubicBezTo>
                  <a:cubicBezTo>
                    <a:pt x="1421" y="2537"/>
                    <a:pt x="1419" y="2535"/>
                    <a:pt x="1418" y="2532"/>
                  </a:cubicBezTo>
                  <a:cubicBezTo>
                    <a:pt x="1417" y="2530"/>
                    <a:pt x="1417" y="2530"/>
                    <a:pt x="1417" y="2530"/>
                  </a:cubicBezTo>
                  <a:cubicBezTo>
                    <a:pt x="1417" y="2530"/>
                    <a:pt x="1416" y="2529"/>
                    <a:pt x="1416" y="2528"/>
                  </a:cubicBezTo>
                  <a:cubicBezTo>
                    <a:pt x="1415" y="2527"/>
                    <a:pt x="1415" y="2526"/>
                    <a:pt x="1414" y="2525"/>
                  </a:cubicBezTo>
                  <a:cubicBezTo>
                    <a:pt x="1413" y="2522"/>
                    <a:pt x="1412" y="2519"/>
                    <a:pt x="1412" y="2517"/>
                  </a:cubicBezTo>
                  <a:cubicBezTo>
                    <a:pt x="1411" y="2514"/>
                    <a:pt x="1411" y="2511"/>
                    <a:pt x="1411" y="2509"/>
                  </a:cubicBezTo>
                  <a:cubicBezTo>
                    <a:pt x="1411" y="2506"/>
                    <a:pt x="1411" y="2504"/>
                    <a:pt x="1411" y="2502"/>
                  </a:cubicBezTo>
                  <a:cubicBezTo>
                    <a:pt x="1411" y="2501"/>
                    <a:pt x="1411" y="2500"/>
                    <a:pt x="1411" y="2499"/>
                  </a:cubicBezTo>
                  <a:cubicBezTo>
                    <a:pt x="1412" y="2498"/>
                    <a:pt x="1413" y="2496"/>
                    <a:pt x="1413" y="2495"/>
                  </a:cubicBezTo>
                  <a:cubicBezTo>
                    <a:pt x="1414" y="2493"/>
                    <a:pt x="1414" y="2493"/>
                    <a:pt x="1414" y="2493"/>
                  </a:cubicBezTo>
                  <a:cubicBezTo>
                    <a:pt x="1416" y="2492"/>
                    <a:pt x="1416" y="2492"/>
                    <a:pt x="1416" y="2492"/>
                  </a:cubicBezTo>
                  <a:cubicBezTo>
                    <a:pt x="1416" y="2491"/>
                    <a:pt x="1416" y="2491"/>
                    <a:pt x="1416" y="2491"/>
                  </a:cubicBezTo>
                  <a:cubicBezTo>
                    <a:pt x="1416" y="2491"/>
                    <a:pt x="1416" y="2491"/>
                    <a:pt x="1416" y="2491"/>
                  </a:cubicBezTo>
                  <a:cubicBezTo>
                    <a:pt x="1417" y="2490"/>
                    <a:pt x="1417" y="2490"/>
                    <a:pt x="1417" y="2490"/>
                  </a:cubicBezTo>
                  <a:cubicBezTo>
                    <a:pt x="1418" y="2489"/>
                    <a:pt x="1418" y="2489"/>
                    <a:pt x="1418" y="2489"/>
                  </a:cubicBezTo>
                  <a:cubicBezTo>
                    <a:pt x="1418" y="2488"/>
                    <a:pt x="1418" y="2488"/>
                    <a:pt x="1418" y="2488"/>
                  </a:cubicBezTo>
                  <a:cubicBezTo>
                    <a:pt x="1420" y="2486"/>
                    <a:pt x="1422" y="2484"/>
                    <a:pt x="1424" y="2482"/>
                  </a:cubicBezTo>
                  <a:cubicBezTo>
                    <a:pt x="1428" y="2478"/>
                    <a:pt x="1433" y="2475"/>
                    <a:pt x="1438" y="2473"/>
                  </a:cubicBezTo>
                  <a:cubicBezTo>
                    <a:pt x="1438" y="2473"/>
                    <a:pt x="1438" y="2473"/>
                    <a:pt x="1438" y="2474"/>
                  </a:cubicBezTo>
                  <a:cubicBezTo>
                    <a:pt x="1438" y="2474"/>
                    <a:pt x="1439" y="2475"/>
                    <a:pt x="1439" y="2475"/>
                  </a:cubicBezTo>
                  <a:cubicBezTo>
                    <a:pt x="1439" y="2476"/>
                    <a:pt x="1439" y="2476"/>
                    <a:pt x="1439" y="2477"/>
                  </a:cubicBezTo>
                  <a:cubicBezTo>
                    <a:pt x="1440" y="2478"/>
                    <a:pt x="1440" y="2478"/>
                    <a:pt x="1440" y="2479"/>
                  </a:cubicBezTo>
                  <a:cubicBezTo>
                    <a:pt x="1440" y="2480"/>
                    <a:pt x="1441" y="2480"/>
                    <a:pt x="1441" y="2481"/>
                  </a:cubicBezTo>
                  <a:cubicBezTo>
                    <a:pt x="1441" y="2482"/>
                    <a:pt x="1441" y="2483"/>
                    <a:pt x="1442" y="2483"/>
                  </a:cubicBezTo>
                  <a:cubicBezTo>
                    <a:pt x="1442" y="2484"/>
                    <a:pt x="1442" y="2484"/>
                    <a:pt x="1442" y="2485"/>
                  </a:cubicBezTo>
                  <a:cubicBezTo>
                    <a:pt x="1442" y="2485"/>
                    <a:pt x="1442" y="2485"/>
                    <a:pt x="1442" y="2486"/>
                  </a:cubicBezTo>
                  <a:cubicBezTo>
                    <a:pt x="1443" y="2487"/>
                    <a:pt x="1443" y="2487"/>
                    <a:pt x="1443" y="2488"/>
                  </a:cubicBezTo>
                  <a:cubicBezTo>
                    <a:pt x="1443" y="2489"/>
                    <a:pt x="1444" y="2490"/>
                    <a:pt x="1444" y="2491"/>
                  </a:cubicBezTo>
                  <a:cubicBezTo>
                    <a:pt x="1444" y="2492"/>
                    <a:pt x="1444" y="2493"/>
                    <a:pt x="1445" y="2494"/>
                  </a:cubicBezTo>
                  <a:cubicBezTo>
                    <a:pt x="1445" y="2495"/>
                    <a:pt x="1446" y="2497"/>
                    <a:pt x="1446" y="2499"/>
                  </a:cubicBezTo>
                  <a:cubicBezTo>
                    <a:pt x="1446" y="2501"/>
                    <a:pt x="1447" y="2503"/>
                    <a:pt x="1447" y="2504"/>
                  </a:cubicBezTo>
                  <a:cubicBezTo>
                    <a:pt x="1447" y="2505"/>
                    <a:pt x="1448" y="2506"/>
                    <a:pt x="1448" y="2507"/>
                  </a:cubicBezTo>
                  <a:cubicBezTo>
                    <a:pt x="1448" y="2508"/>
                    <a:pt x="1448" y="2509"/>
                    <a:pt x="1448" y="2510"/>
                  </a:cubicBezTo>
                  <a:cubicBezTo>
                    <a:pt x="1448" y="2511"/>
                    <a:pt x="1448" y="2511"/>
                    <a:pt x="1449" y="2512"/>
                  </a:cubicBezTo>
                  <a:cubicBezTo>
                    <a:pt x="1449" y="2513"/>
                    <a:pt x="1449" y="2513"/>
                    <a:pt x="1449" y="2514"/>
                  </a:cubicBezTo>
                  <a:cubicBezTo>
                    <a:pt x="1449" y="2514"/>
                    <a:pt x="1449" y="2514"/>
                    <a:pt x="1449" y="2515"/>
                  </a:cubicBezTo>
                  <a:cubicBezTo>
                    <a:pt x="1449" y="2516"/>
                    <a:pt x="1450" y="2518"/>
                    <a:pt x="1450" y="2519"/>
                  </a:cubicBezTo>
                  <a:cubicBezTo>
                    <a:pt x="1450" y="2520"/>
                    <a:pt x="1450" y="2521"/>
                    <a:pt x="1450" y="2521"/>
                  </a:cubicBezTo>
                  <a:cubicBezTo>
                    <a:pt x="1450" y="2522"/>
                    <a:pt x="1450" y="2523"/>
                    <a:pt x="1450" y="2523"/>
                  </a:cubicBezTo>
                  <a:cubicBezTo>
                    <a:pt x="1450" y="2524"/>
                    <a:pt x="1450" y="2525"/>
                    <a:pt x="1450" y="2525"/>
                  </a:cubicBezTo>
                  <a:cubicBezTo>
                    <a:pt x="1451" y="2526"/>
                    <a:pt x="1451" y="2526"/>
                    <a:pt x="1451" y="2526"/>
                  </a:cubicBezTo>
                  <a:cubicBezTo>
                    <a:pt x="1451" y="2527"/>
                    <a:pt x="1451" y="2528"/>
                    <a:pt x="1451" y="2529"/>
                  </a:cubicBezTo>
                  <a:cubicBezTo>
                    <a:pt x="1451" y="2529"/>
                    <a:pt x="1451" y="2529"/>
                    <a:pt x="1451" y="2529"/>
                  </a:cubicBezTo>
                  <a:cubicBezTo>
                    <a:pt x="1451" y="2529"/>
                    <a:pt x="1451" y="2529"/>
                    <a:pt x="1451" y="2529"/>
                  </a:cubicBezTo>
                  <a:cubicBezTo>
                    <a:pt x="1452" y="2528"/>
                    <a:pt x="1452" y="2527"/>
                    <a:pt x="1452" y="2527"/>
                  </a:cubicBezTo>
                  <a:cubicBezTo>
                    <a:pt x="1453" y="2526"/>
                    <a:pt x="1453" y="2525"/>
                    <a:pt x="1453" y="2524"/>
                  </a:cubicBezTo>
                  <a:cubicBezTo>
                    <a:pt x="1453" y="2523"/>
                    <a:pt x="1454" y="2522"/>
                    <a:pt x="1454" y="2522"/>
                  </a:cubicBezTo>
                  <a:cubicBezTo>
                    <a:pt x="1454" y="2521"/>
                    <a:pt x="1454" y="2520"/>
                    <a:pt x="1454" y="2520"/>
                  </a:cubicBezTo>
                  <a:cubicBezTo>
                    <a:pt x="1454" y="2519"/>
                    <a:pt x="1455" y="2518"/>
                    <a:pt x="1455" y="2517"/>
                  </a:cubicBezTo>
                  <a:cubicBezTo>
                    <a:pt x="1455" y="2516"/>
                    <a:pt x="1455" y="2516"/>
                    <a:pt x="1455" y="2515"/>
                  </a:cubicBezTo>
                  <a:cubicBezTo>
                    <a:pt x="1455" y="2514"/>
                    <a:pt x="1455" y="2513"/>
                    <a:pt x="1455" y="2512"/>
                  </a:cubicBezTo>
                  <a:cubicBezTo>
                    <a:pt x="1455" y="2511"/>
                    <a:pt x="1455" y="2510"/>
                    <a:pt x="1455" y="2509"/>
                  </a:cubicBezTo>
                  <a:cubicBezTo>
                    <a:pt x="1455" y="2507"/>
                    <a:pt x="1455" y="2505"/>
                    <a:pt x="1455" y="2503"/>
                  </a:cubicBezTo>
                  <a:cubicBezTo>
                    <a:pt x="1455" y="2501"/>
                    <a:pt x="1454" y="2499"/>
                    <a:pt x="1454" y="2497"/>
                  </a:cubicBezTo>
                  <a:cubicBezTo>
                    <a:pt x="1453" y="2495"/>
                    <a:pt x="1453" y="2493"/>
                    <a:pt x="1452" y="2491"/>
                  </a:cubicBezTo>
                  <a:cubicBezTo>
                    <a:pt x="1451" y="2489"/>
                    <a:pt x="1450" y="2488"/>
                    <a:pt x="1450" y="2486"/>
                  </a:cubicBezTo>
                  <a:cubicBezTo>
                    <a:pt x="1449" y="2485"/>
                    <a:pt x="1449" y="2484"/>
                    <a:pt x="1448" y="2483"/>
                  </a:cubicBezTo>
                  <a:cubicBezTo>
                    <a:pt x="1448" y="2482"/>
                    <a:pt x="1447" y="2482"/>
                    <a:pt x="1447" y="2481"/>
                  </a:cubicBezTo>
                  <a:cubicBezTo>
                    <a:pt x="1447" y="2480"/>
                    <a:pt x="1446" y="2479"/>
                    <a:pt x="1446" y="2479"/>
                  </a:cubicBezTo>
                  <a:cubicBezTo>
                    <a:pt x="1445" y="2478"/>
                    <a:pt x="1445" y="2477"/>
                    <a:pt x="1444" y="2477"/>
                  </a:cubicBezTo>
                  <a:cubicBezTo>
                    <a:pt x="1444" y="2476"/>
                    <a:pt x="1443" y="2476"/>
                    <a:pt x="1443" y="2475"/>
                  </a:cubicBezTo>
                  <a:cubicBezTo>
                    <a:pt x="1442" y="2475"/>
                    <a:pt x="1442" y="2474"/>
                    <a:pt x="1441" y="2474"/>
                  </a:cubicBezTo>
                  <a:cubicBezTo>
                    <a:pt x="1441" y="2473"/>
                    <a:pt x="1440" y="2472"/>
                    <a:pt x="1440" y="2472"/>
                  </a:cubicBezTo>
                  <a:cubicBezTo>
                    <a:pt x="1442" y="2470"/>
                    <a:pt x="1445" y="2469"/>
                    <a:pt x="1447" y="2468"/>
                  </a:cubicBezTo>
                  <a:cubicBezTo>
                    <a:pt x="1450" y="2466"/>
                    <a:pt x="1452" y="2465"/>
                    <a:pt x="1455" y="2464"/>
                  </a:cubicBezTo>
                  <a:cubicBezTo>
                    <a:pt x="1456" y="2463"/>
                    <a:pt x="1458" y="2462"/>
                    <a:pt x="1459" y="2462"/>
                  </a:cubicBezTo>
                  <a:cubicBezTo>
                    <a:pt x="1460" y="2461"/>
                    <a:pt x="1462" y="2460"/>
                    <a:pt x="1463" y="2460"/>
                  </a:cubicBezTo>
                  <a:cubicBezTo>
                    <a:pt x="1464" y="2459"/>
                    <a:pt x="1465" y="2458"/>
                    <a:pt x="1467" y="2458"/>
                  </a:cubicBezTo>
                  <a:cubicBezTo>
                    <a:pt x="1467" y="2457"/>
                    <a:pt x="1468" y="2457"/>
                    <a:pt x="1468" y="2457"/>
                  </a:cubicBezTo>
                  <a:cubicBezTo>
                    <a:pt x="1469" y="2456"/>
                    <a:pt x="1470" y="2456"/>
                    <a:pt x="1470" y="2455"/>
                  </a:cubicBezTo>
                  <a:cubicBezTo>
                    <a:pt x="1475" y="2452"/>
                    <a:pt x="1479" y="2449"/>
                    <a:pt x="1482" y="2446"/>
                  </a:cubicBezTo>
                  <a:cubicBezTo>
                    <a:pt x="1485" y="2444"/>
                    <a:pt x="1487" y="2441"/>
                    <a:pt x="1489" y="2439"/>
                  </a:cubicBezTo>
                  <a:cubicBezTo>
                    <a:pt x="1490" y="2444"/>
                    <a:pt x="1493" y="2451"/>
                    <a:pt x="1495" y="2459"/>
                  </a:cubicBezTo>
                  <a:cubicBezTo>
                    <a:pt x="1495" y="2462"/>
                    <a:pt x="1495" y="2466"/>
                    <a:pt x="1494" y="2469"/>
                  </a:cubicBezTo>
                  <a:cubicBezTo>
                    <a:pt x="1493" y="2474"/>
                    <a:pt x="1492" y="2479"/>
                    <a:pt x="1490" y="2484"/>
                  </a:cubicBezTo>
                  <a:cubicBezTo>
                    <a:pt x="1489" y="2489"/>
                    <a:pt x="1487" y="2494"/>
                    <a:pt x="1486" y="2499"/>
                  </a:cubicBezTo>
                  <a:cubicBezTo>
                    <a:pt x="1484" y="2505"/>
                    <a:pt x="1482" y="2510"/>
                    <a:pt x="1480" y="2515"/>
                  </a:cubicBezTo>
                  <a:cubicBezTo>
                    <a:pt x="1478" y="2521"/>
                    <a:pt x="1476" y="2526"/>
                    <a:pt x="1474" y="2532"/>
                  </a:cubicBezTo>
                  <a:cubicBezTo>
                    <a:pt x="1473" y="2534"/>
                    <a:pt x="1473" y="2537"/>
                    <a:pt x="1472" y="2540"/>
                  </a:cubicBezTo>
                  <a:cubicBezTo>
                    <a:pt x="1471" y="2541"/>
                    <a:pt x="1471" y="2542"/>
                    <a:pt x="1471" y="2544"/>
                  </a:cubicBezTo>
                  <a:cubicBezTo>
                    <a:pt x="1470" y="2545"/>
                    <a:pt x="1470" y="2546"/>
                    <a:pt x="1470" y="2548"/>
                  </a:cubicBezTo>
                  <a:cubicBezTo>
                    <a:pt x="1468" y="2553"/>
                    <a:pt x="1467" y="2558"/>
                    <a:pt x="1466" y="2563"/>
                  </a:cubicBezTo>
                  <a:cubicBezTo>
                    <a:pt x="1466" y="2565"/>
                    <a:pt x="1466" y="2567"/>
                    <a:pt x="1466" y="2568"/>
                  </a:cubicBezTo>
                  <a:cubicBezTo>
                    <a:pt x="1465" y="2569"/>
                    <a:pt x="1465" y="2569"/>
                    <a:pt x="1464" y="2569"/>
                  </a:cubicBezTo>
                  <a:cubicBezTo>
                    <a:pt x="1464" y="2570"/>
                    <a:pt x="1463" y="2570"/>
                    <a:pt x="1463" y="2570"/>
                  </a:cubicBezTo>
                  <a:cubicBezTo>
                    <a:pt x="1462" y="2571"/>
                    <a:pt x="1461" y="2571"/>
                    <a:pt x="1461" y="2572"/>
                  </a:cubicBezTo>
                  <a:cubicBezTo>
                    <a:pt x="1460" y="2572"/>
                    <a:pt x="1459" y="2573"/>
                    <a:pt x="1459" y="2574"/>
                  </a:cubicBezTo>
                  <a:cubicBezTo>
                    <a:pt x="1458" y="2574"/>
                    <a:pt x="1457" y="2575"/>
                    <a:pt x="1457" y="2576"/>
                  </a:cubicBezTo>
                  <a:cubicBezTo>
                    <a:pt x="1456" y="2577"/>
                    <a:pt x="1455" y="2578"/>
                    <a:pt x="1454" y="2578"/>
                  </a:cubicBezTo>
                  <a:cubicBezTo>
                    <a:pt x="1454" y="2579"/>
                    <a:pt x="1453" y="2580"/>
                    <a:pt x="1452" y="2581"/>
                  </a:cubicBezTo>
                  <a:cubicBezTo>
                    <a:pt x="1451" y="2583"/>
                    <a:pt x="1450" y="2585"/>
                    <a:pt x="1449" y="2588"/>
                  </a:cubicBezTo>
                  <a:cubicBezTo>
                    <a:pt x="1448" y="2589"/>
                    <a:pt x="1447" y="2590"/>
                    <a:pt x="1447" y="2592"/>
                  </a:cubicBezTo>
                  <a:cubicBezTo>
                    <a:pt x="1446" y="2593"/>
                    <a:pt x="1446" y="2594"/>
                    <a:pt x="1446" y="2596"/>
                  </a:cubicBezTo>
                  <a:cubicBezTo>
                    <a:pt x="1445" y="2598"/>
                    <a:pt x="1444" y="2601"/>
                    <a:pt x="1444" y="2604"/>
                  </a:cubicBezTo>
                  <a:cubicBezTo>
                    <a:pt x="1443" y="2607"/>
                    <a:pt x="1443" y="2609"/>
                    <a:pt x="1443" y="2612"/>
                  </a:cubicBezTo>
                  <a:cubicBezTo>
                    <a:pt x="1443" y="2614"/>
                    <a:pt x="1443" y="2615"/>
                    <a:pt x="1444" y="2616"/>
                  </a:cubicBezTo>
                  <a:cubicBezTo>
                    <a:pt x="1444" y="2618"/>
                    <a:pt x="1444" y="2619"/>
                    <a:pt x="1444" y="2620"/>
                  </a:cubicBezTo>
                  <a:cubicBezTo>
                    <a:pt x="1444" y="2623"/>
                    <a:pt x="1445" y="2626"/>
                    <a:pt x="1446" y="2628"/>
                  </a:cubicBezTo>
                  <a:cubicBezTo>
                    <a:pt x="1446" y="2629"/>
                    <a:pt x="1447" y="2630"/>
                    <a:pt x="1447" y="2631"/>
                  </a:cubicBezTo>
                  <a:cubicBezTo>
                    <a:pt x="1448" y="2632"/>
                    <a:pt x="1448" y="2633"/>
                    <a:pt x="1448" y="2634"/>
                  </a:cubicBezTo>
                  <a:cubicBezTo>
                    <a:pt x="1449" y="2635"/>
                    <a:pt x="1449" y="2636"/>
                    <a:pt x="1450" y="2637"/>
                  </a:cubicBezTo>
                  <a:cubicBezTo>
                    <a:pt x="1450" y="2638"/>
                    <a:pt x="1451" y="2638"/>
                    <a:pt x="1451" y="2639"/>
                  </a:cubicBezTo>
                  <a:cubicBezTo>
                    <a:pt x="1452" y="2640"/>
                    <a:pt x="1452" y="2640"/>
                    <a:pt x="1453" y="2641"/>
                  </a:cubicBezTo>
                  <a:cubicBezTo>
                    <a:pt x="1453" y="2642"/>
                    <a:pt x="1454" y="2642"/>
                    <a:pt x="1454" y="2643"/>
                  </a:cubicBezTo>
                  <a:cubicBezTo>
                    <a:pt x="1455" y="2643"/>
                    <a:pt x="1456" y="2644"/>
                    <a:pt x="1456" y="2645"/>
                  </a:cubicBezTo>
                  <a:cubicBezTo>
                    <a:pt x="1456" y="2645"/>
                    <a:pt x="1457" y="2645"/>
                    <a:pt x="1457" y="2645"/>
                  </a:cubicBezTo>
                  <a:cubicBezTo>
                    <a:pt x="1457" y="2645"/>
                    <a:pt x="1457" y="2645"/>
                    <a:pt x="1456" y="2644"/>
                  </a:cubicBezTo>
                  <a:cubicBezTo>
                    <a:pt x="1456" y="2644"/>
                    <a:pt x="1456" y="2643"/>
                    <a:pt x="1455" y="2642"/>
                  </a:cubicBezTo>
                  <a:cubicBezTo>
                    <a:pt x="1455" y="2641"/>
                    <a:pt x="1455" y="2641"/>
                    <a:pt x="1455" y="2640"/>
                  </a:cubicBezTo>
                  <a:cubicBezTo>
                    <a:pt x="1455" y="2639"/>
                    <a:pt x="1454" y="2638"/>
                    <a:pt x="1454" y="2638"/>
                  </a:cubicBezTo>
                  <a:cubicBezTo>
                    <a:pt x="1454" y="2637"/>
                    <a:pt x="1454" y="2636"/>
                    <a:pt x="1453" y="2635"/>
                  </a:cubicBezTo>
                  <a:cubicBezTo>
                    <a:pt x="1453" y="2634"/>
                    <a:pt x="1453" y="2634"/>
                    <a:pt x="1453" y="2633"/>
                  </a:cubicBezTo>
                  <a:cubicBezTo>
                    <a:pt x="1452" y="2631"/>
                    <a:pt x="1452" y="2629"/>
                    <a:pt x="1452" y="2626"/>
                  </a:cubicBezTo>
                  <a:cubicBezTo>
                    <a:pt x="1451" y="2624"/>
                    <a:pt x="1451" y="2622"/>
                    <a:pt x="1451" y="2620"/>
                  </a:cubicBezTo>
                  <a:cubicBezTo>
                    <a:pt x="1451" y="2617"/>
                    <a:pt x="1451" y="2615"/>
                    <a:pt x="1451" y="2612"/>
                  </a:cubicBezTo>
                  <a:cubicBezTo>
                    <a:pt x="1451" y="2610"/>
                    <a:pt x="1451" y="2607"/>
                    <a:pt x="1452" y="2605"/>
                  </a:cubicBezTo>
                  <a:cubicBezTo>
                    <a:pt x="1452" y="2602"/>
                    <a:pt x="1452" y="2600"/>
                    <a:pt x="1453" y="2598"/>
                  </a:cubicBezTo>
                  <a:cubicBezTo>
                    <a:pt x="1454" y="2595"/>
                    <a:pt x="1454" y="2593"/>
                    <a:pt x="1455" y="2591"/>
                  </a:cubicBezTo>
                  <a:cubicBezTo>
                    <a:pt x="1456" y="2588"/>
                    <a:pt x="1457" y="2586"/>
                    <a:pt x="1457" y="2584"/>
                  </a:cubicBezTo>
                  <a:cubicBezTo>
                    <a:pt x="1458" y="2582"/>
                    <a:pt x="1459" y="2580"/>
                    <a:pt x="1460" y="2579"/>
                  </a:cubicBezTo>
                  <a:cubicBezTo>
                    <a:pt x="1461" y="2578"/>
                    <a:pt x="1461" y="2577"/>
                    <a:pt x="1462" y="2576"/>
                  </a:cubicBezTo>
                  <a:cubicBezTo>
                    <a:pt x="1462" y="2575"/>
                    <a:pt x="1463" y="2575"/>
                    <a:pt x="1463" y="2574"/>
                  </a:cubicBezTo>
                  <a:cubicBezTo>
                    <a:pt x="1463" y="2573"/>
                    <a:pt x="1464" y="2573"/>
                    <a:pt x="1464" y="2572"/>
                  </a:cubicBezTo>
                  <a:cubicBezTo>
                    <a:pt x="1465" y="2571"/>
                    <a:pt x="1465" y="2571"/>
                    <a:pt x="1465" y="2570"/>
                  </a:cubicBezTo>
                  <a:cubicBezTo>
                    <a:pt x="1465" y="2570"/>
                    <a:pt x="1465" y="2570"/>
                    <a:pt x="1466" y="2570"/>
                  </a:cubicBezTo>
                  <a:cubicBezTo>
                    <a:pt x="1465" y="2573"/>
                    <a:pt x="1465" y="2575"/>
                    <a:pt x="1465" y="2577"/>
                  </a:cubicBezTo>
                  <a:cubicBezTo>
                    <a:pt x="1465" y="2580"/>
                    <a:pt x="1465" y="2582"/>
                    <a:pt x="1465" y="2584"/>
                  </a:cubicBezTo>
                  <a:cubicBezTo>
                    <a:pt x="1465" y="2586"/>
                    <a:pt x="1465" y="2588"/>
                    <a:pt x="1465" y="2589"/>
                  </a:cubicBezTo>
                  <a:cubicBezTo>
                    <a:pt x="1466" y="2591"/>
                    <a:pt x="1466" y="2593"/>
                    <a:pt x="1466" y="2594"/>
                  </a:cubicBezTo>
                  <a:cubicBezTo>
                    <a:pt x="1466" y="2596"/>
                    <a:pt x="1467" y="2597"/>
                    <a:pt x="1467" y="2598"/>
                  </a:cubicBezTo>
                  <a:cubicBezTo>
                    <a:pt x="1467" y="2599"/>
                    <a:pt x="1467" y="2600"/>
                    <a:pt x="1467" y="2600"/>
                  </a:cubicBezTo>
                  <a:cubicBezTo>
                    <a:pt x="1467" y="2601"/>
                    <a:pt x="1467" y="2601"/>
                    <a:pt x="1468" y="2602"/>
                  </a:cubicBezTo>
                  <a:cubicBezTo>
                    <a:pt x="1468" y="2603"/>
                    <a:pt x="1468" y="2603"/>
                    <a:pt x="1468" y="2604"/>
                  </a:cubicBezTo>
                  <a:cubicBezTo>
                    <a:pt x="1469" y="2605"/>
                    <a:pt x="1469" y="2606"/>
                    <a:pt x="1469" y="2606"/>
                  </a:cubicBezTo>
                  <a:cubicBezTo>
                    <a:pt x="1469" y="2606"/>
                    <a:pt x="1469" y="2605"/>
                    <a:pt x="1469" y="2604"/>
                  </a:cubicBezTo>
                  <a:cubicBezTo>
                    <a:pt x="1469" y="2603"/>
                    <a:pt x="1468" y="2601"/>
                    <a:pt x="1468" y="2598"/>
                  </a:cubicBezTo>
                  <a:cubicBezTo>
                    <a:pt x="1468" y="2597"/>
                    <a:pt x="1468" y="2596"/>
                    <a:pt x="1468" y="2594"/>
                  </a:cubicBezTo>
                  <a:cubicBezTo>
                    <a:pt x="1468" y="2593"/>
                    <a:pt x="1468" y="2591"/>
                    <a:pt x="1468" y="2589"/>
                  </a:cubicBezTo>
                  <a:cubicBezTo>
                    <a:pt x="1469" y="2587"/>
                    <a:pt x="1469" y="2586"/>
                    <a:pt x="1469" y="2584"/>
                  </a:cubicBezTo>
                  <a:cubicBezTo>
                    <a:pt x="1469" y="2582"/>
                    <a:pt x="1469" y="2580"/>
                    <a:pt x="1470" y="2578"/>
                  </a:cubicBezTo>
                  <a:cubicBezTo>
                    <a:pt x="1470" y="2574"/>
                    <a:pt x="1471" y="2569"/>
                    <a:pt x="1472" y="2564"/>
                  </a:cubicBezTo>
                  <a:cubicBezTo>
                    <a:pt x="1473" y="2560"/>
                    <a:pt x="1475" y="2555"/>
                    <a:pt x="1476" y="2550"/>
                  </a:cubicBezTo>
                  <a:cubicBezTo>
                    <a:pt x="1477" y="2548"/>
                    <a:pt x="1477" y="2547"/>
                    <a:pt x="1478" y="2546"/>
                  </a:cubicBezTo>
                  <a:cubicBezTo>
                    <a:pt x="1478" y="2548"/>
                    <a:pt x="1477" y="2551"/>
                    <a:pt x="1477" y="2554"/>
                  </a:cubicBezTo>
                  <a:cubicBezTo>
                    <a:pt x="1477" y="2555"/>
                    <a:pt x="1477" y="2556"/>
                    <a:pt x="1477" y="2557"/>
                  </a:cubicBezTo>
                  <a:cubicBezTo>
                    <a:pt x="1477" y="2558"/>
                    <a:pt x="1477" y="2559"/>
                    <a:pt x="1477" y="2561"/>
                  </a:cubicBezTo>
                  <a:cubicBezTo>
                    <a:pt x="1477" y="2563"/>
                    <a:pt x="1477" y="2565"/>
                    <a:pt x="1477" y="2567"/>
                  </a:cubicBezTo>
                  <a:cubicBezTo>
                    <a:pt x="1477" y="2570"/>
                    <a:pt x="1477" y="2572"/>
                    <a:pt x="1477" y="2574"/>
                  </a:cubicBezTo>
                  <a:cubicBezTo>
                    <a:pt x="1477" y="2575"/>
                    <a:pt x="1477" y="2576"/>
                    <a:pt x="1477" y="2577"/>
                  </a:cubicBezTo>
                  <a:cubicBezTo>
                    <a:pt x="1477" y="2579"/>
                    <a:pt x="1478" y="2580"/>
                    <a:pt x="1478" y="2581"/>
                  </a:cubicBezTo>
                  <a:cubicBezTo>
                    <a:pt x="1478" y="2583"/>
                    <a:pt x="1478" y="2585"/>
                    <a:pt x="1478" y="2587"/>
                  </a:cubicBezTo>
                  <a:cubicBezTo>
                    <a:pt x="1478" y="2589"/>
                    <a:pt x="1478" y="2591"/>
                    <a:pt x="1479" y="2592"/>
                  </a:cubicBezTo>
                  <a:cubicBezTo>
                    <a:pt x="1479" y="2596"/>
                    <a:pt x="1479" y="2599"/>
                    <a:pt x="1480" y="2601"/>
                  </a:cubicBezTo>
                  <a:cubicBezTo>
                    <a:pt x="1480" y="2602"/>
                    <a:pt x="1480" y="2602"/>
                    <a:pt x="1480" y="2603"/>
                  </a:cubicBezTo>
                  <a:cubicBezTo>
                    <a:pt x="1480" y="2603"/>
                    <a:pt x="1481" y="2604"/>
                    <a:pt x="1481" y="2604"/>
                  </a:cubicBezTo>
                  <a:cubicBezTo>
                    <a:pt x="1481" y="2604"/>
                    <a:pt x="1481" y="2603"/>
                    <a:pt x="1481" y="2603"/>
                  </a:cubicBezTo>
                  <a:cubicBezTo>
                    <a:pt x="1481" y="2602"/>
                    <a:pt x="1481" y="2602"/>
                    <a:pt x="1481" y="2601"/>
                  </a:cubicBezTo>
                  <a:cubicBezTo>
                    <a:pt x="1482" y="2599"/>
                    <a:pt x="1483" y="2596"/>
                    <a:pt x="1483" y="2592"/>
                  </a:cubicBezTo>
                  <a:cubicBezTo>
                    <a:pt x="1483" y="2591"/>
                    <a:pt x="1484" y="2589"/>
                    <a:pt x="1484" y="2587"/>
                  </a:cubicBezTo>
                  <a:cubicBezTo>
                    <a:pt x="1484" y="2585"/>
                    <a:pt x="1484" y="2583"/>
                    <a:pt x="1485" y="2581"/>
                  </a:cubicBezTo>
                  <a:cubicBezTo>
                    <a:pt x="1485" y="2580"/>
                    <a:pt x="1485" y="2579"/>
                    <a:pt x="1485" y="2577"/>
                  </a:cubicBezTo>
                  <a:cubicBezTo>
                    <a:pt x="1485" y="2576"/>
                    <a:pt x="1485" y="2575"/>
                    <a:pt x="1485" y="2574"/>
                  </a:cubicBezTo>
                  <a:cubicBezTo>
                    <a:pt x="1485" y="2572"/>
                    <a:pt x="1485" y="2570"/>
                    <a:pt x="1485" y="2567"/>
                  </a:cubicBezTo>
                  <a:cubicBezTo>
                    <a:pt x="1485" y="2565"/>
                    <a:pt x="1485" y="2563"/>
                    <a:pt x="1485" y="2560"/>
                  </a:cubicBezTo>
                  <a:cubicBezTo>
                    <a:pt x="1485" y="2559"/>
                    <a:pt x="1485" y="2558"/>
                    <a:pt x="1485" y="2557"/>
                  </a:cubicBezTo>
                  <a:cubicBezTo>
                    <a:pt x="1484" y="2556"/>
                    <a:pt x="1484" y="2555"/>
                    <a:pt x="1484" y="2554"/>
                  </a:cubicBezTo>
                  <a:cubicBezTo>
                    <a:pt x="1484" y="2550"/>
                    <a:pt x="1483" y="2546"/>
                    <a:pt x="1483" y="2542"/>
                  </a:cubicBezTo>
                  <a:cubicBezTo>
                    <a:pt x="1482" y="2540"/>
                    <a:pt x="1482" y="2538"/>
                    <a:pt x="1481" y="2536"/>
                  </a:cubicBezTo>
                  <a:cubicBezTo>
                    <a:pt x="1481" y="2535"/>
                    <a:pt x="1481" y="2535"/>
                    <a:pt x="1482" y="2534"/>
                  </a:cubicBezTo>
                  <a:cubicBezTo>
                    <a:pt x="1483" y="2529"/>
                    <a:pt x="1485" y="2524"/>
                    <a:pt x="1487" y="2518"/>
                  </a:cubicBezTo>
                  <a:cubicBezTo>
                    <a:pt x="1489" y="2513"/>
                    <a:pt x="1491" y="2507"/>
                    <a:pt x="1493" y="2502"/>
                  </a:cubicBezTo>
                  <a:cubicBezTo>
                    <a:pt x="1494" y="2499"/>
                    <a:pt x="1494" y="2496"/>
                    <a:pt x="1495" y="2494"/>
                  </a:cubicBezTo>
                  <a:cubicBezTo>
                    <a:pt x="1496" y="2492"/>
                    <a:pt x="1496" y="2491"/>
                    <a:pt x="1496" y="2490"/>
                  </a:cubicBezTo>
                  <a:cubicBezTo>
                    <a:pt x="1497" y="2488"/>
                    <a:pt x="1497" y="2487"/>
                    <a:pt x="1497" y="2486"/>
                  </a:cubicBezTo>
                  <a:cubicBezTo>
                    <a:pt x="1498" y="2481"/>
                    <a:pt x="1499" y="2476"/>
                    <a:pt x="1499" y="2472"/>
                  </a:cubicBezTo>
                  <a:cubicBezTo>
                    <a:pt x="1501" y="2478"/>
                    <a:pt x="1503" y="2484"/>
                    <a:pt x="1505" y="2490"/>
                  </a:cubicBezTo>
                  <a:cubicBezTo>
                    <a:pt x="1505" y="2492"/>
                    <a:pt x="1505" y="2494"/>
                    <a:pt x="1505" y="2496"/>
                  </a:cubicBezTo>
                  <a:cubicBezTo>
                    <a:pt x="1506" y="2503"/>
                    <a:pt x="1506" y="2510"/>
                    <a:pt x="1506" y="2517"/>
                  </a:cubicBezTo>
                  <a:cubicBezTo>
                    <a:pt x="1507" y="2524"/>
                    <a:pt x="1507" y="2531"/>
                    <a:pt x="1507" y="2538"/>
                  </a:cubicBezTo>
                  <a:cubicBezTo>
                    <a:pt x="1507" y="2542"/>
                    <a:pt x="1507" y="2545"/>
                    <a:pt x="1507" y="2548"/>
                  </a:cubicBezTo>
                  <a:cubicBezTo>
                    <a:pt x="1507" y="2552"/>
                    <a:pt x="1507" y="2555"/>
                    <a:pt x="1507" y="2558"/>
                  </a:cubicBezTo>
                  <a:cubicBezTo>
                    <a:pt x="1507" y="2562"/>
                    <a:pt x="1507" y="2565"/>
                    <a:pt x="1507" y="2568"/>
                  </a:cubicBezTo>
                  <a:cubicBezTo>
                    <a:pt x="1507" y="2571"/>
                    <a:pt x="1506" y="2574"/>
                    <a:pt x="1506" y="2577"/>
                  </a:cubicBezTo>
                  <a:cubicBezTo>
                    <a:pt x="1506" y="2583"/>
                    <a:pt x="1505" y="2589"/>
                    <a:pt x="1504" y="2594"/>
                  </a:cubicBezTo>
                  <a:cubicBezTo>
                    <a:pt x="1503" y="2599"/>
                    <a:pt x="1502" y="2604"/>
                    <a:pt x="1501" y="2608"/>
                  </a:cubicBezTo>
                  <a:cubicBezTo>
                    <a:pt x="1501" y="2612"/>
                    <a:pt x="1500" y="2616"/>
                    <a:pt x="1499" y="2619"/>
                  </a:cubicBezTo>
                  <a:cubicBezTo>
                    <a:pt x="1498" y="2622"/>
                    <a:pt x="1497" y="2624"/>
                    <a:pt x="1496" y="2625"/>
                  </a:cubicBezTo>
                  <a:cubicBezTo>
                    <a:pt x="1495" y="2627"/>
                    <a:pt x="1495" y="2627"/>
                    <a:pt x="1495" y="2627"/>
                  </a:cubicBezTo>
                  <a:cubicBezTo>
                    <a:pt x="1495" y="2627"/>
                    <a:pt x="1495" y="2627"/>
                    <a:pt x="1495" y="2627"/>
                  </a:cubicBezTo>
                  <a:cubicBezTo>
                    <a:pt x="1496" y="2627"/>
                    <a:pt x="1496" y="2626"/>
                    <a:pt x="1497" y="2625"/>
                  </a:cubicBezTo>
                  <a:cubicBezTo>
                    <a:pt x="1498" y="2624"/>
                    <a:pt x="1499" y="2622"/>
                    <a:pt x="1500" y="2619"/>
                  </a:cubicBezTo>
                  <a:cubicBezTo>
                    <a:pt x="1501" y="2618"/>
                    <a:pt x="1502" y="2616"/>
                    <a:pt x="1502" y="2614"/>
                  </a:cubicBezTo>
                  <a:cubicBezTo>
                    <a:pt x="1503" y="2613"/>
                    <a:pt x="1504" y="2611"/>
                    <a:pt x="1504" y="2609"/>
                  </a:cubicBezTo>
                  <a:cubicBezTo>
                    <a:pt x="1506" y="2605"/>
                    <a:pt x="1507" y="2600"/>
                    <a:pt x="1509" y="2595"/>
                  </a:cubicBezTo>
                  <a:cubicBezTo>
                    <a:pt x="1509" y="2593"/>
                    <a:pt x="1509" y="2592"/>
                    <a:pt x="1510" y="2591"/>
                  </a:cubicBezTo>
                  <a:cubicBezTo>
                    <a:pt x="1510" y="2589"/>
                    <a:pt x="1510" y="2588"/>
                    <a:pt x="1510" y="2587"/>
                  </a:cubicBezTo>
                  <a:cubicBezTo>
                    <a:pt x="1511" y="2584"/>
                    <a:pt x="1512" y="2581"/>
                    <a:pt x="1512" y="2578"/>
                  </a:cubicBezTo>
                  <a:cubicBezTo>
                    <a:pt x="1513" y="2575"/>
                    <a:pt x="1513" y="2572"/>
                    <a:pt x="1513" y="2568"/>
                  </a:cubicBezTo>
                  <a:cubicBezTo>
                    <a:pt x="1514" y="2565"/>
                    <a:pt x="1514" y="2562"/>
                    <a:pt x="1514" y="2559"/>
                  </a:cubicBezTo>
                  <a:cubicBezTo>
                    <a:pt x="1515" y="2552"/>
                    <a:pt x="1515" y="2545"/>
                    <a:pt x="1515" y="2538"/>
                  </a:cubicBezTo>
                  <a:cubicBezTo>
                    <a:pt x="1515" y="2531"/>
                    <a:pt x="1515" y="2524"/>
                    <a:pt x="1514" y="2517"/>
                  </a:cubicBezTo>
                  <a:cubicBezTo>
                    <a:pt x="1514" y="2510"/>
                    <a:pt x="1513" y="2503"/>
                    <a:pt x="1513" y="2496"/>
                  </a:cubicBezTo>
                  <a:cubicBezTo>
                    <a:pt x="1512" y="2492"/>
                    <a:pt x="1512" y="2489"/>
                    <a:pt x="1512" y="2486"/>
                  </a:cubicBezTo>
                  <a:cubicBezTo>
                    <a:pt x="1512" y="2485"/>
                    <a:pt x="1512" y="2485"/>
                    <a:pt x="1512" y="2485"/>
                  </a:cubicBezTo>
                  <a:cubicBezTo>
                    <a:pt x="1511" y="2462"/>
                    <a:pt x="1508" y="2442"/>
                    <a:pt x="1511" y="2422"/>
                  </a:cubicBezTo>
                  <a:cubicBezTo>
                    <a:pt x="1511" y="2422"/>
                    <a:pt x="1511" y="2423"/>
                    <a:pt x="1511" y="2423"/>
                  </a:cubicBezTo>
                  <a:cubicBezTo>
                    <a:pt x="1511" y="2423"/>
                    <a:pt x="1511" y="2423"/>
                    <a:pt x="1511" y="2424"/>
                  </a:cubicBezTo>
                  <a:cubicBezTo>
                    <a:pt x="1511" y="2425"/>
                    <a:pt x="1511" y="2425"/>
                    <a:pt x="1512" y="2426"/>
                  </a:cubicBezTo>
                  <a:cubicBezTo>
                    <a:pt x="1512" y="2429"/>
                    <a:pt x="1513" y="2433"/>
                    <a:pt x="1515" y="2437"/>
                  </a:cubicBezTo>
                  <a:cubicBezTo>
                    <a:pt x="1517" y="2441"/>
                    <a:pt x="1519" y="2445"/>
                    <a:pt x="1521" y="2449"/>
                  </a:cubicBezTo>
                  <a:cubicBezTo>
                    <a:pt x="1523" y="2453"/>
                    <a:pt x="1526" y="2457"/>
                    <a:pt x="1528" y="2461"/>
                  </a:cubicBezTo>
                  <a:cubicBezTo>
                    <a:pt x="1530" y="2463"/>
                    <a:pt x="1531" y="2465"/>
                    <a:pt x="1532" y="2467"/>
                  </a:cubicBezTo>
                  <a:cubicBezTo>
                    <a:pt x="1534" y="2469"/>
                    <a:pt x="1535" y="2472"/>
                    <a:pt x="1536" y="2474"/>
                  </a:cubicBezTo>
                  <a:cubicBezTo>
                    <a:pt x="1537" y="2475"/>
                    <a:pt x="1537" y="2476"/>
                    <a:pt x="1538" y="2477"/>
                  </a:cubicBezTo>
                  <a:cubicBezTo>
                    <a:pt x="1539" y="2478"/>
                    <a:pt x="1539" y="2480"/>
                    <a:pt x="1540" y="2481"/>
                  </a:cubicBezTo>
                  <a:cubicBezTo>
                    <a:pt x="1540" y="2482"/>
                    <a:pt x="1541" y="2483"/>
                    <a:pt x="1541" y="2484"/>
                  </a:cubicBezTo>
                  <a:cubicBezTo>
                    <a:pt x="1543" y="2488"/>
                    <a:pt x="1543" y="2488"/>
                    <a:pt x="1543" y="2488"/>
                  </a:cubicBezTo>
                  <a:cubicBezTo>
                    <a:pt x="1544" y="2489"/>
                    <a:pt x="1544" y="2490"/>
                    <a:pt x="1545" y="2491"/>
                  </a:cubicBezTo>
                  <a:cubicBezTo>
                    <a:pt x="1545" y="2492"/>
                    <a:pt x="1546" y="2494"/>
                    <a:pt x="1547" y="2495"/>
                  </a:cubicBezTo>
                  <a:cubicBezTo>
                    <a:pt x="1547" y="2496"/>
                    <a:pt x="1548" y="2497"/>
                    <a:pt x="1548" y="2498"/>
                  </a:cubicBezTo>
                  <a:cubicBezTo>
                    <a:pt x="1548" y="2498"/>
                    <a:pt x="1548" y="2499"/>
                    <a:pt x="1548" y="2499"/>
                  </a:cubicBezTo>
                  <a:cubicBezTo>
                    <a:pt x="1548" y="2500"/>
                    <a:pt x="1548" y="2501"/>
                    <a:pt x="1547" y="2503"/>
                  </a:cubicBezTo>
                  <a:cubicBezTo>
                    <a:pt x="1547" y="2505"/>
                    <a:pt x="1547" y="2508"/>
                    <a:pt x="1546" y="2512"/>
                  </a:cubicBezTo>
                  <a:cubicBezTo>
                    <a:pt x="1546" y="2515"/>
                    <a:pt x="1545" y="2518"/>
                    <a:pt x="1544" y="2521"/>
                  </a:cubicBezTo>
                  <a:cubicBezTo>
                    <a:pt x="1543" y="2525"/>
                    <a:pt x="1543" y="2528"/>
                    <a:pt x="1542" y="2532"/>
                  </a:cubicBezTo>
                  <a:cubicBezTo>
                    <a:pt x="1541" y="2535"/>
                    <a:pt x="1541" y="2539"/>
                    <a:pt x="1540" y="2543"/>
                  </a:cubicBezTo>
                  <a:cubicBezTo>
                    <a:pt x="1539" y="2546"/>
                    <a:pt x="1538" y="2550"/>
                    <a:pt x="1538" y="2554"/>
                  </a:cubicBezTo>
                  <a:cubicBezTo>
                    <a:pt x="1538" y="2555"/>
                    <a:pt x="1537" y="2557"/>
                    <a:pt x="1537" y="2559"/>
                  </a:cubicBezTo>
                  <a:cubicBezTo>
                    <a:pt x="1537" y="2560"/>
                    <a:pt x="1537" y="2561"/>
                    <a:pt x="1537" y="2562"/>
                  </a:cubicBezTo>
                  <a:cubicBezTo>
                    <a:pt x="1537" y="2563"/>
                    <a:pt x="1537" y="2564"/>
                    <a:pt x="1537" y="2564"/>
                  </a:cubicBezTo>
                  <a:cubicBezTo>
                    <a:pt x="1536" y="2568"/>
                    <a:pt x="1536" y="2571"/>
                    <a:pt x="1536" y="2575"/>
                  </a:cubicBezTo>
                  <a:cubicBezTo>
                    <a:pt x="1536" y="2578"/>
                    <a:pt x="1537" y="2581"/>
                    <a:pt x="1537" y="2584"/>
                  </a:cubicBezTo>
                  <a:cubicBezTo>
                    <a:pt x="1537" y="2585"/>
                    <a:pt x="1537" y="2587"/>
                    <a:pt x="1538" y="2588"/>
                  </a:cubicBezTo>
                  <a:cubicBezTo>
                    <a:pt x="1538" y="2589"/>
                    <a:pt x="1538" y="2590"/>
                    <a:pt x="1538" y="2592"/>
                  </a:cubicBezTo>
                  <a:cubicBezTo>
                    <a:pt x="1539" y="2593"/>
                    <a:pt x="1539" y="2594"/>
                    <a:pt x="1539" y="2595"/>
                  </a:cubicBezTo>
                  <a:cubicBezTo>
                    <a:pt x="1540" y="2596"/>
                    <a:pt x="1540" y="2597"/>
                    <a:pt x="1540" y="2597"/>
                  </a:cubicBezTo>
                  <a:cubicBezTo>
                    <a:pt x="1541" y="2599"/>
                    <a:pt x="1541" y="2600"/>
                    <a:pt x="1542" y="2601"/>
                  </a:cubicBezTo>
                  <a:cubicBezTo>
                    <a:pt x="1542" y="2602"/>
                    <a:pt x="1542" y="2602"/>
                    <a:pt x="1542" y="2602"/>
                  </a:cubicBezTo>
                  <a:cubicBezTo>
                    <a:pt x="1542" y="2602"/>
                    <a:pt x="1542" y="2602"/>
                    <a:pt x="1542" y="2601"/>
                  </a:cubicBezTo>
                  <a:cubicBezTo>
                    <a:pt x="1542" y="2600"/>
                    <a:pt x="1542" y="2599"/>
                    <a:pt x="1542" y="2597"/>
                  </a:cubicBezTo>
                  <a:cubicBezTo>
                    <a:pt x="1542" y="2596"/>
                    <a:pt x="1542" y="2595"/>
                    <a:pt x="1542" y="2594"/>
                  </a:cubicBezTo>
                  <a:cubicBezTo>
                    <a:pt x="1542" y="2593"/>
                    <a:pt x="1542" y="2592"/>
                    <a:pt x="1541" y="2591"/>
                  </a:cubicBezTo>
                  <a:cubicBezTo>
                    <a:pt x="1542" y="2590"/>
                    <a:pt x="1542" y="2589"/>
                    <a:pt x="1542" y="2588"/>
                  </a:cubicBezTo>
                  <a:cubicBezTo>
                    <a:pt x="1542" y="2586"/>
                    <a:pt x="1542" y="2585"/>
                    <a:pt x="1542" y="2584"/>
                  </a:cubicBezTo>
                  <a:cubicBezTo>
                    <a:pt x="1542" y="2581"/>
                    <a:pt x="1542" y="2578"/>
                    <a:pt x="1542" y="2575"/>
                  </a:cubicBezTo>
                  <a:cubicBezTo>
                    <a:pt x="1543" y="2572"/>
                    <a:pt x="1543" y="2569"/>
                    <a:pt x="1544" y="2565"/>
                  </a:cubicBezTo>
                  <a:cubicBezTo>
                    <a:pt x="1544" y="2564"/>
                    <a:pt x="1544" y="2562"/>
                    <a:pt x="1544" y="2561"/>
                  </a:cubicBezTo>
                  <a:cubicBezTo>
                    <a:pt x="1545" y="2562"/>
                    <a:pt x="1545" y="2564"/>
                    <a:pt x="1546" y="2566"/>
                  </a:cubicBezTo>
                  <a:cubicBezTo>
                    <a:pt x="1547" y="2570"/>
                    <a:pt x="1549" y="2575"/>
                    <a:pt x="1551" y="2580"/>
                  </a:cubicBezTo>
                  <a:cubicBezTo>
                    <a:pt x="1552" y="2581"/>
                    <a:pt x="1552" y="2582"/>
                    <a:pt x="1553" y="2583"/>
                  </a:cubicBezTo>
                  <a:cubicBezTo>
                    <a:pt x="1553" y="2585"/>
                    <a:pt x="1554" y="2586"/>
                    <a:pt x="1554" y="2587"/>
                  </a:cubicBezTo>
                  <a:cubicBezTo>
                    <a:pt x="1555" y="2590"/>
                    <a:pt x="1557" y="2592"/>
                    <a:pt x="1558" y="2595"/>
                  </a:cubicBezTo>
                  <a:cubicBezTo>
                    <a:pt x="1559" y="2598"/>
                    <a:pt x="1560" y="2600"/>
                    <a:pt x="1562" y="2603"/>
                  </a:cubicBezTo>
                  <a:cubicBezTo>
                    <a:pt x="1562" y="2604"/>
                    <a:pt x="1563" y="2605"/>
                    <a:pt x="1564" y="2606"/>
                  </a:cubicBezTo>
                  <a:cubicBezTo>
                    <a:pt x="1564" y="2608"/>
                    <a:pt x="1565" y="2609"/>
                    <a:pt x="1565" y="2610"/>
                  </a:cubicBezTo>
                  <a:cubicBezTo>
                    <a:pt x="1567" y="2612"/>
                    <a:pt x="1568" y="2614"/>
                    <a:pt x="1569" y="2617"/>
                  </a:cubicBezTo>
                  <a:cubicBezTo>
                    <a:pt x="1570" y="2619"/>
                    <a:pt x="1571" y="2621"/>
                    <a:pt x="1571" y="2623"/>
                  </a:cubicBezTo>
                  <a:cubicBezTo>
                    <a:pt x="1572" y="2625"/>
                    <a:pt x="1573" y="2626"/>
                    <a:pt x="1573" y="2628"/>
                  </a:cubicBezTo>
                  <a:cubicBezTo>
                    <a:pt x="1573" y="2629"/>
                    <a:pt x="1574" y="2630"/>
                    <a:pt x="1574" y="2630"/>
                  </a:cubicBezTo>
                  <a:cubicBezTo>
                    <a:pt x="1574" y="2631"/>
                    <a:pt x="1574" y="2632"/>
                    <a:pt x="1574" y="2632"/>
                  </a:cubicBezTo>
                  <a:cubicBezTo>
                    <a:pt x="1574" y="2633"/>
                    <a:pt x="1574" y="2633"/>
                    <a:pt x="1574" y="2634"/>
                  </a:cubicBezTo>
                  <a:cubicBezTo>
                    <a:pt x="1574" y="2634"/>
                    <a:pt x="1574" y="2635"/>
                    <a:pt x="1574" y="2635"/>
                  </a:cubicBezTo>
                  <a:cubicBezTo>
                    <a:pt x="1574" y="2636"/>
                    <a:pt x="1574" y="2636"/>
                    <a:pt x="1574" y="2636"/>
                  </a:cubicBezTo>
                  <a:cubicBezTo>
                    <a:pt x="1574" y="2636"/>
                    <a:pt x="1575" y="2636"/>
                    <a:pt x="1575" y="2635"/>
                  </a:cubicBezTo>
                  <a:cubicBezTo>
                    <a:pt x="1575" y="2635"/>
                    <a:pt x="1575" y="2634"/>
                    <a:pt x="1576" y="2632"/>
                  </a:cubicBezTo>
                  <a:cubicBezTo>
                    <a:pt x="1576" y="2632"/>
                    <a:pt x="1576" y="2631"/>
                    <a:pt x="1576" y="2630"/>
                  </a:cubicBezTo>
                  <a:cubicBezTo>
                    <a:pt x="1576" y="2629"/>
                    <a:pt x="1576" y="2629"/>
                    <a:pt x="1576" y="2628"/>
                  </a:cubicBezTo>
                  <a:cubicBezTo>
                    <a:pt x="1576" y="2626"/>
                    <a:pt x="1576" y="2624"/>
                    <a:pt x="1576" y="2622"/>
                  </a:cubicBezTo>
                  <a:cubicBezTo>
                    <a:pt x="1575" y="2617"/>
                    <a:pt x="1574" y="2612"/>
                    <a:pt x="1572" y="2607"/>
                  </a:cubicBezTo>
                  <a:cubicBezTo>
                    <a:pt x="1571" y="2606"/>
                    <a:pt x="1571" y="2604"/>
                    <a:pt x="1570" y="2603"/>
                  </a:cubicBezTo>
                  <a:cubicBezTo>
                    <a:pt x="1570" y="2602"/>
                    <a:pt x="1569" y="2601"/>
                    <a:pt x="1569" y="2599"/>
                  </a:cubicBezTo>
                  <a:cubicBezTo>
                    <a:pt x="1567" y="2597"/>
                    <a:pt x="1566" y="2594"/>
                    <a:pt x="1565" y="2592"/>
                  </a:cubicBezTo>
                  <a:cubicBezTo>
                    <a:pt x="1564" y="2589"/>
                    <a:pt x="1563" y="2586"/>
                    <a:pt x="1561" y="2584"/>
                  </a:cubicBezTo>
                  <a:cubicBezTo>
                    <a:pt x="1561" y="2583"/>
                    <a:pt x="1560" y="2581"/>
                    <a:pt x="1559" y="2580"/>
                  </a:cubicBezTo>
                  <a:cubicBezTo>
                    <a:pt x="1559" y="2579"/>
                    <a:pt x="1558" y="2578"/>
                    <a:pt x="1558" y="2577"/>
                  </a:cubicBezTo>
                  <a:cubicBezTo>
                    <a:pt x="1555" y="2572"/>
                    <a:pt x="1552" y="2568"/>
                    <a:pt x="1550" y="2564"/>
                  </a:cubicBezTo>
                  <a:cubicBezTo>
                    <a:pt x="1548" y="2561"/>
                    <a:pt x="1547" y="2558"/>
                    <a:pt x="1545" y="2556"/>
                  </a:cubicBezTo>
                  <a:cubicBezTo>
                    <a:pt x="1545" y="2556"/>
                    <a:pt x="1545" y="2555"/>
                    <a:pt x="1546" y="2555"/>
                  </a:cubicBezTo>
                  <a:cubicBezTo>
                    <a:pt x="1546" y="2551"/>
                    <a:pt x="1547" y="2548"/>
                    <a:pt x="1548" y="2544"/>
                  </a:cubicBezTo>
                  <a:cubicBezTo>
                    <a:pt x="1548" y="2540"/>
                    <a:pt x="1549" y="2537"/>
                    <a:pt x="1550" y="2533"/>
                  </a:cubicBezTo>
                  <a:cubicBezTo>
                    <a:pt x="1550" y="2531"/>
                    <a:pt x="1550" y="2529"/>
                    <a:pt x="1550" y="2528"/>
                  </a:cubicBezTo>
                  <a:cubicBezTo>
                    <a:pt x="1551" y="2526"/>
                    <a:pt x="1551" y="2524"/>
                    <a:pt x="1551" y="2522"/>
                  </a:cubicBezTo>
                  <a:cubicBezTo>
                    <a:pt x="1552" y="2519"/>
                    <a:pt x="1552" y="2515"/>
                    <a:pt x="1552" y="2512"/>
                  </a:cubicBezTo>
                  <a:cubicBezTo>
                    <a:pt x="1552" y="2511"/>
                    <a:pt x="1552" y="2509"/>
                    <a:pt x="1552" y="2508"/>
                  </a:cubicBezTo>
                  <a:cubicBezTo>
                    <a:pt x="1553" y="2511"/>
                    <a:pt x="1554" y="2513"/>
                    <a:pt x="1555" y="2516"/>
                  </a:cubicBezTo>
                  <a:cubicBezTo>
                    <a:pt x="1557" y="2521"/>
                    <a:pt x="1558" y="2525"/>
                    <a:pt x="1560" y="2529"/>
                  </a:cubicBezTo>
                  <a:cubicBezTo>
                    <a:pt x="1561" y="2531"/>
                    <a:pt x="1561" y="2534"/>
                    <a:pt x="1562" y="2536"/>
                  </a:cubicBezTo>
                  <a:cubicBezTo>
                    <a:pt x="1562" y="2537"/>
                    <a:pt x="1562" y="2538"/>
                    <a:pt x="1563" y="2539"/>
                  </a:cubicBezTo>
                  <a:cubicBezTo>
                    <a:pt x="1563" y="2540"/>
                    <a:pt x="1563" y="2541"/>
                    <a:pt x="1564" y="2542"/>
                  </a:cubicBezTo>
                  <a:cubicBezTo>
                    <a:pt x="1565" y="2545"/>
                    <a:pt x="1566" y="2549"/>
                    <a:pt x="1566" y="2552"/>
                  </a:cubicBezTo>
                  <a:cubicBezTo>
                    <a:pt x="1567" y="2555"/>
                    <a:pt x="1568" y="2558"/>
                    <a:pt x="1568" y="2560"/>
                  </a:cubicBezTo>
                  <a:cubicBezTo>
                    <a:pt x="1569" y="2562"/>
                    <a:pt x="1569" y="2564"/>
                    <a:pt x="1570" y="2565"/>
                  </a:cubicBezTo>
                  <a:cubicBezTo>
                    <a:pt x="1570" y="2567"/>
                    <a:pt x="1570" y="2567"/>
                    <a:pt x="1570" y="2567"/>
                  </a:cubicBezTo>
                  <a:cubicBezTo>
                    <a:pt x="1570" y="2567"/>
                    <a:pt x="1570" y="2567"/>
                    <a:pt x="1570" y="2565"/>
                  </a:cubicBezTo>
                  <a:cubicBezTo>
                    <a:pt x="1570" y="2564"/>
                    <a:pt x="1570" y="2562"/>
                    <a:pt x="1570" y="2560"/>
                  </a:cubicBezTo>
                  <a:cubicBezTo>
                    <a:pt x="1570" y="2558"/>
                    <a:pt x="1570" y="2555"/>
                    <a:pt x="1569" y="2551"/>
                  </a:cubicBezTo>
                  <a:cubicBezTo>
                    <a:pt x="1569" y="2550"/>
                    <a:pt x="1569" y="2548"/>
                    <a:pt x="1569" y="2546"/>
                  </a:cubicBezTo>
                  <a:cubicBezTo>
                    <a:pt x="1569" y="2544"/>
                    <a:pt x="1568" y="2543"/>
                    <a:pt x="1568" y="2541"/>
                  </a:cubicBezTo>
                  <a:cubicBezTo>
                    <a:pt x="1568" y="2540"/>
                    <a:pt x="1568" y="2539"/>
                    <a:pt x="1568" y="2538"/>
                  </a:cubicBezTo>
                  <a:cubicBezTo>
                    <a:pt x="1567" y="2536"/>
                    <a:pt x="1567" y="2535"/>
                    <a:pt x="1567" y="2534"/>
                  </a:cubicBezTo>
                  <a:cubicBezTo>
                    <a:pt x="1567" y="2532"/>
                    <a:pt x="1566" y="2530"/>
                    <a:pt x="1566" y="2528"/>
                  </a:cubicBezTo>
                  <a:cubicBezTo>
                    <a:pt x="1565" y="2523"/>
                    <a:pt x="1563" y="2519"/>
                    <a:pt x="1562" y="2514"/>
                  </a:cubicBezTo>
                  <a:cubicBezTo>
                    <a:pt x="1561" y="2511"/>
                    <a:pt x="1560" y="2509"/>
                    <a:pt x="1559" y="2506"/>
                  </a:cubicBezTo>
                  <a:cubicBezTo>
                    <a:pt x="1559" y="2504"/>
                    <a:pt x="1558" y="2501"/>
                    <a:pt x="1557" y="2499"/>
                  </a:cubicBezTo>
                  <a:cubicBezTo>
                    <a:pt x="1556" y="2497"/>
                    <a:pt x="1555" y="2494"/>
                    <a:pt x="1554" y="2492"/>
                  </a:cubicBezTo>
                  <a:cubicBezTo>
                    <a:pt x="1553" y="2490"/>
                    <a:pt x="1553" y="2489"/>
                    <a:pt x="1552" y="2488"/>
                  </a:cubicBezTo>
                  <a:cubicBezTo>
                    <a:pt x="1552" y="2487"/>
                    <a:pt x="1551" y="2485"/>
                    <a:pt x="1550" y="2484"/>
                  </a:cubicBezTo>
                  <a:cubicBezTo>
                    <a:pt x="1549" y="2481"/>
                    <a:pt x="1549" y="2481"/>
                    <a:pt x="1549" y="2481"/>
                  </a:cubicBezTo>
                  <a:cubicBezTo>
                    <a:pt x="1548" y="2479"/>
                    <a:pt x="1547" y="2478"/>
                    <a:pt x="1547" y="2477"/>
                  </a:cubicBezTo>
                  <a:cubicBezTo>
                    <a:pt x="1546" y="2476"/>
                    <a:pt x="1545" y="2475"/>
                    <a:pt x="1545" y="2474"/>
                  </a:cubicBezTo>
                  <a:cubicBezTo>
                    <a:pt x="1544" y="2472"/>
                    <a:pt x="1543" y="2471"/>
                    <a:pt x="1543" y="2470"/>
                  </a:cubicBezTo>
                  <a:cubicBezTo>
                    <a:pt x="1542" y="2469"/>
                    <a:pt x="1541" y="2468"/>
                    <a:pt x="1541" y="2467"/>
                  </a:cubicBezTo>
                  <a:cubicBezTo>
                    <a:pt x="1540" y="2466"/>
                    <a:pt x="1539" y="2464"/>
                    <a:pt x="1539" y="2463"/>
                  </a:cubicBezTo>
                  <a:cubicBezTo>
                    <a:pt x="1537" y="2461"/>
                    <a:pt x="1536" y="2459"/>
                    <a:pt x="1534" y="2457"/>
                  </a:cubicBezTo>
                  <a:cubicBezTo>
                    <a:pt x="1531" y="2453"/>
                    <a:pt x="1529" y="2449"/>
                    <a:pt x="1526" y="2445"/>
                  </a:cubicBezTo>
                  <a:cubicBezTo>
                    <a:pt x="1523" y="2442"/>
                    <a:pt x="1521" y="2438"/>
                    <a:pt x="1519" y="2435"/>
                  </a:cubicBezTo>
                  <a:cubicBezTo>
                    <a:pt x="1517" y="2432"/>
                    <a:pt x="1516" y="2428"/>
                    <a:pt x="1515" y="2425"/>
                  </a:cubicBezTo>
                  <a:cubicBezTo>
                    <a:pt x="1514" y="2425"/>
                    <a:pt x="1514" y="2424"/>
                    <a:pt x="1514" y="2423"/>
                  </a:cubicBezTo>
                  <a:cubicBezTo>
                    <a:pt x="1514" y="2423"/>
                    <a:pt x="1513" y="2422"/>
                    <a:pt x="1513" y="2421"/>
                  </a:cubicBezTo>
                  <a:cubicBezTo>
                    <a:pt x="1513" y="2421"/>
                    <a:pt x="1513" y="2420"/>
                    <a:pt x="1513" y="2419"/>
                  </a:cubicBezTo>
                  <a:cubicBezTo>
                    <a:pt x="1513" y="2419"/>
                    <a:pt x="1513" y="2418"/>
                    <a:pt x="1513" y="2417"/>
                  </a:cubicBezTo>
                  <a:cubicBezTo>
                    <a:pt x="1512" y="2417"/>
                    <a:pt x="1512" y="2416"/>
                    <a:pt x="1512" y="2415"/>
                  </a:cubicBezTo>
                  <a:cubicBezTo>
                    <a:pt x="1513" y="2415"/>
                    <a:pt x="1513" y="2414"/>
                    <a:pt x="1513" y="2413"/>
                  </a:cubicBezTo>
                  <a:cubicBezTo>
                    <a:pt x="1516" y="2399"/>
                    <a:pt x="1517" y="2387"/>
                    <a:pt x="1516" y="2376"/>
                  </a:cubicBezTo>
                  <a:cubicBezTo>
                    <a:pt x="1516" y="2377"/>
                    <a:pt x="1516" y="2377"/>
                    <a:pt x="1516" y="2377"/>
                  </a:cubicBezTo>
                  <a:cubicBezTo>
                    <a:pt x="1517" y="2377"/>
                    <a:pt x="1517" y="2378"/>
                    <a:pt x="1518" y="2378"/>
                  </a:cubicBezTo>
                  <a:cubicBezTo>
                    <a:pt x="1518" y="2378"/>
                    <a:pt x="1518" y="2379"/>
                    <a:pt x="1519" y="2379"/>
                  </a:cubicBezTo>
                  <a:cubicBezTo>
                    <a:pt x="1521" y="2381"/>
                    <a:pt x="1523" y="2382"/>
                    <a:pt x="1525" y="2383"/>
                  </a:cubicBezTo>
                  <a:cubicBezTo>
                    <a:pt x="1527" y="2385"/>
                    <a:pt x="1529" y="2386"/>
                    <a:pt x="1532" y="2387"/>
                  </a:cubicBezTo>
                  <a:cubicBezTo>
                    <a:pt x="1533" y="2388"/>
                    <a:pt x="1534" y="2388"/>
                    <a:pt x="1535" y="2389"/>
                  </a:cubicBezTo>
                  <a:cubicBezTo>
                    <a:pt x="1537" y="2390"/>
                    <a:pt x="1538" y="2390"/>
                    <a:pt x="1539" y="2391"/>
                  </a:cubicBezTo>
                  <a:cubicBezTo>
                    <a:pt x="1540" y="2391"/>
                    <a:pt x="1540" y="2391"/>
                    <a:pt x="1540" y="2391"/>
                  </a:cubicBezTo>
                  <a:cubicBezTo>
                    <a:pt x="1541" y="2392"/>
                    <a:pt x="1541" y="2392"/>
                    <a:pt x="1541" y="2392"/>
                  </a:cubicBezTo>
                  <a:cubicBezTo>
                    <a:pt x="1541" y="2392"/>
                    <a:pt x="1542" y="2393"/>
                    <a:pt x="1542" y="2393"/>
                  </a:cubicBezTo>
                  <a:cubicBezTo>
                    <a:pt x="1544" y="2394"/>
                    <a:pt x="1544" y="2394"/>
                    <a:pt x="1544" y="2394"/>
                  </a:cubicBezTo>
                  <a:cubicBezTo>
                    <a:pt x="1545" y="2394"/>
                    <a:pt x="1545" y="2395"/>
                    <a:pt x="1546" y="2395"/>
                  </a:cubicBezTo>
                  <a:cubicBezTo>
                    <a:pt x="1547" y="2396"/>
                    <a:pt x="1547" y="2396"/>
                    <a:pt x="1547" y="2396"/>
                  </a:cubicBezTo>
                  <a:cubicBezTo>
                    <a:pt x="1547" y="2396"/>
                    <a:pt x="1547" y="2397"/>
                    <a:pt x="1547" y="2397"/>
                  </a:cubicBezTo>
                  <a:cubicBezTo>
                    <a:pt x="1547" y="2397"/>
                    <a:pt x="1547" y="2397"/>
                    <a:pt x="1547" y="2397"/>
                  </a:cubicBezTo>
                  <a:cubicBezTo>
                    <a:pt x="1547" y="2398"/>
                    <a:pt x="1547" y="2398"/>
                    <a:pt x="1547" y="2399"/>
                  </a:cubicBezTo>
                  <a:cubicBezTo>
                    <a:pt x="1547" y="2399"/>
                    <a:pt x="1546" y="2400"/>
                    <a:pt x="1546" y="2401"/>
                  </a:cubicBezTo>
                  <a:cubicBezTo>
                    <a:pt x="1546" y="2401"/>
                    <a:pt x="1546" y="2402"/>
                    <a:pt x="1546" y="2403"/>
                  </a:cubicBezTo>
                  <a:cubicBezTo>
                    <a:pt x="1545" y="2404"/>
                    <a:pt x="1545" y="2405"/>
                    <a:pt x="1545" y="2405"/>
                  </a:cubicBezTo>
                  <a:cubicBezTo>
                    <a:pt x="1545" y="2407"/>
                    <a:pt x="1545" y="2409"/>
                    <a:pt x="1545" y="2411"/>
                  </a:cubicBezTo>
                  <a:cubicBezTo>
                    <a:pt x="1544" y="2411"/>
                    <a:pt x="1544" y="2412"/>
                    <a:pt x="1544" y="2413"/>
                  </a:cubicBezTo>
                  <a:cubicBezTo>
                    <a:pt x="1544" y="2414"/>
                    <a:pt x="1544" y="2415"/>
                    <a:pt x="1544" y="2416"/>
                  </a:cubicBezTo>
                  <a:cubicBezTo>
                    <a:pt x="1544" y="2418"/>
                    <a:pt x="1544" y="2420"/>
                    <a:pt x="1545" y="2422"/>
                  </a:cubicBezTo>
                  <a:cubicBezTo>
                    <a:pt x="1545" y="2424"/>
                    <a:pt x="1545" y="2426"/>
                    <a:pt x="1545" y="2428"/>
                  </a:cubicBezTo>
                  <a:cubicBezTo>
                    <a:pt x="1545" y="2429"/>
                    <a:pt x="1546" y="2430"/>
                    <a:pt x="1546" y="2430"/>
                  </a:cubicBezTo>
                  <a:cubicBezTo>
                    <a:pt x="1546" y="2431"/>
                    <a:pt x="1546" y="2432"/>
                    <a:pt x="1546" y="2433"/>
                  </a:cubicBezTo>
                  <a:cubicBezTo>
                    <a:pt x="1547" y="2435"/>
                    <a:pt x="1547" y="2437"/>
                    <a:pt x="1548" y="2438"/>
                  </a:cubicBezTo>
                  <a:cubicBezTo>
                    <a:pt x="1548" y="2439"/>
                    <a:pt x="1549" y="2440"/>
                    <a:pt x="1549" y="2440"/>
                  </a:cubicBezTo>
                  <a:cubicBezTo>
                    <a:pt x="1549" y="2441"/>
                    <a:pt x="1549" y="2442"/>
                    <a:pt x="1550" y="2442"/>
                  </a:cubicBezTo>
                  <a:cubicBezTo>
                    <a:pt x="1550" y="2443"/>
                    <a:pt x="1550" y="2444"/>
                    <a:pt x="1551" y="2444"/>
                  </a:cubicBezTo>
                  <a:cubicBezTo>
                    <a:pt x="1551" y="2445"/>
                    <a:pt x="1551" y="2446"/>
                    <a:pt x="1551" y="2446"/>
                  </a:cubicBezTo>
                  <a:cubicBezTo>
                    <a:pt x="1552" y="2447"/>
                    <a:pt x="1553" y="2448"/>
                    <a:pt x="1553" y="2449"/>
                  </a:cubicBezTo>
                  <a:cubicBezTo>
                    <a:pt x="1554" y="2449"/>
                    <a:pt x="1554" y="2450"/>
                    <a:pt x="1554" y="2450"/>
                  </a:cubicBezTo>
                  <a:cubicBezTo>
                    <a:pt x="1554" y="2451"/>
                    <a:pt x="1555" y="2451"/>
                    <a:pt x="1555" y="2451"/>
                  </a:cubicBezTo>
                  <a:cubicBezTo>
                    <a:pt x="1555" y="2451"/>
                    <a:pt x="1555" y="2451"/>
                    <a:pt x="1555" y="2450"/>
                  </a:cubicBezTo>
                  <a:cubicBezTo>
                    <a:pt x="1555" y="2450"/>
                    <a:pt x="1555" y="2449"/>
                    <a:pt x="1555" y="2448"/>
                  </a:cubicBezTo>
                  <a:cubicBezTo>
                    <a:pt x="1555" y="2447"/>
                    <a:pt x="1554" y="2446"/>
                    <a:pt x="1554" y="2445"/>
                  </a:cubicBezTo>
                  <a:cubicBezTo>
                    <a:pt x="1554" y="2444"/>
                    <a:pt x="1554" y="2443"/>
                    <a:pt x="1554" y="2441"/>
                  </a:cubicBezTo>
                  <a:cubicBezTo>
                    <a:pt x="1554" y="2440"/>
                    <a:pt x="1554" y="2438"/>
                    <a:pt x="1554" y="2437"/>
                  </a:cubicBezTo>
                  <a:cubicBezTo>
                    <a:pt x="1554" y="2435"/>
                    <a:pt x="1554" y="2434"/>
                    <a:pt x="1553" y="2432"/>
                  </a:cubicBezTo>
                  <a:cubicBezTo>
                    <a:pt x="1553" y="2431"/>
                    <a:pt x="1553" y="2430"/>
                    <a:pt x="1553" y="2429"/>
                  </a:cubicBezTo>
                  <a:cubicBezTo>
                    <a:pt x="1553" y="2428"/>
                    <a:pt x="1553" y="2428"/>
                    <a:pt x="1553" y="2427"/>
                  </a:cubicBezTo>
                  <a:cubicBezTo>
                    <a:pt x="1553" y="2425"/>
                    <a:pt x="1553" y="2423"/>
                    <a:pt x="1552" y="2421"/>
                  </a:cubicBezTo>
                  <a:cubicBezTo>
                    <a:pt x="1552" y="2419"/>
                    <a:pt x="1552" y="2418"/>
                    <a:pt x="1552" y="2416"/>
                  </a:cubicBezTo>
                  <a:cubicBezTo>
                    <a:pt x="1552" y="2415"/>
                    <a:pt x="1552" y="2414"/>
                    <a:pt x="1552" y="2413"/>
                  </a:cubicBezTo>
                  <a:cubicBezTo>
                    <a:pt x="1552" y="2412"/>
                    <a:pt x="1552" y="2411"/>
                    <a:pt x="1552" y="2411"/>
                  </a:cubicBezTo>
                  <a:cubicBezTo>
                    <a:pt x="1551" y="2409"/>
                    <a:pt x="1551" y="2407"/>
                    <a:pt x="1551" y="2406"/>
                  </a:cubicBezTo>
                  <a:cubicBezTo>
                    <a:pt x="1551" y="2404"/>
                    <a:pt x="1551" y="2403"/>
                    <a:pt x="1551" y="2401"/>
                  </a:cubicBezTo>
                  <a:cubicBezTo>
                    <a:pt x="1551" y="2401"/>
                    <a:pt x="1551" y="2400"/>
                    <a:pt x="1551" y="2399"/>
                  </a:cubicBezTo>
                  <a:cubicBezTo>
                    <a:pt x="1551" y="2400"/>
                    <a:pt x="1551" y="2400"/>
                    <a:pt x="1552" y="2400"/>
                  </a:cubicBezTo>
                  <a:cubicBezTo>
                    <a:pt x="1552" y="2401"/>
                    <a:pt x="1553" y="2401"/>
                    <a:pt x="1553" y="2402"/>
                  </a:cubicBezTo>
                  <a:cubicBezTo>
                    <a:pt x="1553" y="2402"/>
                    <a:pt x="1554" y="2403"/>
                    <a:pt x="1554" y="2403"/>
                  </a:cubicBezTo>
                  <a:cubicBezTo>
                    <a:pt x="1555" y="2404"/>
                    <a:pt x="1555" y="2404"/>
                    <a:pt x="1556" y="2405"/>
                  </a:cubicBezTo>
                  <a:cubicBezTo>
                    <a:pt x="1556" y="2405"/>
                    <a:pt x="1556" y="2405"/>
                    <a:pt x="1556" y="2405"/>
                  </a:cubicBezTo>
                  <a:cubicBezTo>
                    <a:pt x="1557" y="2406"/>
                    <a:pt x="1557" y="2406"/>
                    <a:pt x="1557" y="2406"/>
                  </a:cubicBezTo>
                  <a:cubicBezTo>
                    <a:pt x="1557" y="2407"/>
                    <a:pt x="1558" y="2407"/>
                    <a:pt x="1558" y="2408"/>
                  </a:cubicBezTo>
                  <a:cubicBezTo>
                    <a:pt x="1558" y="2408"/>
                    <a:pt x="1559" y="2409"/>
                    <a:pt x="1559" y="2409"/>
                  </a:cubicBezTo>
                  <a:cubicBezTo>
                    <a:pt x="1559" y="2410"/>
                    <a:pt x="1560" y="2410"/>
                    <a:pt x="1560" y="2411"/>
                  </a:cubicBezTo>
                  <a:cubicBezTo>
                    <a:pt x="1560" y="2411"/>
                    <a:pt x="1561" y="2412"/>
                    <a:pt x="1561" y="2412"/>
                  </a:cubicBezTo>
                  <a:cubicBezTo>
                    <a:pt x="1562" y="2413"/>
                    <a:pt x="1562" y="2414"/>
                    <a:pt x="1563" y="2415"/>
                  </a:cubicBezTo>
                  <a:cubicBezTo>
                    <a:pt x="1563" y="2416"/>
                    <a:pt x="1564" y="2417"/>
                    <a:pt x="1564" y="2418"/>
                  </a:cubicBezTo>
                  <a:cubicBezTo>
                    <a:pt x="1565" y="2419"/>
                    <a:pt x="1565" y="2420"/>
                    <a:pt x="1565" y="2421"/>
                  </a:cubicBezTo>
                  <a:cubicBezTo>
                    <a:pt x="1566" y="2421"/>
                    <a:pt x="1566" y="2422"/>
                    <a:pt x="1566" y="2422"/>
                  </a:cubicBezTo>
                  <a:cubicBezTo>
                    <a:pt x="1566" y="2423"/>
                    <a:pt x="1566" y="2423"/>
                    <a:pt x="1566" y="2423"/>
                  </a:cubicBezTo>
                  <a:cubicBezTo>
                    <a:pt x="1567" y="2425"/>
                    <a:pt x="1567" y="2426"/>
                    <a:pt x="1568" y="2428"/>
                  </a:cubicBezTo>
                  <a:cubicBezTo>
                    <a:pt x="1568" y="2429"/>
                    <a:pt x="1569" y="2430"/>
                    <a:pt x="1569" y="2430"/>
                  </a:cubicBezTo>
                  <a:cubicBezTo>
                    <a:pt x="1569" y="2431"/>
                    <a:pt x="1569" y="2431"/>
                    <a:pt x="1569" y="2431"/>
                  </a:cubicBezTo>
                  <a:cubicBezTo>
                    <a:pt x="1569" y="2431"/>
                    <a:pt x="1569" y="2431"/>
                    <a:pt x="1569" y="2430"/>
                  </a:cubicBezTo>
                  <a:cubicBezTo>
                    <a:pt x="1569" y="2430"/>
                    <a:pt x="1569" y="2430"/>
                    <a:pt x="1569" y="2429"/>
                  </a:cubicBezTo>
                  <a:cubicBezTo>
                    <a:pt x="1569" y="2429"/>
                    <a:pt x="1569" y="2428"/>
                    <a:pt x="1569" y="2427"/>
                  </a:cubicBezTo>
                  <a:cubicBezTo>
                    <a:pt x="1569" y="2426"/>
                    <a:pt x="1570" y="2425"/>
                    <a:pt x="1569" y="2423"/>
                  </a:cubicBezTo>
                  <a:cubicBezTo>
                    <a:pt x="1569" y="2422"/>
                    <a:pt x="1569" y="2421"/>
                    <a:pt x="1569" y="2420"/>
                  </a:cubicBezTo>
                  <a:cubicBezTo>
                    <a:pt x="1569" y="2419"/>
                    <a:pt x="1569" y="2418"/>
                    <a:pt x="1568" y="2417"/>
                  </a:cubicBezTo>
                  <a:cubicBezTo>
                    <a:pt x="1568" y="2414"/>
                    <a:pt x="1567" y="2412"/>
                    <a:pt x="1566" y="2410"/>
                  </a:cubicBezTo>
                  <a:cubicBezTo>
                    <a:pt x="1566" y="2409"/>
                    <a:pt x="1566" y="2408"/>
                    <a:pt x="1565" y="2408"/>
                  </a:cubicBezTo>
                  <a:cubicBezTo>
                    <a:pt x="1565" y="2407"/>
                    <a:pt x="1565" y="2407"/>
                    <a:pt x="1565" y="2406"/>
                  </a:cubicBezTo>
                  <a:cubicBezTo>
                    <a:pt x="1564" y="2405"/>
                    <a:pt x="1563" y="2403"/>
                    <a:pt x="1563" y="2402"/>
                  </a:cubicBezTo>
                  <a:cubicBezTo>
                    <a:pt x="1562" y="2401"/>
                    <a:pt x="1562" y="2401"/>
                    <a:pt x="1562" y="2401"/>
                  </a:cubicBezTo>
                  <a:cubicBezTo>
                    <a:pt x="1561" y="2400"/>
                    <a:pt x="1561" y="2400"/>
                    <a:pt x="1561" y="2400"/>
                  </a:cubicBezTo>
                  <a:cubicBezTo>
                    <a:pt x="1561" y="2400"/>
                    <a:pt x="1560" y="2399"/>
                    <a:pt x="1560" y="2399"/>
                  </a:cubicBezTo>
                  <a:cubicBezTo>
                    <a:pt x="1559" y="2397"/>
                    <a:pt x="1558" y="2396"/>
                    <a:pt x="1557" y="2395"/>
                  </a:cubicBezTo>
                  <a:cubicBezTo>
                    <a:pt x="1556" y="2394"/>
                    <a:pt x="1555" y="2393"/>
                    <a:pt x="1554" y="2392"/>
                  </a:cubicBezTo>
                  <a:cubicBezTo>
                    <a:pt x="1553" y="2391"/>
                    <a:pt x="1553" y="2391"/>
                    <a:pt x="1552" y="2390"/>
                  </a:cubicBezTo>
                  <a:cubicBezTo>
                    <a:pt x="1550" y="2389"/>
                    <a:pt x="1550" y="2389"/>
                    <a:pt x="1550" y="2389"/>
                  </a:cubicBezTo>
                  <a:cubicBezTo>
                    <a:pt x="1550" y="2388"/>
                    <a:pt x="1549" y="2388"/>
                    <a:pt x="1548" y="2388"/>
                  </a:cubicBezTo>
                  <a:cubicBezTo>
                    <a:pt x="1546" y="2386"/>
                    <a:pt x="1546" y="2386"/>
                    <a:pt x="1546" y="2386"/>
                  </a:cubicBezTo>
                  <a:cubicBezTo>
                    <a:pt x="1546" y="2386"/>
                    <a:pt x="1545" y="2385"/>
                    <a:pt x="1545" y="2385"/>
                  </a:cubicBezTo>
                  <a:cubicBezTo>
                    <a:pt x="1544" y="2385"/>
                    <a:pt x="1544" y="2385"/>
                    <a:pt x="1544" y="2385"/>
                  </a:cubicBezTo>
                  <a:cubicBezTo>
                    <a:pt x="1543" y="2385"/>
                    <a:pt x="1543" y="2385"/>
                    <a:pt x="1543" y="2385"/>
                  </a:cubicBezTo>
                  <a:cubicBezTo>
                    <a:pt x="1543" y="2384"/>
                    <a:pt x="1543" y="2384"/>
                    <a:pt x="1543" y="2384"/>
                  </a:cubicBezTo>
                  <a:cubicBezTo>
                    <a:pt x="1543" y="2384"/>
                    <a:pt x="1543" y="2384"/>
                    <a:pt x="1543" y="2384"/>
                  </a:cubicBezTo>
                  <a:cubicBezTo>
                    <a:pt x="1543" y="2384"/>
                    <a:pt x="1543" y="2384"/>
                    <a:pt x="1543" y="2384"/>
                  </a:cubicBezTo>
                  <a:cubicBezTo>
                    <a:pt x="1543" y="2384"/>
                    <a:pt x="1543" y="2384"/>
                    <a:pt x="1543" y="2384"/>
                  </a:cubicBezTo>
                  <a:cubicBezTo>
                    <a:pt x="1541" y="2383"/>
                    <a:pt x="1540" y="2383"/>
                    <a:pt x="1539" y="2382"/>
                  </a:cubicBezTo>
                  <a:cubicBezTo>
                    <a:pt x="1537" y="2382"/>
                    <a:pt x="1536" y="2381"/>
                    <a:pt x="1535" y="2381"/>
                  </a:cubicBezTo>
                  <a:cubicBezTo>
                    <a:pt x="1532" y="2380"/>
                    <a:pt x="1530" y="2379"/>
                    <a:pt x="1527" y="2378"/>
                  </a:cubicBezTo>
                  <a:cubicBezTo>
                    <a:pt x="1525" y="2377"/>
                    <a:pt x="1523" y="2376"/>
                    <a:pt x="1521" y="2375"/>
                  </a:cubicBezTo>
                  <a:cubicBezTo>
                    <a:pt x="1520" y="2375"/>
                    <a:pt x="1520" y="2374"/>
                    <a:pt x="1519" y="2374"/>
                  </a:cubicBezTo>
                  <a:cubicBezTo>
                    <a:pt x="1518" y="2373"/>
                    <a:pt x="1517" y="2373"/>
                    <a:pt x="1517" y="2373"/>
                  </a:cubicBezTo>
                  <a:cubicBezTo>
                    <a:pt x="1516" y="2372"/>
                    <a:pt x="1516" y="2372"/>
                    <a:pt x="1515" y="2371"/>
                  </a:cubicBezTo>
                  <a:cubicBezTo>
                    <a:pt x="1512" y="2352"/>
                    <a:pt x="1502" y="2337"/>
                    <a:pt x="1490" y="2326"/>
                  </a:cubicBezTo>
                  <a:cubicBezTo>
                    <a:pt x="1492" y="2327"/>
                    <a:pt x="1494" y="2327"/>
                    <a:pt x="1497" y="2328"/>
                  </a:cubicBezTo>
                  <a:cubicBezTo>
                    <a:pt x="1498" y="2328"/>
                    <a:pt x="1500" y="2329"/>
                    <a:pt x="1502" y="2329"/>
                  </a:cubicBezTo>
                  <a:cubicBezTo>
                    <a:pt x="1504" y="2330"/>
                    <a:pt x="1506" y="2330"/>
                    <a:pt x="1507" y="2331"/>
                  </a:cubicBezTo>
                  <a:cubicBezTo>
                    <a:pt x="1511" y="2331"/>
                    <a:pt x="1515" y="2332"/>
                    <a:pt x="1518" y="2333"/>
                  </a:cubicBezTo>
                  <a:cubicBezTo>
                    <a:pt x="1518" y="2333"/>
                    <a:pt x="1519" y="2334"/>
                    <a:pt x="1519" y="2334"/>
                  </a:cubicBezTo>
                  <a:cubicBezTo>
                    <a:pt x="1519" y="2335"/>
                    <a:pt x="1520" y="2336"/>
                    <a:pt x="1520" y="2337"/>
                  </a:cubicBezTo>
                  <a:cubicBezTo>
                    <a:pt x="1521" y="2338"/>
                    <a:pt x="1522" y="2339"/>
                    <a:pt x="1522" y="2340"/>
                  </a:cubicBezTo>
                  <a:cubicBezTo>
                    <a:pt x="1523" y="2341"/>
                    <a:pt x="1523" y="2342"/>
                    <a:pt x="1524" y="2343"/>
                  </a:cubicBezTo>
                  <a:cubicBezTo>
                    <a:pt x="1525" y="2344"/>
                    <a:pt x="1525" y="2345"/>
                    <a:pt x="1526" y="2346"/>
                  </a:cubicBezTo>
                  <a:cubicBezTo>
                    <a:pt x="1526" y="2347"/>
                    <a:pt x="1527" y="2348"/>
                    <a:pt x="1527" y="2349"/>
                  </a:cubicBezTo>
                  <a:cubicBezTo>
                    <a:pt x="1528" y="2350"/>
                    <a:pt x="1528" y="2351"/>
                    <a:pt x="1529" y="2352"/>
                  </a:cubicBezTo>
                  <a:cubicBezTo>
                    <a:pt x="1529" y="2353"/>
                    <a:pt x="1529" y="2353"/>
                    <a:pt x="1530" y="2354"/>
                  </a:cubicBezTo>
                  <a:cubicBezTo>
                    <a:pt x="1530" y="2354"/>
                    <a:pt x="1530" y="2355"/>
                    <a:pt x="1530" y="2355"/>
                  </a:cubicBezTo>
                  <a:cubicBezTo>
                    <a:pt x="1531" y="2356"/>
                    <a:pt x="1531" y="2357"/>
                    <a:pt x="1532" y="2358"/>
                  </a:cubicBezTo>
                  <a:cubicBezTo>
                    <a:pt x="1532" y="2359"/>
                    <a:pt x="1532" y="2359"/>
                    <a:pt x="1532" y="2360"/>
                  </a:cubicBezTo>
                  <a:cubicBezTo>
                    <a:pt x="1532" y="2360"/>
                    <a:pt x="1532" y="2360"/>
                    <a:pt x="1533" y="2361"/>
                  </a:cubicBezTo>
                  <a:cubicBezTo>
                    <a:pt x="1533" y="2362"/>
                    <a:pt x="1533" y="2362"/>
                    <a:pt x="1534" y="2363"/>
                  </a:cubicBezTo>
                  <a:cubicBezTo>
                    <a:pt x="1534" y="2363"/>
                    <a:pt x="1534" y="2364"/>
                    <a:pt x="1534" y="2364"/>
                  </a:cubicBezTo>
                  <a:cubicBezTo>
                    <a:pt x="1534" y="2364"/>
                    <a:pt x="1534" y="2365"/>
                    <a:pt x="1534" y="2365"/>
                  </a:cubicBezTo>
                  <a:cubicBezTo>
                    <a:pt x="1534" y="2365"/>
                    <a:pt x="1534" y="2364"/>
                    <a:pt x="1535" y="2364"/>
                  </a:cubicBezTo>
                  <a:cubicBezTo>
                    <a:pt x="1535" y="2364"/>
                    <a:pt x="1535" y="2363"/>
                    <a:pt x="1535" y="2363"/>
                  </a:cubicBezTo>
                  <a:cubicBezTo>
                    <a:pt x="1535" y="2362"/>
                    <a:pt x="1536" y="2361"/>
                    <a:pt x="1536" y="2360"/>
                  </a:cubicBezTo>
                  <a:cubicBezTo>
                    <a:pt x="1536" y="2360"/>
                    <a:pt x="1536" y="2360"/>
                    <a:pt x="1536" y="2359"/>
                  </a:cubicBezTo>
                  <a:cubicBezTo>
                    <a:pt x="1536" y="2359"/>
                    <a:pt x="1536" y="2358"/>
                    <a:pt x="1536" y="2358"/>
                  </a:cubicBezTo>
                  <a:cubicBezTo>
                    <a:pt x="1536" y="2357"/>
                    <a:pt x="1536" y="2356"/>
                    <a:pt x="1536" y="2356"/>
                  </a:cubicBezTo>
                  <a:cubicBezTo>
                    <a:pt x="1536" y="2355"/>
                    <a:pt x="1536" y="2355"/>
                    <a:pt x="1536" y="2354"/>
                  </a:cubicBezTo>
                  <a:cubicBezTo>
                    <a:pt x="1536" y="2353"/>
                    <a:pt x="1536" y="2353"/>
                    <a:pt x="1536" y="2352"/>
                  </a:cubicBezTo>
                  <a:cubicBezTo>
                    <a:pt x="1536" y="2352"/>
                    <a:pt x="1536" y="2351"/>
                    <a:pt x="1536" y="2350"/>
                  </a:cubicBezTo>
                  <a:cubicBezTo>
                    <a:pt x="1535" y="2349"/>
                    <a:pt x="1535" y="2348"/>
                    <a:pt x="1534" y="2346"/>
                  </a:cubicBezTo>
                  <a:cubicBezTo>
                    <a:pt x="1534" y="2345"/>
                    <a:pt x="1533" y="2344"/>
                    <a:pt x="1533" y="2342"/>
                  </a:cubicBezTo>
                  <a:cubicBezTo>
                    <a:pt x="1532" y="2341"/>
                    <a:pt x="1531" y="2340"/>
                    <a:pt x="1530" y="2339"/>
                  </a:cubicBezTo>
                  <a:cubicBezTo>
                    <a:pt x="1530" y="2337"/>
                    <a:pt x="1529" y="2336"/>
                    <a:pt x="1528" y="2335"/>
                  </a:cubicBezTo>
                  <a:cubicBezTo>
                    <a:pt x="1528" y="2335"/>
                    <a:pt x="1527" y="2335"/>
                    <a:pt x="1527" y="2335"/>
                  </a:cubicBezTo>
                  <a:cubicBezTo>
                    <a:pt x="1528" y="2335"/>
                    <a:pt x="1529" y="2335"/>
                    <a:pt x="1530" y="2335"/>
                  </a:cubicBezTo>
                  <a:cubicBezTo>
                    <a:pt x="1532" y="2336"/>
                    <a:pt x="1533" y="2336"/>
                    <a:pt x="1535" y="2336"/>
                  </a:cubicBezTo>
                  <a:cubicBezTo>
                    <a:pt x="1537" y="2337"/>
                    <a:pt x="1538" y="2337"/>
                    <a:pt x="1540" y="2338"/>
                  </a:cubicBezTo>
                  <a:cubicBezTo>
                    <a:pt x="1541" y="2338"/>
                    <a:pt x="1541" y="2338"/>
                    <a:pt x="1542" y="2339"/>
                  </a:cubicBezTo>
                  <a:cubicBezTo>
                    <a:pt x="1542" y="2339"/>
                    <a:pt x="1542" y="2339"/>
                    <a:pt x="1542" y="2339"/>
                  </a:cubicBezTo>
                  <a:cubicBezTo>
                    <a:pt x="1542" y="2339"/>
                    <a:pt x="1542" y="2339"/>
                    <a:pt x="1542" y="2339"/>
                  </a:cubicBezTo>
                  <a:cubicBezTo>
                    <a:pt x="1542" y="2339"/>
                    <a:pt x="1542" y="2339"/>
                    <a:pt x="1542" y="2339"/>
                  </a:cubicBezTo>
                  <a:cubicBezTo>
                    <a:pt x="1542" y="2339"/>
                    <a:pt x="1542" y="2339"/>
                    <a:pt x="1542" y="2339"/>
                  </a:cubicBezTo>
                  <a:cubicBezTo>
                    <a:pt x="1542" y="2339"/>
                    <a:pt x="1542" y="2339"/>
                    <a:pt x="1542" y="2339"/>
                  </a:cubicBezTo>
                  <a:cubicBezTo>
                    <a:pt x="1543" y="2339"/>
                    <a:pt x="1543" y="2339"/>
                    <a:pt x="1543" y="2339"/>
                  </a:cubicBezTo>
                  <a:cubicBezTo>
                    <a:pt x="1543" y="2339"/>
                    <a:pt x="1544" y="2340"/>
                    <a:pt x="1544" y="2340"/>
                  </a:cubicBezTo>
                  <a:cubicBezTo>
                    <a:pt x="1545" y="2340"/>
                    <a:pt x="1545" y="2341"/>
                    <a:pt x="1546" y="2341"/>
                  </a:cubicBezTo>
                  <a:cubicBezTo>
                    <a:pt x="1546" y="2341"/>
                    <a:pt x="1546" y="2342"/>
                    <a:pt x="1546" y="2342"/>
                  </a:cubicBezTo>
                  <a:cubicBezTo>
                    <a:pt x="1547" y="2342"/>
                    <a:pt x="1547" y="2342"/>
                    <a:pt x="1547" y="2342"/>
                  </a:cubicBezTo>
                  <a:cubicBezTo>
                    <a:pt x="1547" y="2343"/>
                    <a:pt x="1547" y="2343"/>
                    <a:pt x="1547" y="2343"/>
                  </a:cubicBezTo>
                  <a:cubicBezTo>
                    <a:pt x="1549" y="2345"/>
                    <a:pt x="1551" y="2347"/>
                    <a:pt x="1553" y="2349"/>
                  </a:cubicBezTo>
                  <a:cubicBezTo>
                    <a:pt x="1554" y="2352"/>
                    <a:pt x="1555" y="2354"/>
                    <a:pt x="1556" y="2356"/>
                  </a:cubicBezTo>
                  <a:cubicBezTo>
                    <a:pt x="1557" y="2358"/>
                    <a:pt x="1558" y="2360"/>
                    <a:pt x="1558" y="2362"/>
                  </a:cubicBezTo>
                  <a:cubicBezTo>
                    <a:pt x="1559" y="2363"/>
                    <a:pt x="1559" y="2364"/>
                    <a:pt x="1560" y="2365"/>
                  </a:cubicBezTo>
                  <a:cubicBezTo>
                    <a:pt x="1560" y="2366"/>
                    <a:pt x="1560" y="2366"/>
                    <a:pt x="1560" y="2366"/>
                  </a:cubicBezTo>
                  <a:cubicBezTo>
                    <a:pt x="1560" y="2366"/>
                    <a:pt x="1560" y="2366"/>
                    <a:pt x="1560" y="2365"/>
                  </a:cubicBezTo>
                  <a:cubicBezTo>
                    <a:pt x="1560" y="2364"/>
                    <a:pt x="1560" y="2363"/>
                    <a:pt x="1560" y="2361"/>
                  </a:cubicBezTo>
                  <a:cubicBezTo>
                    <a:pt x="1560" y="2359"/>
                    <a:pt x="1559" y="2357"/>
                    <a:pt x="1559" y="2355"/>
                  </a:cubicBezTo>
                  <a:cubicBezTo>
                    <a:pt x="1558" y="2353"/>
                    <a:pt x="1558" y="2350"/>
                    <a:pt x="1557" y="2347"/>
                  </a:cubicBezTo>
                  <a:cubicBezTo>
                    <a:pt x="1556" y="2344"/>
                    <a:pt x="1554" y="2341"/>
                    <a:pt x="1552" y="2339"/>
                  </a:cubicBezTo>
                  <a:cubicBezTo>
                    <a:pt x="1551" y="2338"/>
                    <a:pt x="1551" y="2338"/>
                    <a:pt x="1551" y="2337"/>
                  </a:cubicBezTo>
                  <a:cubicBezTo>
                    <a:pt x="1551" y="2337"/>
                    <a:pt x="1550" y="2337"/>
                    <a:pt x="1550" y="2336"/>
                  </a:cubicBezTo>
                  <a:cubicBezTo>
                    <a:pt x="1549" y="2336"/>
                    <a:pt x="1548" y="2335"/>
                    <a:pt x="1548" y="2334"/>
                  </a:cubicBezTo>
                  <a:cubicBezTo>
                    <a:pt x="1547" y="2334"/>
                    <a:pt x="1547" y="2334"/>
                    <a:pt x="1547" y="2334"/>
                  </a:cubicBezTo>
                  <a:cubicBezTo>
                    <a:pt x="1546" y="2333"/>
                    <a:pt x="1546" y="2333"/>
                    <a:pt x="1546" y="2333"/>
                  </a:cubicBezTo>
                  <a:cubicBezTo>
                    <a:pt x="1546" y="2333"/>
                    <a:pt x="1546" y="2333"/>
                    <a:pt x="1546" y="2333"/>
                  </a:cubicBezTo>
                  <a:cubicBezTo>
                    <a:pt x="1546" y="2333"/>
                    <a:pt x="1546" y="2333"/>
                    <a:pt x="1546" y="2333"/>
                  </a:cubicBezTo>
                  <a:cubicBezTo>
                    <a:pt x="1546" y="2333"/>
                    <a:pt x="1546" y="2333"/>
                    <a:pt x="1546" y="2333"/>
                  </a:cubicBezTo>
                  <a:cubicBezTo>
                    <a:pt x="1546" y="2333"/>
                    <a:pt x="1546" y="2333"/>
                    <a:pt x="1546" y="2333"/>
                  </a:cubicBezTo>
                  <a:cubicBezTo>
                    <a:pt x="1545" y="2333"/>
                    <a:pt x="1545" y="2333"/>
                    <a:pt x="1545" y="2333"/>
                  </a:cubicBezTo>
                  <a:cubicBezTo>
                    <a:pt x="1544" y="2332"/>
                    <a:pt x="1543" y="2332"/>
                    <a:pt x="1543" y="2331"/>
                  </a:cubicBezTo>
                  <a:cubicBezTo>
                    <a:pt x="1541" y="2330"/>
                    <a:pt x="1539" y="2330"/>
                    <a:pt x="1537" y="2329"/>
                  </a:cubicBezTo>
                  <a:cubicBezTo>
                    <a:pt x="1535" y="2329"/>
                    <a:pt x="1533" y="2328"/>
                    <a:pt x="1531" y="2328"/>
                  </a:cubicBezTo>
                  <a:cubicBezTo>
                    <a:pt x="1528" y="2327"/>
                    <a:pt x="1524" y="2326"/>
                    <a:pt x="1520" y="2325"/>
                  </a:cubicBezTo>
                  <a:cubicBezTo>
                    <a:pt x="1516" y="2325"/>
                    <a:pt x="1513" y="2324"/>
                    <a:pt x="1509" y="2323"/>
                  </a:cubicBezTo>
                  <a:cubicBezTo>
                    <a:pt x="1507" y="2323"/>
                    <a:pt x="1505" y="2322"/>
                    <a:pt x="1503" y="2322"/>
                  </a:cubicBezTo>
                  <a:cubicBezTo>
                    <a:pt x="1502" y="2322"/>
                    <a:pt x="1500" y="2321"/>
                    <a:pt x="1498" y="2321"/>
                  </a:cubicBezTo>
                  <a:cubicBezTo>
                    <a:pt x="1492" y="2320"/>
                    <a:pt x="1486" y="2319"/>
                    <a:pt x="1480" y="2319"/>
                  </a:cubicBezTo>
                  <a:cubicBezTo>
                    <a:pt x="1452" y="2298"/>
                    <a:pt x="1418" y="2292"/>
                    <a:pt x="1418" y="2292"/>
                  </a:cubicBezTo>
                  <a:cubicBezTo>
                    <a:pt x="1429" y="2285"/>
                    <a:pt x="1441" y="2281"/>
                    <a:pt x="1454" y="2280"/>
                  </a:cubicBezTo>
                  <a:cubicBezTo>
                    <a:pt x="1456" y="2281"/>
                    <a:pt x="1458" y="2282"/>
                    <a:pt x="1461" y="2284"/>
                  </a:cubicBezTo>
                  <a:cubicBezTo>
                    <a:pt x="1464" y="2285"/>
                    <a:pt x="1466" y="2287"/>
                    <a:pt x="1470" y="2289"/>
                  </a:cubicBezTo>
                  <a:cubicBezTo>
                    <a:pt x="1471" y="2290"/>
                    <a:pt x="1473" y="2291"/>
                    <a:pt x="1474" y="2292"/>
                  </a:cubicBezTo>
                  <a:cubicBezTo>
                    <a:pt x="1476" y="2293"/>
                    <a:pt x="1477" y="2294"/>
                    <a:pt x="1479" y="2295"/>
                  </a:cubicBezTo>
                  <a:cubicBezTo>
                    <a:pt x="1482" y="2297"/>
                    <a:pt x="1486" y="2299"/>
                    <a:pt x="1489" y="2301"/>
                  </a:cubicBezTo>
                  <a:cubicBezTo>
                    <a:pt x="1492" y="2303"/>
                    <a:pt x="1496" y="2305"/>
                    <a:pt x="1499" y="2306"/>
                  </a:cubicBezTo>
                  <a:cubicBezTo>
                    <a:pt x="1500" y="2307"/>
                    <a:pt x="1501" y="2307"/>
                    <a:pt x="1501" y="2308"/>
                  </a:cubicBezTo>
                  <a:cubicBezTo>
                    <a:pt x="1502" y="2308"/>
                    <a:pt x="1503" y="2309"/>
                    <a:pt x="1504" y="2309"/>
                  </a:cubicBezTo>
                  <a:cubicBezTo>
                    <a:pt x="1506" y="2310"/>
                    <a:pt x="1507" y="2311"/>
                    <a:pt x="1509" y="2312"/>
                  </a:cubicBezTo>
                  <a:cubicBezTo>
                    <a:pt x="1512" y="2313"/>
                    <a:pt x="1516" y="2315"/>
                    <a:pt x="1519" y="2316"/>
                  </a:cubicBezTo>
                  <a:cubicBezTo>
                    <a:pt x="1522" y="2317"/>
                    <a:pt x="1525" y="2318"/>
                    <a:pt x="1528" y="2318"/>
                  </a:cubicBezTo>
                  <a:cubicBezTo>
                    <a:pt x="1529" y="2318"/>
                    <a:pt x="1530" y="2318"/>
                    <a:pt x="1530" y="2318"/>
                  </a:cubicBezTo>
                  <a:cubicBezTo>
                    <a:pt x="1531" y="2318"/>
                    <a:pt x="1532" y="2319"/>
                    <a:pt x="1532" y="2319"/>
                  </a:cubicBezTo>
                  <a:cubicBezTo>
                    <a:pt x="1533" y="2319"/>
                    <a:pt x="1534" y="2319"/>
                    <a:pt x="1534" y="2319"/>
                  </a:cubicBezTo>
                  <a:cubicBezTo>
                    <a:pt x="1535" y="2319"/>
                    <a:pt x="1536" y="2319"/>
                    <a:pt x="1536" y="2319"/>
                  </a:cubicBezTo>
                  <a:cubicBezTo>
                    <a:pt x="1538" y="2319"/>
                    <a:pt x="1539" y="2319"/>
                    <a:pt x="1540" y="2318"/>
                  </a:cubicBezTo>
                  <a:cubicBezTo>
                    <a:pt x="1541" y="2318"/>
                    <a:pt x="1542" y="2318"/>
                    <a:pt x="1543" y="2318"/>
                  </a:cubicBezTo>
                  <a:cubicBezTo>
                    <a:pt x="1543" y="2318"/>
                    <a:pt x="1544" y="2318"/>
                    <a:pt x="1545" y="2317"/>
                  </a:cubicBezTo>
                  <a:cubicBezTo>
                    <a:pt x="1545" y="2317"/>
                    <a:pt x="1546" y="2317"/>
                    <a:pt x="1546" y="2317"/>
                  </a:cubicBezTo>
                  <a:cubicBezTo>
                    <a:pt x="1547" y="2317"/>
                    <a:pt x="1548" y="2316"/>
                    <a:pt x="1548" y="2316"/>
                  </a:cubicBezTo>
                  <a:cubicBezTo>
                    <a:pt x="1548" y="2316"/>
                    <a:pt x="1547" y="2316"/>
                    <a:pt x="1546" y="2316"/>
                  </a:cubicBezTo>
                  <a:cubicBezTo>
                    <a:pt x="1546" y="2317"/>
                    <a:pt x="1545" y="2317"/>
                    <a:pt x="1545" y="2317"/>
                  </a:cubicBezTo>
                  <a:cubicBezTo>
                    <a:pt x="1544" y="2316"/>
                    <a:pt x="1543" y="2316"/>
                    <a:pt x="1542" y="2316"/>
                  </a:cubicBezTo>
                  <a:cubicBezTo>
                    <a:pt x="1542" y="2316"/>
                    <a:pt x="1541" y="2316"/>
                    <a:pt x="1540" y="2316"/>
                  </a:cubicBezTo>
                  <a:cubicBezTo>
                    <a:pt x="1539" y="2316"/>
                    <a:pt x="1539" y="2316"/>
                    <a:pt x="1538" y="2316"/>
                  </a:cubicBezTo>
                  <a:cubicBezTo>
                    <a:pt x="1538" y="2316"/>
                    <a:pt x="1537" y="2316"/>
                    <a:pt x="1537" y="2316"/>
                  </a:cubicBezTo>
                  <a:cubicBezTo>
                    <a:pt x="1535" y="2315"/>
                    <a:pt x="1534" y="2315"/>
                    <a:pt x="1533" y="2315"/>
                  </a:cubicBezTo>
                  <a:cubicBezTo>
                    <a:pt x="1532" y="2315"/>
                    <a:pt x="1532" y="2314"/>
                    <a:pt x="1531" y="2314"/>
                  </a:cubicBezTo>
                  <a:cubicBezTo>
                    <a:pt x="1531" y="2314"/>
                    <a:pt x="1530" y="2314"/>
                    <a:pt x="1529" y="2314"/>
                  </a:cubicBezTo>
                  <a:cubicBezTo>
                    <a:pt x="1529" y="2313"/>
                    <a:pt x="1528" y="2313"/>
                    <a:pt x="1527" y="2313"/>
                  </a:cubicBezTo>
                  <a:cubicBezTo>
                    <a:pt x="1527" y="2313"/>
                    <a:pt x="1526" y="2312"/>
                    <a:pt x="1525" y="2312"/>
                  </a:cubicBezTo>
                  <a:cubicBezTo>
                    <a:pt x="1525" y="2312"/>
                    <a:pt x="1524" y="2311"/>
                    <a:pt x="1523" y="2311"/>
                  </a:cubicBezTo>
                  <a:cubicBezTo>
                    <a:pt x="1522" y="2311"/>
                    <a:pt x="1522" y="2310"/>
                    <a:pt x="1521" y="2310"/>
                  </a:cubicBezTo>
                  <a:cubicBezTo>
                    <a:pt x="1518" y="2309"/>
                    <a:pt x="1515" y="2307"/>
                    <a:pt x="1512" y="2305"/>
                  </a:cubicBezTo>
                  <a:cubicBezTo>
                    <a:pt x="1511" y="2304"/>
                    <a:pt x="1509" y="2304"/>
                    <a:pt x="1507" y="2303"/>
                  </a:cubicBezTo>
                  <a:cubicBezTo>
                    <a:pt x="1506" y="2302"/>
                    <a:pt x="1504" y="2301"/>
                    <a:pt x="1503" y="2300"/>
                  </a:cubicBezTo>
                  <a:cubicBezTo>
                    <a:pt x="1499" y="2298"/>
                    <a:pt x="1496" y="2296"/>
                    <a:pt x="1493" y="2294"/>
                  </a:cubicBezTo>
                  <a:cubicBezTo>
                    <a:pt x="1489" y="2292"/>
                    <a:pt x="1486" y="2290"/>
                    <a:pt x="1483" y="2288"/>
                  </a:cubicBezTo>
                  <a:cubicBezTo>
                    <a:pt x="1481" y="2287"/>
                    <a:pt x="1480" y="2287"/>
                    <a:pt x="1478" y="2286"/>
                  </a:cubicBezTo>
                  <a:cubicBezTo>
                    <a:pt x="1476" y="2285"/>
                    <a:pt x="1475" y="2284"/>
                    <a:pt x="1473" y="2283"/>
                  </a:cubicBezTo>
                  <a:cubicBezTo>
                    <a:pt x="1470" y="2282"/>
                    <a:pt x="1467" y="2280"/>
                    <a:pt x="1464" y="2279"/>
                  </a:cubicBezTo>
                  <a:cubicBezTo>
                    <a:pt x="1480" y="2278"/>
                    <a:pt x="1497" y="2280"/>
                    <a:pt x="1513" y="2281"/>
                  </a:cubicBezTo>
                  <a:cubicBezTo>
                    <a:pt x="1516" y="2283"/>
                    <a:pt x="1520" y="2285"/>
                    <a:pt x="1523" y="2287"/>
                  </a:cubicBezTo>
                  <a:cubicBezTo>
                    <a:pt x="1525" y="2288"/>
                    <a:pt x="1528" y="2290"/>
                    <a:pt x="1531" y="2291"/>
                  </a:cubicBezTo>
                  <a:cubicBezTo>
                    <a:pt x="1532" y="2292"/>
                    <a:pt x="1533" y="2292"/>
                    <a:pt x="1534" y="2293"/>
                  </a:cubicBezTo>
                  <a:cubicBezTo>
                    <a:pt x="1536" y="2294"/>
                    <a:pt x="1537" y="2294"/>
                    <a:pt x="1538" y="2295"/>
                  </a:cubicBezTo>
                  <a:cubicBezTo>
                    <a:pt x="1541" y="2296"/>
                    <a:pt x="1543" y="2297"/>
                    <a:pt x="1546" y="2298"/>
                  </a:cubicBezTo>
                  <a:cubicBezTo>
                    <a:pt x="1548" y="2299"/>
                    <a:pt x="1550" y="2299"/>
                    <a:pt x="1552" y="2300"/>
                  </a:cubicBezTo>
                  <a:cubicBezTo>
                    <a:pt x="1555" y="2300"/>
                    <a:pt x="1557" y="2301"/>
                    <a:pt x="1558" y="2301"/>
                  </a:cubicBezTo>
                  <a:cubicBezTo>
                    <a:pt x="1559" y="2301"/>
                    <a:pt x="1560" y="2301"/>
                    <a:pt x="1561" y="2301"/>
                  </a:cubicBezTo>
                  <a:cubicBezTo>
                    <a:pt x="1562" y="2301"/>
                    <a:pt x="1563" y="2301"/>
                    <a:pt x="1563" y="2301"/>
                  </a:cubicBezTo>
                  <a:cubicBezTo>
                    <a:pt x="1564" y="2301"/>
                    <a:pt x="1564" y="2301"/>
                    <a:pt x="1565" y="2301"/>
                  </a:cubicBezTo>
                  <a:cubicBezTo>
                    <a:pt x="1565" y="2301"/>
                    <a:pt x="1566" y="2301"/>
                    <a:pt x="1566" y="2301"/>
                  </a:cubicBezTo>
                  <a:cubicBezTo>
                    <a:pt x="1567" y="2301"/>
                    <a:pt x="1567" y="2301"/>
                    <a:pt x="1567" y="2301"/>
                  </a:cubicBezTo>
                  <a:cubicBezTo>
                    <a:pt x="1567" y="2301"/>
                    <a:pt x="1567" y="2301"/>
                    <a:pt x="1566" y="2300"/>
                  </a:cubicBezTo>
                  <a:cubicBezTo>
                    <a:pt x="1566" y="2300"/>
                    <a:pt x="1566" y="2300"/>
                    <a:pt x="1565" y="2300"/>
                  </a:cubicBezTo>
                  <a:cubicBezTo>
                    <a:pt x="1565" y="2300"/>
                    <a:pt x="1564" y="2300"/>
                    <a:pt x="1563" y="2299"/>
                  </a:cubicBezTo>
                  <a:cubicBezTo>
                    <a:pt x="1562" y="2299"/>
                    <a:pt x="1561" y="2299"/>
                    <a:pt x="1559" y="2298"/>
                  </a:cubicBezTo>
                  <a:cubicBezTo>
                    <a:pt x="1558" y="2297"/>
                    <a:pt x="1556" y="2296"/>
                    <a:pt x="1554" y="2295"/>
                  </a:cubicBezTo>
                  <a:cubicBezTo>
                    <a:pt x="1552" y="2295"/>
                    <a:pt x="1550" y="2293"/>
                    <a:pt x="1548" y="2292"/>
                  </a:cubicBezTo>
                  <a:cubicBezTo>
                    <a:pt x="1546" y="2291"/>
                    <a:pt x="1544" y="2290"/>
                    <a:pt x="1541" y="2288"/>
                  </a:cubicBezTo>
                  <a:cubicBezTo>
                    <a:pt x="1540" y="2288"/>
                    <a:pt x="1539" y="2287"/>
                    <a:pt x="1538" y="2286"/>
                  </a:cubicBezTo>
                  <a:cubicBezTo>
                    <a:pt x="1537" y="2286"/>
                    <a:pt x="1535" y="2285"/>
                    <a:pt x="1534" y="2284"/>
                  </a:cubicBezTo>
                  <a:cubicBezTo>
                    <a:pt x="1533" y="2284"/>
                    <a:pt x="1532" y="2283"/>
                    <a:pt x="1531" y="2282"/>
                  </a:cubicBezTo>
                  <a:cubicBezTo>
                    <a:pt x="1553" y="2283"/>
                    <a:pt x="1574" y="2280"/>
                    <a:pt x="1592" y="2265"/>
                  </a:cubicBezTo>
                  <a:cubicBezTo>
                    <a:pt x="1557" y="2277"/>
                    <a:pt x="1512" y="2264"/>
                    <a:pt x="1476" y="2259"/>
                  </a:cubicBezTo>
                  <a:cubicBezTo>
                    <a:pt x="1477" y="2259"/>
                    <a:pt x="1477" y="2258"/>
                    <a:pt x="1478" y="2258"/>
                  </a:cubicBezTo>
                  <a:cubicBezTo>
                    <a:pt x="1480" y="2257"/>
                    <a:pt x="1482" y="2256"/>
                    <a:pt x="1484" y="2255"/>
                  </a:cubicBezTo>
                  <a:cubicBezTo>
                    <a:pt x="1485" y="2255"/>
                    <a:pt x="1485" y="2254"/>
                    <a:pt x="1486" y="2254"/>
                  </a:cubicBezTo>
                  <a:cubicBezTo>
                    <a:pt x="1486" y="2254"/>
                    <a:pt x="1487" y="2254"/>
                    <a:pt x="1487" y="2254"/>
                  </a:cubicBezTo>
                  <a:cubicBezTo>
                    <a:pt x="1488" y="2253"/>
                    <a:pt x="1489" y="2253"/>
                    <a:pt x="1490" y="2253"/>
                  </a:cubicBezTo>
                  <a:cubicBezTo>
                    <a:pt x="1491" y="2252"/>
                    <a:pt x="1492" y="2252"/>
                    <a:pt x="1493" y="2252"/>
                  </a:cubicBezTo>
                  <a:cubicBezTo>
                    <a:pt x="1494" y="2252"/>
                    <a:pt x="1495" y="2251"/>
                    <a:pt x="1496" y="2251"/>
                  </a:cubicBezTo>
                  <a:cubicBezTo>
                    <a:pt x="1496" y="2251"/>
                    <a:pt x="1497" y="2251"/>
                    <a:pt x="1498" y="2251"/>
                  </a:cubicBezTo>
                  <a:cubicBezTo>
                    <a:pt x="1499" y="2251"/>
                    <a:pt x="1499" y="2251"/>
                    <a:pt x="1500" y="2251"/>
                  </a:cubicBezTo>
                  <a:cubicBezTo>
                    <a:pt x="1501" y="2251"/>
                    <a:pt x="1502" y="2251"/>
                    <a:pt x="1503" y="2251"/>
                  </a:cubicBezTo>
                  <a:cubicBezTo>
                    <a:pt x="1503" y="2251"/>
                    <a:pt x="1504" y="2251"/>
                    <a:pt x="1504" y="2251"/>
                  </a:cubicBezTo>
                  <a:cubicBezTo>
                    <a:pt x="1504" y="2251"/>
                    <a:pt x="1503" y="2251"/>
                    <a:pt x="1503" y="2250"/>
                  </a:cubicBezTo>
                  <a:cubicBezTo>
                    <a:pt x="1502" y="2250"/>
                    <a:pt x="1501" y="2250"/>
                    <a:pt x="1500" y="2249"/>
                  </a:cubicBezTo>
                  <a:cubicBezTo>
                    <a:pt x="1499" y="2249"/>
                    <a:pt x="1499" y="2249"/>
                    <a:pt x="1498" y="2249"/>
                  </a:cubicBezTo>
                  <a:cubicBezTo>
                    <a:pt x="1497" y="2249"/>
                    <a:pt x="1496" y="2248"/>
                    <a:pt x="1496" y="2248"/>
                  </a:cubicBezTo>
                  <a:cubicBezTo>
                    <a:pt x="1495" y="2248"/>
                    <a:pt x="1494" y="2248"/>
                    <a:pt x="1493" y="2248"/>
                  </a:cubicBezTo>
                  <a:cubicBezTo>
                    <a:pt x="1492" y="2248"/>
                    <a:pt x="1491" y="2248"/>
                    <a:pt x="1490" y="2248"/>
                  </a:cubicBezTo>
                  <a:cubicBezTo>
                    <a:pt x="1487" y="2248"/>
                    <a:pt x="1485" y="2248"/>
                    <a:pt x="1482" y="2249"/>
                  </a:cubicBezTo>
                  <a:cubicBezTo>
                    <a:pt x="1480" y="2250"/>
                    <a:pt x="1477" y="2251"/>
                    <a:pt x="1475" y="2252"/>
                  </a:cubicBezTo>
                  <a:cubicBezTo>
                    <a:pt x="1474" y="2252"/>
                    <a:pt x="1474" y="2252"/>
                    <a:pt x="1473" y="2252"/>
                  </a:cubicBezTo>
                  <a:cubicBezTo>
                    <a:pt x="1472" y="2253"/>
                    <a:pt x="1472" y="2253"/>
                    <a:pt x="1471" y="2253"/>
                  </a:cubicBezTo>
                  <a:cubicBezTo>
                    <a:pt x="1470" y="2254"/>
                    <a:pt x="1469" y="2254"/>
                    <a:pt x="1467" y="2255"/>
                  </a:cubicBezTo>
                  <a:cubicBezTo>
                    <a:pt x="1466" y="2256"/>
                    <a:pt x="1465" y="2257"/>
                    <a:pt x="1463" y="2257"/>
                  </a:cubicBezTo>
                  <a:cubicBezTo>
                    <a:pt x="1463" y="2257"/>
                    <a:pt x="1463" y="2257"/>
                    <a:pt x="1463" y="2257"/>
                  </a:cubicBezTo>
                  <a:cubicBezTo>
                    <a:pt x="1418" y="2254"/>
                    <a:pt x="1401" y="2291"/>
                    <a:pt x="1380" y="2272"/>
                  </a:cubicBezTo>
                  <a:cubicBezTo>
                    <a:pt x="1365" y="2258"/>
                    <a:pt x="1335" y="2167"/>
                    <a:pt x="1328" y="2145"/>
                  </a:cubicBezTo>
                  <a:cubicBezTo>
                    <a:pt x="1324" y="2135"/>
                    <a:pt x="1321" y="2127"/>
                    <a:pt x="1317" y="2120"/>
                  </a:cubicBezTo>
                  <a:cubicBezTo>
                    <a:pt x="1317" y="2121"/>
                    <a:pt x="1317" y="2121"/>
                    <a:pt x="1317" y="2121"/>
                  </a:cubicBezTo>
                  <a:cubicBezTo>
                    <a:pt x="1318" y="2121"/>
                    <a:pt x="1319" y="2122"/>
                    <a:pt x="1320" y="2123"/>
                  </a:cubicBezTo>
                  <a:cubicBezTo>
                    <a:pt x="1321" y="2124"/>
                    <a:pt x="1322" y="2125"/>
                    <a:pt x="1323" y="2126"/>
                  </a:cubicBezTo>
                  <a:cubicBezTo>
                    <a:pt x="1324" y="2127"/>
                    <a:pt x="1325" y="2128"/>
                    <a:pt x="1326" y="2130"/>
                  </a:cubicBezTo>
                  <a:cubicBezTo>
                    <a:pt x="1327" y="2131"/>
                    <a:pt x="1328" y="2132"/>
                    <a:pt x="1329" y="2134"/>
                  </a:cubicBezTo>
                  <a:cubicBezTo>
                    <a:pt x="1331" y="2136"/>
                    <a:pt x="1334" y="2139"/>
                    <a:pt x="1336" y="2143"/>
                  </a:cubicBezTo>
                  <a:cubicBezTo>
                    <a:pt x="1339" y="2146"/>
                    <a:pt x="1341" y="2150"/>
                    <a:pt x="1344" y="2154"/>
                  </a:cubicBezTo>
                  <a:cubicBezTo>
                    <a:pt x="1345" y="2155"/>
                    <a:pt x="1346" y="2157"/>
                    <a:pt x="1348" y="2159"/>
                  </a:cubicBezTo>
                  <a:cubicBezTo>
                    <a:pt x="1349" y="2161"/>
                    <a:pt x="1350" y="2163"/>
                    <a:pt x="1352" y="2165"/>
                  </a:cubicBezTo>
                  <a:cubicBezTo>
                    <a:pt x="1352" y="2166"/>
                    <a:pt x="1352" y="2166"/>
                    <a:pt x="1353" y="2167"/>
                  </a:cubicBezTo>
                  <a:cubicBezTo>
                    <a:pt x="1353" y="2167"/>
                    <a:pt x="1353" y="2167"/>
                    <a:pt x="1353" y="2168"/>
                  </a:cubicBezTo>
                  <a:cubicBezTo>
                    <a:pt x="1353" y="2171"/>
                    <a:pt x="1354" y="2175"/>
                    <a:pt x="1356" y="2179"/>
                  </a:cubicBezTo>
                  <a:cubicBezTo>
                    <a:pt x="1357" y="2184"/>
                    <a:pt x="1359" y="2190"/>
                    <a:pt x="1361" y="2196"/>
                  </a:cubicBezTo>
                  <a:cubicBezTo>
                    <a:pt x="1361" y="2197"/>
                    <a:pt x="1362" y="2199"/>
                    <a:pt x="1363" y="2200"/>
                  </a:cubicBezTo>
                  <a:cubicBezTo>
                    <a:pt x="1363" y="2202"/>
                    <a:pt x="1364" y="2203"/>
                    <a:pt x="1364" y="2205"/>
                  </a:cubicBezTo>
                  <a:cubicBezTo>
                    <a:pt x="1365" y="2208"/>
                    <a:pt x="1367" y="2211"/>
                    <a:pt x="1368" y="2214"/>
                  </a:cubicBezTo>
                  <a:cubicBezTo>
                    <a:pt x="1369" y="2215"/>
                    <a:pt x="1369" y="2217"/>
                    <a:pt x="1370" y="2218"/>
                  </a:cubicBezTo>
                  <a:cubicBezTo>
                    <a:pt x="1371" y="2220"/>
                    <a:pt x="1372" y="2221"/>
                    <a:pt x="1372" y="2223"/>
                  </a:cubicBezTo>
                  <a:cubicBezTo>
                    <a:pt x="1373" y="2224"/>
                    <a:pt x="1374" y="2226"/>
                    <a:pt x="1375" y="2227"/>
                  </a:cubicBezTo>
                  <a:cubicBezTo>
                    <a:pt x="1375" y="2228"/>
                    <a:pt x="1376" y="2228"/>
                    <a:pt x="1376" y="2229"/>
                  </a:cubicBezTo>
                  <a:cubicBezTo>
                    <a:pt x="1377" y="2230"/>
                    <a:pt x="1377" y="2231"/>
                    <a:pt x="1378" y="2231"/>
                  </a:cubicBezTo>
                  <a:cubicBezTo>
                    <a:pt x="1378" y="2233"/>
                    <a:pt x="1379" y="2234"/>
                    <a:pt x="1380" y="2235"/>
                  </a:cubicBezTo>
                  <a:cubicBezTo>
                    <a:pt x="1381" y="2236"/>
                    <a:pt x="1381" y="2236"/>
                    <a:pt x="1382" y="2237"/>
                  </a:cubicBezTo>
                  <a:cubicBezTo>
                    <a:pt x="1382" y="2237"/>
                    <a:pt x="1383" y="2238"/>
                    <a:pt x="1383" y="2238"/>
                  </a:cubicBezTo>
                  <a:cubicBezTo>
                    <a:pt x="1384" y="2239"/>
                    <a:pt x="1385" y="2239"/>
                    <a:pt x="1385" y="2240"/>
                  </a:cubicBezTo>
                  <a:cubicBezTo>
                    <a:pt x="1386" y="2241"/>
                    <a:pt x="1386" y="2241"/>
                    <a:pt x="1387" y="2241"/>
                  </a:cubicBezTo>
                  <a:cubicBezTo>
                    <a:pt x="1388" y="2242"/>
                    <a:pt x="1389" y="2243"/>
                    <a:pt x="1390" y="2244"/>
                  </a:cubicBezTo>
                  <a:cubicBezTo>
                    <a:pt x="1390" y="2244"/>
                    <a:pt x="1391" y="2245"/>
                    <a:pt x="1392" y="2245"/>
                  </a:cubicBezTo>
                  <a:cubicBezTo>
                    <a:pt x="1392" y="2245"/>
                    <a:pt x="1393" y="2246"/>
                    <a:pt x="1393" y="2246"/>
                  </a:cubicBezTo>
                  <a:cubicBezTo>
                    <a:pt x="1394" y="2246"/>
                    <a:pt x="1395" y="2247"/>
                    <a:pt x="1396" y="2247"/>
                  </a:cubicBezTo>
                  <a:cubicBezTo>
                    <a:pt x="1397" y="2248"/>
                    <a:pt x="1398" y="2248"/>
                    <a:pt x="1399" y="2248"/>
                  </a:cubicBezTo>
                  <a:cubicBezTo>
                    <a:pt x="1399" y="2248"/>
                    <a:pt x="1400" y="2248"/>
                    <a:pt x="1400" y="2249"/>
                  </a:cubicBezTo>
                  <a:cubicBezTo>
                    <a:pt x="1401" y="2249"/>
                    <a:pt x="1401" y="2249"/>
                    <a:pt x="1401" y="2249"/>
                  </a:cubicBezTo>
                  <a:cubicBezTo>
                    <a:pt x="1403" y="2249"/>
                    <a:pt x="1404" y="2249"/>
                    <a:pt x="1405" y="2249"/>
                  </a:cubicBezTo>
                  <a:cubicBezTo>
                    <a:pt x="1406" y="2249"/>
                    <a:pt x="1406" y="2249"/>
                    <a:pt x="1406" y="2249"/>
                  </a:cubicBezTo>
                  <a:cubicBezTo>
                    <a:pt x="1406" y="2249"/>
                    <a:pt x="1406" y="2249"/>
                    <a:pt x="1405" y="2249"/>
                  </a:cubicBezTo>
                  <a:cubicBezTo>
                    <a:pt x="1404" y="2248"/>
                    <a:pt x="1403" y="2248"/>
                    <a:pt x="1402" y="2247"/>
                  </a:cubicBezTo>
                  <a:cubicBezTo>
                    <a:pt x="1402" y="2247"/>
                    <a:pt x="1401" y="2247"/>
                    <a:pt x="1401" y="2247"/>
                  </a:cubicBezTo>
                  <a:cubicBezTo>
                    <a:pt x="1401" y="2247"/>
                    <a:pt x="1400" y="2246"/>
                    <a:pt x="1400" y="2246"/>
                  </a:cubicBezTo>
                  <a:cubicBezTo>
                    <a:pt x="1399" y="2246"/>
                    <a:pt x="1398" y="2245"/>
                    <a:pt x="1398" y="2245"/>
                  </a:cubicBezTo>
                  <a:cubicBezTo>
                    <a:pt x="1397" y="2244"/>
                    <a:pt x="1396" y="2243"/>
                    <a:pt x="1395" y="2243"/>
                  </a:cubicBezTo>
                  <a:cubicBezTo>
                    <a:pt x="1395" y="2242"/>
                    <a:pt x="1394" y="2242"/>
                    <a:pt x="1394" y="2242"/>
                  </a:cubicBezTo>
                  <a:cubicBezTo>
                    <a:pt x="1394" y="2241"/>
                    <a:pt x="1393" y="2241"/>
                    <a:pt x="1393" y="2240"/>
                  </a:cubicBezTo>
                  <a:cubicBezTo>
                    <a:pt x="1392" y="2240"/>
                    <a:pt x="1391" y="2239"/>
                    <a:pt x="1390" y="2238"/>
                  </a:cubicBezTo>
                  <a:cubicBezTo>
                    <a:pt x="1390" y="2237"/>
                    <a:pt x="1390" y="2237"/>
                    <a:pt x="1389" y="2236"/>
                  </a:cubicBezTo>
                  <a:cubicBezTo>
                    <a:pt x="1389" y="2236"/>
                    <a:pt x="1388" y="2235"/>
                    <a:pt x="1388" y="2235"/>
                  </a:cubicBezTo>
                  <a:cubicBezTo>
                    <a:pt x="1388" y="2234"/>
                    <a:pt x="1387" y="2234"/>
                    <a:pt x="1387" y="2233"/>
                  </a:cubicBezTo>
                  <a:cubicBezTo>
                    <a:pt x="1386" y="2232"/>
                    <a:pt x="1386" y="2232"/>
                    <a:pt x="1386" y="2231"/>
                  </a:cubicBezTo>
                  <a:cubicBezTo>
                    <a:pt x="1385" y="2230"/>
                    <a:pt x="1384" y="2229"/>
                    <a:pt x="1383" y="2227"/>
                  </a:cubicBezTo>
                  <a:cubicBezTo>
                    <a:pt x="1383" y="2226"/>
                    <a:pt x="1382" y="2225"/>
                    <a:pt x="1381" y="2223"/>
                  </a:cubicBezTo>
                  <a:cubicBezTo>
                    <a:pt x="1381" y="2223"/>
                    <a:pt x="1382" y="2223"/>
                    <a:pt x="1382" y="2223"/>
                  </a:cubicBezTo>
                  <a:cubicBezTo>
                    <a:pt x="1382" y="2224"/>
                    <a:pt x="1383" y="2224"/>
                    <a:pt x="1383" y="2224"/>
                  </a:cubicBezTo>
                  <a:cubicBezTo>
                    <a:pt x="1385" y="2225"/>
                    <a:pt x="1386" y="2226"/>
                    <a:pt x="1387" y="2227"/>
                  </a:cubicBezTo>
                  <a:cubicBezTo>
                    <a:pt x="1388" y="2228"/>
                    <a:pt x="1390" y="2229"/>
                    <a:pt x="1391" y="2230"/>
                  </a:cubicBezTo>
                  <a:cubicBezTo>
                    <a:pt x="1392" y="2231"/>
                    <a:pt x="1394" y="2232"/>
                    <a:pt x="1395" y="2234"/>
                  </a:cubicBezTo>
                  <a:cubicBezTo>
                    <a:pt x="1397" y="2235"/>
                    <a:pt x="1398" y="2236"/>
                    <a:pt x="1400" y="2237"/>
                  </a:cubicBezTo>
                  <a:cubicBezTo>
                    <a:pt x="1401" y="2238"/>
                    <a:pt x="1403" y="2239"/>
                    <a:pt x="1405" y="2241"/>
                  </a:cubicBezTo>
                  <a:cubicBezTo>
                    <a:pt x="1405" y="2241"/>
                    <a:pt x="1405" y="2241"/>
                    <a:pt x="1406" y="2241"/>
                  </a:cubicBezTo>
                  <a:cubicBezTo>
                    <a:pt x="1406" y="2242"/>
                    <a:pt x="1407" y="2242"/>
                    <a:pt x="1407" y="2242"/>
                  </a:cubicBezTo>
                  <a:cubicBezTo>
                    <a:pt x="1408" y="2243"/>
                    <a:pt x="1409" y="2243"/>
                    <a:pt x="1410" y="2244"/>
                  </a:cubicBezTo>
                  <a:cubicBezTo>
                    <a:pt x="1411" y="2244"/>
                    <a:pt x="1413" y="2245"/>
                    <a:pt x="1415" y="2246"/>
                  </a:cubicBezTo>
                  <a:cubicBezTo>
                    <a:pt x="1417" y="2246"/>
                    <a:pt x="1418" y="2247"/>
                    <a:pt x="1420" y="2247"/>
                  </a:cubicBezTo>
                  <a:cubicBezTo>
                    <a:pt x="1421" y="2247"/>
                    <a:pt x="1422" y="2247"/>
                    <a:pt x="1422" y="2247"/>
                  </a:cubicBezTo>
                  <a:cubicBezTo>
                    <a:pt x="1423" y="2247"/>
                    <a:pt x="1424" y="2246"/>
                    <a:pt x="1424" y="2246"/>
                  </a:cubicBezTo>
                  <a:cubicBezTo>
                    <a:pt x="1426" y="2246"/>
                    <a:pt x="1427" y="2246"/>
                    <a:pt x="1428" y="2245"/>
                  </a:cubicBezTo>
                  <a:cubicBezTo>
                    <a:pt x="1429" y="2245"/>
                    <a:pt x="1429" y="2245"/>
                    <a:pt x="1430" y="2244"/>
                  </a:cubicBezTo>
                  <a:cubicBezTo>
                    <a:pt x="1430" y="2244"/>
                    <a:pt x="1430" y="2244"/>
                    <a:pt x="1430" y="2244"/>
                  </a:cubicBezTo>
                  <a:cubicBezTo>
                    <a:pt x="1430" y="2244"/>
                    <a:pt x="1430" y="2244"/>
                    <a:pt x="1429" y="2244"/>
                  </a:cubicBezTo>
                  <a:cubicBezTo>
                    <a:pt x="1429" y="2244"/>
                    <a:pt x="1428" y="2244"/>
                    <a:pt x="1427" y="2244"/>
                  </a:cubicBezTo>
                  <a:cubicBezTo>
                    <a:pt x="1427" y="2244"/>
                    <a:pt x="1426" y="2244"/>
                    <a:pt x="1425" y="2243"/>
                  </a:cubicBezTo>
                  <a:cubicBezTo>
                    <a:pt x="1423" y="2243"/>
                    <a:pt x="1422" y="2243"/>
                    <a:pt x="1421" y="2242"/>
                  </a:cubicBezTo>
                  <a:cubicBezTo>
                    <a:pt x="1421" y="2242"/>
                    <a:pt x="1420" y="2242"/>
                    <a:pt x="1420" y="2242"/>
                  </a:cubicBezTo>
                  <a:cubicBezTo>
                    <a:pt x="1420" y="2242"/>
                    <a:pt x="1420" y="2241"/>
                    <a:pt x="1419" y="2241"/>
                  </a:cubicBezTo>
                  <a:cubicBezTo>
                    <a:pt x="1419" y="2241"/>
                    <a:pt x="1418" y="2241"/>
                    <a:pt x="1417" y="2240"/>
                  </a:cubicBezTo>
                  <a:cubicBezTo>
                    <a:pt x="1416" y="2239"/>
                    <a:pt x="1415" y="2239"/>
                    <a:pt x="1413" y="2238"/>
                  </a:cubicBezTo>
                  <a:cubicBezTo>
                    <a:pt x="1413" y="2237"/>
                    <a:pt x="1412" y="2236"/>
                    <a:pt x="1411" y="2236"/>
                  </a:cubicBezTo>
                  <a:cubicBezTo>
                    <a:pt x="1410" y="2235"/>
                    <a:pt x="1410" y="2235"/>
                    <a:pt x="1409" y="2234"/>
                  </a:cubicBezTo>
                  <a:cubicBezTo>
                    <a:pt x="1408" y="2233"/>
                    <a:pt x="1406" y="2232"/>
                    <a:pt x="1405" y="2231"/>
                  </a:cubicBezTo>
                  <a:cubicBezTo>
                    <a:pt x="1403" y="2230"/>
                    <a:pt x="1401" y="2228"/>
                    <a:pt x="1400" y="2227"/>
                  </a:cubicBezTo>
                  <a:cubicBezTo>
                    <a:pt x="1399" y="2227"/>
                    <a:pt x="1398" y="2226"/>
                    <a:pt x="1397" y="2226"/>
                  </a:cubicBezTo>
                  <a:cubicBezTo>
                    <a:pt x="1397" y="2225"/>
                    <a:pt x="1396" y="2225"/>
                    <a:pt x="1395" y="2224"/>
                  </a:cubicBezTo>
                  <a:cubicBezTo>
                    <a:pt x="1393" y="2223"/>
                    <a:pt x="1392" y="2223"/>
                    <a:pt x="1390" y="2222"/>
                  </a:cubicBezTo>
                  <a:cubicBezTo>
                    <a:pt x="1388" y="2221"/>
                    <a:pt x="1387" y="2221"/>
                    <a:pt x="1385" y="2220"/>
                  </a:cubicBezTo>
                  <a:cubicBezTo>
                    <a:pt x="1384" y="2220"/>
                    <a:pt x="1384" y="2220"/>
                    <a:pt x="1383" y="2220"/>
                  </a:cubicBezTo>
                  <a:cubicBezTo>
                    <a:pt x="1382" y="2220"/>
                    <a:pt x="1382" y="2220"/>
                    <a:pt x="1381" y="2220"/>
                  </a:cubicBezTo>
                  <a:cubicBezTo>
                    <a:pt x="1380" y="2220"/>
                    <a:pt x="1380" y="2220"/>
                    <a:pt x="1379" y="2220"/>
                  </a:cubicBezTo>
                  <a:cubicBezTo>
                    <a:pt x="1379" y="2220"/>
                    <a:pt x="1379" y="2219"/>
                    <a:pt x="1379" y="2219"/>
                  </a:cubicBezTo>
                  <a:cubicBezTo>
                    <a:pt x="1379" y="2218"/>
                    <a:pt x="1378" y="2216"/>
                    <a:pt x="1377" y="2215"/>
                  </a:cubicBezTo>
                  <a:cubicBezTo>
                    <a:pt x="1377" y="2214"/>
                    <a:pt x="1376" y="2212"/>
                    <a:pt x="1375" y="2211"/>
                  </a:cubicBezTo>
                  <a:cubicBezTo>
                    <a:pt x="1374" y="2208"/>
                    <a:pt x="1373" y="2205"/>
                    <a:pt x="1371" y="2202"/>
                  </a:cubicBezTo>
                  <a:cubicBezTo>
                    <a:pt x="1371" y="2200"/>
                    <a:pt x="1370" y="2199"/>
                    <a:pt x="1369" y="2197"/>
                  </a:cubicBezTo>
                  <a:cubicBezTo>
                    <a:pt x="1369" y="2196"/>
                    <a:pt x="1368" y="2194"/>
                    <a:pt x="1367" y="2193"/>
                  </a:cubicBezTo>
                  <a:cubicBezTo>
                    <a:pt x="1365" y="2187"/>
                    <a:pt x="1362" y="2182"/>
                    <a:pt x="1360" y="2178"/>
                  </a:cubicBezTo>
                  <a:cubicBezTo>
                    <a:pt x="1359" y="2176"/>
                    <a:pt x="1359" y="2175"/>
                    <a:pt x="1358" y="2174"/>
                  </a:cubicBezTo>
                  <a:cubicBezTo>
                    <a:pt x="1359" y="2175"/>
                    <a:pt x="1360" y="2176"/>
                    <a:pt x="1360" y="2177"/>
                  </a:cubicBezTo>
                  <a:cubicBezTo>
                    <a:pt x="1361" y="2178"/>
                    <a:pt x="1362" y="2179"/>
                    <a:pt x="1363" y="2180"/>
                  </a:cubicBezTo>
                  <a:cubicBezTo>
                    <a:pt x="1364" y="2181"/>
                    <a:pt x="1364" y="2182"/>
                    <a:pt x="1365" y="2183"/>
                  </a:cubicBezTo>
                  <a:cubicBezTo>
                    <a:pt x="1367" y="2185"/>
                    <a:pt x="1369" y="2186"/>
                    <a:pt x="1371" y="2188"/>
                  </a:cubicBezTo>
                  <a:cubicBezTo>
                    <a:pt x="1372" y="2190"/>
                    <a:pt x="1374" y="2191"/>
                    <a:pt x="1376" y="2193"/>
                  </a:cubicBezTo>
                  <a:cubicBezTo>
                    <a:pt x="1378" y="2194"/>
                    <a:pt x="1380" y="2196"/>
                    <a:pt x="1382" y="2197"/>
                  </a:cubicBezTo>
                  <a:cubicBezTo>
                    <a:pt x="1386" y="2200"/>
                    <a:pt x="1390" y="2202"/>
                    <a:pt x="1394" y="2204"/>
                  </a:cubicBezTo>
                  <a:cubicBezTo>
                    <a:pt x="1398" y="2206"/>
                    <a:pt x="1402" y="2207"/>
                    <a:pt x="1405" y="2208"/>
                  </a:cubicBezTo>
                  <a:cubicBezTo>
                    <a:pt x="1409" y="2209"/>
                    <a:pt x="1413" y="2209"/>
                    <a:pt x="1416" y="2209"/>
                  </a:cubicBezTo>
                  <a:cubicBezTo>
                    <a:pt x="1419" y="2209"/>
                    <a:pt x="1421" y="2209"/>
                    <a:pt x="1424" y="2208"/>
                  </a:cubicBezTo>
                  <a:cubicBezTo>
                    <a:pt x="1425" y="2208"/>
                    <a:pt x="1426" y="2208"/>
                    <a:pt x="1426" y="2208"/>
                  </a:cubicBezTo>
                  <a:cubicBezTo>
                    <a:pt x="1427" y="2207"/>
                    <a:pt x="1428" y="2207"/>
                    <a:pt x="1428" y="2207"/>
                  </a:cubicBezTo>
                  <a:cubicBezTo>
                    <a:pt x="1429" y="2207"/>
                    <a:pt x="1430" y="2206"/>
                    <a:pt x="1430" y="2206"/>
                  </a:cubicBezTo>
                  <a:cubicBezTo>
                    <a:pt x="1430" y="2206"/>
                    <a:pt x="1429" y="2206"/>
                    <a:pt x="1428" y="2207"/>
                  </a:cubicBezTo>
                  <a:cubicBezTo>
                    <a:pt x="1427" y="2207"/>
                    <a:pt x="1425" y="2207"/>
                    <a:pt x="1423" y="2207"/>
                  </a:cubicBezTo>
                  <a:cubicBezTo>
                    <a:pt x="1421" y="2207"/>
                    <a:pt x="1419" y="2207"/>
                    <a:pt x="1416" y="2206"/>
                  </a:cubicBezTo>
                  <a:cubicBezTo>
                    <a:pt x="1413" y="2206"/>
                    <a:pt x="1410" y="2205"/>
                    <a:pt x="1407" y="2204"/>
                  </a:cubicBezTo>
                  <a:cubicBezTo>
                    <a:pt x="1403" y="2202"/>
                    <a:pt x="1400" y="2201"/>
                    <a:pt x="1396" y="2199"/>
                  </a:cubicBezTo>
                  <a:cubicBezTo>
                    <a:pt x="1394" y="2197"/>
                    <a:pt x="1391" y="2196"/>
                    <a:pt x="1389" y="2194"/>
                  </a:cubicBezTo>
                  <a:cubicBezTo>
                    <a:pt x="1389" y="2194"/>
                    <a:pt x="1389" y="2194"/>
                    <a:pt x="1389" y="2194"/>
                  </a:cubicBezTo>
                  <a:cubicBezTo>
                    <a:pt x="1390" y="2194"/>
                    <a:pt x="1392" y="2194"/>
                    <a:pt x="1393" y="2194"/>
                  </a:cubicBezTo>
                  <a:cubicBezTo>
                    <a:pt x="1395" y="2194"/>
                    <a:pt x="1396" y="2194"/>
                    <a:pt x="1398" y="2194"/>
                  </a:cubicBezTo>
                  <a:cubicBezTo>
                    <a:pt x="1400" y="2194"/>
                    <a:pt x="1402" y="2194"/>
                    <a:pt x="1404" y="2194"/>
                  </a:cubicBezTo>
                  <a:cubicBezTo>
                    <a:pt x="1405" y="2194"/>
                    <a:pt x="1406" y="2194"/>
                    <a:pt x="1407" y="2194"/>
                  </a:cubicBezTo>
                  <a:cubicBezTo>
                    <a:pt x="1408" y="2194"/>
                    <a:pt x="1409" y="2194"/>
                    <a:pt x="1410" y="2194"/>
                  </a:cubicBezTo>
                  <a:cubicBezTo>
                    <a:pt x="1412" y="2194"/>
                    <a:pt x="1414" y="2194"/>
                    <a:pt x="1416" y="2194"/>
                  </a:cubicBezTo>
                  <a:cubicBezTo>
                    <a:pt x="1418" y="2194"/>
                    <a:pt x="1420" y="2194"/>
                    <a:pt x="1422" y="2194"/>
                  </a:cubicBezTo>
                  <a:cubicBezTo>
                    <a:pt x="1423" y="2194"/>
                    <a:pt x="1424" y="2194"/>
                    <a:pt x="1425" y="2194"/>
                  </a:cubicBezTo>
                  <a:cubicBezTo>
                    <a:pt x="1426" y="2194"/>
                    <a:pt x="1427" y="2194"/>
                    <a:pt x="1428" y="2194"/>
                  </a:cubicBezTo>
                  <a:cubicBezTo>
                    <a:pt x="1430" y="2194"/>
                    <a:pt x="1432" y="2193"/>
                    <a:pt x="1434" y="2193"/>
                  </a:cubicBezTo>
                  <a:cubicBezTo>
                    <a:pt x="1435" y="2193"/>
                    <a:pt x="1437" y="2193"/>
                    <a:pt x="1439" y="2193"/>
                  </a:cubicBezTo>
                  <a:cubicBezTo>
                    <a:pt x="1440" y="2193"/>
                    <a:pt x="1442" y="2193"/>
                    <a:pt x="1443" y="2193"/>
                  </a:cubicBezTo>
                  <a:cubicBezTo>
                    <a:pt x="1444" y="2193"/>
                    <a:pt x="1445" y="2193"/>
                    <a:pt x="1446" y="2193"/>
                  </a:cubicBezTo>
                  <a:cubicBezTo>
                    <a:pt x="1447" y="2193"/>
                    <a:pt x="1448" y="2192"/>
                    <a:pt x="1448" y="2192"/>
                  </a:cubicBezTo>
                  <a:cubicBezTo>
                    <a:pt x="1449" y="2192"/>
                    <a:pt x="1449" y="2192"/>
                    <a:pt x="1449" y="2192"/>
                  </a:cubicBezTo>
                  <a:cubicBezTo>
                    <a:pt x="1449" y="2192"/>
                    <a:pt x="1449" y="2192"/>
                    <a:pt x="1448" y="2192"/>
                  </a:cubicBezTo>
                  <a:cubicBezTo>
                    <a:pt x="1448" y="2192"/>
                    <a:pt x="1447" y="2191"/>
                    <a:pt x="1446" y="2191"/>
                  </a:cubicBezTo>
                  <a:cubicBezTo>
                    <a:pt x="1446" y="2191"/>
                    <a:pt x="1444" y="2190"/>
                    <a:pt x="1443" y="2190"/>
                  </a:cubicBezTo>
                  <a:cubicBezTo>
                    <a:pt x="1443" y="2190"/>
                    <a:pt x="1442" y="2189"/>
                    <a:pt x="1441" y="2189"/>
                  </a:cubicBezTo>
                  <a:cubicBezTo>
                    <a:pt x="1441" y="2189"/>
                    <a:pt x="1440" y="2189"/>
                    <a:pt x="1439" y="2189"/>
                  </a:cubicBezTo>
                  <a:cubicBezTo>
                    <a:pt x="1438" y="2188"/>
                    <a:pt x="1437" y="2188"/>
                    <a:pt x="1437" y="2188"/>
                  </a:cubicBezTo>
                  <a:cubicBezTo>
                    <a:pt x="1436" y="2188"/>
                    <a:pt x="1435" y="2188"/>
                    <a:pt x="1434" y="2187"/>
                  </a:cubicBezTo>
                  <a:cubicBezTo>
                    <a:pt x="1432" y="2187"/>
                    <a:pt x="1430" y="2187"/>
                    <a:pt x="1428" y="2187"/>
                  </a:cubicBezTo>
                  <a:cubicBezTo>
                    <a:pt x="1427" y="2186"/>
                    <a:pt x="1426" y="2186"/>
                    <a:pt x="1425" y="2186"/>
                  </a:cubicBezTo>
                  <a:cubicBezTo>
                    <a:pt x="1424" y="2186"/>
                    <a:pt x="1423" y="2186"/>
                    <a:pt x="1422" y="2186"/>
                  </a:cubicBezTo>
                  <a:cubicBezTo>
                    <a:pt x="1420" y="2186"/>
                    <a:pt x="1418" y="2186"/>
                    <a:pt x="1416" y="2186"/>
                  </a:cubicBezTo>
                  <a:cubicBezTo>
                    <a:pt x="1414" y="2186"/>
                    <a:pt x="1412" y="2186"/>
                    <a:pt x="1409" y="2186"/>
                  </a:cubicBezTo>
                  <a:cubicBezTo>
                    <a:pt x="1408" y="2186"/>
                    <a:pt x="1407" y="2186"/>
                    <a:pt x="1406" y="2187"/>
                  </a:cubicBezTo>
                  <a:cubicBezTo>
                    <a:pt x="1405" y="2187"/>
                    <a:pt x="1404" y="2187"/>
                    <a:pt x="1403" y="2187"/>
                  </a:cubicBezTo>
                  <a:cubicBezTo>
                    <a:pt x="1401" y="2187"/>
                    <a:pt x="1399" y="2188"/>
                    <a:pt x="1398" y="2188"/>
                  </a:cubicBezTo>
                  <a:cubicBezTo>
                    <a:pt x="1396" y="2188"/>
                    <a:pt x="1394" y="2189"/>
                    <a:pt x="1393" y="2189"/>
                  </a:cubicBezTo>
                  <a:cubicBezTo>
                    <a:pt x="1391" y="2190"/>
                    <a:pt x="1390" y="2190"/>
                    <a:pt x="1388" y="2191"/>
                  </a:cubicBezTo>
                  <a:cubicBezTo>
                    <a:pt x="1388" y="2191"/>
                    <a:pt x="1387" y="2191"/>
                    <a:pt x="1386" y="2192"/>
                  </a:cubicBezTo>
                  <a:cubicBezTo>
                    <a:pt x="1383" y="2189"/>
                    <a:pt x="1379" y="2186"/>
                    <a:pt x="1376" y="2183"/>
                  </a:cubicBezTo>
                  <a:cubicBezTo>
                    <a:pt x="1374" y="2181"/>
                    <a:pt x="1373" y="2179"/>
                    <a:pt x="1371" y="2177"/>
                  </a:cubicBezTo>
                  <a:cubicBezTo>
                    <a:pt x="1370" y="2177"/>
                    <a:pt x="1370" y="2176"/>
                    <a:pt x="1369" y="2175"/>
                  </a:cubicBezTo>
                  <a:cubicBezTo>
                    <a:pt x="1368" y="2174"/>
                    <a:pt x="1367" y="2173"/>
                    <a:pt x="1367" y="2172"/>
                  </a:cubicBezTo>
                  <a:cubicBezTo>
                    <a:pt x="1364" y="2168"/>
                    <a:pt x="1361" y="2164"/>
                    <a:pt x="1358" y="2161"/>
                  </a:cubicBezTo>
                  <a:cubicBezTo>
                    <a:pt x="1356" y="2159"/>
                    <a:pt x="1355" y="2157"/>
                    <a:pt x="1354" y="2155"/>
                  </a:cubicBezTo>
                  <a:cubicBezTo>
                    <a:pt x="1352" y="2153"/>
                    <a:pt x="1351" y="2151"/>
                    <a:pt x="1349" y="2149"/>
                  </a:cubicBezTo>
                  <a:cubicBezTo>
                    <a:pt x="1347" y="2146"/>
                    <a:pt x="1344" y="2142"/>
                    <a:pt x="1341" y="2139"/>
                  </a:cubicBezTo>
                  <a:cubicBezTo>
                    <a:pt x="1338" y="2136"/>
                    <a:pt x="1335" y="2133"/>
                    <a:pt x="1333" y="2130"/>
                  </a:cubicBezTo>
                  <a:cubicBezTo>
                    <a:pt x="1331" y="2129"/>
                    <a:pt x="1330" y="2128"/>
                    <a:pt x="1329" y="2127"/>
                  </a:cubicBezTo>
                  <a:cubicBezTo>
                    <a:pt x="1327" y="2126"/>
                    <a:pt x="1326" y="2125"/>
                    <a:pt x="1325" y="2124"/>
                  </a:cubicBezTo>
                  <a:cubicBezTo>
                    <a:pt x="1324" y="2123"/>
                    <a:pt x="1322" y="2122"/>
                    <a:pt x="1321" y="2121"/>
                  </a:cubicBezTo>
                  <a:cubicBezTo>
                    <a:pt x="1320" y="2121"/>
                    <a:pt x="1319" y="2120"/>
                    <a:pt x="1318" y="2119"/>
                  </a:cubicBezTo>
                  <a:cubicBezTo>
                    <a:pt x="1317" y="2119"/>
                    <a:pt x="1317" y="2118"/>
                    <a:pt x="1316" y="2118"/>
                  </a:cubicBezTo>
                  <a:cubicBezTo>
                    <a:pt x="1316" y="2118"/>
                    <a:pt x="1316" y="2118"/>
                    <a:pt x="1316" y="2118"/>
                  </a:cubicBezTo>
                  <a:cubicBezTo>
                    <a:pt x="1306" y="2101"/>
                    <a:pt x="1298" y="2096"/>
                    <a:pt x="1298" y="2096"/>
                  </a:cubicBezTo>
                  <a:cubicBezTo>
                    <a:pt x="1298" y="2096"/>
                    <a:pt x="1332" y="2102"/>
                    <a:pt x="1371" y="2105"/>
                  </a:cubicBezTo>
                  <a:cubicBezTo>
                    <a:pt x="1371" y="2105"/>
                    <a:pt x="1372" y="2106"/>
                    <a:pt x="1372" y="2107"/>
                  </a:cubicBezTo>
                  <a:cubicBezTo>
                    <a:pt x="1372" y="2107"/>
                    <a:pt x="1373" y="2108"/>
                    <a:pt x="1373" y="2108"/>
                  </a:cubicBezTo>
                  <a:cubicBezTo>
                    <a:pt x="1373" y="2109"/>
                    <a:pt x="1374" y="2109"/>
                    <a:pt x="1374" y="2110"/>
                  </a:cubicBezTo>
                  <a:cubicBezTo>
                    <a:pt x="1375" y="2111"/>
                    <a:pt x="1375" y="2111"/>
                    <a:pt x="1376" y="2112"/>
                  </a:cubicBezTo>
                  <a:cubicBezTo>
                    <a:pt x="1376" y="2112"/>
                    <a:pt x="1377" y="2113"/>
                    <a:pt x="1377" y="2114"/>
                  </a:cubicBezTo>
                  <a:cubicBezTo>
                    <a:pt x="1378" y="2115"/>
                    <a:pt x="1378" y="2115"/>
                    <a:pt x="1379" y="2116"/>
                  </a:cubicBezTo>
                  <a:cubicBezTo>
                    <a:pt x="1380" y="2117"/>
                    <a:pt x="1380" y="2117"/>
                    <a:pt x="1381" y="2118"/>
                  </a:cubicBezTo>
                  <a:cubicBezTo>
                    <a:pt x="1382" y="2119"/>
                    <a:pt x="1383" y="2120"/>
                    <a:pt x="1383" y="2120"/>
                  </a:cubicBezTo>
                  <a:cubicBezTo>
                    <a:pt x="1384" y="2121"/>
                    <a:pt x="1385" y="2122"/>
                    <a:pt x="1386" y="2123"/>
                  </a:cubicBezTo>
                  <a:cubicBezTo>
                    <a:pt x="1388" y="2124"/>
                    <a:pt x="1389" y="2125"/>
                    <a:pt x="1391" y="2127"/>
                  </a:cubicBezTo>
                  <a:cubicBezTo>
                    <a:pt x="1393" y="2128"/>
                    <a:pt x="1396" y="2129"/>
                    <a:pt x="1398" y="2131"/>
                  </a:cubicBezTo>
                  <a:cubicBezTo>
                    <a:pt x="1400" y="2132"/>
                    <a:pt x="1402" y="2133"/>
                    <a:pt x="1404" y="2134"/>
                  </a:cubicBezTo>
                  <a:cubicBezTo>
                    <a:pt x="1406" y="2135"/>
                    <a:pt x="1409" y="2136"/>
                    <a:pt x="1411" y="2136"/>
                  </a:cubicBezTo>
                  <a:cubicBezTo>
                    <a:pt x="1412" y="2137"/>
                    <a:pt x="1413" y="2137"/>
                    <a:pt x="1414" y="2137"/>
                  </a:cubicBezTo>
                  <a:cubicBezTo>
                    <a:pt x="1415" y="2137"/>
                    <a:pt x="1416" y="2138"/>
                    <a:pt x="1417" y="2138"/>
                  </a:cubicBezTo>
                  <a:cubicBezTo>
                    <a:pt x="1418" y="2138"/>
                    <a:pt x="1419" y="2138"/>
                    <a:pt x="1420" y="2139"/>
                  </a:cubicBezTo>
                  <a:cubicBezTo>
                    <a:pt x="1421" y="2139"/>
                    <a:pt x="1422" y="2139"/>
                    <a:pt x="1423" y="2139"/>
                  </a:cubicBezTo>
                  <a:cubicBezTo>
                    <a:pt x="1424" y="2139"/>
                    <a:pt x="1425" y="2139"/>
                    <a:pt x="1425" y="2139"/>
                  </a:cubicBezTo>
                  <a:cubicBezTo>
                    <a:pt x="1426" y="2139"/>
                    <a:pt x="1427" y="2139"/>
                    <a:pt x="1428" y="2139"/>
                  </a:cubicBezTo>
                  <a:cubicBezTo>
                    <a:pt x="1428" y="2139"/>
                    <a:pt x="1429" y="2139"/>
                    <a:pt x="1430" y="2139"/>
                  </a:cubicBezTo>
                  <a:cubicBezTo>
                    <a:pt x="1430" y="2139"/>
                    <a:pt x="1431" y="2139"/>
                    <a:pt x="1431" y="2139"/>
                  </a:cubicBezTo>
                  <a:cubicBezTo>
                    <a:pt x="1433" y="2139"/>
                    <a:pt x="1433" y="2139"/>
                    <a:pt x="1434" y="2139"/>
                  </a:cubicBezTo>
                  <a:cubicBezTo>
                    <a:pt x="1434" y="2139"/>
                    <a:pt x="1435" y="2139"/>
                    <a:pt x="1435" y="2139"/>
                  </a:cubicBezTo>
                  <a:cubicBezTo>
                    <a:pt x="1435" y="2139"/>
                    <a:pt x="1435" y="2139"/>
                    <a:pt x="1434" y="2139"/>
                  </a:cubicBezTo>
                  <a:cubicBezTo>
                    <a:pt x="1433" y="2139"/>
                    <a:pt x="1433" y="2138"/>
                    <a:pt x="1432" y="2138"/>
                  </a:cubicBezTo>
                  <a:cubicBezTo>
                    <a:pt x="1431" y="2138"/>
                    <a:pt x="1431" y="2137"/>
                    <a:pt x="1430" y="2137"/>
                  </a:cubicBezTo>
                  <a:cubicBezTo>
                    <a:pt x="1430" y="2137"/>
                    <a:pt x="1429" y="2137"/>
                    <a:pt x="1428" y="2136"/>
                  </a:cubicBezTo>
                  <a:cubicBezTo>
                    <a:pt x="1428" y="2136"/>
                    <a:pt x="1427" y="2136"/>
                    <a:pt x="1426" y="2136"/>
                  </a:cubicBezTo>
                  <a:cubicBezTo>
                    <a:pt x="1426" y="2135"/>
                    <a:pt x="1425" y="2135"/>
                    <a:pt x="1424" y="2135"/>
                  </a:cubicBezTo>
                  <a:cubicBezTo>
                    <a:pt x="1423" y="2134"/>
                    <a:pt x="1422" y="2134"/>
                    <a:pt x="1421" y="2133"/>
                  </a:cubicBezTo>
                  <a:cubicBezTo>
                    <a:pt x="1421" y="2133"/>
                    <a:pt x="1420" y="2133"/>
                    <a:pt x="1419" y="2132"/>
                  </a:cubicBezTo>
                  <a:cubicBezTo>
                    <a:pt x="1418" y="2132"/>
                    <a:pt x="1418" y="2132"/>
                    <a:pt x="1417" y="2132"/>
                  </a:cubicBezTo>
                  <a:cubicBezTo>
                    <a:pt x="1417" y="2132"/>
                    <a:pt x="1417" y="2131"/>
                    <a:pt x="1416" y="2131"/>
                  </a:cubicBezTo>
                  <a:cubicBezTo>
                    <a:pt x="1415" y="2131"/>
                    <a:pt x="1414" y="2130"/>
                    <a:pt x="1413" y="2130"/>
                  </a:cubicBezTo>
                  <a:cubicBezTo>
                    <a:pt x="1412" y="2129"/>
                    <a:pt x="1411" y="2129"/>
                    <a:pt x="1410" y="2128"/>
                  </a:cubicBezTo>
                  <a:cubicBezTo>
                    <a:pt x="1409" y="2128"/>
                    <a:pt x="1408" y="2127"/>
                    <a:pt x="1407" y="2127"/>
                  </a:cubicBezTo>
                  <a:cubicBezTo>
                    <a:pt x="1407" y="2126"/>
                    <a:pt x="1406" y="2126"/>
                    <a:pt x="1405" y="2126"/>
                  </a:cubicBezTo>
                  <a:cubicBezTo>
                    <a:pt x="1406" y="2126"/>
                    <a:pt x="1408" y="2126"/>
                    <a:pt x="1409" y="2126"/>
                  </a:cubicBezTo>
                  <a:cubicBezTo>
                    <a:pt x="1412" y="2126"/>
                    <a:pt x="1415" y="2126"/>
                    <a:pt x="1418" y="2126"/>
                  </a:cubicBezTo>
                  <a:cubicBezTo>
                    <a:pt x="1419" y="2126"/>
                    <a:pt x="1420" y="2126"/>
                    <a:pt x="1420" y="2125"/>
                  </a:cubicBezTo>
                  <a:cubicBezTo>
                    <a:pt x="1421" y="2125"/>
                    <a:pt x="1422" y="2125"/>
                    <a:pt x="1423" y="2125"/>
                  </a:cubicBezTo>
                  <a:cubicBezTo>
                    <a:pt x="1425" y="2125"/>
                    <a:pt x="1426" y="2125"/>
                    <a:pt x="1428" y="2124"/>
                  </a:cubicBezTo>
                  <a:cubicBezTo>
                    <a:pt x="1429" y="2124"/>
                    <a:pt x="1431" y="2124"/>
                    <a:pt x="1433" y="2123"/>
                  </a:cubicBezTo>
                  <a:cubicBezTo>
                    <a:pt x="1434" y="2123"/>
                    <a:pt x="1434" y="2123"/>
                    <a:pt x="1435" y="2123"/>
                  </a:cubicBezTo>
                  <a:cubicBezTo>
                    <a:pt x="1436" y="2123"/>
                    <a:pt x="1437" y="2123"/>
                    <a:pt x="1437" y="2122"/>
                  </a:cubicBezTo>
                  <a:cubicBezTo>
                    <a:pt x="1441" y="2122"/>
                    <a:pt x="1443" y="2121"/>
                    <a:pt x="1446" y="2120"/>
                  </a:cubicBezTo>
                  <a:cubicBezTo>
                    <a:pt x="1448" y="2119"/>
                    <a:pt x="1450" y="2118"/>
                    <a:pt x="1452" y="2117"/>
                  </a:cubicBezTo>
                  <a:cubicBezTo>
                    <a:pt x="1452" y="2117"/>
                    <a:pt x="1453" y="2117"/>
                    <a:pt x="1453" y="2116"/>
                  </a:cubicBezTo>
                  <a:cubicBezTo>
                    <a:pt x="1453" y="2116"/>
                    <a:pt x="1454" y="2116"/>
                    <a:pt x="1454" y="2116"/>
                  </a:cubicBezTo>
                  <a:cubicBezTo>
                    <a:pt x="1454" y="2116"/>
                    <a:pt x="1453" y="2116"/>
                    <a:pt x="1453" y="2116"/>
                  </a:cubicBezTo>
                  <a:cubicBezTo>
                    <a:pt x="1453" y="2116"/>
                    <a:pt x="1452" y="2116"/>
                    <a:pt x="1451" y="2116"/>
                  </a:cubicBezTo>
                  <a:cubicBezTo>
                    <a:pt x="1450" y="2115"/>
                    <a:pt x="1448" y="2115"/>
                    <a:pt x="1445" y="2115"/>
                  </a:cubicBezTo>
                  <a:cubicBezTo>
                    <a:pt x="1442" y="2115"/>
                    <a:pt x="1439" y="2115"/>
                    <a:pt x="1436" y="2115"/>
                  </a:cubicBezTo>
                  <a:cubicBezTo>
                    <a:pt x="1436" y="2115"/>
                    <a:pt x="1435" y="2116"/>
                    <a:pt x="1434" y="2116"/>
                  </a:cubicBezTo>
                  <a:cubicBezTo>
                    <a:pt x="1433" y="2116"/>
                    <a:pt x="1432" y="2116"/>
                    <a:pt x="1431" y="2116"/>
                  </a:cubicBezTo>
                  <a:cubicBezTo>
                    <a:pt x="1430" y="2116"/>
                    <a:pt x="1428" y="2116"/>
                    <a:pt x="1426" y="2117"/>
                  </a:cubicBezTo>
                  <a:cubicBezTo>
                    <a:pt x="1425" y="2117"/>
                    <a:pt x="1423" y="2117"/>
                    <a:pt x="1422" y="2118"/>
                  </a:cubicBezTo>
                  <a:cubicBezTo>
                    <a:pt x="1421" y="2118"/>
                    <a:pt x="1420" y="2118"/>
                    <a:pt x="1419" y="2118"/>
                  </a:cubicBezTo>
                  <a:cubicBezTo>
                    <a:pt x="1418" y="2118"/>
                    <a:pt x="1418" y="2119"/>
                    <a:pt x="1417" y="2119"/>
                  </a:cubicBezTo>
                  <a:cubicBezTo>
                    <a:pt x="1414" y="2120"/>
                    <a:pt x="1411" y="2121"/>
                    <a:pt x="1409" y="2121"/>
                  </a:cubicBezTo>
                  <a:cubicBezTo>
                    <a:pt x="1406" y="2122"/>
                    <a:pt x="1404" y="2123"/>
                    <a:pt x="1403" y="2124"/>
                  </a:cubicBezTo>
                  <a:cubicBezTo>
                    <a:pt x="1403" y="2124"/>
                    <a:pt x="1402" y="2124"/>
                    <a:pt x="1402" y="2124"/>
                  </a:cubicBezTo>
                  <a:cubicBezTo>
                    <a:pt x="1402" y="2124"/>
                    <a:pt x="1402" y="2124"/>
                    <a:pt x="1401" y="2124"/>
                  </a:cubicBezTo>
                  <a:cubicBezTo>
                    <a:pt x="1399" y="2123"/>
                    <a:pt x="1398" y="2121"/>
                    <a:pt x="1396" y="2120"/>
                  </a:cubicBezTo>
                  <a:cubicBezTo>
                    <a:pt x="1395" y="2120"/>
                    <a:pt x="1394" y="2119"/>
                    <a:pt x="1393" y="2119"/>
                  </a:cubicBezTo>
                  <a:cubicBezTo>
                    <a:pt x="1392" y="2118"/>
                    <a:pt x="1391" y="2117"/>
                    <a:pt x="1390" y="2117"/>
                  </a:cubicBezTo>
                  <a:cubicBezTo>
                    <a:pt x="1389" y="2116"/>
                    <a:pt x="1388" y="2116"/>
                    <a:pt x="1387" y="2115"/>
                  </a:cubicBezTo>
                  <a:cubicBezTo>
                    <a:pt x="1387" y="2115"/>
                    <a:pt x="1387" y="2115"/>
                    <a:pt x="1386" y="2114"/>
                  </a:cubicBezTo>
                  <a:cubicBezTo>
                    <a:pt x="1386" y="2114"/>
                    <a:pt x="1385" y="2114"/>
                    <a:pt x="1385" y="2114"/>
                  </a:cubicBezTo>
                  <a:cubicBezTo>
                    <a:pt x="1384" y="2113"/>
                    <a:pt x="1383" y="2113"/>
                    <a:pt x="1382" y="2112"/>
                  </a:cubicBezTo>
                  <a:cubicBezTo>
                    <a:pt x="1382" y="2112"/>
                    <a:pt x="1381" y="2111"/>
                    <a:pt x="1380" y="2110"/>
                  </a:cubicBezTo>
                  <a:cubicBezTo>
                    <a:pt x="1380" y="2110"/>
                    <a:pt x="1379" y="2110"/>
                    <a:pt x="1378" y="2109"/>
                  </a:cubicBezTo>
                  <a:cubicBezTo>
                    <a:pt x="1378" y="2109"/>
                    <a:pt x="1377" y="2108"/>
                    <a:pt x="1376" y="2108"/>
                  </a:cubicBezTo>
                  <a:cubicBezTo>
                    <a:pt x="1376" y="2107"/>
                    <a:pt x="1375" y="2107"/>
                    <a:pt x="1375" y="2107"/>
                  </a:cubicBezTo>
                  <a:cubicBezTo>
                    <a:pt x="1374" y="2106"/>
                    <a:pt x="1374" y="2106"/>
                    <a:pt x="1373" y="2106"/>
                  </a:cubicBezTo>
                  <a:cubicBezTo>
                    <a:pt x="1373" y="2105"/>
                    <a:pt x="1372" y="2105"/>
                    <a:pt x="1372" y="2105"/>
                  </a:cubicBezTo>
                  <a:cubicBezTo>
                    <a:pt x="1395" y="2106"/>
                    <a:pt x="1418" y="2107"/>
                    <a:pt x="1437" y="2104"/>
                  </a:cubicBezTo>
                  <a:cubicBezTo>
                    <a:pt x="1410" y="2102"/>
                    <a:pt x="1389" y="2103"/>
                    <a:pt x="1359" y="2094"/>
                  </a:cubicBezTo>
                  <a:cubicBezTo>
                    <a:pt x="1325" y="2084"/>
                    <a:pt x="1306" y="2080"/>
                    <a:pt x="1282" y="2061"/>
                  </a:cubicBezTo>
                  <a:cubicBezTo>
                    <a:pt x="1283" y="2061"/>
                    <a:pt x="1284" y="2061"/>
                    <a:pt x="1285" y="2061"/>
                  </a:cubicBezTo>
                  <a:cubicBezTo>
                    <a:pt x="1287" y="2061"/>
                    <a:pt x="1289" y="2060"/>
                    <a:pt x="1291" y="2060"/>
                  </a:cubicBezTo>
                  <a:cubicBezTo>
                    <a:pt x="1293" y="2060"/>
                    <a:pt x="1295" y="2060"/>
                    <a:pt x="1297" y="2059"/>
                  </a:cubicBezTo>
                  <a:cubicBezTo>
                    <a:pt x="1300" y="2059"/>
                    <a:pt x="1304" y="2058"/>
                    <a:pt x="1308" y="2057"/>
                  </a:cubicBezTo>
                  <a:cubicBezTo>
                    <a:pt x="1310" y="2057"/>
                    <a:pt x="1311" y="2056"/>
                    <a:pt x="1313" y="2056"/>
                  </a:cubicBezTo>
                  <a:cubicBezTo>
                    <a:pt x="1313" y="2056"/>
                    <a:pt x="1313" y="2056"/>
                    <a:pt x="1313" y="2056"/>
                  </a:cubicBezTo>
                  <a:cubicBezTo>
                    <a:pt x="1313" y="2056"/>
                    <a:pt x="1314" y="2057"/>
                    <a:pt x="1315" y="2058"/>
                  </a:cubicBezTo>
                  <a:cubicBezTo>
                    <a:pt x="1316" y="2058"/>
                    <a:pt x="1317" y="2059"/>
                    <a:pt x="1318" y="2060"/>
                  </a:cubicBezTo>
                  <a:cubicBezTo>
                    <a:pt x="1319" y="2060"/>
                    <a:pt x="1320" y="2061"/>
                    <a:pt x="1321" y="2062"/>
                  </a:cubicBezTo>
                  <a:cubicBezTo>
                    <a:pt x="1322" y="2063"/>
                    <a:pt x="1324" y="2063"/>
                    <a:pt x="1325" y="2064"/>
                  </a:cubicBezTo>
                  <a:cubicBezTo>
                    <a:pt x="1326" y="2064"/>
                    <a:pt x="1327" y="2065"/>
                    <a:pt x="1327" y="2065"/>
                  </a:cubicBezTo>
                  <a:cubicBezTo>
                    <a:pt x="1328" y="2065"/>
                    <a:pt x="1329" y="2066"/>
                    <a:pt x="1330" y="2066"/>
                  </a:cubicBezTo>
                  <a:cubicBezTo>
                    <a:pt x="1331" y="2066"/>
                    <a:pt x="1333" y="2067"/>
                    <a:pt x="1334" y="2067"/>
                  </a:cubicBezTo>
                  <a:cubicBezTo>
                    <a:pt x="1336" y="2068"/>
                    <a:pt x="1338" y="2068"/>
                    <a:pt x="1339" y="2069"/>
                  </a:cubicBezTo>
                  <a:cubicBezTo>
                    <a:pt x="1340" y="2069"/>
                    <a:pt x="1341" y="2069"/>
                    <a:pt x="1342" y="2069"/>
                  </a:cubicBezTo>
                  <a:cubicBezTo>
                    <a:pt x="1342" y="2069"/>
                    <a:pt x="1343" y="2069"/>
                    <a:pt x="1344" y="2070"/>
                  </a:cubicBezTo>
                  <a:cubicBezTo>
                    <a:pt x="1345" y="2070"/>
                    <a:pt x="1347" y="2070"/>
                    <a:pt x="1348" y="2070"/>
                  </a:cubicBezTo>
                  <a:cubicBezTo>
                    <a:pt x="1350" y="2070"/>
                    <a:pt x="1351" y="2070"/>
                    <a:pt x="1352" y="2070"/>
                  </a:cubicBezTo>
                  <a:cubicBezTo>
                    <a:pt x="1354" y="2070"/>
                    <a:pt x="1355" y="2070"/>
                    <a:pt x="1356" y="2070"/>
                  </a:cubicBezTo>
                  <a:cubicBezTo>
                    <a:pt x="1357" y="2070"/>
                    <a:pt x="1358" y="2070"/>
                    <a:pt x="1359" y="2069"/>
                  </a:cubicBezTo>
                  <a:cubicBezTo>
                    <a:pt x="1359" y="2069"/>
                    <a:pt x="1360" y="2069"/>
                    <a:pt x="1360" y="2069"/>
                  </a:cubicBezTo>
                  <a:cubicBezTo>
                    <a:pt x="1361" y="2069"/>
                    <a:pt x="1361" y="2069"/>
                    <a:pt x="1361" y="2069"/>
                  </a:cubicBezTo>
                  <a:cubicBezTo>
                    <a:pt x="1361" y="2069"/>
                    <a:pt x="1361" y="2069"/>
                    <a:pt x="1360" y="2069"/>
                  </a:cubicBezTo>
                  <a:cubicBezTo>
                    <a:pt x="1360" y="2068"/>
                    <a:pt x="1360" y="2068"/>
                    <a:pt x="1359" y="2068"/>
                  </a:cubicBezTo>
                  <a:cubicBezTo>
                    <a:pt x="1358" y="2068"/>
                    <a:pt x="1357" y="2067"/>
                    <a:pt x="1356" y="2067"/>
                  </a:cubicBezTo>
                  <a:cubicBezTo>
                    <a:pt x="1355" y="2066"/>
                    <a:pt x="1354" y="2066"/>
                    <a:pt x="1353" y="2066"/>
                  </a:cubicBezTo>
                  <a:cubicBezTo>
                    <a:pt x="1352" y="2065"/>
                    <a:pt x="1351" y="2065"/>
                    <a:pt x="1350" y="2064"/>
                  </a:cubicBezTo>
                  <a:cubicBezTo>
                    <a:pt x="1348" y="2064"/>
                    <a:pt x="1347" y="2063"/>
                    <a:pt x="1345" y="2063"/>
                  </a:cubicBezTo>
                  <a:cubicBezTo>
                    <a:pt x="1345" y="2062"/>
                    <a:pt x="1344" y="2062"/>
                    <a:pt x="1343" y="2062"/>
                  </a:cubicBezTo>
                  <a:cubicBezTo>
                    <a:pt x="1343" y="2062"/>
                    <a:pt x="1342" y="2061"/>
                    <a:pt x="1341" y="2061"/>
                  </a:cubicBezTo>
                  <a:cubicBezTo>
                    <a:pt x="1340" y="2061"/>
                    <a:pt x="1338" y="2060"/>
                    <a:pt x="1337" y="2060"/>
                  </a:cubicBezTo>
                  <a:cubicBezTo>
                    <a:pt x="1335" y="2059"/>
                    <a:pt x="1334" y="2059"/>
                    <a:pt x="1332" y="2059"/>
                  </a:cubicBezTo>
                  <a:cubicBezTo>
                    <a:pt x="1331" y="2058"/>
                    <a:pt x="1331" y="2058"/>
                    <a:pt x="1330" y="2058"/>
                  </a:cubicBezTo>
                  <a:cubicBezTo>
                    <a:pt x="1329" y="2058"/>
                    <a:pt x="1328" y="2058"/>
                    <a:pt x="1328" y="2057"/>
                  </a:cubicBezTo>
                  <a:cubicBezTo>
                    <a:pt x="1326" y="2057"/>
                    <a:pt x="1325" y="2057"/>
                    <a:pt x="1323" y="2056"/>
                  </a:cubicBezTo>
                  <a:cubicBezTo>
                    <a:pt x="1322" y="2056"/>
                    <a:pt x="1321" y="2056"/>
                    <a:pt x="1319" y="2055"/>
                  </a:cubicBezTo>
                  <a:cubicBezTo>
                    <a:pt x="1318" y="2055"/>
                    <a:pt x="1318" y="2055"/>
                    <a:pt x="1317" y="2055"/>
                  </a:cubicBezTo>
                  <a:cubicBezTo>
                    <a:pt x="1317" y="2055"/>
                    <a:pt x="1318" y="2055"/>
                    <a:pt x="1319" y="2054"/>
                  </a:cubicBezTo>
                  <a:cubicBezTo>
                    <a:pt x="1322" y="2054"/>
                    <a:pt x="1325" y="2053"/>
                    <a:pt x="1329" y="2052"/>
                  </a:cubicBezTo>
                  <a:cubicBezTo>
                    <a:pt x="1332" y="2052"/>
                    <a:pt x="1335" y="2051"/>
                    <a:pt x="1338" y="2051"/>
                  </a:cubicBezTo>
                  <a:cubicBezTo>
                    <a:pt x="1339" y="2051"/>
                    <a:pt x="1340" y="2051"/>
                    <a:pt x="1342" y="2051"/>
                  </a:cubicBezTo>
                  <a:cubicBezTo>
                    <a:pt x="1343" y="2051"/>
                    <a:pt x="1344" y="2051"/>
                    <a:pt x="1345" y="2051"/>
                  </a:cubicBezTo>
                  <a:cubicBezTo>
                    <a:pt x="1346" y="2051"/>
                    <a:pt x="1347" y="2051"/>
                    <a:pt x="1349" y="2051"/>
                  </a:cubicBezTo>
                  <a:cubicBezTo>
                    <a:pt x="1350" y="2051"/>
                    <a:pt x="1350" y="2051"/>
                    <a:pt x="1351" y="2051"/>
                  </a:cubicBezTo>
                  <a:cubicBezTo>
                    <a:pt x="1353" y="2051"/>
                    <a:pt x="1354" y="2052"/>
                    <a:pt x="1355" y="2052"/>
                  </a:cubicBezTo>
                  <a:cubicBezTo>
                    <a:pt x="1356" y="2052"/>
                    <a:pt x="1356" y="2052"/>
                    <a:pt x="1356" y="2052"/>
                  </a:cubicBezTo>
                  <a:cubicBezTo>
                    <a:pt x="1356" y="2052"/>
                    <a:pt x="1356" y="2052"/>
                    <a:pt x="1355" y="2051"/>
                  </a:cubicBezTo>
                  <a:cubicBezTo>
                    <a:pt x="1355" y="2051"/>
                    <a:pt x="1354" y="2051"/>
                    <a:pt x="1354" y="2051"/>
                  </a:cubicBezTo>
                  <a:cubicBezTo>
                    <a:pt x="1353" y="2050"/>
                    <a:pt x="1352" y="2050"/>
                    <a:pt x="1352" y="2050"/>
                  </a:cubicBezTo>
                  <a:cubicBezTo>
                    <a:pt x="1351" y="2049"/>
                    <a:pt x="1350" y="2049"/>
                    <a:pt x="1349" y="2049"/>
                  </a:cubicBezTo>
                  <a:cubicBezTo>
                    <a:pt x="1348" y="2048"/>
                    <a:pt x="1347" y="2048"/>
                    <a:pt x="1346" y="2048"/>
                  </a:cubicBezTo>
                  <a:cubicBezTo>
                    <a:pt x="1344" y="2048"/>
                    <a:pt x="1343" y="2047"/>
                    <a:pt x="1342" y="2047"/>
                  </a:cubicBezTo>
                  <a:cubicBezTo>
                    <a:pt x="1341" y="2047"/>
                    <a:pt x="1339" y="2047"/>
                    <a:pt x="1338" y="2047"/>
                  </a:cubicBezTo>
                  <a:cubicBezTo>
                    <a:pt x="1335" y="2046"/>
                    <a:pt x="1331" y="2046"/>
                    <a:pt x="1328" y="2046"/>
                  </a:cubicBezTo>
                  <a:cubicBezTo>
                    <a:pt x="1325" y="2047"/>
                    <a:pt x="1321" y="2047"/>
                    <a:pt x="1317" y="2048"/>
                  </a:cubicBezTo>
                  <a:cubicBezTo>
                    <a:pt x="1316" y="2048"/>
                    <a:pt x="1314" y="2048"/>
                    <a:pt x="1312" y="2048"/>
                  </a:cubicBezTo>
                  <a:cubicBezTo>
                    <a:pt x="1310" y="2049"/>
                    <a:pt x="1308" y="2049"/>
                    <a:pt x="1306" y="2049"/>
                  </a:cubicBezTo>
                  <a:cubicBezTo>
                    <a:pt x="1303" y="2050"/>
                    <a:pt x="1299" y="2051"/>
                    <a:pt x="1295" y="2052"/>
                  </a:cubicBezTo>
                  <a:cubicBezTo>
                    <a:pt x="1292" y="2052"/>
                    <a:pt x="1288" y="2053"/>
                    <a:pt x="1284" y="2053"/>
                  </a:cubicBezTo>
                  <a:cubicBezTo>
                    <a:pt x="1281" y="2053"/>
                    <a:pt x="1277" y="2053"/>
                    <a:pt x="1274" y="2053"/>
                  </a:cubicBezTo>
                  <a:cubicBezTo>
                    <a:pt x="1273" y="2053"/>
                    <a:pt x="1273" y="2053"/>
                    <a:pt x="1273" y="2053"/>
                  </a:cubicBezTo>
                  <a:cubicBezTo>
                    <a:pt x="1271" y="2051"/>
                    <a:pt x="1269" y="2049"/>
                    <a:pt x="1266" y="2047"/>
                  </a:cubicBezTo>
                  <a:cubicBezTo>
                    <a:pt x="1252" y="2033"/>
                    <a:pt x="1239" y="2024"/>
                    <a:pt x="1227" y="2018"/>
                  </a:cubicBezTo>
                  <a:cubicBezTo>
                    <a:pt x="1228" y="2018"/>
                    <a:pt x="1230" y="2018"/>
                    <a:pt x="1231" y="2018"/>
                  </a:cubicBezTo>
                  <a:cubicBezTo>
                    <a:pt x="1232" y="2018"/>
                    <a:pt x="1234" y="2017"/>
                    <a:pt x="1236" y="2017"/>
                  </a:cubicBezTo>
                  <a:cubicBezTo>
                    <a:pt x="1237" y="2017"/>
                    <a:pt x="1239" y="2016"/>
                    <a:pt x="1241" y="2016"/>
                  </a:cubicBezTo>
                  <a:cubicBezTo>
                    <a:pt x="1244" y="2015"/>
                    <a:pt x="1248" y="2015"/>
                    <a:pt x="1251" y="2014"/>
                  </a:cubicBezTo>
                  <a:cubicBezTo>
                    <a:pt x="1254" y="2014"/>
                    <a:pt x="1254" y="2014"/>
                    <a:pt x="1254" y="2014"/>
                  </a:cubicBezTo>
                  <a:cubicBezTo>
                    <a:pt x="1255" y="2014"/>
                    <a:pt x="1256" y="2013"/>
                    <a:pt x="1257" y="2013"/>
                  </a:cubicBezTo>
                  <a:cubicBezTo>
                    <a:pt x="1258" y="2013"/>
                    <a:pt x="1260" y="2013"/>
                    <a:pt x="1262" y="2013"/>
                  </a:cubicBezTo>
                  <a:cubicBezTo>
                    <a:pt x="1265" y="2013"/>
                    <a:pt x="1269" y="2012"/>
                    <a:pt x="1272" y="2012"/>
                  </a:cubicBezTo>
                  <a:cubicBezTo>
                    <a:pt x="1273" y="2012"/>
                    <a:pt x="1273" y="2012"/>
                    <a:pt x="1274" y="2012"/>
                  </a:cubicBezTo>
                  <a:cubicBezTo>
                    <a:pt x="1275" y="2012"/>
                    <a:pt x="1276" y="2012"/>
                    <a:pt x="1277" y="2013"/>
                  </a:cubicBezTo>
                  <a:cubicBezTo>
                    <a:pt x="1278" y="2013"/>
                    <a:pt x="1280" y="2013"/>
                    <a:pt x="1281" y="2013"/>
                  </a:cubicBezTo>
                  <a:cubicBezTo>
                    <a:pt x="1282" y="2013"/>
                    <a:pt x="1283" y="2013"/>
                    <a:pt x="1283" y="2013"/>
                  </a:cubicBezTo>
                  <a:cubicBezTo>
                    <a:pt x="1284" y="2013"/>
                    <a:pt x="1285" y="2014"/>
                    <a:pt x="1285" y="2014"/>
                  </a:cubicBezTo>
                  <a:cubicBezTo>
                    <a:pt x="1286" y="2014"/>
                    <a:pt x="1286" y="2014"/>
                    <a:pt x="1286" y="2014"/>
                  </a:cubicBezTo>
                  <a:cubicBezTo>
                    <a:pt x="1287" y="2014"/>
                    <a:pt x="1287" y="2014"/>
                    <a:pt x="1287" y="2014"/>
                  </a:cubicBezTo>
                  <a:cubicBezTo>
                    <a:pt x="1288" y="2014"/>
                    <a:pt x="1289" y="2014"/>
                    <a:pt x="1289" y="2015"/>
                  </a:cubicBezTo>
                  <a:cubicBezTo>
                    <a:pt x="1291" y="2015"/>
                    <a:pt x="1292" y="2015"/>
                    <a:pt x="1293" y="2016"/>
                  </a:cubicBezTo>
                  <a:cubicBezTo>
                    <a:pt x="1294" y="2016"/>
                    <a:pt x="1295" y="2016"/>
                    <a:pt x="1296" y="2017"/>
                  </a:cubicBezTo>
                  <a:cubicBezTo>
                    <a:pt x="1297" y="2017"/>
                    <a:pt x="1298" y="2018"/>
                    <a:pt x="1299" y="2018"/>
                  </a:cubicBezTo>
                  <a:cubicBezTo>
                    <a:pt x="1300" y="2018"/>
                    <a:pt x="1300" y="2019"/>
                    <a:pt x="1301" y="2019"/>
                  </a:cubicBezTo>
                  <a:cubicBezTo>
                    <a:pt x="1303" y="2020"/>
                    <a:pt x="1304" y="2021"/>
                    <a:pt x="1304" y="2021"/>
                  </a:cubicBezTo>
                  <a:cubicBezTo>
                    <a:pt x="1305" y="2022"/>
                    <a:pt x="1305" y="2022"/>
                    <a:pt x="1305" y="2022"/>
                  </a:cubicBezTo>
                  <a:cubicBezTo>
                    <a:pt x="1305" y="2022"/>
                    <a:pt x="1305" y="2022"/>
                    <a:pt x="1305" y="2021"/>
                  </a:cubicBezTo>
                  <a:cubicBezTo>
                    <a:pt x="1304" y="2020"/>
                    <a:pt x="1303" y="2019"/>
                    <a:pt x="1302" y="2018"/>
                  </a:cubicBezTo>
                  <a:cubicBezTo>
                    <a:pt x="1302" y="2018"/>
                    <a:pt x="1301" y="2017"/>
                    <a:pt x="1300" y="2016"/>
                  </a:cubicBezTo>
                  <a:cubicBezTo>
                    <a:pt x="1299" y="2016"/>
                    <a:pt x="1299" y="2015"/>
                    <a:pt x="1298" y="2014"/>
                  </a:cubicBezTo>
                  <a:cubicBezTo>
                    <a:pt x="1297" y="2014"/>
                    <a:pt x="1296" y="2013"/>
                    <a:pt x="1295" y="2012"/>
                  </a:cubicBezTo>
                  <a:cubicBezTo>
                    <a:pt x="1293" y="2012"/>
                    <a:pt x="1292" y="2011"/>
                    <a:pt x="1291" y="2010"/>
                  </a:cubicBezTo>
                  <a:cubicBezTo>
                    <a:pt x="1288" y="2009"/>
                    <a:pt x="1285" y="2008"/>
                    <a:pt x="1282" y="2007"/>
                  </a:cubicBezTo>
                  <a:cubicBezTo>
                    <a:pt x="1281" y="2007"/>
                    <a:pt x="1279" y="2006"/>
                    <a:pt x="1277" y="2006"/>
                  </a:cubicBezTo>
                  <a:cubicBezTo>
                    <a:pt x="1277" y="2006"/>
                    <a:pt x="1276" y="2006"/>
                    <a:pt x="1275" y="2006"/>
                  </a:cubicBezTo>
                  <a:cubicBezTo>
                    <a:pt x="1274" y="2006"/>
                    <a:pt x="1273" y="2005"/>
                    <a:pt x="1272" y="2005"/>
                  </a:cubicBezTo>
                  <a:cubicBezTo>
                    <a:pt x="1271" y="2005"/>
                    <a:pt x="1270" y="2005"/>
                    <a:pt x="1269" y="2005"/>
                  </a:cubicBezTo>
                  <a:cubicBezTo>
                    <a:pt x="1269" y="2005"/>
                    <a:pt x="1268" y="2005"/>
                    <a:pt x="1267" y="2005"/>
                  </a:cubicBezTo>
                  <a:cubicBezTo>
                    <a:pt x="1265" y="2005"/>
                    <a:pt x="1263" y="2005"/>
                    <a:pt x="1261" y="2005"/>
                  </a:cubicBezTo>
                  <a:cubicBezTo>
                    <a:pt x="1259" y="2005"/>
                    <a:pt x="1258" y="2005"/>
                    <a:pt x="1256" y="2006"/>
                  </a:cubicBezTo>
                  <a:cubicBezTo>
                    <a:pt x="1255" y="2006"/>
                    <a:pt x="1254" y="2006"/>
                    <a:pt x="1253" y="2006"/>
                  </a:cubicBezTo>
                  <a:cubicBezTo>
                    <a:pt x="1250" y="2006"/>
                    <a:pt x="1250" y="2006"/>
                    <a:pt x="1250" y="2006"/>
                  </a:cubicBezTo>
                  <a:cubicBezTo>
                    <a:pt x="1246" y="2007"/>
                    <a:pt x="1243" y="2008"/>
                    <a:pt x="1239" y="2008"/>
                  </a:cubicBezTo>
                  <a:cubicBezTo>
                    <a:pt x="1238" y="2009"/>
                    <a:pt x="1236" y="2009"/>
                    <a:pt x="1234" y="2010"/>
                  </a:cubicBezTo>
                  <a:cubicBezTo>
                    <a:pt x="1232" y="2010"/>
                    <a:pt x="1231" y="2011"/>
                    <a:pt x="1229" y="2011"/>
                  </a:cubicBezTo>
                  <a:cubicBezTo>
                    <a:pt x="1226" y="2012"/>
                    <a:pt x="1223" y="2013"/>
                    <a:pt x="1220" y="2013"/>
                  </a:cubicBezTo>
                  <a:cubicBezTo>
                    <a:pt x="1219" y="2013"/>
                    <a:pt x="1219" y="2014"/>
                    <a:pt x="1218" y="2014"/>
                  </a:cubicBezTo>
                  <a:cubicBezTo>
                    <a:pt x="1197" y="2004"/>
                    <a:pt x="1181" y="2003"/>
                    <a:pt x="1172" y="1996"/>
                  </a:cubicBezTo>
                  <a:cubicBezTo>
                    <a:pt x="1136" y="1966"/>
                    <a:pt x="1187" y="1935"/>
                    <a:pt x="1218" y="1915"/>
                  </a:cubicBezTo>
                  <a:cubicBezTo>
                    <a:pt x="1242" y="1899"/>
                    <a:pt x="1273" y="1889"/>
                    <a:pt x="1299" y="1903"/>
                  </a:cubicBezTo>
                  <a:cubicBezTo>
                    <a:pt x="1342" y="1927"/>
                    <a:pt x="1344" y="1954"/>
                    <a:pt x="1380" y="1991"/>
                  </a:cubicBezTo>
                  <a:cubicBezTo>
                    <a:pt x="1380" y="1993"/>
                    <a:pt x="1380" y="1995"/>
                    <a:pt x="1380" y="1996"/>
                  </a:cubicBezTo>
                  <a:cubicBezTo>
                    <a:pt x="1380" y="1998"/>
                    <a:pt x="1380" y="2000"/>
                    <a:pt x="1380" y="2001"/>
                  </a:cubicBezTo>
                  <a:cubicBezTo>
                    <a:pt x="1381" y="2003"/>
                    <a:pt x="1381" y="2005"/>
                    <a:pt x="1381" y="2007"/>
                  </a:cubicBezTo>
                  <a:cubicBezTo>
                    <a:pt x="1382" y="2010"/>
                    <a:pt x="1383" y="2014"/>
                    <a:pt x="1384" y="2019"/>
                  </a:cubicBezTo>
                  <a:cubicBezTo>
                    <a:pt x="1386" y="2023"/>
                    <a:pt x="1388" y="2027"/>
                    <a:pt x="1391" y="2031"/>
                  </a:cubicBezTo>
                  <a:cubicBezTo>
                    <a:pt x="1392" y="2031"/>
                    <a:pt x="1392" y="2031"/>
                    <a:pt x="1392" y="2031"/>
                  </a:cubicBezTo>
                  <a:cubicBezTo>
                    <a:pt x="1392" y="2032"/>
                    <a:pt x="1392" y="2032"/>
                    <a:pt x="1392" y="2032"/>
                  </a:cubicBezTo>
                  <a:cubicBezTo>
                    <a:pt x="1392" y="2032"/>
                    <a:pt x="1392" y="2032"/>
                    <a:pt x="1392" y="2032"/>
                  </a:cubicBezTo>
                  <a:cubicBezTo>
                    <a:pt x="1392" y="2032"/>
                    <a:pt x="1392" y="2032"/>
                    <a:pt x="1392" y="2032"/>
                  </a:cubicBezTo>
                  <a:cubicBezTo>
                    <a:pt x="1393" y="2032"/>
                    <a:pt x="1393" y="2032"/>
                    <a:pt x="1393" y="2032"/>
                  </a:cubicBezTo>
                  <a:cubicBezTo>
                    <a:pt x="1393" y="2033"/>
                    <a:pt x="1393" y="2033"/>
                    <a:pt x="1394" y="2033"/>
                  </a:cubicBezTo>
                  <a:cubicBezTo>
                    <a:pt x="1395" y="2034"/>
                    <a:pt x="1396" y="2035"/>
                    <a:pt x="1397" y="2036"/>
                  </a:cubicBezTo>
                  <a:cubicBezTo>
                    <a:pt x="1399" y="2038"/>
                    <a:pt x="1401" y="2039"/>
                    <a:pt x="1403" y="2041"/>
                  </a:cubicBezTo>
                  <a:cubicBezTo>
                    <a:pt x="1404" y="2042"/>
                    <a:pt x="1406" y="2043"/>
                    <a:pt x="1408" y="2044"/>
                  </a:cubicBezTo>
                  <a:cubicBezTo>
                    <a:pt x="1408" y="2045"/>
                    <a:pt x="1408" y="2045"/>
                    <a:pt x="1409" y="2046"/>
                  </a:cubicBezTo>
                  <a:cubicBezTo>
                    <a:pt x="1409" y="2047"/>
                    <a:pt x="1410" y="2049"/>
                    <a:pt x="1410" y="2051"/>
                  </a:cubicBezTo>
                  <a:cubicBezTo>
                    <a:pt x="1411" y="2053"/>
                    <a:pt x="1412" y="2054"/>
                    <a:pt x="1412" y="2056"/>
                  </a:cubicBezTo>
                  <a:cubicBezTo>
                    <a:pt x="1412" y="2057"/>
                    <a:pt x="1413" y="2058"/>
                    <a:pt x="1413" y="2059"/>
                  </a:cubicBezTo>
                  <a:cubicBezTo>
                    <a:pt x="1413" y="2061"/>
                    <a:pt x="1414" y="2062"/>
                    <a:pt x="1414" y="2063"/>
                  </a:cubicBezTo>
                  <a:cubicBezTo>
                    <a:pt x="1415" y="2065"/>
                    <a:pt x="1415" y="2067"/>
                    <a:pt x="1416" y="2069"/>
                  </a:cubicBezTo>
                  <a:cubicBezTo>
                    <a:pt x="1416" y="2070"/>
                    <a:pt x="1417" y="2070"/>
                    <a:pt x="1417" y="2071"/>
                  </a:cubicBezTo>
                  <a:cubicBezTo>
                    <a:pt x="1417" y="2071"/>
                    <a:pt x="1417" y="2072"/>
                    <a:pt x="1418" y="2073"/>
                  </a:cubicBezTo>
                  <a:cubicBezTo>
                    <a:pt x="1418" y="2074"/>
                    <a:pt x="1419" y="2075"/>
                    <a:pt x="1420" y="2076"/>
                  </a:cubicBezTo>
                  <a:cubicBezTo>
                    <a:pt x="1420" y="2077"/>
                    <a:pt x="1421" y="2078"/>
                    <a:pt x="1422" y="2079"/>
                  </a:cubicBezTo>
                  <a:cubicBezTo>
                    <a:pt x="1422" y="2080"/>
                    <a:pt x="1423" y="2080"/>
                    <a:pt x="1424" y="2081"/>
                  </a:cubicBezTo>
                  <a:cubicBezTo>
                    <a:pt x="1425" y="2083"/>
                    <a:pt x="1427" y="2084"/>
                    <a:pt x="1429" y="2086"/>
                  </a:cubicBezTo>
                  <a:cubicBezTo>
                    <a:pt x="1431" y="2087"/>
                    <a:pt x="1433" y="2088"/>
                    <a:pt x="1435" y="2088"/>
                  </a:cubicBezTo>
                  <a:cubicBezTo>
                    <a:pt x="1436" y="2089"/>
                    <a:pt x="1438" y="2089"/>
                    <a:pt x="1440" y="2089"/>
                  </a:cubicBezTo>
                  <a:cubicBezTo>
                    <a:pt x="1441" y="2089"/>
                    <a:pt x="1442" y="2089"/>
                    <a:pt x="1443" y="2089"/>
                  </a:cubicBezTo>
                  <a:cubicBezTo>
                    <a:pt x="1445" y="2088"/>
                    <a:pt x="1445" y="2088"/>
                    <a:pt x="1446" y="2088"/>
                  </a:cubicBezTo>
                  <a:cubicBezTo>
                    <a:pt x="1446" y="2087"/>
                    <a:pt x="1446" y="2087"/>
                    <a:pt x="1446" y="2087"/>
                  </a:cubicBezTo>
                  <a:cubicBezTo>
                    <a:pt x="1446" y="2087"/>
                    <a:pt x="1446" y="2087"/>
                    <a:pt x="1446" y="2087"/>
                  </a:cubicBezTo>
                  <a:cubicBezTo>
                    <a:pt x="1445" y="2087"/>
                    <a:pt x="1444" y="2087"/>
                    <a:pt x="1443" y="2087"/>
                  </a:cubicBezTo>
                  <a:cubicBezTo>
                    <a:pt x="1442" y="2087"/>
                    <a:pt x="1441" y="2087"/>
                    <a:pt x="1440" y="2086"/>
                  </a:cubicBezTo>
                  <a:cubicBezTo>
                    <a:pt x="1439" y="2086"/>
                    <a:pt x="1438" y="2085"/>
                    <a:pt x="1436" y="2084"/>
                  </a:cubicBezTo>
                  <a:cubicBezTo>
                    <a:pt x="1434" y="2082"/>
                    <a:pt x="1431" y="2080"/>
                    <a:pt x="1429" y="2077"/>
                  </a:cubicBezTo>
                  <a:cubicBezTo>
                    <a:pt x="1428" y="2075"/>
                    <a:pt x="1427" y="2074"/>
                    <a:pt x="1426" y="2072"/>
                  </a:cubicBezTo>
                  <a:cubicBezTo>
                    <a:pt x="1426" y="2071"/>
                    <a:pt x="1425" y="2070"/>
                    <a:pt x="1425" y="2069"/>
                  </a:cubicBezTo>
                  <a:cubicBezTo>
                    <a:pt x="1425" y="2069"/>
                    <a:pt x="1424" y="2068"/>
                    <a:pt x="1424" y="2068"/>
                  </a:cubicBezTo>
                  <a:cubicBezTo>
                    <a:pt x="1424" y="2067"/>
                    <a:pt x="1424" y="2067"/>
                    <a:pt x="1424" y="2066"/>
                  </a:cubicBezTo>
                  <a:cubicBezTo>
                    <a:pt x="1423" y="2064"/>
                    <a:pt x="1422" y="2062"/>
                    <a:pt x="1421" y="2060"/>
                  </a:cubicBezTo>
                  <a:cubicBezTo>
                    <a:pt x="1421" y="2059"/>
                    <a:pt x="1420" y="2058"/>
                    <a:pt x="1420" y="2057"/>
                  </a:cubicBezTo>
                  <a:cubicBezTo>
                    <a:pt x="1420" y="2056"/>
                    <a:pt x="1419" y="2055"/>
                    <a:pt x="1419" y="2054"/>
                  </a:cubicBezTo>
                  <a:cubicBezTo>
                    <a:pt x="1418" y="2052"/>
                    <a:pt x="1417" y="2051"/>
                    <a:pt x="1416" y="2049"/>
                  </a:cubicBezTo>
                  <a:cubicBezTo>
                    <a:pt x="1416" y="2049"/>
                    <a:pt x="1416" y="2049"/>
                    <a:pt x="1416" y="2049"/>
                  </a:cubicBezTo>
                  <a:cubicBezTo>
                    <a:pt x="1418" y="2050"/>
                    <a:pt x="1418" y="2050"/>
                    <a:pt x="1418" y="2050"/>
                  </a:cubicBezTo>
                  <a:cubicBezTo>
                    <a:pt x="1419" y="2051"/>
                    <a:pt x="1419" y="2051"/>
                    <a:pt x="1419" y="2051"/>
                  </a:cubicBezTo>
                  <a:cubicBezTo>
                    <a:pt x="1420" y="2052"/>
                    <a:pt x="1420" y="2052"/>
                    <a:pt x="1421" y="2052"/>
                  </a:cubicBezTo>
                  <a:cubicBezTo>
                    <a:pt x="1422" y="2053"/>
                    <a:pt x="1423" y="2054"/>
                    <a:pt x="1424" y="2054"/>
                  </a:cubicBezTo>
                  <a:cubicBezTo>
                    <a:pt x="1425" y="2055"/>
                    <a:pt x="1426" y="2056"/>
                    <a:pt x="1426" y="2056"/>
                  </a:cubicBezTo>
                  <a:cubicBezTo>
                    <a:pt x="1430" y="2059"/>
                    <a:pt x="1434" y="2062"/>
                    <a:pt x="1437" y="2065"/>
                  </a:cubicBezTo>
                  <a:cubicBezTo>
                    <a:pt x="1440" y="2068"/>
                    <a:pt x="1443" y="2071"/>
                    <a:pt x="1446" y="2074"/>
                  </a:cubicBezTo>
                  <a:cubicBezTo>
                    <a:pt x="1448" y="2078"/>
                    <a:pt x="1451" y="2081"/>
                    <a:pt x="1453" y="2083"/>
                  </a:cubicBezTo>
                  <a:cubicBezTo>
                    <a:pt x="1454" y="2085"/>
                    <a:pt x="1455" y="2086"/>
                    <a:pt x="1456" y="2088"/>
                  </a:cubicBezTo>
                  <a:cubicBezTo>
                    <a:pt x="1457" y="2089"/>
                    <a:pt x="1458" y="2090"/>
                    <a:pt x="1459" y="2091"/>
                  </a:cubicBezTo>
                  <a:cubicBezTo>
                    <a:pt x="1460" y="2093"/>
                    <a:pt x="1460" y="2094"/>
                    <a:pt x="1461" y="2095"/>
                  </a:cubicBezTo>
                  <a:cubicBezTo>
                    <a:pt x="1462" y="2096"/>
                    <a:pt x="1462" y="2097"/>
                    <a:pt x="1463" y="2098"/>
                  </a:cubicBezTo>
                  <a:cubicBezTo>
                    <a:pt x="1464" y="2100"/>
                    <a:pt x="1465" y="2101"/>
                    <a:pt x="1466" y="2102"/>
                  </a:cubicBezTo>
                  <a:cubicBezTo>
                    <a:pt x="1466" y="2103"/>
                    <a:pt x="1466" y="2104"/>
                    <a:pt x="1466" y="2104"/>
                  </a:cubicBezTo>
                  <a:cubicBezTo>
                    <a:pt x="1466" y="2104"/>
                    <a:pt x="1466" y="2103"/>
                    <a:pt x="1466" y="2102"/>
                  </a:cubicBezTo>
                  <a:cubicBezTo>
                    <a:pt x="1466" y="2101"/>
                    <a:pt x="1465" y="2099"/>
                    <a:pt x="1464" y="2097"/>
                  </a:cubicBezTo>
                  <a:cubicBezTo>
                    <a:pt x="1464" y="2096"/>
                    <a:pt x="1464" y="2095"/>
                    <a:pt x="1463" y="2094"/>
                  </a:cubicBezTo>
                  <a:cubicBezTo>
                    <a:pt x="1463" y="2093"/>
                    <a:pt x="1462" y="2091"/>
                    <a:pt x="1462" y="2090"/>
                  </a:cubicBezTo>
                  <a:cubicBezTo>
                    <a:pt x="1461" y="2089"/>
                    <a:pt x="1460" y="2087"/>
                    <a:pt x="1459" y="2086"/>
                  </a:cubicBezTo>
                  <a:cubicBezTo>
                    <a:pt x="1459" y="2084"/>
                    <a:pt x="1458" y="2082"/>
                    <a:pt x="1457" y="2081"/>
                  </a:cubicBezTo>
                  <a:cubicBezTo>
                    <a:pt x="1455" y="2078"/>
                    <a:pt x="1453" y="2074"/>
                    <a:pt x="1450" y="2071"/>
                  </a:cubicBezTo>
                  <a:cubicBezTo>
                    <a:pt x="1448" y="2067"/>
                    <a:pt x="1445" y="2064"/>
                    <a:pt x="1442" y="2060"/>
                  </a:cubicBezTo>
                  <a:cubicBezTo>
                    <a:pt x="1441" y="2060"/>
                    <a:pt x="1440" y="2059"/>
                    <a:pt x="1439" y="2058"/>
                  </a:cubicBezTo>
                  <a:cubicBezTo>
                    <a:pt x="1438" y="2057"/>
                    <a:pt x="1438" y="2056"/>
                    <a:pt x="1437" y="2055"/>
                  </a:cubicBezTo>
                  <a:cubicBezTo>
                    <a:pt x="1436" y="2054"/>
                    <a:pt x="1435" y="2054"/>
                    <a:pt x="1434" y="2053"/>
                  </a:cubicBezTo>
                  <a:cubicBezTo>
                    <a:pt x="1433" y="2052"/>
                    <a:pt x="1432" y="2051"/>
                    <a:pt x="1431" y="2050"/>
                  </a:cubicBezTo>
                  <a:cubicBezTo>
                    <a:pt x="1430" y="2050"/>
                    <a:pt x="1429" y="2049"/>
                    <a:pt x="1428" y="2048"/>
                  </a:cubicBezTo>
                  <a:cubicBezTo>
                    <a:pt x="1427" y="2047"/>
                    <a:pt x="1426" y="2047"/>
                    <a:pt x="1425" y="2046"/>
                  </a:cubicBezTo>
                  <a:cubicBezTo>
                    <a:pt x="1425" y="2045"/>
                    <a:pt x="1424" y="2045"/>
                    <a:pt x="1424" y="2045"/>
                  </a:cubicBezTo>
                  <a:cubicBezTo>
                    <a:pt x="1422" y="2044"/>
                    <a:pt x="1422" y="2044"/>
                    <a:pt x="1422" y="2044"/>
                  </a:cubicBezTo>
                  <a:cubicBezTo>
                    <a:pt x="1421" y="2043"/>
                    <a:pt x="1421" y="2043"/>
                    <a:pt x="1421" y="2043"/>
                  </a:cubicBezTo>
                  <a:cubicBezTo>
                    <a:pt x="1420" y="2042"/>
                    <a:pt x="1420" y="2042"/>
                    <a:pt x="1420" y="2042"/>
                  </a:cubicBezTo>
                  <a:cubicBezTo>
                    <a:pt x="1419" y="2042"/>
                    <a:pt x="1419" y="2042"/>
                    <a:pt x="1419" y="2042"/>
                  </a:cubicBezTo>
                  <a:cubicBezTo>
                    <a:pt x="1415" y="2039"/>
                    <a:pt x="1411" y="2037"/>
                    <a:pt x="1407" y="2034"/>
                  </a:cubicBezTo>
                  <a:cubicBezTo>
                    <a:pt x="1405" y="2033"/>
                    <a:pt x="1403" y="2032"/>
                    <a:pt x="1401" y="2030"/>
                  </a:cubicBezTo>
                  <a:cubicBezTo>
                    <a:pt x="1400" y="2030"/>
                    <a:pt x="1400" y="2029"/>
                    <a:pt x="1399" y="2028"/>
                  </a:cubicBezTo>
                  <a:cubicBezTo>
                    <a:pt x="1399" y="2028"/>
                    <a:pt x="1398" y="2027"/>
                    <a:pt x="1398" y="2027"/>
                  </a:cubicBezTo>
                  <a:cubicBezTo>
                    <a:pt x="1397" y="2027"/>
                    <a:pt x="1397" y="2027"/>
                    <a:pt x="1397" y="2027"/>
                  </a:cubicBezTo>
                  <a:cubicBezTo>
                    <a:pt x="1397" y="2027"/>
                    <a:pt x="1397" y="2027"/>
                    <a:pt x="1397" y="2027"/>
                  </a:cubicBezTo>
                  <a:cubicBezTo>
                    <a:pt x="1397" y="2027"/>
                    <a:pt x="1397" y="2027"/>
                    <a:pt x="1397" y="2027"/>
                  </a:cubicBezTo>
                  <a:cubicBezTo>
                    <a:pt x="1397" y="2027"/>
                    <a:pt x="1397" y="2027"/>
                    <a:pt x="1397" y="2027"/>
                  </a:cubicBezTo>
                  <a:cubicBezTo>
                    <a:pt x="1397" y="2027"/>
                    <a:pt x="1397" y="2027"/>
                    <a:pt x="1397" y="2027"/>
                  </a:cubicBezTo>
                  <a:cubicBezTo>
                    <a:pt x="1397" y="2026"/>
                    <a:pt x="1397" y="2026"/>
                    <a:pt x="1397" y="2026"/>
                  </a:cubicBezTo>
                  <a:cubicBezTo>
                    <a:pt x="1394" y="2023"/>
                    <a:pt x="1391" y="2020"/>
                    <a:pt x="1390" y="2016"/>
                  </a:cubicBezTo>
                  <a:cubicBezTo>
                    <a:pt x="1388" y="2013"/>
                    <a:pt x="1386" y="2009"/>
                    <a:pt x="1385" y="2006"/>
                  </a:cubicBezTo>
                  <a:cubicBezTo>
                    <a:pt x="1384" y="2002"/>
                    <a:pt x="1384" y="1999"/>
                    <a:pt x="1383" y="1996"/>
                  </a:cubicBezTo>
                  <a:cubicBezTo>
                    <a:pt x="1383" y="1995"/>
                    <a:pt x="1383" y="1994"/>
                    <a:pt x="1383" y="1994"/>
                  </a:cubicBezTo>
                  <a:cubicBezTo>
                    <a:pt x="1385" y="1996"/>
                    <a:pt x="1387" y="1998"/>
                    <a:pt x="1389" y="2000"/>
                  </a:cubicBezTo>
                  <a:cubicBezTo>
                    <a:pt x="1414" y="2022"/>
                    <a:pt x="1452" y="2039"/>
                    <a:pt x="1482" y="2057"/>
                  </a:cubicBezTo>
                  <a:cubicBezTo>
                    <a:pt x="1497" y="2067"/>
                    <a:pt x="1510" y="2078"/>
                    <a:pt x="1521" y="2091"/>
                  </a:cubicBezTo>
                  <a:cubicBezTo>
                    <a:pt x="1521" y="2091"/>
                    <a:pt x="1522" y="2091"/>
                    <a:pt x="1522" y="2092"/>
                  </a:cubicBezTo>
                  <a:cubicBezTo>
                    <a:pt x="1522" y="2093"/>
                    <a:pt x="1522" y="2094"/>
                    <a:pt x="1523" y="2095"/>
                  </a:cubicBezTo>
                  <a:cubicBezTo>
                    <a:pt x="1523" y="2096"/>
                    <a:pt x="1524" y="2097"/>
                    <a:pt x="1524" y="2099"/>
                  </a:cubicBezTo>
                  <a:cubicBezTo>
                    <a:pt x="1524" y="2100"/>
                    <a:pt x="1525" y="2101"/>
                    <a:pt x="1525" y="2102"/>
                  </a:cubicBezTo>
                  <a:cubicBezTo>
                    <a:pt x="1525" y="2103"/>
                    <a:pt x="1525" y="2103"/>
                    <a:pt x="1525" y="2104"/>
                  </a:cubicBezTo>
                  <a:cubicBezTo>
                    <a:pt x="1526" y="2105"/>
                    <a:pt x="1526" y="2105"/>
                    <a:pt x="1526" y="2106"/>
                  </a:cubicBezTo>
                  <a:cubicBezTo>
                    <a:pt x="1526" y="2107"/>
                    <a:pt x="1526" y="2108"/>
                    <a:pt x="1527" y="2110"/>
                  </a:cubicBezTo>
                  <a:cubicBezTo>
                    <a:pt x="1527" y="2110"/>
                    <a:pt x="1527" y="2111"/>
                    <a:pt x="1527" y="2111"/>
                  </a:cubicBezTo>
                  <a:cubicBezTo>
                    <a:pt x="1527" y="2112"/>
                    <a:pt x="1527" y="2113"/>
                    <a:pt x="1527" y="2113"/>
                  </a:cubicBezTo>
                  <a:cubicBezTo>
                    <a:pt x="1528" y="2115"/>
                    <a:pt x="1528" y="2116"/>
                    <a:pt x="1528" y="2117"/>
                  </a:cubicBezTo>
                  <a:cubicBezTo>
                    <a:pt x="1528" y="2118"/>
                    <a:pt x="1528" y="2119"/>
                    <a:pt x="1528" y="2120"/>
                  </a:cubicBezTo>
                  <a:cubicBezTo>
                    <a:pt x="1528" y="2121"/>
                    <a:pt x="1528" y="2122"/>
                    <a:pt x="1527" y="2122"/>
                  </a:cubicBezTo>
                  <a:cubicBezTo>
                    <a:pt x="1527" y="2123"/>
                    <a:pt x="1526" y="2124"/>
                    <a:pt x="1526" y="2125"/>
                  </a:cubicBezTo>
                  <a:cubicBezTo>
                    <a:pt x="1525" y="2126"/>
                    <a:pt x="1525" y="2127"/>
                    <a:pt x="1524" y="2128"/>
                  </a:cubicBezTo>
                  <a:cubicBezTo>
                    <a:pt x="1524" y="2128"/>
                    <a:pt x="1523" y="2129"/>
                    <a:pt x="1522" y="2130"/>
                  </a:cubicBezTo>
                  <a:cubicBezTo>
                    <a:pt x="1522" y="2131"/>
                    <a:pt x="1521" y="2132"/>
                    <a:pt x="1520" y="2133"/>
                  </a:cubicBezTo>
                  <a:cubicBezTo>
                    <a:pt x="1519" y="2134"/>
                    <a:pt x="1517" y="2136"/>
                    <a:pt x="1515" y="2137"/>
                  </a:cubicBezTo>
                  <a:cubicBezTo>
                    <a:pt x="1515" y="2138"/>
                    <a:pt x="1514" y="2138"/>
                    <a:pt x="1514" y="2139"/>
                  </a:cubicBezTo>
                  <a:cubicBezTo>
                    <a:pt x="1513" y="2139"/>
                    <a:pt x="1513" y="2139"/>
                    <a:pt x="1512" y="2140"/>
                  </a:cubicBezTo>
                  <a:cubicBezTo>
                    <a:pt x="1511" y="2140"/>
                    <a:pt x="1510" y="2141"/>
                    <a:pt x="1509" y="2141"/>
                  </a:cubicBezTo>
                  <a:cubicBezTo>
                    <a:pt x="1509" y="2142"/>
                    <a:pt x="1508" y="2142"/>
                    <a:pt x="1508" y="2142"/>
                  </a:cubicBezTo>
                  <a:cubicBezTo>
                    <a:pt x="1507" y="2143"/>
                    <a:pt x="1507" y="2143"/>
                    <a:pt x="1506" y="2143"/>
                  </a:cubicBezTo>
                  <a:cubicBezTo>
                    <a:pt x="1506" y="2143"/>
                    <a:pt x="1505" y="2143"/>
                    <a:pt x="1505" y="2144"/>
                  </a:cubicBezTo>
                  <a:cubicBezTo>
                    <a:pt x="1504" y="2144"/>
                    <a:pt x="1504" y="2144"/>
                    <a:pt x="1504" y="2144"/>
                  </a:cubicBezTo>
                  <a:cubicBezTo>
                    <a:pt x="1503" y="2144"/>
                    <a:pt x="1503" y="2144"/>
                    <a:pt x="1503" y="2144"/>
                  </a:cubicBezTo>
                  <a:cubicBezTo>
                    <a:pt x="1502" y="2144"/>
                    <a:pt x="1502" y="2145"/>
                    <a:pt x="1501" y="2145"/>
                  </a:cubicBezTo>
                  <a:cubicBezTo>
                    <a:pt x="1501" y="2145"/>
                    <a:pt x="1501" y="2145"/>
                    <a:pt x="1501" y="2145"/>
                  </a:cubicBezTo>
                  <a:cubicBezTo>
                    <a:pt x="1501" y="2145"/>
                    <a:pt x="1501" y="2145"/>
                    <a:pt x="1501" y="2145"/>
                  </a:cubicBezTo>
                  <a:cubicBezTo>
                    <a:pt x="1501" y="2145"/>
                    <a:pt x="1501" y="2145"/>
                    <a:pt x="1501" y="2145"/>
                  </a:cubicBezTo>
                  <a:cubicBezTo>
                    <a:pt x="1501" y="2145"/>
                    <a:pt x="1501" y="2145"/>
                    <a:pt x="1501" y="2145"/>
                  </a:cubicBezTo>
                  <a:cubicBezTo>
                    <a:pt x="1501" y="2145"/>
                    <a:pt x="1501" y="2145"/>
                    <a:pt x="1501" y="2145"/>
                  </a:cubicBezTo>
                  <a:cubicBezTo>
                    <a:pt x="1500" y="2145"/>
                    <a:pt x="1500" y="2145"/>
                    <a:pt x="1500" y="2145"/>
                  </a:cubicBezTo>
                  <a:cubicBezTo>
                    <a:pt x="1500" y="2145"/>
                    <a:pt x="1500" y="2145"/>
                    <a:pt x="1500" y="2145"/>
                  </a:cubicBezTo>
                  <a:cubicBezTo>
                    <a:pt x="1498" y="2145"/>
                    <a:pt x="1497" y="2146"/>
                    <a:pt x="1496" y="2146"/>
                  </a:cubicBezTo>
                  <a:cubicBezTo>
                    <a:pt x="1494" y="2146"/>
                    <a:pt x="1491" y="2147"/>
                    <a:pt x="1489" y="2148"/>
                  </a:cubicBezTo>
                  <a:cubicBezTo>
                    <a:pt x="1487" y="2148"/>
                    <a:pt x="1484" y="2149"/>
                    <a:pt x="1483" y="2150"/>
                  </a:cubicBezTo>
                  <a:cubicBezTo>
                    <a:pt x="1481" y="2151"/>
                    <a:pt x="1479" y="2152"/>
                    <a:pt x="1477" y="2153"/>
                  </a:cubicBezTo>
                  <a:cubicBezTo>
                    <a:pt x="1477" y="2153"/>
                    <a:pt x="1477" y="2153"/>
                    <a:pt x="1477" y="2154"/>
                  </a:cubicBezTo>
                  <a:cubicBezTo>
                    <a:pt x="1476" y="2154"/>
                    <a:pt x="1476" y="2154"/>
                    <a:pt x="1476" y="2155"/>
                  </a:cubicBezTo>
                  <a:cubicBezTo>
                    <a:pt x="1475" y="2155"/>
                    <a:pt x="1475" y="2156"/>
                    <a:pt x="1475" y="2156"/>
                  </a:cubicBezTo>
                  <a:cubicBezTo>
                    <a:pt x="1474" y="2157"/>
                    <a:pt x="1474" y="2157"/>
                    <a:pt x="1474" y="2158"/>
                  </a:cubicBezTo>
                  <a:cubicBezTo>
                    <a:pt x="1474" y="2158"/>
                    <a:pt x="1474" y="2159"/>
                    <a:pt x="1473" y="2159"/>
                  </a:cubicBezTo>
                  <a:cubicBezTo>
                    <a:pt x="1473" y="2160"/>
                    <a:pt x="1473" y="2160"/>
                    <a:pt x="1473" y="2160"/>
                  </a:cubicBezTo>
                  <a:cubicBezTo>
                    <a:pt x="1473" y="2160"/>
                    <a:pt x="1473" y="2160"/>
                    <a:pt x="1474" y="2159"/>
                  </a:cubicBezTo>
                  <a:cubicBezTo>
                    <a:pt x="1474" y="2159"/>
                    <a:pt x="1474" y="2159"/>
                    <a:pt x="1475" y="2158"/>
                  </a:cubicBezTo>
                  <a:cubicBezTo>
                    <a:pt x="1475" y="2158"/>
                    <a:pt x="1475" y="2158"/>
                    <a:pt x="1476" y="2157"/>
                  </a:cubicBezTo>
                  <a:cubicBezTo>
                    <a:pt x="1476" y="2157"/>
                    <a:pt x="1477" y="2157"/>
                    <a:pt x="1477" y="2156"/>
                  </a:cubicBezTo>
                  <a:cubicBezTo>
                    <a:pt x="1478" y="2156"/>
                    <a:pt x="1478" y="2156"/>
                    <a:pt x="1479" y="2155"/>
                  </a:cubicBezTo>
                  <a:cubicBezTo>
                    <a:pt x="1479" y="2155"/>
                    <a:pt x="1480" y="2155"/>
                    <a:pt x="1480" y="2155"/>
                  </a:cubicBezTo>
                  <a:cubicBezTo>
                    <a:pt x="1481" y="2155"/>
                    <a:pt x="1481" y="2155"/>
                    <a:pt x="1481" y="2155"/>
                  </a:cubicBezTo>
                  <a:cubicBezTo>
                    <a:pt x="1482" y="2154"/>
                    <a:pt x="1483" y="2154"/>
                    <a:pt x="1484" y="2154"/>
                  </a:cubicBezTo>
                  <a:cubicBezTo>
                    <a:pt x="1486" y="2154"/>
                    <a:pt x="1488" y="2154"/>
                    <a:pt x="1490" y="2153"/>
                  </a:cubicBezTo>
                  <a:cubicBezTo>
                    <a:pt x="1492" y="2153"/>
                    <a:pt x="1495" y="2153"/>
                    <a:pt x="1497" y="2153"/>
                  </a:cubicBezTo>
                  <a:cubicBezTo>
                    <a:pt x="1498" y="2153"/>
                    <a:pt x="1500" y="2153"/>
                    <a:pt x="1501" y="2152"/>
                  </a:cubicBezTo>
                  <a:cubicBezTo>
                    <a:pt x="1502" y="2152"/>
                    <a:pt x="1502" y="2152"/>
                    <a:pt x="1502" y="2152"/>
                  </a:cubicBezTo>
                  <a:cubicBezTo>
                    <a:pt x="1502" y="2152"/>
                    <a:pt x="1502" y="2152"/>
                    <a:pt x="1502" y="2152"/>
                  </a:cubicBezTo>
                  <a:cubicBezTo>
                    <a:pt x="1503" y="2152"/>
                    <a:pt x="1503" y="2152"/>
                    <a:pt x="1503" y="2152"/>
                  </a:cubicBezTo>
                  <a:cubicBezTo>
                    <a:pt x="1504" y="2152"/>
                    <a:pt x="1504" y="2152"/>
                    <a:pt x="1505" y="2152"/>
                  </a:cubicBezTo>
                  <a:cubicBezTo>
                    <a:pt x="1505" y="2152"/>
                    <a:pt x="1506" y="2151"/>
                    <a:pt x="1506" y="2151"/>
                  </a:cubicBezTo>
                  <a:cubicBezTo>
                    <a:pt x="1507" y="2151"/>
                    <a:pt x="1507" y="2151"/>
                    <a:pt x="1507" y="2151"/>
                  </a:cubicBezTo>
                  <a:cubicBezTo>
                    <a:pt x="1508" y="2151"/>
                    <a:pt x="1509" y="2151"/>
                    <a:pt x="1509" y="2150"/>
                  </a:cubicBezTo>
                  <a:cubicBezTo>
                    <a:pt x="1510" y="2150"/>
                    <a:pt x="1511" y="2150"/>
                    <a:pt x="1511" y="2149"/>
                  </a:cubicBezTo>
                  <a:cubicBezTo>
                    <a:pt x="1512" y="2149"/>
                    <a:pt x="1513" y="2149"/>
                    <a:pt x="1513" y="2148"/>
                  </a:cubicBezTo>
                  <a:cubicBezTo>
                    <a:pt x="1514" y="2148"/>
                    <a:pt x="1516" y="2147"/>
                    <a:pt x="1517" y="2146"/>
                  </a:cubicBezTo>
                  <a:cubicBezTo>
                    <a:pt x="1517" y="2146"/>
                    <a:pt x="1518" y="2145"/>
                    <a:pt x="1519" y="2145"/>
                  </a:cubicBezTo>
                  <a:cubicBezTo>
                    <a:pt x="1519" y="2144"/>
                    <a:pt x="1520" y="2144"/>
                    <a:pt x="1520" y="2143"/>
                  </a:cubicBezTo>
                  <a:cubicBezTo>
                    <a:pt x="1521" y="2143"/>
                    <a:pt x="1521" y="2142"/>
                    <a:pt x="1522" y="2142"/>
                  </a:cubicBezTo>
                  <a:cubicBezTo>
                    <a:pt x="1522" y="2141"/>
                    <a:pt x="1523" y="2141"/>
                    <a:pt x="1523" y="2140"/>
                  </a:cubicBezTo>
                  <a:cubicBezTo>
                    <a:pt x="1524" y="2140"/>
                    <a:pt x="1524" y="2140"/>
                    <a:pt x="1524" y="2140"/>
                  </a:cubicBezTo>
                  <a:cubicBezTo>
                    <a:pt x="1525" y="2139"/>
                    <a:pt x="1525" y="2139"/>
                    <a:pt x="1525" y="2139"/>
                  </a:cubicBezTo>
                  <a:cubicBezTo>
                    <a:pt x="1525" y="2138"/>
                    <a:pt x="1525" y="2138"/>
                    <a:pt x="1526" y="2137"/>
                  </a:cubicBezTo>
                  <a:cubicBezTo>
                    <a:pt x="1527" y="2136"/>
                    <a:pt x="1527" y="2135"/>
                    <a:pt x="1528" y="2134"/>
                  </a:cubicBezTo>
                  <a:cubicBezTo>
                    <a:pt x="1528" y="2133"/>
                    <a:pt x="1529" y="2132"/>
                    <a:pt x="1529" y="2131"/>
                  </a:cubicBezTo>
                  <a:cubicBezTo>
                    <a:pt x="1529" y="2132"/>
                    <a:pt x="1529" y="2133"/>
                    <a:pt x="1529" y="2134"/>
                  </a:cubicBezTo>
                  <a:cubicBezTo>
                    <a:pt x="1529" y="2135"/>
                    <a:pt x="1529" y="2135"/>
                    <a:pt x="1529" y="2136"/>
                  </a:cubicBezTo>
                  <a:cubicBezTo>
                    <a:pt x="1529" y="2138"/>
                    <a:pt x="1529" y="2138"/>
                    <a:pt x="1529" y="2138"/>
                  </a:cubicBezTo>
                  <a:cubicBezTo>
                    <a:pt x="1529" y="2140"/>
                    <a:pt x="1529" y="2141"/>
                    <a:pt x="1529" y="2142"/>
                  </a:cubicBezTo>
                  <a:cubicBezTo>
                    <a:pt x="1529" y="2145"/>
                    <a:pt x="1529" y="2148"/>
                    <a:pt x="1528" y="2151"/>
                  </a:cubicBezTo>
                  <a:cubicBezTo>
                    <a:pt x="1528" y="2152"/>
                    <a:pt x="1528" y="2153"/>
                    <a:pt x="1528" y="2154"/>
                  </a:cubicBezTo>
                  <a:cubicBezTo>
                    <a:pt x="1528" y="2155"/>
                    <a:pt x="1528" y="2155"/>
                    <a:pt x="1528" y="2155"/>
                  </a:cubicBezTo>
                  <a:cubicBezTo>
                    <a:pt x="1527" y="2157"/>
                    <a:pt x="1526" y="2159"/>
                    <a:pt x="1524" y="2161"/>
                  </a:cubicBezTo>
                  <a:cubicBezTo>
                    <a:pt x="1523" y="2163"/>
                    <a:pt x="1521" y="2166"/>
                    <a:pt x="1519" y="2167"/>
                  </a:cubicBezTo>
                  <a:cubicBezTo>
                    <a:pt x="1519" y="2168"/>
                    <a:pt x="1518" y="2168"/>
                    <a:pt x="1518" y="2169"/>
                  </a:cubicBezTo>
                  <a:cubicBezTo>
                    <a:pt x="1517" y="2169"/>
                    <a:pt x="1517" y="2170"/>
                    <a:pt x="1516" y="2170"/>
                  </a:cubicBezTo>
                  <a:cubicBezTo>
                    <a:pt x="1516" y="2171"/>
                    <a:pt x="1515" y="2171"/>
                    <a:pt x="1515" y="2172"/>
                  </a:cubicBezTo>
                  <a:cubicBezTo>
                    <a:pt x="1514" y="2172"/>
                    <a:pt x="1514" y="2172"/>
                    <a:pt x="1513" y="2173"/>
                  </a:cubicBezTo>
                  <a:cubicBezTo>
                    <a:pt x="1513" y="2173"/>
                    <a:pt x="1513" y="2173"/>
                    <a:pt x="1513" y="2173"/>
                  </a:cubicBezTo>
                  <a:cubicBezTo>
                    <a:pt x="1512" y="2173"/>
                    <a:pt x="1512" y="2173"/>
                    <a:pt x="1512" y="2173"/>
                  </a:cubicBezTo>
                  <a:cubicBezTo>
                    <a:pt x="1511" y="2174"/>
                    <a:pt x="1511" y="2174"/>
                    <a:pt x="1511" y="2174"/>
                  </a:cubicBezTo>
                  <a:cubicBezTo>
                    <a:pt x="1511" y="2174"/>
                    <a:pt x="1510" y="2175"/>
                    <a:pt x="1510" y="2175"/>
                  </a:cubicBezTo>
                  <a:cubicBezTo>
                    <a:pt x="1508" y="2176"/>
                    <a:pt x="1507" y="2177"/>
                    <a:pt x="1506" y="2177"/>
                  </a:cubicBezTo>
                  <a:cubicBezTo>
                    <a:pt x="1503" y="2179"/>
                    <a:pt x="1500" y="2180"/>
                    <a:pt x="1498" y="2181"/>
                  </a:cubicBezTo>
                  <a:cubicBezTo>
                    <a:pt x="1496" y="2182"/>
                    <a:pt x="1495" y="2183"/>
                    <a:pt x="1494" y="2183"/>
                  </a:cubicBezTo>
                  <a:cubicBezTo>
                    <a:pt x="1492" y="2184"/>
                    <a:pt x="1491" y="2185"/>
                    <a:pt x="1489" y="2186"/>
                  </a:cubicBezTo>
                  <a:cubicBezTo>
                    <a:pt x="1489" y="2186"/>
                    <a:pt x="1488" y="2187"/>
                    <a:pt x="1488" y="2187"/>
                  </a:cubicBezTo>
                  <a:cubicBezTo>
                    <a:pt x="1487" y="2187"/>
                    <a:pt x="1487" y="2187"/>
                    <a:pt x="1487" y="2187"/>
                  </a:cubicBezTo>
                  <a:cubicBezTo>
                    <a:pt x="1487" y="2187"/>
                    <a:pt x="1487" y="2187"/>
                    <a:pt x="1487" y="2187"/>
                  </a:cubicBezTo>
                  <a:cubicBezTo>
                    <a:pt x="1487" y="2187"/>
                    <a:pt x="1487" y="2187"/>
                    <a:pt x="1487" y="2187"/>
                  </a:cubicBezTo>
                  <a:cubicBezTo>
                    <a:pt x="1487" y="2188"/>
                    <a:pt x="1487" y="2188"/>
                    <a:pt x="1487" y="2188"/>
                  </a:cubicBezTo>
                  <a:cubicBezTo>
                    <a:pt x="1486" y="2188"/>
                    <a:pt x="1486" y="2188"/>
                    <a:pt x="1486" y="2188"/>
                  </a:cubicBezTo>
                  <a:cubicBezTo>
                    <a:pt x="1485" y="2189"/>
                    <a:pt x="1483" y="2190"/>
                    <a:pt x="1482" y="2191"/>
                  </a:cubicBezTo>
                  <a:cubicBezTo>
                    <a:pt x="1480" y="2193"/>
                    <a:pt x="1479" y="2195"/>
                    <a:pt x="1477" y="2198"/>
                  </a:cubicBezTo>
                  <a:cubicBezTo>
                    <a:pt x="1476" y="2200"/>
                    <a:pt x="1475" y="2202"/>
                    <a:pt x="1475" y="2204"/>
                  </a:cubicBezTo>
                  <a:cubicBezTo>
                    <a:pt x="1474" y="2204"/>
                    <a:pt x="1474" y="2205"/>
                    <a:pt x="1474" y="2205"/>
                  </a:cubicBezTo>
                  <a:cubicBezTo>
                    <a:pt x="1474" y="2206"/>
                    <a:pt x="1474" y="2206"/>
                    <a:pt x="1474" y="2206"/>
                  </a:cubicBezTo>
                  <a:cubicBezTo>
                    <a:pt x="1474" y="2206"/>
                    <a:pt x="1474" y="2206"/>
                    <a:pt x="1474" y="2207"/>
                  </a:cubicBezTo>
                  <a:cubicBezTo>
                    <a:pt x="1474" y="2207"/>
                    <a:pt x="1474" y="2208"/>
                    <a:pt x="1474" y="2208"/>
                  </a:cubicBezTo>
                  <a:cubicBezTo>
                    <a:pt x="1474" y="2208"/>
                    <a:pt x="1474" y="2209"/>
                    <a:pt x="1474" y="2209"/>
                  </a:cubicBezTo>
                  <a:cubicBezTo>
                    <a:pt x="1474" y="2210"/>
                    <a:pt x="1474" y="2210"/>
                    <a:pt x="1474" y="2211"/>
                  </a:cubicBezTo>
                  <a:cubicBezTo>
                    <a:pt x="1474" y="2212"/>
                    <a:pt x="1474" y="2212"/>
                    <a:pt x="1474" y="2212"/>
                  </a:cubicBezTo>
                  <a:cubicBezTo>
                    <a:pt x="1475" y="2213"/>
                    <a:pt x="1475" y="2213"/>
                    <a:pt x="1475" y="2213"/>
                  </a:cubicBezTo>
                  <a:cubicBezTo>
                    <a:pt x="1475" y="2213"/>
                    <a:pt x="1475" y="2213"/>
                    <a:pt x="1475" y="2212"/>
                  </a:cubicBezTo>
                  <a:cubicBezTo>
                    <a:pt x="1475" y="2212"/>
                    <a:pt x="1475" y="2211"/>
                    <a:pt x="1475" y="2211"/>
                  </a:cubicBezTo>
                  <a:cubicBezTo>
                    <a:pt x="1475" y="2210"/>
                    <a:pt x="1475" y="2210"/>
                    <a:pt x="1476" y="2209"/>
                  </a:cubicBezTo>
                  <a:cubicBezTo>
                    <a:pt x="1476" y="2209"/>
                    <a:pt x="1476" y="2209"/>
                    <a:pt x="1476" y="2208"/>
                  </a:cubicBezTo>
                  <a:cubicBezTo>
                    <a:pt x="1476" y="2208"/>
                    <a:pt x="1476" y="2208"/>
                    <a:pt x="1476" y="2207"/>
                  </a:cubicBezTo>
                  <a:cubicBezTo>
                    <a:pt x="1476" y="2207"/>
                    <a:pt x="1477" y="2207"/>
                    <a:pt x="1477" y="2206"/>
                  </a:cubicBezTo>
                  <a:cubicBezTo>
                    <a:pt x="1477" y="2206"/>
                    <a:pt x="1477" y="2205"/>
                    <a:pt x="1477" y="2205"/>
                  </a:cubicBezTo>
                  <a:cubicBezTo>
                    <a:pt x="1478" y="2203"/>
                    <a:pt x="1479" y="2202"/>
                    <a:pt x="1481" y="2200"/>
                  </a:cubicBezTo>
                  <a:cubicBezTo>
                    <a:pt x="1482" y="2199"/>
                    <a:pt x="1484" y="2197"/>
                    <a:pt x="1486" y="2196"/>
                  </a:cubicBezTo>
                  <a:cubicBezTo>
                    <a:pt x="1487" y="2195"/>
                    <a:pt x="1488" y="2194"/>
                    <a:pt x="1489" y="2194"/>
                  </a:cubicBezTo>
                  <a:cubicBezTo>
                    <a:pt x="1490" y="2193"/>
                    <a:pt x="1491" y="2193"/>
                    <a:pt x="1491" y="2193"/>
                  </a:cubicBezTo>
                  <a:cubicBezTo>
                    <a:pt x="1492" y="2192"/>
                    <a:pt x="1492" y="2192"/>
                    <a:pt x="1493" y="2192"/>
                  </a:cubicBezTo>
                  <a:cubicBezTo>
                    <a:pt x="1494" y="2191"/>
                    <a:pt x="1495" y="2191"/>
                    <a:pt x="1497" y="2190"/>
                  </a:cubicBezTo>
                  <a:cubicBezTo>
                    <a:pt x="1498" y="2189"/>
                    <a:pt x="1499" y="2189"/>
                    <a:pt x="1501" y="2188"/>
                  </a:cubicBezTo>
                  <a:cubicBezTo>
                    <a:pt x="1504" y="2187"/>
                    <a:pt x="1507" y="2186"/>
                    <a:pt x="1509" y="2184"/>
                  </a:cubicBezTo>
                  <a:cubicBezTo>
                    <a:pt x="1511" y="2184"/>
                    <a:pt x="1512" y="2183"/>
                    <a:pt x="1514" y="2182"/>
                  </a:cubicBezTo>
                  <a:cubicBezTo>
                    <a:pt x="1514" y="2181"/>
                    <a:pt x="1515" y="2181"/>
                    <a:pt x="1516" y="2180"/>
                  </a:cubicBezTo>
                  <a:cubicBezTo>
                    <a:pt x="1517" y="2180"/>
                    <a:pt x="1517" y="2180"/>
                    <a:pt x="1517" y="2180"/>
                  </a:cubicBezTo>
                  <a:cubicBezTo>
                    <a:pt x="1517" y="2179"/>
                    <a:pt x="1517" y="2179"/>
                    <a:pt x="1517" y="2179"/>
                  </a:cubicBezTo>
                  <a:cubicBezTo>
                    <a:pt x="1517" y="2179"/>
                    <a:pt x="1517" y="2179"/>
                    <a:pt x="1517" y="2179"/>
                  </a:cubicBezTo>
                  <a:cubicBezTo>
                    <a:pt x="1517" y="2179"/>
                    <a:pt x="1517" y="2179"/>
                    <a:pt x="1517" y="2179"/>
                  </a:cubicBezTo>
                  <a:cubicBezTo>
                    <a:pt x="1518" y="2179"/>
                    <a:pt x="1518" y="2179"/>
                    <a:pt x="1518" y="2179"/>
                  </a:cubicBezTo>
                  <a:cubicBezTo>
                    <a:pt x="1518" y="2179"/>
                    <a:pt x="1518" y="2179"/>
                    <a:pt x="1518" y="2179"/>
                  </a:cubicBezTo>
                  <a:cubicBezTo>
                    <a:pt x="1520" y="2177"/>
                    <a:pt x="1522" y="2175"/>
                    <a:pt x="1524" y="2173"/>
                  </a:cubicBezTo>
                  <a:cubicBezTo>
                    <a:pt x="1523" y="2174"/>
                    <a:pt x="1523" y="2175"/>
                    <a:pt x="1523" y="2176"/>
                  </a:cubicBezTo>
                  <a:cubicBezTo>
                    <a:pt x="1522" y="2179"/>
                    <a:pt x="1521" y="2181"/>
                    <a:pt x="1520" y="2184"/>
                  </a:cubicBezTo>
                  <a:cubicBezTo>
                    <a:pt x="1519" y="2190"/>
                    <a:pt x="1518" y="2195"/>
                    <a:pt x="1517" y="2200"/>
                  </a:cubicBezTo>
                  <a:cubicBezTo>
                    <a:pt x="1517" y="2201"/>
                    <a:pt x="1517" y="2201"/>
                    <a:pt x="1517" y="2202"/>
                  </a:cubicBezTo>
                  <a:cubicBezTo>
                    <a:pt x="1517" y="2203"/>
                    <a:pt x="1517" y="2203"/>
                    <a:pt x="1516" y="2204"/>
                  </a:cubicBezTo>
                  <a:cubicBezTo>
                    <a:pt x="1516" y="2205"/>
                    <a:pt x="1516" y="2205"/>
                    <a:pt x="1516" y="2206"/>
                  </a:cubicBezTo>
                  <a:cubicBezTo>
                    <a:pt x="1516" y="2207"/>
                    <a:pt x="1516" y="2207"/>
                    <a:pt x="1516" y="2208"/>
                  </a:cubicBezTo>
                  <a:cubicBezTo>
                    <a:pt x="1516" y="2209"/>
                    <a:pt x="1516" y="2210"/>
                    <a:pt x="1516" y="2211"/>
                  </a:cubicBezTo>
                  <a:cubicBezTo>
                    <a:pt x="1516" y="2213"/>
                    <a:pt x="1516" y="2214"/>
                    <a:pt x="1516" y="2215"/>
                  </a:cubicBezTo>
                  <a:cubicBezTo>
                    <a:pt x="1517" y="2220"/>
                    <a:pt x="1518" y="2224"/>
                    <a:pt x="1519" y="2227"/>
                  </a:cubicBezTo>
                  <a:cubicBezTo>
                    <a:pt x="1520" y="2231"/>
                    <a:pt x="1522" y="2234"/>
                    <a:pt x="1523" y="2236"/>
                  </a:cubicBezTo>
                  <a:cubicBezTo>
                    <a:pt x="1524" y="2238"/>
                    <a:pt x="1526" y="2240"/>
                    <a:pt x="1527" y="2241"/>
                  </a:cubicBezTo>
                  <a:cubicBezTo>
                    <a:pt x="1528" y="2242"/>
                    <a:pt x="1528" y="2242"/>
                    <a:pt x="1528" y="2242"/>
                  </a:cubicBezTo>
                  <a:cubicBezTo>
                    <a:pt x="1528" y="2242"/>
                    <a:pt x="1528" y="2242"/>
                    <a:pt x="1527" y="2241"/>
                  </a:cubicBezTo>
                  <a:cubicBezTo>
                    <a:pt x="1527" y="2240"/>
                    <a:pt x="1526" y="2239"/>
                    <a:pt x="1526" y="2238"/>
                  </a:cubicBezTo>
                  <a:cubicBezTo>
                    <a:pt x="1526" y="2238"/>
                    <a:pt x="1525" y="2237"/>
                    <a:pt x="1525" y="2237"/>
                  </a:cubicBezTo>
                  <a:cubicBezTo>
                    <a:pt x="1525" y="2236"/>
                    <a:pt x="1525" y="2236"/>
                    <a:pt x="1524" y="2235"/>
                  </a:cubicBezTo>
                  <a:cubicBezTo>
                    <a:pt x="1523" y="2233"/>
                    <a:pt x="1522" y="2230"/>
                    <a:pt x="1522" y="2227"/>
                  </a:cubicBezTo>
                  <a:cubicBezTo>
                    <a:pt x="1521" y="2223"/>
                    <a:pt x="1521" y="2219"/>
                    <a:pt x="1521" y="2215"/>
                  </a:cubicBezTo>
                  <a:cubicBezTo>
                    <a:pt x="1521" y="2213"/>
                    <a:pt x="1521" y="2211"/>
                    <a:pt x="1522" y="2208"/>
                  </a:cubicBezTo>
                  <a:cubicBezTo>
                    <a:pt x="1522" y="2208"/>
                    <a:pt x="1522" y="2207"/>
                    <a:pt x="1522" y="2207"/>
                  </a:cubicBezTo>
                  <a:cubicBezTo>
                    <a:pt x="1522" y="2206"/>
                    <a:pt x="1522" y="2205"/>
                    <a:pt x="1522" y="2205"/>
                  </a:cubicBezTo>
                  <a:cubicBezTo>
                    <a:pt x="1522" y="2204"/>
                    <a:pt x="1522" y="2204"/>
                    <a:pt x="1522" y="2203"/>
                  </a:cubicBezTo>
                  <a:cubicBezTo>
                    <a:pt x="1523" y="2202"/>
                    <a:pt x="1523" y="2202"/>
                    <a:pt x="1523" y="2201"/>
                  </a:cubicBezTo>
                  <a:cubicBezTo>
                    <a:pt x="1524" y="2196"/>
                    <a:pt x="1525" y="2191"/>
                    <a:pt x="1527" y="2186"/>
                  </a:cubicBezTo>
                  <a:cubicBezTo>
                    <a:pt x="1528" y="2184"/>
                    <a:pt x="1529" y="2181"/>
                    <a:pt x="1530" y="2178"/>
                  </a:cubicBezTo>
                  <a:cubicBezTo>
                    <a:pt x="1531" y="2175"/>
                    <a:pt x="1532" y="2173"/>
                    <a:pt x="1532" y="2170"/>
                  </a:cubicBezTo>
                  <a:cubicBezTo>
                    <a:pt x="1533" y="2168"/>
                    <a:pt x="1533" y="2167"/>
                    <a:pt x="1534" y="2165"/>
                  </a:cubicBezTo>
                  <a:cubicBezTo>
                    <a:pt x="1534" y="2163"/>
                    <a:pt x="1534" y="2163"/>
                    <a:pt x="1534" y="2163"/>
                  </a:cubicBezTo>
                  <a:cubicBezTo>
                    <a:pt x="1534" y="2163"/>
                    <a:pt x="1534" y="2163"/>
                    <a:pt x="1534" y="2163"/>
                  </a:cubicBezTo>
                  <a:cubicBezTo>
                    <a:pt x="1534" y="2162"/>
                    <a:pt x="1534" y="2162"/>
                    <a:pt x="1535" y="2162"/>
                  </a:cubicBezTo>
                  <a:cubicBezTo>
                    <a:pt x="1535" y="2161"/>
                    <a:pt x="1535" y="2161"/>
                    <a:pt x="1535" y="2161"/>
                  </a:cubicBezTo>
                  <a:cubicBezTo>
                    <a:pt x="1535" y="2160"/>
                    <a:pt x="1535" y="2158"/>
                    <a:pt x="1536" y="2157"/>
                  </a:cubicBezTo>
                  <a:cubicBezTo>
                    <a:pt x="1536" y="2155"/>
                    <a:pt x="1536" y="2153"/>
                    <a:pt x="1536" y="2152"/>
                  </a:cubicBezTo>
                  <a:cubicBezTo>
                    <a:pt x="1537" y="2149"/>
                    <a:pt x="1537" y="2146"/>
                    <a:pt x="1537" y="2143"/>
                  </a:cubicBezTo>
                  <a:cubicBezTo>
                    <a:pt x="1537" y="2141"/>
                    <a:pt x="1537" y="2140"/>
                    <a:pt x="1537" y="2138"/>
                  </a:cubicBezTo>
                  <a:cubicBezTo>
                    <a:pt x="1537" y="2136"/>
                    <a:pt x="1537" y="2136"/>
                    <a:pt x="1537" y="2136"/>
                  </a:cubicBezTo>
                  <a:cubicBezTo>
                    <a:pt x="1537" y="2135"/>
                    <a:pt x="1537" y="2134"/>
                    <a:pt x="1537" y="2134"/>
                  </a:cubicBezTo>
                  <a:cubicBezTo>
                    <a:pt x="1537" y="2132"/>
                    <a:pt x="1537" y="2131"/>
                    <a:pt x="1537" y="2129"/>
                  </a:cubicBezTo>
                  <a:cubicBezTo>
                    <a:pt x="1537" y="2128"/>
                    <a:pt x="1537" y="2126"/>
                    <a:pt x="1536" y="2125"/>
                  </a:cubicBezTo>
                  <a:cubicBezTo>
                    <a:pt x="1536" y="2122"/>
                    <a:pt x="1535" y="2119"/>
                    <a:pt x="1535" y="2116"/>
                  </a:cubicBezTo>
                  <a:cubicBezTo>
                    <a:pt x="1535" y="2115"/>
                    <a:pt x="1534" y="2113"/>
                    <a:pt x="1534" y="2112"/>
                  </a:cubicBezTo>
                  <a:cubicBezTo>
                    <a:pt x="1534" y="2111"/>
                    <a:pt x="1533" y="2109"/>
                    <a:pt x="1533" y="2108"/>
                  </a:cubicBezTo>
                  <a:cubicBezTo>
                    <a:pt x="1533" y="2107"/>
                    <a:pt x="1532" y="2106"/>
                    <a:pt x="1532" y="2104"/>
                  </a:cubicBezTo>
                  <a:cubicBezTo>
                    <a:pt x="1546" y="2125"/>
                    <a:pt x="1554" y="2147"/>
                    <a:pt x="1558" y="2173"/>
                  </a:cubicBezTo>
                  <a:cubicBezTo>
                    <a:pt x="1562" y="2193"/>
                    <a:pt x="1574" y="2211"/>
                    <a:pt x="1592" y="2222"/>
                  </a:cubicBezTo>
                  <a:cubicBezTo>
                    <a:pt x="1593" y="2222"/>
                    <a:pt x="1594" y="2223"/>
                    <a:pt x="1594" y="2223"/>
                  </a:cubicBezTo>
                  <a:cubicBezTo>
                    <a:pt x="1559" y="2181"/>
                    <a:pt x="1584" y="2137"/>
                    <a:pt x="1567" y="2113"/>
                  </a:cubicBezTo>
                  <a:cubicBezTo>
                    <a:pt x="1605" y="2125"/>
                    <a:pt x="1627" y="2145"/>
                    <a:pt x="1641" y="2169"/>
                  </a:cubicBezTo>
                  <a:cubicBezTo>
                    <a:pt x="1641" y="2169"/>
                    <a:pt x="1641" y="2170"/>
                    <a:pt x="1641" y="2170"/>
                  </a:cubicBezTo>
                  <a:cubicBezTo>
                    <a:pt x="1641" y="2173"/>
                    <a:pt x="1641" y="2176"/>
                    <a:pt x="1641" y="2179"/>
                  </a:cubicBezTo>
                  <a:cubicBezTo>
                    <a:pt x="1641" y="2182"/>
                    <a:pt x="1640" y="2185"/>
                    <a:pt x="1640" y="2189"/>
                  </a:cubicBezTo>
                  <a:cubicBezTo>
                    <a:pt x="1639" y="2190"/>
                    <a:pt x="1639" y="2191"/>
                    <a:pt x="1639" y="2191"/>
                  </a:cubicBezTo>
                  <a:cubicBezTo>
                    <a:pt x="1639" y="2192"/>
                    <a:pt x="1639" y="2193"/>
                    <a:pt x="1638" y="2194"/>
                  </a:cubicBezTo>
                  <a:cubicBezTo>
                    <a:pt x="1638" y="2195"/>
                    <a:pt x="1638" y="2196"/>
                    <a:pt x="1638" y="2197"/>
                  </a:cubicBezTo>
                  <a:cubicBezTo>
                    <a:pt x="1637" y="2198"/>
                    <a:pt x="1637" y="2198"/>
                    <a:pt x="1637" y="2198"/>
                  </a:cubicBezTo>
                  <a:cubicBezTo>
                    <a:pt x="1637" y="2199"/>
                    <a:pt x="1637" y="2199"/>
                    <a:pt x="1637" y="2199"/>
                  </a:cubicBezTo>
                  <a:cubicBezTo>
                    <a:pt x="1637" y="2199"/>
                    <a:pt x="1637" y="2199"/>
                    <a:pt x="1637" y="2199"/>
                  </a:cubicBezTo>
                  <a:cubicBezTo>
                    <a:pt x="1637" y="2201"/>
                    <a:pt x="1637" y="2201"/>
                    <a:pt x="1637" y="2201"/>
                  </a:cubicBezTo>
                  <a:cubicBezTo>
                    <a:pt x="1636" y="2202"/>
                    <a:pt x="1636" y="2202"/>
                    <a:pt x="1636" y="2202"/>
                  </a:cubicBezTo>
                  <a:cubicBezTo>
                    <a:pt x="1636" y="2203"/>
                    <a:pt x="1635" y="2204"/>
                    <a:pt x="1635" y="2205"/>
                  </a:cubicBezTo>
                  <a:cubicBezTo>
                    <a:pt x="1635" y="2206"/>
                    <a:pt x="1634" y="2208"/>
                    <a:pt x="1633" y="2210"/>
                  </a:cubicBezTo>
                  <a:cubicBezTo>
                    <a:pt x="1632" y="2213"/>
                    <a:pt x="1630" y="2217"/>
                    <a:pt x="1629" y="2220"/>
                  </a:cubicBezTo>
                  <a:cubicBezTo>
                    <a:pt x="1628" y="2222"/>
                    <a:pt x="1627" y="2224"/>
                    <a:pt x="1627" y="2226"/>
                  </a:cubicBezTo>
                  <a:cubicBezTo>
                    <a:pt x="1626" y="2228"/>
                    <a:pt x="1625" y="2229"/>
                    <a:pt x="1625" y="2231"/>
                  </a:cubicBezTo>
                  <a:cubicBezTo>
                    <a:pt x="1624" y="2232"/>
                    <a:pt x="1624" y="2233"/>
                    <a:pt x="1624" y="2234"/>
                  </a:cubicBezTo>
                  <a:cubicBezTo>
                    <a:pt x="1624" y="2235"/>
                    <a:pt x="1623" y="2236"/>
                    <a:pt x="1623" y="2237"/>
                  </a:cubicBezTo>
                  <a:cubicBezTo>
                    <a:pt x="1623" y="2238"/>
                    <a:pt x="1623" y="2238"/>
                    <a:pt x="1623" y="2239"/>
                  </a:cubicBezTo>
                  <a:cubicBezTo>
                    <a:pt x="1622" y="2240"/>
                    <a:pt x="1622" y="2241"/>
                    <a:pt x="1622" y="2242"/>
                  </a:cubicBezTo>
                  <a:cubicBezTo>
                    <a:pt x="1622" y="2245"/>
                    <a:pt x="1622" y="2249"/>
                    <a:pt x="1622" y="2252"/>
                  </a:cubicBezTo>
                  <a:cubicBezTo>
                    <a:pt x="1622" y="2255"/>
                    <a:pt x="1622" y="2258"/>
                    <a:pt x="1623" y="2260"/>
                  </a:cubicBezTo>
                  <a:cubicBezTo>
                    <a:pt x="1624" y="2263"/>
                    <a:pt x="1624" y="2265"/>
                    <a:pt x="1625" y="2266"/>
                  </a:cubicBezTo>
                  <a:cubicBezTo>
                    <a:pt x="1626" y="2267"/>
                    <a:pt x="1626" y="2268"/>
                    <a:pt x="1626" y="2268"/>
                  </a:cubicBezTo>
                  <a:cubicBezTo>
                    <a:pt x="1627" y="2269"/>
                    <a:pt x="1627" y="2269"/>
                    <a:pt x="1627" y="2270"/>
                  </a:cubicBezTo>
                  <a:cubicBezTo>
                    <a:pt x="1628" y="2270"/>
                    <a:pt x="1628" y="2271"/>
                    <a:pt x="1628" y="2271"/>
                  </a:cubicBezTo>
                  <a:cubicBezTo>
                    <a:pt x="1628" y="2271"/>
                    <a:pt x="1628" y="2270"/>
                    <a:pt x="1628" y="2269"/>
                  </a:cubicBezTo>
                  <a:cubicBezTo>
                    <a:pt x="1628" y="2269"/>
                    <a:pt x="1627" y="2268"/>
                    <a:pt x="1627" y="2268"/>
                  </a:cubicBezTo>
                  <a:cubicBezTo>
                    <a:pt x="1627" y="2267"/>
                    <a:pt x="1627" y="2266"/>
                    <a:pt x="1627" y="2266"/>
                  </a:cubicBezTo>
                  <a:cubicBezTo>
                    <a:pt x="1627" y="2265"/>
                    <a:pt x="1627" y="2265"/>
                    <a:pt x="1626" y="2264"/>
                  </a:cubicBezTo>
                  <a:cubicBezTo>
                    <a:pt x="1626" y="2264"/>
                    <a:pt x="1626" y="2263"/>
                    <a:pt x="1626" y="2263"/>
                  </a:cubicBezTo>
                  <a:cubicBezTo>
                    <a:pt x="1626" y="2262"/>
                    <a:pt x="1626" y="2261"/>
                    <a:pt x="1626" y="2260"/>
                  </a:cubicBezTo>
                  <a:cubicBezTo>
                    <a:pt x="1626" y="2257"/>
                    <a:pt x="1626" y="2255"/>
                    <a:pt x="1626" y="2252"/>
                  </a:cubicBezTo>
                  <a:cubicBezTo>
                    <a:pt x="1627" y="2249"/>
                    <a:pt x="1627" y="2246"/>
                    <a:pt x="1628" y="2243"/>
                  </a:cubicBezTo>
                  <a:cubicBezTo>
                    <a:pt x="1628" y="2242"/>
                    <a:pt x="1628" y="2242"/>
                    <a:pt x="1629" y="2241"/>
                  </a:cubicBezTo>
                  <a:cubicBezTo>
                    <a:pt x="1629" y="2240"/>
                    <a:pt x="1629" y="2239"/>
                    <a:pt x="1629" y="2239"/>
                  </a:cubicBezTo>
                  <a:cubicBezTo>
                    <a:pt x="1630" y="2238"/>
                    <a:pt x="1630" y="2237"/>
                    <a:pt x="1630" y="2236"/>
                  </a:cubicBezTo>
                  <a:cubicBezTo>
                    <a:pt x="1631" y="2235"/>
                    <a:pt x="1631" y="2234"/>
                    <a:pt x="1631" y="2234"/>
                  </a:cubicBezTo>
                  <a:cubicBezTo>
                    <a:pt x="1632" y="2232"/>
                    <a:pt x="1633" y="2230"/>
                    <a:pt x="1633" y="2229"/>
                  </a:cubicBezTo>
                  <a:cubicBezTo>
                    <a:pt x="1634" y="2227"/>
                    <a:pt x="1635" y="2226"/>
                    <a:pt x="1635" y="2224"/>
                  </a:cubicBezTo>
                  <a:cubicBezTo>
                    <a:pt x="1635" y="2225"/>
                    <a:pt x="1635" y="2225"/>
                    <a:pt x="1635" y="2226"/>
                  </a:cubicBezTo>
                  <a:cubicBezTo>
                    <a:pt x="1635" y="2228"/>
                    <a:pt x="1636" y="2230"/>
                    <a:pt x="1636" y="2231"/>
                  </a:cubicBezTo>
                  <a:cubicBezTo>
                    <a:pt x="1636" y="2232"/>
                    <a:pt x="1636" y="2233"/>
                    <a:pt x="1636" y="2234"/>
                  </a:cubicBezTo>
                  <a:cubicBezTo>
                    <a:pt x="1636" y="2235"/>
                    <a:pt x="1637" y="2236"/>
                    <a:pt x="1637" y="2237"/>
                  </a:cubicBezTo>
                  <a:cubicBezTo>
                    <a:pt x="1637" y="2238"/>
                    <a:pt x="1638" y="2240"/>
                    <a:pt x="1638" y="2241"/>
                  </a:cubicBezTo>
                  <a:cubicBezTo>
                    <a:pt x="1638" y="2242"/>
                    <a:pt x="1639" y="2243"/>
                    <a:pt x="1639" y="2243"/>
                  </a:cubicBezTo>
                  <a:cubicBezTo>
                    <a:pt x="1639" y="2244"/>
                    <a:pt x="1639" y="2245"/>
                    <a:pt x="1640" y="2245"/>
                  </a:cubicBezTo>
                  <a:cubicBezTo>
                    <a:pt x="1640" y="2246"/>
                    <a:pt x="1640" y="2247"/>
                    <a:pt x="1640" y="2247"/>
                  </a:cubicBezTo>
                  <a:cubicBezTo>
                    <a:pt x="1641" y="2248"/>
                    <a:pt x="1641" y="2248"/>
                    <a:pt x="1641" y="2249"/>
                  </a:cubicBezTo>
                  <a:cubicBezTo>
                    <a:pt x="1642" y="2250"/>
                    <a:pt x="1642" y="2251"/>
                    <a:pt x="1643" y="2251"/>
                  </a:cubicBezTo>
                  <a:cubicBezTo>
                    <a:pt x="1643" y="2252"/>
                    <a:pt x="1644" y="2252"/>
                    <a:pt x="1644" y="2253"/>
                  </a:cubicBezTo>
                  <a:cubicBezTo>
                    <a:pt x="1644" y="2253"/>
                    <a:pt x="1644" y="2253"/>
                    <a:pt x="1644" y="2253"/>
                  </a:cubicBezTo>
                  <a:cubicBezTo>
                    <a:pt x="1644" y="2253"/>
                    <a:pt x="1644" y="2253"/>
                    <a:pt x="1644" y="2253"/>
                  </a:cubicBezTo>
                  <a:cubicBezTo>
                    <a:pt x="1644" y="2252"/>
                    <a:pt x="1644" y="2252"/>
                    <a:pt x="1644" y="2251"/>
                  </a:cubicBezTo>
                  <a:cubicBezTo>
                    <a:pt x="1644" y="2250"/>
                    <a:pt x="1644" y="2249"/>
                    <a:pt x="1644" y="2248"/>
                  </a:cubicBezTo>
                  <a:cubicBezTo>
                    <a:pt x="1644" y="2247"/>
                    <a:pt x="1644" y="2246"/>
                    <a:pt x="1644" y="2244"/>
                  </a:cubicBezTo>
                  <a:cubicBezTo>
                    <a:pt x="1644" y="2242"/>
                    <a:pt x="1644" y="2239"/>
                    <a:pt x="1644" y="2236"/>
                  </a:cubicBezTo>
                  <a:cubicBezTo>
                    <a:pt x="1644" y="2235"/>
                    <a:pt x="1644" y="2234"/>
                    <a:pt x="1644" y="2233"/>
                  </a:cubicBezTo>
                  <a:cubicBezTo>
                    <a:pt x="1644" y="2232"/>
                    <a:pt x="1644" y="2232"/>
                    <a:pt x="1643" y="2231"/>
                  </a:cubicBezTo>
                  <a:cubicBezTo>
                    <a:pt x="1643" y="2229"/>
                    <a:pt x="1643" y="2227"/>
                    <a:pt x="1643" y="2226"/>
                  </a:cubicBezTo>
                  <a:cubicBezTo>
                    <a:pt x="1643" y="2224"/>
                    <a:pt x="1643" y="2222"/>
                    <a:pt x="1643" y="2221"/>
                  </a:cubicBezTo>
                  <a:cubicBezTo>
                    <a:pt x="1643" y="2220"/>
                    <a:pt x="1643" y="2219"/>
                    <a:pt x="1643" y="2218"/>
                  </a:cubicBezTo>
                  <a:cubicBezTo>
                    <a:pt x="1643" y="2217"/>
                    <a:pt x="1643" y="2217"/>
                    <a:pt x="1643" y="2216"/>
                  </a:cubicBezTo>
                  <a:cubicBezTo>
                    <a:pt x="1643" y="2214"/>
                    <a:pt x="1643" y="2213"/>
                    <a:pt x="1643" y="2211"/>
                  </a:cubicBezTo>
                  <a:cubicBezTo>
                    <a:pt x="1643" y="2210"/>
                    <a:pt x="1643" y="2208"/>
                    <a:pt x="1643" y="2207"/>
                  </a:cubicBezTo>
                  <a:cubicBezTo>
                    <a:pt x="1643" y="2207"/>
                    <a:pt x="1643" y="2206"/>
                    <a:pt x="1643" y="2206"/>
                  </a:cubicBezTo>
                  <a:cubicBezTo>
                    <a:pt x="1643" y="2205"/>
                    <a:pt x="1643" y="2205"/>
                    <a:pt x="1643" y="2204"/>
                  </a:cubicBezTo>
                  <a:cubicBezTo>
                    <a:pt x="1644" y="2203"/>
                    <a:pt x="1644" y="2203"/>
                    <a:pt x="1644" y="2203"/>
                  </a:cubicBezTo>
                  <a:cubicBezTo>
                    <a:pt x="1644" y="2201"/>
                    <a:pt x="1644" y="2201"/>
                    <a:pt x="1644" y="2201"/>
                  </a:cubicBezTo>
                  <a:cubicBezTo>
                    <a:pt x="1645" y="2199"/>
                    <a:pt x="1645" y="2198"/>
                    <a:pt x="1646" y="2196"/>
                  </a:cubicBezTo>
                  <a:cubicBezTo>
                    <a:pt x="1646" y="2195"/>
                    <a:pt x="1646" y="2194"/>
                    <a:pt x="1646" y="2193"/>
                  </a:cubicBezTo>
                  <a:cubicBezTo>
                    <a:pt x="1646" y="2192"/>
                    <a:pt x="1646" y="2191"/>
                    <a:pt x="1646" y="2190"/>
                  </a:cubicBezTo>
                  <a:cubicBezTo>
                    <a:pt x="1647" y="2187"/>
                    <a:pt x="1647" y="2184"/>
                    <a:pt x="1647" y="2181"/>
                  </a:cubicBezTo>
                  <a:cubicBezTo>
                    <a:pt x="1658" y="2208"/>
                    <a:pt x="1660" y="2238"/>
                    <a:pt x="1659" y="2267"/>
                  </a:cubicBezTo>
                  <a:cubicBezTo>
                    <a:pt x="1658" y="2268"/>
                    <a:pt x="1658" y="2269"/>
                    <a:pt x="1657" y="2270"/>
                  </a:cubicBezTo>
                  <a:cubicBezTo>
                    <a:pt x="1656" y="2272"/>
                    <a:pt x="1654" y="2274"/>
                    <a:pt x="1653" y="2275"/>
                  </a:cubicBezTo>
                  <a:cubicBezTo>
                    <a:pt x="1652" y="2276"/>
                    <a:pt x="1651" y="2277"/>
                    <a:pt x="1651" y="2278"/>
                  </a:cubicBezTo>
                  <a:cubicBezTo>
                    <a:pt x="1650" y="2279"/>
                    <a:pt x="1649" y="2279"/>
                    <a:pt x="1648" y="2280"/>
                  </a:cubicBezTo>
                  <a:cubicBezTo>
                    <a:pt x="1646" y="2282"/>
                    <a:pt x="1645" y="2283"/>
                    <a:pt x="1643" y="2285"/>
                  </a:cubicBezTo>
                  <a:cubicBezTo>
                    <a:pt x="1641" y="2286"/>
                    <a:pt x="1639" y="2288"/>
                    <a:pt x="1637" y="2289"/>
                  </a:cubicBezTo>
                  <a:cubicBezTo>
                    <a:pt x="1635" y="2291"/>
                    <a:pt x="1633" y="2292"/>
                    <a:pt x="1632" y="2294"/>
                  </a:cubicBezTo>
                  <a:cubicBezTo>
                    <a:pt x="1629" y="2296"/>
                    <a:pt x="1629" y="2296"/>
                    <a:pt x="1629" y="2296"/>
                  </a:cubicBezTo>
                  <a:cubicBezTo>
                    <a:pt x="1626" y="2298"/>
                    <a:pt x="1626" y="2298"/>
                    <a:pt x="1626" y="2298"/>
                  </a:cubicBezTo>
                  <a:cubicBezTo>
                    <a:pt x="1624" y="2300"/>
                    <a:pt x="1622" y="2302"/>
                    <a:pt x="1621" y="2303"/>
                  </a:cubicBezTo>
                  <a:cubicBezTo>
                    <a:pt x="1619" y="2305"/>
                    <a:pt x="1617" y="2307"/>
                    <a:pt x="1616" y="2309"/>
                  </a:cubicBezTo>
                  <a:cubicBezTo>
                    <a:pt x="1613" y="2311"/>
                    <a:pt x="1613" y="2311"/>
                    <a:pt x="1613" y="2311"/>
                  </a:cubicBezTo>
                  <a:cubicBezTo>
                    <a:pt x="1612" y="2312"/>
                    <a:pt x="1612" y="2313"/>
                    <a:pt x="1611" y="2314"/>
                  </a:cubicBezTo>
                  <a:cubicBezTo>
                    <a:pt x="1609" y="2316"/>
                    <a:pt x="1608" y="2318"/>
                    <a:pt x="1606" y="2320"/>
                  </a:cubicBezTo>
                  <a:cubicBezTo>
                    <a:pt x="1605" y="2322"/>
                    <a:pt x="1603" y="2324"/>
                    <a:pt x="1602" y="2326"/>
                  </a:cubicBezTo>
                  <a:cubicBezTo>
                    <a:pt x="1601" y="2328"/>
                    <a:pt x="1599" y="2330"/>
                    <a:pt x="1598" y="2332"/>
                  </a:cubicBezTo>
                  <a:cubicBezTo>
                    <a:pt x="1597" y="2334"/>
                    <a:pt x="1595" y="2336"/>
                    <a:pt x="1594" y="2338"/>
                  </a:cubicBezTo>
                  <a:cubicBezTo>
                    <a:pt x="1594" y="2339"/>
                    <a:pt x="1593" y="2340"/>
                    <a:pt x="1593" y="2341"/>
                  </a:cubicBezTo>
                  <a:cubicBezTo>
                    <a:pt x="1592" y="2343"/>
                    <a:pt x="1592" y="2343"/>
                    <a:pt x="1592" y="2343"/>
                  </a:cubicBezTo>
                  <a:cubicBezTo>
                    <a:pt x="1591" y="2345"/>
                    <a:pt x="1591" y="2345"/>
                    <a:pt x="1591" y="2345"/>
                  </a:cubicBezTo>
                  <a:cubicBezTo>
                    <a:pt x="1590" y="2346"/>
                    <a:pt x="1590" y="2347"/>
                    <a:pt x="1590" y="2348"/>
                  </a:cubicBezTo>
                  <a:cubicBezTo>
                    <a:pt x="1589" y="2349"/>
                    <a:pt x="1589" y="2350"/>
                    <a:pt x="1588" y="2351"/>
                  </a:cubicBezTo>
                  <a:cubicBezTo>
                    <a:pt x="1590" y="2350"/>
                    <a:pt x="1591" y="2348"/>
                    <a:pt x="1593" y="2346"/>
                  </a:cubicBezTo>
                  <a:cubicBezTo>
                    <a:pt x="1597" y="2340"/>
                    <a:pt x="1597" y="2340"/>
                    <a:pt x="1597" y="2340"/>
                  </a:cubicBezTo>
                  <a:cubicBezTo>
                    <a:pt x="1600" y="2337"/>
                    <a:pt x="1600" y="2337"/>
                    <a:pt x="1600" y="2337"/>
                  </a:cubicBezTo>
                  <a:cubicBezTo>
                    <a:pt x="1602" y="2335"/>
                    <a:pt x="1602" y="2335"/>
                    <a:pt x="1602" y="2335"/>
                  </a:cubicBezTo>
                  <a:cubicBezTo>
                    <a:pt x="1603" y="2334"/>
                    <a:pt x="1604" y="2333"/>
                    <a:pt x="1604" y="2332"/>
                  </a:cubicBezTo>
                  <a:cubicBezTo>
                    <a:pt x="1605" y="2331"/>
                    <a:pt x="1606" y="2330"/>
                    <a:pt x="1607" y="2329"/>
                  </a:cubicBezTo>
                  <a:cubicBezTo>
                    <a:pt x="1609" y="2327"/>
                    <a:pt x="1609" y="2327"/>
                    <a:pt x="1609" y="2327"/>
                  </a:cubicBezTo>
                  <a:cubicBezTo>
                    <a:pt x="1611" y="2324"/>
                    <a:pt x="1611" y="2324"/>
                    <a:pt x="1611" y="2324"/>
                  </a:cubicBezTo>
                  <a:cubicBezTo>
                    <a:pt x="1612" y="2323"/>
                    <a:pt x="1613" y="2322"/>
                    <a:pt x="1614" y="2322"/>
                  </a:cubicBezTo>
                  <a:cubicBezTo>
                    <a:pt x="1615" y="2321"/>
                    <a:pt x="1615" y="2320"/>
                    <a:pt x="1616" y="2319"/>
                  </a:cubicBezTo>
                  <a:cubicBezTo>
                    <a:pt x="1618" y="2317"/>
                    <a:pt x="1619" y="2316"/>
                    <a:pt x="1621" y="2314"/>
                  </a:cubicBezTo>
                  <a:cubicBezTo>
                    <a:pt x="1623" y="2312"/>
                    <a:pt x="1624" y="2311"/>
                    <a:pt x="1626" y="2309"/>
                  </a:cubicBezTo>
                  <a:cubicBezTo>
                    <a:pt x="1627" y="2308"/>
                    <a:pt x="1628" y="2307"/>
                    <a:pt x="1629" y="2307"/>
                  </a:cubicBezTo>
                  <a:cubicBezTo>
                    <a:pt x="1630" y="2306"/>
                    <a:pt x="1630" y="2305"/>
                    <a:pt x="1631" y="2304"/>
                  </a:cubicBezTo>
                  <a:cubicBezTo>
                    <a:pt x="1634" y="2302"/>
                    <a:pt x="1634" y="2302"/>
                    <a:pt x="1634" y="2302"/>
                  </a:cubicBezTo>
                  <a:cubicBezTo>
                    <a:pt x="1637" y="2299"/>
                    <a:pt x="1637" y="2299"/>
                    <a:pt x="1637" y="2299"/>
                  </a:cubicBezTo>
                  <a:cubicBezTo>
                    <a:pt x="1642" y="2295"/>
                    <a:pt x="1642" y="2295"/>
                    <a:pt x="1642" y="2295"/>
                  </a:cubicBezTo>
                  <a:cubicBezTo>
                    <a:pt x="1644" y="2293"/>
                    <a:pt x="1646" y="2291"/>
                    <a:pt x="1647" y="2290"/>
                  </a:cubicBezTo>
                  <a:cubicBezTo>
                    <a:pt x="1649" y="2288"/>
                    <a:pt x="1651" y="2286"/>
                    <a:pt x="1652" y="2284"/>
                  </a:cubicBezTo>
                  <a:cubicBezTo>
                    <a:pt x="1653" y="2283"/>
                    <a:pt x="1654" y="2282"/>
                    <a:pt x="1655" y="2281"/>
                  </a:cubicBezTo>
                  <a:cubicBezTo>
                    <a:pt x="1655" y="2281"/>
                    <a:pt x="1656" y="2280"/>
                    <a:pt x="1656" y="2280"/>
                  </a:cubicBezTo>
                  <a:cubicBezTo>
                    <a:pt x="1656" y="2279"/>
                    <a:pt x="1657" y="2279"/>
                    <a:pt x="1657" y="2278"/>
                  </a:cubicBezTo>
                  <a:cubicBezTo>
                    <a:pt x="1657" y="2278"/>
                    <a:pt x="1658" y="2277"/>
                    <a:pt x="1658" y="2276"/>
                  </a:cubicBezTo>
                  <a:cubicBezTo>
                    <a:pt x="1657" y="2286"/>
                    <a:pt x="1656" y="2296"/>
                    <a:pt x="1655" y="2305"/>
                  </a:cubicBezTo>
                  <a:cubicBezTo>
                    <a:pt x="1655" y="2305"/>
                    <a:pt x="1655" y="2305"/>
                    <a:pt x="1655" y="2305"/>
                  </a:cubicBezTo>
                  <a:cubicBezTo>
                    <a:pt x="1653" y="2310"/>
                    <a:pt x="1650" y="2315"/>
                    <a:pt x="1647" y="2321"/>
                  </a:cubicBezTo>
                  <a:cubicBezTo>
                    <a:pt x="1644" y="2326"/>
                    <a:pt x="1640" y="2332"/>
                    <a:pt x="1637" y="2338"/>
                  </a:cubicBezTo>
                  <a:cubicBezTo>
                    <a:pt x="1636" y="2338"/>
                    <a:pt x="1636" y="2339"/>
                    <a:pt x="1635" y="2340"/>
                  </a:cubicBezTo>
                  <a:cubicBezTo>
                    <a:pt x="1633" y="2341"/>
                    <a:pt x="1630" y="2343"/>
                    <a:pt x="1627" y="2345"/>
                  </a:cubicBezTo>
                  <a:cubicBezTo>
                    <a:pt x="1624" y="2347"/>
                    <a:pt x="1620" y="2350"/>
                    <a:pt x="1616" y="2353"/>
                  </a:cubicBezTo>
                  <a:cubicBezTo>
                    <a:pt x="1615" y="2354"/>
                    <a:pt x="1613" y="2355"/>
                    <a:pt x="1612" y="2355"/>
                  </a:cubicBezTo>
                  <a:cubicBezTo>
                    <a:pt x="1611" y="2356"/>
                    <a:pt x="1610" y="2357"/>
                    <a:pt x="1609" y="2358"/>
                  </a:cubicBezTo>
                  <a:cubicBezTo>
                    <a:pt x="1607" y="2360"/>
                    <a:pt x="1605" y="2361"/>
                    <a:pt x="1603" y="2363"/>
                  </a:cubicBezTo>
                  <a:cubicBezTo>
                    <a:pt x="1601" y="2365"/>
                    <a:pt x="1599" y="2367"/>
                    <a:pt x="1596" y="2369"/>
                  </a:cubicBezTo>
                  <a:cubicBezTo>
                    <a:pt x="1596" y="2369"/>
                    <a:pt x="1595" y="2370"/>
                    <a:pt x="1595" y="2370"/>
                  </a:cubicBezTo>
                  <a:cubicBezTo>
                    <a:pt x="1594" y="2370"/>
                    <a:pt x="1594" y="2371"/>
                    <a:pt x="1593" y="2371"/>
                  </a:cubicBezTo>
                  <a:cubicBezTo>
                    <a:pt x="1592" y="2372"/>
                    <a:pt x="1591" y="2373"/>
                    <a:pt x="1591" y="2374"/>
                  </a:cubicBezTo>
                  <a:cubicBezTo>
                    <a:pt x="1589" y="2376"/>
                    <a:pt x="1587" y="2378"/>
                    <a:pt x="1586" y="2380"/>
                  </a:cubicBezTo>
                  <a:cubicBezTo>
                    <a:pt x="1585" y="2382"/>
                    <a:pt x="1584" y="2383"/>
                    <a:pt x="1584" y="2384"/>
                  </a:cubicBezTo>
                  <a:cubicBezTo>
                    <a:pt x="1583" y="2384"/>
                    <a:pt x="1583" y="2385"/>
                    <a:pt x="1583" y="2385"/>
                  </a:cubicBezTo>
                  <a:cubicBezTo>
                    <a:pt x="1582" y="2386"/>
                    <a:pt x="1582" y="2386"/>
                    <a:pt x="1582" y="2387"/>
                  </a:cubicBezTo>
                  <a:cubicBezTo>
                    <a:pt x="1582" y="2388"/>
                    <a:pt x="1581" y="2389"/>
                    <a:pt x="1581" y="2390"/>
                  </a:cubicBezTo>
                  <a:cubicBezTo>
                    <a:pt x="1581" y="2390"/>
                    <a:pt x="1580" y="2391"/>
                    <a:pt x="1580" y="2391"/>
                  </a:cubicBezTo>
                  <a:cubicBezTo>
                    <a:pt x="1580" y="2391"/>
                    <a:pt x="1580" y="2392"/>
                    <a:pt x="1580" y="2392"/>
                  </a:cubicBezTo>
                  <a:cubicBezTo>
                    <a:pt x="1580" y="2393"/>
                    <a:pt x="1580" y="2394"/>
                    <a:pt x="1580" y="2395"/>
                  </a:cubicBezTo>
                  <a:cubicBezTo>
                    <a:pt x="1580" y="2395"/>
                    <a:pt x="1579" y="2396"/>
                    <a:pt x="1579" y="2396"/>
                  </a:cubicBezTo>
                  <a:cubicBezTo>
                    <a:pt x="1579" y="2396"/>
                    <a:pt x="1579" y="2397"/>
                    <a:pt x="1579" y="2397"/>
                  </a:cubicBezTo>
                  <a:cubicBezTo>
                    <a:pt x="1579" y="2398"/>
                    <a:pt x="1579" y="2398"/>
                    <a:pt x="1579" y="2399"/>
                  </a:cubicBezTo>
                  <a:cubicBezTo>
                    <a:pt x="1579" y="2399"/>
                    <a:pt x="1580" y="2400"/>
                    <a:pt x="1580" y="2400"/>
                  </a:cubicBezTo>
                  <a:cubicBezTo>
                    <a:pt x="1580" y="2401"/>
                    <a:pt x="1580" y="2401"/>
                    <a:pt x="1580" y="2401"/>
                  </a:cubicBezTo>
                  <a:cubicBezTo>
                    <a:pt x="1580" y="2401"/>
                    <a:pt x="1580" y="2401"/>
                    <a:pt x="1580" y="2400"/>
                  </a:cubicBezTo>
                  <a:cubicBezTo>
                    <a:pt x="1580" y="2400"/>
                    <a:pt x="1580" y="2399"/>
                    <a:pt x="1580" y="2399"/>
                  </a:cubicBezTo>
                  <a:cubicBezTo>
                    <a:pt x="1581" y="2398"/>
                    <a:pt x="1581" y="2398"/>
                    <a:pt x="1581" y="2397"/>
                  </a:cubicBezTo>
                  <a:cubicBezTo>
                    <a:pt x="1581" y="2397"/>
                    <a:pt x="1581" y="2397"/>
                    <a:pt x="1581" y="2396"/>
                  </a:cubicBezTo>
                  <a:cubicBezTo>
                    <a:pt x="1581" y="2396"/>
                    <a:pt x="1582" y="2396"/>
                    <a:pt x="1582" y="2395"/>
                  </a:cubicBezTo>
                  <a:cubicBezTo>
                    <a:pt x="1582" y="2395"/>
                    <a:pt x="1582" y="2395"/>
                    <a:pt x="1582" y="2395"/>
                  </a:cubicBezTo>
                  <a:cubicBezTo>
                    <a:pt x="1582" y="2394"/>
                    <a:pt x="1583" y="2394"/>
                    <a:pt x="1583" y="2393"/>
                  </a:cubicBezTo>
                  <a:cubicBezTo>
                    <a:pt x="1583" y="2393"/>
                    <a:pt x="1583" y="2393"/>
                    <a:pt x="1583" y="2392"/>
                  </a:cubicBezTo>
                  <a:cubicBezTo>
                    <a:pt x="1584" y="2392"/>
                    <a:pt x="1584" y="2392"/>
                    <a:pt x="1584" y="2391"/>
                  </a:cubicBezTo>
                  <a:cubicBezTo>
                    <a:pt x="1585" y="2391"/>
                    <a:pt x="1585" y="2390"/>
                    <a:pt x="1586" y="2389"/>
                  </a:cubicBezTo>
                  <a:cubicBezTo>
                    <a:pt x="1587" y="2387"/>
                    <a:pt x="1589" y="2386"/>
                    <a:pt x="1590" y="2384"/>
                  </a:cubicBezTo>
                  <a:cubicBezTo>
                    <a:pt x="1592" y="2383"/>
                    <a:pt x="1594" y="2381"/>
                    <a:pt x="1595" y="2379"/>
                  </a:cubicBezTo>
                  <a:cubicBezTo>
                    <a:pt x="1596" y="2379"/>
                    <a:pt x="1597" y="2378"/>
                    <a:pt x="1598" y="2377"/>
                  </a:cubicBezTo>
                  <a:cubicBezTo>
                    <a:pt x="1599" y="2376"/>
                    <a:pt x="1600" y="2375"/>
                    <a:pt x="1601" y="2374"/>
                  </a:cubicBezTo>
                  <a:cubicBezTo>
                    <a:pt x="1604" y="2373"/>
                    <a:pt x="1606" y="2371"/>
                    <a:pt x="1608" y="2369"/>
                  </a:cubicBezTo>
                  <a:cubicBezTo>
                    <a:pt x="1610" y="2367"/>
                    <a:pt x="1612" y="2366"/>
                    <a:pt x="1614" y="2364"/>
                  </a:cubicBezTo>
                  <a:cubicBezTo>
                    <a:pt x="1615" y="2363"/>
                    <a:pt x="1616" y="2362"/>
                    <a:pt x="1617" y="2361"/>
                  </a:cubicBezTo>
                  <a:cubicBezTo>
                    <a:pt x="1618" y="2360"/>
                    <a:pt x="1619" y="2359"/>
                    <a:pt x="1620" y="2358"/>
                  </a:cubicBezTo>
                  <a:cubicBezTo>
                    <a:pt x="1624" y="2355"/>
                    <a:pt x="1627" y="2351"/>
                    <a:pt x="1630" y="2348"/>
                  </a:cubicBezTo>
                  <a:cubicBezTo>
                    <a:pt x="1630" y="2348"/>
                    <a:pt x="1630" y="2348"/>
                    <a:pt x="1630" y="2348"/>
                  </a:cubicBezTo>
                  <a:cubicBezTo>
                    <a:pt x="1629" y="2351"/>
                    <a:pt x="1627" y="2353"/>
                    <a:pt x="1626" y="2356"/>
                  </a:cubicBezTo>
                  <a:cubicBezTo>
                    <a:pt x="1625" y="2357"/>
                    <a:pt x="1624" y="2359"/>
                    <a:pt x="1624" y="2361"/>
                  </a:cubicBezTo>
                  <a:cubicBezTo>
                    <a:pt x="1623" y="2361"/>
                    <a:pt x="1623" y="2362"/>
                    <a:pt x="1622" y="2363"/>
                  </a:cubicBezTo>
                  <a:cubicBezTo>
                    <a:pt x="1622" y="2364"/>
                    <a:pt x="1622" y="2364"/>
                    <a:pt x="1622" y="2364"/>
                  </a:cubicBezTo>
                  <a:cubicBezTo>
                    <a:pt x="1621" y="2365"/>
                    <a:pt x="1621" y="2365"/>
                    <a:pt x="1621" y="2365"/>
                  </a:cubicBezTo>
                  <a:cubicBezTo>
                    <a:pt x="1621" y="2365"/>
                    <a:pt x="1621" y="2365"/>
                    <a:pt x="1621" y="2365"/>
                  </a:cubicBezTo>
                  <a:cubicBezTo>
                    <a:pt x="1621" y="2366"/>
                    <a:pt x="1621" y="2366"/>
                    <a:pt x="1621" y="2366"/>
                  </a:cubicBezTo>
                  <a:cubicBezTo>
                    <a:pt x="1620" y="2367"/>
                    <a:pt x="1620" y="2369"/>
                    <a:pt x="1619" y="2370"/>
                  </a:cubicBezTo>
                  <a:cubicBezTo>
                    <a:pt x="1618" y="2371"/>
                    <a:pt x="1618" y="2372"/>
                    <a:pt x="1618" y="2373"/>
                  </a:cubicBezTo>
                  <a:cubicBezTo>
                    <a:pt x="1617" y="2376"/>
                    <a:pt x="1617" y="2376"/>
                    <a:pt x="1617" y="2376"/>
                  </a:cubicBezTo>
                  <a:cubicBezTo>
                    <a:pt x="1616" y="2377"/>
                    <a:pt x="1615" y="2379"/>
                    <a:pt x="1615" y="2381"/>
                  </a:cubicBezTo>
                  <a:cubicBezTo>
                    <a:pt x="1614" y="2383"/>
                    <a:pt x="1613" y="2384"/>
                    <a:pt x="1613" y="2386"/>
                  </a:cubicBezTo>
                  <a:cubicBezTo>
                    <a:pt x="1612" y="2388"/>
                    <a:pt x="1612" y="2390"/>
                    <a:pt x="1611" y="2391"/>
                  </a:cubicBezTo>
                  <a:cubicBezTo>
                    <a:pt x="1611" y="2392"/>
                    <a:pt x="1611" y="2393"/>
                    <a:pt x="1610" y="2394"/>
                  </a:cubicBezTo>
                  <a:cubicBezTo>
                    <a:pt x="1610" y="2395"/>
                    <a:pt x="1610" y="2396"/>
                    <a:pt x="1610" y="2397"/>
                  </a:cubicBezTo>
                  <a:cubicBezTo>
                    <a:pt x="1609" y="2399"/>
                    <a:pt x="1609" y="2400"/>
                    <a:pt x="1609" y="2402"/>
                  </a:cubicBezTo>
                  <a:cubicBezTo>
                    <a:pt x="1608" y="2404"/>
                    <a:pt x="1608" y="2406"/>
                    <a:pt x="1608" y="2407"/>
                  </a:cubicBezTo>
                  <a:cubicBezTo>
                    <a:pt x="1607" y="2409"/>
                    <a:pt x="1607" y="2411"/>
                    <a:pt x="1607" y="2413"/>
                  </a:cubicBezTo>
                  <a:cubicBezTo>
                    <a:pt x="1606" y="2414"/>
                    <a:pt x="1606" y="2416"/>
                    <a:pt x="1606" y="2418"/>
                  </a:cubicBezTo>
                  <a:cubicBezTo>
                    <a:pt x="1606" y="2420"/>
                    <a:pt x="1606" y="2421"/>
                    <a:pt x="1606" y="2423"/>
                  </a:cubicBezTo>
                  <a:cubicBezTo>
                    <a:pt x="1605" y="2425"/>
                    <a:pt x="1605" y="2426"/>
                    <a:pt x="1605" y="2428"/>
                  </a:cubicBezTo>
                  <a:cubicBezTo>
                    <a:pt x="1605" y="2430"/>
                    <a:pt x="1605" y="2431"/>
                    <a:pt x="1605" y="2433"/>
                  </a:cubicBezTo>
                  <a:cubicBezTo>
                    <a:pt x="1605" y="2435"/>
                    <a:pt x="1605" y="2436"/>
                    <a:pt x="1605" y="2438"/>
                  </a:cubicBezTo>
                  <a:cubicBezTo>
                    <a:pt x="1605" y="2441"/>
                    <a:pt x="1605" y="2444"/>
                    <a:pt x="1605" y="2447"/>
                  </a:cubicBezTo>
                  <a:cubicBezTo>
                    <a:pt x="1606" y="2448"/>
                    <a:pt x="1606" y="2450"/>
                    <a:pt x="1606" y="2451"/>
                  </a:cubicBezTo>
                  <a:cubicBezTo>
                    <a:pt x="1606" y="2453"/>
                    <a:pt x="1606" y="2454"/>
                    <a:pt x="1606" y="2456"/>
                  </a:cubicBezTo>
                  <a:cubicBezTo>
                    <a:pt x="1606" y="2457"/>
                    <a:pt x="1607" y="2458"/>
                    <a:pt x="1607" y="2460"/>
                  </a:cubicBezTo>
                  <a:cubicBezTo>
                    <a:pt x="1607" y="2461"/>
                    <a:pt x="1607" y="2462"/>
                    <a:pt x="1607" y="2463"/>
                  </a:cubicBezTo>
                  <a:cubicBezTo>
                    <a:pt x="1608" y="2466"/>
                    <a:pt x="1608" y="2468"/>
                    <a:pt x="1609" y="2470"/>
                  </a:cubicBezTo>
                  <a:cubicBezTo>
                    <a:pt x="1609" y="2473"/>
                    <a:pt x="1610" y="2475"/>
                    <a:pt x="1610" y="2476"/>
                  </a:cubicBezTo>
                  <a:cubicBezTo>
                    <a:pt x="1611" y="2478"/>
                    <a:pt x="1611" y="2480"/>
                    <a:pt x="1612" y="2482"/>
                  </a:cubicBezTo>
                  <a:cubicBezTo>
                    <a:pt x="1612" y="2482"/>
                    <a:pt x="1612" y="2483"/>
                    <a:pt x="1613" y="2484"/>
                  </a:cubicBezTo>
                  <a:cubicBezTo>
                    <a:pt x="1613" y="2484"/>
                    <a:pt x="1613" y="2485"/>
                    <a:pt x="1613" y="2486"/>
                  </a:cubicBezTo>
                  <a:cubicBezTo>
                    <a:pt x="1614" y="2487"/>
                    <a:pt x="1614" y="2488"/>
                    <a:pt x="1614" y="2489"/>
                  </a:cubicBezTo>
                  <a:cubicBezTo>
                    <a:pt x="1615" y="2490"/>
                    <a:pt x="1615" y="2491"/>
                    <a:pt x="1615" y="2491"/>
                  </a:cubicBezTo>
                  <a:cubicBezTo>
                    <a:pt x="1615" y="2491"/>
                    <a:pt x="1615" y="2490"/>
                    <a:pt x="1615" y="2488"/>
                  </a:cubicBezTo>
                  <a:cubicBezTo>
                    <a:pt x="1615" y="2488"/>
                    <a:pt x="1614" y="2487"/>
                    <a:pt x="1614" y="2485"/>
                  </a:cubicBezTo>
                  <a:cubicBezTo>
                    <a:pt x="1614" y="2485"/>
                    <a:pt x="1614" y="2484"/>
                    <a:pt x="1614" y="2483"/>
                  </a:cubicBezTo>
                  <a:cubicBezTo>
                    <a:pt x="1614" y="2483"/>
                    <a:pt x="1614" y="2482"/>
                    <a:pt x="1613" y="2481"/>
                  </a:cubicBezTo>
                  <a:cubicBezTo>
                    <a:pt x="1613" y="2480"/>
                    <a:pt x="1613" y="2478"/>
                    <a:pt x="1613" y="2476"/>
                  </a:cubicBezTo>
                  <a:cubicBezTo>
                    <a:pt x="1612" y="2474"/>
                    <a:pt x="1612" y="2472"/>
                    <a:pt x="1612" y="2470"/>
                  </a:cubicBezTo>
                  <a:cubicBezTo>
                    <a:pt x="1612" y="2468"/>
                    <a:pt x="1611" y="2465"/>
                    <a:pt x="1611" y="2463"/>
                  </a:cubicBezTo>
                  <a:cubicBezTo>
                    <a:pt x="1611" y="2462"/>
                    <a:pt x="1611" y="2460"/>
                    <a:pt x="1611" y="2459"/>
                  </a:cubicBezTo>
                  <a:cubicBezTo>
                    <a:pt x="1611" y="2458"/>
                    <a:pt x="1611" y="2457"/>
                    <a:pt x="1611" y="2455"/>
                  </a:cubicBezTo>
                  <a:cubicBezTo>
                    <a:pt x="1611" y="2454"/>
                    <a:pt x="1611" y="2452"/>
                    <a:pt x="1611" y="2451"/>
                  </a:cubicBezTo>
                  <a:cubicBezTo>
                    <a:pt x="1611" y="2450"/>
                    <a:pt x="1611" y="2448"/>
                    <a:pt x="1611" y="2447"/>
                  </a:cubicBezTo>
                  <a:cubicBezTo>
                    <a:pt x="1611" y="2444"/>
                    <a:pt x="1611" y="2441"/>
                    <a:pt x="1611" y="2438"/>
                  </a:cubicBezTo>
                  <a:cubicBezTo>
                    <a:pt x="1611" y="2436"/>
                    <a:pt x="1611" y="2435"/>
                    <a:pt x="1611" y="2433"/>
                  </a:cubicBezTo>
                  <a:cubicBezTo>
                    <a:pt x="1611" y="2432"/>
                    <a:pt x="1612" y="2430"/>
                    <a:pt x="1612" y="2428"/>
                  </a:cubicBezTo>
                  <a:cubicBezTo>
                    <a:pt x="1612" y="2427"/>
                    <a:pt x="1612" y="2425"/>
                    <a:pt x="1612" y="2424"/>
                  </a:cubicBezTo>
                  <a:cubicBezTo>
                    <a:pt x="1613" y="2422"/>
                    <a:pt x="1613" y="2420"/>
                    <a:pt x="1613" y="2419"/>
                  </a:cubicBezTo>
                  <a:cubicBezTo>
                    <a:pt x="1613" y="2417"/>
                    <a:pt x="1614" y="2415"/>
                    <a:pt x="1614" y="2414"/>
                  </a:cubicBezTo>
                  <a:cubicBezTo>
                    <a:pt x="1614" y="2412"/>
                    <a:pt x="1615" y="2410"/>
                    <a:pt x="1615" y="2409"/>
                  </a:cubicBezTo>
                  <a:cubicBezTo>
                    <a:pt x="1615" y="2405"/>
                    <a:pt x="1616" y="2402"/>
                    <a:pt x="1617" y="2399"/>
                  </a:cubicBezTo>
                  <a:cubicBezTo>
                    <a:pt x="1617" y="2398"/>
                    <a:pt x="1618" y="2398"/>
                    <a:pt x="1618" y="2397"/>
                  </a:cubicBezTo>
                  <a:cubicBezTo>
                    <a:pt x="1618" y="2397"/>
                    <a:pt x="1618" y="2397"/>
                    <a:pt x="1618" y="2397"/>
                  </a:cubicBezTo>
                  <a:cubicBezTo>
                    <a:pt x="1618" y="2398"/>
                    <a:pt x="1618" y="2400"/>
                    <a:pt x="1619" y="2401"/>
                  </a:cubicBezTo>
                  <a:cubicBezTo>
                    <a:pt x="1619" y="2402"/>
                    <a:pt x="1619" y="2403"/>
                    <a:pt x="1619" y="2404"/>
                  </a:cubicBezTo>
                  <a:cubicBezTo>
                    <a:pt x="1619" y="2404"/>
                    <a:pt x="1620" y="2405"/>
                    <a:pt x="1620" y="2406"/>
                  </a:cubicBezTo>
                  <a:cubicBezTo>
                    <a:pt x="1620" y="2408"/>
                    <a:pt x="1621" y="2410"/>
                    <a:pt x="1621" y="2412"/>
                  </a:cubicBezTo>
                  <a:cubicBezTo>
                    <a:pt x="1622" y="2414"/>
                    <a:pt x="1622" y="2416"/>
                    <a:pt x="1623" y="2419"/>
                  </a:cubicBezTo>
                  <a:cubicBezTo>
                    <a:pt x="1623" y="2421"/>
                    <a:pt x="1623" y="2423"/>
                    <a:pt x="1624" y="2426"/>
                  </a:cubicBezTo>
                  <a:cubicBezTo>
                    <a:pt x="1624" y="2428"/>
                    <a:pt x="1625" y="2430"/>
                    <a:pt x="1625" y="2433"/>
                  </a:cubicBezTo>
                  <a:cubicBezTo>
                    <a:pt x="1626" y="2435"/>
                    <a:pt x="1626" y="2437"/>
                    <a:pt x="1627" y="2440"/>
                  </a:cubicBezTo>
                  <a:cubicBezTo>
                    <a:pt x="1627" y="2442"/>
                    <a:pt x="1628" y="2445"/>
                    <a:pt x="1628" y="2447"/>
                  </a:cubicBezTo>
                  <a:cubicBezTo>
                    <a:pt x="1628" y="2448"/>
                    <a:pt x="1628" y="2449"/>
                    <a:pt x="1628" y="2450"/>
                  </a:cubicBezTo>
                  <a:cubicBezTo>
                    <a:pt x="1629" y="2451"/>
                    <a:pt x="1629" y="2452"/>
                    <a:pt x="1629" y="2453"/>
                  </a:cubicBezTo>
                  <a:cubicBezTo>
                    <a:pt x="1629" y="2455"/>
                    <a:pt x="1630" y="2457"/>
                    <a:pt x="1630" y="2459"/>
                  </a:cubicBezTo>
                  <a:cubicBezTo>
                    <a:pt x="1630" y="2461"/>
                    <a:pt x="1630" y="2463"/>
                    <a:pt x="1631" y="2464"/>
                  </a:cubicBezTo>
                  <a:cubicBezTo>
                    <a:pt x="1631" y="2466"/>
                    <a:pt x="1631" y="2467"/>
                    <a:pt x="1631" y="2468"/>
                  </a:cubicBezTo>
                  <a:cubicBezTo>
                    <a:pt x="1632" y="2469"/>
                    <a:pt x="1632" y="2470"/>
                    <a:pt x="1632" y="2471"/>
                  </a:cubicBezTo>
                  <a:cubicBezTo>
                    <a:pt x="1632" y="2471"/>
                    <a:pt x="1632" y="2472"/>
                    <a:pt x="1632" y="2472"/>
                  </a:cubicBezTo>
                  <a:cubicBezTo>
                    <a:pt x="1632" y="2472"/>
                    <a:pt x="1632" y="2471"/>
                    <a:pt x="1632" y="2471"/>
                  </a:cubicBezTo>
                  <a:cubicBezTo>
                    <a:pt x="1632" y="2470"/>
                    <a:pt x="1633" y="2469"/>
                    <a:pt x="1633" y="2468"/>
                  </a:cubicBezTo>
                  <a:cubicBezTo>
                    <a:pt x="1633" y="2467"/>
                    <a:pt x="1633" y="2466"/>
                    <a:pt x="1634" y="2464"/>
                  </a:cubicBezTo>
                  <a:cubicBezTo>
                    <a:pt x="1634" y="2464"/>
                    <a:pt x="1634" y="2463"/>
                    <a:pt x="1634" y="2462"/>
                  </a:cubicBezTo>
                  <a:cubicBezTo>
                    <a:pt x="1634" y="2461"/>
                    <a:pt x="1634" y="2460"/>
                    <a:pt x="1634" y="2459"/>
                  </a:cubicBezTo>
                  <a:cubicBezTo>
                    <a:pt x="1635" y="2458"/>
                    <a:pt x="1635" y="2457"/>
                    <a:pt x="1635" y="2456"/>
                  </a:cubicBezTo>
                  <a:cubicBezTo>
                    <a:pt x="1635" y="2455"/>
                    <a:pt x="1635" y="2454"/>
                    <a:pt x="1635" y="2453"/>
                  </a:cubicBezTo>
                  <a:cubicBezTo>
                    <a:pt x="1635" y="2452"/>
                    <a:pt x="1635" y="2451"/>
                    <a:pt x="1635" y="2450"/>
                  </a:cubicBezTo>
                  <a:cubicBezTo>
                    <a:pt x="1635" y="2448"/>
                    <a:pt x="1635" y="2447"/>
                    <a:pt x="1635" y="2446"/>
                  </a:cubicBezTo>
                  <a:cubicBezTo>
                    <a:pt x="1635" y="2445"/>
                    <a:pt x="1635" y="2444"/>
                    <a:pt x="1635" y="2442"/>
                  </a:cubicBezTo>
                  <a:cubicBezTo>
                    <a:pt x="1635" y="2441"/>
                    <a:pt x="1634" y="2440"/>
                    <a:pt x="1634" y="2439"/>
                  </a:cubicBezTo>
                  <a:cubicBezTo>
                    <a:pt x="1634" y="2436"/>
                    <a:pt x="1634" y="2434"/>
                    <a:pt x="1633" y="2431"/>
                  </a:cubicBezTo>
                  <a:cubicBezTo>
                    <a:pt x="1633" y="2429"/>
                    <a:pt x="1632" y="2426"/>
                    <a:pt x="1631" y="2424"/>
                  </a:cubicBezTo>
                  <a:cubicBezTo>
                    <a:pt x="1631" y="2423"/>
                    <a:pt x="1631" y="2421"/>
                    <a:pt x="1630" y="2420"/>
                  </a:cubicBezTo>
                  <a:cubicBezTo>
                    <a:pt x="1630" y="2419"/>
                    <a:pt x="1630" y="2418"/>
                    <a:pt x="1629" y="2417"/>
                  </a:cubicBezTo>
                  <a:cubicBezTo>
                    <a:pt x="1629" y="2416"/>
                    <a:pt x="1628" y="2414"/>
                    <a:pt x="1628" y="2413"/>
                  </a:cubicBezTo>
                  <a:cubicBezTo>
                    <a:pt x="1628" y="2412"/>
                    <a:pt x="1627" y="2411"/>
                    <a:pt x="1627" y="2410"/>
                  </a:cubicBezTo>
                  <a:cubicBezTo>
                    <a:pt x="1626" y="2409"/>
                    <a:pt x="1626" y="2408"/>
                    <a:pt x="1625" y="2407"/>
                  </a:cubicBezTo>
                  <a:cubicBezTo>
                    <a:pt x="1625" y="2406"/>
                    <a:pt x="1624" y="2406"/>
                    <a:pt x="1624" y="2405"/>
                  </a:cubicBezTo>
                  <a:cubicBezTo>
                    <a:pt x="1624" y="2404"/>
                    <a:pt x="1623" y="2403"/>
                    <a:pt x="1623" y="2402"/>
                  </a:cubicBezTo>
                  <a:cubicBezTo>
                    <a:pt x="1622" y="2401"/>
                    <a:pt x="1622" y="2401"/>
                    <a:pt x="1621" y="2400"/>
                  </a:cubicBezTo>
                  <a:cubicBezTo>
                    <a:pt x="1621" y="2399"/>
                    <a:pt x="1620" y="2398"/>
                    <a:pt x="1619" y="2397"/>
                  </a:cubicBezTo>
                  <a:cubicBezTo>
                    <a:pt x="1619" y="2396"/>
                    <a:pt x="1618" y="2396"/>
                    <a:pt x="1618" y="2395"/>
                  </a:cubicBezTo>
                  <a:cubicBezTo>
                    <a:pt x="1618" y="2395"/>
                    <a:pt x="1619" y="2394"/>
                    <a:pt x="1619" y="2394"/>
                  </a:cubicBezTo>
                  <a:cubicBezTo>
                    <a:pt x="1619" y="2392"/>
                    <a:pt x="1620" y="2390"/>
                    <a:pt x="1620" y="2389"/>
                  </a:cubicBezTo>
                  <a:cubicBezTo>
                    <a:pt x="1621" y="2387"/>
                    <a:pt x="1621" y="2385"/>
                    <a:pt x="1622" y="2384"/>
                  </a:cubicBezTo>
                  <a:cubicBezTo>
                    <a:pt x="1623" y="2382"/>
                    <a:pt x="1623" y="2380"/>
                    <a:pt x="1624" y="2379"/>
                  </a:cubicBezTo>
                  <a:cubicBezTo>
                    <a:pt x="1625" y="2376"/>
                    <a:pt x="1625" y="2376"/>
                    <a:pt x="1625" y="2376"/>
                  </a:cubicBezTo>
                  <a:cubicBezTo>
                    <a:pt x="1625" y="2375"/>
                    <a:pt x="1626" y="2375"/>
                    <a:pt x="1626" y="2374"/>
                  </a:cubicBezTo>
                  <a:cubicBezTo>
                    <a:pt x="1627" y="2372"/>
                    <a:pt x="1627" y="2370"/>
                    <a:pt x="1628" y="2369"/>
                  </a:cubicBezTo>
                  <a:cubicBezTo>
                    <a:pt x="1628" y="2368"/>
                    <a:pt x="1628" y="2368"/>
                    <a:pt x="1628" y="2368"/>
                  </a:cubicBezTo>
                  <a:cubicBezTo>
                    <a:pt x="1628" y="2368"/>
                    <a:pt x="1628" y="2368"/>
                    <a:pt x="1628" y="2368"/>
                  </a:cubicBezTo>
                  <a:cubicBezTo>
                    <a:pt x="1628" y="2368"/>
                    <a:pt x="1628" y="2368"/>
                    <a:pt x="1628" y="2368"/>
                  </a:cubicBezTo>
                  <a:cubicBezTo>
                    <a:pt x="1628" y="2368"/>
                    <a:pt x="1628" y="2368"/>
                    <a:pt x="1628" y="2368"/>
                  </a:cubicBezTo>
                  <a:cubicBezTo>
                    <a:pt x="1629" y="2368"/>
                    <a:pt x="1629" y="2368"/>
                    <a:pt x="1629" y="2368"/>
                  </a:cubicBezTo>
                  <a:cubicBezTo>
                    <a:pt x="1629" y="2366"/>
                    <a:pt x="1629" y="2366"/>
                    <a:pt x="1629" y="2366"/>
                  </a:cubicBezTo>
                  <a:cubicBezTo>
                    <a:pt x="1630" y="2366"/>
                    <a:pt x="1630" y="2365"/>
                    <a:pt x="1630" y="2364"/>
                  </a:cubicBezTo>
                  <a:cubicBezTo>
                    <a:pt x="1631" y="2362"/>
                    <a:pt x="1632" y="2361"/>
                    <a:pt x="1633" y="2359"/>
                  </a:cubicBezTo>
                  <a:cubicBezTo>
                    <a:pt x="1634" y="2356"/>
                    <a:pt x="1636" y="2353"/>
                    <a:pt x="1638" y="2350"/>
                  </a:cubicBezTo>
                  <a:cubicBezTo>
                    <a:pt x="1640" y="2347"/>
                    <a:pt x="1641" y="2344"/>
                    <a:pt x="1643" y="2341"/>
                  </a:cubicBezTo>
                  <a:cubicBezTo>
                    <a:pt x="1646" y="2335"/>
                    <a:pt x="1649" y="2329"/>
                    <a:pt x="1652" y="2324"/>
                  </a:cubicBezTo>
                  <a:cubicBezTo>
                    <a:pt x="1652" y="2324"/>
                    <a:pt x="1652" y="2324"/>
                    <a:pt x="1652" y="2323"/>
                  </a:cubicBezTo>
                  <a:cubicBezTo>
                    <a:pt x="1652" y="2327"/>
                    <a:pt x="1651" y="2330"/>
                    <a:pt x="1650" y="2334"/>
                  </a:cubicBezTo>
                  <a:cubicBezTo>
                    <a:pt x="1649" y="2341"/>
                    <a:pt x="1648" y="2349"/>
                    <a:pt x="1647" y="2357"/>
                  </a:cubicBezTo>
                  <a:cubicBezTo>
                    <a:pt x="1646" y="2361"/>
                    <a:pt x="1646" y="2365"/>
                    <a:pt x="1646" y="2369"/>
                  </a:cubicBezTo>
                  <a:cubicBezTo>
                    <a:pt x="1645" y="2371"/>
                    <a:pt x="1645" y="2373"/>
                    <a:pt x="1645" y="2375"/>
                  </a:cubicBezTo>
                  <a:cubicBezTo>
                    <a:pt x="1645" y="2377"/>
                    <a:pt x="1645" y="2379"/>
                    <a:pt x="1645" y="2381"/>
                  </a:cubicBezTo>
                  <a:cubicBezTo>
                    <a:pt x="1644" y="2390"/>
                    <a:pt x="1644" y="2398"/>
                    <a:pt x="1643" y="2407"/>
                  </a:cubicBezTo>
                  <a:cubicBezTo>
                    <a:pt x="1643" y="2415"/>
                    <a:pt x="1644" y="2424"/>
                    <a:pt x="1644" y="2432"/>
                  </a:cubicBezTo>
                  <a:cubicBezTo>
                    <a:pt x="1644" y="2434"/>
                    <a:pt x="1644" y="2436"/>
                    <a:pt x="1645" y="2438"/>
                  </a:cubicBezTo>
                  <a:cubicBezTo>
                    <a:pt x="1645" y="2439"/>
                    <a:pt x="1645" y="2440"/>
                    <a:pt x="1645" y="2442"/>
                  </a:cubicBezTo>
                  <a:cubicBezTo>
                    <a:pt x="1645" y="2443"/>
                    <a:pt x="1645" y="2444"/>
                    <a:pt x="1645" y="2445"/>
                  </a:cubicBezTo>
                  <a:cubicBezTo>
                    <a:pt x="1645" y="2447"/>
                    <a:pt x="1646" y="2449"/>
                    <a:pt x="1646" y="2451"/>
                  </a:cubicBezTo>
                  <a:cubicBezTo>
                    <a:pt x="1646" y="2453"/>
                    <a:pt x="1646" y="2455"/>
                    <a:pt x="1646" y="2457"/>
                  </a:cubicBezTo>
                  <a:cubicBezTo>
                    <a:pt x="1648" y="2465"/>
                    <a:pt x="1649" y="2472"/>
                    <a:pt x="1651" y="2479"/>
                  </a:cubicBezTo>
                  <a:cubicBezTo>
                    <a:pt x="1652" y="2487"/>
                    <a:pt x="1654" y="2493"/>
                    <a:pt x="1656" y="2500"/>
                  </a:cubicBezTo>
                  <a:cubicBezTo>
                    <a:pt x="1657" y="2503"/>
                    <a:pt x="1658" y="2506"/>
                    <a:pt x="1658" y="2508"/>
                  </a:cubicBezTo>
                  <a:cubicBezTo>
                    <a:pt x="1659" y="2511"/>
                    <a:pt x="1660" y="2514"/>
                    <a:pt x="1661" y="2516"/>
                  </a:cubicBezTo>
                  <a:cubicBezTo>
                    <a:pt x="1662" y="2518"/>
                    <a:pt x="1663" y="2521"/>
                    <a:pt x="1664" y="2523"/>
                  </a:cubicBezTo>
                  <a:cubicBezTo>
                    <a:pt x="1665" y="2525"/>
                    <a:pt x="1666" y="2527"/>
                    <a:pt x="1666" y="2528"/>
                  </a:cubicBezTo>
                  <a:cubicBezTo>
                    <a:pt x="1668" y="2532"/>
                    <a:pt x="1669" y="2534"/>
                    <a:pt x="1670" y="2536"/>
                  </a:cubicBezTo>
                  <a:cubicBezTo>
                    <a:pt x="1671" y="2538"/>
                    <a:pt x="1672" y="2539"/>
                    <a:pt x="1672" y="2539"/>
                  </a:cubicBezTo>
                  <a:cubicBezTo>
                    <a:pt x="1672" y="2539"/>
                    <a:pt x="1671" y="2538"/>
                    <a:pt x="1671" y="2536"/>
                  </a:cubicBezTo>
                  <a:cubicBezTo>
                    <a:pt x="1670" y="2534"/>
                    <a:pt x="1669" y="2531"/>
                    <a:pt x="1668" y="2528"/>
                  </a:cubicBezTo>
                  <a:cubicBezTo>
                    <a:pt x="1667" y="2526"/>
                    <a:pt x="1667" y="2524"/>
                    <a:pt x="1666" y="2522"/>
                  </a:cubicBezTo>
                  <a:cubicBezTo>
                    <a:pt x="1666" y="2520"/>
                    <a:pt x="1665" y="2518"/>
                    <a:pt x="1664" y="2515"/>
                  </a:cubicBezTo>
                  <a:cubicBezTo>
                    <a:pt x="1664" y="2513"/>
                    <a:pt x="1663" y="2510"/>
                    <a:pt x="1662" y="2507"/>
                  </a:cubicBezTo>
                  <a:cubicBezTo>
                    <a:pt x="1662" y="2504"/>
                    <a:pt x="1661" y="2501"/>
                    <a:pt x="1660" y="2498"/>
                  </a:cubicBezTo>
                  <a:cubicBezTo>
                    <a:pt x="1659" y="2492"/>
                    <a:pt x="1657" y="2486"/>
                    <a:pt x="1656" y="2478"/>
                  </a:cubicBezTo>
                  <a:cubicBezTo>
                    <a:pt x="1655" y="2471"/>
                    <a:pt x="1654" y="2464"/>
                    <a:pt x="1653" y="2456"/>
                  </a:cubicBezTo>
                  <a:cubicBezTo>
                    <a:pt x="1653" y="2448"/>
                    <a:pt x="1652" y="2440"/>
                    <a:pt x="1652" y="2432"/>
                  </a:cubicBezTo>
                  <a:cubicBezTo>
                    <a:pt x="1651" y="2423"/>
                    <a:pt x="1651" y="2415"/>
                    <a:pt x="1651" y="2407"/>
                  </a:cubicBezTo>
                  <a:cubicBezTo>
                    <a:pt x="1651" y="2398"/>
                    <a:pt x="1652" y="2390"/>
                    <a:pt x="1652" y="2382"/>
                  </a:cubicBezTo>
                  <a:cubicBezTo>
                    <a:pt x="1653" y="2373"/>
                    <a:pt x="1653" y="2365"/>
                    <a:pt x="1654" y="2357"/>
                  </a:cubicBezTo>
                  <a:cubicBezTo>
                    <a:pt x="1655" y="2350"/>
                    <a:pt x="1655" y="2342"/>
                    <a:pt x="1656" y="2335"/>
                  </a:cubicBezTo>
                  <a:cubicBezTo>
                    <a:pt x="1656" y="2333"/>
                    <a:pt x="1657" y="2331"/>
                    <a:pt x="1657" y="2328"/>
                  </a:cubicBezTo>
                  <a:cubicBezTo>
                    <a:pt x="1662" y="2309"/>
                    <a:pt x="1671" y="2290"/>
                    <a:pt x="1683" y="2277"/>
                  </a:cubicBezTo>
                  <a:cubicBezTo>
                    <a:pt x="1705" y="2304"/>
                    <a:pt x="1719" y="2331"/>
                    <a:pt x="1729" y="2361"/>
                  </a:cubicBezTo>
                  <a:cubicBezTo>
                    <a:pt x="1729" y="2361"/>
                    <a:pt x="1729" y="2361"/>
                    <a:pt x="1729" y="2361"/>
                  </a:cubicBezTo>
                  <a:cubicBezTo>
                    <a:pt x="1729" y="2364"/>
                    <a:pt x="1728" y="2367"/>
                    <a:pt x="1727" y="2370"/>
                  </a:cubicBezTo>
                  <a:cubicBezTo>
                    <a:pt x="1726" y="2373"/>
                    <a:pt x="1725" y="2376"/>
                    <a:pt x="1723" y="2379"/>
                  </a:cubicBezTo>
                  <a:cubicBezTo>
                    <a:pt x="1723" y="2380"/>
                    <a:pt x="1723" y="2380"/>
                    <a:pt x="1723" y="2381"/>
                  </a:cubicBezTo>
                  <a:cubicBezTo>
                    <a:pt x="1723" y="2381"/>
                    <a:pt x="1722" y="2381"/>
                    <a:pt x="1722" y="2382"/>
                  </a:cubicBezTo>
                  <a:cubicBezTo>
                    <a:pt x="1722" y="2383"/>
                    <a:pt x="1721" y="2383"/>
                    <a:pt x="1721" y="2384"/>
                  </a:cubicBezTo>
                  <a:cubicBezTo>
                    <a:pt x="1720" y="2385"/>
                    <a:pt x="1720" y="2386"/>
                    <a:pt x="1719" y="2387"/>
                  </a:cubicBezTo>
                  <a:cubicBezTo>
                    <a:pt x="1719" y="2388"/>
                    <a:pt x="1718" y="2389"/>
                    <a:pt x="1718" y="2389"/>
                  </a:cubicBezTo>
                  <a:cubicBezTo>
                    <a:pt x="1717" y="2391"/>
                    <a:pt x="1716" y="2393"/>
                    <a:pt x="1715" y="2395"/>
                  </a:cubicBezTo>
                  <a:cubicBezTo>
                    <a:pt x="1713" y="2397"/>
                    <a:pt x="1712" y="2398"/>
                    <a:pt x="1711" y="2400"/>
                  </a:cubicBezTo>
                  <a:cubicBezTo>
                    <a:pt x="1709" y="2404"/>
                    <a:pt x="1706" y="2407"/>
                    <a:pt x="1704" y="2411"/>
                  </a:cubicBezTo>
                  <a:cubicBezTo>
                    <a:pt x="1701" y="2415"/>
                    <a:pt x="1699" y="2419"/>
                    <a:pt x="1697" y="2422"/>
                  </a:cubicBezTo>
                  <a:cubicBezTo>
                    <a:pt x="1696" y="2424"/>
                    <a:pt x="1696" y="2424"/>
                    <a:pt x="1696" y="2424"/>
                  </a:cubicBezTo>
                  <a:cubicBezTo>
                    <a:pt x="1696" y="2425"/>
                    <a:pt x="1696" y="2425"/>
                    <a:pt x="1696" y="2425"/>
                  </a:cubicBezTo>
                  <a:cubicBezTo>
                    <a:pt x="1695" y="2425"/>
                    <a:pt x="1695" y="2425"/>
                    <a:pt x="1695" y="2425"/>
                  </a:cubicBezTo>
                  <a:cubicBezTo>
                    <a:pt x="1695" y="2426"/>
                    <a:pt x="1694" y="2427"/>
                    <a:pt x="1694" y="2428"/>
                  </a:cubicBezTo>
                  <a:cubicBezTo>
                    <a:pt x="1693" y="2429"/>
                    <a:pt x="1693" y="2430"/>
                    <a:pt x="1692" y="2431"/>
                  </a:cubicBezTo>
                  <a:cubicBezTo>
                    <a:pt x="1692" y="2432"/>
                    <a:pt x="1691" y="2433"/>
                    <a:pt x="1691" y="2434"/>
                  </a:cubicBezTo>
                  <a:cubicBezTo>
                    <a:pt x="1689" y="2438"/>
                    <a:pt x="1688" y="2442"/>
                    <a:pt x="1687" y="2446"/>
                  </a:cubicBezTo>
                  <a:cubicBezTo>
                    <a:pt x="1687" y="2448"/>
                    <a:pt x="1686" y="2450"/>
                    <a:pt x="1686" y="2452"/>
                  </a:cubicBezTo>
                  <a:cubicBezTo>
                    <a:pt x="1686" y="2453"/>
                    <a:pt x="1685" y="2455"/>
                    <a:pt x="1685" y="2457"/>
                  </a:cubicBezTo>
                  <a:cubicBezTo>
                    <a:pt x="1685" y="2459"/>
                    <a:pt x="1685" y="2460"/>
                    <a:pt x="1685" y="2462"/>
                  </a:cubicBezTo>
                  <a:cubicBezTo>
                    <a:pt x="1685" y="2463"/>
                    <a:pt x="1685" y="2463"/>
                    <a:pt x="1685" y="2464"/>
                  </a:cubicBezTo>
                  <a:cubicBezTo>
                    <a:pt x="1685" y="2465"/>
                    <a:pt x="1685" y="2465"/>
                    <a:pt x="1685" y="2466"/>
                  </a:cubicBezTo>
                  <a:cubicBezTo>
                    <a:pt x="1685" y="2469"/>
                    <a:pt x="1686" y="2471"/>
                    <a:pt x="1686" y="2473"/>
                  </a:cubicBezTo>
                  <a:cubicBezTo>
                    <a:pt x="1687" y="2474"/>
                    <a:pt x="1687" y="2475"/>
                    <a:pt x="1687" y="2476"/>
                  </a:cubicBezTo>
                  <a:cubicBezTo>
                    <a:pt x="1687" y="2476"/>
                    <a:pt x="1687" y="2477"/>
                    <a:pt x="1688" y="2478"/>
                  </a:cubicBezTo>
                  <a:cubicBezTo>
                    <a:pt x="1688" y="2479"/>
                    <a:pt x="1688" y="2479"/>
                    <a:pt x="1688" y="2479"/>
                  </a:cubicBezTo>
                  <a:cubicBezTo>
                    <a:pt x="1688" y="2479"/>
                    <a:pt x="1688" y="2479"/>
                    <a:pt x="1688" y="2477"/>
                  </a:cubicBezTo>
                  <a:cubicBezTo>
                    <a:pt x="1688" y="2477"/>
                    <a:pt x="1688" y="2476"/>
                    <a:pt x="1688" y="2476"/>
                  </a:cubicBezTo>
                  <a:cubicBezTo>
                    <a:pt x="1688" y="2475"/>
                    <a:pt x="1688" y="2474"/>
                    <a:pt x="1688" y="2473"/>
                  </a:cubicBezTo>
                  <a:cubicBezTo>
                    <a:pt x="1688" y="2471"/>
                    <a:pt x="1688" y="2469"/>
                    <a:pt x="1688" y="2466"/>
                  </a:cubicBezTo>
                  <a:cubicBezTo>
                    <a:pt x="1688" y="2465"/>
                    <a:pt x="1688" y="2464"/>
                    <a:pt x="1689" y="2462"/>
                  </a:cubicBezTo>
                  <a:cubicBezTo>
                    <a:pt x="1689" y="2461"/>
                    <a:pt x="1689" y="2459"/>
                    <a:pt x="1690" y="2458"/>
                  </a:cubicBezTo>
                  <a:cubicBezTo>
                    <a:pt x="1690" y="2454"/>
                    <a:pt x="1691" y="2451"/>
                    <a:pt x="1693" y="2448"/>
                  </a:cubicBezTo>
                  <a:cubicBezTo>
                    <a:pt x="1694" y="2444"/>
                    <a:pt x="1696" y="2441"/>
                    <a:pt x="1697" y="2437"/>
                  </a:cubicBezTo>
                  <a:cubicBezTo>
                    <a:pt x="1698" y="2436"/>
                    <a:pt x="1698" y="2435"/>
                    <a:pt x="1699" y="2434"/>
                  </a:cubicBezTo>
                  <a:cubicBezTo>
                    <a:pt x="1699" y="2434"/>
                    <a:pt x="1700" y="2433"/>
                    <a:pt x="1700" y="2432"/>
                  </a:cubicBezTo>
                  <a:cubicBezTo>
                    <a:pt x="1701" y="2431"/>
                    <a:pt x="1701" y="2430"/>
                    <a:pt x="1702" y="2429"/>
                  </a:cubicBezTo>
                  <a:cubicBezTo>
                    <a:pt x="1702" y="2428"/>
                    <a:pt x="1702" y="2428"/>
                    <a:pt x="1702" y="2428"/>
                  </a:cubicBezTo>
                  <a:cubicBezTo>
                    <a:pt x="1703" y="2428"/>
                    <a:pt x="1703" y="2428"/>
                    <a:pt x="1703" y="2428"/>
                  </a:cubicBezTo>
                  <a:cubicBezTo>
                    <a:pt x="1703" y="2426"/>
                    <a:pt x="1703" y="2426"/>
                    <a:pt x="1703" y="2426"/>
                  </a:cubicBezTo>
                  <a:cubicBezTo>
                    <a:pt x="1706" y="2423"/>
                    <a:pt x="1708" y="2419"/>
                    <a:pt x="1710" y="2415"/>
                  </a:cubicBezTo>
                  <a:cubicBezTo>
                    <a:pt x="1713" y="2412"/>
                    <a:pt x="1715" y="2408"/>
                    <a:pt x="1718" y="2404"/>
                  </a:cubicBezTo>
                  <a:cubicBezTo>
                    <a:pt x="1719" y="2402"/>
                    <a:pt x="1720" y="2400"/>
                    <a:pt x="1721" y="2399"/>
                  </a:cubicBezTo>
                  <a:cubicBezTo>
                    <a:pt x="1721" y="2398"/>
                    <a:pt x="1722" y="2397"/>
                    <a:pt x="1722" y="2396"/>
                  </a:cubicBezTo>
                  <a:cubicBezTo>
                    <a:pt x="1723" y="2395"/>
                    <a:pt x="1723" y="2394"/>
                    <a:pt x="1724" y="2393"/>
                  </a:cubicBezTo>
                  <a:cubicBezTo>
                    <a:pt x="1725" y="2391"/>
                    <a:pt x="1726" y="2389"/>
                    <a:pt x="1727" y="2387"/>
                  </a:cubicBezTo>
                  <a:cubicBezTo>
                    <a:pt x="1727" y="2386"/>
                    <a:pt x="1727" y="2385"/>
                    <a:pt x="1728" y="2384"/>
                  </a:cubicBezTo>
                  <a:cubicBezTo>
                    <a:pt x="1728" y="2384"/>
                    <a:pt x="1728" y="2383"/>
                    <a:pt x="1728" y="2383"/>
                  </a:cubicBezTo>
                  <a:cubicBezTo>
                    <a:pt x="1729" y="2383"/>
                    <a:pt x="1729" y="2382"/>
                    <a:pt x="1729" y="2382"/>
                  </a:cubicBezTo>
                  <a:cubicBezTo>
                    <a:pt x="1730" y="2378"/>
                    <a:pt x="1731" y="2374"/>
                    <a:pt x="1732" y="2371"/>
                  </a:cubicBezTo>
                  <a:cubicBezTo>
                    <a:pt x="1732" y="2370"/>
                    <a:pt x="1732" y="2369"/>
                    <a:pt x="1732" y="2368"/>
                  </a:cubicBezTo>
                  <a:cubicBezTo>
                    <a:pt x="1734" y="2372"/>
                    <a:pt x="1735" y="2376"/>
                    <a:pt x="1736" y="2380"/>
                  </a:cubicBezTo>
                  <a:cubicBezTo>
                    <a:pt x="1736" y="2381"/>
                    <a:pt x="1736" y="2382"/>
                    <a:pt x="1736" y="2383"/>
                  </a:cubicBezTo>
                  <a:cubicBezTo>
                    <a:pt x="1736" y="2388"/>
                    <a:pt x="1736" y="2392"/>
                    <a:pt x="1735" y="2397"/>
                  </a:cubicBezTo>
                  <a:cubicBezTo>
                    <a:pt x="1735" y="2399"/>
                    <a:pt x="1734" y="2402"/>
                    <a:pt x="1734" y="2404"/>
                  </a:cubicBezTo>
                  <a:cubicBezTo>
                    <a:pt x="1734" y="2405"/>
                    <a:pt x="1733" y="2406"/>
                    <a:pt x="1733" y="2408"/>
                  </a:cubicBezTo>
                  <a:cubicBezTo>
                    <a:pt x="1733" y="2409"/>
                    <a:pt x="1732" y="2410"/>
                    <a:pt x="1732" y="2411"/>
                  </a:cubicBezTo>
                  <a:cubicBezTo>
                    <a:pt x="1731" y="2414"/>
                    <a:pt x="1731" y="2416"/>
                    <a:pt x="1730" y="2419"/>
                  </a:cubicBezTo>
                  <a:cubicBezTo>
                    <a:pt x="1729" y="2421"/>
                    <a:pt x="1728" y="2424"/>
                    <a:pt x="1727" y="2427"/>
                  </a:cubicBezTo>
                  <a:cubicBezTo>
                    <a:pt x="1725" y="2432"/>
                    <a:pt x="1723" y="2437"/>
                    <a:pt x="1721" y="2443"/>
                  </a:cubicBezTo>
                  <a:cubicBezTo>
                    <a:pt x="1721" y="2445"/>
                    <a:pt x="1720" y="2448"/>
                    <a:pt x="1719" y="2451"/>
                  </a:cubicBezTo>
                  <a:cubicBezTo>
                    <a:pt x="1718" y="2453"/>
                    <a:pt x="1718" y="2453"/>
                    <a:pt x="1718" y="2453"/>
                  </a:cubicBezTo>
                  <a:cubicBezTo>
                    <a:pt x="1718" y="2455"/>
                    <a:pt x="1718" y="2455"/>
                    <a:pt x="1718" y="2455"/>
                  </a:cubicBezTo>
                  <a:cubicBezTo>
                    <a:pt x="1717" y="2456"/>
                    <a:pt x="1717" y="2458"/>
                    <a:pt x="1717" y="2459"/>
                  </a:cubicBezTo>
                  <a:cubicBezTo>
                    <a:pt x="1715" y="2465"/>
                    <a:pt x="1714" y="2470"/>
                    <a:pt x="1713" y="2476"/>
                  </a:cubicBezTo>
                  <a:cubicBezTo>
                    <a:pt x="1713" y="2481"/>
                    <a:pt x="1712" y="2486"/>
                    <a:pt x="1712" y="2491"/>
                  </a:cubicBezTo>
                  <a:cubicBezTo>
                    <a:pt x="1712" y="2494"/>
                    <a:pt x="1712" y="2496"/>
                    <a:pt x="1712" y="2498"/>
                  </a:cubicBezTo>
                  <a:cubicBezTo>
                    <a:pt x="1712" y="2501"/>
                    <a:pt x="1712" y="2503"/>
                    <a:pt x="1712" y="2505"/>
                  </a:cubicBezTo>
                  <a:cubicBezTo>
                    <a:pt x="1712" y="2510"/>
                    <a:pt x="1713" y="2513"/>
                    <a:pt x="1714" y="2517"/>
                  </a:cubicBezTo>
                  <a:cubicBezTo>
                    <a:pt x="1715" y="2520"/>
                    <a:pt x="1717" y="2523"/>
                    <a:pt x="1718" y="2525"/>
                  </a:cubicBezTo>
                  <a:cubicBezTo>
                    <a:pt x="1719" y="2526"/>
                    <a:pt x="1719" y="2526"/>
                    <a:pt x="1719" y="2527"/>
                  </a:cubicBezTo>
                  <a:cubicBezTo>
                    <a:pt x="1720" y="2527"/>
                    <a:pt x="1720" y="2528"/>
                    <a:pt x="1720" y="2528"/>
                  </a:cubicBezTo>
                  <a:cubicBezTo>
                    <a:pt x="1721" y="2529"/>
                    <a:pt x="1721" y="2529"/>
                    <a:pt x="1722" y="2530"/>
                  </a:cubicBezTo>
                  <a:cubicBezTo>
                    <a:pt x="1723" y="2531"/>
                    <a:pt x="1723" y="2531"/>
                    <a:pt x="1723" y="2531"/>
                  </a:cubicBezTo>
                  <a:cubicBezTo>
                    <a:pt x="1723" y="2531"/>
                    <a:pt x="1723" y="2531"/>
                    <a:pt x="1722" y="2530"/>
                  </a:cubicBezTo>
                  <a:cubicBezTo>
                    <a:pt x="1722" y="2529"/>
                    <a:pt x="1721" y="2528"/>
                    <a:pt x="1721" y="2528"/>
                  </a:cubicBezTo>
                  <a:cubicBezTo>
                    <a:pt x="1721" y="2527"/>
                    <a:pt x="1721" y="2527"/>
                    <a:pt x="1720" y="2526"/>
                  </a:cubicBezTo>
                  <a:cubicBezTo>
                    <a:pt x="1720" y="2526"/>
                    <a:pt x="1720" y="2525"/>
                    <a:pt x="1720" y="2525"/>
                  </a:cubicBezTo>
                  <a:cubicBezTo>
                    <a:pt x="1719" y="2522"/>
                    <a:pt x="1718" y="2520"/>
                    <a:pt x="1717" y="2516"/>
                  </a:cubicBezTo>
                  <a:cubicBezTo>
                    <a:pt x="1717" y="2513"/>
                    <a:pt x="1717" y="2509"/>
                    <a:pt x="1717" y="2505"/>
                  </a:cubicBezTo>
                  <a:cubicBezTo>
                    <a:pt x="1717" y="2503"/>
                    <a:pt x="1717" y="2501"/>
                    <a:pt x="1717" y="2499"/>
                  </a:cubicBezTo>
                  <a:cubicBezTo>
                    <a:pt x="1717" y="2496"/>
                    <a:pt x="1717" y="2494"/>
                    <a:pt x="1718" y="2492"/>
                  </a:cubicBezTo>
                  <a:cubicBezTo>
                    <a:pt x="1718" y="2487"/>
                    <a:pt x="1719" y="2482"/>
                    <a:pt x="1720" y="2477"/>
                  </a:cubicBezTo>
                  <a:cubicBezTo>
                    <a:pt x="1721" y="2474"/>
                    <a:pt x="1721" y="2472"/>
                    <a:pt x="1722" y="2469"/>
                  </a:cubicBezTo>
                  <a:cubicBezTo>
                    <a:pt x="1723" y="2466"/>
                    <a:pt x="1723" y="2464"/>
                    <a:pt x="1724" y="2461"/>
                  </a:cubicBezTo>
                  <a:cubicBezTo>
                    <a:pt x="1724" y="2460"/>
                    <a:pt x="1725" y="2458"/>
                    <a:pt x="1725" y="2457"/>
                  </a:cubicBezTo>
                  <a:cubicBezTo>
                    <a:pt x="1725" y="2456"/>
                    <a:pt x="1726" y="2454"/>
                    <a:pt x="1726" y="2453"/>
                  </a:cubicBezTo>
                  <a:cubicBezTo>
                    <a:pt x="1727" y="2450"/>
                    <a:pt x="1728" y="2448"/>
                    <a:pt x="1729" y="2445"/>
                  </a:cubicBezTo>
                  <a:cubicBezTo>
                    <a:pt x="1731" y="2440"/>
                    <a:pt x="1733" y="2435"/>
                    <a:pt x="1734" y="2429"/>
                  </a:cubicBezTo>
                  <a:cubicBezTo>
                    <a:pt x="1735" y="2426"/>
                    <a:pt x="1736" y="2424"/>
                    <a:pt x="1737" y="2421"/>
                  </a:cubicBezTo>
                  <a:cubicBezTo>
                    <a:pt x="1738" y="2418"/>
                    <a:pt x="1738" y="2416"/>
                    <a:pt x="1739" y="2413"/>
                  </a:cubicBezTo>
                  <a:cubicBezTo>
                    <a:pt x="1739" y="2412"/>
                    <a:pt x="1739" y="2410"/>
                    <a:pt x="1740" y="2409"/>
                  </a:cubicBezTo>
                  <a:cubicBezTo>
                    <a:pt x="1740" y="2408"/>
                    <a:pt x="1740" y="2406"/>
                    <a:pt x="1740" y="2405"/>
                  </a:cubicBezTo>
                  <a:cubicBezTo>
                    <a:pt x="1741" y="2402"/>
                    <a:pt x="1741" y="2400"/>
                    <a:pt x="1741" y="2397"/>
                  </a:cubicBezTo>
                  <a:cubicBezTo>
                    <a:pt x="1741" y="2397"/>
                    <a:pt x="1741" y="2396"/>
                    <a:pt x="1741" y="2396"/>
                  </a:cubicBezTo>
                  <a:cubicBezTo>
                    <a:pt x="1747" y="2417"/>
                    <a:pt x="1753" y="2439"/>
                    <a:pt x="1759" y="2464"/>
                  </a:cubicBezTo>
                  <a:cubicBezTo>
                    <a:pt x="1759" y="2467"/>
                    <a:pt x="1759" y="2470"/>
                    <a:pt x="1759" y="2474"/>
                  </a:cubicBezTo>
                  <a:cubicBezTo>
                    <a:pt x="1759" y="2481"/>
                    <a:pt x="1759" y="2488"/>
                    <a:pt x="1758" y="2495"/>
                  </a:cubicBezTo>
                  <a:cubicBezTo>
                    <a:pt x="1758" y="2503"/>
                    <a:pt x="1757" y="2510"/>
                    <a:pt x="1756" y="2517"/>
                  </a:cubicBezTo>
                  <a:cubicBezTo>
                    <a:pt x="1755" y="2525"/>
                    <a:pt x="1754" y="2532"/>
                    <a:pt x="1752" y="2539"/>
                  </a:cubicBezTo>
                  <a:cubicBezTo>
                    <a:pt x="1750" y="2546"/>
                    <a:pt x="1748" y="2553"/>
                    <a:pt x="1746" y="2560"/>
                  </a:cubicBezTo>
                  <a:cubicBezTo>
                    <a:pt x="1744" y="2567"/>
                    <a:pt x="1742" y="2573"/>
                    <a:pt x="1740" y="2579"/>
                  </a:cubicBezTo>
                  <a:cubicBezTo>
                    <a:pt x="1737" y="2585"/>
                    <a:pt x="1735" y="2591"/>
                    <a:pt x="1733" y="2596"/>
                  </a:cubicBezTo>
                  <a:cubicBezTo>
                    <a:pt x="1732" y="2598"/>
                    <a:pt x="1730" y="2601"/>
                    <a:pt x="1729" y="2603"/>
                  </a:cubicBezTo>
                  <a:cubicBezTo>
                    <a:pt x="1728" y="2605"/>
                    <a:pt x="1727" y="2608"/>
                    <a:pt x="1726" y="2610"/>
                  </a:cubicBezTo>
                  <a:cubicBezTo>
                    <a:pt x="1725" y="2612"/>
                    <a:pt x="1724" y="2614"/>
                    <a:pt x="1723" y="2615"/>
                  </a:cubicBezTo>
                  <a:cubicBezTo>
                    <a:pt x="1722" y="2617"/>
                    <a:pt x="1721" y="2619"/>
                    <a:pt x="1720" y="2620"/>
                  </a:cubicBezTo>
                  <a:cubicBezTo>
                    <a:pt x="1719" y="2623"/>
                    <a:pt x="1717" y="2625"/>
                    <a:pt x="1716" y="2627"/>
                  </a:cubicBezTo>
                  <a:cubicBezTo>
                    <a:pt x="1715" y="2628"/>
                    <a:pt x="1715" y="2629"/>
                    <a:pt x="1715" y="2629"/>
                  </a:cubicBezTo>
                  <a:cubicBezTo>
                    <a:pt x="1715" y="2629"/>
                    <a:pt x="1715" y="2628"/>
                    <a:pt x="1717" y="2627"/>
                  </a:cubicBezTo>
                  <a:cubicBezTo>
                    <a:pt x="1718" y="2626"/>
                    <a:pt x="1719" y="2624"/>
                    <a:pt x="1721" y="2621"/>
                  </a:cubicBezTo>
                  <a:cubicBezTo>
                    <a:pt x="1722" y="2620"/>
                    <a:pt x="1724" y="2618"/>
                    <a:pt x="1725" y="2617"/>
                  </a:cubicBezTo>
                  <a:cubicBezTo>
                    <a:pt x="1726" y="2615"/>
                    <a:pt x="1727" y="2613"/>
                    <a:pt x="1729" y="2611"/>
                  </a:cubicBezTo>
                  <a:cubicBezTo>
                    <a:pt x="1730" y="2609"/>
                    <a:pt x="1731" y="2607"/>
                    <a:pt x="1733" y="2605"/>
                  </a:cubicBezTo>
                  <a:cubicBezTo>
                    <a:pt x="1734" y="2603"/>
                    <a:pt x="1735" y="2600"/>
                    <a:pt x="1737" y="2598"/>
                  </a:cubicBezTo>
                  <a:cubicBezTo>
                    <a:pt x="1738" y="2595"/>
                    <a:pt x="1740" y="2593"/>
                    <a:pt x="1741" y="2590"/>
                  </a:cubicBezTo>
                  <a:cubicBezTo>
                    <a:pt x="1742" y="2587"/>
                    <a:pt x="1744" y="2584"/>
                    <a:pt x="1745" y="2581"/>
                  </a:cubicBezTo>
                  <a:cubicBezTo>
                    <a:pt x="1748" y="2575"/>
                    <a:pt x="1751" y="2569"/>
                    <a:pt x="1753" y="2562"/>
                  </a:cubicBezTo>
                  <a:cubicBezTo>
                    <a:pt x="1754" y="2561"/>
                    <a:pt x="1754" y="2559"/>
                    <a:pt x="1755" y="2557"/>
                  </a:cubicBezTo>
                  <a:cubicBezTo>
                    <a:pt x="1755" y="2555"/>
                    <a:pt x="1756" y="2554"/>
                    <a:pt x="1756" y="2552"/>
                  </a:cubicBezTo>
                  <a:cubicBezTo>
                    <a:pt x="1758" y="2548"/>
                    <a:pt x="1758" y="2545"/>
                    <a:pt x="1759" y="2541"/>
                  </a:cubicBezTo>
                  <a:cubicBezTo>
                    <a:pt x="1761" y="2534"/>
                    <a:pt x="1763" y="2526"/>
                    <a:pt x="1764" y="2518"/>
                  </a:cubicBezTo>
                  <a:cubicBezTo>
                    <a:pt x="1765" y="2511"/>
                    <a:pt x="1766" y="2503"/>
                    <a:pt x="1766" y="2496"/>
                  </a:cubicBezTo>
                  <a:cubicBezTo>
                    <a:pt x="1766" y="2492"/>
                    <a:pt x="1766" y="2488"/>
                    <a:pt x="1766" y="2484"/>
                  </a:cubicBezTo>
                  <a:cubicBezTo>
                    <a:pt x="1766" y="2483"/>
                    <a:pt x="1766" y="2481"/>
                    <a:pt x="1766" y="2479"/>
                  </a:cubicBezTo>
                  <a:cubicBezTo>
                    <a:pt x="1766" y="2477"/>
                    <a:pt x="1766" y="2475"/>
                    <a:pt x="1766" y="2473"/>
                  </a:cubicBezTo>
                  <a:cubicBezTo>
                    <a:pt x="1765" y="2466"/>
                    <a:pt x="1765" y="2459"/>
                    <a:pt x="1764" y="2453"/>
                  </a:cubicBezTo>
                  <a:cubicBezTo>
                    <a:pt x="1763" y="2449"/>
                    <a:pt x="1763" y="2446"/>
                    <a:pt x="1762" y="2443"/>
                  </a:cubicBezTo>
                  <a:cubicBezTo>
                    <a:pt x="1762" y="2442"/>
                    <a:pt x="1762" y="2440"/>
                    <a:pt x="1761" y="2439"/>
                  </a:cubicBezTo>
                  <a:cubicBezTo>
                    <a:pt x="1761" y="2437"/>
                    <a:pt x="1761" y="2436"/>
                    <a:pt x="1760" y="2435"/>
                  </a:cubicBezTo>
                  <a:cubicBezTo>
                    <a:pt x="1760" y="2434"/>
                    <a:pt x="1760" y="2434"/>
                    <a:pt x="1760" y="2433"/>
                  </a:cubicBezTo>
                  <a:cubicBezTo>
                    <a:pt x="1756" y="2400"/>
                    <a:pt x="1749" y="2367"/>
                    <a:pt x="1737" y="2339"/>
                  </a:cubicBezTo>
                  <a:cubicBezTo>
                    <a:pt x="1736" y="2338"/>
                    <a:pt x="1735" y="2337"/>
                    <a:pt x="1735" y="2335"/>
                  </a:cubicBezTo>
                  <a:cubicBezTo>
                    <a:pt x="1736" y="2337"/>
                    <a:pt x="1737" y="2340"/>
                    <a:pt x="1739" y="2342"/>
                  </a:cubicBezTo>
                  <a:cubicBezTo>
                    <a:pt x="1740" y="2344"/>
                    <a:pt x="1741" y="2345"/>
                    <a:pt x="1742" y="2347"/>
                  </a:cubicBezTo>
                  <a:cubicBezTo>
                    <a:pt x="1743" y="2349"/>
                    <a:pt x="1744" y="2351"/>
                    <a:pt x="1745" y="2353"/>
                  </a:cubicBezTo>
                  <a:cubicBezTo>
                    <a:pt x="1747" y="2356"/>
                    <a:pt x="1750" y="2360"/>
                    <a:pt x="1752" y="2363"/>
                  </a:cubicBezTo>
                  <a:cubicBezTo>
                    <a:pt x="1754" y="2367"/>
                    <a:pt x="1757" y="2371"/>
                    <a:pt x="1759" y="2374"/>
                  </a:cubicBezTo>
                  <a:cubicBezTo>
                    <a:pt x="1761" y="2378"/>
                    <a:pt x="1763" y="2381"/>
                    <a:pt x="1765" y="2384"/>
                  </a:cubicBezTo>
                  <a:cubicBezTo>
                    <a:pt x="1768" y="2388"/>
                    <a:pt x="1770" y="2391"/>
                    <a:pt x="1772" y="2394"/>
                  </a:cubicBezTo>
                  <a:cubicBezTo>
                    <a:pt x="1773" y="2396"/>
                    <a:pt x="1774" y="2397"/>
                    <a:pt x="1775" y="2399"/>
                  </a:cubicBezTo>
                  <a:cubicBezTo>
                    <a:pt x="1775" y="2399"/>
                    <a:pt x="1776" y="2400"/>
                    <a:pt x="1776" y="2401"/>
                  </a:cubicBezTo>
                  <a:cubicBezTo>
                    <a:pt x="1777" y="2401"/>
                    <a:pt x="1777" y="2402"/>
                    <a:pt x="1778" y="2403"/>
                  </a:cubicBezTo>
                  <a:cubicBezTo>
                    <a:pt x="1779" y="2405"/>
                    <a:pt x="1781" y="2408"/>
                    <a:pt x="1782" y="2410"/>
                  </a:cubicBezTo>
                  <a:cubicBezTo>
                    <a:pt x="1783" y="2412"/>
                    <a:pt x="1784" y="2414"/>
                    <a:pt x="1784" y="2416"/>
                  </a:cubicBezTo>
                  <a:cubicBezTo>
                    <a:pt x="1785" y="2418"/>
                    <a:pt x="1785" y="2419"/>
                    <a:pt x="1785" y="2420"/>
                  </a:cubicBezTo>
                  <a:cubicBezTo>
                    <a:pt x="1785" y="2421"/>
                    <a:pt x="1785" y="2422"/>
                    <a:pt x="1785" y="2422"/>
                  </a:cubicBezTo>
                  <a:cubicBezTo>
                    <a:pt x="1785" y="2422"/>
                    <a:pt x="1785" y="2421"/>
                    <a:pt x="1785" y="2420"/>
                  </a:cubicBezTo>
                  <a:cubicBezTo>
                    <a:pt x="1785" y="2419"/>
                    <a:pt x="1786" y="2418"/>
                    <a:pt x="1786" y="2416"/>
                  </a:cubicBezTo>
                  <a:cubicBezTo>
                    <a:pt x="1786" y="2414"/>
                    <a:pt x="1786" y="2412"/>
                    <a:pt x="1785" y="2409"/>
                  </a:cubicBezTo>
                  <a:cubicBezTo>
                    <a:pt x="1784" y="2406"/>
                    <a:pt x="1783" y="2403"/>
                    <a:pt x="1782" y="2400"/>
                  </a:cubicBezTo>
                  <a:cubicBezTo>
                    <a:pt x="1780" y="2397"/>
                    <a:pt x="1779" y="2394"/>
                    <a:pt x="1777" y="2391"/>
                  </a:cubicBezTo>
                  <a:cubicBezTo>
                    <a:pt x="1775" y="2388"/>
                    <a:pt x="1773" y="2384"/>
                    <a:pt x="1772" y="2381"/>
                  </a:cubicBezTo>
                  <a:cubicBezTo>
                    <a:pt x="1771" y="2379"/>
                    <a:pt x="1770" y="2377"/>
                    <a:pt x="1768" y="2376"/>
                  </a:cubicBezTo>
                  <a:cubicBezTo>
                    <a:pt x="1767" y="2374"/>
                    <a:pt x="1766" y="2372"/>
                    <a:pt x="1765" y="2370"/>
                  </a:cubicBezTo>
                  <a:cubicBezTo>
                    <a:pt x="1763" y="2366"/>
                    <a:pt x="1761" y="2363"/>
                    <a:pt x="1759" y="2359"/>
                  </a:cubicBezTo>
                  <a:cubicBezTo>
                    <a:pt x="1756" y="2356"/>
                    <a:pt x="1754" y="2352"/>
                    <a:pt x="1752" y="2348"/>
                  </a:cubicBezTo>
                  <a:cubicBezTo>
                    <a:pt x="1749" y="2345"/>
                    <a:pt x="1747" y="2341"/>
                    <a:pt x="1745" y="2338"/>
                  </a:cubicBezTo>
                  <a:cubicBezTo>
                    <a:pt x="1742" y="2335"/>
                    <a:pt x="1740" y="2332"/>
                    <a:pt x="1738" y="2329"/>
                  </a:cubicBezTo>
                  <a:cubicBezTo>
                    <a:pt x="1736" y="2326"/>
                    <a:pt x="1734" y="2323"/>
                    <a:pt x="1732" y="2321"/>
                  </a:cubicBezTo>
                  <a:cubicBezTo>
                    <a:pt x="1728" y="2316"/>
                    <a:pt x="1725" y="2313"/>
                    <a:pt x="1723" y="2310"/>
                  </a:cubicBezTo>
                  <a:cubicBezTo>
                    <a:pt x="1715" y="2294"/>
                    <a:pt x="1707" y="2278"/>
                    <a:pt x="1699" y="2261"/>
                  </a:cubicBezTo>
                  <a:cubicBezTo>
                    <a:pt x="1699" y="2261"/>
                    <a:pt x="1699" y="2261"/>
                    <a:pt x="1699" y="2261"/>
                  </a:cubicBezTo>
                  <a:cubicBezTo>
                    <a:pt x="1701" y="2263"/>
                    <a:pt x="1702" y="2264"/>
                    <a:pt x="1703" y="2265"/>
                  </a:cubicBezTo>
                  <a:cubicBezTo>
                    <a:pt x="1706" y="2267"/>
                    <a:pt x="1709" y="2270"/>
                    <a:pt x="1711" y="2272"/>
                  </a:cubicBezTo>
                  <a:cubicBezTo>
                    <a:pt x="1714" y="2274"/>
                    <a:pt x="1717" y="2276"/>
                    <a:pt x="1720" y="2279"/>
                  </a:cubicBezTo>
                  <a:cubicBezTo>
                    <a:pt x="1726" y="2283"/>
                    <a:pt x="1732" y="2287"/>
                    <a:pt x="1737" y="2291"/>
                  </a:cubicBezTo>
                  <a:cubicBezTo>
                    <a:pt x="1740" y="2293"/>
                    <a:pt x="1743" y="2295"/>
                    <a:pt x="1745" y="2297"/>
                  </a:cubicBezTo>
                  <a:cubicBezTo>
                    <a:pt x="1748" y="2299"/>
                    <a:pt x="1750" y="2301"/>
                    <a:pt x="1752" y="2304"/>
                  </a:cubicBezTo>
                  <a:cubicBezTo>
                    <a:pt x="1752" y="2304"/>
                    <a:pt x="1753" y="2305"/>
                    <a:pt x="1753" y="2305"/>
                  </a:cubicBezTo>
                  <a:cubicBezTo>
                    <a:pt x="1754" y="2306"/>
                    <a:pt x="1754" y="2307"/>
                    <a:pt x="1755" y="2307"/>
                  </a:cubicBezTo>
                  <a:cubicBezTo>
                    <a:pt x="1756" y="2309"/>
                    <a:pt x="1757" y="2310"/>
                    <a:pt x="1758" y="2311"/>
                  </a:cubicBezTo>
                  <a:cubicBezTo>
                    <a:pt x="1758" y="2312"/>
                    <a:pt x="1758" y="2312"/>
                    <a:pt x="1758" y="2312"/>
                  </a:cubicBezTo>
                  <a:cubicBezTo>
                    <a:pt x="1759" y="2313"/>
                    <a:pt x="1759" y="2313"/>
                    <a:pt x="1759" y="2313"/>
                  </a:cubicBezTo>
                  <a:cubicBezTo>
                    <a:pt x="1759" y="2314"/>
                    <a:pt x="1760" y="2314"/>
                    <a:pt x="1760" y="2315"/>
                  </a:cubicBezTo>
                  <a:cubicBezTo>
                    <a:pt x="1761" y="2316"/>
                    <a:pt x="1761" y="2317"/>
                    <a:pt x="1762" y="2319"/>
                  </a:cubicBezTo>
                  <a:cubicBezTo>
                    <a:pt x="1765" y="2324"/>
                    <a:pt x="1767" y="2329"/>
                    <a:pt x="1768" y="2334"/>
                  </a:cubicBezTo>
                  <a:cubicBezTo>
                    <a:pt x="1770" y="2339"/>
                    <a:pt x="1771" y="2344"/>
                    <a:pt x="1772" y="2348"/>
                  </a:cubicBezTo>
                  <a:cubicBezTo>
                    <a:pt x="1773" y="2352"/>
                    <a:pt x="1774" y="2356"/>
                    <a:pt x="1774" y="2359"/>
                  </a:cubicBezTo>
                  <a:cubicBezTo>
                    <a:pt x="1775" y="2362"/>
                    <a:pt x="1776" y="2364"/>
                    <a:pt x="1776" y="2366"/>
                  </a:cubicBezTo>
                  <a:cubicBezTo>
                    <a:pt x="1776" y="2367"/>
                    <a:pt x="1776" y="2368"/>
                    <a:pt x="1776" y="2368"/>
                  </a:cubicBezTo>
                  <a:cubicBezTo>
                    <a:pt x="1776" y="2368"/>
                    <a:pt x="1776" y="2367"/>
                    <a:pt x="1776" y="2366"/>
                  </a:cubicBezTo>
                  <a:cubicBezTo>
                    <a:pt x="1776" y="2364"/>
                    <a:pt x="1776" y="2362"/>
                    <a:pt x="1776" y="2359"/>
                  </a:cubicBezTo>
                  <a:cubicBezTo>
                    <a:pt x="1776" y="2355"/>
                    <a:pt x="1776" y="2352"/>
                    <a:pt x="1775" y="2347"/>
                  </a:cubicBezTo>
                  <a:cubicBezTo>
                    <a:pt x="1775" y="2343"/>
                    <a:pt x="1774" y="2338"/>
                    <a:pt x="1773" y="2333"/>
                  </a:cubicBezTo>
                  <a:cubicBezTo>
                    <a:pt x="1772" y="2328"/>
                    <a:pt x="1770" y="2322"/>
                    <a:pt x="1767" y="2316"/>
                  </a:cubicBezTo>
                  <a:cubicBezTo>
                    <a:pt x="1767" y="2315"/>
                    <a:pt x="1766" y="2313"/>
                    <a:pt x="1765" y="2312"/>
                  </a:cubicBezTo>
                  <a:cubicBezTo>
                    <a:pt x="1765" y="2311"/>
                    <a:pt x="1765" y="2310"/>
                    <a:pt x="1764" y="2310"/>
                  </a:cubicBezTo>
                  <a:cubicBezTo>
                    <a:pt x="1764" y="2309"/>
                    <a:pt x="1764" y="2309"/>
                    <a:pt x="1764" y="2309"/>
                  </a:cubicBezTo>
                  <a:cubicBezTo>
                    <a:pt x="1763" y="2307"/>
                    <a:pt x="1763" y="2307"/>
                    <a:pt x="1763" y="2307"/>
                  </a:cubicBezTo>
                  <a:cubicBezTo>
                    <a:pt x="1763" y="2307"/>
                    <a:pt x="1762" y="2306"/>
                    <a:pt x="1762" y="2305"/>
                  </a:cubicBezTo>
                  <a:cubicBezTo>
                    <a:pt x="1761" y="2305"/>
                    <a:pt x="1761" y="2305"/>
                    <a:pt x="1761" y="2305"/>
                  </a:cubicBezTo>
                  <a:cubicBezTo>
                    <a:pt x="1761" y="2304"/>
                    <a:pt x="1761" y="2304"/>
                    <a:pt x="1761" y="2304"/>
                  </a:cubicBezTo>
                  <a:cubicBezTo>
                    <a:pt x="1760" y="2303"/>
                    <a:pt x="1760" y="2303"/>
                    <a:pt x="1760" y="2303"/>
                  </a:cubicBezTo>
                  <a:cubicBezTo>
                    <a:pt x="1760" y="2303"/>
                    <a:pt x="1759" y="2302"/>
                    <a:pt x="1759" y="2301"/>
                  </a:cubicBezTo>
                  <a:cubicBezTo>
                    <a:pt x="1758" y="2300"/>
                    <a:pt x="1758" y="2300"/>
                    <a:pt x="1757" y="2299"/>
                  </a:cubicBezTo>
                  <a:cubicBezTo>
                    <a:pt x="1753" y="2294"/>
                    <a:pt x="1748" y="2289"/>
                    <a:pt x="1742" y="2285"/>
                  </a:cubicBezTo>
                  <a:cubicBezTo>
                    <a:pt x="1736" y="2280"/>
                    <a:pt x="1730" y="2276"/>
                    <a:pt x="1725" y="2272"/>
                  </a:cubicBezTo>
                  <a:cubicBezTo>
                    <a:pt x="1722" y="2270"/>
                    <a:pt x="1719" y="2268"/>
                    <a:pt x="1716" y="2266"/>
                  </a:cubicBezTo>
                  <a:cubicBezTo>
                    <a:pt x="1714" y="2264"/>
                    <a:pt x="1711" y="2262"/>
                    <a:pt x="1708" y="2259"/>
                  </a:cubicBezTo>
                  <a:cubicBezTo>
                    <a:pt x="1706" y="2257"/>
                    <a:pt x="1703" y="2255"/>
                    <a:pt x="1701" y="2253"/>
                  </a:cubicBezTo>
                  <a:cubicBezTo>
                    <a:pt x="1701" y="2252"/>
                    <a:pt x="1700" y="2251"/>
                    <a:pt x="1699" y="2251"/>
                  </a:cubicBezTo>
                  <a:cubicBezTo>
                    <a:pt x="1699" y="2250"/>
                    <a:pt x="1698" y="2250"/>
                    <a:pt x="1698" y="2249"/>
                  </a:cubicBezTo>
                  <a:cubicBezTo>
                    <a:pt x="1697" y="2248"/>
                    <a:pt x="1695" y="2247"/>
                    <a:pt x="1694" y="2245"/>
                  </a:cubicBezTo>
                  <a:cubicBezTo>
                    <a:pt x="1693" y="2244"/>
                    <a:pt x="1691" y="2242"/>
                    <a:pt x="1690" y="2240"/>
                  </a:cubicBezTo>
                  <a:cubicBezTo>
                    <a:pt x="1689" y="2239"/>
                    <a:pt x="1689" y="2239"/>
                    <a:pt x="1689" y="2238"/>
                  </a:cubicBezTo>
                  <a:cubicBezTo>
                    <a:pt x="1681" y="2221"/>
                    <a:pt x="1679" y="2207"/>
                    <a:pt x="1678" y="2195"/>
                  </a:cubicBezTo>
                  <a:cubicBezTo>
                    <a:pt x="1678" y="2196"/>
                    <a:pt x="1678" y="2197"/>
                    <a:pt x="1679" y="2198"/>
                  </a:cubicBezTo>
                  <a:cubicBezTo>
                    <a:pt x="1679" y="2199"/>
                    <a:pt x="1680" y="2199"/>
                    <a:pt x="1680" y="2200"/>
                  </a:cubicBezTo>
                  <a:cubicBezTo>
                    <a:pt x="1681" y="2201"/>
                    <a:pt x="1682" y="2202"/>
                    <a:pt x="1682" y="2203"/>
                  </a:cubicBezTo>
                  <a:cubicBezTo>
                    <a:pt x="1683" y="2204"/>
                    <a:pt x="1683" y="2205"/>
                    <a:pt x="1684" y="2206"/>
                  </a:cubicBezTo>
                  <a:cubicBezTo>
                    <a:pt x="1685" y="2207"/>
                    <a:pt x="1685" y="2209"/>
                    <a:pt x="1686" y="2210"/>
                  </a:cubicBezTo>
                  <a:cubicBezTo>
                    <a:pt x="1687" y="2211"/>
                    <a:pt x="1688" y="2212"/>
                    <a:pt x="1689" y="2213"/>
                  </a:cubicBezTo>
                  <a:cubicBezTo>
                    <a:pt x="1689" y="2214"/>
                    <a:pt x="1690" y="2215"/>
                    <a:pt x="1691" y="2216"/>
                  </a:cubicBezTo>
                  <a:cubicBezTo>
                    <a:pt x="1693" y="2218"/>
                    <a:pt x="1695" y="2220"/>
                    <a:pt x="1696" y="2222"/>
                  </a:cubicBezTo>
                  <a:cubicBezTo>
                    <a:pt x="1698" y="2224"/>
                    <a:pt x="1700" y="2226"/>
                    <a:pt x="1702" y="2228"/>
                  </a:cubicBezTo>
                  <a:cubicBezTo>
                    <a:pt x="1703" y="2229"/>
                    <a:pt x="1704" y="2230"/>
                    <a:pt x="1705" y="2230"/>
                  </a:cubicBezTo>
                  <a:cubicBezTo>
                    <a:pt x="1706" y="2231"/>
                    <a:pt x="1707" y="2232"/>
                    <a:pt x="1708" y="2233"/>
                  </a:cubicBezTo>
                  <a:cubicBezTo>
                    <a:pt x="1710" y="2234"/>
                    <a:pt x="1712" y="2236"/>
                    <a:pt x="1714" y="2237"/>
                  </a:cubicBezTo>
                  <a:cubicBezTo>
                    <a:pt x="1715" y="2238"/>
                    <a:pt x="1716" y="2239"/>
                    <a:pt x="1717" y="2239"/>
                  </a:cubicBezTo>
                  <a:cubicBezTo>
                    <a:pt x="1718" y="2240"/>
                    <a:pt x="1719" y="2240"/>
                    <a:pt x="1720" y="2241"/>
                  </a:cubicBezTo>
                  <a:cubicBezTo>
                    <a:pt x="1721" y="2242"/>
                    <a:pt x="1721" y="2242"/>
                    <a:pt x="1722" y="2242"/>
                  </a:cubicBezTo>
                  <a:cubicBezTo>
                    <a:pt x="1723" y="2243"/>
                    <a:pt x="1724" y="2243"/>
                    <a:pt x="1725" y="2244"/>
                  </a:cubicBezTo>
                  <a:cubicBezTo>
                    <a:pt x="1726" y="2245"/>
                    <a:pt x="1727" y="2245"/>
                    <a:pt x="1728" y="2246"/>
                  </a:cubicBezTo>
                  <a:cubicBezTo>
                    <a:pt x="1729" y="2246"/>
                    <a:pt x="1730" y="2247"/>
                    <a:pt x="1731" y="2247"/>
                  </a:cubicBezTo>
                  <a:cubicBezTo>
                    <a:pt x="1732" y="2247"/>
                    <a:pt x="1732" y="2247"/>
                    <a:pt x="1732" y="2247"/>
                  </a:cubicBezTo>
                  <a:cubicBezTo>
                    <a:pt x="1732" y="2247"/>
                    <a:pt x="1732" y="2247"/>
                    <a:pt x="1731" y="2246"/>
                  </a:cubicBezTo>
                  <a:cubicBezTo>
                    <a:pt x="1731" y="2246"/>
                    <a:pt x="1730" y="2245"/>
                    <a:pt x="1729" y="2244"/>
                  </a:cubicBezTo>
                  <a:cubicBezTo>
                    <a:pt x="1728" y="2244"/>
                    <a:pt x="1727" y="2242"/>
                    <a:pt x="1726" y="2241"/>
                  </a:cubicBezTo>
                  <a:cubicBezTo>
                    <a:pt x="1725" y="2240"/>
                    <a:pt x="1724" y="2239"/>
                    <a:pt x="1722" y="2237"/>
                  </a:cubicBezTo>
                  <a:cubicBezTo>
                    <a:pt x="1721" y="2236"/>
                    <a:pt x="1720" y="2234"/>
                    <a:pt x="1718" y="2233"/>
                  </a:cubicBezTo>
                  <a:cubicBezTo>
                    <a:pt x="1717" y="2232"/>
                    <a:pt x="1716" y="2231"/>
                    <a:pt x="1715" y="2230"/>
                  </a:cubicBezTo>
                  <a:cubicBezTo>
                    <a:pt x="1715" y="2229"/>
                    <a:pt x="1714" y="2229"/>
                    <a:pt x="1713" y="2228"/>
                  </a:cubicBezTo>
                  <a:cubicBezTo>
                    <a:pt x="1711" y="2226"/>
                    <a:pt x="1709" y="2224"/>
                    <a:pt x="1708" y="2222"/>
                  </a:cubicBezTo>
                  <a:cubicBezTo>
                    <a:pt x="1706" y="2220"/>
                    <a:pt x="1704" y="2218"/>
                    <a:pt x="1702" y="2217"/>
                  </a:cubicBezTo>
                  <a:cubicBezTo>
                    <a:pt x="1700" y="2215"/>
                    <a:pt x="1699" y="2213"/>
                    <a:pt x="1697" y="2211"/>
                  </a:cubicBezTo>
                  <a:cubicBezTo>
                    <a:pt x="1695" y="2209"/>
                    <a:pt x="1693" y="2207"/>
                    <a:pt x="1692" y="2205"/>
                  </a:cubicBezTo>
                  <a:cubicBezTo>
                    <a:pt x="1690" y="2203"/>
                    <a:pt x="1688" y="2202"/>
                    <a:pt x="1687" y="2200"/>
                  </a:cubicBezTo>
                  <a:cubicBezTo>
                    <a:pt x="1685" y="2198"/>
                    <a:pt x="1684" y="2197"/>
                    <a:pt x="1683" y="2195"/>
                  </a:cubicBezTo>
                  <a:cubicBezTo>
                    <a:pt x="1682" y="2194"/>
                    <a:pt x="1681" y="2194"/>
                    <a:pt x="1681" y="2193"/>
                  </a:cubicBezTo>
                  <a:cubicBezTo>
                    <a:pt x="1680" y="2192"/>
                    <a:pt x="1680" y="2192"/>
                    <a:pt x="1679" y="2191"/>
                  </a:cubicBezTo>
                  <a:cubicBezTo>
                    <a:pt x="1678" y="2190"/>
                    <a:pt x="1678" y="2190"/>
                    <a:pt x="1677" y="2189"/>
                  </a:cubicBezTo>
                  <a:cubicBezTo>
                    <a:pt x="1676" y="2180"/>
                    <a:pt x="1676" y="2171"/>
                    <a:pt x="1675" y="2162"/>
                  </a:cubicBezTo>
                  <a:cubicBezTo>
                    <a:pt x="1675" y="2153"/>
                    <a:pt x="1692" y="2158"/>
                    <a:pt x="1710" y="2160"/>
                  </a:cubicBezTo>
                  <a:cubicBezTo>
                    <a:pt x="1710" y="2160"/>
                    <a:pt x="1711" y="2161"/>
                    <a:pt x="1711" y="2161"/>
                  </a:cubicBezTo>
                  <a:cubicBezTo>
                    <a:pt x="1711" y="2161"/>
                    <a:pt x="1711" y="2161"/>
                    <a:pt x="1711" y="2161"/>
                  </a:cubicBezTo>
                  <a:cubicBezTo>
                    <a:pt x="1711" y="2161"/>
                    <a:pt x="1711" y="2161"/>
                    <a:pt x="1711" y="2161"/>
                  </a:cubicBezTo>
                  <a:cubicBezTo>
                    <a:pt x="1712" y="2162"/>
                    <a:pt x="1712" y="2162"/>
                    <a:pt x="1712" y="2162"/>
                  </a:cubicBezTo>
                  <a:cubicBezTo>
                    <a:pt x="1712" y="2162"/>
                    <a:pt x="1712" y="2163"/>
                    <a:pt x="1713" y="2163"/>
                  </a:cubicBezTo>
                  <a:cubicBezTo>
                    <a:pt x="1713" y="2163"/>
                    <a:pt x="1714" y="2164"/>
                    <a:pt x="1715" y="2165"/>
                  </a:cubicBezTo>
                  <a:cubicBezTo>
                    <a:pt x="1716" y="2165"/>
                    <a:pt x="1716" y="2166"/>
                    <a:pt x="1717" y="2166"/>
                  </a:cubicBezTo>
                  <a:cubicBezTo>
                    <a:pt x="1718" y="2167"/>
                    <a:pt x="1718" y="2167"/>
                    <a:pt x="1718" y="2167"/>
                  </a:cubicBezTo>
                  <a:cubicBezTo>
                    <a:pt x="1719" y="2167"/>
                    <a:pt x="1719" y="2168"/>
                    <a:pt x="1720" y="2168"/>
                  </a:cubicBezTo>
                  <a:cubicBezTo>
                    <a:pt x="1721" y="2168"/>
                    <a:pt x="1722" y="2169"/>
                    <a:pt x="1723" y="2169"/>
                  </a:cubicBezTo>
                  <a:cubicBezTo>
                    <a:pt x="1726" y="2171"/>
                    <a:pt x="1731" y="2172"/>
                    <a:pt x="1735" y="2174"/>
                  </a:cubicBezTo>
                  <a:cubicBezTo>
                    <a:pt x="1737" y="2175"/>
                    <a:pt x="1738" y="2176"/>
                    <a:pt x="1740" y="2178"/>
                  </a:cubicBezTo>
                  <a:cubicBezTo>
                    <a:pt x="1741" y="2178"/>
                    <a:pt x="1741" y="2178"/>
                    <a:pt x="1741" y="2178"/>
                  </a:cubicBezTo>
                  <a:cubicBezTo>
                    <a:pt x="1741" y="2178"/>
                    <a:pt x="1741" y="2178"/>
                    <a:pt x="1741" y="2178"/>
                  </a:cubicBezTo>
                  <a:cubicBezTo>
                    <a:pt x="1741" y="2179"/>
                    <a:pt x="1741" y="2179"/>
                    <a:pt x="1741" y="2179"/>
                  </a:cubicBezTo>
                  <a:cubicBezTo>
                    <a:pt x="1741" y="2179"/>
                    <a:pt x="1741" y="2179"/>
                    <a:pt x="1741" y="2179"/>
                  </a:cubicBezTo>
                  <a:cubicBezTo>
                    <a:pt x="1742" y="2179"/>
                    <a:pt x="1742" y="2179"/>
                    <a:pt x="1742" y="2179"/>
                  </a:cubicBezTo>
                  <a:cubicBezTo>
                    <a:pt x="1742" y="2180"/>
                    <a:pt x="1742" y="2180"/>
                    <a:pt x="1742" y="2180"/>
                  </a:cubicBezTo>
                  <a:cubicBezTo>
                    <a:pt x="1742" y="2180"/>
                    <a:pt x="1742" y="2180"/>
                    <a:pt x="1742" y="2180"/>
                  </a:cubicBezTo>
                  <a:cubicBezTo>
                    <a:pt x="1743" y="2180"/>
                    <a:pt x="1743" y="2181"/>
                    <a:pt x="1743" y="2181"/>
                  </a:cubicBezTo>
                  <a:cubicBezTo>
                    <a:pt x="1744" y="2182"/>
                    <a:pt x="1744" y="2182"/>
                    <a:pt x="1744" y="2182"/>
                  </a:cubicBezTo>
                  <a:cubicBezTo>
                    <a:pt x="1744" y="2183"/>
                    <a:pt x="1744" y="2183"/>
                    <a:pt x="1744" y="2183"/>
                  </a:cubicBezTo>
                  <a:cubicBezTo>
                    <a:pt x="1746" y="2186"/>
                    <a:pt x="1747" y="2191"/>
                    <a:pt x="1748" y="2196"/>
                  </a:cubicBezTo>
                  <a:cubicBezTo>
                    <a:pt x="1749" y="2199"/>
                    <a:pt x="1749" y="2202"/>
                    <a:pt x="1749" y="2204"/>
                  </a:cubicBezTo>
                  <a:cubicBezTo>
                    <a:pt x="1750" y="2207"/>
                    <a:pt x="1750" y="2210"/>
                    <a:pt x="1751" y="2212"/>
                  </a:cubicBezTo>
                  <a:cubicBezTo>
                    <a:pt x="1752" y="2218"/>
                    <a:pt x="1752" y="2223"/>
                    <a:pt x="1753" y="2228"/>
                  </a:cubicBezTo>
                  <a:cubicBezTo>
                    <a:pt x="1754" y="2231"/>
                    <a:pt x="1754" y="2234"/>
                    <a:pt x="1755" y="2236"/>
                  </a:cubicBezTo>
                  <a:cubicBezTo>
                    <a:pt x="1755" y="2239"/>
                    <a:pt x="1756" y="2241"/>
                    <a:pt x="1756" y="2244"/>
                  </a:cubicBezTo>
                  <a:cubicBezTo>
                    <a:pt x="1757" y="2249"/>
                    <a:pt x="1758" y="2254"/>
                    <a:pt x="1760" y="2259"/>
                  </a:cubicBezTo>
                  <a:cubicBezTo>
                    <a:pt x="1761" y="2261"/>
                    <a:pt x="1762" y="2263"/>
                    <a:pt x="1764" y="2265"/>
                  </a:cubicBezTo>
                  <a:cubicBezTo>
                    <a:pt x="1764" y="2266"/>
                    <a:pt x="1764" y="2266"/>
                    <a:pt x="1764" y="2267"/>
                  </a:cubicBezTo>
                  <a:cubicBezTo>
                    <a:pt x="1764" y="2267"/>
                    <a:pt x="1764" y="2267"/>
                    <a:pt x="1764" y="2267"/>
                  </a:cubicBezTo>
                  <a:cubicBezTo>
                    <a:pt x="1765" y="2267"/>
                    <a:pt x="1764" y="2267"/>
                    <a:pt x="1765" y="2267"/>
                  </a:cubicBezTo>
                  <a:cubicBezTo>
                    <a:pt x="1765" y="2267"/>
                    <a:pt x="1765" y="2267"/>
                    <a:pt x="1765" y="2267"/>
                  </a:cubicBezTo>
                  <a:cubicBezTo>
                    <a:pt x="1765" y="2267"/>
                    <a:pt x="1765" y="2267"/>
                    <a:pt x="1765" y="2267"/>
                  </a:cubicBezTo>
                  <a:cubicBezTo>
                    <a:pt x="1765" y="2267"/>
                    <a:pt x="1765" y="2267"/>
                    <a:pt x="1765" y="2267"/>
                  </a:cubicBezTo>
                  <a:cubicBezTo>
                    <a:pt x="1765" y="2268"/>
                    <a:pt x="1765" y="2268"/>
                    <a:pt x="1765" y="2268"/>
                  </a:cubicBezTo>
                  <a:cubicBezTo>
                    <a:pt x="1766" y="2269"/>
                    <a:pt x="1766" y="2269"/>
                    <a:pt x="1766" y="2269"/>
                  </a:cubicBezTo>
                  <a:cubicBezTo>
                    <a:pt x="1767" y="2270"/>
                    <a:pt x="1767" y="2270"/>
                    <a:pt x="1767" y="2271"/>
                  </a:cubicBezTo>
                  <a:cubicBezTo>
                    <a:pt x="1770" y="2274"/>
                    <a:pt x="1773" y="2277"/>
                    <a:pt x="1776" y="2278"/>
                  </a:cubicBezTo>
                  <a:cubicBezTo>
                    <a:pt x="1779" y="2280"/>
                    <a:pt x="1782" y="2281"/>
                    <a:pt x="1785" y="2282"/>
                  </a:cubicBezTo>
                  <a:cubicBezTo>
                    <a:pt x="1787" y="2282"/>
                    <a:pt x="1789" y="2282"/>
                    <a:pt x="1790" y="2282"/>
                  </a:cubicBezTo>
                  <a:cubicBezTo>
                    <a:pt x="1791" y="2282"/>
                    <a:pt x="1792" y="2282"/>
                    <a:pt x="1792" y="2282"/>
                  </a:cubicBezTo>
                  <a:cubicBezTo>
                    <a:pt x="1792" y="2282"/>
                    <a:pt x="1791" y="2282"/>
                    <a:pt x="1790" y="2282"/>
                  </a:cubicBezTo>
                  <a:cubicBezTo>
                    <a:pt x="1789" y="2282"/>
                    <a:pt x="1787" y="2281"/>
                    <a:pt x="1785" y="2280"/>
                  </a:cubicBezTo>
                  <a:cubicBezTo>
                    <a:pt x="1783" y="2279"/>
                    <a:pt x="1780" y="2278"/>
                    <a:pt x="1778" y="2276"/>
                  </a:cubicBezTo>
                  <a:cubicBezTo>
                    <a:pt x="1776" y="2274"/>
                    <a:pt x="1773" y="2271"/>
                    <a:pt x="1771" y="2268"/>
                  </a:cubicBezTo>
                  <a:cubicBezTo>
                    <a:pt x="1771" y="2268"/>
                    <a:pt x="1771" y="2267"/>
                    <a:pt x="1770" y="2267"/>
                  </a:cubicBezTo>
                  <a:cubicBezTo>
                    <a:pt x="1770" y="2266"/>
                    <a:pt x="1770" y="2266"/>
                    <a:pt x="1770" y="2266"/>
                  </a:cubicBezTo>
                  <a:cubicBezTo>
                    <a:pt x="1769" y="2265"/>
                    <a:pt x="1769" y="2265"/>
                    <a:pt x="1769" y="2265"/>
                  </a:cubicBezTo>
                  <a:cubicBezTo>
                    <a:pt x="1769" y="2264"/>
                    <a:pt x="1769" y="2264"/>
                    <a:pt x="1769" y="2264"/>
                  </a:cubicBezTo>
                  <a:cubicBezTo>
                    <a:pt x="1769" y="2264"/>
                    <a:pt x="1769" y="2264"/>
                    <a:pt x="1769" y="2264"/>
                  </a:cubicBezTo>
                  <a:cubicBezTo>
                    <a:pt x="1769" y="2264"/>
                    <a:pt x="1769" y="2264"/>
                    <a:pt x="1769" y="2264"/>
                  </a:cubicBezTo>
                  <a:cubicBezTo>
                    <a:pt x="1769" y="2264"/>
                    <a:pt x="1769" y="2264"/>
                    <a:pt x="1769" y="2264"/>
                  </a:cubicBezTo>
                  <a:cubicBezTo>
                    <a:pt x="1769" y="2264"/>
                    <a:pt x="1769" y="2264"/>
                    <a:pt x="1769" y="2264"/>
                  </a:cubicBezTo>
                  <a:cubicBezTo>
                    <a:pt x="1769" y="2264"/>
                    <a:pt x="1768" y="2263"/>
                    <a:pt x="1768" y="2263"/>
                  </a:cubicBezTo>
                  <a:cubicBezTo>
                    <a:pt x="1767" y="2261"/>
                    <a:pt x="1767" y="2259"/>
                    <a:pt x="1766" y="2257"/>
                  </a:cubicBezTo>
                  <a:cubicBezTo>
                    <a:pt x="1765" y="2253"/>
                    <a:pt x="1764" y="2248"/>
                    <a:pt x="1763" y="2243"/>
                  </a:cubicBezTo>
                  <a:cubicBezTo>
                    <a:pt x="1763" y="2244"/>
                    <a:pt x="1763" y="2244"/>
                    <a:pt x="1764" y="2244"/>
                  </a:cubicBezTo>
                  <a:cubicBezTo>
                    <a:pt x="1765" y="2245"/>
                    <a:pt x="1766" y="2247"/>
                    <a:pt x="1768" y="2248"/>
                  </a:cubicBezTo>
                  <a:cubicBezTo>
                    <a:pt x="1769" y="2249"/>
                    <a:pt x="1771" y="2250"/>
                    <a:pt x="1773" y="2251"/>
                  </a:cubicBezTo>
                  <a:cubicBezTo>
                    <a:pt x="1773" y="2252"/>
                    <a:pt x="1774" y="2252"/>
                    <a:pt x="1775" y="2252"/>
                  </a:cubicBezTo>
                  <a:cubicBezTo>
                    <a:pt x="1776" y="2253"/>
                    <a:pt x="1777" y="2253"/>
                    <a:pt x="1778" y="2253"/>
                  </a:cubicBezTo>
                  <a:cubicBezTo>
                    <a:pt x="1780" y="2254"/>
                    <a:pt x="1781" y="2254"/>
                    <a:pt x="1783" y="2254"/>
                  </a:cubicBezTo>
                  <a:cubicBezTo>
                    <a:pt x="1785" y="2254"/>
                    <a:pt x="1786" y="2254"/>
                    <a:pt x="1787" y="2254"/>
                  </a:cubicBezTo>
                  <a:cubicBezTo>
                    <a:pt x="1788" y="2254"/>
                    <a:pt x="1789" y="2254"/>
                    <a:pt x="1789" y="2254"/>
                  </a:cubicBezTo>
                  <a:cubicBezTo>
                    <a:pt x="1790" y="2254"/>
                    <a:pt x="1791" y="2254"/>
                    <a:pt x="1791" y="2253"/>
                  </a:cubicBezTo>
                  <a:cubicBezTo>
                    <a:pt x="1792" y="2253"/>
                    <a:pt x="1792" y="2253"/>
                    <a:pt x="1793" y="2253"/>
                  </a:cubicBezTo>
                  <a:cubicBezTo>
                    <a:pt x="1793" y="2253"/>
                    <a:pt x="1794" y="2252"/>
                    <a:pt x="1794" y="2252"/>
                  </a:cubicBezTo>
                  <a:cubicBezTo>
                    <a:pt x="1795" y="2252"/>
                    <a:pt x="1795" y="2252"/>
                    <a:pt x="1796" y="2251"/>
                  </a:cubicBezTo>
                  <a:cubicBezTo>
                    <a:pt x="1796" y="2251"/>
                    <a:pt x="1796" y="2251"/>
                    <a:pt x="1796" y="2251"/>
                  </a:cubicBezTo>
                  <a:cubicBezTo>
                    <a:pt x="1796" y="2251"/>
                    <a:pt x="1796" y="2251"/>
                    <a:pt x="1796" y="2251"/>
                  </a:cubicBezTo>
                  <a:cubicBezTo>
                    <a:pt x="1795" y="2251"/>
                    <a:pt x="1794" y="2251"/>
                    <a:pt x="1794" y="2251"/>
                  </a:cubicBezTo>
                  <a:cubicBezTo>
                    <a:pt x="1793" y="2251"/>
                    <a:pt x="1793" y="2251"/>
                    <a:pt x="1792" y="2251"/>
                  </a:cubicBezTo>
                  <a:cubicBezTo>
                    <a:pt x="1792" y="2250"/>
                    <a:pt x="1792" y="2250"/>
                    <a:pt x="1791" y="2250"/>
                  </a:cubicBezTo>
                  <a:cubicBezTo>
                    <a:pt x="1791" y="2250"/>
                    <a:pt x="1790" y="2250"/>
                    <a:pt x="1789" y="2250"/>
                  </a:cubicBezTo>
                  <a:cubicBezTo>
                    <a:pt x="1789" y="2250"/>
                    <a:pt x="1788" y="2250"/>
                    <a:pt x="1788" y="2250"/>
                  </a:cubicBezTo>
                  <a:cubicBezTo>
                    <a:pt x="1787" y="2249"/>
                    <a:pt x="1785" y="2249"/>
                    <a:pt x="1784" y="2248"/>
                  </a:cubicBezTo>
                  <a:cubicBezTo>
                    <a:pt x="1783" y="2248"/>
                    <a:pt x="1782" y="2247"/>
                    <a:pt x="1780" y="2247"/>
                  </a:cubicBezTo>
                  <a:cubicBezTo>
                    <a:pt x="1779" y="2246"/>
                    <a:pt x="1778" y="2245"/>
                    <a:pt x="1776" y="2244"/>
                  </a:cubicBezTo>
                  <a:cubicBezTo>
                    <a:pt x="1775" y="2244"/>
                    <a:pt x="1774" y="2243"/>
                    <a:pt x="1773" y="2242"/>
                  </a:cubicBezTo>
                  <a:cubicBezTo>
                    <a:pt x="1772" y="2241"/>
                    <a:pt x="1770" y="2240"/>
                    <a:pt x="1769" y="2239"/>
                  </a:cubicBezTo>
                  <a:cubicBezTo>
                    <a:pt x="1768" y="2238"/>
                    <a:pt x="1767" y="2237"/>
                    <a:pt x="1766" y="2236"/>
                  </a:cubicBezTo>
                  <a:cubicBezTo>
                    <a:pt x="1765" y="2234"/>
                    <a:pt x="1764" y="2233"/>
                    <a:pt x="1764" y="2232"/>
                  </a:cubicBezTo>
                  <a:cubicBezTo>
                    <a:pt x="1763" y="2231"/>
                    <a:pt x="1762" y="2230"/>
                    <a:pt x="1762" y="2229"/>
                  </a:cubicBezTo>
                  <a:cubicBezTo>
                    <a:pt x="1761" y="2228"/>
                    <a:pt x="1761" y="2228"/>
                    <a:pt x="1761" y="2227"/>
                  </a:cubicBezTo>
                  <a:cubicBezTo>
                    <a:pt x="1761" y="2227"/>
                    <a:pt x="1761" y="2227"/>
                    <a:pt x="1761" y="2227"/>
                  </a:cubicBezTo>
                  <a:cubicBezTo>
                    <a:pt x="1760" y="2222"/>
                    <a:pt x="1759" y="2217"/>
                    <a:pt x="1758" y="2211"/>
                  </a:cubicBezTo>
                  <a:cubicBezTo>
                    <a:pt x="1758" y="2208"/>
                    <a:pt x="1758" y="2206"/>
                    <a:pt x="1757" y="2203"/>
                  </a:cubicBezTo>
                  <a:cubicBezTo>
                    <a:pt x="1757" y="2200"/>
                    <a:pt x="1756" y="2198"/>
                    <a:pt x="1756" y="2195"/>
                  </a:cubicBezTo>
                  <a:cubicBezTo>
                    <a:pt x="1755" y="2192"/>
                    <a:pt x="1755" y="2189"/>
                    <a:pt x="1754" y="2187"/>
                  </a:cubicBezTo>
                  <a:cubicBezTo>
                    <a:pt x="1753" y="2184"/>
                    <a:pt x="1752" y="2181"/>
                    <a:pt x="1750" y="2179"/>
                  </a:cubicBezTo>
                  <a:cubicBezTo>
                    <a:pt x="1749" y="2178"/>
                    <a:pt x="1749" y="2178"/>
                    <a:pt x="1749" y="2178"/>
                  </a:cubicBezTo>
                  <a:cubicBezTo>
                    <a:pt x="1749" y="2177"/>
                    <a:pt x="1749" y="2177"/>
                    <a:pt x="1749" y="2177"/>
                  </a:cubicBezTo>
                  <a:cubicBezTo>
                    <a:pt x="1748" y="2177"/>
                    <a:pt x="1748" y="2176"/>
                    <a:pt x="1747" y="2175"/>
                  </a:cubicBezTo>
                  <a:cubicBezTo>
                    <a:pt x="1747" y="2175"/>
                    <a:pt x="1747" y="2175"/>
                    <a:pt x="1747" y="2175"/>
                  </a:cubicBezTo>
                  <a:cubicBezTo>
                    <a:pt x="1746" y="2175"/>
                    <a:pt x="1746" y="2175"/>
                    <a:pt x="1746" y="2175"/>
                  </a:cubicBezTo>
                  <a:cubicBezTo>
                    <a:pt x="1746" y="2174"/>
                    <a:pt x="1746" y="2174"/>
                    <a:pt x="1746" y="2174"/>
                  </a:cubicBezTo>
                  <a:cubicBezTo>
                    <a:pt x="1746" y="2174"/>
                    <a:pt x="1746" y="2174"/>
                    <a:pt x="1746" y="2174"/>
                  </a:cubicBezTo>
                  <a:cubicBezTo>
                    <a:pt x="1746" y="2174"/>
                    <a:pt x="1746" y="2174"/>
                    <a:pt x="1746" y="2174"/>
                  </a:cubicBezTo>
                  <a:cubicBezTo>
                    <a:pt x="1746" y="2174"/>
                    <a:pt x="1746" y="2174"/>
                    <a:pt x="1746" y="2174"/>
                  </a:cubicBezTo>
                  <a:cubicBezTo>
                    <a:pt x="1745" y="2174"/>
                    <a:pt x="1745" y="2174"/>
                    <a:pt x="1745" y="2174"/>
                  </a:cubicBezTo>
                  <a:cubicBezTo>
                    <a:pt x="1745" y="2173"/>
                    <a:pt x="1745" y="2173"/>
                    <a:pt x="1745" y="2173"/>
                  </a:cubicBezTo>
                  <a:cubicBezTo>
                    <a:pt x="1744" y="2173"/>
                    <a:pt x="1744" y="2173"/>
                    <a:pt x="1744" y="2173"/>
                  </a:cubicBezTo>
                  <a:cubicBezTo>
                    <a:pt x="1742" y="2171"/>
                    <a:pt x="1739" y="2170"/>
                    <a:pt x="1737" y="2169"/>
                  </a:cubicBezTo>
                  <a:cubicBezTo>
                    <a:pt x="1732" y="2167"/>
                    <a:pt x="1728" y="2166"/>
                    <a:pt x="1724" y="2165"/>
                  </a:cubicBezTo>
                  <a:cubicBezTo>
                    <a:pt x="1722" y="2164"/>
                    <a:pt x="1721" y="2164"/>
                    <a:pt x="1719" y="2163"/>
                  </a:cubicBezTo>
                  <a:cubicBezTo>
                    <a:pt x="1718" y="2163"/>
                    <a:pt x="1717" y="2162"/>
                    <a:pt x="1717" y="2162"/>
                  </a:cubicBezTo>
                  <a:cubicBezTo>
                    <a:pt x="1716" y="2161"/>
                    <a:pt x="1715" y="2161"/>
                    <a:pt x="1715" y="2161"/>
                  </a:cubicBezTo>
                  <a:cubicBezTo>
                    <a:pt x="1715" y="2161"/>
                    <a:pt x="1715" y="2161"/>
                    <a:pt x="1715" y="2161"/>
                  </a:cubicBezTo>
                  <a:cubicBezTo>
                    <a:pt x="1717" y="2161"/>
                    <a:pt x="1719" y="2161"/>
                    <a:pt x="1721" y="2161"/>
                  </a:cubicBezTo>
                  <a:cubicBezTo>
                    <a:pt x="1766" y="2162"/>
                    <a:pt x="1797" y="2191"/>
                    <a:pt x="1818" y="2228"/>
                  </a:cubicBezTo>
                  <a:cubicBezTo>
                    <a:pt x="1818" y="2229"/>
                    <a:pt x="1819" y="2232"/>
                    <a:pt x="1820" y="2236"/>
                  </a:cubicBezTo>
                  <a:cubicBezTo>
                    <a:pt x="1820" y="2238"/>
                    <a:pt x="1821" y="2242"/>
                    <a:pt x="1822" y="2246"/>
                  </a:cubicBezTo>
                  <a:cubicBezTo>
                    <a:pt x="1823" y="2249"/>
                    <a:pt x="1823" y="2254"/>
                    <a:pt x="1824" y="2259"/>
                  </a:cubicBezTo>
                  <a:cubicBezTo>
                    <a:pt x="1824" y="2263"/>
                    <a:pt x="1824" y="2269"/>
                    <a:pt x="1824" y="2274"/>
                  </a:cubicBezTo>
                  <a:cubicBezTo>
                    <a:pt x="1824" y="2275"/>
                    <a:pt x="1824" y="2275"/>
                    <a:pt x="1824" y="2276"/>
                  </a:cubicBezTo>
                  <a:cubicBezTo>
                    <a:pt x="1824" y="2277"/>
                    <a:pt x="1823" y="2277"/>
                    <a:pt x="1823" y="2278"/>
                  </a:cubicBezTo>
                  <a:cubicBezTo>
                    <a:pt x="1823" y="2279"/>
                    <a:pt x="1823" y="2279"/>
                    <a:pt x="1823" y="2280"/>
                  </a:cubicBezTo>
                  <a:cubicBezTo>
                    <a:pt x="1823" y="2280"/>
                    <a:pt x="1823" y="2281"/>
                    <a:pt x="1823" y="2281"/>
                  </a:cubicBezTo>
                  <a:cubicBezTo>
                    <a:pt x="1823" y="2282"/>
                    <a:pt x="1823" y="2282"/>
                    <a:pt x="1823" y="2282"/>
                  </a:cubicBezTo>
                  <a:cubicBezTo>
                    <a:pt x="1822" y="2285"/>
                    <a:pt x="1821" y="2288"/>
                    <a:pt x="1820" y="2291"/>
                  </a:cubicBezTo>
                  <a:cubicBezTo>
                    <a:pt x="1819" y="2293"/>
                    <a:pt x="1818" y="2296"/>
                    <a:pt x="1817" y="2299"/>
                  </a:cubicBezTo>
                  <a:cubicBezTo>
                    <a:pt x="1816" y="2302"/>
                    <a:pt x="1815" y="2305"/>
                    <a:pt x="1814" y="2308"/>
                  </a:cubicBezTo>
                  <a:cubicBezTo>
                    <a:pt x="1814" y="2310"/>
                    <a:pt x="1813" y="2311"/>
                    <a:pt x="1813" y="2313"/>
                  </a:cubicBezTo>
                  <a:cubicBezTo>
                    <a:pt x="1812" y="2315"/>
                    <a:pt x="1812" y="2316"/>
                    <a:pt x="1811" y="2318"/>
                  </a:cubicBezTo>
                  <a:cubicBezTo>
                    <a:pt x="1811" y="2319"/>
                    <a:pt x="1810" y="2321"/>
                    <a:pt x="1810" y="2323"/>
                  </a:cubicBezTo>
                  <a:cubicBezTo>
                    <a:pt x="1809" y="2328"/>
                    <a:pt x="1809" y="2328"/>
                    <a:pt x="1809" y="2328"/>
                  </a:cubicBezTo>
                  <a:cubicBezTo>
                    <a:pt x="1809" y="2329"/>
                    <a:pt x="1808" y="2331"/>
                    <a:pt x="1808" y="2332"/>
                  </a:cubicBezTo>
                  <a:cubicBezTo>
                    <a:pt x="1808" y="2334"/>
                    <a:pt x="1808" y="2336"/>
                    <a:pt x="1807" y="2337"/>
                  </a:cubicBezTo>
                  <a:cubicBezTo>
                    <a:pt x="1807" y="2339"/>
                    <a:pt x="1807" y="2341"/>
                    <a:pt x="1807" y="2342"/>
                  </a:cubicBezTo>
                  <a:cubicBezTo>
                    <a:pt x="1806" y="2344"/>
                    <a:pt x="1806" y="2346"/>
                    <a:pt x="1806" y="2347"/>
                  </a:cubicBezTo>
                  <a:cubicBezTo>
                    <a:pt x="1806" y="2349"/>
                    <a:pt x="1806" y="2350"/>
                    <a:pt x="1806" y="2352"/>
                  </a:cubicBezTo>
                  <a:cubicBezTo>
                    <a:pt x="1806" y="2354"/>
                    <a:pt x="1806" y="2355"/>
                    <a:pt x="1805" y="2357"/>
                  </a:cubicBezTo>
                  <a:cubicBezTo>
                    <a:pt x="1805" y="2359"/>
                    <a:pt x="1805" y="2360"/>
                    <a:pt x="1805" y="2362"/>
                  </a:cubicBezTo>
                  <a:cubicBezTo>
                    <a:pt x="1805" y="2363"/>
                    <a:pt x="1805" y="2365"/>
                    <a:pt x="1805" y="2366"/>
                  </a:cubicBezTo>
                  <a:cubicBezTo>
                    <a:pt x="1805" y="2373"/>
                    <a:pt x="1806" y="2379"/>
                    <a:pt x="1806" y="2384"/>
                  </a:cubicBezTo>
                  <a:cubicBezTo>
                    <a:pt x="1806" y="2386"/>
                    <a:pt x="1807" y="2387"/>
                    <a:pt x="1807" y="2389"/>
                  </a:cubicBezTo>
                  <a:cubicBezTo>
                    <a:pt x="1807" y="2390"/>
                    <a:pt x="1807" y="2391"/>
                    <a:pt x="1807" y="2393"/>
                  </a:cubicBezTo>
                  <a:cubicBezTo>
                    <a:pt x="1808" y="2395"/>
                    <a:pt x="1808" y="2398"/>
                    <a:pt x="1809" y="2400"/>
                  </a:cubicBezTo>
                  <a:cubicBezTo>
                    <a:pt x="1810" y="2405"/>
                    <a:pt x="1811" y="2410"/>
                    <a:pt x="1812" y="2413"/>
                  </a:cubicBezTo>
                  <a:cubicBezTo>
                    <a:pt x="1813" y="2417"/>
                    <a:pt x="1814" y="2421"/>
                    <a:pt x="1815" y="2423"/>
                  </a:cubicBezTo>
                  <a:cubicBezTo>
                    <a:pt x="1816" y="2425"/>
                    <a:pt x="1816" y="2426"/>
                    <a:pt x="1817" y="2427"/>
                  </a:cubicBezTo>
                  <a:cubicBezTo>
                    <a:pt x="1817" y="2428"/>
                    <a:pt x="1817" y="2429"/>
                    <a:pt x="1818" y="2429"/>
                  </a:cubicBezTo>
                  <a:cubicBezTo>
                    <a:pt x="1818" y="2431"/>
                    <a:pt x="1819" y="2432"/>
                    <a:pt x="1819" y="2432"/>
                  </a:cubicBezTo>
                  <a:cubicBezTo>
                    <a:pt x="1819" y="2432"/>
                    <a:pt x="1818" y="2431"/>
                    <a:pt x="1818" y="2429"/>
                  </a:cubicBezTo>
                  <a:cubicBezTo>
                    <a:pt x="1818" y="2428"/>
                    <a:pt x="1817" y="2426"/>
                    <a:pt x="1817" y="2423"/>
                  </a:cubicBezTo>
                  <a:cubicBezTo>
                    <a:pt x="1817" y="2421"/>
                    <a:pt x="1816" y="2420"/>
                    <a:pt x="1816" y="2418"/>
                  </a:cubicBezTo>
                  <a:cubicBezTo>
                    <a:pt x="1816" y="2417"/>
                    <a:pt x="1816" y="2416"/>
                    <a:pt x="1815" y="2416"/>
                  </a:cubicBezTo>
                  <a:cubicBezTo>
                    <a:pt x="1815" y="2415"/>
                    <a:pt x="1815" y="2414"/>
                    <a:pt x="1815" y="2413"/>
                  </a:cubicBezTo>
                  <a:cubicBezTo>
                    <a:pt x="1815" y="2411"/>
                    <a:pt x="1814" y="2409"/>
                    <a:pt x="1814" y="2406"/>
                  </a:cubicBezTo>
                  <a:cubicBezTo>
                    <a:pt x="1814" y="2404"/>
                    <a:pt x="1814" y="2402"/>
                    <a:pt x="1813" y="2400"/>
                  </a:cubicBezTo>
                  <a:cubicBezTo>
                    <a:pt x="1813" y="2397"/>
                    <a:pt x="1813" y="2395"/>
                    <a:pt x="1813" y="2392"/>
                  </a:cubicBezTo>
                  <a:cubicBezTo>
                    <a:pt x="1813" y="2389"/>
                    <a:pt x="1812" y="2387"/>
                    <a:pt x="1812" y="2384"/>
                  </a:cubicBezTo>
                  <a:cubicBezTo>
                    <a:pt x="1812" y="2378"/>
                    <a:pt x="1812" y="2373"/>
                    <a:pt x="1812" y="2367"/>
                  </a:cubicBezTo>
                  <a:cubicBezTo>
                    <a:pt x="1812" y="2365"/>
                    <a:pt x="1812" y="2364"/>
                    <a:pt x="1812" y="2362"/>
                  </a:cubicBezTo>
                  <a:cubicBezTo>
                    <a:pt x="1813" y="2360"/>
                    <a:pt x="1813" y="2359"/>
                    <a:pt x="1813" y="2357"/>
                  </a:cubicBezTo>
                  <a:cubicBezTo>
                    <a:pt x="1813" y="2354"/>
                    <a:pt x="1813" y="2351"/>
                    <a:pt x="1814" y="2348"/>
                  </a:cubicBezTo>
                  <a:cubicBezTo>
                    <a:pt x="1814" y="2346"/>
                    <a:pt x="1814" y="2345"/>
                    <a:pt x="1814" y="2343"/>
                  </a:cubicBezTo>
                  <a:cubicBezTo>
                    <a:pt x="1815" y="2342"/>
                    <a:pt x="1815" y="2340"/>
                    <a:pt x="1815" y="2339"/>
                  </a:cubicBezTo>
                  <a:cubicBezTo>
                    <a:pt x="1815" y="2337"/>
                    <a:pt x="1816" y="2335"/>
                    <a:pt x="1816" y="2334"/>
                  </a:cubicBezTo>
                  <a:cubicBezTo>
                    <a:pt x="1816" y="2332"/>
                    <a:pt x="1816" y="2331"/>
                    <a:pt x="1817" y="2329"/>
                  </a:cubicBezTo>
                  <a:cubicBezTo>
                    <a:pt x="1818" y="2324"/>
                    <a:pt x="1818" y="2324"/>
                    <a:pt x="1818" y="2324"/>
                  </a:cubicBezTo>
                  <a:cubicBezTo>
                    <a:pt x="1818" y="2323"/>
                    <a:pt x="1819" y="2321"/>
                    <a:pt x="1819" y="2320"/>
                  </a:cubicBezTo>
                  <a:cubicBezTo>
                    <a:pt x="1820" y="2318"/>
                    <a:pt x="1820" y="2318"/>
                    <a:pt x="1820" y="2318"/>
                  </a:cubicBezTo>
                  <a:cubicBezTo>
                    <a:pt x="1820" y="2317"/>
                    <a:pt x="1820" y="2316"/>
                    <a:pt x="1820" y="2315"/>
                  </a:cubicBezTo>
                  <a:cubicBezTo>
                    <a:pt x="1821" y="2314"/>
                    <a:pt x="1821" y="2312"/>
                    <a:pt x="1821" y="2311"/>
                  </a:cubicBezTo>
                  <a:cubicBezTo>
                    <a:pt x="1823" y="2305"/>
                    <a:pt x="1825" y="2299"/>
                    <a:pt x="1827" y="2292"/>
                  </a:cubicBezTo>
                  <a:cubicBezTo>
                    <a:pt x="1828" y="2289"/>
                    <a:pt x="1829" y="2286"/>
                    <a:pt x="1829" y="2283"/>
                  </a:cubicBezTo>
                  <a:cubicBezTo>
                    <a:pt x="1829" y="2282"/>
                    <a:pt x="1829" y="2282"/>
                    <a:pt x="1829" y="2282"/>
                  </a:cubicBezTo>
                  <a:cubicBezTo>
                    <a:pt x="1829" y="2282"/>
                    <a:pt x="1829" y="2281"/>
                    <a:pt x="1829" y="2281"/>
                  </a:cubicBezTo>
                  <a:cubicBezTo>
                    <a:pt x="1829" y="2280"/>
                    <a:pt x="1829" y="2279"/>
                    <a:pt x="1830" y="2279"/>
                  </a:cubicBezTo>
                  <a:cubicBezTo>
                    <a:pt x="1830" y="2277"/>
                    <a:pt x="1830" y="2276"/>
                    <a:pt x="1830" y="2274"/>
                  </a:cubicBezTo>
                  <a:cubicBezTo>
                    <a:pt x="1830" y="2268"/>
                    <a:pt x="1829" y="2263"/>
                    <a:pt x="1828" y="2258"/>
                  </a:cubicBezTo>
                  <a:cubicBezTo>
                    <a:pt x="1827" y="2253"/>
                    <a:pt x="1826" y="2249"/>
                    <a:pt x="1825" y="2245"/>
                  </a:cubicBezTo>
                  <a:cubicBezTo>
                    <a:pt x="1824" y="2241"/>
                    <a:pt x="1822" y="2238"/>
                    <a:pt x="1821" y="2235"/>
                  </a:cubicBezTo>
                  <a:cubicBezTo>
                    <a:pt x="1820" y="2232"/>
                    <a:pt x="1819" y="2230"/>
                    <a:pt x="1819" y="2229"/>
                  </a:cubicBezTo>
                  <a:cubicBezTo>
                    <a:pt x="1819" y="2229"/>
                    <a:pt x="1819" y="2229"/>
                    <a:pt x="1819" y="2229"/>
                  </a:cubicBezTo>
                  <a:cubicBezTo>
                    <a:pt x="1824" y="2238"/>
                    <a:pt x="1828" y="2248"/>
                    <a:pt x="1832" y="2257"/>
                  </a:cubicBezTo>
                  <a:cubicBezTo>
                    <a:pt x="1832" y="2258"/>
                    <a:pt x="1832" y="2258"/>
                    <a:pt x="1833" y="2259"/>
                  </a:cubicBezTo>
                  <a:cubicBezTo>
                    <a:pt x="1833" y="2260"/>
                    <a:pt x="1833" y="2261"/>
                    <a:pt x="1833" y="2263"/>
                  </a:cubicBezTo>
                  <a:cubicBezTo>
                    <a:pt x="1833" y="2263"/>
                    <a:pt x="1833" y="2264"/>
                    <a:pt x="1834" y="2265"/>
                  </a:cubicBezTo>
                  <a:cubicBezTo>
                    <a:pt x="1834" y="2267"/>
                    <a:pt x="1834" y="2267"/>
                    <a:pt x="1834" y="2267"/>
                  </a:cubicBezTo>
                  <a:cubicBezTo>
                    <a:pt x="1834" y="2270"/>
                    <a:pt x="1835" y="2273"/>
                    <a:pt x="1835" y="2276"/>
                  </a:cubicBezTo>
                  <a:cubicBezTo>
                    <a:pt x="1835" y="2278"/>
                    <a:pt x="1836" y="2281"/>
                    <a:pt x="1836" y="2284"/>
                  </a:cubicBezTo>
                  <a:cubicBezTo>
                    <a:pt x="1836" y="2286"/>
                    <a:pt x="1836" y="2287"/>
                    <a:pt x="1836" y="2289"/>
                  </a:cubicBezTo>
                  <a:cubicBezTo>
                    <a:pt x="1836" y="2290"/>
                    <a:pt x="1837" y="2292"/>
                    <a:pt x="1837" y="2293"/>
                  </a:cubicBezTo>
                  <a:cubicBezTo>
                    <a:pt x="1838" y="2305"/>
                    <a:pt x="1838" y="2317"/>
                    <a:pt x="1838" y="2329"/>
                  </a:cubicBezTo>
                  <a:cubicBezTo>
                    <a:pt x="1839" y="2341"/>
                    <a:pt x="1839" y="2353"/>
                    <a:pt x="1840" y="2365"/>
                  </a:cubicBezTo>
                  <a:cubicBezTo>
                    <a:pt x="1840" y="2371"/>
                    <a:pt x="1840" y="2377"/>
                    <a:pt x="1841" y="2383"/>
                  </a:cubicBezTo>
                  <a:cubicBezTo>
                    <a:pt x="1841" y="2386"/>
                    <a:pt x="1841" y="2389"/>
                    <a:pt x="1842" y="2392"/>
                  </a:cubicBezTo>
                  <a:cubicBezTo>
                    <a:pt x="1842" y="2393"/>
                    <a:pt x="1842" y="2393"/>
                    <a:pt x="1842" y="2394"/>
                  </a:cubicBezTo>
                  <a:cubicBezTo>
                    <a:pt x="1842" y="2395"/>
                    <a:pt x="1842" y="2396"/>
                    <a:pt x="1842" y="2396"/>
                  </a:cubicBezTo>
                  <a:cubicBezTo>
                    <a:pt x="1842" y="2398"/>
                    <a:pt x="1842" y="2399"/>
                    <a:pt x="1843" y="2400"/>
                  </a:cubicBezTo>
                  <a:cubicBezTo>
                    <a:pt x="1844" y="2412"/>
                    <a:pt x="1846" y="2423"/>
                    <a:pt x="1849" y="2433"/>
                  </a:cubicBezTo>
                  <a:cubicBezTo>
                    <a:pt x="1850" y="2438"/>
                    <a:pt x="1851" y="2443"/>
                    <a:pt x="1853" y="2448"/>
                  </a:cubicBezTo>
                  <a:cubicBezTo>
                    <a:pt x="1854" y="2450"/>
                    <a:pt x="1855" y="2453"/>
                    <a:pt x="1856" y="2455"/>
                  </a:cubicBezTo>
                  <a:cubicBezTo>
                    <a:pt x="1856" y="2456"/>
                    <a:pt x="1856" y="2457"/>
                    <a:pt x="1857" y="2458"/>
                  </a:cubicBezTo>
                  <a:cubicBezTo>
                    <a:pt x="1857" y="2459"/>
                    <a:pt x="1858" y="2460"/>
                    <a:pt x="1858" y="2461"/>
                  </a:cubicBezTo>
                  <a:cubicBezTo>
                    <a:pt x="1860" y="2466"/>
                    <a:pt x="1862" y="2470"/>
                    <a:pt x="1864" y="2473"/>
                  </a:cubicBezTo>
                  <a:cubicBezTo>
                    <a:pt x="1865" y="2475"/>
                    <a:pt x="1866" y="2477"/>
                    <a:pt x="1867" y="2479"/>
                  </a:cubicBezTo>
                  <a:cubicBezTo>
                    <a:pt x="1867" y="2479"/>
                    <a:pt x="1867" y="2479"/>
                    <a:pt x="1868" y="2480"/>
                  </a:cubicBezTo>
                  <a:cubicBezTo>
                    <a:pt x="1868" y="2480"/>
                    <a:pt x="1868" y="2481"/>
                    <a:pt x="1868" y="2481"/>
                  </a:cubicBezTo>
                  <a:cubicBezTo>
                    <a:pt x="1869" y="2482"/>
                    <a:pt x="1869" y="2483"/>
                    <a:pt x="1870" y="2484"/>
                  </a:cubicBezTo>
                  <a:cubicBezTo>
                    <a:pt x="1872" y="2487"/>
                    <a:pt x="1874" y="2490"/>
                    <a:pt x="1876" y="2492"/>
                  </a:cubicBezTo>
                  <a:cubicBezTo>
                    <a:pt x="1877" y="2493"/>
                    <a:pt x="1878" y="2495"/>
                    <a:pt x="1879" y="2496"/>
                  </a:cubicBezTo>
                  <a:cubicBezTo>
                    <a:pt x="1880" y="2497"/>
                    <a:pt x="1881" y="2498"/>
                    <a:pt x="1882" y="2499"/>
                  </a:cubicBezTo>
                  <a:cubicBezTo>
                    <a:pt x="1885" y="2503"/>
                    <a:pt x="1888" y="2506"/>
                    <a:pt x="1890" y="2508"/>
                  </a:cubicBezTo>
                  <a:cubicBezTo>
                    <a:pt x="1892" y="2510"/>
                    <a:pt x="1894" y="2511"/>
                    <a:pt x="1894" y="2511"/>
                  </a:cubicBezTo>
                  <a:cubicBezTo>
                    <a:pt x="1894" y="2511"/>
                    <a:pt x="1893" y="2510"/>
                    <a:pt x="1891" y="2507"/>
                  </a:cubicBezTo>
                  <a:cubicBezTo>
                    <a:pt x="1890" y="2507"/>
                    <a:pt x="1890" y="2506"/>
                    <a:pt x="1889" y="2506"/>
                  </a:cubicBezTo>
                  <a:cubicBezTo>
                    <a:pt x="1889" y="2505"/>
                    <a:pt x="1888" y="2505"/>
                    <a:pt x="1888" y="2505"/>
                  </a:cubicBezTo>
                  <a:cubicBezTo>
                    <a:pt x="1888" y="2504"/>
                    <a:pt x="1888" y="2504"/>
                    <a:pt x="1887" y="2504"/>
                  </a:cubicBezTo>
                  <a:cubicBezTo>
                    <a:pt x="1887" y="2503"/>
                    <a:pt x="1886" y="2502"/>
                    <a:pt x="1885" y="2501"/>
                  </a:cubicBezTo>
                  <a:cubicBezTo>
                    <a:pt x="1884" y="2500"/>
                    <a:pt x="1884" y="2499"/>
                    <a:pt x="1883" y="2498"/>
                  </a:cubicBezTo>
                  <a:cubicBezTo>
                    <a:pt x="1882" y="2497"/>
                    <a:pt x="1881" y="2496"/>
                    <a:pt x="1880" y="2495"/>
                  </a:cubicBezTo>
                  <a:cubicBezTo>
                    <a:pt x="1880" y="2493"/>
                    <a:pt x="1879" y="2492"/>
                    <a:pt x="1878" y="2491"/>
                  </a:cubicBezTo>
                  <a:cubicBezTo>
                    <a:pt x="1876" y="2488"/>
                    <a:pt x="1874" y="2485"/>
                    <a:pt x="1873" y="2482"/>
                  </a:cubicBezTo>
                  <a:cubicBezTo>
                    <a:pt x="1872" y="2481"/>
                    <a:pt x="1872" y="2480"/>
                    <a:pt x="1871" y="2480"/>
                  </a:cubicBezTo>
                  <a:cubicBezTo>
                    <a:pt x="1871" y="2479"/>
                    <a:pt x="1871" y="2479"/>
                    <a:pt x="1871" y="2478"/>
                  </a:cubicBezTo>
                  <a:cubicBezTo>
                    <a:pt x="1870" y="2478"/>
                    <a:pt x="1870" y="2477"/>
                    <a:pt x="1870" y="2477"/>
                  </a:cubicBezTo>
                  <a:cubicBezTo>
                    <a:pt x="1869" y="2475"/>
                    <a:pt x="1868" y="2473"/>
                    <a:pt x="1867" y="2472"/>
                  </a:cubicBezTo>
                  <a:cubicBezTo>
                    <a:pt x="1866" y="2468"/>
                    <a:pt x="1864" y="2464"/>
                    <a:pt x="1862" y="2460"/>
                  </a:cubicBezTo>
                  <a:cubicBezTo>
                    <a:pt x="1862" y="2459"/>
                    <a:pt x="1862" y="2458"/>
                    <a:pt x="1861" y="2456"/>
                  </a:cubicBezTo>
                  <a:cubicBezTo>
                    <a:pt x="1861" y="2455"/>
                    <a:pt x="1861" y="2454"/>
                    <a:pt x="1860" y="2453"/>
                  </a:cubicBezTo>
                  <a:cubicBezTo>
                    <a:pt x="1859" y="2451"/>
                    <a:pt x="1859" y="2449"/>
                    <a:pt x="1858" y="2446"/>
                  </a:cubicBezTo>
                  <a:cubicBezTo>
                    <a:pt x="1857" y="2442"/>
                    <a:pt x="1856" y="2437"/>
                    <a:pt x="1854" y="2432"/>
                  </a:cubicBezTo>
                  <a:cubicBezTo>
                    <a:pt x="1852" y="2422"/>
                    <a:pt x="1851" y="2411"/>
                    <a:pt x="1849" y="2400"/>
                  </a:cubicBezTo>
                  <a:cubicBezTo>
                    <a:pt x="1849" y="2392"/>
                    <a:pt x="1848" y="2384"/>
                    <a:pt x="1848" y="2377"/>
                  </a:cubicBezTo>
                  <a:cubicBezTo>
                    <a:pt x="1848" y="2377"/>
                    <a:pt x="1848" y="2378"/>
                    <a:pt x="1848" y="2378"/>
                  </a:cubicBezTo>
                  <a:cubicBezTo>
                    <a:pt x="1849" y="2380"/>
                    <a:pt x="1851" y="2383"/>
                    <a:pt x="1852" y="2385"/>
                  </a:cubicBezTo>
                  <a:cubicBezTo>
                    <a:pt x="1853" y="2386"/>
                    <a:pt x="1853" y="2388"/>
                    <a:pt x="1854" y="2389"/>
                  </a:cubicBezTo>
                  <a:cubicBezTo>
                    <a:pt x="1855" y="2390"/>
                    <a:pt x="1856" y="2391"/>
                    <a:pt x="1856" y="2392"/>
                  </a:cubicBezTo>
                  <a:cubicBezTo>
                    <a:pt x="1858" y="2395"/>
                    <a:pt x="1860" y="2397"/>
                    <a:pt x="1861" y="2400"/>
                  </a:cubicBezTo>
                  <a:cubicBezTo>
                    <a:pt x="1863" y="2402"/>
                    <a:pt x="1864" y="2404"/>
                    <a:pt x="1866" y="2406"/>
                  </a:cubicBezTo>
                  <a:cubicBezTo>
                    <a:pt x="1867" y="2408"/>
                    <a:pt x="1867" y="2409"/>
                    <a:pt x="1868" y="2410"/>
                  </a:cubicBezTo>
                  <a:cubicBezTo>
                    <a:pt x="1869" y="2411"/>
                    <a:pt x="1870" y="2412"/>
                    <a:pt x="1870" y="2413"/>
                  </a:cubicBezTo>
                  <a:cubicBezTo>
                    <a:pt x="1872" y="2415"/>
                    <a:pt x="1873" y="2418"/>
                    <a:pt x="1874" y="2420"/>
                  </a:cubicBezTo>
                  <a:cubicBezTo>
                    <a:pt x="1874" y="2420"/>
                    <a:pt x="1875" y="2421"/>
                    <a:pt x="1875" y="2421"/>
                  </a:cubicBezTo>
                  <a:cubicBezTo>
                    <a:pt x="1875" y="2422"/>
                    <a:pt x="1875" y="2422"/>
                    <a:pt x="1876" y="2423"/>
                  </a:cubicBezTo>
                  <a:cubicBezTo>
                    <a:pt x="1876" y="2424"/>
                    <a:pt x="1876" y="2425"/>
                    <a:pt x="1877" y="2426"/>
                  </a:cubicBezTo>
                  <a:cubicBezTo>
                    <a:pt x="1877" y="2427"/>
                    <a:pt x="1878" y="2428"/>
                    <a:pt x="1878" y="2428"/>
                  </a:cubicBezTo>
                  <a:cubicBezTo>
                    <a:pt x="1878" y="2429"/>
                    <a:pt x="1878" y="2430"/>
                    <a:pt x="1879" y="2431"/>
                  </a:cubicBezTo>
                  <a:cubicBezTo>
                    <a:pt x="1879" y="2432"/>
                    <a:pt x="1879" y="2433"/>
                    <a:pt x="1879" y="2433"/>
                  </a:cubicBezTo>
                  <a:cubicBezTo>
                    <a:pt x="1880" y="2434"/>
                    <a:pt x="1880" y="2435"/>
                    <a:pt x="1880" y="2435"/>
                  </a:cubicBezTo>
                  <a:cubicBezTo>
                    <a:pt x="1880" y="2437"/>
                    <a:pt x="1880" y="2438"/>
                    <a:pt x="1880" y="2438"/>
                  </a:cubicBezTo>
                  <a:cubicBezTo>
                    <a:pt x="1881" y="2439"/>
                    <a:pt x="1881" y="2439"/>
                    <a:pt x="1881" y="2439"/>
                  </a:cubicBezTo>
                  <a:cubicBezTo>
                    <a:pt x="1881" y="2439"/>
                    <a:pt x="1881" y="2439"/>
                    <a:pt x="1881" y="2438"/>
                  </a:cubicBezTo>
                  <a:cubicBezTo>
                    <a:pt x="1881" y="2438"/>
                    <a:pt x="1881" y="2437"/>
                    <a:pt x="1881" y="2435"/>
                  </a:cubicBezTo>
                  <a:cubicBezTo>
                    <a:pt x="1882" y="2435"/>
                    <a:pt x="1882" y="2434"/>
                    <a:pt x="1882" y="2433"/>
                  </a:cubicBezTo>
                  <a:cubicBezTo>
                    <a:pt x="1882" y="2432"/>
                    <a:pt x="1882" y="2432"/>
                    <a:pt x="1882" y="2431"/>
                  </a:cubicBezTo>
                  <a:cubicBezTo>
                    <a:pt x="1882" y="2430"/>
                    <a:pt x="1882" y="2429"/>
                    <a:pt x="1882" y="2428"/>
                  </a:cubicBezTo>
                  <a:cubicBezTo>
                    <a:pt x="1882" y="2427"/>
                    <a:pt x="1881" y="2426"/>
                    <a:pt x="1881" y="2424"/>
                  </a:cubicBezTo>
                  <a:cubicBezTo>
                    <a:pt x="1881" y="2422"/>
                    <a:pt x="1880" y="2420"/>
                    <a:pt x="1880" y="2417"/>
                  </a:cubicBezTo>
                  <a:cubicBezTo>
                    <a:pt x="1879" y="2417"/>
                    <a:pt x="1879" y="2416"/>
                    <a:pt x="1879" y="2416"/>
                  </a:cubicBezTo>
                  <a:cubicBezTo>
                    <a:pt x="1879" y="2415"/>
                    <a:pt x="1878" y="2414"/>
                    <a:pt x="1878" y="2414"/>
                  </a:cubicBezTo>
                  <a:cubicBezTo>
                    <a:pt x="1878" y="2412"/>
                    <a:pt x="1877" y="2411"/>
                    <a:pt x="1876" y="2410"/>
                  </a:cubicBezTo>
                  <a:cubicBezTo>
                    <a:pt x="1875" y="2407"/>
                    <a:pt x="1874" y="2405"/>
                    <a:pt x="1872" y="2402"/>
                  </a:cubicBezTo>
                  <a:cubicBezTo>
                    <a:pt x="1871" y="2400"/>
                    <a:pt x="1869" y="2397"/>
                    <a:pt x="1868" y="2395"/>
                  </a:cubicBezTo>
                  <a:cubicBezTo>
                    <a:pt x="1866" y="2393"/>
                    <a:pt x="1864" y="2390"/>
                    <a:pt x="1863" y="2388"/>
                  </a:cubicBezTo>
                  <a:cubicBezTo>
                    <a:pt x="1861" y="2386"/>
                    <a:pt x="1860" y="2384"/>
                    <a:pt x="1858" y="2381"/>
                  </a:cubicBezTo>
                  <a:cubicBezTo>
                    <a:pt x="1856" y="2379"/>
                    <a:pt x="1855" y="2377"/>
                    <a:pt x="1854" y="2375"/>
                  </a:cubicBezTo>
                  <a:cubicBezTo>
                    <a:pt x="1852" y="2373"/>
                    <a:pt x="1851" y="2371"/>
                    <a:pt x="1850" y="2369"/>
                  </a:cubicBezTo>
                  <a:cubicBezTo>
                    <a:pt x="1849" y="2369"/>
                    <a:pt x="1849" y="2368"/>
                    <a:pt x="1848" y="2367"/>
                  </a:cubicBezTo>
                  <a:cubicBezTo>
                    <a:pt x="1848" y="2366"/>
                    <a:pt x="1848" y="2365"/>
                    <a:pt x="1847" y="2365"/>
                  </a:cubicBezTo>
                  <a:cubicBezTo>
                    <a:pt x="1847" y="2353"/>
                    <a:pt x="1847" y="2341"/>
                    <a:pt x="1846" y="2329"/>
                  </a:cubicBezTo>
                  <a:cubicBezTo>
                    <a:pt x="1846" y="2319"/>
                    <a:pt x="1846" y="2309"/>
                    <a:pt x="1845" y="2299"/>
                  </a:cubicBezTo>
                  <a:cubicBezTo>
                    <a:pt x="1846" y="2301"/>
                    <a:pt x="1846" y="2303"/>
                    <a:pt x="1847" y="2305"/>
                  </a:cubicBezTo>
                  <a:cubicBezTo>
                    <a:pt x="1848" y="2307"/>
                    <a:pt x="1850" y="2310"/>
                    <a:pt x="1851" y="2313"/>
                  </a:cubicBezTo>
                  <a:cubicBezTo>
                    <a:pt x="1852" y="2314"/>
                    <a:pt x="1852" y="2315"/>
                    <a:pt x="1853" y="2317"/>
                  </a:cubicBezTo>
                  <a:cubicBezTo>
                    <a:pt x="1854" y="2318"/>
                    <a:pt x="1854" y="2319"/>
                    <a:pt x="1855" y="2321"/>
                  </a:cubicBezTo>
                  <a:cubicBezTo>
                    <a:pt x="1857" y="2323"/>
                    <a:pt x="1858" y="2325"/>
                    <a:pt x="1859" y="2327"/>
                  </a:cubicBezTo>
                  <a:cubicBezTo>
                    <a:pt x="1860" y="2329"/>
                    <a:pt x="1861" y="2330"/>
                    <a:pt x="1862" y="2331"/>
                  </a:cubicBezTo>
                  <a:cubicBezTo>
                    <a:pt x="1862" y="2332"/>
                    <a:pt x="1863" y="2333"/>
                    <a:pt x="1864" y="2333"/>
                  </a:cubicBezTo>
                  <a:cubicBezTo>
                    <a:pt x="1864" y="2334"/>
                    <a:pt x="1865" y="2335"/>
                    <a:pt x="1866" y="2336"/>
                  </a:cubicBezTo>
                  <a:cubicBezTo>
                    <a:pt x="1866" y="2337"/>
                    <a:pt x="1867" y="2338"/>
                    <a:pt x="1868" y="2338"/>
                  </a:cubicBezTo>
                  <a:cubicBezTo>
                    <a:pt x="1869" y="2340"/>
                    <a:pt x="1870" y="2341"/>
                    <a:pt x="1871" y="2342"/>
                  </a:cubicBezTo>
                  <a:cubicBezTo>
                    <a:pt x="1872" y="2343"/>
                    <a:pt x="1872" y="2344"/>
                    <a:pt x="1873" y="2344"/>
                  </a:cubicBezTo>
                  <a:cubicBezTo>
                    <a:pt x="1873" y="2345"/>
                    <a:pt x="1874" y="2345"/>
                    <a:pt x="1874" y="2345"/>
                  </a:cubicBezTo>
                  <a:cubicBezTo>
                    <a:pt x="1874" y="2345"/>
                    <a:pt x="1874" y="2345"/>
                    <a:pt x="1873" y="2344"/>
                  </a:cubicBezTo>
                  <a:cubicBezTo>
                    <a:pt x="1873" y="2343"/>
                    <a:pt x="1873" y="2342"/>
                    <a:pt x="1872" y="2341"/>
                  </a:cubicBezTo>
                  <a:cubicBezTo>
                    <a:pt x="1872" y="2340"/>
                    <a:pt x="1871" y="2338"/>
                    <a:pt x="1870" y="2337"/>
                  </a:cubicBezTo>
                  <a:cubicBezTo>
                    <a:pt x="1869" y="2335"/>
                    <a:pt x="1869" y="2333"/>
                    <a:pt x="1868" y="2331"/>
                  </a:cubicBezTo>
                  <a:cubicBezTo>
                    <a:pt x="1867" y="2329"/>
                    <a:pt x="1866" y="2327"/>
                    <a:pt x="1865" y="2325"/>
                  </a:cubicBezTo>
                  <a:cubicBezTo>
                    <a:pt x="1864" y="2323"/>
                    <a:pt x="1864" y="2322"/>
                    <a:pt x="1863" y="2321"/>
                  </a:cubicBezTo>
                  <a:cubicBezTo>
                    <a:pt x="1863" y="2320"/>
                    <a:pt x="1862" y="2319"/>
                    <a:pt x="1861" y="2317"/>
                  </a:cubicBezTo>
                  <a:cubicBezTo>
                    <a:pt x="1860" y="2315"/>
                    <a:pt x="1859" y="2312"/>
                    <a:pt x="1858" y="2310"/>
                  </a:cubicBezTo>
                  <a:cubicBezTo>
                    <a:pt x="1857" y="2307"/>
                    <a:pt x="1856" y="2304"/>
                    <a:pt x="1854" y="2301"/>
                  </a:cubicBezTo>
                  <a:cubicBezTo>
                    <a:pt x="1853" y="2299"/>
                    <a:pt x="1852" y="2296"/>
                    <a:pt x="1851" y="2293"/>
                  </a:cubicBezTo>
                  <a:cubicBezTo>
                    <a:pt x="1850" y="2291"/>
                    <a:pt x="1849" y="2288"/>
                    <a:pt x="1848" y="2285"/>
                  </a:cubicBezTo>
                  <a:cubicBezTo>
                    <a:pt x="1847" y="2283"/>
                    <a:pt x="1846" y="2280"/>
                    <a:pt x="1845" y="2278"/>
                  </a:cubicBezTo>
                  <a:cubicBezTo>
                    <a:pt x="1844" y="2277"/>
                    <a:pt x="1844" y="2276"/>
                    <a:pt x="1844" y="2275"/>
                  </a:cubicBezTo>
                  <a:cubicBezTo>
                    <a:pt x="1841" y="2256"/>
                    <a:pt x="1837" y="2237"/>
                    <a:pt x="1829" y="2218"/>
                  </a:cubicBezTo>
                  <a:cubicBezTo>
                    <a:pt x="1830" y="2219"/>
                    <a:pt x="1831" y="2221"/>
                    <a:pt x="1832" y="2222"/>
                  </a:cubicBezTo>
                  <a:cubicBezTo>
                    <a:pt x="1835" y="2225"/>
                    <a:pt x="1837" y="2228"/>
                    <a:pt x="1840" y="2231"/>
                  </a:cubicBezTo>
                  <a:cubicBezTo>
                    <a:pt x="1845" y="2237"/>
                    <a:pt x="1850" y="2244"/>
                    <a:pt x="1855" y="2251"/>
                  </a:cubicBezTo>
                  <a:cubicBezTo>
                    <a:pt x="1856" y="2252"/>
                    <a:pt x="1858" y="2254"/>
                    <a:pt x="1859" y="2256"/>
                  </a:cubicBezTo>
                  <a:cubicBezTo>
                    <a:pt x="1860" y="2258"/>
                    <a:pt x="1861" y="2260"/>
                    <a:pt x="1863" y="2261"/>
                  </a:cubicBezTo>
                  <a:cubicBezTo>
                    <a:pt x="1863" y="2262"/>
                    <a:pt x="1864" y="2263"/>
                    <a:pt x="1864" y="2264"/>
                  </a:cubicBezTo>
                  <a:cubicBezTo>
                    <a:pt x="1865" y="2266"/>
                    <a:pt x="1865" y="2266"/>
                    <a:pt x="1865" y="2266"/>
                  </a:cubicBezTo>
                  <a:cubicBezTo>
                    <a:pt x="1866" y="2267"/>
                    <a:pt x="1866" y="2267"/>
                    <a:pt x="1866" y="2267"/>
                  </a:cubicBezTo>
                  <a:cubicBezTo>
                    <a:pt x="1867" y="2269"/>
                    <a:pt x="1869" y="2271"/>
                    <a:pt x="1870" y="2273"/>
                  </a:cubicBezTo>
                  <a:cubicBezTo>
                    <a:pt x="1870" y="2274"/>
                    <a:pt x="1871" y="2275"/>
                    <a:pt x="1872" y="2276"/>
                  </a:cubicBezTo>
                  <a:cubicBezTo>
                    <a:pt x="1872" y="2277"/>
                    <a:pt x="1873" y="2278"/>
                    <a:pt x="1873" y="2279"/>
                  </a:cubicBezTo>
                  <a:cubicBezTo>
                    <a:pt x="1874" y="2280"/>
                    <a:pt x="1875" y="2282"/>
                    <a:pt x="1877" y="2284"/>
                  </a:cubicBezTo>
                  <a:cubicBezTo>
                    <a:pt x="1878" y="2286"/>
                    <a:pt x="1879" y="2288"/>
                    <a:pt x="1880" y="2291"/>
                  </a:cubicBezTo>
                  <a:cubicBezTo>
                    <a:pt x="1881" y="2294"/>
                    <a:pt x="1881" y="2294"/>
                    <a:pt x="1881" y="2294"/>
                  </a:cubicBezTo>
                  <a:cubicBezTo>
                    <a:pt x="1882" y="2295"/>
                    <a:pt x="1882" y="2296"/>
                    <a:pt x="1883" y="2297"/>
                  </a:cubicBezTo>
                  <a:cubicBezTo>
                    <a:pt x="1884" y="2299"/>
                    <a:pt x="1885" y="2301"/>
                    <a:pt x="1886" y="2303"/>
                  </a:cubicBezTo>
                  <a:cubicBezTo>
                    <a:pt x="1886" y="2304"/>
                    <a:pt x="1886" y="2305"/>
                    <a:pt x="1887" y="2306"/>
                  </a:cubicBezTo>
                  <a:cubicBezTo>
                    <a:pt x="1888" y="2309"/>
                    <a:pt x="1888" y="2309"/>
                    <a:pt x="1888" y="2309"/>
                  </a:cubicBezTo>
                  <a:cubicBezTo>
                    <a:pt x="1889" y="2312"/>
                    <a:pt x="1889" y="2312"/>
                    <a:pt x="1889" y="2312"/>
                  </a:cubicBezTo>
                  <a:cubicBezTo>
                    <a:pt x="1890" y="2314"/>
                    <a:pt x="1890" y="2314"/>
                    <a:pt x="1890" y="2314"/>
                  </a:cubicBezTo>
                  <a:cubicBezTo>
                    <a:pt x="1890" y="2314"/>
                    <a:pt x="1890" y="2315"/>
                    <a:pt x="1891" y="2316"/>
                  </a:cubicBezTo>
                  <a:cubicBezTo>
                    <a:pt x="1891" y="2318"/>
                    <a:pt x="1892" y="2320"/>
                    <a:pt x="1893" y="2322"/>
                  </a:cubicBezTo>
                  <a:cubicBezTo>
                    <a:pt x="1893" y="2324"/>
                    <a:pt x="1893" y="2324"/>
                    <a:pt x="1893" y="2324"/>
                  </a:cubicBezTo>
                  <a:cubicBezTo>
                    <a:pt x="1893" y="2324"/>
                    <a:pt x="1893" y="2324"/>
                    <a:pt x="1893" y="2324"/>
                  </a:cubicBezTo>
                  <a:cubicBezTo>
                    <a:pt x="1893" y="2324"/>
                    <a:pt x="1893" y="2324"/>
                    <a:pt x="1893" y="2324"/>
                  </a:cubicBezTo>
                  <a:cubicBezTo>
                    <a:pt x="1893" y="2324"/>
                    <a:pt x="1893" y="2324"/>
                    <a:pt x="1893" y="2324"/>
                  </a:cubicBezTo>
                  <a:cubicBezTo>
                    <a:pt x="1894" y="2325"/>
                    <a:pt x="1894" y="2325"/>
                    <a:pt x="1894" y="2325"/>
                  </a:cubicBezTo>
                  <a:cubicBezTo>
                    <a:pt x="1894" y="2325"/>
                    <a:pt x="1894" y="2325"/>
                    <a:pt x="1894" y="2325"/>
                  </a:cubicBezTo>
                  <a:cubicBezTo>
                    <a:pt x="1894" y="2326"/>
                    <a:pt x="1894" y="2327"/>
                    <a:pt x="1895" y="2328"/>
                  </a:cubicBezTo>
                  <a:cubicBezTo>
                    <a:pt x="1895" y="2329"/>
                    <a:pt x="1895" y="2331"/>
                    <a:pt x="1895" y="2332"/>
                  </a:cubicBezTo>
                  <a:cubicBezTo>
                    <a:pt x="1896" y="2333"/>
                    <a:pt x="1896" y="2334"/>
                    <a:pt x="1896" y="2335"/>
                  </a:cubicBezTo>
                  <a:cubicBezTo>
                    <a:pt x="1896" y="2336"/>
                    <a:pt x="1897" y="2337"/>
                    <a:pt x="1897" y="2338"/>
                  </a:cubicBezTo>
                  <a:cubicBezTo>
                    <a:pt x="1897" y="2339"/>
                    <a:pt x="1897" y="2340"/>
                    <a:pt x="1898" y="2341"/>
                  </a:cubicBezTo>
                  <a:cubicBezTo>
                    <a:pt x="1898" y="2343"/>
                    <a:pt x="1899" y="2345"/>
                    <a:pt x="1899" y="2348"/>
                  </a:cubicBezTo>
                  <a:cubicBezTo>
                    <a:pt x="1900" y="2356"/>
                    <a:pt x="1902" y="2364"/>
                    <a:pt x="1902" y="2372"/>
                  </a:cubicBezTo>
                  <a:cubicBezTo>
                    <a:pt x="1902" y="2374"/>
                    <a:pt x="1903" y="2376"/>
                    <a:pt x="1903" y="2378"/>
                  </a:cubicBezTo>
                  <a:cubicBezTo>
                    <a:pt x="1903" y="2380"/>
                    <a:pt x="1903" y="2382"/>
                    <a:pt x="1903" y="2384"/>
                  </a:cubicBezTo>
                  <a:cubicBezTo>
                    <a:pt x="1903" y="2386"/>
                    <a:pt x="1903" y="2387"/>
                    <a:pt x="1903" y="2389"/>
                  </a:cubicBezTo>
                  <a:cubicBezTo>
                    <a:pt x="1903" y="2391"/>
                    <a:pt x="1904" y="2393"/>
                    <a:pt x="1904" y="2394"/>
                  </a:cubicBezTo>
                  <a:cubicBezTo>
                    <a:pt x="1904" y="2401"/>
                    <a:pt x="1904" y="2408"/>
                    <a:pt x="1904" y="2413"/>
                  </a:cubicBezTo>
                  <a:cubicBezTo>
                    <a:pt x="1904" y="2419"/>
                    <a:pt x="1904" y="2424"/>
                    <a:pt x="1904" y="2428"/>
                  </a:cubicBezTo>
                  <a:cubicBezTo>
                    <a:pt x="1904" y="2432"/>
                    <a:pt x="1904" y="2435"/>
                    <a:pt x="1904" y="2438"/>
                  </a:cubicBezTo>
                  <a:cubicBezTo>
                    <a:pt x="1904" y="2440"/>
                    <a:pt x="1904" y="2441"/>
                    <a:pt x="1904" y="2441"/>
                  </a:cubicBezTo>
                  <a:cubicBezTo>
                    <a:pt x="1904" y="2441"/>
                    <a:pt x="1905" y="2440"/>
                    <a:pt x="1905" y="2438"/>
                  </a:cubicBezTo>
                  <a:cubicBezTo>
                    <a:pt x="1905" y="2435"/>
                    <a:pt x="1905" y="2432"/>
                    <a:pt x="1906" y="2428"/>
                  </a:cubicBezTo>
                  <a:cubicBezTo>
                    <a:pt x="1906" y="2424"/>
                    <a:pt x="1907" y="2419"/>
                    <a:pt x="1907" y="2414"/>
                  </a:cubicBezTo>
                  <a:cubicBezTo>
                    <a:pt x="1907" y="2411"/>
                    <a:pt x="1907" y="2408"/>
                    <a:pt x="1908" y="2405"/>
                  </a:cubicBezTo>
                  <a:cubicBezTo>
                    <a:pt x="1908" y="2403"/>
                    <a:pt x="1908" y="2401"/>
                    <a:pt x="1908" y="2400"/>
                  </a:cubicBezTo>
                  <a:cubicBezTo>
                    <a:pt x="1908" y="2398"/>
                    <a:pt x="1908" y="2396"/>
                    <a:pt x="1908" y="2394"/>
                  </a:cubicBezTo>
                  <a:cubicBezTo>
                    <a:pt x="1908" y="2387"/>
                    <a:pt x="1908" y="2380"/>
                    <a:pt x="1908" y="2372"/>
                  </a:cubicBezTo>
                  <a:cubicBezTo>
                    <a:pt x="1908" y="2370"/>
                    <a:pt x="1908" y="2368"/>
                    <a:pt x="1908" y="2366"/>
                  </a:cubicBezTo>
                  <a:cubicBezTo>
                    <a:pt x="1908" y="2364"/>
                    <a:pt x="1907" y="2361"/>
                    <a:pt x="1907" y="2359"/>
                  </a:cubicBezTo>
                  <a:cubicBezTo>
                    <a:pt x="1907" y="2357"/>
                    <a:pt x="1907" y="2355"/>
                    <a:pt x="1907" y="2353"/>
                  </a:cubicBezTo>
                  <a:cubicBezTo>
                    <a:pt x="1906" y="2351"/>
                    <a:pt x="1906" y="2349"/>
                    <a:pt x="1906" y="2346"/>
                  </a:cubicBezTo>
                  <a:cubicBezTo>
                    <a:pt x="1906" y="2344"/>
                    <a:pt x="1905" y="2342"/>
                    <a:pt x="1905" y="2340"/>
                  </a:cubicBezTo>
                  <a:cubicBezTo>
                    <a:pt x="1905" y="2339"/>
                    <a:pt x="1904" y="2338"/>
                    <a:pt x="1904" y="2336"/>
                  </a:cubicBezTo>
                  <a:cubicBezTo>
                    <a:pt x="1904" y="2335"/>
                    <a:pt x="1904" y="2334"/>
                    <a:pt x="1903" y="2333"/>
                  </a:cubicBezTo>
                  <a:cubicBezTo>
                    <a:pt x="1903" y="2332"/>
                    <a:pt x="1903" y="2331"/>
                    <a:pt x="1903" y="2330"/>
                  </a:cubicBezTo>
                  <a:cubicBezTo>
                    <a:pt x="1902" y="2329"/>
                    <a:pt x="1902" y="2328"/>
                    <a:pt x="1902" y="2326"/>
                  </a:cubicBezTo>
                  <a:cubicBezTo>
                    <a:pt x="1902" y="2325"/>
                    <a:pt x="1901" y="2324"/>
                    <a:pt x="1901" y="2323"/>
                  </a:cubicBezTo>
                  <a:cubicBezTo>
                    <a:pt x="1901" y="2323"/>
                    <a:pt x="1901" y="2323"/>
                    <a:pt x="1901" y="2323"/>
                  </a:cubicBezTo>
                  <a:cubicBezTo>
                    <a:pt x="1901" y="2323"/>
                    <a:pt x="1901" y="2323"/>
                    <a:pt x="1901" y="2323"/>
                  </a:cubicBezTo>
                  <a:cubicBezTo>
                    <a:pt x="1901" y="2322"/>
                    <a:pt x="1901" y="2322"/>
                    <a:pt x="1901" y="2322"/>
                  </a:cubicBezTo>
                  <a:cubicBezTo>
                    <a:pt x="1901" y="2322"/>
                    <a:pt x="1901" y="2322"/>
                    <a:pt x="1901" y="2322"/>
                  </a:cubicBezTo>
                  <a:cubicBezTo>
                    <a:pt x="1901" y="2321"/>
                    <a:pt x="1901" y="2321"/>
                    <a:pt x="1901" y="2321"/>
                  </a:cubicBezTo>
                  <a:cubicBezTo>
                    <a:pt x="1900" y="2320"/>
                    <a:pt x="1900" y="2320"/>
                    <a:pt x="1900" y="2320"/>
                  </a:cubicBezTo>
                  <a:cubicBezTo>
                    <a:pt x="1899" y="2317"/>
                    <a:pt x="1899" y="2315"/>
                    <a:pt x="1898" y="2313"/>
                  </a:cubicBezTo>
                  <a:cubicBezTo>
                    <a:pt x="1898" y="2312"/>
                    <a:pt x="1898" y="2312"/>
                    <a:pt x="1897" y="2311"/>
                  </a:cubicBezTo>
                  <a:cubicBezTo>
                    <a:pt x="1897" y="2310"/>
                    <a:pt x="1897" y="2310"/>
                    <a:pt x="1897" y="2310"/>
                  </a:cubicBezTo>
                  <a:cubicBezTo>
                    <a:pt x="1895" y="2306"/>
                    <a:pt x="1895" y="2306"/>
                    <a:pt x="1895" y="2306"/>
                  </a:cubicBezTo>
                  <a:cubicBezTo>
                    <a:pt x="1894" y="2303"/>
                    <a:pt x="1894" y="2303"/>
                    <a:pt x="1894" y="2303"/>
                  </a:cubicBezTo>
                  <a:cubicBezTo>
                    <a:pt x="1894" y="2302"/>
                    <a:pt x="1893" y="2301"/>
                    <a:pt x="1893" y="2300"/>
                  </a:cubicBezTo>
                  <a:cubicBezTo>
                    <a:pt x="1892" y="2298"/>
                    <a:pt x="1891" y="2295"/>
                    <a:pt x="1890" y="2293"/>
                  </a:cubicBezTo>
                  <a:cubicBezTo>
                    <a:pt x="1889" y="2292"/>
                    <a:pt x="1889" y="2291"/>
                    <a:pt x="1888" y="2290"/>
                  </a:cubicBezTo>
                  <a:cubicBezTo>
                    <a:pt x="1887" y="2287"/>
                    <a:pt x="1887" y="2287"/>
                    <a:pt x="1887" y="2287"/>
                  </a:cubicBezTo>
                  <a:cubicBezTo>
                    <a:pt x="1886" y="2285"/>
                    <a:pt x="1885" y="2283"/>
                    <a:pt x="1884" y="2281"/>
                  </a:cubicBezTo>
                  <a:cubicBezTo>
                    <a:pt x="1882" y="2279"/>
                    <a:pt x="1881" y="2277"/>
                    <a:pt x="1880" y="2275"/>
                  </a:cubicBezTo>
                  <a:cubicBezTo>
                    <a:pt x="1879" y="2274"/>
                    <a:pt x="1879" y="2273"/>
                    <a:pt x="1878" y="2272"/>
                  </a:cubicBezTo>
                  <a:cubicBezTo>
                    <a:pt x="1878" y="2271"/>
                    <a:pt x="1877" y="2270"/>
                    <a:pt x="1876" y="2269"/>
                  </a:cubicBezTo>
                  <a:cubicBezTo>
                    <a:pt x="1875" y="2267"/>
                    <a:pt x="1874" y="2265"/>
                    <a:pt x="1873" y="2263"/>
                  </a:cubicBezTo>
                  <a:cubicBezTo>
                    <a:pt x="1872" y="2261"/>
                    <a:pt x="1872" y="2261"/>
                    <a:pt x="1872" y="2261"/>
                  </a:cubicBezTo>
                  <a:cubicBezTo>
                    <a:pt x="1871" y="2260"/>
                    <a:pt x="1871" y="2260"/>
                    <a:pt x="1871" y="2260"/>
                  </a:cubicBezTo>
                  <a:cubicBezTo>
                    <a:pt x="1870" y="2259"/>
                    <a:pt x="1869" y="2258"/>
                    <a:pt x="1869" y="2257"/>
                  </a:cubicBezTo>
                  <a:cubicBezTo>
                    <a:pt x="1867" y="2255"/>
                    <a:pt x="1866" y="2253"/>
                    <a:pt x="1865" y="2252"/>
                  </a:cubicBezTo>
                  <a:cubicBezTo>
                    <a:pt x="1863" y="2250"/>
                    <a:pt x="1862" y="2248"/>
                    <a:pt x="1861" y="2246"/>
                  </a:cubicBezTo>
                  <a:cubicBezTo>
                    <a:pt x="1859" y="2245"/>
                    <a:pt x="1858" y="2243"/>
                    <a:pt x="1857" y="2241"/>
                  </a:cubicBezTo>
                  <a:cubicBezTo>
                    <a:pt x="1855" y="2240"/>
                    <a:pt x="1854" y="2238"/>
                    <a:pt x="1852" y="2236"/>
                  </a:cubicBezTo>
                  <a:cubicBezTo>
                    <a:pt x="1851" y="2235"/>
                    <a:pt x="1850" y="2233"/>
                    <a:pt x="1848" y="2232"/>
                  </a:cubicBezTo>
                  <a:cubicBezTo>
                    <a:pt x="1847" y="2230"/>
                    <a:pt x="1846" y="2229"/>
                    <a:pt x="1844" y="2227"/>
                  </a:cubicBezTo>
                  <a:cubicBezTo>
                    <a:pt x="1842" y="2224"/>
                    <a:pt x="1839" y="2221"/>
                    <a:pt x="1836" y="2218"/>
                  </a:cubicBezTo>
                  <a:cubicBezTo>
                    <a:pt x="1834" y="2216"/>
                    <a:pt x="1831" y="2213"/>
                    <a:pt x="1829" y="2211"/>
                  </a:cubicBezTo>
                  <a:cubicBezTo>
                    <a:pt x="1827" y="2209"/>
                    <a:pt x="1826" y="2207"/>
                    <a:pt x="1824" y="2206"/>
                  </a:cubicBezTo>
                  <a:cubicBezTo>
                    <a:pt x="1815" y="2186"/>
                    <a:pt x="1802" y="2168"/>
                    <a:pt x="1785" y="2155"/>
                  </a:cubicBezTo>
                  <a:cubicBezTo>
                    <a:pt x="1849" y="2131"/>
                    <a:pt x="1895" y="2170"/>
                    <a:pt x="1895" y="2170"/>
                  </a:cubicBezTo>
                  <a:cubicBezTo>
                    <a:pt x="1895" y="2170"/>
                    <a:pt x="1908" y="2182"/>
                    <a:pt x="1914" y="2194"/>
                  </a:cubicBezTo>
                  <a:cubicBezTo>
                    <a:pt x="1914" y="2195"/>
                    <a:pt x="1914" y="2196"/>
                    <a:pt x="1915" y="2197"/>
                  </a:cubicBezTo>
                  <a:cubicBezTo>
                    <a:pt x="1915" y="2198"/>
                    <a:pt x="1915" y="2199"/>
                    <a:pt x="1916" y="2200"/>
                  </a:cubicBezTo>
                  <a:cubicBezTo>
                    <a:pt x="1916" y="2201"/>
                    <a:pt x="1916" y="2202"/>
                    <a:pt x="1917" y="2203"/>
                  </a:cubicBezTo>
                  <a:cubicBezTo>
                    <a:pt x="1917" y="2206"/>
                    <a:pt x="1918" y="2208"/>
                    <a:pt x="1919" y="2211"/>
                  </a:cubicBezTo>
                  <a:cubicBezTo>
                    <a:pt x="1919" y="2213"/>
                    <a:pt x="1920" y="2216"/>
                    <a:pt x="1921" y="2218"/>
                  </a:cubicBezTo>
                  <a:cubicBezTo>
                    <a:pt x="1921" y="2221"/>
                    <a:pt x="1922" y="2224"/>
                    <a:pt x="1922" y="2227"/>
                  </a:cubicBezTo>
                  <a:cubicBezTo>
                    <a:pt x="1923" y="2229"/>
                    <a:pt x="1924" y="2232"/>
                    <a:pt x="1924" y="2235"/>
                  </a:cubicBezTo>
                  <a:cubicBezTo>
                    <a:pt x="1925" y="2238"/>
                    <a:pt x="1926" y="2241"/>
                    <a:pt x="1927" y="2244"/>
                  </a:cubicBezTo>
                  <a:cubicBezTo>
                    <a:pt x="1928" y="2250"/>
                    <a:pt x="1930" y="2256"/>
                    <a:pt x="1932" y="2261"/>
                  </a:cubicBezTo>
                  <a:cubicBezTo>
                    <a:pt x="1933" y="2264"/>
                    <a:pt x="1934" y="2267"/>
                    <a:pt x="1936" y="2270"/>
                  </a:cubicBezTo>
                  <a:cubicBezTo>
                    <a:pt x="1936" y="2271"/>
                    <a:pt x="1936" y="2271"/>
                    <a:pt x="1936" y="2271"/>
                  </a:cubicBezTo>
                  <a:cubicBezTo>
                    <a:pt x="1936" y="2271"/>
                    <a:pt x="1936" y="2271"/>
                    <a:pt x="1936" y="2271"/>
                  </a:cubicBezTo>
                  <a:cubicBezTo>
                    <a:pt x="1936" y="2271"/>
                    <a:pt x="1936" y="2271"/>
                    <a:pt x="1936" y="2271"/>
                  </a:cubicBezTo>
                  <a:cubicBezTo>
                    <a:pt x="1937" y="2272"/>
                    <a:pt x="1937" y="2272"/>
                    <a:pt x="1937" y="2272"/>
                  </a:cubicBezTo>
                  <a:cubicBezTo>
                    <a:pt x="1938" y="2274"/>
                    <a:pt x="1938" y="2274"/>
                    <a:pt x="1938" y="2274"/>
                  </a:cubicBezTo>
                  <a:cubicBezTo>
                    <a:pt x="1938" y="2275"/>
                    <a:pt x="1938" y="2276"/>
                    <a:pt x="1939" y="2276"/>
                  </a:cubicBezTo>
                  <a:cubicBezTo>
                    <a:pt x="1940" y="2279"/>
                    <a:pt x="1940" y="2279"/>
                    <a:pt x="1940" y="2279"/>
                  </a:cubicBezTo>
                  <a:cubicBezTo>
                    <a:pt x="1941" y="2281"/>
                    <a:pt x="1943" y="2284"/>
                    <a:pt x="1945" y="2286"/>
                  </a:cubicBezTo>
                  <a:cubicBezTo>
                    <a:pt x="1945" y="2288"/>
                    <a:pt x="1946" y="2289"/>
                    <a:pt x="1947" y="2290"/>
                  </a:cubicBezTo>
                  <a:cubicBezTo>
                    <a:pt x="1948" y="2291"/>
                    <a:pt x="1949" y="2293"/>
                    <a:pt x="1950" y="2294"/>
                  </a:cubicBezTo>
                  <a:cubicBezTo>
                    <a:pt x="1951" y="2295"/>
                    <a:pt x="1952" y="2296"/>
                    <a:pt x="1953" y="2297"/>
                  </a:cubicBezTo>
                  <a:cubicBezTo>
                    <a:pt x="1953" y="2298"/>
                    <a:pt x="1954" y="2299"/>
                    <a:pt x="1955" y="2300"/>
                  </a:cubicBezTo>
                  <a:cubicBezTo>
                    <a:pt x="1956" y="2301"/>
                    <a:pt x="1957" y="2302"/>
                    <a:pt x="1958" y="2303"/>
                  </a:cubicBezTo>
                  <a:cubicBezTo>
                    <a:pt x="1959" y="2304"/>
                    <a:pt x="1960" y="2305"/>
                    <a:pt x="1961" y="2306"/>
                  </a:cubicBezTo>
                  <a:cubicBezTo>
                    <a:pt x="1962" y="2307"/>
                    <a:pt x="1963" y="2308"/>
                    <a:pt x="1964" y="2309"/>
                  </a:cubicBezTo>
                  <a:cubicBezTo>
                    <a:pt x="1965" y="2310"/>
                    <a:pt x="1966" y="2311"/>
                    <a:pt x="1967" y="2311"/>
                  </a:cubicBezTo>
                  <a:cubicBezTo>
                    <a:pt x="1969" y="2313"/>
                    <a:pt x="1971" y="2315"/>
                    <a:pt x="1973" y="2316"/>
                  </a:cubicBezTo>
                  <a:cubicBezTo>
                    <a:pt x="1974" y="2317"/>
                    <a:pt x="1975" y="2317"/>
                    <a:pt x="1976" y="2318"/>
                  </a:cubicBezTo>
                  <a:cubicBezTo>
                    <a:pt x="1976" y="2319"/>
                    <a:pt x="1977" y="2319"/>
                    <a:pt x="1978" y="2320"/>
                  </a:cubicBezTo>
                  <a:cubicBezTo>
                    <a:pt x="1980" y="2321"/>
                    <a:pt x="1982" y="2322"/>
                    <a:pt x="1983" y="2323"/>
                  </a:cubicBezTo>
                  <a:cubicBezTo>
                    <a:pt x="1985" y="2324"/>
                    <a:pt x="1987" y="2324"/>
                    <a:pt x="1988" y="2325"/>
                  </a:cubicBezTo>
                  <a:cubicBezTo>
                    <a:pt x="1990" y="2326"/>
                    <a:pt x="1991" y="2327"/>
                    <a:pt x="1992" y="2327"/>
                  </a:cubicBezTo>
                  <a:cubicBezTo>
                    <a:pt x="1995" y="2328"/>
                    <a:pt x="1997" y="2329"/>
                    <a:pt x="1998" y="2329"/>
                  </a:cubicBezTo>
                  <a:cubicBezTo>
                    <a:pt x="1999" y="2330"/>
                    <a:pt x="2000" y="2330"/>
                    <a:pt x="2000" y="2330"/>
                  </a:cubicBezTo>
                  <a:cubicBezTo>
                    <a:pt x="2000" y="2330"/>
                    <a:pt x="1999" y="2330"/>
                    <a:pt x="1998" y="2329"/>
                  </a:cubicBezTo>
                  <a:cubicBezTo>
                    <a:pt x="1998" y="2329"/>
                    <a:pt x="1997" y="2328"/>
                    <a:pt x="1996" y="2328"/>
                  </a:cubicBezTo>
                  <a:cubicBezTo>
                    <a:pt x="1995" y="2327"/>
                    <a:pt x="1994" y="2326"/>
                    <a:pt x="1993" y="2326"/>
                  </a:cubicBezTo>
                  <a:cubicBezTo>
                    <a:pt x="1992" y="2325"/>
                    <a:pt x="1991" y="2324"/>
                    <a:pt x="1989" y="2323"/>
                  </a:cubicBezTo>
                  <a:cubicBezTo>
                    <a:pt x="1988" y="2322"/>
                    <a:pt x="1987" y="2321"/>
                    <a:pt x="1985" y="2320"/>
                  </a:cubicBezTo>
                  <a:cubicBezTo>
                    <a:pt x="1984" y="2319"/>
                    <a:pt x="1982" y="2318"/>
                    <a:pt x="1981" y="2317"/>
                  </a:cubicBezTo>
                  <a:cubicBezTo>
                    <a:pt x="1980" y="2316"/>
                    <a:pt x="1979" y="2315"/>
                    <a:pt x="1978" y="2315"/>
                  </a:cubicBezTo>
                  <a:cubicBezTo>
                    <a:pt x="1977" y="2314"/>
                    <a:pt x="1976" y="2313"/>
                    <a:pt x="1976" y="2312"/>
                  </a:cubicBezTo>
                  <a:cubicBezTo>
                    <a:pt x="1972" y="2309"/>
                    <a:pt x="1969" y="2306"/>
                    <a:pt x="1965" y="2302"/>
                  </a:cubicBezTo>
                  <a:cubicBezTo>
                    <a:pt x="1965" y="2301"/>
                    <a:pt x="1964" y="2300"/>
                    <a:pt x="1963" y="2299"/>
                  </a:cubicBezTo>
                  <a:cubicBezTo>
                    <a:pt x="1962" y="2298"/>
                    <a:pt x="1961" y="2297"/>
                    <a:pt x="1960" y="2296"/>
                  </a:cubicBezTo>
                  <a:cubicBezTo>
                    <a:pt x="1959" y="2295"/>
                    <a:pt x="1959" y="2294"/>
                    <a:pt x="1958" y="2293"/>
                  </a:cubicBezTo>
                  <a:cubicBezTo>
                    <a:pt x="1957" y="2292"/>
                    <a:pt x="1956" y="2291"/>
                    <a:pt x="1955" y="2290"/>
                  </a:cubicBezTo>
                  <a:cubicBezTo>
                    <a:pt x="1955" y="2288"/>
                    <a:pt x="1954" y="2287"/>
                    <a:pt x="1953" y="2286"/>
                  </a:cubicBezTo>
                  <a:cubicBezTo>
                    <a:pt x="1952" y="2285"/>
                    <a:pt x="1952" y="2284"/>
                    <a:pt x="1951" y="2282"/>
                  </a:cubicBezTo>
                  <a:cubicBezTo>
                    <a:pt x="1950" y="2281"/>
                    <a:pt x="1949" y="2280"/>
                    <a:pt x="1949" y="2279"/>
                  </a:cubicBezTo>
                  <a:cubicBezTo>
                    <a:pt x="1948" y="2277"/>
                    <a:pt x="1947" y="2276"/>
                    <a:pt x="1947" y="2275"/>
                  </a:cubicBezTo>
                  <a:cubicBezTo>
                    <a:pt x="1946" y="2273"/>
                    <a:pt x="1946" y="2273"/>
                    <a:pt x="1946" y="2273"/>
                  </a:cubicBezTo>
                  <a:cubicBezTo>
                    <a:pt x="1945" y="2272"/>
                    <a:pt x="1945" y="2272"/>
                    <a:pt x="1945" y="2271"/>
                  </a:cubicBezTo>
                  <a:cubicBezTo>
                    <a:pt x="1944" y="2269"/>
                    <a:pt x="1944" y="2269"/>
                    <a:pt x="1944" y="2269"/>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7"/>
                    <a:pt x="1943" y="2267"/>
                    <a:pt x="1943" y="2267"/>
                  </a:cubicBezTo>
                  <a:cubicBezTo>
                    <a:pt x="1942" y="2264"/>
                    <a:pt x="1941" y="2262"/>
                    <a:pt x="1940" y="2259"/>
                  </a:cubicBezTo>
                  <a:cubicBezTo>
                    <a:pt x="1939" y="2256"/>
                    <a:pt x="1938" y="2254"/>
                    <a:pt x="1937" y="2251"/>
                  </a:cubicBezTo>
                  <a:cubicBezTo>
                    <a:pt x="1937" y="2251"/>
                    <a:pt x="1937" y="2251"/>
                    <a:pt x="1937" y="2251"/>
                  </a:cubicBezTo>
                  <a:cubicBezTo>
                    <a:pt x="1938" y="2252"/>
                    <a:pt x="1938" y="2253"/>
                    <a:pt x="1939" y="2254"/>
                  </a:cubicBezTo>
                  <a:cubicBezTo>
                    <a:pt x="1939" y="2255"/>
                    <a:pt x="1940" y="2256"/>
                    <a:pt x="1941" y="2257"/>
                  </a:cubicBezTo>
                  <a:cubicBezTo>
                    <a:pt x="1942" y="2258"/>
                    <a:pt x="1942" y="2259"/>
                    <a:pt x="1943" y="2260"/>
                  </a:cubicBezTo>
                  <a:cubicBezTo>
                    <a:pt x="1945" y="2261"/>
                    <a:pt x="1947" y="2263"/>
                    <a:pt x="1949" y="2265"/>
                  </a:cubicBezTo>
                  <a:cubicBezTo>
                    <a:pt x="1951" y="2267"/>
                    <a:pt x="1953" y="2268"/>
                    <a:pt x="1955" y="2270"/>
                  </a:cubicBezTo>
                  <a:cubicBezTo>
                    <a:pt x="1957" y="2272"/>
                    <a:pt x="1959" y="2273"/>
                    <a:pt x="1961" y="2275"/>
                  </a:cubicBezTo>
                  <a:cubicBezTo>
                    <a:pt x="1963" y="2276"/>
                    <a:pt x="1966" y="2277"/>
                    <a:pt x="1968" y="2278"/>
                  </a:cubicBezTo>
                  <a:cubicBezTo>
                    <a:pt x="1969" y="2279"/>
                    <a:pt x="1970" y="2279"/>
                    <a:pt x="1971" y="2280"/>
                  </a:cubicBezTo>
                  <a:cubicBezTo>
                    <a:pt x="1972" y="2280"/>
                    <a:pt x="1974" y="2281"/>
                    <a:pt x="1975" y="2281"/>
                  </a:cubicBezTo>
                  <a:cubicBezTo>
                    <a:pt x="1976" y="2281"/>
                    <a:pt x="1977" y="2282"/>
                    <a:pt x="1978" y="2282"/>
                  </a:cubicBezTo>
                  <a:cubicBezTo>
                    <a:pt x="1979" y="2282"/>
                    <a:pt x="1980" y="2283"/>
                    <a:pt x="1981" y="2283"/>
                  </a:cubicBezTo>
                  <a:cubicBezTo>
                    <a:pt x="1982" y="2283"/>
                    <a:pt x="1983" y="2283"/>
                    <a:pt x="1984" y="2283"/>
                  </a:cubicBezTo>
                  <a:cubicBezTo>
                    <a:pt x="1984" y="2284"/>
                    <a:pt x="1985" y="2284"/>
                    <a:pt x="1986" y="2284"/>
                  </a:cubicBezTo>
                  <a:cubicBezTo>
                    <a:pt x="1987" y="2284"/>
                    <a:pt x="1988" y="2284"/>
                    <a:pt x="1988" y="2284"/>
                  </a:cubicBezTo>
                  <a:cubicBezTo>
                    <a:pt x="1989" y="2284"/>
                    <a:pt x="1990" y="2284"/>
                    <a:pt x="1990" y="2284"/>
                  </a:cubicBezTo>
                  <a:cubicBezTo>
                    <a:pt x="1991" y="2285"/>
                    <a:pt x="1992" y="2285"/>
                    <a:pt x="1993" y="2285"/>
                  </a:cubicBezTo>
                  <a:cubicBezTo>
                    <a:pt x="1993" y="2285"/>
                    <a:pt x="1994" y="2285"/>
                    <a:pt x="1994" y="2285"/>
                  </a:cubicBezTo>
                  <a:cubicBezTo>
                    <a:pt x="1994" y="2285"/>
                    <a:pt x="1993" y="2284"/>
                    <a:pt x="1993" y="2284"/>
                  </a:cubicBezTo>
                  <a:cubicBezTo>
                    <a:pt x="1992" y="2284"/>
                    <a:pt x="1992" y="2283"/>
                    <a:pt x="1991" y="2283"/>
                  </a:cubicBezTo>
                  <a:cubicBezTo>
                    <a:pt x="1990" y="2283"/>
                    <a:pt x="1990" y="2282"/>
                    <a:pt x="1989" y="2282"/>
                  </a:cubicBezTo>
                  <a:cubicBezTo>
                    <a:pt x="1988" y="2282"/>
                    <a:pt x="1988" y="2281"/>
                    <a:pt x="1987" y="2281"/>
                  </a:cubicBezTo>
                  <a:cubicBezTo>
                    <a:pt x="1986" y="2281"/>
                    <a:pt x="1986" y="2280"/>
                    <a:pt x="1985" y="2280"/>
                  </a:cubicBezTo>
                  <a:cubicBezTo>
                    <a:pt x="1984" y="2279"/>
                    <a:pt x="1983" y="2279"/>
                    <a:pt x="1982" y="2279"/>
                  </a:cubicBezTo>
                  <a:cubicBezTo>
                    <a:pt x="1982" y="2278"/>
                    <a:pt x="1981" y="2278"/>
                    <a:pt x="1980" y="2277"/>
                  </a:cubicBezTo>
                  <a:cubicBezTo>
                    <a:pt x="1979" y="2277"/>
                    <a:pt x="1978" y="2276"/>
                    <a:pt x="1977" y="2276"/>
                  </a:cubicBezTo>
                  <a:cubicBezTo>
                    <a:pt x="1977" y="2275"/>
                    <a:pt x="1976" y="2275"/>
                    <a:pt x="1976" y="2275"/>
                  </a:cubicBezTo>
                  <a:cubicBezTo>
                    <a:pt x="1975" y="2274"/>
                    <a:pt x="1975" y="2274"/>
                    <a:pt x="1974" y="2274"/>
                  </a:cubicBezTo>
                  <a:cubicBezTo>
                    <a:pt x="1973" y="2273"/>
                    <a:pt x="1972" y="2273"/>
                    <a:pt x="1971" y="2272"/>
                  </a:cubicBezTo>
                  <a:cubicBezTo>
                    <a:pt x="1970" y="2271"/>
                    <a:pt x="1969" y="2271"/>
                    <a:pt x="1968" y="2270"/>
                  </a:cubicBezTo>
                  <a:cubicBezTo>
                    <a:pt x="1967" y="2270"/>
                    <a:pt x="1966" y="2269"/>
                    <a:pt x="1965" y="2268"/>
                  </a:cubicBezTo>
                  <a:cubicBezTo>
                    <a:pt x="1963" y="2267"/>
                    <a:pt x="1961" y="2265"/>
                    <a:pt x="1959" y="2264"/>
                  </a:cubicBezTo>
                  <a:cubicBezTo>
                    <a:pt x="1958" y="2262"/>
                    <a:pt x="1956" y="2261"/>
                    <a:pt x="1954" y="2259"/>
                  </a:cubicBezTo>
                  <a:cubicBezTo>
                    <a:pt x="1953" y="2258"/>
                    <a:pt x="1952" y="2258"/>
                    <a:pt x="1951" y="2257"/>
                  </a:cubicBezTo>
                  <a:cubicBezTo>
                    <a:pt x="1950" y="2256"/>
                    <a:pt x="1949" y="2255"/>
                    <a:pt x="1948" y="2255"/>
                  </a:cubicBezTo>
                  <a:cubicBezTo>
                    <a:pt x="1947" y="2254"/>
                    <a:pt x="1947" y="2253"/>
                    <a:pt x="1946" y="2252"/>
                  </a:cubicBezTo>
                  <a:cubicBezTo>
                    <a:pt x="1945" y="2252"/>
                    <a:pt x="1945" y="2252"/>
                    <a:pt x="1945" y="2251"/>
                  </a:cubicBezTo>
                  <a:cubicBezTo>
                    <a:pt x="1944" y="2251"/>
                    <a:pt x="1944" y="2250"/>
                    <a:pt x="1943" y="2250"/>
                  </a:cubicBezTo>
                  <a:cubicBezTo>
                    <a:pt x="1943" y="2249"/>
                    <a:pt x="1942" y="2249"/>
                    <a:pt x="1941" y="2248"/>
                  </a:cubicBezTo>
                  <a:cubicBezTo>
                    <a:pt x="1940" y="2247"/>
                    <a:pt x="1940" y="2246"/>
                    <a:pt x="1939" y="2246"/>
                  </a:cubicBezTo>
                  <a:cubicBezTo>
                    <a:pt x="1938" y="2245"/>
                    <a:pt x="1938" y="2244"/>
                    <a:pt x="1937" y="2244"/>
                  </a:cubicBezTo>
                  <a:cubicBezTo>
                    <a:pt x="1937" y="2243"/>
                    <a:pt x="1936" y="2243"/>
                    <a:pt x="1935" y="2242"/>
                  </a:cubicBezTo>
                  <a:cubicBezTo>
                    <a:pt x="1935" y="2242"/>
                    <a:pt x="1934" y="2241"/>
                    <a:pt x="1934" y="2241"/>
                  </a:cubicBezTo>
                  <a:cubicBezTo>
                    <a:pt x="1934" y="2240"/>
                    <a:pt x="1934" y="2240"/>
                    <a:pt x="1934" y="2240"/>
                  </a:cubicBezTo>
                  <a:cubicBezTo>
                    <a:pt x="1932" y="2235"/>
                    <a:pt x="1931" y="2230"/>
                    <a:pt x="1929" y="2225"/>
                  </a:cubicBezTo>
                  <a:cubicBezTo>
                    <a:pt x="1928" y="2222"/>
                    <a:pt x="1928" y="2219"/>
                    <a:pt x="1927" y="2217"/>
                  </a:cubicBezTo>
                  <a:cubicBezTo>
                    <a:pt x="1926" y="2214"/>
                    <a:pt x="1925" y="2211"/>
                    <a:pt x="1924" y="2209"/>
                  </a:cubicBezTo>
                  <a:cubicBezTo>
                    <a:pt x="1923" y="2206"/>
                    <a:pt x="1923" y="2204"/>
                    <a:pt x="1922" y="2202"/>
                  </a:cubicBezTo>
                  <a:cubicBezTo>
                    <a:pt x="1921" y="2199"/>
                    <a:pt x="1920" y="2197"/>
                    <a:pt x="1919" y="2195"/>
                  </a:cubicBezTo>
                  <a:cubicBezTo>
                    <a:pt x="1918" y="2194"/>
                    <a:pt x="1918" y="2193"/>
                    <a:pt x="1917" y="2192"/>
                  </a:cubicBezTo>
                  <a:cubicBezTo>
                    <a:pt x="1917" y="2191"/>
                    <a:pt x="1916" y="2190"/>
                    <a:pt x="1916" y="2189"/>
                  </a:cubicBezTo>
                  <a:cubicBezTo>
                    <a:pt x="1915" y="2187"/>
                    <a:pt x="1914" y="2185"/>
                    <a:pt x="1913" y="2184"/>
                  </a:cubicBezTo>
                  <a:cubicBezTo>
                    <a:pt x="1912" y="2182"/>
                    <a:pt x="1911" y="2181"/>
                    <a:pt x="1910" y="2179"/>
                  </a:cubicBezTo>
                  <a:cubicBezTo>
                    <a:pt x="1910" y="2179"/>
                    <a:pt x="1909" y="2179"/>
                    <a:pt x="1909" y="2178"/>
                  </a:cubicBezTo>
                  <a:cubicBezTo>
                    <a:pt x="1904" y="2165"/>
                    <a:pt x="1896" y="2155"/>
                    <a:pt x="1886" y="2148"/>
                  </a:cubicBezTo>
                  <a:cubicBezTo>
                    <a:pt x="1888" y="2148"/>
                    <a:pt x="1891" y="2149"/>
                    <a:pt x="1896" y="2149"/>
                  </a:cubicBezTo>
                  <a:cubicBezTo>
                    <a:pt x="1899" y="2150"/>
                    <a:pt x="1904" y="2151"/>
                    <a:pt x="1909" y="2152"/>
                  </a:cubicBezTo>
                  <a:cubicBezTo>
                    <a:pt x="1913" y="2154"/>
                    <a:pt x="1919" y="2155"/>
                    <a:pt x="1924" y="2158"/>
                  </a:cubicBezTo>
                  <a:cubicBezTo>
                    <a:pt x="1925" y="2158"/>
                    <a:pt x="1926" y="2158"/>
                    <a:pt x="1927" y="2159"/>
                  </a:cubicBezTo>
                  <a:cubicBezTo>
                    <a:pt x="1927" y="2159"/>
                    <a:pt x="1928" y="2159"/>
                    <a:pt x="1929" y="2160"/>
                  </a:cubicBezTo>
                  <a:cubicBezTo>
                    <a:pt x="1929" y="2160"/>
                    <a:pt x="1930" y="2161"/>
                    <a:pt x="1931" y="2161"/>
                  </a:cubicBezTo>
                  <a:cubicBezTo>
                    <a:pt x="1931" y="2161"/>
                    <a:pt x="1932" y="2162"/>
                    <a:pt x="1933" y="2162"/>
                  </a:cubicBezTo>
                  <a:cubicBezTo>
                    <a:pt x="1936" y="2164"/>
                    <a:pt x="1939" y="2166"/>
                    <a:pt x="1941" y="2168"/>
                  </a:cubicBezTo>
                  <a:cubicBezTo>
                    <a:pt x="1947" y="2172"/>
                    <a:pt x="1952" y="2178"/>
                    <a:pt x="1957" y="2183"/>
                  </a:cubicBezTo>
                  <a:cubicBezTo>
                    <a:pt x="1958" y="2184"/>
                    <a:pt x="1959" y="2185"/>
                    <a:pt x="1959" y="2186"/>
                  </a:cubicBezTo>
                  <a:cubicBezTo>
                    <a:pt x="1960" y="2186"/>
                    <a:pt x="1961" y="2187"/>
                    <a:pt x="1961" y="2188"/>
                  </a:cubicBezTo>
                  <a:cubicBezTo>
                    <a:pt x="1963" y="2189"/>
                    <a:pt x="1964" y="2191"/>
                    <a:pt x="1965" y="2192"/>
                  </a:cubicBezTo>
                  <a:cubicBezTo>
                    <a:pt x="1968" y="2195"/>
                    <a:pt x="1970" y="2198"/>
                    <a:pt x="1973" y="2202"/>
                  </a:cubicBezTo>
                  <a:cubicBezTo>
                    <a:pt x="1978" y="2208"/>
                    <a:pt x="1983" y="2215"/>
                    <a:pt x="1988" y="2221"/>
                  </a:cubicBezTo>
                  <a:cubicBezTo>
                    <a:pt x="1993" y="2228"/>
                    <a:pt x="1997" y="2235"/>
                    <a:pt x="2002" y="2242"/>
                  </a:cubicBezTo>
                  <a:cubicBezTo>
                    <a:pt x="2002" y="2243"/>
                    <a:pt x="2002" y="2243"/>
                    <a:pt x="2003" y="2244"/>
                  </a:cubicBezTo>
                  <a:cubicBezTo>
                    <a:pt x="2003" y="2245"/>
                    <a:pt x="2003" y="2246"/>
                    <a:pt x="2003" y="2247"/>
                  </a:cubicBezTo>
                  <a:cubicBezTo>
                    <a:pt x="2004" y="2250"/>
                    <a:pt x="2005" y="2254"/>
                    <a:pt x="2006" y="2258"/>
                  </a:cubicBezTo>
                  <a:cubicBezTo>
                    <a:pt x="2007" y="2262"/>
                    <a:pt x="2008" y="2266"/>
                    <a:pt x="2009" y="2270"/>
                  </a:cubicBezTo>
                  <a:cubicBezTo>
                    <a:pt x="2009" y="2274"/>
                    <a:pt x="2010" y="2279"/>
                    <a:pt x="2011" y="2283"/>
                  </a:cubicBezTo>
                  <a:cubicBezTo>
                    <a:pt x="2012" y="2287"/>
                    <a:pt x="2013" y="2292"/>
                    <a:pt x="2015" y="2296"/>
                  </a:cubicBezTo>
                  <a:cubicBezTo>
                    <a:pt x="2015" y="2298"/>
                    <a:pt x="2016" y="2300"/>
                    <a:pt x="2017" y="2302"/>
                  </a:cubicBezTo>
                  <a:cubicBezTo>
                    <a:pt x="2017" y="2303"/>
                    <a:pt x="2017" y="2304"/>
                    <a:pt x="2018" y="2305"/>
                  </a:cubicBezTo>
                  <a:cubicBezTo>
                    <a:pt x="2018" y="2306"/>
                    <a:pt x="2018" y="2307"/>
                    <a:pt x="2019" y="2308"/>
                  </a:cubicBezTo>
                  <a:cubicBezTo>
                    <a:pt x="2020" y="2312"/>
                    <a:pt x="2022" y="2316"/>
                    <a:pt x="2024" y="2319"/>
                  </a:cubicBezTo>
                  <a:cubicBezTo>
                    <a:pt x="2026" y="2323"/>
                    <a:pt x="2028" y="2326"/>
                    <a:pt x="2030" y="2328"/>
                  </a:cubicBezTo>
                  <a:cubicBezTo>
                    <a:pt x="2031" y="2330"/>
                    <a:pt x="2032" y="2331"/>
                    <a:pt x="2033" y="2332"/>
                  </a:cubicBezTo>
                  <a:cubicBezTo>
                    <a:pt x="2034" y="2333"/>
                    <a:pt x="2035" y="2334"/>
                    <a:pt x="2036" y="2335"/>
                  </a:cubicBezTo>
                  <a:cubicBezTo>
                    <a:pt x="2037" y="2336"/>
                    <a:pt x="2038" y="2337"/>
                    <a:pt x="2039" y="2338"/>
                  </a:cubicBezTo>
                  <a:cubicBezTo>
                    <a:pt x="2040" y="2339"/>
                    <a:pt x="2041" y="2339"/>
                    <a:pt x="2041" y="2340"/>
                  </a:cubicBezTo>
                  <a:cubicBezTo>
                    <a:pt x="2042" y="2341"/>
                    <a:pt x="2043" y="2341"/>
                    <a:pt x="2043" y="2342"/>
                  </a:cubicBezTo>
                  <a:cubicBezTo>
                    <a:pt x="2044" y="2342"/>
                    <a:pt x="2045" y="2342"/>
                    <a:pt x="2045" y="2343"/>
                  </a:cubicBezTo>
                  <a:cubicBezTo>
                    <a:pt x="2046" y="2343"/>
                    <a:pt x="2046" y="2343"/>
                    <a:pt x="2046" y="2343"/>
                  </a:cubicBezTo>
                  <a:cubicBezTo>
                    <a:pt x="2046" y="2343"/>
                    <a:pt x="2046" y="2343"/>
                    <a:pt x="2045" y="2342"/>
                  </a:cubicBezTo>
                  <a:cubicBezTo>
                    <a:pt x="2045" y="2341"/>
                    <a:pt x="2044" y="2340"/>
                    <a:pt x="2042" y="2339"/>
                  </a:cubicBezTo>
                  <a:cubicBezTo>
                    <a:pt x="2042" y="2338"/>
                    <a:pt x="2041" y="2337"/>
                    <a:pt x="2040" y="2336"/>
                  </a:cubicBezTo>
                  <a:cubicBezTo>
                    <a:pt x="2040" y="2335"/>
                    <a:pt x="2039" y="2334"/>
                    <a:pt x="2038" y="2333"/>
                  </a:cubicBezTo>
                  <a:cubicBezTo>
                    <a:pt x="2038" y="2332"/>
                    <a:pt x="2037" y="2331"/>
                    <a:pt x="2036" y="2330"/>
                  </a:cubicBezTo>
                  <a:cubicBezTo>
                    <a:pt x="2035" y="2329"/>
                    <a:pt x="2035" y="2327"/>
                    <a:pt x="2034" y="2326"/>
                  </a:cubicBezTo>
                  <a:cubicBezTo>
                    <a:pt x="2032" y="2323"/>
                    <a:pt x="2031" y="2320"/>
                    <a:pt x="2029" y="2317"/>
                  </a:cubicBezTo>
                  <a:cubicBezTo>
                    <a:pt x="2028" y="2313"/>
                    <a:pt x="2027" y="2310"/>
                    <a:pt x="2025" y="2306"/>
                  </a:cubicBezTo>
                  <a:cubicBezTo>
                    <a:pt x="2024" y="2302"/>
                    <a:pt x="2023" y="2298"/>
                    <a:pt x="2022" y="2294"/>
                  </a:cubicBezTo>
                  <a:cubicBezTo>
                    <a:pt x="2021" y="2290"/>
                    <a:pt x="2020" y="2286"/>
                    <a:pt x="2019" y="2281"/>
                  </a:cubicBezTo>
                  <a:cubicBezTo>
                    <a:pt x="2018" y="2277"/>
                    <a:pt x="2017" y="2273"/>
                    <a:pt x="2016" y="2269"/>
                  </a:cubicBezTo>
                  <a:cubicBezTo>
                    <a:pt x="2016" y="2268"/>
                    <a:pt x="2016" y="2267"/>
                    <a:pt x="2016" y="2267"/>
                  </a:cubicBezTo>
                  <a:cubicBezTo>
                    <a:pt x="2019" y="2272"/>
                    <a:pt x="2022" y="2278"/>
                    <a:pt x="2025" y="2283"/>
                  </a:cubicBezTo>
                  <a:cubicBezTo>
                    <a:pt x="2027" y="2286"/>
                    <a:pt x="2029" y="2289"/>
                    <a:pt x="2031" y="2292"/>
                  </a:cubicBezTo>
                  <a:cubicBezTo>
                    <a:pt x="2032" y="2292"/>
                    <a:pt x="2032" y="2293"/>
                    <a:pt x="2033" y="2294"/>
                  </a:cubicBezTo>
                  <a:cubicBezTo>
                    <a:pt x="2033" y="2294"/>
                    <a:pt x="2033" y="2294"/>
                    <a:pt x="2034" y="2295"/>
                  </a:cubicBezTo>
                  <a:cubicBezTo>
                    <a:pt x="2034" y="2295"/>
                    <a:pt x="2034" y="2295"/>
                    <a:pt x="2034" y="2295"/>
                  </a:cubicBezTo>
                  <a:cubicBezTo>
                    <a:pt x="2034" y="2296"/>
                    <a:pt x="2034" y="2296"/>
                    <a:pt x="2034" y="2296"/>
                  </a:cubicBezTo>
                  <a:cubicBezTo>
                    <a:pt x="2035" y="2296"/>
                    <a:pt x="2035" y="2297"/>
                    <a:pt x="2036" y="2298"/>
                  </a:cubicBezTo>
                  <a:cubicBezTo>
                    <a:pt x="2036" y="2298"/>
                    <a:pt x="2037" y="2299"/>
                    <a:pt x="2038" y="2300"/>
                  </a:cubicBezTo>
                  <a:cubicBezTo>
                    <a:pt x="2040" y="2302"/>
                    <a:pt x="2042" y="2304"/>
                    <a:pt x="2044" y="2306"/>
                  </a:cubicBezTo>
                  <a:cubicBezTo>
                    <a:pt x="2046" y="2308"/>
                    <a:pt x="2049" y="2310"/>
                    <a:pt x="2051" y="2311"/>
                  </a:cubicBezTo>
                  <a:cubicBezTo>
                    <a:pt x="2055" y="2314"/>
                    <a:pt x="2059" y="2316"/>
                    <a:pt x="2063" y="2318"/>
                  </a:cubicBezTo>
                  <a:cubicBezTo>
                    <a:pt x="2066" y="2319"/>
                    <a:pt x="2069" y="2320"/>
                    <a:pt x="2071" y="2320"/>
                  </a:cubicBezTo>
                  <a:cubicBezTo>
                    <a:pt x="2073" y="2321"/>
                    <a:pt x="2074" y="2321"/>
                    <a:pt x="2074" y="2321"/>
                  </a:cubicBezTo>
                  <a:cubicBezTo>
                    <a:pt x="2074" y="2321"/>
                    <a:pt x="2073" y="2321"/>
                    <a:pt x="2071" y="2320"/>
                  </a:cubicBezTo>
                  <a:cubicBezTo>
                    <a:pt x="2069" y="2319"/>
                    <a:pt x="2066" y="2318"/>
                    <a:pt x="2063" y="2316"/>
                  </a:cubicBezTo>
                  <a:cubicBezTo>
                    <a:pt x="2060" y="2315"/>
                    <a:pt x="2056" y="2312"/>
                    <a:pt x="2053" y="2309"/>
                  </a:cubicBezTo>
                  <a:cubicBezTo>
                    <a:pt x="2049" y="2306"/>
                    <a:pt x="2045" y="2301"/>
                    <a:pt x="2041" y="2297"/>
                  </a:cubicBezTo>
                  <a:cubicBezTo>
                    <a:pt x="2041" y="2296"/>
                    <a:pt x="2040" y="2295"/>
                    <a:pt x="2040" y="2295"/>
                  </a:cubicBezTo>
                  <a:cubicBezTo>
                    <a:pt x="2039" y="2294"/>
                    <a:pt x="2039" y="2293"/>
                    <a:pt x="2038" y="2293"/>
                  </a:cubicBezTo>
                  <a:cubicBezTo>
                    <a:pt x="2038" y="2292"/>
                    <a:pt x="2038" y="2292"/>
                    <a:pt x="2038" y="2292"/>
                  </a:cubicBezTo>
                  <a:cubicBezTo>
                    <a:pt x="2038" y="2292"/>
                    <a:pt x="2038" y="2292"/>
                    <a:pt x="2038" y="2292"/>
                  </a:cubicBezTo>
                  <a:cubicBezTo>
                    <a:pt x="2037" y="2291"/>
                    <a:pt x="2037" y="2291"/>
                    <a:pt x="2037" y="2291"/>
                  </a:cubicBezTo>
                  <a:cubicBezTo>
                    <a:pt x="2036" y="2290"/>
                    <a:pt x="2036" y="2289"/>
                    <a:pt x="2036" y="2289"/>
                  </a:cubicBezTo>
                  <a:cubicBezTo>
                    <a:pt x="2034" y="2286"/>
                    <a:pt x="2032" y="2283"/>
                    <a:pt x="2030" y="2280"/>
                  </a:cubicBezTo>
                  <a:cubicBezTo>
                    <a:pt x="2027" y="2274"/>
                    <a:pt x="2023" y="2267"/>
                    <a:pt x="2020" y="2260"/>
                  </a:cubicBezTo>
                  <a:cubicBezTo>
                    <a:pt x="2019" y="2258"/>
                    <a:pt x="2018" y="2256"/>
                    <a:pt x="2017" y="2254"/>
                  </a:cubicBezTo>
                  <a:cubicBezTo>
                    <a:pt x="2017" y="2254"/>
                    <a:pt x="2016" y="2253"/>
                    <a:pt x="2016" y="2252"/>
                  </a:cubicBezTo>
                  <a:cubicBezTo>
                    <a:pt x="2015" y="2251"/>
                    <a:pt x="2015" y="2250"/>
                    <a:pt x="2014" y="2249"/>
                  </a:cubicBezTo>
                  <a:cubicBezTo>
                    <a:pt x="2012" y="2245"/>
                    <a:pt x="2010" y="2242"/>
                    <a:pt x="2008" y="2238"/>
                  </a:cubicBezTo>
                  <a:cubicBezTo>
                    <a:pt x="2004" y="2231"/>
                    <a:pt x="1999" y="2224"/>
                    <a:pt x="1994" y="2217"/>
                  </a:cubicBezTo>
                  <a:cubicBezTo>
                    <a:pt x="1989" y="2210"/>
                    <a:pt x="1984" y="2203"/>
                    <a:pt x="1979" y="2197"/>
                  </a:cubicBezTo>
                  <a:cubicBezTo>
                    <a:pt x="1978" y="2195"/>
                    <a:pt x="1976" y="2194"/>
                    <a:pt x="1975" y="2192"/>
                  </a:cubicBezTo>
                  <a:cubicBezTo>
                    <a:pt x="1973" y="2190"/>
                    <a:pt x="1972" y="2189"/>
                    <a:pt x="1971" y="2187"/>
                  </a:cubicBezTo>
                  <a:cubicBezTo>
                    <a:pt x="1969" y="2186"/>
                    <a:pt x="1968" y="2184"/>
                    <a:pt x="1967" y="2183"/>
                  </a:cubicBezTo>
                  <a:cubicBezTo>
                    <a:pt x="1966" y="2182"/>
                    <a:pt x="1965" y="2181"/>
                    <a:pt x="1964" y="2181"/>
                  </a:cubicBezTo>
                  <a:cubicBezTo>
                    <a:pt x="1964" y="2180"/>
                    <a:pt x="1963" y="2179"/>
                    <a:pt x="1962" y="2179"/>
                  </a:cubicBezTo>
                  <a:cubicBezTo>
                    <a:pt x="1957" y="2173"/>
                    <a:pt x="1951" y="2168"/>
                    <a:pt x="1945" y="2163"/>
                  </a:cubicBezTo>
                  <a:cubicBezTo>
                    <a:pt x="1942" y="2161"/>
                    <a:pt x="1939" y="2159"/>
                    <a:pt x="1935" y="2158"/>
                  </a:cubicBezTo>
                  <a:cubicBezTo>
                    <a:pt x="1935" y="2157"/>
                    <a:pt x="1934" y="2157"/>
                    <a:pt x="1933" y="2156"/>
                  </a:cubicBezTo>
                  <a:cubicBezTo>
                    <a:pt x="1932" y="2156"/>
                    <a:pt x="1932" y="2156"/>
                    <a:pt x="1931" y="2155"/>
                  </a:cubicBezTo>
                  <a:cubicBezTo>
                    <a:pt x="1930" y="2155"/>
                    <a:pt x="1929" y="2155"/>
                    <a:pt x="1928" y="2154"/>
                  </a:cubicBezTo>
                  <a:cubicBezTo>
                    <a:pt x="1928" y="2154"/>
                    <a:pt x="1927" y="2154"/>
                    <a:pt x="1926" y="2154"/>
                  </a:cubicBezTo>
                  <a:cubicBezTo>
                    <a:pt x="1920" y="2151"/>
                    <a:pt x="1914" y="2150"/>
                    <a:pt x="1909" y="2149"/>
                  </a:cubicBezTo>
                  <a:cubicBezTo>
                    <a:pt x="1904" y="2149"/>
                    <a:pt x="1900" y="2148"/>
                    <a:pt x="1896" y="2148"/>
                  </a:cubicBezTo>
                  <a:cubicBezTo>
                    <a:pt x="1892" y="2148"/>
                    <a:pt x="1889" y="2148"/>
                    <a:pt x="1887" y="2147"/>
                  </a:cubicBezTo>
                  <a:cubicBezTo>
                    <a:pt x="1887" y="2147"/>
                    <a:pt x="1886" y="2147"/>
                    <a:pt x="1885" y="2147"/>
                  </a:cubicBezTo>
                  <a:cubicBezTo>
                    <a:pt x="1865" y="2132"/>
                    <a:pt x="1836" y="2129"/>
                    <a:pt x="1805" y="2129"/>
                  </a:cubicBezTo>
                  <a:cubicBezTo>
                    <a:pt x="1807" y="2128"/>
                    <a:pt x="1808" y="2128"/>
                    <a:pt x="1809" y="2127"/>
                  </a:cubicBezTo>
                  <a:cubicBezTo>
                    <a:pt x="1812" y="2126"/>
                    <a:pt x="1814" y="2125"/>
                    <a:pt x="1816" y="2124"/>
                  </a:cubicBezTo>
                  <a:cubicBezTo>
                    <a:pt x="1820" y="2122"/>
                    <a:pt x="1824" y="2120"/>
                    <a:pt x="1829" y="2119"/>
                  </a:cubicBezTo>
                  <a:cubicBezTo>
                    <a:pt x="1833" y="2117"/>
                    <a:pt x="1837" y="2115"/>
                    <a:pt x="1841" y="2114"/>
                  </a:cubicBezTo>
                  <a:cubicBezTo>
                    <a:pt x="1843" y="2114"/>
                    <a:pt x="1843" y="2114"/>
                    <a:pt x="1843" y="2114"/>
                  </a:cubicBezTo>
                  <a:cubicBezTo>
                    <a:pt x="1845" y="2113"/>
                    <a:pt x="1845" y="2113"/>
                    <a:pt x="1845" y="2113"/>
                  </a:cubicBezTo>
                  <a:cubicBezTo>
                    <a:pt x="1846" y="2113"/>
                    <a:pt x="1847" y="2113"/>
                    <a:pt x="1848" y="2112"/>
                  </a:cubicBezTo>
                  <a:cubicBezTo>
                    <a:pt x="1849" y="2112"/>
                    <a:pt x="1850" y="2112"/>
                    <a:pt x="1851" y="2112"/>
                  </a:cubicBezTo>
                  <a:cubicBezTo>
                    <a:pt x="1852" y="2112"/>
                    <a:pt x="1852" y="2112"/>
                    <a:pt x="1852" y="2112"/>
                  </a:cubicBezTo>
                  <a:cubicBezTo>
                    <a:pt x="1853" y="2112"/>
                    <a:pt x="1853" y="2112"/>
                    <a:pt x="1853" y="2112"/>
                  </a:cubicBezTo>
                  <a:cubicBezTo>
                    <a:pt x="1853" y="2111"/>
                    <a:pt x="1854" y="2111"/>
                    <a:pt x="1854" y="2111"/>
                  </a:cubicBezTo>
                  <a:cubicBezTo>
                    <a:pt x="1858" y="2111"/>
                    <a:pt x="1863" y="2111"/>
                    <a:pt x="1866" y="2111"/>
                  </a:cubicBezTo>
                  <a:cubicBezTo>
                    <a:pt x="1870" y="2111"/>
                    <a:pt x="1874" y="2112"/>
                    <a:pt x="1877" y="2113"/>
                  </a:cubicBezTo>
                  <a:cubicBezTo>
                    <a:pt x="1879" y="2113"/>
                    <a:pt x="1880" y="2114"/>
                    <a:pt x="1882" y="2114"/>
                  </a:cubicBezTo>
                  <a:cubicBezTo>
                    <a:pt x="1883" y="2115"/>
                    <a:pt x="1885" y="2115"/>
                    <a:pt x="1886" y="2116"/>
                  </a:cubicBezTo>
                  <a:cubicBezTo>
                    <a:pt x="1888" y="2117"/>
                    <a:pt x="1891" y="2119"/>
                    <a:pt x="1892" y="2120"/>
                  </a:cubicBezTo>
                  <a:cubicBezTo>
                    <a:pt x="1893" y="2121"/>
                    <a:pt x="1894" y="2121"/>
                    <a:pt x="1894" y="2122"/>
                  </a:cubicBezTo>
                  <a:cubicBezTo>
                    <a:pt x="1895" y="2122"/>
                    <a:pt x="1895" y="2123"/>
                    <a:pt x="1896" y="2123"/>
                  </a:cubicBezTo>
                  <a:cubicBezTo>
                    <a:pt x="1897" y="2124"/>
                    <a:pt x="1897" y="2124"/>
                    <a:pt x="1897" y="2124"/>
                  </a:cubicBezTo>
                  <a:cubicBezTo>
                    <a:pt x="1897" y="2124"/>
                    <a:pt x="1897" y="2124"/>
                    <a:pt x="1896" y="2123"/>
                  </a:cubicBezTo>
                  <a:cubicBezTo>
                    <a:pt x="1896" y="2122"/>
                    <a:pt x="1895" y="2120"/>
                    <a:pt x="1893" y="2119"/>
                  </a:cubicBezTo>
                  <a:cubicBezTo>
                    <a:pt x="1893" y="2118"/>
                    <a:pt x="1893" y="2118"/>
                    <a:pt x="1892" y="2118"/>
                  </a:cubicBezTo>
                  <a:cubicBezTo>
                    <a:pt x="1892" y="2117"/>
                    <a:pt x="1891" y="2117"/>
                    <a:pt x="1891" y="2116"/>
                  </a:cubicBezTo>
                  <a:cubicBezTo>
                    <a:pt x="1890" y="2115"/>
                    <a:pt x="1889" y="2114"/>
                    <a:pt x="1888" y="2114"/>
                  </a:cubicBezTo>
                  <a:cubicBezTo>
                    <a:pt x="1886" y="2113"/>
                    <a:pt x="1885" y="2112"/>
                    <a:pt x="1884" y="2111"/>
                  </a:cubicBezTo>
                  <a:cubicBezTo>
                    <a:pt x="1882" y="2110"/>
                    <a:pt x="1880" y="2109"/>
                    <a:pt x="1879" y="2108"/>
                  </a:cubicBezTo>
                  <a:cubicBezTo>
                    <a:pt x="1875" y="2107"/>
                    <a:pt x="1871" y="2106"/>
                    <a:pt x="1867" y="2105"/>
                  </a:cubicBezTo>
                  <a:cubicBezTo>
                    <a:pt x="1863" y="2104"/>
                    <a:pt x="1858" y="2104"/>
                    <a:pt x="1854" y="2104"/>
                  </a:cubicBezTo>
                  <a:cubicBezTo>
                    <a:pt x="1853" y="2104"/>
                    <a:pt x="1852" y="2104"/>
                    <a:pt x="1852" y="2104"/>
                  </a:cubicBezTo>
                  <a:cubicBezTo>
                    <a:pt x="1851" y="2105"/>
                    <a:pt x="1851" y="2105"/>
                    <a:pt x="1851" y="2105"/>
                  </a:cubicBezTo>
                  <a:cubicBezTo>
                    <a:pt x="1851" y="2105"/>
                    <a:pt x="1851" y="2105"/>
                    <a:pt x="1851" y="2105"/>
                  </a:cubicBezTo>
                  <a:cubicBezTo>
                    <a:pt x="1851" y="2105"/>
                    <a:pt x="1851" y="2105"/>
                    <a:pt x="1851" y="2105"/>
                  </a:cubicBezTo>
                  <a:cubicBezTo>
                    <a:pt x="1851" y="2105"/>
                    <a:pt x="1851" y="2105"/>
                    <a:pt x="1851" y="2105"/>
                  </a:cubicBezTo>
                  <a:cubicBezTo>
                    <a:pt x="1850" y="2105"/>
                    <a:pt x="1850" y="2105"/>
                    <a:pt x="1850" y="2105"/>
                  </a:cubicBezTo>
                  <a:cubicBezTo>
                    <a:pt x="1849" y="2105"/>
                    <a:pt x="1848" y="2105"/>
                    <a:pt x="1847" y="2105"/>
                  </a:cubicBezTo>
                  <a:cubicBezTo>
                    <a:pt x="1845" y="2105"/>
                    <a:pt x="1844" y="2106"/>
                    <a:pt x="1843" y="2106"/>
                  </a:cubicBezTo>
                  <a:cubicBezTo>
                    <a:pt x="1842" y="2106"/>
                    <a:pt x="1842" y="2106"/>
                    <a:pt x="1841" y="2106"/>
                  </a:cubicBezTo>
                  <a:cubicBezTo>
                    <a:pt x="1839" y="2107"/>
                    <a:pt x="1839" y="2107"/>
                    <a:pt x="1839" y="2107"/>
                  </a:cubicBezTo>
                  <a:cubicBezTo>
                    <a:pt x="1835" y="2108"/>
                    <a:pt x="1830" y="2110"/>
                    <a:pt x="1826" y="2111"/>
                  </a:cubicBezTo>
                  <a:cubicBezTo>
                    <a:pt x="1821" y="2113"/>
                    <a:pt x="1817" y="2115"/>
                    <a:pt x="1812" y="2117"/>
                  </a:cubicBezTo>
                  <a:cubicBezTo>
                    <a:pt x="1810" y="2118"/>
                    <a:pt x="1808" y="2120"/>
                    <a:pt x="1806" y="2121"/>
                  </a:cubicBezTo>
                  <a:cubicBezTo>
                    <a:pt x="1804" y="2122"/>
                    <a:pt x="1802" y="2123"/>
                    <a:pt x="1800" y="2124"/>
                  </a:cubicBezTo>
                  <a:cubicBezTo>
                    <a:pt x="1796" y="2126"/>
                    <a:pt x="1792" y="2128"/>
                    <a:pt x="1789" y="2129"/>
                  </a:cubicBezTo>
                  <a:cubicBezTo>
                    <a:pt x="1789" y="2130"/>
                    <a:pt x="1789" y="2130"/>
                    <a:pt x="1789" y="2130"/>
                  </a:cubicBezTo>
                  <a:cubicBezTo>
                    <a:pt x="1755" y="2131"/>
                    <a:pt x="1720" y="2135"/>
                    <a:pt x="1692" y="2132"/>
                  </a:cubicBezTo>
                  <a:cubicBezTo>
                    <a:pt x="1644" y="2125"/>
                    <a:pt x="1603" y="2108"/>
                    <a:pt x="1564" y="2084"/>
                  </a:cubicBezTo>
                  <a:cubicBezTo>
                    <a:pt x="1565" y="2084"/>
                    <a:pt x="1566" y="2084"/>
                    <a:pt x="1567" y="2084"/>
                  </a:cubicBezTo>
                  <a:cubicBezTo>
                    <a:pt x="1572" y="2085"/>
                    <a:pt x="1576" y="2085"/>
                    <a:pt x="1581" y="2086"/>
                  </a:cubicBezTo>
                  <a:cubicBezTo>
                    <a:pt x="1586" y="2086"/>
                    <a:pt x="1592" y="2086"/>
                    <a:pt x="1597" y="2086"/>
                  </a:cubicBezTo>
                  <a:cubicBezTo>
                    <a:pt x="1600" y="2086"/>
                    <a:pt x="1603" y="2087"/>
                    <a:pt x="1606" y="2086"/>
                  </a:cubicBezTo>
                  <a:cubicBezTo>
                    <a:pt x="1608" y="2086"/>
                    <a:pt x="1611" y="2086"/>
                    <a:pt x="1614" y="2086"/>
                  </a:cubicBezTo>
                  <a:cubicBezTo>
                    <a:pt x="1616" y="2086"/>
                    <a:pt x="1617" y="2086"/>
                    <a:pt x="1619" y="2086"/>
                  </a:cubicBezTo>
                  <a:cubicBezTo>
                    <a:pt x="1620" y="2086"/>
                    <a:pt x="1620" y="2086"/>
                    <a:pt x="1621" y="2086"/>
                  </a:cubicBezTo>
                  <a:cubicBezTo>
                    <a:pt x="1622" y="2087"/>
                    <a:pt x="1623" y="2087"/>
                    <a:pt x="1624" y="2087"/>
                  </a:cubicBezTo>
                  <a:cubicBezTo>
                    <a:pt x="1626" y="2088"/>
                    <a:pt x="1629" y="2089"/>
                    <a:pt x="1631" y="2090"/>
                  </a:cubicBezTo>
                  <a:cubicBezTo>
                    <a:pt x="1632" y="2090"/>
                    <a:pt x="1632" y="2090"/>
                    <a:pt x="1633" y="2090"/>
                  </a:cubicBezTo>
                  <a:cubicBezTo>
                    <a:pt x="1633" y="2091"/>
                    <a:pt x="1634" y="2091"/>
                    <a:pt x="1635" y="2091"/>
                  </a:cubicBezTo>
                  <a:cubicBezTo>
                    <a:pt x="1636" y="2092"/>
                    <a:pt x="1637" y="2092"/>
                    <a:pt x="1638" y="2093"/>
                  </a:cubicBezTo>
                  <a:cubicBezTo>
                    <a:pt x="1639" y="2093"/>
                    <a:pt x="1639" y="2093"/>
                    <a:pt x="1640" y="2094"/>
                  </a:cubicBezTo>
                  <a:cubicBezTo>
                    <a:pt x="1641" y="2094"/>
                    <a:pt x="1641" y="2094"/>
                    <a:pt x="1642" y="2095"/>
                  </a:cubicBezTo>
                  <a:cubicBezTo>
                    <a:pt x="1643" y="2096"/>
                    <a:pt x="1643" y="2096"/>
                    <a:pt x="1643" y="2096"/>
                  </a:cubicBezTo>
                  <a:cubicBezTo>
                    <a:pt x="1644" y="2096"/>
                    <a:pt x="1645" y="2096"/>
                    <a:pt x="1645" y="2097"/>
                  </a:cubicBezTo>
                  <a:cubicBezTo>
                    <a:pt x="1647" y="2098"/>
                    <a:pt x="1650" y="2100"/>
                    <a:pt x="1652" y="2101"/>
                  </a:cubicBezTo>
                  <a:cubicBezTo>
                    <a:pt x="1654" y="2103"/>
                    <a:pt x="1657" y="2105"/>
                    <a:pt x="1659" y="2106"/>
                  </a:cubicBezTo>
                  <a:cubicBezTo>
                    <a:pt x="1662" y="2107"/>
                    <a:pt x="1664" y="2109"/>
                    <a:pt x="1667" y="2110"/>
                  </a:cubicBezTo>
                  <a:cubicBezTo>
                    <a:pt x="1669" y="2110"/>
                    <a:pt x="1672" y="2111"/>
                    <a:pt x="1674" y="2111"/>
                  </a:cubicBezTo>
                  <a:cubicBezTo>
                    <a:pt x="1677" y="2111"/>
                    <a:pt x="1679" y="2111"/>
                    <a:pt x="1681" y="2111"/>
                  </a:cubicBezTo>
                  <a:cubicBezTo>
                    <a:pt x="1682" y="2111"/>
                    <a:pt x="1684" y="2110"/>
                    <a:pt x="1685" y="2109"/>
                  </a:cubicBezTo>
                  <a:cubicBezTo>
                    <a:pt x="1686" y="2109"/>
                    <a:pt x="1686" y="2109"/>
                    <a:pt x="1686" y="2109"/>
                  </a:cubicBezTo>
                  <a:cubicBezTo>
                    <a:pt x="1686" y="2109"/>
                    <a:pt x="1687" y="2109"/>
                    <a:pt x="1687" y="2109"/>
                  </a:cubicBezTo>
                  <a:cubicBezTo>
                    <a:pt x="1687" y="2108"/>
                    <a:pt x="1688" y="2108"/>
                    <a:pt x="1688" y="2108"/>
                  </a:cubicBezTo>
                  <a:cubicBezTo>
                    <a:pt x="1688" y="2107"/>
                    <a:pt x="1689" y="2107"/>
                    <a:pt x="1689" y="2107"/>
                  </a:cubicBezTo>
                  <a:cubicBezTo>
                    <a:pt x="1689" y="2107"/>
                    <a:pt x="1688" y="2107"/>
                    <a:pt x="1688" y="2107"/>
                  </a:cubicBezTo>
                  <a:cubicBezTo>
                    <a:pt x="1687" y="2108"/>
                    <a:pt x="1687" y="2108"/>
                    <a:pt x="1686" y="2108"/>
                  </a:cubicBezTo>
                  <a:cubicBezTo>
                    <a:pt x="1686" y="2108"/>
                    <a:pt x="1685" y="2108"/>
                    <a:pt x="1685" y="2108"/>
                  </a:cubicBezTo>
                  <a:cubicBezTo>
                    <a:pt x="1684" y="2108"/>
                    <a:pt x="1682" y="2108"/>
                    <a:pt x="1681" y="2108"/>
                  </a:cubicBezTo>
                  <a:cubicBezTo>
                    <a:pt x="1679" y="2108"/>
                    <a:pt x="1677" y="2107"/>
                    <a:pt x="1675" y="2107"/>
                  </a:cubicBezTo>
                  <a:cubicBezTo>
                    <a:pt x="1673" y="2106"/>
                    <a:pt x="1671" y="2105"/>
                    <a:pt x="1669" y="2104"/>
                  </a:cubicBezTo>
                  <a:cubicBezTo>
                    <a:pt x="1667" y="2103"/>
                    <a:pt x="1665" y="2102"/>
                    <a:pt x="1663" y="2100"/>
                  </a:cubicBezTo>
                  <a:cubicBezTo>
                    <a:pt x="1662" y="2099"/>
                    <a:pt x="1661" y="2099"/>
                    <a:pt x="1660" y="2098"/>
                  </a:cubicBezTo>
                  <a:cubicBezTo>
                    <a:pt x="1659" y="2097"/>
                    <a:pt x="1658" y="2096"/>
                    <a:pt x="1657" y="2095"/>
                  </a:cubicBezTo>
                  <a:cubicBezTo>
                    <a:pt x="1654" y="2094"/>
                    <a:pt x="1652" y="2092"/>
                    <a:pt x="1649" y="2090"/>
                  </a:cubicBezTo>
                  <a:cubicBezTo>
                    <a:pt x="1649" y="2090"/>
                    <a:pt x="1648" y="2089"/>
                    <a:pt x="1648" y="2089"/>
                  </a:cubicBezTo>
                  <a:cubicBezTo>
                    <a:pt x="1646" y="2088"/>
                    <a:pt x="1646" y="2088"/>
                    <a:pt x="1646" y="2088"/>
                  </a:cubicBezTo>
                  <a:cubicBezTo>
                    <a:pt x="1645" y="2087"/>
                    <a:pt x="1644" y="2087"/>
                    <a:pt x="1643" y="2087"/>
                  </a:cubicBezTo>
                  <a:cubicBezTo>
                    <a:pt x="1643" y="2086"/>
                    <a:pt x="1642" y="2086"/>
                    <a:pt x="1641" y="2086"/>
                  </a:cubicBezTo>
                  <a:cubicBezTo>
                    <a:pt x="1641" y="2085"/>
                    <a:pt x="1640" y="2085"/>
                    <a:pt x="1639" y="2085"/>
                  </a:cubicBezTo>
                  <a:cubicBezTo>
                    <a:pt x="1639" y="2085"/>
                    <a:pt x="1638" y="2085"/>
                    <a:pt x="1638" y="2084"/>
                  </a:cubicBezTo>
                  <a:cubicBezTo>
                    <a:pt x="1642" y="2084"/>
                    <a:pt x="1645" y="2084"/>
                    <a:pt x="1649" y="2084"/>
                  </a:cubicBezTo>
                  <a:cubicBezTo>
                    <a:pt x="1649" y="2084"/>
                    <a:pt x="1650" y="2084"/>
                    <a:pt x="1651" y="2084"/>
                  </a:cubicBezTo>
                  <a:cubicBezTo>
                    <a:pt x="1651" y="2084"/>
                    <a:pt x="1652" y="2085"/>
                    <a:pt x="1653" y="2085"/>
                  </a:cubicBezTo>
                  <a:cubicBezTo>
                    <a:pt x="1653" y="2085"/>
                    <a:pt x="1654" y="2085"/>
                    <a:pt x="1655" y="2085"/>
                  </a:cubicBezTo>
                  <a:cubicBezTo>
                    <a:pt x="1656" y="2085"/>
                    <a:pt x="1656" y="2085"/>
                    <a:pt x="1656" y="2085"/>
                  </a:cubicBezTo>
                  <a:cubicBezTo>
                    <a:pt x="1657" y="2085"/>
                    <a:pt x="1657" y="2085"/>
                    <a:pt x="1657" y="2085"/>
                  </a:cubicBezTo>
                  <a:cubicBezTo>
                    <a:pt x="1658" y="2085"/>
                    <a:pt x="1659" y="2086"/>
                    <a:pt x="1661" y="2086"/>
                  </a:cubicBezTo>
                  <a:cubicBezTo>
                    <a:pt x="1662" y="2086"/>
                    <a:pt x="1663" y="2087"/>
                    <a:pt x="1664" y="2087"/>
                  </a:cubicBezTo>
                  <a:cubicBezTo>
                    <a:pt x="1669" y="2088"/>
                    <a:pt x="1674" y="2090"/>
                    <a:pt x="1679" y="2092"/>
                  </a:cubicBezTo>
                  <a:cubicBezTo>
                    <a:pt x="1680" y="2092"/>
                    <a:pt x="1681" y="2093"/>
                    <a:pt x="1682" y="2093"/>
                  </a:cubicBezTo>
                  <a:cubicBezTo>
                    <a:pt x="1683" y="2093"/>
                    <a:pt x="1684" y="2094"/>
                    <a:pt x="1686" y="2094"/>
                  </a:cubicBezTo>
                  <a:cubicBezTo>
                    <a:pt x="1688" y="2095"/>
                    <a:pt x="1690" y="2096"/>
                    <a:pt x="1692" y="2097"/>
                  </a:cubicBezTo>
                  <a:cubicBezTo>
                    <a:pt x="1696" y="2099"/>
                    <a:pt x="1699" y="2101"/>
                    <a:pt x="1702" y="2103"/>
                  </a:cubicBezTo>
                  <a:cubicBezTo>
                    <a:pt x="1704" y="2103"/>
                    <a:pt x="1705" y="2104"/>
                    <a:pt x="1707" y="2105"/>
                  </a:cubicBezTo>
                  <a:cubicBezTo>
                    <a:pt x="1708" y="2106"/>
                    <a:pt x="1709" y="2106"/>
                    <a:pt x="1710" y="2107"/>
                  </a:cubicBezTo>
                  <a:cubicBezTo>
                    <a:pt x="1713" y="2108"/>
                    <a:pt x="1714" y="2109"/>
                    <a:pt x="1716" y="2110"/>
                  </a:cubicBezTo>
                  <a:cubicBezTo>
                    <a:pt x="1717" y="2110"/>
                    <a:pt x="1717" y="2111"/>
                    <a:pt x="1717" y="2111"/>
                  </a:cubicBezTo>
                  <a:cubicBezTo>
                    <a:pt x="1717" y="2111"/>
                    <a:pt x="1717" y="2110"/>
                    <a:pt x="1716" y="2109"/>
                  </a:cubicBezTo>
                  <a:cubicBezTo>
                    <a:pt x="1715" y="2109"/>
                    <a:pt x="1713" y="2107"/>
                    <a:pt x="1711" y="2106"/>
                  </a:cubicBezTo>
                  <a:cubicBezTo>
                    <a:pt x="1709" y="2104"/>
                    <a:pt x="1707" y="2102"/>
                    <a:pt x="1704" y="2100"/>
                  </a:cubicBezTo>
                  <a:cubicBezTo>
                    <a:pt x="1701" y="2098"/>
                    <a:pt x="1698" y="2096"/>
                    <a:pt x="1694" y="2093"/>
                  </a:cubicBezTo>
                  <a:cubicBezTo>
                    <a:pt x="1690" y="2091"/>
                    <a:pt x="1686" y="2088"/>
                    <a:pt x="1681" y="2086"/>
                  </a:cubicBezTo>
                  <a:cubicBezTo>
                    <a:pt x="1677" y="2084"/>
                    <a:pt x="1672" y="2082"/>
                    <a:pt x="1666" y="2080"/>
                  </a:cubicBezTo>
                  <a:cubicBezTo>
                    <a:pt x="1665" y="2080"/>
                    <a:pt x="1664" y="2079"/>
                    <a:pt x="1662" y="2079"/>
                  </a:cubicBezTo>
                  <a:cubicBezTo>
                    <a:pt x="1661" y="2079"/>
                    <a:pt x="1659" y="2078"/>
                    <a:pt x="1658" y="2078"/>
                  </a:cubicBezTo>
                  <a:cubicBezTo>
                    <a:pt x="1657" y="2078"/>
                    <a:pt x="1657" y="2078"/>
                    <a:pt x="1657" y="2078"/>
                  </a:cubicBezTo>
                  <a:cubicBezTo>
                    <a:pt x="1656" y="2078"/>
                    <a:pt x="1656" y="2078"/>
                    <a:pt x="1656" y="2078"/>
                  </a:cubicBezTo>
                  <a:cubicBezTo>
                    <a:pt x="1655" y="2077"/>
                    <a:pt x="1654" y="2077"/>
                    <a:pt x="1653" y="2077"/>
                  </a:cubicBezTo>
                  <a:cubicBezTo>
                    <a:pt x="1653" y="2077"/>
                    <a:pt x="1652" y="2077"/>
                    <a:pt x="1651" y="2077"/>
                  </a:cubicBezTo>
                  <a:cubicBezTo>
                    <a:pt x="1650" y="2077"/>
                    <a:pt x="1650" y="2077"/>
                    <a:pt x="1649" y="2077"/>
                  </a:cubicBezTo>
                  <a:cubicBezTo>
                    <a:pt x="1643" y="2076"/>
                    <a:pt x="1637" y="2077"/>
                    <a:pt x="1631" y="2077"/>
                  </a:cubicBezTo>
                  <a:cubicBezTo>
                    <a:pt x="1625" y="2078"/>
                    <a:pt x="1619" y="2078"/>
                    <a:pt x="1614" y="2079"/>
                  </a:cubicBezTo>
                  <a:cubicBezTo>
                    <a:pt x="1612" y="2079"/>
                    <a:pt x="1611" y="2079"/>
                    <a:pt x="1610" y="2079"/>
                  </a:cubicBezTo>
                  <a:cubicBezTo>
                    <a:pt x="1608" y="2079"/>
                    <a:pt x="1607" y="2079"/>
                    <a:pt x="1605" y="2079"/>
                  </a:cubicBezTo>
                  <a:cubicBezTo>
                    <a:pt x="1603" y="2079"/>
                    <a:pt x="1600" y="2079"/>
                    <a:pt x="1597" y="2079"/>
                  </a:cubicBezTo>
                  <a:cubicBezTo>
                    <a:pt x="1592" y="2080"/>
                    <a:pt x="1587" y="2080"/>
                    <a:pt x="1582" y="2080"/>
                  </a:cubicBezTo>
                  <a:cubicBezTo>
                    <a:pt x="1577" y="2080"/>
                    <a:pt x="1572" y="2080"/>
                    <a:pt x="1568" y="2080"/>
                  </a:cubicBezTo>
                  <a:cubicBezTo>
                    <a:pt x="1564" y="2079"/>
                    <a:pt x="1560" y="2079"/>
                    <a:pt x="1557" y="2079"/>
                  </a:cubicBezTo>
                  <a:cubicBezTo>
                    <a:pt x="1531" y="2062"/>
                    <a:pt x="1506" y="2042"/>
                    <a:pt x="1480" y="2021"/>
                  </a:cubicBezTo>
                  <a:cubicBezTo>
                    <a:pt x="1495" y="2020"/>
                    <a:pt x="1509" y="2018"/>
                    <a:pt x="1522" y="2014"/>
                  </a:cubicBezTo>
                  <a:cubicBezTo>
                    <a:pt x="1523" y="2014"/>
                    <a:pt x="1523" y="2014"/>
                    <a:pt x="1523" y="2014"/>
                  </a:cubicBezTo>
                  <a:cubicBezTo>
                    <a:pt x="1523" y="2015"/>
                    <a:pt x="1524" y="2015"/>
                    <a:pt x="1524" y="2015"/>
                  </a:cubicBezTo>
                  <a:cubicBezTo>
                    <a:pt x="1524" y="2015"/>
                    <a:pt x="1525" y="2015"/>
                    <a:pt x="1525" y="2015"/>
                  </a:cubicBezTo>
                  <a:cubicBezTo>
                    <a:pt x="1525" y="2015"/>
                    <a:pt x="1525" y="2016"/>
                    <a:pt x="1525" y="2016"/>
                  </a:cubicBezTo>
                  <a:cubicBezTo>
                    <a:pt x="1526" y="2017"/>
                    <a:pt x="1527" y="2018"/>
                    <a:pt x="1527" y="2019"/>
                  </a:cubicBezTo>
                  <a:cubicBezTo>
                    <a:pt x="1528" y="2020"/>
                    <a:pt x="1529" y="2021"/>
                    <a:pt x="1529" y="2023"/>
                  </a:cubicBezTo>
                  <a:cubicBezTo>
                    <a:pt x="1531" y="2026"/>
                    <a:pt x="1533" y="2029"/>
                    <a:pt x="1535" y="2033"/>
                  </a:cubicBezTo>
                  <a:cubicBezTo>
                    <a:pt x="1536" y="2034"/>
                    <a:pt x="1536" y="2035"/>
                    <a:pt x="1537" y="2036"/>
                  </a:cubicBezTo>
                  <a:cubicBezTo>
                    <a:pt x="1538" y="2036"/>
                    <a:pt x="1538" y="2037"/>
                    <a:pt x="1539" y="2038"/>
                  </a:cubicBezTo>
                  <a:cubicBezTo>
                    <a:pt x="1539" y="2039"/>
                    <a:pt x="1539" y="2039"/>
                    <a:pt x="1539" y="2039"/>
                  </a:cubicBezTo>
                  <a:cubicBezTo>
                    <a:pt x="1540" y="2039"/>
                    <a:pt x="1540" y="2039"/>
                    <a:pt x="1540" y="2039"/>
                  </a:cubicBezTo>
                  <a:cubicBezTo>
                    <a:pt x="1540" y="2040"/>
                    <a:pt x="1540" y="2040"/>
                    <a:pt x="1540" y="2040"/>
                  </a:cubicBezTo>
                  <a:cubicBezTo>
                    <a:pt x="1541" y="2040"/>
                    <a:pt x="1541" y="2040"/>
                    <a:pt x="1541" y="2041"/>
                  </a:cubicBezTo>
                  <a:cubicBezTo>
                    <a:pt x="1542" y="2042"/>
                    <a:pt x="1543" y="2043"/>
                    <a:pt x="1544" y="2043"/>
                  </a:cubicBezTo>
                  <a:cubicBezTo>
                    <a:pt x="1546" y="2045"/>
                    <a:pt x="1548" y="2046"/>
                    <a:pt x="1550" y="2048"/>
                  </a:cubicBezTo>
                  <a:cubicBezTo>
                    <a:pt x="1552" y="2049"/>
                    <a:pt x="1554" y="2050"/>
                    <a:pt x="1556" y="2051"/>
                  </a:cubicBezTo>
                  <a:cubicBezTo>
                    <a:pt x="1557" y="2052"/>
                    <a:pt x="1557" y="2052"/>
                    <a:pt x="1558" y="2053"/>
                  </a:cubicBezTo>
                  <a:cubicBezTo>
                    <a:pt x="1559" y="2053"/>
                    <a:pt x="1560" y="2053"/>
                    <a:pt x="1561" y="2054"/>
                  </a:cubicBezTo>
                  <a:cubicBezTo>
                    <a:pt x="1563" y="2054"/>
                    <a:pt x="1565" y="2055"/>
                    <a:pt x="1567" y="2055"/>
                  </a:cubicBezTo>
                  <a:cubicBezTo>
                    <a:pt x="1569" y="2056"/>
                    <a:pt x="1570" y="2056"/>
                    <a:pt x="1572" y="2056"/>
                  </a:cubicBezTo>
                  <a:cubicBezTo>
                    <a:pt x="1573" y="2056"/>
                    <a:pt x="1574" y="2056"/>
                    <a:pt x="1575" y="2056"/>
                  </a:cubicBezTo>
                  <a:cubicBezTo>
                    <a:pt x="1576" y="2056"/>
                    <a:pt x="1577" y="2056"/>
                    <a:pt x="1578" y="2056"/>
                  </a:cubicBezTo>
                  <a:cubicBezTo>
                    <a:pt x="1578" y="2056"/>
                    <a:pt x="1578" y="2056"/>
                    <a:pt x="1578" y="2056"/>
                  </a:cubicBezTo>
                  <a:cubicBezTo>
                    <a:pt x="1578" y="2056"/>
                    <a:pt x="1578" y="2056"/>
                    <a:pt x="1578" y="2055"/>
                  </a:cubicBezTo>
                  <a:cubicBezTo>
                    <a:pt x="1577" y="2055"/>
                    <a:pt x="1576" y="2055"/>
                    <a:pt x="1576" y="2054"/>
                  </a:cubicBezTo>
                  <a:cubicBezTo>
                    <a:pt x="1575" y="2054"/>
                    <a:pt x="1574" y="2054"/>
                    <a:pt x="1572" y="2053"/>
                  </a:cubicBezTo>
                  <a:cubicBezTo>
                    <a:pt x="1572" y="2053"/>
                    <a:pt x="1571" y="2052"/>
                    <a:pt x="1570" y="2052"/>
                  </a:cubicBezTo>
                  <a:cubicBezTo>
                    <a:pt x="1570" y="2052"/>
                    <a:pt x="1569" y="2051"/>
                    <a:pt x="1568" y="2051"/>
                  </a:cubicBezTo>
                  <a:cubicBezTo>
                    <a:pt x="1567" y="2050"/>
                    <a:pt x="1565" y="2049"/>
                    <a:pt x="1564" y="2048"/>
                  </a:cubicBezTo>
                  <a:cubicBezTo>
                    <a:pt x="1563" y="2048"/>
                    <a:pt x="1562" y="2047"/>
                    <a:pt x="1561" y="2047"/>
                  </a:cubicBezTo>
                  <a:cubicBezTo>
                    <a:pt x="1561" y="2047"/>
                    <a:pt x="1561" y="2046"/>
                    <a:pt x="1560" y="2046"/>
                  </a:cubicBezTo>
                  <a:cubicBezTo>
                    <a:pt x="1560" y="2046"/>
                    <a:pt x="1559" y="2046"/>
                    <a:pt x="1559" y="2045"/>
                  </a:cubicBezTo>
                  <a:cubicBezTo>
                    <a:pt x="1558" y="2045"/>
                    <a:pt x="1557" y="2044"/>
                    <a:pt x="1557" y="2043"/>
                  </a:cubicBezTo>
                  <a:cubicBezTo>
                    <a:pt x="1556" y="2043"/>
                    <a:pt x="1555" y="2042"/>
                    <a:pt x="1554" y="2042"/>
                  </a:cubicBezTo>
                  <a:cubicBezTo>
                    <a:pt x="1553" y="2041"/>
                    <a:pt x="1553" y="2040"/>
                    <a:pt x="1552" y="2040"/>
                  </a:cubicBezTo>
                  <a:cubicBezTo>
                    <a:pt x="1551" y="2039"/>
                    <a:pt x="1551" y="2039"/>
                    <a:pt x="1551" y="2039"/>
                  </a:cubicBezTo>
                  <a:cubicBezTo>
                    <a:pt x="1549" y="2038"/>
                    <a:pt x="1549" y="2038"/>
                    <a:pt x="1549" y="2038"/>
                  </a:cubicBezTo>
                  <a:cubicBezTo>
                    <a:pt x="1549" y="2037"/>
                    <a:pt x="1548" y="2036"/>
                    <a:pt x="1547" y="2035"/>
                  </a:cubicBezTo>
                  <a:cubicBezTo>
                    <a:pt x="1546" y="2034"/>
                    <a:pt x="1546" y="2034"/>
                    <a:pt x="1546" y="2034"/>
                  </a:cubicBezTo>
                  <a:cubicBezTo>
                    <a:pt x="1546" y="2034"/>
                    <a:pt x="1546" y="2034"/>
                    <a:pt x="1546" y="2034"/>
                  </a:cubicBezTo>
                  <a:cubicBezTo>
                    <a:pt x="1545" y="2034"/>
                    <a:pt x="1545" y="2034"/>
                    <a:pt x="1545" y="2034"/>
                  </a:cubicBezTo>
                  <a:cubicBezTo>
                    <a:pt x="1545" y="2034"/>
                    <a:pt x="1545" y="2034"/>
                    <a:pt x="1545" y="2034"/>
                  </a:cubicBezTo>
                  <a:cubicBezTo>
                    <a:pt x="1545" y="2033"/>
                    <a:pt x="1545" y="2033"/>
                    <a:pt x="1545" y="2033"/>
                  </a:cubicBezTo>
                  <a:cubicBezTo>
                    <a:pt x="1545" y="2034"/>
                    <a:pt x="1545" y="2033"/>
                    <a:pt x="1545" y="2034"/>
                  </a:cubicBezTo>
                  <a:cubicBezTo>
                    <a:pt x="1545" y="2033"/>
                    <a:pt x="1545" y="2033"/>
                    <a:pt x="1545" y="2033"/>
                  </a:cubicBezTo>
                  <a:cubicBezTo>
                    <a:pt x="1545" y="2033"/>
                    <a:pt x="1545" y="2033"/>
                    <a:pt x="1545" y="2033"/>
                  </a:cubicBezTo>
                  <a:cubicBezTo>
                    <a:pt x="1544" y="2032"/>
                    <a:pt x="1544" y="2032"/>
                    <a:pt x="1543" y="2031"/>
                  </a:cubicBezTo>
                  <a:cubicBezTo>
                    <a:pt x="1542" y="2030"/>
                    <a:pt x="1542" y="2029"/>
                    <a:pt x="1541" y="2029"/>
                  </a:cubicBezTo>
                  <a:cubicBezTo>
                    <a:pt x="1540" y="2027"/>
                    <a:pt x="1538" y="2026"/>
                    <a:pt x="1537" y="2024"/>
                  </a:cubicBezTo>
                  <a:cubicBezTo>
                    <a:pt x="1536" y="2023"/>
                    <a:pt x="1534" y="2021"/>
                    <a:pt x="1533" y="2020"/>
                  </a:cubicBezTo>
                  <a:cubicBezTo>
                    <a:pt x="1532" y="2019"/>
                    <a:pt x="1531" y="2018"/>
                    <a:pt x="1529" y="2017"/>
                  </a:cubicBezTo>
                  <a:cubicBezTo>
                    <a:pt x="1529" y="2017"/>
                    <a:pt x="1528" y="2016"/>
                    <a:pt x="1528" y="2016"/>
                  </a:cubicBezTo>
                  <a:cubicBezTo>
                    <a:pt x="1527" y="2015"/>
                    <a:pt x="1527" y="2015"/>
                    <a:pt x="1526" y="2015"/>
                  </a:cubicBezTo>
                  <a:cubicBezTo>
                    <a:pt x="1526" y="2015"/>
                    <a:pt x="1526" y="2015"/>
                    <a:pt x="1526" y="2015"/>
                  </a:cubicBezTo>
                  <a:cubicBezTo>
                    <a:pt x="1527" y="2015"/>
                    <a:pt x="1528" y="2015"/>
                    <a:pt x="1529" y="2015"/>
                  </a:cubicBezTo>
                  <a:cubicBezTo>
                    <a:pt x="1531" y="2015"/>
                    <a:pt x="1533" y="2016"/>
                    <a:pt x="1535" y="2016"/>
                  </a:cubicBezTo>
                  <a:cubicBezTo>
                    <a:pt x="1537" y="2017"/>
                    <a:pt x="1540" y="2017"/>
                    <a:pt x="1542" y="2018"/>
                  </a:cubicBezTo>
                  <a:cubicBezTo>
                    <a:pt x="1544" y="2019"/>
                    <a:pt x="1547" y="2020"/>
                    <a:pt x="1549" y="2022"/>
                  </a:cubicBezTo>
                  <a:cubicBezTo>
                    <a:pt x="1549" y="2022"/>
                    <a:pt x="1550" y="2022"/>
                    <a:pt x="1551" y="2023"/>
                  </a:cubicBezTo>
                  <a:cubicBezTo>
                    <a:pt x="1551" y="2023"/>
                    <a:pt x="1552" y="2023"/>
                    <a:pt x="1552" y="2024"/>
                  </a:cubicBezTo>
                  <a:cubicBezTo>
                    <a:pt x="1553" y="2024"/>
                    <a:pt x="1553" y="2024"/>
                    <a:pt x="1554" y="2025"/>
                  </a:cubicBezTo>
                  <a:cubicBezTo>
                    <a:pt x="1555" y="2025"/>
                    <a:pt x="1555" y="2025"/>
                    <a:pt x="1555" y="2025"/>
                  </a:cubicBezTo>
                  <a:cubicBezTo>
                    <a:pt x="1555" y="2026"/>
                    <a:pt x="1555" y="2026"/>
                    <a:pt x="1555" y="2026"/>
                  </a:cubicBezTo>
                  <a:cubicBezTo>
                    <a:pt x="1558" y="2028"/>
                    <a:pt x="1560" y="2029"/>
                    <a:pt x="1562" y="2031"/>
                  </a:cubicBezTo>
                  <a:cubicBezTo>
                    <a:pt x="1563" y="2032"/>
                    <a:pt x="1564" y="2033"/>
                    <a:pt x="1565" y="2034"/>
                  </a:cubicBezTo>
                  <a:cubicBezTo>
                    <a:pt x="1566" y="2035"/>
                    <a:pt x="1567" y="2036"/>
                    <a:pt x="1568" y="2036"/>
                  </a:cubicBezTo>
                  <a:cubicBezTo>
                    <a:pt x="1570" y="2037"/>
                    <a:pt x="1571" y="2038"/>
                    <a:pt x="1572" y="2039"/>
                  </a:cubicBezTo>
                  <a:cubicBezTo>
                    <a:pt x="1573" y="2039"/>
                    <a:pt x="1573" y="2039"/>
                    <a:pt x="1574" y="2040"/>
                  </a:cubicBezTo>
                  <a:cubicBezTo>
                    <a:pt x="1574" y="2040"/>
                    <a:pt x="1575" y="2040"/>
                    <a:pt x="1575" y="2041"/>
                  </a:cubicBezTo>
                  <a:cubicBezTo>
                    <a:pt x="1578" y="2042"/>
                    <a:pt x="1580" y="2042"/>
                    <a:pt x="1583" y="2043"/>
                  </a:cubicBezTo>
                  <a:cubicBezTo>
                    <a:pt x="1585" y="2043"/>
                    <a:pt x="1587" y="2044"/>
                    <a:pt x="1589" y="2043"/>
                  </a:cubicBezTo>
                  <a:cubicBezTo>
                    <a:pt x="1591" y="2043"/>
                    <a:pt x="1592" y="2043"/>
                    <a:pt x="1594" y="2043"/>
                  </a:cubicBezTo>
                  <a:cubicBezTo>
                    <a:pt x="1594" y="2043"/>
                    <a:pt x="1594" y="2042"/>
                    <a:pt x="1594" y="2042"/>
                  </a:cubicBezTo>
                  <a:cubicBezTo>
                    <a:pt x="1595" y="2042"/>
                    <a:pt x="1595" y="2042"/>
                    <a:pt x="1595" y="2042"/>
                  </a:cubicBezTo>
                  <a:cubicBezTo>
                    <a:pt x="1596" y="2042"/>
                    <a:pt x="1596" y="2042"/>
                    <a:pt x="1596" y="2041"/>
                  </a:cubicBezTo>
                  <a:cubicBezTo>
                    <a:pt x="1597" y="2041"/>
                    <a:pt x="1597" y="2041"/>
                    <a:pt x="1597" y="2041"/>
                  </a:cubicBezTo>
                  <a:cubicBezTo>
                    <a:pt x="1597" y="2041"/>
                    <a:pt x="1597" y="2041"/>
                    <a:pt x="1596" y="2041"/>
                  </a:cubicBezTo>
                  <a:cubicBezTo>
                    <a:pt x="1596" y="2041"/>
                    <a:pt x="1595" y="2041"/>
                    <a:pt x="1595" y="2041"/>
                  </a:cubicBezTo>
                  <a:cubicBezTo>
                    <a:pt x="1595" y="2041"/>
                    <a:pt x="1594" y="2041"/>
                    <a:pt x="1594" y="2041"/>
                  </a:cubicBezTo>
                  <a:cubicBezTo>
                    <a:pt x="1594" y="2041"/>
                    <a:pt x="1594" y="2041"/>
                    <a:pt x="1593" y="2041"/>
                  </a:cubicBezTo>
                  <a:cubicBezTo>
                    <a:pt x="1592" y="2041"/>
                    <a:pt x="1591" y="2041"/>
                    <a:pt x="1589" y="2040"/>
                  </a:cubicBezTo>
                  <a:cubicBezTo>
                    <a:pt x="1588" y="2040"/>
                    <a:pt x="1586" y="2039"/>
                    <a:pt x="1584" y="2039"/>
                  </a:cubicBezTo>
                  <a:cubicBezTo>
                    <a:pt x="1582" y="2038"/>
                    <a:pt x="1580" y="2037"/>
                    <a:pt x="1578" y="2035"/>
                  </a:cubicBezTo>
                  <a:cubicBezTo>
                    <a:pt x="1578" y="2035"/>
                    <a:pt x="1578" y="2035"/>
                    <a:pt x="1577" y="2034"/>
                  </a:cubicBezTo>
                  <a:cubicBezTo>
                    <a:pt x="1577" y="2034"/>
                    <a:pt x="1576" y="2034"/>
                    <a:pt x="1576" y="2033"/>
                  </a:cubicBezTo>
                  <a:cubicBezTo>
                    <a:pt x="1575" y="2033"/>
                    <a:pt x="1574" y="2032"/>
                    <a:pt x="1573" y="2031"/>
                  </a:cubicBezTo>
                  <a:cubicBezTo>
                    <a:pt x="1572" y="2030"/>
                    <a:pt x="1571" y="2029"/>
                    <a:pt x="1570" y="2028"/>
                  </a:cubicBezTo>
                  <a:cubicBezTo>
                    <a:pt x="1569" y="2027"/>
                    <a:pt x="1568" y="2026"/>
                    <a:pt x="1567" y="2025"/>
                  </a:cubicBezTo>
                  <a:cubicBezTo>
                    <a:pt x="1565" y="2023"/>
                    <a:pt x="1563" y="2022"/>
                    <a:pt x="1560" y="2020"/>
                  </a:cubicBezTo>
                  <a:cubicBezTo>
                    <a:pt x="1559" y="2019"/>
                    <a:pt x="1559" y="2019"/>
                    <a:pt x="1559" y="2019"/>
                  </a:cubicBezTo>
                  <a:cubicBezTo>
                    <a:pt x="1558" y="2018"/>
                    <a:pt x="1558" y="2018"/>
                    <a:pt x="1558" y="2018"/>
                  </a:cubicBezTo>
                  <a:cubicBezTo>
                    <a:pt x="1558" y="2018"/>
                    <a:pt x="1557" y="2018"/>
                    <a:pt x="1556" y="2017"/>
                  </a:cubicBezTo>
                  <a:cubicBezTo>
                    <a:pt x="1555" y="2016"/>
                    <a:pt x="1554" y="2015"/>
                    <a:pt x="1552" y="2015"/>
                  </a:cubicBezTo>
                  <a:cubicBezTo>
                    <a:pt x="1552" y="2014"/>
                    <a:pt x="1551" y="2014"/>
                    <a:pt x="1550" y="2014"/>
                  </a:cubicBezTo>
                  <a:cubicBezTo>
                    <a:pt x="1550" y="2014"/>
                    <a:pt x="1549" y="2013"/>
                    <a:pt x="1548" y="2013"/>
                  </a:cubicBezTo>
                  <a:cubicBezTo>
                    <a:pt x="1548" y="2013"/>
                    <a:pt x="1547" y="2012"/>
                    <a:pt x="1546" y="2012"/>
                  </a:cubicBezTo>
                  <a:cubicBezTo>
                    <a:pt x="1546" y="2012"/>
                    <a:pt x="1545" y="2012"/>
                    <a:pt x="1544" y="2012"/>
                  </a:cubicBezTo>
                  <a:cubicBezTo>
                    <a:pt x="1541" y="2011"/>
                    <a:pt x="1539" y="2010"/>
                    <a:pt x="1536" y="2010"/>
                  </a:cubicBezTo>
                  <a:cubicBezTo>
                    <a:pt x="1536" y="2010"/>
                    <a:pt x="1536" y="2010"/>
                    <a:pt x="1536" y="2010"/>
                  </a:cubicBezTo>
                  <a:cubicBezTo>
                    <a:pt x="1541" y="2008"/>
                    <a:pt x="1546" y="2006"/>
                    <a:pt x="1550" y="2004"/>
                  </a:cubicBezTo>
                  <a:cubicBezTo>
                    <a:pt x="1480" y="2010"/>
                    <a:pt x="1436" y="1989"/>
                    <a:pt x="1409" y="1960"/>
                  </a:cubicBezTo>
                  <a:cubicBezTo>
                    <a:pt x="1414" y="1962"/>
                    <a:pt x="1419" y="1965"/>
                    <a:pt x="1424" y="1967"/>
                  </a:cubicBezTo>
                  <a:cubicBezTo>
                    <a:pt x="1427" y="1968"/>
                    <a:pt x="1431" y="1969"/>
                    <a:pt x="1434" y="1970"/>
                  </a:cubicBezTo>
                  <a:cubicBezTo>
                    <a:pt x="1435" y="1971"/>
                    <a:pt x="1436" y="1971"/>
                    <a:pt x="1437" y="1971"/>
                  </a:cubicBezTo>
                  <a:cubicBezTo>
                    <a:pt x="1438" y="1971"/>
                    <a:pt x="1438" y="1971"/>
                    <a:pt x="1438" y="1971"/>
                  </a:cubicBezTo>
                  <a:cubicBezTo>
                    <a:pt x="1439" y="1971"/>
                    <a:pt x="1439" y="1971"/>
                    <a:pt x="1439" y="1971"/>
                  </a:cubicBezTo>
                  <a:cubicBezTo>
                    <a:pt x="1439" y="1971"/>
                    <a:pt x="1439" y="1971"/>
                    <a:pt x="1439" y="1971"/>
                  </a:cubicBezTo>
                  <a:cubicBezTo>
                    <a:pt x="1439" y="1972"/>
                    <a:pt x="1439" y="1972"/>
                    <a:pt x="1439" y="1972"/>
                  </a:cubicBezTo>
                  <a:cubicBezTo>
                    <a:pt x="1440" y="1972"/>
                    <a:pt x="1441" y="1972"/>
                    <a:pt x="1442" y="1972"/>
                  </a:cubicBezTo>
                  <a:cubicBezTo>
                    <a:pt x="1443" y="1972"/>
                    <a:pt x="1444" y="1972"/>
                    <a:pt x="1445" y="1973"/>
                  </a:cubicBezTo>
                  <a:cubicBezTo>
                    <a:pt x="1447" y="1973"/>
                    <a:pt x="1448" y="1973"/>
                    <a:pt x="1450" y="1973"/>
                  </a:cubicBezTo>
                  <a:cubicBezTo>
                    <a:pt x="1452" y="1974"/>
                    <a:pt x="1454" y="1974"/>
                    <a:pt x="1456" y="1974"/>
                  </a:cubicBezTo>
                  <a:cubicBezTo>
                    <a:pt x="1458" y="1974"/>
                    <a:pt x="1460" y="1974"/>
                    <a:pt x="1461" y="1974"/>
                  </a:cubicBezTo>
                  <a:cubicBezTo>
                    <a:pt x="1463" y="1975"/>
                    <a:pt x="1465" y="1975"/>
                    <a:pt x="1467" y="1975"/>
                  </a:cubicBezTo>
                  <a:cubicBezTo>
                    <a:pt x="1475" y="1975"/>
                    <a:pt x="1483" y="1975"/>
                    <a:pt x="1490" y="1975"/>
                  </a:cubicBezTo>
                  <a:cubicBezTo>
                    <a:pt x="1498" y="1974"/>
                    <a:pt x="1506" y="1974"/>
                    <a:pt x="1513" y="1974"/>
                  </a:cubicBezTo>
                  <a:cubicBezTo>
                    <a:pt x="1517" y="1974"/>
                    <a:pt x="1520" y="1974"/>
                    <a:pt x="1524" y="1974"/>
                  </a:cubicBezTo>
                  <a:cubicBezTo>
                    <a:pt x="1527" y="1974"/>
                    <a:pt x="1531" y="1975"/>
                    <a:pt x="1534" y="1976"/>
                  </a:cubicBezTo>
                  <a:cubicBezTo>
                    <a:pt x="1535" y="1976"/>
                    <a:pt x="1535" y="1976"/>
                    <a:pt x="1535" y="1976"/>
                  </a:cubicBezTo>
                  <a:cubicBezTo>
                    <a:pt x="1535" y="1976"/>
                    <a:pt x="1535" y="1976"/>
                    <a:pt x="1535" y="1976"/>
                  </a:cubicBezTo>
                  <a:cubicBezTo>
                    <a:pt x="1535" y="1976"/>
                    <a:pt x="1535" y="1976"/>
                    <a:pt x="1535" y="1976"/>
                  </a:cubicBezTo>
                  <a:cubicBezTo>
                    <a:pt x="1535" y="1976"/>
                    <a:pt x="1535" y="1976"/>
                    <a:pt x="1535" y="1976"/>
                  </a:cubicBezTo>
                  <a:cubicBezTo>
                    <a:pt x="1536" y="1976"/>
                    <a:pt x="1536" y="1976"/>
                    <a:pt x="1536" y="1976"/>
                  </a:cubicBezTo>
                  <a:cubicBezTo>
                    <a:pt x="1536" y="1976"/>
                    <a:pt x="1536" y="1976"/>
                    <a:pt x="1536" y="1976"/>
                  </a:cubicBezTo>
                  <a:cubicBezTo>
                    <a:pt x="1537" y="1976"/>
                    <a:pt x="1537" y="1977"/>
                    <a:pt x="1538" y="1977"/>
                  </a:cubicBezTo>
                  <a:cubicBezTo>
                    <a:pt x="1539" y="1977"/>
                    <a:pt x="1539" y="1977"/>
                    <a:pt x="1539" y="1977"/>
                  </a:cubicBezTo>
                  <a:cubicBezTo>
                    <a:pt x="1540" y="1978"/>
                    <a:pt x="1542" y="1978"/>
                    <a:pt x="1543" y="1979"/>
                  </a:cubicBezTo>
                  <a:cubicBezTo>
                    <a:pt x="1546" y="1980"/>
                    <a:pt x="1549" y="1982"/>
                    <a:pt x="1552" y="1984"/>
                  </a:cubicBezTo>
                  <a:cubicBezTo>
                    <a:pt x="1557" y="1988"/>
                    <a:pt x="1562" y="1992"/>
                    <a:pt x="1566" y="1995"/>
                  </a:cubicBezTo>
                  <a:cubicBezTo>
                    <a:pt x="1570" y="1999"/>
                    <a:pt x="1575" y="2002"/>
                    <a:pt x="1579" y="2005"/>
                  </a:cubicBezTo>
                  <a:cubicBezTo>
                    <a:pt x="1582" y="2008"/>
                    <a:pt x="1586" y="2010"/>
                    <a:pt x="1589" y="2011"/>
                  </a:cubicBezTo>
                  <a:cubicBezTo>
                    <a:pt x="1592" y="2012"/>
                    <a:pt x="1595" y="2013"/>
                    <a:pt x="1597" y="2014"/>
                  </a:cubicBezTo>
                  <a:cubicBezTo>
                    <a:pt x="1597" y="2014"/>
                    <a:pt x="1598" y="2014"/>
                    <a:pt x="1599" y="2014"/>
                  </a:cubicBezTo>
                  <a:cubicBezTo>
                    <a:pt x="1599" y="2014"/>
                    <a:pt x="1599" y="2014"/>
                    <a:pt x="1599" y="2014"/>
                  </a:cubicBezTo>
                  <a:cubicBezTo>
                    <a:pt x="1599" y="2014"/>
                    <a:pt x="1598" y="2014"/>
                    <a:pt x="1597" y="2013"/>
                  </a:cubicBezTo>
                  <a:cubicBezTo>
                    <a:pt x="1595" y="2013"/>
                    <a:pt x="1593" y="2011"/>
                    <a:pt x="1590" y="2010"/>
                  </a:cubicBezTo>
                  <a:cubicBezTo>
                    <a:pt x="1587" y="2008"/>
                    <a:pt x="1584" y="2005"/>
                    <a:pt x="1580" y="2002"/>
                  </a:cubicBezTo>
                  <a:cubicBezTo>
                    <a:pt x="1577" y="1999"/>
                    <a:pt x="1573" y="1996"/>
                    <a:pt x="1569" y="1992"/>
                  </a:cubicBezTo>
                  <a:cubicBezTo>
                    <a:pt x="1565" y="1988"/>
                    <a:pt x="1560" y="1983"/>
                    <a:pt x="1555" y="1979"/>
                  </a:cubicBezTo>
                  <a:cubicBezTo>
                    <a:pt x="1552" y="1977"/>
                    <a:pt x="1549" y="1975"/>
                    <a:pt x="1546" y="1973"/>
                  </a:cubicBezTo>
                  <a:cubicBezTo>
                    <a:pt x="1545" y="1972"/>
                    <a:pt x="1543" y="1972"/>
                    <a:pt x="1541" y="1971"/>
                  </a:cubicBezTo>
                  <a:cubicBezTo>
                    <a:pt x="1540" y="1970"/>
                    <a:pt x="1540" y="1970"/>
                    <a:pt x="1540" y="1970"/>
                  </a:cubicBezTo>
                  <a:cubicBezTo>
                    <a:pt x="1539" y="1970"/>
                    <a:pt x="1539" y="1970"/>
                    <a:pt x="1539" y="1970"/>
                  </a:cubicBezTo>
                  <a:cubicBezTo>
                    <a:pt x="1538" y="1970"/>
                    <a:pt x="1538" y="1970"/>
                    <a:pt x="1538" y="1970"/>
                  </a:cubicBezTo>
                  <a:cubicBezTo>
                    <a:pt x="1538" y="1969"/>
                    <a:pt x="1538" y="1969"/>
                    <a:pt x="1538" y="1969"/>
                  </a:cubicBezTo>
                  <a:cubicBezTo>
                    <a:pt x="1538" y="1969"/>
                    <a:pt x="1538" y="1969"/>
                    <a:pt x="1538" y="1969"/>
                  </a:cubicBezTo>
                  <a:cubicBezTo>
                    <a:pt x="1537" y="1969"/>
                    <a:pt x="1537" y="1969"/>
                    <a:pt x="1537" y="1969"/>
                  </a:cubicBezTo>
                  <a:cubicBezTo>
                    <a:pt x="1536" y="1969"/>
                    <a:pt x="1536" y="1969"/>
                    <a:pt x="1536" y="1969"/>
                  </a:cubicBezTo>
                  <a:cubicBezTo>
                    <a:pt x="1532" y="1968"/>
                    <a:pt x="1528" y="1967"/>
                    <a:pt x="1525" y="1967"/>
                  </a:cubicBezTo>
                  <a:cubicBezTo>
                    <a:pt x="1521" y="1966"/>
                    <a:pt x="1517" y="1966"/>
                    <a:pt x="1513" y="1966"/>
                  </a:cubicBezTo>
                  <a:cubicBezTo>
                    <a:pt x="1505" y="1966"/>
                    <a:pt x="1498" y="1967"/>
                    <a:pt x="1490" y="1967"/>
                  </a:cubicBezTo>
                  <a:cubicBezTo>
                    <a:pt x="1489" y="1967"/>
                    <a:pt x="1488" y="1967"/>
                    <a:pt x="1486" y="1967"/>
                  </a:cubicBezTo>
                  <a:cubicBezTo>
                    <a:pt x="1487" y="1967"/>
                    <a:pt x="1488" y="1966"/>
                    <a:pt x="1489" y="1966"/>
                  </a:cubicBezTo>
                  <a:cubicBezTo>
                    <a:pt x="1490" y="1965"/>
                    <a:pt x="1491" y="1965"/>
                    <a:pt x="1492" y="1964"/>
                  </a:cubicBezTo>
                  <a:cubicBezTo>
                    <a:pt x="1493" y="1964"/>
                    <a:pt x="1494" y="1963"/>
                    <a:pt x="1495" y="1963"/>
                  </a:cubicBezTo>
                  <a:cubicBezTo>
                    <a:pt x="1496" y="1963"/>
                    <a:pt x="1497" y="1962"/>
                    <a:pt x="1497" y="1962"/>
                  </a:cubicBezTo>
                  <a:cubicBezTo>
                    <a:pt x="1498" y="1962"/>
                    <a:pt x="1498" y="1962"/>
                    <a:pt x="1498" y="1962"/>
                  </a:cubicBezTo>
                  <a:cubicBezTo>
                    <a:pt x="1498" y="1962"/>
                    <a:pt x="1498" y="1962"/>
                    <a:pt x="1498" y="1962"/>
                  </a:cubicBezTo>
                  <a:cubicBezTo>
                    <a:pt x="1498" y="1962"/>
                    <a:pt x="1498" y="1962"/>
                    <a:pt x="1498" y="1962"/>
                  </a:cubicBezTo>
                  <a:cubicBezTo>
                    <a:pt x="1499" y="1962"/>
                    <a:pt x="1499" y="1962"/>
                    <a:pt x="1499" y="1962"/>
                  </a:cubicBezTo>
                  <a:cubicBezTo>
                    <a:pt x="1500" y="1961"/>
                    <a:pt x="1500" y="1961"/>
                    <a:pt x="1500" y="1961"/>
                  </a:cubicBezTo>
                  <a:cubicBezTo>
                    <a:pt x="1502" y="1960"/>
                    <a:pt x="1502" y="1960"/>
                    <a:pt x="1502" y="1960"/>
                  </a:cubicBezTo>
                  <a:cubicBezTo>
                    <a:pt x="1503" y="1960"/>
                    <a:pt x="1504" y="1960"/>
                    <a:pt x="1505" y="1959"/>
                  </a:cubicBezTo>
                  <a:cubicBezTo>
                    <a:pt x="1507" y="1958"/>
                    <a:pt x="1510" y="1958"/>
                    <a:pt x="1512" y="1957"/>
                  </a:cubicBezTo>
                  <a:cubicBezTo>
                    <a:pt x="1514" y="1957"/>
                    <a:pt x="1516" y="1956"/>
                    <a:pt x="1518" y="1956"/>
                  </a:cubicBezTo>
                  <a:cubicBezTo>
                    <a:pt x="1520" y="1956"/>
                    <a:pt x="1522" y="1955"/>
                    <a:pt x="1524" y="1955"/>
                  </a:cubicBezTo>
                  <a:cubicBezTo>
                    <a:pt x="1526" y="1955"/>
                    <a:pt x="1527" y="1955"/>
                    <a:pt x="1529" y="1954"/>
                  </a:cubicBezTo>
                  <a:cubicBezTo>
                    <a:pt x="1529" y="1954"/>
                    <a:pt x="1530" y="1954"/>
                    <a:pt x="1531" y="1954"/>
                  </a:cubicBezTo>
                  <a:cubicBezTo>
                    <a:pt x="1532" y="1954"/>
                    <a:pt x="1532" y="1954"/>
                    <a:pt x="1533" y="1954"/>
                  </a:cubicBezTo>
                  <a:cubicBezTo>
                    <a:pt x="1534" y="1954"/>
                    <a:pt x="1535" y="1954"/>
                    <a:pt x="1535" y="1954"/>
                  </a:cubicBezTo>
                  <a:cubicBezTo>
                    <a:pt x="1536" y="1954"/>
                    <a:pt x="1536" y="1954"/>
                    <a:pt x="1536" y="1954"/>
                  </a:cubicBezTo>
                  <a:cubicBezTo>
                    <a:pt x="1536" y="1954"/>
                    <a:pt x="1536" y="1954"/>
                    <a:pt x="1535" y="1953"/>
                  </a:cubicBezTo>
                  <a:cubicBezTo>
                    <a:pt x="1535" y="1953"/>
                    <a:pt x="1534" y="1953"/>
                    <a:pt x="1533" y="1953"/>
                  </a:cubicBezTo>
                  <a:cubicBezTo>
                    <a:pt x="1532" y="1952"/>
                    <a:pt x="1532" y="1952"/>
                    <a:pt x="1531" y="1952"/>
                  </a:cubicBezTo>
                  <a:cubicBezTo>
                    <a:pt x="1530" y="1952"/>
                    <a:pt x="1530" y="1952"/>
                    <a:pt x="1529" y="1951"/>
                  </a:cubicBezTo>
                  <a:cubicBezTo>
                    <a:pt x="1528" y="1951"/>
                    <a:pt x="1527" y="1951"/>
                    <a:pt x="1527" y="1951"/>
                  </a:cubicBezTo>
                  <a:cubicBezTo>
                    <a:pt x="1526" y="1951"/>
                    <a:pt x="1525" y="1951"/>
                    <a:pt x="1524" y="1950"/>
                  </a:cubicBezTo>
                  <a:cubicBezTo>
                    <a:pt x="1523" y="1950"/>
                    <a:pt x="1522" y="1950"/>
                    <a:pt x="1521" y="1950"/>
                  </a:cubicBezTo>
                  <a:cubicBezTo>
                    <a:pt x="1520" y="1950"/>
                    <a:pt x="1519" y="1950"/>
                    <a:pt x="1518" y="1950"/>
                  </a:cubicBezTo>
                  <a:cubicBezTo>
                    <a:pt x="1515" y="1950"/>
                    <a:pt x="1513" y="1950"/>
                    <a:pt x="1511" y="1950"/>
                  </a:cubicBezTo>
                  <a:cubicBezTo>
                    <a:pt x="1509" y="1951"/>
                    <a:pt x="1508" y="1951"/>
                    <a:pt x="1507" y="1951"/>
                  </a:cubicBezTo>
                  <a:cubicBezTo>
                    <a:pt x="1506" y="1951"/>
                    <a:pt x="1506" y="1951"/>
                    <a:pt x="1505" y="1951"/>
                  </a:cubicBezTo>
                  <a:cubicBezTo>
                    <a:pt x="1504" y="1951"/>
                    <a:pt x="1504" y="1952"/>
                    <a:pt x="1503" y="1952"/>
                  </a:cubicBezTo>
                  <a:cubicBezTo>
                    <a:pt x="1502" y="1952"/>
                    <a:pt x="1502" y="1952"/>
                    <a:pt x="1501" y="1952"/>
                  </a:cubicBezTo>
                  <a:cubicBezTo>
                    <a:pt x="1501" y="1952"/>
                    <a:pt x="1500" y="1953"/>
                    <a:pt x="1499" y="1953"/>
                  </a:cubicBezTo>
                  <a:cubicBezTo>
                    <a:pt x="1497" y="1954"/>
                    <a:pt x="1497" y="1954"/>
                    <a:pt x="1497" y="1954"/>
                  </a:cubicBezTo>
                  <a:cubicBezTo>
                    <a:pt x="1496" y="1954"/>
                    <a:pt x="1496" y="1954"/>
                    <a:pt x="1496" y="1954"/>
                  </a:cubicBezTo>
                  <a:cubicBezTo>
                    <a:pt x="1495" y="1954"/>
                    <a:pt x="1495" y="1954"/>
                    <a:pt x="1495" y="1954"/>
                  </a:cubicBezTo>
                  <a:cubicBezTo>
                    <a:pt x="1495" y="1955"/>
                    <a:pt x="1495" y="1955"/>
                    <a:pt x="1495" y="1955"/>
                  </a:cubicBezTo>
                  <a:cubicBezTo>
                    <a:pt x="1495" y="1955"/>
                    <a:pt x="1495" y="1955"/>
                    <a:pt x="1495" y="1955"/>
                  </a:cubicBezTo>
                  <a:cubicBezTo>
                    <a:pt x="1494" y="1955"/>
                    <a:pt x="1494" y="1955"/>
                    <a:pt x="1494" y="1955"/>
                  </a:cubicBezTo>
                  <a:cubicBezTo>
                    <a:pt x="1493" y="1955"/>
                    <a:pt x="1493" y="1956"/>
                    <a:pt x="1492" y="1956"/>
                  </a:cubicBezTo>
                  <a:cubicBezTo>
                    <a:pt x="1491" y="1956"/>
                    <a:pt x="1490" y="1957"/>
                    <a:pt x="1489" y="1957"/>
                  </a:cubicBezTo>
                  <a:cubicBezTo>
                    <a:pt x="1488" y="1958"/>
                    <a:pt x="1487" y="1959"/>
                    <a:pt x="1486" y="1959"/>
                  </a:cubicBezTo>
                  <a:cubicBezTo>
                    <a:pt x="1485" y="1960"/>
                    <a:pt x="1484" y="1960"/>
                    <a:pt x="1483" y="1961"/>
                  </a:cubicBezTo>
                  <a:cubicBezTo>
                    <a:pt x="1481" y="1962"/>
                    <a:pt x="1479" y="1963"/>
                    <a:pt x="1477" y="1964"/>
                  </a:cubicBezTo>
                  <a:cubicBezTo>
                    <a:pt x="1476" y="1964"/>
                    <a:pt x="1476" y="1964"/>
                    <a:pt x="1475" y="1965"/>
                  </a:cubicBezTo>
                  <a:cubicBezTo>
                    <a:pt x="1475" y="1965"/>
                    <a:pt x="1475" y="1965"/>
                    <a:pt x="1474" y="1965"/>
                  </a:cubicBezTo>
                  <a:cubicBezTo>
                    <a:pt x="1473" y="1966"/>
                    <a:pt x="1472" y="1966"/>
                    <a:pt x="1472" y="1966"/>
                  </a:cubicBezTo>
                  <a:cubicBezTo>
                    <a:pt x="1471" y="1966"/>
                    <a:pt x="1470" y="1967"/>
                    <a:pt x="1469" y="1967"/>
                  </a:cubicBezTo>
                  <a:cubicBezTo>
                    <a:pt x="1469" y="1967"/>
                    <a:pt x="1469" y="1967"/>
                    <a:pt x="1469" y="1967"/>
                  </a:cubicBezTo>
                  <a:cubicBezTo>
                    <a:pt x="1468" y="1967"/>
                    <a:pt x="1468" y="1967"/>
                    <a:pt x="1467" y="1967"/>
                  </a:cubicBezTo>
                  <a:cubicBezTo>
                    <a:pt x="1464" y="1967"/>
                    <a:pt x="1460" y="1967"/>
                    <a:pt x="1456" y="1967"/>
                  </a:cubicBezTo>
                  <a:cubicBezTo>
                    <a:pt x="1455" y="1967"/>
                    <a:pt x="1453" y="1966"/>
                    <a:pt x="1451" y="1966"/>
                  </a:cubicBezTo>
                  <a:cubicBezTo>
                    <a:pt x="1449" y="1966"/>
                    <a:pt x="1448" y="1966"/>
                    <a:pt x="1446" y="1966"/>
                  </a:cubicBezTo>
                  <a:cubicBezTo>
                    <a:pt x="1445" y="1966"/>
                    <a:pt x="1444" y="1965"/>
                    <a:pt x="1443" y="1965"/>
                  </a:cubicBezTo>
                  <a:cubicBezTo>
                    <a:pt x="1442" y="1965"/>
                    <a:pt x="1441" y="1965"/>
                    <a:pt x="1441" y="1965"/>
                  </a:cubicBezTo>
                  <a:cubicBezTo>
                    <a:pt x="1440" y="1965"/>
                    <a:pt x="1440" y="1965"/>
                    <a:pt x="1440" y="1965"/>
                  </a:cubicBezTo>
                  <a:cubicBezTo>
                    <a:pt x="1440" y="1965"/>
                    <a:pt x="1440" y="1965"/>
                    <a:pt x="1440" y="1965"/>
                  </a:cubicBezTo>
                  <a:cubicBezTo>
                    <a:pt x="1439" y="1965"/>
                    <a:pt x="1439" y="1965"/>
                    <a:pt x="1439" y="1965"/>
                  </a:cubicBezTo>
                  <a:cubicBezTo>
                    <a:pt x="1438" y="1964"/>
                    <a:pt x="1438" y="1964"/>
                    <a:pt x="1438" y="1964"/>
                  </a:cubicBezTo>
                  <a:cubicBezTo>
                    <a:pt x="1437" y="1964"/>
                    <a:pt x="1436" y="1964"/>
                    <a:pt x="1436" y="1964"/>
                  </a:cubicBezTo>
                  <a:cubicBezTo>
                    <a:pt x="1432" y="1963"/>
                    <a:pt x="1429" y="1962"/>
                    <a:pt x="1426" y="1961"/>
                  </a:cubicBezTo>
                  <a:cubicBezTo>
                    <a:pt x="1420" y="1959"/>
                    <a:pt x="1415" y="1957"/>
                    <a:pt x="1410" y="1954"/>
                  </a:cubicBezTo>
                  <a:cubicBezTo>
                    <a:pt x="1408" y="1954"/>
                    <a:pt x="1407" y="1953"/>
                    <a:pt x="1406" y="1952"/>
                  </a:cubicBezTo>
                  <a:cubicBezTo>
                    <a:pt x="1406" y="1952"/>
                    <a:pt x="1405" y="1952"/>
                    <a:pt x="1404" y="1951"/>
                  </a:cubicBezTo>
                  <a:cubicBezTo>
                    <a:pt x="1404" y="1951"/>
                    <a:pt x="1404" y="1951"/>
                    <a:pt x="1404" y="1951"/>
                  </a:cubicBezTo>
                  <a:cubicBezTo>
                    <a:pt x="1403" y="1950"/>
                    <a:pt x="1403" y="1950"/>
                    <a:pt x="1403" y="1950"/>
                  </a:cubicBezTo>
                  <a:cubicBezTo>
                    <a:pt x="1402" y="1949"/>
                    <a:pt x="1401" y="1949"/>
                    <a:pt x="1400" y="1948"/>
                  </a:cubicBezTo>
                  <a:cubicBezTo>
                    <a:pt x="1383" y="1925"/>
                    <a:pt x="1375" y="1898"/>
                    <a:pt x="1371" y="1876"/>
                  </a:cubicBezTo>
                  <a:cubicBezTo>
                    <a:pt x="1371" y="1877"/>
                    <a:pt x="1371" y="1878"/>
                    <a:pt x="1372" y="1878"/>
                  </a:cubicBezTo>
                  <a:cubicBezTo>
                    <a:pt x="1372" y="1879"/>
                    <a:pt x="1373" y="1881"/>
                    <a:pt x="1374" y="1882"/>
                  </a:cubicBezTo>
                  <a:cubicBezTo>
                    <a:pt x="1374" y="1882"/>
                    <a:pt x="1375" y="1883"/>
                    <a:pt x="1375" y="1884"/>
                  </a:cubicBezTo>
                  <a:cubicBezTo>
                    <a:pt x="1375" y="1884"/>
                    <a:pt x="1376" y="1885"/>
                    <a:pt x="1376" y="1885"/>
                  </a:cubicBezTo>
                  <a:cubicBezTo>
                    <a:pt x="1377" y="1887"/>
                    <a:pt x="1378" y="1888"/>
                    <a:pt x="1379" y="1889"/>
                  </a:cubicBezTo>
                  <a:cubicBezTo>
                    <a:pt x="1381" y="1891"/>
                    <a:pt x="1382" y="1892"/>
                    <a:pt x="1383" y="1893"/>
                  </a:cubicBezTo>
                  <a:cubicBezTo>
                    <a:pt x="1384" y="1894"/>
                    <a:pt x="1384" y="1895"/>
                    <a:pt x="1385" y="1895"/>
                  </a:cubicBezTo>
                  <a:cubicBezTo>
                    <a:pt x="1386" y="1896"/>
                    <a:pt x="1386" y="1897"/>
                    <a:pt x="1387" y="1897"/>
                  </a:cubicBezTo>
                  <a:cubicBezTo>
                    <a:pt x="1387" y="1898"/>
                    <a:pt x="1388" y="1898"/>
                    <a:pt x="1388" y="1898"/>
                  </a:cubicBezTo>
                  <a:cubicBezTo>
                    <a:pt x="1388" y="1899"/>
                    <a:pt x="1389" y="1899"/>
                    <a:pt x="1389" y="1899"/>
                  </a:cubicBezTo>
                  <a:cubicBezTo>
                    <a:pt x="1390" y="1900"/>
                    <a:pt x="1391" y="1900"/>
                    <a:pt x="1392" y="1901"/>
                  </a:cubicBezTo>
                  <a:cubicBezTo>
                    <a:pt x="1393" y="1902"/>
                    <a:pt x="1395" y="1904"/>
                    <a:pt x="1396" y="1905"/>
                  </a:cubicBezTo>
                  <a:cubicBezTo>
                    <a:pt x="1397" y="1905"/>
                    <a:pt x="1398" y="1906"/>
                    <a:pt x="1399" y="1907"/>
                  </a:cubicBezTo>
                  <a:cubicBezTo>
                    <a:pt x="1400" y="1907"/>
                    <a:pt x="1401" y="1908"/>
                    <a:pt x="1402" y="1908"/>
                  </a:cubicBezTo>
                  <a:cubicBezTo>
                    <a:pt x="1403" y="1909"/>
                    <a:pt x="1403" y="1909"/>
                    <a:pt x="1404" y="1910"/>
                  </a:cubicBezTo>
                  <a:cubicBezTo>
                    <a:pt x="1405" y="1910"/>
                    <a:pt x="1406" y="1911"/>
                    <a:pt x="1407" y="1911"/>
                  </a:cubicBezTo>
                  <a:cubicBezTo>
                    <a:pt x="1408" y="1912"/>
                    <a:pt x="1409" y="1912"/>
                    <a:pt x="1410" y="1913"/>
                  </a:cubicBezTo>
                  <a:cubicBezTo>
                    <a:pt x="1413" y="1914"/>
                    <a:pt x="1413" y="1914"/>
                    <a:pt x="1413" y="1914"/>
                  </a:cubicBezTo>
                  <a:cubicBezTo>
                    <a:pt x="1414" y="1914"/>
                    <a:pt x="1415" y="1915"/>
                    <a:pt x="1416" y="1915"/>
                  </a:cubicBezTo>
                  <a:cubicBezTo>
                    <a:pt x="1417" y="1915"/>
                    <a:pt x="1418" y="1916"/>
                    <a:pt x="1419" y="1916"/>
                  </a:cubicBezTo>
                  <a:cubicBezTo>
                    <a:pt x="1419" y="1916"/>
                    <a:pt x="1420" y="1916"/>
                    <a:pt x="1420" y="1916"/>
                  </a:cubicBezTo>
                  <a:cubicBezTo>
                    <a:pt x="1420" y="1916"/>
                    <a:pt x="1420" y="1917"/>
                    <a:pt x="1420" y="1917"/>
                  </a:cubicBezTo>
                  <a:cubicBezTo>
                    <a:pt x="1422" y="1918"/>
                    <a:pt x="1423" y="1920"/>
                    <a:pt x="1426" y="1923"/>
                  </a:cubicBezTo>
                  <a:cubicBezTo>
                    <a:pt x="1428" y="1925"/>
                    <a:pt x="1431" y="1928"/>
                    <a:pt x="1434" y="1931"/>
                  </a:cubicBezTo>
                  <a:cubicBezTo>
                    <a:pt x="1435" y="1932"/>
                    <a:pt x="1436" y="1932"/>
                    <a:pt x="1437" y="1933"/>
                  </a:cubicBezTo>
                  <a:cubicBezTo>
                    <a:pt x="1437" y="1934"/>
                    <a:pt x="1438" y="1934"/>
                    <a:pt x="1439" y="1935"/>
                  </a:cubicBezTo>
                  <a:cubicBezTo>
                    <a:pt x="1441" y="1936"/>
                    <a:pt x="1443" y="1938"/>
                    <a:pt x="1444" y="1939"/>
                  </a:cubicBezTo>
                  <a:cubicBezTo>
                    <a:pt x="1446" y="1940"/>
                    <a:pt x="1448" y="1942"/>
                    <a:pt x="1450" y="1943"/>
                  </a:cubicBezTo>
                  <a:cubicBezTo>
                    <a:pt x="1450" y="1943"/>
                    <a:pt x="1451" y="1944"/>
                    <a:pt x="1451" y="1944"/>
                  </a:cubicBezTo>
                  <a:cubicBezTo>
                    <a:pt x="1452" y="1944"/>
                    <a:pt x="1452" y="1945"/>
                    <a:pt x="1453" y="1945"/>
                  </a:cubicBezTo>
                  <a:cubicBezTo>
                    <a:pt x="1454" y="1946"/>
                    <a:pt x="1455" y="1946"/>
                    <a:pt x="1456" y="1947"/>
                  </a:cubicBezTo>
                  <a:cubicBezTo>
                    <a:pt x="1458" y="1948"/>
                    <a:pt x="1460" y="1949"/>
                    <a:pt x="1462" y="1949"/>
                  </a:cubicBezTo>
                  <a:cubicBezTo>
                    <a:pt x="1464" y="1950"/>
                    <a:pt x="1465" y="1951"/>
                    <a:pt x="1467" y="1951"/>
                  </a:cubicBezTo>
                  <a:cubicBezTo>
                    <a:pt x="1469" y="1951"/>
                    <a:pt x="1471" y="1951"/>
                    <a:pt x="1472" y="1951"/>
                  </a:cubicBezTo>
                  <a:cubicBezTo>
                    <a:pt x="1474" y="1951"/>
                    <a:pt x="1475" y="1951"/>
                    <a:pt x="1476" y="1951"/>
                  </a:cubicBezTo>
                  <a:cubicBezTo>
                    <a:pt x="1477" y="1950"/>
                    <a:pt x="1478" y="1950"/>
                    <a:pt x="1478" y="1950"/>
                  </a:cubicBezTo>
                  <a:cubicBezTo>
                    <a:pt x="1479" y="1950"/>
                    <a:pt x="1479" y="1950"/>
                    <a:pt x="1479" y="1950"/>
                  </a:cubicBezTo>
                  <a:cubicBezTo>
                    <a:pt x="1479" y="1950"/>
                    <a:pt x="1479" y="1950"/>
                    <a:pt x="1478" y="1949"/>
                  </a:cubicBezTo>
                  <a:cubicBezTo>
                    <a:pt x="1478" y="1949"/>
                    <a:pt x="1477" y="1949"/>
                    <a:pt x="1476" y="1949"/>
                  </a:cubicBezTo>
                  <a:cubicBezTo>
                    <a:pt x="1475" y="1949"/>
                    <a:pt x="1474" y="1949"/>
                    <a:pt x="1473" y="1948"/>
                  </a:cubicBezTo>
                  <a:cubicBezTo>
                    <a:pt x="1471" y="1948"/>
                    <a:pt x="1470" y="1947"/>
                    <a:pt x="1469" y="1946"/>
                  </a:cubicBezTo>
                  <a:cubicBezTo>
                    <a:pt x="1467" y="1946"/>
                    <a:pt x="1466" y="1945"/>
                    <a:pt x="1464" y="1944"/>
                  </a:cubicBezTo>
                  <a:cubicBezTo>
                    <a:pt x="1463" y="1943"/>
                    <a:pt x="1461" y="1942"/>
                    <a:pt x="1459" y="1941"/>
                  </a:cubicBezTo>
                  <a:cubicBezTo>
                    <a:pt x="1459" y="1940"/>
                    <a:pt x="1458" y="1939"/>
                    <a:pt x="1457" y="1939"/>
                  </a:cubicBezTo>
                  <a:cubicBezTo>
                    <a:pt x="1456" y="1938"/>
                    <a:pt x="1455" y="1938"/>
                    <a:pt x="1454" y="1937"/>
                  </a:cubicBezTo>
                  <a:cubicBezTo>
                    <a:pt x="1453" y="1936"/>
                    <a:pt x="1451" y="1934"/>
                    <a:pt x="1449" y="1933"/>
                  </a:cubicBezTo>
                  <a:cubicBezTo>
                    <a:pt x="1447" y="1932"/>
                    <a:pt x="1446" y="1930"/>
                    <a:pt x="1444" y="1929"/>
                  </a:cubicBezTo>
                  <a:cubicBezTo>
                    <a:pt x="1443" y="1928"/>
                    <a:pt x="1442" y="1928"/>
                    <a:pt x="1441" y="1927"/>
                  </a:cubicBezTo>
                  <a:cubicBezTo>
                    <a:pt x="1440" y="1926"/>
                    <a:pt x="1439" y="1926"/>
                    <a:pt x="1438" y="1925"/>
                  </a:cubicBezTo>
                  <a:cubicBezTo>
                    <a:pt x="1435" y="1923"/>
                    <a:pt x="1432" y="1921"/>
                    <a:pt x="1429" y="1919"/>
                  </a:cubicBezTo>
                  <a:cubicBezTo>
                    <a:pt x="1428" y="1919"/>
                    <a:pt x="1427" y="1919"/>
                    <a:pt x="1427" y="1918"/>
                  </a:cubicBezTo>
                  <a:cubicBezTo>
                    <a:pt x="1427" y="1918"/>
                    <a:pt x="1428" y="1919"/>
                    <a:pt x="1428" y="1919"/>
                  </a:cubicBezTo>
                  <a:cubicBezTo>
                    <a:pt x="1429" y="1919"/>
                    <a:pt x="1430" y="1919"/>
                    <a:pt x="1431" y="1919"/>
                  </a:cubicBezTo>
                  <a:cubicBezTo>
                    <a:pt x="1432" y="1919"/>
                    <a:pt x="1433" y="1920"/>
                    <a:pt x="1434" y="1920"/>
                  </a:cubicBezTo>
                  <a:cubicBezTo>
                    <a:pt x="1435" y="1920"/>
                    <a:pt x="1436" y="1920"/>
                    <a:pt x="1437" y="1920"/>
                  </a:cubicBezTo>
                  <a:cubicBezTo>
                    <a:pt x="1438" y="1920"/>
                    <a:pt x="1439" y="1920"/>
                    <a:pt x="1440" y="1920"/>
                  </a:cubicBezTo>
                  <a:cubicBezTo>
                    <a:pt x="1441" y="1920"/>
                    <a:pt x="1442" y="1920"/>
                    <a:pt x="1443" y="1920"/>
                  </a:cubicBezTo>
                  <a:cubicBezTo>
                    <a:pt x="1444" y="1920"/>
                    <a:pt x="1445" y="1920"/>
                    <a:pt x="1446" y="1920"/>
                  </a:cubicBezTo>
                  <a:cubicBezTo>
                    <a:pt x="1447" y="1920"/>
                    <a:pt x="1447" y="1920"/>
                    <a:pt x="1448" y="1920"/>
                  </a:cubicBezTo>
                  <a:cubicBezTo>
                    <a:pt x="1448" y="1920"/>
                    <a:pt x="1448" y="1920"/>
                    <a:pt x="1449" y="1920"/>
                  </a:cubicBezTo>
                  <a:cubicBezTo>
                    <a:pt x="1453" y="1920"/>
                    <a:pt x="1456" y="1920"/>
                    <a:pt x="1459" y="1920"/>
                  </a:cubicBezTo>
                  <a:cubicBezTo>
                    <a:pt x="1462" y="1919"/>
                    <a:pt x="1465" y="1919"/>
                    <a:pt x="1467" y="1919"/>
                  </a:cubicBezTo>
                  <a:cubicBezTo>
                    <a:pt x="1470" y="1919"/>
                    <a:pt x="1472" y="1919"/>
                    <a:pt x="1474" y="1919"/>
                  </a:cubicBezTo>
                  <a:cubicBezTo>
                    <a:pt x="1475" y="1919"/>
                    <a:pt x="1477" y="1920"/>
                    <a:pt x="1478" y="1920"/>
                  </a:cubicBezTo>
                  <a:cubicBezTo>
                    <a:pt x="1479" y="1920"/>
                    <a:pt x="1479" y="1920"/>
                    <a:pt x="1479" y="1920"/>
                  </a:cubicBezTo>
                  <a:cubicBezTo>
                    <a:pt x="1479" y="1920"/>
                    <a:pt x="1479" y="1920"/>
                    <a:pt x="1478" y="1919"/>
                  </a:cubicBezTo>
                  <a:cubicBezTo>
                    <a:pt x="1477" y="1919"/>
                    <a:pt x="1477" y="1919"/>
                    <a:pt x="1476" y="1919"/>
                  </a:cubicBezTo>
                  <a:cubicBezTo>
                    <a:pt x="1476" y="1918"/>
                    <a:pt x="1475" y="1918"/>
                    <a:pt x="1474" y="1918"/>
                  </a:cubicBezTo>
                  <a:cubicBezTo>
                    <a:pt x="1472" y="1917"/>
                    <a:pt x="1470" y="1916"/>
                    <a:pt x="1468" y="1916"/>
                  </a:cubicBezTo>
                  <a:cubicBezTo>
                    <a:pt x="1465" y="1916"/>
                    <a:pt x="1462" y="1915"/>
                    <a:pt x="1459" y="1915"/>
                  </a:cubicBezTo>
                  <a:cubicBezTo>
                    <a:pt x="1456" y="1915"/>
                    <a:pt x="1453" y="1915"/>
                    <a:pt x="1449" y="1914"/>
                  </a:cubicBezTo>
                  <a:cubicBezTo>
                    <a:pt x="1449" y="1914"/>
                    <a:pt x="1448" y="1914"/>
                    <a:pt x="1448" y="1914"/>
                  </a:cubicBezTo>
                  <a:cubicBezTo>
                    <a:pt x="1447" y="1914"/>
                    <a:pt x="1447" y="1914"/>
                    <a:pt x="1446" y="1914"/>
                  </a:cubicBezTo>
                  <a:cubicBezTo>
                    <a:pt x="1446" y="1914"/>
                    <a:pt x="1445" y="1914"/>
                    <a:pt x="1444" y="1914"/>
                  </a:cubicBezTo>
                  <a:cubicBezTo>
                    <a:pt x="1443" y="1914"/>
                    <a:pt x="1443" y="1914"/>
                    <a:pt x="1442" y="1914"/>
                  </a:cubicBezTo>
                  <a:cubicBezTo>
                    <a:pt x="1442" y="1914"/>
                    <a:pt x="1442" y="1914"/>
                    <a:pt x="1441" y="1913"/>
                  </a:cubicBezTo>
                  <a:cubicBezTo>
                    <a:pt x="1440" y="1913"/>
                    <a:pt x="1439" y="1913"/>
                    <a:pt x="1438" y="1913"/>
                  </a:cubicBezTo>
                  <a:cubicBezTo>
                    <a:pt x="1437" y="1913"/>
                    <a:pt x="1437" y="1913"/>
                    <a:pt x="1436" y="1913"/>
                  </a:cubicBezTo>
                  <a:cubicBezTo>
                    <a:pt x="1435" y="1912"/>
                    <a:pt x="1434" y="1912"/>
                    <a:pt x="1433" y="1912"/>
                  </a:cubicBezTo>
                  <a:cubicBezTo>
                    <a:pt x="1432" y="1912"/>
                    <a:pt x="1431" y="1911"/>
                    <a:pt x="1430" y="1911"/>
                  </a:cubicBezTo>
                  <a:cubicBezTo>
                    <a:pt x="1429" y="1911"/>
                    <a:pt x="1428" y="1911"/>
                    <a:pt x="1427" y="1910"/>
                  </a:cubicBezTo>
                  <a:cubicBezTo>
                    <a:pt x="1426" y="1910"/>
                    <a:pt x="1425" y="1910"/>
                    <a:pt x="1424" y="1910"/>
                  </a:cubicBezTo>
                  <a:cubicBezTo>
                    <a:pt x="1423" y="1909"/>
                    <a:pt x="1423" y="1909"/>
                    <a:pt x="1422" y="1909"/>
                  </a:cubicBezTo>
                  <a:cubicBezTo>
                    <a:pt x="1421" y="1908"/>
                    <a:pt x="1420" y="1908"/>
                    <a:pt x="1419" y="1908"/>
                  </a:cubicBezTo>
                  <a:cubicBezTo>
                    <a:pt x="1418" y="1907"/>
                    <a:pt x="1417" y="1907"/>
                    <a:pt x="1416" y="1907"/>
                  </a:cubicBezTo>
                  <a:cubicBezTo>
                    <a:pt x="1413" y="1905"/>
                    <a:pt x="1413" y="1905"/>
                    <a:pt x="1413" y="1905"/>
                  </a:cubicBezTo>
                  <a:cubicBezTo>
                    <a:pt x="1412" y="1905"/>
                    <a:pt x="1412" y="1905"/>
                    <a:pt x="1411" y="1904"/>
                  </a:cubicBezTo>
                  <a:cubicBezTo>
                    <a:pt x="1410" y="1904"/>
                    <a:pt x="1409" y="1903"/>
                    <a:pt x="1408" y="1903"/>
                  </a:cubicBezTo>
                  <a:cubicBezTo>
                    <a:pt x="1407" y="1902"/>
                    <a:pt x="1406" y="1902"/>
                    <a:pt x="1405" y="1901"/>
                  </a:cubicBezTo>
                  <a:cubicBezTo>
                    <a:pt x="1404" y="1901"/>
                    <a:pt x="1402" y="1900"/>
                    <a:pt x="1400" y="1899"/>
                  </a:cubicBezTo>
                  <a:cubicBezTo>
                    <a:pt x="1399" y="1898"/>
                    <a:pt x="1397" y="1897"/>
                    <a:pt x="1396" y="1896"/>
                  </a:cubicBezTo>
                  <a:cubicBezTo>
                    <a:pt x="1395" y="1895"/>
                    <a:pt x="1394" y="1894"/>
                    <a:pt x="1393" y="1894"/>
                  </a:cubicBezTo>
                  <a:cubicBezTo>
                    <a:pt x="1393" y="1894"/>
                    <a:pt x="1393" y="1893"/>
                    <a:pt x="1392" y="1893"/>
                  </a:cubicBezTo>
                  <a:cubicBezTo>
                    <a:pt x="1392" y="1893"/>
                    <a:pt x="1392" y="1893"/>
                    <a:pt x="1391" y="1892"/>
                  </a:cubicBezTo>
                  <a:cubicBezTo>
                    <a:pt x="1390" y="1891"/>
                    <a:pt x="1388" y="1890"/>
                    <a:pt x="1387" y="1889"/>
                  </a:cubicBezTo>
                  <a:cubicBezTo>
                    <a:pt x="1386" y="1888"/>
                    <a:pt x="1385" y="1887"/>
                    <a:pt x="1383" y="1886"/>
                  </a:cubicBezTo>
                  <a:cubicBezTo>
                    <a:pt x="1382" y="1885"/>
                    <a:pt x="1381" y="1884"/>
                    <a:pt x="1380" y="1883"/>
                  </a:cubicBezTo>
                  <a:cubicBezTo>
                    <a:pt x="1379" y="1882"/>
                    <a:pt x="1379" y="1881"/>
                    <a:pt x="1378" y="1881"/>
                  </a:cubicBezTo>
                  <a:cubicBezTo>
                    <a:pt x="1378" y="1880"/>
                    <a:pt x="1377" y="1880"/>
                    <a:pt x="1377" y="1879"/>
                  </a:cubicBezTo>
                  <a:cubicBezTo>
                    <a:pt x="1376" y="1878"/>
                    <a:pt x="1375" y="1877"/>
                    <a:pt x="1374" y="1877"/>
                  </a:cubicBezTo>
                  <a:cubicBezTo>
                    <a:pt x="1373" y="1875"/>
                    <a:pt x="1371" y="1873"/>
                    <a:pt x="1370" y="1872"/>
                  </a:cubicBezTo>
                  <a:cubicBezTo>
                    <a:pt x="1370" y="1872"/>
                    <a:pt x="1370" y="1871"/>
                    <a:pt x="1370" y="1871"/>
                  </a:cubicBezTo>
                  <a:cubicBezTo>
                    <a:pt x="1366" y="1849"/>
                    <a:pt x="1367" y="1834"/>
                    <a:pt x="1367" y="1834"/>
                  </a:cubicBezTo>
                  <a:cubicBezTo>
                    <a:pt x="1367" y="1834"/>
                    <a:pt x="1432" y="1859"/>
                    <a:pt x="1495" y="1885"/>
                  </a:cubicBezTo>
                  <a:cubicBezTo>
                    <a:pt x="1495" y="1885"/>
                    <a:pt x="1496" y="1886"/>
                    <a:pt x="1496" y="1886"/>
                  </a:cubicBezTo>
                  <a:cubicBezTo>
                    <a:pt x="1499" y="1888"/>
                    <a:pt x="1502" y="1891"/>
                    <a:pt x="1506" y="1894"/>
                  </a:cubicBezTo>
                  <a:cubicBezTo>
                    <a:pt x="1507" y="1895"/>
                    <a:pt x="1509" y="1897"/>
                    <a:pt x="1511" y="1898"/>
                  </a:cubicBezTo>
                  <a:cubicBezTo>
                    <a:pt x="1512" y="1899"/>
                    <a:pt x="1514" y="1901"/>
                    <a:pt x="1516" y="1902"/>
                  </a:cubicBezTo>
                  <a:cubicBezTo>
                    <a:pt x="1522" y="1908"/>
                    <a:pt x="1529" y="1914"/>
                    <a:pt x="1536" y="1920"/>
                  </a:cubicBezTo>
                  <a:cubicBezTo>
                    <a:pt x="1542" y="1926"/>
                    <a:pt x="1549" y="1932"/>
                    <a:pt x="1555" y="1938"/>
                  </a:cubicBezTo>
                  <a:cubicBezTo>
                    <a:pt x="1559" y="1941"/>
                    <a:pt x="1562" y="1944"/>
                    <a:pt x="1565" y="1947"/>
                  </a:cubicBezTo>
                  <a:cubicBezTo>
                    <a:pt x="1568" y="1950"/>
                    <a:pt x="1572" y="1953"/>
                    <a:pt x="1575" y="1956"/>
                  </a:cubicBezTo>
                  <a:cubicBezTo>
                    <a:pt x="1581" y="1961"/>
                    <a:pt x="1588" y="1967"/>
                    <a:pt x="1594" y="1971"/>
                  </a:cubicBezTo>
                  <a:cubicBezTo>
                    <a:pt x="1595" y="1973"/>
                    <a:pt x="1597" y="1974"/>
                    <a:pt x="1598" y="1975"/>
                  </a:cubicBezTo>
                  <a:cubicBezTo>
                    <a:pt x="1600" y="1976"/>
                    <a:pt x="1601" y="1977"/>
                    <a:pt x="1603" y="1978"/>
                  </a:cubicBezTo>
                  <a:cubicBezTo>
                    <a:pt x="1604" y="1979"/>
                    <a:pt x="1604" y="1979"/>
                    <a:pt x="1605" y="1980"/>
                  </a:cubicBezTo>
                  <a:cubicBezTo>
                    <a:pt x="1606" y="1980"/>
                    <a:pt x="1607" y="1981"/>
                    <a:pt x="1607" y="1981"/>
                  </a:cubicBezTo>
                  <a:cubicBezTo>
                    <a:pt x="1609" y="1982"/>
                    <a:pt x="1610" y="1983"/>
                    <a:pt x="1612" y="1984"/>
                  </a:cubicBezTo>
                  <a:cubicBezTo>
                    <a:pt x="1617" y="1988"/>
                    <a:pt x="1623" y="1991"/>
                    <a:pt x="1628" y="1993"/>
                  </a:cubicBezTo>
                  <a:cubicBezTo>
                    <a:pt x="1634" y="1995"/>
                    <a:pt x="1638" y="1996"/>
                    <a:pt x="1642" y="1996"/>
                  </a:cubicBezTo>
                  <a:cubicBezTo>
                    <a:pt x="1646" y="1997"/>
                    <a:pt x="1650" y="1996"/>
                    <a:pt x="1652" y="1996"/>
                  </a:cubicBezTo>
                  <a:cubicBezTo>
                    <a:pt x="1654" y="1996"/>
                    <a:pt x="1655" y="1995"/>
                    <a:pt x="1655" y="1995"/>
                  </a:cubicBezTo>
                  <a:cubicBezTo>
                    <a:pt x="1655" y="1995"/>
                    <a:pt x="1654" y="1995"/>
                    <a:pt x="1652" y="1996"/>
                  </a:cubicBezTo>
                  <a:cubicBezTo>
                    <a:pt x="1651" y="1996"/>
                    <a:pt x="1651" y="1996"/>
                    <a:pt x="1650" y="1996"/>
                  </a:cubicBezTo>
                  <a:cubicBezTo>
                    <a:pt x="1650" y="1996"/>
                    <a:pt x="1649" y="1996"/>
                    <a:pt x="1649" y="1996"/>
                  </a:cubicBezTo>
                  <a:cubicBezTo>
                    <a:pt x="1649" y="1996"/>
                    <a:pt x="1648" y="1996"/>
                    <a:pt x="1648" y="1996"/>
                  </a:cubicBezTo>
                  <a:cubicBezTo>
                    <a:pt x="1647" y="1996"/>
                    <a:pt x="1646" y="1995"/>
                    <a:pt x="1645" y="1995"/>
                  </a:cubicBezTo>
                  <a:cubicBezTo>
                    <a:pt x="1644" y="1995"/>
                    <a:pt x="1644" y="1995"/>
                    <a:pt x="1643" y="1995"/>
                  </a:cubicBezTo>
                  <a:cubicBezTo>
                    <a:pt x="1639" y="1994"/>
                    <a:pt x="1634" y="1993"/>
                    <a:pt x="1630" y="1990"/>
                  </a:cubicBezTo>
                  <a:cubicBezTo>
                    <a:pt x="1628" y="1990"/>
                    <a:pt x="1627" y="1989"/>
                    <a:pt x="1626" y="1988"/>
                  </a:cubicBezTo>
                  <a:cubicBezTo>
                    <a:pt x="1625" y="1988"/>
                    <a:pt x="1625" y="1988"/>
                    <a:pt x="1624" y="1987"/>
                  </a:cubicBezTo>
                  <a:cubicBezTo>
                    <a:pt x="1623" y="1987"/>
                    <a:pt x="1623" y="1987"/>
                    <a:pt x="1622" y="1986"/>
                  </a:cubicBezTo>
                  <a:cubicBezTo>
                    <a:pt x="1621" y="1985"/>
                    <a:pt x="1620" y="1984"/>
                    <a:pt x="1618" y="1984"/>
                  </a:cubicBezTo>
                  <a:cubicBezTo>
                    <a:pt x="1617" y="1983"/>
                    <a:pt x="1616" y="1982"/>
                    <a:pt x="1614" y="1981"/>
                  </a:cubicBezTo>
                  <a:cubicBezTo>
                    <a:pt x="1613" y="1980"/>
                    <a:pt x="1612" y="1979"/>
                    <a:pt x="1610" y="1978"/>
                  </a:cubicBezTo>
                  <a:cubicBezTo>
                    <a:pt x="1610" y="1977"/>
                    <a:pt x="1609" y="1976"/>
                    <a:pt x="1608" y="1976"/>
                  </a:cubicBezTo>
                  <a:cubicBezTo>
                    <a:pt x="1608" y="1975"/>
                    <a:pt x="1607" y="1975"/>
                    <a:pt x="1606" y="1974"/>
                  </a:cubicBezTo>
                  <a:cubicBezTo>
                    <a:pt x="1605" y="1973"/>
                    <a:pt x="1603" y="1972"/>
                    <a:pt x="1602" y="1971"/>
                  </a:cubicBezTo>
                  <a:cubicBezTo>
                    <a:pt x="1600" y="1969"/>
                    <a:pt x="1599" y="1968"/>
                    <a:pt x="1598" y="1967"/>
                  </a:cubicBezTo>
                  <a:cubicBezTo>
                    <a:pt x="1597" y="1966"/>
                    <a:pt x="1596" y="1965"/>
                    <a:pt x="1595" y="1965"/>
                  </a:cubicBezTo>
                  <a:cubicBezTo>
                    <a:pt x="1595" y="1965"/>
                    <a:pt x="1595" y="1965"/>
                    <a:pt x="1595" y="1965"/>
                  </a:cubicBezTo>
                  <a:cubicBezTo>
                    <a:pt x="1597" y="1965"/>
                    <a:pt x="1598" y="1965"/>
                    <a:pt x="1599" y="1965"/>
                  </a:cubicBezTo>
                  <a:cubicBezTo>
                    <a:pt x="1600" y="1966"/>
                    <a:pt x="1601" y="1966"/>
                    <a:pt x="1603" y="1966"/>
                  </a:cubicBezTo>
                  <a:cubicBezTo>
                    <a:pt x="1605" y="1966"/>
                    <a:pt x="1607" y="1967"/>
                    <a:pt x="1610" y="1967"/>
                  </a:cubicBezTo>
                  <a:cubicBezTo>
                    <a:pt x="1611" y="1967"/>
                    <a:pt x="1612" y="1967"/>
                    <a:pt x="1613" y="1967"/>
                  </a:cubicBezTo>
                  <a:cubicBezTo>
                    <a:pt x="1614" y="1968"/>
                    <a:pt x="1614" y="1968"/>
                    <a:pt x="1614" y="1968"/>
                  </a:cubicBezTo>
                  <a:cubicBezTo>
                    <a:pt x="1614" y="1968"/>
                    <a:pt x="1614" y="1968"/>
                    <a:pt x="1614" y="1968"/>
                  </a:cubicBezTo>
                  <a:cubicBezTo>
                    <a:pt x="1614" y="1968"/>
                    <a:pt x="1614" y="1968"/>
                    <a:pt x="1614" y="1968"/>
                  </a:cubicBezTo>
                  <a:cubicBezTo>
                    <a:pt x="1614" y="1968"/>
                    <a:pt x="1614" y="1968"/>
                    <a:pt x="1614" y="1968"/>
                  </a:cubicBezTo>
                  <a:cubicBezTo>
                    <a:pt x="1614" y="1968"/>
                    <a:pt x="1614" y="1968"/>
                    <a:pt x="1614" y="1968"/>
                  </a:cubicBezTo>
                  <a:cubicBezTo>
                    <a:pt x="1615" y="1968"/>
                    <a:pt x="1615" y="1968"/>
                    <a:pt x="1615" y="1968"/>
                  </a:cubicBezTo>
                  <a:cubicBezTo>
                    <a:pt x="1615" y="1968"/>
                    <a:pt x="1615" y="1968"/>
                    <a:pt x="1615" y="1968"/>
                  </a:cubicBezTo>
                  <a:cubicBezTo>
                    <a:pt x="1616" y="1968"/>
                    <a:pt x="1616" y="1968"/>
                    <a:pt x="1617" y="1968"/>
                  </a:cubicBezTo>
                  <a:cubicBezTo>
                    <a:pt x="1617" y="1968"/>
                    <a:pt x="1618" y="1968"/>
                    <a:pt x="1618" y="1968"/>
                  </a:cubicBezTo>
                  <a:cubicBezTo>
                    <a:pt x="1619" y="1969"/>
                    <a:pt x="1619" y="1969"/>
                    <a:pt x="1620" y="1969"/>
                  </a:cubicBezTo>
                  <a:cubicBezTo>
                    <a:pt x="1621" y="1969"/>
                    <a:pt x="1622" y="1969"/>
                    <a:pt x="1623" y="1970"/>
                  </a:cubicBezTo>
                  <a:cubicBezTo>
                    <a:pt x="1625" y="1970"/>
                    <a:pt x="1627" y="1971"/>
                    <a:pt x="1629" y="1972"/>
                  </a:cubicBezTo>
                  <a:cubicBezTo>
                    <a:pt x="1631" y="1973"/>
                    <a:pt x="1633" y="1973"/>
                    <a:pt x="1634" y="1974"/>
                  </a:cubicBezTo>
                  <a:cubicBezTo>
                    <a:pt x="1635" y="1975"/>
                    <a:pt x="1636" y="1975"/>
                    <a:pt x="1636" y="1975"/>
                  </a:cubicBezTo>
                  <a:cubicBezTo>
                    <a:pt x="1637" y="1976"/>
                    <a:pt x="1638" y="1976"/>
                    <a:pt x="1639" y="1977"/>
                  </a:cubicBezTo>
                  <a:cubicBezTo>
                    <a:pt x="1639" y="1977"/>
                    <a:pt x="1640" y="1977"/>
                    <a:pt x="1640" y="1978"/>
                  </a:cubicBezTo>
                  <a:cubicBezTo>
                    <a:pt x="1641" y="1978"/>
                    <a:pt x="1641" y="1978"/>
                    <a:pt x="1642" y="1979"/>
                  </a:cubicBezTo>
                  <a:cubicBezTo>
                    <a:pt x="1643" y="1979"/>
                    <a:pt x="1643" y="1980"/>
                    <a:pt x="1644" y="1980"/>
                  </a:cubicBezTo>
                  <a:cubicBezTo>
                    <a:pt x="1644" y="1980"/>
                    <a:pt x="1645" y="1981"/>
                    <a:pt x="1645" y="1981"/>
                  </a:cubicBezTo>
                  <a:cubicBezTo>
                    <a:pt x="1645" y="1981"/>
                    <a:pt x="1645" y="1980"/>
                    <a:pt x="1644" y="1980"/>
                  </a:cubicBezTo>
                  <a:cubicBezTo>
                    <a:pt x="1644" y="1979"/>
                    <a:pt x="1644" y="1978"/>
                    <a:pt x="1643" y="1978"/>
                  </a:cubicBezTo>
                  <a:cubicBezTo>
                    <a:pt x="1643" y="1977"/>
                    <a:pt x="1642" y="1977"/>
                    <a:pt x="1642" y="1976"/>
                  </a:cubicBezTo>
                  <a:cubicBezTo>
                    <a:pt x="1641" y="1975"/>
                    <a:pt x="1641" y="1975"/>
                    <a:pt x="1640" y="1974"/>
                  </a:cubicBezTo>
                  <a:cubicBezTo>
                    <a:pt x="1639" y="1973"/>
                    <a:pt x="1638" y="1972"/>
                    <a:pt x="1637" y="1971"/>
                  </a:cubicBezTo>
                  <a:cubicBezTo>
                    <a:pt x="1636" y="1970"/>
                    <a:pt x="1635" y="1969"/>
                    <a:pt x="1634" y="1969"/>
                  </a:cubicBezTo>
                  <a:cubicBezTo>
                    <a:pt x="1634" y="1968"/>
                    <a:pt x="1633" y="1967"/>
                    <a:pt x="1632" y="1967"/>
                  </a:cubicBezTo>
                  <a:cubicBezTo>
                    <a:pt x="1630" y="1965"/>
                    <a:pt x="1628" y="1964"/>
                    <a:pt x="1626" y="1963"/>
                  </a:cubicBezTo>
                  <a:cubicBezTo>
                    <a:pt x="1625" y="1963"/>
                    <a:pt x="1623" y="1962"/>
                    <a:pt x="1622" y="1962"/>
                  </a:cubicBezTo>
                  <a:cubicBezTo>
                    <a:pt x="1622" y="1962"/>
                    <a:pt x="1621" y="1961"/>
                    <a:pt x="1620" y="1961"/>
                  </a:cubicBezTo>
                  <a:cubicBezTo>
                    <a:pt x="1620" y="1961"/>
                    <a:pt x="1619" y="1961"/>
                    <a:pt x="1618" y="1961"/>
                  </a:cubicBezTo>
                  <a:cubicBezTo>
                    <a:pt x="1618" y="1960"/>
                    <a:pt x="1617" y="1960"/>
                    <a:pt x="1617" y="1960"/>
                  </a:cubicBezTo>
                  <a:cubicBezTo>
                    <a:pt x="1616" y="1960"/>
                    <a:pt x="1616" y="1960"/>
                    <a:pt x="1616" y="1960"/>
                  </a:cubicBezTo>
                  <a:cubicBezTo>
                    <a:pt x="1616" y="1960"/>
                    <a:pt x="1616" y="1960"/>
                    <a:pt x="1616" y="1960"/>
                  </a:cubicBezTo>
                  <a:cubicBezTo>
                    <a:pt x="1616" y="1960"/>
                    <a:pt x="1616" y="1960"/>
                    <a:pt x="1616" y="1960"/>
                  </a:cubicBezTo>
                  <a:cubicBezTo>
                    <a:pt x="1615" y="1960"/>
                    <a:pt x="1615" y="1960"/>
                    <a:pt x="1615" y="1960"/>
                  </a:cubicBezTo>
                  <a:cubicBezTo>
                    <a:pt x="1613" y="1959"/>
                    <a:pt x="1612" y="1959"/>
                    <a:pt x="1611" y="1959"/>
                  </a:cubicBezTo>
                  <a:cubicBezTo>
                    <a:pt x="1608" y="1959"/>
                    <a:pt x="1606" y="1959"/>
                    <a:pt x="1603" y="1958"/>
                  </a:cubicBezTo>
                  <a:cubicBezTo>
                    <a:pt x="1602" y="1958"/>
                    <a:pt x="1601" y="1958"/>
                    <a:pt x="1600" y="1958"/>
                  </a:cubicBezTo>
                  <a:cubicBezTo>
                    <a:pt x="1599" y="1958"/>
                    <a:pt x="1598" y="1958"/>
                    <a:pt x="1596" y="1958"/>
                  </a:cubicBezTo>
                  <a:cubicBezTo>
                    <a:pt x="1596" y="1958"/>
                    <a:pt x="1595" y="1958"/>
                    <a:pt x="1595" y="1958"/>
                  </a:cubicBezTo>
                  <a:cubicBezTo>
                    <a:pt x="1594" y="1958"/>
                    <a:pt x="1594" y="1958"/>
                    <a:pt x="1593" y="1958"/>
                  </a:cubicBezTo>
                  <a:cubicBezTo>
                    <a:pt x="1592" y="1957"/>
                    <a:pt x="1591" y="1957"/>
                    <a:pt x="1590" y="1957"/>
                  </a:cubicBezTo>
                  <a:cubicBezTo>
                    <a:pt x="1588" y="1957"/>
                    <a:pt x="1587" y="1956"/>
                    <a:pt x="1585" y="1956"/>
                  </a:cubicBezTo>
                  <a:cubicBezTo>
                    <a:pt x="1585" y="1956"/>
                    <a:pt x="1585" y="1956"/>
                    <a:pt x="1585" y="1956"/>
                  </a:cubicBezTo>
                  <a:cubicBezTo>
                    <a:pt x="1583" y="1954"/>
                    <a:pt x="1581" y="1952"/>
                    <a:pt x="1580" y="1951"/>
                  </a:cubicBezTo>
                  <a:cubicBezTo>
                    <a:pt x="1577" y="1948"/>
                    <a:pt x="1573" y="1945"/>
                    <a:pt x="1570" y="1942"/>
                  </a:cubicBezTo>
                  <a:cubicBezTo>
                    <a:pt x="1567" y="1939"/>
                    <a:pt x="1564" y="1936"/>
                    <a:pt x="1561" y="1933"/>
                  </a:cubicBezTo>
                  <a:cubicBezTo>
                    <a:pt x="1554" y="1927"/>
                    <a:pt x="1548" y="1921"/>
                    <a:pt x="1541" y="1914"/>
                  </a:cubicBezTo>
                  <a:cubicBezTo>
                    <a:pt x="1538" y="1911"/>
                    <a:pt x="1534" y="1908"/>
                    <a:pt x="1531" y="1905"/>
                  </a:cubicBezTo>
                  <a:cubicBezTo>
                    <a:pt x="1529" y="1904"/>
                    <a:pt x="1528" y="1902"/>
                    <a:pt x="1526" y="1901"/>
                  </a:cubicBezTo>
                  <a:cubicBezTo>
                    <a:pt x="1524" y="1899"/>
                    <a:pt x="1522" y="1898"/>
                    <a:pt x="1521" y="1896"/>
                  </a:cubicBezTo>
                  <a:cubicBezTo>
                    <a:pt x="1520" y="1896"/>
                    <a:pt x="1520" y="1895"/>
                    <a:pt x="1519" y="1895"/>
                  </a:cubicBezTo>
                  <a:cubicBezTo>
                    <a:pt x="1550" y="1908"/>
                    <a:pt x="1578" y="1920"/>
                    <a:pt x="1596" y="1928"/>
                  </a:cubicBezTo>
                  <a:cubicBezTo>
                    <a:pt x="1628" y="1943"/>
                    <a:pt x="1663" y="1965"/>
                    <a:pt x="1698" y="1989"/>
                  </a:cubicBezTo>
                  <a:cubicBezTo>
                    <a:pt x="1698" y="1989"/>
                    <a:pt x="1698" y="1989"/>
                    <a:pt x="1698" y="1989"/>
                  </a:cubicBezTo>
                  <a:cubicBezTo>
                    <a:pt x="1699" y="1990"/>
                    <a:pt x="1699" y="1991"/>
                    <a:pt x="1699" y="1992"/>
                  </a:cubicBezTo>
                  <a:cubicBezTo>
                    <a:pt x="1700" y="1993"/>
                    <a:pt x="1700" y="1994"/>
                    <a:pt x="1701" y="1995"/>
                  </a:cubicBezTo>
                  <a:cubicBezTo>
                    <a:pt x="1701" y="1997"/>
                    <a:pt x="1702" y="2000"/>
                    <a:pt x="1703" y="2003"/>
                  </a:cubicBezTo>
                  <a:cubicBezTo>
                    <a:pt x="1703" y="2005"/>
                    <a:pt x="1704" y="2008"/>
                    <a:pt x="1705" y="2011"/>
                  </a:cubicBezTo>
                  <a:cubicBezTo>
                    <a:pt x="1705" y="2014"/>
                    <a:pt x="1706" y="2017"/>
                    <a:pt x="1707" y="2020"/>
                  </a:cubicBezTo>
                  <a:cubicBezTo>
                    <a:pt x="1707" y="2023"/>
                    <a:pt x="1708" y="2026"/>
                    <a:pt x="1709" y="2029"/>
                  </a:cubicBezTo>
                  <a:cubicBezTo>
                    <a:pt x="1709" y="2033"/>
                    <a:pt x="1710" y="2036"/>
                    <a:pt x="1711" y="2039"/>
                  </a:cubicBezTo>
                  <a:cubicBezTo>
                    <a:pt x="1711" y="2041"/>
                    <a:pt x="1712" y="2042"/>
                    <a:pt x="1712" y="2044"/>
                  </a:cubicBezTo>
                  <a:cubicBezTo>
                    <a:pt x="1712" y="2045"/>
                    <a:pt x="1713" y="2047"/>
                    <a:pt x="1713" y="2048"/>
                  </a:cubicBezTo>
                  <a:cubicBezTo>
                    <a:pt x="1714" y="2051"/>
                    <a:pt x="1715" y="2054"/>
                    <a:pt x="1717" y="2057"/>
                  </a:cubicBezTo>
                  <a:cubicBezTo>
                    <a:pt x="1718" y="2059"/>
                    <a:pt x="1719" y="2062"/>
                    <a:pt x="1720" y="2064"/>
                  </a:cubicBezTo>
                  <a:cubicBezTo>
                    <a:pt x="1721" y="2065"/>
                    <a:pt x="1722" y="2066"/>
                    <a:pt x="1722" y="2067"/>
                  </a:cubicBezTo>
                  <a:cubicBezTo>
                    <a:pt x="1723" y="2068"/>
                    <a:pt x="1723" y="2069"/>
                    <a:pt x="1724" y="2070"/>
                  </a:cubicBezTo>
                  <a:cubicBezTo>
                    <a:pt x="1725" y="2070"/>
                    <a:pt x="1725" y="2071"/>
                    <a:pt x="1726" y="2072"/>
                  </a:cubicBezTo>
                  <a:cubicBezTo>
                    <a:pt x="1726" y="2073"/>
                    <a:pt x="1727" y="2073"/>
                    <a:pt x="1727" y="2074"/>
                  </a:cubicBezTo>
                  <a:cubicBezTo>
                    <a:pt x="1728" y="2075"/>
                    <a:pt x="1729" y="2076"/>
                    <a:pt x="1730" y="2076"/>
                  </a:cubicBezTo>
                  <a:cubicBezTo>
                    <a:pt x="1730" y="2077"/>
                    <a:pt x="1731" y="2077"/>
                    <a:pt x="1731" y="2077"/>
                  </a:cubicBezTo>
                  <a:cubicBezTo>
                    <a:pt x="1731" y="2077"/>
                    <a:pt x="1730" y="2076"/>
                    <a:pt x="1730" y="2076"/>
                  </a:cubicBezTo>
                  <a:cubicBezTo>
                    <a:pt x="1730" y="2075"/>
                    <a:pt x="1729" y="2074"/>
                    <a:pt x="1729" y="2073"/>
                  </a:cubicBezTo>
                  <a:cubicBezTo>
                    <a:pt x="1728" y="2072"/>
                    <a:pt x="1728" y="2071"/>
                    <a:pt x="1728" y="2071"/>
                  </a:cubicBezTo>
                  <a:cubicBezTo>
                    <a:pt x="1727" y="2070"/>
                    <a:pt x="1727" y="2069"/>
                    <a:pt x="1727" y="2068"/>
                  </a:cubicBezTo>
                  <a:cubicBezTo>
                    <a:pt x="1726" y="2067"/>
                    <a:pt x="1726" y="2066"/>
                    <a:pt x="1726" y="2065"/>
                  </a:cubicBezTo>
                  <a:cubicBezTo>
                    <a:pt x="1725" y="2064"/>
                    <a:pt x="1725" y="2063"/>
                    <a:pt x="1724" y="2062"/>
                  </a:cubicBezTo>
                  <a:cubicBezTo>
                    <a:pt x="1724" y="2060"/>
                    <a:pt x="1723" y="2057"/>
                    <a:pt x="1722" y="2055"/>
                  </a:cubicBezTo>
                  <a:cubicBezTo>
                    <a:pt x="1722" y="2052"/>
                    <a:pt x="1721" y="2049"/>
                    <a:pt x="1720" y="2046"/>
                  </a:cubicBezTo>
                  <a:cubicBezTo>
                    <a:pt x="1720" y="2043"/>
                    <a:pt x="1719" y="2040"/>
                    <a:pt x="1718" y="2037"/>
                  </a:cubicBezTo>
                  <a:cubicBezTo>
                    <a:pt x="1718" y="2034"/>
                    <a:pt x="1717" y="2031"/>
                    <a:pt x="1716" y="2028"/>
                  </a:cubicBezTo>
                  <a:cubicBezTo>
                    <a:pt x="1716" y="2025"/>
                    <a:pt x="1715" y="2021"/>
                    <a:pt x="1714" y="2018"/>
                  </a:cubicBezTo>
                  <a:cubicBezTo>
                    <a:pt x="1714" y="2017"/>
                    <a:pt x="1713" y="2015"/>
                    <a:pt x="1713" y="2014"/>
                  </a:cubicBezTo>
                  <a:cubicBezTo>
                    <a:pt x="1712" y="2012"/>
                    <a:pt x="1712" y="2011"/>
                    <a:pt x="1711" y="2009"/>
                  </a:cubicBezTo>
                  <a:cubicBezTo>
                    <a:pt x="1710" y="2006"/>
                    <a:pt x="1709" y="2003"/>
                    <a:pt x="1708" y="2001"/>
                  </a:cubicBezTo>
                  <a:cubicBezTo>
                    <a:pt x="1707" y="1998"/>
                    <a:pt x="1706" y="1996"/>
                    <a:pt x="1705" y="1993"/>
                  </a:cubicBezTo>
                  <a:cubicBezTo>
                    <a:pt x="1705" y="1993"/>
                    <a:pt x="1705" y="1993"/>
                    <a:pt x="1705" y="1993"/>
                  </a:cubicBezTo>
                  <a:cubicBezTo>
                    <a:pt x="1711" y="1997"/>
                    <a:pt x="1718" y="2002"/>
                    <a:pt x="1724" y="2006"/>
                  </a:cubicBezTo>
                  <a:cubicBezTo>
                    <a:pt x="1725" y="2007"/>
                    <a:pt x="1725" y="2008"/>
                    <a:pt x="1725" y="2009"/>
                  </a:cubicBezTo>
                  <a:cubicBezTo>
                    <a:pt x="1726" y="2010"/>
                    <a:pt x="1726" y="2011"/>
                    <a:pt x="1727" y="2012"/>
                  </a:cubicBezTo>
                  <a:cubicBezTo>
                    <a:pt x="1727" y="2013"/>
                    <a:pt x="1728" y="2014"/>
                    <a:pt x="1728" y="2015"/>
                  </a:cubicBezTo>
                  <a:cubicBezTo>
                    <a:pt x="1729" y="2017"/>
                    <a:pt x="1729" y="2018"/>
                    <a:pt x="1730" y="2019"/>
                  </a:cubicBezTo>
                  <a:cubicBezTo>
                    <a:pt x="1731" y="2022"/>
                    <a:pt x="1732" y="2025"/>
                    <a:pt x="1733" y="2028"/>
                  </a:cubicBezTo>
                  <a:cubicBezTo>
                    <a:pt x="1734" y="2032"/>
                    <a:pt x="1735" y="2035"/>
                    <a:pt x="1736" y="2039"/>
                  </a:cubicBezTo>
                  <a:cubicBezTo>
                    <a:pt x="1737" y="2041"/>
                    <a:pt x="1737" y="2042"/>
                    <a:pt x="1738" y="2044"/>
                  </a:cubicBezTo>
                  <a:cubicBezTo>
                    <a:pt x="1738" y="2046"/>
                    <a:pt x="1739" y="2048"/>
                    <a:pt x="1740" y="2050"/>
                  </a:cubicBezTo>
                  <a:cubicBezTo>
                    <a:pt x="1741" y="2054"/>
                    <a:pt x="1742" y="2058"/>
                    <a:pt x="1743" y="2061"/>
                  </a:cubicBezTo>
                  <a:cubicBezTo>
                    <a:pt x="1745" y="2064"/>
                    <a:pt x="1745" y="2064"/>
                    <a:pt x="1745" y="2064"/>
                  </a:cubicBezTo>
                  <a:cubicBezTo>
                    <a:pt x="1745" y="2065"/>
                    <a:pt x="1745" y="2066"/>
                    <a:pt x="1746" y="2067"/>
                  </a:cubicBezTo>
                  <a:cubicBezTo>
                    <a:pt x="1747" y="2069"/>
                    <a:pt x="1747" y="2071"/>
                    <a:pt x="1748" y="2073"/>
                  </a:cubicBezTo>
                  <a:cubicBezTo>
                    <a:pt x="1749" y="2075"/>
                    <a:pt x="1750" y="2077"/>
                    <a:pt x="1751" y="2078"/>
                  </a:cubicBezTo>
                  <a:cubicBezTo>
                    <a:pt x="1752" y="2079"/>
                    <a:pt x="1752" y="2080"/>
                    <a:pt x="1753" y="2081"/>
                  </a:cubicBezTo>
                  <a:cubicBezTo>
                    <a:pt x="1753" y="2082"/>
                    <a:pt x="1754" y="2082"/>
                    <a:pt x="1755" y="2083"/>
                  </a:cubicBezTo>
                  <a:cubicBezTo>
                    <a:pt x="1755" y="2084"/>
                    <a:pt x="1756" y="2085"/>
                    <a:pt x="1756" y="2086"/>
                  </a:cubicBezTo>
                  <a:cubicBezTo>
                    <a:pt x="1757" y="2086"/>
                    <a:pt x="1757" y="2087"/>
                    <a:pt x="1758" y="2088"/>
                  </a:cubicBezTo>
                  <a:cubicBezTo>
                    <a:pt x="1759" y="2089"/>
                    <a:pt x="1760" y="2091"/>
                    <a:pt x="1762" y="2092"/>
                  </a:cubicBezTo>
                  <a:cubicBezTo>
                    <a:pt x="1762" y="2093"/>
                    <a:pt x="1763" y="2093"/>
                    <a:pt x="1764" y="2094"/>
                  </a:cubicBezTo>
                  <a:cubicBezTo>
                    <a:pt x="1764" y="2095"/>
                    <a:pt x="1765" y="2095"/>
                    <a:pt x="1766" y="2096"/>
                  </a:cubicBezTo>
                  <a:cubicBezTo>
                    <a:pt x="1766" y="2096"/>
                    <a:pt x="1766" y="2096"/>
                    <a:pt x="1767" y="2097"/>
                  </a:cubicBezTo>
                  <a:cubicBezTo>
                    <a:pt x="1767" y="2097"/>
                    <a:pt x="1767" y="2097"/>
                    <a:pt x="1767" y="2097"/>
                  </a:cubicBezTo>
                  <a:cubicBezTo>
                    <a:pt x="1768" y="2098"/>
                    <a:pt x="1769" y="2098"/>
                    <a:pt x="1769" y="2099"/>
                  </a:cubicBezTo>
                  <a:cubicBezTo>
                    <a:pt x="1771" y="2100"/>
                    <a:pt x="1772" y="2101"/>
                    <a:pt x="1773" y="2101"/>
                  </a:cubicBezTo>
                  <a:cubicBezTo>
                    <a:pt x="1775" y="2102"/>
                    <a:pt x="1776" y="2103"/>
                    <a:pt x="1777" y="2103"/>
                  </a:cubicBezTo>
                  <a:cubicBezTo>
                    <a:pt x="1778" y="2104"/>
                    <a:pt x="1779" y="2104"/>
                    <a:pt x="1780" y="2105"/>
                  </a:cubicBezTo>
                  <a:cubicBezTo>
                    <a:pt x="1781" y="2105"/>
                    <a:pt x="1781" y="2105"/>
                    <a:pt x="1782" y="2105"/>
                  </a:cubicBezTo>
                  <a:cubicBezTo>
                    <a:pt x="1782" y="2105"/>
                    <a:pt x="1783" y="2105"/>
                    <a:pt x="1783" y="2105"/>
                  </a:cubicBezTo>
                  <a:cubicBezTo>
                    <a:pt x="1784" y="2106"/>
                    <a:pt x="1785" y="2106"/>
                    <a:pt x="1785" y="2106"/>
                  </a:cubicBezTo>
                  <a:cubicBezTo>
                    <a:pt x="1786" y="2106"/>
                    <a:pt x="1787" y="2106"/>
                    <a:pt x="1787" y="2106"/>
                  </a:cubicBezTo>
                  <a:cubicBezTo>
                    <a:pt x="1788" y="2106"/>
                    <a:pt x="1789" y="2106"/>
                    <a:pt x="1789" y="2106"/>
                  </a:cubicBezTo>
                  <a:cubicBezTo>
                    <a:pt x="1789" y="2106"/>
                    <a:pt x="1788" y="2106"/>
                    <a:pt x="1787" y="2106"/>
                  </a:cubicBezTo>
                  <a:cubicBezTo>
                    <a:pt x="1787" y="2105"/>
                    <a:pt x="1785" y="2105"/>
                    <a:pt x="1784" y="2104"/>
                  </a:cubicBezTo>
                  <a:cubicBezTo>
                    <a:pt x="1783" y="2104"/>
                    <a:pt x="1783" y="2103"/>
                    <a:pt x="1783" y="2103"/>
                  </a:cubicBezTo>
                  <a:cubicBezTo>
                    <a:pt x="1782" y="2103"/>
                    <a:pt x="1782" y="2103"/>
                    <a:pt x="1781" y="2102"/>
                  </a:cubicBezTo>
                  <a:cubicBezTo>
                    <a:pt x="1780" y="2102"/>
                    <a:pt x="1779" y="2101"/>
                    <a:pt x="1778" y="2101"/>
                  </a:cubicBezTo>
                  <a:cubicBezTo>
                    <a:pt x="1777" y="2100"/>
                    <a:pt x="1776" y="2099"/>
                    <a:pt x="1775" y="2098"/>
                  </a:cubicBezTo>
                  <a:cubicBezTo>
                    <a:pt x="1774" y="2097"/>
                    <a:pt x="1773" y="2096"/>
                    <a:pt x="1772" y="2095"/>
                  </a:cubicBezTo>
                  <a:cubicBezTo>
                    <a:pt x="1772" y="2095"/>
                    <a:pt x="1771" y="2094"/>
                    <a:pt x="1771" y="2094"/>
                  </a:cubicBezTo>
                  <a:cubicBezTo>
                    <a:pt x="1771" y="2093"/>
                    <a:pt x="1770" y="2093"/>
                    <a:pt x="1770" y="2093"/>
                  </a:cubicBezTo>
                  <a:cubicBezTo>
                    <a:pt x="1770" y="2093"/>
                    <a:pt x="1770" y="2092"/>
                    <a:pt x="1769" y="2092"/>
                  </a:cubicBezTo>
                  <a:cubicBezTo>
                    <a:pt x="1769" y="2091"/>
                    <a:pt x="1768" y="2091"/>
                    <a:pt x="1768" y="2090"/>
                  </a:cubicBezTo>
                  <a:cubicBezTo>
                    <a:pt x="1767" y="2090"/>
                    <a:pt x="1767" y="2089"/>
                    <a:pt x="1766" y="2088"/>
                  </a:cubicBezTo>
                  <a:cubicBezTo>
                    <a:pt x="1765" y="2087"/>
                    <a:pt x="1764" y="2086"/>
                    <a:pt x="1763" y="2084"/>
                  </a:cubicBezTo>
                  <a:cubicBezTo>
                    <a:pt x="1763" y="2083"/>
                    <a:pt x="1762" y="2083"/>
                    <a:pt x="1762" y="2082"/>
                  </a:cubicBezTo>
                  <a:cubicBezTo>
                    <a:pt x="1761" y="2081"/>
                    <a:pt x="1761" y="2080"/>
                    <a:pt x="1760" y="2080"/>
                  </a:cubicBezTo>
                  <a:cubicBezTo>
                    <a:pt x="1759" y="2076"/>
                    <a:pt x="1757" y="2073"/>
                    <a:pt x="1755" y="2070"/>
                  </a:cubicBezTo>
                  <a:cubicBezTo>
                    <a:pt x="1754" y="2068"/>
                    <a:pt x="1754" y="2066"/>
                    <a:pt x="1753" y="2064"/>
                  </a:cubicBezTo>
                  <a:cubicBezTo>
                    <a:pt x="1753" y="2063"/>
                    <a:pt x="1752" y="2062"/>
                    <a:pt x="1752" y="2062"/>
                  </a:cubicBezTo>
                  <a:cubicBezTo>
                    <a:pt x="1751" y="2059"/>
                    <a:pt x="1751" y="2059"/>
                    <a:pt x="1751" y="2059"/>
                  </a:cubicBezTo>
                  <a:cubicBezTo>
                    <a:pt x="1749" y="2055"/>
                    <a:pt x="1748" y="2051"/>
                    <a:pt x="1747" y="2047"/>
                  </a:cubicBezTo>
                  <a:cubicBezTo>
                    <a:pt x="1746" y="2046"/>
                    <a:pt x="1746" y="2044"/>
                    <a:pt x="1745" y="2042"/>
                  </a:cubicBezTo>
                  <a:cubicBezTo>
                    <a:pt x="1744" y="2040"/>
                    <a:pt x="1744" y="2038"/>
                    <a:pt x="1743" y="2036"/>
                  </a:cubicBezTo>
                  <a:cubicBezTo>
                    <a:pt x="1741" y="2033"/>
                    <a:pt x="1740" y="2029"/>
                    <a:pt x="1739" y="2026"/>
                  </a:cubicBezTo>
                  <a:cubicBezTo>
                    <a:pt x="1737" y="2023"/>
                    <a:pt x="1736" y="2020"/>
                    <a:pt x="1734" y="2017"/>
                  </a:cubicBezTo>
                  <a:cubicBezTo>
                    <a:pt x="1733" y="2016"/>
                    <a:pt x="1733" y="2015"/>
                    <a:pt x="1732" y="2014"/>
                  </a:cubicBezTo>
                  <a:cubicBezTo>
                    <a:pt x="1731" y="2012"/>
                    <a:pt x="1730" y="2011"/>
                    <a:pt x="1729" y="2010"/>
                  </a:cubicBezTo>
                  <a:cubicBezTo>
                    <a:pt x="1729" y="2010"/>
                    <a:pt x="1729" y="2010"/>
                    <a:pt x="1729" y="2009"/>
                  </a:cubicBezTo>
                  <a:cubicBezTo>
                    <a:pt x="1756" y="2027"/>
                    <a:pt x="1782" y="2044"/>
                    <a:pt x="1808" y="2057"/>
                  </a:cubicBezTo>
                  <a:cubicBezTo>
                    <a:pt x="1779" y="2038"/>
                    <a:pt x="1757" y="2020"/>
                    <a:pt x="1740" y="2004"/>
                  </a:cubicBezTo>
                  <a:cubicBezTo>
                    <a:pt x="1742" y="2006"/>
                    <a:pt x="1745" y="2007"/>
                    <a:pt x="1748" y="2009"/>
                  </a:cubicBezTo>
                  <a:cubicBezTo>
                    <a:pt x="1750" y="2009"/>
                    <a:pt x="1751" y="2010"/>
                    <a:pt x="1752" y="2010"/>
                  </a:cubicBezTo>
                  <a:cubicBezTo>
                    <a:pt x="1753" y="2011"/>
                    <a:pt x="1754" y="2011"/>
                    <a:pt x="1755" y="2012"/>
                  </a:cubicBezTo>
                  <a:cubicBezTo>
                    <a:pt x="1756" y="2012"/>
                    <a:pt x="1758" y="2013"/>
                    <a:pt x="1759" y="2013"/>
                  </a:cubicBezTo>
                  <a:cubicBezTo>
                    <a:pt x="1760" y="2014"/>
                    <a:pt x="1761" y="2014"/>
                    <a:pt x="1762" y="2015"/>
                  </a:cubicBezTo>
                  <a:cubicBezTo>
                    <a:pt x="1767" y="2016"/>
                    <a:pt x="1772" y="2018"/>
                    <a:pt x="1777" y="2019"/>
                  </a:cubicBezTo>
                  <a:cubicBezTo>
                    <a:pt x="1782" y="2020"/>
                    <a:pt x="1787" y="2021"/>
                    <a:pt x="1792" y="2022"/>
                  </a:cubicBezTo>
                  <a:cubicBezTo>
                    <a:pt x="1795" y="2023"/>
                    <a:pt x="1797" y="2023"/>
                    <a:pt x="1799" y="2024"/>
                  </a:cubicBezTo>
                  <a:cubicBezTo>
                    <a:pt x="1800" y="2024"/>
                    <a:pt x="1800" y="2024"/>
                    <a:pt x="1801" y="2025"/>
                  </a:cubicBezTo>
                  <a:cubicBezTo>
                    <a:pt x="1802" y="2025"/>
                    <a:pt x="1802" y="2025"/>
                    <a:pt x="1803" y="2025"/>
                  </a:cubicBezTo>
                  <a:cubicBezTo>
                    <a:pt x="1803" y="2025"/>
                    <a:pt x="1804" y="2025"/>
                    <a:pt x="1804" y="2026"/>
                  </a:cubicBezTo>
                  <a:cubicBezTo>
                    <a:pt x="1805" y="2026"/>
                    <a:pt x="1805" y="2026"/>
                    <a:pt x="1806" y="2026"/>
                  </a:cubicBezTo>
                  <a:cubicBezTo>
                    <a:pt x="1810" y="2028"/>
                    <a:pt x="1814" y="2030"/>
                    <a:pt x="1818" y="2032"/>
                  </a:cubicBezTo>
                  <a:cubicBezTo>
                    <a:pt x="1822" y="2034"/>
                    <a:pt x="1825" y="2036"/>
                    <a:pt x="1828" y="2039"/>
                  </a:cubicBezTo>
                  <a:cubicBezTo>
                    <a:pt x="1829" y="2039"/>
                    <a:pt x="1829" y="2040"/>
                    <a:pt x="1830" y="2040"/>
                  </a:cubicBezTo>
                  <a:cubicBezTo>
                    <a:pt x="1831" y="2041"/>
                    <a:pt x="1831" y="2042"/>
                    <a:pt x="1832" y="2042"/>
                  </a:cubicBezTo>
                  <a:cubicBezTo>
                    <a:pt x="1833" y="2043"/>
                    <a:pt x="1833" y="2043"/>
                    <a:pt x="1834" y="2044"/>
                  </a:cubicBezTo>
                  <a:cubicBezTo>
                    <a:pt x="1834" y="2045"/>
                    <a:pt x="1835" y="2045"/>
                    <a:pt x="1835" y="2046"/>
                  </a:cubicBezTo>
                  <a:cubicBezTo>
                    <a:pt x="1837" y="2047"/>
                    <a:pt x="1837" y="2048"/>
                    <a:pt x="1838" y="2049"/>
                  </a:cubicBezTo>
                  <a:cubicBezTo>
                    <a:pt x="1839" y="2050"/>
                    <a:pt x="1840" y="2051"/>
                    <a:pt x="1841" y="2052"/>
                  </a:cubicBezTo>
                  <a:cubicBezTo>
                    <a:pt x="1841" y="2052"/>
                    <a:pt x="1842" y="2053"/>
                    <a:pt x="1843" y="2054"/>
                  </a:cubicBezTo>
                  <a:cubicBezTo>
                    <a:pt x="1843" y="2055"/>
                    <a:pt x="1844" y="2055"/>
                    <a:pt x="1844" y="2056"/>
                  </a:cubicBezTo>
                  <a:cubicBezTo>
                    <a:pt x="1845" y="2057"/>
                    <a:pt x="1845" y="2057"/>
                    <a:pt x="1845" y="2057"/>
                  </a:cubicBezTo>
                  <a:cubicBezTo>
                    <a:pt x="1845" y="2057"/>
                    <a:pt x="1845" y="2057"/>
                    <a:pt x="1844" y="2055"/>
                  </a:cubicBezTo>
                  <a:cubicBezTo>
                    <a:pt x="1844" y="2054"/>
                    <a:pt x="1843" y="2053"/>
                    <a:pt x="1842" y="2051"/>
                  </a:cubicBezTo>
                  <a:cubicBezTo>
                    <a:pt x="1842" y="2050"/>
                    <a:pt x="1841" y="2049"/>
                    <a:pt x="1840" y="2047"/>
                  </a:cubicBezTo>
                  <a:cubicBezTo>
                    <a:pt x="1839" y="2046"/>
                    <a:pt x="1839" y="2045"/>
                    <a:pt x="1838" y="2044"/>
                  </a:cubicBezTo>
                  <a:cubicBezTo>
                    <a:pt x="1836" y="2041"/>
                    <a:pt x="1834" y="2038"/>
                    <a:pt x="1831" y="2035"/>
                  </a:cubicBezTo>
                  <a:cubicBezTo>
                    <a:pt x="1828" y="2032"/>
                    <a:pt x="1825" y="2030"/>
                    <a:pt x="1821" y="2027"/>
                  </a:cubicBezTo>
                  <a:cubicBezTo>
                    <a:pt x="1817" y="2024"/>
                    <a:pt x="1813" y="2022"/>
                    <a:pt x="1809" y="2020"/>
                  </a:cubicBezTo>
                  <a:cubicBezTo>
                    <a:pt x="1804" y="2018"/>
                    <a:pt x="1799" y="2016"/>
                    <a:pt x="1794" y="2015"/>
                  </a:cubicBezTo>
                  <a:cubicBezTo>
                    <a:pt x="1789" y="2014"/>
                    <a:pt x="1784" y="2013"/>
                    <a:pt x="1779" y="2012"/>
                  </a:cubicBezTo>
                  <a:cubicBezTo>
                    <a:pt x="1774" y="2010"/>
                    <a:pt x="1770" y="2009"/>
                    <a:pt x="1765" y="2007"/>
                  </a:cubicBezTo>
                  <a:cubicBezTo>
                    <a:pt x="1760" y="2006"/>
                    <a:pt x="1756" y="2004"/>
                    <a:pt x="1751" y="2002"/>
                  </a:cubicBezTo>
                  <a:cubicBezTo>
                    <a:pt x="1747" y="2000"/>
                    <a:pt x="1743" y="1999"/>
                    <a:pt x="1739" y="1997"/>
                  </a:cubicBezTo>
                  <a:cubicBezTo>
                    <a:pt x="1735" y="1995"/>
                    <a:pt x="1731" y="1993"/>
                    <a:pt x="1728" y="1991"/>
                  </a:cubicBezTo>
                  <a:cubicBezTo>
                    <a:pt x="1727" y="1991"/>
                    <a:pt x="1726" y="1991"/>
                    <a:pt x="1726" y="1990"/>
                  </a:cubicBezTo>
                  <a:cubicBezTo>
                    <a:pt x="1712" y="1977"/>
                    <a:pt x="1702" y="1965"/>
                    <a:pt x="1694" y="1955"/>
                  </a:cubicBezTo>
                  <a:cubicBezTo>
                    <a:pt x="1749" y="1969"/>
                    <a:pt x="1792" y="1994"/>
                    <a:pt x="1845" y="2004"/>
                  </a:cubicBezTo>
                  <a:cubicBezTo>
                    <a:pt x="1845" y="2004"/>
                    <a:pt x="1845" y="2004"/>
                    <a:pt x="1846" y="2005"/>
                  </a:cubicBezTo>
                  <a:cubicBezTo>
                    <a:pt x="1847" y="2005"/>
                    <a:pt x="1849" y="2006"/>
                    <a:pt x="1852" y="2007"/>
                  </a:cubicBezTo>
                  <a:cubicBezTo>
                    <a:pt x="1854" y="2008"/>
                    <a:pt x="1856" y="2010"/>
                    <a:pt x="1859" y="2011"/>
                  </a:cubicBezTo>
                  <a:cubicBezTo>
                    <a:pt x="1860" y="2011"/>
                    <a:pt x="1861" y="2012"/>
                    <a:pt x="1862" y="2013"/>
                  </a:cubicBezTo>
                  <a:cubicBezTo>
                    <a:pt x="1864" y="2013"/>
                    <a:pt x="1865" y="2014"/>
                    <a:pt x="1866" y="2015"/>
                  </a:cubicBezTo>
                  <a:cubicBezTo>
                    <a:pt x="1868" y="2016"/>
                    <a:pt x="1869" y="2016"/>
                    <a:pt x="1871" y="2017"/>
                  </a:cubicBezTo>
                  <a:cubicBezTo>
                    <a:pt x="1871" y="2018"/>
                    <a:pt x="1872" y="2018"/>
                    <a:pt x="1873" y="2018"/>
                  </a:cubicBezTo>
                  <a:cubicBezTo>
                    <a:pt x="1873" y="2019"/>
                    <a:pt x="1874" y="2019"/>
                    <a:pt x="1875" y="2020"/>
                  </a:cubicBezTo>
                  <a:cubicBezTo>
                    <a:pt x="1876" y="2021"/>
                    <a:pt x="1878" y="2022"/>
                    <a:pt x="1879" y="2023"/>
                  </a:cubicBezTo>
                  <a:cubicBezTo>
                    <a:pt x="1881" y="2024"/>
                    <a:pt x="1882" y="2024"/>
                    <a:pt x="1884" y="2025"/>
                  </a:cubicBezTo>
                  <a:cubicBezTo>
                    <a:pt x="1885" y="2026"/>
                    <a:pt x="1887" y="2028"/>
                    <a:pt x="1888" y="2029"/>
                  </a:cubicBezTo>
                  <a:cubicBezTo>
                    <a:pt x="1889" y="2029"/>
                    <a:pt x="1890" y="2030"/>
                    <a:pt x="1891" y="2030"/>
                  </a:cubicBezTo>
                  <a:cubicBezTo>
                    <a:pt x="1892" y="2031"/>
                    <a:pt x="1892" y="2031"/>
                    <a:pt x="1893" y="2032"/>
                  </a:cubicBezTo>
                  <a:cubicBezTo>
                    <a:pt x="1900" y="2036"/>
                    <a:pt x="1906" y="2042"/>
                    <a:pt x="1912" y="2047"/>
                  </a:cubicBezTo>
                  <a:cubicBezTo>
                    <a:pt x="1919" y="2053"/>
                    <a:pt x="1925" y="2059"/>
                    <a:pt x="1931" y="2065"/>
                  </a:cubicBezTo>
                  <a:cubicBezTo>
                    <a:pt x="1932" y="2067"/>
                    <a:pt x="1934" y="2069"/>
                    <a:pt x="1936" y="2071"/>
                  </a:cubicBezTo>
                  <a:cubicBezTo>
                    <a:pt x="1937" y="2072"/>
                    <a:pt x="1938" y="2074"/>
                    <a:pt x="1940" y="2076"/>
                  </a:cubicBezTo>
                  <a:cubicBezTo>
                    <a:pt x="1943" y="2079"/>
                    <a:pt x="1945" y="2083"/>
                    <a:pt x="1948" y="2086"/>
                  </a:cubicBezTo>
                  <a:cubicBezTo>
                    <a:pt x="1950" y="2088"/>
                    <a:pt x="1951" y="2090"/>
                    <a:pt x="1952" y="2092"/>
                  </a:cubicBezTo>
                  <a:cubicBezTo>
                    <a:pt x="1954" y="2094"/>
                    <a:pt x="1955" y="2095"/>
                    <a:pt x="1956" y="2097"/>
                  </a:cubicBezTo>
                  <a:cubicBezTo>
                    <a:pt x="1957" y="2099"/>
                    <a:pt x="1959" y="2101"/>
                    <a:pt x="1960" y="2103"/>
                  </a:cubicBezTo>
                  <a:cubicBezTo>
                    <a:pt x="1961" y="2104"/>
                    <a:pt x="1961" y="2105"/>
                    <a:pt x="1962" y="2106"/>
                  </a:cubicBezTo>
                  <a:cubicBezTo>
                    <a:pt x="1962" y="2107"/>
                    <a:pt x="1963" y="2108"/>
                    <a:pt x="1964" y="2108"/>
                  </a:cubicBezTo>
                  <a:cubicBezTo>
                    <a:pt x="1965" y="2110"/>
                    <a:pt x="1966" y="2112"/>
                    <a:pt x="1967" y="2114"/>
                  </a:cubicBezTo>
                  <a:cubicBezTo>
                    <a:pt x="1968" y="2116"/>
                    <a:pt x="1970" y="2118"/>
                    <a:pt x="1971" y="2120"/>
                  </a:cubicBezTo>
                  <a:cubicBezTo>
                    <a:pt x="1972" y="2122"/>
                    <a:pt x="1973" y="2124"/>
                    <a:pt x="1974" y="2125"/>
                  </a:cubicBezTo>
                  <a:cubicBezTo>
                    <a:pt x="1975" y="2127"/>
                    <a:pt x="1976" y="2129"/>
                    <a:pt x="1977" y="2131"/>
                  </a:cubicBezTo>
                  <a:cubicBezTo>
                    <a:pt x="1981" y="2139"/>
                    <a:pt x="1985" y="2146"/>
                    <a:pt x="1989" y="2153"/>
                  </a:cubicBezTo>
                  <a:cubicBezTo>
                    <a:pt x="1991" y="2156"/>
                    <a:pt x="1992" y="2160"/>
                    <a:pt x="1994" y="2163"/>
                  </a:cubicBezTo>
                  <a:cubicBezTo>
                    <a:pt x="1996" y="2166"/>
                    <a:pt x="1997" y="2170"/>
                    <a:pt x="1999" y="2173"/>
                  </a:cubicBezTo>
                  <a:cubicBezTo>
                    <a:pt x="2005" y="2185"/>
                    <a:pt x="2010" y="2195"/>
                    <a:pt x="2013" y="2203"/>
                  </a:cubicBezTo>
                  <a:cubicBezTo>
                    <a:pt x="2015" y="2206"/>
                    <a:pt x="2016" y="2209"/>
                    <a:pt x="2017" y="2211"/>
                  </a:cubicBezTo>
                  <a:cubicBezTo>
                    <a:pt x="2018" y="2213"/>
                    <a:pt x="2019" y="2214"/>
                    <a:pt x="2019" y="2214"/>
                  </a:cubicBezTo>
                  <a:cubicBezTo>
                    <a:pt x="2019" y="2214"/>
                    <a:pt x="2018" y="2213"/>
                    <a:pt x="2018" y="2211"/>
                  </a:cubicBezTo>
                  <a:cubicBezTo>
                    <a:pt x="2017" y="2209"/>
                    <a:pt x="2016" y="2206"/>
                    <a:pt x="2015" y="2202"/>
                  </a:cubicBezTo>
                  <a:cubicBezTo>
                    <a:pt x="2013" y="2198"/>
                    <a:pt x="2012" y="2194"/>
                    <a:pt x="2010" y="2188"/>
                  </a:cubicBezTo>
                  <a:cubicBezTo>
                    <a:pt x="2009" y="2186"/>
                    <a:pt x="2008" y="2183"/>
                    <a:pt x="2006" y="2180"/>
                  </a:cubicBezTo>
                  <a:cubicBezTo>
                    <a:pt x="2005" y="2177"/>
                    <a:pt x="2004" y="2174"/>
                    <a:pt x="2003" y="2171"/>
                  </a:cubicBezTo>
                  <a:cubicBezTo>
                    <a:pt x="2002" y="2168"/>
                    <a:pt x="2000" y="2164"/>
                    <a:pt x="1999" y="2161"/>
                  </a:cubicBezTo>
                  <a:cubicBezTo>
                    <a:pt x="1997" y="2157"/>
                    <a:pt x="1996" y="2154"/>
                    <a:pt x="1994" y="2150"/>
                  </a:cubicBezTo>
                  <a:cubicBezTo>
                    <a:pt x="1992" y="2147"/>
                    <a:pt x="1991" y="2143"/>
                    <a:pt x="1989" y="2139"/>
                  </a:cubicBezTo>
                  <a:cubicBezTo>
                    <a:pt x="1988" y="2137"/>
                    <a:pt x="1987" y="2135"/>
                    <a:pt x="1986" y="2134"/>
                  </a:cubicBezTo>
                  <a:cubicBezTo>
                    <a:pt x="1986" y="2133"/>
                    <a:pt x="1985" y="2132"/>
                    <a:pt x="1985" y="2131"/>
                  </a:cubicBezTo>
                  <a:cubicBezTo>
                    <a:pt x="1985" y="2130"/>
                    <a:pt x="1984" y="2130"/>
                    <a:pt x="1984" y="2130"/>
                  </a:cubicBezTo>
                  <a:cubicBezTo>
                    <a:pt x="1985" y="2130"/>
                    <a:pt x="1987" y="2131"/>
                    <a:pt x="1988" y="2132"/>
                  </a:cubicBezTo>
                  <a:cubicBezTo>
                    <a:pt x="1990" y="2133"/>
                    <a:pt x="1993" y="2135"/>
                    <a:pt x="1995" y="2137"/>
                  </a:cubicBezTo>
                  <a:cubicBezTo>
                    <a:pt x="1998" y="2139"/>
                    <a:pt x="2001" y="2141"/>
                    <a:pt x="2004" y="2143"/>
                  </a:cubicBezTo>
                  <a:cubicBezTo>
                    <a:pt x="2007" y="2145"/>
                    <a:pt x="2010" y="2147"/>
                    <a:pt x="2014" y="2149"/>
                  </a:cubicBezTo>
                  <a:cubicBezTo>
                    <a:pt x="2017" y="2152"/>
                    <a:pt x="2020" y="2154"/>
                    <a:pt x="2024" y="2157"/>
                  </a:cubicBezTo>
                  <a:cubicBezTo>
                    <a:pt x="2027" y="2159"/>
                    <a:pt x="2030" y="2162"/>
                    <a:pt x="2034" y="2164"/>
                  </a:cubicBezTo>
                  <a:cubicBezTo>
                    <a:pt x="2036" y="2167"/>
                    <a:pt x="2036" y="2167"/>
                    <a:pt x="2036" y="2167"/>
                  </a:cubicBezTo>
                  <a:cubicBezTo>
                    <a:pt x="2037" y="2167"/>
                    <a:pt x="2038" y="2168"/>
                    <a:pt x="2038" y="2169"/>
                  </a:cubicBezTo>
                  <a:cubicBezTo>
                    <a:pt x="2040" y="2170"/>
                    <a:pt x="2041" y="2172"/>
                    <a:pt x="2043" y="2173"/>
                  </a:cubicBezTo>
                  <a:cubicBezTo>
                    <a:pt x="2046" y="2176"/>
                    <a:pt x="2049" y="2179"/>
                    <a:pt x="2051" y="2182"/>
                  </a:cubicBezTo>
                  <a:cubicBezTo>
                    <a:pt x="2054" y="2185"/>
                    <a:pt x="2056" y="2188"/>
                    <a:pt x="2058" y="2191"/>
                  </a:cubicBezTo>
                  <a:cubicBezTo>
                    <a:pt x="2060" y="2194"/>
                    <a:pt x="2062" y="2197"/>
                    <a:pt x="2064" y="2200"/>
                  </a:cubicBezTo>
                  <a:cubicBezTo>
                    <a:pt x="2064" y="2201"/>
                    <a:pt x="2065" y="2202"/>
                    <a:pt x="2066" y="2204"/>
                  </a:cubicBezTo>
                  <a:cubicBezTo>
                    <a:pt x="2067" y="2205"/>
                    <a:pt x="2067" y="2206"/>
                    <a:pt x="2068" y="2207"/>
                  </a:cubicBezTo>
                  <a:cubicBezTo>
                    <a:pt x="2068" y="2209"/>
                    <a:pt x="2069" y="2210"/>
                    <a:pt x="2069" y="2211"/>
                  </a:cubicBezTo>
                  <a:cubicBezTo>
                    <a:pt x="2070" y="2212"/>
                    <a:pt x="2070" y="2213"/>
                    <a:pt x="2071" y="2214"/>
                  </a:cubicBezTo>
                  <a:cubicBezTo>
                    <a:pt x="2071" y="2215"/>
                    <a:pt x="2072" y="2217"/>
                    <a:pt x="2072" y="2218"/>
                  </a:cubicBezTo>
                  <a:cubicBezTo>
                    <a:pt x="2073" y="2219"/>
                    <a:pt x="2073" y="2219"/>
                    <a:pt x="2073" y="2219"/>
                  </a:cubicBezTo>
                  <a:cubicBezTo>
                    <a:pt x="2073" y="2219"/>
                    <a:pt x="2073" y="2219"/>
                    <a:pt x="2073" y="2218"/>
                  </a:cubicBezTo>
                  <a:cubicBezTo>
                    <a:pt x="2072" y="2217"/>
                    <a:pt x="2072" y="2215"/>
                    <a:pt x="2072" y="2213"/>
                  </a:cubicBezTo>
                  <a:cubicBezTo>
                    <a:pt x="2072" y="2212"/>
                    <a:pt x="2072" y="2211"/>
                    <a:pt x="2072" y="2210"/>
                  </a:cubicBezTo>
                  <a:cubicBezTo>
                    <a:pt x="2071" y="2209"/>
                    <a:pt x="2071" y="2208"/>
                    <a:pt x="2071" y="2206"/>
                  </a:cubicBezTo>
                  <a:cubicBezTo>
                    <a:pt x="2070" y="2205"/>
                    <a:pt x="2070" y="2204"/>
                    <a:pt x="2069" y="2202"/>
                  </a:cubicBezTo>
                  <a:cubicBezTo>
                    <a:pt x="2069" y="2201"/>
                    <a:pt x="2068" y="2199"/>
                    <a:pt x="2068" y="2198"/>
                  </a:cubicBezTo>
                  <a:cubicBezTo>
                    <a:pt x="2067" y="2196"/>
                    <a:pt x="2067" y="2194"/>
                    <a:pt x="2066" y="2193"/>
                  </a:cubicBezTo>
                  <a:cubicBezTo>
                    <a:pt x="2065" y="2191"/>
                    <a:pt x="2064" y="2190"/>
                    <a:pt x="2063" y="2188"/>
                  </a:cubicBezTo>
                  <a:cubicBezTo>
                    <a:pt x="2061" y="2184"/>
                    <a:pt x="2059" y="2181"/>
                    <a:pt x="2057" y="2178"/>
                  </a:cubicBezTo>
                  <a:cubicBezTo>
                    <a:pt x="2056" y="2177"/>
                    <a:pt x="2055" y="2176"/>
                    <a:pt x="2055" y="2175"/>
                  </a:cubicBezTo>
                  <a:cubicBezTo>
                    <a:pt x="2054" y="2174"/>
                    <a:pt x="2053" y="2173"/>
                    <a:pt x="2053" y="2173"/>
                  </a:cubicBezTo>
                  <a:cubicBezTo>
                    <a:pt x="2051" y="2171"/>
                    <a:pt x="2050" y="2169"/>
                    <a:pt x="2048" y="2168"/>
                  </a:cubicBezTo>
                  <a:cubicBezTo>
                    <a:pt x="2047" y="2166"/>
                    <a:pt x="2045" y="2165"/>
                    <a:pt x="2044" y="2163"/>
                  </a:cubicBezTo>
                  <a:cubicBezTo>
                    <a:pt x="2043" y="2162"/>
                    <a:pt x="2042" y="2161"/>
                    <a:pt x="2041" y="2161"/>
                  </a:cubicBezTo>
                  <a:cubicBezTo>
                    <a:pt x="2039" y="2158"/>
                    <a:pt x="2039" y="2158"/>
                    <a:pt x="2039" y="2158"/>
                  </a:cubicBezTo>
                  <a:cubicBezTo>
                    <a:pt x="2035" y="2156"/>
                    <a:pt x="2032" y="2153"/>
                    <a:pt x="2028" y="2150"/>
                  </a:cubicBezTo>
                  <a:cubicBezTo>
                    <a:pt x="2026" y="2149"/>
                    <a:pt x="2025" y="2148"/>
                    <a:pt x="2023" y="2147"/>
                  </a:cubicBezTo>
                  <a:cubicBezTo>
                    <a:pt x="2021" y="2146"/>
                    <a:pt x="2019" y="2144"/>
                    <a:pt x="2018" y="2143"/>
                  </a:cubicBezTo>
                  <a:cubicBezTo>
                    <a:pt x="2014" y="2141"/>
                    <a:pt x="2010" y="2139"/>
                    <a:pt x="2007" y="2138"/>
                  </a:cubicBezTo>
                  <a:cubicBezTo>
                    <a:pt x="2004" y="2136"/>
                    <a:pt x="2001" y="2134"/>
                    <a:pt x="1998" y="2133"/>
                  </a:cubicBezTo>
                  <a:cubicBezTo>
                    <a:pt x="1995" y="2132"/>
                    <a:pt x="1992" y="2130"/>
                    <a:pt x="1989" y="2129"/>
                  </a:cubicBezTo>
                  <a:cubicBezTo>
                    <a:pt x="1987" y="2128"/>
                    <a:pt x="1985" y="2127"/>
                    <a:pt x="1983" y="2127"/>
                  </a:cubicBezTo>
                  <a:cubicBezTo>
                    <a:pt x="1983" y="2127"/>
                    <a:pt x="1983" y="2127"/>
                    <a:pt x="1983" y="2127"/>
                  </a:cubicBezTo>
                  <a:cubicBezTo>
                    <a:pt x="1982" y="2125"/>
                    <a:pt x="1981" y="2124"/>
                    <a:pt x="1980" y="2122"/>
                  </a:cubicBezTo>
                  <a:cubicBezTo>
                    <a:pt x="1979" y="2120"/>
                    <a:pt x="1978" y="2118"/>
                    <a:pt x="1977" y="2116"/>
                  </a:cubicBezTo>
                  <a:cubicBezTo>
                    <a:pt x="1976" y="2114"/>
                    <a:pt x="1975" y="2112"/>
                    <a:pt x="1974" y="2110"/>
                  </a:cubicBezTo>
                  <a:cubicBezTo>
                    <a:pt x="1973" y="2108"/>
                    <a:pt x="1971" y="2106"/>
                    <a:pt x="1970" y="2104"/>
                  </a:cubicBezTo>
                  <a:cubicBezTo>
                    <a:pt x="1970" y="2103"/>
                    <a:pt x="1969" y="2102"/>
                    <a:pt x="1968" y="2101"/>
                  </a:cubicBezTo>
                  <a:cubicBezTo>
                    <a:pt x="1968" y="2101"/>
                    <a:pt x="1967" y="2100"/>
                    <a:pt x="1967" y="2099"/>
                  </a:cubicBezTo>
                  <a:cubicBezTo>
                    <a:pt x="1965" y="2097"/>
                    <a:pt x="1964" y="2095"/>
                    <a:pt x="1963" y="2093"/>
                  </a:cubicBezTo>
                  <a:cubicBezTo>
                    <a:pt x="1961" y="2091"/>
                    <a:pt x="1960" y="2089"/>
                    <a:pt x="1959" y="2087"/>
                  </a:cubicBezTo>
                  <a:cubicBezTo>
                    <a:pt x="1957" y="2085"/>
                    <a:pt x="1956" y="2083"/>
                    <a:pt x="1955" y="2081"/>
                  </a:cubicBezTo>
                  <a:cubicBezTo>
                    <a:pt x="1952" y="2078"/>
                    <a:pt x="1949" y="2074"/>
                    <a:pt x="1946" y="2071"/>
                  </a:cubicBezTo>
                  <a:cubicBezTo>
                    <a:pt x="1944" y="2069"/>
                    <a:pt x="1943" y="2067"/>
                    <a:pt x="1941" y="2065"/>
                  </a:cubicBezTo>
                  <a:cubicBezTo>
                    <a:pt x="1940" y="2064"/>
                    <a:pt x="1938" y="2062"/>
                    <a:pt x="1937" y="2060"/>
                  </a:cubicBezTo>
                  <a:cubicBezTo>
                    <a:pt x="1936" y="2059"/>
                    <a:pt x="1935" y="2059"/>
                    <a:pt x="1934" y="2058"/>
                  </a:cubicBezTo>
                  <a:cubicBezTo>
                    <a:pt x="1934" y="2058"/>
                    <a:pt x="1934" y="2058"/>
                    <a:pt x="1934" y="2058"/>
                  </a:cubicBezTo>
                  <a:cubicBezTo>
                    <a:pt x="1934" y="2057"/>
                    <a:pt x="1934" y="2057"/>
                    <a:pt x="1934" y="2057"/>
                  </a:cubicBezTo>
                  <a:cubicBezTo>
                    <a:pt x="1934" y="2057"/>
                    <a:pt x="1934" y="2057"/>
                    <a:pt x="1934" y="2057"/>
                  </a:cubicBezTo>
                  <a:cubicBezTo>
                    <a:pt x="1934" y="2057"/>
                    <a:pt x="1934" y="2057"/>
                    <a:pt x="1934" y="2057"/>
                  </a:cubicBezTo>
                  <a:cubicBezTo>
                    <a:pt x="1933" y="2057"/>
                    <a:pt x="1933" y="2057"/>
                    <a:pt x="1933" y="2057"/>
                  </a:cubicBezTo>
                  <a:cubicBezTo>
                    <a:pt x="1932" y="2055"/>
                    <a:pt x="1932" y="2055"/>
                    <a:pt x="1932" y="2055"/>
                  </a:cubicBezTo>
                  <a:cubicBezTo>
                    <a:pt x="1931" y="2055"/>
                    <a:pt x="1930" y="2054"/>
                    <a:pt x="1930" y="2053"/>
                  </a:cubicBezTo>
                  <a:cubicBezTo>
                    <a:pt x="1930" y="2054"/>
                    <a:pt x="1931" y="2054"/>
                    <a:pt x="1932" y="2054"/>
                  </a:cubicBezTo>
                  <a:cubicBezTo>
                    <a:pt x="1933" y="2055"/>
                    <a:pt x="1935" y="2056"/>
                    <a:pt x="1936" y="2057"/>
                  </a:cubicBezTo>
                  <a:cubicBezTo>
                    <a:pt x="1942" y="2060"/>
                    <a:pt x="1949" y="2063"/>
                    <a:pt x="1955" y="2066"/>
                  </a:cubicBezTo>
                  <a:cubicBezTo>
                    <a:pt x="1956" y="2066"/>
                    <a:pt x="1956" y="2066"/>
                    <a:pt x="1956" y="2066"/>
                  </a:cubicBezTo>
                  <a:cubicBezTo>
                    <a:pt x="1958" y="2067"/>
                    <a:pt x="1958" y="2067"/>
                    <a:pt x="1958" y="2067"/>
                  </a:cubicBezTo>
                  <a:cubicBezTo>
                    <a:pt x="1960" y="2068"/>
                    <a:pt x="1960" y="2068"/>
                    <a:pt x="1960" y="2068"/>
                  </a:cubicBezTo>
                  <a:cubicBezTo>
                    <a:pt x="1962" y="2068"/>
                    <a:pt x="1963" y="2069"/>
                    <a:pt x="1965" y="2070"/>
                  </a:cubicBezTo>
                  <a:cubicBezTo>
                    <a:pt x="1968" y="2071"/>
                    <a:pt x="1971" y="2072"/>
                    <a:pt x="1975" y="2073"/>
                  </a:cubicBezTo>
                  <a:cubicBezTo>
                    <a:pt x="1981" y="2075"/>
                    <a:pt x="1988" y="2077"/>
                    <a:pt x="1994" y="2080"/>
                  </a:cubicBezTo>
                  <a:cubicBezTo>
                    <a:pt x="2000" y="2082"/>
                    <a:pt x="2005" y="2084"/>
                    <a:pt x="2011" y="2087"/>
                  </a:cubicBezTo>
                  <a:cubicBezTo>
                    <a:pt x="2016" y="2089"/>
                    <a:pt x="2021" y="2092"/>
                    <a:pt x="2025" y="2095"/>
                  </a:cubicBezTo>
                  <a:cubicBezTo>
                    <a:pt x="2029" y="2098"/>
                    <a:pt x="2033" y="2101"/>
                    <a:pt x="2036" y="2103"/>
                  </a:cubicBezTo>
                  <a:cubicBezTo>
                    <a:pt x="2039" y="2106"/>
                    <a:pt x="2041" y="2109"/>
                    <a:pt x="2043" y="2111"/>
                  </a:cubicBezTo>
                  <a:cubicBezTo>
                    <a:pt x="2044" y="2113"/>
                    <a:pt x="2045" y="2114"/>
                    <a:pt x="2045" y="2115"/>
                  </a:cubicBezTo>
                  <a:cubicBezTo>
                    <a:pt x="2046" y="2116"/>
                    <a:pt x="2046" y="2116"/>
                    <a:pt x="2047" y="2117"/>
                  </a:cubicBezTo>
                  <a:cubicBezTo>
                    <a:pt x="2048" y="2119"/>
                    <a:pt x="2048" y="2119"/>
                    <a:pt x="2048" y="2119"/>
                  </a:cubicBezTo>
                  <a:cubicBezTo>
                    <a:pt x="2048" y="2119"/>
                    <a:pt x="2048" y="2119"/>
                    <a:pt x="2047" y="2117"/>
                  </a:cubicBezTo>
                  <a:cubicBezTo>
                    <a:pt x="2047" y="2116"/>
                    <a:pt x="2047" y="2115"/>
                    <a:pt x="2046" y="2114"/>
                  </a:cubicBezTo>
                  <a:cubicBezTo>
                    <a:pt x="2046" y="2113"/>
                    <a:pt x="2045" y="2112"/>
                    <a:pt x="2044" y="2111"/>
                  </a:cubicBezTo>
                  <a:cubicBezTo>
                    <a:pt x="2043" y="2108"/>
                    <a:pt x="2041" y="2105"/>
                    <a:pt x="2038" y="2101"/>
                  </a:cubicBezTo>
                  <a:cubicBezTo>
                    <a:pt x="2035" y="2098"/>
                    <a:pt x="2032" y="2095"/>
                    <a:pt x="2027" y="2091"/>
                  </a:cubicBezTo>
                  <a:cubicBezTo>
                    <a:pt x="2023" y="2088"/>
                    <a:pt x="2019" y="2084"/>
                    <a:pt x="2013" y="2081"/>
                  </a:cubicBezTo>
                  <a:cubicBezTo>
                    <a:pt x="2008" y="2078"/>
                    <a:pt x="2002" y="2076"/>
                    <a:pt x="1996" y="2073"/>
                  </a:cubicBezTo>
                  <a:cubicBezTo>
                    <a:pt x="1993" y="2072"/>
                    <a:pt x="1990" y="2071"/>
                    <a:pt x="1987" y="2069"/>
                  </a:cubicBezTo>
                  <a:cubicBezTo>
                    <a:pt x="1984" y="2068"/>
                    <a:pt x="1980" y="2067"/>
                    <a:pt x="1977" y="2066"/>
                  </a:cubicBezTo>
                  <a:cubicBezTo>
                    <a:pt x="1974" y="2065"/>
                    <a:pt x="1971" y="2063"/>
                    <a:pt x="1968" y="2062"/>
                  </a:cubicBezTo>
                  <a:cubicBezTo>
                    <a:pt x="1966" y="2062"/>
                    <a:pt x="1964" y="2061"/>
                    <a:pt x="1963" y="2060"/>
                  </a:cubicBezTo>
                  <a:cubicBezTo>
                    <a:pt x="1960" y="2059"/>
                    <a:pt x="1960" y="2059"/>
                    <a:pt x="1960" y="2059"/>
                  </a:cubicBezTo>
                  <a:cubicBezTo>
                    <a:pt x="1960" y="2059"/>
                    <a:pt x="1960" y="2059"/>
                    <a:pt x="1959" y="2059"/>
                  </a:cubicBezTo>
                  <a:cubicBezTo>
                    <a:pt x="1958" y="2058"/>
                    <a:pt x="1958" y="2058"/>
                    <a:pt x="1958" y="2058"/>
                  </a:cubicBezTo>
                  <a:cubicBezTo>
                    <a:pt x="1953" y="2056"/>
                    <a:pt x="1953" y="2056"/>
                    <a:pt x="1953" y="2056"/>
                  </a:cubicBezTo>
                  <a:cubicBezTo>
                    <a:pt x="1952" y="2056"/>
                    <a:pt x="1950" y="2055"/>
                    <a:pt x="1949" y="2054"/>
                  </a:cubicBezTo>
                  <a:cubicBezTo>
                    <a:pt x="1947" y="2054"/>
                    <a:pt x="1946" y="2053"/>
                    <a:pt x="1944" y="2052"/>
                  </a:cubicBezTo>
                  <a:cubicBezTo>
                    <a:pt x="1943" y="2051"/>
                    <a:pt x="1941" y="2051"/>
                    <a:pt x="1940" y="2050"/>
                  </a:cubicBezTo>
                  <a:cubicBezTo>
                    <a:pt x="1936" y="2048"/>
                    <a:pt x="1933" y="2047"/>
                    <a:pt x="1930" y="2045"/>
                  </a:cubicBezTo>
                  <a:cubicBezTo>
                    <a:pt x="1934" y="2046"/>
                    <a:pt x="1938" y="2047"/>
                    <a:pt x="1942" y="2048"/>
                  </a:cubicBezTo>
                  <a:cubicBezTo>
                    <a:pt x="1945" y="2049"/>
                    <a:pt x="1947" y="2049"/>
                    <a:pt x="1950" y="2050"/>
                  </a:cubicBezTo>
                  <a:cubicBezTo>
                    <a:pt x="1951" y="2050"/>
                    <a:pt x="1953" y="2050"/>
                    <a:pt x="1954" y="2050"/>
                  </a:cubicBezTo>
                  <a:cubicBezTo>
                    <a:pt x="1955" y="2050"/>
                    <a:pt x="1957" y="2050"/>
                    <a:pt x="1958" y="2050"/>
                  </a:cubicBezTo>
                  <a:cubicBezTo>
                    <a:pt x="1964" y="2051"/>
                    <a:pt x="1969" y="2051"/>
                    <a:pt x="1974" y="2051"/>
                  </a:cubicBezTo>
                  <a:cubicBezTo>
                    <a:pt x="1977" y="2051"/>
                    <a:pt x="1980" y="2051"/>
                    <a:pt x="1982" y="2051"/>
                  </a:cubicBezTo>
                  <a:cubicBezTo>
                    <a:pt x="1985" y="2052"/>
                    <a:pt x="1988" y="2052"/>
                    <a:pt x="1990" y="2052"/>
                  </a:cubicBezTo>
                  <a:cubicBezTo>
                    <a:pt x="1993" y="2052"/>
                    <a:pt x="1996" y="2052"/>
                    <a:pt x="1998" y="2052"/>
                  </a:cubicBezTo>
                  <a:cubicBezTo>
                    <a:pt x="2001" y="2053"/>
                    <a:pt x="2003" y="2053"/>
                    <a:pt x="2006" y="2053"/>
                  </a:cubicBezTo>
                  <a:cubicBezTo>
                    <a:pt x="2011" y="2054"/>
                    <a:pt x="2015" y="2055"/>
                    <a:pt x="2020" y="2056"/>
                  </a:cubicBezTo>
                  <a:cubicBezTo>
                    <a:pt x="2022" y="2056"/>
                    <a:pt x="2024" y="2057"/>
                    <a:pt x="2026" y="2058"/>
                  </a:cubicBezTo>
                  <a:cubicBezTo>
                    <a:pt x="2027" y="2058"/>
                    <a:pt x="2027" y="2058"/>
                    <a:pt x="2028" y="2058"/>
                  </a:cubicBezTo>
                  <a:cubicBezTo>
                    <a:pt x="2028" y="2058"/>
                    <a:pt x="2028" y="2059"/>
                    <a:pt x="2029" y="2059"/>
                  </a:cubicBezTo>
                  <a:cubicBezTo>
                    <a:pt x="2029" y="2059"/>
                    <a:pt x="2030" y="2059"/>
                    <a:pt x="2030" y="2059"/>
                  </a:cubicBezTo>
                  <a:cubicBezTo>
                    <a:pt x="2031" y="2060"/>
                    <a:pt x="2031" y="2060"/>
                    <a:pt x="2032" y="2060"/>
                  </a:cubicBezTo>
                  <a:cubicBezTo>
                    <a:pt x="2035" y="2062"/>
                    <a:pt x="2038" y="2064"/>
                    <a:pt x="2041" y="2066"/>
                  </a:cubicBezTo>
                  <a:cubicBezTo>
                    <a:pt x="2043" y="2068"/>
                    <a:pt x="2045" y="2070"/>
                    <a:pt x="2047" y="2071"/>
                  </a:cubicBezTo>
                  <a:cubicBezTo>
                    <a:pt x="2049" y="2073"/>
                    <a:pt x="2050" y="2075"/>
                    <a:pt x="2051" y="2076"/>
                  </a:cubicBezTo>
                  <a:cubicBezTo>
                    <a:pt x="2051" y="2077"/>
                    <a:pt x="2052" y="2077"/>
                    <a:pt x="2052" y="2077"/>
                  </a:cubicBezTo>
                  <a:cubicBezTo>
                    <a:pt x="2052" y="2077"/>
                    <a:pt x="2051" y="2077"/>
                    <a:pt x="2051" y="2075"/>
                  </a:cubicBezTo>
                  <a:cubicBezTo>
                    <a:pt x="2050" y="2074"/>
                    <a:pt x="2050" y="2072"/>
                    <a:pt x="2048" y="2070"/>
                  </a:cubicBezTo>
                  <a:cubicBezTo>
                    <a:pt x="2047" y="2068"/>
                    <a:pt x="2045" y="2066"/>
                    <a:pt x="2043" y="2064"/>
                  </a:cubicBezTo>
                  <a:cubicBezTo>
                    <a:pt x="2040" y="2061"/>
                    <a:pt x="2037" y="2059"/>
                    <a:pt x="2034" y="2056"/>
                  </a:cubicBezTo>
                  <a:cubicBezTo>
                    <a:pt x="2033" y="2056"/>
                    <a:pt x="2033" y="2056"/>
                    <a:pt x="2033" y="2055"/>
                  </a:cubicBezTo>
                  <a:cubicBezTo>
                    <a:pt x="2032" y="2055"/>
                    <a:pt x="2032" y="2055"/>
                    <a:pt x="2031" y="2054"/>
                  </a:cubicBezTo>
                  <a:cubicBezTo>
                    <a:pt x="2031" y="2054"/>
                    <a:pt x="2030" y="2054"/>
                    <a:pt x="2030" y="2054"/>
                  </a:cubicBezTo>
                  <a:cubicBezTo>
                    <a:pt x="2029" y="2053"/>
                    <a:pt x="2029" y="2053"/>
                    <a:pt x="2028" y="2053"/>
                  </a:cubicBezTo>
                  <a:cubicBezTo>
                    <a:pt x="2027" y="2052"/>
                    <a:pt x="2027" y="2052"/>
                    <a:pt x="2027" y="2052"/>
                  </a:cubicBezTo>
                  <a:cubicBezTo>
                    <a:pt x="2027" y="2052"/>
                    <a:pt x="2027" y="2052"/>
                    <a:pt x="2027" y="2052"/>
                  </a:cubicBezTo>
                  <a:cubicBezTo>
                    <a:pt x="2027" y="2052"/>
                    <a:pt x="2027" y="2052"/>
                    <a:pt x="2027" y="2052"/>
                  </a:cubicBezTo>
                  <a:cubicBezTo>
                    <a:pt x="2026" y="2052"/>
                    <a:pt x="2025" y="2052"/>
                    <a:pt x="2025" y="2051"/>
                  </a:cubicBezTo>
                  <a:cubicBezTo>
                    <a:pt x="2024" y="2051"/>
                    <a:pt x="2023" y="2050"/>
                    <a:pt x="2022" y="2050"/>
                  </a:cubicBezTo>
                  <a:cubicBezTo>
                    <a:pt x="2017" y="2048"/>
                    <a:pt x="2012" y="2047"/>
                    <a:pt x="2007" y="2046"/>
                  </a:cubicBezTo>
                  <a:cubicBezTo>
                    <a:pt x="2004" y="2046"/>
                    <a:pt x="2002" y="2045"/>
                    <a:pt x="1999" y="2045"/>
                  </a:cubicBezTo>
                  <a:cubicBezTo>
                    <a:pt x="1996" y="2045"/>
                    <a:pt x="1994" y="2044"/>
                    <a:pt x="1991" y="2044"/>
                  </a:cubicBezTo>
                  <a:cubicBezTo>
                    <a:pt x="1988" y="2044"/>
                    <a:pt x="1986" y="2044"/>
                    <a:pt x="1983" y="2043"/>
                  </a:cubicBezTo>
                  <a:cubicBezTo>
                    <a:pt x="1980" y="2043"/>
                    <a:pt x="1977" y="2043"/>
                    <a:pt x="1975" y="2043"/>
                  </a:cubicBezTo>
                  <a:cubicBezTo>
                    <a:pt x="1969" y="2043"/>
                    <a:pt x="1964" y="2043"/>
                    <a:pt x="1958" y="2043"/>
                  </a:cubicBezTo>
                  <a:cubicBezTo>
                    <a:pt x="1953" y="2043"/>
                    <a:pt x="1948" y="2042"/>
                    <a:pt x="1943" y="2041"/>
                  </a:cubicBezTo>
                  <a:cubicBezTo>
                    <a:pt x="1938" y="2041"/>
                    <a:pt x="1933" y="2040"/>
                    <a:pt x="1929" y="2039"/>
                  </a:cubicBezTo>
                  <a:cubicBezTo>
                    <a:pt x="1925" y="2037"/>
                    <a:pt x="1920" y="2036"/>
                    <a:pt x="1917" y="2035"/>
                  </a:cubicBezTo>
                  <a:cubicBezTo>
                    <a:pt x="1915" y="2034"/>
                    <a:pt x="1913" y="2034"/>
                    <a:pt x="1911" y="2033"/>
                  </a:cubicBezTo>
                  <a:cubicBezTo>
                    <a:pt x="1910" y="2032"/>
                    <a:pt x="1909" y="2032"/>
                    <a:pt x="1909" y="2031"/>
                  </a:cubicBezTo>
                  <a:cubicBezTo>
                    <a:pt x="1907" y="2030"/>
                    <a:pt x="1906" y="2029"/>
                    <a:pt x="1904" y="2028"/>
                  </a:cubicBezTo>
                  <a:cubicBezTo>
                    <a:pt x="1903" y="2027"/>
                    <a:pt x="1901" y="2026"/>
                    <a:pt x="1900" y="2024"/>
                  </a:cubicBezTo>
                  <a:cubicBezTo>
                    <a:pt x="1899" y="2024"/>
                    <a:pt x="1898" y="2023"/>
                    <a:pt x="1897" y="2022"/>
                  </a:cubicBezTo>
                  <a:cubicBezTo>
                    <a:pt x="1896" y="2022"/>
                    <a:pt x="1895" y="2021"/>
                    <a:pt x="1894" y="2021"/>
                  </a:cubicBezTo>
                  <a:cubicBezTo>
                    <a:pt x="1892" y="2019"/>
                    <a:pt x="1891" y="2018"/>
                    <a:pt x="1889" y="2017"/>
                  </a:cubicBezTo>
                  <a:cubicBezTo>
                    <a:pt x="1887" y="2016"/>
                    <a:pt x="1885" y="2014"/>
                    <a:pt x="1883" y="2013"/>
                  </a:cubicBezTo>
                  <a:cubicBezTo>
                    <a:pt x="1882" y="2013"/>
                    <a:pt x="1881" y="2012"/>
                    <a:pt x="1880" y="2012"/>
                  </a:cubicBezTo>
                  <a:cubicBezTo>
                    <a:pt x="1880" y="2011"/>
                    <a:pt x="1879" y="2010"/>
                    <a:pt x="1878" y="2010"/>
                  </a:cubicBezTo>
                  <a:cubicBezTo>
                    <a:pt x="1877" y="2009"/>
                    <a:pt x="1876" y="2009"/>
                    <a:pt x="1875" y="2008"/>
                  </a:cubicBezTo>
                  <a:cubicBezTo>
                    <a:pt x="1876" y="2008"/>
                    <a:pt x="1878" y="2008"/>
                    <a:pt x="1879" y="2008"/>
                  </a:cubicBezTo>
                  <a:cubicBezTo>
                    <a:pt x="1937" y="2011"/>
                    <a:pt x="2010" y="2008"/>
                    <a:pt x="2045" y="2022"/>
                  </a:cubicBezTo>
                  <a:cubicBezTo>
                    <a:pt x="2061" y="2029"/>
                    <a:pt x="2077" y="2037"/>
                    <a:pt x="2091" y="2046"/>
                  </a:cubicBezTo>
                  <a:cubicBezTo>
                    <a:pt x="2091" y="2046"/>
                    <a:pt x="2091" y="2046"/>
                    <a:pt x="2092" y="2047"/>
                  </a:cubicBezTo>
                  <a:cubicBezTo>
                    <a:pt x="2092" y="2048"/>
                    <a:pt x="2092" y="2048"/>
                    <a:pt x="2093" y="2049"/>
                  </a:cubicBezTo>
                  <a:cubicBezTo>
                    <a:pt x="2093" y="2050"/>
                    <a:pt x="2094" y="2051"/>
                    <a:pt x="2094" y="2052"/>
                  </a:cubicBezTo>
                  <a:cubicBezTo>
                    <a:pt x="2095" y="2053"/>
                    <a:pt x="2095" y="2054"/>
                    <a:pt x="2096" y="2055"/>
                  </a:cubicBezTo>
                  <a:cubicBezTo>
                    <a:pt x="2098" y="2059"/>
                    <a:pt x="2100" y="2063"/>
                    <a:pt x="2101" y="2069"/>
                  </a:cubicBezTo>
                  <a:cubicBezTo>
                    <a:pt x="2103" y="2074"/>
                    <a:pt x="2104" y="2079"/>
                    <a:pt x="2105" y="2086"/>
                  </a:cubicBezTo>
                  <a:cubicBezTo>
                    <a:pt x="2107" y="2092"/>
                    <a:pt x="2108" y="2098"/>
                    <a:pt x="2108" y="2105"/>
                  </a:cubicBezTo>
                  <a:cubicBezTo>
                    <a:pt x="2109" y="2108"/>
                    <a:pt x="2109" y="2112"/>
                    <a:pt x="2110" y="2115"/>
                  </a:cubicBezTo>
                  <a:cubicBezTo>
                    <a:pt x="2110" y="2119"/>
                    <a:pt x="2111" y="2123"/>
                    <a:pt x="2111" y="2126"/>
                  </a:cubicBezTo>
                  <a:cubicBezTo>
                    <a:pt x="2112" y="2133"/>
                    <a:pt x="2113" y="2141"/>
                    <a:pt x="2115" y="2148"/>
                  </a:cubicBezTo>
                  <a:cubicBezTo>
                    <a:pt x="2116" y="2155"/>
                    <a:pt x="2118" y="2163"/>
                    <a:pt x="2121" y="2170"/>
                  </a:cubicBezTo>
                  <a:cubicBezTo>
                    <a:pt x="2122" y="2173"/>
                    <a:pt x="2124" y="2177"/>
                    <a:pt x="2125" y="2180"/>
                  </a:cubicBezTo>
                  <a:cubicBezTo>
                    <a:pt x="2126" y="2182"/>
                    <a:pt x="2127" y="2183"/>
                    <a:pt x="2128" y="2185"/>
                  </a:cubicBezTo>
                  <a:cubicBezTo>
                    <a:pt x="2129" y="2186"/>
                    <a:pt x="2130" y="2188"/>
                    <a:pt x="2131" y="2189"/>
                  </a:cubicBezTo>
                  <a:cubicBezTo>
                    <a:pt x="2135" y="2195"/>
                    <a:pt x="2140" y="2201"/>
                    <a:pt x="2145" y="2205"/>
                  </a:cubicBezTo>
                  <a:cubicBezTo>
                    <a:pt x="2145" y="2205"/>
                    <a:pt x="2146" y="2206"/>
                    <a:pt x="2147" y="2206"/>
                  </a:cubicBezTo>
                  <a:cubicBezTo>
                    <a:pt x="2147" y="2207"/>
                    <a:pt x="2148" y="2207"/>
                    <a:pt x="2149" y="2208"/>
                  </a:cubicBezTo>
                  <a:cubicBezTo>
                    <a:pt x="2149" y="2208"/>
                    <a:pt x="2150" y="2209"/>
                    <a:pt x="2151" y="2209"/>
                  </a:cubicBezTo>
                  <a:cubicBezTo>
                    <a:pt x="2151" y="2210"/>
                    <a:pt x="2152" y="2210"/>
                    <a:pt x="2153" y="2211"/>
                  </a:cubicBezTo>
                  <a:cubicBezTo>
                    <a:pt x="2155" y="2212"/>
                    <a:pt x="2158" y="2214"/>
                    <a:pt x="2160" y="2215"/>
                  </a:cubicBezTo>
                  <a:cubicBezTo>
                    <a:pt x="2166" y="2217"/>
                    <a:pt x="2170" y="2219"/>
                    <a:pt x="2175" y="2220"/>
                  </a:cubicBezTo>
                  <a:cubicBezTo>
                    <a:pt x="2179" y="2221"/>
                    <a:pt x="2183" y="2222"/>
                    <a:pt x="2186" y="2223"/>
                  </a:cubicBezTo>
                  <a:cubicBezTo>
                    <a:pt x="2189" y="2223"/>
                    <a:pt x="2192" y="2224"/>
                    <a:pt x="2194" y="2224"/>
                  </a:cubicBezTo>
                  <a:cubicBezTo>
                    <a:pt x="2195" y="2224"/>
                    <a:pt x="2196" y="2224"/>
                    <a:pt x="2196" y="2224"/>
                  </a:cubicBezTo>
                  <a:cubicBezTo>
                    <a:pt x="2196" y="2224"/>
                    <a:pt x="2195" y="2224"/>
                    <a:pt x="2194" y="2223"/>
                  </a:cubicBezTo>
                  <a:cubicBezTo>
                    <a:pt x="2192" y="2223"/>
                    <a:pt x="2190" y="2222"/>
                    <a:pt x="2187" y="2221"/>
                  </a:cubicBezTo>
                  <a:cubicBezTo>
                    <a:pt x="2184" y="2220"/>
                    <a:pt x="2180" y="2219"/>
                    <a:pt x="2176" y="2217"/>
                  </a:cubicBezTo>
                  <a:cubicBezTo>
                    <a:pt x="2172" y="2215"/>
                    <a:pt x="2167" y="2213"/>
                    <a:pt x="2163" y="2211"/>
                  </a:cubicBezTo>
                  <a:cubicBezTo>
                    <a:pt x="2160" y="2209"/>
                    <a:pt x="2158" y="2208"/>
                    <a:pt x="2156" y="2206"/>
                  </a:cubicBezTo>
                  <a:cubicBezTo>
                    <a:pt x="2155" y="2206"/>
                    <a:pt x="2154" y="2205"/>
                    <a:pt x="2154" y="2205"/>
                  </a:cubicBezTo>
                  <a:cubicBezTo>
                    <a:pt x="2153" y="2204"/>
                    <a:pt x="2153" y="2204"/>
                    <a:pt x="2152" y="2203"/>
                  </a:cubicBezTo>
                  <a:cubicBezTo>
                    <a:pt x="2152" y="2203"/>
                    <a:pt x="2151" y="2202"/>
                    <a:pt x="2150" y="2202"/>
                  </a:cubicBezTo>
                  <a:cubicBezTo>
                    <a:pt x="2150" y="2202"/>
                    <a:pt x="2149" y="2201"/>
                    <a:pt x="2149" y="2200"/>
                  </a:cubicBezTo>
                  <a:cubicBezTo>
                    <a:pt x="2144" y="2196"/>
                    <a:pt x="2140" y="2191"/>
                    <a:pt x="2137" y="2186"/>
                  </a:cubicBezTo>
                  <a:cubicBezTo>
                    <a:pt x="2136" y="2184"/>
                    <a:pt x="2135" y="2183"/>
                    <a:pt x="2134" y="2181"/>
                  </a:cubicBezTo>
                  <a:cubicBezTo>
                    <a:pt x="2134" y="2180"/>
                    <a:pt x="2133" y="2178"/>
                    <a:pt x="2132" y="2177"/>
                  </a:cubicBezTo>
                  <a:cubicBezTo>
                    <a:pt x="2131" y="2174"/>
                    <a:pt x="2129" y="2170"/>
                    <a:pt x="2128" y="2167"/>
                  </a:cubicBezTo>
                  <a:cubicBezTo>
                    <a:pt x="2127" y="2163"/>
                    <a:pt x="2125" y="2159"/>
                    <a:pt x="2124" y="2155"/>
                  </a:cubicBezTo>
                  <a:cubicBezTo>
                    <a:pt x="2125" y="2156"/>
                    <a:pt x="2126" y="2157"/>
                    <a:pt x="2128" y="2159"/>
                  </a:cubicBezTo>
                  <a:cubicBezTo>
                    <a:pt x="2128" y="2160"/>
                    <a:pt x="2129" y="2160"/>
                    <a:pt x="2129" y="2161"/>
                  </a:cubicBezTo>
                  <a:cubicBezTo>
                    <a:pt x="2130" y="2162"/>
                    <a:pt x="2130" y="2162"/>
                    <a:pt x="2130" y="2162"/>
                  </a:cubicBezTo>
                  <a:cubicBezTo>
                    <a:pt x="2131" y="2163"/>
                    <a:pt x="2131" y="2163"/>
                    <a:pt x="2131" y="2163"/>
                  </a:cubicBezTo>
                  <a:cubicBezTo>
                    <a:pt x="2132" y="2164"/>
                    <a:pt x="2133" y="2165"/>
                    <a:pt x="2133" y="2165"/>
                  </a:cubicBezTo>
                  <a:cubicBezTo>
                    <a:pt x="2134" y="2166"/>
                    <a:pt x="2135" y="2167"/>
                    <a:pt x="2136" y="2167"/>
                  </a:cubicBezTo>
                  <a:cubicBezTo>
                    <a:pt x="2137" y="2169"/>
                    <a:pt x="2139" y="2170"/>
                    <a:pt x="2140" y="2171"/>
                  </a:cubicBezTo>
                  <a:cubicBezTo>
                    <a:pt x="2142" y="2172"/>
                    <a:pt x="2142" y="2172"/>
                    <a:pt x="2142" y="2172"/>
                  </a:cubicBezTo>
                  <a:cubicBezTo>
                    <a:pt x="2142" y="2172"/>
                    <a:pt x="2142" y="2172"/>
                    <a:pt x="2142" y="2172"/>
                  </a:cubicBezTo>
                  <a:cubicBezTo>
                    <a:pt x="2142" y="2172"/>
                    <a:pt x="2142" y="2172"/>
                    <a:pt x="2142" y="2172"/>
                  </a:cubicBezTo>
                  <a:cubicBezTo>
                    <a:pt x="2142" y="2172"/>
                    <a:pt x="2142" y="2172"/>
                    <a:pt x="2142" y="2172"/>
                  </a:cubicBezTo>
                  <a:cubicBezTo>
                    <a:pt x="2142" y="2172"/>
                    <a:pt x="2142" y="2172"/>
                    <a:pt x="2142" y="2172"/>
                  </a:cubicBezTo>
                  <a:cubicBezTo>
                    <a:pt x="2143" y="2173"/>
                    <a:pt x="2143" y="2173"/>
                    <a:pt x="2143" y="2173"/>
                  </a:cubicBezTo>
                  <a:cubicBezTo>
                    <a:pt x="2145" y="2174"/>
                    <a:pt x="2145" y="2174"/>
                    <a:pt x="2145" y="2174"/>
                  </a:cubicBezTo>
                  <a:cubicBezTo>
                    <a:pt x="2149" y="2177"/>
                    <a:pt x="2152" y="2178"/>
                    <a:pt x="2156" y="2180"/>
                  </a:cubicBezTo>
                  <a:cubicBezTo>
                    <a:pt x="2159" y="2182"/>
                    <a:pt x="2163" y="2183"/>
                    <a:pt x="2166" y="2184"/>
                  </a:cubicBezTo>
                  <a:cubicBezTo>
                    <a:pt x="2170" y="2186"/>
                    <a:pt x="2173" y="2187"/>
                    <a:pt x="2176" y="2188"/>
                  </a:cubicBezTo>
                  <a:cubicBezTo>
                    <a:pt x="2179" y="2189"/>
                    <a:pt x="2182" y="2191"/>
                    <a:pt x="2184" y="2192"/>
                  </a:cubicBezTo>
                  <a:cubicBezTo>
                    <a:pt x="2187" y="2193"/>
                    <a:pt x="2189" y="2194"/>
                    <a:pt x="2191" y="2195"/>
                  </a:cubicBezTo>
                  <a:cubicBezTo>
                    <a:pt x="2192" y="2196"/>
                    <a:pt x="2193" y="2196"/>
                    <a:pt x="2194" y="2197"/>
                  </a:cubicBezTo>
                  <a:cubicBezTo>
                    <a:pt x="2195" y="2197"/>
                    <a:pt x="2196" y="2198"/>
                    <a:pt x="2196" y="2198"/>
                  </a:cubicBezTo>
                  <a:cubicBezTo>
                    <a:pt x="2197" y="2199"/>
                    <a:pt x="2197" y="2199"/>
                    <a:pt x="2197" y="2199"/>
                  </a:cubicBezTo>
                  <a:cubicBezTo>
                    <a:pt x="2198" y="2199"/>
                    <a:pt x="2198" y="2200"/>
                    <a:pt x="2198" y="2200"/>
                  </a:cubicBezTo>
                  <a:cubicBezTo>
                    <a:pt x="2199" y="2200"/>
                    <a:pt x="2199" y="2200"/>
                    <a:pt x="2199" y="2201"/>
                  </a:cubicBezTo>
                  <a:cubicBezTo>
                    <a:pt x="2200" y="2201"/>
                    <a:pt x="2201" y="2202"/>
                    <a:pt x="2201" y="2202"/>
                  </a:cubicBezTo>
                  <a:cubicBezTo>
                    <a:pt x="2201" y="2202"/>
                    <a:pt x="2200" y="2201"/>
                    <a:pt x="2200" y="2200"/>
                  </a:cubicBezTo>
                  <a:cubicBezTo>
                    <a:pt x="2199" y="2200"/>
                    <a:pt x="2199" y="2200"/>
                    <a:pt x="2199" y="2199"/>
                  </a:cubicBezTo>
                  <a:cubicBezTo>
                    <a:pt x="2199" y="2199"/>
                    <a:pt x="2198" y="2198"/>
                    <a:pt x="2198" y="2198"/>
                  </a:cubicBezTo>
                  <a:cubicBezTo>
                    <a:pt x="2198" y="2198"/>
                    <a:pt x="2198" y="2198"/>
                    <a:pt x="2197" y="2197"/>
                  </a:cubicBezTo>
                  <a:cubicBezTo>
                    <a:pt x="2197" y="2197"/>
                    <a:pt x="2196" y="2196"/>
                    <a:pt x="2195" y="2195"/>
                  </a:cubicBezTo>
                  <a:cubicBezTo>
                    <a:pt x="2195" y="2194"/>
                    <a:pt x="2194" y="2194"/>
                    <a:pt x="2193" y="2193"/>
                  </a:cubicBezTo>
                  <a:cubicBezTo>
                    <a:pt x="2191" y="2191"/>
                    <a:pt x="2189" y="2190"/>
                    <a:pt x="2187" y="2188"/>
                  </a:cubicBezTo>
                  <a:cubicBezTo>
                    <a:pt x="2185" y="2187"/>
                    <a:pt x="2184" y="2186"/>
                    <a:pt x="2183" y="2185"/>
                  </a:cubicBezTo>
                  <a:cubicBezTo>
                    <a:pt x="2181" y="2184"/>
                    <a:pt x="2180" y="2184"/>
                    <a:pt x="2178" y="2183"/>
                  </a:cubicBezTo>
                  <a:cubicBezTo>
                    <a:pt x="2175" y="2181"/>
                    <a:pt x="2172" y="2180"/>
                    <a:pt x="2169" y="2178"/>
                  </a:cubicBezTo>
                  <a:cubicBezTo>
                    <a:pt x="2167" y="2177"/>
                    <a:pt x="2166" y="2176"/>
                    <a:pt x="2164" y="2176"/>
                  </a:cubicBezTo>
                  <a:cubicBezTo>
                    <a:pt x="2163" y="2175"/>
                    <a:pt x="2161" y="2174"/>
                    <a:pt x="2159" y="2173"/>
                  </a:cubicBezTo>
                  <a:cubicBezTo>
                    <a:pt x="2156" y="2171"/>
                    <a:pt x="2153" y="2170"/>
                    <a:pt x="2150" y="2168"/>
                  </a:cubicBezTo>
                  <a:cubicBezTo>
                    <a:pt x="2147" y="2166"/>
                    <a:pt x="2147" y="2166"/>
                    <a:pt x="2147" y="2166"/>
                  </a:cubicBezTo>
                  <a:cubicBezTo>
                    <a:pt x="2146" y="2166"/>
                    <a:pt x="2146" y="2166"/>
                    <a:pt x="2146" y="2166"/>
                  </a:cubicBezTo>
                  <a:cubicBezTo>
                    <a:pt x="2146" y="2166"/>
                    <a:pt x="2146" y="2166"/>
                    <a:pt x="2146" y="2166"/>
                  </a:cubicBezTo>
                  <a:cubicBezTo>
                    <a:pt x="2146" y="2166"/>
                    <a:pt x="2146" y="2166"/>
                    <a:pt x="2146" y="2166"/>
                  </a:cubicBezTo>
                  <a:cubicBezTo>
                    <a:pt x="2146" y="2166"/>
                    <a:pt x="2146" y="2166"/>
                    <a:pt x="2146" y="2166"/>
                  </a:cubicBezTo>
                  <a:cubicBezTo>
                    <a:pt x="2146" y="2166"/>
                    <a:pt x="2146" y="2166"/>
                    <a:pt x="2146" y="2166"/>
                  </a:cubicBezTo>
                  <a:cubicBezTo>
                    <a:pt x="2145" y="2165"/>
                    <a:pt x="2145" y="2165"/>
                    <a:pt x="2145" y="2165"/>
                  </a:cubicBezTo>
                  <a:cubicBezTo>
                    <a:pt x="2143" y="2164"/>
                    <a:pt x="2142" y="2163"/>
                    <a:pt x="2141" y="2161"/>
                  </a:cubicBezTo>
                  <a:cubicBezTo>
                    <a:pt x="2138" y="2159"/>
                    <a:pt x="2135" y="2157"/>
                    <a:pt x="2133" y="2154"/>
                  </a:cubicBezTo>
                  <a:cubicBezTo>
                    <a:pt x="2130" y="2152"/>
                    <a:pt x="2128" y="2149"/>
                    <a:pt x="2126" y="2147"/>
                  </a:cubicBezTo>
                  <a:cubicBezTo>
                    <a:pt x="2126" y="2145"/>
                    <a:pt x="2125" y="2144"/>
                    <a:pt x="2124" y="2143"/>
                  </a:cubicBezTo>
                  <a:cubicBezTo>
                    <a:pt x="2123" y="2142"/>
                    <a:pt x="2123" y="2142"/>
                    <a:pt x="2123" y="2141"/>
                  </a:cubicBezTo>
                  <a:cubicBezTo>
                    <a:pt x="2122" y="2140"/>
                    <a:pt x="2122" y="2140"/>
                    <a:pt x="2121" y="2139"/>
                  </a:cubicBezTo>
                  <a:cubicBezTo>
                    <a:pt x="2121" y="2139"/>
                    <a:pt x="2121" y="2138"/>
                    <a:pt x="2121" y="2138"/>
                  </a:cubicBezTo>
                  <a:cubicBezTo>
                    <a:pt x="2120" y="2134"/>
                    <a:pt x="2119" y="2129"/>
                    <a:pt x="2119" y="2125"/>
                  </a:cubicBezTo>
                  <a:cubicBezTo>
                    <a:pt x="2118" y="2122"/>
                    <a:pt x="2118" y="2118"/>
                    <a:pt x="2117" y="2114"/>
                  </a:cubicBezTo>
                  <a:cubicBezTo>
                    <a:pt x="2117" y="2111"/>
                    <a:pt x="2116" y="2107"/>
                    <a:pt x="2115" y="2104"/>
                  </a:cubicBezTo>
                  <a:cubicBezTo>
                    <a:pt x="2114" y="2097"/>
                    <a:pt x="2113" y="2090"/>
                    <a:pt x="2111" y="2084"/>
                  </a:cubicBezTo>
                  <a:cubicBezTo>
                    <a:pt x="2110" y="2078"/>
                    <a:pt x="2108" y="2072"/>
                    <a:pt x="2105" y="2067"/>
                  </a:cubicBezTo>
                  <a:cubicBezTo>
                    <a:pt x="2103" y="2062"/>
                    <a:pt x="2101" y="2057"/>
                    <a:pt x="2098" y="2053"/>
                  </a:cubicBezTo>
                  <a:cubicBezTo>
                    <a:pt x="2098" y="2052"/>
                    <a:pt x="2097" y="2051"/>
                    <a:pt x="2097" y="2051"/>
                  </a:cubicBezTo>
                  <a:cubicBezTo>
                    <a:pt x="2096" y="2050"/>
                    <a:pt x="2096" y="2049"/>
                    <a:pt x="2095" y="2048"/>
                  </a:cubicBezTo>
                  <a:cubicBezTo>
                    <a:pt x="2136" y="2075"/>
                    <a:pt x="2164" y="2104"/>
                    <a:pt x="2164" y="2104"/>
                  </a:cubicBezTo>
                  <a:cubicBezTo>
                    <a:pt x="2164" y="2104"/>
                    <a:pt x="2145" y="2076"/>
                    <a:pt x="2114" y="2049"/>
                  </a:cubicBezTo>
                  <a:cubicBezTo>
                    <a:pt x="2116" y="2049"/>
                    <a:pt x="2118" y="2050"/>
                    <a:pt x="2120" y="2050"/>
                  </a:cubicBezTo>
                  <a:cubicBezTo>
                    <a:pt x="2122" y="2051"/>
                    <a:pt x="2124" y="2051"/>
                    <a:pt x="2126" y="2052"/>
                  </a:cubicBezTo>
                  <a:cubicBezTo>
                    <a:pt x="2128" y="2053"/>
                    <a:pt x="2130" y="2053"/>
                    <a:pt x="2132" y="2054"/>
                  </a:cubicBezTo>
                  <a:cubicBezTo>
                    <a:pt x="2133" y="2054"/>
                    <a:pt x="2134" y="2055"/>
                    <a:pt x="2135" y="2055"/>
                  </a:cubicBezTo>
                  <a:cubicBezTo>
                    <a:pt x="2136" y="2055"/>
                    <a:pt x="2136" y="2056"/>
                    <a:pt x="2137" y="2056"/>
                  </a:cubicBezTo>
                  <a:cubicBezTo>
                    <a:pt x="2137" y="2056"/>
                    <a:pt x="2137" y="2056"/>
                    <a:pt x="2137" y="2056"/>
                  </a:cubicBezTo>
                  <a:cubicBezTo>
                    <a:pt x="2137" y="2056"/>
                    <a:pt x="2137" y="2056"/>
                    <a:pt x="2137" y="2056"/>
                  </a:cubicBezTo>
                  <a:cubicBezTo>
                    <a:pt x="2137" y="2056"/>
                    <a:pt x="2137" y="2056"/>
                    <a:pt x="2137" y="2056"/>
                  </a:cubicBezTo>
                  <a:cubicBezTo>
                    <a:pt x="2137" y="2056"/>
                    <a:pt x="2137" y="2056"/>
                    <a:pt x="2137" y="2056"/>
                  </a:cubicBezTo>
                  <a:cubicBezTo>
                    <a:pt x="2137" y="2056"/>
                    <a:pt x="2137" y="2056"/>
                    <a:pt x="2137" y="2056"/>
                  </a:cubicBezTo>
                  <a:cubicBezTo>
                    <a:pt x="2138" y="2057"/>
                    <a:pt x="2138" y="2057"/>
                    <a:pt x="2138" y="2057"/>
                  </a:cubicBezTo>
                  <a:cubicBezTo>
                    <a:pt x="2140" y="2057"/>
                    <a:pt x="2140" y="2057"/>
                    <a:pt x="2140" y="2057"/>
                  </a:cubicBezTo>
                  <a:cubicBezTo>
                    <a:pt x="2140" y="2058"/>
                    <a:pt x="2140" y="2058"/>
                    <a:pt x="2141" y="2058"/>
                  </a:cubicBezTo>
                  <a:cubicBezTo>
                    <a:pt x="2142" y="2059"/>
                    <a:pt x="2143" y="2059"/>
                    <a:pt x="2144" y="2060"/>
                  </a:cubicBezTo>
                  <a:cubicBezTo>
                    <a:pt x="2145" y="2061"/>
                    <a:pt x="2147" y="2062"/>
                    <a:pt x="2149" y="2064"/>
                  </a:cubicBezTo>
                  <a:cubicBezTo>
                    <a:pt x="2151" y="2065"/>
                    <a:pt x="2152" y="2066"/>
                    <a:pt x="2154" y="2068"/>
                  </a:cubicBezTo>
                  <a:cubicBezTo>
                    <a:pt x="2156" y="2069"/>
                    <a:pt x="2157" y="2071"/>
                    <a:pt x="2159" y="2072"/>
                  </a:cubicBezTo>
                  <a:cubicBezTo>
                    <a:pt x="2165" y="2078"/>
                    <a:pt x="2171" y="2083"/>
                    <a:pt x="2177" y="2088"/>
                  </a:cubicBezTo>
                  <a:cubicBezTo>
                    <a:pt x="2182" y="2092"/>
                    <a:pt x="2186" y="2096"/>
                    <a:pt x="2189" y="2098"/>
                  </a:cubicBezTo>
                  <a:cubicBezTo>
                    <a:pt x="2191" y="2100"/>
                    <a:pt x="2192" y="2101"/>
                    <a:pt x="2193" y="2102"/>
                  </a:cubicBezTo>
                  <a:cubicBezTo>
                    <a:pt x="2194" y="2102"/>
                    <a:pt x="2194" y="2103"/>
                    <a:pt x="2194" y="2103"/>
                  </a:cubicBezTo>
                  <a:cubicBezTo>
                    <a:pt x="2194" y="2103"/>
                    <a:pt x="2194" y="2102"/>
                    <a:pt x="2193" y="2101"/>
                  </a:cubicBezTo>
                  <a:cubicBezTo>
                    <a:pt x="2193" y="2100"/>
                    <a:pt x="2192" y="2099"/>
                    <a:pt x="2190" y="2097"/>
                  </a:cubicBezTo>
                  <a:cubicBezTo>
                    <a:pt x="2189" y="2096"/>
                    <a:pt x="2188" y="2094"/>
                    <a:pt x="2186" y="2092"/>
                  </a:cubicBezTo>
                  <a:cubicBezTo>
                    <a:pt x="2184" y="2089"/>
                    <a:pt x="2182" y="2087"/>
                    <a:pt x="2180" y="2084"/>
                  </a:cubicBezTo>
                  <a:cubicBezTo>
                    <a:pt x="2175" y="2079"/>
                    <a:pt x="2170" y="2073"/>
                    <a:pt x="2164" y="2067"/>
                  </a:cubicBezTo>
                  <a:cubicBezTo>
                    <a:pt x="2162" y="2065"/>
                    <a:pt x="2161" y="2064"/>
                    <a:pt x="2159" y="2062"/>
                  </a:cubicBezTo>
                  <a:cubicBezTo>
                    <a:pt x="2157" y="2061"/>
                    <a:pt x="2156" y="2059"/>
                    <a:pt x="2154" y="2058"/>
                  </a:cubicBezTo>
                  <a:cubicBezTo>
                    <a:pt x="2152" y="2056"/>
                    <a:pt x="2150" y="2055"/>
                    <a:pt x="2148" y="2053"/>
                  </a:cubicBezTo>
                  <a:cubicBezTo>
                    <a:pt x="2147" y="2053"/>
                    <a:pt x="2146" y="2052"/>
                    <a:pt x="2145" y="2051"/>
                  </a:cubicBezTo>
                  <a:cubicBezTo>
                    <a:pt x="2144" y="2051"/>
                    <a:pt x="2144" y="2051"/>
                    <a:pt x="2143" y="2050"/>
                  </a:cubicBezTo>
                  <a:cubicBezTo>
                    <a:pt x="2143" y="2050"/>
                    <a:pt x="2142" y="2050"/>
                    <a:pt x="2142" y="2050"/>
                  </a:cubicBezTo>
                  <a:cubicBezTo>
                    <a:pt x="2141" y="2049"/>
                    <a:pt x="2141" y="2049"/>
                    <a:pt x="2141" y="2049"/>
                  </a:cubicBezTo>
                  <a:cubicBezTo>
                    <a:pt x="2141" y="2049"/>
                    <a:pt x="2141" y="2049"/>
                    <a:pt x="2141" y="2049"/>
                  </a:cubicBezTo>
                  <a:cubicBezTo>
                    <a:pt x="2140" y="2049"/>
                    <a:pt x="2140" y="2049"/>
                    <a:pt x="2140" y="2049"/>
                  </a:cubicBezTo>
                  <a:cubicBezTo>
                    <a:pt x="2139" y="2048"/>
                    <a:pt x="2139" y="2048"/>
                    <a:pt x="2138" y="2048"/>
                  </a:cubicBezTo>
                  <a:cubicBezTo>
                    <a:pt x="2137" y="2048"/>
                    <a:pt x="2136" y="2047"/>
                    <a:pt x="2135" y="2047"/>
                  </a:cubicBezTo>
                  <a:cubicBezTo>
                    <a:pt x="2133" y="2046"/>
                    <a:pt x="2130" y="2045"/>
                    <a:pt x="2128" y="2045"/>
                  </a:cubicBezTo>
                  <a:cubicBezTo>
                    <a:pt x="2126" y="2044"/>
                    <a:pt x="2124" y="2044"/>
                    <a:pt x="2121" y="2043"/>
                  </a:cubicBezTo>
                  <a:cubicBezTo>
                    <a:pt x="2119" y="2043"/>
                    <a:pt x="2117" y="2042"/>
                    <a:pt x="2115" y="2042"/>
                  </a:cubicBezTo>
                  <a:cubicBezTo>
                    <a:pt x="2110" y="2040"/>
                    <a:pt x="2106" y="2039"/>
                    <a:pt x="2101" y="2038"/>
                  </a:cubicBezTo>
                  <a:cubicBezTo>
                    <a:pt x="2085" y="2025"/>
                    <a:pt x="2066" y="2013"/>
                    <a:pt x="2045" y="2005"/>
                  </a:cubicBezTo>
                  <a:cubicBezTo>
                    <a:pt x="2043" y="2004"/>
                    <a:pt x="2042" y="2004"/>
                    <a:pt x="2040" y="2003"/>
                  </a:cubicBezTo>
                  <a:cubicBezTo>
                    <a:pt x="2046" y="2003"/>
                    <a:pt x="2052" y="2003"/>
                    <a:pt x="2059" y="2003"/>
                  </a:cubicBezTo>
                  <a:cubicBezTo>
                    <a:pt x="2061" y="2003"/>
                    <a:pt x="2063" y="2003"/>
                    <a:pt x="2065" y="2003"/>
                  </a:cubicBezTo>
                  <a:cubicBezTo>
                    <a:pt x="2067" y="2003"/>
                    <a:pt x="2069" y="2003"/>
                    <a:pt x="2071" y="2003"/>
                  </a:cubicBezTo>
                  <a:cubicBezTo>
                    <a:pt x="2075" y="2003"/>
                    <a:pt x="2078" y="2003"/>
                    <a:pt x="2082" y="2003"/>
                  </a:cubicBezTo>
                  <a:cubicBezTo>
                    <a:pt x="2090" y="2003"/>
                    <a:pt x="2099" y="2004"/>
                    <a:pt x="2107" y="2004"/>
                  </a:cubicBezTo>
                  <a:cubicBezTo>
                    <a:pt x="2115" y="2005"/>
                    <a:pt x="2123" y="2006"/>
                    <a:pt x="2131" y="2008"/>
                  </a:cubicBezTo>
                  <a:cubicBezTo>
                    <a:pt x="2131" y="2008"/>
                    <a:pt x="2133" y="2008"/>
                    <a:pt x="2133" y="2008"/>
                  </a:cubicBezTo>
                  <a:cubicBezTo>
                    <a:pt x="2134" y="2008"/>
                    <a:pt x="2135" y="2009"/>
                    <a:pt x="2136" y="2009"/>
                  </a:cubicBezTo>
                  <a:cubicBezTo>
                    <a:pt x="2136" y="2009"/>
                    <a:pt x="2137" y="2009"/>
                    <a:pt x="2138" y="2010"/>
                  </a:cubicBezTo>
                  <a:cubicBezTo>
                    <a:pt x="2139" y="2011"/>
                    <a:pt x="2140" y="2011"/>
                    <a:pt x="2141" y="2012"/>
                  </a:cubicBezTo>
                  <a:cubicBezTo>
                    <a:pt x="2142" y="2013"/>
                    <a:pt x="2142" y="2013"/>
                    <a:pt x="2143" y="2014"/>
                  </a:cubicBezTo>
                  <a:cubicBezTo>
                    <a:pt x="2143" y="2014"/>
                    <a:pt x="2144" y="2015"/>
                    <a:pt x="2145" y="2015"/>
                  </a:cubicBezTo>
                  <a:cubicBezTo>
                    <a:pt x="2147" y="2018"/>
                    <a:pt x="2150" y="2020"/>
                    <a:pt x="2153" y="2023"/>
                  </a:cubicBezTo>
                  <a:cubicBezTo>
                    <a:pt x="2155" y="2027"/>
                    <a:pt x="2158" y="2030"/>
                    <a:pt x="2161" y="2034"/>
                  </a:cubicBezTo>
                  <a:cubicBezTo>
                    <a:pt x="2164" y="2038"/>
                    <a:pt x="2166" y="2042"/>
                    <a:pt x="2169" y="2047"/>
                  </a:cubicBezTo>
                  <a:cubicBezTo>
                    <a:pt x="2170" y="2048"/>
                    <a:pt x="2170" y="2049"/>
                    <a:pt x="2171" y="2050"/>
                  </a:cubicBezTo>
                  <a:cubicBezTo>
                    <a:pt x="2172" y="2051"/>
                    <a:pt x="2172" y="2053"/>
                    <a:pt x="2173" y="2054"/>
                  </a:cubicBezTo>
                  <a:cubicBezTo>
                    <a:pt x="2174" y="2056"/>
                    <a:pt x="2176" y="2059"/>
                    <a:pt x="2177" y="2061"/>
                  </a:cubicBezTo>
                  <a:cubicBezTo>
                    <a:pt x="2180" y="2066"/>
                    <a:pt x="2182" y="2071"/>
                    <a:pt x="2185" y="2076"/>
                  </a:cubicBezTo>
                  <a:cubicBezTo>
                    <a:pt x="2189" y="2081"/>
                    <a:pt x="2192" y="2085"/>
                    <a:pt x="2195" y="2090"/>
                  </a:cubicBezTo>
                  <a:cubicBezTo>
                    <a:pt x="2196" y="2091"/>
                    <a:pt x="2197" y="2092"/>
                    <a:pt x="2198" y="2093"/>
                  </a:cubicBezTo>
                  <a:cubicBezTo>
                    <a:pt x="2199" y="2094"/>
                    <a:pt x="2199" y="2094"/>
                    <a:pt x="2199" y="2095"/>
                  </a:cubicBezTo>
                  <a:cubicBezTo>
                    <a:pt x="2200" y="2096"/>
                    <a:pt x="2200" y="2096"/>
                    <a:pt x="2200" y="2096"/>
                  </a:cubicBezTo>
                  <a:cubicBezTo>
                    <a:pt x="2201" y="2096"/>
                    <a:pt x="2201" y="2096"/>
                    <a:pt x="2201" y="2096"/>
                  </a:cubicBezTo>
                  <a:cubicBezTo>
                    <a:pt x="2201" y="2097"/>
                    <a:pt x="2201" y="2097"/>
                    <a:pt x="2201" y="2097"/>
                  </a:cubicBezTo>
                  <a:cubicBezTo>
                    <a:pt x="2202" y="2097"/>
                    <a:pt x="2203" y="2098"/>
                    <a:pt x="2204" y="2099"/>
                  </a:cubicBezTo>
                  <a:cubicBezTo>
                    <a:pt x="2205" y="2100"/>
                    <a:pt x="2206" y="2101"/>
                    <a:pt x="2207" y="2102"/>
                  </a:cubicBezTo>
                  <a:cubicBezTo>
                    <a:pt x="2211" y="2106"/>
                    <a:pt x="2215" y="2109"/>
                    <a:pt x="2219" y="2112"/>
                  </a:cubicBezTo>
                  <a:cubicBezTo>
                    <a:pt x="2224" y="2115"/>
                    <a:pt x="2228" y="2117"/>
                    <a:pt x="2232" y="2119"/>
                  </a:cubicBezTo>
                  <a:cubicBezTo>
                    <a:pt x="2236" y="2121"/>
                    <a:pt x="2239" y="2122"/>
                    <a:pt x="2243" y="2123"/>
                  </a:cubicBezTo>
                  <a:cubicBezTo>
                    <a:pt x="2245" y="2124"/>
                    <a:pt x="2246" y="2124"/>
                    <a:pt x="2248" y="2124"/>
                  </a:cubicBezTo>
                  <a:cubicBezTo>
                    <a:pt x="2249" y="2125"/>
                    <a:pt x="2250" y="2125"/>
                    <a:pt x="2252" y="2125"/>
                  </a:cubicBezTo>
                  <a:cubicBezTo>
                    <a:pt x="2253" y="2126"/>
                    <a:pt x="2254" y="2126"/>
                    <a:pt x="2255" y="2126"/>
                  </a:cubicBezTo>
                  <a:cubicBezTo>
                    <a:pt x="2256" y="2126"/>
                    <a:pt x="2257" y="2126"/>
                    <a:pt x="2257" y="2126"/>
                  </a:cubicBezTo>
                  <a:cubicBezTo>
                    <a:pt x="2259" y="2126"/>
                    <a:pt x="2259" y="2126"/>
                    <a:pt x="2259" y="2126"/>
                  </a:cubicBezTo>
                  <a:cubicBezTo>
                    <a:pt x="2259" y="2126"/>
                    <a:pt x="2259" y="2126"/>
                    <a:pt x="2257" y="2126"/>
                  </a:cubicBezTo>
                  <a:cubicBezTo>
                    <a:pt x="2257" y="2126"/>
                    <a:pt x="2256" y="2125"/>
                    <a:pt x="2255" y="2125"/>
                  </a:cubicBezTo>
                  <a:cubicBezTo>
                    <a:pt x="2254" y="2125"/>
                    <a:pt x="2253" y="2124"/>
                    <a:pt x="2252" y="2124"/>
                  </a:cubicBezTo>
                  <a:cubicBezTo>
                    <a:pt x="2251" y="2123"/>
                    <a:pt x="2250" y="2123"/>
                    <a:pt x="2248" y="2122"/>
                  </a:cubicBezTo>
                  <a:cubicBezTo>
                    <a:pt x="2247" y="2122"/>
                    <a:pt x="2246" y="2121"/>
                    <a:pt x="2244" y="2120"/>
                  </a:cubicBezTo>
                  <a:cubicBezTo>
                    <a:pt x="2241" y="2119"/>
                    <a:pt x="2237" y="2117"/>
                    <a:pt x="2234" y="2115"/>
                  </a:cubicBezTo>
                  <a:cubicBezTo>
                    <a:pt x="2230" y="2113"/>
                    <a:pt x="2227" y="2110"/>
                    <a:pt x="2223" y="2107"/>
                  </a:cubicBezTo>
                  <a:cubicBezTo>
                    <a:pt x="2219" y="2104"/>
                    <a:pt x="2215" y="2101"/>
                    <a:pt x="2212" y="2097"/>
                  </a:cubicBezTo>
                  <a:cubicBezTo>
                    <a:pt x="2211" y="2096"/>
                    <a:pt x="2210" y="2095"/>
                    <a:pt x="2209" y="2095"/>
                  </a:cubicBezTo>
                  <a:cubicBezTo>
                    <a:pt x="2208" y="2094"/>
                    <a:pt x="2207" y="2093"/>
                    <a:pt x="2206" y="2092"/>
                  </a:cubicBezTo>
                  <a:cubicBezTo>
                    <a:pt x="2206" y="2091"/>
                    <a:pt x="2206" y="2091"/>
                    <a:pt x="2206" y="2091"/>
                  </a:cubicBezTo>
                  <a:cubicBezTo>
                    <a:pt x="2206" y="2091"/>
                    <a:pt x="2206" y="2091"/>
                    <a:pt x="2206" y="2091"/>
                  </a:cubicBezTo>
                  <a:cubicBezTo>
                    <a:pt x="2205" y="2090"/>
                    <a:pt x="2205" y="2090"/>
                    <a:pt x="2205" y="2090"/>
                  </a:cubicBezTo>
                  <a:cubicBezTo>
                    <a:pt x="2205" y="2089"/>
                    <a:pt x="2204" y="2089"/>
                    <a:pt x="2204" y="2088"/>
                  </a:cubicBezTo>
                  <a:cubicBezTo>
                    <a:pt x="2203" y="2087"/>
                    <a:pt x="2202" y="2086"/>
                    <a:pt x="2201" y="2085"/>
                  </a:cubicBezTo>
                  <a:cubicBezTo>
                    <a:pt x="2198" y="2081"/>
                    <a:pt x="2195" y="2076"/>
                    <a:pt x="2192" y="2072"/>
                  </a:cubicBezTo>
                  <a:cubicBezTo>
                    <a:pt x="2189" y="2067"/>
                    <a:pt x="2186" y="2062"/>
                    <a:pt x="2184" y="2057"/>
                  </a:cubicBezTo>
                  <a:cubicBezTo>
                    <a:pt x="2182" y="2055"/>
                    <a:pt x="2181" y="2052"/>
                    <a:pt x="2179" y="2050"/>
                  </a:cubicBezTo>
                  <a:cubicBezTo>
                    <a:pt x="2178" y="2049"/>
                    <a:pt x="2178" y="2048"/>
                    <a:pt x="2177" y="2046"/>
                  </a:cubicBezTo>
                  <a:cubicBezTo>
                    <a:pt x="2176" y="2045"/>
                    <a:pt x="2176" y="2044"/>
                    <a:pt x="2175" y="2043"/>
                  </a:cubicBezTo>
                  <a:cubicBezTo>
                    <a:pt x="2172" y="2039"/>
                    <a:pt x="2169" y="2034"/>
                    <a:pt x="2165" y="2031"/>
                  </a:cubicBezTo>
                  <a:cubicBezTo>
                    <a:pt x="2162" y="2027"/>
                    <a:pt x="2159" y="2023"/>
                    <a:pt x="2156" y="2020"/>
                  </a:cubicBezTo>
                  <a:cubicBezTo>
                    <a:pt x="2153" y="2017"/>
                    <a:pt x="2149" y="2015"/>
                    <a:pt x="2146" y="2013"/>
                  </a:cubicBezTo>
                  <a:cubicBezTo>
                    <a:pt x="2146" y="2012"/>
                    <a:pt x="2145" y="2012"/>
                    <a:pt x="2144" y="2012"/>
                  </a:cubicBezTo>
                  <a:cubicBezTo>
                    <a:pt x="2144" y="2011"/>
                    <a:pt x="2143" y="2011"/>
                    <a:pt x="2142" y="2010"/>
                  </a:cubicBezTo>
                  <a:cubicBezTo>
                    <a:pt x="2142" y="2010"/>
                    <a:pt x="2141" y="2010"/>
                    <a:pt x="2141" y="2010"/>
                  </a:cubicBezTo>
                  <a:cubicBezTo>
                    <a:pt x="2141" y="2010"/>
                    <a:pt x="2142" y="2010"/>
                    <a:pt x="2142" y="2010"/>
                  </a:cubicBezTo>
                  <a:cubicBezTo>
                    <a:pt x="2144" y="2010"/>
                    <a:pt x="2146" y="2011"/>
                    <a:pt x="2148" y="2011"/>
                  </a:cubicBezTo>
                  <a:cubicBezTo>
                    <a:pt x="2150" y="2012"/>
                    <a:pt x="2151" y="2012"/>
                    <a:pt x="2153" y="2013"/>
                  </a:cubicBezTo>
                  <a:cubicBezTo>
                    <a:pt x="2155" y="2013"/>
                    <a:pt x="2157" y="2014"/>
                    <a:pt x="2159" y="2014"/>
                  </a:cubicBezTo>
                  <a:cubicBezTo>
                    <a:pt x="2160" y="2015"/>
                    <a:pt x="2162" y="2015"/>
                    <a:pt x="2164" y="2016"/>
                  </a:cubicBezTo>
                  <a:cubicBezTo>
                    <a:pt x="2166" y="2017"/>
                    <a:pt x="2167" y="2017"/>
                    <a:pt x="2169" y="2018"/>
                  </a:cubicBezTo>
                  <a:cubicBezTo>
                    <a:pt x="2171" y="2018"/>
                    <a:pt x="2172" y="2019"/>
                    <a:pt x="2174" y="2020"/>
                  </a:cubicBezTo>
                  <a:cubicBezTo>
                    <a:pt x="2175" y="2020"/>
                    <a:pt x="2176" y="2020"/>
                    <a:pt x="2176" y="2021"/>
                  </a:cubicBezTo>
                  <a:cubicBezTo>
                    <a:pt x="2177" y="2021"/>
                    <a:pt x="2178" y="2021"/>
                    <a:pt x="2179" y="2022"/>
                  </a:cubicBezTo>
                  <a:cubicBezTo>
                    <a:pt x="2180" y="2022"/>
                    <a:pt x="2182" y="2023"/>
                    <a:pt x="2183" y="2023"/>
                  </a:cubicBezTo>
                  <a:cubicBezTo>
                    <a:pt x="2185" y="2024"/>
                    <a:pt x="2186" y="2025"/>
                    <a:pt x="2188" y="2025"/>
                  </a:cubicBezTo>
                  <a:cubicBezTo>
                    <a:pt x="2189" y="2026"/>
                    <a:pt x="2191" y="2027"/>
                    <a:pt x="2192" y="2027"/>
                  </a:cubicBezTo>
                  <a:cubicBezTo>
                    <a:pt x="2193" y="2028"/>
                    <a:pt x="2193" y="2028"/>
                    <a:pt x="2194" y="2028"/>
                  </a:cubicBezTo>
                  <a:cubicBezTo>
                    <a:pt x="2195" y="2029"/>
                    <a:pt x="2195" y="2029"/>
                    <a:pt x="2196" y="2030"/>
                  </a:cubicBezTo>
                  <a:cubicBezTo>
                    <a:pt x="2197" y="2030"/>
                    <a:pt x="2198" y="2031"/>
                    <a:pt x="2200" y="2032"/>
                  </a:cubicBezTo>
                  <a:cubicBezTo>
                    <a:pt x="2201" y="2032"/>
                    <a:pt x="2202" y="2033"/>
                    <a:pt x="2203" y="2034"/>
                  </a:cubicBezTo>
                  <a:cubicBezTo>
                    <a:pt x="2204" y="2034"/>
                    <a:pt x="2204" y="2034"/>
                    <a:pt x="2205" y="2035"/>
                  </a:cubicBezTo>
                  <a:cubicBezTo>
                    <a:pt x="2205" y="2035"/>
                    <a:pt x="2206" y="2035"/>
                    <a:pt x="2206" y="2036"/>
                  </a:cubicBezTo>
                  <a:cubicBezTo>
                    <a:pt x="2209" y="2037"/>
                    <a:pt x="2211" y="2038"/>
                    <a:pt x="2212" y="2039"/>
                  </a:cubicBezTo>
                  <a:cubicBezTo>
                    <a:pt x="2214" y="2041"/>
                    <a:pt x="2216" y="2042"/>
                    <a:pt x="2217" y="2043"/>
                  </a:cubicBezTo>
                  <a:cubicBezTo>
                    <a:pt x="2219" y="2044"/>
                    <a:pt x="2220" y="2045"/>
                    <a:pt x="2221" y="2045"/>
                  </a:cubicBezTo>
                  <a:cubicBezTo>
                    <a:pt x="2222" y="2046"/>
                    <a:pt x="2223" y="2047"/>
                    <a:pt x="2224" y="2048"/>
                  </a:cubicBezTo>
                  <a:cubicBezTo>
                    <a:pt x="2225" y="2049"/>
                    <a:pt x="2226" y="2049"/>
                    <a:pt x="2226" y="2049"/>
                  </a:cubicBezTo>
                  <a:cubicBezTo>
                    <a:pt x="2226" y="2049"/>
                    <a:pt x="2225" y="2049"/>
                    <a:pt x="2224" y="2047"/>
                  </a:cubicBezTo>
                  <a:cubicBezTo>
                    <a:pt x="2223" y="2047"/>
                    <a:pt x="2223" y="2046"/>
                    <a:pt x="2222" y="2045"/>
                  </a:cubicBezTo>
                  <a:cubicBezTo>
                    <a:pt x="2221" y="2044"/>
                    <a:pt x="2220" y="2043"/>
                    <a:pt x="2218" y="2041"/>
                  </a:cubicBezTo>
                  <a:cubicBezTo>
                    <a:pt x="2217" y="2040"/>
                    <a:pt x="2215" y="2039"/>
                    <a:pt x="2214" y="2037"/>
                  </a:cubicBezTo>
                  <a:cubicBezTo>
                    <a:pt x="2212" y="2036"/>
                    <a:pt x="2210" y="2035"/>
                    <a:pt x="2208" y="2033"/>
                  </a:cubicBezTo>
                  <a:cubicBezTo>
                    <a:pt x="2208" y="2033"/>
                    <a:pt x="2207" y="2032"/>
                    <a:pt x="2207" y="2032"/>
                  </a:cubicBezTo>
                  <a:cubicBezTo>
                    <a:pt x="2206" y="2031"/>
                    <a:pt x="2206" y="2031"/>
                    <a:pt x="2205" y="2031"/>
                  </a:cubicBezTo>
                  <a:cubicBezTo>
                    <a:pt x="2204" y="2030"/>
                    <a:pt x="2203" y="2029"/>
                    <a:pt x="2202" y="2028"/>
                  </a:cubicBezTo>
                  <a:cubicBezTo>
                    <a:pt x="2201" y="2027"/>
                    <a:pt x="2199" y="2027"/>
                    <a:pt x="2198" y="2026"/>
                  </a:cubicBezTo>
                  <a:cubicBezTo>
                    <a:pt x="2197" y="2025"/>
                    <a:pt x="2197" y="2025"/>
                    <a:pt x="2196" y="2025"/>
                  </a:cubicBezTo>
                  <a:cubicBezTo>
                    <a:pt x="2195" y="2024"/>
                    <a:pt x="2195" y="2024"/>
                    <a:pt x="2194" y="2023"/>
                  </a:cubicBezTo>
                  <a:cubicBezTo>
                    <a:pt x="2189" y="2020"/>
                    <a:pt x="2183" y="2017"/>
                    <a:pt x="2176" y="2014"/>
                  </a:cubicBezTo>
                  <a:cubicBezTo>
                    <a:pt x="2175" y="2013"/>
                    <a:pt x="2173" y="2013"/>
                    <a:pt x="2171" y="2012"/>
                  </a:cubicBezTo>
                  <a:cubicBezTo>
                    <a:pt x="2170" y="2011"/>
                    <a:pt x="2168" y="2011"/>
                    <a:pt x="2166" y="2010"/>
                  </a:cubicBezTo>
                  <a:cubicBezTo>
                    <a:pt x="2164" y="2009"/>
                    <a:pt x="2163" y="2009"/>
                    <a:pt x="2161" y="2008"/>
                  </a:cubicBezTo>
                  <a:cubicBezTo>
                    <a:pt x="2159" y="2007"/>
                    <a:pt x="2157" y="2007"/>
                    <a:pt x="2155" y="2006"/>
                  </a:cubicBezTo>
                  <a:cubicBezTo>
                    <a:pt x="2153" y="2005"/>
                    <a:pt x="2152" y="2005"/>
                    <a:pt x="2150" y="2004"/>
                  </a:cubicBezTo>
                  <a:cubicBezTo>
                    <a:pt x="2148" y="2004"/>
                    <a:pt x="2146" y="2003"/>
                    <a:pt x="2144" y="2003"/>
                  </a:cubicBezTo>
                  <a:cubicBezTo>
                    <a:pt x="2143" y="2003"/>
                    <a:pt x="2142" y="2002"/>
                    <a:pt x="2141" y="2002"/>
                  </a:cubicBezTo>
                  <a:cubicBezTo>
                    <a:pt x="2140" y="2002"/>
                    <a:pt x="2139" y="2002"/>
                    <a:pt x="2138" y="2001"/>
                  </a:cubicBezTo>
                  <a:cubicBezTo>
                    <a:pt x="2137" y="2001"/>
                    <a:pt x="2136" y="2001"/>
                    <a:pt x="2135" y="2001"/>
                  </a:cubicBezTo>
                  <a:cubicBezTo>
                    <a:pt x="2134" y="2001"/>
                    <a:pt x="2133" y="2000"/>
                    <a:pt x="2132" y="2000"/>
                  </a:cubicBezTo>
                  <a:cubicBezTo>
                    <a:pt x="2124" y="1999"/>
                    <a:pt x="2116" y="1997"/>
                    <a:pt x="2107" y="1997"/>
                  </a:cubicBezTo>
                  <a:cubicBezTo>
                    <a:pt x="2099" y="1996"/>
                    <a:pt x="2091" y="1995"/>
                    <a:pt x="2083" y="1995"/>
                  </a:cubicBezTo>
                  <a:cubicBezTo>
                    <a:pt x="2079" y="1995"/>
                    <a:pt x="2075" y="1995"/>
                    <a:pt x="2071" y="1995"/>
                  </a:cubicBezTo>
                  <a:cubicBezTo>
                    <a:pt x="2067" y="1995"/>
                    <a:pt x="2063" y="1995"/>
                    <a:pt x="2059" y="1996"/>
                  </a:cubicBezTo>
                  <a:cubicBezTo>
                    <a:pt x="2051" y="1996"/>
                    <a:pt x="2044" y="1997"/>
                    <a:pt x="2037" y="1997"/>
                  </a:cubicBezTo>
                  <a:cubicBezTo>
                    <a:pt x="2033" y="1998"/>
                    <a:pt x="2030" y="1998"/>
                    <a:pt x="2026" y="1998"/>
                  </a:cubicBezTo>
                  <a:cubicBezTo>
                    <a:pt x="2025" y="1999"/>
                    <a:pt x="2023" y="1999"/>
                    <a:pt x="2021" y="1999"/>
                  </a:cubicBezTo>
                  <a:cubicBezTo>
                    <a:pt x="1949" y="1986"/>
                    <a:pt x="1797" y="1991"/>
                    <a:pt x="1751" y="1937"/>
                  </a:cubicBezTo>
                  <a:cubicBezTo>
                    <a:pt x="1759" y="1931"/>
                    <a:pt x="1767" y="1926"/>
                    <a:pt x="1774" y="1922"/>
                  </a:cubicBezTo>
                  <a:cubicBezTo>
                    <a:pt x="1777" y="1922"/>
                    <a:pt x="1780" y="1922"/>
                    <a:pt x="1783" y="1923"/>
                  </a:cubicBezTo>
                  <a:cubicBezTo>
                    <a:pt x="1787" y="1923"/>
                    <a:pt x="1791" y="1923"/>
                    <a:pt x="1796" y="1924"/>
                  </a:cubicBezTo>
                  <a:cubicBezTo>
                    <a:pt x="1798" y="1925"/>
                    <a:pt x="1800" y="1925"/>
                    <a:pt x="1802" y="1926"/>
                  </a:cubicBezTo>
                  <a:cubicBezTo>
                    <a:pt x="1803" y="1926"/>
                    <a:pt x="1805" y="1927"/>
                    <a:pt x="1806" y="1927"/>
                  </a:cubicBezTo>
                  <a:cubicBezTo>
                    <a:pt x="1806" y="1927"/>
                    <a:pt x="1806" y="1927"/>
                    <a:pt x="1806" y="1927"/>
                  </a:cubicBezTo>
                  <a:cubicBezTo>
                    <a:pt x="1807" y="1927"/>
                    <a:pt x="1807" y="1927"/>
                    <a:pt x="1807" y="1927"/>
                  </a:cubicBezTo>
                  <a:cubicBezTo>
                    <a:pt x="1807" y="1928"/>
                    <a:pt x="1807" y="1928"/>
                    <a:pt x="1807" y="1928"/>
                  </a:cubicBezTo>
                  <a:cubicBezTo>
                    <a:pt x="1807" y="1928"/>
                    <a:pt x="1807" y="1928"/>
                    <a:pt x="1807" y="1928"/>
                  </a:cubicBezTo>
                  <a:cubicBezTo>
                    <a:pt x="1807" y="1928"/>
                    <a:pt x="1807" y="1928"/>
                    <a:pt x="1807" y="1928"/>
                  </a:cubicBezTo>
                  <a:cubicBezTo>
                    <a:pt x="1807" y="1928"/>
                    <a:pt x="1807" y="1928"/>
                    <a:pt x="1807" y="1928"/>
                  </a:cubicBezTo>
                  <a:cubicBezTo>
                    <a:pt x="1808" y="1928"/>
                    <a:pt x="1808" y="1928"/>
                    <a:pt x="1809" y="1928"/>
                  </a:cubicBezTo>
                  <a:cubicBezTo>
                    <a:pt x="1809" y="1929"/>
                    <a:pt x="1810" y="1929"/>
                    <a:pt x="1810" y="1929"/>
                  </a:cubicBezTo>
                  <a:cubicBezTo>
                    <a:pt x="1811" y="1930"/>
                    <a:pt x="1811" y="1930"/>
                    <a:pt x="1811" y="1930"/>
                  </a:cubicBezTo>
                  <a:cubicBezTo>
                    <a:pt x="1812" y="1930"/>
                    <a:pt x="1812" y="1930"/>
                    <a:pt x="1812" y="1930"/>
                  </a:cubicBezTo>
                  <a:cubicBezTo>
                    <a:pt x="1813" y="1931"/>
                    <a:pt x="1814" y="1932"/>
                    <a:pt x="1815" y="1932"/>
                  </a:cubicBezTo>
                  <a:cubicBezTo>
                    <a:pt x="1817" y="1934"/>
                    <a:pt x="1819" y="1935"/>
                    <a:pt x="1821" y="1937"/>
                  </a:cubicBezTo>
                  <a:cubicBezTo>
                    <a:pt x="1825" y="1941"/>
                    <a:pt x="1828" y="1944"/>
                    <a:pt x="1832" y="1948"/>
                  </a:cubicBezTo>
                  <a:cubicBezTo>
                    <a:pt x="1833" y="1949"/>
                    <a:pt x="1834" y="1950"/>
                    <a:pt x="1836" y="1951"/>
                  </a:cubicBezTo>
                  <a:cubicBezTo>
                    <a:pt x="1837" y="1952"/>
                    <a:pt x="1837" y="1952"/>
                    <a:pt x="1837" y="1952"/>
                  </a:cubicBezTo>
                  <a:cubicBezTo>
                    <a:pt x="1839" y="1954"/>
                    <a:pt x="1839" y="1954"/>
                    <a:pt x="1839" y="1954"/>
                  </a:cubicBezTo>
                  <a:cubicBezTo>
                    <a:pt x="1841" y="1955"/>
                    <a:pt x="1843" y="1957"/>
                    <a:pt x="1845" y="1959"/>
                  </a:cubicBezTo>
                  <a:cubicBezTo>
                    <a:pt x="1847" y="1960"/>
                    <a:pt x="1848" y="1960"/>
                    <a:pt x="1849" y="1961"/>
                  </a:cubicBezTo>
                  <a:cubicBezTo>
                    <a:pt x="1850" y="1962"/>
                    <a:pt x="1851" y="1962"/>
                    <a:pt x="1853" y="1963"/>
                  </a:cubicBezTo>
                  <a:cubicBezTo>
                    <a:pt x="1853" y="1963"/>
                    <a:pt x="1854" y="1964"/>
                    <a:pt x="1854" y="1964"/>
                  </a:cubicBezTo>
                  <a:cubicBezTo>
                    <a:pt x="1855" y="1964"/>
                    <a:pt x="1856" y="1965"/>
                    <a:pt x="1856" y="1965"/>
                  </a:cubicBezTo>
                  <a:cubicBezTo>
                    <a:pt x="1857" y="1966"/>
                    <a:pt x="1859" y="1966"/>
                    <a:pt x="1860" y="1967"/>
                  </a:cubicBezTo>
                  <a:cubicBezTo>
                    <a:pt x="1865" y="1969"/>
                    <a:pt x="1869" y="1971"/>
                    <a:pt x="1874" y="1972"/>
                  </a:cubicBezTo>
                  <a:cubicBezTo>
                    <a:pt x="1875" y="1972"/>
                    <a:pt x="1876" y="1973"/>
                    <a:pt x="1877" y="1973"/>
                  </a:cubicBezTo>
                  <a:cubicBezTo>
                    <a:pt x="1879" y="1973"/>
                    <a:pt x="1880" y="1974"/>
                    <a:pt x="1881" y="1974"/>
                  </a:cubicBezTo>
                  <a:cubicBezTo>
                    <a:pt x="1882" y="1974"/>
                    <a:pt x="1883" y="1974"/>
                    <a:pt x="1884" y="1974"/>
                  </a:cubicBezTo>
                  <a:cubicBezTo>
                    <a:pt x="1885" y="1975"/>
                    <a:pt x="1886" y="1975"/>
                    <a:pt x="1887" y="1975"/>
                  </a:cubicBezTo>
                  <a:cubicBezTo>
                    <a:pt x="1891" y="1975"/>
                    <a:pt x="1895" y="1976"/>
                    <a:pt x="1899" y="1976"/>
                  </a:cubicBezTo>
                  <a:cubicBezTo>
                    <a:pt x="1902" y="1976"/>
                    <a:pt x="1905" y="1976"/>
                    <a:pt x="1907" y="1975"/>
                  </a:cubicBezTo>
                  <a:cubicBezTo>
                    <a:pt x="1910" y="1975"/>
                    <a:pt x="1912" y="1975"/>
                    <a:pt x="1913" y="1975"/>
                  </a:cubicBezTo>
                  <a:cubicBezTo>
                    <a:pt x="1914" y="1974"/>
                    <a:pt x="1915" y="1974"/>
                    <a:pt x="1915" y="1974"/>
                  </a:cubicBezTo>
                  <a:cubicBezTo>
                    <a:pt x="1915" y="1974"/>
                    <a:pt x="1914" y="1974"/>
                    <a:pt x="1913" y="1974"/>
                  </a:cubicBezTo>
                  <a:cubicBezTo>
                    <a:pt x="1912" y="1974"/>
                    <a:pt x="1910" y="1974"/>
                    <a:pt x="1907" y="1974"/>
                  </a:cubicBezTo>
                  <a:cubicBezTo>
                    <a:pt x="1905" y="1974"/>
                    <a:pt x="1902" y="1973"/>
                    <a:pt x="1899" y="1973"/>
                  </a:cubicBezTo>
                  <a:cubicBezTo>
                    <a:pt x="1896" y="1972"/>
                    <a:pt x="1892" y="1971"/>
                    <a:pt x="1888" y="1970"/>
                  </a:cubicBezTo>
                  <a:cubicBezTo>
                    <a:pt x="1887" y="1970"/>
                    <a:pt x="1886" y="1970"/>
                    <a:pt x="1885" y="1970"/>
                  </a:cubicBezTo>
                  <a:cubicBezTo>
                    <a:pt x="1884" y="1969"/>
                    <a:pt x="1883" y="1969"/>
                    <a:pt x="1882" y="1969"/>
                  </a:cubicBezTo>
                  <a:cubicBezTo>
                    <a:pt x="1880" y="1968"/>
                    <a:pt x="1878" y="1967"/>
                    <a:pt x="1876" y="1966"/>
                  </a:cubicBezTo>
                  <a:cubicBezTo>
                    <a:pt x="1872" y="1965"/>
                    <a:pt x="1867" y="1963"/>
                    <a:pt x="1863" y="1961"/>
                  </a:cubicBezTo>
                  <a:cubicBezTo>
                    <a:pt x="1862" y="1960"/>
                    <a:pt x="1861" y="1959"/>
                    <a:pt x="1860" y="1959"/>
                  </a:cubicBezTo>
                  <a:cubicBezTo>
                    <a:pt x="1859" y="1958"/>
                    <a:pt x="1858" y="1958"/>
                    <a:pt x="1858" y="1958"/>
                  </a:cubicBezTo>
                  <a:cubicBezTo>
                    <a:pt x="1857" y="1957"/>
                    <a:pt x="1857" y="1957"/>
                    <a:pt x="1856" y="1957"/>
                  </a:cubicBezTo>
                  <a:cubicBezTo>
                    <a:pt x="1854" y="1955"/>
                    <a:pt x="1852" y="1954"/>
                    <a:pt x="1850" y="1953"/>
                  </a:cubicBezTo>
                  <a:cubicBezTo>
                    <a:pt x="1848" y="1951"/>
                    <a:pt x="1847" y="1950"/>
                    <a:pt x="1845" y="1949"/>
                  </a:cubicBezTo>
                  <a:cubicBezTo>
                    <a:pt x="1846" y="1949"/>
                    <a:pt x="1846" y="1949"/>
                    <a:pt x="1847" y="1949"/>
                  </a:cubicBezTo>
                  <a:cubicBezTo>
                    <a:pt x="1848" y="1950"/>
                    <a:pt x="1848" y="1950"/>
                    <a:pt x="1849" y="1950"/>
                  </a:cubicBezTo>
                  <a:cubicBezTo>
                    <a:pt x="1850" y="1950"/>
                    <a:pt x="1852" y="1950"/>
                    <a:pt x="1853" y="1950"/>
                  </a:cubicBezTo>
                  <a:cubicBezTo>
                    <a:pt x="1856" y="1950"/>
                    <a:pt x="1859" y="1950"/>
                    <a:pt x="1862" y="1950"/>
                  </a:cubicBezTo>
                  <a:cubicBezTo>
                    <a:pt x="1865" y="1950"/>
                    <a:pt x="1868" y="1950"/>
                    <a:pt x="1871" y="1950"/>
                  </a:cubicBezTo>
                  <a:cubicBezTo>
                    <a:pt x="1874" y="1949"/>
                    <a:pt x="1877" y="1949"/>
                    <a:pt x="1880" y="1948"/>
                  </a:cubicBezTo>
                  <a:cubicBezTo>
                    <a:pt x="1883" y="1948"/>
                    <a:pt x="1886" y="1948"/>
                    <a:pt x="1889" y="1947"/>
                  </a:cubicBezTo>
                  <a:cubicBezTo>
                    <a:pt x="1890" y="1947"/>
                    <a:pt x="1890" y="1947"/>
                    <a:pt x="1891" y="1947"/>
                  </a:cubicBezTo>
                  <a:cubicBezTo>
                    <a:pt x="1892" y="1947"/>
                    <a:pt x="1892" y="1947"/>
                    <a:pt x="1893" y="1947"/>
                  </a:cubicBezTo>
                  <a:cubicBezTo>
                    <a:pt x="1895" y="1947"/>
                    <a:pt x="1896" y="1947"/>
                    <a:pt x="1897" y="1947"/>
                  </a:cubicBezTo>
                  <a:cubicBezTo>
                    <a:pt x="1900" y="1947"/>
                    <a:pt x="1903" y="1947"/>
                    <a:pt x="1905" y="1947"/>
                  </a:cubicBezTo>
                  <a:cubicBezTo>
                    <a:pt x="1908" y="1947"/>
                    <a:pt x="1911" y="1948"/>
                    <a:pt x="1913" y="1948"/>
                  </a:cubicBezTo>
                  <a:cubicBezTo>
                    <a:pt x="1914" y="1948"/>
                    <a:pt x="1915" y="1948"/>
                    <a:pt x="1916" y="1948"/>
                  </a:cubicBezTo>
                  <a:cubicBezTo>
                    <a:pt x="1917" y="1948"/>
                    <a:pt x="1918" y="1949"/>
                    <a:pt x="1919" y="1949"/>
                  </a:cubicBezTo>
                  <a:cubicBezTo>
                    <a:pt x="1920" y="1949"/>
                    <a:pt x="1921" y="1949"/>
                    <a:pt x="1922" y="1949"/>
                  </a:cubicBezTo>
                  <a:cubicBezTo>
                    <a:pt x="1922" y="1949"/>
                    <a:pt x="1923" y="1949"/>
                    <a:pt x="1924" y="1949"/>
                  </a:cubicBezTo>
                  <a:cubicBezTo>
                    <a:pt x="1925" y="1950"/>
                    <a:pt x="1926" y="1950"/>
                    <a:pt x="1927" y="1950"/>
                  </a:cubicBezTo>
                  <a:cubicBezTo>
                    <a:pt x="1928" y="1950"/>
                    <a:pt x="1928" y="1950"/>
                    <a:pt x="1928" y="1950"/>
                  </a:cubicBezTo>
                  <a:cubicBezTo>
                    <a:pt x="1928" y="1950"/>
                    <a:pt x="1928" y="1950"/>
                    <a:pt x="1927" y="1950"/>
                  </a:cubicBezTo>
                  <a:cubicBezTo>
                    <a:pt x="1926" y="1949"/>
                    <a:pt x="1926" y="1949"/>
                    <a:pt x="1924" y="1948"/>
                  </a:cubicBezTo>
                  <a:cubicBezTo>
                    <a:pt x="1924" y="1948"/>
                    <a:pt x="1923" y="1947"/>
                    <a:pt x="1922" y="1947"/>
                  </a:cubicBezTo>
                  <a:cubicBezTo>
                    <a:pt x="1922" y="1946"/>
                    <a:pt x="1921" y="1946"/>
                    <a:pt x="1920" y="1946"/>
                  </a:cubicBezTo>
                  <a:cubicBezTo>
                    <a:pt x="1918" y="1945"/>
                    <a:pt x="1916" y="1944"/>
                    <a:pt x="1914" y="1943"/>
                  </a:cubicBezTo>
                  <a:cubicBezTo>
                    <a:pt x="1911" y="1943"/>
                    <a:pt x="1909" y="1942"/>
                    <a:pt x="1906" y="1941"/>
                  </a:cubicBezTo>
                  <a:cubicBezTo>
                    <a:pt x="1904" y="1941"/>
                    <a:pt x="1901" y="1940"/>
                    <a:pt x="1898" y="1940"/>
                  </a:cubicBezTo>
                  <a:cubicBezTo>
                    <a:pt x="1896" y="1940"/>
                    <a:pt x="1895" y="1940"/>
                    <a:pt x="1893" y="1940"/>
                  </a:cubicBezTo>
                  <a:cubicBezTo>
                    <a:pt x="1892" y="1940"/>
                    <a:pt x="1890" y="1940"/>
                    <a:pt x="1888" y="1940"/>
                  </a:cubicBezTo>
                  <a:cubicBezTo>
                    <a:pt x="1885" y="1940"/>
                    <a:pt x="1882" y="1940"/>
                    <a:pt x="1879" y="1941"/>
                  </a:cubicBezTo>
                  <a:cubicBezTo>
                    <a:pt x="1876" y="1941"/>
                    <a:pt x="1873" y="1942"/>
                    <a:pt x="1870" y="1942"/>
                  </a:cubicBezTo>
                  <a:cubicBezTo>
                    <a:pt x="1868" y="1942"/>
                    <a:pt x="1867" y="1942"/>
                    <a:pt x="1865" y="1943"/>
                  </a:cubicBezTo>
                  <a:cubicBezTo>
                    <a:pt x="1864" y="1943"/>
                    <a:pt x="1862" y="1943"/>
                    <a:pt x="1861" y="1943"/>
                  </a:cubicBezTo>
                  <a:cubicBezTo>
                    <a:pt x="1858" y="1944"/>
                    <a:pt x="1855" y="1944"/>
                    <a:pt x="1853" y="1944"/>
                  </a:cubicBezTo>
                  <a:cubicBezTo>
                    <a:pt x="1852" y="1944"/>
                    <a:pt x="1852" y="1944"/>
                    <a:pt x="1851" y="1944"/>
                  </a:cubicBezTo>
                  <a:cubicBezTo>
                    <a:pt x="1850" y="1945"/>
                    <a:pt x="1850" y="1944"/>
                    <a:pt x="1849" y="1945"/>
                  </a:cubicBezTo>
                  <a:cubicBezTo>
                    <a:pt x="1849" y="1945"/>
                    <a:pt x="1848" y="1945"/>
                    <a:pt x="1847" y="1945"/>
                  </a:cubicBezTo>
                  <a:cubicBezTo>
                    <a:pt x="1847" y="1945"/>
                    <a:pt x="1846" y="1945"/>
                    <a:pt x="1846" y="1945"/>
                  </a:cubicBezTo>
                  <a:cubicBezTo>
                    <a:pt x="1845" y="1944"/>
                    <a:pt x="1845" y="1944"/>
                    <a:pt x="1844" y="1944"/>
                  </a:cubicBezTo>
                  <a:cubicBezTo>
                    <a:pt x="1844" y="1944"/>
                    <a:pt x="1843" y="1944"/>
                    <a:pt x="1843" y="1944"/>
                  </a:cubicBezTo>
                  <a:cubicBezTo>
                    <a:pt x="1842" y="1944"/>
                    <a:pt x="1842" y="1944"/>
                    <a:pt x="1841" y="1944"/>
                  </a:cubicBezTo>
                  <a:cubicBezTo>
                    <a:pt x="1841" y="1944"/>
                    <a:pt x="1840" y="1944"/>
                    <a:pt x="1840" y="1944"/>
                  </a:cubicBezTo>
                  <a:cubicBezTo>
                    <a:pt x="1840" y="1944"/>
                    <a:pt x="1840" y="1944"/>
                    <a:pt x="1839" y="1944"/>
                  </a:cubicBezTo>
                  <a:cubicBezTo>
                    <a:pt x="1839" y="1943"/>
                    <a:pt x="1838" y="1943"/>
                    <a:pt x="1838" y="1942"/>
                  </a:cubicBezTo>
                  <a:cubicBezTo>
                    <a:pt x="1834" y="1939"/>
                    <a:pt x="1830" y="1935"/>
                    <a:pt x="1826" y="1931"/>
                  </a:cubicBezTo>
                  <a:cubicBezTo>
                    <a:pt x="1824" y="1929"/>
                    <a:pt x="1821" y="1928"/>
                    <a:pt x="1819" y="1926"/>
                  </a:cubicBezTo>
                  <a:cubicBezTo>
                    <a:pt x="1818" y="1925"/>
                    <a:pt x="1817" y="1925"/>
                    <a:pt x="1815" y="1924"/>
                  </a:cubicBezTo>
                  <a:cubicBezTo>
                    <a:pt x="1815" y="1924"/>
                    <a:pt x="1815" y="1924"/>
                    <a:pt x="1815" y="1924"/>
                  </a:cubicBezTo>
                  <a:cubicBezTo>
                    <a:pt x="1814" y="1923"/>
                    <a:pt x="1814" y="1923"/>
                    <a:pt x="1814" y="1923"/>
                  </a:cubicBezTo>
                  <a:cubicBezTo>
                    <a:pt x="1813" y="1923"/>
                    <a:pt x="1812" y="1922"/>
                    <a:pt x="1812" y="1922"/>
                  </a:cubicBezTo>
                  <a:cubicBezTo>
                    <a:pt x="1811" y="1922"/>
                    <a:pt x="1811" y="1922"/>
                    <a:pt x="1810" y="1921"/>
                  </a:cubicBezTo>
                  <a:cubicBezTo>
                    <a:pt x="1810" y="1921"/>
                    <a:pt x="1810" y="1921"/>
                    <a:pt x="1810" y="1921"/>
                  </a:cubicBezTo>
                  <a:cubicBezTo>
                    <a:pt x="1810" y="1921"/>
                    <a:pt x="1810" y="1921"/>
                    <a:pt x="1810" y="1921"/>
                  </a:cubicBezTo>
                  <a:cubicBezTo>
                    <a:pt x="1810" y="1921"/>
                    <a:pt x="1810" y="1921"/>
                    <a:pt x="1810" y="1921"/>
                  </a:cubicBezTo>
                  <a:cubicBezTo>
                    <a:pt x="1809" y="1921"/>
                    <a:pt x="1809" y="1921"/>
                    <a:pt x="1809" y="1921"/>
                  </a:cubicBezTo>
                  <a:cubicBezTo>
                    <a:pt x="1809" y="1921"/>
                    <a:pt x="1809" y="1921"/>
                    <a:pt x="1809" y="1921"/>
                  </a:cubicBezTo>
                  <a:cubicBezTo>
                    <a:pt x="1808" y="1921"/>
                    <a:pt x="1808" y="1921"/>
                    <a:pt x="1808" y="1921"/>
                  </a:cubicBezTo>
                  <a:cubicBezTo>
                    <a:pt x="1807" y="1920"/>
                    <a:pt x="1805" y="1920"/>
                    <a:pt x="1804" y="1919"/>
                  </a:cubicBezTo>
                  <a:cubicBezTo>
                    <a:pt x="1802" y="1919"/>
                    <a:pt x="1799" y="1918"/>
                    <a:pt x="1797" y="1918"/>
                  </a:cubicBezTo>
                  <a:cubicBezTo>
                    <a:pt x="1792" y="1918"/>
                    <a:pt x="1787" y="1918"/>
                    <a:pt x="1783" y="1918"/>
                  </a:cubicBezTo>
                  <a:cubicBezTo>
                    <a:pt x="1783" y="1918"/>
                    <a:pt x="1782" y="1918"/>
                    <a:pt x="1782" y="1918"/>
                  </a:cubicBezTo>
                  <a:cubicBezTo>
                    <a:pt x="1808" y="1906"/>
                    <a:pt x="1834" y="1905"/>
                    <a:pt x="1877" y="1899"/>
                  </a:cubicBezTo>
                  <a:cubicBezTo>
                    <a:pt x="1894" y="1897"/>
                    <a:pt x="1911" y="1896"/>
                    <a:pt x="1926" y="1896"/>
                  </a:cubicBezTo>
                  <a:cubicBezTo>
                    <a:pt x="1929" y="1897"/>
                    <a:pt x="1931" y="1898"/>
                    <a:pt x="1933" y="1899"/>
                  </a:cubicBezTo>
                  <a:cubicBezTo>
                    <a:pt x="1937" y="1901"/>
                    <a:pt x="1942" y="1904"/>
                    <a:pt x="1946" y="1907"/>
                  </a:cubicBezTo>
                  <a:cubicBezTo>
                    <a:pt x="1951" y="1910"/>
                    <a:pt x="1956" y="1914"/>
                    <a:pt x="1961" y="1918"/>
                  </a:cubicBezTo>
                  <a:cubicBezTo>
                    <a:pt x="1966" y="1922"/>
                    <a:pt x="1971" y="1926"/>
                    <a:pt x="1976" y="1931"/>
                  </a:cubicBezTo>
                  <a:cubicBezTo>
                    <a:pt x="1979" y="1933"/>
                    <a:pt x="1981" y="1936"/>
                    <a:pt x="1984" y="1938"/>
                  </a:cubicBezTo>
                  <a:cubicBezTo>
                    <a:pt x="1987" y="1940"/>
                    <a:pt x="1990" y="1943"/>
                    <a:pt x="1992" y="1945"/>
                  </a:cubicBezTo>
                  <a:cubicBezTo>
                    <a:pt x="1995" y="1948"/>
                    <a:pt x="1998" y="1950"/>
                    <a:pt x="2001" y="1952"/>
                  </a:cubicBezTo>
                  <a:cubicBezTo>
                    <a:pt x="2003" y="1954"/>
                    <a:pt x="2004" y="1955"/>
                    <a:pt x="2006" y="1956"/>
                  </a:cubicBezTo>
                  <a:cubicBezTo>
                    <a:pt x="2006" y="1957"/>
                    <a:pt x="2007" y="1957"/>
                    <a:pt x="2008" y="1958"/>
                  </a:cubicBezTo>
                  <a:cubicBezTo>
                    <a:pt x="2009" y="1959"/>
                    <a:pt x="2009" y="1959"/>
                    <a:pt x="2009" y="1959"/>
                  </a:cubicBezTo>
                  <a:cubicBezTo>
                    <a:pt x="2010" y="1959"/>
                    <a:pt x="2010" y="1959"/>
                    <a:pt x="2010" y="1959"/>
                  </a:cubicBezTo>
                  <a:cubicBezTo>
                    <a:pt x="2010" y="1959"/>
                    <a:pt x="2010" y="1959"/>
                    <a:pt x="2010" y="1959"/>
                  </a:cubicBezTo>
                  <a:cubicBezTo>
                    <a:pt x="2015" y="1963"/>
                    <a:pt x="2015" y="1963"/>
                    <a:pt x="2015" y="1963"/>
                  </a:cubicBezTo>
                  <a:cubicBezTo>
                    <a:pt x="2016" y="1963"/>
                    <a:pt x="2017" y="1964"/>
                    <a:pt x="2017" y="1964"/>
                  </a:cubicBezTo>
                  <a:cubicBezTo>
                    <a:pt x="2020" y="1966"/>
                    <a:pt x="2020" y="1966"/>
                    <a:pt x="2020" y="1966"/>
                  </a:cubicBezTo>
                  <a:cubicBezTo>
                    <a:pt x="2022" y="1967"/>
                    <a:pt x="2022" y="1967"/>
                    <a:pt x="2022" y="1967"/>
                  </a:cubicBezTo>
                  <a:cubicBezTo>
                    <a:pt x="2023" y="1968"/>
                    <a:pt x="2024" y="1968"/>
                    <a:pt x="2025" y="1969"/>
                  </a:cubicBezTo>
                  <a:cubicBezTo>
                    <a:pt x="2026" y="1970"/>
                    <a:pt x="2028" y="1970"/>
                    <a:pt x="2030" y="1971"/>
                  </a:cubicBezTo>
                  <a:cubicBezTo>
                    <a:pt x="2031" y="1972"/>
                    <a:pt x="2033" y="1973"/>
                    <a:pt x="2035" y="1974"/>
                  </a:cubicBezTo>
                  <a:cubicBezTo>
                    <a:pt x="2036" y="1975"/>
                    <a:pt x="2038" y="1976"/>
                    <a:pt x="2040" y="1976"/>
                  </a:cubicBezTo>
                  <a:cubicBezTo>
                    <a:pt x="2043" y="1978"/>
                    <a:pt x="2047" y="1979"/>
                    <a:pt x="2050" y="1981"/>
                  </a:cubicBezTo>
                  <a:cubicBezTo>
                    <a:pt x="2052" y="1981"/>
                    <a:pt x="2053" y="1982"/>
                    <a:pt x="2055" y="1982"/>
                  </a:cubicBezTo>
                  <a:cubicBezTo>
                    <a:pt x="2056" y="1983"/>
                    <a:pt x="2057" y="1983"/>
                    <a:pt x="2057" y="1983"/>
                  </a:cubicBezTo>
                  <a:cubicBezTo>
                    <a:pt x="2058" y="1983"/>
                    <a:pt x="2059" y="1984"/>
                    <a:pt x="2060" y="1984"/>
                  </a:cubicBezTo>
                  <a:cubicBezTo>
                    <a:pt x="2061" y="1985"/>
                    <a:pt x="2063" y="1985"/>
                    <a:pt x="2065" y="1986"/>
                  </a:cubicBezTo>
                  <a:cubicBezTo>
                    <a:pt x="2066" y="1986"/>
                    <a:pt x="2068" y="1986"/>
                    <a:pt x="2070" y="1987"/>
                  </a:cubicBezTo>
                  <a:cubicBezTo>
                    <a:pt x="2071" y="1987"/>
                    <a:pt x="2073" y="1988"/>
                    <a:pt x="2074" y="1988"/>
                  </a:cubicBezTo>
                  <a:cubicBezTo>
                    <a:pt x="2076" y="1988"/>
                    <a:pt x="2077" y="1989"/>
                    <a:pt x="2079" y="1989"/>
                  </a:cubicBezTo>
                  <a:cubicBezTo>
                    <a:pt x="2080" y="1989"/>
                    <a:pt x="2082" y="1989"/>
                    <a:pt x="2083" y="1990"/>
                  </a:cubicBezTo>
                  <a:cubicBezTo>
                    <a:pt x="2085" y="1990"/>
                    <a:pt x="2086" y="1990"/>
                    <a:pt x="2088" y="1990"/>
                  </a:cubicBezTo>
                  <a:cubicBezTo>
                    <a:pt x="2090" y="1991"/>
                    <a:pt x="2093" y="1991"/>
                    <a:pt x="2096" y="1991"/>
                  </a:cubicBezTo>
                  <a:cubicBezTo>
                    <a:pt x="2098" y="1992"/>
                    <a:pt x="2101" y="1992"/>
                    <a:pt x="2103" y="1992"/>
                  </a:cubicBezTo>
                  <a:cubicBezTo>
                    <a:pt x="2105" y="1992"/>
                    <a:pt x="2108" y="1992"/>
                    <a:pt x="2110" y="1992"/>
                  </a:cubicBezTo>
                  <a:cubicBezTo>
                    <a:pt x="2112" y="1992"/>
                    <a:pt x="2113" y="1992"/>
                    <a:pt x="2115" y="1992"/>
                  </a:cubicBezTo>
                  <a:cubicBezTo>
                    <a:pt x="2116" y="1992"/>
                    <a:pt x="2117" y="1992"/>
                    <a:pt x="2117" y="1992"/>
                  </a:cubicBezTo>
                  <a:cubicBezTo>
                    <a:pt x="2118" y="1992"/>
                    <a:pt x="2119" y="1992"/>
                    <a:pt x="2119" y="1992"/>
                  </a:cubicBezTo>
                  <a:cubicBezTo>
                    <a:pt x="2121" y="1992"/>
                    <a:pt x="2122" y="1992"/>
                    <a:pt x="2123" y="1992"/>
                  </a:cubicBezTo>
                  <a:cubicBezTo>
                    <a:pt x="2124" y="1992"/>
                    <a:pt x="2125" y="1992"/>
                    <a:pt x="2125" y="1992"/>
                  </a:cubicBezTo>
                  <a:cubicBezTo>
                    <a:pt x="2125" y="1992"/>
                    <a:pt x="2124" y="1992"/>
                    <a:pt x="2123" y="1991"/>
                  </a:cubicBezTo>
                  <a:cubicBezTo>
                    <a:pt x="2121" y="1991"/>
                    <a:pt x="2118" y="1991"/>
                    <a:pt x="2115" y="1991"/>
                  </a:cubicBezTo>
                  <a:cubicBezTo>
                    <a:pt x="2114" y="1990"/>
                    <a:pt x="2112" y="1990"/>
                    <a:pt x="2110" y="1990"/>
                  </a:cubicBezTo>
                  <a:cubicBezTo>
                    <a:pt x="2108" y="1990"/>
                    <a:pt x="2106" y="1989"/>
                    <a:pt x="2103" y="1989"/>
                  </a:cubicBezTo>
                  <a:cubicBezTo>
                    <a:pt x="2101" y="1989"/>
                    <a:pt x="2099" y="1988"/>
                    <a:pt x="2096" y="1988"/>
                  </a:cubicBezTo>
                  <a:cubicBezTo>
                    <a:pt x="2094" y="1987"/>
                    <a:pt x="2091" y="1987"/>
                    <a:pt x="2088" y="1986"/>
                  </a:cubicBezTo>
                  <a:cubicBezTo>
                    <a:pt x="2086" y="1985"/>
                    <a:pt x="2083" y="1985"/>
                    <a:pt x="2080" y="1984"/>
                  </a:cubicBezTo>
                  <a:cubicBezTo>
                    <a:pt x="2077" y="1983"/>
                    <a:pt x="2074" y="1982"/>
                    <a:pt x="2071" y="1981"/>
                  </a:cubicBezTo>
                  <a:cubicBezTo>
                    <a:pt x="2070" y="1981"/>
                    <a:pt x="2068" y="1980"/>
                    <a:pt x="2067" y="1980"/>
                  </a:cubicBezTo>
                  <a:cubicBezTo>
                    <a:pt x="2065" y="1979"/>
                    <a:pt x="2064" y="1978"/>
                    <a:pt x="2062" y="1978"/>
                  </a:cubicBezTo>
                  <a:cubicBezTo>
                    <a:pt x="2061" y="1978"/>
                    <a:pt x="2060" y="1977"/>
                    <a:pt x="2060" y="1977"/>
                  </a:cubicBezTo>
                  <a:cubicBezTo>
                    <a:pt x="2059" y="1977"/>
                    <a:pt x="2058" y="1976"/>
                    <a:pt x="2057" y="1976"/>
                  </a:cubicBezTo>
                  <a:cubicBezTo>
                    <a:pt x="2056" y="1975"/>
                    <a:pt x="2054" y="1975"/>
                    <a:pt x="2053" y="1974"/>
                  </a:cubicBezTo>
                  <a:cubicBezTo>
                    <a:pt x="2046" y="1971"/>
                    <a:pt x="2040" y="1968"/>
                    <a:pt x="2034" y="1965"/>
                  </a:cubicBezTo>
                  <a:cubicBezTo>
                    <a:pt x="2037" y="1966"/>
                    <a:pt x="2040" y="1966"/>
                    <a:pt x="2043" y="1966"/>
                  </a:cubicBezTo>
                  <a:cubicBezTo>
                    <a:pt x="2044" y="1967"/>
                    <a:pt x="2045" y="1967"/>
                    <a:pt x="2046" y="1967"/>
                  </a:cubicBezTo>
                  <a:cubicBezTo>
                    <a:pt x="2047" y="1967"/>
                    <a:pt x="2047" y="1967"/>
                    <a:pt x="2048" y="1967"/>
                  </a:cubicBezTo>
                  <a:cubicBezTo>
                    <a:pt x="2050" y="1967"/>
                    <a:pt x="2052" y="1967"/>
                    <a:pt x="2053" y="1967"/>
                  </a:cubicBezTo>
                  <a:cubicBezTo>
                    <a:pt x="2055" y="1967"/>
                    <a:pt x="2057" y="1967"/>
                    <a:pt x="2058" y="1967"/>
                  </a:cubicBezTo>
                  <a:cubicBezTo>
                    <a:pt x="2060" y="1967"/>
                    <a:pt x="2062" y="1967"/>
                    <a:pt x="2063" y="1967"/>
                  </a:cubicBezTo>
                  <a:cubicBezTo>
                    <a:pt x="2064" y="1967"/>
                    <a:pt x="2065" y="1967"/>
                    <a:pt x="2066" y="1967"/>
                  </a:cubicBezTo>
                  <a:cubicBezTo>
                    <a:pt x="2067" y="1967"/>
                    <a:pt x="2067" y="1967"/>
                    <a:pt x="2068" y="1967"/>
                  </a:cubicBezTo>
                  <a:cubicBezTo>
                    <a:pt x="2070" y="1967"/>
                    <a:pt x="2072" y="1967"/>
                    <a:pt x="2073" y="1967"/>
                  </a:cubicBezTo>
                  <a:cubicBezTo>
                    <a:pt x="2076" y="1966"/>
                    <a:pt x="2079" y="1966"/>
                    <a:pt x="2082" y="1965"/>
                  </a:cubicBezTo>
                  <a:cubicBezTo>
                    <a:pt x="2083" y="1965"/>
                    <a:pt x="2085" y="1965"/>
                    <a:pt x="2086" y="1965"/>
                  </a:cubicBezTo>
                  <a:cubicBezTo>
                    <a:pt x="2088" y="1965"/>
                    <a:pt x="2089" y="1964"/>
                    <a:pt x="2090" y="1964"/>
                  </a:cubicBezTo>
                  <a:cubicBezTo>
                    <a:pt x="2093" y="1964"/>
                    <a:pt x="2095" y="1963"/>
                    <a:pt x="2097" y="1963"/>
                  </a:cubicBezTo>
                  <a:cubicBezTo>
                    <a:pt x="2099" y="1962"/>
                    <a:pt x="2100" y="1962"/>
                    <a:pt x="2102" y="1961"/>
                  </a:cubicBezTo>
                  <a:cubicBezTo>
                    <a:pt x="2103" y="1961"/>
                    <a:pt x="2104" y="1961"/>
                    <a:pt x="2105" y="1960"/>
                  </a:cubicBezTo>
                  <a:cubicBezTo>
                    <a:pt x="2106" y="1960"/>
                    <a:pt x="2106" y="1960"/>
                    <a:pt x="2106" y="1960"/>
                  </a:cubicBezTo>
                  <a:cubicBezTo>
                    <a:pt x="2106" y="1960"/>
                    <a:pt x="2106" y="1960"/>
                    <a:pt x="2105" y="1960"/>
                  </a:cubicBezTo>
                  <a:cubicBezTo>
                    <a:pt x="2104" y="1960"/>
                    <a:pt x="2103" y="1960"/>
                    <a:pt x="2102" y="1960"/>
                  </a:cubicBezTo>
                  <a:cubicBezTo>
                    <a:pt x="2100" y="1960"/>
                    <a:pt x="2098" y="1960"/>
                    <a:pt x="2096" y="1960"/>
                  </a:cubicBezTo>
                  <a:cubicBezTo>
                    <a:pt x="2094" y="1960"/>
                    <a:pt x="2092" y="1960"/>
                    <a:pt x="2090" y="1960"/>
                  </a:cubicBezTo>
                  <a:cubicBezTo>
                    <a:pt x="2087" y="1960"/>
                    <a:pt x="2084" y="1960"/>
                    <a:pt x="2082" y="1960"/>
                  </a:cubicBezTo>
                  <a:cubicBezTo>
                    <a:pt x="2079" y="1960"/>
                    <a:pt x="2076" y="1960"/>
                    <a:pt x="2073" y="1960"/>
                  </a:cubicBezTo>
                  <a:cubicBezTo>
                    <a:pt x="2070" y="1960"/>
                    <a:pt x="2066" y="1960"/>
                    <a:pt x="2063" y="1960"/>
                  </a:cubicBezTo>
                  <a:cubicBezTo>
                    <a:pt x="2060" y="1960"/>
                    <a:pt x="2057" y="1959"/>
                    <a:pt x="2054" y="1959"/>
                  </a:cubicBezTo>
                  <a:cubicBezTo>
                    <a:pt x="2052" y="1959"/>
                    <a:pt x="2050" y="1959"/>
                    <a:pt x="2049" y="1959"/>
                  </a:cubicBezTo>
                  <a:cubicBezTo>
                    <a:pt x="2048" y="1959"/>
                    <a:pt x="2047" y="1959"/>
                    <a:pt x="2046" y="1959"/>
                  </a:cubicBezTo>
                  <a:cubicBezTo>
                    <a:pt x="2045" y="1959"/>
                    <a:pt x="2045" y="1959"/>
                    <a:pt x="2044" y="1959"/>
                  </a:cubicBezTo>
                  <a:cubicBezTo>
                    <a:pt x="2043" y="1959"/>
                    <a:pt x="2042" y="1959"/>
                    <a:pt x="2042" y="1959"/>
                  </a:cubicBezTo>
                  <a:cubicBezTo>
                    <a:pt x="2041" y="1959"/>
                    <a:pt x="2040" y="1959"/>
                    <a:pt x="2039" y="1959"/>
                  </a:cubicBezTo>
                  <a:cubicBezTo>
                    <a:pt x="2038" y="1958"/>
                    <a:pt x="2036" y="1958"/>
                    <a:pt x="2035" y="1958"/>
                  </a:cubicBezTo>
                  <a:cubicBezTo>
                    <a:pt x="2033" y="1958"/>
                    <a:pt x="2032" y="1958"/>
                    <a:pt x="2030" y="1957"/>
                  </a:cubicBezTo>
                  <a:cubicBezTo>
                    <a:pt x="2029" y="1957"/>
                    <a:pt x="2027" y="1957"/>
                    <a:pt x="2026" y="1957"/>
                  </a:cubicBezTo>
                  <a:cubicBezTo>
                    <a:pt x="2025" y="1957"/>
                    <a:pt x="2023" y="1956"/>
                    <a:pt x="2022" y="1956"/>
                  </a:cubicBezTo>
                  <a:cubicBezTo>
                    <a:pt x="2021" y="1956"/>
                    <a:pt x="2020" y="1956"/>
                    <a:pt x="2019" y="1955"/>
                  </a:cubicBezTo>
                  <a:cubicBezTo>
                    <a:pt x="2015" y="1953"/>
                    <a:pt x="2015" y="1953"/>
                    <a:pt x="2015" y="1953"/>
                  </a:cubicBezTo>
                  <a:cubicBezTo>
                    <a:pt x="2014" y="1952"/>
                    <a:pt x="2014" y="1952"/>
                    <a:pt x="2014" y="1952"/>
                  </a:cubicBezTo>
                  <a:cubicBezTo>
                    <a:pt x="2014" y="1952"/>
                    <a:pt x="2014" y="1952"/>
                    <a:pt x="2014" y="1952"/>
                  </a:cubicBezTo>
                  <a:cubicBezTo>
                    <a:pt x="2013" y="1951"/>
                    <a:pt x="2013" y="1951"/>
                    <a:pt x="2013" y="1951"/>
                  </a:cubicBezTo>
                  <a:cubicBezTo>
                    <a:pt x="2012" y="1951"/>
                    <a:pt x="2011" y="1950"/>
                    <a:pt x="2010" y="1950"/>
                  </a:cubicBezTo>
                  <a:cubicBezTo>
                    <a:pt x="2009" y="1949"/>
                    <a:pt x="2007" y="1947"/>
                    <a:pt x="2006" y="1946"/>
                  </a:cubicBezTo>
                  <a:cubicBezTo>
                    <a:pt x="2003" y="1944"/>
                    <a:pt x="2000" y="1942"/>
                    <a:pt x="1997" y="1939"/>
                  </a:cubicBezTo>
                  <a:cubicBezTo>
                    <a:pt x="1994" y="1937"/>
                    <a:pt x="1992" y="1935"/>
                    <a:pt x="1989" y="1932"/>
                  </a:cubicBezTo>
                  <a:cubicBezTo>
                    <a:pt x="1986" y="1930"/>
                    <a:pt x="1983" y="1928"/>
                    <a:pt x="1981" y="1926"/>
                  </a:cubicBezTo>
                  <a:cubicBezTo>
                    <a:pt x="1975" y="1921"/>
                    <a:pt x="1970" y="1917"/>
                    <a:pt x="1964" y="1913"/>
                  </a:cubicBezTo>
                  <a:cubicBezTo>
                    <a:pt x="1959" y="1909"/>
                    <a:pt x="1954" y="1906"/>
                    <a:pt x="1949" y="1903"/>
                  </a:cubicBezTo>
                  <a:cubicBezTo>
                    <a:pt x="1944" y="1900"/>
                    <a:pt x="1939" y="1898"/>
                    <a:pt x="1935" y="1896"/>
                  </a:cubicBezTo>
                  <a:cubicBezTo>
                    <a:pt x="1934" y="1896"/>
                    <a:pt x="1934" y="1896"/>
                    <a:pt x="1933" y="1896"/>
                  </a:cubicBezTo>
                  <a:cubicBezTo>
                    <a:pt x="1955" y="1896"/>
                    <a:pt x="1974" y="1898"/>
                    <a:pt x="1988" y="1899"/>
                  </a:cubicBezTo>
                  <a:cubicBezTo>
                    <a:pt x="2035" y="1904"/>
                    <a:pt x="2062" y="1920"/>
                    <a:pt x="2085" y="1943"/>
                  </a:cubicBezTo>
                  <a:cubicBezTo>
                    <a:pt x="2075" y="1925"/>
                    <a:pt x="2055" y="1911"/>
                    <a:pt x="2032" y="1902"/>
                  </a:cubicBezTo>
                  <a:cubicBezTo>
                    <a:pt x="2037" y="1902"/>
                    <a:pt x="2043" y="1902"/>
                    <a:pt x="2049" y="1903"/>
                  </a:cubicBezTo>
                  <a:cubicBezTo>
                    <a:pt x="2056" y="1903"/>
                    <a:pt x="2063" y="1903"/>
                    <a:pt x="2070" y="1904"/>
                  </a:cubicBezTo>
                  <a:cubicBezTo>
                    <a:pt x="2076" y="1905"/>
                    <a:pt x="2083" y="1905"/>
                    <a:pt x="2090" y="1906"/>
                  </a:cubicBezTo>
                  <a:cubicBezTo>
                    <a:pt x="2096" y="1907"/>
                    <a:pt x="2103" y="1908"/>
                    <a:pt x="2109" y="1909"/>
                  </a:cubicBezTo>
                  <a:cubicBezTo>
                    <a:pt x="2111" y="1910"/>
                    <a:pt x="2112" y="1910"/>
                    <a:pt x="2114" y="1911"/>
                  </a:cubicBezTo>
                  <a:cubicBezTo>
                    <a:pt x="2114" y="1911"/>
                    <a:pt x="2115" y="1912"/>
                    <a:pt x="2116" y="1913"/>
                  </a:cubicBezTo>
                  <a:cubicBezTo>
                    <a:pt x="2117" y="1913"/>
                    <a:pt x="2118" y="1914"/>
                    <a:pt x="2119" y="1915"/>
                  </a:cubicBezTo>
                  <a:cubicBezTo>
                    <a:pt x="2120" y="1916"/>
                    <a:pt x="2121" y="1917"/>
                    <a:pt x="2122" y="1918"/>
                  </a:cubicBezTo>
                  <a:cubicBezTo>
                    <a:pt x="2123" y="1919"/>
                    <a:pt x="2125" y="1921"/>
                    <a:pt x="2126" y="1922"/>
                  </a:cubicBezTo>
                  <a:cubicBezTo>
                    <a:pt x="2128" y="1924"/>
                    <a:pt x="2131" y="1927"/>
                    <a:pt x="2133" y="1930"/>
                  </a:cubicBezTo>
                  <a:cubicBezTo>
                    <a:pt x="2136" y="1933"/>
                    <a:pt x="2139" y="1936"/>
                    <a:pt x="2141" y="1939"/>
                  </a:cubicBezTo>
                  <a:cubicBezTo>
                    <a:pt x="2143" y="1941"/>
                    <a:pt x="2144" y="1943"/>
                    <a:pt x="2146" y="1944"/>
                  </a:cubicBezTo>
                  <a:cubicBezTo>
                    <a:pt x="2147" y="1946"/>
                    <a:pt x="2149" y="1948"/>
                    <a:pt x="2150" y="1950"/>
                  </a:cubicBezTo>
                  <a:cubicBezTo>
                    <a:pt x="2153" y="1953"/>
                    <a:pt x="2156" y="1957"/>
                    <a:pt x="2159" y="1960"/>
                  </a:cubicBezTo>
                  <a:cubicBezTo>
                    <a:pt x="2161" y="1962"/>
                    <a:pt x="2162" y="1963"/>
                    <a:pt x="2164" y="1965"/>
                  </a:cubicBezTo>
                  <a:cubicBezTo>
                    <a:pt x="2166" y="1967"/>
                    <a:pt x="2168" y="1968"/>
                    <a:pt x="2169" y="1970"/>
                  </a:cubicBezTo>
                  <a:cubicBezTo>
                    <a:pt x="2171" y="1972"/>
                    <a:pt x="2173" y="1973"/>
                    <a:pt x="2175" y="1975"/>
                  </a:cubicBezTo>
                  <a:cubicBezTo>
                    <a:pt x="2176" y="1975"/>
                    <a:pt x="2176" y="1976"/>
                    <a:pt x="2177" y="1977"/>
                  </a:cubicBezTo>
                  <a:cubicBezTo>
                    <a:pt x="2178" y="1977"/>
                    <a:pt x="2179" y="1978"/>
                    <a:pt x="2180" y="1979"/>
                  </a:cubicBezTo>
                  <a:cubicBezTo>
                    <a:pt x="2184" y="1981"/>
                    <a:pt x="2187" y="1984"/>
                    <a:pt x="2191" y="1986"/>
                  </a:cubicBezTo>
                  <a:cubicBezTo>
                    <a:pt x="2195" y="1987"/>
                    <a:pt x="2198" y="1989"/>
                    <a:pt x="2202" y="1990"/>
                  </a:cubicBezTo>
                  <a:cubicBezTo>
                    <a:pt x="2203" y="1991"/>
                    <a:pt x="2205" y="1991"/>
                    <a:pt x="2207" y="1992"/>
                  </a:cubicBezTo>
                  <a:cubicBezTo>
                    <a:pt x="2208" y="1992"/>
                    <a:pt x="2210" y="1992"/>
                    <a:pt x="2211" y="1993"/>
                  </a:cubicBezTo>
                  <a:cubicBezTo>
                    <a:pt x="2213" y="1993"/>
                    <a:pt x="2214" y="1993"/>
                    <a:pt x="2215" y="1993"/>
                  </a:cubicBezTo>
                  <a:cubicBezTo>
                    <a:pt x="2216" y="1993"/>
                    <a:pt x="2218" y="1993"/>
                    <a:pt x="2219" y="1993"/>
                  </a:cubicBezTo>
                  <a:cubicBezTo>
                    <a:pt x="2220" y="1993"/>
                    <a:pt x="2221" y="1993"/>
                    <a:pt x="2221" y="1993"/>
                  </a:cubicBezTo>
                  <a:cubicBezTo>
                    <a:pt x="2222" y="1993"/>
                    <a:pt x="2223" y="1993"/>
                    <a:pt x="2223" y="1993"/>
                  </a:cubicBezTo>
                  <a:cubicBezTo>
                    <a:pt x="2224" y="1993"/>
                    <a:pt x="2225" y="1993"/>
                    <a:pt x="2225" y="1993"/>
                  </a:cubicBezTo>
                  <a:cubicBezTo>
                    <a:pt x="2225" y="1993"/>
                    <a:pt x="2225" y="1993"/>
                    <a:pt x="2223" y="1993"/>
                  </a:cubicBezTo>
                  <a:cubicBezTo>
                    <a:pt x="2222" y="1993"/>
                    <a:pt x="2221" y="1992"/>
                    <a:pt x="2219" y="1992"/>
                  </a:cubicBezTo>
                  <a:cubicBezTo>
                    <a:pt x="2218" y="1991"/>
                    <a:pt x="2217" y="1991"/>
                    <a:pt x="2216" y="1991"/>
                  </a:cubicBezTo>
                  <a:cubicBezTo>
                    <a:pt x="2214" y="1990"/>
                    <a:pt x="2213" y="1990"/>
                    <a:pt x="2212" y="1990"/>
                  </a:cubicBezTo>
                  <a:cubicBezTo>
                    <a:pt x="2211" y="1989"/>
                    <a:pt x="2209" y="1989"/>
                    <a:pt x="2208" y="1988"/>
                  </a:cubicBezTo>
                  <a:cubicBezTo>
                    <a:pt x="2206" y="1987"/>
                    <a:pt x="2205" y="1987"/>
                    <a:pt x="2203" y="1986"/>
                  </a:cubicBezTo>
                  <a:cubicBezTo>
                    <a:pt x="2200" y="1984"/>
                    <a:pt x="2197" y="1983"/>
                    <a:pt x="2194" y="1980"/>
                  </a:cubicBezTo>
                  <a:cubicBezTo>
                    <a:pt x="2191" y="1978"/>
                    <a:pt x="2188" y="1976"/>
                    <a:pt x="2184" y="1973"/>
                  </a:cubicBezTo>
                  <a:cubicBezTo>
                    <a:pt x="2181" y="1970"/>
                    <a:pt x="2178" y="1967"/>
                    <a:pt x="2175" y="1964"/>
                  </a:cubicBezTo>
                  <a:cubicBezTo>
                    <a:pt x="2173" y="1963"/>
                    <a:pt x="2171" y="1961"/>
                    <a:pt x="2170" y="1960"/>
                  </a:cubicBezTo>
                  <a:cubicBezTo>
                    <a:pt x="2168" y="1958"/>
                    <a:pt x="2167" y="1956"/>
                    <a:pt x="2165" y="1955"/>
                  </a:cubicBezTo>
                  <a:cubicBezTo>
                    <a:pt x="2162" y="1951"/>
                    <a:pt x="2159" y="1948"/>
                    <a:pt x="2156" y="1945"/>
                  </a:cubicBezTo>
                  <a:cubicBezTo>
                    <a:pt x="2154" y="1943"/>
                    <a:pt x="2153" y="1941"/>
                    <a:pt x="2151" y="1940"/>
                  </a:cubicBezTo>
                  <a:cubicBezTo>
                    <a:pt x="2150" y="1938"/>
                    <a:pt x="2148" y="1936"/>
                    <a:pt x="2147" y="1935"/>
                  </a:cubicBezTo>
                  <a:cubicBezTo>
                    <a:pt x="2143" y="1932"/>
                    <a:pt x="2140" y="1929"/>
                    <a:pt x="2137" y="1926"/>
                  </a:cubicBezTo>
                  <a:cubicBezTo>
                    <a:pt x="2135" y="1923"/>
                    <a:pt x="2132" y="1921"/>
                    <a:pt x="2129" y="1918"/>
                  </a:cubicBezTo>
                  <a:cubicBezTo>
                    <a:pt x="2127" y="1917"/>
                    <a:pt x="2126" y="1916"/>
                    <a:pt x="2125" y="1915"/>
                  </a:cubicBezTo>
                  <a:cubicBezTo>
                    <a:pt x="2123" y="1915"/>
                    <a:pt x="2122" y="1914"/>
                    <a:pt x="2121" y="1913"/>
                  </a:cubicBezTo>
                  <a:cubicBezTo>
                    <a:pt x="2120" y="1913"/>
                    <a:pt x="2120" y="1912"/>
                    <a:pt x="2119" y="1912"/>
                  </a:cubicBezTo>
                  <a:cubicBezTo>
                    <a:pt x="2122" y="1913"/>
                    <a:pt x="2124" y="1913"/>
                    <a:pt x="2127" y="1914"/>
                  </a:cubicBezTo>
                  <a:cubicBezTo>
                    <a:pt x="2132" y="1916"/>
                    <a:pt x="2137" y="1918"/>
                    <a:pt x="2142" y="1919"/>
                  </a:cubicBezTo>
                  <a:cubicBezTo>
                    <a:pt x="2144" y="1920"/>
                    <a:pt x="2147" y="1921"/>
                    <a:pt x="2149" y="1922"/>
                  </a:cubicBezTo>
                  <a:cubicBezTo>
                    <a:pt x="2151" y="1923"/>
                    <a:pt x="2153" y="1924"/>
                    <a:pt x="2155" y="1925"/>
                  </a:cubicBezTo>
                  <a:cubicBezTo>
                    <a:pt x="2157" y="1926"/>
                    <a:pt x="2158" y="1927"/>
                    <a:pt x="2160" y="1928"/>
                  </a:cubicBezTo>
                  <a:cubicBezTo>
                    <a:pt x="2161" y="1929"/>
                    <a:pt x="2163" y="1930"/>
                    <a:pt x="2164" y="1931"/>
                  </a:cubicBezTo>
                  <a:cubicBezTo>
                    <a:pt x="2167" y="1932"/>
                    <a:pt x="2169" y="1934"/>
                    <a:pt x="2170" y="1934"/>
                  </a:cubicBezTo>
                  <a:cubicBezTo>
                    <a:pt x="2171" y="1935"/>
                    <a:pt x="2172" y="1936"/>
                    <a:pt x="2172" y="1936"/>
                  </a:cubicBezTo>
                  <a:cubicBezTo>
                    <a:pt x="2172" y="1936"/>
                    <a:pt x="2171" y="1935"/>
                    <a:pt x="2170" y="1934"/>
                  </a:cubicBezTo>
                  <a:cubicBezTo>
                    <a:pt x="2170" y="1934"/>
                    <a:pt x="2169" y="1933"/>
                    <a:pt x="2168" y="1932"/>
                  </a:cubicBezTo>
                  <a:cubicBezTo>
                    <a:pt x="2168" y="1932"/>
                    <a:pt x="2167" y="1931"/>
                    <a:pt x="2167" y="1931"/>
                  </a:cubicBezTo>
                  <a:cubicBezTo>
                    <a:pt x="2166" y="1930"/>
                    <a:pt x="2166" y="1930"/>
                    <a:pt x="2165" y="1929"/>
                  </a:cubicBezTo>
                  <a:cubicBezTo>
                    <a:pt x="2164" y="1928"/>
                    <a:pt x="2163" y="1927"/>
                    <a:pt x="2161" y="1926"/>
                  </a:cubicBezTo>
                  <a:cubicBezTo>
                    <a:pt x="2160" y="1925"/>
                    <a:pt x="2158" y="1924"/>
                    <a:pt x="2156" y="1923"/>
                  </a:cubicBezTo>
                  <a:cubicBezTo>
                    <a:pt x="2155" y="1922"/>
                    <a:pt x="2153" y="1920"/>
                    <a:pt x="2151" y="1919"/>
                  </a:cubicBezTo>
                  <a:cubicBezTo>
                    <a:pt x="2149" y="1918"/>
                    <a:pt x="2146" y="1917"/>
                    <a:pt x="2144" y="1915"/>
                  </a:cubicBezTo>
                  <a:cubicBezTo>
                    <a:pt x="2143" y="1915"/>
                    <a:pt x="2142" y="1914"/>
                    <a:pt x="2140" y="1914"/>
                  </a:cubicBezTo>
                  <a:cubicBezTo>
                    <a:pt x="2139" y="1913"/>
                    <a:pt x="2138" y="1912"/>
                    <a:pt x="2137" y="1912"/>
                  </a:cubicBezTo>
                  <a:cubicBezTo>
                    <a:pt x="2134" y="1911"/>
                    <a:pt x="2131" y="1909"/>
                    <a:pt x="2129" y="1908"/>
                  </a:cubicBezTo>
                  <a:cubicBezTo>
                    <a:pt x="2123" y="1906"/>
                    <a:pt x="2117" y="1904"/>
                    <a:pt x="2111" y="1903"/>
                  </a:cubicBezTo>
                  <a:cubicBezTo>
                    <a:pt x="2109" y="1902"/>
                    <a:pt x="2107" y="1902"/>
                    <a:pt x="2106" y="1901"/>
                  </a:cubicBezTo>
                  <a:cubicBezTo>
                    <a:pt x="2104" y="1901"/>
                    <a:pt x="2103" y="1901"/>
                    <a:pt x="2101" y="1900"/>
                  </a:cubicBezTo>
                  <a:cubicBezTo>
                    <a:pt x="2098" y="1900"/>
                    <a:pt x="2094" y="1899"/>
                    <a:pt x="2091" y="1899"/>
                  </a:cubicBezTo>
                  <a:cubicBezTo>
                    <a:pt x="2084" y="1897"/>
                    <a:pt x="2077" y="1897"/>
                    <a:pt x="2070" y="1896"/>
                  </a:cubicBezTo>
                  <a:cubicBezTo>
                    <a:pt x="2063" y="1896"/>
                    <a:pt x="2056" y="1895"/>
                    <a:pt x="2050" y="1895"/>
                  </a:cubicBezTo>
                  <a:cubicBezTo>
                    <a:pt x="2046" y="1895"/>
                    <a:pt x="2043" y="1895"/>
                    <a:pt x="2040" y="1895"/>
                  </a:cubicBezTo>
                  <a:cubicBezTo>
                    <a:pt x="2036" y="1895"/>
                    <a:pt x="2033" y="1895"/>
                    <a:pt x="2030" y="1895"/>
                  </a:cubicBezTo>
                  <a:cubicBezTo>
                    <a:pt x="2023" y="1895"/>
                    <a:pt x="2017" y="1894"/>
                    <a:pt x="2011" y="1894"/>
                  </a:cubicBezTo>
                  <a:cubicBezTo>
                    <a:pt x="2011" y="1894"/>
                    <a:pt x="2011" y="1894"/>
                    <a:pt x="2010" y="1894"/>
                  </a:cubicBezTo>
                  <a:cubicBezTo>
                    <a:pt x="1983" y="1887"/>
                    <a:pt x="1953" y="1883"/>
                    <a:pt x="1924" y="1881"/>
                  </a:cubicBezTo>
                  <a:cubicBezTo>
                    <a:pt x="1928" y="1880"/>
                    <a:pt x="1933" y="1879"/>
                    <a:pt x="1937" y="1878"/>
                  </a:cubicBezTo>
                  <a:cubicBezTo>
                    <a:pt x="1941" y="1877"/>
                    <a:pt x="1944" y="1876"/>
                    <a:pt x="1948" y="1875"/>
                  </a:cubicBezTo>
                  <a:cubicBezTo>
                    <a:pt x="1951" y="1874"/>
                    <a:pt x="1955" y="1873"/>
                    <a:pt x="1959" y="1872"/>
                  </a:cubicBezTo>
                  <a:cubicBezTo>
                    <a:pt x="1966" y="1870"/>
                    <a:pt x="1973" y="1867"/>
                    <a:pt x="1980" y="1866"/>
                  </a:cubicBezTo>
                  <a:cubicBezTo>
                    <a:pt x="1988" y="1864"/>
                    <a:pt x="1995" y="1862"/>
                    <a:pt x="2002" y="1861"/>
                  </a:cubicBezTo>
                  <a:cubicBezTo>
                    <a:pt x="2006" y="1860"/>
                    <a:pt x="2010" y="1860"/>
                    <a:pt x="2013" y="1859"/>
                  </a:cubicBezTo>
                  <a:cubicBezTo>
                    <a:pt x="2015" y="1859"/>
                    <a:pt x="2017" y="1859"/>
                    <a:pt x="2019" y="1858"/>
                  </a:cubicBezTo>
                  <a:cubicBezTo>
                    <a:pt x="2020" y="1858"/>
                    <a:pt x="2022" y="1858"/>
                    <a:pt x="2024" y="1858"/>
                  </a:cubicBezTo>
                  <a:cubicBezTo>
                    <a:pt x="2031" y="1857"/>
                    <a:pt x="2038" y="1857"/>
                    <a:pt x="2044" y="1857"/>
                  </a:cubicBezTo>
                  <a:cubicBezTo>
                    <a:pt x="2051" y="1857"/>
                    <a:pt x="2057" y="1857"/>
                    <a:pt x="2063" y="1857"/>
                  </a:cubicBezTo>
                  <a:cubicBezTo>
                    <a:pt x="2068" y="1858"/>
                    <a:pt x="2073" y="1858"/>
                    <a:pt x="2078" y="1859"/>
                  </a:cubicBezTo>
                  <a:cubicBezTo>
                    <a:pt x="2079" y="1859"/>
                    <a:pt x="2080" y="1859"/>
                    <a:pt x="2081" y="1859"/>
                  </a:cubicBezTo>
                  <a:cubicBezTo>
                    <a:pt x="2082" y="1859"/>
                    <a:pt x="2083" y="1859"/>
                    <a:pt x="2084" y="1860"/>
                  </a:cubicBezTo>
                  <a:cubicBezTo>
                    <a:pt x="2086" y="1860"/>
                    <a:pt x="2088" y="1860"/>
                    <a:pt x="2090" y="1860"/>
                  </a:cubicBezTo>
                  <a:cubicBezTo>
                    <a:pt x="2092" y="1861"/>
                    <a:pt x="2093" y="1861"/>
                    <a:pt x="2094" y="1861"/>
                  </a:cubicBezTo>
                  <a:cubicBezTo>
                    <a:pt x="2096" y="1861"/>
                    <a:pt x="2097" y="1862"/>
                    <a:pt x="2098" y="1862"/>
                  </a:cubicBezTo>
                  <a:cubicBezTo>
                    <a:pt x="2099" y="1862"/>
                    <a:pt x="2100" y="1862"/>
                    <a:pt x="2100" y="1862"/>
                  </a:cubicBezTo>
                  <a:cubicBezTo>
                    <a:pt x="2100" y="1862"/>
                    <a:pt x="2099" y="1862"/>
                    <a:pt x="2098" y="1861"/>
                  </a:cubicBezTo>
                  <a:cubicBezTo>
                    <a:pt x="2097" y="1861"/>
                    <a:pt x="2096" y="1861"/>
                    <a:pt x="2095" y="1860"/>
                  </a:cubicBezTo>
                  <a:cubicBezTo>
                    <a:pt x="2093" y="1860"/>
                    <a:pt x="2092" y="1859"/>
                    <a:pt x="2090" y="1859"/>
                  </a:cubicBezTo>
                  <a:cubicBezTo>
                    <a:pt x="2089" y="1858"/>
                    <a:pt x="2087" y="1858"/>
                    <a:pt x="2085" y="1857"/>
                  </a:cubicBezTo>
                  <a:cubicBezTo>
                    <a:pt x="2084" y="1857"/>
                    <a:pt x="2083" y="1857"/>
                    <a:pt x="2082" y="1857"/>
                  </a:cubicBezTo>
                  <a:cubicBezTo>
                    <a:pt x="2081" y="1856"/>
                    <a:pt x="2080" y="1856"/>
                    <a:pt x="2079" y="1856"/>
                  </a:cubicBezTo>
                  <a:cubicBezTo>
                    <a:pt x="2074" y="1855"/>
                    <a:pt x="2069" y="1854"/>
                    <a:pt x="2063" y="1853"/>
                  </a:cubicBezTo>
                  <a:cubicBezTo>
                    <a:pt x="2057" y="1852"/>
                    <a:pt x="2051" y="1851"/>
                    <a:pt x="2044" y="1851"/>
                  </a:cubicBezTo>
                  <a:cubicBezTo>
                    <a:pt x="2038" y="1851"/>
                    <a:pt x="2031" y="1850"/>
                    <a:pt x="2023" y="1851"/>
                  </a:cubicBezTo>
                  <a:cubicBezTo>
                    <a:pt x="2022" y="1851"/>
                    <a:pt x="2020" y="1851"/>
                    <a:pt x="2018" y="1851"/>
                  </a:cubicBezTo>
                  <a:cubicBezTo>
                    <a:pt x="2016" y="1851"/>
                    <a:pt x="2014" y="1852"/>
                    <a:pt x="2012" y="1852"/>
                  </a:cubicBezTo>
                  <a:cubicBezTo>
                    <a:pt x="2011" y="1852"/>
                    <a:pt x="2009" y="1852"/>
                    <a:pt x="2007" y="1852"/>
                  </a:cubicBezTo>
                  <a:cubicBezTo>
                    <a:pt x="2005" y="1853"/>
                    <a:pt x="2003" y="1853"/>
                    <a:pt x="2001" y="1853"/>
                  </a:cubicBezTo>
                  <a:cubicBezTo>
                    <a:pt x="1994" y="1854"/>
                    <a:pt x="1986" y="1856"/>
                    <a:pt x="1978" y="1858"/>
                  </a:cubicBezTo>
                  <a:cubicBezTo>
                    <a:pt x="1971" y="1860"/>
                    <a:pt x="1964" y="1862"/>
                    <a:pt x="1956" y="1864"/>
                  </a:cubicBezTo>
                  <a:cubicBezTo>
                    <a:pt x="1953" y="1865"/>
                    <a:pt x="1949" y="1867"/>
                    <a:pt x="1946" y="1868"/>
                  </a:cubicBezTo>
                  <a:cubicBezTo>
                    <a:pt x="1942" y="1869"/>
                    <a:pt x="1939" y="1870"/>
                    <a:pt x="1935" y="1871"/>
                  </a:cubicBezTo>
                  <a:cubicBezTo>
                    <a:pt x="1925" y="1874"/>
                    <a:pt x="1915" y="1877"/>
                    <a:pt x="1907" y="1880"/>
                  </a:cubicBezTo>
                  <a:cubicBezTo>
                    <a:pt x="1856" y="1879"/>
                    <a:pt x="1812" y="1883"/>
                    <a:pt x="1800" y="1883"/>
                  </a:cubicBezTo>
                  <a:cubicBezTo>
                    <a:pt x="1802" y="1876"/>
                    <a:pt x="1805" y="1869"/>
                    <a:pt x="1808" y="1862"/>
                  </a:cubicBezTo>
                  <a:cubicBezTo>
                    <a:pt x="1808" y="1862"/>
                    <a:pt x="1809" y="1862"/>
                    <a:pt x="1809" y="1862"/>
                  </a:cubicBezTo>
                  <a:cubicBezTo>
                    <a:pt x="1810" y="1861"/>
                    <a:pt x="1811" y="1860"/>
                    <a:pt x="1812" y="1860"/>
                  </a:cubicBezTo>
                  <a:cubicBezTo>
                    <a:pt x="1813" y="1859"/>
                    <a:pt x="1815" y="1858"/>
                    <a:pt x="1816" y="1857"/>
                  </a:cubicBezTo>
                  <a:cubicBezTo>
                    <a:pt x="1817" y="1856"/>
                    <a:pt x="1819" y="1856"/>
                    <a:pt x="1820" y="1855"/>
                  </a:cubicBezTo>
                  <a:cubicBezTo>
                    <a:pt x="1822" y="1854"/>
                    <a:pt x="1824" y="1853"/>
                    <a:pt x="1825" y="1852"/>
                  </a:cubicBezTo>
                  <a:cubicBezTo>
                    <a:pt x="1826" y="1852"/>
                    <a:pt x="1827" y="1852"/>
                    <a:pt x="1828" y="1851"/>
                  </a:cubicBezTo>
                  <a:cubicBezTo>
                    <a:pt x="1829" y="1851"/>
                    <a:pt x="1830" y="1851"/>
                    <a:pt x="1830" y="1850"/>
                  </a:cubicBezTo>
                  <a:cubicBezTo>
                    <a:pt x="1832" y="1850"/>
                    <a:pt x="1834" y="1849"/>
                    <a:pt x="1836" y="1848"/>
                  </a:cubicBezTo>
                  <a:cubicBezTo>
                    <a:pt x="1837" y="1848"/>
                    <a:pt x="1838" y="1848"/>
                    <a:pt x="1839" y="1847"/>
                  </a:cubicBezTo>
                  <a:cubicBezTo>
                    <a:pt x="1840" y="1847"/>
                    <a:pt x="1841" y="1847"/>
                    <a:pt x="1842" y="1846"/>
                  </a:cubicBezTo>
                  <a:cubicBezTo>
                    <a:pt x="1844" y="1846"/>
                    <a:pt x="1846" y="1845"/>
                    <a:pt x="1848" y="1845"/>
                  </a:cubicBezTo>
                  <a:cubicBezTo>
                    <a:pt x="1852" y="1844"/>
                    <a:pt x="1856" y="1843"/>
                    <a:pt x="1860" y="1842"/>
                  </a:cubicBezTo>
                  <a:cubicBezTo>
                    <a:pt x="1863" y="1841"/>
                    <a:pt x="1863" y="1841"/>
                    <a:pt x="1863" y="1841"/>
                  </a:cubicBezTo>
                  <a:cubicBezTo>
                    <a:pt x="1864" y="1841"/>
                    <a:pt x="1865" y="1841"/>
                    <a:pt x="1867" y="1840"/>
                  </a:cubicBezTo>
                  <a:cubicBezTo>
                    <a:pt x="1868" y="1840"/>
                    <a:pt x="1869" y="1840"/>
                    <a:pt x="1871" y="1839"/>
                  </a:cubicBezTo>
                  <a:cubicBezTo>
                    <a:pt x="1871" y="1839"/>
                    <a:pt x="1871" y="1840"/>
                    <a:pt x="1871" y="1840"/>
                  </a:cubicBezTo>
                  <a:cubicBezTo>
                    <a:pt x="1871" y="1840"/>
                    <a:pt x="1872" y="1840"/>
                    <a:pt x="1873" y="1841"/>
                  </a:cubicBezTo>
                  <a:cubicBezTo>
                    <a:pt x="1873" y="1841"/>
                    <a:pt x="1874" y="1841"/>
                    <a:pt x="1875" y="1842"/>
                  </a:cubicBezTo>
                  <a:cubicBezTo>
                    <a:pt x="1876" y="1842"/>
                    <a:pt x="1876" y="1843"/>
                    <a:pt x="1877" y="1843"/>
                  </a:cubicBezTo>
                  <a:cubicBezTo>
                    <a:pt x="1878" y="1843"/>
                    <a:pt x="1879" y="1844"/>
                    <a:pt x="1880" y="1844"/>
                  </a:cubicBezTo>
                  <a:cubicBezTo>
                    <a:pt x="1881" y="1845"/>
                    <a:pt x="1881" y="1845"/>
                    <a:pt x="1882" y="1845"/>
                  </a:cubicBezTo>
                  <a:cubicBezTo>
                    <a:pt x="1883" y="1846"/>
                    <a:pt x="1884" y="1846"/>
                    <a:pt x="1885" y="1846"/>
                  </a:cubicBezTo>
                  <a:cubicBezTo>
                    <a:pt x="1887" y="1847"/>
                    <a:pt x="1889" y="1847"/>
                    <a:pt x="1891" y="1848"/>
                  </a:cubicBezTo>
                  <a:cubicBezTo>
                    <a:pt x="1894" y="1848"/>
                    <a:pt x="1896" y="1849"/>
                    <a:pt x="1898" y="1849"/>
                  </a:cubicBezTo>
                  <a:cubicBezTo>
                    <a:pt x="1900" y="1849"/>
                    <a:pt x="1902" y="1849"/>
                    <a:pt x="1905" y="1849"/>
                  </a:cubicBezTo>
                  <a:cubicBezTo>
                    <a:pt x="1907" y="1850"/>
                    <a:pt x="1909" y="1849"/>
                    <a:pt x="1911" y="1849"/>
                  </a:cubicBezTo>
                  <a:cubicBezTo>
                    <a:pt x="1912" y="1849"/>
                    <a:pt x="1913" y="1849"/>
                    <a:pt x="1914" y="1849"/>
                  </a:cubicBezTo>
                  <a:cubicBezTo>
                    <a:pt x="1915" y="1849"/>
                    <a:pt x="1916" y="1849"/>
                    <a:pt x="1917" y="1849"/>
                  </a:cubicBezTo>
                  <a:cubicBezTo>
                    <a:pt x="1918" y="1849"/>
                    <a:pt x="1919" y="1848"/>
                    <a:pt x="1920" y="1848"/>
                  </a:cubicBezTo>
                  <a:cubicBezTo>
                    <a:pt x="1920" y="1848"/>
                    <a:pt x="1921" y="1848"/>
                    <a:pt x="1922" y="1848"/>
                  </a:cubicBezTo>
                  <a:cubicBezTo>
                    <a:pt x="1923" y="1847"/>
                    <a:pt x="1924" y="1847"/>
                    <a:pt x="1924" y="1847"/>
                  </a:cubicBezTo>
                  <a:cubicBezTo>
                    <a:pt x="1925" y="1847"/>
                    <a:pt x="1926" y="1847"/>
                    <a:pt x="1926" y="1846"/>
                  </a:cubicBezTo>
                  <a:cubicBezTo>
                    <a:pt x="1928" y="1846"/>
                    <a:pt x="1929" y="1845"/>
                    <a:pt x="1930" y="1845"/>
                  </a:cubicBezTo>
                  <a:cubicBezTo>
                    <a:pt x="1931" y="1845"/>
                    <a:pt x="1931" y="1844"/>
                    <a:pt x="1932" y="1844"/>
                  </a:cubicBezTo>
                  <a:cubicBezTo>
                    <a:pt x="1932" y="1844"/>
                    <a:pt x="1932" y="1844"/>
                    <a:pt x="1932" y="1844"/>
                  </a:cubicBezTo>
                  <a:cubicBezTo>
                    <a:pt x="1932" y="1844"/>
                    <a:pt x="1932" y="1844"/>
                    <a:pt x="1932" y="1844"/>
                  </a:cubicBezTo>
                  <a:cubicBezTo>
                    <a:pt x="1931" y="1844"/>
                    <a:pt x="1930" y="1844"/>
                    <a:pt x="1929" y="1844"/>
                  </a:cubicBezTo>
                  <a:cubicBezTo>
                    <a:pt x="1928" y="1843"/>
                    <a:pt x="1927" y="1843"/>
                    <a:pt x="1926" y="1843"/>
                  </a:cubicBezTo>
                  <a:cubicBezTo>
                    <a:pt x="1925" y="1843"/>
                    <a:pt x="1925" y="1843"/>
                    <a:pt x="1924" y="1843"/>
                  </a:cubicBezTo>
                  <a:cubicBezTo>
                    <a:pt x="1923" y="1843"/>
                    <a:pt x="1922" y="1843"/>
                    <a:pt x="1922" y="1843"/>
                  </a:cubicBezTo>
                  <a:cubicBezTo>
                    <a:pt x="1920" y="1843"/>
                    <a:pt x="1918" y="1843"/>
                    <a:pt x="1917" y="1843"/>
                  </a:cubicBezTo>
                  <a:cubicBezTo>
                    <a:pt x="1916" y="1843"/>
                    <a:pt x="1915" y="1843"/>
                    <a:pt x="1914" y="1843"/>
                  </a:cubicBezTo>
                  <a:cubicBezTo>
                    <a:pt x="1913" y="1842"/>
                    <a:pt x="1912" y="1842"/>
                    <a:pt x="1911" y="1842"/>
                  </a:cubicBezTo>
                  <a:cubicBezTo>
                    <a:pt x="1910" y="1842"/>
                    <a:pt x="1909" y="1842"/>
                    <a:pt x="1908" y="1842"/>
                  </a:cubicBezTo>
                  <a:cubicBezTo>
                    <a:pt x="1907" y="1842"/>
                    <a:pt x="1906" y="1842"/>
                    <a:pt x="1905" y="1842"/>
                  </a:cubicBezTo>
                  <a:cubicBezTo>
                    <a:pt x="1903" y="1842"/>
                    <a:pt x="1901" y="1841"/>
                    <a:pt x="1899" y="1841"/>
                  </a:cubicBezTo>
                  <a:cubicBezTo>
                    <a:pt x="1897" y="1841"/>
                    <a:pt x="1895" y="1841"/>
                    <a:pt x="1893" y="1840"/>
                  </a:cubicBezTo>
                  <a:cubicBezTo>
                    <a:pt x="1892" y="1840"/>
                    <a:pt x="1891" y="1840"/>
                    <a:pt x="1890" y="1840"/>
                  </a:cubicBezTo>
                  <a:cubicBezTo>
                    <a:pt x="1889" y="1840"/>
                    <a:pt x="1888" y="1840"/>
                    <a:pt x="1887" y="1839"/>
                  </a:cubicBezTo>
                  <a:cubicBezTo>
                    <a:pt x="1886" y="1839"/>
                    <a:pt x="1885" y="1839"/>
                    <a:pt x="1884" y="1839"/>
                  </a:cubicBezTo>
                  <a:cubicBezTo>
                    <a:pt x="1884" y="1839"/>
                    <a:pt x="1883" y="1839"/>
                    <a:pt x="1883" y="1839"/>
                  </a:cubicBezTo>
                  <a:cubicBezTo>
                    <a:pt x="1882" y="1839"/>
                    <a:pt x="1882" y="1839"/>
                    <a:pt x="1881" y="1839"/>
                  </a:cubicBezTo>
                  <a:cubicBezTo>
                    <a:pt x="1880" y="1838"/>
                    <a:pt x="1879" y="1838"/>
                    <a:pt x="1878" y="1838"/>
                  </a:cubicBezTo>
                  <a:cubicBezTo>
                    <a:pt x="1880" y="1837"/>
                    <a:pt x="1883" y="1837"/>
                    <a:pt x="1885" y="1836"/>
                  </a:cubicBezTo>
                  <a:cubicBezTo>
                    <a:pt x="1893" y="1835"/>
                    <a:pt x="1901" y="1833"/>
                    <a:pt x="1907" y="1832"/>
                  </a:cubicBezTo>
                  <a:cubicBezTo>
                    <a:pt x="1910" y="1831"/>
                    <a:pt x="1913" y="1831"/>
                    <a:pt x="1916" y="1830"/>
                  </a:cubicBezTo>
                  <a:cubicBezTo>
                    <a:pt x="1918" y="1829"/>
                    <a:pt x="1921" y="1829"/>
                    <a:pt x="1922" y="1829"/>
                  </a:cubicBezTo>
                  <a:cubicBezTo>
                    <a:pt x="1924" y="1828"/>
                    <a:pt x="1926" y="1828"/>
                    <a:pt x="1927" y="1828"/>
                  </a:cubicBezTo>
                  <a:cubicBezTo>
                    <a:pt x="1928" y="1827"/>
                    <a:pt x="1928" y="1827"/>
                    <a:pt x="1928" y="1827"/>
                  </a:cubicBezTo>
                  <a:cubicBezTo>
                    <a:pt x="1928" y="1827"/>
                    <a:pt x="1928" y="1827"/>
                    <a:pt x="1927" y="1827"/>
                  </a:cubicBezTo>
                  <a:cubicBezTo>
                    <a:pt x="1926" y="1827"/>
                    <a:pt x="1924" y="1827"/>
                    <a:pt x="1922" y="1827"/>
                  </a:cubicBezTo>
                  <a:cubicBezTo>
                    <a:pt x="1920" y="1827"/>
                    <a:pt x="1918" y="1827"/>
                    <a:pt x="1915" y="1827"/>
                  </a:cubicBezTo>
                  <a:cubicBezTo>
                    <a:pt x="1913" y="1827"/>
                    <a:pt x="1910" y="1827"/>
                    <a:pt x="1906" y="1827"/>
                  </a:cubicBezTo>
                  <a:cubicBezTo>
                    <a:pt x="1900" y="1828"/>
                    <a:pt x="1892" y="1828"/>
                    <a:pt x="1884" y="1829"/>
                  </a:cubicBezTo>
                  <a:cubicBezTo>
                    <a:pt x="1880" y="1830"/>
                    <a:pt x="1876" y="1831"/>
                    <a:pt x="1871" y="1831"/>
                  </a:cubicBezTo>
                  <a:cubicBezTo>
                    <a:pt x="1869" y="1832"/>
                    <a:pt x="1867" y="1832"/>
                    <a:pt x="1865" y="1833"/>
                  </a:cubicBezTo>
                  <a:cubicBezTo>
                    <a:pt x="1864" y="1833"/>
                    <a:pt x="1863" y="1833"/>
                    <a:pt x="1862" y="1833"/>
                  </a:cubicBezTo>
                  <a:cubicBezTo>
                    <a:pt x="1858" y="1834"/>
                    <a:pt x="1858" y="1834"/>
                    <a:pt x="1858" y="1834"/>
                  </a:cubicBezTo>
                  <a:cubicBezTo>
                    <a:pt x="1856" y="1834"/>
                    <a:pt x="1854" y="1835"/>
                    <a:pt x="1852" y="1836"/>
                  </a:cubicBezTo>
                  <a:cubicBezTo>
                    <a:pt x="1850" y="1836"/>
                    <a:pt x="1848" y="1837"/>
                    <a:pt x="1846" y="1837"/>
                  </a:cubicBezTo>
                  <a:cubicBezTo>
                    <a:pt x="1841" y="1839"/>
                    <a:pt x="1837" y="1840"/>
                    <a:pt x="1833" y="1842"/>
                  </a:cubicBezTo>
                  <a:cubicBezTo>
                    <a:pt x="1832" y="1843"/>
                    <a:pt x="1830" y="1843"/>
                    <a:pt x="1828" y="1844"/>
                  </a:cubicBezTo>
                  <a:cubicBezTo>
                    <a:pt x="1826" y="1845"/>
                    <a:pt x="1824" y="1846"/>
                    <a:pt x="1823" y="1847"/>
                  </a:cubicBezTo>
                  <a:cubicBezTo>
                    <a:pt x="1822" y="1848"/>
                    <a:pt x="1821" y="1848"/>
                    <a:pt x="1820" y="1849"/>
                  </a:cubicBezTo>
                  <a:cubicBezTo>
                    <a:pt x="1819" y="1849"/>
                    <a:pt x="1819" y="1850"/>
                    <a:pt x="1818" y="1850"/>
                  </a:cubicBezTo>
                  <a:cubicBezTo>
                    <a:pt x="1816" y="1851"/>
                    <a:pt x="1815" y="1852"/>
                    <a:pt x="1814" y="1853"/>
                  </a:cubicBezTo>
                  <a:cubicBezTo>
                    <a:pt x="1813" y="1854"/>
                    <a:pt x="1813" y="1854"/>
                    <a:pt x="1812" y="1854"/>
                  </a:cubicBezTo>
                  <a:cubicBezTo>
                    <a:pt x="1814" y="1851"/>
                    <a:pt x="1816" y="1849"/>
                    <a:pt x="1817" y="1846"/>
                  </a:cubicBezTo>
                  <a:cubicBezTo>
                    <a:pt x="1818" y="1845"/>
                    <a:pt x="1820" y="1844"/>
                    <a:pt x="1821" y="1843"/>
                  </a:cubicBezTo>
                  <a:cubicBezTo>
                    <a:pt x="1824" y="1839"/>
                    <a:pt x="1827" y="1836"/>
                    <a:pt x="1830" y="1833"/>
                  </a:cubicBezTo>
                  <a:cubicBezTo>
                    <a:pt x="1834" y="1830"/>
                    <a:pt x="1837" y="1828"/>
                    <a:pt x="1841" y="1825"/>
                  </a:cubicBezTo>
                  <a:cubicBezTo>
                    <a:pt x="1842" y="1824"/>
                    <a:pt x="1842" y="1824"/>
                    <a:pt x="1842" y="1824"/>
                  </a:cubicBezTo>
                  <a:cubicBezTo>
                    <a:pt x="1844" y="1823"/>
                    <a:pt x="1844" y="1823"/>
                    <a:pt x="1844" y="1823"/>
                  </a:cubicBezTo>
                  <a:cubicBezTo>
                    <a:pt x="1845" y="1823"/>
                    <a:pt x="1845" y="1822"/>
                    <a:pt x="1846" y="1821"/>
                  </a:cubicBezTo>
                  <a:cubicBezTo>
                    <a:pt x="1848" y="1821"/>
                    <a:pt x="1848" y="1821"/>
                    <a:pt x="1848" y="1821"/>
                  </a:cubicBezTo>
                  <a:cubicBezTo>
                    <a:pt x="1849" y="1820"/>
                    <a:pt x="1849" y="1820"/>
                    <a:pt x="1849" y="1820"/>
                  </a:cubicBezTo>
                  <a:cubicBezTo>
                    <a:pt x="1849" y="1820"/>
                    <a:pt x="1849" y="1820"/>
                    <a:pt x="1849" y="1820"/>
                  </a:cubicBezTo>
                  <a:cubicBezTo>
                    <a:pt x="1849" y="1820"/>
                    <a:pt x="1849" y="1820"/>
                    <a:pt x="1849" y="1820"/>
                  </a:cubicBezTo>
                  <a:cubicBezTo>
                    <a:pt x="1849" y="1820"/>
                    <a:pt x="1849" y="1820"/>
                    <a:pt x="1849" y="1820"/>
                  </a:cubicBezTo>
                  <a:cubicBezTo>
                    <a:pt x="1849" y="1820"/>
                    <a:pt x="1849" y="1820"/>
                    <a:pt x="1849" y="1820"/>
                  </a:cubicBezTo>
                  <a:cubicBezTo>
                    <a:pt x="1850" y="1819"/>
                    <a:pt x="1851" y="1819"/>
                    <a:pt x="1852" y="1818"/>
                  </a:cubicBezTo>
                  <a:cubicBezTo>
                    <a:pt x="1855" y="1817"/>
                    <a:pt x="1855" y="1817"/>
                    <a:pt x="1855" y="1817"/>
                  </a:cubicBezTo>
                  <a:cubicBezTo>
                    <a:pt x="1858" y="1815"/>
                    <a:pt x="1858" y="1815"/>
                    <a:pt x="1858" y="1815"/>
                  </a:cubicBezTo>
                  <a:cubicBezTo>
                    <a:pt x="1861" y="1814"/>
                    <a:pt x="1861" y="1814"/>
                    <a:pt x="1861" y="1814"/>
                  </a:cubicBezTo>
                  <a:cubicBezTo>
                    <a:pt x="1864" y="1812"/>
                    <a:pt x="1864" y="1812"/>
                    <a:pt x="1864" y="1812"/>
                  </a:cubicBezTo>
                  <a:cubicBezTo>
                    <a:pt x="1869" y="1811"/>
                    <a:pt x="1873" y="1809"/>
                    <a:pt x="1877" y="1808"/>
                  </a:cubicBezTo>
                  <a:cubicBezTo>
                    <a:pt x="1882" y="1807"/>
                    <a:pt x="1886" y="1806"/>
                    <a:pt x="1890" y="1805"/>
                  </a:cubicBezTo>
                  <a:cubicBezTo>
                    <a:pt x="1895" y="1803"/>
                    <a:pt x="1899" y="1802"/>
                    <a:pt x="1903" y="1801"/>
                  </a:cubicBezTo>
                  <a:cubicBezTo>
                    <a:pt x="1912" y="1799"/>
                    <a:pt x="1920" y="1797"/>
                    <a:pt x="1928" y="1796"/>
                  </a:cubicBezTo>
                  <a:cubicBezTo>
                    <a:pt x="1929" y="1795"/>
                    <a:pt x="1931" y="1795"/>
                    <a:pt x="1933" y="1795"/>
                  </a:cubicBezTo>
                  <a:cubicBezTo>
                    <a:pt x="1935" y="1794"/>
                    <a:pt x="1937" y="1794"/>
                    <a:pt x="1939" y="1794"/>
                  </a:cubicBezTo>
                  <a:cubicBezTo>
                    <a:pt x="1941" y="1793"/>
                    <a:pt x="1942" y="1793"/>
                    <a:pt x="1944" y="1793"/>
                  </a:cubicBezTo>
                  <a:cubicBezTo>
                    <a:pt x="1946" y="1792"/>
                    <a:pt x="1948" y="1792"/>
                    <a:pt x="1950" y="1792"/>
                  </a:cubicBezTo>
                  <a:cubicBezTo>
                    <a:pt x="1956" y="1791"/>
                    <a:pt x="1963" y="1790"/>
                    <a:pt x="1968" y="1790"/>
                  </a:cubicBezTo>
                  <a:cubicBezTo>
                    <a:pt x="1970" y="1790"/>
                    <a:pt x="1971" y="1790"/>
                    <a:pt x="1972" y="1790"/>
                  </a:cubicBezTo>
                  <a:cubicBezTo>
                    <a:pt x="1974" y="1790"/>
                    <a:pt x="1975" y="1790"/>
                    <a:pt x="1976" y="1790"/>
                  </a:cubicBezTo>
                  <a:cubicBezTo>
                    <a:pt x="1979" y="1790"/>
                    <a:pt x="1981" y="1790"/>
                    <a:pt x="1983" y="1790"/>
                  </a:cubicBezTo>
                  <a:cubicBezTo>
                    <a:pt x="1987" y="1791"/>
                    <a:pt x="1990" y="1791"/>
                    <a:pt x="1992" y="1791"/>
                  </a:cubicBezTo>
                  <a:cubicBezTo>
                    <a:pt x="1994" y="1792"/>
                    <a:pt x="1996" y="1792"/>
                    <a:pt x="1996" y="1792"/>
                  </a:cubicBezTo>
                  <a:cubicBezTo>
                    <a:pt x="1996" y="1792"/>
                    <a:pt x="1994" y="1792"/>
                    <a:pt x="1992" y="1791"/>
                  </a:cubicBezTo>
                  <a:cubicBezTo>
                    <a:pt x="1991" y="1791"/>
                    <a:pt x="1990" y="1790"/>
                    <a:pt x="1988" y="1790"/>
                  </a:cubicBezTo>
                  <a:cubicBezTo>
                    <a:pt x="1987" y="1790"/>
                    <a:pt x="1985" y="1789"/>
                    <a:pt x="1983" y="1789"/>
                  </a:cubicBezTo>
                  <a:cubicBezTo>
                    <a:pt x="1981" y="1789"/>
                    <a:pt x="1979" y="1788"/>
                    <a:pt x="1976" y="1788"/>
                  </a:cubicBezTo>
                  <a:cubicBezTo>
                    <a:pt x="1975" y="1788"/>
                    <a:pt x="1974" y="1788"/>
                    <a:pt x="1972" y="1787"/>
                  </a:cubicBezTo>
                  <a:cubicBezTo>
                    <a:pt x="1971" y="1787"/>
                    <a:pt x="1970" y="1787"/>
                    <a:pt x="1968" y="1787"/>
                  </a:cubicBezTo>
                  <a:cubicBezTo>
                    <a:pt x="1967" y="1787"/>
                    <a:pt x="1965" y="1787"/>
                    <a:pt x="1964" y="1787"/>
                  </a:cubicBezTo>
                  <a:cubicBezTo>
                    <a:pt x="1962" y="1787"/>
                    <a:pt x="1961" y="1787"/>
                    <a:pt x="1959" y="1787"/>
                  </a:cubicBezTo>
                  <a:cubicBezTo>
                    <a:pt x="1958" y="1787"/>
                    <a:pt x="1956" y="1787"/>
                    <a:pt x="1954" y="1787"/>
                  </a:cubicBezTo>
                  <a:cubicBezTo>
                    <a:pt x="1953" y="1787"/>
                    <a:pt x="1951" y="1787"/>
                    <a:pt x="1949" y="1787"/>
                  </a:cubicBezTo>
                  <a:cubicBezTo>
                    <a:pt x="1947" y="1787"/>
                    <a:pt x="1945" y="1788"/>
                    <a:pt x="1944" y="1788"/>
                  </a:cubicBezTo>
                  <a:cubicBezTo>
                    <a:pt x="1942" y="1788"/>
                    <a:pt x="1940" y="1788"/>
                    <a:pt x="1938" y="1788"/>
                  </a:cubicBezTo>
                  <a:cubicBezTo>
                    <a:pt x="1934" y="1789"/>
                    <a:pt x="1930" y="1789"/>
                    <a:pt x="1926" y="1790"/>
                  </a:cubicBezTo>
                  <a:cubicBezTo>
                    <a:pt x="1918" y="1791"/>
                    <a:pt x="1910" y="1793"/>
                    <a:pt x="1902" y="1795"/>
                  </a:cubicBezTo>
                  <a:cubicBezTo>
                    <a:pt x="1897" y="1795"/>
                    <a:pt x="1893" y="1796"/>
                    <a:pt x="1889" y="1797"/>
                  </a:cubicBezTo>
                  <a:cubicBezTo>
                    <a:pt x="1884" y="1798"/>
                    <a:pt x="1880" y="1799"/>
                    <a:pt x="1875" y="1801"/>
                  </a:cubicBezTo>
                  <a:cubicBezTo>
                    <a:pt x="1871" y="1802"/>
                    <a:pt x="1866" y="1803"/>
                    <a:pt x="1862" y="1805"/>
                  </a:cubicBezTo>
                  <a:cubicBezTo>
                    <a:pt x="1858" y="1806"/>
                    <a:pt x="1858" y="1806"/>
                    <a:pt x="1858" y="1806"/>
                  </a:cubicBezTo>
                  <a:cubicBezTo>
                    <a:pt x="1855" y="1808"/>
                    <a:pt x="1855" y="1808"/>
                    <a:pt x="1855" y="1808"/>
                  </a:cubicBezTo>
                  <a:cubicBezTo>
                    <a:pt x="1852" y="1809"/>
                    <a:pt x="1852" y="1809"/>
                    <a:pt x="1852" y="1809"/>
                  </a:cubicBezTo>
                  <a:cubicBezTo>
                    <a:pt x="1848" y="1811"/>
                    <a:pt x="1848" y="1811"/>
                    <a:pt x="1848" y="1811"/>
                  </a:cubicBezTo>
                  <a:cubicBezTo>
                    <a:pt x="1847" y="1812"/>
                    <a:pt x="1846" y="1812"/>
                    <a:pt x="1845" y="1813"/>
                  </a:cubicBezTo>
                  <a:cubicBezTo>
                    <a:pt x="1845" y="1813"/>
                    <a:pt x="1845" y="1813"/>
                    <a:pt x="1845" y="1813"/>
                  </a:cubicBezTo>
                  <a:cubicBezTo>
                    <a:pt x="1845" y="1813"/>
                    <a:pt x="1845" y="1813"/>
                    <a:pt x="1845" y="1813"/>
                  </a:cubicBezTo>
                  <a:cubicBezTo>
                    <a:pt x="1845" y="1813"/>
                    <a:pt x="1845" y="1813"/>
                    <a:pt x="1845" y="1813"/>
                  </a:cubicBezTo>
                  <a:cubicBezTo>
                    <a:pt x="1844" y="1814"/>
                    <a:pt x="1844" y="1814"/>
                    <a:pt x="1844" y="1814"/>
                  </a:cubicBezTo>
                  <a:cubicBezTo>
                    <a:pt x="1842" y="1815"/>
                    <a:pt x="1842" y="1815"/>
                    <a:pt x="1842" y="1815"/>
                  </a:cubicBezTo>
                  <a:cubicBezTo>
                    <a:pt x="1841" y="1815"/>
                    <a:pt x="1840" y="1816"/>
                    <a:pt x="1839" y="1817"/>
                  </a:cubicBezTo>
                  <a:cubicBezTo>
                    <a:pt x="1838" y="1818"/>
                    <a:pt x="1838" y="1818"/>
                    <a:pt x="1838" y="1818"/>
                  </a:cubicBezTo>
                  <a:cubicBezTo>
                    <a:pt x="1836" y="1819"/>
                    <a:pt x="1836" y="1819"/>
                    <a:pt x="1836" y="1819"/>
                  </a:cubicBezTo>
                  <a:cubicBezTo>
                    <a:pt x="1834" y="1820"/>
                    <a:pt x="1832" y="1822"/>
                    <a:pt x="1830" y="1824"/>
                  </a:cubicBezTo>
                  <a:cubicBezTo>
                    <a:pt x="1822" y="1826"/>
                    <a:pt x="1816" y="1829"/>
                    <a:pt x="1810" y="1833"/>
                  </a:cubicBezTo>
                  <a:cubicBezTo>
                    <a:pt x="1810" y="1833"/>
                    <a:pt x="1811" y="1832"/>
                    <a:pt x="1811" y="1831"/>
                  </a:cubicBezTo>
                  <a:cubicBezTo>
                    <a:pt x="1813" y="1829"/>
                    <a:pt x="1814" y="1827"/>
                    <a:pt x="1816" y="1824"/>
                  </a:cubicBezTo>
                  <a:cubicBezTo>
                    <a:pt x="1818" y="1822"/>
                    <a:pt x="1820" y="1819"/>
                    <a:pt x="1822" y="1817"/>
                  </a:cubicBezTo>
                  <a:cubicBezTo>
                    <a:pt x="1824" y="1814"/>
                    <a:pt x="1826" y="1812"/>
                    <a:pt x="1828" y="1810"/>
                  </a:cubicBezTo>
                  <a:cubicBezTo>
                    <a:pt x="1831" y="1807"/>
                    <a:pt x="1833" y="1805"/>
                    <a:pt x="1836" y="1803"/>
                  </a:cubicBezTo>
                  <a:cubicBezTo>
                    <a:pt x="1838" y="1801"/>
                    <a:pt x="1841" y="1799"/>
                    <a:pt x="1843" y="1797"/>
                  </a:cubicBezTo>
                  <a:cubicBezTo>
                    <a:pt x="1846" y="1796"/>
                    <a:pt x="1848" y="1794"/>
                    <a:pt x="1850" y="1793"/>
                  </a:cubicBezTo>
                  <a:cubicBezTo>
                    <a:pt x="1853" y="1791"/>
                    <a:pt x="1855" y="1790"/>
                    <a:pt x="1858" y="1789"/>
                  </a:cubicBezTo>
                  <a:cubicBezTo>
                    <a:pt x="1859" y="1788"/>
                    <a:pt x="1860" y="1788"/>
                    <a:pt x="1861" y="1787"/>
                  </a:cubicBezTo>
                  <a:cubicBezTo>
                    <a:pt x="1862" y="1787"/>
                    <a:pt x="1863" y="1786"/>
                    <a:pt x="1864" y="1786"/>
                  </a:cubicBezTo>
                  <a:cubicBezTo>
                    <a:pt x="1865" y="1785"/>
                    <a:pt x="1866" y="1785"/>
                    <a:pt x="1866" y="1785"/>
                  </a:cubicBezTo>
                  <a:cubicBezTo>
                    <a:pt x="1867" y="1784"/>
                    <a:pt x="1868" y="1784"/>
                    <a:pt x="1869" y="1784"/>
                  </a:cubicBezTo>
                  <a:cubicBezTo>
                    <a:pt x="1870" y="1783"/>
                    <a:pt x="1871" y="1783"/>
                    <a:pt x="1872" y="1783"/>
                  </a:cubicBezTo>
                  <a:cubicBezTo>
                    <a:pt x="1873" y="1782"/>
                    <a:pt x="1873" y="1782"/>
                    <a:pt x="1873" y="1782"/>
                  </a:cubicBezTo>
                  <a:cubicBezTo>
                    <a:pt x="1873" y="1782"/>
                    <a:pt x="1873" y="1782"/>
                    <a:pt x="1872" y="1782"/>
                  </a:cubicBezTo>
                  <a:cubicBezTo>
                    <a:pt x="1871" y="1782"/>
                    <a:pt x="1870" y="1782"/>
                    <a:pt x="1868" y="1782"/>
                  </a:cubicBezTo>
                  <a:cubicBezTo>
                    <a:pt x="1868" y="1782"/>
                    <a:pt x="1867" y="1782"/>
                    <a:pt x="1866" y="1783"/>
                  </a:cubicBezTo>
                  <a:cubicBezTo>
                    <a:pt x="1865" y="1783"/>
                    <a:pt x="1864" y="1783"/>
                    <a:pt x="1863" y="1783"/>
                  </a:cubicBezTo>
                  <a:cubicBezTo>
                    <a:pt x="1862" y="1783"/>
                    <a:pt x="1861" y="1783"/>
                    <a:pt x="1860" y="1784"/>
                  </a:cubicBezTo>
                  <a:cubicBezTo>
                    <a:pt x="1858" y="1784"/>
                    <a:pt x="1857" y="1784"/>
                    <a:pt x="1856" y="1784"/>
                  </a:cubicBezTo>
                  <a:cubicBezTo>
                    <a:pt x="1855" y="1785"/>
                    <a:pt x="1853" y="1785"/>
                    <a:pt x="1852" y="1786"/>
                  </a:cubicBezTo>
                  <a:cubicBezTo>
                    <a:pt x="1851" y="1786"/>
                    <a:pt x="1849" y="1787"/>
                    <a:pt x="1848" y="1787"/>
                  </a:cubicBezTo>
                  <a:cubicBezTo>
                    <a:pt x="1845" y="1788"/>
                    <a:pt x="1842" y="1790"/>
                    <a:pt x="1839" y="1791"/>
                  </a:cubicBezTo>
                  <a:cubicBezTo>
                    <a:pt x="1838" y="1792"/>
                    <a:pt x="1836" y="1793"/>
                    <a:pt x="1835" y="1794"/>
                  </a:cubicBezTo>
                  <a:cubicBezTo>
                    <a:pt x="1834" y="1795"/>
                    <a:pt x="1832" y="1796"/>
                    <a:pt x="1831" y="1797"/>
                  </a:cubicBezTo>
                  <a:cubicBezTo>
                    <a:pt x="1828" y="1799"/>
                    <a:pt x="1825" y="1801"/>
                    <a:pt x="1823" y="1804"/>
                  </a:cubicBezTo>
                  <a:cubicBezTo>
                    <a:pt x="1820" y="1806"/>
                    <a:pt x="1818" y="1809"/>
                    <a:pt x="1816" y="1812"/>
                  </a:cubicBezTo>
                  <a:cubicBezTo>
                    <a:pt x="1815" y="1813"/>
                    <a:pt x="1814" y="1815"/>
                    <a:pt x="1813" y="1816"/>
                  </a:cubicBezTo>
                  <a:cubicBezTo>
                    <a:pt x="1812" y="1817"/>
                    <a:pt x="1811" y="1819"/>
                    <a:pt x="1810" y="1820"/>
                  </a:cubicBezTo>
                  <a:cubicBezTo>
                    <a:pt x="1808" y="1823"/>
                    <a:pt x="1807" y="1826"/>
                    <a:pt x="1806" y="1829"/>
                  </a:cubicBezTo>
                  <a:cubicBezTo>
                    <a:pt x="1805" y="1830"/>
                    <a:pt x="1805" y="1832"/>
                    <a:pt x="1804" y="1833"/>
                  </a:cubicBezTo>
                  <a:cubicBezTo>
                    <a:pt x="1804" y="1834"/>
                    <a:pt x="1803" y="1835"/>
                    <a:pt x="1803" y="1837"/>
                  </a:cubicBezTo>
                  <a:cubicBezTo>
                    <a:pt x="1803" y="1838"/>
                    <a:pt x="1802" y="1839"/>
                    <a:pt x="1802" y="1840"/>
                  </a:cubicBezTo>
                  <a:cubicBezTo>
                    <a:pt x="1793" y="1848"/>
                    <a:pt x="1786" y="1859"/>
                    <a:pt x="1778" y="1869"/>
                  </a:cubicBezTo>
                  <a:cubicBezTo>
                    <a:pt x="1778" y="1869"/>
                    <a:pt x="1779" y="1868"/>
                    <a:pt x="1779" y="1867"/>
                  </a:cubicBezTo>
                  <a:cubicBezTo>
                    <a:pt x="1779" y="1864"/>
                    <a:pt x="1780" y="1861"/>
                    <a:pt x="1780" y="1857"/>
                  </a:cubicBezTo>
                  <a:cubicBezTo>
                    <a:pt x="1780" y="1856"/>
                    <a:pt x="1780" y="1855"/>
                    <a:pt x="1780" y="1854"/>
                  </a:cubicBezTo>
                  <a:cubicBezTo>
                    <a:pt x="1780" y="1853"/>
                    <a:pt x="1780" y="1852"/>
                    <a:pt x="1780" y="1852"/>
                  </a:cubicBezTo>
                  <a:cubicBezTo>
                    <a:pt x="1781" y="1850"/>
                    <a:pt x="1781" y="1848"/>
                    <a:pt x="1781" y="1846"/>
                  </a:cubicBezTo>
                  <a:cubicBezTo>
                    <a:pt x="1781" y="1842"/>
                    <a:pt x="1781" y="1839"/>
                    <a:pt x="1781" y="1835"/>
                  </a:cubicBezTo>
                  <a:cubicBezTo>
                    <a:pt x="1781" y="1831"/>
                    <a:pt x="1781" y="1828"/>
                    <a:pt x="1782" y="1824"/>
                  </a:cubicBezTo>
                  <a:cubicBezTo>
                    <a:pt x="1782" y="1823"/>
                    <a:pt x="1782" y="1823"/>
                    <a:pt x="1782" y="1822"/>
                  </a:cubicBezTo>
                  <a:cubicBezTo>
                    <a:pt x="1782" y="1821"/>
                    <a:pt x="1782" y="1820"/>
                    <a:pt x="1783" y="1819"/>
                  </a:cubicBezTo>
                  <a:cubicBezTo>
                    <a:pt x="1783" y="1818"/>
                    <a:pt x="1783" y="1818"/>
                    <a:pt x="1783" y="1817"/>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4" y="1815"/>
                    <a:pt x="1784" y="1815"/>
                    <a:pt x="1784" y="1814"/>
                  </a:cubicBezTo>
                  <a:cubicBezTo>
                    <a:pt x="1785" y="1811"/>
                    <a:pt x="1786" y="1808"/>
                    <a:pt x="1787" y="1806"/>
                  </a:cubicBezTo>
                  <a:cubicBezTo>
                    <a:pt x="1789" y="1803"/>
                    <a:pt x="1790" y="1801"/>
                    <a:pt x="1792" y="1799"/>
                  </a:cubicBezTo>
                  <a:cubicBezTo>
                    <a:pt x="1793" y="1797"/>
                    <a:pt x="1794" y="1797"/>
                    <a:pt x="1794" y="1796"/>
                  </a:cubicBezTo>
                  <a:cubicBezTo>
                    <a:pt x="1795" y="1795"/>
                    <a:pt x="1796" y="1794"/>
                    <a:pt x="1797" y="1793"/>
                  </a:cubicBezTo>
                  <a:cubicBezTo>
                    <a:pt x="1799" y="1792"/>
                    <a:pt x="1800" y="1791"/>
                    <a:pt x="1802" y="1790"/>
                  </a:cubicBezTo>
                  <a:cubicBezTo>
                    <a:pt x="1803" y="1790"/>
                    <a:pt x="1804" y="1789"/>
                    <a:pt x="1805" y="1789"/>
                  </a:cubicBezTo>
                  <a:cubicBezTo>
                    <a:pt x="1806" y="1788"/>
                    <a:pt x="1807" y="1788"/>
                    <a:pt x="1807" y="1788"/>
                  </a:cubicBezTo>
                  <a:cubicBezTo>
                    <a:pt x="1807" y="1788"/>
                    <a:pt x="1806" y="1788"/>
                    <a:pt x="1805" y="1788"/>
                  </a:cubicBezTo>
                  <a:cubicBezTo>
                    <a:pt x="1804" y="1788"/>
                    <a:pt x="1803" y="1788"/>
                    <a:pt x="1801" y="1789"/>
                  </a:cubicBezTo>
                  <a:cubicBezTo>
                    <a:pt x="1800" y="1789"/>
                    <a:pt x="1798" y="1790"/>
                    <a:pt x="1795" y="1791"/>
                  </a:cubicBezTo>
                  <a:cubicBezTo>
                    <a:pt x="1794" y="1791"/>
                    <a:pt x="1793" y="1792"/>
                    <a:pt x="1792" y="1793"/>
                  </a:cubicBezTo>
                  <a:cubicBezTo>
                    <a:pt x="1791" y="1793"/>
                    <a:pt x="1790" y="1794"/>
                    <a:pt x="1789" y="1795"/>
                  </a:cubicBezTo>
                  <a:cubicBezTo>
                    <a:pt x="1786" y="1797"/>
                    <a:pt x="1784" y="1800"/>
                    <a:pt x="1782" y="1803"/>
                  </a:cubicBezTo>
                  <a:cubicBezTo>
                    <a:pt x="1780" y="1805"/>
                    <a:pt x="1779" y="1809"/>
                    <a:pt x="1777" y="1812"/>
                  </a:cubicBezTo>
                  <a:cubicBezTo>
                    <a:pt x="1777" y="1813"/>
                    <a:pt x="1777" y="1813"/>
                    <a:pt x="1777" y="1813"/>
                  </a:cubicBezTo>
                  <a:cubicBezTo>
                    <a:pt x="1777" y="1814"/>
                    <a:pt x="1777" y="1814"/>
                    <a:pt x="1777" y="1814"/>
                  </a:cubicBezTo>
                  <a:cubicBezTo>
                    <a:pt x="1777" y="1814"/>
                    <a:pt x="1777" y="1814"/>
                    <a:pt x="1777" y="1814"/>
                  </a:cubicBezTo>
                  <a:cubicBezTo>
                    <a:pt x="1776" y="1814"/>
                    <a:pt x="1776" y="1814"/>
                    <a:pt x="1776" y="1814"/>
                  </a:cubicBezTo>
                  <a:cubicBezTo>
                    <a:pt x="1776" y="1814"/>
                    <a:pt x="1776" y="1814"/>
                    <a:pt x="1776" y="1814"/>
                  </a:cubicBezTo>
                  <a:cubicBezTo>
                    <a:pt x="1776" y="1815"/>
                    <a:pt x="1776" y="1815"/>
                    <a:pt x="1776" y="1815"/>
                  </a:cubicBezTo>
                  <a:cubicBezTo>
                    <a:pt x="1776" y="1816"/>
                    <a:pt x="1776" y="1817"/>
                    <a:pt x="1775" y="1818"/>
                  </a:cubicBezTo>
                  <a:cubicBezTo>
                    <a:pt x="1775" y="1819"/>
                    <a:pt x="1775" y="1821"/>
                    <a:pt x="1774" y="1823"/>
                  </a:cubicBezTo>
                  <a:cubicBezTo>
                    <a:pt x="1774" y="1827"/>
                    <a:pt x="1773" y="1831"/>
                    <a:pt x="1773" y="1835"/>
                  </a:cubicBezTo>
                  <a:cubicBezTo>
                    <a:pt x="1773" y="1839"/>
                    <a:pt x="1773" y="1842"/>
                    <a:pt x="1773" y="1846"/>
                  </a:cubicBezTo>
                  <a:cubicBezTo>
                    <a:pt x="1773" y="1848"/>
                    <a:pt x="1773" y="1850"/>
                    <a:pt x="1773" y="1851"/>
                  </a:cubicBezTo>
                  <a:cubicBezTo>
                    <a:pt x="1773" y="1853"/>
                    <a:pt x="1773" y="1855"/>
                    <a:pt x="1773" y="1857"/>
                  </a:cubicBezTo>
                  <a:cubicBezTo>
                    <a:pt x="1773" y="1860"/>
                    <a:pt x="1773" y="1863"/>
                    <a:pt x="1773" y="1867"/>
                  </a:cubicBezTo>
                  <a:cubicBezTo>
                    <a:pt x="1773" y="1870"/>
                    <a:pt x="1772" y="1873"/>
                    <a:pt x="1772" y="1875"/>
                  </a:cubicBezTo>
                  <a:cubicBezTo>
                    <a:pt x="1772" y="1876"/>
                    <a:pt x="1771" y="1877"/>
                    <a:pt x="1771" y="1879"/>
                  </a:cubicBezTo>
                  <a:cubicBezTo>
                    <a:pt x="1764" y="1888"/>
                    <a:pt x="1755" y="1897"/>
                    <a:pt x="1743" y="1904"/>
                  </a:cubicBezTo>
                  <a:cubicBezTo>
                    <a:pt x="1699" y="1930"/>
                    <a:pt x="1649" y="1910"/>
                    <a:pt x="1604" y="1887"/>
                  </a:cubicBezTo>
                  <a:cubicBezTo>
                    <a:pt x="1607" y="1887"/>
                    <a:pt x="1610" y="1887"/>
                    <a:pt x="1613" y="1888"/>
                  </a:cubicBezTo>
                  <a:cubicBezTo>
                    <a:pt x="1617" y="1888"/>
                    <a:pt x="1622" y="1888"/>
                    <a:pt x="1627" y="1888"/>
                  </a:cubicBezTo>
                  <a:cubicBezTo>
                    <a:pt x="1632" y="1888"/>
                    <a:pt x="1637" y="1888"/>
                    <a:pt x="1642" y="1887"/>
                  </a:cubicBezTo>
                  <a:cubicBezTo>
                    <a:pt x="1646" y="1886"/>
                    <a:pt x="1651" y="1885"/>
                    <a:pt x="1655" y="1884"/>
                  </a:cubicBezTo>
                  <a:cubicBezTo>
                    <a:pt x="1655" y="1884"/>
                    <a:pt x="1655" y="1884"/>
                    <a:pt x="1655" y="1884"/>
                  </a:cubicBezTo>
                  <a:cubicBezTo>
                    <a:pt x="1656" y="1884"/>
                    <a:pt x="1656" y="1885"/>
                    <a:pt x="1656" y="1885"/>
                  </a:cubicBezTo>
                  <a:cubicBezTo>
                    <a:pt x="1657" y="1885"/>
                    <a:pt x="1659" y="1886"/>
                    <a:pt x="1660" y="1887"/>
                  </a:cubicBezTo>
                  <a:cubicBezTo>
                    <a:pt x="1661" y="1887"/>
                    <a:pt x="1662" y="1887"/>
                    <a:pt x="1663" y="1887"/>
                  </a:cubicBezTo>
                  <a:cubicBezTo>
                    <a:pt x="1663" y="1888"/>
                    <a:pt x="1664" y="1888"/>
                    <a:pt x="1665" y="1888"/>
                  </a:cubicBezTo>
                  <a:cubicBezTo>
                    <a:pt x="1666" y="1889"/>
                    <a:pt x="1667" y="1889"/>
                    <a:pt x="1668" y="1889"/>
                  </a:cubicBezTo>
                  <a:cubicBezTo>
                    <a:pt x="1669" y="1890"/>
                    <a:pt x="1670" y="1890"/>
                    <a:pt x="1671" y="1890"/>
                  </a:cubicBezTo>
                  <a:cubicBezTo>
                    <a:pt x="1672" y="1890"/>
                    <a:pt x="1674" y="1891"/>
                    <a:pt x="1675" y="1891"/>
                  </a:cubicBezTo>
                  <a:cubicBezTo>
                    <a:pt x="1676" y="1891"/>
                    <a:pt x="1677" y="1891"/>
                    <a:pt x="1678" y="1891"/>
                  </a:cubicBezTo>
                  <a:cubicBezTo>
                    <a:pt x="1681" y="1892"/>
                    <a:pt x="1683" y="1892"/>
                    <a:pt x="1686" y="1892"/>
                  </a:cubicBezTo>
                  <a:cubicBezTo>
                    <a:pt x="1688" y="1893"/>
                    <a:pt x="1691" y="1893"/>
                    <a:pt x="1694" y="1893"/>
                  </a:cubicBezTo>
                  <a:cubicBezTo>
                    <a:pt x="1696" y="1892"/>
                    <a:pt x="1699" y="1892"/>
                    <a:pt x="1701" y="1892"/>
                  </a:cubicBezTo>
                  <a:cubicBezTo>
                    <a:pt x="1704" y="1892"/>
                    <a:pt x="1707" y="1891"/>
                    <a:pt x="1709" y="1891"/>
                  </a:cubicBezTo>
                  <a:cubicBezTo>
                    <a:pt x="1710" y="1891"/>
                    <a:pt x="1711" y="1891"/>
                    <a:pt x="1712" y="1890"/>
                  </a:cubicBezTo>
                  <a:cubicBezTo>
                    <a:pt x="1714" y="1890"/>
                    <a:pt x="1715" y="1890"/>
                    <a:pt x="1716" y="1889"/>
                  </a:cubicBezTo>
                  <a:cubicBezTo>
                    <a:pt x="1717" y="1889"/>
                    <a:pt x="1718" y="1889"/>
                    <a:pt x="1719" y="1889"/>
                  </a:cubicBezTo>
                  <a:cubicBezTo>
                    <a:pt x="1720" y="1888"/>
                    <a:pt x="1721" y="1888"/>
                    <a:pt x="1722" y="1888"/>
                  </a:cubicBezTo>
                  <a:cubicBezTo>
                    <a:pt x="1723" y="1887"/>
                    <a:pt x="1724" y="1887"/>
                    <a:pt x="1725" y="1887"/>
                  </a:cubicBezTo>
                  <a:cubicBezTo>
                    <a:pt x="1725" y="1886"/>
                    <a:pt x="1726" y="1886"/>
                    <a:pt x="1727" y="1886"/>
                  </a:cubicBezTo>
                  <a:cubicBezTo>
                    <a:pt x="1728" y="1885"/>
                    <a:pt x="1730" y="1884"/>
                    <a:pt x="1731" y="1884"/>
                  </a:cubicBezTo>
                  <a:cubicBezTo>
                    <a:pt x="1732" y="1883"/>
                    <a:pt x="1732" y="1883"/>
                    <a:pt x="1733" y="1882"/>
                  </a:cubicBezTo>
                  <a:cubicBezTo>
                    <a:pt x="1733" y="1882"/>
                    <a:pt x="1734" y="1882"/>
                    <a:pt x="1734" y="1882"/>
                  </a:cubicBezTo>
                  <a:cubicBezTo>
                    <a:pt x="1734" y="1882"/>
                    <a:pt x="1733" y="1882"/>
                    <a:pt x="1733" y="1882"/>
                  </a:cubicBezTo>
                  <a:cubicBezTo>
                    <a:pt x="1732" y="1882"/>
                    <a:pt x="1731" y="1882"/>
                    <a:pt x="1730" y="1882"/>
                  </a:cubicBezTo>
                  <a:cubicBezTo>
                    <a:pt x="1730" y="1882"/>
                    <a:pt x="1729" y="1882"/>
                    <a:pt x="1728" y="1882"/>
                  </a:cubicBezTo>
                  <a:cubicBezTo>
                    <a:pt x="1728" y="1882"/>
                    <a:pt x="1727" y="1883"/>
                    <a:pt x="1726" y="1883"/>
                  </a:cubicBezTo>
                  <a:cubicBezTo>
                    <a:pt x="1725" y="1883"/>
                    <a:pt x="1724" y="1883"/>
                    <a:pt x="1724" y="1883"/>
                  </a:cubicBezTo>
                  <a:cubicBezTo>
                    <a:pt x="1723" y="1883"/>
                    <a:pt x="1722" y="1883"/>
                    <a:pt x="1721" y="1883"/>
                  </a:cubicBezTo>
                  <a:cubicBezTo>
                    <a:pt x="1719" y="1883"/>
                    <a:pt x="1717" y="1883"/>
                    <a:pt x="1715" y="1884"/>
                  </a:cubicBezTo>
                  <a:cubicBezTo>
                    <a:pt x="1714" y="1884"/>
                    <a:pt x="1714" y="1884"/>
                    <a:pt x="1713" y="1884"/>
                  </a:cubicBezTo>
                  <a:cubicBezTo>
                    <a:pt x="1713" y="1884"/>
                    <a:pt x="1712" y="1884"/>
                    <a:pt x="1712" y="1884"/>
                  </a:cubicBezTo>
                  <a:cubicBezTo>
                    <a:pt x="1710" y="1884"/>
                    <a:pt x="1709" y="1884"/>
                    <a:pt x="1708" y="1884"/>
                  </a:cubicBezTo>
                  <a:cubicBezTo>
                    <a:pt x="1707" y="1884"/>
                    <a:pt x="1706" y="1884"/>
                    <a:pt x="1705" y="1884"/>
                  </a:cubicBezTo>
                  <a:cubicBezTo>
                    <a:pt x="1703" y="1884"/>
                    <a:pt x="1702" y="1884"/>
                    <a:pt x="1701" y="1884"/>
                  </a:cubicBezTo>
                  <a:cubicBezTo>
                    <a:pt x="1698" y="1885"/>
                    <a:pt x="1696" y="1885"/>
                    <a:pt x="1694" y="1885"/>
                  </a:cubicBezTo>
                  <a:cubicBezTo>
                    <a:pt x="1691" y="1885"/>
                    <a:pt x="1689" y="1885"/>
                    <a:pt x="1686" y="1885"/>
                  </a:cubicBezTo>
                  <a:cubicBezTo>
                    <a:pt x="1685" y="1885"/>
                    <a:pt x="1684" y="1885"/>
                    <a:pt x="1682" y="1885"/>
                  </a:cubicBezTo>
                  <a:cubicBezTo>
                    <a:pt x="1681" y="1885"/>
                    <a:pt x="1680" y="1885"/>
                    <a:pt x="1679" y="1885"/>
                  </a:cubicBezTo>
                  <a:cubicBezTo>
                    <a:pt x="1678" y="1884"/>
                    <a:pt x="1677" y="1884"/>
                    <a:pt x="1676" y="1884"/>
                  </a:cubicBezTo>
                  <a:cubicBezTo>
                    <a:pt x="1675" y="1884"/>
                    <a:pt x="1674" y="1884"/>
                    <a:pt x="1674" y="1884"/>
                  </a:cubicBezTo>
                  <a:cubicBezTo>
                    <a:pt x="1673" y="1884"/>
                    <a:pt x="1673" y="1884"/>
                    <a:pt x="1672" y="1884"/>
                  </a:cubicBezTo>
                  <a:cubicBezTo>
                    <a:pt x="1671" y="1884"/>
                    <a:pt x="1670" y="1884"/>
                    <a:pt x="1669" y="1884"/>
                  </a:cubicBezTo>
                  <a:cubicBezTo>
                    <a:pt x="1668" y="1884"/>
                    <a:pt x="1667" y="1884"/>
                    <a:pt x="1666" y="1884"/>
                  </a:cubicBezTo>
                  <a:cubicBezTo>
                    <a:pt x="1665" y="1884"/>
                    <a:pt x="1664" y="1884"/>
                    <a:pt x="1663" y="1884"/>
                  </a:cubicBezTo>
                  <a:cubicBezTo>
                    <a:pt x="1663" y="1884"/>
                    <a:pt x="1662" y="1884"/>
                    <a:pt x="1661" y="1884"/>
                  </a:cubicBezTo>
                  <a:cubicBezTo>
                    <a:pt x="1660" y="1884"/>
                    <a:pt x="1659" y="1883"/>
                    <a:pt x="1659" y="1883"/>
                  </a:cubicBezTo>
                  <a:cubicBezTo>
                    <a:pt x="1659" y="1883"/>
                    <a:pt x="1659" y="1883"/>
                    <a:pt x="1659" y="1883"/>
                  </a:cubicBezTo>
                  <a:cubicBezTo>
                    <a:pt x="1660" y="1883"/>
                    <a:pt x="1661" y="1883"/>
                    <a:pt x="1662" y="1883"/>
                  </a:cubicBezTo>
                  <a:cubicBezTo>
                    <a:pt x="1663" y="1882"/>
                    <a:pt x="1664" y="1882"/>
                    <a:pt x="1665" y="1882"/>
                  </a:cubicBezTo>
                  <a:cubicBezTo>
                    <a:pt x="1666" y="1881"/>
                    <a:pt x="1667" y="1881"/>
                    <a:pt x="1668" y="1881"/>
                  </a:cubicBezTo>
                  <a:cubicBezTo>
                    <a:pt x="1670" y="1880"/>
                    <a:pt x="1672" y="1879"/>
                    <a:pt x="1673" y="1879"/>
                  </a:cubicBezTo>
                  <a:cubicBezTo>
                    <a:pt x="1674" y="1878"/>
                    <a:pt x="1675" y="1878"/>
                    <a:pt x="1676" y="1877"/>
                  </a:cubicBezTo>
                  <a:cubicBezTo>
                    <a:pt x="1677" y="1877"/>
                    <a:pt x="1678" y="1877"/>
                    <a:pt x="1679" y="1876"/>
                  </a:cubicBezTo>
                  <a:cubicBezTo>
                    <a:pt x="1680" y="1876"/>
                    <a:pt x="1682" y="1875"/>
                    <a:pt x="1683" y="1874"/>
                  </a:cubicBezTo>
                  <a:cubicBezTo>
                    <a:pt x="1685" y="1873"/>
                    <a:pt x="1686" y="1873"/>
                    <a:pt x="1687" y="1872"/>
                  </a:cubicBezTo>
                  <a:cubicBezTo>
                    <a:pt x="1689" y="1871"/>
                    <a:pt x="1690" y="1871"/>
                    <a:pt x="1691" y="1870"/>
                  </a:cubicBezTo>
                  <a:cubicBezTo>
                    <a:pt x="1692" y="1869"/>
                    <a:pt x="1693" y="1869"/>
                    <a:pt x="1694" y="1868"/>
                  </a:cubicBezTo>
                  <a:cubicBezTo>
                    <a:pt x="1696" y="1867"/>
                    <a:pt x="1697" y="1866"/>
                    <a:pt x="1698" y="1865"/>
                  </a:cubicBezTo>
                  <a:cubicBezTo>
                    <a:pt x="1699" y="1865"/>
                    <a:pt x="1699" y="1864"/>
                    <a:pt x="1699" y="1864"/>
                  </a:cubicBezTo>
                  <a:cubicBezTo>
                    <a:pt x="1699" y="1864"/>
                    <a:pt x="1699" y="1865"/>
                    <a:pt x="1698" y="1865"/>
                  </a:cubicBezTo>
                  <a:cubicBezTo>
                    <a:pt x="1697" y="1865"/>
                    <a:pt x="1695" y="1866"/>
                    <a:pt x="1693" y="1867"/>
                  </a:cubicBezTo>
                  <a:cubicBezTo>
                    <a:pt x="1692" y="1867"/>
                    <a:pt x="1691" y="1867"/>
                    <a:pt x="1690" y="1868"/>
                  </a:cubicBezTo>
                  <a:cubicBezTo>
                    <a:pt x="1689" y="1868"/>
                    <a:pt x="1688" y="1869"/>
                    <a:pt x="1686" y="1869"/>
                  </a:cubicBezTo>
                  <a:cubicBezTo>
                    <a:pt x="1685" y="1870"/>
                    <a:pt x="1683" y="1870"/>
                    <a:pt x="1682" y="1871"/>
                  </a:cubicBezTo>
                  <a:cubicBezTo>
                    <a:pt x="1680" y="1871"/>
                    <a:pt x="1679" y="1872"/>
                    <a:pt x="1677" y="1872"/>
                  </a:cubicBezTo>
                  <a:cubicBezTo>
                    <a:pt x="1675" y="1872"/>
                    <a:pt x="1674" y="1873"/>
                    <a:pt x="1672" y="1874"/>
                  </a:cubicBezTo>
                  <a:cubicBezTo>
                    <a:pt x="1670" y="1874"/>
                    <a:pt x="1668" y="1874"/>
                    <a:pt x="1666" y="1875"/>
                  </a:cubicBezTo>
                  <a:cubicBezTo>
                    <a:pt x="1665" y="1875"/>
                    <a:pt x="1664" y="1875"/>
                    <a:pt x="1663" y="1876"/>
                  </a:cubicBezTo>
                  <a:cubicBezTo>
                    <a:pt x="1662" y="1876"/>
                    <a:pt x="1661" y="1876"/>
                    <a:pt x="1660" y="1876"/>
                  </a:cubicBezTo>
                  <a:cubicBezTo>
                    <a:pt x="1658" y="1877"/>
                    <a:pt x="1656" y="1877"/>
                    <a:pt x="1654" y="1877"/>
                  </a:cubicBezTo>
                  <a:cubicBezTo>
                    <a:pt x="1652" y="1878"/>
                    <a:pt x="1650" y="1878"/>
                    <a:pt x="1647" y="1878"/>
                  </a:cubicBezTo>
                  <a:cubicBezTo>
                    <a:pt x="1646" y="1879"/>
                    <a:pt x="1645" y="1879"/>
                    <a:pt x="1644" y="1879"/>
                  </a:cubicBezTo>
                  <a:cubicBezTo>
                    <a:pt x="1643" y="1879"/>
                    <a:pt x="1642" y="1879"/>
                    <a:pt x="1641" y="1879"/>
                  </a:cubicBezTo>
                  <a:cubicBezTo>
                    <a:pt x="1636" y="1880"/>
                    <a:pt x="1632" y="1880"/>
                    <a:pt x="1627" y="1880"/>
                  </a:cubicBezTo>
                  <a:cubicBezTo>
                    <a:pt x="1622" y="1880"/>
                    <a:pt x="1618" y="1880"/>
                    <a:pt x="1613" y="1880"/>
                  </a:cubicBezTo>
                  <a:cubicBezTo>
                    <a:pt x="1612" y="1880"/>
                    <a:pt x="1611" y="1880"/>
                    <a:pt x="1610" y="1880"/>
                  </a:cubicBezTo>
                  <a:cubicBezTo>
                    <a:pt x="1609" y="1880"/>
                    <a:pt x="1608" y="1880"/>
                    <a:pt x="1606" y="1880"/>
                  </a:cubicBezTo>
                  <a:cubicBezTo>
                    <a:pt x="1604" y="1879"/>
                    <a:pt x="1602" y="1879"/>
                    <a:pt x="1600" y="1879"/>
                  </a:cubicBezTo>
                  <a:cubicBezTo>
                    <a:pt x="1598" y="1879"/>
                    <a:pt x="1596" y="1878"/>
                    <a:pt x="1593" y="1878"/>
                  </a:cubicBezTo>
                  <a:cubicBezTo>
                    <a:pt x="1592" y="1878"/>
                    <a:pt x="1591" y="1878"/>
                    <a:pt x="1590" y="1878"/>
                  </a:cubicBezTo>
                  <a:cubicBezTo>
                    <a:pt x="1590" y="1878"/>
                    <a:pt x="1590" y="1878"/>
                    <a:pt x="1589" y="1878"/>
                  </a:cubicBezTo>
                  <a:cubicBezTo>
                    <a:pt x="1590" y="1878"/>
                    <a:pt x="1590" y="1878"/>
                    <a:pt x="1590" y="1878"/>
                  </a:cubicBezTo>
                  <a:cubicBezTo>
                    <a:pt x="1592" y="1878"/>
                    <a:pt x="1593" y="1878"/>
                    <a:pt x="1594" y="1878"/>
                  </a:cubicBezTo>
                  <a:cubicBezTo>
                    <a:pt x="1596" y="1878"/>
                    <a:pt x="1598" y="1878"/>
                    <a:pt x="1599" y="1877"/>
                  </a:cubicBezTo>
                  <a:cubicBezTo>
                    <a:pt x="1601" y="1877"/>
                    <a:pt x="1603" y="1877"/>
                    <a:pt x="1605" y="1877"/>
                  </a:cubicBezTo>
                  <a:cubicBezTo>
                    <a:pt x="1608" y="1876"/>
                    <a:pt x="1612" y="1876"/>
                    <a:pt x="1617" y="1875"/>
                  </a:cubicBezTo>
                  <a:cubicBezTo>
                    <a:pt x="1621" y="1874"/>
                    <a:pt x="1625" y="1873"/>
                    <a:pt x="1630" y="1871"/>
                  </a:cubicBezTo>
                  <a:cubicBezTo>
                    <a:pt x="1631" y="1871"/>
                    <a:pt x="1632" y="1871"/>
                    <a:pt x="1633" y="1870"/>
                  </a:cubicBezTo>
                  <a:cubicBezTo>
                    <a:pt x="1634" y="1870"/>
                    <a:pt x="1635" y="1870"/>
                    <a:pt x="1637" y="1869"/>
                  </a:cubicBezTo>
                  <a:cubicBezTo>
                    <a:pt x="1639" y="1868"/>
                    <a:pt x="1641" y="1868"/>
                    <a:pt x="1643" y="1867"/>
                  </a:cubicBezTo>
                  <a:cubicBezTo>
                    <a:pt x="1648" y="1865"/>
                    <a:pt x="1653" y="1863"/>
                    <a:pt x="1657" y="1861"/>
                  </a:cubicBezTo>
                  <a:cubicBezTo>
                    <a:pt x="1662" y="1860"/>
                    <a:pt x="1666" y="1858"/>
                    <a:pt x="1671" y="1856"/>
                  </a:cubicBezTo>
                  <a:cubicBezTo>
                    <a:pt x="1675" y="1854"/>
                    <a:pt x="1680" y="1852"/>
                    <a:pt x="1684" y="1851"/>
                  </a:cubicBezTo>
                  <a:cubicBezTo>
                    <a:pt x="1688" y="1849"/>
                    <a:pt x="1692" y="1848"/>
                    <a:pt x="1696" y="1846"/>
                  </a:cubicBezTo>
                  <a:cubicBezTo>
                    <a:pt x="1700" y="1845"/>
                    <a:pt x="1704" y="1844"/>
                    <a:pt x="1707" y="1843"/>
                  </a:cubicBezTo>
                  <a:cubicBezTo>
                    <a:pt x="1708" y="1843"/>
                    <a:pt x="1709" y="1843"/>
                    <a:pt x="1709" y="1843"/>
                  </a:cubicBezTo>
                  <a:cubicBezTo>
                    <a:pt x="1710" y="1843"/>
                    <a:pt x="1710" y="1843"/>
                    <a:pt x="1710" y="1843"/>
                  </a:cubicBezTo>
                  <a:cubicBezTo>
                    <a:pt x="1711" y="1844"/>
                    <a:pt x="1712" y="1845"/>
                    <a:pt x="1712" y="1845"/>
                  </a:cubicBezTo>
                  <a:cubicBezTo>
                    <a:pt x="1713" y="1846"/>
                    <a:pt x="1714" y="1847"/>
                    <a:pt x="1715" y="1847"/>
                  </a:cubicBezTo>
                  <a:cubicBezTo>
                    <a:pt x="1716" y="1848"/>
                    <a:pt x="1717" y="1849"/>
                    <a:pt x="1719" y="1849"/>
                  </a:cubicBezTo>
                  <a:cubicBezTo>
                    <a:pt x="1720" y="1850"/>
                    <a:pt x="1721" y="1851"/>
                    <a:pt x="1723" y="1851"/>
                  </a:cubicBezTo>
                  <a:cubicBezTo>
                    <a:pt x="1723" y="1852"/>
                    <a:pt x="1724" y="1852"/>
                    <a:pt x="1725" y="1852"/>
                  </a:cubicBezTo>
                  <a:cubicBezTo>
                    <a:pt x="1725" y="1853"/>
                    <a:pt x="1726" y="1853"/>
                    <a:pt x="1727" y="1853"/>
                  </a:cubicBezTo>
                  <a:cubicBezTo>
                    <a:pt x="1729" y="1854"/>
                    <a:pt x="1730" y="1854"/>
                    <a:pt x="1732" y="1855"/>
                  </a:cubicBezTo>
                  <a:cubicBezTo>
                    <a:pt x="1733" y="1855"/>
                    <a:pt x="1735" y="1856"/>
                    <a:pt x="1736" y="1856"/>
                  </a:cubicBezTo>
                  <a:cubicBezTo>
                    <a:pt x="1737" y="1856"/>
                    <a:pt x="1738" y="1856"/>
                    <a:pt x="1739" y="1856"/>
                  </a:cubicBezTo>
                  <a:cubicBezTo>
                    <a:pt x="1740" y="1857"/>
                    <a:pt x="1740" y="1857"/>
                    <a:pt x="1741" y="1857"/>
                  </a:cubicBezTo>
                  <a:cubicBezTo>
                    <a:pt x="1743" y="1857"/>
                    <a:pt x="1744" y="1857"/>
                    <a:pt x="1746" y="1857"/>
                  </a:cubicBezTo>
                  <a:cubicBezTo>
                    <a:pt x="1747" y="1857"/>
                    <a:pt x="1748" y="1857"/>
                    <a:pt x="1750" y="1857"/>
                  </a:cubicBezTo>
                  <a:cubicBezTo>
                    <a:pt x="1751" y="1857"/>
                    <a:pt x="1752" y="1857"/>
                    <a:pt x="1753" y="1857"/>
                  </a:cubicBezTo>
                  <a:cubicBezTo>
                    <a:pt x="1754" y="1857"/>
                    <a:pt x="1755" y="1857"/>
                    <a:pt x="1756" y="1857"/>
                  </a:cubicBezTo>
                  <a:cubicBezTo>
                    <a:pt x="1757" y="1856"/>
                    <a:pt x="1757" y="1856"/>
                    <a:pt x="1757" y="1856"/>
                  </a:cubicBezTo>
                  <a:cubicBezTo>
                    <a:pt x="1758" y="1856"/>
                    <a:pt x="1758" y="1856"/>
                    <a:pt x="1758" y="1856"/>
                  </a:cubicBezTo>
                  <a:cubicBezTo>
                    <a:pt x="1758" y="1856"/>
                    <a:pt x="1758" y="1856"/>
                    <a:pt x="1758" y="1856"/>
                  </a:cubicBezTo>
                  <a:cubicBezTo>
                    <a:pt x="1757" y="1856"/>
                    <a:pt x="1757" y="1855"/>
                    <a:pt x="1756" y="1855"/>
                  </a:cubicBezTo>
                  <a:cubicBezTo>
                    <a:pt x="1755" y="1855"/>
                    <a:pt x="1754" y="1854"/>
                    <a:pt x="1754" y="1854"/>
                  </a:cubicBezTo>
                  <a:cubicBezTo>
                    <a:pt x="1753" y="1854"/>
                    <a:pt x="1752" y="1853"/>
                    <a:pt x="1750" y="1853"/>
                  </a:cubicBezTo>
                  <a:cubicBezTo>
                    <a:pt x="1749" y="1852"/>
                    <a:pt x="1748" y="1852"/>
                    <a:pt x="1747" y="1851"/>
                  </a:cubicBezTo>
                  <a:cubicBezTo>
                    <a:pt x="1745" y="1851"/>
                    <a:pt x="1744" y="1850"/>
                    <a:pt x="1743" y="1850"/>
                  </a:cubicBezTo>
                  <a:cubicBezTo>
                    <a:pt x="1742" y="1850"/>
                    <a:pt x="1741" y="1849"/>
                    <a:pt x="1741" y="1849"/>
                  </a:cubicBezTo>
                  <a:cubicBezTo>
                    <a:pt x="1740" y="1849"/>
                    <a:pt x="1739" y="1849"/>
                    <a:pt x="1738" y="1849"/>
                  </a:cubicBezTo>
                  <a:cubicBezTo>
                    <a:pt x="1737" y="1848"/>
                    <a:pt x="1735" y="1848"/>
                    <a:pt x="1734" y="1847"/>
                  </a:cubicBezTo>
                  <a:cubicBezTo>
                    <a:pt x="1732" y="1847"/>
                    <a:pt x="1731" y="1846"/>
                    <a:pt x="1729" y="1846"/>
                  </a:cubicBezTo>
                  <a:cubicBezTo>
                    <a:pt x="1729" y="1846"/>
                    <a:pt x="1728" y="1846"/>
                    <a:pt x="1727" y="1845"/>
                  </a:cubicBezTo>
                  <a:cubicBezTo>
                    <a:pt x="1726" y="1845"/>
                    <a:pt x="1726" y="1845"/>
                    <a:pt x="1725" y="1845"/>
                  </a:cubicBezTo>
                  <a:cubicBezTo>
                    <a:pt x="1723" y="1844"/>
                    <a:pt x="1722" y="1844"/>
                    <a:pt x="1721" y="1844"/>
                  </a:cubicBezTo>
                  <a:cubicBezTo>
                    <a:pt x="1719" y="1844"/>
                    <a:pt x="1718" y="1843"/>
                    <a:pt x="1717" y="1843"/>
                  </a:cubicBezTo>
                  <a:cubicBezTo>
                    <a:pt x="1716" y="1843"/>
                    <a:pt x="1715" y="1843"/>
                    <a:pt x="1714" y="1842"/>
                  </a:cubicBezTo>
                  <a:cubicBezTo>
                    <a:pt x="1713" y="1842"/>
                    <a:pt x="1712" y="1842"/>
                    <a:pt x="1712" y="1842"/>
                  </a:cubicBezTo>
                  <a:cubicBezTo>
                    <a:pt x="1712" y="1842"/>
                    <a:pt x="1712" y="1842"/>
                    <a:pt x="1712" y="1842"/>
                  </a:cubicBezTo>
                  <a:cubicBezTo>
                    <a:pt x="1714" y="1842"/>
                    <a:pt x="1716" y="1841"/>
                    <a:pt x="1717" y="1841"/>
                  </a:cubicBezTo>
                  <a:cubicBezTo>
                    <a:pt x="1719" y="1841"/>
                    <a:pt x="1720" y="1840"/>
                    <a:pt x="1721" y="1840"/>
                  </a:cubicBezTo>
                  <a:cubicBezTo>
                    <a:pt x="1722" y="1840"/>
                    <a:pt x="1724" y="1840"/>
                    <a:pt x="1725" y="1840"/>
                  </a:cubicBezTo>
                  <a:cubicBezTo>
                    <a:pt x="1727" y="1839"/>
                    <a:pt x="1729" y="1839"/>
                    <a:pt x="1730" y="1839"/>
                  </a:cubicBezTo>
                  <a:cubicBezTo>
                    <a:pt x="1731" y="1839"/>
                    <a:pt x="1731" y="1839"/>
                    <a:pt x="1731" y="1839"/>
                  </a:cubicBezTo>
                  <a:cubicBezTo>
                    <a:pt x="1731" y="1839"/>
                    <a:pt x="1731" y="1839"/>
                    <a:pt x="1730" y="1839"/>
                  </a:cubicBezTo>
                  <a:cubicBezTo>
                    <a:pt x="1729" y="1839"/>
                    <a:pt x="1727" y="1838"/>
                    <a:pt x="1725" y="1838"/>
                  </a:cubicBezTo>
                  <a:cubicBezTo>
                    <a:pt x="1724" y="1838"/>
                    <a:pt x="1722" y="1838"/>
                    <a:pt x="1721" y="1838"/>
                  </a:cubicBezTo>
                  <a:cubicBezTo>
                    <a:pt x="1720" y="1838"/>
                    <a:pt x="1718" y="1838"/>
                    <a:pt x="1717" y="1838"/>
                  </a:cubicBezTo>
                  <a:cubicBezTo>
                    <a:pt x="1715" y="1838"/>
                    <a:pt x="1714" y="1838"/>
                    <a:pt x="1712" y="1838"/>
                  </a:cubicBezTo>
                  <a:cubicBezTo>
                    <a:pt x="1710" y="1838"/>
                    <a:pt x="1708" y="1838"/>
                    <a:pt x="1707" y="1839"/>
                  </a:cubicBezTo>
                  <a:cubicBezTo>
                    <a:pt x="1703" y="1839"/>
                    <a:pt x="1699" y="1840"/>
                    <a:pt x="1695" y="1841"/>
                  </a:cubicBezTo>
                  <a:cubicBezTo>
                    <a:pt x="1690" y="1842"/>
                    <a:pt x="1686" y="1843"/>
                    <a:pt x="1682" y="1844"/>
                  </a:cubicBezTo>
                  <a:cubicBezTo>
                    <a:pt x="1679" y="1845"/>
                    <a:pt x="1677" y="1846"/>
                    <a:pt x="1675" y="1846"/>
                  </a:cubicBezTo>
                  <a:cubicBezTo>
                    <a:pt x="1672" y="1847"/>
                    <a:pt x="1670" y="1848"/>
                    <a:pt x="1668" y="1849"/>
                  </a:cubicBezTo>
                  <a:cubicBezTo>
                    <a:pt x="1663" y="1850"/>
                    <a:pt x="1659" y="1852"/>
                    <a:pt x="1654" y="1854"/>
                  </a:cubicBezTo>
                  <a:cubicBezTo>
                    <a:pt x="1650" y="1856"/>
                    <a:pt x="1645" y="1858"/>
                    <a:pt x="1641" y="1860"/>
                  </a:cubicBezTo>
                  <a:cubicBezTo>
                    <a:pt x="1636" y="1861"/>
                    <a:pt x="1632" y="1863"/>
                    <a:pt x="1627" y="1865"/>
                  </a:cubicBezTo>
                  <a:cubicBezTo>
                    <a:pt x="1623" y="1866"/>
                    <a:pt x="1619" y="1868"/>
                    <a:pt x="1615" y="1869"/>
                  </a:cubicBezTo>
                  <a:cubicBezTo>
                    <a:pt x="1611" y="1870"/>
                    <a:pt x="1607" y="1871"/>
                    <a:pt x="1604" y="1872"/>
                  </a:cubicBezTo>
                  <a:cubicBezTo>
                    <a:pt x="1602" y="1873"/>
                    <a:pt x="1600" y="1873"/>
                    <a:pt x="1599" y="1874"/>
                  </a:cubicBezTo>
                  <a:cubicBezTo>
                    <a:pt x="1597" y="1874"/>
                    <a:pt x="1596" y="1874"/>
                    <a:pt x="1594" y="1875"/>
                  </a:cubicBezTo>
                  <a:cubicBezTo>
                    <a:pt x="1593" y="1875"/>
                    <a:pt x="1591" y="1875"/>
                    <a:pt x="1590" y="1875"/>
                  </a:cubicBezTo>
                  <a:cubicBezTo>
                    <a:pt x="1589" y="1876"/>
                    <a:pt x="1588" y="1876"/>
                    <a:pt x="1587" y="1876"/>
                  </a:cubicBezTo>
                  <a:cubicBezTo>
                    <a:pt x="1585" y="1876"/>
                    <a:pt x="1584" y="1876"/>
                    <a:pt x="1584" y="1876"/>
                  </a:cubicBezTo>
                  <a:cubicBezTo>
                    <a:pt x="1576" y="1872"/>
                    <a:pt x="1569" y="1869"/>
                    <a:pt x="1562" y="1866"/>
                  </a:cubicBezTo>
                  <a:cubicBezTo>
                    <a:pt x="1533" y="1851"/>
                    <a:pt x="1510" y="1840"/>
                    <a:pt x="1488" y="1830"/>
                  </a:cubicBezTo>
                  <a:cubicBezTo>
                    <a:pt x="1426" y="1802"/>
                    <a:pt x="1372" y="1776"/>
                    <a:pt x="1329" y="1717"/>
                  </a:cubicBezTo>
                  <a:cubicBezTo>
                    <a:pt x="1272" y="1638"/>
                    <a:pt x="1260" y="1544"/>
                    <a:pt x="1229" y="1455"/>
                  </a:cubicBezTo>
                  <a:cubicBezTo>
                    <a:pt x="1196" y="1360"/>
                    <a:pt x="1289" y="1274"/>
                    <a:pt x="1366" y="1257"/>
                  </a:cubicBezTo>
                  <a:cubicBezTo>
                    <a:pt x="1392" y="1251"/>
                    <a:pt x="1415" y="1246"/>
                    <a:pt x="1437" y="1240"/>
                  </a:cubicBezTo>
                  <a:cubicBezTo>
                    <a:pt x="1438" y="1240"/>
                    <a:pt x="1440" y="1241"/>
                    <a:pt x="1442" y="1241"/>
                  </a:cubicBezTo>
                  <a:cubicBezTo>
                    <a:pt x="1447" y="1243"/>
                    <a:pt x="1452" y="1245"/>
                    <a:pt x="1457" y="1246"/>
                  </a:cubicBezTo>
                  <a:cubicBezTo>
                    <a:pt x="1460" y="1247"/>
                    <a:pt x="1463" y="1248"/>
                    <a:pt x="1466" y="1248"/>
                  </a:cubicBezTo>
                  <a:cubicBezTo>
                    <a:pt x="1466" y="1249"/>
                    <a:pt x="1466" y="1249"/>
                    <a:pt x="1466" y="1250"/>
                  </a:cubicBezTo>
                  <a:cubicBezTo>
                    <a:pt x="1467" y="1250"/>
                    <a:pt x="1467" y="1251"/>
                    <a:pt x="1467" y="1251"/>
                  </a:cubicBezTo>
                  <a:cubicBezTo>
                    <a:pt x="1467" y="1251"/>
                    <a:pt x="1467" y="1252"/>
                    <a:pt x="1467" y="1252"/>
                  </a:cubicBezTo>
                  <a:cubicBezTo>
                    <a:pt x="1467" y="1252"/>
                    <a:pt x="1468" y="1253"/>
                    <a:pt x="1468" y="1253"/>
                  </a:cubicBezTo>
                  <a:cubicBezTo>
                    <a:pt x="1468" y="1253"/>
                    <a:pt x="1468" y="1253"/>
                    <a:pt x="1468" y="1253"/>
                  </a:cubicBezTo>
                  <a:cubicBezTo>
                    <a:pt x="1468" y="1254"/>
                    <a:pt x="1469" y="1255"/>
                    <a:pt x="1469" y="1255"/>
                  </a:cubicBezTo>
                  <a:cubicBezTo>
                    <a:pt x="1470" y="1256"/>
                    <a:pt x="1470" y="1257"/>
                    <a:pt x="1471" y="1258"/>
                  </a:cubicBezTo>
                  <a:cubicBezTo>
                    <a:pt x="1471" y="1259"/>
                    <a:pt x="1472" y="1260"/>
                    <a:pt x="1472" y="1261"/>
                  </a:cubicBezTo>
                  <a:cubicBezTo>
                    <a:pt x="1472" y="1262"/>
                    <a:pt x="1473" y="1263"/>
                    <a:pt x="1473" y="1263"/>
                  </a:cubicBezTo>
                  <a:cubicBezTo>
                    <a:pt x="1474" y="1264"/>
                    <a:pt x="1474" y="1265"/>
                    <a:pt x="1474" y="1266"/>
                  </a:cubicBezTo>
                  <a:cubicBezTo>
                    <a:pt x="1474" y="1267"/>
                    <a:pt x="1474" y="1267"/>
                    <a:pt x="1474" y="1267"/>
                  </a:cubicBezTo>
                  <a:cubicBezTo>
                    <a:pt x="1459" y="1283"/>
                    <a:pt x="1466" y="1292"/>
                    <a:pt x="1488" y="1295"/>
                  </a:cubicBezTo>
                  <a:cubicBezTo>
                    <a:pt x="1489" y="1284"/>
                    <a:pt x="1495" y="1269"/>
                    <a:pt x="1477" y="1266"/>
                  </a:cubicBezTo>
                  <a:cubicBezTo>
                    <a:pt x="1477" y="1265"/>
                    <a:pt x="1477" y="1265"/>
                    <a:pt x="1477" y="1265"/>
                  </a:cubicBezTo>
                  <a:cubicBezTo>
                    <a:pt x="1477" y="1265"/>
                    <a:pt x="1477" y="1265"/>
                    <a:pt x="1477" y="1265"/>
                  </a:cubicBezTo>
                  <a:cubicBezTo>
                    <a:pt x="1477" y="1264"/>
                    <a:pt x="1476" y="1263"/>
                    <a:pt x="1476" y="1262"/>
                  </a:cubicBezTo>
                  <a:cubicBezTo>
                    <a:pt x="1476" y="1261"/>
                    <a:pt x="1475" y="1260"/>
                    <a:pt x="1475" y="1259"/>
                  </a:cubicBezTo>
                  <a:cubicBezTo>
                    <a:pt x="1474" y="1258"/>
                    <a:pt x="1474" y="1257"/>
                    <a:pt x="1473" y="1257"/>
                  </a:cubicBezTo>
                  <a:cubicBezTo>
                    <a:pt x="1473" y="1256"/>
                    <a:pt x="1473" y="1255"/>
                    <a:pt x="1472" y="1254"/>
                  </a:cubicBezTo>
                  <a:cubicBezTo>
                    <a:pt x="1472" y="1253"/>
                    <a:pt x="1471" y="1252"/>
                    <a:pt x="1471" y="1252"/>
                  </a:cubicBezTo>
                  <a:cubicBezTo>
                    <a:pt x="1470" y="1251"/>
                    <a:pt x="1470" y="1251"/>
                    <a:pt x="1470" y="1251"/>
                  </a:cubicBezTo>
                  <a:cubicBezTo>
                    <a:pt x="1470" y="1251"/>
                    <a:pt x="1470" y="1251"/>
                    <a:pt x="1470" y="1251"/>
                  </a:cubicBezTo>
                  <a:cubicBezTo>
                    <a:pt x="1470" y="1250"/>
                    <a:pt x="1469" y="1250"/>
                    <a:pt x="1469" y="1250"/>
                  </a:cubicBezTo>
                  <a:cubicBezTo>
                    <a:pt x="1468" y="1249"/>
                    <a:pt x="1468" y="1249"/>
                    <a:pt x="1467" y="1249"/>
                  </a:cubicBezTo>
                  <a:cubicBezTo>
                    <a:pt x="1467" y="1249"/>
                    <a:pt x="1467" y="1249"/>
                    <a:pt x="1467" y="1248"/>
                  </a:cubicBezTo>
                  <a:cubicBezTo>
                    <a:pt x="1469" y="1249"/>
                    <a:pt x="1472" y="1249"/>
                    <a:pt x="1474" y="1249"/>
                  </a:cubicBezTo>
                  <a:cubicBezTo>
                    <a:pt x="1476" y="1249"/>
                    <a:pt x="1477" y="1249"/>
                    <a:pt x="1478" y="1249"/>
                  </a:cubicBezTo>
                  <a:cubicBezTo>
                    <a:pt x="1479" y="1249"/>
                    <a:pt x="1479" y="1249"/>
                    <a:pt x="1479" y="1249"/>
                  </a:cubicBezTo>
                  <a:cubicBezTo>
                    <a:pt x="1480" y="1249"/>
                    <a:pt x="1480" y="1249"/>
                    <a:pt x="1480" y="1249"/>
                  </a:cubicBezTo>
                  <a:cubicBezTo>
                    <a:pt x="1481" y="1249"/>
                    <a:pt x="1481" y="1249"/>
                    <a:pt x="1481" y="1249"/>
                  </a:cubicBezTo>
                  <a:cubicBezTo>
                    <a:pt x="1481" y="1249"/>
                    <a:pt x="1482" y="1249"/>
                    <a:pt x="1483" y="1249"/>
                  </a:cubicBezTo>
                  <a:cubicBezTo>
                    <a:pt x="1486" y="1249"/>
                    <a:pt x="1488" y="1248"/>
                    <a:pt x="1491" y="1247"/>
                  </a:cubicBezTo>
                  <a:cubicBezTo>
                    <a:pt x="1493" y="1247"/>
                    <a:pt x="1494" y="1246"/>
                    <a:pt x="1495" y="1246"/>
                  </a:cubicBezTo>
                  <a:cubicBezTo>
                    <a:pt x="1496" y="1246"/>
                    <a:pt x="1496" y="1246"/>
                    <a:pt x="1496" y="1247"/>
                  </a:cubicBezTo>
                  <a:cubicBezTo>
                    <a:pt x="1497" y="1247"/>
                    <a:pt x="1497" y="1247"/>
                    <a:pt x="1498" y="1248"/>
                  </a:cubicBezTo>
                  <a:cubicBezTo>
                    <a:pt x="1498" y="1248"/>
                    <a:pt x="1499" y="1248"/>
                    <a:pt x="1499" y="1248"/>
                  </a:cubicBezTo>
                  <a:cubicBezTo>
                    <a:pt x="1499" y="1249"/>
                    <a:pt x="1499" y="1249"/>
                    <a:pt x="1500" y="1249"/>
                  </a:cubicBezTo>
                  <a:cubicBezTo>
                    <a:pt x="1500" y="1249"/>
                    <a:pt x="1501" y="1250"/>
                    <a:pt x="1502" y="1250"/>
                  </a:cubicBezTo>
                  <a:cubicBezTo>
                    <a:pt x="1502" y="1250"/>
                    <a:pt x="1503" y="1251"/>
                    <a:pt x="1504" y="1251"/>
                  </a:cubicBezTo>
                  <a:cubicBezTo>
                    <a:pt x="1504" y="1252"/>
                    <a:pt x="1504" y="1252"/>
                    <a:pt x="1505" y="1252"/>
                  </a:cubicBezTo>
                  <a:cubicBezTo>
                    <a:pt x="1505" y="1252"/>
                    <a:pt x="1505" y="1252"/>
                    <a:pt x="1506" y="1253"/>
                  </a:cubicBezTo>
                  <a:cubicBezTo>
                    <a:pt x="1506" y="1253"/>
                    <a:pt x="1507" y="1254"/>
                    <a:pt x="1508" y="1254"/>
                  </a:cubicBezTo>
                  <a:cubicBezTo>
                    <a:pt x="1509" y="1255"/>
                    <a:pt x="1511" y="1257"/>
                    <a:pt x="1512" y="1258"/>
                  </a:cubicBezTo>
                  <a:cubicBezTo>
                    <a:pt x="1514" y="1259"/>
                    <a:pt x="1515" y="1261"/>
                    <a:pt x="1516" y="1262"/>
                  </a:cubicBezTo>
                  <a:cubicBezTo>
                    <a:pt x="1517" y="1263"/>
                    <a:pt x="1519" y="1265"/>
                    <a:pt x="1520" y="1266"/>
                  </a:cubicBezTo>
                  <a:cubicBezTo>
                    <a:pt x="1521" y="1268"/>
                    <a:pt x="1521" y="1269"/>
                    <a:pt x="1522" y="1270"/>
                  </a:cubicBezTo>
                  <a:cubicBezTo>
                    <a:pt x="1518" y="1278"/>
                    <a:pt x="1514" y="1288"/>
                    <a:pt x="1518" y="1296"/>
                  </a:cubicBezTo>
                  <a:cubicBezTo>
                    <a:pt x="1522" y="1305"/>
                    <a:pt x="1535" y="1305"/>
                    <a:pt x="1545" y="1308"/>
                  </a:cubicBezTo>
                  <a:cubicBezTo>
                    <a:pt x="1543" y="1291"/>
                    <a:pt x="1551" y="1263"/>
                    <a:pt x="1524" y="1268"/>
                  </a:cubicBezTo>
                  <a:cubicBezTo>
                    <a:pt x="1524" y="1267"/>
                    <a:pt x="1524" y="1267"/>
                    <a:pt x="1524" y="1267"/>
                  </a:cubicBezTo>
                  <a:cubicBezTo>
                    <a:pt x="1525" y="1267"/>
                    <a:pt x="1525" y="1266"/>
                    <a:pt x="1526" y="1265"/>
                  </a:cubicBezTo>
                  <a:cubicBezTo>
                    <a:pt x="1524" y="1267"/>
                    <a:pt x="1524" y="1267"/>
                    <a:pt x="1524" y="1267"/>
                  </a:cubicBezTo>
                  <a:cubicBezTo>
                    <a:pt x="1523" y="1266"/>
                    <a:pt x="1523" y="1265"/>
                    <a:pt x="1522" y="1265"/>
                  </a:cubicBezTo>
                  <a:cubicBezTo>
                    <a:pt x="1521" y="1263"/>
                    <a:pt x="1520" y="1261"/>
                    <a:pt x="1518" y="1260"/>
                  </a:cubicBezTo>
                  <a:cubicBezTo>
                    <a:pt x="1517" y="1258"/>
                    <a:pt x="1516" y="1257"/>
                    <a:pt x="1514" y="1256"/>
                  </a:cubicBezTo>
                  <a:cubicBezTo>
                    <a:pt x="1513" y="1254"/>
                    <a:pt x="1511" y="1253"/>
                    <a:pt x="1510" y="1252"/>
                  </a:cubicBezTo>
                  <a:cubicBezTo>
                    <a:pt x="1509" y="1251"/>
                    <a:pt x="1508" y="1251"/>
                    <a:pt x="1508" y="1250"/>
                  </a:cubicBezTo>
                  <a:cubicBezTo>
                    <a:pt x="1507" y="1250"/>
                    <a:pt x="1507" y="1250"/>
                    <a:pt x="1507" y="1249"/>
                  </a:cubicBezTo>
                  <a:cubicBezTo>
                    <a:pt x="1506" y="1249"/>
                    <a:pt x="1506" y="1249"/>
                    <a:pt x="1505" y="1249"/>
                  </a:cubicBezTo>
                  <a:cubicBezTo>
                    <a:pt x="1505" y="1248"/>
                    <a:pt x="1504" y="1248"/>
                    <a:pt x="1503" y="1247"/>
                  </a:cubicBezTo>
                  <a:cubicBezTo>
                    <a:pt x="1503" y="1247"/>
                    <a:pt x="1502" y="1246"/>
                    <a:pt x="1501" y="1246"/>
                  </a:cubicBezTo>
                  <a:cubicBezTo>
                    <a:pt x="1501" y="1246"/>
                    <a:pt x="1501" y="1246"/>
                    <a:pt x="1500" y="1246"/>
                  </a:cubicBezTo>
                  <a:cubicBezTo>
                    <a:pt x="1500" y="1245"/>
                    <a:pt x="1500" y="1245"/>
                    <a:pt x="1499" y="1245"/>
                  </a:cubicBezTo>
                  <a:cubicBezTo>
                    <a:pt x="1499" y="1245"/>
                    <a:pt x="1499" y="1245"/>
                    <a:pt x="1498" y="1245"/>
                  </a:cubicBezTo>
                  <a:cubicBezTo>
                    <a:pt x="1501" y="1244"/>
                    <a:pt x="1504" y="1243"/>
                    <a:pt x="1507" y="1241"/>
                  </a:cubicBezTo>
                  <a:cubicBezTo>
                    <a:pt x="1512" y="1239"/>
                    <a:pt x="1516" y="1237"/>
                    <a:pt x="1521" y="1236"/>
                  </a:cubicBezTo>
                  <a:cubicBezTo>
                    <a:pt x="1526" y="1234"/>
                    <a:pt x="1531" y="1233"/>
                    <a:pt x="1536" y="1233"/>
                  </a:cubicBezTo>
                  <a:cubicBezTo>
                    <a:pt x="1541" y="1233"/>
                    <a:pt x="1545" y="1234"/>
                    <a:pt x="1550" y="1236"/>
                  </a:cubicBezTo>
                  <a:cubicBezTo>
                    <a:pt x="1554" y="1238"/>
                    <a:pt x="1559" y="1240"/>
                    <a:pt x="1563" y="1242"/>
                  </a:cubicBezTo>
                  <a:cubicBezTo>
                    <a:pt x="1571" y="1246"/>
                    <a:pt x="1578" y="1251"/>
                    <a:pt x="1585" y="1256"/>
                  </a:cubicBezTo>
                  <a:cubicBezTo>
                    <a:pt x="1586" y="1257"/>
                    <a:pt x="1588" y="1259"/>
                    <a:pt x="1589" y="1260"/>
                  </a:cubicBezTo>
                  <a:cubicBezTo>
                    <a:pt x="1591" y="1261"/>
                    <a:pt x="1592" y="1262"/>
                    <a:pt x="1594" y="1264"/>
                  </a:cubicBezTo>
                  <a:cubicBezTo>
                    <a:pt x="1596" y="1266"/>
                    <a:pt x="1599" y="1268"/>
                    <a:pt x="1601" y="1271"/>
                  </a:cubicBezTo>
                  <a:cubicBezTo>
                    <a:pt x="1606" y="1275"/>
                    <a:pt x="1609" y="1280"/>
                    <a:pt x="1612" y="1284"/>
                  </a:cubicBezTo>
                  <a:cubicBezTo>
                    <a:pt x="1612" y="1284"/>
                    <a:pt x="1612" y="1284"/>
                    <a:pt x="1612" y="1284"/>
                  </a:cubicBezTo>
                  <a:cubicBezTo>
                    <a:pt x="1612" y="1284"/>
                    <a:pt x="1612" y="1284"/>
                    <a:pt x="1612" y="1284"/>
                  </a:cubicBezTo>
                  <a:cubicBezTo>
                    <a:pt x="1612" y="1284"/>
                    <a:pt x="1612" y="1285"/>
                    <a:pt x="1612" y="1285"/>
                  </a:cubicBezTo>
                  <a:cubicBezTo>
                    <a:pt x="1612" y="1285"/>
                    <a:pt x="1612" y="1285"/>
                    <a:pt x="1612" y="1285"/>
                  </a:cubicBezTo>
                  <a:cubicBezTo>
                    <a:pt x="1612" y="1286"/>
                    <a:pt x="1612" y="1287"/>
                    <a:pt x="1613" y="1288"/>
                  </a:cubicBezTo>
                  <a:cubicBezTo>
                    <a:pt x="1613" y="1288"/>
                    <a:pt x="1613" y="1289"/>
                    <a:pt x="1613" y="1290"/>
                  </a:cubicBezTo>
                  <a:cubicBezTo>
                    <a:pt x="1613" y="1291"/>
                    <a:pt x="1613" y="1292"/>
                    <a:pt x="1613" y="1293"/>
                  </a:cubicBezTo>
                  <a:cubicBezTo>
                    <a:pt x="1613" y="1294"/>
                    <a:pt x="1613" y="1295"/>
                    <a:pt x="1613" y="1296"/>
                  </a:cubicBezTo>
                  <a:cubicBezTo>
                    <a:pt x="1612" y="1297"/>
                    <a:pt x="1612" y="1297"/>
                    <a:pt x="1612" y="1298"/>
                  </a:cubicBezTo>
                  <a:cubicBezTo>
                    <a:pt x="1603" y="1308"/>
                    <a:pt x="1597" y="1319"/>
                    <a:pt x="1605" y="1330"/>
                  </a:cubicBezTo>
                  <a:cubicBezTo>
                    <a:pt x="1614" y="1319"/>
                    <a:pt x="1622" y="1309"/>
                    <a:pt x="1616" y="1296"/>
                  </a:cubicBezTo>
                  <a:cubicBezTo>
                    <a:pt x="1615" y="1296"/>
                    <a:pt x="1615" y="1296"/>
                    <a:pt x="1615" y="1296"/>
                  </a:cubicBezTo>
                  <a:cubicBezTo>
                    <a:pt x="1615" y="1296"/>
                    <a:pt x="1615" y="1296"/>
                    <a:pt x="1615" y="1296"/>
                  </a:cubicBezTo>
                  <a:cubicBezTo>
                    <a:pt x="1616" y="1295"/>
                    <a:pt x="1616" y="1294"/>
                    <a:pt x="1616" y="1293"/>
                  </a:cubicBezTo>
                  <a:cubicBezTo>
                    <a:pt x="1616" y="1292"/>
                    <a:pt x="1616" y="1292"/>
                    <a:pt x="1616" y="1291"/>
                  </a:cubicBezTo>
                  <a:cubicBezTo>
                    <a:pt x="1616" y="1292"/>
                    <a:pt x="1616" y="1293"/>
                    <a:pt x="1616" y="1294"/>
                  </a:cubicBezTo>
                  <a:cubicBezTo>
                    <a:pt x="1617" y="1295"/>
                    <a:pt x="1617" y="1296"/>
                    <a:pt x="1617" y="1297"/>
                  </a:cubicBezTo>
                  <a:cubicBezTo>
                    <a:pt x="1617" y="1297"/>
                    <a:pt x="1617" y="1298"/>
                    <a:pt x="1617" y="1298"/>
                  </a:cubicBezTo>
                  <a:cubicBezTo>
                    <a:pt x="1617" y="1298"/>
                    <a:pt x="1617" y="1297"/>
                    <a:pt x="1617" y="1297"/>
                  </a:cubicBezTo>
                  <a:cubicBezTo>
                    <a:pt x="1617" y="1296"/>
                    <a:pt x="1617" y="1295"/>
                    <a:pt x="1617" y="1294"/>
                  </a:cubicBezTo>
                  <a:cubicBezTo>
                    <a:pt x="1617" y="1292"/>
                    <a:pt x="1616" y="1290"/>
                    <a:pt x="1615" y="1288"/>
                  </a:cubicBezTo>
                  <a:cubicBezTo>
                    <a:pt x="1615" y="1288"/>
                    <a:pt x="1615" y="1287"/>
                    <a:pt x="1615" y="1287"/>
                  </a:cubicBezTo>
                  <a:cubicBezTo>
                    <a:pt x="1615" y="1286"/>
                    <a:pt x="1615" y="1286"/>
                    <a:pt x="1615" y="1285"/>
                  </a:cubicBezTo>
                  <a:cubicBezTo>
                    <a:pt x="1615" y="1285"/>
                    <a:pt x="1615" y="1285"/>
                    <a:pt x="1615" y="1284"/>
                  </a:cubicBezTo>
                  <a:cubicBezTo>
                    <a:pt x="1615" y="1284"/>
                    <a:pt x="1615" y="1284"/>
                    <a:pt x="1615" y="1284"/>
                  </a:cubicBezTo>
                  <a:cubicBezTo>
                    <a:pt x="1615" y="1284"/>
                    <a:pt x="1615" y="1283"/>
                    <a:pt x="1614" y="1283"/>
                  </a:cubicBezTo>
                  <a:cubicBezTo>
                    <a:pt x="1614" y="1282"/>
                    <a:pt x="1614" y="1282"/>
                    <a:pt x="1614" y="1282"/>
                  </a:cubicBezTo>
                  <a:cubicBezTo>
                    <a:pt x="1613" y="1281"/>
                    <a:pt x="1613" y="1280"/>
                    <a:pt x="1613" y="1280"/>
                  </a:cubicBezTo>
                  <a:cubicBezTo>
                    <a:pt x="1613" y="1280"/>
                    <a:pt x="1613" y="1281"/>
                    <a:pt x="1613" y="1281"/>
                  </a:cubicBezTo>
                  <a:cubicBezTo>
                    <a:pt x="1611" y="1278"/>
                    <a:pt x="1609" y="1274"/>
                    <a:pt x="1606" y="1270"/>
                  </a:cubicBezTo>
                  <a:cubicBezTo>
                    <a:pt x="1606" y="1270"/>
                    <a:pt x="1607" y="1271"/>
                    <a:pt x="1608" y="1271"/>
                  </a:cubicBezTo>
                  <a:cubicBezTo>
                    <a:pt x="1609" y="1271"/>
                    <a:pt x="1610" y="1271"/>
                    <a:pt x="1611" y="1271"/>
                  </a:cubicBezTo>
                  <a:cubicBezTo>
                    <a:pt x="1611" y="1271"/>
                    <a:pt x="1612" y="1271"/>
                    <a:pt x="1613" y="1271"/>
                  </a:cubicBezTo>
                  <a:cubicBezTo>
                    <a:pt x="1613" y="1271"/>
                    <a:pt x="1613" y="1271"/>
                    <a:pt x="1614" y="1271"/>
                  </a:cubicBezTo>
                  <a:cubicBezTo>
                    <a:pt x="1614" y="1271"/>
                    <a:pt x="1614" y="1271"/>
                    <a:pt x="1615" y="1271"/>
                  </a:cubicBezTo>
                  <a:cubicBezTo>
                    <a:pt x="1615" y="1271"/>
                    <a:pt x="1616" y="1271"/>
                    <a:pt x="1617" y="1271"/>
                  </a:cubicBezTo>
                  <a:cubicBezTo>
                    <a:pt x="1617" y="1271"/>
                    <a:pt x="1618" y="1271"/>
                    <a:pt x="1619" y="1271"/>
                  </a:cubicBezTo>
                  <a:cubicBezTo>
                    <a:pt x="1620" y="1271"/>
                    <a:pt x="1621" y="1272"/>
                    <a:pt x="1621" y="1272"/>
                  </a:cubicBezTo>
                  <a:cubicBezTo>
                    <a:pt x="1622" y="1272"/>
                    <a:pt x="1623" y="1272"/>
                    <a:pt x="1624" y="1272"/>
                  </a:cubicBezTo>
                  <a:cubicBezTo>
                    <a:pt x="1626" y="1272"/>
                    <a:pt x="1628" y="1273"/>
                    <a:pt x="1629" y="1273"/>
                  </a:cubicBezTo>
                  <a:cubicBezTo>
                    <a:pt x="1631" y="1273"/>
                    <a:pt x="1633" y="1274"/>
                    <a:pt x="1635" y="1274"/>
                  </a:cubicBezTo>
                  <a:cubicBezTo>
                    <a:pt x="1636" y="1275"/>
                    <a:pt x="1638" y="1276"/>
                    <a:pt x="1640" y="1276"/>
                  </a:cubicBezTo>
                  <a:cubicBezTo>
                    <a:pt x="1641" y="1277"/>
                    <a:pt x="1643" y="1278"/>
                    <a:pt x="1645" y="1279"/>
                  </a:cubicBezTo>
                  <a:cubicBezTo>
                    <a:pt x="1645" y="1279"/>
                    <a:pt x="1645" y="1279"/>
                    <a:pt x="1645" y="1279"/>
                  </a:cubicBezTo>
                  <a:cubicBezTo>
                    <a:pt x="1647" y="1306"/>
                    <a:pt x="1666" y="1302"/>
                    <a:pt x="1686" y="1292"/>
                  </a:cubicBezTo>
                  <a:cubicBezTo>
                    <a:pt x="1668" y="1287"/>
                    <a:pt x="1668" y="1268"/>
                    <a:pt x="1645" y="1275"/>
                  </a:cubicBezTo>
                  <a:cubicBezTo>
                    <a:pt x="1644" y="1275"/>
                    <a:pt x="1642" y="1274"/>
                    <a:pt x="1641" y="1273"/>
                  </a:cubicBezTo>
                  <a:cubicBezTo>
                    <a:pt x="1639" y="1273"/>
                    <a:pt x="1637" y="1272"/>
                    <a:pt x="1636" y="1271"/>
                  </a:cubicBezTo>
                  <a:cubicBezTo>
                    <a:pt x="1634" y="1271"/>
                    <a:pt x="1632" y="1270"/>
                    <a:pt x="1630" y="1270"/>
                  </a:cubicBezTo>
                  <a:cubicBezTo>
                    <a:pt x="1628" y="1269"/>
                    <a:pt x="1626" y="1269"/>
                    <a:pt x="1624" y="1269"/>
                  </a:cubicBezTo>
                  <a:cubicBezTo>
                    <a:pt x="1624" y="1269"/>
                    <a:pt x="1623" y="1269"/>
                    <a:pt x="1622" y="1269"/>
                  </a:cubicBezTo>
                  <a:cubicBezTo>
                    <a:pt x="1621" y="1268"/>
                    <a:pt x="1620" y="1268"/>
                    <a:pt x="1619" y="1268"/>
                  </a:cubicBezTo>
                  <a:cubicBezTo>
                    <a:pt x="1618" y="1268"/>
                    <a:pt x="1618" y="1268"/>
                    <a:pt x="1617" y="1268"/>
                  </a:cubicBezTo>
                  <a:cubicBezTo>
                    <a:pt x="1616" y="1268"/>
                    <a:pt x="1615" y="1268"/>
                    <a:pt x="1615" y="1268"/>
                  </a:cubicBezTo>
                  <a:cubicBezTo>
                    <a:pt x="1614" y="1268"/>
                    <a:pt x="1614" y="1268"/>
                    <a:pt x="1614" y="1268"/>
                  </a:cubicBezTo>
                  <a:cubicBezTo>
                    <a:pt x="1613" y="1268"/>
                    <a:pt x="1613" y="1268"/>
                    <a:pt x="1612" y="1268"/>
                  </a:cubicBezTo>
                  <a:cubicBezTo>
                    <a:pt x="1612" y="1268"/>
                    <a:pt x="1611" y="1268"/>
                    <a:pt x="1611" y="1269"/>
                  </a:cubicBezTo>
                  <a:cubicBezTo>
                    <a:pt x="1610" y="1269"/>
                    <a:pt x="1610" y="1269"/>
                    <a:pt x="1609" y="1269"/>
                  </a:cubicBezTo>
                  <a:cubicBezTo>
                    <a:pt x="1609" y="1269"/>
                    <a:pt x="1608" y="1269"/>
                    <a:pt x="1608" y="1269"/>
                  </a:cubicBezTo>
                  <a:cubicBezTo>
                    <a:pt x="1607" y="1270"/>
                    <a:pt x="1606" y="1270"/>
                    <a:pt x="1605" y="1270"/>
                  </a:cubicBezTo>
                  <a:cubicBezTo>
                    <a:pt x="1605" y="1270"/>
                    <a:pt x="1604" y="1269"/>
                    <a:pt x="1604" y="1268"/>
                  </a:cubicBezTo>
                  <a:cubicBezTo>
                    <a:pt x="1602" y="1266"/>
                    <a:pt x="1599" y="1263"/>
                    <a:pt x="1597" y="1260"/>
                  </a:cubicBezTo>
                  <a:cubicBezTo>
                    <a:pt x="1595" y="1259"/>
                    <a:pt x="1594" y="1258"/>
                    <a:pt x="1592" y="1256"/>
                  </a:cubicBezTo>
                  <a:cubicBezTo>
                    <a:pt x="1591" y="1255"/>
                    <a:pt x="1589" y="1254"/>
                    <a:pt x="1588" y="1252"/>
                  </a:cubicBezTo>
                  <a:cubicBezTo>
                    <a:pt x="1585" y="1250"/>
                    <a:pt x="1582" y="1248"/>
                    <a:pt x="1579" y="1246"/>
                  </a:cubicBezTo>
                  <a:cubicBezTo>
                    <a:pt x="1580" y="1246"/>
                    <a:pt x="1580" y="1246"/>
                    <a:pt x="1580" y="1246"/>
                  </a:cubicBezTo>
                  <a:cubicBezTo>
                    <a:pt x="1582" y="1247"/>
                    <a:pt x="1584" y="1247"/>
                    <a:pt x="1586" y="1247"/>
                  </a:cubicBezTo>
                  <a:cubicBezTo>
                    <a:pt x="1587" y="1247"/>
                    <a:pt x="1589" y="1246"/>
                    <a:pt x="1590" y="1246"/>
                  </a:cubicBezTo>
                  <a:cubicBezTo>
                    <a:pt x="1590" y="1246"/>
                    <a:pt x="1591" y="1246"/>
                    <a:pt x="1592" y="1246"/>
                  </a:cubicBezTo>
                  <a:cubicBezTo>
                    <a:pt x="1592" y="1246"/>
                    <a:pt x="1593" y="1245"/>
                    <a:pt x="1594" y="1245"/>
                  </a:cubicBezTo>
                  <a:cubicBezTo>
                    <a:pt x="1596" y="1244"/>
                    <a:pt x="1599" y="1243"/>
                    <a:pt x="1602" y="1242"/>
                  </a:cubicBezTo>
                  <a:cubicBezTo>
                    <a:pt x="1605" y="1241"/>
                    <a:pt x="1608" y="1239"/>
                    <a:pt x="1611" y="1238"/>
                  </a:cubicBezTo>
                  <a:cubicBezTo>
                    <a:pt x="1617" y="1235"/>
                    <a:pt x="1623" y="1232"/>
                    <a:pt x="1630" y="1228"/>
                  </a:cubicBezTo>
                  <a:cubicBezTo>
                    <a:pt x="1633" y="1227"/>
                    <a:pt x="1636" y="1225"/>
                    <a:pt x="1639" y="1224"/>
                  </a:cubicBezTo>
                  <a:cubicBezTo>
                    <a:pt x="1643" y="1222"/>
                    <a:pt x="1646" y="1221"/>
                    <a:pt x="1649" y="1219"/>
                  </a:cubicBezTo>
                  <a:cubicBezTo>
                    <a:pt x="1650" y="1218"/>
                    <a:pt x="1652" y="1218"/>
                    <a:pt x="1653" y="1217"/>
                  </a:cubicBezTo>
                  <a:cubicBezTo>
                    <a:pt x="1655" y="1217"/>
                    <a:pt x="1656" y="1217"/>
                    <a:pt x="1658" y="1216"/>
                  </a:cubicBezTo>
                  <a:cubicBezTo>
                    <a:pt x="1658" y="1216"/>
                    <a:pt x="1658" y="1216"/>
                    <a:pt x="1659" y="1216"/>
                  </a:cubicBezTo>
                  <a:cubicBezTo>
                    <a:pt x="1659" y="1216"/>
                    <a:pt x="1659" y="1216"/>
                    <a:pt x="1660" y="1216"/>
                  </a:cubicBezTo>
                  <a:cubicBezTo>
                    <a:pt x="1660" y="1216"/>
                    <a:pt x="1661" y="1216"/>
                    <a:pt x="1662" y="1217"/>
                  </a:cubicBezTo>
                  <a:cubicBezTo>
                    <a:pt x="1663" y="1217"/>
                    <a:pt x="1664" y="1217"/>
                    <a:pt x="1666" y="1217"/>
                  </a:cubicBezTo>
                  <a:cubicBezTo>
                    <a:pt x="1667" y="1218"/>
                    <a:pt x="1668" y="1218"/>
                    <a:pt x="1669" y="1219"/>
                  </a:cubicBezTo>
                  <a:cubicBezTo>
                    <a:pt x="1670" y="1219"/>
                    <a:pt x="1671" y="1219"/>
                    <a:pt x="1671" y="1220"/>
                  </a:cubicBezTo>
                  <a:cubicBezTo>
                    <a:pt x="1671" y="1220"/>
                    <a:pt x="1671" y="1220"/>
                    <a:pt x="1672" y="1220"/>
                  </a:cubicBezTo>
                  <a:cubicBezTo>
                    <a:pt x="1672" y="1220"/>
                    <a:pt x="1672" y="1220"/>
                    <a:pt x="1672" y="1221"/>
                  </a:cubicBezTo>
                  <a:cubicBezTo>
                    <a:pt x="1673" y="1221"/>
                    <a:pt x="1673" y="1221"/>
                    <a:pt x="1673" y="1221"/>
                  </a:cubicBezTo>
                  <a:cubicBezTo>
                    <a:pt x="1673" y="1221"/>
                    <a:pt x="1673" y="1221"/>
                    <a:pt x="1673" y="1221"/>
                  </a:cubicBezTo>
                  <a:cubicBezTo>
                    <a:pt x="1674" y="1221"/>
                    <a:pt x="1674" y="1221"/>
                    <a:pt x="1675" y="1221"/>
                  </a:cubicBezTo>
                  <a:cubicBezTo>
                    <a:pt x="1676" y="1222"/>
                    <a:pt x="1676" y="1222"/>
                    <a:pt x="1677" y="1223"/>
                  </a:cubicBezTo>
                  <a:cubicBezTo>
                    <a:pt x="1680" y="1224"/>
                    <a:pt x="1681" y="1225"/>
                    <a:pt x="1681" y="1225"/>
                  </a:cubicBezTo>
                  <a:cubicBezTo>
                    <a:pt x="1681" y="1225"/>
                    <a:pt x="1681" y="1225"/>
                    <a:pt x="1681" y="1224"/>
                  </a:cubicBezTo>
                  <a:cubicBezTo>
                    <a:pt x="1680" y="1224"/>
                    <a:pt x="1679" y="1223"/>
                    <a:pt x="1678" y="1222"/>
                  </a:cubicBezTo>
                  <a:cubicBezTo>
                    <a:pt x="1679" y="1222"/>
                    <a:pt x="1679" y="1223"/>
                    <a:pt x="1679" y="1223"/>
                  </a:cubicBezTo>
                  <a:cubicBezTo>
                    <a:pt x="1680" y="1223"/>
                    <a:pt x="1681" y="1223"/>
                    <a:pt x="1682" y="1223"/>
                  </a:cubicBezTo>
                  <a:cubicBezTo>
                    <a:pt x="1683" y="1223"/>
                    <a:pt x="1684" y="1224"/>
                    <a:pt x="1685" y="1224"/>
                  </a:cubicBezTo>
                  <a:cubicBezTo>
                    <a:pt x="1686" y="1224"/>
                    <a:pt x="1687" y="1224"/>
                    <a:pt x="1687" y="1224"/>
                  </a:cubicBezTo>
                  <a:cubicBezTo>
                    <a:pt x="1687" y="1224"/>
                    <a:pt x="1687" y="1224"/>
                    <a:pt x="1687" y="1224"/>
                  </a:cubicBezTo>
                  <a:cubicBezTo>
                    <a:pt x="1689" y="1224"/>
                    <a:pt x="1689" y="1224"/>
                    <a:pt x="1689" y="1224"/>
                  </a:cubicBezTo>
                  <a:cubicBezTo>
                    <a:pt x="1695" y="1239"/>
                    <a:pt x="1708" y="1231"/>
                    <a:pt x="1719" y="1228"/>
                  </a:cubicBezTo>
                  <a:cubicBezTo>
                    <a:pt x="1711" y="1210"/>
                    <a:pt x="1700" y="1205"/>
                    <a:pt x="1689" y="1221"/>
                  </a:cubicBezTo>
                  <a:cubicBezTo>
                    <a:pt x="1689" y="1221"/>
                    <a:pt x="1689" y="1221"/>
                    <a:pt x="1688" y="1221"/>
                  </a:cubicBezTo>
                  <a:cubicBezTo>
                    <a:pt x="1687" y="1221"/>
                    <a:pt x="1686" y="1221"/>
                    <a:pt x="1685" y="1221"/>
                  </a:cubicBezTo>
                  <a:cubicBezTo>
                    <a:pt x="1684" y="1221"/>
                    <a:pt x="1683" y="1221"/>
                    <a:pt x="1682" y="1221"/>
                  </a:cubicBezTo>
                  <a:cubicBezTo>
                    <a:pt x="1681" y="1220"/>
                    <a:pt x="1680" y="1220"/>
                    <a:pt x="1679" y="1220"/>
                  </a:cubicBezTo>
                  <a:cubicBezTo>
                    <a:pt x="1678" y="1220"/>
                    <a:pt x="1678" y="1220"/>
                    <a:pt x="1677" y="1219"/>
                  </a:cubicBezTo>
                  <a:cubicBezTo>
                    <a:pt x="1676" y="1219"/>
                    <a:pt x="1675" y="1219"/>
                    <a:pt x="1674" y="1218"/>
                  </a:cubicBezTo>
                  <a:cubicBezTo>
                    <a:pt x="1674" y="1218"/>
                    <a:pt x="1674" y="1218"/>
                    <a:pt x="1674" y="1218"/>
                  </a:cubicBezTo>
                  <a:cubicBezTo>
                    <a:pt x="1674" y="1218"/>
                    <a:pt x="1674" y="1218"/>
                    <a:pt x="1673" y="1218"/>
                  </a:cubicBezTo>
                  <a:cubicBezTo>
                    <a:pt x="1673" y="1218"/>
                    <a:pt x="1673" y="1218"/>
                    <a:pt x="1673" y="1218"/>
                  </a:cubicBezTo>
                  <a:cubicBezTo>
                    <a:pt x="1672" y="1218"/>
                    <a:pt x="1671" y="1217"/>
                    <a:pt x="1670" y="1216"/>
                  </a:cubicBezTo>
                  <a:cubicBezTo>
                    <a:pt x="1670" y="1216"/>
                    <a:pt x="1669" y="1216"/>
                    <a:pt x="1668" y="1215"/>
                  </a:cubicBezTo>
                  <a:cubicBezTo>
                    <a:pt x="1668" y="1215"/>
                    <a:pt x="1667" y="1215"/>
                    <a:pt x="1666" y="1215"/>
                  </a:cubicBezTo>
                  <a:cubicBezTo>
                    <a:pt x="1665" y="1214"/>
                    <a:pt x="1664" y="1214"/>
                    <a:pt x="1663" y="1214"/>
                  </a:cubicBezTo>
                  <a:cubicBezTo>
                    <a:pt x="1663" y="1213"/>
                    <a:pt x="1663" y="1213"/>
                    <a:pt x="1663" y="1212"/>
                  </a:cubicBezTo>
                  <a:cubicBezTo>
                    <a:pt x="1663" y="1212"/>
                    <a:pt x="1663" y="1211"/>
                    <a:pt x="1664" y="1211"/>
                  </a:cubicBezTo>
                  <a:cubicBezTo>
                    <a:pt x="1664" y="1210"/>
                    <a:pt x="1664" y="1210"/>
                    <a:pt x="1664" y="1209"/>
                  </a:cubicBezTo>
                  <a:cubicBezTo>
                    <a:pt x="1664" y="1208"/>
                    <a:pt x="1664" y="1207"/>
                    <a:pt x="1665" y="1207"/>
                  </a:cubicBezTo>
                  <a:cubicBezTo>
                    <a:pt x="1665" y="1206"/>
                    <a:pt x="1665" y="1206"/>
                    <a:pt x="1665" y="1206"/>
                  </a:cubicBezTo>
                  <a:cubicBezTo>
                    <a:pt x="1665" y="1205"/>
                    <a:pt x="1665" y="1205"/>
                    <a:pt x="1665" y="1204"/>
                  </a:cubicBezTo>
                  <a:cubicBezTo>
                    <a:pt x="1665" y="1204"/>
                    <a:pt x="1665" y="1203"/>
                    <a:pt x="1666" y="1202"/>
                  </a:cubicBezTo>
                  <a:cubicBezTo>
                    <a:pt x="1666" y="1201"/>
                    <a:pt x="1666" y="1200"/>
                    <a:pt x="1666" y="1199"/>
                  </a:cubicBezTo>
                  <a:cubicBezTo>
                    <a:pt x="1667" y="1199"/>
                    <a:pt x="1667" y="1198"/>
                    <a:pt x="1667" y="1198"/>
                  </a:cubicBezTo>
                  <a:cubicBezTo>
                    <a:pt x="1667" y="1197"/>
                    <a:pt x="1667" y="1197"/>
                    <a:pt x="1667" y="1196"/>
                  </a:cubicBezTo>
                  <a:cubicBezTo>
                    <a:pt x="1668" y="1195"/>
                    <a:pt x="1668" y="1195"/>
                    <a:pt x="1668" y="1194"/>
                  </a:cubicBezTo>
                  <a:cubicBezTo>
                    <a:pt x="1669" y="1192"/>
                    <a:pt x="1670" y="1190"/>
                    <a:pt x="1671" y="1188"/>
                  </a:cubicBezTo>
                  <a:cubicBezTo>
                    <a:pt x="1672" y="1188"/>
                    <a:pt x="1672" y="1189"/>
                    <a:pt x="1673" y="1190"/>
                  </a:cubicBezTo>
                  <a:cubicBezTo>
                    <a:pt x="1671" y="1188"/>
                    <a:pt x="1671" y="1188"/>
                    <a:pt x="1671" y="1188"/>
                  </a:cubicBezTo>
                  <a:cubicBezTo>
                    <a:pt x="1672" y="1187"/>
                    <a:pt x="1672" y="1186"/>
                    <a:pt x="1672" y="1186"/>
                  </a:cubicBezTo>
                  <a:cubicBezTo>
                    <a:pt x="1680" y="1184"/>
                    <a:pt x="1689" y="1183"/>
                    <a:pt x="1696" y="1179"/>
                  </a:cubicBezTo>
                  <a:cubicBezTo>
                    <a:pt x="1707" y="1174"/>
                    <a:pt x="1711" y="1160"/>
                    <a:pt x="1722" y="1155"/>
                  </a:cubicBezTo>
                  <a:cubicBezTo>
                    <a:pt x="1704" y="1143"/>
                    <a:pt x="1664" y="1155"/>
                    <a:pt x="1668" y="1183"/>
                  </a:cubicBezTo>
                  <a:cubicBezTo>
                    <a:pt x="1669" y="1185"/>
                    <a:pt x="1669" y="1185"/>
                    <a:pt x="1669" y="1185"/>
                  </a:cubicBezTo>
                  <a:cubicBezTo>
                    <a:pt x="1669" y="1185"/>
                    <a:pt x="1669" y="1186"/>
                    <a:pt x="1668" y="1186"/>
                  </a:cubicBezTo>
                  <a:cubicBezTo>
                    <a:pt x="1667" y="1188"/>
                    <a:pt x="1666" y="1190"/>
                    <a:pt x="1665" y="1192"/>
                  </a:cubicBezTo>
                  <a:cubicBezTo>
                    <a:pt x="1665" y="1193"/>
                    <a:pt x="1665" y="1194"/>
                    <a:pt x="1664" y="1195"/>
                  </a:cubicBezTo>
                  <a:cubicBezTo>
                    <a:pt x="1664" y="1196"/>
                    <a:pt x="1664" y="1196"/>
                    <a:pt x="1664" y="1197"/>
                  </a:cubicBezTo>
                  <a:cubicBezTo>
                    <a:pt x="1664" y="1197"/>
                    <a:pt x="1664" y="1198"/>
                    <a:pt x="1663" y="1198"/>
                  </a:cubicBezTo>
                  <a:cubicBezTo>
                    <a:pt x="1663" y="1199"/>
                    <a:pt x="1663" y="1200"/>
                    <a:pt x="1663" y="1201"/>
                  </a:cubicBezTo>
                  <a:cubicBezTo>
                    <a:pt x="1662" y="1202"/>
                    <a:pt x="1662" y="1203"/>
                    <a:pt x="1662" y="1204"/>
                  </a:cubicBezTo>
                  <a:cubicBezTo>
                    <a:pt x="1662" y="1204"/>
                    <a:pt x="1662" y="1205"/>
                    <a:pt x="1662" y="1205"/>
                  </a:cubicBezTo>
                  <a:cubicBezTo>
                    <a:pt x="1662" y="1205"/>
                    <a:pt x="1662" y="1206"/>
                    <a:pt x="1662" y="1206"/>
                  </a:cubicBezTo>
                  <a:cubicBezTo>
                    <a:pt x="1662" y="1207"/>
                    <a:pt x="1662" y="1208"/>
                    <a:pt x="1662" y="1209"/>
                  </a:cubicBezTo>
                  <a:cubicBezTo>
                    <a:pt x="1662" y="1209"/>
                    <a:pt x="1662" y="1210"/>
                    <a:pt x="1662" y="1211"/>
                  </a:cubicBezTo>
                  <a:cubicBezTo>
                    <a:pt x="1662" y="1211"/>
                    <a:pt x="1662" y="1212"/>
                    <a:pt x="1662" y="1212"/>
                  </a:cubicBezTo>
                  <a:cubicBezTo>
                    <a:pt x="1662" y="1213"/>
                    <a:pt x="1662" y="1213"/>
                    <a:pt x="1662" y="1214"/>
                  </a:cubicBezTo>
                  <a:cubicBezTo>
                    <a:pt x="1662" y="1214"/>
                    <a:pt x="1662" y="1214"/>
                    <a:pt x="1662" y="1214"/>
                  </a:cubicBezTo>
                  <a:cubicBezTo>
                    <a:pt x="1661" y="1214"/>
                    <a:pt x="1661" y="1214"/>
                    <a:pt x="1660" y="1214"/>
                  </a:cubicBezTo>
                  <a:cubicBezTo>
                    <a:pt x="1659" y="1214"/>
                    <a:pt x="1659" y="1214"/>
                    <a:pt x="1659" y="1214"/>
                  </a:cubicBezTo>
                  <a:cubicBezTo>
                    <a:pt x="1658" y="1214"/>
                    <a:pt x="1658" y="1214"/>
                    <a:pt x="1657" y="1214"/>
                  </a:cubicBezTo>
                  <a:cubicBezTo>
                    <a:pt x="1654" y="1214"/>
                    <a:pt x="1651" y="1215"/>
                    <a:pt x="1648" y="1217"/>
                  </a:cubicBezTo>
                  <a:cubicBezTo>
                    <a:pt x="1644" y="1218"/>
                    <a:pt x="1641" y="1220"/>
                    <a:pt x="1638" y="1221"/>
                  </a:cubicBezTo>
                  <a:cubicBezTo>
                    <a:pt x="1635" y="1223"/>
                    <a:pt x="1632" y="1224"/>
                    <a:pt x="1629" y="1226"/>
                  </a:cubicBezTo>
                  <a:cubicBezTo>
                    <a:pt x="1622" y="1229"/>
                    <a:pt x="1616" y="1232"/>
                    <a:pt x="1610" y="1235"/>
                  </a:cubicBezTo>
                  <a:cubicBezTo>
                    <a:pt x="1606" y="1237"/>
                    <a:pt x="1604" y="1238"/>
                    <a:pt x="1601" y="1239"/>
                  </a:cubicBezTo>
                  <a:cubicBezTo>
                    <a:pt x="1598" y="1241"/>
                    <a:pt x="1595" y="1242"/>
                    <a:pt x="1593" y="1243"/>
                  </a:cubicBezTo>
                  <a:cubicBezTo>
                    <a:pt x="1592" y="1243"/>
                    <a:pt x="1590" y="1243"/>
                    <a:pt x="1589" y="1244"/>
                  </a:cubicBezTo>
                  <a:cubicBezTo>
                    <a:pt x="1588" y="1244"/>
                    <a:pt x="1587" y="1244"/>
                    <a:pt x="1586" y="1244"/>
                  </a:cubicBezTo>
                  <a:cubicBezTo>
                    <a:pt x="1585" y="1245"/>
                    <a:pt x="1584" y="1245"/>
                    <a:pt x="1583" y="1245"/>
                  </a:cubicBezTo>
                  <a:cubicBezTo>
                    <a:pt x="1582" y="1245"/>
                    <a:pt x="1582" y="1245"/>
                    <a:pt x="1582" y="1245"/>
                  </a:cubicBezTo>
                  <a:cubicBezTo>
                    <a:pt x="1581" y="1245"/>
                    <a:pt x="1581" y="1245"/>
                    <a:pt x="1580" y="1245"/>
                  </a:cubicBezTo>
                  <a:cubicBezTo>
                    <a:pt x="1580" y="1245"/>
                    <a:pt x="1579" y="1245"/>
                    <a:pt x="1578" y="1245"/>
                  </a:cubicBezTo>
                  <a:cubicBezTo>
                    <a:pt x="1578" y="1245"/>
                    <a:pt x="1578" y="1245"/>
                    <a:pt x="1578" y="1245"/>
                  </a:cubicBezTo>
                  <a:cubicBezTo>
                    <a:pt x="1574" y="1243"/>
                    <a:pt x="1570" y="1240"/>
                    <a:pt x="1565" y="1238"/>
                  </a:cubicBezTo>
                  <a:cubicBezTo>
                    <a:pt x="1561" y="1235"/>
                    <a:pt x="1556" y="1233"/>
                    <a:pt x="1552" y="1232"/>
                  </a:cubicBezTo>
                  <a:cubicBezTo>
                    <a:pt x="1550" y="1231"/>
                    <a:pt x="1549" y="1231"/>
                    <a:pt x="1548" y="1230"/>
                  </a:cubicBezTo>
                  <a:cubicBezTo>
                    <a:pt x="1547" y="1230"/>
                    <a:pt x="1547" y="1230"/>
                    <a:pt x="1546" y="1230"/>
                  </a:cubicBezTo>
                  <a:cubicBezTo>
                    <a:pt x="1545" y="1230"/>
                    <a:pt x="1545" y="1230"/>
                    <a:pt x="1545" y="1230"/>
                  </a:cubicBezTo>
                  <a:cubicBezTo>
                    <a:pt x="1545" y="1230"/>
                    <a:pt x="1545" y="1230"/>
                    <a:pt x="1545" y="1230"/>
                  </a:cubicBezTo>
                  <a:cubicBezTo>
                    <a:pt x="1545" y="1229"/>
                    <a:pt x="1546" y="1229"/>
                    <a:pt x="1546" y="1229"/>
                  </a:cubicBezTo>
                  <a:cubicBezTo>
                    <a:pt x="1547" y="1229"/>
                    <a:pt x="1547" y="1228"/>
                    <a:pt x="1547" y="1228"/>
                  </a:cubicBezTo>
                  <a:cubicBezTo>
                    <a:pt x="1547" y="1228"/>
                    <a:pt x="1548" y="1228"/>
                    <a:pt x="1548" y="1227"/>
                  </a:cubicBezTo>
                  <a:cubicBezTo>
                    <a:pt x="1548" y="1227"/>
                    <a:pt x="1549" y="1227"/>
                    <a:pt x="1550" y="1226"/>
                  </a:cubicBezTo>
                  <a:cubicBezTo>
                    <a:pt x="1550" y="1226"/>
                    <a:pt x="1551" y="1225"/>
                    <a:pt x="1551" y="1225"/>
                  </a:cubicBezTo>
                  <a:cubicBezTo>
                    <a:pt x="1552" y="1224"/>
                    <a:pt x="1553" y="1224"/>
                    <a:pt x="1553" y="1223"/>
                  </a:cubicBezTo>
                  <a:cubicBezTo>
                    <a:pt x="1554" y="1223"/>
                    <a:pt x="1555" y="1222"/>
                    <a:pt x="1555" y="1222"/>
                  </a:cubicBezTo>
                  <a:cubicBezTo>
                    <a:pt x="1557" y="1221"/>
                    <a:pt x="1558" y="1220"/>
                    <a:pt x="1560" y="1219"/>
                  </a:cubicBezTo>
                  <a:cubicBezTo>
                    <a:pt x="1561" y="1219"/>
                    <a:pt x="1563" y="1218"/>
                    <a:pt x="1565" y="1217"/>
                  </a:cubicBezTo>
                  <a:cubicBezTo>
                    <a:pt x="1566" y="1216"/>
                    <a:pt x="1568" y="1216"/>
                    <a:pt x="1570" y="1215"/>
                  </a:cubicBezTo>
                  <a:cubicBezTo>
                    <a:pt x="1570" y="1215"/>
                    <a:pt x="1570" y="1215"/>
                    <a:pt x="1570" y="1215"/>
                  </a:cubicBezTo>
                  <a:cubicBezTo>
                    <a:pt x="1569" y="1215"/>
                    <a:pt x="1568" y="1216"/>
                    <a:pt x="1567" y="1217"/>
                  </a:cubicBezTo>
                  <a:cubicBezTo>
                    <a:pt x="1582" y="1242"/>
                    <a:pt x="1610" y="1216"/>
                    <a:pt x="1620" y="1199"/>
                  </a:cubicBezTo>
                  <a:cubicBezTo>
                    <a:pt x="1609" y="1202"/>
                    <a:pt x="1562" y="1188"/>
                    <a:pt x="1565" y="1214"/>
                  </a:cubicBezTo>
                  <a:cubicBezTo>
                    <a:pt x="1564" y="1214"/>
                    <a:pt x="1564" y="1214"/>
                    <a:pt x="1563" y="1214"/>
                  </a:cubicBezTo>
                  <a:cubicBezTo>
                    <a:pt x="1562" y="1215"/>
                    <a:pt x="1560" y="1216"/>
                    <a:pt x="1558" y="1217"/>
                  </a:cubicBezTo>
                  <a:cubicBezTo>
                    <a:pt x="1557" y="1217"/>
                    <a:pt x="1555" y="1218"/>
                    <a:pt x="1554" y="1219"/>
                  </a:cubicBezTo>
                  <a:cubicBezTo>
                    <a:pt x="1553" y="1220"/>
                    <a:pt x="1552" y="1220"/>
                    <a:pt x="1552" y="1221"/>
                  </a:cubicBezTo>
                  <a:cubicBezTo>
                    <a:pt x="1551" y="1221"/>
                    <a:pt x="1550" y="1222"/>
                    <a:pt x="1549" y="1222"/>
                  </a:cubicBezTo>
                  <a:cubicBezTo>
                    <a:pt x="1549" y="1223"/>
                    <a:pt x="1548" y="1223"/>
                    <a:pt x="1548" y="1224"/>
                  </a:cubicBezTo>
                  <a:cubicBezTo>
                    <a:pt x="1547" y="1224"/>
                    <a:pt x="1546" y="1225"/>
                    <a:pt x="1546" y="1225"/>
                  </a:cubicBezTo>
                  <a:cubicBezTo>
                    <a:pt x="1546" y="1225"/>
                    <a:pt x="1545" y="1226"/>
                    <a:pt x="1545" y="1226"/>
                  </a:cubicBezTo>
                  <a:cubicBezTo>
                    <a:pt x="1545" y="1226"/>
                    <a:pt x="1545" y="1226"/>
                    <a:pt x="1544" y="1226"/>
                  </a:cubicBezTo>
                  <a:cubicBezTo>
                    <a:pt x="1544" y="1227"/>
                    <a:pt x="1544" y="1227"/>
                    <a:pt x="1543" y="1228"/>
                  </a:cubicBezTo>
                  <a:cubicBezTo>
                    <a:pt x="1543" y="1228"/>
                    <a:pt x="1543" y="1229"/>
                    <a:pt x="1542" y="1229"/>
                  </a:cubicBezTo>
                  <a:cubicBezTo>
                    <a:pt x="1540" y="1229"/>
                    <a:pt x="1538" y="1229"/>
                    <a:pt x="1536" y="1228"/>
                  </a:cubicBezTo>
                  <a:cubicBezTo>
                    <a:pt x="1531" y="1228"/>
                    <a:pt x="1525" y="1229"/>
                    <a:pt x="1520" y="1231"/>
                  </a:cubicBezTo>
                  <a:cubicBezTo>
                    <a:pt x="1515" y="1233"/>
                    <a:pt x="1510" y="1235"/>
                    <a:pt x="1505" y="1237"/>
                  </a:cubicBezTo>
                  <a:cubicBezTo>
                    <a:pt x="1500" y="1239"/>
                    <a:pt x="1495" y="1241"/>
                    <a:pt x="1490" y="1243"/>
                  </a:cubicBezTo>
                  <a:cubicBezTo>
                    <a:pt x="1487" y="1244"/>
                    <a:pt x="1485" y="1244"/>
                    <a:pt x="1482" y="1244"/>
                  </a:cubicBezTo>
                  <a:cubicBezTo>
                    <a:pt x="1481" y="1245"/>
                    <a:pt x="1481" y="1245"/>
                    <a:pt x="1480" y="1245"/>
                  </a:cubicBezTo>
                  <a:cubicBezTo>
                    <a:pt x="1479" y="1245"/>
                    <a:pt x="1479" y="1245"/>
                    <a:pt x="1479" y="1245"/>
                  </a:cubicBezTo>
                  <a:cubicBezTo>
                    <a:pt x="1479" y="1245"/>
                    <a:pt x="1479" y="1245"/>
                    <a:pt x="1479" y="1245"/>
                  </a:cubicBezTo>
                  <a:cubicBezTo>
                    <a:pt x="1478" y="1245"/>
                    <a:pt x="1478" y="1245"/>
                    <a:pt x="1478" y="1245"/>
                  </a:cubicBezTo>
                  <a:cubicBezTo>
                    <a:pt x="1477" y="1245"/>
                    <a:pt x="1476" y="1245"/>
                    <a:pt x="1474" y="1245"/>
                  </a:cubicBezTo>
                  <a:cubicBezTo>
                    <a:pt x="1469" y="1244"/>
                    <a:pt x="1464" y="1243"/>
                    <a:pt x="1459" y="1242"/>
                  </a:cubicBezTo>
                  <a:cubicBezTo>
                    <a:pt x="1454" y="1240"/>
                    <a:pt x="1450" y="1239"/>
                    <a:pt x="1445" y="1237"/>
                  </a:cubicBezTo>
                  <a:cubicBezTo>
                    <a:pt x="1477" y="1228"/>
                    <a:pt x="1507" y="1216"/>
                    <a:pt x="1540" y="1196"/>
                  </a:cubicBezTo>
                  <a:cubicBezTo>
                    <a:pt x="1505" y="1206"/>
                    <a:pt x="1477" y="1220"/>
                    <a:pt x="1444" y="1223"/>
                  </a:cubicBezTo>
                  <a:cubicBezTo>
                    <a:pt x="1446" y="1222"/>
                    <a:pt x="1447" y="1221"/>
                    <a:pt x="1448" y="1219"/>
                  </a:cubicBezTo>
                  <a:cubicBezTo>
                    <a:pt x="1449" y="1219"/>
                    <a:pt x="1449" y="1218"/>
                    <a:pt x="1450" y="1218"/>
                  </a:cubicBezTo>
                  <a:cubicBezTo>
                    <a:pt x="1450" y="1217"/>
                    <a:pt x="1451" y="1216"/>
                    <a:pt x="1451" y="1216"/>
                  </a:cubicBezTo>
                  <a:cubicBezTo>
                    <a:pt x="1452" y="1215"/>
                    <a:pt x="1453" y="1213"/>
                    <a:pt x="1454" y="1212"/>
                  </a:cubicBezTo>
                  <a:cubicBezTo>
                    <a:pt x="1456" y="1210"/>
                    <a:pt x="1458" y="1207"/>
                    <a:pt x="1460" y="1204"/>
                  </a:cubicBezTo>
                  <a:cubicBezTo>
                    <a:pt x="1462" y="1202"/>
                    <a:pt x="1464" y="1199"/>
                    <a:pt x="1466" y="1197"/>
                  </a:cubicBezTo>
                  <a:cubicBezTo>
                    <a:pt x="1466" y="1196"/>
                    <a:pt x="1467" y="1195"/>
                    <a:pt x="1468" y="1195"/>
                  </a:cubicBezTo>
                  <a:cubicBezTo>
                    <a:pt x="1468" y="1195"/>
                    <a:pt x="1468" y="1195"/>
                    <a:pt x="1468" y="1195"/>
                  </a:cubicBezTo>
                  <a:cubicBezTo>
                    <a:pt x="1468" y="1195"/>
                    <a:pt x="1468" y="1195"/>
                    <a:pt x="1468" y="1194"/>
                  </a:cubicBezTo>
                  <a:cubicBezTo>
                    <a:pt x="1469" y="1193"/>
                    <a:pt x="1471" y="1192"/>
                    <a:pt x="1472" y="1191"/>
                  </a:cubicBezTo>
                  <a:cubicBezTo>
                    <a:pt x="1476" y="1187"/>
                    <a:pt x="1481" y="1184"/>
                    <a:pt x="1485" y="1182"/>
                  </a:cubicBezTo>
                  <a:cubicBezTo>
                    <a:pt x="1486" y="1182"/>
                    <a:pt x="1486" y="1181"/>
                    <a:pt x="1487" y="1181"/>
                  </a:cubicBezTo>
                  <a:cubicBezTo>
                    <a:pt x="1487" y="1181"/>
                    <a:pt x="1488" y="1181"/>
                    <a:pt x="1488" y="1180"/>
                  </a:cubicBezTo>
                  <a:cubicBezTo>
                    <a:pt x="1489" y="1180"/>
                    <a:pt x="1490" y="1179"/>
                    <a:pt x="1491" y="1179"/>
                  </a:cubicBezTo>
                  <a:cubicBezTo>
                    <a:pt x="1492" y="1178"/>
                    <a:pt x="1493" y="1178"/>
                    <a:pt x="1493" y="1177"/>
                  </a:cubicBezTo>
                  <a:cubicBezTo>
                    <a:pt x="1493" y="1178"/>
                    <a:pt x="1492" y="1179"/>
                    <a:pt x="1492" y="1179"/>
                  </a:cubicBezTo>
                  <a:cubicBezTo>
                    <a:pt x="1492" y="1179"/>
                    <a:pt x="1493" y="1178"/>
                    <a:pt x="1494" y="1178"/>
                  </a:cubicBezTo>
                  <a:cubicBezTo>
                    <a:pt x="1495" y="1178"/>
                    <a:pt x="1496" y="1177"/>
                    <a:pt x="1497" y="1177"/>
                  </a:cubicBezTo>
                  <a:cubicBezTo>
                    <a:pt x="1497" y="1177"/>
                    <a:pt x="1497" y="1176"/>
                    <a:pt x="1498" y="1176"/>
                  </a:cubicBezTo>
                  <a:cubicBezTo>
                    <a:pt x="1498" y="1176"/>
                    <a:pt x="1498" y="1176"/>
                    <a:pt x="1499" y="1176"/>
                  </a:cubicBezTo>
                  <a:cubicBezTo>
                    <a:pt x="1499" y="1175"/>
                    <a:pt x="1499" y="1175"/>
                    <a:pt x="1499" y="1175"/>
                  </a:cubicBezTo>
                  <a:cubicBezTo>
                    <a:pt x="1500" y="1174"/>
                    <a:pt x="1501" y="1174"/>
                    <a:pt x="1502" y="1173"/>
                  </a:cubicBezTo>
                  <a:cubicBezTo>
                    <a:pt x="1503" y="1172"/>
                    <a:pt x="1504" y="1171"/>
                    <a:pt x="1505" y="1170"/>
                  </a:cubicBezTo>
                  <a:cubicBezTo>
                    <a:pt x="1507" y="1169"/>
                    <a:pt x="1508" y="1168"/>
                    <a:pt x="1509" y="1167"/>
                  </a:cubicBezTo>
                  <a:cubicBezTo>
                    <a:pt x="1510" y="1166"/>
                    <a:pt x="1511" y="1164"/>
                    <a:pt x="1512" y="1163"/>
                  </a:cubicBezTo>
                  <a:cubicBezTo>
                    <a:pt x="1513" y="1162"/>
                    <a:pt x="1513" y="1162"/>
                    <a:pt x="1514" y="1161"/>
                  </a:cubicBezTo>
                  <a:cubicBezTo>
                    <a:pt x="1531" y="1161"/>
                    <a:pt x="1536" y="1145"/>
                    <a:pt x="1535" y="1130"/>
                  </a:cubicBezTo>
                  <a:cubicBezTo>
                    <a:pt x="1535" y="1130"/>
                    <a:pt x="1536" y="1130"/>
                    <a:pt x="1536" y="1130"/>
                  </a:cubicBezTo>
                  <a:cubicBezTo>
                    <a:pt x="1555" y="1128"/>
                    <a:pt x="1563" y="1117"/>
                    <a:pt x="1580" y="1112"/>
                  </a:cubicBezTo>
                  <a:cubicBezTo>
                    <a:pt x="1605" y="1105"/>
                    <a:pt x="1624" y="1110"/>
                    <a:pt x="1650" y="1096"/>
                  </a:cubicBezTo>
                  <a:cubicBezTo>
                    <a:pt x="1696" y="1071"/>
                    <a:pt x="1750" y="1077"/>
                    <a:pt x="1799" y="1101"/>
                  </a:cubicBezTo>
                  <a:cubicBezTo>
                    <a:pt x="1826" y="1114"/>
                    <a:pt x="1850" y="1151"/>
                    <a:pt x="1868" y="1186"/>
                  </a:cubicBezTo>
                  <a:cubicBezTo>
                    <a:pt x="1868" y="1188"/>
                    <a:pt x="1868" y="1191"/>
                    <a:pt x="1869" y="1193"/>
                  </a:cubicBezTo>
                  <a:cubicBezTo>
                    <a:pt x="1869" y="1195"/>
                    <a:pt x="1869" y="1197"/>
                    <a:pt x="1869" y="1199"/>
                  </a:cubicBezTo>
                  <a:cubicBezTo>
                    <a:pt x="1870" y="1200"/>
                    <a:pt x="1870" y="1202"/>
                    <a:pt x="1870" y="1203"/>
                  </a:cubicBezTo>
                  <a:cubicBezTo>
                    <a:pt x="1870" y="1204"/>
                    <a:pt x="1870" y="1204"/>
                    <a:pt x="1870" y="1204"/>
                  </a:cubicBezTo>
                  <a:cubicBezTo>
                    <a:pt x="1870" y="1204"/>
                    <a:pt x="1870" y="1205"/>
                    <a:pt x="1870" y="1205"/>
                  </a:cubicBezTo>
                  <a:cubicBezTo>
                    <a:pt x="1870" y="1205"/>
                    <a:pt x="1869" y="1205"/>
                    <a:pt x="1869" y="1206"/>
                  </a:cubicBezTo>
                  <a:cubicBezTo>
                    <a:pt x="1869" y="1206"/>
                    <a:pt x="1869" y="1207"/>
                    <a:pt x="1869" y="1207"/>
                  </a:cubicBezTo>
                  <a:cubicBezTo>
                    <a:pt x="1869" y="1207"/>
                    <a:pt x="1869" y="1207"/>
                    <a:pt x="1869" y="1207"/>
                  </a:cubicBezTo>
                  <a:cubicBezTo>
                    <a:pt x="1869" y="1207"/>
                    <a:pt x="1869" y="1208"/>
                    <a:pt x="1869" y="1208"/>
                  </a:cubicBezTo>
                  <a:cubicBezTo>
                    <a:pt x="1869" y="1208"/>
                    <a:pt x="1869" y="1209"/>
                    <a:pt x="1869" y="1210"/>
                  </a:cubicBezTo>
                  <a:cubicBezTo>
                    <a:pt x="1869" y="1211"/>
                    <a:pt x="1869" y="1212"/>
                    <a:pt x="1869" y="1212"/>
                  </a:cubicBezTo>
                  <a:cubicBezTo>
                    <a:pt x="1869" y="1213"/>
                    <a:pt x="1869" y="1214"/>
                    <a:pt x="1869" y="1215"/>
                  </a:cubicBezTo>
                  <a:cubicBezTo>
                    <a:pt x="1869" y="1216"/>
                    <a:pt x="1869" y="1217"/>
                    <a:pt x="1869" y="1218"/>
                  </a:cubicBezTo>
                  <a:cubicBezTo>
                    <a:pt x="1869" y="1218"/>
                    <a:pt x="1869" y="1218"/>
                    <a:pt x="1869" y="1218"/>
                  </a:cubicBezTo>
                  <a:cubicBezTo>
                    <a:pt x="1869" y="1218"/>
                    <a:pt x="1869" y="1218"/>
                    <a:pt x="1869" y="1218"/>
                  </a:cubicBezTo>
                  <a:cubicBezTo>
                    <a:pt x="1865" y="1230"/>
                    <a:pt x="1871" y="1239"/>
                    <a:pt x="1878" y="1248"/>
                  </a:cubicBezTo>
                  <a:cubicBezTo>
                    <a:pt x="1884" y="1238"/>
                    <a:pt x="1879" y="1228"/>
                    <a:pt x="1872" y="1220"/>
                  </a:cubicBezTo>
                  <a:cubicBezTo>
                    <a:pt x="1872" y="1219"/>
                    <a:pt x="1871" y="1218"/>
                    <a:pt x="1871" y="1217"/>
                  </a:cubicBezTo>
                  <a:cubicBezTo>
                    <a:pt x="1871" y="1216"/>
                    <a:pt x="1871" y="1216"/>
                    <a:pt x="1871" y="1215"/>
                  </a:cubicBezTo>
                  <a:cubicBezTo>
                    <a:pt x="1871" y="1214"/>
                    <a:pt x="1871" y="1213"/>
                    <a:pt x="1871" y="1212"/>
                  </a:cubicBezTo>
                  <a:cubicBezTo>
                    <a:pt x="1871" y="1211"/>
                    <a:pt x="1871" y="1211"/>
                    <a:pt x="1871" y="1210"/>
                  </a:cubicBezTo>
                  <a:cubicBezTo>
                    <a:pt x="1871" y="1210"/>
                    <a:pt x="1871" y="1209"/>
                    <a:pt x="1871" y="1209"/>
                  </a:cubicBezTo>
                  <a:cubicBezTo>
                    <a:pt x="1871" y="1210"/>
                    <a:pt x="1871" y="1210"/>
                    <a:pt x="1871" y="1210"/>
                  </a:cubicBezTo>
                  <a:cubicBezTo>
                    <a:pt x="1872" y="1212"/>
                    <a:pt x="1872" y="1213"/>
                    <a:pt x="1872" y="1213"/>
                  </a:cubicBezTo>
                  <a:cubicBezTo>
                    <a:pt x="1872" y="1213"/>
                    <a:pt x="1872" y="1212"/>
                    <a:pt x="1872" y="1210"/>
                  </a:cubicBezTo>
                  <a:cubicBezTo>
                    <a:pt x="1872" y="1209"/>
                    <a:pt x="1872" y="1208"/>
                    <a:pt x="1872" y="1207"/>
                  </a:cubicBezTo>
                  <a:cubicBezTo>
                    <a:pt x="1872" y="1207"/>
                    <a:pt x="1872" y="1206"/>
                    <a:pt x="1872" y="1205"/>
                  </a:cubicBezTo>
                  <a:cubicBezTo>
                    <a:pt x="1872" y="1205"/>
                    <a:pt x="1872" y="1204"/>
                    <a:pt x="1872" y="1204"/>
                  </a:cubicBezTo>
                  <a:cubicBezTo>
                    <a:pt x="1872" y="1204"/>
                    <a:pt x="1872" y="1203"/>
                    <a:pt x="1872" y="1203"/>
                  </a:cubicBezTo>
                  <a:cubicBezTo>
                    <a:pt x="1872" y="1202"/>
                    <a:pt x="1872" y="1200"/>
                    <a:pt x="1872" y="1198"/>
                  </a:cubicBezTo>
                  <a:cubicBezTo>
                    <a:pt x="1872" y="1197"/>
                    <a:pt x="1871" y="1195"/>
                    <a:pt x="1871" y="1193"/>
                  </a:cubicBezTo>
                  <a:cubicBezTo>
                    <a:pt x="1871" y="1193"/>
                    <a:pt x="1871" y="1193"/>
                    <a:pt x="1871" y="1193"/>
                  </a:cubicBezTo>
                  <a:cubicBezTo>
                    <a:pt x="1876" y="1203"/>
                    <a:pt x="1881" y="1213"/>
                    <a:pt x="1884" y="1222"/>
                  </a:cubicBezTo>
                  <a:cubicBezTo>
                    <a:pt x="1889" y="1211"/>
                    <a:pt x="1878" y="1184"/>
                    <a:pt x="1865" y="1159"/>
                  </a:cubicBezTo>
                  <a:cubicBezTo>
                    <a:pt x="1865" y="1159"/>
                    <a:pt x="1864" y="1159"/>
                    <a:pt x="1864" y="1158"/>
                  </a:cubicBezTo>
                  <a:cubicBezTo>
                    <a:pt x="1864" y="1158"/>
                    <a:pt x="1864" y="1157"/>
                    <a:pt x="1864" y="1156"/>
                  </a:cubicBezTo>
                  <a:cubicBezTo>
                    <a:pt x="1863" y="1156"/>
                    <a:pt x="1863" y="1155"/>
                    <a:pt x="1863" y="1155"/>
                  </a:cubicBezTo>
                  <a:cubicBezTo>
                    <a:pt x="1871" y="1162"/>
                    <a:pt x="1880" y="1169"/>
                    <a:pt x="1889" y="1175"/>
                  </a:cubicBezTo>
                  <a:cubicBezTo>
                    <a:pt x="1891" y="1177"/>
                    <a:pt x="1894" y="1178"/>
                    <a:pt x="1896" y="1179"/>
                  </a:cubicBezTo>
                  <a:cubicBezTo>
                    <a:pt x="1898" y="1181"/>
                    <a:pt x="1900" y="1182"/>
                    <a:pt x="1903" y="1184"/>
                  </a:cubicBezTo>
                  <a:cubicBezTo>
                    <a:pt x="1907" y="1186"/>
                    <a:pt x="1912" y="1189"/>
                    <a:pt x="1917" y="1191"/>
                  </a:cubicBezTo>
                  <a:cubicBezTo>
                    <a:pt x="1924" y="1196"/>
                    <a:pt x="1932" y="1200"/>
                    <a:pt x="1939" y="1204"/>
                  </a:cubicBezTo>
                  <a:cubicBezTo>
                    <a:pt x="1939" y="1204"/>
                    <a:pt x="1939" y="1205"/>
                    <a:pt x="1940" y="1206"/>
                  </a:cubicBezTo>
                  <a:cubicBezTo>
                    <a:pt x="1940" y="1206"/>
                    <a:pt x="1940" y="1206"/>
                    <a:pt x="1940" y="1207"/>
                  </a:cubicBezTo>
                  <a:cubicBezTo>
                    <a:pt x="1940" y="1207"/>
                    <a:pt x="1940" y="1208"/>
                    <a:pt x="1941" y="1208"/>
                  </a:cubicBezTo>
                  <a:cubicBezTo>
                    <a:pt x="1941" y="1208"/>
                    <a:pt x="1941" y="1209"/>
                    <a:pt x="1941" y="1209"/>
                  </a:cubicBezTo>
                  <a:cubicBezTo>
                    <a:pt x="1941" y="1210"/>
                    <a:pt x="1941" y="1210"/>
                    <a:pt x="1942" y="1210"/>
                  </a:cubicBezTo>
                  <a:cubicBezTo>
                    <a:pt x="1942" y="1210"/>
                    <a:pt x="1942" y="1210"/>
                    <a:pt x="1942" y="1211"/>
                  </a:cubicBezTo>
                  <a:cubicBezTo>
                    <a:pt x="1942" y="1211"/>
                    <a:pt x="1943" y="1212"/>
                    <a:pt x="1943" y="1212"/>
                  </a:cubicBezTo>
                  <a:cubicBezTo>
                    <a:pt x="1943" y="1213"/>
                    <a:pt x="1943" y="1213"/>
                    <a:pt x="1944" y="1214"/>
                  </a:cubicBezTo>
                  <a:cubicBezTo>
                    <a:pt x="1944" y="1214"/>
                    <a:pt x="1944" y="1214"/>
                    <a:pt x="1944" y="1215"/>
                  </a:cubicBezTo>
                  <a:cubicBezTo>
                    <a:pt x="1944" y="1215"/>
                    <a:pt x="1944" y="1215"/>
                    <a:pt x="1944" y="1215"/>
                  </a:cubicBezTo>
                  <a:cubicBezTo>
                    <a:pt x="1945" y="1216"/>
                    <a:pt x="1945" y="1217"/>
                    <a:pt x="1945" y="1217"/>
                  </a:cubicBezTo>
                  <a:cubicBezTo>
                    <a:pt x="1946" y="1219"/>
                    <a:pt x="1946" y="1220"/>
                    <a:pt x="1947" y="1221"/>
                  </a:cubicBezTo>
                  <a:cubicBezTo>
                    <a:pt x="1947" y="1223"/>
                    <a:pt x="1947" y="1224"/>
                    <a:pt x="1948" y="1226"/>
                  </a:cubicBezTo>
                  <a:cubicBezTo>
                    <a:pt x="1948" y="1227"/>
                    <a:pt x="1948" y="1228"/>
                    <a:pt x="1948" y="1230"/>
                  </a:cubicBezTo>
                  <a:cubicBezTo>
                    <a:pt x="1949" y="1231"/>
                    <a:pt x="1949" y="1232"/>
                    <a:pt x="1949" y="1233"/>
                  </a:cubicBezTo>
                  <a:cubicBezTo>
                    <a:pt x="1943" y="1236"/>
                    <a:pt x="1936" y="1242"/>
                    <a:pt x="1936" y="1248"/>
                  </a:cubicBezTo>
                  <a:cubicBezTo>
                    <a:pt x="1935" y="1256"/>
                    <a:pt x="1944" y="1261"/>
                    <a:pt x="1949" y="1267"/>
                  </a:cubicBezTo>
                  <a:cubicBezTo>
                    <a:pt x="1954" y="1255"/>
                    <a:pt x="1971" y="1240"/>
                    <a:pt x="1951" y="1232"/>
                  </a:cubicBezTo>
                  <a:cubicBezTo>
                    <a:pt x="1951" y="1232"/>
                    <a:pt x="1951" y="1232"/>
                    <a:pt x="1951" y="1232"/>
                  </a:cubicBezTo>
                  <a:cubicBezTo>
                    <a:pt x="1952" y="1232"/>
                    <a:pt x="1952" y="1232"/>
                    <a:pt x="1953" y="1231"/>
                  </a:cubicBezTo>
                  <a:cubicBezTo>
                    <a:pt x="1951" y="1232"/>
                    <a:pt x="1951" y="1232"/>
                    <a:pt x="1951" y="1232"/>
                  </a:cubicBezTo>
                  <a:cubicBezTo>
                    <a:pt x="1951" y="1231"/>
                    <a:pt x="1951" y="1230"/>
                    <a:pt x="1951" y="1230"/>
                  </a:cubicBezTo>
                  <a:cubicBezTo>
                    <a:pt x="1951" y="1228"/>
                    <a:pt x="1950" y="1227"/>
                    <a:pt x="1950" y="1225"/>
                  </a:cubicBezTo>
                  <a:cubicBezTo>
                    <a:pt x="1950" y="1224"/>
                    <a:pt x="1949" y="1222"/>
                    <a:pt x="1949" y="1221"/>
                  </a:cubicBezTo>
                  <a:cubicBezTo>
                    <a:pt x="1949" y="1219"/>
                    <a:pt x="1948" y="1218"/>
                    <a:pt x="1948" y="1216"/>
                  </a:cubicBezTo>
                  <a:cubicBezTo>
                    <a:pt x="1947" y="1216"/>
                    <a:pt x="1947" y="1215"/>
                    <a:pt x="1947" y="1215"/>
                  </a:cubicBezTo>
                  <a:cubicBezTo>
                    <a:pt x="1947" y="1214"/>
                    <a:pt x="1946" y="1214"/>
                    <a:pt x="1946" y="1214"/>
                  </a:cubicBezTo>
                  <a:cubicBezTo>
                    <a:pt x="1946" y="1213"/>
                    <a:pt x="1946" y="1213"/>
                    <a:pt x="1946" y="1213"/>
                  </a:cubicBezTo>
                  <a:cubicBezTo>
                    <a:pt x="1946" y="1212"/>
                    <a:pt x="1945" y="1212"/>
                    <a:pt x="1945" y="1211"/>
                  </a:cubicBezTo>
                  <a:cubicBezTo>
                    <a:pt x="1945" y="1210"/>
                    <a:pt x="1944" y="1210"/>
                    <a:pt x="1944" y="1209"/>
                  </a:cubicBezTo>
                  <a:cubicBezTo>
                    <a:pt x="1944" y="1209"/>
                    <a:pt x="1944" y="1209"/>
                    <a:pt x="1944" y="1209"/>
                  </a:cubicBezTo>
                  <a:cubicBezTo>
                    <a:pt x="1944" y="1208"/>
                    <a:pt x="1943" y="1208"/>
                    <a:pt x="1943" y="1208"/>
                  </a:cubicBezTo>
                  <a:cubicBezTo>
                    <a:pt x="1943" y="1208"/>
                    <a:pt x="1942" y="1207"/>
                    <a:pt x="1942" y="1207"/>
                  </a:cubicBezTo>
                  <a:cubicBezTo>
                    <a:pt x="1942" y="1207"/>
                    <a:pt x="1942" y="1206"/>
                    <a:pt x="1941" y="1206"/>
                  </a:cubicBezTo>
                  <a:cubicBezTo>
                    <a:pt x="1941" y="1206"/>
                    <a:pt x="1941" y="1206"/>
                    <a:pt x="1940" y="1205"/>
                  </a:cubicBezTo>
                  <a:cubicBezTo>
                    <a:pt x="1940" y="1205"/>
                    <a:pt x="1940" y="1205"/>
                    <a:pt x="1939" y="1204"/>
                  </a:cubicBezTo>
                  <a:cubicBezTo>
                    <a:pt x="1941" y="1206"/>
                    <a:pt x="1943" y="1207"/>
                    <a:pt x="1945" y="1208"/>
                  </a:cubicBezTo>
                  <a:cubicBezTo>
                    <a:pt x="1946" y="1208"/>
                    <a:pt x="1947" y="1209"/>
                    <a:pt x="1948" y="1210"/>
                  </a:cubicBezTo>
                  <a:cubicBezTo>
                    <a:pt x="1949" y="1211"/>
                    <a:pt x="1950" y="1212"/>
                    <a:pt x="1951" y="1212"/>
                  </a:cubicBezTo>
                  <a:cubicBezTo>
                    <a:pt x="1952" y="1213"/>
                    <a:pt x="1953" y="1214"/>
                    <a:pt x="1955" y="1215"/>
                  </a:cubicBezTo>
                  <a:cubicBezTo>
                    <a:pt x="1958" y="1217"/>
                    <a:pt x="1958" y="1217"/>
                    <a:pt x="1958" y="1217"/>
                  </a:cubicBezTo>
                  <a:cubicBezTo>
                    <a:pt x="1962" y="1220"/>
                    <a:pt x="1966" y="1224"/>
                    <a:pt x="1970" y="1227"/>
                  </a:cubicBezTo>
                  <a:cubicBezTo>
                    <a:pt x="1978" y="1234"/>
                    <a:pt x="1986" y="1241"/>
                    <a:pt x="1994" y="1248"/>
                  </a:cubicBezTo>
                  <a:cubicBezTo>
                    <a:pt x="2001" y="1255"/>
                    <a:pt x="2008" y="1262"/>
                    <a:pt x="2015" y="1268"/>
                  </a:cubicBezTo>
                  <a:cubicBezTo>
                    <a:pt x="2023" y="1274"/>
                    <a:pt x="2030" y="1280"/>
                    <a:pt x="2036" y="1285"/>
                  </a:cubicBezTo>
                  <a:cubicBezTo>
                    <a:pt x="2040" y="1287"/>
                    <a:pt x="2043" y="1290"/>
                    <a:pt x="2046" y="1292"/>
                  </a:cubicBezTo>
                  <a:cubicBezTo>
                    <a:pt x="2048" y="1293"/>
                    <a:pt x="2049" y="1293"/>
                    <a:pt x="2051" y="1294"/>
                  </a:cubicBezTo>
                  <a:cubicBezTo>
                    <a:pt x="2052" y="1295"/>
                    <a:pt x="2054" y="1296"/>
                    <a:pt x="2055" y="1297"/>
                  </a:cubicBezTo>
                  <a:cubicBezTo>
                    <a:pt x="2061" y="1300"/>
                    <a:pt x="2067" y="1302"/>
                    <a:pt x="2071" y="1304"/>
                  </a:cubicBezTo>
                  <a:cubicBezTo>
                    <a:pt x="2074" y="1304"/>
                    <a:pt x="2076" y="1305"/>
                    <a:pt x="2077" y="1305"/>
                  </a:cubicBezTo>
                  <a:cubicBezTo>
                    <a:pt x="2079" y="1306"/>
                    <a:pt x="2081" y="1306"/>
                    <a:pt x="2082" y="1307"/>
                  </a:cubicBezTo>
                  <a:cubicBezTo>
                    <a:pt x="2085" y="1307"/>
                    <a:pt x="2086" y="1308"/>
                    <a:pt x="2086" y="1308"/>
                  </a:cubicBezTo>
                  <a:cubicBezTo>
                    <a:pt x="2086" y="1308"/>
                    <a:pt x="2085" y="1307"/>
                    <a:pt x="2082" y="1306"/>
                  </a:cubicBezTo>
                  <a:cubicBezTo>
                    <a:pt x="2081" y="1306"/>
                    <a:pt x="2079" y="1305"/>
                    <a:pt x="2078" y="1305"/>
                  </a:cubicBezTo>
                  <a:cubicBezTo>
                    <a:pt x="2076" y="1304"/>
                    <a:pt x="2074" y="1303"/>
                    <a:pt x="2072" y="1302"/>
                  </a:cubicBezTo>
                  <a:cubicBezTo>
                    <a:pt x="2068" y="1300"/>
                    <a:pt x="2062" y="1298"/>
                    <a:pt x="2057" y="1294"/>
                  </a:cubicBezTo>
                  <a:cubicBezTo>
                    <a:pt x="2055" y="1293"/>
                    <a:pt x="2054" y="1292"/>
                    <a:pt x="2053" y="1291"/>
                  </a:cubicBezTo>
                  <a:cubicBezTo>
                    <a:pt x="2051" y="1290"/>
                    <a:pt x="2050" y="1289"/>
                    <a:pt x="2048" y="1288"/>
                  </a:cubicBezTo>
                  <a:cubicBezTo>
                    <a:pt x="2047" y="1288"/>
                    <a:pt x="2047" y="1287"/>
                    <a:pt x="2046" y="1287"/>
                  </a:cubicBezTo>
                  <a:cubicBezTo>
                    <a:pt x="2045" y="1286"/>
                    <a:pt x="2044" y="1286"/>
                    <a:pt x="2043" y="1285"/>
                  </a:cubicBezTo>
                  <a:cubicBezTo>
                    <a:pt x="2042" y="1284"/>
                    <a:pt x="2040" y="1283"/>
                    <a:pt x="2039" y="1282"/>
                  </a:cubicBezTo>
                  <a:cubicBezTo>
                    <a:pt x="2038" y="1282"/>
                    <a:pt x="2038" y="1282"/>
                    <a:pt x="2038" y="1282"/>
                  </a:cubicBezTo>
                  <a:cubicBezTo>
                    <a:pt x="2038" y="1282"/>
                    <a:pt x="2039" y="1282"/>
                    <a:pt x="2039" y="1282"/>
                  </a:cubicBezTo>
                  <a:cubicBezTo>
                    <a:pt x="2040" y="1282"/>
                    <a:pt x="2041" y="1282"/>
                    <a:pt x="2042" y="1282"/>
                  </a:cubicBezTo>
                  <a:cubicBezTo>
                    <a:pt x="2043" y="1282"/>
                    <a:pt x="2045" y="1283"/>
                    <a:pt x="2046" y="1283"/>
                  </a:cubicBezTo>
                  <a:cubicBezTo>
                    <a:pt x="2047" y="1283"/>
                    <a:pt x="2048" y="1283"/>
                    <a:pt x="2050" y="1283"/>
                  </a:cubicBezTo>
                  <a:cubicBezTo>
                    <a:pt x="2050" y="1283"/>
                    <a:pt x="2050" y="1283"/>
                    <a:pt x="2050" y="1283"/>
                  </a:cubicBezTo>
                  <a:cubicBezTo>
                    <a:pt x="2050" y="1283"/>
                    <a:pt x="2050" y="1283"/>
                    <a:pt x="2050" y="1283"/>
                  </a:cubicBezTo>
                  <a:cubicBezTo>
                    <a:pt x="2067" y="1291"/>
                    <a:pt x="2080" y="1285"/>
                    <a:pt x="2095" y="1276"/>
                  </a:cubicBezTo>
                  <a:cubicBezTo>
                    <a:pt x="2081" y="1266"/>
                    <a:pt x="2066" y="1271"/>
                    <a:pt x="2053" y="1280"/>
                  </a:cubicBezTo>
                  <a:cubicBezTo>
                    <a:pt x="2052" y="1280"/>
                    <a:pt x="2051" y="1280"/>
                    <a:pt x="2050" y="1280"/>
                  </a:cubicBezTo>
                  <a:cubicBezTo>
                    <a:pt x="2049" y="1280"/>
                    <a:pt x="2047" y="1280"/>
                    <a:pt x="2046" y="1279"/>
                  </a:cubicBezTo>
                  <a:cubicBezTo>
                    <a:pt x="2045" y="1279"/>
                    <a:pt x="2044" y="1279"/>
                    <a:pt x="2043" y="1279"/>
                  </a:cubicBezTo>
                  <a:cubicBezTo>
                    <a:pt x="2041" y="1279"/>
                    <a:pt x="2040" y="1279"/>
                    <a:pt x="2039" y="1279"/>
                  </a:cubicBezTo>
                  <a:cubicBezTo>
                    <a:pt x="2038" y="1278"/>
                    <a:pt x="2037" y="1278"/>
                    <a:pt x="2036" y="1278"/>
                  </a:cubicBezTo>
                  <a:cubicBezTo>
                    <a:pt x="2036" y="1278"/>
                    <a:pt x="2036" y="1278"/>
                    <a:pt x="2036" y="1278"/>
                  </a:cubicBezTo>
                  <a:cubicBezTo>
                    <a:pt x="2036" y="1278"/>
                    <a:pt x="2035" y="1278"/>
                    <a:pt x="2035" y="1278"/>
                  </a:cubicBezTo>
                  <a:cubicBezTo>
                    <a:pt x="2035" y="1278"/>
                    <a:pt x="2034" y="1278"/>
                    <a:pt x="2034" y="1278"/>
                  </a:cubicBezTo>
                  <a:cubicBezTo>
                    <a:pt x="2034" y="1278"/>
                    <a:pt x="2033" y="1278"/>
                    <a:pt x="2033" y="1278"/>
                  </a:cubicBezTo>
                  <a:cubicBezTo>
                    <a:pt x="2028" y="1274"/>
                    <a:pt x="2023" y="1270"/>
                    <a:pt x="2018" y="1265"/>
                  </a:cubicBezTo>
                  <a:cubicBezTo>
                    <a:pt x="2011" y="1259"/>
                    <a:pt x="2004" y="1252"/>
                    <a:pt x="1996" y="1245"/>
                  </a:cubicBezTo>
                  <a:cubicBezTo>
                    <a:pt x="1989" y="1238"/>
                    <a:pt x="1981" y="1231"/>
                    <a:pt x="1973" y="1224"/>
                  </a:cubicBezTo>
                  <a:cubicBezTo>
                    <a:pt x="1969" y="1221"/>
                    <a:pt x="1964" y="1217"/>
                    <a:pt x="1960" y="1214"/>
                  </a:cubicBezTo>
                  <a:cubicBezTo>
                    <a:pt x="1957" y="1211"/>
                    <a:pt x="1957" y="1211"/>
                    <a:pt x="1957" y="1211"/>
                  </a:cubicBezTo>
                  <a:cubicBezTo>
                    <a:pt x="1956" y="1211"/>
                    <a:pt x="1955" y="1210"/>
                    <a:pt x="1954" y="1209"/>
                  </a:cubicBezTo>
                  <a:cubicBezTo>
                    <a:pt x="1952" y="1208"/>
                    <a:pt x="1951" y="1207"/>
                    <a:pt x="1950" y="1207"/>
                  </a:cubicBezTo>
                  <a:cubicBezTo>
                    <a:pt x="1949" y="1206"/>
                    <a:pt x="1948" y="1205"/>
                    <a:pt x="1947" y="1204"/>
                  </a:cubicBezTo>
                  <a:cubicBezTo>
                    <a:pt x="1937" y="1198"/>
                    <a:pt x="1928" y="1193"/>
                    <a:pt x="1918" y="1188"/>
                  </a:cubicBezTo>
                  <a:cubicBezTo>
                    <a:pt x="1916" y="1186"/>
                    <a:pt x="1913" y="1185"/>
                    <a:pt x="1910" y="1183"/>
                  </a:cubicBezTo>
                  <a:cubicBezTo>
                    <a:pt x="1911" y="1184"/>
                    <a:pt x="1911" y="1184"/>
                    <a:pt x="1911" y="1184"/>
                  </a:cubicBezTo>
                  <a:cubicBezTo>
                    <a:pt x="1912" y="1184"/>
                    <a:pt x="1912" y="1184"/>
                    <a:pt x="1913" y="1184"/>
                  </a:cubicBezTo>
                  <a:cubicBezTo>
                    <a:pt x="1914" y="1184"/>
                    <a:pt x="1915" y="1184"/>
                    <a:pt x="1915" y="1184"/>
                  </a:cubicBezTo>
                  <a:cubicBezTo>
                    <a:pt x="1916" y="1184"/>
                    <a:pt x="1917" y="1184"/>
                    <a:pt x="1918" y="1184"/>
                  </a:cubicBezTo>
                  <a:cubicBezTo>
                    <a:pt x="1919" y="1184"/>
                    <a:pt x="1919" y="1184"/>
                    <a:pt x="1919" y="1184"/>
                  </a:cubicBezTo>
                  <a:cubicBezTo>
                    <a:pt x="1920" y="1184"/>
                    <a:pt x="1920" y="1184"/>
                    <a:pt x="1921" y="1184"/>
                  </a:cubicBezTo>
                  <a:cubicBezTo>
                    <a:pt x="1923" y="1184"/>
                    <a:pt x="1925" y="1184"/>
                    <a:pt x="1928" y="1184"/>
                  </a:cubicBezTo>
                  <a:cubicBezTo>
                    <a:pt x="1930" y="1184"/>
                    <a:pt x="1932" y="1183"/>
                    <a:pt x="1935" y="1183"/>
                  </a:cubicBezTo>
                  <a:cubicBezTo>
                    <a:pt x="1940" y="1183"/>
                    <a:pt x="1945" y="1182"/>
                    <a:pt x="1951" y="1181"/>
                  </a:cubicBezTo>
                  <a:cubicBezTo>
                    <a:pt x="1956" y="1181"/>
                    <a:pt x="1961" y="1180"/>
                    <a:pt x="1965" y="1180"/>
                  </a:cubicBezTo>
                  <a:cubicBezTo>
                    <a:pt x="1966" y="1180"/>
                    <a:pt x="1966" y="1181"/>
                    <a:pt x="1966" y="1181"/>
                  </a:cubicBezTo>
                  <a:cubicBezTo>
                    <a:pt x="1966" y="1181"/>
                    <a:pt x="1967" y="1182"/>
                    <a:pt x="1967" y="1183"/>
                  </a:cubicBezTo>
                  <a:cubicBezTo>
                    <a:pt x="1968" y="1183"/>
                    <a:pt x="1968" y="1184"/>
                    <a:pt x="1968" y="1184"/>
                  </a:cubicBezTo>
                  <a:cubicBezTo>
                    <a:pt x="1968" y="1184"/>
                    <a:pt x="1969" y="1184"/>
                    <a:pt x="1969" y="1185"/>
                  </a:cubicBezTo>
                  <a:cubicBezTo>
                    <a:pt x="1969" y="1185"/>
                    <a:pt x="1969" y="1185"/>
                    <a:pt x="1969" y="1185"/>
                  </a:cubicBezTo>
                  <a:cubicBezTo>
                    <a:pt x="1970" y="1186"/>
                    <a:pt x="1971" y="1187"/>
                    <a:pt x="1972" y="1188"/>
                  </a:cubicBezTo>
                  <a:cubicBezTo>
                    <a:pt x="1973" y="1189"/>
                    <a:pt x="1974" y="1189"/>
                    <a:pt x="1975" y="1190"/>
                  </a:cubicBezTo>
                  <a:cubicBezTo>
                    <a:pt x="1977" y="1192"/>
                    <a:pt x="1979" y="1194"/>
                    <a:pt x="1981" y="1196"/>
                  </a:cubicBezTo>
                  <a:cubicBezTo>
                    <a:pt x="1981" y="1196"/>
                    <a:pt x="1982" y="1197"/>
                    <a:pt x="1982" y="1197"/>
                  </a:cubicBezTo>
                  <a:cubicBezTo>
                    <a:pt x="1981" y="1197"/>
                    <a:pt x="1981" y="1197"/>
                    <a:pt x="1981" y="1197"/>
                  </a:cubicBezTo>
                  <a:cubicBezTo>
                    <a:pt x="1978" y="1215"/>
                    <a:pt x="2000" y="1220"/>
                    <a:pt x="2012" y="1215"/>
                  </a:cubicBezTo>
                  <a:cubicBezTo>
                    <a:pt x="2004" y="1208"/>
                    <a:pt x="1997" y="1191"/>
                    <a:pt x="1984" y="1196"/>
                  </a:cubicBezTo>
                  <a:cubicBezTo>
                    <a:pt x="1983" y="1195"/>
                    <a:pt x="1983" y="1195"/>
                    <a:pt x="1983" y="1195"/>
                  </a:cubicBezTo>
                  <a:cubicBezTo>
                    <a:pt x="1980" y="1193"/>
                    <a:pt x="1978" y="1191"/>
                    <a:pt x="1976" y="1189"/>
                  </a:cubicBezTo>
                  <a:cubicBezTo>
                    <a:pt x="1975" y="1188"/>
                    <a:pt x="1974" y="1187"/>
                    <a:pt x="1973" y="1186"/>
                  </a:cubicBezTo>
                  <a:cubicBezTo>
                    <a:pt x="1972" y="1185"/>
                    <a:pt x="1972" y="1184"/>
                    <a:pt x="1971" y="1184"/>
                  </a:cubicBezTo>
                  <a:cubicBezTo>
                    <a:pt x="1971" y="1183"/>
                    <a:pt x="1970" y="1183"/>
                    <a:pt x="1970" y="1183"/>
                  </a:cubicBezTo>
                  <a:cubicBezTo>
                    <a:pt x="1970" y="1183"/>
                    <a:pt x="1970" y="1183"/>
                    <a:pt x="1970" y="1183"/>
                  </a:cubicBezTo>
                  <a:cubicBezTo>
                    <a:pt x="1969" y="1182"/>
                    <a:pt x="1969" y="1182"/>
                    <a:pt x="1969" y="1182"/>
                  </a:cubicBezTo>
                  <a:cubicBezTo>
                    <a:pt x="1968" y="1181"/>
                    <a:pt x="1967" y="1181"/>
                    <a:pt x="1967" y="1180"/>
                  </a:cubicBezTo>
                  <a:cubicBezTo>
                    <a:pt x="1966" y="1180"/>
                    <a:pt x="1966" y="1180"/>
                    <a:pt x="1966" y="1180"/>
                  </a:cubicBezTo>
                  <a:cubicBezTo>
                    <a:pt x="1966" y="1180"/>
                    <a:pt x="1966" y="1180"/>
                    <a:pt x="1966" y="1180"/>
                  </a:cubicBezTo>
                  <a:cubicBezTo>
                    <a:pt x="1969" y="1180"/>
                    <a:pt x="1971" y="1179"/>
                    <a:pt x="1973" y="1179"/>
                  </a:cubicBezTo>
                  <a:cubicBezTo>
                    <a:pt x="1976" y="1179"/>
                    <a:pt x="1978" y="1179"/>
                    <a:pt x="1980" y="1179"/>
                  </a:cubicBezTo>
                  <a:cubicBezTo>
                    <a:pt x="1980" y="1179"/>
                    <a:pt x="1981" y="1179"/>
                    <a:pt x="1981" y="1179"/>
                  </a:cubicBezTo>
                  <a:cubicBezTo>
                    <a:pt x="1982" y="1179"/>
                    <a:pt x="1982" y="1179"/>
                    <a:pt x="1983" y="1179"/>
                  </a:cubicBezTo>
                  <a:cubicBezTo>
                    <a:pt x="1984" y="1179"/>
                    <a:pt x="1985" y="1179"/>
                    <a:pt x="1985" y="1178"/>
                  </a:cubicBezTo>
                  <a:cubicBezTo>
                    <a:pt x="1987" y="1178"/>
                    <a:pt x="1989" y="1178"/>
                    <a:pt x="1990" y="1178"/>
                  </a:cubicBezTo>
                  <a:cubicBezTo>
                    <a:pt x="1992" y="1178"/>
                    <a:pt x="1993" y="1178"/>
                    <a:pt x="1993" y="1178"/>
                  </a:cubicBezTo>
                  <a:cubicBezTo>
                    <a:pt x="1993" y="1178"/>
                    <a:pt x="1992" y="1177"/>
                    <a:pt x="1990" y="1177"/>
                  </a:cubicBezTo>
                  <a:cubicBezTo>
                    <a:pt x="1989" y="1177"/>
                    <a:pt x="1988" y="1177"/>
                    <a:pt x="1988" y="1177"/>
                  </a:cubicBezTo>
                  <a:cubicBezTo>
                    <a:pt x="1987" y="1177"/>
                    <a:pt x="1986" y="1177"/>
                    <a:pt x="1985" y="1177"/>
                  </a:cubicBezTo>
                  <a:cubicBezTo>
                    <a:pt x="1985" y="1177"/>
                    <a:pt x="1984" y="1176"/>
                    <a:pt x="1983" y="1176"/>
                  </a:cubicBezTo>
                  <a:cubicBezTo>
                    <a:pt x="1982" y="1176"/>
                    <a:pt x="1982" y="1176"/>
                    <a:pt x="1981" y="1176"/>
                  </a:cubicBezTo>
                  <a:cubicBezTo>
                    <a:pt x="1981" y="1176"/>
                    <a:pt x="1980" y="1176"/>
                    <a:pt x="1980" y="1177"/>
                  </a:cubicBezTo>
                  <a:cubicBezTo>
                    <a:pt x="1978" y="1177"/>
                    <a:pt x="1976" y="1177"/>
                    <a:pt x="1973" y="1177"/>
                  </a:cubicBezTo>
                  <a:cubicBezTo>
                    <a:pt x="1971" y="1177"/>
                    <a:pt x="1969" y="1177"/>
                    <a:pt x="1966" y="1177"/>
                  </a:cubicBezTo>
                  <a:cubicBezTo>
                    <a:pt x="1961" y="1178"/>
                    <a:pt x="1956" y="1178"/>
                    <a:pt x="1950" y="1179"/>
                  </a:cubicBezTo>
                  <a:cubicBezTo>
                    <a:pt x="1949" y="1179"/>
                    <a:pt x="1947" y="1179"/>
                    <a:pt x="1945" y="1180"/>
                  </a:cubicBezTo>
                  <a:cubicBezTo>
                    <a:pt x="1946" y="1179"/>
                    <a:pt x="1946" y="1179"/>
                    <a:pt x="1946" y="1179"/>
                  </a:cubicBezTo>
                  <a:cubicBezTo>
                    <a:pt x="1946" y="1179"/>
                    <a:pt x="1946" y="1179"/>
                    <a:pt x="1947" y="1178"/>
                  </a:cubicBezTo>
                  <a:cubicBezTo>
                    <a:pt x="1947" y="1178"/>
                    <a:pt x="1947" y="1178"/>
                    <a:pt x="1947" y="1178"/>
                  </a:cubicBezTo>
                  <a:cubicBezTo>
                    <a:pt x="1947" y="1177"/>
                    <a:pt x="1948" y="1177"/>
                    <a:pt x="1948" y="1177"/>
                  </a:cubicBezTo>
                  <a:cubicBezTo>
                    <a:pt x="1949" y="1174"/>
                    <a:pt x="1951" y="1171"/>
                    <a:pt x="1952" y="1167"/>
                  </a:cubicBezTo>
                  <a:cubicBezTo>
                    <a:pt x="1953" y="1165"/>
                    <a:pt x="1954" y="1161"/>
                    <a:pt x="1955" y="1158"/>
                  </a:cubicBezTo>
                  <a:cubicBezTo>
                    <a:pt x="1955" y="1159"/>
                    <a:pt x="1956" y="1159"/>
                    <a:pt x="1956" y="1159"/>
                  </a:cubicBezTo>
                  <a:cubicBezTo>
                    <a:pt x="1959" y="1159"/>
                    <a:pt x="1959" y="1159"/>
                    <a:pt x="1959" y="1159"/>
                  </a:cubicBezTo>
                  <a:cubicBezTo>
                    <a:pt x="1974" y="1159"/>
                    <a:pt x="1984" y="1144"/>
                    <a:pt x="1979" y="1130"/>
                  </a:cubicBezTo>
                  <a:cubicBezTo>
                    <a:pt x="1969" y="1136"/>
                    <a:pt x="1947" y="1140"/>
                    <a:pt x="1954" y="1156"/>
                  </a:cubicBezTo>
                  <a:cubicBezTo>
                    <a:pt x="1954" y="1156"/>
                    <a:pt x="1954" y="1156"/>
                    <a:pt x="1954" y="1156"/>
                  </a:cubicBezTo>
                  <a:cubicBezTo>
                    <a:pt x="1952" y="1160"/>
                    <a:pt x="1951" y="1163"/>
                    <a:pt x="1950" y="1167"/>
                  </a:cubicBezTo>
                  <a:cubicBezTo>
                    <a:pt x="1948" y="1170"/>
                    <a:pt x="1947" y="1173"/>
                    <a:pt x="1946" y="1175"/>
                  </a:cubicBezTo>
                  <a:cubicBezTo>
                    <a:pt x="1946" y="1176"/>
                    <a:pt x="1945" y="1176"/>
                    <a:pt x="1945" y="1176"/>
                  </a:cubicBezTo>
                  <a:cubicBezTo>
                    <a:pt x="1945" y="1177"/>
                    <a:pt x="1945" y="1177"/>
                    <a:pt x="1945" y="1177"/>
                  </a:cubicBezTo>
                  <a:cubicBezTo>
                    <a:pt x="1945" y="1177"/>
                    <a:pt x="1944" y="1178"/>
                    <a:pt x="1944" y="1178"/>
                  </a:cubicBezTo>
                  <a:cubicBezTo>
                    <a:pt x="1944" y="1178"/>
                    <a:pt x="1944" y="1178"/>
                    <a:pt x="1944" y="1179"/>
                  </a:cubicBezTo>
                  <a:cubicBezTo>
                    <a:pt x="1943" y="1179"/>
                    <a:pt x="1943" y="1180"/>
                    <a:pt x="1943" y="1180"/>
                  </a:cubicBezTo>
                  <a:cubicBezTo>
                    <a:pt x="1940" y="1180"/>
                    <a:pt x="1937" y="1181"/>
                    <a:pt x="1935" y="1181"/>
                  </a:cubicBezTo>
                  <a:cubicBezTo>
                    <a:pt x="1932" y="1181"/>
                    <a:pt x="1930" y="1181"/>
                    <a:pt x="1927" y="1181"/>
                  </a:cubicBezTo>
                  <a:cubicBezTo>
                    <a:pt x="1925" y="1182"/>
                    <a:pt x="1923" y="1182"/>
                    <a:pt x="1921" y="1182"/>
                  </a:cubicBezTo>
                  <a:cubicBezTo>
                    <a:pt x="1920" y="1182"/>
                    <a:pt x="1919" y="1182"/>
                    <a:pt x="1918" y="1182"/>
                  </a:cubicBezTo>
                  <a:cubicBezTo>
                    <a:pt x="1917" y="1182"/>
                    <a:pt x="1916" y="1182"/>
                    <a:pt x="1915" y="1182"/>
                  </a:cubicBezTo>
                  <a:cubicBezTo>
                    <a:pt x="1914" y="1182"/>
                    <a:pt x="1912" y="1183"/>
                    <a:pt x="1911" y="1183"/>
                  </a:cubicBezTo>
                  <a:cubicBezTo>
                    <a:pt x="1910" y="1183"/>
                    <a:pt x="1910" y="1183"/>
                    <a:pt x="1909" y="1183"/>
                  </a:cubicBezTo>
                  <a:cubicBezTo>
                    <a:pt x="1908" y="1182"/>
                    <a:pt x="1906" y="1181"/>
                    <a:pt x="1905" y="1180"/>
                  </a:cubicBezTo>
                  <a:cubicBezTo>
                    <a:pt x="1902" y="1179"/>
                    <a:pt x="1900" y="1177"/>
                    <a:pt x="1898" y="1176"/>
                  </a:cubicBezTo>
                  <a:cubicBezTo>
                    <a:pt x="1896" y="1175"/>
                    <a:pt x="1894" y="1173"/>
                    <a:pt x="1892" y="1172"/>
                  </a:cubicBezTo>
                  <a:cubicBezTo>
                    <a:pt x="1880" y="1164"/>
                    <a:pt x="1869" y="1155"/>
                    <a:pt x="1860" y="1147"/>
                  </a:cubicBezTo>
                  <a:cubicBezTo>
                    <a:pt x="1860" y="1147"/>
                    <a:pt x="1861" y="1147"/>
                    <a:pt x="1861" y="1147"/>
                  </a:cubicBezTo>
                  <a:cubicBezTo>
                    <a:pt x="1862" y="1147"/>
                    <a:pt x="1862" y="1147"/>
                    <a:pt x="1863" y="1146"/>
                  </a:cubicBezTo>
                  <a:cubicBezTo>
                    <a:pt x="1864" y="1146"/>
                    <a:pt x="1865" y="1146"/>
                    <a:pt x="1866" y="1146"/>
                  </a:cubicBezTo>
                  <a:cubicBezTo>
                    <a:pt x="1867" y="1145"/>
                    <a:pt x="1868" y="1145"/>
                    <a:pt x="1868" y="1145"/>
                  </a:cubicBezTo>
                  <a:cubicBezTo>
                    <a:pt x="1869" y="1145"/>
                    <a:pt x="1869" y="1145"/>
                    <a:pt x="1869" y="1145"/>
                  </a:cubicBezTo>
                  <a:cubicBezTo>
                    <a:pt x="1869" y="1145"/>
                    <a:pt x="1869" y="1145"/>
                    <a:pt x="1869" y="1145"/>
                  </a:cubicBezTo>
                  <a:cubicBezTo>
                    <a:pt x="1883" y="1147"/>
                    <a:pt x="1889" y="1137"/>
                    <a:pt x="1896" y="1124"/>
                  </a:cubicBezTo>
                  <a:cubicBezTo>
                    <a:pt x="1883" y="1118"/>
                    <a:pt x="1875" y="1128"/>
                    <a:pt x="1870" y="1140"/>
                  </a:cubicBezTo>
                  <a:cubicBezTo>
                    <a:pt x="1869" y="1141"/>
                    <a:pt x="1868" y="1141"/>
                    <a:pt x="1867" y="1142"/>
                  </a:cubicBezTo>
                  <a:cubicBezTo>
                    <a:pt x="1867" y="1142"/>
                    <a:pt x="1866" y="1142"/>
                    <a:pt x="1865" y="1143"/>
                  </a:cubicBezTo>
                  <a:cubicBezTo>
                    <a:pt x="1864" y="1143"/>
                    <a:pt x="1863" y="1143"/>
                    <a:pt x="1862" y="1143"/>
                  </a:cubicBezTo>
                  <a:cubicBezTo>
                    <a:pt x="1862" y="1143"/>
                    <a:pt x="1861" y="1144"/>
                    <a:pt x="1860" y="1144"/>
                  </a:cubicBezTo>
                  <a:cubicBezTo>
                    <a:pt x="1859" y="1144"/>
                    <a:pt x="1859" y="1144"/>
                    <a:pt x="1858" y="1144"/>
                  </a:cubicBezTo>
                  <a:cubicBezTo>
                    <a:pt x="1858" y="1144"/>
                    <a:pt x="1858" y="1144"/>
                    <a:pt x="1857" y="1144"/>
                  </a:cubicBezTo>
                  <a:cubicBezTo>
                    <a:pt x="1857" y="1144"/>
                    <a:pt x="1857" y="1144"/>
                    <a:pt x="1857" y="1144"/>
                  </a:cubicBezTo>
                  <a:cubicBezTo>
                    <a:pt x="1856" y="1144"/>
                    <a:pt x="1856" y="1143"/>
                    <a:pt x="1855" y="1143"/>
                  </a:cubicBezTo>
                  <a:cubicBezTo>
                    <a:pt x="1846" y="1128"/>
                    <a:pt x="1838" y="1115"/>
                    <a:pt x="1833" y="1110"/>
                  </a:cubicBezTo>
                  <a:cubicBezTo>
                    <a:pt x="1871" y="1117"/>
                    <a:pt x="1927" y="1106"/>
                    <a:pt x="1967" y="1108"/>
                  </a:cubicBezTo>
                  <a:cubicBezTo>
                    <a:pt x="1952" y="1105"/>
                    <a:pt x="1925" y="1103"/>
                    <a:pt x="1910" y="1100"/>
                  </a:cubicBezTo>
                  <a:cubicBezTo>
                    <a:pt x="1890" y="1097"/>
                    <a:pt x="1868" y="1100"/>
                    <a:pt x="1846" y="1097"/>
                  </a:cubicBezTo>
                  <a:cubicBezTo>
                    <a:pt x="1786" y="1089"/>
                    <a:pt x="1756" y="1035"/>
                    <a:pt x="1692" y="1052"/>
                  </a:cubicBezTo>
                  <a:cubicBezTo>
                    <a:pt x="1726" y="1027"/>
                    <a:pt x="1767" y="1013"/>
                    <a:pt x="1808" y="1006"/>
                  </a:cubicBezTo>
                  <a:cubicBezTo>
                    <a:pt x="1856" y="999"/>
                    <a:pt x="1885" y="1022"/>
                    <a:pt x="1928" y="1033"/>
                  </a:cubicBezTo>
                  <a:cubicBezTo>
                    <a:pt x="1962" y="1041"/>
                    <a:pt x="1999" y="1033"/>
                    <a:pt x="2034" y="1041"/>
                  </a:cubicBezTo>
                  <a:cubicBezTo>
                    <a:pt x="2069" y="1050"/>
                    <a:pt x="2098" y="1070"/>
                    <a:pt x="2132" y="1079"/>
                  </a:cubicBezTo>
                  <a:cubicBezTo>
                    <a:pt x="2143" y="1082"/>
                    <a:pt x="2151" y="1082"/>
                    <a:pt x="2159" y="1083"/>
                  </a:cubicBezTo>
                  <a:cubicBezTo>
                    <a:pt x="2167" y="1087"/>
                    <a:pt x="2175" y="1092"/>
                    <a:pt x="2185" y="1096"/>
                  </a:cubicBezTo>
                  <a:cubicBezTo>
                    <a:pt x="2187" y="1097"/>
                    <a:pt x="2190" y="1099"/>
                    <a:pt x="2192" y="1100"/>
                  </a:cubicBezTo>
                  <a:cubicBezTo>
                    <a:pt x="2193" y="1100"/>
                    <a:pt x="2193" y="1100"/>
                    <a:pt x="2193" y="1100"/>
                  </a:cubicBezTo>
                  <a:cubicBezTo>
                    <a:pt x="2193" y="1101"/>
                    <a:pt x="2193" y="1102"/>
                    <a:pt x="2193" y="1102"/>
                  </a:cubicBezTo>
                  <a:cubicBezTo>
                    <a:pt x="2193" y="1103"/>
                    <a:pt x="2193" y="1103"/>
                    <a:pt x="2194" y="1103"/>
                  </a:cubicBezTo>
                  <a:cubicBezTo>
                    <a:pt x="2194" y="1104"/>
                    <a:pt x="2194" y="1104"/>
                    <a:pt x="2194" y="1104"/>
                  </a:cubicBezTo>
                  <a:cubicBezTo>
                    <a:pt x="2194" y="1104"/>
                    <a:pt x="2194" y="1104"/>
                    <a:pt x="2194" y="1105"/>
                  </a:cubicBezTo>
                  <a:cubicBezTo>
                    <a:pt x="2194" y="1105"/>
                    <a:pt x="2194" y="1106"/>
                    <a:pt x="2194" y="1107"/>
                  </a:cubicBezTo>
                  <a:cubicBezTo>
                    <a:pt x="2194" y="1108"/>
                    <a:pt x="2194" y="1110"/>
                    <a:pt x="2194" y="1111"/>
                  </a:cubicBezTo>
                  <a:cubicBezTo>
                    <a:pt x="2194" y="1112"/>
                    <a:pt x="2194" y="1113"/>
                    <a:pt x="2194" y="1114"/>
                  </a:cubicBezTo>
                  <a:cubicBezTo>
                    <a:pt x="2194" y="1115"/>
                    <a:pt x="2194" y="1117"/>
                    <a:pt x="2193" y="1118"/>
                  </a:cubicBezTo>
                  <a:cubicBezTo>
                    <a:pt x="2193" y="1119"/>
                    <a:pt x="2193" y="1121"/>
                    <a:pt x="2193" y="1122"/>
                  </a:cubicBezTo>
                  <a:cubicBezTo>
                    <a:pt x="2185" y="1125"/>
                    <a:pt x="2184" y="1140"/>
                    <a:pt x="2188" y="1146"/>
                  </a:cubicBezTo>
                  <a:cubicBezTo>
                    <a:pt x="2192" y="1155"/>
                    <a:pt x="2201" y="1157"/>
                    <a:pt x="2210" y="1155"/>
                  </a:cubicBezTo>
                  <a:cubicBezTo>
                    <a:pt x="2193" y="1148"/>
                    <a:pt x="2210" y="1133"/>
                    <a:pt x="2195" y="1123"/>
                  </a:cubicBezTo>
                  <a:cubicBezTo>
                    <a:pt x="2195" y="1121"/>
                    <a:pt x="2195" y="1120"/>
                    <a:pt x="2195" y="1118"/>
                  </a:cubicBezTo>
                  <a:cubicBezTo>
                    <a:pt x="2195" y="1117"/>
                    <a:pt x="2196" y="1116"/>
                    <a:pt x="2196" y="1114"/>
                  </a:cubicBezTo>
                  <a:cubicBezTo>
                    <a:pt x="2196" y="1113"/>
                    <a:pt x="2196" y="1112"/>
                    <a:pt x="2196" y="1111"/>
                  </a:cubicBezTo>
                  <a:cubicBezTo>
                    <a:pt x="2196" y="1109"/>
                    <a:pt x="2196" y="1108"/>
                    <a:pt x="2196" y="1107"/>
                  </a:cubicBezTo>
                  <a:cubicBezTo>
                    <a:pt x="2196" y="1106"/>
                    <a:pt x="2196" y="1105"/>
                    <a:pt x="2196" y="1104"/>
                  </a:cubicBezTo>
                  <a:cubicBezTo>
                    <a:pt x="2196" y="1104"/>
                    <a:pt x="2196" y="1104"/>
                    <a:pt x="2196" y="1103"/>
                  </a:cubicBezTo>
                  <a:cubicBezTo>
                    <a:pt x="2195" y="1103"/>
                    <a:pt x="2195" y="1103"/>
                    <a:pt x="2195" y="1103"/>
                  </a:cubicBezTo>
                  <a:cubicBezTo>
                    <a:pt x="2195" y="1102"/>
                    <a:pt x="2195" y="1102"/>
                    <a:pt x="2195" y="1102"/>
                  </a:cubicBezTo>
                  <a:cubicBezTo>
                    <a:pt x="2194" y="1101"/>
                    <a:pt x="2194" y="1101"/>
                    <a:pt x="2194" y="1101"/>
                  </a:cubicBezTo>
                  <a:cubicBezTo>
                    <a:pt x="2197" y="1102"/>
                    <a:pt x="2200" y="1104"/>
                    <a:pt x="2204" y="1105"/>
                  </a:cubicBezTo>
                  <a:cubicBezTo>
                    <a:pt x="2221" y="1122"/>
                    <a:pt x="2230" y="1145"/>
                    <a:pt x="2235" y="1166"/>
                  </a:cubicBezTo>
                  <a:cubicBezTo>
                    <a:pt x="2234" y="1168"/>
                    <a:pt x="2234" y="1169"/>
                    <a:pt x="2233" y="1170"/>
                  </a:cubicBezTo>
                  <a:cubicBezTo>
                    <a:pt x="2232" y="1172"/>
                    <a:pt x="2232" y="1173"/>
                    <a:pt x="2231" y="1175"/>
                  </a:cubicBezTo>
                  <a:cubicBezTo>
                    <a:pt x="2230" y="1176"/>
                    <a:pt x="2229" y="1177"/>
                    <a:pt x="2228" y="1178"/>
                  </a:cubicBezTo>
                  <a:cubicBezTo>
                    <a:pt x="2228" y="1178"/>
                    <a:pt x="2227" y="1179"/>
                    <a:pt x="2227" y="1179"/>
                  </a:cubicBezTo>
                  <a:cubicBezTo>
                    <a:pt x="2227" y="1180"/>
                    <a:pt x="2226" y="1180"/>
                    <a:pt x="2226" y="1180"/>
                  </a:cubicBezTo>
                  <a:cubicBezTo>
                    <a:pt x="2225" y="1181"/>
                    <a:pt x="2224" y="1182"/>
                    <a:pt x="2223" y="1183"/>
                  </a:cubicBezTo>
                  <a:cubicBezTo>
                    <a:pt x="2222" y="1183"/>
                    <a:pt x="2222" y="1183"/>
                    <a:pt x="2222" y="1184"/>
                  </a:cubicBezTo>
                  <a:cubicBezTo>
                    <a:pt x="2207" y="1180"/>
                    <a:pt x="2205" y="1192"/>
                    <a:pt x="2194" y="1199"/>
                  </a:cubicBezTo>
                  <a:cubicBezTo>
                    <a:pt x="2209" y="1207"/>
                    <a:pt x="2218" y="1199"/>
                    <a:pt x="2224" y="1184"/>
                  </a:cubicBezTo>
                  <a:cubicBezTo>
                    <a:pt x="2224" y="1184"/>
                    <a:pt x="2223" y="1184"/>
                    <a:pt x="2223" y="1184"/>
                  </a:cubicBezTo>
                  <a:cubicBezTo>
                    <a:pt x="2224" y="1183"/>
                    <a:pt x="2225" y="1182"/>
                    <a:pt x="2226" y="1182"/>
                  </a:cubicBezTo>
                  <a:cubicBezTo>
                    <a:pt x="2227" y="1181"/>
                    <a:pt x="2227" y="1181"/>
                    <a:pt x="2228" y="1180"/>
                  </a:cubicBezTo>
                  <a:cubicBezTo>
                    <a:pt x="2228" y="1180"/>
                    <a:pt x="2229" y="1179"/>
                    <a:pt x="2229" y="1179"/>
                  </a:cubicBezTo>
                  <a:cubicBezTo>
                    <a:pt x="2230" y="1179"/>
                    <a:pt x="2230" y="1178"/>
                    <a:pt x="2230" y="1178"/>
                  </a:cubicBezTo>
                  <a:cubicBezTo>
                    <a:pt x="2230" y="1180"/>
                    <a:pt x="2229" y="1181"/>
                    <a:pt x="2229" y="1182"/>
                  </a:cubicBezTo>
                  <a:cubicBezTo>
                    <a:pt x="2228" y="1186"/>
                    <a:pt x="2227" y="1190"/>
                    <a:pt x="2227" y="1193"/>
                  </a:cubicBezTo>
                  <a:cubicBezTo>
                    <a:pt x="2227" y="1194"/>
                    <a:pt x="2227" y="1194"/>
                    <a:pt x="2227" y="1195"/>
                  </a:cubicBezTo>
                  <a:cubicBezTo>
                    <a:pt x="2227" y="1195"/>
                    <a:pt x="2227" y="1195"/>
                    <a:pt x="2227" y="1196"/>
                  </a:cubicBezTo>
                  <a:cubicBezTo>
                    <a:pt x="2227" y="1196"/>
                    <a:pt x="2227" y="1197"/>
                    <a:pt x="2227" y="1198"/>
                  </a:cubicBezTo>
                  <a:cubicBezTo>
                    <a:pt x="2227" y="1199"/>
                    <a:pt x="2227" y="1200"/>
                    <a:pt x="2228" y="1201"/>
                  </a:cubicBezTo>
                  <a:cubicBezTo>
                    <a:pt x="2228" y="1202"/>
                    <a:pt x="2228" y="1203"/>
                    <a:pt x="2228" y="1203"/>
                  </a:cubicBezTo>
                  <a:cubicBezTo>
                    <a:pt x="2228" y="1204"/>
                    <a:pt x="2228" y="1204"/>
                    <a:pt x="2228" y="1204"/>
                  </a:cubicBezTo>
                  <a:cubicBezTo>
                    <a:pt x="2228" y="1204"/>
                    <a:pt x="2228" y="1203"/>
                    <a:pt x="2229" y="1201"/>
                  </a:cubicBezTo>
                  <a:cubicBezTo>
                    <a:pt x="2229" y="1200"/>
                    <a:pt x="2229" y="1199"/>
                    <a:pt x="2229" y="1198"/>
                  </a:cubicBezTo>
                  <a:cubicBezTo>
                    <a:pt x="2230" y="1197"/>
                    <a:pt x="2230" y="1196"/>
                    <a:pt x="2230" y="1196"/>
                  </a:cubicBezTo>
                  <a:cubicBezTo>
                    <a:pt x="2230" y="1195"/>
                    <a:pt x="2230" y="1195"/>
                    <a:pt x="2230" y="1195"/>
                  </a:cubicBezTo>
                  <a:cubicBezTo>
                    <a:pt x="2230" y="1194"/>
                    <a:pt x="2230" y="1194"/>
                    <a:pt x="2230" y="1194"/>
                  </a:cubicBezTo>
                  <a:cubicBezTo>
                    <a:pt x="2230" y="1193"/>
                    <a:pt x="2230" y="1192"/>
                    <a:pt x="2230" y="1192"/>
                  </a:cubicBezTo>
                  <a:cubicBezTo>
                    <a:pt x="2230" y="1192"/>
                    <a:pt x="2230" y="1192"/>
                    <a:pt x="2230" y="1192"/>
                  </a:cubicBezTo>
                  <a:cubicBezTo>
                    <a:pt x="2230" y="1192"/>
                    <a:pt x="2230" y="1192"/>
                    <a:pt x="2230" y="1192"/>
                  </a:cubicBezTo>
                  <a:cubicBezTo>
                    <a:pt x="2231" y="1192"/>
                    <a:pt x="2231" y="1193"/>
                    <a:pt x="2231" y="1193"/>
                  </a:cubicBezTo>
                  <a:cubicBezTo>
                    <a:pt x="2231" y="1194"/>
                    <a:pt x="2231" y="1195"/>
                    <a:pt x="2232" y="1196"/>
                  </a:cubicBezTo>
                  <a:cubicBezTo>
                    <a:pt x="2232" y="1197"/>
                    <a:pt x="2232" y="1197"/>
                    <a:pt x="2233" y="1198"/>
                  </a:cubicBezTo>
                  <a:cubicBezTo>
                    <a:pt x="2233" y="1199"/>
                    <a:pt x="2234" y="1201"/>
                    <a:pt x="2234" y="1202"/>
                  </a:cubicBezTo>
                  <a:cubicBezTo>
                    <a:pt x="2234" y="1202"/>
                    <a:pt x="2235" y="1203"/>
                    <a:pt x="2235" y="1203"/>
                  </a:cubicBezTo>
                  <a:cubicBezTo>
                    <a:pt x="2235" y="1203"/>
                    <a:pt x="2235" y="1203"/>
                    <a:pt x="2235" y="1203"/>
                  </a:cubicBezTo>
                  <a:cubicBezTo>
                    <a:pt x="2235" y="1203"/>
                    <a:pt x="2235" y="1203"/>
                    <a:pt x="2235" y="1203"/>
                  </a:cubicBezTo>
                  <a:cubicBezTo>
                    <a:pt x="2235" y="1204"/>
                    <a:pt x="2235" y="1204"/>
                    <a:pt x="2235" y="1204"/>
                  </a:cubicBezTo>
                  <a:cubicBezTo>
                    <a:pt x="2233" y="1207"/>
                    <a:pt x="2233" y="1217"/>
                    <a:pt x="2237" y="1221"/>
                  </a:cubicBezTo>
                  <a:cubicBezTo>
                    <a:pt x="2241" y="1227"/>
                    <a:pt x="2250" y="1228"/>
                    <a:pt x="2256" y="1230"/>
                  </a:cubicBezTo>
                  <a:cubicBezTo>
                    <a:pt x="2248" y="1219"/>
                    <a:pt x="2252" y="1205"/>
                    <a:pt x="2237" y="1204"/>
                  </a:cubicBezTo>
                  <a:cubicBezTo>
                    <a:pt x="2237" y="1203"/>
                    <a:pt x="2236" y="1202"/>
                    <a:pt x="2236" y="1201"/>
                  </a:cubicBezTo>
                  <a:cubicBezTo>
                    <a:pt x="2235" y="1200"/>
                    <a:pt x="2235" y="1199"/>
                    <a:pt x="2235" y="1198"/>
                  </a:cubicBezTo>
                  <a:cubicBezTo>
                    <a:pt x="2234" y="1197"/>
                    <a:pt x="2234" y="1196"/>
                    <a:pt x="2233" y="1195"/>
                  </a:cubicBezTo>
                  <a:cubicBezTo>
                    <a:pt x="2233" y="1194"/>
                    <a:pt x="2233" y="1193"/>
                    <a:pt x="2233" y="1192"/>
                  </a:cubicBezTo>
                  <a:cubicBezTo>
                    <a:pt x="2232" y="1192"/>
                    <a:pt x="2232" y="1192"/>
                    <a:pt x="2232" y="1192"/>
                  </a:cubicBezTo>
                  <a:cubicBezTo>
                    <a:pt x="2232" y="1191"/>
                    <a:pt x="2232" y="1191"/>
                    <a:pt x="2232" y="1191"/>
                  </a:cubicBezTo>
                  <a:cubicBezTo>
                    <a:pt x="2232" y="1191"/>
                    <a:pt x="2232" y="1190"/>
                    <a:pt x="2232" y="1190"/>
                  </a:cubicBezTo>
                  <a:cubicBezTo>
                    <a:pt x="2231" y="1189"/>
                    <a:pt x="2231" y="1189"/>
                    <a:pt x="2231" y="1188"/>
                  </a:cubicBezTo>
                  <a:cubicBezTo>
                    <a:pt x="2231" y="1188"/>
                    <a:pt x="2231" y="1188"/>
                    <a:pt x="2231" y="1188"/>
                  </a:cubicBezTo>
                  <a:cubicBezTo>
                    <a:pt x="2231" y="1187"/>
                    <a:pt x="2231" y="1185"/>
                    <a:pt x="2232" y="1183"/>
                  </a:cubicBezTo>
                  <a:cubicBezTo>
                    <a:pt x="2232" y="1181"/>
                    <a:pt x="2233" y="1179"/>
                    <a:pt x="2234" y="1177"/>
                  </a:cubicBezTo>
                  <a:cubicBezTo>
                    <a:pt x="2234" y="1176"/>
                    <a:pt x="2235" y="1174"/>
                    <a:pt x="2236" y="1172"/>
                  </a:cubicBezTo>
                  <a:cubicBezTo>
                    <a:pt x="2237" y="1168"/>
                    <a:pt x="2239" y="1164"/>
                    <a:pt x="2241" y="1161"/>
                  </a:cubicBezTo>
                  <a:cubicBezTo>
                    <a:pt x="2242" y="1159"/>
                    <a:pt x="2243" y="1157"/>
                    <a:pt x="2244" y="1155"/>
                  </a:cubicBezTo>
                  <a:cubicBezTo>
                    <a:pt x="2244" y="1154"/>
                    <a:pt x="2245" y="1152"/>
                    <a:pt x="2246" y="1151"/>
                  </a:cubicBezTo>
                  <a:cubicBezTo>
                    <a:pt x="2246" y="1150"/>
                    <a:pt x="2246" y="1150"/>
                    <a:pt x="2246" y="1149"/>
                  </a:cubicBezTo>
                  <a:cubicBezTo>
                    <a:pt x="2246" y="1149"/>
                    <a:pt x="2247" y="1149"/>
                    <a:pt x="2247" y="1148"/>
                  </a:cubicBezTo>
                  <a:cubicBezTo>
                    <a:pt x="2247" y="1148"/>
                    <a:pt x="2247" y="1147"/>
                    <a:pt x="2247" y="1146"/>
                  </a:cubicBezTo>
                  <a:cubicBezTo>
                    <a:pt x="2247" y="1146"/>
                    <a:pt x="2247" y="1145"/>
                    <a:pt x="2247" y="1144"/>
                  </a:cubicBezTo>
                  <a:cubicBezTo>
                    <a:pt x="2247" y="1144"/>
                    <a:pt x="2247" y="1144"/>
                    <a:pt x="2247" y="1144"/>
                  </a:cubicBezTo>
                  <a:cubicBezTo>
                    <a:pt x="2250" y="1148"/>
                    <a:pt x="2253" y="1151"/>
                    <a:pt x="2256" y="1154"/>
                  </a:cubicBezTo>
                  <a:cubicBezTo>
                    <a:pt x="2258" y="1156"/>
                    <a:pt x="2261" y="1159"/>
                    <a:pt x="2264" y="1161"/>
                  </a:cubicBezTo>
                  <a:cubicBezTo>
                    <a:pt x="2267" y="1163"/>
                    <a:pt x="2270" y="1166"/>
                    <a:pt x="2272" y="1168"/>
                  </a:cubicBezTo>
                  <a:cubicBezTo>
                    <a:pt x="2275" y="1170"/>
                    <a:pt x="2277" y="1172"/>
                    <a:pt x="2279" y="1175"/>
                  </a:cubicBezTo>
                  <a:cubicBezTo>
                    <a:pt x="2280" y="1175"/>
                    <a:pt x="2280" y="1176"/>
                    <a:pt x="2280" y="1177"/>
                  </a:cubicBezTo>
                  <a:cubicBezTo>
                    <a:pt x="2281" y="1177"/>
                    <a:pt x="2281" y="1177"/>
                    <a:pt x="2281" y="1177"/>
                  </a:cubicBezTo>
                  <a:cubicBezTo>
                    <a:pt x="2281" y="1177"/>
                    <a:pt x="2281" y="1177"/>
                    <a:pt x="2281" y="1177"/>
                  </a:cubicBezTo>
                  <a:cubicBezTo>
                    <a:pt x="2281" y="1177"/>
                    <a:pt x="2281" y="1177"/>
                    <a:pt x="2281" y="1177"/>
                  </a:cubicBezTo>
                  <a:cubicBezTo>
                    <a:pt x="2281" y="1177"/>
                    <a:pt x="2281" y="1177"/>
                    <a:pt x="2281" y="1177"/>
                  </a:cubicBezTo>
                  <a:cubicBezTo>
                    <a:pt x="2281" y="1177"/>
                    <a:pt x="2281" y="1177"/>
                    <a:pt x="2281" y="1177"/>
                  </a:cubicBezTo>
                  <a:cubicBezTo>
                    <a:pt x="2281" y="1178"/>
                    <a:pt x="2282" y="1178"/>
                    <a:pt x="2282" y="1178"/>
                  </a:cubicBezTo>
                  <a:cubicBezTo>
                    <a:pt x="2282" y="1179"/>
                    <a:pt x="2282" y="1179"/>
                    <a:pt x="2282" y="1179"/>
                  </a:cubicBezTo>
                  <a:cubicBezTo>
                    <a:pt x="2282" y="1180"/>
                    <a:pt x="2283" y="1180"/>
                    <a:pt x="2283" y="1180"/>
                  </a:cubicBezTo>
                  <a:cubicBezTo>
                    <a:pt x="2283" y="1181"/>
                    <a:pt x="2283" y="1182"/>
                    <a:pt x="2284" y="1182"/>
                  </a:cubicBezTo>
                  <a:cubicBezTo>
                    <a:pt x="2284" y="1184"/>
                    <a:pt x="2285" y="1185"/>
                    <a:pt x="2285" y="1186"/>
                  </a:cubicBezTo>
                  <a:cubicBezTo>
                    <a:pt x="2286" y="1188"/>
                    <a:pt x="2286" y="1189"/>
                    <a:pt x="2287" y="1191"/>
                  </a:cubicBezTo>
                  <a:cubicBezTo>
                    <a:pt x="2288" y="1193"/>
                    <a:pt x="2289" y="1196"/>
                    <a:pt x="2289" y="1198"/>
                  </a:cubicBezTo>
                  <a:cubicBezTo>
                    <a:pt x="2290" y="1198"/>
                    <a:pt x="2290" y="1198"/>
                    <a:pt x="2290" y="1199"/>
                  </a:cubicBezTo>
                  <a:cubicBezTo>
                    <a:pt x="2290" y="1199"/>
                    <a:pt x="2290" y="1199"/>
                    <a:pt x="2290" y="1200"/>
                  </a:cubicBezTo>
                  <a:cubicBezTo>
                    <a:pt x="2290" y="1201"/>
                    <a:pt x="2290" y="1201"/>
                    <a:pt x="2290" y="1202"/>
                  </a:cubicBezTo>
                  <a:cubicBezTo>
                    <a:pt x="2290" y="1203"/>
                    <a:pt x="2290" y="1203"/>
                    <a:pt x="2290" y="1204"/>
                  </a:cubicBezTo>
                  <a:cubicBezTo>
                    <a:pt x="2290" y="1205"/>
                    <a:pt x="2291" y="1207"/>
                    <a:pt x="2290" y="1208"/>
                  </a:cubicBezTo>
                  <a:cubicBezTo>
                    <a:pt x="2291" y="1210"/>
                    <a:pt x="2290" y="1212"/>
                    <a:pt x="2290" y="1213"/>
                  </a:cubicBezTo>
                  <a:cubicBezTo>
                    <a:pt x="2290" y="1215"/>
                    <a:pt x="2290" y="1216"/>
                    <a:pt x="2290" y="1218"/>
                  </a:cubicBezTo>
                  <a:cubicBezTo>
                    <a:pt x="2289" y="1219"/>
                    <a:pt x="2289" y="1221"/>
                    <a:pt x="2289" y="1222"/>
                  </a:cubicBezTo>
                  <a:cubicBezTo>
                    <a:pt x="2289" y="1222"/>
                    <a:pt x="2289" y="1222"/>
                    <a:pt x="2289" y="1222"/>
                  </a:cubicBezTo>
                  <a:cubicBezTo>
                    <a:pt x="2268" y="1230"/>
                    <a:pt x="2274" y="1245"/>
                    <a:pt x="2286" y="1259"/>
                  </a:cubicBezTo>
                  <a:cubicBezTo>
                    <a:pt x="2287" y="1243"/>
                    <a:pt x="2301" y="1239"/>
                    <a:pt x="2291" y="1222"/>
                  </a:cubicBezTo>
                  <a:cubicBezTo>
                    <a:pt x="2292" y="1220"/>
                    <a:pt x="2292" y="1219"/>
                    <a:pt x="2292" y="1218"/>
                  </a:cubicBezTo>
                  <a:cubicBezTo>
                    <a:pt x="2292" y="1216"/>
                    <a:pt x="2293" y="1215"/>
                    <a:pt x="2293" y="1213"/>
                  </a:cubicBezTo>
                  <a:cubicBezTo>
                    <a:pt x="2293" y="1212"/>
                    <a:pt x="2293" y="1210"/>
                    <a:pt x="2293" y="1208"/>
                  </a:cubicBezTo>
                  <a:cubicBezTo>
                    <a:pt x="2293" y="1207"/>
                    <a:pt x="2293" y="1207"/>
                    <a:pt x="2293" y="1206"/>
                  </a:cubicBezTo>
                  <a:cubicBezTo>
                    <a:pt x="2294" y="1207"/>
                    <a:pt x="2294" y="1209"/>
                    <a:pt x="2295" y="1210"/>
                  </a:cubicBezTo>
                  <a:cubicBezTo>
                    <a:pt x="2296" y="1211"/>
                    <a:pt x="2297" y="1213"/>
                    <a:pt x="2298" y="1214"/>
                  </a:cubicBezTo>
                  <a:cubicBezTo>
                    <a:pt x="2299" y="1215"/>
                    <a:pt x="2299" y="1216"/>
                    <a:pt x="2300" y="1217"/>
                  </a:cubicBezTo>
                  <a:cubicBezTo>
                    <a:pt x="2301" y="1218"/>
                    <a:pt x="2302" y="1219"/>
                    <a:pt x="2302" y="1219"/>
                  </a:cubicBezTo>
                  <a:cubicBezTo>
                    <a:pt x="2302" y="1219"/>
                    <a:pt x="2301" y="1218"/>
                    <a:pt x="2300" y="1216"/>
                  </a:cubicBezTo>
                  <a:cubicBezTo>
                    <a:pt x="2300" y="1216"/>
                    <a:pt x="2299" y="1215"/>
                    <a:pt x="2299" y="1213"/>
                  </a:cubicBezTo>
                  <a:cubicBezTo>
                    <a:pt x="2298" y="1212"/>
                    <a:pt x="2297" y="1211"/>
                    <a:pt x="2297" y="1209"/>
                  </a:cubicBezTo>
                  <a:cubicBezTo>
                    <a:pt x="2295" y="1206"/>
                    <a:pt x="2294" y="1202"/>
                    <a:pt x="2293" y="1197"/>
                  </a:cubicBezTo>
                  <a:cubicBezTo>
                    <a:pt x="2292" y="1194"/>
                    <a:pt x="2291" y="1192"/>
                    <a:pt x="2291" y="1189"/>
                  </a:cubicBezTo>
                  <a:cubicBezTo>
                    <a:pt x="2290" y="1187"/>
                    <a:pt x="2290" y="1186"/>
                    <a:pt x="2289" y="1185"/>
                  </a:cubicBezTo>
                  <a:cubicBezTo>
                    <a:pt x="2289" y="1183"/>
                    <a:pt x="2288" y="1182"/>
                    <a:pt x="2288" y="1180"/>
                  </a:cubicBezTo>
                  <a:cubicBezTo>
                    <a:pt x="2287" y="1180"/>
                    <a:pt x="2287" y="1179"/>
                    <a:pt x="2287" y="1178"/>
                  </a:cubicBezTo>
                  <a:cubicBezTo>
                    <a:pt x="2286" y="1178"/>
                    <a:pt x="2286" y="1177"/>
                    <a:pt x="2286" y="1177"/>
                  </a:cubicBezTo>
                  <a:cubicBezTo>
                    <a:pt x="2286" y="1176"/>
                    <a:pt x="2286" y="1176"/>
                    <a:pt x="2285" y="1176"/>
                  </a:cubicBezTo>
                  <a:cubicBezTo>
                    <a:pt x="2285" y="1175"/>
                    <a:pt x="2285" y="1175"/>
                    <a:pt x="2285" y="1175"/>
                  </a:cubicBezTo>
                  <a:cubicBezTo>
                    <a:pt x="2285" y="1174"/>
                    <a:pt x="2285" y="1174"/>
                    <a:pt x="2285" y="1174"/>
                  </a:cubicBezTo>
                  <a:cubicBezTo>
                    <a:pt x="2284" y="1174"/>
                    <a:pt x="2285" y="1174"/>
                    <a:pt x="2284" y="1174"/>
                  </a:cubicBezTo>
                  <a:cubicBezTo>
                    <a:pt x="2284" y="1174"/>
                    <a:pt x="2284" y="1174"/>
                    <a:pt x="2284" y="1174"/>
                  </a:cubicBezTo>
                  <a:cubicBezTo>
                    <a:pt x="2284" y="1174"/>
                    <a:pt x="2284" y="1174"/>
                    <a:pt x="2284" y="1174"/>
                  </a:cubicBezTo>
                  <a:cubicBezTo>
                    <a:pt x="2284" y="1174"/>
                    <a:pt x="2284" y="1174"/>
                    <a:pt x="2284" y="1174"/>
                  </a:cubicBezTo>
                  <a:cubicBezTo>
                    <a:pt x="2283" y="1173"/>
                    <a:pt x="2283" y="1172"/>
                    <a:pt x="2282" y="1172"/>
                  </a:cubicBezTo>
                  <a:cubicBezTo>
                    <a:pt x="2282" y="1171"/>
                    <a:pt x="2281" y="1170"/>
                    <a:pt x="2280" y="1169"/>
                  </a:cubicBezTo>
                  <a:cubicBezTo>
                    <a:pt x="2281" y="1169"/>
                    <a:pt x="2281" y="1169"/>
                    <a:pt x="2281" y="1169"/>
                  </a:cubicBezTo>
                  <a:cubicBezTo>
                    <a:pt x="2282" y="1170"/>
                    <a:pt x="2284" y="1170"/>
                    <a:pt x="2286" y="1170"/>
                  </a:cubicBezTo>
                  <a:cubicBezTo>
                    <a:pt x="2286" y="1170"/>
                    <a:pt x="2287" y="1170"/>
                    <a:pt x="2287" y="1170"/>
                  </a:cubicBezTo>
                  <a:cubicBezTo>
                    <a:pt x="2288" y="1170"/>
                    <a:pt x="2288" y="1170"/>
                    <a:pt x="2289" y="1170"/>
                  </a:cubicBezTo>
                  <a:cubicBezTo>
                    <a:pt x="2290" y="1170"/>
                    <a:pt x="2290" y="1170"/>
                    <a:pt x="2291" y="1169"/>
                  </a:cubicBezTo>
                  <a:cubicBezTo>
                    <a:pt x="2291" y="1169"/>
                    <a:pt x="2292" y="1169"/>
                    <a:pt x="2292" y="1169"/>
                  </a:cubicBezTo>
                  <a:cubicBezTo>
                    <a:pt x="2294" y="1168"/>
                    <a:pt x="2295" y="1168"/>
                    <a:pt x="2296" y="1167"/>
                  </a:cubicBezTo>
                  <a:cubicBezTo>
                    <a:pt x="2296" y="1167"/>
                    <a:pt x="2297" y="1167"/>
                    <a:pt x="2297" y="1166"/>
                  </a:cubicBezTo>
                  <a:cubicBezTo>
                    <a:pt x="2297" y="1166"/>
                    <a:pt x="2297" y="1166"/>
                    <a:pt x="2298" y="1166"/>
                  </a:cubicBezTo>
                  <a:cubicBezTo>
                    <a:pt x="2298" y="1166"/>
                    <a:pt x="2298" y="1165"/>
                    <a:pt x="2298" y="1165"/>
                  </a:cubicBezTo>
                  <a:cubicBezTo>
                    <a:pt x="2299" y="1165"/>
                    <a:pt x="2299" y="1165"/>
                    <a:pt x="2299" y="1164"/>
                  </a:cubicBezTo>
                  <a:cubicBezTo>
                    <a:pt x="2301" y="1162"/>
                    <a:pt x="2303" y="1160"/>
                    <a:pt x="2305" y="1157"/>
                  </a:cubicBezTo>
                  <a:cubicBezTo>
                    <a:pt x="2306" y="1156"/>
                    <a:pt x="2307" y="1155"/>
                    <a:pt x="2308" y="1154"/>
                  </a:cubicBezTo>
                  <a:cubicBezTo>
                    <a:pt x="2308" y="1154"/>
                    <a:pt x="2309" y="1154"/>
                    <a:pt x="2310" y="1153"/>
                  </a:cubicBezTo>
                  <a:cubicBezTo>
                    <a:pt x="2310" y="1153"/>
                    <a:pt x="2310" y="1153"/>
                    <a:pt x="2310" y="1153"/>
                  </a:cubicBezTo>
                  <a:cubicBezTo>
                    <a:pt x="2310" y="1153"/>
                    <a:pt x="2310" y="1153"/>
                    <a:pt x="2310" y="1153"/>
                  </a:cubicBezTo>
                  <a:cubicBezTo>
                    <a:pt x="2311" y="1153"/>
                    <a:pt x="2311" y="1153"/>
                    <a:pt x="2311" y="1153"/>
                  </a:cubicBezTo>
                  <a:cubicBezTo>
                    <a:pt x="2311" y="1152"/>
                    <a:pt x="2311" y="1152"/>
                    <a:pt x="2311" y="1152"/>
                  </a:cubicBezTo>
                  <a:cubicBezTo>
                    <a:pt x="2314" y="1151"/>
                    <a:pt x="2317" y="1151"/>
                    <a:pt x="2320" y="1151"/>
                  </a:cubicBezTo>
                  <a:cubicBezTo>
                    <a:pt x="2323" y="1152"/>
                    <a:pt x="2326" y="1152"/>
                    <a:pt x="2329" y="1152"/>
                  </a:cubicBezTo>
                  <a:cubicBezTo>
                    <a:pt x="2332" y="1152"/>
                    <a:pt x="2335" y="1152"/>
                    <a:pt x="2338" y="1152"/>
                  </a:cubicBezTo>
                  <a:cubicBezTo>
                    <a:pt x="2340" y="1152"/>
                    <a:pt x="2342" y="1152"/>
                    <a:pt x="2344" y="1151"/>
                  </a:cubicBezTo>
                  <a:cubicBezTo>
                    <a:pt x="2344" y="1152"/>
                    <a:pt x="2344" y="1152"/>
                    <a:pt x="2345" y="1152"/>
                  </a:cubicBezTo>
                  <a:cubicBezTo>
                    <a:pt x="2345" y="1152"/>
                    <a:pt x="2345" y="1152"/>
                    <a:pt x="2346" y="1152"/>
                  </a:cubicBezTo>
                  <a:cubicBezTo>
                    <a:pt x="2346" y="1153"/>
                    <a:pt x="2346" y="1153"/>
                    <a:pt x="2346" y="1153"/>
                  </a:cubicBezTo>
                  <a:cubicBezTo>
                    <a:pt x="2346" y="1153"/>
                    <a:pt x="2347" y="1153"/>
                    <a:pt x="2347" y="1153"/>
                  </a:cubicBezTo>
                  <a:cubicBezTo>
                    <a:pt x="2347" y="1153"/>
                    <a:pt x="2348" y="1153"/>
                    <a:pt x="2348" y="1153"/>
                  </a:cubicBezTo>
                  <a:cubicBezTo>
                    <a:pt x="2349" y="1153"/>
                    <a:pt x="2349" y="1154"/>
                    <a:pt x="2349" y="1154"/>
                  </a:cubicBezTo>
                  <a:cubicBezTo>
                    <a:pt x="2350" y="1154"/>
                    <a:pt x="2350" y="1154"/>
                    <a:pt x="2351" y="1154"/>
                  </a:cubicBezTo>
                  <a:cubicBezTo>
                    <a:pt x="2351" y="1155"/>
                    <a:pt x="2352" y="1155"/>
                    <a:pt x="2352" y="1155"/>
                  </a:cubicBezTo>
                  <a:cubicBezTo>
                    <a:pt x="2353" y="1156"/>
                    <a:pt x="2354" y="1156"/>
                    <a:pt x="2355" y="1157"/>
                  </a:cubicBezTo>
                  <a:cubicBezTo>
                    <a:pt x="2356" y="1157"/>
                    <a:pt x="2357" y="1158"/>
                    <a:pt x="2358" y="1159"/>
                  </a:cubicBezTo>
                  <a:cubicBezTo>
                    <a:pt x="2359" y="1160"/>
                    <a:pt x="2360" y="1160"/>
                    <a:pt x="2361" y="1161"/>
                  </a:cubicBezTo>
                  <a:cubicBezTo>
                    <a:pt x="2361" y="1161"/>
                    <a:pt x="2361" y="1161"/>
                    <a:pt x="2361" y="1161"/>
                  </a:cubicBezTo>
                  <a:cubicBezTo>
                    <a:pt x="2361" y="1161"/>
                    <a:pt x="2360" y="1160"/>
                    <a:pt x="2359" y="1160"/>
                  </a:cubicBezTo>
                  <a:cubicBezTo>
                    <a:pt x="2350" y="1178"/>
                    <a:pt x="2374" y="1185"/>
                    <a:pt x="2387" y="1185"/>
                  </a:cubicBezTo>
                  <a:cubicBezTo>
                    <a:pt x="2382" y="1179"/>
                    <a:pt x="2374" y="1146"/>
                    <a:pt x="2360" y="1158"/>
                  </a:cubicBezTo>
                  <a:cubicBezTo>
                    <a:pt x="2360" y="1157"/>
                    <a:pt x="2360" y="1157"/>
                    <a:pt x="2360" y="1157"/>
                  </a:cubicBezTo>
                  <a:cubicBezTo>
                    <a:pt x="2359" y="1156"/>
                    <a:pt x="2358" y="1156"/>
                    <a:pt x="2356" y="1155"/>
                  </a:cubicBezTo>
                  <a:cubicBezTo>
                    <a:pt x="2355" y="1154"/>
                    <a:pt x="2354" y="1154"/>
                    <a:pt x="2353" y="1153"/>
                  </a:cubicBezTo>
                  <a:cubicBezTo>
                    <a:pt x="2353" y="1153"/>
                    <a:pt x="2352" y="1153"/>
                    <a:pt x="2352" y="1152"/>
                  </a:cubicBezTo>
                  <a:cubicBezTo>
                    <a:pt x="2351" y="1152"/>
                    <a:pt x="2351" y="1152"/>
                    <a:pt x="2350" y="1152"/>
                  </a:cubicBezTo>
                  <a:cubicBezTo>
                    <a:pt x="2350" y="1152"/>
                    <a:pt x="2349" y="1151"/>
                    <a:pt x="2349" y="1151"/>
                  </a:cubicBezTo>
                  <a:cubicBezTo>
                    <a:pt x="2349" y="1151"/>
                    <a:pt x="2349" y="1151"/>
                    <a:pt x="2348" y="1151"/>
                  </a:cubicBezTo>
                  <a:cubicBezTo>
                    <a:pt x="2350" y="1151"/>
                    <a:pt x="2352" y="1151"/>
                    <a:pt x="2353" y="1150"/>
                  </a:cubicBezTo>
                  <a:cubicBezTo>
                    <a:pt x="2354" y="1150"/>
                    <a:pt x="2355" y="1150"/>
                    <a:pt x="2355" y="1150"/>
                  </a:cubicBezTo>
                  <a:cubicBezTo>
                    <a:pt x="2356" y="1150"/>
                    <a:pt x="2356" y="1150"/>
                    <a:pt x="2357" y="1150"/>
                  </a:cubicBezTo>
                  <a:cubicBezTo>
                    <a:pt x="2358" y="1150"/>
                    <a:pt x="2359" y="1150"/>
                    <a:pt x="2360" y="1149"/>
                  </a:cubicBezTo>
                  <a:cubicBezTo>
                    <a:pt x="2361" y="1149"/>
                    <a:pt x="2363" y="1149"/>
                    <a:pt x="2364" y="1148"/>
                  </a:cubicBezTo>
                  <a:cubicBezTo>
                    <a:pt x="2365" y="1148"/>
                    <a:pt x="2366" y="1148"/>
                    <a:pt x="2366" y="1148"/>
                  </a:cubicBezTo>
                  <a:cubicBezTo>
                    <a:pt x="2366" y="1147"/>
                    <a:pt x="2367" y="1147"/>
                    <a:pt x="2367" y="1147"/>
                  </a:cubicBezTo>
                  <a:cubicBezTo>
                    <a:pt x="2367" y="1147"/>
                    <a:pt x="2367" y="1147"/>
                    <a:pt x="2367" y="1147"/>
                  </a:cubicBezTo>
                  <a:cubicBezTo>
                    <a:pt x="2367" y="1147"/>
                    <a:pt x="2367" y="1147"/>
                    <a:pt x="2367" y="1147"/>
                  </a:cubicBezTo>
                  <a:cubicBezTo>
                    <a:pt x="2367" y="1147"/>
                    <a:pt x="2367" y="1147"/>
                    <a:pt x="2367" y="1147"/>
                  </a:cubicBezTo>
                  <a:cubicBezTo>
                    <a:pt x="2367" y="1146"/>
                    <a:pt x="2367" y="1146"/>
                    <a:pt x="2367" y="1146"/>
                  </a:cubicBezTo>
                  <a:cubicBezTo>
                    <a:pt x="2367" y="1146"/>
                    <a:pt x="2367" y="1146"/>
                    <a:pt x="2367" y="1146"/>
                  </a:cubicBezTo>
                  <a:cubicBezTo>
                    <a:pt x="2366" y="1146"/>
                    <a:pt x="2366" y="1146"/>
                    <a:pt x="2366" y="1146"/>
                  </a:cubicBezTo>
                  <a:cubicBezTo>
                    <a:pt x="2366" y="1146"/>
                    <a:pt x="2366" y="1146"/>
                    <a:pt x="2366" y="1146"/>
                  </a:cubicBezTo>
                  <a:cubicBezTo>
                    <a:pt x="2366" y="1146"/>
                    <a:pt x="2366" y="1146"/>
                    <a:pt x="2366" y="1146"/>
                  </a:cubicBezTo>
                  <a:cubicBezTo>
                    <a:pt x="2366" y="1146"/>
                    <a:pt x="2366" y="1146"/>
                    <a:pt x="2366" y="1146"/>
                  </a:cubicBezTo>
                  <a:cubicBezTo>
                    <a:pt x="2366" y="1146"/>
                    <a:pt x="2366" y="1146"/>
                    <a:pt x="2366" y="1146"/>
                  </a:cubicBezTo>
                  <a:cubicBezTo>
                    <a:pt x="2366" y="1147"/>
                    <a:pt x="2366" y="1147"/>
                    <a:pt x="2366" y="1147"/>
                  </a:cubicBezTo>
                  <a:cubicBezTo>
                    <a:pt x="2366" y="1147"/>
                    <a:pt x="2366" y="1147"/>
                    <a:pt x="2366" y="1147"/>
                  </a:cubicBezTo>
                  <a:cubicBezTo>
                    <a:pt x="2366" y="1147"/>
                    <a:pt x="2366" y="1147"/>
                    <a:pt x="2366" y="1147"/>
                  </a:cubicBezTo>
                  <a:cubicBezTo>
                    <a:pt x="2366" y="1147"/>
                    <a:pt x="2366" y="1147"/>
                    <a:pt x="2366" y="1147"/>
                  </a:cubicBezTo>
                  <a:cubicBezTo>
                    <a:pt x="2366" y="1147"/>
                    <a:pt x="2366" y="1147"/>
                    <a:pt x="2366" y="1147"/>
                  </a:cubicBezTo>
                  <a:cubicBezTo>
                    <a:pt x="2366" y="1147"/>
                    <a:pt x="2365" y="1147"/>
                    <a:pt x="2364" y="1147"/>
                  </a:cubicBezTo>
                  <a:cubicBezTo>
                    <a:pt x="2363" y="1147"/>
                    <a:pt x="2361" y="1147"/>
                    <a:pt x="2359" y="1147"/>
                  </a:cubicBezTo>
                  <a:cubicBezTo>
                    <a:pt x="2359" y="1147"/>
                    <a:pt x="2358" y="1147"/>
                    <a:pt x="2356" y="1147"/>
                  </a:cubicBezTo>
                  <a:cubicBezTo>
                    <a:pt x="2356" y="1147"/>
                    <a:pt x="2355" y="1147"/>
                    <a:pt x="2355" y="1147"/>
                  </a:cubicBezTo>
                  <a:cubicBezTo>
                    <a:pt x="2354" y="1147"/>
                    <a:pt x="2354" y="1147"/>
                    <a:pt x="2353" y="1147"/>
                  </a:cubicBezTo>
                  <a:cubicBezTo>
                    <a:pt x="2349" y="1148"/>
                    <a:pt x="2343" y="1148"/>
                    <a:pt x="2338" y="1149"/>
                  </a:cubicBezTo>
                  <a:cubicBezTo>
                    <a:pt x="2335" y="1149"/>
                    <a:pt x="2332" y="1149"/>
                    <a:pt x="2329" y="1149"/>
                  </a:cubicBezTo>
                  <a:cubicBezTo>
                    <a:pt x="2328" y="1149"/>
                    <a:pt x="2327" y="1149"/>
                    <a:pt x="2326" y="1149"/>
                  </a:cubicBezTo>
                  <a:cubicBezTo>
                    <a:pt x="2326" y="1148"/>
                    <a:pt x="2327" y="1148"/>
                    <a:pt x="2327" y="1148"/>
                  </a:cubicBezTo>
                  <a:cubicBezTo>
                    <a:pt x="2328" y="1148"/>
                    <a:pt x="2328" y="1147"/>
                    <a:pt x="2329" y="1147"/>
                  </a:cubicBezTo>
                  <a:cubicBezTo>
                    <a:pt x="2330" y="1146"/>
                    <a:pt x="2331" y="1145"/>
                    <a:pt x="2332" y="1145"/>
                  </a:cubicBezTo>
                  <a:cubicBezTo>
                    <a:pt x="2332" y="1144"/>
                    <a:pt x="2333" y="1143"/>
                    <a:pt x="2334" y="1143"/>
                  </a:cubicBezTo>
                  <a:cubicBezTo>
                    <a:pt x="2334" y="1143"/>
                    <a:pt x="2334" y="1143"/>
                    <a:pt x="2334" y="1142"/>
                  </a:cubicBezTo>
                  <a:cubicBezTo>
                    <a:pt x="2335" y="1143"/>
                    <a:pt x="2335" y="1143"/>
                    <a:pt x="2335" y="1143"/>
                  </a:cubicBezTo>
                  <a:cubicBezTo>
                    <a:pt x="2349" y="1138"/>
                    <a:pt x="2354" y="1127"/>
                    <a:pt x="2359" y="1113"/>
                  </a:cubicBezTo>
                  <a:cubicBezTo>
                    <a:pt x="2345" y="1115"/>
                    <a:pt x="2338" y="1126"/>
                    <a:pt x="2335" y="1139"/>
                  </a:cubicBezTo>
                  <a:cubicBezTo>
                    <a:pt x="2334" y="1139"/>
                    <a:pt x="2333" y="1140"/>
                    <a:pt x="2333" y="1141"/>
                  </a:cubicBezTo>
                  <a:cubicBezTo>
                    <a:pt x="2332" y="1141"/>
                    <a:pt x="2331" y="1142"/>
                    <a:pt x="2330" y="1143"/>
                  </a:cubicBezTo>
                  <a:cubicBezTo>
                    <a:pt x="2329" y="1143"/>
                    <a:pt x="2329" y="1144"/>
                    <a:pt x="2328" y="1144"/>
                  </a:cubicBezTo>
                  <a:cubicBezTo>
                    <a:pt x="2327" y="1145"/>
                    <a:pt x="2326" y="1145"/>
                    <a:pt x="2326" y="1146"/>
                  </a:cubicBezTo>
                  <a:cubicBezTo>
                    <a:pt x="2325" y="1146"/>
                    <a:pt x="2324" y="1147"/>
                    <a:pt x="2324" y="1147"/>
                  </a:cubicBezTo>
                  <a:cubicBezTo>
                    <a:pt x="2323" y="1147"/>
                    <a:pt x="2323" y="1147"/>
                    <a:pt x="2323" y="1147"/>
                  </a:cubicBezTo>
                  <a:cubicBezTo>
                    <a:pt x="2323" y="1147"/>
                    <a:pt x="2323" y="1147"/>
                    <a:pt x="2323" y="1148"/>
                  </a:cubicBezTo>
                  <a:cubicBezTo>
                    <a:pt x="2322" y="1148"/>
                    <a:pt x="2322" y="1148"/>
                    <a:pt x="2322" y="1148"/>
                  </a:cubicBezTo>
                  <a:cubicBezTo>
                    <a:pt x="2321" y="1148"/>
                    <a:pt x="2321" y="1148"/>
                    <a:pt x="2320" y="1148"/>
                  </a:cubicBezTo>
                  <a:cubicBezTo>
                    <a:pt x="2317" y="1148"/>
                    <a:pt x="2314" y="1148"/>
                    <a:pt x="2310" y="1149"/>
                  </a:cubicBezTo>
                  <a:cubicBezTo>
                    <a:pt x="2310" y="1149"/>
                    <a:pt x="2310" y="1149"/>
                    <a:pt x="2310" y="1149"/>
                  </a:cubicBezTo>
                  <a:cubicBezTo>
                    <a:pt x="2309" y="1150"/>
                    <a:pt x="2309" y="1150"/>
                    <a:pt x="2309" y="1150"/>
                  </a:cubicBezTo>
                  <a:cubicBezTo>
                    <a:pt x="2309" y="1150"/>
                    <a:pt x="2309" y="1150"/>
                    <a:pt x="2309" y="1150"/>
                  </a:cubicBezTo>
                  <a:cubicBezTo>
                    <a:pt x="2308" y="1150"/>
                    <a:pt x="2308" y="1150"/>
                    <a:pt x="2308" y="1150"/>
                  </a:cubicBezTo>
                  <a:cubicBezTo>
                    <a:pt x="2307" y="1151"/>
                    <a:pt x="2307" y="1151"/>
                    <a:pt x="2306" y="1152"/>
                  </a:cubicBezTo>
                  <a:cubicBezTo>
                    <a:pt x="2305" y="1153"/>
                    <a:pt x="2304" y="1154"/>
                    <a:pt x="2303" y="1155"/>
                  </a:cubicBezTo>
                  <a:cubicBezTo>
                    <a:pt x="2301" y="1158"/>
                    <a:pt x="2299" y="1160"/>
                    <a:pt x="2297" y="1162"/>
                  </a:cubicBezTo>
                  <a:cubicBezTo>
                    <a:pt x="2297" y="1162"/>
                    <a:pt x="2297" y="1162"/>
                    <a:pt x="2297" y="1163"/>
                  </a:cubicBezTo>
                  <a:cubicBezTo>
                    <a:pt x="2296" y="1163"/>
                    <a:pt x="2296" y="1163"/>
                    <a:pt x="2296" y="1163"/>
                  </a:cubicBezTo>
                  <a:cubicBezTo>
                    <a:pt x="2296" y="1163"/>
                    <a:pt x="2295" y="1164"/>
                    <a:pt x="2295" y="1164"/>
                  </a:cubicBezTo>
                  <a:cubicBezTo>
                    <a:pt x="2295" y="1164"/>
                    <a:pt x="2295" y="1164"/>
                    <a:pt x="2294" y="1164"/>
                  </a:cubicBezTo>
                  <a:cubicBezTo>
                    <a:pt x="2293" y="1165"/>
                    <a:pt x="2292" y="1165"/>
                    <a:pt x="2291" y="1166"/>
                  </a:cubicBezTo>
                  <a:cubicBezTo>
                    <a:pt x="2290" y="1166"/>
                    <a:pt x="2289" y="1166"/>
                    <a:pt x="2288" y="1167"/>
                  </a:cubicBezTo>
                  <a:cubicBezTo>
                    <a:pt x="2288" y="1167"/>
                    <a:pt x="2288" y="1167"/>
                    <a:pt x="2287" y="1167"/>
                  </a:cubicBezTo>
                  <a:cubicBezTo>
                    <a:pt x="2287" y="1167"/>
                    <a:pt x="2286" y="1167"/>
                    <a:pt x="2286" y="1167"/>
                  </a:cubicBezTo>
                  <a:cubicBezTo>
                    <a:pt x="2284" y="1168"/>
                    <a:pt x="2282" y="1168"/>
                    <a:pt x="2281" y="1168"/>
                  </a:cubicBezTo>
                  <a:cubicBezTo>
                    <a:pt x="2280" y="1168"/>
                    <a:pt x="2280" y="1168"/>
                    <a:pt x="2279" y="1168"/>
                  </a:cubicBezTo>
                  <a:cubicBezTo>
                    <a:pt x="2278" y="1167"/>
                    <a:pt x="2277" y="1166"/>
                    <a:pt x="2275" y="1164"/>
                  </a:cubicBezTo>
                  <a:cubicBezTo>
                    <a:pt x="2272" y="1162"/>
                    <a:pt x="2270" y="1160"/>
                    <a:pt x="2267" y="1157"/>
                  </a:cubicBezTo>
                  <a:cubicBezTo>
                    <a:pt x="2264" y="1155"/>
                    <a:pt x="2261" y="1153"/>
                    <a:pt x="2259" y="1150"/>
                  </a:cubicBezTo>
                  <a:cubicBezTo>
                    <a:pt x="2253" y="1145"/>
                    <a:pt x="2248" y="1139"/>
                    <a:pt x="2244" y="1133"/>
                  </a:cubicBezTo>
                  <a:cubicBezTo>
                    <a:pt x="2242" y="1129"/>
                    <a:pt x="2239" y="1126"/>
                    <a:pt x="2237" y="1123"/>
                  </a:cubicBezTo>
                  <a:cubicBezTo>
                    <a:pt x="2236" y="1122"/>
                    <a:pt x="2236" y="1121"/>
                    <a:pt x="2235" y="1120"/>
                  </a:cubicBezTo>
                  <a:cubicBezTo>
                    <a:pt x="2234" y="1119"/>
                    <a:pt x="2233" y="1119"/>
                    <a:pt x="2233" y="1118"/>
                  </a:cubicBezTo>
                  <a:cubicBezTo>
                    <a:pt x="2231" y="1116"/>
                    <a:pt x="2230" y="1115"/>
                    <a:pt x="2228" y="1114"/>
                  </a:cubicBezTo>
                  <a:cubicBezTo>
                    <a:pt x="2226" y="1112"/>
                    <a:pt x="2223" y="1110"/>
                    <a:pt x="2220" y="1109"/>
                  </a:cubicBezTo>
                  <a:cubicBezTo>
                    <a:pt x="2220" y="1107"/>
                    <a:pt x="2219" y="1106"/>
                    <a:pt x="2219" y="1105"/>
                  </a:cubicBezTo>
                  <a:cubicBezTo>
                    <a:pt x="2219" y="1105"/>
                    <a:pt x="2219" y="1105"/>
                    <a:pt x="2219" y="1105"/>
                  </a:cubicBezTo>
                  <a:cubicBezTo>
                    <a:pt x="2220" y="1105"/>
                    <a:pt x="2220" y="1105"/>
                    <a:pt x="2221" y="1105"/>
                  </a:cubicBezTo>
                  <a:cubicBezTo>
                    <a:pt x="2224" y="1104"/>
                    <a:pt x="2227" y="1103"/>
                    <a:pt x="2230" y="1101"/>
                  </a:cubicBezTo>
                  <a:cubicBezTo>
                    <a:pt x="2230" y="1101"/>
                    <a:pt x="2230" y="1101"/>
                    <a:pt x="2231" y="1101"/>
                  </a:cubicBezTo>
                  <a:cubicBezTo>
                    <a:pt x="2231" y="1100"/>
                    <a:pt x="2231" y="1100"/>
                    <a:pt x="2232" y="1100"/>
                  </a:cubicBezTo>
                  <a:cubicBezTo>
                    <a:pt x="2232" y="1099"/>
                    <a:pt x="2232" y="1099"/>
                    <a:pt x="2232" y="1099"/>
                  </a:cubicBezTo>
                  <a:cubicBezTo>
                    <a:pt x="2233" y="1099"/>
                    <a:pt x="2233" y="1099"/>
                    <a:pt x="2233" y="1099"/>
                  </a:cubicBezTo>
                  <a:cubicBezTo>
                    <a:pt x="2233" y="1099"/>
                    <a:pt x="2233" y="1098"/>
                    <a:pt x="2233" y="1098"/>
                  </a:cubicBezTo>
                  <a:cubicBezTo>
                    <a:pt x="2235" y="1096"/>
                    <a:pt x="2236" y="1095"/>
                    <a:pt x="2237" y="1094"/>
                  </a:cubicBezTo>
                  <a:cubicBezTo>
                    <a:pt x="2237" y="1093"/>
                    <a:pt x="2237" y="1092"/>
                    <a:pt x="2238" y="1091"/>
                  </a:cubicBezTo>
                  <a:cubicBezTo>
                    <a:pt x="2238" y="1091"/>
                    <a:pt x="2239" y="1090"/>
                    <a:pt x="2239" y="1089"/>
                  </a:cubicBezTo>
                  <a:cubicBezTo>
                    <a:pt x="2240" y="1088"/>
                    <a:pt x="2240" y="1088"/>
                    <a:pt x="2241" y="1087"/>
                  </a:cubicBezTo>
                  <a:cubicBezTo>
                    <a:pt x="2241" y="1086"/>
                    <a:pt x="2242" y="1086"/>
                    <a:pt x="2242" y="1085"/>
                  </a:cubicBezTo>
                  <a:cubicBezTo>
                    <a:pt x="2243" y="1085"/>
                    <a:pt x="2243" y="1084"/>
                    <a:pt x="2244" y="1084"/>
                  </a:cubicBezTo>
                  <a:cubicBezTo>
                    <a:pt x="2244" y="1084"/>
                    <a:pt x="2244" y="1084"/>
                    <a:pt x="2244" y="1084"/>
                  </a:cubicBezTo>
                  <a:cubicBezTo>
                    <a:pt x="2244" y="1084"/>
                    <a:pt x="2245" y="1084"/>
                    <a:pt x="2245" y="1084"/>
                  </a:cubicBezTo>
                  <a:cubicBezTo>
                    <a:pt x="2245" y="1084"/>
                    <a:pt x="2245" y="1084"/>
                    <a:pt x="2246" y="1084"/>
                  </a:cubicBezTo>
                  <a:cubicBezTo>
                    <a:pt x="2246" y="1084"/>
                    <a:pt x="2246" y="1084"/>
                    <a:pt x="2246" y="1084"/>
                  </a:cubicBezTo>
                  <a:cubicBezTo>
                    <a:pt x="2247" y="1084"/>
                    <a:pt x="2247" y="1084"/>
                    <a:pt x="2247" y="1084"/>
                  </a:cubicBezTo>
                  <a:cubicBezTo>
                    <a:pt x="2248" y="1084"/>
                    <a:pt x="2248" y="1084"/>
                    <a:pt x="2249" y="1084"/>
                  </a:cubicBezTo>
                  <a:cubicBezTo>
                    <a:pt x="2249" y="1084"/>
                    <a:pt x="2249" y="1084"/>
                    <a:pt x="2249" y="1084"/>
                  </a:cubicBezTo>
                  <a:cubicBezTo>
                    <a:pt x="2250" y="1084"/>
                    <a:pt x="2250" y="1084"/>
                    <a:pt x="2250" y="1084"/>
                  </a:cubicBezTo>
                  <a:cubicBezTo>
                    <a:pt x="2251" y="1084"/>
                    <a:pt x="2251" y="1084"/>
                    <a:pt x="2252" y="1084"/>
                  </a:cubicBezTo>
                  <a:cubicBezTo>
                    <a:pt x="2253" y="1084"/>
                    <a:pt x="2254" y="1085"/>
                    <a:pt x="2255" y="1085"/>
                  </a:cubicBezTo>
                  <a:cubicBezTo>
                    <a:pt x="2256" y="1085"/>
                    <a:pt x="2257" y="1086"/>
                    <a:pt x="2258" y="1086"/>
                  </a:cubicBezTo>
                  <a:cubicBezTo>
                    <a:pt x="2258" y="1086"/>
                    <a:pt x="2258" y="1086"/>
                    <a:pt x="2258" y="1086"/>
                  </a:cubicBezTo>
                  <a:cubicBezTo>
                    <a:pt x="2258" y="1086"/>
                    <a:pt x="2258" y="1087"/>
                    <a:pt x="2257" y="1087"/>
                  </a:cubicBezTo>
                  <a:cubicBezTo>
                    <a:pt x="2258" y="1087"/>
                    <a:pt x="2259" y="1088"/>
                    <a:pt x="2260" y="1088"/>
                  </a:cubicBezTo>
                  <a:cubicBezTo>
                    <a:pt x="2258" y="1088"/>
                    <a:pt x="2258" y="1088"/>
                    <a:pt x="2258" y="1088"/>
                  </a:cubicBezTo>
                  <a:cubicBezTo>
                    <a:pt x="2254" y="1107"/>
                    <a:pt x="2274" y="1100"/>
                    <a:pt x="2282" y="1105"/>
                  </a:cubicBezTo>
                  <a:cubicBezTo>
                    <a:pt x="2280" y="1097"/>
                    <a:pt x="2270" y="1077"/>
                    <a:pt x="2259" y="1085"/>
                  </a:cubicBezTo>
                  <a:cubicBezTo>
                    <a:pt x="2259" y="1085"/>
                    <a:pt x="2259" y="1085"/>
                    <a:pt x="2258" y="1084"/>
                  </a:cubicBezTo>
                  <a:cubicBezTo>
                    <a:pt x="2257" y="1084"/>
                    <a:pt x="2256" y="1084"/>
                    <a:pt x="2255" y="1083"/>
                  </a:cubicBezTo>
                  <a:cubicBezTo>
                    <a:pt x="2254" y="1083"/>
                    <a:pt x="2253" y="1083"/>
                    <a:pt x="2252" y="1083"/>
                  </a:cubicBezTo>
                  <a:cubicBezTo>
                    <a:pt x="2251" y="1082"/>
                    <a:pt x="2251" y="1082"/>
                    <a:pt x="2250" y="1082"/>
                  </a:cubicBezTo>
                  <a:cubicBezTo>
                    <a:pt x="2250" y="1082"/>
                    <a:pt x="2250" y="1082"/>
                    <a:pt x="2250" y="1082"/>
                  </a:cubicBezTo>
                  <a:cubicBezTo>
                    <a:pt x="2249" y="1082"/>
                    <a:pt x="2249" y="1082"/>
                    <a:pt x="2249" y="1082"/>
                  </a:cubicBezTo>
                  <a:cubicBezTo>
                    <a:pt x="2248" y="1082"/>
                    <a:pt x="2248" y="1082"/>
                    <a:pt x="2248" y="1082"/>
                  </a:cubicBezTo>
                  <a:cubicBezTo>
                    <a:pt x="2247" y="1082"/>
                    <a:pt x="2247" y="1082"/>
                    <a:pt x="2246" y="1082"/>
                  </a:cubicBezTo>
                  <a:cubicBezTo>
                    <a:pt x="2246" y="1082"/>
                    <a:pt x="2246" y="1082"/>
                    <a:pt x="2246" y="1082"/>
                  </a:cubicBezTo>
                  <a:cubicBezTo>
                    <a:pt x="2245" y="1082"/>
                    <a:pt x="2245" y="1082"/>
                    <a:pt x="2245" y="1082"/>
                  </a:cubicBezTo>
                  <a:cubicBezTo>
                    <a:pt x="2246" y="1081"/>
                    <a:pt x="2248" y="1079"/>
                    <a:pt x="2250" y="1078"/>
                  </a:cubicBezTo>
                  <a:cubicBezTo>
                    <a:pt x="2250" y="1077"/>
                    <a:pt x="2250" y="1077"/>
                    <a:pt x="2251" y="1077"/>
                  </a:cubicBezTo>
                  <a:cubicBezTo>
                    <a:pt x="2252" y="1076"/>
                    <a:pt x="2252" y="1076"/>
                    <a:pt x="2252" y="1076"/>
                  </a:cubicBezTo>
                  <a:cubicBezTo>
                    <a:pt x="2253" y="1075"/>
                    <a:pt x="2253" y="1075"/>
                    <a:pt x="2254" y="1074"/>
                  </a:cubicBezTo>
                  <a:cubicBezTo>
                    <a:pt x="2255" y="1074"/>
                    <a:pt x="2255" y="1073"/>
                    <a:pt x="2256" y="1073"/>
                  </a:cubicBezTo>
                  <a:cubicBezTo>
                    <a:pt x="2257" y="1072"/>
                    <a:pt x="2258" y="1072"/>
                    <a:pt x="2258" y="1072"/>
                  </a:cubicBezTo>
                  <a:cubicBezTo>
                    <a:pt x="2261" y="1070"/>
                    <a:pt x="2264" y="1068"/>
                    <a:pt x="2267" y="1067"/>
                  </a:cubicBezTo>
                  <a:cubicBezTo>
                    <a:pt x="2268" y="1067"/>
                    <a:pt x="2270" y="1066"/>
                    <a:pt x="2271" y="1066"/>
                  </a:cubicBezTo>
                  <a:cubicBezTo>
                    <a:pt x="2271" y="1066"/>
                    <a:pt x="2271" y="1066"/>
                    <a:pt x="2271" y="1066"/>
                  </a:cubicBezTo>
                  <a:cubicBezTo>
                    <a:pt x="2271" y="1066"/>
                    <a:pt x="2271" y="1066"/>
                    <a:pt x="2272" y="1065"/>
                  </a:cubicBezTo>
                  <a:cubicBezTo>
                    <a:pt x="2284" y="1066"/>
                    <a:pt x="2296" y="1069"/>
                    <a:pt x="2311" y="1071"/>
                  </a:cubicBezTo>
                  <a:cubicBezTo>
                    <a:pt x="2305" y="1068"/>
                    <a:pt x="2298" y="1065"/>
                    <a:pt x="2291" y="1063"/>
                  </a:cubicBezTo>
                  <a:cubicBezTo>
                    <a:pt x="2292" y="1062"/>
                    <a:pt x="2293" y="1063"/>
                    <a:pt x="2294" y="1063"/>
                  </a:cubicBezTo>
                  <a:cubicBezTo>
                    <a:pt x="2295" y="1062"/>
                    <a:pt x="2296" y="1062"/>
                    <a:pt x="2296" y="1062"/>
                  </a:cubicBezTo>
                  <a:cubicBezTo>
                    <a:pt x="2299" y="1063"/>
                    <a:pt x="2301" y="1063"/>
                    <a:pt x="2301" y="1063"/>
                  </a:cubicBezTo>
                  <a:cubicBezTo>
                    <a:pt x="2301" y="1063"/>
                    <a:pt x="2301" y="1063"/>
                    <a:pt x="2300" y="1062"/>
                  </a:cubicBezTo>
                  <a:cubicBezTo>
                    <a:pt x="2299" y="1062"/>
                    <a:pt x="2298" y="1062"/>
                    <a:pt x="2297" y="1061"/>
                  </a:cubicBezTo>
                  <a:cubicBezTo>
                    <a:pt x="2296" y="1061"/>
                    <a:pt x="2295" y="1061"/>
                    <a:pt x="2294" y="1061"/>
                  </a:cubicBezTo>
                  <a:cubicBezTo>
                    <a:pt x="2293" y="1060"/>
                    <a:pt x="2292" y="1060"/>
                    <a:pt x="2291" y="1060"/>
                  </a:cubicBezTo>
                  <a:cubicBezTo>
                    <a:pt x="2290" y="1060"/>
                    <a:pt x="2289" y="1060"/>
                    <a:pt x="2288" y="1060"/>
                  </a:cubicBezTo>
                  <a:cubicBezTo>
                    <a:pt x="2287" y="1060"/>
                    <a:pt x="2287" y="1060"/>
                    <a:pt x="2286" y="1060"/>
                  </a:cubicBezTo>
                  <a:cubicBezTo>
                    <a:pt x="2285" y="1060"/>
                    <a:pt x="2285" y="1060"/>
                    <a:pt x="2284" y="1060"/>
                  </a:cubicBezTo>
                  <a:cubicBezTo>
                    <a:pt x="2284" y="1060"/>
                    <a:pt x="2283" y="1060"/>
                    <a:pt x="2283" y="1060"/>
                  </a:cubicBezTo>
                  <a:cubicBezTo>
                    <a:pt x="2283" y="1060"/>
                    <a:pt x="2283" y="1060"/>
                    <a:pt x="2283" y="1060"/>
                  </a:cubicBezTo>
                  <a:cubicBezTo>
                    <a:pt x="2281" y="1060"/>
                    <a:pt x="2280" y="1059"/>
                    <a:pt x="2279" y="1059"/>
                  </a:cubicBezTo>
                  <a:cubicBezTo>
                    <a:pt x="2279" y="1058"/>
                    <a:pt x="2280" y="1057"/>
                    <a:pt x="2281" y="1056"/>
                  </a:cubicBezTo>
                  <a:cubicBezTo>
                    <a:pt x="2281" y="1056"/>
                    <a:pt x="2282" y="1055"/>
                    <a:pt x="2282" y="1054"/>
                  </a:cubicBezTo>
                  <a:cubicBezTo>
                    <a:pt x="2283" y="1053"/>
                    <a:pt x="2283" y="1052"/>
                    <a:pt x="2283" y="1052"/>
                  </a:cubicBezTo>
                  <a:cubicBezTo>
                    <a:pt x="2283" y="1052"/>
                    <a:pt x="2283" y="1052"/>
                    <a:pt x="2283" y="1052"/>
                  </a:cubicBezTo>
                  <a:cubicBezTo>
                    <a:pt x="2284" y="1050"/>
                    <a:pt x="2284" y="1050"/>
                    <a:pt x="2284" y="1050"/>
                  </a:cubicBezTo>
                  <a:cubicBezTo>
                    <a:pt x="2287" y="1050"/>
                    <a:pt x="2290" y="1050"/>
                    <a:pt x="2292" y="1048"/>
                  </a:cubicBezTo>
                  <a:cubicBezTo>
                    <a:pt x="2294" y="1051"/>
                    <a:pt x="2296" y="1053"/>
                    <a:pt x="2298" y="1056"/>
                  </a:cubicBezTo>
                  <a:cubicBezTo>
                    <a:pt x="2301" y="1059"/>
                    <a:pt x="2303" y="1061"/>
                    <a:pt x="2306" y="1064"/>
                  </a:cubicBezTo>
                  <a:cubicBezTo>
                    <a:pt x="2308" y="1067"/>
                    <a:pt x="2311" y="1070"/>
                    <a:pt x="2314" y="1072"/>
                  </a:cubicBezTo>
                  <a:cubicBezTo>
                    <a:pt x="2315" y="1073"/>
                    <a:pt x="2315" y="1073"/>
                    <a:pt x="2315" y="1073"/>
                  </a:cubicBezTo>
                  <a:cubicBezTo>
                    <a:pt x="2317" y="1074"/>
                    <a:pt x="2317" y="1074"/>
                    <a:pt x="2317" y="1074"/>
                  </a:cubicBezTo>
                  <a:cubicBezTo>
                    <a:pt x="2317" y="1074"/>
                    <a:pt x="2317" y="1074"/>
                    <a:pt x="2317" y="1074"/>
                  </a:cubicBezTo>
                  <a:cubicBezTo>
                    <a:pt x="2317" y="1074"/>
                    <a:pt x="2317" y="1074"/>
                    <a:pt x="2317" y="1074"/>
                  </a:cubicBezTo>
                  <a:cubicBezTo>
                    <a:pt x="2317" y="1074"/>
                    <a:pt x="2317" y="1074"/>
                    <a:pt x="2317" y="1074"/>
                  </a:cubicBezTo>
                  <a:cubicBezTo>
                    <a:pt x="2317" y="1074"/>
                    <a:pt x="2317" y="1074"/>
                    <a:pt x="2317" y="1074"/>
                  </a:cubicBezTo>
                  <a:cubicBezTo>
                    <a:pt x="2318" y="1075"/>
                    <a:pt x="2318" y="1075"/>
                    <a:pt x="2318" y="1075"/>
                  </a:cubicBezTo>
                  <a:cubicBezTo>
                    <a:pt x="2319" y="1075"/>
                    <a:pt x="2319" y="1075"/>
                    <a:pt x="2319" y="1075"/>
                  </a:cubicBezTo>
                  <a:cubicBezTo>
                    <a:pt x="2319" y="1075"/>
                    <a:pt x="2319" y="1076"/>
                    <a:pt x="2319" y="1076"/>
                  </a:cubicBezTo>
                  <a:cubicBezTo>
                    <a:pt x="2319" y="1077"/>
                    <a:pt x="2319" y="1077"/>
                    <a:pt x="2320" y="1077"/>
                  </a:cubicBezTo>
                  <a:cubicBezTo>
                    <a:pt x="2320" y="1078"/>
                    <a:pt x="2320" y="1078"/>
                    <a:pt x="2320" y="1078"/>
                  </a:cubicBezTo>
                  <a:cubicBezTo>
                    <a:pt x="2320" y="1078"/>
                    <a:pt x="2320" y="1079"/>
                    <a:pt x="2320" y="1079"/>
                  </a:cubicBezTo>
                  <a:cubicBezTo>
                    <a:pt x="2320" y="1079"/>
                    <a:pt x="2321" y="1080"/>
                    <a:pt x="2321" y="1080"/>
                  </a:cubicBezTo>
                  <a:cubicBezTo>
                    <a:pt x="2321" y="1081"/>
                    <a:pt x="2321" y="1081"/>
                    <a:pt x="2321" y="1082"/>
                  </a:cubicBezTo>
                  <a:cubicBezTo>
                    <a:pt x="2321" y="1082"/>
                    <a:pt x="2322" y="1083"/>
                    <a:pt x="2322" y="1083"/>
                  </a:cubicBezTo>
                  <a:cubicBezTo>
                    <a:pt x="2322" y="1083"/>
                    <a:pt x="2322" y="1084"/>
                    <a:pt x="2322" y="1084"/>
                  </a:cubicBezTo>
                  <a:cubicBezTo>
                    <a:pt x="2322" y="1084"/>
                    <a:pt x="2322" y="1085"/>
                    <a:pt x="2322" y="1086"/>
                  </a:cubicBezTo>
                  <a:cubicBezTo>
                    <a:pt x="2322" y="1087"/>
                    <a:pt x="2323" y="1088"/>
                    <a:pt x="2323" y="1090"/>
                  </a:cubicBezTo>
                  <a:cubicBezTo>
                    <a:pt x="2323" y="1091"/>
                    <a:pt x="2322" y="1093"/>
                    <a:pt x="2322" y="1094"/>
                  </a:cubicBezTo>
                  <a:cubicBezTo>
                    <a:pt x="2322" y="1095"/>
                    <a:pt x="2322" y="1095"/>
                    <a:pt x="2322" y="1095"/>
                  </a:cubicBezTo>
                  <a:cubicBezTo>
                    <a:pt x="2322" y="1095"/>
                    <a:pt x="2322" y="1095"/>
                    <a:pt x="2321" y="1094"/>
                  </a:cubicBezTo>
                  <a:cubicBezTo>
                    <a:pt x="2321" y="1096"/>
                    <a:pt x="2321" y="1097"/>
                    <a:pt x="2321" y="1098"/>
                  </a:cubicBezTo>
                  <a:cubicBezTo>
                    <a:pt x="2319" y="1096"/>
                    <a:pt x="2319" y="1096"/>
                    <a:pt x="2319" y="1096"/>
                  </a:cubicBezTo>
                  <a:cubicBezTo>
                    <a:pt x="2290" y="1105"/>
                    <a:pt x="2309" y="1124"/>
                    <a:pt x="2306" y="1137"/>
                  </a:cubicBezTo>
                  <a:cubicBezTo>
                    <a:pt x="2317" y="1128"/>
                    <a:pt x="2342" y="1103"/>
                    <a:pt x="2325" y="1096"/>
                  </a:cubicBezTo>
                  <a:cubicBezTo>
                    <a:pt x="2325" y="1095"/>
                    <a:pt x="2325" y="1095"/>
                    <a:pt x="2325" y="1094"/>
                  </a:cubicBezTo>
                  <a:cubicBezTo>
                    <a:pt x="2325" y="1092"/>
                    <a:pt x="2325" y="1091"/>
                    <a:pt x="2325" y="1089"/>
                  </a:cubicBezTo>
                  <a:cubicBezTo>
                    <a:pt x="2325" y="1088"/>
                    <a:pt x="2325" y="1086"/>
                    <a:pt x="2325" y="1085"/>
                  </a:cubicBezTo>
                  <a:cubicBezTo>
                    <a:pt x="2325" y="1084"/>
                    <a:pt x="2324" y="1084"/>
                    <a:pt x="2324" y="1083"/>
                  </a:cubicBezTo>
                  <a:cubicBezTo>
                    <a:pt x="2324" y="1083"/>
                    <a:pt x="2324" y="1082"/>
                    <a:pt x="2324" y="1082"/>
                  </a:cubicBezTo>
                  <a:cubicBezTo>
                    <a:pt x="2324" y="1082"/>
                    <a:pt x="2324" y="1081"/>
                    <a:pt x="2324" y="1081"/>
                  </a:cubicBezTo>
                  <a:cubicBezTo>
                    <a:pt x="2324" y="1080"/>
                    <a:pt x="2323" y="1080"/>
                    <a:pt x="2323" y="1079"/>
                  </a:cubicBezTo>
                  <a:cubicBezTo>
                    <a:pt x="2323" y="1079"/>
                    <a:pt x="2323" y="1078"/>
                    <a:pt x="2323" y="1078"/>
                  </a:cubicBezTo>
                  <a:cubicBezTo>
                    <a:pt x="2322" y="1077"/>
                    <a:pt x="2322" y="1077"/>
                    <a:pt x="2322" y="1077"/>
                  </a:cubicBezTo>
                  <a:cubicBezTo>
                    <a:pt x="2323" y="1077"/>
                    <a:pt x="2324" y="1078"/>
                    <a:pt x="2325" y="1078"/>
                  </a:cubicBezTo>
                  <a:cubicBezTo>
                    <a:pt x="2326" y="1078"/>
                    <a:pt x="2327" y="1079"/>
                    <a:pt x="2328" y="1079"/>
                  </a:cubicBezTo>
                  <a:cubicBezTo>
                    <a:pt x="2329" y="1079"/>
                    <a:pt x="2330" y="1080"/>
                    <a:pt x="2331" y="1080"/>
                  </a:cubicBezTo>
                  <a:cubicBezTo>
                    <a:pt x="2332" y="1080"/>
                    <a:pt x="2333" y="1080"/>
                    <a:pt x="2334" y="1081"/>
                  </a:cubicBezTo>
                  <a:cubicBezTo>
                    <a:pt x="2335" y="1081"/>
                    <a:pt x="2336" y="1081"/>
                    <a:pt x="2337" y="1081"/>
                  </a:cubicBezTo>
                  <a:cubicBezTo>
                    <a:pt x="2338" y="1081"/>
                    <a:pt x="2339" y="1082"/>
                    <a:pt x="2340" y="1082"/>
                  </a:cubicBezTo>
                  <a:cubicBezTo>
                    <a:pt x="2342" y="1082"/>
                    <a:pt x="2343" y="1082"/>
                    <a:pt x="2344" y="1082"/>
                  </a:cubicBezTo>
                  <a:cubicBezTo>
                    <a:pt x="2345" y="1082"/>
                    <a:pt x="2346" y="1082"/>
                    <a:pt x="2347" y="1082"/>
                  </a:cubicBezTo>
                  <a:cubicBezTo>
                    <a:pt x="2348" y="1082"/>
                    <a:pt x="2349" y="1082"/>
                    <a:pt x="2350" y="1082"/>
                  </a:cubicBezTo>
                  <a:cubicBezTo>
                    <a:pt x="2352" y="1082"/>
                    <a:pt x="2354" y="1082"/>
                    <a:pt x="2356" y="1081"/>
                  </a:cubicBezTo>
                  <a:cubicBezTo>
                    <a:pt x="2357" y="1081"/>
                    <a:pt x="2358" y="1081"/>
                    <a:pt x="2359" y="1081"/>
                  </a:cubicBezTo>
                  <a:cubicBezTo>
                    <a:pt x="2360" y="1081"/>
                    <a:pt x="2361" y="1081"/>
                    <a:pt x="2362" y="1081"/>
                  </a:cubicBezTo>
                  <a:cubicBezTo>
                    <a:pt x="2362" y="1080"/>
                    <a:pt x="2363" y="1080"/>
                    <a:pt x="2363" y="1080"/>
                  </a:cubicBezTo>
                  <a:cubicBezTo>
                    <a:pt x="2363" y="1080"/>
                    <a:pt x="2363" y="1080"/>
                    <a:pt x="2363" y="1080"/>
                  </a:cubicBezTo>
                  <a:cubicBezTo>
                    <a:pt x="2364" y="1080"/>
                    <a:pt x="2364" y="1080"/>
                    <a:pt x="2364" y="1080"/>
                  </a:cubicBezTo>
                  <a:cubicBezTo>
                    <a:pt x="2364" y="1080"/>
                    <a:pt x="2364" y="1080"/>
                    <a:pt x="2364" y="1080"/>
                  </a:cubicBezTo>
                  <a:cubicBezTo>
                    <a:pt x="2365" y="1080"/>
                    <a:pt x="2365" y="1080"/>
                    <a:pt x="2365" y="1080"/>
                  </a:cubicBezTo>
                  <a:cubicBezTo>
                    <a:pt x="2366" y="1080"/>
                    <a:pt x="2367" y="1080"/>
                    <a:pt x="2368" y="1080"/>
                  </a:cubicBezTo>
                  <a:cubicBezTo>
                    <a:pt x="2368" y="1080"/>
                    <a:pt x="2369" y="1081"/>
                    <a:pt x="2370" y="1081"/>
                  </a:cubicBezTo>
                  <a:cubicBezTo>
                    <a:pt x="2371" y="1081"/>
                    <a:pt x="2372" y="1081"/>
                    <a:pt x="2373" y="1081"/>
                  </a:cubicBezTo>
                  <a:cubicBezTo>
                    <a:pt x="2374" y="1081"/>
                    <a:pt x="2375" y="1081"/>
                    <a:pt x="2376" y="1082"/>
                  </a:cubicBezTo>
                  <a:cubicBezTo>
                    <a:pt x="2376" y="1082"/>
                    <a:pt x="2377" y="1082"/>
                    <a:pt x="2377" y="1082"/>
                  </a:cubicBezTo>
                  <a:cubicBezTo>
                    <a:pt x="2377" y="1082"/>
                    <a:pt x="2377" y="1082"/>
                    <a:pt x="2377" y="1082"/>
                  </a:cubicBezTo>
                  <a:cubicBezTo>
                    <a:pt x="2378" y="1082"/>
                    <a:pt x="2379" y="1084"/>
                    <a:pt x="2380" y="1084"/>
                  </a:cubicBezTo>
                  <a:cubicBezTo>
                    <a:pt x="2381" y="1084"/>
                    <a:pt x="2381" y="1084"/>
                    <a:pt x="2381" y="1084"/>
                  </a:cubicBezTo>
                  <a:cubicBezTo>
                    <a:pt x="2376" y="1091"/>
                    <a:pt x="2387" y="1091"/>
                    <a:pt x="2391" y="1092"/>
                  </a:cubicBezTo>
                  <a:cubicBezTo>
                    <a:pt x="2398" y="1094"/>
                    <a:pt x="2399" y="1096"/>
                    <a:pt x="2404" y="1100"/>
                  </a:cubicBezTo>
                  <a:cubicBezTo>
                    <a:pt x="2405" y="1090"/>
                    <a:pt x="2395" y="1071"/>
                    <a:pt x="2379" y="1080"/>
                  </a:cubicBezTo>
                  <a:cubicBezTo>
                    <a:pt x="2378" y="1080"/>
                    <a:pt x="2378" y="1080"/>
                    <a:pt x="2377" y="1080"/>
                  </a:cubicBezTo>
                  <a:cubicBezTo>
                    <a:pt x="2376" y="1080"/>
                    <a:pt x="2375" y="1080"/>
                    <a:pt x="2374" y="1080"/>
                  </a:cubicBezTo>
                  <a:cubicBezTo>
                    <a:pt x="2373" y="1079"/>
                    <a:pt x="2372" y="1079"/>
                    <a:pt x="2371" y="1079"/>
                  </a:cubicBezTo>
                  <a:cubicBezTo>
                    <a:pt x="2370" y="1079"/>
                    <a:pt x="2369" y="1079"/>
                    <a:pt x="2368" y="1079"/>
                  </a:cubicBezTo>
                  <a:cubicBezTo>
                    <a:pt x="2369" y="1079"/>
                    <a:pt x="2369" y="1079"/>
                    <a:pt x="2369" y="1079"/>
                  </a:cubicBezTo>
                  <a:cubicBezTo>
                    <a:pt x="2370" y="1078"/>
                    <a:pt x="2371" y="1078"/>
                    <a:pt x="2372" y="1078"/>
                  </a:cubicBezTo>
                  <a:cubicBezTo>
                    <a:pt x="2375" y="1077"/>
                    <a:pt x="2377" y="1076"/>
                    <a:pt x="2379" y="1075"/>
                  </a:cubicBezTo>
                  <a:cubicBezTo>
                    <a:pt x="2381" y="1074"/>
                    <a:pt x="2382" y="1073"/>
                    <a:pt x="2384" y="1072"/>
                  </a:cubicBezTo>
                  <a:cubicBezTo>
                    <a:pt x="2385" y="1071"/>
                    <a:pt x="2385" y="1071"/>
                    <a:pt x="2385" y="1071"/>
                  </a:cubicBezTo>
                  <a:cubicBezTo>
                    <a:pt x="2385" y="1071"/>
                    <a:pt x="2385" y="1071"/>
                    <a:pt x="2383" y="1072"/>
                  </a:cubicBezTo>
                  <a:cubicBezTo>
                    <a:pt x="2382" y="1072"/>
                    <a:pt x="2381" y="1073"/>
                    <a:pt x="2379" y="1074"/>
                  </a:cubicBezTo>
                  <a:cubicBezTo>
                    <a:pt x="2377" y="1074"/>
                    <a:pt x="2374" y="1075"/>
                    <a:pt x="2371" y="1076"/>
                  </a:cubicBezTo>
                  <a:cubicBezTo>
                    <a:pt x="2371" y="1076"/>
                    <a:pt x="2370" y="1076"/>
                    <a:pt x="2369" y="1076"/>
                  </a:cubicBezTo>
                  <a:cubicBezTo>
                    <a:pt x="2368" y="1077"/>
                    <a:pt x="2368" y="1077"/>
                    <a:pt x="2367" y="1077"/>
                  </a:cubicBezTo>
                  <a:cubicBezTo>
                    <a:pt x="2365" y="1077"/>
                    <a:pt x="2363" y="1078"/>
                    <a:pt x="2362" y="1078"/>
                  </a:cubicBezTo>
                  <a:cubicBezTo>
                    <a:pt x="2361" y="1078"/>
                    <a:pt x="2360" y="1078"/>
                    <a:pt x="2359" y="1079"/>
                  </a:cubicBezTo>
                  <a:cubicBezTo>
                    <a:pt x="2358" y="1079"/>
                    <a:pt x="2357" y="1079"/>
                    <a:pt x="2356" y="1079"/>
                  </a:cubicBezTo>
                  <a:cubicBezTo>
                    <a:pt x="2354" y="1079"/>
                    <a:pt x="2352" y="1079"/>
                    <a:pt x="2350" y="1079"/>
                  </a:cubicBezTo>
                  <a:cubicBezTo>
                    <a:pt x="2349" y="1079"/>
                    <a:pt x="2349" y="1079"/>
                    <a:pt x="2348" y="1079"/>
                  </a:cubicBezTo>
                  <a:cubicBezTo>
                    <a:pt x="2347" y="1079"/>
                    <a:pt x="2345" y="1079"/>
                    <a:pt x="2344" y="1079"/>
                  </a:cubicBezTo>
                  <a:cubicBezTo>
                    <a:pt x="2343" y="1079"/>
                    <a:pt x="2342" y="1079"/>
                    <a:pt x="2341" y="1079"/>
                  </a:cubicBezTo>
                  <a:cubicBezTo>
                    <a:pt x="2340" y="1079"/>
                    <a:pt x="2339" y="1079"/>
                    <a:pt x="2338" y="1079"/>
                  </a:cubicBezTo>
                  <a:cubicBezTo>
                    <a:pt x="2337" y="1079"/>
                    <a:pt x="2336" y="1078"/>
                    <a:pt x="2335" y="1078"/>
                  </a:cubicBezTo>
                  <a:cubicBezTo>
                    <a:pt x="2334" y="1078"/>
                    <a:pt x="2333" y="1078"/>
                    <a:pt x="2332" y="1078"/>
                  </a:cubicBezTo>
                  <a:cubicBezTo>
                    <a:pt x="2331" y="1077"/>
                    <a:pt x="2330" y="1077"/>
                    <a:pt x="2329" y="1077"/>
                  </a:cubicBezTo>
                  <a:cubicBezTo>
                    <a:pt x="2329" y="1076"/>
                    <a:pt x="2328" y="1076"/>
                    <a:pt x="2327" y="1076"/>
                  </a:cubicBezTo>
                  <a:cubicBezTo>
                    <a:pt x="2326" y="1075"/>
                    <a:pt x="2325" y="1075"/>
                    <a:pt x="2324" y="1075"/>
                  </a:cubicBezTo>
                  <a:cubicBezTo>
                    <a:pt x="2323" y="1074"/>
                    <a:pt x="2323" y="1074"/>
                    <a:pt x="2323" y="1074"/>
                  </a:cubicBezTo>
                  <a:cubicBezTo>
                    <a:pt x="2322" y="1074"/>
                    <a:pt x="2322" y="1073"/>
                    <a:pt x="2321" y="1073"/>
                  </a:cubicBezTo>
                  <a:cubicBezTo>
                    <a:pt x="2320" y="1072"/>
                    <a:pt x="2320" y="1072"/>
                    <a:pt x="2320"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8" y="1071"/>
                    <a:pt x="2318" y="1071"/>
                    <a:pt x="2318" y="1071"/>
                  </a:cubicBezTo>
                  <a:cubicBezTo>
                    <a:pt x="2316" y="1070"/>
                    <a:pt x="2316" y="1070"/>
                    <a:pt x="2316" y="1070"/>
                  </a:cubicBezTo>
                  <a:cubicBezTo>
                    <a:pt x="2313" y="1068"/>
                    <a:pt x="2311" y="1065"/>
                    <a:pt x="2308" y="1062"/>
                  </a:cubicBezTo>
                  <a:cubicBezTo>
                    <a:pt x="2306" y="1060"/>
                    <a:pt x="2303" y="1057"/>
                    <a:pt x="2301" y="1054"/>
                  </a:cubicBezTo>
                  <a:cubicBezTo>
                    <a:pt x="2299" y="1051"/>
                    <a:pt x="2296" y="1049"/>
                    <a:pt x="2294" y="1046"/>
                  </a:cubicBezTo>
                  <a:cubicBezTo>
                    <a:pt x="2299" y="1041"/>
                    <a:pt x="2298" y="1032"/>
                    <a:pt x="2300" y="1024"/>
                  </a:cubicBezTo>
                  <a:cubicBezTo>
                    <a:pt x="2287" y="1024"/>
                    <a:pt x="2279" y="1028"/>
                    <a:pt x="2278" y="1036"/>
                  </a:cubicBezTo>
                  <a:cubicBezTo>
                    <a:pt x="2278" y="1036"/>
                    <a:pt x="2277" y="1035"/>
                    <a:pt x="2276" y="1035"/>
                  </a:cubicBezTo>
                  <a:cubicBezTo>
                    <a:pt x="2275" y="1035"/>
                    <a:pt x="2274" y="1034"/>
                    <a:pt x="2273" y="1034"/>
                  </a:cubicBezTo>
                  <a:cubicBezTo>
                    <a:pt x="2272" y="1034"/>
                    <a:pt x="2272" y="1034"/>
                    <a:pt x="2271" y="1034"/>
                  </a:cubicBezTo>
                  <a:cubicBezTo>
                    <a:pt x="2271" y="1034"/>
                    <a:pt x="2270" y="1034"/>
                    <a:pt x="2270" y="1034"/>
                  </a:cubicBezTo>
                  <a:cubicBezTo>
                    <a:pt x="2269" y="1034"/>
                    <a:pt x="2269" y="1034"/>
                    <a:pt x="2268" y="1034"/>
                  </a:cubicBezTo>
                  <a:cubicBezTo>
                    <a:pt x="2268" y="1034"/>
                    <a:pt x="2267" y="1034"/>
                    <a:pt x="2267" y="1034"/>
                  </a:cubicBezTo>
                  <a:cubicBezTo>
                    <a:pt x="2268" y="1033"/>
                    <a:pt x="2269" y="1033"/>
                    <a:pt x="2271" y="1032"/>
                  </a:cubicBezTo>
                  <a:cubicBezTo>
                    <a:pt x="2279" y="1028"/>
                    <a:pt x="2288" y="1024"/>
                    <a:pt x="2298" y="1021"/>
                  </a:cubicBezTo>
                  <a:cubicBezTo>
                    <a:pt x="2302" y="1019"/>
                    <a:pt x="2307" y="1017"/>
                    <a:pt x="2312" y="1016"/>
                  </a:cubicBezTo>
                  <a:cubicBezTo>
                    <a:pt x="2313" y="1016"/>
                    <a:pt x="2314" y="1015"/>
                    <a:pt x="2315" y="1015"/>
                  </a:cubicBezTo>
                  <a:cubicBezTo>
                    <a:pt x="2317" y="1015"/>
                    <a:pt x="2317" y="1015"/>
                    <a:pt x="2317" y="1015"/>
                  </a:cubicBezTo>
                  <a:cubicBezTo>
                    <a:pt x="2319" y="1014"/>
                    <a:pt x="2319" y="1014"/>
                    <a:pt x="2319" y="1014"/>
                  </a:cubicBezTo>
                  <a:cubicBezTo>
                    <a:pt x="2321" y="1014"/>
                    <a:pt x="2321" y="1014"/>
                    <a:pt x="2321"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4" y="1013"/>
                    <a:pt x="2325" y="1013"/>
                    <a:pt x="2326" y="1013"/>
                  </a:cubicBezTo>
                  <a:cubicBezTo>
                    <a:pt x="2333" y="1012"/>
                    <a:pt x="2339" y="1012"/>
                    <a:pt x="2346" y="1011"/>
                  </a:cubicBezTo>
                  <a:cubicBezTo>
                    <a:pt x="2346" y="1011"/>
                    <a:pt x="2346" y="1011"/>
                    <a:pt x="2346" y="1011"/>
                  </a:cubicBezTo>
                  <a:cubicBezTo>
                    <a:pt x="2349" y="1012"/>
                    <a:pt x="2352" y="1013"/>
                    <a:pt x="2355" y="1015"/>
                  </a:cubicBezTo>
                  <a:cubicBezTo>
                    <a:pt x="2355" y="1015"/>
                    <a:pt x="2356" y="1015"/>
                    <a:pt x="2357" y="1016"/>
                  </a:cubicBezTo>
                  <a:cubicBezTo>
                    <a:pt x="2358" y="1016"/>
                    <a:pt x="2358" y="1017"/>
                    <a:pt x="2359" y="1017"/>
                  </a:cubicBezTo>
                  <a:cubicBezTo>
                    <a:pt x="2360" y="1018"/>
                    <a:pt x="2362" y="1019"/>
                    <a:pt x="2363" y="1020"/>
                  </a:cubicBezTo>
                  <a:cubicBezTo>
                    <a:pt x="2364" y="1020"/>
                    <a:pt x="2364" y="1020"/>
                    <a:pt x="2364" y="1021"/>
                  </a:cubicBezTo>
                  <a:cubicBezTo>
                    <a:pt x="2359" y="1044"/>
                    <a:pt x="2380" y="1040"/>
                    <a:pt x="2393" y="1051"/>
                  </a:cubicBezTo>
                  <a:cubicBezTo>
                    <a:pt x="2404" y="1025"/>
                    <a:pt x="2390" y="1016"/>
                    <a:pt x="2365" y="1018"/>
                  </a:cubicBezTo>
                  <a:cubicBezTo>
                    <a:pt x="2365" y="1018"/>
                    <a:pt x="2365" y="1018"/>
                    <a:pt x="2365" y="1018"/>
                  </a:cubicBezTo>
                  <a:cubicBezTo>
                    <a:pt x="2364" y="1017"/>
                    <a:pt x="2362" y="1016"/>
                    <a:pt x="2361" y="1015"/>
                  </a:cubicBezTo>
                  <a:cubicBezTo>
                    <a:pt x="2360" y="1015"/>
                    <a:pt x="2359" y="1014"/>
                    <a:pt x="2359" y="1014"/>
                  </a:cubicBezTo>
                  <a:cubicBezTo>
                    <a:pt x="2358" y="1013"/>
                    <a:pt x="2357" y="1013"/>
                    <a:pt x="2356" y="1013"/>
                  </a:cubicBezTo>
                  <a:cubicBezTo>
                    <a:pt x="2355" y="1012"/>
                    <a:pt x="2354" y="1012"/>
                    <a:pt x="2353" y="1011"/>
                  </a:cubicBezTo>
                  <a:cubicBezTo>
                    <a:pt x="2353" y="1011"/>
                    <a:pt x="2354" y="1011"/>
                    <a:pt x="2355" y="1011"/>
                  </a:cubicBezTo>
                  <a:cubicBezTo>
                    <a:pt x="2360" y="1011"/>
                    <a:pt x="2364" y="1010"/>
                    <a:pt x="2369" y="1010"/>
                  </a:cubicBezTo>
                  <a:cubicBezTo>
                    <a:pt x="2371" y="1009"/>
                    <a:pt x="2374" y="1009"/>
                    <a:pt x="2376" y="1009"/>
                  </a:cubicBezTo>
                  <a:cubicBezTo>
                    <a:pt x="2378" y="1008"/>
                    <a:pt x="2379" y="1008"/>
                    <a:pt x="2380" y="1008"/>
                  </a:cubicBezTo>
                  <a:cubicBezTo>
                    <a:pt x="2381" y="1008"/>
                    <a:pt x="2381" y="1008"/>
                    <a:pt x="2381" y="1008"/>
                  </a:cubicBezTo>
                  <a:cubicBezTo>
                    <a:pt x="2381" y="1008"/>
                    <a:pt x="2381" y="1008"/>
                    <a:pt x="2381" y="1008"/>
                  </a:cubicBezTo>
                  <a:cubicBezTo>
                    <a:pt x="2381" y="1008"/>
                    <a:pt x="2381" y="1008"/>
                    <a:pt x="2381" y="1008"/>
                  </a:cubicBezTo>
                  <a:cubicBezTo>
                    <a:pt x="2381" y="1008"/>
                    <a:pt x="2381" y="1008"/>
                    <a:pt x="2381" y="1008"/>
                  </a:cubicBezTo>
                  <a:cubicBezTo>
                    <a:pt x="2382" y="1008"/>
                    <a:pt x="2382" y="1008"/>
                    <a:pt x="2382" y="1008"/>
                  </a:cubicBezTo>
                  <a:cubicBezTo>
                    <a:pt x="2383" y="1007"/>
                    <a:pt x="2383" y="1007"/>
                    <a:pt x="2383" y="1007"/>
                  </a:cubicBezTo>
                  <a:cubicBezTo>
                    <a:pt x="2388" y="1006"/>
                    <a:pt x="2393" y="1004"/>
                    <a:pt x="2398" y="1002"/>
                  </a:cubicBezTo>
                  <a:cubicBezTo>
                    <a:pt x="2398" y="1002"/>
                    <a:pt x="2398" y="1002"/>
                    <a:pt x="2398" y="1002"/>
                  </a:cubicBezTo>
                  <a:cubicBezTo>
                    <a:pt x="2398" y="1003"/>
                    <a:pt x="2399" y="1003"/>
                    <a:pt x="2400" y="1003"/>
                  </a:cubicBezTo>
                  <a:cubicBezTo>
                    <a:pt x="2400" y="1003"/>
                    <a:pt x="2401" y="1004"/>
                    <a:pt x="2402" y="1004"/>
                  </a:cubicBezTo>
                  <a:cubicBezTo>
                    <a:pt x="2403" y="1004"/>
                    <a:pt x="2403" y="1005"/>
                    <a:pt x="2404" y="1005"/>
                  </a:cubicBezTo>
                  <a:cubicBezTo>
                    <a:pt x="2405" y="1006"/>
                    <a:pt x="2406" y="1006"/>
                    <a:pt x="2407" y="1006"/>
                  </a:cubicBezTo>
                  <a:cubicBezTo>
                    <a:pt x="2409" y="1007"/>
                    <a:pt x="2410" y="1009"/>
                    <a:pt x="2412" y="1010"/>
                  </a:cubicBezTo>
                  <a:cubicBezTo>
                    <a:pt x="2414" y="1011"/>
                    <a:pt x="2416" y="1013"/>
                    <a:pt x="2418" y="1014"/>
                  </a:cubicBezTo>
                  <a:cubicBezTo>
                    <a:pt x="2420" y="1015"/>
                    <a:pt x="2422" y="1017"/>
                    <a:pt x="2425" y="1018"/>
                  </a:cubicBezTo>
                  <a:cubicBezTo>
                    <a:pt x="2426" y="1018"/>
                    <a:pt x="2426" y="1019"/>
                    <a:pt x="2427" y="1019"/>
                  </a:cubicBezTo>
                  <a:cubicBezTo>
                    <a:pt x="2427" y="1019"/>
                    <a:pt x="2427" y="1019"/>
                    <a:pt x="2428" y="1020"/>
                  </a:cubicBezTo>
                  <a:cubicBezTo>
                    <a:pt x="2429" y="1020"/>
                    <a:pt x="2429" y="1020"/>
                    <a:pt x="2429" y="1020"/>
                  </a:cubicBezTo>
                  <a:cubicBezTo>
                    <a:pt x="2431" y="1021"/>
                    <a:pt x="2431" y="1021"/>
                    <a:pt x="2431" y="1021"/>
                  </a:cubicBezTo>
                  <a:cubicBezTo>
                    <a:pt x="2432" y="1021"/>
                    <a:pt x="2432" y="1021"/>
                    <a:pt x="2433" y="1021"/>
                  </a:cubicBezTo>
                  <a:cubicBezTo>
                    <a:pt x="2434" y="1022"/>
                    <a:pt x="2436" y="1022"/>
                    <a:pt x="2437" y="1022"/>
                  </a:cubicBezTo>
                  <a:cubicBezTo>
                    <a:pt x="2438" y="1023"/>
                    <a:pt x="2439" y="1023"/>
                    <a:pt x="2440" y="1023"/>
                  </a:cubicBezTo>
                  <a:cubicBezTo>
                    <a:pt x="2440" y="1023"/>
                    <a:pt x="2441" y="1023"/>
                    <a:pt x="2442" y="1023"/>
                  </a:cubicBezTo>
                  <a:cubicBezTo>
                    <a:pt x="2443" y="1023"/>
                    <a:pt x="2443" y="1023"/>
                    <a:pt x="2444" y="1023"/>
                  </a:cubicBezTo>
                  <a:cubicBezTo>
                    <a:pt x="2445" y="1024"/>
                    <a:pt x="2445" y="1024"/>
                    <a:pt x="2445" y="1024"/>
                  </a:cubicBezTo>
                  <a:cubicBezTo>
                    <a:pt x="2446" y="1024"/>
                    <a:pt x="2446" y="1024"/>
                    <a:pt x="2446" y="1024"/>
                  </a:cubicBezTo>
                  <a:cubicBezTo>
                    <a:pt x="2447" y="1024"/>
                    <a:pt x="2448" y="1024"/>
                    <a:pt x="2449" y="1024"/>
                  </a:cubicBezTo>
                  <a:cubicBezTo>
                    <a:pt x="2450" y="1024"/>
                    <a:pt x="2450" y="1024"/>
                    <a:pt x="2451" y="1024"/>
                  </a:cubicBezTo>
                  <a:cubicBezTo>
                    <a:pt x="2452" y="1024"/>
                    <a:pt x="2453" y="1024"/>
                    <a:pt x="2453" y="1024"/>
                  </a:cubicBezTo>
                  <a:cubicBezTo>
                    <a:pt x="2454" y="1023"/>
                    <a:pt x="2455" y="1023"/>
                    <a:pt x="2456" y="1023"/>
                  </a:cubicBezTo>
                  <a:cubicBezTo>
                    <a:pt x="2457" y="1023"/>
                    <a:pt x="2459" y="1023"/>
                    <a:pt x="2460" y="1023"/>
                  </a:cubicBezTo>
                  <a:cubicBezTo>
                    <a:pt x="2461" y="1023"/>
                    <a:pt x="2461" y="1023"/>
                    <a:pt x="2462" y="1022"/>
                  </a:cubicBezTo>
                  <a:cubicBezTo>
                    <a:pt x="2463" y="1022"/>
                    <a:pt x="2463" y="1022"/>
                    <a:pt x="2464" y="1022"/>
                  </a:cubicBezTo>
                  <a:cubicBezTo>
                    <a:pt x="2465" y="1022"/>
                    <a:pt x="2467" y="1021"/>
                    <a:pt x="2468" y="1021"/>
                  </a:cubicBezTo>
                  <a:cubicBezTo>
                    <a:pt x="2469" y="1021"/>
                    <a:pt x="2469" y="1021"/>
                    <a:pt x="2470" y="1021"/>
                  </a:cubicBezTo>
                  <a:cubicBezTo>
                    <a:pt x="2470" y="1021"/>
                    <a:pt x="2471" y="1020"/>
                    <a:pt x="2472" y="1020"/>
                  </a:cubicBezTo>
                  <a:cubicBezTo>
                    <a:pt x="2473" y="1020"/>
                    <a:pt x="2474" y="1019"/>
                    <a:pt x="2475" y="1019"/>
                  </a:cubicBezTo>
                  <a:cubicBezTo>
                    <a:pt x="2477" y="1018"/>
                    <a:pt x="2478" y="1017"/>
                    <a:pt x="2480" y="1016"/>
                  </a:cubicBezTo>
                  <a:cubicBezTo>
                    <a:pt x="2480" y="1016"/>
                    <a:pt x="2481" y="1016"/>
                    <a:pt x="2481" y="1015"/>
                  </a:cubicBezTo>
                  <a:cubicBezTo>
                    <a:pt x="2482" y="1015"/>
                    <a:pt x="2482" y="1015"/>
                    <a:pt x="2483" y="1014"/>
                  </a:cubicBezTo>
                  <a:cubicBezTo>
                    <a:pt x="2483" y="1014"/>
                    <a:pt x="2484" y="1014"/>
                    <a:pt x="2484" y="1014"/>
                  </a:cubicBezTo>
                  <a:cubicBezTo>
                    <a:pt x="2484" y="1014"/>
                    <a:pt x="2483" y="1014"/>
                    <a:pt x="2482" y="1014"/>
                  </a:cubicBezTo>
                  <a:cubicBezTo>
                    <a:pt x="2482" y="1015"/>
                    <a:pt x="2481" y="1015"/>
                    <a:pt x="2479" y="1015"/>
                  </a:cubicBezTo>
                  <a:cubicBezTo>
                    <a:pt x="2478" y="1016"/>
                    <a:pt x="2476" y="1016"/>
                    <a:pt x="2474" y="1017"/>
                  </a:cubicBezTo>
                  <a:cubicBezTo>
                    <a:pt x="2473" y="1017"/>
                    <a:pt x="2472" y="1018"/>
                    <a:pt x="2471" y="1018"/>
                  </a:cubicBezTo>
                  <a:cubicBezTo>
                    <a:pt x="2470" y="1018"/>
                    <a:pt x="2469" y="1018"/>
                    <a:pt x="2468" y="1019"/>
                  </a:cubicBezTo>
                  <a:cubicBezTo>
                    <a:pt x="2467" y="1019"/>
                    <a:pt x="2465" y="1019"/>
                    <a:pt x="2464" y="1020"/>
                  </a:cubicBezTo>
                  <a:cubicBezTo>
                    <a:pt x="2463" y="1020"/>
                    <a:pt x="2463" y="1020"/>
                    <a:pt x="2462" y="1020"/>
                  </a:cubicBezTo>
                  <a:cubicBezTo>
                    <a:pt x="2461" y="1020"/>
                    <a:pt x="2461" y="1020"/>
                    <a:pt x="2460" y="1020"/>
                  </a:cubicBezTo>
                  <a:cubicBezTo>
                    <a:pt x="2459" y="1020"/>
                    <a:pt x="2457" y="1021"/>
                    <a:pt x="2456" y="1021"/>
                  </a:cubicBezTo>
                  <a:cubicBezTo>
                    <a:pt x="2455" y="1021"/>
                    <a:pt x="2455" y="1021"/>
                    <a:pt x="2454" y="1021"/>
                  </a:cubicBezTo>
                  <a:cubicBezTo>
                    <a:pt x="2453" y="1021"/>
                    <a:pt x="2452" y="1021"/>
                    <a:pt x="2452" y="1021"/>
                  </a:cubicBezTo>
                  <a:cubicBezTo>
                    <a:pt x="2451" y="1021"/>
                    <a:pt x="2450" y="1021"/>
                    <a:pt x="2449" y="1021"/>
                  </a:cubicBezTo>
                  <a:cubicBezTo>
                    <a:pt x="2449" y="1021"/>
                    <a:pt x="2448" y="1021"/>
                    <a:pt x="2447" y="1021"/>
                  </a:cubicBezTo>
                  <a:cubicBezTo>
                    <a:pt x="2446" y="1021"/>
                    <a:pt x="2446" y="1021"/>
                    <a:pt x="2446" y="1021"/>
                  </a:cubicBezTo>
                  <a:cubicBezTo>
                    <a:pt x="2445" y="1021"/>
                    <a:pt x="2445" y="1021"/>
                    <a:pt x="2445" y="1021"/>
                  </a:cubicBezTo>
                  <a:cubicBezTo>
                    <a:pt x="2445" y="1021"/>
                    <a:pt x="2445" y="1021"/>
                    <a:pt x="2445" y="1021"/>
                  </a:cubicBezTo>
                  <a:cubicBezTo>
                    <a:pt x="2445" y="1021"/>
                    <a:pt x="2445" y="1021"/>
                    <a:pt x="2445" y="1021"/>
                  </a:cubicBezTo>
                  <a:cubicBezTo>
                    <a:pt x="2445" y="1021"/>
                    <a:pt x="2445" y="1021"/>
                    <a:pt x="2446" y="1021"/>
                  </a:cubicBezTo>
                  <a:close/>
                  <a:moveTo>
                    <a:pt x="2003" y="715"/>
                  </a:moveTo>
                  <a:cubicBezTo>
                    <a:pt x="2013" y="702"/>
                    <a:pt x="2015" y="686"/>
                    <a:pt x="2025" y="674"/>
                  </a:cubicBezTo>
                  <a:cubicBezTo>
                    <a:pt x="2028" y="671"/>
                    <a:pt x="2030" y="668"/>
                    <a:pt x="2033" y="665"/>
                  </a:cubicBezTo>
                  <a:cubicBezTo>
                    <a:pt x="2033" y="666"/>
                    <a:pt x="2033" y="667"/>
                    <a:pt x="2033" y="667"/>
                  </a:cubicBezTo>
                  <a:cubicBezTo>
                    <a:pt x="2033" y="668"/>
                    <a:pt x="2033" y="669"/>
                    <a:pt x="2033" y="669"/>
                  </a:cubicBezTo>
                  <a:cubicBezTo>
                    <a:pt x="2033" y="670"/>
                    <a:pt x="2033" y="670"/>
                    <a:pt x="2033" y="670"/>
                  </a:cubicBezTo>
                  <a:cubicBezTo>
                    <a:pt x="2033" y="670"/>
                    <a:pt x="2033" y="670"/>
                    <a:pt x="2033" y="670"/>
                  </a:cubicBezTo>
                  <a:cubicBezTo>
                    <a:pt x="2032" y="670"/>
                    <a:pt x="2032" y="671"/>
                    <a:pt x="2032" y="672"/>
                  </a:cubicBezTo>
                  <a:cubicBezTo>
                    <a:pt x="2031" y="673"/>
                    <a:pt x="2030" y="675"/>
                    <a:pt x="2029" y="676"/>
                  </a:cubicBezTo>
                  <a:cubicBezTo>
                    <a:pt x="2027" y="679"/>
                    <a:pt x="2026" y="682"/>
                    <a:pt x="2024" y="686"/>
                  </a:cubicBezTo>
                  <a:cubicBezTo>
                    <a:pt x="2024" y="686"/>
                    <a:pt x="2024" y="687"/>
                    <a:pt x="2024" y="688"/>
                  </a:cubicBezTo>
                  <a:cubicBezTo>
                    <a:pt x="2023" y="689"/>
                    <a:pt x="2023" y="690"/>
                    <a:pt x="2023" y="691"/>
                  </a:cubicBezTo>
                  <a:cubicBezTo>
                    <a:pt x="2023" y="692"/>
                    <a:pt x="2022" y="692"/>
                    <a:pt x="2022" y="693"/>
                  </a:cubicBezTo>
                  <a:cubicBezTo>
                    <a:pt x="2022" y="695"/>
                    <a:pt x="2022" y="695"/>
                    <a:pt x="2022" y="695"/>
                  </a:cubicBezTo>
                  <a:cubicBezTo>
                    <a:pt x="2022" y="695"/>
                    <a:pt x="2022" y="695"/>
                    <a:pt x="2022" y="696"/>
                  </a:cubicBezTo>
                  <a:cubicBezTo>
                    <a:pt x="2021" y="699"/>
                    <a:pt x="2021" y="703"/>
                    <a:pt x="2021" y="707"/>
                  </a:cubicBezTo>
                  <a:cubicBezTo>
                    <a:pt x="2021" y="707"/>
                    <a:pt x="2021" y="708"/>
                    <a:pt x="2021" y="709"/>
                  </a:cubicBezTo>
                  <a:cubicBezTo>
                    <a:pt x="2021" y="710"/>
                    <a:pt x="2021" y="711"/>
                    <a:pt x="2021" y="712"/>
                  </a:cubicBezTo>
                  <a:cubicBezTo>
                    <a:pt x="2021" y="713"/>
                    <a:pt x="2021" y="714"/>
                    <a:pt x="2021" y="714"/>
                  </a:cubicBezTo>
                  <a:cubicBezTo>
                    <a:pt x="2021" y="715"/>
                    <a:pt x="2021" y="716"/>
                    <a:pt x="2021" y="717"/>
                  </a:cubicBezTo>
                  <a:cubicBezTo>
                    <a:pt x="2022" y="718"/>
                    <a:pt x="2022" y="720"/>
                    <a:pt x="2022" y="721"/>
                  </a:cubicBezTo>
                  <a:cubicBezTo>
                    <a:pt x="2022" y="722"/>
                    <a:pt x="2022" y="722"/>
                    <a:pt x="2022" y="722"/>
                  </a:cubicBezTo>
                  <a:cubicBezTo>
                    <a:pt x="2022" y="723"/>
                    <a:pt x="2022" y="723"/>
                    <a:pt x="2022" y="723"/>
                  </a:cubicBezTo>
                  <a:cubicBezTo>
                    <a:pt x="2022" y="724"/>
                    <a:pt x="2022" y="724"/>
                    <a:pt x="2022" y="724"/>
                  </a:cubicBezTo>
                  <a:cubicBezTo>
                    <a:pt x="2022" y="724"/>
                    <a:pt x="2022" y="724"/>
                    <a:pt x="2022" y="725"/>
                  </a:cubicBezTo>
                  <a:cubicBezTo>
                    <a:pt x="2021" y="725"/>
                    <a:pt x="2021" y="725"/>
                    <a:pt x="2021" y="726"/>
                  </a:cubicBezTo>
                  <a:cubicBezTo>
                    <a:pt x="2020" y="728"/>
                    <a:pt x="2019" y="730"/>
                    <a:pt x="2017" y="732"/>
                  </a:cubicBezTo>
                  <a:cubicBezTo>
                    <a:pt x="2016" y="733"/>
                    <a:pt x="2015" y="734"/>
                    <a:pt x="2015" y="735"/>
                  </a:cubicBezTo>
                  <a:cubicBezTo>
                    <a:pt x="2014" y="735"/>
                    <a:pt x="2014" y="735"/>
                    <a:pt x="2013" y="736"/>
                  </a:cubicBezTo>
                  <a:cubicBezTo>
                    <a:pt x="2013" y="736"/>
                    <a:pt x="2013" y="737"/>
                    <a:pt x="2012" y="737"/>
                  </a:cubicBezTo>
                  <a:cubicBezTo>
                    <a:pt x="2011" y="738"/>
                    <a:pt x="2009" y="739"/>
                    <a:pt x="2008" y="740"/>
                  </a:cubicBezTo>
                  <a:cubicBezTo>
                    <a:pt x="2007" y="741"/>
                    <a:pt x="2006" y="742"/>
                    <a:pt x="2006" y="742"/>
                  </a:cubicBezTo>
                  <a:cubicBezTo>
                    <a:pt x="1998" y="744"/>
                    <a:pt x="1991" y="746"/>
                    <a:pt x="1984" y="748"/>
                  </a:cubicBezTo>
                  <a:cubicBezTo>
                    <a:pt x="1973" y="752"/>
                    <a:pt x="1962" y="755"/>
                    <a:pt x="1952" y="757"/>
                  </a:cubicBezTo>
                  <a:cubicBezTo>
                    <a:pt x="1952" y="757"/>
                    <a:pt x="1953" y="757"/>
                    <a:pt x="1953" y="757"/>
                  </a:cubicBezTo>
                  <a:cubicBezTo>
                    <a:pt x="1968" y="743"/>
                    <a:pt x="1991" y="731"/>
                    <a:pt x="2003" y="715"/>
                  </a:cubicBezTo>
                  <a:close/>
                  <a:moveTo>
                    <a:pt x="272" y="1185"/>
                  </a:moveTo>
                  <a:cubicBezTo>
                    <a:pt x="271" y="1186"/>
                    <a:pt x="270" y="1186"/>
                    <a:pt x="269" y="1187"/>
                  </a:cubicBezTo>
                  <a:cubicBezTo>
                    <a:pt x="268" y="1187"/>
                    <a:pt x="268" y="1187"/>
                    <a:pt x="268" y="1187"/>
                  </a:cubicBezTo>
                  <a:cubicBezTo>
                    <a:pt x="268" y="1187"/>
                    <a:pt x="268" y="1187"/>
                    <a:pt x="268" y="1187"/>
                  </a:cubicBezTo>
                  <a:cubicBezTo>
                    <a:pt x="267" y="1187"/>
                    <a:pt x="267" y="1187"/>
                    <a:pt x="267" y="1187"/>
                  </a:cubicBezTo>
                  <a:cubicBezTo>
                    <a:pt x="267" y="1188"/>
                    <a:pt x="266" y="1188"/>
                    <a:pt x="266" y="1188"/>
                  </a:cubicBezTo>
                  <a:cubicBezTo>
                    <a:pt x="264" y="1189"/>
                    <a:pt x="262" y="1190"/>
                    <a:pt x="261" y="1192"/>
                  </a:cubicBezTo>
                  <a:cubicBezTo>
                    <a:pt x="260" y="1192"/>
                    <a:pt x="259" y="1193"/>
                    <a:pt x="258" y="1194"/>
                  </a:cubicBezTo>
                  <a:cubicBezTo>
                    <a:pt x="258" y="1194"/>
                    <a:pt x="257" y="1194"/>
                    <a:pt x="257" y="1193"/>
                  </a:cubicBezTo>
                  <a:cubicBezTo>
                    <a:pt x="257" y="1193"/>
                    <a:pt x="256" y="1193"/>
                    <a:pt x="256" y="1193"/>
                  </a:cubicBezTo>
                  <a:cubicBezTo>
                    <a:pt x="255" y="1193"/>
                    <a:pt x="255" y="1193"/>
                    <a:pt x="255" y="1193"/>
                  </a:cubicBezTo>
                  <a:cubicBezTo>
                    <a:pt x="255" y="1193"/>
                    <a:pt x="254" y="1193"/>
                    <a:pt x="254" y="1193"/>
                  </a:cubicBezTo>
                  <a:cubicBezTo>
                    <a:pt x="254" y="1193"/>
                    <a:pt x="253" y="1193"/>
                    <a:pt x="253" y="1193"/>
                  </a:cubicBezTo>
                  <a:cubicBezTo>
                    <a:pt x="252" y="1192"/>
                    <a:pt x="251" y="1192"/>
                    <a:pt x="251" y="1192"/>
                  </a:cubicBezTo>
                  <a:cubicBezTo>
                    <a:pt x="251" y="1192"/>
                    <a:pt x="250" y="1192"/>
                    <a:pt x="250" y="1192"/>
                  </a:cubicBezTo>
                  <a:cubicBezTo>
                    <a:pt x="250" y="1192"/>
                    <a:pt x="249" y="1192"/>
                    <a:pt x="249" y="1192"/>
                  </a:cubicBezTo>
                  <a:cubicBezTo>
                    <a:pt x="248" y="1192"/>
                    <a:pt x="248" y="1192"/>
                    <a:pt x="247" y="1191"/>
                  </a:cubicBezTo>
                  <a:cubicBezTo>
                    <a:pt x="246" y="1191"/>
                    <a:pt x="245" y="1191"/>
                    <a:pt x="244" y="1190"/>
                  </a:cubicBezTo>
                  <a:cubicBezTo>
                    <a:pt x="255" y="1188"/>
                    <a:pt x="267" y="1184"/>
                    <a:pt x="274" y="1183"/>
                  </a:cubicBezTo>
                  <a:cubicBezTo>
                    <a:pt x="274" y="1183"/>
                    <a:pt x="274" y="1183"/>
                    <a:pt x="274" y="1184"/>
                  </a:cubicBezTo>
                  <a:cubicBezTo>
                    <a:pt x="275" y="1184"/>
                    <a:pt x="275" y="1184"/>
                    <a:pt x="275" y="1184"/>
                  </a:cubicBezTo>
                  <a:cubicBezTo>
                    <a:pt x="276" y="1184"/>
                    <a:pt x="276" y="1184"/>
                    <a:pt x="277" y="1184"/>
                  </a:cubicBezTo>
                  <a:cubicBezTo>
                    <a:pt x="277" y="1184"/>
                    <a:pt x="277" y="1184"/>
                    <a:pt x="277" y="1184"/>
                  </a:cubicBezTo>
                  <a:cubicBezTo>
                    <a:pt x="275" y="1184"/>
                    <a:pt x="274" y="1185"/>
                    <a:pt x="272" y="1185"/>
                  </a:cubicBezTo>
                  <a:close/>
                  <a:moveTo>
                    <a:pt x="277" y="1183"/>
                  </a:moveTo>
                  <a:cubicBezTo>
                    <a:pt x="278" y="1184"/>
                    <a:pt x="278" y="1184"/>
                    <a:pt x="279" y="1184"/>
                  </a:cubicBezTo>
                  <a:cubicBezTo>
                    <a:pt x="279" y="1184"/>
                    <a:pt x="278" y="1184"/>
                    <a:pt x="278" y="1184"/>
                  </a:cubicBezTo>
                  <a:cubicBezTo>
                    <a:pt x="278" y="1184"/>
                    <a:pt x="277" y="1184"/>
                    <a:pt x="277" y="1183"/>
                  </a:cubicBezTo>
                  <a:close/>
                  <a:moveTo>
                    <a:pt x="825" y="992"/>
                  </a:moveTo>
                  <a:cubicBezTo>
                    <a:pt x="827" y="991"/>
                    <a:pt x="829" y="991"/>
                    <a:pt x="831" y="991"/>
                  </a:cubicBezTo>
                  <a:cubicBezTo>
                    <a:pt x="835" y="991"/>
                    <a:pt x="839" y="990"/>
                    <a:pt x="843" y="990"/>
                  </a:cubicBezTo>
                  <a:cubicBezTo>
                    <a:pt x="846" y="989"/>
                    <a:pt x="850" y="989"/>
                    <a:pt x="854" y="990"/>
                  </a:cubicBezTo>
                  <a:cubicBezTo>
                    <a:pt x="855" y="990"/>
                    <a:pt x="855" y="990"/>
                    <a:pt x="855" y="990"/>
                  </a:cubicBezTo>
                  <a:cubicBezTo>
                    <a:pt x="855" y="990"/>
                    <a:pt x="856" y="990"/>
                    <a:pt x="856" y="991"/>
                  </a:cubicBezTo>
                  <a:cubicBezTo>
                    <a:pt x="857" y="991"/>
                    <a:pt x="857" y="991"/>
                    <a:pt x="857" y="991"/>
                  </a:cubicBezTo>
                  <a:cubicBezTo>
                    <a:pt x="857" y="991"/>
                    <a:pt x="857" y="991"/>
                    <a:pt x="857" y="991"/>
                  </a:cubicBezTo>
                  <a:cubicBezTo>
                    <a:pt x="857" y="991"/>
                    <a:pt x="857" y="991"/>
                    <a:pt x="857" y="991"/>
                  </a:cubicBezTo>
                  <a:cubicBezTo>
                    <a:pt x="859" y="991"/>
                    <a:pt x="859" y="991"/>
                    <a:pt x="859" y="991"/>
                  </a:cubicBezTo>
                  <a:cubicBezTo>
                    <a:pt x="860" y="992"/>
                    <a:pt x="861" y="992"/>
                    <a:pt x="861" y="992"/>
                  </a:cubicBezTo>
                  <a:cubicBezTo>
                    <a:pt x="862" y="993"/>
                    <a:pt x="863" y="993"/>
                    <a:pt x="864" y="993"/>
                  </a:cubicBezTo>
                  <a:cubicBezTo>
                    <a:pt x="871" y="996"/>
                    <a:pt x="878" y="999"/>
                    <a:pt x="884" y="1002"/>
                  </a:cubicBezTo>
                  <a:cubicBezTo>
                    <a:pt x="886" y="1003"/>
                    <a:pt x="888" y="1003"/>
                    <a:pt x="889" y="1004"/>
                  </a:cubicBezTo>
                  <a:cubicBezTo>
                    <a:pt x="886" y="1005"/>
                    <a:pt x="883" y="1005"/>
                    <a:pt x="880" y="1005"/>
                  </a:cubicBezTo>
                  <a:cubicBezTo>
                    <a:pt x="861" y="1006"/>
                    <a:pt x="841" y="1008"/>
                    <a:pt x="822" y="1011"/>
                  </a:cubicBezTo>
                  <a:cubicBezTo>
                    <a:pt x="821" y="1009"/>
                    <a:pt x="820" y="1006"/>
                    <a:pt x="817" y="1003"/>
                  </a:cubicBezTo>
                  <a:cubicBezTo>
                    <a:pt x="817" y="1003"/>
                    <a:pt x="817" y="1003"/>
                    <a:pt x="818" y="1003"/>
                  </a:cubicBezTo>
                  <a:cubicBezTo>
                    <a:pt x="818" y="1002"/>
                    <a:pt x="818" y="1002"/>
                    <a:pt x="818" y="1001"/>
                  </a:cubicBezTo>
                  <a:cubicBezTo>
                    <a:pt x="819" y="1000"/>
                    <a:pt x="819" y="1000"/>
                    <a:pt x="820" y="999"/>
                  </a:cubicBezTo>
                  <a:cubicBezTo>
                    <a:pt x="820" y="999"/>
                    <a:pt x="820" y="998"/>
                    <a:pt x="821" y="997"/>
                  </a:cubicBezTo>
                  <a:cubicBezTo>
                    <a:pt x="821" y="997"/>
                    <a:pt x="822" y="996"/>
                    <a:pt x="822" y="996"/>
                  </a:cubicBezTo>
                  <a:cubicBezTo>
                    <a:pt x="822" y="995"/>
                    <a:pt x="823" y="995"/>
                    <a:pt x="823" y="995"/>
                  </a:cubicBezTo>
                  <a:cubicBezTo>
                    <a:pt x="823" y="994"/>
                    <a:pt x="823" y="994"/>
                    <a:pt x="823" y="994"/>
                  </a:cubicBezTo>
                  <a:cubicBezTo>
                    <a:pt x="823" y="994"/>
                    <a:pt x="824" y="994"/>
                    <a:pt x="824" y="994"/>
                  </a:cubicBezTo>
                  <a:cubicBezTo>
                    <a:pt x="824" y="994"/>
                    <a:pt x="824" y="994"/>
                    <a:pt x="824" y="993"/>
                  </a:cubicBezTo>
                  <a:cubicBezTo>
                    <a:pt x="824" y="993"/>
                    <a:pt x="824" y="993"/>
                    <a:pt x="824" y="992"/>
                  </a:cubicBezTo>
                  <a:cubicBezTo>
                    <a:pt x="825" y="992"/>
                    <a:pt x="825" y="992"/>
                    <a:pt x="825" y="992"/>
                  </a:cubicBezTo>
                  <a:close/>
                  <a:moveTo>
                    <a:pt x="804" y="986"/>
                  </a:moveTo>
                  <a:cubicBezTo>
                    <a:pt x="805" y="987"/>
                    <a:pt x="806" y="987"/>
                    <a:pt x="807" y="987"/>
                  </a:cubicBezTo>
                  <a:cubicBezTo>
                    <a:pt x="809" y="988"/>
                    <a:pt x="811" y="989"/>
                    <a:pt x="813" y="990"/>
                  </a:cubicBezTo>
                  <a:cubicBezTo>
                    <a:pt x="814" y="990"/>
                    <a:pt x="814" y="990"/>
                    <a:pt x="815" y="990"/>
                  </a:cubicBezTo>
                  <a:cubicBezTo>
                    <a:pt x="815" y="990"/>
                    <a:pt x="815" y="990"/>
                    <a:pt x="815" y="990"/>
                  </a:cubicBezTo>
                  <a:cubicBezTo>
                    <a:pt x="816" y="991"/>
                    <a:pt x="816" y="991"/>
                    <a:pt x="816" y="991"/>
                  </a:cubicBezTo>
                  <a:cubicBezTo>
                    <a:pt x="816" y="991"/>
                    <a:pt x="816" y="991"/>
                    <a:pt x="816" y="991"/>
                  </a:cubicBezTo>
                  <a:cubicBezTo>
                    <a:pt x="817" y="991"/>
                    <a:pt x="818" y="991"/>
                    <a:pt x="819" y="991"/>
                  </a:cubicBezTo>
                  <a:cubicBezTo>
                    <a:pt x="821" y="991"/>
                    <a:pt x="823" y="992"/>
                    <a:pt x="824" y="992"/>
                  </a:cubicBezTo>
                  <a:cubicBezTo>
                    <a:pt x="824" y="992"/>
                    <a:pt x="824" y="992"/>
                    <a:pt x="824" y="992"/>
                  </a:cubicBezTo>
                  <a:cubicBezTo>
                    <a:pt x="824" y="992"/>
                    <a:pt x="823" y="992"/>
                    <a:pt x="823" y="992"/>
                  </a:cubicBezTo>
                  <a:cubicBezTo>
                    <a:pt x="822" y="992"/>
                    <a:pt x="822" y="992"/>
                    <a:pt x="822" y="993"/>
                  </a:cubicBezTo>
                  <a:cubicBezTo>
                    <a:pt x="822" y="993"/>
                    <a:pt x="822" y="993"/>
                    <a:pt x="822" y="993"/>
                  </a:cubicBezTo>
                  <a:cubicBezTo>
                    <a:pt x="822" y="993"/>
                    <a:pt x="821" y="993"/>
                    <a:pt x="821" y="993"/>
                  </a:cubicBezTo>
                  <a:cubicBezTo>
                    <a:pt x="821" y="994"/>
                    <a:pt x="821" y="994"/>
                    <a:pt x="820" y="995"/>
                  </a:cubicBezTo>
                  <a:cubicBezTo>
                    <a:pt x="820" y="995"/>
                    <a:pt x="819" y="996"/>
                    <a:pt x="819" y="996"/>
                  </a:cubicBezTo>
                  <a:cubicBezTo>
                    <a:pt x="819" y="997"/>
                    <a:pt x="818" y="997"/>
                    <a:pt x="818" y="998"/>
                  </a:cubicBezTo>
                  <a:cubicBezTo>
                    <a:pt x="817" y="999"/>
                    <a:pt x="817" y="999"/>
                    <a:pt x="817" y="1000"/>
                  </a:cubicBezTo>
                  <a:cubicBezTo>
                    <a:pt x="816" y="1000"/>
                    <a:pt x="816" y="1001"/>
                    <a:pt x="816" y="1001"/>
                  </a:cubicBezTo>
                  <a:cubicBezTo>
                    <a:pt x="816" y="1001"/>
                    <a:pt x="816" y="1001"/>
                    <a:pt x="816" y="1001"/>
                  </a:cubicBezTo>
                  <a:cubicBezTo>
                    <a:pt x="815" y="1002"/>
                    <a:pt x="815" y="1002"/>
                    <a:pt x="815" y="1002"/>
                  </a:cubicBezTo>
                  <a:cubicBezTo>
                    <a:pt x="806" y="1002"/>
                    <a:pt x="805" y="1007"/>
                    <a:pt x="805" y="1013"/>
                  </a:cubicBezTo>
                  <a:cubicBezTo>
                    <a:pt x="798" y="1014"/>
                    <a:pt x="791" y="1015"/>
                    <a:pt x="785" y="1016"/>
                  </a:cubicBezTo>
                  <a:cubicBezTo>
                    <a:pt x="787" y="1012"/>
                    <a:pt x="786" y="1004"/>
                    <a:pt x="783" y="999"/>
                  </a:cubicBezTo>
                  <a:cubicBezTo>
                    <a:pt x="784" y="998"/>
                    <a:pt x="785" y="998"/>
                    <a:pt x="785" y="997"/>
                  </a:cubicBezTo>
                  <a:cubicBezTo>
                    <a:pt x="786" y="996"/>
                    <a:pt x="787" y="995"/>
                    <a:pt x="788" y="994"/>
                  </a:cubicBezTo>
                  <a:cubicBezTo>
                    <a:pt x="789" y="994"/>
                    <a:pt x="790" y="993"/>
                    <a:pt x="791" y="992"/>
                  </a:cubicBezTo>
                  <a:cubicBezTo>
                    <a:pt x="792" y="991"/>
                    <a:pt x="794" y="991"/>
                    <a:pt x="795" y="990"/>
                  </a:cubicBezTo>
                  <a:cubicBezTo>
                    <a:pt x="795" y="990"/>
                    <a:pt x="796" y="990"/>
                    <a:pt x="796" y="989"/>
                  </a:cubicBezTo>
                  <a:cubicBezTo>
                    <a:pt x="797" y="989"/>
                    <a:pt x="797" y="989"/>
                    <a:pt x="797" y="989"/>
                  </a:cubicBezTo>
                  <a:cubicBezTo>
                    <a:pt x="797" y="989"/>
                    <a:pt x="798" y="989"/>
                    <a:pt x="798" y="989"/>
                  </a:cubicBezTo>
                  <a:cubicBezTo>
                    <a:pt x="798" y="988"/>
                    <a:pt x="799" y="988"/>
                    <a:pt x="799" y="988"/>
                  </a:cubicBezTo>
                  <a:cubicBezTo>
                    <a:pt x="800" y="988"/>
                    <a:pt x="800" y="988"/>
                    <a:pt x="801" y="987"/>
                  </a:cubicBezTo>
                  <a:cubicBezTo>
                    <a:pt x="801" y="987"/>
                    <a:pt x="801" y="987"/>
                    <a:pt x="802" y="987"/>
                  </a:cubicBezTo>
                  <a:cubicBezTo>
                    <a:pt x="802" y="987"/>
                    <a:pt x="802" y="987"/>
                    <a:pt x="802" y="987"/>
                  </a:cubicBezTo>
                  <a:cubicBezTo>
                    <a:pt x="803" y="987"/>
                    <a:pt x="803" y="987"/>
                    <a:pt x="804" y="986"/>
                  </a:cubicBezTo>
                  <a:cubicBezTo>
                    <a:pt x="804" y="986"/>
                    <a:pt x="804" y="986"/>
                    <a:pt x="804" y="986"/>
                  </a:cubicBezTo>
                  <a:close/>
                  <a:moveTo>
                    <a:pt x="717" y="1005"/>
                  </a:moveTo>
                  <a:cubicBezTo>
                    <a:pt x="717" y="1004"/>
                    <a:pt x="717" y="1003"/>
                    <a:pt x="717" y="1003"/>
                  </a:cubicBezTo>
                  <a:cubicBezTo>
                    <a:pt x="717" y="1002"/>
                    <a:pt x="717" y="1002"/>
                    <a:pt x="717" y="1001"/>
                  </a:cubicBezTo>
                  <a:cubicBezTo>
                    <a:pt x="717" y="1000"/>
                    <a:pt x="718" y="1000"/>
                    <a:pt x="718" y="999"/>
                  </a:cubicBezTo>
                  <a:cubicBezTo>
                    <a:pt x="718" y="999"/>
                    <a:pt x="718" y="998"/>
                    <a:pt x="718" y="998"/>
                  </a:cubicBezTo>
                  <a:cubicBezTo>
                    <a:pt x="718" y="998"/>
                    <a:pt x="718" y="997"/>
                    <a:pt x="718" y="997"/>
                  </a:cubicBezTo>
                  <a:cubicBezTo>
                    <a:pt x="718" y="997"/>
                    <a:pt x="718" y="997"/>
                    <a:pt x="718" y="997"/>
                  </a:cubicBezTo>
                  <a:cubicBezTo>
                    <a:pt x="718" y="997"/>
                    <a:pt x="718" y="997"/>
                    <a:pt x="718" y="997"/>
                  </a:cubicBezTo>
                  <a:cubicBezTo>
                    <a:pt x="718" y="997"/>
                    <a:pt x="718" y="997"/>
                    <a:pt x="718" y="997"/>
                  </a:cubicBezTo>
                  <a:cubicBezTo>
                    <a:pt x="721" y="994"/>
                    <a:pt x="723" y="992"/>
                    <a:pt x="727" y="989"/>
                  </a:cubicBezTo>
                  <a:cubicBezTo>
                    <a:pt x="729" y="988"/>
                    <a:pt x="731" y="986"/>
                    <a:pt x="733" y="985"/>
                  </a:cubicBezTo>
                  <a:cubicBezTo>
                    <a:pt x="734" y="985"/>
                    <a:pt x="735" y="984"/>
                    <a:pt x="737" y="983"/>
                  </a:cubicBezTo>
                  <a:cubicBezTo>
                    <a:pt x="738" y="982"/>
                    <a:pt x="739" y="982"/>
                    <a:pt x="740" y="981"/>
                  </a:cubicBezTo>
                  <a:cubicBezTo>
                    <a:pt x="745" y="979"/>
                    <a:pt x="751" y="976"/>
                    <a:pt x="757" y="974"/>
                  </a:cubicBezTo>
                  <a:cubicBezTo>
                    <a:pt x="760" y="973"/>
                    <a:pt x="763" y="972"/>
                    <a:pt x="767" y="972"/>
                  </a:cubicBezTo>
                  <a:cubicBezTo>
                    <a:pt x="770" y="971"/>
                    <a:pt x="773" y="971"/>
                    <a:pt x="777" y="972"/>
                  </a:cubicBezTo>
                  <a:cubicBezTo>
                    <a:pt x="780" y="972"/>
                    <a:pt x="784" y="974"/>
                    <a:pt x="787" y="975"/>
                  </a:cubicBezTo>
                  <a:cubicBezTo>
                    <a:pt x="790" y="977"/>
                    <a:pt x="793" y="979"/>
                    <a:pt x="797" y="981"/>
                  </a:cubicBezTo>
                  <a:cubicBezTo>
                    <a:pt x="799" y="983"/>
                    <a:pt x="800" y="984"/>
                    <a:pt x="802" y="985"/>
                  </a:cubicBezTo>
                  <a:cubicBezTo>
                    <a:pt x="802" y="985"/>
                    <a:pt x="802" y="985"/>
                    <a:pt x="802" y="985"/>
                  </a:cubicBezTo>
                  <a:cubicBezTo>
                    <a:pt x="801" y="985"/>
                    <a:pt x="801" y="985"/>
                    <a:pt x="801" y="985"/>
                  </a:cubicBezTo>
                  <a:cubicBezTo>
                    <a:pt x="801" y="985"/>
                    <a:pt x="800" y="985"/>
                    <a:pt x="800" y="985"/>
                  </a:cubicBezTo>
                  <a:cubicBezTo>
                    <a:pt x="800" y="986"/>
                    <a:pt x="799" y="986"/>
                    <a:pt x="799" y="986"/>
                  </a:cubicBezTo>
                  <a:cubicBezTo>
                    <a:pt x="798" y="986"/>
                    <a:pt x="798" y="986"/>
                    <a:pt x="797" y="987"/>
                  </a:cubicBezTo>
                  <a:cubicBezTo>
                    <a:pt x="797" y="987"/>
                    <a:pt x="796" y="987"/>
                    <a:pt x="796" y="987"/>
                  </a:cubicBezTo>
                  <a:cubicBezTo>
                    <a:pt x="796" y="987"/>
                    <a:pt x="796" y="987"/>
                    <a:pt x="795" y="987"/>
                  </a:cubicBezTo>
                  <a:cubicBezTo>
                    <a:pt x="795" y="988"/>
                    <a:pt x="794" y="988"/>
                    <a:pt x="794" y="988"/>
                  </a:cubicBezTo>
                  <a:cubicBezTo>
                    <a:pt x="792" y="989"/>
                    <a:pt x="791" y="989"/>
                    <a:pt x="790" y="990"/>
                  </a:cubicBezTo>
                  <a:cubicBezTo>
                    <a:pt x="789" y="991"/>
                    <a:pt x="788" y="992"/>
                    <a:pt x="787" y="993"/>
                  </a:cubicBezTo>
                  <a:cubicBezTo>
                    <a:pt x="786" y="993"/>
                    <a:pt x="785" y="994"/>
                    <a:pt x="784" y="995"/>
                  </a:cubicBezTo>
                  <a:cubicBezTo>
                    <a:pt x="783" y="996"/>
                    <a:pt x="783" y="996"/>
                    <a:pt x="782" y="997"/>
                  </a:cubicBezTo>
                  <a:cubicBezTo>
                    <a:pt x="781" y="995"/>
                    <a:pt x="781" y="995"/>
                    <a:pt x="781" y="995"/>
                  </a:cubicBezTo>
                  <a:cubicBezTo>
                    <a:pt x="781" y="996"/>
                    <a:pt x="782" y="996"/>
                    <a:pt x="782" y="997"/>
                  </a:cubicBezTo>
                  <a:cubicBezTo>
                    <a:pt x="782" y="997"/>
                    <a:pt x="782" y="997"/>
                    <a:pt x="782" y="997"/>
                  </a:cubicBezTo>
                  <a:cubicBezTo>
                    <a:pt x="765" y="991"/>
                    <a:pt x="766" y="1008"/>
                    <a:pt x="764" y="1019"/>
                  </a:cubicBezTo>
                  <a:cubicBezTo>
                    <a:pt x="751" y="1021"/>
                    <a:pt x="740" y="1022"/>
                    <a:pt x="722" y="1018"/>
                  </a:cubicBezTo>
                  <a:cubicBezTo>
                    <a:pt x="722" y="1014"/>
                    <a:pt x="720" y="1010"/>
                    <a:pt x="717" y="1007"/>
                  </a:cubicBezTo>
                  <a:cubicBezTo>
                    <a:pt x="717" y="1006"/>
                    <a:pt x="717" y="1005"/>
                    <a:pt x="717" y="1005"/>
                  </a:cubicBezTo>
                  <a:close/>
                  <a:moveTo>
                    <a:pt x="842" y="1122"/>
                  </a:moveTo>
                  <a:cubicBezTo>
                    <a:pt x="809" y="1121"/>
                    <a:pt x="794" y="1110"/>
                    <a:pt x="766" y="1097"/>
                  </a:cubicBezTo>
                  <a:cubicBezTo>
                    <a:pt x="769" y="1108"/>
                    <a:pt x="779" y="1116"/>
                    <a:pt x="788" y="1123"/>
                  </a:cubicBezTo>
                  <a:cubicBezTo>
                    <a:pt x="766" y="1141"/>
                    <a:pt x="728" y="1123"/>
                    <a:pt x="707" y="1114"/>
                  </a:cubicBezTo>
                  <a:cubicBezTo>
                    <a:pt x="702" y="1112"/>
                    <a:pt x="691" y="1114"/>
                    <a:pt x="686" y="1111"/>
                  </a:cubicBezTo>
                  <a:cubicBezTo>
                    <a:pt x="682" y="1108"/>
                    <a:pt x="681" y="1097"/>
                    <a:pt x="677" y="1096"/>
                  </a:cubicBezTo>
                  <a:cubicBezTo>
                    <a:pt x="669" y="1091"/>
                    <a:pt x="651" y="1090"/>
                    <a:pt x="646" y="1080"/>
                  </a:cubicBezTo>
                  <a:cubicBezTo>
                    <a:pt x="657" y="1075"/>
                    <a:pt x="674" y="1056"/>
                    <a:pt x="684" y="1052"/>
                  </a:cubicBezTo>
                  <a:cubicBezTo>
                    <a:pt x="705" y="1045"/>
                    <a:pt x="712" y="1055"/>
                    <a:pt x="723" y="1056"/>
                  </a:cubicBezTo>
                  <a:cubicBezTo>
                    <a:pt x="752" y="1057"/>
                    <a:pt x="777" y="1054"/>
                    <a:pt x="810" y="1049"/>
                  </a:cubicBezTo>
                  <a:cubicBezTo>
                    <a:pt x="847" y="1045"/>
                    <a:pt x="875" y="1042"/>
                    <a:pt x="899" y="1049"/>
                  </a:cubicBezTo>
                  <a:cubicBezTo>
                    <a:pt x="911" y="1053"/>
                    <a:pt x="903" y="1095"/>
                    <a:pt x="923" y="1120"/>
                  </a:cubicBezTo>
                  <a:cubicBezTo>
                    <a:pt x="898" y="1124"/>
                    <a:pt x="867" y="1123"/>
                    <a:pt x="842" y="1122"/>
                  </a:cubicBezTo>
                  <a:close/>
                  <a:moveTo>
                    <a:pt x="1032" y="1170"/>
                  </a:moveTo>
                  <a:cubicBezTo>
                    <a:pt x="1021" y="1163"/>
                    <a:pt x="1003" y="1154"/>
                    <a:pt x="993" y="1146"/>
                  </a:cubicBezTo>
                  <a:cubicBezTo>
                    <a:pt x="985" y="1139"/>
                    <a:pt x="978" y="1132"/>
                    <a:pt x="972" y="1123"/>
                  </a:cubicBezTo>
                  <a:cubicBezTo>
                    <a:pt x="972" y="1123"/>
                    <a:pt x="972" y="1123"/>
                    <a:pt x="972" y="1123"/>
                  </a:cubicBezTo>
                  <a:cubicBezTo>
                    <a:pt x="973" y="1123"/>
                    <a:pt x="974" y="1123"/>
                    <a:pt x="975" y="1123"/>
                  </a:cubicBezTo>
                  <a:cubicBezTo>
                    <a:pt x="975" y="1122"/>
                    <a:pt x="976" y="1122"/>
                    <a:pt x="977" y="1122"/>
                  </a:cubicBezTo>
                  <a:cubicBezTo>
                    <a:pt x="978" y="1122"/>
                    <a:pt x="979" y="1122"/>
                    <a:pt x="980" y="1122"/>
                  </a:cubicBezTo>
                  <a:cubicBezTo>
                    <a:pt x="980" y="1122"/>
                    <a:pt x="981" y="1122"/>
                    <a:pt x="982" y="1122"/>
                  </a:cubicBezTo>
                  <a:cubicBezTo>
                    <a:pt x="983" y="1122"/>
                    <a:pt x="983" y="1122"/>
                    <a:pt x="984" y="1122"/>
                  </a:cubicBezTo>
                  <a:cubicBezTo>
                    <a:pt x="984" y="1122"/>
                    <a:pt x="984" y="1122"/>
                    <a:pt x="984" y="1122"/>
                  </a:cubicBezTo>
                  <a:cubicBezTo>
                    <a:pt x="984" y="1122"/>
                    <a:pt x="984" y="1122"/>
                    <a:pt x="984" y="1122"/>
                  </a:cubicBezTo>
                  <a:cubicBezTo>
                    <a:pt x="985" y="1123"/>
                    <a:pt x="986" y="1123"/>
                    <a:pt x="986" y="1124"/>
                  </a:cubicBezTo>
                  <a:cubicBezTo>
                    <a:pt x="987" y="1125"/>
                    <a:pt x="989" y="1126"/>
                    <a:pt x="990" y="1126"/>
                  </a:cubicBezTo>
                  <a:cubicBezTo>
                    <a:pt x="993" y="1128"/>
                    <a:pt x="996" y="1130"/>
                    <a:pt x="999" y="1131"/>
                  </a:cubicBezTo>
                  <a:cubicBezTo>
                    <a:pt x="999" y="1131"/>
                    <a:pt x="1000" y="1132"/>
                    <a:pt x="1001" y="1132"/>
                  </a:cubicBezTo>
                  <a:cubicBezTo>
                    <a:pt x="1002" y="1132"/>
                    <a:pt x="1003" y="1132"/>
                    <a:pt x="1003" y="1133"/>
                  </a:cubicBezTo>
                  <a:cubicBezTo>
                    <a:pt x="1004" y="1133"/>
                    <a:pt x="1005" y="1133"/>
                    <a:pt x="1006" y="1133"/>
                  </a:cubicBezTo>
                  <a:cubicBezTo>
                    <a:pt x="1007" y="1134"/>
                    <a:pt x="1007" y="1134"/>
                    <a:pt x="1007" y="1134"/>
                  </a:cubicBezTo>
                  <a:cubicBezTo>
                    <a:pt x="1007" y="1134"/>
                    <a:pt x="1008" y="1134"/>
                    <a:pt x="1008" y="1134"/>
                  </a:cubicBezTo>
                  <a:cubicBezTo>
                    <a:pt x="1011" y="1135"/>
                    <a:pt x="1014" y="1135"/>
                    <a:pt x="1017" y="1135"/>
                  </a:cubicBezTo>
                  <a:cubicBezTo>
                    <a:pt x="1018" y="1135"/>
                    <a:pt x="1019" y="1135"/>
                    <a:pt x="1020" y="1135"/>
                  </a:cubicBezTo>
                  <a:cubicBezTo>
                    <a:pt x="1020" y="1135"/>
                    <a:pt x="1021" y="1135"/>
                    <a:pt x="1022" y="1135"/>
                  </a:cubicBezTo>
                  <a:cubicBezTo>
                    <a:pt x="1023" y="1135"/>
                    <a:pt x="1023" y="1135"/>
                    <a:pt x="1024" y="1135"/>
                  </a:cubicBezTo>
                  <a:cubicBezTo>
                    <a:pt x="1025" y="1135"/>
                    <a:pt x="1026" y="1135"/>
                    <a:pt x="1026" y="1135"/>
                  </a:cubicBezTo>
                  <a:cubicBezTo>
                    <a:pt x="1028" y="1135"/>
                    <a:pt x="1029" y="1134"/>
                    <a:pt x="1030" y="1135"/>
                  </a:cubicBezTo>
                  <a:cubicBezTo>
                    <a:pt x="1030" y="1135"/>
                    <a:pt x="1031" y="1135"/>
                    <a:pt x="1031" y="1135"/>
                  </a:cubicBezTo>
                  <a:cubicBezTo>
                    <a:pt x="1032" y="1135"/>
                    <a:pt x="1032" y="1135"/>
                    <a:pt x="1032" y="1135"/>
                  </a:cubicBezTo>
                  <a:cubicBezTo>
                    <a:pt x="1032" y="1135"/>
                    <a:pt x="1032" y="1135"/>
                    <a:pt x="1032" y="1135"/>
                  </a:cubicBezTo>
                  <a:cubicBezTo>
                    <a:pt x="1032" y="1135"/>
                    <a:pt x="1033" y="1135"/>
                    <a:pt x="1033" y="1135"/>
                  </a:cubicBezTo>
                  <a:cubicBezTo>
                    <a:pt x="1033" y="1135"/>
                    <a:pt x="1034" y="1135"/>
                    <a:pt x="1034" y="1135"/>
                  </a:cubicBezTo>
                  <a:cubicBezTo>
                    <a:pt x="1036" y="1136"/>
                    <a:pt x="1038" y="1138"/>
                    <a:pt x="1040" y="1139"/>
                  </a:cubicBezTo>
                  <a:cubicBezTo>
                    <a:pt x="1041" y="1140"/>
                    <a:pt x="1042" y="1141"/>
                    <a:pt x="1042" y="1142"/>
                  </a:cubicBezTo>
                  <a:cubicBezTo>
                    <a:pt x="1043" y="1142"/>
                    <a:pt x="1043" y="1143"/>
                    <a:pt x="1043" y="1143"/>
                  </a:cubicBezTo>
                  <a:cubicBezTo>
                    <a:pt x="1044" y="1144"/>
                    <a:pt x="1044" y="1144"/>
                    <a:pt x="1045" y="1144"/>
                  </a:cubicBezTo>
                  <a:cubicBezTo>
                    <a:pt x="1046" y="1146"/>
                    <a:pt x="1047" y="1147"/>
                    <a:pt x="1048" y="1149"/>
                  </a:cubicBezTo>
                  <a:cubicBezTo>
                    <a:pt x="1049" y="1149"/>
                    <a:pt x="1049" y="1150"/>
                    <a:pt x="1050" y="1151"/>
                  </a:cubicBezTo>
                  <a:cubicBezTo>
                    <a:pt x="1052" y="1158"/>
                    <a:pt x="1055" y="1165"/>
                    <a:pt x="1057" y="1172"/>
                  </a:cubicBezTo>
                  <a:cubicBezTo>
                    <a:pt x="1059" y="1179"/>
                    <a:pt x="1062" y="1186"/>
                    <a:pt x="1064" y="1192"/>
                  </a:cubicBezTo>
                  <a:cubicBezTo>
                    <a:pt x="1055" y="1183"/>
                    <a:pt x="1045" y="1177"/>
                    <a:pt x="1032" y="1170"/>
                  </a:cubicBezTo>
                  <a:close/>
                  <a:moveTo>
                    <a:pt x="1865" y="2007"/>
                  </a:moveTo>
                  <a:cubicBezTo>
                    <a:pt x="1865" y="2007"/>
                    <a:pt x="1865" y="2008"/>
                    <a:pt x="1865" y="2008"/>
                  </a:cubicBezTo>
                  <a:cubicBezTo>
                    <a:pt x="1866" y="2009"/>
                    <a:pt x="1868" y="2010"/>
                    <a:pt x="1869" y="2012"/>
                  </a:cubicBezTo>
                  <a:cubicBezTo>
                    <a:pt x="1869" y="2012"/>
                    <a:pt x="1870" y="2012"/>
                    <a:pt x="1870" y="2012"/>
                  </a:cubicBezTo>
                  <a:cubicBezTo>
                    <a:pt x="1869" y="2012"/>
                    <a:pt x="1869" y="2012"/>
                    <a:pt x="1868" y="2012"/>
                  </a:cubicBezTo>
                  <a:cubicBezTo>
                    <a:pt x="1867" y="2011"/>
                    <a:pt x="1865" y="2010"/>
                    <a:pt x="1864" y="2010"/>
                  </a:cubicBezTo>
                  <a:cubicBezTo>
                    <a:pt x="1862" y="2009"/>
                    <a:pt x="1861" y="2009"/>
                    <a:pt x="1860" y="2008"/>
                  </a:cubicBezTo>
                  <a:cubicBezTo>
                    <a:pt x="1858" y="2007"/>
                    <a:pt x="1856" y="2007"/>
                    <a:pt x="1855" y="2006"/>
                  </a:cubicBezTo>
                  <a:cubicBezTo>
                    <a:pt x="1858" y="2006"/>
                    <a:pt x="1861" y="2007"/>
                    <a:pt x="1865" y="2007"/>
                  </a:cubicBezTo>
                  <a:close/>
                  <a:moveTo>
                    <a:pt x="1672" y="846"/>
                  </a:moveTo>
                  <a:cubicBezTo>
                    <a:pt x="1673" y="846"/>
                    <a:pt x="1673" y="846"/>
                    <a:pt x="1673" y="846"/>
                  </a:cubicBezTo>
                  <a:cubicBezTo>
                    <a:pt x="1674" y="847"/>
                    <a:pt x="1674" y="847"/>
                    <a:pt x="1674" y="847"/>
                  </a:cubicBezTo>
                  <a:cubicBezTo>
                    <a:pt x="1675" y="847"/>
                    <a:pt x="1675" y="847"/>
                    <a:pt x="1675" y="847"/>
                  </a:cubicBezTo>
                  <a:cubicBezTo>
                    <a:pt x="1675" y="848"/>
                    <a:pt x="1675" y="848"/>
                    <a:pt x="1675" y="848"/>
                  </a:cubicBezTo>
                  <a:cubicBezTo>
                    <a:pt x="1676" y="848"/>
                    <a:pt x="1676" y="848"/>
                    <a:pt x="1676" y="849"/>
                  </a:cubicBezTo>
                  <a:cubicBezTo>
                    <a:pt x="1677" y="850"/>
                    <a:pt x="1678" y="851"/>
                    <a:pt x="1680" y="853"/>
                  </a:cubicBezTo>
                  <a:cubicBezTo>
                    <a:pt x="1680" y="854"/>
                    <a:pt x="1681" y="854"/>
                    <a:pt x="1681" y="855"/>
                  </a:cubicBezTo>
                  <a:cubicBezTo>
                    <a:pt x="1682" y="856"/>
                    <a:pt x="1683" y="857"/>
                    <a:pt x="1683" y="857"/>
                  </a:cubicBezTo>
                  <a:cubicBezTo>
                    <a:pt x="1684" y="858"/>
                    <a:pt x="1684" y="859"/>
                    <a:pt x="1685" y="860"/>
                  </a:cubicBezTo>
                  <a:cubicBezTo>
                    <a:pt x="1685" y="860"/>
                    <a:pt x="1685" y="860"/>
                    <a:pt x="1685" y="860"/>
                  </a:cubicBezTo>
                  <a:cubicBezTo>
                    <a:pt x="1673" y="857"/>
                    <a:pt x="1666" y="857"/>
                    <a:pt x="1650" y="859"/>
                  </a:cubicBezTo>
                  <a:cubicBezTo>
                    <a:pt x="1655" y="854"/>
                    <a:pt x="1660" y="849"/>
                    <a:pt x="1666" y="844"/>
                  </a:cubicBezTo>
                  <a:cubicBezTo>
                    <a:pt x="1668" y="844"/>
                    <a:pt x="1670" y="845"/>
                    <a:pt x="1672" y="846"/>
                  </a:cubicBezTo>
                  <a:close/>
                  <a:moveTo>
                    <a:pt x="1657" y="839"/>
                  </a:moveTo>
                  <a:cubicBezTo>
                    <a:pt x="1656" y="840"/>
                    <a:pt x="1655" y="840"/>
                    <a:pt x="1654" y="841"/>
                  </a:cubicBezTo>
                  <a:cubicBezTo>
                    <a:pt x="1654" y="841"/>
                    <a:pt x="1654" y="841"/>
                    <a:pt x="1654" y="841"/>
                  </a:cubicBezTo>
                  <a:cubicBezTo>
                    <a:pt x="1653" y="842"/>
                    <a:pt x="1651" y="842"/>
                    <a:pt x="1650" y="842"/>
                  </a:cubicBezTo>
                  <a:cubicBezTo>
                    <a:pt x="1652" y="841"/>
                    <a:pt x="1655" y="840"/>
                    <a:pt x="1657" y="839"/>
                  </a:cubicBezTo>
                  <a:close/>
                  <a:moveTo>
                    <a:pt x="1620" y="858"/>
                  </a:moveTo>
                  <a:cubicBezTo>
                    <a:pt x="1628" y="854"/>
                    <a:pt x="1636" y="850"/>
                    <a:pt x="1645" y="845"/>
                  </a:cubicBezTo>
                  <a:cubicBezTo>
                    <a:pt x="1646" y="845"/>
                    <a:pt x="1647" y="845"/>
                    <a:pt x="1648" y="845"/>
                  </a:cubicBezTo>
                  <a:cubicBezTo>
                    <a:pt x="1649" y="845"/>
                    <a:pt x="1650" y="844"/>
                    <a:pt x="1651" y="844"/>
                  </a:cubicBezTo>
                  <a:cubicBezTo>
                    <a:pt x="1645" y="850"/>
                    <a:pt x="1637" y="855"/>
                    <a:pt x="1626" y="859"/>
                  </a:cubicBezTo>
                  <a:cubicBezTo>
                    <a:pt x="1620" y="862"/>
                    <a:pt x="1612" y="864"/>
                    <a:pt x="1604" y="866"/>
                  </a:cubicBezTo>
                  <a:cubicBezTo>
                    <a:pt x="1609" y="864"/>
                    <a:pt x="1615" y="861"/>
                    <a:pt x="1620" y="858"/>
                  </a:cubicBezTo>
                  <a:close/>
                  <a:moveTo>
                    <a:pt x="1564" y="914"/>
                  </a:moveTo>
                  <a:cubicBezTo>
                    <a:pt x="1568" y="914"/>
                    <a:pt x="1572" y="913"/>
                    <a:pt x="1576" y="912"/>
                  </a:cubicBezTo>
                  <a:cubicBezTo>
                    <a:pt x="1565" y="922"/>
                    <a:pt x="1558" y="940"/>
                    <a:pt x="1570" y="951"/>
                  </a:cubicBezTo>
                  <a:cubicBezTo>
                    <a:pt x="1572" y="952"/>
                    <a:pt x="1572" y="952"/>
                    <a:pt x="1572" y="952"/>
                  </a:cubicBezTo>
                  <a:cubicBezTo>
                    <a:pt x="1572" y="952"/>
                    <a:pt x="1572" y="952"/>
                    <a:pt x="1572" y="953"/>
                  </a:cubicBezTo>
                  <a:cubicBezTo>
                    <a:pt x="1572" y="955"/>
                    <a:pt x="1573" y="956"/>
                    <a:pt x="1573" y="958"/>
                  </a:cubicBezTo>
                  <a:cubicBezTo>
                    <a:pt x="1573" y="959"/>
                    <a:pt x="1574" y="960"/>
                    <a:pt x="1574" y="961"/>
                  </a:cubicBezTo>
                  <a:cubicBezTo>
                    <a:pt x="1574" y="961"/>
                    <a:pt x="1574" y="961"/>
                    <a:pt x="1574" y="962"/>
                  </a:cubicBezTo>
                  <a:cubicBezTo>
                    <a:pt x="1575" y="962"/>
                    <a:pt x="1575" y="963"/>
                    <a:pt x="1575" y="963"/>
                  </a:cubicBezTo>
                  <a:cubicBezTo>
                    <a:pt x="1575" y="964"/>
                    <a:pt x="1576" y="964"/>
                    <a:pt x="1576" y="965"/>
                  </a:cubicBezTo>
                  <a:cubicBezTo>
                    <a:pt x="1576" y="966"/>
                    <a:pt x="1577" y="966"/>
                    <a:pt x="1577" y="967"/>
                  </a:cubicBezTo>
                  <a:cubicBezTo>
                    <a:pt x="1577" y="967"/>
                    <a:pt x="1577" y="968"/>
                    <a:pt x="1577" y="968"/>
                  </a:cubicBezTo>
                  <a:cubicBezTo>
                    <a:pt x="1578" y="968"/>
                    <a:pt x="1578" y="969"/>
                    <a:pt x="1578" y="969"/>
                  </a:cubicBezTo>
                  <a:cubicBezTo>
                    <a:pt x="1578" y="969"/>
                    <a:pt x="1579" y="970"/>
                    <a:pt x="1579" y="970"/>
                  </a:cubicBezTo>
                  <a:cubicBezTo>
                    <a:pt x="1579" y="971"/>
                    <a:pt x="1580" y="971"/>
                    <a:pt x="1580" y="971"/>
                  </a:cubicBezTo>
                  <a:cubicBezTo>
                    <a:pt x="1581" y="972"/>
                    <a:pt x="1581" y="972"/>
                    <a:pt x="1581" y="972"/>
                  </a:cubicBezTo>
                  <a:cubicBezTo>
                    <a:pt x="1582" y="973"/>
                    <a:pt x="1582" y="973"/>
                    <a:pt x="1582" y="973"/>
                  </a:cubicBezTo>
                  <a:cubicBezTo>
                    <a:pt x="1582" y="973"/>
                    <a:pt x="1582" y="973"/>
                    <a:pt x="1582" y="973"/>
                  </a:cubicBezTo>
                  <a:cubicBezTo>
                    <a:pt x="1581" y="974"/>
                    <a:pt x="1581" y="974"/>
                    <a:pt x="1580" y="974"/>
                  </a:cubicBezTo>
                  <a:cubicBezTo>
                    <a:pt x="1580" y="974"/>
                    <a:pt x="1580" y="975"/>
                    <a:pt x="1580" y="975"/>
                  </a:cubicBezTo>
                  <a:cubicBezTo>
                    <a:pt x="1579" y="975"/>
                    <a:pt x="1579" y="975"/>
                    <a:pt x="1579" y="976"/>
                  </a:cubicBezTo>
                  <a:cubicBezTo>
                    <a:pt x="1577" y="977"/>
                    <a:pt x="1576" y="980"/>
                    <a:pt x="1574" y="982"/>
                  </a:cubicBezTo>
                  <a:cubicBezTo>
                    <a:pt x="1573" y="985"/>
                    <a:pt x="1572" y="987"/>
                    <a:pt x="1571" y="990"/>
                  </a:cubicBezTo>
                  <a:cubicBezTo>
                    <a:pt x="1570" y="993"/>
                    <a:pt x="1569" y="995"/>
                    <a:pt x="1567" y="998"/>
                  </a:cubicBezTo>
                  <a:cubicBezTo>
                    <a:pt x="1565" y="1003"/>
                    <a:pt x="1563" y="1008"/>
                    <a:pt x="1560" y="1013"/>
                  </a:cubicBezTo>
                  <a:cubicBezTo>
                    <a:pt x="1559" y="1016"/>
                    <a:pt x="1558" y="1018"/>
                    <a:pt x="1557" y="1020"/>
                  </a:cubicBezTo>
                  <a:cubicBezTo>
                    <a:pt x="1556" y="1022"/>
                    <a:pt x="1555" y="1025"/>
                    <a:pt x="1554" y="1026"/>
                  </a:cubicBezTo>
                  <a:cubicBezTo>
                    <a:pt x="1553" y="1027"/>
                    <a:pt x="1552" y="1028"/>
                    <a:pt x="1552" y="1029"/>
                  </a:cubicBezTo>
                  <a:cubicBezTo>
                    <a:pt x="1551" y="1030"/>
                    <a:pt x="1551" y="1030"/>
                    <a:pt x="1550" y="1031"/>
                  </a:cubicBezTo>
                  <a:cubicBezTo>
                    <a:pt x="1550" y="1032"/>
                    <a:pt x="1549" y="1032"/>
                    <a:pt x="1549" y="1033"/>
                  </a:cubicBezTo>
                  <a:cubicBezTo>
                    <a:pt x="1548" y="1033"/>
                    <a:pt x="1548" y="1033"/>
                    <a:pt x="1548" y="1034"/>
                  </a:cubicBezTo>
                  <a:cubicBezTo>
                    <a:pt x="1548" y="1034"/>
                    <a:pt x="1548" y="1034"/>
                    <a:pt x="1547" y="1034"/>
                  </a:cubicBezTo>
                  <a:cubicBezTo>
                    <a:pt x="1547" y="1035"/>
                    <a:pt x="1546" y="1035"/>
                    <a:pt x="1546" y="1035"/>
                  </a:cubicBezTo>
                  <a:cubicBezTo>
                    <a:pt x="1546" y="1036"/>
                    <a:pt x="1546" y="1036"/>
                    <a:pt x="1546" y="1036"/>
                  </a:cubicBezTo>
                  <a:cubicBezTo>
                    <a:pt x="1542" y="1036"/>
                    <a:pt x="1538" y="1037"/>
                    <a:pt x="1534" y="1037"/>
                  </a:cubicBezTo>
                  <a:cubicBezTo>
                    <a:pt x="1530" y="1038"/>
                    <a:pt x="1526" y="1039"/>
                    <a:pt x="1522" y="1040"/>
                  </a:cubicBezTo>
                  <a:cubicBezTo>
                    <a:pt x="1521" y="1041"/>
                    <a:pt x="1520" y="1041"/>
                    <a:pt x="1519" y="1042"/>
                  </a:cubicBezTo>
                  <a:cubicBezTo>
                    <a:pt x="1519" y="1042"/>
                    <a:pt x="1519" y="1042"/>
                    <a:pt x="1518" y="1042"/>
                  </a:cubicBezTo>
                  <a:cubicBezTo>
                    <a:pt x="1517" y="1043"/>
                    <a:pt x="1517" y="1043"/>
                    <a:pt x="1517" y="1043"/>
                  </a:cubicBezTo>
                  <a:cubicBezTo>
                    <a:pt x="1517" y="1043"/>
                    <a:pt x="1517" y="1043"/>
                    <a:pt x="1517" y="1043"/>
                  </a:cubicBezTo>
                  <a:cubicBezTo>
                    <a:pt x="1517" y="1042"/>
                    <a:pt x="1518" y="1042"/>
                    <a:pt x="1518" y="1041"/>
                  </a:cubicBezTo>
                  <a:cubicBezTo>
                    <a:pt x="1518" y="1041"/>
                    <a:pt x="1518" y="1041"/>
                    <a:pt x="1518" y="1041"/>
                  </a:cubicBezTo>
                  <a:cubicBezTo>
                    <a:pt x="1518" y="1040"/>
                    <a:pt x="1518" y="1040"/>
                    <a:pt x="1518" y="1040"/>
                  </a:cubicBezTo>
                  <a:cubicBezTo>
                    <a:pt x="1518" y="1039"/>
                    <a:pt x="1518" y="1039"/>
                    <a:pt x="1518" y="1038"/>
                  </a:cubicBezTo>
                  <a:cubicBezTo>
                    <a:pt x="1519" y="1038"/>
                    <a:pt x="1519" y="1037"/>
                    <a:pt x="1519" y="1036"/>
                  </a:cubicBezTo>
                  <a:cubicBezTo>
                    <a:pt x="1519" y="1036"/>
                    <a:pt x="1519" y="1035"/>
                    <a:pt x="1519" y="1035"/>
                  </a:cubicBezTo>
                  <a:cubicBezTo>
                    <a:pt x="1520" y="1034"/>
                    <a:pt x="1520" y="1033"/>
                    <a:pt x="1520" y="1033"/>
                  </a:cubicBezTo>
                  <a:cubicBezTo>
                    <a:pt x="1520" y="1031"/>
                    <a:pt x="1521" y="1030"/>
                    <a:pt x="1521" y="1029"/>
                  </a:cubicBezTo>
                  <a:cubicBezTo>
                    <a:pt x="1522" y="1027"/>
                    <a:pt x="1523" y="1026"/>
                    <a:pt x="1523" y="1025"/>
                  </a:cubicBezTo>
                  <a:cubicBezTo>
                    <a:pt x="1524" y="1023"/>
                    <a:pt x="1524" y="1022"/>
                    <a:pt x="1525" y="1021"/>
                  </a:cubicBezTo>
                  <a:cubicBezTo>
                    <a:pt x="1526" y="1021"/>
                    <a:pt x="1526" y="1021"/>
                    <a:pt x="1526" y="1021"/>
                  </a:cubicBezTo>
                  <a:cubicBezTo>
                    <a:pt x="1525" y="1022"/>
                    <a:pt x="1525" y="1023"/>
                    <a:pt x="1524" y="1024"/>
                  </a:cubicBezTo>
                  <a:cubicBezTo>
                    <a:pt x="1546" y="1031"/>
                    <a:pt x="1551" y="1001"/>
                    <a:pt x="1549" y="985"/>
                  </a:cubicBezTo>
                  <a:cubicBezTo>
                    <a:pt x="1543" y="993"/>
                    <a:pt x="1507" y="1008"/>
                    <a:pt x="1522" y="1022"/>
                  </a:cubicBezTo>
                  <a:cubicBezTo>
                    <a:pt x="1521" y="1023"/>
                    <a:pt x="1521" y="1023"/>
                    <a:pt x="1521" y="1024"/>
                  </a:cubicBezTo>
                  <a:cubicBezTo>
                    <a:pt x="1520" y="1025"/>
                    <a:pt x="1520" y="1026"/>
                    <a:pt x="1519" y="1028"/>
                  </a:cubicBezTo>
                  <a:cubicBezTo>
                    <a:pt x="1518" y="1029"/>
                    <a:pt x="1518" y="1030"/>
                    <a:pt x="1517" y="1032"/>
                  </a:cubicBezTo>
                  <a:cubicBezTo>
                    <a:pt x="1517" y="1032"/>
                    <a:pt x="1517" y="1033"/>
                    <a:pt x="1517" y="1034"/>
                  </a:cubicBezTo>
                  <a:cubicBezTo>
                    <a:pt x="1517" y="1034"/>
                    <a:pt x="1517" y="1035"/>
                    <a:pt x="1516" y="1036"/>
                  </a:cubicBezTo>
                  <a:cubicBezTo>
                    <a:pt x="1516" y="1036"/>
                    <a:pt x="1516" y="1037"/>
                    <a:pt x="1516" y="1038"/>
                  </a:cubicBezTo>
                  <a:cubicBezTo>
                    <a:pt x="1516" y="1038"/>
                    <a:pt x="1516" y="1039"/>
                    <a:pt x="1516" y="1039"/>
                  </a:cubicBezTo>
                  <a:cubicBezTo>
                    <a:pt x="1516" y="1040"/>
                    <a:pt x="1515" y="1040"/>
                    <a:pt x="1515" y="1040"/>
                  </a:cubicBezTo>
                  <a:cubicBezTo>
                    <a:pt x="1515" y="1040"/>
                    <a:pt x="1515" y="1041"/>
                    <a:pt x="1515" y="1041"/>
                  </a:cubicBezTo>
                  <a:cubicBezTo>
                    <a:pt x="1515" y="1041"/>
                    <a:pt x="1515" y="1042"/>
                    <a:pt x="1515" y="1042"/>
                  </a:cubicBezTo>
                  <a:cubicBezTo>
                    <a:pt x="1515" y="1043"/>
                    <a:pt x="1515" y="1043"/>
                    <a:pt x="1515" y="1044"/>
                  </a:cubicBezTo>
                  <a:cubicBezTo>
                    <a:pt x="1514" y="1044"/>
                    <a:pt x="1513" y="1045"/>
                    <a:pt x="1511" y="1046"/>
                  </a:cubicBezTo>
                  <a:cubicBezTo>
                    <a:pt x="1508" y="1049"/>
                    <a:pt x="1505" y="1053"/>
                    <a:pt x="1502" y="1056"/>
                  </a:cubicBezTo>
                  <a:cubicBezTo>
                    <a:pt x="1500" y="1060"/>
                    <a:pt x="1498" y="1064"/>
                    <a:pt x="1496" y="1068"/>
                  </a:cubicBezTo>
                  <a:cubicBezTo>
                    <a:pt x="1494" y="1068"/>
                    <a:pt x="1492" y="1069"/>
                    <a:pt x="1490" y="1069"/>
                  </a:cubicBezTo>
                  <a:cubicBezTo>
                    <a:pt x="1483" y="1062"/>
                    <a:pt x="1476" y="1062"/>
                    <a:pt x="1471" y="1074"/>
                  </a:cubicBezTo>
                  <a:cubicBezTo>
                    <a:pt x="1471" y="1074"/>
                    <a:pt x="1471" y="1074"/>
                    <a:pt x="1471" y="1074"/>
                  </a:cubicBezTo>
                  <a:cubicBezTo>
                    <a:pt x="1471" y="1074"/>
                    <a:pt x="1471" y="1074"/>
                    <a:pt x="1471" y="1074"/>
                  </a:cubicBezTo>
                  <a:cubicBezTo>
                    <a:pt x="1470" y="1074"/>
                    <a:pt x="1469" y="1074"/>
                    <a:pt x="1468" y="1074"/>
                  </a:cubicBezTo>
                  <a:cubicBezTo>
                    <a:pt x="1468" y="1074"/>
                    <a:pt x="1467" y="1074"/>
                    <a:pt x="1466" y="1074"/>
                  </a:cubicBezTo>
                  <a:cubicBezTo>
                    <a:pt x="1465" y="1074"/>
                    <a:pt x="1465" y="1074"/>
                    <a:pt x="1464" y="1074"/>
                  </a:cubicBezTo>
                  <a:cubicBezTo>
                    <a:pt x="1463" y="1074"/>
                    <a:pt x="1463" y="1074"/>
                    <a:pt x="1462" y="1074"/>
                  </a:cubicBezTo>
                  <a:cubicBezTo>
                    <a:pt x="1461" y="1074"/>
                    <a:pt x="1461" y="1074"/>
                    <a:pt x="1460" y="1074"/>
                  </a:cubicBezTo>
                  <a:cubicBezTo>
                    <a:pt x="1460" y="1074"/>
                    <a:pt x="1460" y="1074"/>
                    <a:pt x="1460" y="1074"/>
                  </a:cubicBezTo>
                  <a:cubicBezTo>
                    <a:pt x="1460" y="1074"/>
                    <a:pt x="1459" y="1074"/>
                    <a:pt x="1459" y="1074"/>
                  </a:cubicBezTo>
                  <a:cubicBezTo>
                    <a:pt x="1459" y="1074"/>
                    <a:pt x="1459" y="1074"/>
                    <a:pt x="1459" y="1074"/>
                  </a:cubicBezTo>
                  <a:cubicBezTo>
                    <a:pt x="1458" y="1074"/>
                    <a:pt x="1458" y="1073"/>
                    <a:pt x="1457" y="1073"/>
                  </a:cubicBezTo>
                  <a:cubicBezTo>
                    <a:pt x="1456" y="1073"/>
                    <a:pt x="1456" y="1073"/>
                    <a:pt x="1455" y="1073"/>
                  </a:cubicBezTo>
                  <a:cubicBezTo>
                    <a:pt x="1455" y="1073"/>
                    <a:pt x="1454" y="1072"/>
                    <a:pt x="1454" y="1072"/>
                  </a:cubicBezTo>
                  <a:cubicBezTo>
                    <a:pt x="1453" y="1072"/>
                    <a:pt x="1452" y="1072"/>
                    <a:pt x="1452" y="1072"/>
                  </a:cubicBezTo>
                  <a:cubicBezTo>
                    <a:pt x="1452" y="1072"/>
                    <a:pt x="1452" y="1071"/>
                    <a:pt x="1452" y="1070"/>
                  </a:cubicBezTo>
                  <a:cubicBezTo>
                    <a:pt x="1452" y="1068"/>
                    <a:pt x="1451" y="1065"/>
                    <a:pt x="1452" y="1063"/>
                  </a:cubicBezTo>
                  <a:cubicBezTo>
                    <a:pt x="1452" y="1062"/>
                    <a:pt x="1452" y="1061"/>
                    <a:pt x="1452" y="1060"/>
                  </a:cubicBezTo>
                  <a:cubicBezTo>
                    <a:pt x="1452" y="1060"/>
                    <a:pt x="1452" y="1060"/>
                    <a:pt x="1452" y="1060"/>
                  </a:cubicBezTo>
                  <a:cubicBezTo>
                    <a:pt x="1452" y="1060"/>
                    <a:pt x="1452" y="1060"/>
                    <a:pt x="1452" y="1060"/>
                  </a:cubicBezTo>
                  <a:cubicBezTo>
                    <a:pt x="1452" y="1058"/>
                    <a:pt x="1452" y="1057"/>
                    <a:pt x="1452" y="1056"/>
                  </a:cubicBezTo>
                  <a:cubicBezTo>
                    <a:pt x="1453" y="1054"/>
                    <a:pt x="1453" y="1053"/>
                    <a:pt x="1453" y="1052"/>
                  </a:cubicBezTo>
                  <a:cubicBezTo>
                    <a:pt x="1453" y="1052"/>
                    <a:pt x="1454" y="1053"/>
                    <a:pt x="1455" y="1053"/>
                  </a:cubicBezTo>
                  <a:cubicBezTo>
                    <a:pt x="1453" y="1052"/>
                    <a:pt x="1453" y="1052"/>
                    <a:pt x="1453" y="1052"/>
                  </a:cubicBezTo>
                  <a:cubicBezTo>
                    <a:pt x="1453" y="1051"/>
                    <a:pt x="1453" y="1051"/>
                    <a:pt x="1454" y="1050"/>
                  </a:cubicBezTo>
                  <a:cubicBezTo>
                    <a:pt x="1459" y="1048"/>
                    <a:pt x="1466" y="1046"/>
                    <a:pt x="1470" y="1042"/>
                  </a:cubicBezTo>
                  <a:cubicBezTo>
                    <a:pt x="1477" y="1036"/>
                    <a:pt x="1478" y="1025"/>
                    <a:pt x="1485" y="1020"/>
                  </a:cubicBezTo>
                  <a:cubicBezTo>
                    <a:pt x="1479" y="1018"/>
                    <a:pt x="1470" y="1019"/>
                    <a:pt x="1463" y="1023"/>
                  </a:cubicBezTo>
                  <a:cubicBezTo>
                    <a:pt x="1463" y="1023"/>
                    <a:pt x="1463" y="1022"/>
                    <a:pt x="1463" y="1022"/>
                  </a:cubicBezTo>
                  <a:cubicBezTo>
                    <a:pt x="1463" y="1021"/>
                    <a:pt x="1463" y="1019"/>
                    <a:pt x="1463" y="1018"/>
                  </a:cubicBezTo>
                  <a:cubicBezTo>
                    <a:pt x="1463" y="1017"/>
                    <a:pt x="1463" y="1016"/>
                    <a:pt x="1463" y="1016"/>
                  </a:cubicBezTo>
                  <a:cubicBezTo>
                    <a:pt x="1480" y="1003"/>
                    <a:pt x="1459" y="980"/>
                    <a:pt x="1446" y="974"/>
                  </a:cubicBezTo>
                  <a:cubicBezTo>
                    <a:pt x="1450" y="982"/>
                    <a:pt x="1452" y="985"/>
                    <a:pt x="1452" y="994"/>
                  </a:cubicBezTo>
                  <a:cubicBezTo>
                    <a:pt x="1452" y="1000"/>
                    <a:pt x="1449" y="1012"/>
                    <a:pt x="1459" y="1011"/>
                  </a:cubicBezTo>
                  <a:cubicBezTo>
                    <a:pt x="1459" y="1012"/>
                    <a:pt x="1459" y="1012"/>
                    <a:pt x="1459" y="1012"/>
                  </a:cubicBezTo>
                  <a:cubicBezTo>
                    <a:pt x="1459" y="1014"/>
                    <a:pt x="1461" y="1015"/>
                    <a:pt x="1461" y="1017"/>
                  </a:cubicBezTo>
                  <a:cubicBezTo>
                    <a:pt x="1461" y="1017"/>
                    <a:pt x="1461" y="1017"/>
                    <a:pt x="1461" y="1017"/>
                  </a:cubicBezTo>
                  <a:cubicBezTo>
                    <a:pt x="1461" y="1017"/>
                    <a:pt x="1461" y="1018"/>
                    <a:pt x="1461" y="1018"/>
                  </a:cubicBezTo>
                  <a:cubicBezTo>
                    <a:pt x="1461" y="1019"/>
                    <a:pt x="1461" y="1021"/>
                    <a:pt x="1461" y="1022"/>
                  </a:cubicBezTo>
                  <a:cubicBezTo>
                    <a:pt x="1461" y="1023"/>
                    <a:pt x="1461" y="1023"/>
                    <a:pt x="1461" y="1024"/>
                  </a:cubicBezTo>
                  <a:cubicBezTo>
                    <a:pt x="1452" y="1030"/>
                    <a:pt x="1446" y="1039"/>
                    <a:pt x="1450" y="1049"/>
                  </a:cubicBezTo>
                  <a:cubicBezTo>
                    <a:pt x="1451" y="1050"/>
                    <a:pt x="1451" y="1050"/>
                    <a:pt x="1451" y="1050"/>
                  </a:cubicBezTo>
                  <a:cubicBezTo>
                    <a:pt x="1451" y="1051"/>
                    <a:pt x="1451" y="1051"/>
                    <a:pt x="1451" y="1051"/>
                  </a:cubicBezTo>
                  <a:cubicBezTo>
                    <a:pt x="1450" y="1052"/>
                    <a:pt x="1450" y="1053"/>
                    <a:pt x="1450" y="1054"/>
                  </a:cubicBezTo>
                  <a:cubicBezTo>
                    <a:pt x="1450" y="1054"/>
                    <a:pt x="1450" y="1054"/>
                    <a:pt x="1450" y="1054"/>
                  </a:cubicBezTo>
                  <a:cubicBezTo>
                    <a:pt x="1450" y="1054"/>
                    <a:pt x="1449" y="1053"/>
                    <a:pt x="1449" y="1053"/>
                  </a:cubicBezTo>
                  <a:cubicBezTo>
                    <a:pt x="1449" y="1053"/>
                    <a:pt x="1449" y="1053"/>
                    <a:pt x="1449" y="1053"/>
                  </a:cubicBezTo>
                  <a:cubicBezTo>
                    <a:pt x="1447" y="1051"/>
                    <a:pt x="1444" y="1049"/>
                    <a:pt x="1442" y="1048"/>
                  </a:cubicBezTo>
                  <a:cubicBezTo>
                    <a:pt x="1440" y="1046"/>
                    <a:pt x="1437" y="1045"/>
                    <a:pt x="1435" y="1043"/>
                  </a:cubicBezTo>
                  <a:cubicBezTo>
                    <a:pt x="1435" y="1043"/>
                    <a:pt x="1436" y="1043"/>
                    <a:pt x="1436" y="1043"/>
                  </a:cubicBezTo>
                  <a:cubicBezTo>
                    <a:pt x="1436" y="1040"/>
                    <a:pt x="1436" y="1040"/>
                    <a:pt x="1436" y="1040"/>
                  </a:cubicBezTo>
                  <a:cubicBezTo>
                    <a:pt x="1439" y="1028"/>
                    <a:pt x="1429" y="1017"/>
                    <a:pt x="1416" y="1018"/>
                  </a:cubicBezTo>
                  <a:cubicBezTo>
                    <a:pt x="1419" y="1028"/>
                    <a:pt x="1418" y="1046"/>
                    <a:pt x="1432" y="1044"/>
                  </a:cubicBezTo>
                  <a:cubicBezTo>
                    <a:pt x="1433" y="1044"/>
                    <a:pt x="1433" y="1044"/>
                    <a:pt x="1433" y="1044"/>
                  </a:cubicBezTo>
                  <a:cubicBezTo>
                    <a:pt x="1435" y="1046"/>
                    <a:pt x="1438" y="1048"/>
                    <a:pt x="1441" y="1049"/>
                  </a:cubicBezTo>
                  <a:cubicBezTo>
                    <a:pt x="1443" y="1051"/>
                    <a:pt x="1445" y="1052"/>
                    <a:pt x="1447" y="1054"/>
                  </a:cubicBezTo>
                  <a:cubicBezTo>
                    <a:pt x="1447" y="1054"/>
                    <a:pt x="1448" y="1054"/>
                    <a:pt x="1448" y="1055"/>
                  </a:cubicBezTo>
                  <a:cubicBezTo>
                    <a:pt x="1448" y="1055"/>
                    <a:pt x="1448" y="1055"/>
                    <a:pt x="1448" y="1055"/>
                  </a:cubicBezTo>
                  <a:cubicBezTo>
                    <a:pt x="1448" y="1055"/>
                    <a:pt x="1449" y="1056"/>
                    <a:pt x="1449" y="1056"/>
                  </a:cubicBezTo>
                  <a:cubicBezTo>
                    <a:pt x="1449" y="1056"/>
                    <a:pt x="1449" y="1056"/>
                    <a:pt x="1449" y="1056"/>
                  </a:cubicBezTo>
                  <a:cubicBezTo>
                    <a:pt x="1449" y="1056"/>
                    <a:pt x="1449" y="1056"/>
                    <a:pt x="1450" y="1057"/>
                  </a:cubicBezTo>
                  <a:cubicBezTo>
                    <a:pt x="1449" y="1057"/>
                    <a:pt x="1449" y="1058"/>
                    <a:pt x="1449" y="1059"/>
                  </a:cubicBezTo>
                  <a:cubicBezTo>
                    <a:pt x="1449" y="1059"/>
                    <a:pt x="1449" y="1059"/>
                    <a:pt x="1449" y="1060"/>
                  </a:cubicBezTo>
                  <a:cubicBezTo>
                    <a:pt x="1449" y="1060"/>
                    <a:pt x="1449" y="1060"/>
                    <a:pt x="1449" y="1061"/>
                  </a:cubicBezTo>
                  <a:cubicBezTo>
                    <a:pt x="1449" y="1062"/>
                    <a:pt x="1449" y="1062"/>
                    <a:pt x="1449" y="1063"/>
                  </a:cubicBezTo>
                  <a:cubicBezTo>
                    <a:pt x="1449" y="1064"/>
                    <a:pt x="1449" y="1064"/>
                    <a:pt x="1449" y="1065"/>
                  </a:cubicBezTo>
                  <a:cubicBezTo>
                    <a:pt x="1449" y="1065"/>
                    <a:pt x="1449" y="1066"/>
                    <a:pt x="1449" y="1066"/>
                  </a:cubicBezTo>
                  <a:cubicBezTo>
                    <a:pt x="1449" y="1066"/>
                    <a:pt x="1449" y="1067"/>
                    <a:pt x="1449" y="1067"/>
                  </a:cubicBezTo>
                  <a:cubicBezTo>
                    <a:pt x="1449" y="1068"/>
                    <a:pt x="1449" y="1068"/>
                    <a:pt x="1449" y="1069"/>
                  </a:cubicBezTo>
                  <a:cubicBezTo>
                    <a:pt x="1449" y="1069"/>
                    <a:pt x="1449" y="1070"/>
                    <a:pt x="1449" y="1070"/>
                  </a:cubicBezTo>
                  <a:cubicBezTo>
                    <a:pt x="1449" y="1071"/>
                    <a:pt x="1449" y="1072"/>
                    <a:pt x="1449" y="1072"/>
                  </a:cubicBezTo>
                  <a:cubicBezTo>
                    <a:pt x="1449" y="1072"/>
                    <a:pt x="1449" y="1072"/>
                    <a:pt x="1449" y="1073"/>
                  </a:cubicBezTo>
                  <a:cubicBezTo>
                    <a:pt x="1448" y="1073"/>
                    <a:pt x="1448" y="1073"/>
                    <a:pt x="1448" y="1073"/>
                  </a:cubicBezTo>
                  <a:cubicBezTo>
                    <a:pt x="1447" y="1073"/>
                    <a:pt x="1447" y="1073"/>
                    <a:pt x="1447" y="1073"/>
                  </a:cubicBezTo>
                  <a:cubicBezTo>
                    <a:pt x="1444" y="1074"/>
                    <a:pt x="1442" y="1075"/>
                    <a:pt x="1440" y="1077"/>
                  </a:cubicBezTo>
                  <a:cubicBezTo>
                    <a:pt x="1438" y="1078"/>
                    <a:pt x="1436" y="1080"/>
                    <a:pt x="1434" y="1081"/>
                  </a:cubicBezTo>
                  <a:cubicBezTo>
                    <a:pt x="1432" y="1083"/>
                    <a:pt x="1430" y="1085"/>
                    <a:pt x="1428" y="1086"/>
                  </a:cubicBezTo>
                  <a:cubicBezTo>
                    <a:pt x="1424" y="1090"/>
                    <a:pt x="1419" y="1093"/>
                    <a:pt x="1415" y="1096"/>
                  </a:cubicBezTo>
                  <a:cubicBezTo>
                    <a:pt x="1413" y="1098"/>
                    <a:pt x="1411" y="1099"/>
                    <a:pt x="1410" y="1100"/>
                  </a:cubicBezTo>
                  <a:cubicBezTo>
                    <a:pt x="1408" y="1102"/>
                    <a:pt x="1406" y="1103"/>
                    <a:pt x="1404" y="1104"/>
                  </a:cubicBezTo>
                  <a:cubicBezTo>
                    <a:pt x="1403" y="1104"/>
                    <a:pt x="1403" y="1105"/>
                    <a:pt x="1402" y="1105"/>
                  </a:cubicBezTo>
                  <a:cubicBezTo>
                    <a:pt x="1401" y="1106"/>
                    <a:pt x="1400" y="1106"/>
                    <a:pt x="1400" y="1106"/>
                  </a:cubicBezTo>
                  <a:cubicBezTo>
                    <a:pt x="1399" y="1107"/>
                    <a:pt x="1398" y="1107"/>
                    <a:pt x="1397" y="1107"/>
                  </a:cubicBezTo>
                  <a:cubicBezTo>
                    <a:pt x="1397" y="1107"/>
                    <a:pt x="1397" y="1108"/>
                    <a:pt x="1397" y="1108"/>
                  </a:cubicBezTo>
                  <a:cubicBezTo>
                    <a:pt x="1396" y="1108"/>
                    <a:pt x="1396" y="1108"/>
                    <a:pt x="1396" y="1108"/>
                  </a:cubicBezTo>
                  <a:cubicBezTo>
                    <a:pt x="1395" y="1108"/>
                    <a:pt x="1395" y="1108"/>
                    <a:pt x="1394" y="1108"/>
                  </a:cubicBezTo>
                  <a:cubicBezTo>
                    <a:pt x="1394" y="1108"/>
                    <a:pt x="1394" y="1108"/>
                    <a:pt x="1394" y="1108"/>
                  </a:cubicBezTo>
                  <a:cubicBezTo>
                    <a:pt x="1391" y="1107"/>
                    <a:pt x="1387" y="1106"/>
                    <a:pt x="1383" y="1105"/>
                  </a:cubicBezTo>
                  <a:cubicBezTo>
                    <a:pt x="1380" y="1104"/>
                    <a:pt x="1376" y="1103"/>
                    <a:pt x="1372" y="1102"/>
                  </a:cubicBezTo>
                  <a:cubicBezTo>
                    <a:pt x="1372" y="1102"/>
                    <a:pt x="1371" y="1102"/>
                    <a:pt x="1370" y="1102"/>
                  </a:cubicBezTo>
                  <a:cubicBezTo>
                    <a:pt x="1369" y="1102"/>
                    <a:pt x="1369" y="1102"/>
                    <a:pt x="1368" y="1102"/>
                  </a:cubicBezTo>
                  <a:cubicBezTo>
                    <a:pt x="1367" y="1102"/>
                    <a:pt x="1367" y="1102"/>
                    <a:pt x="1367" y="1102"/>
                  </a:cubicBezTo>
                  <a:cubicBezTo>
                    <a:pt x="1367" y="1102"/>
                    <a:pt x="1367" y="1102"/>
                    <a:pt x="1367" y="1102"/>
                  </a:cubicBezTo>
                  <a:cubicBezTo>
                    <a:pt x="1368" y="1102"/>
                    <a:pt x="1368" y="1101"/>
                    <a:pt x="1368" y="1101"/>
                  </a:cubicBezTo>
                  <a:cubicBezTo>
                    <a:pt x="1368" y="1101"/>
                    <a:pt x="1369" y="1101"/>
                    <a:pt x="1369" y="1100"/>
                  </a:cubicBezTo>
                  <a:cubicBezTo>
                    <a:pt x="1369" y="1100"/>
                    <a:pt x="1369" y="1100"/>
                    <a:pt x="1369" y="1100"/>
                  </a:cubicBezTo>
                  <a:cubicBezTo>
                    <a:pt x="1370" y="1099"/>
                    <a:pt x="1370" y="1099"/>
                    <a:pt x="1370" y="1099"/>
                  </a:cubicBezTo>
                  <a:cubicBezTo>
                    <a:pt x="1371" y="1098"/>
                    <a:pt x="1371" y="1098"/>
                    <a:pt x="1371" y="1097"/>
                  </a:cubicBezTo>
                  <a:cubicBezTo>
                    <a:pt x="1372" y="1097"/>
                    <a:pt x="1372" y="1096"/>
                    <a:pt x="1373" y="1096"/>
                  </a:cubicBezTo>
                  <a:cubicBezTo>
                    <a:pt x="1373" y="1096"/>
                    <a:pt x="1373" y="1095"/>
                    <a:pt x="1374" y="1095"/>
                  </a:cubicBezTo>
                  <a:cubicBezTo>
                    <a:pt x="1375" y="1094"/>
                    <a:pt x="1376" y="1093"/>
                    <a:pt x="1377" y="1092"/>
                  </a:cubicBezTo>
                  <a:cubicBezTo>
                    <a:pt x="1378" y="1091"/>
                    <a:pt x="1379" y="1090"/>
                    <a:pt x="1380" y="1090"/>
                  </a:cubicBezTo>
                  <a:cubicBezTo>
                    <a:pt x="1381" y="1089"/>
                    <a:pt x="1382" y="1088"/>
                    <a:pt x="1383" y="1087"/>
                  </a:cubicBezTo>
                  <a:cubicBezTo>
                    <a:pt x="1384" y="1087"/>
                    <a:pt x="1384" y="1087"/>
                    <a:pt x="1384" y="1087"/>
                  </a:cubicBezTo>
                  <a:cubicBezTo>
                    <a:pt x="1383" y="1088"/>
                    <a:pt x="1382" y="1089"/>
                    <a:pt x="1381" y="1089"/>
                  </a:cubicBezTo>
                  <a:cubicBezTo>
                    <a:pt x="1396" y="1105"/>
                    <a:pt x="1413" y="1082"/>
                    <a:pt x="1418" y="1068"/>
                  </a:cubicBezTo>
                  <a:cubicBezTo>
                    <a:pt x="1410" y="1072"/>
                    <a:pt x="1373" y="1069"/>
                    <a:pt x="1379" y="1087"/>
                  </a:cubicBezTo>
                  <a:cubicBezTo>
                    <a:pt x="1379" y="1087"/>
                    <a:pt x="1379" y="1087"/>
                    <a:pt x="1378" y="1088"/>
                  </a:cubicBezTo>
                  <a:cubicBezTo>
                    <a:pt x="1377" y="1089"/>
                    <a:pt x="1376" y="1089"/>
                    <a:pt x="1375" y="1090"/>
                  </a:cubicBezTo>
                  <a:cubicBezTo>
                    <a:pt x="1374" y="1091"/>
                    <a:pt x="1373" y="1092"/>
                    <a:pt x="1372" y="1093"/>
                  </a:cubicBezTo>
                  <a:cubicBezTo>
                    <a:pt x="1372" y="1093"/>
                    <a:pt x="1371" y="1094"/>
                    <a:pt x="1371" y="1094"/>
                  </a:cubicBezTo>
                  <a:cubicBezTo>
                    <a:pt x="1370" y="1095"/>
                    <a:pt x="1370" y="1095"/>
                    <a:pt x="1370" y="1096"/>
                  </a:cubicBezTo>
                  <a:cubicBezTo>
                    <a:pt x="1369" y="1096"/>
                    <a:pt x="1369" y="1097"/>
                    <a:pt x="1368" y="1097"/>
                  </a:cubicBezTo>
                  <a:cubicBezTo>
                    <a:pt x="1368" y="1098"/>
                    <a:pt x="1368" y="1098"/>
                    <a:pt x="1367" y="1098"/>
                  </a:cubicBezTo>
                  <a:cubicBezTo>
                    <a:pt x="1367" y="1099"/>
                    <a:pt x="1367" y="1099"/>
                    <a:pt x="1367" y="1099"/>
                  </a:cubicBezTo>
                  <a:cubicBezTo>
                    <a:pt x="1367" y="1099"/>
                    <a:pt x="1367" y="1099"/>
                    <a:pt x="1366" y="1100"/>
                  </a:cubicBezTo>
                  <a:cubicBezTo>
                    <a:pt x="1366" y="1100"/>
                    <a:pt x="1366" y="1100"/>
                    <a:pt x="1366" y="1101"/>
                  </a:cubicBezTo>
                  <a:cubicBezTo>
                    <a:pt x="1366" y="1101"/>
                    <a:pt x="1366" y="1102"/>
                    <a:pt x="1365" y="1102"/>
                  </a:cubicBezTo>
                  <a:cubicBezTo>
                    <a:pt x="1364" y="1102"/>
                    <a:pt x="1362" y="1102"/>
                    <a:pt x="1361" y="1102"/>
                  </a:cubicBezTo>
                  <a:cubicBezTo>
                    <a:pt x="1357" y="1103"/>
                    <a:pt x="1353" y="1105"/>
                    <a:pt x="1349" y="1107"/>
                  </a:cubicBezTo>
                  <a:cubicBezTo>
                    <a:pt x="1346" y="1109"/>
                    <a:pt x="1342" y="1111"/>
                    <a:pt x="1339" y="1113"/>
                  </a:cubicBezTo>
                  <a:cubicBezTo>
                    <a:pt x="1336" y="1116"/>
                    <a:pt x="1333" y="1118"/>
                    <a:pt x="1329" y="1120"/>
                  </a:cubicBezTo>
                  <a:cubicBezTo>
                    <a:pt x="1327" y="1121"/>
                    <a:pt x="1326" y="1122"/>
                    <a:pt x="1324" y="1122"/>
                  </a:cubicBezTo>
                  <a:cubicBezTo>
                    <a:pt x="1323" y="1122"/>
                    <a:pt x="1323" y="1123"/>
                    <a:pt x="1322" y="1123"/>
                  </a:cubicBezTo>
                  <a:cubicBezTo>
                    <a:pt x="1322" y="1123"/>
                    <a:pt x="1322" y="1123"/>
                    <a:pt x="1322" y="1123"/>
                  </a:cubicBezTo>
                  <a:cubicBezTo>
                    <a:pt x="1321" y="1123"/>
                    <a:pt x="1321" y="1123"/>
                    <a:pt x="1321" y="1123"/>
                  </a:cubicBezTo>
                  <a:cubicBezTo>
                    <a:pt x="1321" y="1123"/>
                    <a:pt x="1321" y="1123"/>
                    <a:pt x="1321" y="1123"/>
                  </a:cubicBezTo>
                  <a:cubicBezTo>
                    <a:pt x="1320" y="1123"/>
                    <a:pt x="1319" y="1124"/>
                    <a:pt x="1318" y="1124"/>
                  </a:cubicBezTo>
                  <a:cubicBezTo>
                    <a:pt x="1314" y="1124"/>
                    <a:pt x="1310" y="1124"/>
                    <a:pt x="1306" y="1124"/>
                  </a:cubicBezTo>
                  <a:cubicBezTo>
                    <a:pt x="1302" y="1123"/>
                    <a:pt x="1298" y="1123"/>
                    <a:pt x="1294" y="1123"/>
                  </a:cubicBezTo>
                  <a:cubicBezTo>
                    <a:pt x="1290" y="1122"/>
                    <a:pt x="1286" y="1122"/>
                    <a:pt x="1282" y="1123"/>
                  </a:cubicBezTo>
                  <a:cubicBezTo>
                    <a:pt x="1283" y="1123"/>
                    <a:pt x="1283" y="1122"/>
                    <a:pt x="1284" y="1122"/>
                  </a:cubicBezTo>
                  <a:cubicBezTo>
                    <a:pt x="1285" y="1122"/>
                    <a:pt x="1285" y="1121"/>
                    <a:pt x="1286" y="1121"/>
                  </a:cubicBezTo>
                  <a:cubicBezTo>
                    <a:pt x="1286" y="1121"/>
                    <a:pt x="1287" y="1120"/>
                    <a:pt x="1287" y="1120"/>
                  </a:cubicBezTo>
                  <a:cubicBezTo>
                    <a:pt x="1287" y="1120"/>
                    <a:pt x="1288" y="1119"/>
                    <a:pt x="1288" y="1119"/>
                  </a:cubicBezTo>
                  <a:cubicBezTo>
                    <a:pt x="1291" y="1117"/>
                    <a:pt x="1293" y="1113"/>
                    <a:pt x="1295" y="1109"/>
                  </a:cubicBezTo>
                  <a:cubicBezTo>
                    <a:pt x="1296" y="1109"/>
                    <a:pt x="1296" y="1108"/>
                    <a:pt x="1296" y="1108"/>
                  </a:cubicBezTo>
                  <a:cubicBezTo>
                    <a:pt x="1296" y="1107"/>
                    <a:pt x="1297" y="1107"/>
                    <a:pt x="1297" y="1106"/>
                  </a:cubicBezTo>
                  <a:cubicBezTo>
                    <a:pt x="1297" y="1105"/>
                    <a:pt x="1298" y="1104"/>
                    <a:pt x="1298" y="1103"/>
                  </a:cubicBezTo>
                  <a:cubicBezTo>
                    <a:pt x="1299" y="1101"/>
                    <a:pt x="1300" y="1099"/>
                    <a:pt x="1301" y="1097"/>
                  </a:cubicBezTo>
                  <a:cubicBezTo>
                    <a:pt x="1302" y="1094"/>
                    <a:pt x="1303" y="1092"/>
                    <a:pt x="1305" y="1090"/>
                  </a:cubicBezTo>
                  <a:cubicBezTo>
                    <a:pt x="1305" y="1090"/>
                    <a:pt x="1305" y="1089"/>
                    <a:pt x="1306" y="1088"/>
                  </a:cubicBezTo>
                  <a:cubicBezTo>
                    <a:pt x="1306" y="1088"/>
                    <a:pt x="1306" y="1088"/>
                    <a:pt x="1306" y="1088"/>
                  </a:cubicBezTo>
                  <a:cubicBezTo>
                    <a:pt x="1306" y="1088"/>
                    <a:pt x="1306" y="1088"/>
                    <a:pt x="1306" y="1088"/>
                  </a:cubicBezTo>
                  <a:cubicBezTo>
                    <a:pt x="1307" y="1087"/>
                    <a:pt x="1307" y="1086"/>
                    <a:pt x="1308" y="1085"/>
                  </a:cubicBezTo>
                  <a:cubicBezTo>
                    <a:pt x="1311" y="1081"/>
                    <a:pt x="1314" y="1078"/>
                    <a:pt x="1317" y="1076"/>
                  </a:cubicBezTo>
                  <a:cubicBezTo>
                    <a:pt x="1317" y="1076"/>
                    <a:pt x="1317" y="1076"/>
                    <a:pt x="1318" y="1075"/>
                  </a:cubicBezTo>
                  <a:cubicBezTo>
                    <a:pt x="1318" y="1075"/>
                    <a:pt x="1318" y="1075"/>
                    <a:pt x="1319" y="1075"/>
                  </a:cubicBezTo>
                  <a:cubicBezTo>
                    <a:pt x="1319" y="1074"/>
                    <a:pt x="1320" y="1073"/>
                    <a:pt x="1320" y="1073"/>
                  </a:cubicBezTo>
                  <a:cubicBezTo>
                    <a:pt x="1321" y="1072"/>
                    <a:pt x="1321" y="1072"/>
                    <a:pt x="1322" y="1072"/>
                  </a:cubicBezTo>
                  <a:cubicBezTo>
                    <a:pt x="1321" y="1072"/>
                    <a:pt x="1321" y="1073"/>
                    <a:pt x="1321" y="1073"/>
                  </a:cubicBezTo>
                  <a:cubicBezTo>
                    <a:pt x="1321" y="1073"/>
                    <a:pt x="1322" y="1072"/>
                    <a:pt x="1322" y="1072"/>
                  </a:cubicBezTo>
                  <a:cubicBezTo>
                    <a:pt x="1323" y="1071"/>
                    <a:pt x="1323" y="1071"/>
                    <a:pt x="1324" y="1071"/>
                  </a:cubicBezTo>
                  <a:cubicBezTo>
                    <a:pt x="1324" y="1070"/>
                    <a:pt x="1325" y="1070"/>
                    <a:pt x="1325" y="1070"/>
                  </a:cubicBezTo>
                  <a:cubicBezTo>
                    <a:pt x="1325" y="1070"/>
                    <a:pt x="1325" y="1070"/>
                    <a:pt x="1325" y="1070"/>
                  </a:cubicBezTo>
                  <a:cubicBezTo>
                    <a:pt x="1325" y="1069"/>
                    <a:pt x="1326" y="1069"/>
                    <a:pt x="1326" y="1069"/>
                  </a:cubicBezTo>
                  <a:cubicBezTo>
                    <a:pt x="1326" y="1068"/>
                    <a:pt x="1327" y="1068"/>
                    <a:pt x="1328" y="1067"/>
                  </a:cubicBezTo>
                  <a:cubicBezTo>
                    <a:pt x="1328" y="1066"/>
                    <a:pt x="1329" y="1065"/>
                    <a:pt x="1329" y="1064"/>
                  </a:cubicBezTo>
                  <a:cubicBezTo>
                    <a:pt x="1330" y="1063"/>
                    <a:pt x="1331" y="1062"/>
                    <a:pt x="1331" y="1061"/>
                  </a:cubicBezTo>
                  <a:cubicBezTo>
                    <a:pt x="1332" y="1060"/>
                    <a:pt x="1333" y="1059"/>
                    <a:pt x="1333" y="1058"/>
                  </a:cubicBezTo>
                  <a:cubicBezTo>
                    <a:pt x="1334" y="1058"/>
                    <a:pt x="1334" y="1057"/>
                    <a:pt x="1334" y="1056"/>
                  </a:cubicBezTo>
                  <a:cubicBezTo>
                    <a:pt x="1353" y="1053"/>
                    <a:pt x="1347" y="1027"/>
                    <a:pt x="1339" y="1016"/>
                  </a:cubicBezTo>
                  <a:cubicBezTo>
                    <a:pt x="1365" y="1005"/>
                    <a:pt x="1384" y="986"/>
                    <a:pt x="1401" y="967"/>
                  </a:cubicBezTo>
                  <a:cubicBezTo>
                    <a:pt x="1418" y="948"/>
                    <a:pt x="1505" y="921"/>
                    <a:pt x="1564" y="914"/>
                  </a:cubicBezTo>
                  <a:close/>
                  <a:moveTo>
                    <a:pt x="1358" y="1132"/>
                  </a:moveTo>
                  <a:cubicBezTo>
                    <a:pt x="1357" y="1132"/>
                    <a:pt x="1357" y="1131"/>
                    <a:pt x="1356" y="1131"/>
                  </a:cubicBezTo>
                  <a:cubicBezTo>
                    <a:pt x="1355" y="1130"/>
                    <a:pt x="1354" y="1129"/>
                    <a:pt x="1353" y="1128"/>
                  </a:cubicBezTo>
                  <a:cubicBezTo>
                    <a:pt x="1351" y="1127"/>
                    <a:pt x="1350" y="1126"/>
                    <a:pt x="1349" y="1125"/>
                  </a:cubicBezTo>
                  <a:cubicBezTo>
                    <a:pt x="1348" y="1125"/>
                    <a:pt x="1346" y="1124"/>
                    <a:pt x="1345" y="1123"/>
                  </a:cubicBezTo>
                  <a:cubicBezTo>
                    <a:pt x="1345" y="1123"/>
                    <a:pt x="1344" y="1123"/>
                    <a:pt x="1343" y="1123"/>
                  </a:cubicBezTo>
                  <a:cubicBezTo>
                    <a:pt x="1343" y="1122"/>
                    <a:pt x="1343" y="1122"/>
                    <a:pt x="1342" y="1122"/>
                  </a:cubicBezTo>
                  <a:cubicBezTo>
                    <a:pt x="1342" y="1122"/>
                    <a:pt x="1342" y="1122"/>
                    <a:pt x="1341" y="1122"/>
                  </a:cubicBezTo>
                  <a:cubicBezTo>
                    <a:pt x="1341" y="1122"/>
                    <a:pt x="1340" y="1121"/>
                    <a:pt x="1340" y="1121"/>
                  </a:cubicBezTo>
                  <a:cubicBezTo>
                    <a:pt x="1339" y="1121"/>
                    <a:pt x="1339" y="1121"/>
                    <a:pt x="1338" y="1121"/>
                  </a:cubicBezTo>
                  <a:cubicBezTo>
                    <a:pt x="1338" y="1120"/>
                    <a:pt x="1338" y="1120"/>
                    <a:pt x="1337" y="1120"/>
                  </a:cubicBezTo>
                  <a:cubicBezTo>
                    <a:pt x="1337" y="1120"/>
                    <a:pt x="1337" y="1120"/>
                    <a:pt x="1337" y="1120"/>
                  </a:cubicBezTo>
                  <a:cubicBezTo>
                    <a:pt x="1336" y="1120"/>
                    <a:pt x="1336" y="1120"/>
                    <a:pt x="1336" y="1120"/>
                  </a:cubicBezTo>
                  <a:cubicBezTo>
                    <a:pt x="1338" y="1119"/>
                    <a:pt x="1339" y="1118"/>
                    <a:pt x="1341" y="1116"/>
                  </a:cubicBezTo>
                  <a:cubicBezTo>
                    <a:pt x="1344" y="1114"/>
                    <a:pt x="1348" y="1112"/>
                    <a:pt x="1351" y="1110"/>
                  </a:cubicBezTo>
                  <a:cubicBezTo>
                    <a:pt x="1354" y="1108"/>
                    <a:pt x="1358" y="1106"/>
                    <a:pt x="1361" y="1106"/>
                  </a:cubicBezTo>
                  <a:cubicBezTo>
                    <a:pt x="1365" y="1105"/>
                    <a:pt x="1368" y="1105"/>
                    <a:pt x="1372" y="1106"/>
                  </a:cubicBezTo>
                  <a:cubicBezTo>
                    <a:pt x="1376" y="1106"/>
                    <a:pt x="1379" y="1107"/>
                    <a:pt x="1382" y="1108"/>
                  </a:cubicBezTo>
                  <a:cubicBezTo>
                    <a:pt x="1389" y="1110"/>
                    <a:pt x="1395" y="1112"/>
                    <a:pt x="1400" y="1115"/>
                  </a:cubicBezTo>
                  <a:cubicBezTo>
                    <a:pt x="1402" y="1116"/>
                    <a:pt x="1403" y="1116"/>
                    <a:pt x="1404" y="1117"/>
                  </a:cubicBezTo>
                  <a:cubicBezTo>
                    <a:pt x="1405" y="1118"/>
                    <a:pt x="1406" y="1118"/>
                    <a:pt x="1407" y="1118"/>
                  </a:cubicBezTo>
                  <a:cubicBezTo>
                    <a:pt x="1401" y="1125"/>
                    <a:pt x="1396" y="1131"/>
                    <a:pt x="1392" y="1137"/>
                  </a:cubicBezTo>
                  <a:cubicBezTo>
                    <a:pt x="1389" y="1143"/>
                    <a:pt x="1383" y="1151"/>
                    <a:pt x="1380" y="1158"/>
                  </a:cubicBezTo>
                  <a:cubicBezTo>
                    <a:pt x="1379" y="1158"/>
                    <a:pt x="1379" y="1158"/>
                    <a:pt x="1379" y="1158"/>
                  </a:cubicBezTo>
                  <a:cubicBezTo>
                    <a:pt x="1375" y="1146"/>
                    <a:pt x="1377" y="1125"/>
                    <a:pt x="1358" y="1133"/>
                  </a:cubicBezTo>
                  <a:cubicBezTo>
                    <a:pt x="1358" y="1133"/>
                    <a:pt x="1358" y="1132"/>
                    <a:pt x="1358" y="1132"/>
                  </a:cubicBezTo>
                  <a:cubicBezTo>
                    <a:pt x="1358" y="1132"/>
                    <a:pt x="1358" y="1131"/>
                    <a:pt x="1359" y="1131"/>
                  </a:cubicBezTo>
                  <a:lnTo>
                    <a:pt x="1358" y="1132"/>
                  </a:lnTo>
                  <a:close/>
                  <a:moveTo>
                    <a:pt x="1464" y="1076"/>
                  </a:moveTo>
                  <a:cubicBezTo>
                    <a:pt x="1464" y="1076"/>
                    <a:pt x="1464" y="1076"/>
                    <a:pt x="1464" y="1076"/>
                  </a:cubicBezTo>
                  <a:cubicBezTo>
                    <a:pt x="1464" y="1076"/>
                    <a:pt x="1464" y="1076"/>
                    <a:pt x="1465" y="1076"/>
                  </a:cubicBezTo>
                  <a:cubicBezTo>
                    <a:pt x="1464" y="1076"/>
                    <a:pt x="1464" y="1076"/>
                    <a:pt x="1464" y="1076"/>
                  </a:cubicBezTo>
                  <a:cubicBezTo>
                    <a:pt x="1464" y="1076"/>
                    <a:pt x="1464" y="1076"/>
                    <a:pt x="1464" y="1076"/>
                  </a:cubicBezTo>
                  <a:close/>
                  <a:moveTo>
                    <a:pt x="1452" y="1082"/>
                  </a:moveTo>
                  <a:cubicBezTo>
                    <a:pt x="1452" y="1082"/>
                    <a:pt x="1452" y="1082"/>
                    <a:pt x="1452" y="1082"/>
                  </a:cubicBezTo>
                  <a:cubicBezTo>
                    <a:pt x="1452" y="1080"/>
                    <a:pt x="1452" y="1079"/>
                    <a:pt x="1452" y="1078"/>
                  </a:cubicBezTo>
                  <a:cubicBezTo>
                    <a:pt x="1452" y="1077"/>
                    <a:pt x="1452" y="1076"/>
                    <a:pt x="1452" y="1074"/>
                  </a:cubicBezTo>
                  <a:cubicBezTo>
                    <a:pt x="1452" y="1074"/>
                    <a:pt x="1453" y="1074"/>
                    <a:pt x="1454" y="1074"/>
                  </a:cubicBezTo>
                  <a:cubicBezTo>
                    <a:pt x="1454" y="1075"/>
                    <a:pt x="1455" y="1075"/>
                    <a:pt x="1456" y="1075"/>
                  </a:cubicBezTo>
                  <a:cubicBezTo>
                    <a:pt x="1457" y="1075"/>
                    <a:pt x="1457" y="1075"/>
                    <a:pt x="1458" y="1075"/>
                  </a:cubicBezTo>
                  <a:cubicBezTo>
                    <a:pt x="1458" y="1075"/>
                    <a:pt x="1458" y="1075"/>
                    <a:pt x="1458" y="1075"/>
                  </a:cubicBezTo>
                  <a:cubicBezTo>
                    <a:pt x="1458" y="1075"/>
                    <a:pt x="1459" y="1076"/>
                    <a:pt x="1459" y="1076"/>
                  </a:cubicBezTo>
                  <a:cubicBezTo>
                    <a:pt x="1459" y="1076"/>
                    <a:pt x="1459" y="1076"/>
                    <a:pt x="1459" y="1076"/>
                  </a:cubicBezTo>
                  <a:cubicBezTo>
                    <a:pt x="1460" y="1076"/>
                    <a:pt x="1460" y="1076"/>
                    <a:pt x="1460" y="1076"/>
                  </a:cubicBezTo>
                  <a:cubicBezTo>
                    <a:pt x="1460" y="1076"/>
                    <a:pt x="1460" y="1076"/>
                    <a:pt x="1461" y="1076"/>
                  </a:cubicBezTo>
                  <a:cubicBezTo>
                    <a:pt x="1462" y="1076"/>
                    <a:pt x="1462" y="1076"/>
                    <a:pt x="1463" y="1077"/>
                  </a:cubicBezTo>
                  <a:cubicBezTo>
                    <a:pt x="1463" y="1077"/>
                    <a:pt x="1463" y="1077"/>
                    <a:pt x="1463" y="1077"/>
                  </a:cubicBezTo>
                  <a:cubicBezTo>
                    <a:pt x="1460" y="1078"/>
                    <a:pt x="1456" y="1080"/>
                    <a:pt x="1452" y="1082"/>
                  </a:cubicBezTo>
                  <a:close/>
                  <a:moveTo>
                    <a:pt x="1450" y="1078"/>
                  </a:moveTo>
                  <a:cubicBezTo>
                    <a:pt x="1450" y="1079"/>
                    <a:pt x="1450" y="1080"/>
                    <a:pt x="1450" y="1082"/>
                  </a:cubicBezTo>
                  <a:cubicBezTo>
                    <a:pt x="1450" y="1082"/>
                    <a:pt x="1450" y="1083"/>
                    <a:pt x="1450" y="1084"/>
                  </a:cubicBezTo>
                  <a:cubicBezTo>
                    <a:pt x="1450" y="1084"/>
                    <a:pt x="1450" y="1084"/>
                    <a:pt x="1450" y="1084"/>
                  </a:cubicBezTo>
                  <a:cubicBezTo>
                    <a:pt x="1435" y="1092"/>
                    <a:pt x="1421" y="1104"/>
                    <a:pt x="1409" y="1116"/>
                  </a:cubicBezTo>
                  <a:cubicBezTo>
                    <a:pt x="1408" y="1115"/>
                    <a:pt x="1407" y="1115"/>
                    <a:pt x="1406" y="1114"/>
                  </a:cubicBezTo>
                  <a:cubicBezTo>
                    <a:pt x="1405" y="1113"/>
                    <a:pt x="1403" y="1113"/>
                    <a:pt x="1402" y="1112"/>
                  </a:cubicBezTo>
                  <a:cubicBezTo>
                    <a:pt x="1400" y="1111"/>
                    <a:pt x="1397" y="1110"/>
                    <a:pt x="1395" y="1109"/>
                  </a:cubicBezTo>
                  <a:cubicBezTo>
                    <a:pt x="1395" y="1109"/>
                    <a:pt x="1396" y="1109"/>
                    <a:pt x="1396" y="1109"/>
                  </a:cubicBezTo>
                  <a:cubicBezTo>
                    <a:pt x="1397" y="1109"/>
                    <a:pt x="1398" y="1108"/>
                    <a:pt x="1400" y="1108"/>
                  </a:cubicBezTo>
                  <a:cubicBezTo>
                    <a:pt x="1401" y="1108"/>
                    <a:pt x="1402" y="1107"/>
                    <a:pt x="1403" y="1107"/>
                  </a:cubicBezTo>
                  <a:cubicBezTo>
                    <a:pt x="1403" y="1107"/>
                    <a:pt x="1404" y="1107"/>
                    <a:pt x="1404" y="1106"/>
                  </a:cubicBezTo>
                  <a:cubicBezTo>
                    <a:pt x="1404" y="1106"/>
                    <a:pt x="1405" y="1106"/>
                    <a:pt x="1405" y="1106"/>
                  </a:cubicBezTo>
                  <a:cubicBezTo>
                    <a:pt x="1407" y="1105"/>
                    <a:pt x="1409" y="1103"/>
                    <a:pt x="1411" y="1102"/>
                  </a:cubicBezTo>
                  <a:cubicBezTo>
                    <a:pt x="1413" y="1101"/>
                    <a:pt x="1415" y="1099"/>
                    <a:pt x="1417" y="1098"/>
                  </a:cubicBezTo>
                  <a:cubicBezTo>
                    <a:pt x="1421" y="1095"/>
                    <a:pt x="1425" y="1091"/>
                    <a:pt x="1429" y="1088"/>
                  </a:cubicBezTo>
                  <a:cubicBezTo>
                    <a:pt x="1431" y="1086"/>
                    <a:pt x="1433" y="1085"/>
                    <a:pt x="1435" y="1083"/>
                  </a:cubicBezTo>
                  <a:cubicBezTo>
                    <a:pt x="1437" y="1081"/>
                    <a:pt x="1440" y="1080"/>
                    <a:pt x="1442" y="1078"/>
                  </a:cubicBezTo>
                  <a:cubicBezTo>
                    <a:pt x="1442" y="1078"/>
                    <a:pt x="1443" y="1077"/>
                    <a:pt x="1444" y="1076"/>
                  </a:cubicBezTo>
                  <a:cubicBezTo>
                    <a:pt x="1445" y="1076"/>
                    <a:pt x="1447" y="1075"/>
                    <a:pt x="1447" y="1075"/>
                  </a:cubicBezTo>
                  <a:cubicBezTo>
                    <a:pt x="1448" y="1075"/>
                    <a:pt x="1448" y="1075"/>
                    <a:pt x="1448" y="1075"/>
                  </a:cubicBezTo>
                  <a:cubicBezTo>
                    <a:pt x="1449" y="1075"/>
                    <a:pt x="1449" y="1075"/>
                    <a:pt x="1449" y="1075"/>
                  </a:cubicBezTo>
                  <a:cubicBezTo>
                    <a:pt x="1449" y="1075"/>
                    <a:pt x="1449" y="1075"/>
                    <a:pt x="1450" y="1074"/>
                  </a:cubicBezTo>
                  <a:cubicBezTo>
                    <a:pt x="1450" y="1076"/>
                    <a:pt x="1450" y="1077"/>
                    <a:pt x="1450" y="1078"/>
                  </a:cubicBezTo>
                  <a:close/>
                  <a:moveTo>
                    <a:pt x="1247" y="1138"/>
                  </a:moveTo>
                  <a:cubicBezTo>
                    <a:pt x="1226" y="1128"/>
                    <a:pt x="1198" y="1126"/>
                    <a:pt x="1210" y="1089"/>
                  </a:cubicBezTo>
                  <a:cubicBezTo>
                    <a:pt x="1222" y="1048"/>
                    <a:pt x="1249" y="1030"/>
                    <a:pt x="1283" y="1029"/>
                  </a:cubicBezTo>
                  <a:cubicBezTo>
                    <a:pt x="1305" y="1028"/>
                    <a:pt x="1323" y="1023"/>
                    <a:pt x="1338" y="1017"/>
                  </a:cubicBezTo>
                  <a:cubicBezTo>
                    <a:pt x="1338" y="1024"/>
                    <a:pt x="1338" y="1027"/>
                    <a:pt x="1335" y="1034"/>
                  </a:cubicBezTo>
                  <a:cubicBezTo>
                    <a:pt x="1332" y="1039"/>
                    <a:pt x="1324" y="1047"/>
                    <a:pt x="1333" y="1051"/>
                  </a:cubicBezTo>
                  <a:cubicBezTo>
                    <a:pt x="1332" y="1052"/>
                    <a:pt x="1332" y="1052"/>
                    <a:pt x="1332" y="1052"/>
                  </a:cubicBezTo>
                  <a:cubicBezTo>
                    <a:pt x="1332" y="1053"/>
                    <a:pt x="1332" y="1055"/>
                    <a:pt x="1332" y="1057"/>
                  </a:cubicBezTo>
                  <a:cubicBezTo>
                    <a:pt x="1332" y="1057"/>
                    <a:pt x="1332" y="1057"/>
                    <a:pt x="1332" y="1057"/>
                  </a:cubicBezTo>
                  <a:cubicBezTo>
                    <a:pt x="1332" y="1057"/>
                    <a:pt x="1332" y="1057"/>
                    <a:pt x="1331" y="1057"/>
                  </a:cubicBezTo>
                  <a:cubicBezTo>
                    <a:pt x="1331" y="1058"/>
                    <a:pt x="1330" y="1059"/>
                    <a:pt x="1330" y="1060"/>
                  </a:cubicBezTo>
                  <a:cubicBezTo>
                    <a:pt x="1329" y="1061"/>
                    <a:pt x="1328" y="1062"/>
                    <a:pt x="1328" y="1063"/>
                  </a:cubicBezTo>
                  <a:cubicBezTo>
                    <a:pt x="1327" y="1064"/>
                    <a:pt x="1327" y="1065"/>
                    <a:pt x="1326" y="1066"/>
                  </a:cubicBezTo>
                  <a:cubicBezTo>
                    <a:pt x="1325" y="1066"/>
                    <a:pt x="1325" y="1067"/>
                    <a:pt x="1324" y="1068"/>
                  </a:cubicBezTo>
                  <a:cubicBezTo>
                    <a:pt x="1324" y="1068"/>
                    <a:pt x="1324" y="1068"/>
                    <a:pt x="1324" y="1068"/>
                  </a:cubicBezTo>
                  <a:cubicBezTo>
                    <a:pt x="1324" y="1068"/>
                    <a:pt x="1324" y="1069"/>
                    <a:pt x="1323" y="1069"/>
                  </a:cubicBezTo>
                  <a:cubicBezTo>
                    <a:pt x="1323" y="1069"/>
                    <a:pt x="1323" y="1069"/>
                    <a:pt x="1323" y="1069"/>
                  </a:cubicBezTo>
                  <a:cubicBezTo>
                    <a:pt x="1323" y="1070"/>
                    <a:pt x="1323" y="1070"/>
                    <a:pt x="1322" y="1070"/>
                  </a:cubicBezTo>
                  <a:cubicBezTo>
                    <a:pt x="1322" y="1070"/>
                    <a:pt x="1320" y="1071"/>
                    <a:pt x="1319" y="1072"/>
                  </a:cubicBezTo>
                  <a:cubicBezTo>
                    <a:pt x="1319" y="1072"/>
                    <a:pt x="1318" y="1073"/>
                    <a:pt x="1317" y="1073"/>
                  </a:cubicBezTo>
                  <a:cubicBezTo>
                    <a:pt x="1317" y="1073"/>
                    <a:pt x="1317" y="1073"/>
                    <a:pt x="1316" y="1074"/>
                  </a:cubicBezTo>
                  <a:cubicBezTo>
                    <a:pt x="1316" y="1074"/>
                    <a:pt x="1316" y="1074"/>
                    <a:pt x="1315" y="1075"/>
                  </a:cubicBezTo>
                  <a:cubicBezTo>
                    <a:pt x="1313" y="1077"/>
                    <a:pt x="1310" y="1080"/>
                    <a:pt x="1307" y="1083"/>
                  </a:cubicBezTo>
                  <a:cubicBezTo>
                    <a:pt x="1307" y="1083"/>
                    <a:pt x="1307" y="1083"/>
                    <a:pt x="1307" y="1083"/>
                  </a:cubicBezTo>
                  <a:cubicBezTo>
                    <a:pt x="1307" y="1083"/>
                    <a:pt x="1307" y="1082"/>
                    <a:pt x="1307" y="1082"/>
                  </a:cubicBezTo>
                  <a:cubicBezTo>
                    <a:pt x="1307" y="1082"/>
                    <a:pt x="1307" y="1082"/>
                    <a:pt x="1307" y="1081"/>
                  </a:cubicBezTo>
                  <a:cubicBezTo>
                    <a:pt x="1307" y="1081"/>
                    <a:pt x="1307" y="1081"/>
                    <a:pt x="1306" y="1081"/>
                  </a:cubicBezTo>
                  <a:cubicBezTo>
                    <a:pt x="1306" y="1078"/>
                    <a:pt x="1304" y="1076"/>
                    <a:pt x="1303" y="1074"/>
                  </a:cubicBezTo>
                  <a:cubicBezTo>
                    <a:pt x="1302" y="1071"/>
                    <a:pt x="1300" y="1069"/>
                    <a:pt x="1299" y="1067"/>
                  </a:cubicBezTo>
                  <a:cubicBezTo>
                    <a:pt x="1300" y="1067"/>
                    <a:pt x="1300" y="1067"/>
                    <a:pt x="1300" y="1067"/>
                  </a:cubicBezTo>
                  <a:cubicBezTo>
                    <a:pt x="1301" y="1065"/>
                    <a:pt x="1301" y="1065"/>
                    <a:pt x="1301" y="1065"/>
                  </a:cubicBezTo>
                  <a:cubicBezTo>
                    <a:pt x="1309" y="1056"/>
                    <a:pt x="1306" y="1043"/>
                    <a:pt x="1295" y="1038"/>
                  </a:cubicBezTo>
                  <a:cubicBezTo>
                    <a:pt x="1293" y="1048"/>
                    <a:pt x="1284" y="1062"/>
                    <a:pt x="1297" y="1066"/>
                  </a:cubicBezTo>
                  <a:cubicBezTo>
                    <a:pt x="1297" y="1067"/>
                    <a:pt x="1297" y="1067"/>
                    <a:pt x="1297" y="1067"/>
                  </a:cubicBezTo>
                  <a:cubicBezTo>
                    <a:pt x="1298" y="1070"/>
                    <a:pt x="1300" y="1072"/>
                    <a:pt x="1301" y="1074"/>
                  </a:cubicBezTo>
                  <a:cubicBezTo>
                    <a:pt x="1303" y="1077"/>
                    <a:pt x="1304" y="1079"/>
                    <a:pt x="1305" y="1081"/>
                  </a:cubicBezTo>
                  <a:cubicBezTo>
                    <a:pt x="1305" y="1081"/>
                    <a:pt x="1305" y="1082"/>
                    <a:pt x="1305" y="1082"/>
                  </a:cubicBezTo>
                  <a:cubicBezTo>
                    <a:pt x="1305" y="1082"/>
                    <a:pt x="1305" y="1082"/>
                    <a:pt x="1305" y="1083"/>
                  </a:cubicBezTo>
                  <a:cubicBezTo>
                    <a:pt x="1305" y="1083"/>
                    <a:pt x="1305" y="1083"/>
                    <a:pt x="1305" y="1083"/>
                  </a:cubicBezTo>
                  <a:cubicBezTo>
                    <a:pt x="1305" y="1083"/>
                    <a:pt x="1305" y="1084"/>
                    <a:pt x="1305" y="1084"/>
                  </a:cubicBezTo>
                  <a:cubicBezTo>
                    <a:pt x="1306" y="1084"/>
                    <a:pt x="1306" y="1084"/>
                    <a:pt x="1306" y="1085"/>
                  </a:cubicBezTo>
                  <a:cubicBezTo>
                    <a:pt x="1305" y="1086"/>
                    <a:pt x="1304" y="1088"/>
                    <a:pt x="1303" y="1089"/>
                  </a:cubicBezTo>
                  <a:cubicBezTo>
                    <a:pt x="1302" y="1091"/>
                    <a:pt x="1300" y="1093"/>
                    <a:pt x="1299" y="1096"/>
                  </a:cubicBezTo>
                  <a:cubicBezTo>
                    <a:pt x="1298" y="1098"/>
                    <a:pt x="1297" y="1100"/>
                    <a:pt x="1296" y="1102"/>
                  </a:cubicBezTo>
                  <a:cubicBezTo>
                    <a:pt x="1296" y="1103"/>
                    <a:pt x="1296" y="1104"/>
                    <a:pt x="1295" y="1105"/>
                  </a:cubicBezTo>
                  <a:cubicBezTo>
                    <a:pt x="1295" y="1106"/>
                    <a:pt x="1294" y="1106"/>
                    <a:pt x="1294" y="1107"/>
                  </a:cubicBezTo>
                  <a:cubicBezTo>
                    <a:pt x="1294" y="1107"/>
                    <a:pt x="1294" y="1108"/>
                    <a:pt x="1293" y="1108"/>
                  </a:cubicBezTo>
                  <a:cubicBezTo>
                    <a:pt x="1291" y="1112"/>
                    <a:pt x="1289" y="1115"/>
                    <a:pt x="1286" y="1118"/>
                  </a:cubicBezTo>
                  <a:cubicBezTo>
                    <a:pt x="1286" y="1118"/>
                    <a:pt x="1286" y="1118"/>
                    <a:pt x="1286" y="1118"/>
                  </a:cubicBezTo>
                  <a:cubicBezTo>
                    <a:pt x="1285" y="1119"/>
                    <a:pt x="1285" y="1119"/>
                    <a:pt x="1285" y="1119"/>
                  </a:cubicBezTo>
                  <a:cubicBezTo>
                    <a:pt x="1284" y="1120"/>
                    <a:pt x="1284" y="1120"/>
                    <a:pt x="1283" y="1121"/>
                  </a:cubicBezTo>
                  <a:cubicBezTo>
                    <a:pt x="1282" y="1122"/>
                    <a:pt x="1281" y="1122"/>
                    <a:pt x="1280" y="1123"/>
                  </a:cubicBezTo>
                  <a:cubicBezTo>
                    <a:pt x="1279" y="1123"/>
                    <a:pt x="1279" y="1124"/>
                    <a:pt x="1278" y="1124"/>
                  </a:cubicBezTo>
                  <a:cubicBezTo>
                    <a:pt x="1278" y="1124"/>
                    <a:pt x="1278" y="1124"/>
                    <a:pt x="1278" y="1124"/>
                  </a:cubicBezTo>
                  <a:cubicBezTo>
                    <a:pt x="1278" y="1124"/>
                    <a:pt x="1278" y="1124"/>
                    <a:pt x="1278" y="1124"/>
                  </a:cubicBezTo>
                  <a:cubicBezTo>
                    <a:pt x="1278" y="1124"/>
                    <a:pt x="1278" y="1124"/>
                    <a:pt x="1278" y="1124"/>
                  </a:cubicBezTo>
                  <a:cubicBezTo>
                    <a:pt x="1277" y="1124"/>
                    <a:pt x="1277" y="1124"/>
                    <a:pt x="1277" y="1124"/>
                  </a:cubicBezTo>
                  <a:cubicBezTo>
                    <a:pt x="1276" y="1125"/>
                    <a:pt x="1276" y="1125"/>
                    <a:pt x="1276" y="1125"/>
                  </a:cubicBezTo>
                  <a:cubicBezTo>
                    <a:pt x="1275" y="1125"/>
                    <a:pt x="1274" y="1125"/>
                    <a:pt x="1273" y="1126"/>
                  </a:cubicBezTo>
                  <a:cubicBezTo>
                    <a:pt x="1272" y="1126"/>
                    <a:pt x="1271" y="1127"/>
                    <a:pt x="1270" y="1127"/>
                  </a:cubicBezTo>
                  <a:cubicBezTo>
                    <a:pt x="1263" y="1130"/>
                    <a:pt x="1257" y="1133"/>
                    <a:pt x="1250" y="1136"/>
                  </a:cubicBezTo>
                  <a:cubicBezTo>
                    <a:pt x="1249" y="1137"/>
                    <a:pt x="1248" y="1137"/>
                    <a:pt x="1247" y="1138"/>
                  </a:cubicBezTo>
                  <a:close/>
                  <a:moveTo>
                    <a:pt x="1077" y="746"/>
                  </a:moveTo>
                  <a:cubicBezTo>
                    <a:pt x="1076" y="741"/>
                    <a:pt x="1073" y="736"/>
                    <a:pt x="1071" y="731"/>
                  </a:cubicBezTo>
                  <a:cubicBezTo>
                    <a:pt x="1068" y="723"/>
                    <a:pt x="1064" y="715"/>
                    <a:pt x="1061" y="707"/>
                  </a:cubicBezTo>
                  <a:cubicBezTo>
                    <a:pt x="1061" y="707"/>
                    <a:pt x="1062" y="707"/>
                    <a:pt x="1062" y="706"/>
                  </a:cubicBezTo>
                  <a:cubicBezTo>
                    <a:pt x="1062" y="705"/>
                    <a:pt x="1062" y="705"/>
                    <a:pt x="1062" y="705"/>
                  </a:cubicBezTo>
                  <a:cubicBezTo>
                    <a:pt x="1062" y="704"/>
                    <a:pt x="1062" y="704"/>
                    <a:pt x="1062" y="703"/>
                  </a:cubicBezTo>
                  <a:cubicBezTo>
                    <a:pt x="1062" y="703"/>
                    <a:pt x="1062" y="702"/>
                    <a:pt x="1063" y="702"/>
                  </a:cubicBezTo>
                  <a:cubicBezTo>
                    <a:pt x="1063" y="702"/>
                    <a:pt x="1063" y="702"/>
                    <a:pt x="1063" y="702"/>
                  </a:cubicBezTo>
                  <a:cubicBezTo>
                    <a:pt x="1082" y="702"/>
                    <a:pt x="1100" y="705"/>
                    <a:pt x="1112" y="714"/>
                  </a:cubicBezTo>
                  <a:cubicBezTo>
                    <a:pt x="1117" y="717"/>
                    <a:pt x="1120" y="721"/>
                    <a:pt x="1122" y="726"/>
                  </a:cubicBezTo>
                  <a:cubicBezTo>
                    <a:pt x="1118" y="728"/>
                    <a:pt x="1113" y="732"/>
                    <a:pt x="1108" y="736"/>
                  </a:cubicBezTo>
                  <a:cubicBezTo>
                    <a:pt x="1113" y="737"/>
                    <a:pt x="1117" y="739"/>
                    <a:pt x="1121" y="741"/>
                  </a:cubicBezTo>
                  <a:cubicBezTo>
                    <a:pt x="1121" y="742"/>
                    <a:pt x="1120" y="742"/>
                    <a:pt x="1120" y="742"/>
                  </a:cubicBezTo>
                  <a:cubicBezTo>
                    <a:pt x="1120" y="743"/>
                    <a:pt x="1119" y="744"/>
                    <a:pt x="1119" y="744"/>
                  </a:cubicBezTo>
                  <a:cubicBezTo>
                    <a:pt x="1118" y="745"/>
                    <a:pt x="1118" y="745"/>
                    <a:pt x="1118" y="745"/>
                  </a:cubicBezTo>
                  <a:cubicBezTo>
                    <a:pt x="1118" y="745"/>
                    <a:pt x="1118" y="744"/>
                    <a:pt x="1119" y="744"/>
                  </a:cubicBezTo>
                  <a:cubicBezTo>
                    <a:pt x="1119" y="742"/>
                    <a:pt x="1120" y="741"/>
                    <a:pt x="1120" y="741"/>
                  </a:cubicBezTo>
                  <a:cubicBezTo>
                    <a:pt x="1120" y="741"/>
                    <a:pt x="1119" y="742"/>
                    <a:pt x="1118" y="743"/>
                  </a:cubicBezTo>
                  <a:cubicBezTo>
                    <a:pt x="1117" y="744"/>
                    <a:pt x="1117" y="745"/>
                    <a:pt x="1116" y="746"/>
                  </a:cubicBezTo>
                  <a:cubicBezTo>
                    <a:pt x="1115" y="746"/>
                    <a:pt x="1115" y="747"/>
                    <a:pt x="1115" y="747"/>
                  </a:cubicBezTo>
                  <a:cubicBezTo>
                    <a:pt x="1114" y="747"/>
                    <a:pt x="1114" y="748"/>
                    <a:pt x="1114" y="748"/>
                  </a:cubicBezTo>
                  <a:cubicBezTo>
                    <a:pt x="1114" y="748"/>
                    <a:pt x="1114" y="749"/>
                    <a:pt x="1113" y="749"/>
                  </a:cubicBezTo>
                  <a:cubicBezTo>
                    <a:pt x="1113" y="750"/>
                    <a:pt x="1112" y="752"/>
                    <a:pt x="1111" y="753"/>
                  </a:cubicBezTo>
                  <a:cubicBezTo>
                    <a:pt x="1110" y="755"/>
                    <a:pt x="1109" y="756"/>
                    <a:pt x="1108" y="758"/>
                  </a:cubicBezTo>
                  <a:cubicBezTo>
                    <a:pt x="1106" y="761"/>
                    <a:pt x="1104" y="764"/>
                    <a:pt x="1103" y="768"/>
                  </a:cubicBezTo>
                  <a:cubicBezTo>
                    <a:pt x="1101" y="771"/>
                    <a:pt x="1099" y="775"/>
                    <a:pt x="1097" y="778"/>
                  </a:cubicBezTo>
                  <a:cubicBezTo>
                    <a:pt x="1097" y="778"/>
                    <a:pt x="1097" y="779"/>
                    <a:pt x="1097" y="779"/>
                  </a:cubicBezTo>
                  <a:cubicBezTo>
                    <a:pt x="1097" y="779"/>
                    <a:pt x="1097" y="779"/>
                    <a:pt x="1097" y="778"/>
                  </a:cubicBezTo>
                  <a:cubicBezTo>
                    <a:pt x="1097" y="778"/>
                    <a:pt x="1096" y="777"/>
                    <a:pt x="1096" y="776"/>
                  </a:cubicBezTo>
                  <a:cubicBezTo>
                    <a:pt x="1095" y="774"/>
                    <a:pt x="1095" y="772"/>
                    <a:pt x="1094" y="771"/>
                  </a:cubicBezTo>
                  <a:cubicBezTo>
                    <a:pt x="1094" y="770"/>
                    <a:pt x="1093" y="769"/>
                    <a:pt x="1093" y="769"/>
                  </a:cubicBezTo>
                  <a:cubicBezTo>
                    <a:pt x="1093" y="768"/>
                    <a:pt x="1093" y="767"/>
                    <a:pt x="1092" y="766"/>
                  </a:cubicBezTo>
                  <a:cubicBezTo>
                    <a:pt x="1091" y="763"/>
                    <a:pt x="1091" y="761"/>
                    <a:pt x="1090" y="759"/>
                  </a:cubicBezTo>
                  <a:cubicBezTo>
                    <a:pt x="1090" y="757"/>
                    <a:pt x="1090" y="755"/>
                    <a:pt x="1090" y="754"/>
                  </a:cubicBezTo>
                  <a:cubicBezTo>
                    <a:pt x="1089" y="753"/>
                    <a:pt x="1089" y="752"/>
                    <a:pt x="1089" y="752"/>
                  </a:cubicBezTo>
                  <a:cubicBezTo>
                    <a:pt x="1089" y="752"/>
                    <a:pt x="1089" y="753"/>
                    <a:pt x="1089" y="754"/>
                  </a:cubicBezTo>
                  <a:cubicBezTo>
                    <a:pt x="1089" y="755"/>
                    <a:pt x="1089" y="757"/>
                    <a:pt x="1089" y="759"/>
                  </a:cubicBezTo>
                  <a:cubicBezTo>
                    <a:pt x="1089" y="761"/>
                    <a:pt x="1090" y="764"/>
                    <a:pt x="1090" y="767"/>
                  </a:cubicBezTo>
                  <a:cubicBezTo>
                    <a:pt x="1090" y="768"/>
                    <a:pt x="1090" y="768"/>
                    <a:pt x="1090" y="769"/>
                  </a:cubicBezTo>
                  <a:cubicBezTo>
                    <a:pt x="1091" y="770"/>
                    <a:pt x="1091" y="770"/>
                    <a:pt x="1091" y="770"/>
                  </a:cubicBezTo>
                  <a:cubicBezTo>
                    <a:pt x="1090" y="770"/>
                    <a:pt x="1089" y="769"/>
                    <a:pt x="1089" y="768"/>
                  </a:cubicBezTo>
                  <a:cubicBezTo>
                    <a:pt x="1088" y="767"/>
                    <a:pt x="1087" y="767"/>
                    <a:pt x="1086" y="766"/>
                  </a:cubicBezTo>
                  <a:cubicBezTo>
                    <a:pt x="1086" y="765"/>
                    <a:pt x="1085" y="764"/>
                    <a:pt x="1084" y="763"/>
                  </a:cubicBezTo>
                  <a:cubicBezTo>
                    <a:pt x="1084" y="763"/>
                    <a:pt x="1084" y="763"/>
                    <a:pt x="1084" y="763"/>
                  </a:cubicBezTo>
                  <a:cubicBezTo>
                    <a:pt x="1083" y="762"/>
                    <a:pt x="1083" y="761"/>
                    <a:pt x="1083" y="761"/>
                  </a:cubicBezTo>
                  <a:cubicBezTo>
                    <a:pt x="1083" y="760"/>
                    <a:pt x="1082" y="759"/>
                    <a:pt x="1082" y="759"/>
                  </a:cubicBezTo>
                  <a:cubicBezTo>
                    <a:pt x="1082" y="756"/>
                    <a:pt x="1081" y="754"/>
                    <a:pt x="1080" y="753"/>
                  </a:cubicBezTo>
                  <a:cubicBezTo>
                    <a:pt x="1079" y="750"/>
                    <a:pt x="1078" y="748"/>
                    <a:pt x="1077" y="746"/>
                  </a:cubicBezTo>
                  <a:close/>
                  <a:moveTo>
                    <a:pt x="1023" y="704"/>
                  </a:moveTo>
                  <a:cubicBezTo>
                    <a:pt x="1024" y="704"/>
                    <a:pt x="1024" y="705"/>
                    <a:pt x="1024" y="705"/>
                  </a:cubicBezTo>
                  <a:cubicBezTo>
                    <a:pt x="1024" y="705"/>
                    <a:pt x="1024" y="705"/>
                    <a:pt x="1024" y="706"/>
                  </a:cubicBezTo>
                  <a:cubicBezTo>
                    <a:pt x="1024" y="706"/>
                    <a:pt x="1024" y="707"/>
                    <a:pt x="1024" y="707"/>
                  </a:cubicBezTo>
                  <a:cubicBezTo>
                    <a:pt x="1024" y="708"/>
                    <a:pt x="1025" y="709"/>
                    <a:pt x="1025" y="709"/>
                  </a:cubicBezTo>
                  <a:cubicBezTo>
                    <a:pt x="1025" y="710"/>
                    <a:pt x="1025" y="710"/>
                    <a:pt x="1025" y="710"/>
                  </a:cubicBezTo>
                  <a:cubicBezTo>
                    <a:pt x="1025" y="710"/>
                    <a:pt x="1025" y="710"/>
                    <a:pt x="1025" y="710"/>
                  </a:cubicBezTo>
                  <a:cubicBezTo>
                    <a:pt x="1023" y="709"/>
                    <a:pt x="1021" y="707"/>
                    <a:pt x="1019" y="706"/>
                  </a:cubicBezTo>
                  <a:cubicBezTo>
                    <a:pt x="1017" y="705"/>
                    <a:pt x="1016" y="704"/>
                    <a:pt x="1015" y="704"/>
                  </a:cubicBezTo>
                  <a:cubicBezTo>
                    <a:pt x="1018" y="703"/>
                    <a:pt x="1021" y="703"/>
                    <a:pt x="1023" y="703"/>
                  </a:cubicBezTo>
                  <a:cubicBezTo>
                    <a:pt x="1023" y="703"/>
                    <a:pt x="1023" y="704"/>
                    <a:pt x="1023" y="704"/>
                  </a:cubicBezTo>
                  <a:close/>
                  <a:moveTo>
                    <a:pt x="1026" y="705"/>
                  </a:moveTo>
                  <a:cubicBezTo>
                    <a:pt x="1026" y="704"/>
                    <a:pt x="1026" y="704"/>
                    <a:pt x="1026" y="704"/>
                  </a:cubicBezTo>
                  <a:cubicBezTo>
                    <a:pt x="1026" y="704"/>
                    <a:pt x="1026" y="703"/>
                    <a:pt x="1025" y="703"/>
                  </a:cubicBezTo>
                  <a:cubicBezTo>
                    <a:pt x="1035" y="702"/>
                    <a:pt x="1045" y="702"/>
                    <a:pt x="1055" y="702"/>
                  </a:cubicBezTo>
                  <a:cubicBezTo>
                    <a:pt x="1055" y="702"/>
                    <a:pt x="1055" y="702"/>
                    <a:pt x="1055" y="702"/>
                  </a:cubicBezTo>
                  <a:cubicBezTo>
                    <a:pt x="1059" y="713"/>
                    <a:pt x="1063" y="723"/>
                    <a:pt x="1068" y="733"/>
                  </a:cubicBezTo>
                  <a:cubicBezTo>
                    <a:pt x="1069" y="736"/>
                    <a:pt x="1070" y="738"/>
                    <a:pt x="1071" y="741"/>
                  </a:cubicBezTo>
                  <a:cubicBezTo>
                    <a:pt x="1071" y="741"/>
                    <a:pt x="1071" y="741"/>
                    <a:pt x="1071" y="741"/>
                  </a:cubicBezTo>
                  <a:cubicBezTo>
                    <a:pt x="1070" y="740"/>
                    <a:pt x="1070" y="740"/>
                    <a:pt x="1069" y="739"/>
                  </a:cubicBezTo>
                  <a:cubicBezTo>
                    <a:pt x="1069" y="739"/>
                    <a:pt x="1068" y="738"/>
                    <a:pt x="1068" y="738"/>
                  </a:cubicBezTo>
                  <a:cubicBezTo>
                    <a:pt x="1067" y="737"/>
                    <a:pt x="1066" y="737"/>
                    <a:pt x="1066" y="736"/>
                  </a:cubicBezTo>
                  <a:cubicBezTo>
                    <a:pt x="1065" y="736"/>
                    <a:pt x="1065" y="735"/>
                    <a:pt x="1064" y="735"/>
                  </a:cubicBezTo>
                  <a:cubicBezTo>
                    <a:pt x="1064" y="735"/>
                    <a:pt x="1064" y="735"/>
                    <a:pt x="1063" y="734"/>
                  </a:cubicBezTo>
                  <a:cubicBezTo>
                    <a:pt x="1062" y="733"/>
                    <a:pt x="1060" y="732"/>
                    <a:pt x="1058" y="731"/>
                  </a:cubicBezTo>
                  <a:cubicBezTo>
                    <a:pt x="1056" y="729"/>
                    <a:pt x="1054" y="728"/>
                    <a:pt x="1052" y="727"/>
                  </a:cubicBezTo>
                  <a:cubicBezTo>
                    <a:pt x="1047" y="724"/>
                    <a:pt x="1043" y="721"/>
                    <a:pt x="1038" y="718"/>
                  </a:cubicBezTo>
                  <a:cubicBezTo>
                    <a:pt x="1034" y="716"/>
                    <a:pt x="1030" y="713"/>
                    <a:pt x="1025" y="710"/>
                  </a:cubicBezTo>
                  <a:cubicBezTo>
                    <a:pt x="1025" y="710"/>
                    <a:pt x="1026" y="710"/>
                    <a:pt x="1026" y="709"/>
                  </a:cubicBezTo>
                  <a:cubicBezTo>
                    <a:pt x="1026" y="709"/>
                    <a:pt x="1026" y="708"/>
                    <a:pt x="1026" y="707"/>
                  </a:cubicBezTo>
                  <a:cubicBezTo>
                    <a:pt x="1026" y="706"/>
                    <a:pt x="1026" y="706"/>
                    <a:pt x="1026" y="705"/>
                  </a:cubicBezTo>
                  <a:cubicBezTo>
                    <a:pt x="1026" y="705"/>
                    <a:pt x="1026" y="705"/>
                    <a:pt x="1026" y="705"/>
                  </a:cubicBezTo>
                  <a:close/>
                  <a:moveTo>
                    <a:pt x="1060" y="702"/>
                  </a:moveTo>
                  <a:cubicBezTo>
                    <a:pt x="1060" y="702"/>
                    <a:pt x="1060" y="703"/>
                    <a:pt x="1060" y="703"/>
                  </a:cubicBezTo>
                  <a:cubicBezTo>
                    <a:pt x="1060" y="704"/>
                    <a:pt x="1061" y="704"/>
                    <a:pt x="1061" y="705"/>
                  </a:cubicBezTo>
                  <a:cubicBezTo>
                    <a:pt x="1061" y="705"/>
                    <a:pt x="1061" y="705"/>
                    <a:pt x="1061" y="706"/>
                  </a:cubicBezTo>
                  <a:cubicBezTo>
                    <a:pt x="1061" y="706"/>
                    <a:pt x="1061" y="707"/>
                    <a:pt x="1061" y="707"/>
                  </a:cubicBezTo>
                  <a:cubicBezTo>
                    <a:pt x="1060" y="705"/>
                    <a:pt x="1060" y="703"/>
                    <a:pt x="1059" y="702"/>
                  </a:cubicBezTo>
                  <a:cubicBezTo>
                    <a:pt x="1060" y="702"/>
                    <a:pt x="1060" y="702"/>
                    <a:pt x="1060" y="702"/>
                  </a:cubicBezTo>
                  <a:close/>
                  <a:moveTo>
                    <a:pt x="1194" y="635"/>
                  </a:moveTo>
                  <a:cubicBezTo>
                    <a:pt x="1194" y="635"/>
                    <a:pt x="1194" y="635"/>
                    <a:pt x="1194" y="635"/>
                  </a:cubicBezTo>
                  <a:cubicBezTo>
                    <a:pt x="1198" y="634"/>
                    <a:pt x="1202" y="633"/>
                    <a:pt x="1206" y="632"/>
                  </a:cubicBezTo>
                  <a:cubicBezTo>
                    <a:pt x="1207" y="632"/>
                    <a:pt x="1207" y="632"/>
                    <a:pt x="1208" y="632"/>
                  </a:cubicBezTo>
                  <a:cubicBezTo>
                    <a:pt x="1221" y="642"/>
                    <a:pt x="1230" y="640"/>
                    <a:pt x="1241" y="655"/>
                  </a:cubicBezTo>
                  <a:cubicBezTo>
                    <a:pt x="1245" y="661"/>
                    <a:pt x="1249" y="677"/>
                    <a:pt x="1250" y="698"/>
                  </a:cubicBezTo>
                  <a:cubicBezTo>
                    <a:pt x="1241" y="702"/>
                    <a:pt x="1229" y="704"/>
                    <a:pt x="1236" y="717"/>
                  </a:cubicBezTo>
                  <a:cubicBezTo>
                    <a:pt x="1236" y="717"/>
                    <a:pt x="1236" y="717"/>
                    <a:pt x="1236" y="717"/>
                  </a:cubicBezTo>
                  <a:cubicBezTo>
                    <a:pt x="1235" y="718"/>
                    <a:pt x="1235" y="718"/>
                    <a:pt x="1235" y="719"/>
                  </a:cubicBezTo>
                  <a:cubicBezTo>
                    <a:pt x="1234" y="720"/>
                    <a:pt x="1233" y="721"/>
                    <a:pt x="1233" y="722"/>
                  </a:cubicBezTo>
                  <a:cubicBezTo>
                    <a:pt x="1232" y="723"/>
                    <a:pt x="1232" y="724"/>
                    <a:pt x="1231" y="725"/>
                  </a:cubicBezTo>
                  <a:cubicBezTo>
                    <a:pt x="1231" y="726"/>
                    <a:pt x="1230" y="727"/>
                    <a:pt x="1230" y="729"/>
                  </a:cubicBezTo>
                  <a:cubicBezTo>
                    <a:pt x="1230" y="729"/>
                    <a:pt x="1230" y="730"/>
                    <a:pt x="1230" y="730"/>
                  </a:cubicBezTo>
                  <a:cubicBezTo>
                    <a:pt x="1229" y="730"/>
                    <a:pt x="1229" y="731"/>
                    <a:pt x="1229" y="731"/>
                  </a:cubicBezTo>
                  <a:cubicBezTo>
                    <a:pt x="1229" y="731"/>
                    <a:pt x="1229" y="731"/>
                    <a:pt x="1229" y="732"/>
                  </a:cubicBezTo>
                  <a:cubicBezTo>
                    <a:pt x="1229" y="732"/>
                    <a:pt x="1229" y="733"/>
                    <a:pt x="1229" y="733"/>
                  </a:cubicBezTo>
                  <a:cubicBezTo>
                    <a:pt x="1229" y="734"/>
                    <a:pt x="1229" y="734"/>
                    <a:pt x="1229" y="735"/>
                  </a:cubicBezTo>
                  <a:cubicBezTo>
                    <a:pt x="1229" y="735"/>
                    <a:pt x="1229" y="735"/>
                    <a:pt x="1228" y="735"/>
                  </a:cubicBezTo>
                  <a:cubicBezTo>
                    <a:pt x="1228" y="736"/>
                    <a:pt x="1228" y="736"/>
                    <a:pt x="1228" y="736"/>
                  </a:cubicBezTo>
                  <a:cubicBezTo>
                    <a:pt x="1228" y="736"/>
                    <a:pt x="1228" y="736"/>
                    <a:pt x="1228" y="736"/>
                  </a:cubicBezTo>
                  <a:cubicBezTo>
                    <a:pt x="1225" y="740"/>
                    <a:pt x="1222" y="744"/>
                    <a:pt x="1219" y="748"/>
                  </a:cubicBezTo>
                  <a:cubicBezTo>
                    <a:pt x="1217" y="750"/>
                    <a:pt x="1216" y="752"/>
                    <a:pt x="1214" y="754"/>
                  </a:cubicBezTo>
                  <a:cubicBezTo>
                    <a:pt x="1213" y="755"/>
                    <a:pt x="1211" y="757"/>
                    <a:pt x="1210" y="759"/>
                  </a:cubicBezTo>
                  <a:cubicBezTo>
                    <a:pt x="1207" y="763"/>
                    <a:pt x="1205" y="766"/>
                    <a:pt x="1203" y="770"/>
                  </a:cubicBezTo>
                  <a:cubicBezTo>
                    <a:pt x="1203" y="770"/>
                    <a:pt x="1203" y="770"/>
                    <a:pt x="1203" y="771"/>
                  </a:cubicBezTo>
                  <a:cubicBezTo>
                    <a:pt x="1202" y="771"/>
                    <a:pt x="1202" y="772"/>
                    <a:pt x="1202" y="772"/>
                  </a:cubicBezTo>
                  <a:cubicBezTo>
                    <a:pt x="1202" y="773"/>
                    <a:pt x="1202" y="774"/>
                    <a:pt x="1202" y="774"/>
                  </a:cubicBezTo>
                  <a:cubicBezTo>
                    <a:pt x="1201" y="775"/>
                    <a:pt x="1201" y="776"/>
                    <a:pt x="1201" y="777"/>
                  </a:cubicBezTo>
                  <a:cubicBezTo>
                    <a:pt x="1201" y="777"/>
                    <a:pt x="1201" y="778"/>
                    <a:pt x="1201" y="778"/>
                  </a:cubicBezTo>
                  <a:cubicBezTo>
                    <a:pt x="1201" y="779"/>
                    <a:pt x="1201" y="779"/>
                    <a:pt x="1202" y="780"/>
                  </a:cubicBezTo>
                  <a:cubicBezTo>
                    <a:pt x="1201" y="780"/>
                    <a:pt x="1201" y="780"/>
                    <a:pt x="1201" y="780"/>
                  </a:cubicBezTo>
                  <a:cubicBezTo>
                    <a:pt x="1201" y="779"/>
                    <a:pt x="1201" y="779"/>
                    <a:pt x="1201" y="779"/>
                  </a:cubicBezTo>
                  <a:cubicBezTo>
                    <a:pt x="1201" y="779"/>
                    <a:pt x="1201" y="779"/>
                    <a:pt x="1201" y="779"/>
                  </a:cubicBezTo>
                  <a:cubicBezTo>
                    <a:pt x="1201" y="779"/>
                    <a:pt x="1201" y="779"/>
                    <a:pt x="1201" y="779"/>
                  </a:cubicBezTo>
                  <a:cubicBezTo>
                    <a:pt x="1200" y="777"/>
                    <a:pt x="1200" y="776"/>
                    <a:pt x="1199" y="775"/>
                  </a:cubicBezTo>
                  <a:cubicBezTo>
                    <a:pt x="1195" y="766"/>
                    <a:pt x="1189" y="757"/>
                    <a:pt x="1184" y="748"/>
                  </a:cubicBezTo>
                  <a:cubicBezTo>
                    <a:pt x="1181" y="744"/>
                    <a:pt x="1179" y="740"/>
                    <a:pt x="1176" y="735"/>
                  </a:cubicBezTo>
                  <a:cubicBezTo>
                    <a:pt x="1176" y="734"/>
                    <a:pt x="1175" y="733"/>
                    <a:pt x="1175" y="732"/>
                  </a:cubicBezTo>
                  <a:cubicBezTo>
                    <a:pt x="1175" y="732"/>
                    <a:pt x="1175" y="732"/>
                    <a:pt x="1175" y="732"/>
                  </a:cubicBezTo>
                  <a:cubicBezTo>
                    <a:pt x="1175" y="731"/>
                    <a:pt x="1175" y="731"/>
                    <a:pt x="1175" y="730"/>
                  </a:cubicBezTo>
                  <a:cubicBezTo>
                    <a:pt x="1175" y="730"/>
                    <a:pt x="1175" y="729"/>
                    <a:pt x="1175" y="728"/>
                  </a:cubicBezTo>
                  <a:cubicBezTo>
                    <a:pt x="1176" y="727"/>
                    <a:pt x="1176" y="726"/>
                    <a:pt x="1176" y="726"/>
                  </a:cubicBezTo>
                  <a:cubicBezTo>
                    <a:pt x="1176" y="726"/>
                    <a:pt x="1176" y="725"/>
                    <a:pt x="1176" y="725"/>
                  </a:cubicBezTo>
                  <a:cubicBezTo>
                    <a:pt x="1176" y="725"/>
                    <a:pt x="1176" y="724"/>
                    <a:pt x="1177" y="724"/>
                  </a:cubicBezTo>
                  <a:cubicBezTo>
                    <a:pt x="1177" y="721"/>
                    <a:pt x="1179" y="718"/>
                    <a:pt x="1181" y="715"/>
                  </a:cubicBezTo>
                  <a:cubicBezTo>
                    <a:pt x="1181" y="714"/>
                    <a:pt x="1182" y="714"/>
                    <a:pt x="1182" y="713"/>
                  </a:cubicBezTo>
                  <a:cubicBezTo>
                    <a:pt x="1183" y="712"/>
                    <a:pt x="1183" y="711"/>
                    <a:pt x="1184" y="711"/>
                  </a:cubicBezTo>
                  <a:cubicBezTo>
                    <a:pt x="1185" y="709"/>
                    <a:pt x="1186" y="708"/>
                    <a:pt x="1187" y="706"/>
                  </a:cubicBezTo>
                  <a:cubicBezTo>
                    <a:pt x="1187" y="706"/>
                    <a:pt x="1188" y="705"/>
                    <a:pt x="1188" y="705"/>
                  </a:cubicBezTo>
                  <a:cubicBezTo>
                    <a:pt x="1212" y="704"/>
                    <a:pt x="1209" y="686"/>
                    <a:pt x="1223" y="672"/>
                  </a:cubicBezTo>
                  <a:cubicBezTo>
                    <a:pt x="1197" y="668"/>
                    <a:pt x="1186" y="682"/>
                    <a:pt x="1185" y="705"/>
                  </a:cubicBezTo>
                  <a:cubicBezTo>
                    <a:pt x="1185" y="705"/>
                    <a:pt x="1185" y="705"/>
                    <a:pt x="1185" y="705"/>
                  </a:cubicBezTo>
                  <a:cubicBezTo>
                    <a:pt x="1184" y="706"/>
                    <a:pt x="1183" y="708"/>
                    <a:pt x="1182" y="709"/>
                  </a:cubicBezTo>
                  <a:cubicBezTo>
                    <a:pt x="1181" y="710"/>
                    <a:pt x="1181" y="711"/>
                    <a:pt x="1180" y="712"/>
                  </a:cubicBezTo>
                  <a:cubicBezTo>
                    <a:pt x="1180" y="713"/>
                    <a:pt x="1179" y="713"/>
                    <a:pt x="1179" y="714"/>
                  </a:cubicBezTo>
                  <a:cubicBezTo>
                    <a:pt x="1177" y="717"/>
                    <a:pt x="1175" y="720"/>
                    <a:pt x="1175" y="723"/>
                  </a:cubicBezTo>
                  <a:cubicBezTo>
                    <a:pt x="1174" y="724"/>
                    <a:pt x="1174" y="724"/>
                    <a:pt x="1174" y="724"/>
                  </a:cubicBezTo>
                  <a:cubicBezTo>
                    <a:pt x="1174" y="725"/>
                    <a:pt x="1174" y="725"/>
                    <a:pt x="1174" y="725"/>
                  </a:cubicBezTo>
                  <a:cubicBezTo>
                    <a:pt x="1174" y="726"/>
                    <a:pt x="1174" y="727"/>
                    <a:pt x="1174" y="727"/>
                  </a:cubicBezTo>
                  <a:cubicBezTo>
                    <a:pt x="1174" y="728"/>
                    <a:pt x="1174" y="729"/>
                    <a:pt x="1174" y="730"/>
                  </a:cubicBezTo>
                  <a:cubicBezTo>
                    <a:pt x="1174" y="730"/>
                    <a:pt x="1174" y="729"/>
                    <a:pt x="1173" y="729"/>
                  </a:cubicBezTo>
                  <a:cubicBezTo>
                    <a:pt x="1173" y="728"/>
                    <a:pt x="1173" y="727"/>
                    <a:pt x="1172" y="725"/>
                  </a:cubicBezTo>
                  <a:cubicBezTo>
                    <a:pt x="1172" y="725"/>
                    <a:pt x="1172" y="725"/>
                    <a:pt x="1172" y="725"/>
                  </a:cubicBezTo>
                  <a:cubicBezTo>
                    <a:pt x="1172" y="724"/>
                    <a:pt x="1172" y="724"/>
                    <a:pt x="1172" y="724"/>
                  </a:cubicBezTo>
                  <a:cubicBezTo>
                    <a:pt x="1172" y="724"/>
                    <a:pt x="1172" y="724"/>
                    <a:pt x="1172" y="724"/>
                  </a:cubicBezTo>
                  <a:cubicBezTo>
                    <a:pt x="1172" y="724"/>
                    <a:pt x="1172" y="724"/>
                    <a:pt x="1172" y="724"/>
                  </a:cubicBezTo>
                  <a:cubicBezTo>
                    <a:pt x="1171" y="724"/>
                    <a:pt x="1171" y="724"/>
                    <a:pt x="1171" y="724"/>
                  </a:cubicBezTo>
                  <a:cubicBezTo>
                    <a:pt x="1171" y="722"/>
                    <a:pt x="1171" y="722"/>
                    <a:pt x="1171" y="722"/>
                  </a:cubicBezTo>
                  <a:cubicBezTo>
                    <a:pt x="1168" y="713"/>
                    <a:pt x="1167" y="704"/>
                    <a:pt x="1167" y="695"/>
                  </a:cubicBezTo>
                  <a:cubicBezTo>
                    <a:pt x="1167" y="687"/>
                    <a:pt x="1168" y="679"/>
                    <a:pt x="1169" y="671"/>
                  </a:cubicBezTo>
                  <a:cubicBezTo>
                    <a:pt x="1169" y="669"/>
                    <a:pt x="1170" y="667"/>
                    <a:pt x="1170" y="666"/>
                  </a:cubicBezTo>
                  <a:cubicBezTo>
                    <a:pt x="1171" y="664"/>
                    <a:pt x="1171" y="662"/>
                    <a:pt x="1171" y="660"/>
                  </a:cubicBezTo>
                  <a:cubicBezTo>
                    <a:pt x="1172" y="657"/>
                    <a:pt x="1173" y="654"/>
                    <a:pt x="1173" y="651"/>
                  </a:cubicBezTo>
                  <a:cubicBezTo>
                    <a:pt x="1174" y="646"/>
                    <a:pt x="1175" y="642"/>
                    <a:pt x="1176" y="638"/>
                  </a:cubicBezTo>
                  <a:cubicBezTo>
                    <a:pt x="1183" y="641"/>
                    <a:pt x="1189" y="642"/>
                    <a:pt x="1194" y="635"/>
                  </a:cubicBezTo>
                  <a:close/>
                  <a:moveTo>
                    <a:pt x="1253" y="537"/>
                  </a:moveTo>
                  <a:cubicBezTo>
                    <a:pt x="1253" y="537"/>
                    <a:pt x="1253" y="538"/>
                    <a:pt x="1253" y="538"/>
                  </a:cubicBezTo>
                  <a:cubicBezTo>
                    <a:pt x="1254" y="540"/>
                    <a:pt x="1255" y="542"/>
                    <a:pt x="1255" y="544"/>
                  </a:cubicBezTo>
                  <a:cubicBezTo>
                    <a:pt x="1256" y="545"/>
                    <a:pt x="1257" y="547"/>
                    <a:pt x="1258" y="549"/>
                  </a:cubicBezTo>
                  <a:cubicBezTo>
                    <a:pt x="1258" y="549"/>
                    <a:pt x="1258" y="550"/>
                    <a:pt x="1259" y="551"/>
                  </a:cubicBezTo>
                  <a:cubicBezTo>
                    <a:pt x="1259" y="552"/>
                    <a:pt x="1260" y="552"/>
                    <a:pt x="1260" y="553"/>
                  </a:cubicBezTo>
                  <a:cubicBezTo>
                    <a:pt x="1261" y="554"/>
                    <a:pt x="1261" y="554"/>
                    <a:pt x="1261" y="555"/>
                  </a:cubicBezTo>
                  <a:cubicBezTo>
                    <a:pt x="1262" y="556"/>
                    <a:pt x="1262" y="556"/>
                    <a:pt x="1263" y="557"/>
                  </a:cubicBezTo>
                  <a:cubicBezTo>
                    <a:pt x="1263" y="557"/>
                    <a:pt x="1263" y="558"/>
                    <a:pt x="1263" y="558"/>
                  </a:cubicBezTo>
                  <a:cubicBezTo>
                    <a:pt x="1263" y="558"/>
                    <a:pt x="1263" y="558"/>
                    <a:pt x="1264" y="559"/>
                  </a:cubicBezTo>
                  <a:cubicBezTo>
                    <a:pt x="1264" y="559"/>
                    <a:pt x="1265" y="559"/>
                    <a:pt x="1265" y="560"/>
                  </a:cubicBezTo>
                  <a:cubicBezTo>
                    <a:pt x="1266" y="560"/>
                    <a:pt x="1266" y="560"/>
                    <a:pt x="1266" y="561"/>
                  </a:cubicBezTo>
                  <a:cubicBezTo>
                    <a:pt x="1266" y="563"/>
                    <a:pt x="1265" y="565"/>
                    <a:pt x="1265" y="567"/>
                  </a:cubicBezTo>
                  <a:cubicBezTo>
                    <a:pt x="1264" y="572"/>
                    <a:pt x="1265" y="578"/>
                    <a:pt x="1266" y="583"/>
                  </a:cubicBezTo>
                  <a:cubicBezTo>
                    <a:pt x="1267" y="589"/>
                    <a:pt x="1269" y="594"/>
                    <a:pt x="1271" y="599"/>
                  </a:cubicBezTo>
                  <a:cubicBezTo>
                    <a:pt x="1272" y="604"/>
                    <a:pt x="1274" y="609"/>
                    <a:pt x="1275" y="614"/>
                  </a:cubicBezTo>
                  <a:cubicBezTo>
                    <a:pt x="1276" y="617"/>
                    <a:pt x="1276" y="620"/>
                    <a:pt x="1276" y="622"/>
                  </a:cubicBezTo>
                  <a:cubicBezTo>
                    <a:pt x="1276" y="623"/>
                    <a:pt x="1276" y="623"/>
                    <a:pt x="1276" y="623"/>
                  </a:cubicBezTo>
                  <a:cubicBezTo>
                    <a:pt x="1267" y="604"/>
                    <a:pt x="1255" y="578"/>
                    <a:pt x="1249" y="560"/>
                  </a:cubicBezTo>
                  <a:cubicBezTo>
                    <a:pt x="1246" y="551"/>
                    <a:pt x="1245" y="543"/>
                    <a:pt x="1246" y="536"/>
                  </a:cubicBezTo>
                  <a:cubicBezTo>
                    <a:pt x="1248" y="537"/>
                    <a:pt x="1250" y="537"/>
                    <a:pt x="1253" y="537"/>
                  </a:cubicBezTo>
                  <a:close/>
                  <a:moveTo>
                    <a:pt x="1316" y="483"/>
                  </a:moveTo>
                  <a:cubicBezTo>
                    <a:pt x="1317" y="483"/>
                    <a:pt x="1317" y="482"/>
                    <a:pt x="1317" y="481"/>
                  </a:cubicBezTo>
                  <a:cubicBezTo>
                    <a:pt x="1317" y="482"/>
                    <a:pt x="1317" y="482"/>
                    <a:pt x="1318" y="483"/>
                  </a:cubicBezTo>
                  <a:cubicBezTo>
                    <a:pt x="1319" y="487"/>
                    <a:pt x="1320" y="492"/>
                    <a:pt x="1320" y="498"/>
                  </a:cubicBezTo>
                  <a:cubicBezTo>
                    <a:pt x="1318" y="499"/>
                    <a:pt x="1316" y="500"/>
                    <a:pt x="1313" y="502"/>
                  </a:cubicBezTo>
                  <a:cubicBezTo>
                    <a:pt x="1313" y="501"/>
                    <a:pt x="1313" y="500"/>
                    <a:pt x="1314" y="499"/>
                  </a:cubicBezTo>
                  <a:cubicBezTo>
                    <a:pt x="1314" y="499"/>
                    <a:pt x="1314" y="498"/>
                    <a:pt x="1314" y="497"/>
                  </a:cubicBezTo>
                  <a:cubicBezTo>
                    <a:pt x="1314" y="496"/>
                    <a:pt x="1315" y="495"/>
                    <a:pt x="1315" y="495"/>
                  </a:cubicBezTo>
                  <a:cubicBezTo>
                    <a:pt x="1315" y="494"/>
                    <a:pt x="1315" y="494"/>
                    <a:pt x="1315" y="494"/>
                  </a:cubicBezTo>
                  <a:cubicBezTo>
                    <a:pt x="1315" y="493"/>
                    <a:pt x="1315" y="493"/>
                    <a:pt x="1315" y="493"/>
                  </a:cubicBezTo>
                  <a:cubicBezTo>
                    <a:pt x="1315" y="492"/>
                    <a:pt x="1315" y="491"/>
                    <a:pt x="1315" y="491"/>
                  </a:cubicBezTo>
                  <a:cubicBezTo>
                    <a:pt x="1315" y="490"/>
                    <a:pt x="1315" y="489"/>
                    <a:pt x="1315" y="488"/>
                  </a:cubicBezTo>
                  <a:cubicBezTo>
                    <a:pt x="1316" y="488"/>
                    <a:pt x="1316" y="487"/>
                    <a:pt x="1316" y="486"/>
                  </a:cubicBezTo>
                  <a:cubicBezTo>
                    <a:pt x="1316" y="485"/>
                    <a:pt x="1316" y="484"/>
                    <a:pt x="1316" y="483"/>
                  </a:cubicBezTo>
                  <a:close/>
                  <a:moveTo>
                    <a:pt x="1310" y="792"/>
                  </a:moveTo>
                  <a:cubicBezTo>
                    <a:pt x="1310" y="792"/>
                    <a:pt x="1310" y="792"/>
                    <a:pt x="1310" y="792"/>
                  </a:cubicBezTo>
                  <a:cubicBezTo>
                    <a:pt x="1310" y="793"/>
                    <a:pt x="1310" y="793"/>
                    <a:pt x="1310" y="793"/>
                  </a:cubicBezTo>
                  <a:cubicBezTo>
                    <a:pt x="1309" y="793"/>
                    <a:pt x="1309" y="793"/>
                    <a:pt x="1309" y="793"/>
                  </a:cubicBezTo>
                  <a:cubicBezTo>
                    <a:pt x="1309" y="794"/>
                    <a:pt x="1308" y="795"/>
                    <a:pt x="1307" y="796"/>
                  </a:cubicBezTo>
                  <a:cubicBezTo>
                    <a:pt x="1307" y="797"/>
                    <a:pt x="1307" y="797"/>
                    <a:pt x="1306" y="797"/>
                  </a:cubicBezTo>
                  <a:cubicBezTo>
                    <a:pt x="1307" y="797"/>
                    <a:pt x="1307" y="796"/>
                    <a:pt x="1307" y="795"/>
                  </a:cubicBezTo>
                  <a:cubicBezTo>
                    <a:pt x="1307" y="794"/>
                    <a:pt x="1307" y="793"/>
                    <a:pt x="1307" y="793"/>
                  </a:cubicBezTo>
                  <a:cubicBezTo>
                    <a:pt x="1307" y="792"/>
                    <a:pt x="1307" y="792"/>
                    <a:pt x="1307" y="792"/>
                  </a:cubicBezTo>
                  <a:cubicBezTo>
                    <a:pt x="1307" y="791"/>
                    <a:pt x="1307" y="791"/>
                    <a:pt x="1307" y="791"/>
                  </a:cubicBezTo>
                  <a:cubicBezTo>
                    <a:pt x="1307" y="788"/>
                    <a:pt x="1306" y="784"/>
                    <a:pt x="1305" y="781"/>
                  </a:cubicBezTo>
                  <a:cubicBezTo>
                    <a:pt x="1305" y="780"/>
                    <a:pt x="1304" y="780"/>
                    <a:pt x="1304" y="779"/>
                  </a:cubicBezTo>
                  <a:cubicBezTo>
                    <a:pt x="1311" y="766"/>
                    <a:pt x="1318" y="752"/>
                    <a:pt x="1325" y="739"/>
                  </a:cubicBezTo>
                  <a:cubicBezTo>
                    <a:pt x="1325" y="739"/>
                    <a:pt x="1325" y="740"/>
                    <a:pt x="1325" y="741"/>
                  </a:cubicBezTo>
                  <a:cubicBezTo>
                    <a:pt x="1325" y="749"/>
                    <a:pt x="1324" y="757"/>
                    <a:pt x="1322" y="765"/>
                  </a:cubicBezTo>
                  <a:cubicBezTo>
                    <a:pt x="1320" y="774"/>
                    <a:pt x="1316" y="782"/>
                    <a:pt x="1311" y="790"/>
                  </a:cubicBezTo>
                  <a:cubicBezTo>
                    <a:pt x="1310" y="792"/>
                    <a:pt x="1310" y="792"/>
                    <a:pt x="1310" y="792"/>
                  </a:cubicBezTo>
                  <a:cubicBezTo>
                    <a:pt x="1310" y="792"/>
                    <a:pt x="1310" y="792"/>
                    <a:pt x="1310" y="792"/>
                  </a:cubicBezTo>
                  <a:cubicBezTo>
                    <a:pt x="1310" y="792"/>
                    <a:pt x="1310" y="792"/>
                    <a:pt x="1310" y="792"/>
                  </a:cubicBezTo>
                  <a:close/>
                  <a:moveTo>
                    <a:pt x="1184" y="801"/>
                  </a:moveTo>
                  <a:cubicBezTo>
                    <a:pt x="1164" y="799"/>
                    <a:pt x="1163" y="775"/>
                    <a:pt x="1166" y="748"/>
                  </a:cubicBezTo>
                  <a:cubicBezTo>
                    <a:pt x="1167" y="749"/>
                    <a:pt x="1168" y="749"/>
                    <a:pt x="1170" y="750"/>
                  </a:cubicBezTo>
                  <a:cubicBezTo>
                    <a:pt x="1171" y="750"/>
                    <a:pt x="1172" y="751"/>
                    <a:pt x="1173" y="751"/>
                  </a:cubicBezTo>
                  <a:cubicBezTo>
                    <a:pt x="1174" y="752"/>
                    <a:pt x="1175" y="752"/>
                    <a:pt x="1175" y="752"/>
                  </a:cubicBezTo>
                  <a:cubicBezTo>
                    <a:pt x="1179" y="754"/>
                    <a:pt x="1182" y="756"/>
                    <a:pt x="1184" y="759"/>
                  </a:cubicBezTo>
                  <a:cubicBezTo>
                    <a:pt x="1185" y="759"/>
                    <a:pt x="1185" y="759"/>
                    <a:pt x="1185" y="759"/>
                  </a:cubicBezTo>
                  <a:cubicBezTo>
                    <a:pt x="1189" y="765"/>
                    <a:pt x="1192" y="771"/>
                    <a:pt x="1195" y="777"/>
                  </a:cubicBezTo>
                  <a:cubicBezTo>
                    <a:pt x="1196" y="778"/>
                    <a:pt x="1196" y="779"/>
                    <a:pt x="1197" y="781"/>
                  </a:cubicBezTo>
                  <a:cubicBezTo>
                    <a:pt x="1197" y="781"/>
                    <a:pt x="1197" y="781"/>
                    <a:pt x="1197" y="781"/>
                  </a:cubicBezTo>
                  <a:cubicBezTo>
                    <a:pt x="1197" y="781"/>
                    <a:pt x="1197" y="781"/>
                    <a:pt x="1197" y="781"/>
                  </a:cubicBezTo>
                  <a:cubicBezTo>
                    <a:pt x="1197" y="781"/>
                    <a:pt x="1197" y="781"/>
                    <a:pt x="1197" y="781"/>
                  </a:cubicBezTo>
                  <a:cubicBezTo>
                    <a:pt x="1197" y="781"/>
                    <a:pt x="1197" y="781"/>
                    <a:pt x="1197" y="781"/>
                  </a:cubicBezTo>
                  <a:cubicBezTo>
                    <a:pt x="1197" y="781"/>
                    <a:pt x="1197" y="781"/>
                    <a:pt x="1197" y="781"/>
                  </a:cubicBezTo>
                  <a:cubicBezTo>
                    <a:pt x="1197" y="782"/>
                    <a:pt x="1197" y="782"/>
                    <a:pt x="1197" y="782"/>
                  </a:cubicBezTo>
                  <a:cubicBezTo>
                    <a:pt x="1198" y="784"/>
                    <a:pt x="1198" y="784"/>
                    <a:pt x="1198" y="784"/>
                  </a:cubicBezTo>
                  <a:cubicBezTo>
                    <a:pt x="1199" y="786"/>
                    <a:pt x="1199" y="786"/>
                    <a:pt x="1199" y="786"/>
                  </a:cubicBezTo>
                  <a:cubicBezTo>
                    <a:pt x="1199" y="788"/>
                    <a:pt x="1199" y="788"/>
                    <a:pt x="1199" y="788"/>
                  </a:cubicBezTo>
                  <a:cubicBezTo>
                    <a:pt x="1200" y="789"/>
                    <a:pt x="1200" y="790"/>
                    <a:pt x="1201" y="791"/>
                  </a:cubicBezTo>
                  <a:cubicBezTo>
                    <a:pt x="1201" y="792"/>
                    <a:pt x="1201" y="793"/>
                    <a:pt x="1201" y="794"/>
                  </a:cubicBezTo>
                  <a:cubicBezTo>
                    <a:pt x="1200" y="794"/>
                    <a:pt x="1199" y="795"/>
                    <a:pt x="1198" y="795"/>
                  </a:cubicBezTo>
                  <a:cubicBezTo>
                    <a:pt x="1200" y="799"/>
                    <a:pt x="1202" y="801"/>
                    <a:pt x="1204" y="804"/>
                  </a:cubicBezTo>
                  <a:cubicBezTo>
                    <a:pt x="1204" y="804"/>
                    <a:pt x="1204" y="804"/>
                    <a:pt x="1204" y="805"/>
                  </a:cubicBezTo>
                  <a:cubicBezTo>
                    <a:pt x="1197" y="803"/>
                    <a:pt x="1189" y="801"/>
                    <a:pt x="1184" y="801"/>
                  </a:cubicBezTo>
                  <a:close/>
                  <a:moveTo>
                    <a:pt x="1205" y="790"/>
                  </a:moveTo>
                  <a:cubicBezTo>
                    <a:pt x="1205" y="789"/>
                    <a:pt x="1204" y="787"/>
                    <a:pt x="1204" y="786"/>
                  </a:cubicBezTo>
                  <a:cubicBezTo>
                    <a:pt x="1203" y="784"/>
                    <a:pt x="1203" y="784"/>
                    <a:pt x="1203" y="784"/>
                  </a:cubicBezTo>
                  <a:cubicBezTo>
                    <a:pt x="1203" y="782"/>
                    <a:pt x="1203" y="782"/>
                    <a:pt x="1203" y="782"/>
                  </a:cubicBezTo>
                  <a:cubicBezTo>
                    <a:pt x="1202" y="781"/>
                    <a:pt x="1202" y="781"/>
                    <a:pt x="1202" y="781"/>
                  </a:cubicBezTo>
                  <a:cubicBezTo>
                    <a:pt x="1202" y="781"/>
                    <a:pt x="1202" y="781"/>
                    <a:pt x="1202" y="781"/>
                  </a:cubicBezTo>
                  <a:cubicBezTo>
                    <a:pt x="1202" y="781"/>
                    <a:pt x="1202" y="780"/>
                    <a:pt x="1202" y="780"/>
                  </a:cubicBezTo>
                  <a:cubicBezTo>
                    <a:pt x="1202" y="780"/>
                    <a:pt x="1202" y="779"/>
                    <a:pt x="1203" y="779"/>
                  </a:cubicBezTo>
                  <a:cubicBezTo>
                    <a:pt x="1203" y="778"/>
                    <a:pt x="1203" y="778"/>
                    <a:pt x="1203" y="777"/>
                  </a:cubicBezTo>
                  <a:cubicBezTo>
                    <a:pt x="1203" y="776"/>
                    <a:pt x="1204" y="776"/>
                    <a:pt x="1204" y="775"/>
                  </a:cubicBezTo>
                  <a:cubicBezTo>
                    <a:pt x="1204" y="775"/>
                    <a:pt x="1205" y="774"/>
                    <a:pt x="1205" y="773"/>
                  </a:cubicBezTo>
                  <a:cubicBezTo>
                    <a:pt x="1205" y="773"/>
                    <a:pt x="1205" y="772"/>
                    <a:pt x="1205" y="772"/>
                  </a:cubicBezTo>
                  <a:cubicBezTo>
                    <a:pt x="1206" y="772"/>
                    <a:pt x="1206" y="771"/>
                    <a:pt x="1206" y="771"/>
                  </a:cubicBezTo>
                  <a:cubicBezTo>
                    <a:pt x="1207" y="768"/>
                    <a:pt x="1210" y="764"/>
                    <a:pt x="1213" y="761"/>
                  </a:cubicBezTo>
                  <a:cubicBezTo>
                    <a:pt x="1214" y="759"/>
                    <a:pt x="1215" y="757"/>
                    <a:pt x="1217" y="756"/>
                  </a:cubicBezTo>
                  <a:cubicBezTo>
                    <a:pt x="1218" y="754"/>
                    <a:pt x="1220" y="752"/>
                    <a:pt x="1221" y="750"/>
                  </a:cubicBezTo>
                  <a:cubicBezTo>
                    <a:pt x="1222" y="750"/>
                    <a:pt x="1222" y="750"/>
                    <a:pt x="1222" y="749"/>
                  </a:cubicBezTo>
                  <a:cubicBezTo>
                    <a:pt x="1222" y="749"/>
                    <a:pt x="1222" y="749"/>
                    <a:pt x="1222" y="749"/>
                  </a:cubicBezTo>
                  <a:cubicBezTo>
                    <a:pt x="1222" y="749"/>
                    <a:pt x="1223" y="749"/>
                    <a:pt x="1224" y="750"/>
                  </a:cubicBezTo>
                  <a:cubicBezTo>
                    <a:pt x="1224" y="750"/>
                    <a:pt x="1224" y="750"/>
                    <a:pt x="1225" y="750"/>
                  </a:cubicBezTo>
                  <a:cubicBezTo>
                    <a:pt x="1225" y="750"/>
                    <a:pt x="1225" y="750"/>
                    <a:pt x="1225" y="750"/>
                  </a:cubicBezTo>
                  <a:cubicBezTo>
                    <a:pt x="1225" y="750"/>
                    <a:pt x="1226" y="750"/>
                    <a:pt x="1226" y="750"/>
                  </a:cubicBezTo>
                  <a:cubicBezTo>
                    <a:pt x="1226" y="750"/>
                    <a:pt x="1227" y="750"/>
                    <a:pt x="1227" y="750"/>
                  </a:cubicBezTo>
                  <a:cubicBezTo>
                    <a:pt x="1225" y="754"/>
                    <a:pt x="1223" y="758"/>
                    <a:pt x="1226" y="762"/>
                  </a:cubicBezTo>
                  <a:cubicBezTo>
                    <a:pt x="1229" y="767"/>
                    <a:pt x="1236" y="769"/>
                    <a:pt x="1242" y="769"/>
                  </a:cubicBezTo>
                  <a:cubicBezTo>
                    <a:pt x="1242" y="769"/>
                    <a:pt x="1242" y="769"/>
                    <a:pt x="1242" y="770"/>
                  </a:cubicBezTo>
                  <a:cubicBezTo>
                    <a:pt x="1242" y="772"/>
                    <a:pt x="1241" y="774"/>
                    <a:pt x="1240" y="776"/>
                  </a:cubicBezTo>
                  <a:cubicBezTo>
                    <a:pt x="1240" y="776"/>
                    <a:pt x="1240" y="776"/>
                    <a:pt x="1239" y="775"/>
                  </a:cubicBezTo>
                  <a:cubicBezTo>
                    <a:pt x="1238" y="774"/>
                    <a:pt x="1238" y="773"/>
                    <a:pt x="1237" y="772"/>
                  </a:cubicBezTo>
                  <a:cubicBezTo>
                    <a:pt x="1236" y="770"/>
                    <a:pt x="1235" y="769"/>
                    <a:pt x="1235" y="769"/>
                  </a:cubicBezTo>
                  <a:cubicBezTo>
                    <a:pt x="1235" y="769"/>
                    <a:pt x="1235" y="770"/>
                    <a:pt x="1236" y="773"/>
                  </a:cubicBezTo>
                  <a:cubicBezTo>
                    <a:pt x="1236" y="774"/>
                    <a:pt x="1236" y="775"/>
                    <a:pt x="1237" y="776"/>
                  </a:cubicBezTo>
                  <a:cubicBezTo>
                    <a:pt x="1237" y="777"/>
                    <a:pt x="1237" y="778"/>
                    <a:pt x="1238" y="779"/>
                  </a:cubicBezTo>
                  <a:cubicBezTo>
                    <a:pt x="1238" y="779"/>
                    <a:pt x="1238" y="779"/>
                    <a:pt x="1238" y="780"/>
                  </a:cubicBezTo>
                  <a:cubicBezTo>
                    <a:pt x="1238" y="780"/>
                    <a:pt x="1239" y="780"/>
                    <a:pt x="1239" y="780"/>
                  </a:cubicBezTo>
                  <a:cubicBezTo>
                    <a:pt x="1236" y="787"/>
                    <a:pt x="1234" y="793"/>
                    <a:pt x="1231" y="798"/>
                  </a:cubicBezTo>
                  <a:cubicBezTo>
                    <a:pt x="1231" y="798"/>
                    <a:pt x="1231" y="798"/>
                    <a:pt x="1231" y="798"/>
                  </a:cubicBezTo>
                  <a:cubicBezTo>
                    <a:pt x="1225" y="787"/>
                    <a:pt x="1215" y="789"/>
                    <a:pt x="1206" y="792"/>
                  </a:cubicBezTo>
                  <a:cubicBezTo>
                    <a:pt x="1206" y="792"/>
                    <a:pt x="1205" y="791"/>
                    <a:pt x="1205" y="790"/>
                  </a:cubicBezTo>
                  <a:close/>
                  <a:moveTo>
                    <a:pt x="1242" y="721"/>
                  </a:moveTo>
                  <a:cubicBezTo>
                    <a:pt x="1241" y="722"/>
                    <a:pt x="1240" y="723"/>
                    <a:pt x="1239" y="724"/>
                  </a:cubicBezTo>
                  <a:cubicBezTo>
                    <a:pt x="1238" y="725"/>
                    <a:pt x="1238" y="725"/>
                    <a:pt x="1237" y="726"/>
                  </a:cubicBezTo>
                  <a:cubicBezTo>
                    <a:pt x="1237" y="726"/>
                    <a:pt x="1236" y="726"/>
                    <a:pt x="1236" y="727"/>
                  </a:cubicBezTo>
                  <a:cubicBezTo>
                    <a:pt x="1236" y="727"/>
                    <a:pt x="1236" y="727"/>
                    <a:pt x="1235" y="728"/>
                  </a:cubicBezTo>
                  <a:cubicBezTo>
                    <a:pt x="1234" y="729"/>
                    <a:pt x="1232" y="731"/>
                    <a:pt x="1231" y="733"/>
                  </a:cubicBezTo>
                  <a:cubicBezTo>
                    <a:pt x="1231" y="733"/>
                    <a:pt x="1231" y="733"/>
                    <a:pt x="1231" y="732"/>
                  </a:cubicBezTo>
                  <a:cubicBezTo>
                    <a:pt x="1231" y="732"/>
                    <a:pt x="1231" y="732"/>
                    <a:pt x="1231" y="731"/>
                  </a:cubicBezTo>
                  <a:cubicBezTo>
                    <a:pt x="1231" y="731"/>
                    <a:pt x="1231" y="731"/>
                    <a:pt x="1231" y="731"/>
                  </a:cubicBezTo>
                  <a:cubicBezTo>
                    <a:pt x="1232" y="730"/>
                    <a:pt x="1232" y="730"/>
                    <a:pt x="1232" y="729"/>
                  </a:cubicBezTo>
                  <a:cubicBezTo>
                    <a:pt x="1232" y="728"/>
                    <a:pt x="1233" y="727"/>
                    <a:pt x="1233" y="726"/>
                  </a:cubicBezTo>
                  <a:cubicBezTo>
                    <a:pt x="1233" y="725"/>
                    <a:pt x="1234" y="724"/>
                    <a:pt x="1234" y="723"/>
                  </a:cubicBezTo>
                  <a:cubicBezTo>
                    <a:pt x="1235" y="722"/>
                    <a:pt x="1236" y="721"/>
                    <a:pt x="1236" y="720"/>
                  </a:cubicBezTo>
                  <a:cubicBezTo>
                    <a:pt x="1237" y="719"/>
                    <a:pt x="1237" y="718"/>
                    <a:pt x="1238" y="717"/>
                  </a:cubicBezTo>
                  <a:cubicBezTo>
                    <a:pt x="1242" y="718"/>
                    <a:pt x="1247" y="718"/>
                    <a:pt x="1250" y="717"/>
                  </a:cubicBezTo>
                  <a:cubicBezTo>
                    <a:pt x="1250" y="725"/>
                    <a:pt x="1249" y="734"/>
                    <a:pt x="1248" y="743"/>
                  </a:cubicBezTo>
                  <a:cubicBezTo>
                    <a:pt x="1246" y="744"/>
                    <a:pt x="1243" y="746"/>
                    <a:pt x="1241" y="748"/>
                  </a:cubicBezTo>
                  <a:cubicBezTo>
                    <a:pt x="1240" y="748"/>
                    <a:pt x="1240" y="748"/>
                    <a:pt x="1240" y="748"/>
                  </a:cubicBezTo>
                  <a:cubicBezTo>
                    <a:pt x="1240" y="748"/>
                    <a:pt x="1240" y="748"/>
                    <a:pt x="1240" y="748"/>
                  </a:cubicBezTo>
                  <a:cubicBezTo>
                    <a:pt x="1239" y="748"/>
                    <a:pt x="1238" y="748"/>
                    <a:pt x="1238" y="748"/>
                  </a:cubicBezTo>
                  <a:cubicBezTo>
                    <a:pt x="1237" y="747"/>
                    <a:pt x="1236" y="747"/>
                    <a:pt x="1234" y="747"/>
                  </a:cubicBezTo>
                  <a:cubicBezTo>
                    <a:pt x="1234" y="747"/>
                    <a:pt x="1233" y="747"/>
                    <a:pt x="1233" y="747"/>
                  </a:cubicBezTo>
                  <a:cubicBezTo>
                    <a:pt x="1232" y="746"/>
                    <a:pt x="1230" y="745"/>
                    <a:pt x="1229" y="744"/>
                  </a:cubicBezTo>
                  <a:cubicBezTo>
                    <a:pt x="1229" y="745"/>
                    <a:pt x="1229" y="746"/>
                    <a:pt x="1228" y="747"/>
                  </a:cubicBezTo>
                  <a:cubicBezTo>
                    <a:pt x="1227" y="747"/>
                    <a:pt x="1226" y="747"/>
                    <a:pt x="1226" y="747"/>
                  </a:cubicBezTo>
                  <a:cubicBezTo>
                    <a:pt x="1225" y="747"/>
                    <a:pt x="1225" y="747"/>
                    <a:pt x="1225" y="747"/>
                  </a:cubicBezTo>
                  <a:cubicBezTo>
                    <a:pt x="1225" y="747"/>
                    <a:pt x="1225" y="747"/>
                    <a:pt x="1225" y="747"/>
                  </a:cubicBezTo>
                  <a:cubicBezTo>
                    <a:pt x="1224" y="747"/>
                    <a:pt x="1224" y="747"/>
                    <a:pt x="1223" y="748"/>
                  </a:cubicBezTo>
                  <a:cubicBezTo>
                    <a:pt x="1223" y="748"/>
                    <a:pt x="1223" y="748"/>
                    <a:pt x="1223" y="748"/>
                  </a:cubicBezTo>
                  <a:cubicBezTo>
                    <a:pt x="1229" y="741"/>
                    <a:pt x="1234" y="735"/>
                    <a:pt x="1238" y="730"/>
                  </a:cubicBezTo>
                  <a:cubicBezTo>
                    <a:pt x="1238" y="729"/>
                    <a:pt x="1238" y="729"/>
                    <a:pt x="1239" y="729"/>
                  </a:cubicBezTo>
                  <a:cubicBezTo>
                    <a:pt x="1239" y="728"/>
                    <a:pt x="1239" y="728"/>
                    <a:pt x="1239" y="728"/>
                  </a:cubicBezTo>
                  <a:cubicBezTo>
                    <a:pt x="1240" y="727"/>
                    <a:pt x="1240" y="726"/>
                    <a:pt x="1241" y="726"/>
                  </a:cubicBezTo>
                  <a:cubicBezTo>
                    <a:pt x="1241" y="724"/>
                    <a:pt x="1242" y="723"/>
                    <a:pt x="1243" y="722"/>
                  </a:cubicBezTo>
                  <a:cubicBezTo>
                    <a:pt x="1244" y="720"/>
                    <a:pt x="1244" y="719"/>
                    <a:pt x="1244" y="719"/>
                  </a:cubicBezTo>
                  <a:cubicBezTo>
                    <a:pt x="1244" y="719"/>
                    <a:pt x="1243" y="720"/>
                    <a:pt x="1242" y="721"/>
                  </a:cubicBezTo>
                  <a:close/>
                  <a:moveTo>
                    <a:pt x="1281" y="622"/>
                  </a:moveTo>
                  <a:cubicBezTo>
                    <a:pt x="1281" y="619"/>
                    <a:pt x="1280" y="616"/>
                    <a:pt x="1280" y="614"/>
                  </a:cubicBezTo>
                  <a:cubicBezTo>
                    <a:pt x="1279" y="612"/>
                    <a:pt x="1279" y="611"/>
                    <a:pt x="1279" y="609"/>
                  </a:cubicBezTo>
                  <a:cubicBezTo>
                    <a:pt x="1279" y="609"/>
                    <a:pt x="1279" y="609"/>
                    <a:pt x="1280" y="608"/>
                  </a:cubicBezTo>
                  <a:cubicBezTo>
                    <a:pt x="1280" y="608"/>
                    <a:pt x="1280" y="607"/>
                    <a:pt x="1281" y="607"/>
                  </a:cubicBezTo>
                  <a:cubicBezTo>
                    <a:pt x="1281" y="606"/>
                    <a:pt x="1281" y="606"/>
                    <a:pt x="1281" y="606"/>
                  </a:cubicBezTo>
                  <a:cubicBezTo>
                    <a:pt x="1282" y="606"/>
                    <a:pt x="1282" y="605"/>
                    <a:pt x="1282" y="605"/>
                  </a:cubicBezTo>
                  <a:cubicBezTo>
                    <a:pt x="1282" y="604"/>
                    <a:pt x="1283" y="604"/>
                    <a:pt x="1283" y="603"/>
                  </a:cubicBezTo>
                  <a:cubicBezTo>
                    <a:pt x="1284" y="603"/>
                    <a:pt x="1284" y="602"/>
                    <a:pt x="1285" y="601"/>
                  </a:cubicBezTo>
                  <a:cubicBezTo>
                    <a:pt x="1285" y="601"/>
                    <a:pt x="1285" y="601"/>
                    <a:pt x="1286" y="600"/>
                  </a:cubicBezTo>
                  <a:cubicBezTo>
                    <a:pt x="1286" y="600"/>
                    <a:pt x="1286" y="600"/>
                    <a:pt x="1286" y="599"/>
                  </a:cubicBezTo>
                  <a:cubicBezTo>
                    <a:pt x="1287" y="599"/>
                    <a:pt x="1288" y="598"/>
                    <a:pt x="1288" y="597"/>
                  </a:cubicBezTo>
                  <a:cubicBezTo>
                    <a:pt x="1289" y="596"/>
                    <a:pt x="1291" y="595"/>
                    <a:pt x="1292" y="594"/>
                  </a:cubicBezTo>
                  <a:cubicBezTo>
                    <a:pt x="1294" y="592"/>
                    <a:pt x="1295" y="591"/>
                    <a:pt x="1297" y="590"/>
                  </a:cubicBezTo>
                  <a:cubicBezTo>
                    <a:pt x="1298" y="589"/>
                    <a:pt x="1300" y="588"/>
                    <a:pt x="1301" y="587"/>
                  </a:cubicBezTo>
                  <a:cubicBezTo>
                    <a:pt x="1303" y="586"/>
                    <a:pt x="1304" y="585"/>
                    <a:pt x="1305" y="585"/>
                  </a:cubicBezTo>
                  <a:cubicBezTo>
                    <a:pt x="1310" y="588"/>
                    <a:pt x="1316" y="591"/>
                    <a:pt x="1322" y="592"/>
                  </a:cubicBezTo>
                  <a:cubicBezTo>
                    <a:pt x="1321" y="602"/>
                    <a:pt x="1319" y="611"/>
                    <a:pt x="1316" y="619"/>
                  </a:cubicBezTo>
                  <a:cubicBezTo>
                    <a:pt x="1308" y="617"/>
                    <a:pt x="1300" y="617"/>
                    <a:pt x="1297" y="629"/>
                  </a:cubicBezTo>
                  <a:cubicBezTo>
                    <a:pt x="1296" y="629"/>
                    <a:pt x="1296" y="629"/>
                    <a:pt x="1296" y="629"/>
                  </a:cubicBezTo>
                  <a:cubicBezTo>
                    <a:pt x="1296" y="629"/>
                    <a:pt x="1296" y="629"/>
                    <a:pt x="1296" y="629"/>
                  </a:cubicBezTo>
                  <a:cubicBezTo>
                    <a:pt x="1295" y="630"/>
                    <a:pt x="1294" y="630"/>
                    <a:pt x="1293" y="630"/>
                  </a:cubicBezTo>
                  <a:cubicBezTo>
                    <a:pt x="1292" y="630"/>
                    <a:pt x="1291" y="630"/>
                    <a:pt x="1290" y="631"/>
                  </a:cubicBezTo>
                  <a:cubicBezTo>
                    <a:pt x="1289" y="631"/>
                    <a:pt x="1288" y="632"/>
                    <a:pt x="1287" y="632"/>
                  </a:cubicBezTo>
                  <a:cubicBezTo>
                    <a:pt x="1286" y="632"/>
                    <a:pt x="1285" y="633"/>
                    <a:pt x="1284" y="633"/>
                  </a:cubicBezTo>
                  <a:cubicBezTo>
                    <a:pt x="1284" y="634"/>
                    <a:pt x="1283" y="634"/>
                    <a:pt x="1282" y="634"/>
                  </a:cubicBezTo>
                  <a:cubicBezTo>
                    <a:pt x="1282" y="634"/>
                    <a:pt x="1282" y="635"/>
                    <a:pt x="1282" y="635"/>
                  </a:cubicBezTo>
                  <a:cubicBezTo>
                    <a:pt x="1281" y="635"/>
                    <a:pt x="1281" y="635"/>
                    <a:pt x="1281" y="635"/>
                  </a:cubicBezTo>
                  <a:cubicBezTo>
                    <a:pt x="1281" y="634"/>
                    <a:pt x="1280" y="633"/>
                    <a:pt x="1280" y="632"/>
                  </a:cubicBezTo>
                  <a:cubicBezTo>
                    <a:pt x="1280" y="631"/>
                    <a:pt x="1280" y="631"/>
                    <a:pt x="1280" y="631"/>
                  </a:cubicBezTo>
                  <a:cubicBezTo>
                    <a:pt x="1280" y="629"/>
                    <a:pt x="1281" y="628"/>
                    <a:pt x="1281" y="626"/>
                  </a:cubicBezTo>
                  <a:cubicBezTo>
                    <a:pt x="1281" y="626"/>
                    <a:pt x="1281" y="626"/>
                    <a:pt x="1281" y="626"/>
                  </a:cubicBezTo>
                  <a:cubicBezTo>
                    <a:pt x="1281" y="625"/>
                    <a:pt x="1281" y="625"/>
                    <a:pt x="1281" y="625"/>
                  </a:cubicBezTo>
                  <a:cubicBezTo>
                    <a:pt x="1281" y="624"/>
                    <a:pt x="1281" y="624"/>
                    <a:pt x="1281" y="624"/>
                  </a:cubicBezTo>
                  <a:cubicBezTo>
                    <a:pt x="1281" y="624"/>
                    <a:pt x="1281" y="623"/>
                    <a:pt x="1281" y="622"/>
                  </a:cubicBezTo>
                  <a:close/>
                  <a:moveTo>
                    <a:pt x="1287" y="647"/>
                  </a:moveTo>
                  <a:cubicBezTo>
                    <a:pt x="1287" y="646"/>
                    <a:pt x="1285" y="642"/>
                    <a:pt x="1283" y="637"/>
                  </a:cubicBezTo>
                  <a:cubicBezTo>
                    <a:pt x="1283" y="637"/>
                    <a:pt x="1283" y="637"/>
                    <a:pt x="1283" y="637"/>
                  </a:cubicBezTo>
                  <a:cubicBezTo>
                    <a:pt x="1283" y="637"/>
                    <a:pt x="1283" y="637"/>
                    <a:pt x="1283" y="637"/>
                  </a:cubicBezTo>
                  <a:cubicBezTo>
                    <a:pt x="1284" y="637"/>
                    <a:pt x="1285" y="636"/>
                    <a:pt x="1286" y="636"/>
                  </a:cubicBezTo>
                  <a:cubicBezTo>
                    <a:pt x="1286" y="636"/>
                    <a:pt x="1287" y="635"/>
                    <a:pt x="1288" y="635"/>
                  </a:cubicBezTo>
                  <a:cubicBezTo>
                    <a:pt x="1289" y="634"/>
                    <a:pt x="1290" y="634"/>
                    <a:pt x="1291" y="634"/>
                  </a:cubicBezTo>
                  <a:cubicBezTo>
                    <a:pt x="1292" y="633"/>
                    <a:pt x="1293" y="633"/>
                    <a:pt x="1294" y="633"/>
                  </a:cubicBezTo>
                  <a:cubicBezTo>
                    <a:pt x="1295" y="633"/>
                    <a:pt x="1296" y="632"/>
                    <a:pt x="1297" y="632"/>
                  </a:cubicBezTo>
                  <a:cubicBezTo>
                    <a:pt x="1297" y="632"/>
                    <a:pt x="1298" y="632"/>
                    <a:pt x="1298" y="632"/>
                  </a:cubicBezTo>
                  <a:cubicBezTo>
                    <a:pt x="1300" y="635"/>
                    <a:pt x="1303" y="637"/>
                    <a:pt x="1305" y="639"/>
                  </a:cubicBezTo>
                  <a:cubicBezTo>
                    <a:pt x="1300" y="644"/>
                    <a:pt x="1294" y="647"/>
                    <a:pt x="1287" y="647"/>
                  </a:cubicBezTo>
                  <a:close/>
                  <a:moveTo>
                    <a:pt x="1242" y="753"/>
                  </a:moveTo>
                  <a:cubicBezTo>
                    <a:pt x="1241" y="752"/>
                    <a:pt x="1239" y="751"/>
                    <a:pt x="1238" y="750"/>
                  </a:cubicBezTo>
                  <a:cubicBezTo>
                    <a:pt x="1239" y="751"/>
                    <a:pt x="1240" y="751"/>
                    <a:pt x="1240" y="751"/>
                  </a:cubicBezTo>
                  <a:cubicBezTo>
                    <a:pt x="1241" y="751"/>
                    <a:pt x="1241" y="751"/>
                    <a:pt x="1241" y="751"/>
                  </a:cubicBezTo>
                  <a:cubicBezTo>
                    <a:pt x="1241" y="752"/>
                    <a:pt x="1241" y="752"/>
                    <a:pt x="1242" y="753"/>
                  </a:cubicBezTo>
                  <a:close/>
                  <a:moveTo>
                    <a:pt x="1229" y="804"/>
                  </a:moveTo>
                  <a:cubicBezTo>
                    <a:pt x="1226" y="808"/>
                    <a:pt x="1225" y="811"/>
                    <a:pt x="1225" y="811"/>
                  </a:cubicBezTo>
                  <a:cubicBezTo>
                    <a:pt x="1225" y="811"/>
                    <a:pt x="1223" y="811"/>
                    <a:pt x="1221" y="810"/>
                  </a:cubicBezTo>
                  <a:cubicBezTo>
                    <a:pt x="1224" y="809"/>
                    <a:pt x="1226" y="807"/>
                    <a:pt x="1229" y="804"/>
                  </a:cubicBezTo>
                  <a:close/>
                  <a:moveTo>
                    <a:pt x="1303" y="782"/>
                  </a:moveTo>
                  <a:cubicBezTo>
                    <a:pt x="1304" y="785"/>
                    <a:pt x="1305" y="788"/>
                    <a:pt x="1305" y="791"/>
                  </a:cubicBezTo>
                  <a:cubicBezTo>
                    <a:pt x="1305" y="791"/>
                    <a:pt x="1305" y="791"/>
                    <a:pt x="1305" y="792"/>
                  </a:cubicBezTo>
                  <a:cubicBezTo>
                    <a:pt x="1305" y="792"/>
                    <a:pt x="1305" y="792"/>
                    <a:pt x="1305" y="793"/>
                  </a:cubicBezTo>
                  <a:cubicBezTo>
                    <a:pt x="1305" y="793"/>
                    <a:pt x="1305" y="794"/>
                    <a:pt x="1305" y="795"/>
                  </a:cubicBezTo>
                  <a:cubicBezTo>
                    <a:pt x="1305" y="796"/>
                    <a:pt x="1305" y="797"/>
                    <a:pt x="1305" y="798"/>
                  </a:cubicBezTo>
                  <a:cubicBezTo>
                    <a:pt x="1305" y="798"/>
                    <a:pt x="1305" y="798"/>
                    <a:pt x="1305" y="799"/>
                  </a:cubicBezTo>
                  <a:cubicBezTo>
                    <a:pt x="1305" y="799"/>
                    <a:pt x="1305" y="799"/>
                    <a:pt x="1305" y="799"/>
                  </a:cubicBezTo>
                  <a:cubicBezTo>
                    <a:pt x="1304" y="800"/>
                    <a:pt x="1303" y="801"/>
                    <a:pt x="1302" y="802"/>
                  </a:cubicBezTo>
                  <a:cubicBezTo>
                    <a:pt x="1299" y="806"/>
                    <a:pt x="1295" y="809"/>
                    <a:pt x="1292" y="813"/>
                  </a:cubicBezTo>
                  <a:cubicBezTo>
                    <a:pt x="1289" y="815"/>
                    <a:pt x="1286" y="818"/>
                    <a:pt x="1283" y="821"/>
                  </a:cubicBezTo>
                  <a:cubicBezTo>
                    <a:pt x="1289" y="808"/>
                    <a:pt x="1296" y="795"/>
                    <a:pt x="1303" y="782"/>
                  </a:cubicBezTo>
                  <a:close/>
                  <a:moveTo>
                    <a:pt x="1321" y="500"/>
                  </a:moveTo>
                  <a:cubicBezTo>
                    <a:pt x="1323" y="517"/>
                    <a:pt x="1325" y="541"/>
                    <a:pt x="1324" y="564"/>
                  </a:cubicBezTo>
                  <a:cubicBezTo>
                    <a:pt x="1312" y="563"/>
                    <a:pt x="1302" y="565"/>
                    <a:pt x="1303" y="582"/>
                  </a:cubicBezTo>
                  <a:cubicBezTo>
                    <a:pt x="1303" y="582"/>
                    <a:pt x="1303" y="582"/>
                    <a:pt x="1303" y="582"/>
                  </a:cubicBezTo>
                  <a:cubicBezTo>
                    <a:pt x="1302" y="582"/>
                    <a:pt x="1301" y="581"/>
                    <a:pt x="1301" y="581"/>
                  </a:cubicBezTo>
                  <a:cubicBezTo>
                    <a:pt x="1302" y="583"/>
                    <a:pt x="1302" y="583"/>
                    <a:pt x="1302" y="583"/>
                  </a:cubicBezTo>
                  <a:cubicBezTo>
                    <a:pt x="1301" y="583"/>
                    <a:pt x="1300" y="584"/>
                    <a:pt x="1300" y="584"/>
                  </a:cubicBezTo>
                  <a:cubicBezTo>
                    <a:pt x="1298" y="585"/>
                    <a:pt x="1296" y="586"/>
                    <a:pt x="1295" y="587"/>
                  </a:cubicBezTo>
                  <a:cubicBezTo>
                    <a:pt x="1293" y="589"/>
                    <a:pt x="1291" y="590"/>
                    <a:pt x="1290" y="591"/>
                  </a:cubicBezTo>
                  <a:cubicBezTo>
                    <a:pt x="1289" y="592"/>
                    <a:pt x="1287" y="594"/>
                    <a:pt x="1286" y="595"/>
                  </a:cubicBezTo>
                  <a:cubicBezTo>
                    <a:pt x="1285" y="596"/>
                    <a:pt x="1285" y="597"/>
                    <a:pt x="1284" y="597"/>
                  </a:cubicBezTo>
                  <a:cubicBezTo>
                    <a:pt x="1284" y="598"/>
                    <a:pt x="1283" y="598"/>
                    <a:pt x="1283" y="598"/>
                  </a:cubicBezTo>
                  <a:cubicBezTo>
                    <a:pt x="1283" y="599"/>
                    <a:pt x="1283" y="599"/>
                    <a:pt x="1282" y="599"/>
                  </a:cubicBezTo>
                  <a:cubicBezTo>
                    <a:pt x="1282" y="600"/>
                    <a:pt x="1281" y="601"/>
                    <a:pt x="1281" y="601"/>
                  </a:cubicBezTo>
                  <a:cubicBezTo>
                    <a:pt x="1280" y="602"/>
                    <a:pt x="1280" y="603"/>
                    <a:pt x="1279" y="603"/>
                  </a:cubicBezTo>
                  <a:cubicBezTo>
                    <a:pt x="1279" y="604"/>
                    <a:pt x="1279" y="604"/>
                    <a:pt x="1279" y="604"/>
                  </a:cubicBezTo>
                  <a:cubicBezTo>
                    <a:pt x="1279" y="604"/>
                    <a:pt x="1278" y="605"/>
                    <a:pt x="1278" y="605"/>
                  </a:cubicBezTo>
                  <a:cubicBezTo>
                    <a:pt x="1278" y="605"/>
                    <a:pt x="1278" y="606"/>
                    <a:pt x="1278" y="606"/>
                  </a:cubicBezTo>
                  <a:cubicBezTo>
                    <a:pt x="1277" y="603"/>
                    <a:pt x="1276" y="600"/>
                    <a:pt x="1275" y="598"/>
                  </a:cubicBezTo>
                  <a:cubicBezTo>
                    <a:pt x="1273" y="592"/>
                    <a:pt x="1272" y="587"/>
                    <a:pt x="1271" y="582"/>
                  </a:cubicBezTo>
                  <a:cubicBezTo>
                    <a:pt x="1270" y="577"/>
                    <a:pt x="1269" y="572"/>
                    <a:pt x="1270" y="568"/>
                  </a:cubicBezTo>
                  <a:cubicBezTo>
                    <a:pt x="1270" y="563"/>
                    <a:pt x="1272" y="558"/>
                    <a:pt x="1274" y="554"/>
                  </a:cubicBezTo>
                  <a:cubicBezTo>
                    <a:pt x="1276" y="549"/>
                    <a:pt x="1278" y="545"/>
                    <a:pt x="1281" y="542"/>
                  </a:cubicBezTo>
                  <a:cubicBezTo>
                    <a:pt x="1286" y="534"/>
                    <a:pt x="1291" y="527"/>
                    <a:pt x="1297" y="521"/>
                  </a:cubicBezTo>
                  <a:cubicBezTo>
                    <a:pt x="1298" y="520"/>
                    <a:pt x="1300" y="518"/>
                    <a:pt x="1301" y="517"/>
                  </a:cubicBezTo>
                  <a:cubicBezTo>
                    <a:pt x="1303" y="516"/>
                    <a:pt x="1304" y="514"/>
                    <a:pt x="1305" y="513"/>
                  </a:cubicBezTo>
                  <a:cubicBezTo>
                    <a:pt x="1308" y="510"/>
                    <a:pt x="1310" y="508"/>
                    <a:pt x="1313" y="506"/>
                  </a:cubicBezTo>
                  <a:cubicBezTo>
                    <a:pt x="1316" y="504"/>
                    <a:pt x="1318" y="502"/>
                    <a:pt x="1321" y="500"/>
                  </a:cubicBezTo>
                  <a:close/>
                  <a:moveTo>
                    <a:pt x="1184" y="586"/>
                  </a:moveTo>
                  <a:cubicBezTo>
                    <a:pt x="1184" y="586"/>
                    <a:pt x="1184" y="586"/>
                    <a:pt x="1184" y="586"/>
                  </a:cubicBezTo>
                  <a:cubicBezTo>
                    <a:pt x="1185" y="585"/>
                    <a:pt x="1187" y="584"/>
                    <a:pt x="1188" y="582"/>
                  </a:cubicBezTo>
                  <a:cubicBezTo>
                    <a:pt x="1189" y="584"/>
                    <a:pt x="1189" y="584"/>
                    <a:pt x="1189" y="584"/>
                  </a:cubicBezTo>
                  <a:cubicBezTo>
                    <a:pt x="1190" y="585"/>
                    <a:pt x="1193" y="585"/>
                    <a:pt x="1195" y="586"/>
                  </a:cubicBezTo>
                  <a:cubicBezTo>
                    <a:pt x="1195" y="586"/>
                    <a:pt x="1195" y="586"/>
                    <a:pt x="1195" y="586"/>
                  </a:cubicBezTo>
                  <a:cubicBezTo>
                    <a:pt x="1195" y="586"/>
                    <a:pt x="1196" y="586"/>
                    <a:pt x="1196" y="587"/>
                  </a:cubicBezTo>
                  <a:cubicBezTo>
                    <a:pt x="1197" y="588"/>
                    <a:pt x="1198" y="589"/>
                    <a:pt x="1199" y="590"/>
                  </a:cubicBezTo>
                  <a:cubicBezTo>
                    <a:pt x="1200" y="591"/>
                    <a:pt x="1201" y="593"/>
                    <a:pt x="1202" y="594"/>
                  </a:cubicBezTo>
                  <a:cubicBezTo>
                    <a:pt x="1203" y="595"/>
                    <a:pt x="1204" y="596"/>
                    <a:pt x="1204" y="597"/>
                  </a:cubicBezTo>
                  <a:cubicBezTo>
                    <a:pt x="1205" y="598"/>
                    <a:pt x="1206" y="599"/>
                    <a:pt x="1206" y="600"/>
                  </a:cubicBezTo>
                  <a:cubicBezTo>
                    <a:pt x="1207" y="600"/>
                    <a:pt x="1207" y="601"/>
                    <a:pt x="1207" y="601"/>
                  </a:cubicBezTo>
                  <a:cubicBezTo>
                    <a:pt x="1207" y="601"/>
                    <a:pt x="1207" y="601"/>
                    <a:pt x="1207" y="601"/>
                  </a:cubicBezTo>
                  <a:cubicBezTo>
                    <a:pt x="1208" y="602"/>
                    <a:pt x="1208" y="602"/>
                    <a:pt x="1208" y="602"/>
                  </a:cubicBezTo>
                  <a:cubicBezTo>
                    <a:pt x="1208" y="603"/>
                    <a:pt x="1208" y="603"/>
                    <a:pt x="1208" y="603"/>
                  </a:cubicBezTo>
                  <a:cubicBezTo>
                    <a:pt x="1209" y="605"/>
                    <a:pt x="1209" y="606"/>
                    <a:pt x="1209" y="608"/>
                  </a:cubicBezTo>
                  <a:cubicBezTo>
                    <a:pt x="1210" y="609"/>
                    <a:pt x="1210" y="610"/>
                    <a:pt x="1210" y="611"/>
                  </a:cubicBezTo>
                  <a:cubicBezTo>
                    <a:pt x="1210" y="612"/>
                    <a:pt x="1211" y="612"/>
                    <a:pt x="1211" y="613"/>
                  </a:cubicBezTo>
                  <a:cubicBezTo>
                    <a:pt x="1211" y="613"/>
                    <a:pt x="1211" y="614"/>
                    <a:pt x="1212" y="614"/>
                  </a:cubicBezTo>
                  <a:cubicBezTo>
                    <a:pt x="1213" y="617"/>
                    <a:pt x="1214" y="620"/>
                    <a:pt x="1216" y="623"/>
                  </a:cubicBezTo>
                  <a:cubicBezTo>
                    <a:pt x="1203" y="615"/>
                    <a:pt x="1199" y="600"/>
                    <a:pt x="1184" y="586"/>
                  </a:cubicBezTo>
                  <a:close/>
                  <a:moveTo>
                    <a:pt x="1167" y="725"/>
                  </a:moveTo>
                  <a:cubicBezTo>
                    <a:pt x="1167" y="726"/>
                    <a:pt x="1167" y="726"/>
                    <a:pt x="1167" y="726"/>
                  </a:cubicBezTo>
                  <a:cubicBezTo>
                    <a:pt x="1167" y="726"/>
                    <a:pt x="1167" y="726"/>
                    <a:pt x="1167" y="726"/>
                  </a:cubicBezTo>
                  <a:cubicBezTo>
                    <a:pt x="1167" y="726"/>
                    <a:pt x="1167" y="726"/>
                    <a:pt x="1167" y="726"/>
                  </a:cubicBezTo>
                  <a:cubicBezTo>
                    <a:pt x="1167" y="726"/>
                    <a:pt x="1167" y="726"/>
                    <a:pt x="1167" y="726"/>
                  </a:cubicBezTo>
                  <a:cubicBezTo>
                    <a:pt x="1168" y="727"/>
                    <a:pt x="1168" y="727"/>
                    <a:pt x="1168" y="727"/>
                  </a:cubicBezTo>
                  <a:cubicBezTo>
                    <a:pt x="1168" y="728"/>
                    <a:pt x="1168" y="729"/>
                    <a:pt x="1169" y="731"/>
                  </a:cubicBezTo>
                  <a:cubicBezTo>
                    <a:pt x="1170" y="733"/>
                    <a:pt x="1171" y="735"/>
                    <a:pt x="1172" y="737"/>
                  </a:cubicBezTo>
                  <a:cubicBezTo>
                    <a:pt x="1175" y="742"/>
                    <a:pt x="1177" y="746"/>
                    <a:pt x="1180" y="751"/>
                  </a:cubicBezTo>
                  <a:cubicBezTo>
                    <a:pt x="1180" y="751"/>
                    <a:pt x="1181" y="752"/>
                    <a:pt x="1181" y="753"/>
                  </a:cubicBezTo>
                  <a:cubicBezTo>
                    <a:pt x="1180" y="752"/>
                    <a:pt x="1178" y="751"/>
                    <a:pt x="1177" y="750"/>
                  </a:cubicBezTo>
                  <a:cubicBezTo>
                    <a:pt x="1176" y="750"/>
                    <a:pt x="1175" y="749"/>
                    <a:pt x="1174" y="749"/>
                  </a:cubicBezTo>
                  <a:cubicBezTo>
                    <a:pt x="1173" y="748"/>
                    <a:pt x="1172" y="748"/>
                    <a:pt x="1171" y="747"/>
                  </a:cubicBezTo>
                  <a:cubicBezTo>
                    <a:pt x="1169" y="747"/>
                    <a:pt x="1168" y="746"/>
                    <a:pt x="1166" y="745"/>
                  </a:cubicBezTo>
                  <a:cubicBezTo>
                    <a:pt x="1166" y="745"/>
                    <a:pt x="1166" y="744"/>
                    <a:pt x="1166" y="743"/>
                  </a:cubicBezTo>
                  <a:cubicBezTo>
                    <a:pt x="1167" y="735"/>
                    <a:pt x="1167" y="728"/>
                    <a:pt x="1166" y="722"/>
                  </a:cubicBezTo>
                  <a:cubicBezTo>
                    <a:pt x="1166" y="722"/>
                    <a:pt x="1166" y="723"/>
                    <a:pt x="1166" y="724"/>
                  </a:cubicBezTo>
                  <a:lnTo>
                    <a:pt x="1167" y="725"/>
                  </a:lnTo>
                  <a:close/>
                  <a:moveTo>
                    <a:pt x="1161" y="707"/>
                  </a:moveTo>
                  <a:cubicBezTo>
                    <a:pt x="1161" y="707"/>
                    <a:pt x="1161" y="707"/>
                    <a:pt x="1161" y="707"/>
                  </a:cubicBezTo>
                  <a:cubicBezTo>
                    <a:pt x="1162" y="708"/>
                    <a:pt x="1162" y="708"/>
                    <a:pt x="1163" y="709"/>
                  </a:cubicBezTo>
                  <a:cubicBezTo>
                    <a:pt x="1163" y="709"/>
                    <a:pt x="1163" y="709"/>
                    <a:pt x="1163" y="709"/>
                  </a:cubicBezTo>
                  <a:cubicBezTo>
                    <a:pt x="1163" y="711"/>
                    <a:pt x="1164" y="713"/>
                    <a:pt x="1164" y="715"/>
                  </a:cubicBezTo>
                  <a:cubicBezTo>
                    <a:pt x="1163" y="712"/>
                    <a:pt x="1162" y="710"/>
                    <a:pt x="1161" y="707"/>
                  </a:cubicBezTo>
                  <a:close/>
                  <a:moveTo>
                    <a:pt x="1085" y="767"/>
                  </a:moveTo>
                  <a:cubicBezTo>
                    <a:pt x="1086" y="768"/>
                    <a:pt x="1087" y="769"/>
                    <a:pt x="1087" y="769"/>
                  </a:cubicBezTo>
                  <a:cubicBezTo>
                    <a:pt x="1088" y="770"/>
                    <a:pt x="1089" y="771"/>
                    <a:pt x="1089" y="772"/>
                  </a:cubicBezTo>
                  <a:cubicBezTo>
                    <a:pt x="1090" y="773"/>
                    <a:pt x="1091" y="773"/>
                    <a:pt x="1091" y="774"/>
                  </a:cubicBezTo>
                  <a:cubicBezTo>
                    <a:pt x="1091" y="774"/>
                    <a:pt x="1091" y="774"/>
                    <a:pt x="1091" y="774"/>
                  </a:cubicBezTo>
                  <a:cubicBezTo>
                    <a:pt x="1091" y="775"/>
                    <a:pt x="1092" y="775"/>
                    <a:pt x="1092" y="775"/>
                  </a:cubicBezTo>
                  <a:cubicBezTo>
                    <a:pt x="1092" y="775"/>
                    <a:pt x="1092" y="775"/>
                    <a:pt x="1092" y="775"/>
                  </a:cubicBezTo>
                  <a:cubicBezTo>
                    <a:pt x="1092" y="776"/>
                    <a:pt x="1092" y="776"/>
                    <a:pt x="1092" y="776"/>
                  </a:cubicBezTo>
                  <a:cubicBezTo>
                    <a:pt x="1093" y="776"/>
                    <a:pt x="1093" y="777"/>
                    <a:pt x="1093" y="777"/>
                  </a:cubicBezTo>
                  <a:cubicBezTo>
                    <a:pt x="1093" y="778"/>
                    <a:pt x="1094" y="779"/>
                    <a:pt x="1094" y="780"/>
                  </a:cubicBezTo>
                  <a:cubicBezTo>
                    <a:pt x="1094" y="781"/>
                    <a:pt x="1095" y="781"/>
                    <a:pt x="1095" y="782"/>
                  </a:cubicBezTo>
                  <a:cubicBezTo>
                    <a:pt x="1095" y="783"/>
                    <a:pt x="1095" y="783"/>
                    <a:pt x="1095" y="783"/>
                  </a:cubicBezTo>
                  <a:cubicBezTo>
                    <a:pt x="1094" y="785"/>
                    <a:pt x="1094" y="786"/>
                    <a:pt x="1093" y="787"/>
                  </a:cubicBezTo>
                  <a:cubicBezTo>
                    <a:pt x="1093" y="788"/>
                    <a:pt x="1092" y="789"/>
                    <a:pt x="1092" y="789"/>
                  </a:cubicBezTo>
                  <a:cubicBezTo>
                    <a:pt x="1092" y="790"/>
                    <a:pt x="1092" y="791"/>
                    <a:pt x="1092" y="791"/>
                  </a:cubicBezTo>
                  <a:cubicBezTo>
                    <a:pt x="1092" y="792"/>
                    <a:pt x="1091" y="792"/>
                    <a:pt x="1091" y="793"/>
                  </a:cubicBezTo>
                  <a:cubicBezTo>
                    <a:pt x="1090" y="784"/>
                    <a:pt x="1087" y="776"/>
                    <a:pt x="1085" y="767"/>
                  </a:cubicBezTo>
                  <a:cubicBezTo>
                    <a:pt x="1085" y="767"/>
                    <a:pt x="1085" y="767"/>
                    <a:pt x="1085" y="767"/>
                  </a:cubicBezTo>
                  <a:close/>
                  <a:moveTo>
                    <a:pt x="1090" y="805"/>
                  </a:moveTo>
                  <a:cubicBezTo>
                    <a:pt x="1090" y="806"/>
                    <a:pt x="1090" y="808"/>
                    <a:pt x="1090" y="809"/>
                  </a:cubicBezTo>
                  <a:cubicBezTo>
                    <a:pt x="1088" y="807"/>
                    <a:pt x="1086" y="805"/>
                    <a:pt x="1084" y="802"/>
                  </a:cubicBezTo>
                  <a:cubicBezTo>
                    <a:pt x="1084" y="802"/>
                    <a:pt x="1085" y="802"/>
                    <a:pt x="1085" y="802"/>
                  </a:cubicBezTo>
                  <a:cubicBezTo>
                    <a:pt x="1085" y="803"/>
                    <a:pt x="1086" y="803"/>
                    <a:pt x="1087" y="803"/>
                  </a:cubicBezTo>
                  <a:cubicBezTo>
                    <a:pt x="1088" y="804"/>
                    <a:pt x="1088" y="804"/>
                    <a:pt x="1089" y="804"/>
                  </a:cubicBezTo>
                  <a:cubicBezTo>
                    <a:pt x="1089" y="804"/>
                    <a:pt x="1089" y="805"/>
                    <a:pt x="1089" y="805"/>
                  </a:cubicBezTo>
                  <a:cubicBezTo>
                    <a:pt x="1089" y="805"/>
                    <a:pt x="1089" y="805"/>
                    <a:pt x="1090" y="805"/>
                  </a:cubicBezTo>
                  <a:close/>
                  <a:moveTo>
                    <a:pt x="1095" y="815"/>
                  </a:moveTo>
                  <a:cubicBezTo>
                    <a:pt x="1094" y="809"/>
                    <a:pt x="1093" y="802"/>
                    <a:pt x="1092" y="795"/>
                  </a:cubicBezTo>
                  <a:cubicBezTo>
                    <a:pt x="1092" y="795"/>
                    <a:pt x="1092" y="795"/>
                    <a:pt x="1092" y="795"/>
                  </a:cubicBezTo>
                  <a:cubicBezTo>
                    <a:pt x="1092" y="794"/>
                    <a:pt x="1093" y="793"/>
                    <a:pt x="1093" y="792"/>
                  </a:cubicBezTo>
                  <a:cubicBezTo>
                    <a:pt x="1094" y="791"/>
                    <a:pt x="1094" y="791"/>
                    <a:pt x="1094" y="790"/>
                  </a:cubicBezTo>
                  <a:cubicBezTo>
                    <a:pt x="1095" y="790"/>
                    <a:pt x="1095" y="789"/>
                    <a:pt x="1095" y="788"/>
                  </a:cubicBezTo>
                  <a:cubicBezTo>
                    <a:pt x="1096" y="787"/>
                    <a:pt x="1096" y="786"/>
                    <a:pt x="1097" y="785"/>
                  </a:cubicBezTo>
                  <a:cubicBezTo>
                    <a:pt x="1097" y="786"/>
                    <a:pt x="1098" y="787"/>
                    <a:pt x="1099" y="788"/>
                  </a:cubicBezTo>
                  <a:cubicBezTo>
                    <a:pt x="1099" y="789"/>
                    <a:pt x="1100" y="790"/>
                    <a:pt x="1101" y="791"/>
                  </a:cubicBezTo>
                  <a:cubicBezTo>
                    <a:pt x="1101" y="792"/>
                    <a:pt x="1102" y="793"/>
                    <a:pt x="1103" y="794"/>
                  </a:cubicBezTo>
                  <a:cubicBezTo>
                    <a:pt x="1103" y="795"/>
                    <a:pt x="1104" y="795"/>
                    <a:pt x="1105" y="796"/>
                  </a:cubicBezTo>
                  <a:cubicBezTo>
                    <a:pt x="1106" y="797"/>
                    <a:pt x="1106" y="798"/>
                    <a:pt x="1107" y="799"/>
                  </a:cubicBezTo>
                  <a:cubicBezTo>
                    <a:pt x="1108" y="800"/>
                    <a:pt x="1109" y="801"/>
                    <a:pt x="1110" y="801"/>
                  </a:cubicBezTo>
                  <a:cubicBezTo>
                    <a:pt x="1111" y="802"/>
                    <a:pt x="1112" y="803"/>
                    <a:pt x="1113" y="804"/>
                  </a:cubicBezTo>
                  <a:cubicBezTo>
                    <a:pt x="1114" y="805"/>
                    <a:pt x="1115" y="805"/>
                    <a:pt x="1116" y="806"/>
                  </a:cubicBezTo>
                  <a:cubicBezTo>
                    <a:pt x="1117" y="807"/>
                    <a:pt x="1118" y="808"/>
                    <a:pt x="1119" y="808"/>
                  </a:cubicBezTo>
                  <a:cubicBezTo>
                    <a:pt x="1120" y="809"/>
                    <a:pt x="1121" y="810"/>
                    <a:pt x="1122" y="810"/>
                  </a:cubicBezTo>
                  <a:cubicBezTo>
                    <a:pt x="1121" y="810"/>
                    <a:pt x="1121" y="810"/>
                    <a:pt x="1121" y="810"/>
                  </a:cubicBezTo>
                  <a:cubicBezTo>
                    <a:pt x="1120" y="810"/>
                    <a:pt x="1119" y="810"/>
                    <a:pt x="1118" y="810"/>
                  </a:cubicBezTo>
                  <a:cubicBezTo>
                    <a:pt x="1118" y="811"/>
                    <a:pt x="1117" y="811"/>
                    <a:pt x="1116" y="811"/>
                  </a:cubicBezTo>
                  <a:cubicBezTo>
                    <a:pt x="1116" y="811"/>
                    <a:pt x="1115" y="811"/>
                    <a:pt x="1115" y="811"/>
                  </a:cubicBezTo>
                  <a:cubicBezTo>
                    <a:pt x="1114" y="811"/>
                    <a:pt x="1114" y="811"/>
                    <a:pt x="1113" y="811"/>
                  </a:cubicBezTo>
                  <a:cubicBezTo>
                    <a:pt x="1113" y="811"/>
                    <a:pt x="1112" y="812"/>
                    <a:pt x="1111" y="812"/>
                  </a:cubicBezTo>
                  <a:cubicBezTo>
                    <a:pt x="1109" y="812"/>
                    <a:pt x="1107" y="813"/>
                    <a:pt x="1105" y="813"/>
                  </a:cubicBezTo>
                  <a:cubicBezTo>
                    <a:pt x="1103" y="814"/>
                    <a:pt x="1102" y="815"/>
                    <a:pt x="1100" y="816"/>
                  </a:cubicBezTo>
                  <a:cubicBezTo>
                    <a:pt x="1099" y="816"/>
                    <a:pt x="1099" y="816"/>
                    <a:pt x="1098" y="817"/>
                  </a:cubicBezTo>
                  <a:cubicBezTo>
                    <a:pt x="1097" y="816"/>
                    <a:pt x="1096" y="816"/>
                    <a:pt x="1095" y="815"/>
                  </a:cubicBezTo>
                  <a:close/>
                  <a:moveTo>
                    <a:pt x="1120" y="806"/>
                  </a:moveTo>
                  <a:cubicBezTo>
                    <a:pt x="1119" y="805"/>
                    <a:pt x="1118" y="804"/>
                    <a:pt x="1118" y="804"/>
                  </a:cubicBezTo>
                  <a:cubicBezTo>
                    <a:pt x="1117" y="803"/>
                    <a:pt x="1116" y="802"/>
                    <a:pt x="1115" y="802"/>
                  </a:cubicBezTo>
                  <a:cubicBezTo>
                    <a:pt x="1114" y="801"/>
                    <a:pt x="1113" y="800"/>
                    <a:pt x="1112" y="799"/>
                  </a:cubicBezTo>
                  <a:cubicBezTo>
                    <a:pt x="1111" y="798"/>
                    <a:pt x="1110" y="798"/>
                    <a:pt x="1110" y="797"/>
                  </a:cubicBezTo>
                  <a:cubicBezTo>
                    <a:pt x="1109" y="796"/>
                    <a:pt x="1108" y="795"/>
                    <a:pt x="1107" y="794"/>
                  </a:cubicBezTo>
                  <a:cubicBezTo>
                    <a:pt x="1107" y="793"/>
                    <a:pt x="1106" y="793"/>
                    <a:pt x="1105" y="792"/>
                  </a:cubicBezTo>
                  <a:cubicBezTo>
                    <a:pt x="1104" y="791"/>
                    <a:pt x="1104" y="790"/>
                    <a:pt x="1103" y="789"/>
                  </a:cubicBezTo>
                  <a:cubicBezTo>
                    <a:pt x="1103" y="788"/>
                    <a:pt x="1102" y="787"/>
                    <a:pt x="1101" y="786"/>
                  </a:cubicBezTo>
                  <a:cubicBezTo>
                    <a:pt x="1100" y="785"/>
                    <a:pt x="1099" y="783"/>
                    <a:pt x="1098" y="781"/>
                  </a:cubicBezTo>
                  <a:cubicBezTo>
                    <a:pt x="1099" y="781"/>
                    <a:pt x="1099" y="780"/>
                    <a:pt x="1099" y="779"/>
                  </a:cubicBezTo>
                  <a:cubicBezTo>
                    <a:pt x="1101" y="776"/>
                    <a:pt x="1103" y="772"/>
                    <a:pt x="1105" y="769"/>
                  </a:cubicBezTo>
                  <a:cubicBezTo>
                    <a:pt x="1106" y="765"/>
                    <a:pt x="1108" y="762"/>
                    <a:pt x="1110" y="759"/>
                  </a:cubicBezTo>
                  <a:cubicBezTo>
                    <a:pt x="1111" y="757"/>
                    <a:pt x="1112" y="756"/>
                    <a:pt x="1113" y="754"/>
                  </a:cubicBezTo>
                  <a:cubicBezTo>
                    <a:pt x="1114" y="753"/>
                    <a:pt x="1115" y="751"/>
                    <a:pt x="1115" y="750"/>
                  </a:cubicBezTo>
                  <a:cubicBezTo>
                    <a:pt x="1116" y="750"/>
                    <a:pt x="1116" y="750"/>
                    <a:pt x="1116" y="749"/>
                  </a:cubicBezTo>
                  <a:cubicBezTo>
                    <a:pt x="1116" y="749"/>
                    <a:pt x="1116" y="749"/>
                    <a:pt x="1116" y="749"/>
                  </a:cubicBezTo>
                  <a:cubicBezTo>
                    <a:pt x="1117" y="749"/>
                    <a:pt x="1117" y="749"/>
                    <a:pt x="1118" y="749"/>
                  </a:cubicBezTo>
                  <a:cubicBezTo>
                    <a:pt x="1118" y="748"/>
                    <a:pt x="1118" y="748"/>
                    <a:pt x="1118" y="748"/>
                  </a:cubicBezTo>
                  <a:cubicBezTo>
                    <a:pt x="1118" y="748"/>
                    <a:pt x="1119" y="748"/>
                    <a:pt x="1119" y="748"/>
                  </a:cubicBezTo>
                  <a:cubicBezTo>
                    <a:pt x="1119" y="748"/>
                    <a:pt x="1119" y="747"/>
                    <a:pt x="1119" y="747"/>
                  </a:cubicBezTo>
                  <a:cubicBezTo>
                    <a:pt x="1119" y="747"/>
                    <a:pt x="1120" y="746"/>
                    <a:pt x="1120" y="746"/>
                  </a:cubicBezTo>
                  <a:cubicBezTo>
                    <a:pt x="1121" y="745"/>
                    <a:pt x="1121" y="744"/>
                    <a:pt x="1122" y="744"/>
                  </a:cubicBezTo>
                  <a:cubicBezTo>
                    <a:pt x="1122" y="743"/>
                    <a:pt x="1122" y="743"/>
                    <a:pt x="1123" y="743"/>
                  </a:cubicBezTo>
                  <a:cubicBezTo>
                    <a:pt x="1123" y="743"/>
                    <a:pt x="1124" y="743"/>
                    <a:pt x="1124" y="744"/>
                  </a:cubicBezTo>
                  <a:cubicBezTo>
                    <a:pt x="1123" y="763"/>
                    <a:pt x="1116" y="788"/>
                    <a:pt x="1127" y="808"/>
                  </a:cubicBezTo>
                  <a:cubicBezTo>
                    <a:pt x="1128" y="809"/>
                    <a:pt x="1128" y="810"/>
                    <a:pt x="1129" y="810"/>
                  </a:cubicBezTo>
                  <a:cubicBezTo>
                    <a:pt x="1129" y="810"/>
                    <a:pt x="1129" y="810"/>
                    <a:pt x="1129" y="810"/>
                  </a:cubicBezTo>
                  <a:cubicBezTo>
                    <a:pt x="1127" y="809"/>
                    <a:pt x="1127" y="809"/>
                    <a:pt x="1127" y="809"/>
                  </a:cubicBezTo>
                  <a:cubicBezTo>
                    <a:pt x="1126" y="809"/>
                    <a:pt x="1126" y="809"/>
                    <a:pt x="1125" y="809"/>
                  </a:cubicBezTo>
                  <a:cubicBezTo>
                    <a:pt x="1124" y="808"/>
                    <a:pt x="1124" y="808"/>
                    <a:pt x="1124" y="808"/>
                  </a:cubicBezTo>
                  <a:cubicBezTo>
                    <a:pt x="1123" y="807"/>
                    <a:pt x="1121" y="806"/>
                    <a:pt x="1120" y="806"/>
                  </a:cubicBezTo>
                  <a:close/>
                  <a:moveTo>
                    <a:pt x="1298" y="889"/>
                  </a:moveTo>
                  <a:cubicBezTo>
                    <a:pt x="1303" y="890"/>
                    <a:pt x="1308" y="890"/>
                    <a:pt x="1314" y="891"/>
                  </a:cubicBezTo>
                  <a:cubicBezTo>
                    <a:pt x="1319" y="891"/>
                    <a:pt x="1325" y="891"/>
                    <a:pt x="1330" y="891"/>
                  </a:cubicBezTo>
                  <a:cubicBezTo>
                    <a:pt x="1332" y="890"/>
                    <a:pt x="1332" y="890"/>
                    <a:pt x="1332" y="890"/>
                  </a:cubicBezTo>
                  <a:cubicBezTo>
                    <a:pt x="1334" y="890"/>
                    <a:pt x="1334" y="890"/>
                    <a:pt x="1334" y="890"/>
                  </a:cubicBezTo>
                  <a:cubicBezTo>
                    <a:pt x="1335" y="890"/>
                    <a:pt x="1335" y="890"/>
                    <a:pt x="1335" y="890"/>
                  </a:cubicBezTo>
                  <a:cubicBezTo>
                    <a:pt x="1335" y="890"/>
                    <a:pt x="1335" y="890"/>
                    <a:pt x="1335" y="890"/>
                  </a:cubicBezTo>
                  <a:cubicBezTo>
                    <a:pt x="1335" y="890"/>
                    <a:pt x="1335" y="890"/>
                    <a:pt x="1335" y="890"/>
                  </a:cubicBezTo>
                  <a:cubicBezTo>
                    <a:pt x="1336" y="890"/>
                    <a:pt x="1336" y="890"/>
                    <a:pt x="1336" y="890"/>
                  </a:cubicBezTo>
                  <a:cubicBezTo>
                    <a:pt x="1337" y="890"/>
                    <a:pt x="1337" y="890"/>
                    <a:pt x="1337" y="890"/>
                  </a:cubicBezTo>
                  <a:cubicBezTo>
                    <a:pt x="1338" y="890"/>
                    <a:pt x="1338" y="890"/>
                    <a:pt x="1338" y="890"/>
                  </a:cubicBezTo>
                  <a:cubicBezTo>
                    <a:pt x="1338" y="890"/>
                    <a:pt x="1339" y="890"/>
                    <a:pt x="1339" y="890"/>
                  </a:cubicBezTo>
                  <a:cubicBezTo>
                    <a:pt x="1340" y="890"/>
                    <a:pt x="1340" y="890"/>
                    <a:pt x="1341" y="891"/>
                  </a:cubicBezTo>
                  <a:cubicBezTo>
                    <a:pt x="1341" y="891"/>
                    <a:pt x="1342" y="891"/>
                    <a:pt x="1342" y="891"/>
                  </a:cubicBezTo>
                  <a:cubicBezTo>
                    <a:pt x="1342" y="891"/>
                    <a:pt x="1343" y="891"/>
                    <a:pt x="1343" y="891"/>
                  </a:cubicBezTo>
                  <a:cubicBezTo>
                    <a:pt x="1344" y="892"/>
                    <a:pt x="1345" y="892"/>
                    <a:pt x="1345" y="892"/>
                  </a:cubicBezTo>
                  <a:cubicBezTo>
                    <a:pt x="1346" y="892"/>
                    <a:pt x="1347" y="893"/>
                    <a:pt x="1348" y="893"/>
                  </a:cubicBezTo>
                  <a:cubicBezTo>
                    <a:pt x="1348" y="893"/>
                    <a:pt x="1349" y="893"/>
                    <a:pt x="1349" y="893"/>
                  </a:cubicBezTo>
                  <a:cubicBezTo>
                    <a:pt x="1349" y="894"/>
                    <a:pt x="1350" y="894"/>
                    <a:pt x="1350" y="894"/>
                  </a:cubicBezTo>
                  <a:cubicBezTo>
                    <a:pt x="1351" y="894"/>
                    <a:pt x="1352" y="895"/>
                    <a:pt x="1353" y="895"/>
                  </a:cubicBezTo>
                  <a:cubicBezTo>
                    <a:pt x="1355" y="896"/>
                    <a:pt x="1356" y="897"/>
                    <a:pt x="1358" y="898"/>
                  </a:cubicBezTo>
                  <a:cubicBezTo>
                    <a:pt x="1360" y="899"/>
                    <a:pt x="1361" y="900"/>
                    <a:pt x="1363" y="901"/>
                  </a:cubicBezTo>
                  <a:cubicBezTo>
                    <a:pt x="1363" y="902"/>
                    <a:pt x="1363" y="902"/>
                    <a:pt x="1363" y="902"/>
                  </a:cubicBezTo>
                  <a:cubicBezTo>
                    <a:pt x="1363" y="902"/>
                    <a:pt x="1362" y="902"/>
                    <a:pt x="1362" y="902"/>
                  </a:cubicBezTo>
                  <a:cubicBezTo>
                    <a:pt x="1363" y="904"/>
                    <a:pt x="1364" y="904"/>
                    <a:pt x="1365" y="905"/>
                  </a:cubicBezTo>
                  <a:cubicBezTo>
                    <a:pt x="1362" y="905"/>
                    <a:pt x="1362" y="905"/>
                    <a:pt x="1362" y="905"/>
                  </a:cubicBezTo>
                  <a:cubicBezTo>
                    <a:pt x="1353" y="921"/>
                    <a:pt x="1363" y="928"/>
                    <a:pt x="1376" y="933"/>
                  </a:cubicBezTo>
                  <a:cubicBezTo>
                    <a:pt x="1365" y="942"/>
                    <a:pt x="1355" y="951"/>
                    <a:pt x="1341" y="959"/>
                  </a:cubicBezTo>
                  <a:cubicBezTo>
                    <a:pt x="1325" y="969"/>
                    <a:pt x="1306" y="971"/>
                    <a:pt x="1289" y="976"/>
                  </a:cubicBezTo>
                  <a:cubicBezTo>
                    <a:pt x="1272" y="980"/>
                    <a:pt x="1259" y="986"/>
                    <a:pt x="1241" y="988"/>
                  </a:cubicBezTo>
                  <a:cubicBezTo>
                    <a:pt x="1251" y="956"/>
                    <a:pt x="1251" y="931"/>
                    <a:pt x="1270" y="905"/>
                  </a:cubicBezTo>
                  <a:cubicBezTo>
                    <a:pt x="1275" y="899"/>
                    <a:pt x="1280" y="894"/>
                    <a:pt x="1286" y="889"/>
                  </a:cubicBezTo>
                  <a:cubicBezTo>
                    <a:pt x="1290" y="889"/>
                    <a:pt x="1294" y="889"/>
                    <a:pt x="1298" y="889"/>
                  </a:cubicBezTo>
                  <a:close/>
                  <a:moveTo>
                    <a:pt x="1448" y="743"/>
                  </a:moveTo>
                  <a:cubicBezTo>
                    <a:pt x="1449" y="742"/>
                    <a:pt x="1449" y="742"/>
                    <a:pt x="1449" y="742"/>
                  </a:cubicBezTo>
                  <a:cubicBezTo>
                    <a:pt x="1449" y="742"/>
                    <a:pt x="1449" y="742"/>
                    <a:pt x="1449" y="742"/>
                  </a:cubicBezTo>
                  <a:cubicBezTo>
                    <a:pt x="1449" y="742"/>
                    <a:pt x="1449" y="742"/>
                    <a:pt x="1449" y="742"/>
                  </a:cubicBezTo>
                  <a:cubicBezTo>
                    <a:pt x="1450" y="741"/>
                    <a:pt x="1450" y="741"/>
                    <a:pt x="1450" y="741"/>
                  </a:cubicBezTo>
                  <a:cubicBezTo>
                    <a:pt x="1450" y="741"/>
                    <a:pt x="1451" y="740"/>
                    <a:pt x="1451" y="740"/>
                  </a:cubicBezTo>
                  <a:cubicBezTo>
                    <a:pt x="1452" y="739"/>
                    <a:pt x="1452" y="739"/>
                    <a:pt x="1452" y="739"/>
                  </a:cubicBezTo>
                  <a:cubicBezTo>
                    <a:pt x="1454" y="738"/>
                    <a:pt x="1455" y="736"/>
                    <a:pt x="1457" y="735"/>
                  </a:cubicBezTo>
                  <a:cubicBezTo>
                    <a:pt x="1454" y="738"/>
                    <a:pt x="1451" y="740"/>
                    <a:pt x="1448" y="743"/>
                  </a:cubicBezTo>
                  <a:close/>
                  <a:moveTo>
                    <a:pt x="1519" y="662"/>
                  </a:moveTo>
                  <a:cubicBezTo>
                    <a:pt x="1518" y="662"/>
                    <a:pt x="1518" y="663"/>
                    <a:pt x="1518" y="664"/>
                  </a:cubicBezTo>
                  <a:cubicBezTo>
                    <a:pt x="1518" y="664"/>
                    <a:pt x="1518" y="665"/>
                    <a:pt x="1518" y="665"/>
                  </a:cubicBezTo>
                  <a:cubicBezTo>
                    <a:pt x="1518" y="666"/>
                    <a:pt x="1518" y="667"/>
                    <a:pt x="1517" y="667"/>
                  </a:cubicBezTo>
                  <a:cubicBezTo>
                    <a:pt x="1517" y="667"/>
                    <a:pt x="1517" y="668"/>
                    <a:pt x="1517" y="668"/>
                  </a:cubicBezTo>
                  <a:cubicBezTo>
                    <a:pt x="1517" y="668"/>
                    <a:pt x="1517" y="669"/>
                    <a:pt x="1517" y="669"/>
                  </a:cubicBezTo>
                  <a:cubicBezTo>
                    <a:pt x="1517" y="669"/>
                    <a:pt x="1517" y="670"/>
                    <a:pt x="1517" y="670"/>
                  </a:cubicBezTo>
                  <a:cubicBezTo>
                    <a:pt x="1517" y="671"/>
                    <a:pt x="1517" y="671"/>
                    <a:pt x="1517" y="671"/>
                  </a:cubicBezTo>
                  <a:cubicBezTo>
                    <a:pt x="1516" y="672"/>
                    <a:pt x="1515" y="673"/>
                    <a:pt x="1513" y="674"/>
                  </a:cubicBezTo>
                  <a:cubicBezTo>
                    <a:pt x="1510" y="677"/>
                    <a:pt x="1507" y="681"/>
                    <a:pt x="1505" y="685"/>
                  </a:cubicBezTo>
                  <a:cubicBezTo>
                    <a:pt x="1503" y="688"/>
                    <a:pt x="1501" y="692"/>
                    <a:pt x="1499" y="696"/>
                  </a:cubicBezTo>
                  <a:cubicBezTo>
                    <a:pt x="1497" y="700"/>
                    <a:pt x="1495" y="704"/>
                    <a:pt x="1493" y="708"/>
                  </a:cubicBezTo>
                  <a:cubicBezTo>
                    <a:pt x="1492" y="710"/>
                    <a:pt x="1490" y="711"/>
                    <a:pt x="1489" y="713"/>
                  </a:cubicBezTo>
                  <a:cubicBezTo>
                    <a:pt x="1489" y="713"/>
                    <a:pt x="1488" y="714"/>
                    <a:pt x="1488" y="714"/>
                  </a:cubicBezTo>
                  <a:cubicBezTo>
                    <a:pt x="1487" y="715"/>
                    <a:pt x="1487" y="715"/>
                    <a:pt x="1487" y="715"/>
                  </a:cubicBezTo>
                  <a:cubicBezTo>
                    <a:pt x="1487" y="715"/>
                    <a:pt x="1487" y="715"/>
                    <a:pt x="1487" y="715"/>
                  </a:cubicBezTo>
                  <a:cubicBezTo>
                    <a:pt x="1487" y="715"/>
                    <a:pt x="1487" y="715"/>
                    <a:pt x="1487" y="715"/>
                  </a:cubicBezTo>
                  <a:cubicBezTo>
                    <a:pt x="1486" y="716"/>
                    <a:pt x="1485" y="717"/>
                    <a:pt x="1484" y="717"/>
                  </a:cubicBezTo>
                  <a:cubicBezTo>
                    <a:pt x="1481" y="720"/>
                    <a:pt x="1477" y="722"/>
                    <a:pt x="1473" y="724"/>
                  </a:cubicBezTo>
                  <a:cubicBezTo>
                    <a:pt x="1469" y="726"/>
                    <a:pt x="1465" y="727"/>
                    <a:pt x="1461" y="729"/>
                  </a:cubicBezTo>
                  <a:cubicBezTo>
                    <a:pt x="1457" y="731"/>
                    <a:pt x="1453" y="733"/>
                    <a:pt x="1450" y="736"/>
                  </a:cubicBezTo>
                  <a:cubicBezTo>
                    <a:pt x="1450" y="735"/>
                    <a:pt x="1451" y="735"/>
                    <a:pt x="1451" y="734"/>
                  </a:cubicBezTo>
                  <a:cubicBezTo>
                    <a:pt x="1452" y="733"/>
                    <a:pt x="1452" y="733"/>
                    <a:pt x="1452" y="732"/>
                  </a:cubicBezTo>
                  <a:cubicBezTo>
                    <a:pt x="1453" y="731"/>
                    <a:pt x="1453" y="731"/>
                    <a:pt x="1453" y="731"/>
                  </a:cubicBezTo>
                  <a:cubicBezTo>
                    <a:pt x="1453" y="730"/>
                    <a:pt x="1453" y="730"/>
                    <a:pt x="1453" y="729"/>
                  </a:cubicBezTo>
                  <a:cubicBezTo>
                    <a:pt x="1454" y="725"/>
                    <a:pt x="1455" y="721"/>
                    <a:pt x="1455" y="716"/>
                  </a:cubicBezTo>
                  <a:cubicBezTo>
                    <a:pt x="1455" y="715"/>
                    <a:pt x="1455" y="715"/>
                    <a:pt x="1455" y="714"/>
                  </a:cubicBezTo>
                  <a:cubicBezTo>
                    <a:pt x="1455" y="713"/>
                    <a:pt x="1455" y="713"/>
                    <a:pt x="1455" y="712"/>
                  </a:cubicBezTo>
                  <a:cubicBezTo>
                    <a:pt x="1455" y="711"/>
                    <a:pt x="1455" y="709"/>
                    <a:pt x="1455" y="708"/>
                  </a:cubicBezTo>
                  <a:cubicBezTo>
                    <a:pt x="1454" y="706"/>
                    <a:pt x="1454" y="703"/>
                    <a:pt x="1454" y="701"/>
                  </a:cubicBezTo>
                  <a:cubicBezTo>
                    <a:pt x="1454" y="698"/>
                    <a:pt x="1454" y="695"/>
                    <a:pt x="1454" y="693"/>
                  </a:cubicBezTo>
                  <a:cubicBezTo>
                    <a:pt x="1454" y="692"/>
                    <a:pt x="1454" y="691"/>
                    <a:pt x="1454" y="690"/>
                  </a:cubicBezTo>
                  <a:cubicBezTo>
                    <a:pt x="1454" y="690"/>
                    <a:pt x="1454" y="690"/>
                    <a:pt x="1454" y="690"/>
                  </a:cubicBezTo>
                  <a:cubicBezTo>
                    <a:pt x="1454" y="690"/>
                    <a:pt x="1454" y="690"/>
                    <a:pt x="1454" y="690"/>
                  </a:cubicBezTo>
                  <a:cubicBezTo>
                    <a:pt x="1454" y="688"/>
                    <a:pt x="1454" y="687"/>
                    <a:pt x="1454" y="686"/>
                  </a:cubicBezTo>
                  <a:cubicBezTo>
                    <a:pt x="1455" y="681"/>
                    <a:pt x="1456" y="677"/>
                    <a:pt x="1458" y="673"/>
                  </a:cubicBezTo>
                  <a:cubicBezTo>
                    <a:pt x="1458" y="673"/>
                    <a:pt x="1458" y="672"/>
                    <a:pt x="1458" y="672"/>
                  </a:cubicBezTo>
                  <a:cubicBezTo>
                    <a:pt x="1458" y="672"/>
                    <a:pt x="1458" y="671"/>
                    <a:pt x="1459" y="671"/>
                  </a:cubicBezTo>
                  <a:cubicBezTo>
                    <a:pt x="1459" y="670"/>
                    <a:pt x="1459" y="669"/>
                    <a:pt x="1459" y="668"/>
                  </a:cubicBezTo>
                  <a:cubicBezTo>
                    <a:pt x="1460" y="668"/>
                    <a:pt x="1460" y="667"/>
                    <a:pt x="1460" y="666"/>
                  </a:cubicBezTo>
                  <a:cubicBezTo>
                    <a:pt x="1460" y="667"/>
                    <a:pt x="1460" y="667"/>
                    <a:pt x="1460" y="667"/>
                  </a:cubicBezTo>
                  <a:cubicBezTo>
                    <a:pt x="1460" y="667"/>
                    <a:pt x="1460" y="667"/>
                    <a:pt x="1461" y="666"/>
                  </a:cubicBezTo>
                  <a:cubicBezTo>
                    <a:pt x="1461" y="665"/>
                    <a:pt x="1461" y="665"/>
                    <a:pt x="1462" y="664"/>
                  </a:cubicBezTo>
                  <a:cubicBezTo>
                    <a:pt x="1462" y="664"/>
                    <a:pt x="1462" y="663"/>
                    <a:pt x="1462" y="663"/>
                  </a:cubicBezTo>
                  <a:cubicBezTo>
                    <a:pt x="1462" y="663"/>
                    <a:pt x="1462" y="662"/>
                    <a:pt x="1462" y="662"/>
                  </a:cubicBezTo>
                  <a:cubicBezTo>
                    <a:pt x="1462" y="662"/>
                    <a:pt x="1462" y="662"/>
                    <a:pt x="1462" y="662"/>
                  </a:cubicBezTo>
                  <a:cubicBezTo>
                    <a:pt x="1463" y="661"/>
                    <a:pt x="1463" y="660"/>
                    <a:pt x="1463" y="659"/>
                  </a:cubicBezTo>
                  <a:cubicBezTo>
                    <a:pt x="1463" y="657"/>
                    <a:pt x="1463" y="656"/>
                    <a:pt x="1463" y="655"/>
                  </a:cubicBezTo>
                  <a:cubicBezTo>
                    <a:pt x="1463" y="654"/>
                    <a:pt x="1464" y="653"/>
                    <a:pt x="1464" y="651"/>
                  </a:cubicBezTo>
                  <a:cubicBezTo>
                    <a:pt x="1464" y="650"/>
                    <a:pt x="1464" y="649"/>
                    <a:pt x="1464" y="648"/>
                  </a:cubicBezTo>
                  <a:cubicBezTo>
                    <a:pt x="1464" y="647"/>
                    <a:pt x="1464" y="646"/>
                    <a:pt x="1464" y="645"/>
                  </a:cubicBezTo>
                  <a:cubicBezTo>
                    <a:pt x="1472" y="638"/>
                    <a:pt x="1470" y="629"/>
                    <a:pt x="1465" y="621"/>
                  </a:cubicBezTo>
                  <a:cubicBezTo>
                    <a:pt x="1485" y="623"/>
                    <a:pt x="1504" y="628"/>
                    <a:pt x="1522" y="635"/>
                  </a:cubicBezTo>
                  <a:cubicBezTo>
                    <a:pt x="1518" y="640"/>
                    <a:pt x="1518" y="645"/>
                    <a:pt x="1523" y="650"/>
                  </a:cubicBezTo>
                  <a:cubicBezTo>
                    <a:pt x="1523" y="650"/>
                    <a:pt x="1522" y="651"/>
                    <a:pt x="1522" y="651"/>
                  </a:cubicBezTo>
                  <a:cubicBezTo>
                    <a:pt x="1522" y="653"/>
                    <a:pt x="1521" y="654"/>
                    <a:pt x="1521" y="655"/>
                  </a:cubicBezTo>
                  <a:cubicBezTo>
                    <a:pt x="1520" y="657"/>
                    <a:pt x="1520" y="658"/>
                    <a:pt x="1519" y="659"/>
                  </a:cubicBezTo>
                  <a:cubicBezTo>
                    <a:pt x="1519" y="660"/>
                    <a:pt x="1519" y="661"/>
                    <a:pt x="1519" y="662"/>
                  </a:cubicBezTo>
                  <a:close/>
                  <a:moveTo>
                    <a:pt x="1548" y="662"/>
                  </a:moveTo>
                  <a:cubicBezTo>
                    <a:pt x="1548" y="662"/>
                    <a:pt x="1548" y="662"/>
                    <a:pt x="1548" y="662"/>
                  </a:cubicBezTo>
                  <a:cubicBezTo>
                    <a:pt x="1544" y="663"/>
                    <a:pt x="1540" y="664"/>
                    <a:pt x="1536" y="665"/>
                  </a:cubicBezTo>
                  <a:cubicBezTo>
                    <a:pt x="1532" y="665"/>
                    <a:pt x="1528" y="667"/>
                    <a:pt x="1524" y="668"/>
                  </a:cubicBezTo>
                  <a:cubicBezTo>
                    <a:pt x="1523" y="668"/>
                    <a:pt x="1522" y="669"/>
                    <a:pt x="1521" y="669"/>
                  </a:cubicBezTo>
                  <a:cubicBezTo>
                    <a:pt x="1521" y="670"/>
                    <a:pt x="1520" y="670"/>
                    <a:pt x="1520" y="670"/>
                  </a:cubicBezTo>
                  <a:cubicBezTo>
                    <a:pt x="1519" y="670"/>
                    <a:pt x="1519" y="670"/>
                    <a:pt x="1519" y="670"/>
                  </a:cubicBezTo>
                  <a:cubicBezTo>
                    <a:pt x="1519" y="670"/>
                    <a:pt x="1519" y="670"/>
                    <a:pt x="1519" y="670"/>
                  </a:cubicBezTo>
                  <a:cubicBezTo>
                    <a:pt x="1519" y="670"/>
                    <a:pt x="1520" y="670"/>
                    <a:pt x="1520" y="669"/>
                  </a:cubicBezTo>
                  <a:cubicBezTo>
                    <a:pt x="1520" y="669"/>
                    <a:pt x="1520" y="669"/>
                    <a:pt x="1520" y="668"/>
                  </a:cubicBezTo>
                  <a:cubicBezTo>
                    <a:pt x="1520" y="668"/>
                    <a:pt x="1520" y="668"/>
                    <a:pt x="1520" y="668"/>
                  </a:cubicBezTo>
                  <a:cubicBezTo>
                    <a:pt x="1520" y="667"/>
                    <a:pt x="1520" y="666"/>
                    <a:pt x="1520" y="666"/>
                  </a:cubicBezTo>
                  <a:cubicBezTo>
                    <a:pt x="1520" y="665"/>
                    <a:pt x="1520" y="665"/>
                    <a:pt x="1521" y="664"/>
                  </a:cubicBezTo>
                  <a:cubicBezTo>
                    <a:pt x="1521" y="663"/>
                    <a:pt x="1521" y="663"/>
                    <a:pt x="1521" y="662"/>
                  </a:cubicBezTo>
                  <a:cubicBezTo>
                    <a:pt x="1521" y="662"/>
                    <a:pt x="1521" y="661"/>
                    <a:pt x="1522" y="660"/>
                  </a:cubicBezTo>
                  <a:cubicBezTo>
                    <a:pt x="1522" y="659"/>
                    <a:pt x="1522" y="658"/>
                    <a:pt x="1523" y="656"/>
                  </a:cubicBezTo>
                  <a:cubicBezTo>
                    <a:pt x="1523" y="655"/>
                    <a:pt x="1524" y="654"/>
                    <a:pt x="1525" y="652"/>
                  </a:cubicBezTo>
                  <a:cubicBezTo>
                    <a:pt x="1525" y="651"/>
                    <a:pt x="1526" y="650"/>
                    <a:pt x="1527" y="648"/>
                  </a:cubicBezTo>
                  <a:cubicBezTo>
                    <a:pt x="1527" y="648"/>
                    <a:pt x="1527" y="648"/>
                    <a:pt x="1527" y="648"/>
                  </a:cubicBezTo>
                  <a:cubicBezTo>
                    <a:pt x="1526" y="649"/>
                    <a:pt x="1526" y="650"/>
                    <a:pt x="1526" y="651"/>
                  </a:cubicBezTo>
                  <a:cubicBezTo>
                    <a:pt x="1534" y="654"/>
                    <a:pt x="1540" y="651"/>
                    <a:pt x="1544" y="646"/>
                  </a:cubicBezTo>
                  <a:cubicBezTo>
                    <a:pt x="1548" y="648"/>
                    <a:pt x="1552" y="650"/>
                    <a:pt x="1555" y="652"/>
                  </a:cubicBezTo>
                  <a:cubicBezTo>
                    <a:pt x="1555" y="653"/>
                    <a:pt x="1555" y="653"/>
                    <a:pt x="1555" y="653"/>
                  </a:cubicBezTo>
                  <a:cubicBezTo>
                    <a:pt x="1555" y="654"/>
                    <a:pt x="1554" y="654"/>
                    <a:pt x="1554" y="655"/>
                  </a:cubicBezTo>
                  <a:cubicBezTo>
                    <a:pt x="1553" y="656"/>
                    <a:pt x="1553" y="657"/>
                    <a:pt x="1552" y="658"/>
                  </a:cubicBezTo>
                  <a:cubicBezTo>
                    <a:pt x="1552" y="658"/>
                    <a:pt x="1551" y="659"/>
                    <a:pt x="1551" y="660"/>
                  </a:cubicBezTo>
                  <a:cubicBezTo>
                    <a:pt x="1550" y="660"/>
                    <a:pt x="1550" y="660"/>
                    <a:pt x="1550" y="660"/>
                  </a:cubicBezTo>
                  <a:cubicBezTo>
                    <a:pt x="1550" y="661"/>
                    <a:pt x="1549" y="661"/>
                    <a:pt x="1549" y="661"/>
                  </a:cubicBezTo>
                  <a:cubicBezTo>
                    <a:pt x="1549" y="662"/>
                    <a:pt x="1548" y="662"/>
                    <a:pt x="1548" y="662"/>
                  </a:cubicBezTo>
                  <a:close/>
                  <a:moveTo>
                    <a:pt x="1567" y="661"/>
                  </a:moveTo>
                  <a:cubicBezTo>
                    <a:pt x="1566" y="661"/>
                    <a:pt x="1564" y="661"/>
                    <a:pt x="1562" y="661"/>
                  </a:cubicBezTo>
                  <a:cubicBezTo>
                    <a:pt x="1561" y="661"/>
                    <a:pt x="1559" y="661"/>
                    <a:pt x="1557" y="661"/>
                  </a:cubicBezTo>
                  <a:cubicBezTo>
                    <a:pt x="1555" y="662"/>
                    <a:pt x="1552" y="662"/>
                    <a:pt x="1549" y="662"/>
                  </a:cubicBezTo>
                  <a:cubicBezTo>
                    <a:pt x="1549" y="662"/>
                    <a:pt x="1550" y="662"/>
                    <a:pt x="1550" y="662"/>
                  </a:cubicBezTo>
                  <a:cubicBezTo>
                    <a:pt x="1551" y="661"/>
                    <a:pt x="1552" y="660"/>
                    <a:pt x="1553" y="659"/>
                  </a:cubicBezTo>
                  <a:cubicBezTo>
                    <a:pt x="1554" y="658"/>
                    <a:pt x="1555" y="657"/>
                    <a:pt x="1555" y="657"/>
                  </a:cubicBezTo>
                  <a:cubicBezTo>
                    <a:pt x="1556" y="656"/>
                    <a:pt x="1556" y="656"/>
                    <a:pt x="1556" y="655"/>
                  </a:cubicBezTo>
                  <a:cubicBezTo>
                    <a:pt x="1557" y="655"/>
                    <a:pt x="1557" y="654"/>
                    <a:pt x="1557" y="654"/>
                  </a:cubicBezTo>
                  <a:cubicBezTo>
                    <a:pt x="1557" y="654"/>
                    <a:pt x="1557" y="654"/>
                    <a:pt x="1557" y="654"/>
                  </a:cubicBezTo>
                  <a:cubicBezTo>
                    <a:pt x="1561" y="656"/>
                    <a:pt x="1565" y="659"/>
                    <a:pt x="1569" y="662"/>
                  </a:cubicBezTo>
                  <a:cubicBezTo>
                    <a:pt x="1568" y="661"/>
                    <a:pt x="1568" y="661"/>
                    <a:pt x="1567" y="661"/>
                  </a:cubicBezTo>
                  <a:close/>
                  <a:moveTo>
                    <a:pt x="1520" y="553"/>
                  </a:moveTo>
                  <a:cubicBezTo>
                    <a:pt x="1523" y="552"/>
                    <a:pt x="1543" y="552"/>
                    <a:pt x="1563" y="555"/>
                  </a:cubicBezTo>
                  <a:cubicBezTo>
                    <a:pt x="1561" y="562"/>
                    <a:pt x="1563" y="571"/>
                    <a:pt x="1570" y="577"/>
                  </a:cubicBezTo>
                  <a:cubicBezTo>
                    <a:pt x="1571" y="577"/>
                    <a:pt x="1571" y="577"/>
                    <a:pt x="1571" y="577"/>
                  </a:cubicBezTo>
                  <a:cubicBezTo>
                    <a:pt x="1571" y="577"/>
                    <a:pt x="1571" y="578"/>
                    <a:pt x="1571" y="578"/>
                  </a:cubicBezTo>
                  <a:cubicBezTo>
                    <a:pt x="1572" y="580"/>
                    <a:pt x="1572" y="582"/>
                    <a:pt x="1573" y="583"/>
                  </a:cubicBezTo>
                  <a:cubicBezTo>
                    <a:pt x="1573" y="584"/>
                    <a:pt x="1573" y="585"/>
                    <a:pt x="1574" y="586"/>
                  </a:cubicBezTo>
                  <a:cubicBezTo>
                    <a:pt x="1574" y="586"/>
                    <a:pt x="1574" y="587"/>
                    <a:pt x="1574" y="587"/>
                  </a:cubicBezTo>
                  <a:cubicBezTo>
                    <a:pt x="1574" y="587"/>
                    <a:pt x="1575" y="588"/>
                    <a:pt x="1575" y="588"/>
                  </a:cubicBezTo>
                  <a:cubicBezTo>
                    <a:pt x="1575" y="589"/>
                    <a:pt x="1575" y="590"/>
                    <a:pt x="1576" y="590"/>
                  </a:cubicBezTo>
                  <a:cubicBezTo>
                    <a:pt x="1576" y="591"/>
                    <a:pt x="1576" y="592"/>
                    <a:pt x="1577" y="592"/>
                  </a:cubicBezTo>
                  <a:cubicBezTo>
                    <a:pt x="1577" y="593"/>
                    <a:pt x="1577" y="593"/>
                    <a:pt x="1577" y="593"/>
                  </a:cubicBezTo>
                  <a:cubicBezTo>
                    <a:pt x="1577" y="593"/>
                    <a:pt x="1578" y="594"/>
                    <a:pt x="1578" y="594"/>
                  </a:cubicBezTo>
                  <a:cubicBezTo>
                    <a:pt x="1578" y="594"/>
                    <a:pt x="1579" y="595"/>
                    <a:pt x="1579" y="595"/>
                  </a:cubicBezTo>
                  <a:cubicBezTo>
                    <a:pt x="1580" y="596"/>
                    <a:pt x="1580" y="596"/>
                    <a:pt x="1580" y="596"/>
                  </a:cubicBezTo>
                  <a:cubicBezTo>
                    <a:pt x="1581" y="597"/>
                    <a:pt x="1581" y="597"/>
                    <a:pt x="1581" y="597"/>
                  </a:cubicBezTo>
                  <a:cubicBezTo>
                    <a:pt x="1582" y="598"/>
                    <a:pt x="1582" y="598"/>
                    <a:pt x="1582" y="598"/>
                  </a:cubicBezTo>
                  <a:cubicBezTo>
                    <a:pt x="1582" y="598"/>
                    <a:pt x="1582" y="598"/>
                    <a:pt x="1582" y="598"/>
                  </a:cubicBezTo>
                  <a:cubicBezTo>
                    <a:pt x="1582" y="599"/>
                    <a:pt x="1581" y="599"/>
                    <a:pt x="1581" y="599"/>
                  </a:cubicBezTo>
                  <a:cubicBezTo>
                    <a:pt x="1580" y="600"/>
                    <a:pt x="1580" y="600"/>
                    <a:pt x="1580" y="600"/>
                  </a:cubicBezTo>
                  <a:cubicBezTo>
                    <a:pt x="1580" y="600"/>
                    <a:pt x="1579" y="600"/>
                    <a:pt x="1579" y="601"/>
                  </a:cubicBezTo>
                  <a:cubicBezTo>
                    <a:pt x="1577" y="603"/>
                    <a:pt x="1576" y="605"/>
                    <a:pt x="1575" y="608"/>
                  </a:cubicBezTo>
                  <a:cubicBezTo>
                    <a:pt x="1574" y="610"/>
                    <a:pt x="1573" y="613"/>
                    <a:pt x="1572" y="615"/>
                  </a:cubicBezTo>
                  <a:cubicBezTo>
                    <a:pt x="1570" y="618"/>
                    <a:pt x="1569" y="621"/>
                    <a:pt x="1568" y="624"/>
                  </a:cubicBezTo>
                  <a:cubicBezTo>
                    <a:pt x="1566" y="629"/>
                    <a:pt x="1564" y="634"/>
                    <a:pt x="1562" y="639"/>
                  </a:cubicBezTo>
                  <a:cubicBezTo>
                    <a:pt x="1561" y="641"/>
                    <a:pt x="1560" y="643"/>
                    <a:pt x="1559" y="645"/>
                  </a:cubicBezTo>
                  <a:cubicBezTo>
                    <a:pt x="1556" y="642"/>
                    <a:pt x="1552" y="638"/>
                    <a:pt x="1548" y="635"/>
                  </a:cubicBezTo>
                  <a:cubicBezTo>
                    <a:pt x="1550" y="627"/>
                    <a:pt x="1550" y="618"/>
                    <a:pt x="1549" y="612"/>
                  </a:cubicBezTo>
                  <a:cubicBezTo>
                    <a:pt x="1547" y="615"/>
                    <a:pt x="1539" y="620"/>
                    <a:pt x="1532" y="625"/>
                  </a:cubicBezTo>
                  <a:cubicBezTo>
                    <a:pt x="1530" y="624"/>
                    <a:pt x="1527" y="623"/>
                    <a:pt x="1525" y="622"/>
                  </a:cubicBezTo>
                  <a:cubicBezTo>
                    <a:pt x="1491" y="609"/>
                    <a:pt x="1477" y="607"/>
                    <a:pt x="1444" y="599"/>
                  </a:cubicBezTo>
                  <a:cubicBezTo>
                    <a:pt x="1476" y="580"/>
                    <a:pt x="1486" y="568"/>
                    <a:pt x="1520" y="553"/>
                  </a:cubicBezTo>
                  <a:close/>
                  <a:moveTo>
                    <a:pt x="1452" y="619"/>
                  </a:moveTo>
                  <a:cubicBezTo>
                    <a:pt x="1452" y="619"/>
                    <a:pt x="1452" y="619"/>
                    <a:pt x="1452" y="619"/>
                  </a:cubicBezTo>
                  <a:cubicBezTo>
                    <a:pt x="1452" y="620"/>
                    <a:pt x="1452" y="622"/>
                    <a:pt x="1452" y="623"/>
                  </a:cubicBezTo>
                  <a:cubicBezTo>
                    <a:pt x="1452" y="630"/>
                    <a:pt x="1449" y="642"/>
                    <a:pt x="1460" y="641"/>
                  </a:cubicBezTo>
                  <a:cubicBezTo>
                    <a:pt x="1459" y="642"/>
                    <a:pt x="1459" y="642"/>
                    <a:pt x="1459" y="642"/>
                  </a:cubicBezTo>
                  <a:cubicBezTo>
                    <a:pt x="1460" y="643"/>
                    <a:pt x="1461" y="645"/>
                    <a:pt x="1461" y="647"/>
                  </a:cubicBezTo>
                  <a:cubicBezTo>
                    <a:pt x="1462" y="647"/>
                    <a:pt x="1462" y="646"/>
                    <a:pt x="1462" y="646"/>
                  </a:cubicBezTo>
                  <a:cubicBezTo>
                    <a:pt x="1462" y="647"/>
                    <a:pt x="1462" y="647"/>
                    <a:pt x="1462" y="648"/>
                  </a:cubicBezTo>
                  <a:cubicBezTo>
                    <a:pt x="1462" y="649"/>
                    <a:pt x="1462" y="650"/>
                    <a:pt x="1462" y="651"/>
                  </a:cubicBezTo>
                  <a:cubicBezTo>
                    <a:pt x="1462" y="653"/>
                    <a:pt x="1461" y="654"/>
                    <a:pt x="1461" y="655"/>
                  </a:cubicBezTo>
                  <a:cubicBezTo>
                    <a:pt x="1461" y="656"/>
                    <a:pt x="1461" y="657"/>
                    <a:pt x="1461" y="658"/>
                  </a:cubicBezTo>
                  <a:cubicBezTo>
                    <a:pt x="1461" y="659"/>
                    <a:pt x="1461" y="660"/>
                    <a:pt x="1460" y="661"/>
                  </a:cubicBezTo>
                  <a:cubicBezTo>
                    <a:pt x="1460" y="661"/>
                    <a:pt x="1460" y="662"/>
                    <a:pt x="1460" y="662"/>
                  </a:cubicBezTo>
                  <a:cubicBezTo>
                    <a:pt x="1460" y="662"/>
                    <a:pt x="1460" y="662"/>
                    <a:pt x="1460" y="662"/>
                  </a:cubicBezTo>
                  <a:cubicBezTo>
                    <a:pt x="1460" y="663"/>
                    <a:pt x="1460" y="663"/>
                    <a:pt x="1460" y="663"/>
                  </a:cubicBezTo>
                  <a:cubicBezTo>
                    <a:pt x="1460" y="664"/>
                    <a:pt x="1460" y="664"/>
                    <a:pt x="1460" y="664"/>
                  </a:cubicBezTo>
                  <a:cubicBezTo>
                    <a:pt x="1459" y="665"/>
                    <a:pt x="1458" y="666"/>
                    <a:pt x="1458" y="668"/>
                  </a:cubicBezTo>
                  <a:cubicBezTo>
                    <a:pt x="1457" y="668"/>
                    <a:pt x="1457" y="669"/>
                    <a:pt x="1457" y="670"/>
                  </a:cubicBezTo>
                  <a:cubicBezTo>
                    <a:pt x="1456" y="670"/>
                    <a:pt x="1456" y="671"/>
                    <a:pt x="1456" y="671"/>
                  </a:cubicBezTo>
                  <a:cubicBezTo>
                    <a:pt x="1456" y="672"/>
                    <a:pt x="1456" y="672"/>
                    <a:pt x="1455" y="672"/>
                  </a:cubicBezTo>
                  <a:cubicBezTo>
                    <a:pt x="1454" y="676"/>
                    <a:pt x="1453" y="680"/>
                    <a:pt x="1452" y="685"/>
                  </a:cubicBezTo>
                  <a:cubicBezTo>
                    <a:pt x="1452" y="685"/>
                    <a:pt x="1452" y="685"/>
                    <a:pt x="1452" y="685"/>
                  </a:cubicBezTo>
                  <a:cubicBezTo>
                    <a:pt x="1452" y="685"/>
                    <a:pt x="1452" y="684"/>
                    <a:pt x="1452" y="684"/>
                  </a:cubicBezTo>
                  <a:cubicBezTo>
                    <a:pt x="1451" y="684"/>
                    <a:pt x="1451" y="684"/>
                    <a:pt x="1451" y="683"/>
                  </a:cubicBezTo>
                  <a:cubicBezTo>
                    <a:pt x="1451" y="683"/>
                    <a:pt x="1451" y="683"/>
                    <a:pt x="1450" y="683"/>
                  </a:cubicBezTo>
                  <a:cubicBezTo>
                    <a:pt x="1448" y="681"/>
                    <a:pt x="1446" y="679"/>
                    <a:pt x="1443" y="678"/>
                  </a:cubicBezTo>
                  <a:cubicBezTo>
                    <a:pt x="1441" y="677"/>
                    <a:pt x="1439" y="675"/>
                    <a:pt x="1436" y="674"/>
                  </a:cubicBezTo>
                  <a:cubicBezTo>
                    <a:pt x="1437" y="674"/>
                    <a:pt x="1437" y="674"/>
                    <a:pt x="1437" y="673"/>
                  </a:cubicBezTo>
                  <a:cubicBezTo>
                    <a:pt x="1437" y="671"/>
                    <a:pt x="1437" y="671"/>
                    <a:pt x="1437" y="671"/>
                  </a:cubicBezTo>
                  <a:cubicBezTo>
                    <a:pt x="1440" y="659"/>
                    <a:pt x="1430" y="647"/>
                    <a:pt x="1417" y="649"/>
                  </a:cubicBezTo>
                  <a:cubicBezTo>
                    <a:pt x="1420" y="659"/>
                    <a:pt x="1420" y="677"/>
                    <a:pt x="1434" y="674"/>
                  </a:cubicBezTo>
                  <a:cubicBezTo>
                    <a:pt x="1434" y="675"/>
                    <a:pt x="1434" y="675"/>
                    <a:pt x="1434" y="675"/>
                  </a:cubicBezTo>
                  <a:cubicBezTo>
                    <a:pt x="1437" y="677"/>
                    <a:pt x="1440" y="678"/>
                    <a:pt x="1442" y="680"/>
                  </a:cubicBezTo>
                  <a:cubicBezTo>
                    <a:pt x="1445" y="681"/>
                    <a:pt x="1447" y="683"/>
                    <a:pt x="1449" y="684"/>
                  </a:cubicBezTo>
                  <a:cubicBezTo>
                    <a:pt x="1449" y="684"/>
                    <a:pt x="1449" y="685"/>
                    <a:pt x="1449" y="685"/>
                  </a:cubicBezTo>
                  <a:cubicBezTo>
                    <a:pt x="1450" y="685"/>
                    <a:pt x="1450" y="685"/>
                    <a:pt x="1450" y="685"/>
                  </a:cubicBezTo>
                  <a:cubicBezTo>
                    <a:pt x="1450" y="686"/>
                    <a:pt x="1450" y="686"/>
                    <a:pt x="1451" y="686"/>
                  </a:cubicBezTo>
                  <a:cubicBezTo>
                    <a:pt x="1451" y="686"/>
                    <a:pt x="1451" y="686"/>
                    <a:pt x="1451" y="686"/>
                  </a:cubicBezTo>
                  <a:cubicBezTo>
                    <a:pt x="1451" y="687"/>
                    <a:pt x="1452" y="687"/>
                    <a:pt x="1452" y="687"/>
                  </a:cubicBezTo>
                  <a:cubicBezTo>
                    <a:pt x="1452" y="689"/>
                    <a:pt x="1451" y="691"/>
                    <a:pt x="1451" y="693"/>
                  </a:cubicBezTo>
                  <a:cubicBezTo>
                    <a:pt x="1451" y="696"/>
                    <a:pt x="1452" y="698"/>
                    <a:pt x="1452" y="701"/>
                  </a:cubicBezTo>
                  <a:cubicBezTo>
                    <a:pt x="1452" y="703"/>
                    <a:pt x="1452" y="706"/>
                    <a:pt x="1452" y="708"/>
                  </a:cubicBezTo>
                  <a:cubicBezTo>
                    <a:pt x="1452" y="710"/>
                    <a:pt x="1453" y="711"/>
                    <a:pt x="1453" y="712"/>
                  </a:cubicBezTo>
                  <a:cubicBezTo>
                    <a:pt x="1453" y="713"/>
                    <a:pt x="1453" y="713"/>
                    <a:pt x="1453" y="714"/>
                  </a:cubicBezTo>
                  <a:cubicBezTo>
                    <a:pt x="1453" y="715"/>
                    <a:pt x="1453" y="715"/>
                    <a:pt x="1453" y="716"/>
                  </a:cubicBezTo>
                  <a:cubicBezTo>
                    <a:pt x="1453" y="720"/>
                    <a:pt x="1452" y="725"/>
                    <a:pt x="1451" y="728"/>
                  </a:cubicBezTo>
                  <a:cubicBezTo>
                    <a:pt x="1451" y="729"/>
                    <a:pt x="1451" y="729"/>
                    <a:pt x="1451" y="730"/>
                  </a:cubicBezTo>
                  <a:cubicBezTo>
                    <a:pt x="1451" y="730"/>
                    <a:pt x="1450" y="731"/>
                    <a:pt x="1450" y="731"/>
                  </a:cubicBezTo>
                  <a:cubicBezTo>
                    <a:pt x="1450" y="732"/>
                    <a:pt x="1450" y="733"/>
                    <a:pt x="1450" y="733"/>
                  </a:cubicBezTo>
                  <a:cubicBezTo>
                    <a:pt x="1449" y="735"/>
                    <a:pt x="1448" y="736"/>
                    <a:pt x="1448" y="737"/>
                  </a:cubicBezTo>
                  <a:cubicBezTo>
                    <a:pt x="1448" y="738"/>
                    <a:pt x="1447" y="738"/>
                    <a:pt x="1447" y="739"/>
                  </a:cubicBezTo>
                  <a:cubicBezTo>
                    <a:pt x="1447" y="739"/>
                    <a:pt x="1447" y="739"/>
                    <a:pt x="1447" y="739"/>
                  </a:cubicBezTo>
                  <a:cubicBezTo>
                    <a:pt x="1446" y="739"/>
                    <a:pt x="1446" y="739"/>
                    <a:pt x="1446" y="739"/>
                  </a:cubicBezTo>
                  <a:cubicBezTo>
                    <a:pt x="1446" y="739"/>
                    <a:pt x="1446" y="739"/>
                    <a:pt x="1446" y="739"/>
                  </a:cubicBezTo>
                  <a:cubicBezTo>
                    <a:pt x="1446" y="740"/>
                    <a:pt x="1446" y="740"/>
                    <a:pt x="1446" y="740"/>
                  </a:cubicBezTo>
                  <a:cubicBezTo>
                    <a:pt x="1445" y="741"/>
                    <a:pt x="1445" y="741"/>
                    <a:pt x="1445" y="741"/>
                  </a:cubicBezTo>
                  <a:cubicBezTo>
                    <a:pt x="1444" y="742"/>
                    <a:pt x="1444" y="742"/>
                    <a:pt x="1443" y="743"/>
                  </a:cubicBezTo>
                  <a:cubicBezTo>
                    <a:pt x="1442" y="744"/>
                    <a:pt x="1442" y="745"/>
                    <a:pt x="1441" y="746"/>
                  </a:cubicBezTo>
                  <a:cubicBezTo>
                    <a:pt x="1436" y="752"/>
                    <a:pt x="1431" y="759"/>
                    <a:pt x="1427" y="765"/>
                  </a:cubicBezTo>
                  <a:cubicBezTo>
                    <a:pt x="1408" y="787"/>
                    <a:pt x="1391" y="811"/>
                    <a:pt x="1366" y="826"/>
                  </a:cubicBezTo>
                  <a:cubicBezTo>
                    <a:pt x="1333" y="845"/>
                    <a:pt x="1292" y="865"/>
                    <a:pt x="1259" y="880"/>
                  </a:cubicBezTo>
                  <a:cubicBezTo>
                    <a:pt x="1264" y="864"/>
                    <a:pt x="1270" y="849"/>
                    <a:pt x="1277" y="834"/>
                  </a:cubicBezTo>
                  <a:cubicBezTo>
                    <a:pt x="1280" y="830"/>
                    <a:pt x="1284" y="826"/>
                    <a:pt x="1288" y="823"/>
                  </a:cubicBezTo>
                  <a:cubicBezTo>
                    <a:pt x="1288" y="823"/>
                    <a:pt x="1288" y="823"/>
                    <a:pt x="1289" y="823"/>
                  </a:cubicBezTo>
                  <a:cubicBezTo>
                    <a:pt x="1292" y="821"/>
                    <a:pt x="1295" y="820"/>
                    <a:pt x="1300" y="819"/>
                  </a:cubicBezTo>
                  <a:cubicBezTo>
                    <a:pt x="1301" y="819"/>
                    <a:pt x="1302" y="818"/>
                    <a:pt x="1303" y="818"/>
                  </a:cubicBezTo>
                  <a:cubicBezTo>
                    <a:pt x="1304" y="818"/>
                    <a:pt x="1305" y="818"/>
                    <a:pt x="1306" y="818"/>
                  </a:cubicBezTo>
                  <a:cubicBezTo>
                    <a:pt x="1308" y="817"/>
                    <a:pt x="1311" y="817"/>
                    <a:pt x="1313" y="817"/>
                  </a:cubicBezTo>
                  <a:cubicBezTo>
                    <a:pt x="1314" y="817"/>
                    <a:pt x="1314" y="817"/>
                    <a:pt x="1315" y="816"/>
                  </a:cubicBezTo>
                  <a:cubicBezTo>
                    <a:pt x="1338" y="838"/>
                    <a:pt x="1350" y="820"/>
                    <a:pt x="1374" y="820"/>
                  </a:cubicBezTo>
                  <a:cubicBezTo>
                    <a:pt x="1354" y="792"/>
                    <a:pt x="1332" y="795"/>
                    <a:pt x="1312" y="814"/>
                  </a:cubicBezTo>
                  <a:cubicBezTo>
                    <a:pt x="1312" y="814"/>
                    <a:pt x="1312" y="814"/>
                    <a:pt x="1312" y="814"/>
                  </a:cubicBezTo>
                  <a:cubicBezTo>
                    <a:pt x="1310" y="814"/>
                    <a:pt x="1308" y="815"/>
                    <a:pt x="1306" y="815"/>
                  </a:cubicBezTo>
                  <a:cubicBezTo>
                    <a:pt x="1304" y="815"/>
                    <a:pt x="1303" y="815"/>
                    <a:pt x="1302" y="816"/>
                  </a:cubicBezTo>
                  <a:cubicBezTo>
                    <a:pt x="1301" y="816"/>
                    <a:pt x="1300" y="816"/>
                    <a:pt x="1299" y="816"/>
                  </a:cubicBezTo>
                  <a:cubicBezTo>
                    <a:pt x="1297" y="817"/>
                    <a:pt x="1295" y="817"/>
                    <a:pt x="1294" y="818"/>
                  </a:cubicBezTo>
                  <a:cubicBezTo>
                    <a:pt x="1294" y="817"/>
                    <a:pt x="1295" y="817"/>
                    <a:pt x="1295" y="816"/>
                  </a:cubicBezTo>
                  <a:cubicBezTo>
                    <a:pt x="1299" y="812"/>
                    <a:pt x="1303" y="809"/>
                    <a:pt x="1306" y="805"/>
                  </a:cubicBezTo>
                  <a:cubicBezTo>
                    <a:pt x="1308" y="803"/>
                    <a:pt x="1310" y="801"/>
                    <a:pt x="1311" y="799"/>
                  </a:cubicBezTo>
                  <a:cubicBezTo>
                    <a:pt x="1312" y="798"/>
                    <a:pt x="1313" y="797"/>
                    <a:pt x="1314" y="796"/>
                  </a:cubicBezTo>
                  <a:cubicBezTo>
                    <a:pt x="1314" y="795"/>
                    <a:pt x="1314" y="795"/>
                    <a:pt x="1314" y="795"/>
                  </a:cubicBezTo>
                  <a:cubicBezTo>
                    <a:pt x="1314" y="795"/>
                    <a:pt x="1314" y="795"/>
                    <a:pt x="1314" y="795"/>
                  </a:cubicBezTo>
                  <a:cubicBezTo>
                    <a:pt x="1315" y="795"/>
                    <a:pt x="1315" y="795"/>
                    <a:pt x="1315" y="795"/>
                  </a:cubicBezTo>
                  <a:cubicBezTo>
                    <a:pt x="1315" y="795"/>
                    <a:pt x="1315" y="795"/>
                    <a:pt x="1315" y="795"/>
                  </a:cubicBezTo>
                  <a:cubicBezTo>
                    <a:pt x="1315" y="795"/>
                    <a:pt x="1315" y="795"/>
                    <a:pt x="1315" y="795"/>
                  </a:cubicBezTo>
                  <a:cubicBezTo>
                    <a:pt x="1316" y="793"/>
                    <a:pt x="1316" y="793"/>
                    <a:pt x="1316" y="793"/>
                  </a:cubicBezTo>
                  <a:cubicBezTo>
                    <a:pt x="1319" y="789"/>
                    <a:pt x="1321" y="784"/>
                    <a:pt x="1323" y="779"/>
                  </a:cubicBezTo>
                  <a:cubicBezTo>
                    <a:pt x="1323" y="779"/>
                    <a:pt x="1323" y="779"/>
                    <a:pt x="1323" y="779"/>
                  </a:cubicBezTo>
                  <a:cubicBezTo>
                    <a:pt x="1324" y="779"/>
                    <a:pt x="1324" y="779"/>
                    <a:pt x="1325" y="778"/>
                  </a:cubicBezTo>
                  <a:cubicBezTo>
                    <a:pt x="1326" y="778"/>
                    <a:pt x="1327" y="778"/>
                    <a:pt x="1328" y="778"/>
                  </a:cubicBezTo>
                  <a:cubicBezTo>
                    <a:pt x="1329" y="777"/>
                    <a:pt x="1330" y="777"/>
                    <a:pt x="1332" y="777"/>
                  </a:cubicBezTo>
                  <a:cubicBezTo>
                    <a:pt x="1333" y="777"/>
                    <a:pt x="1334" y="776"/>
                    <a:pt x="1335" y="776"/>
                  </a:cubicBezTo>
                  <a:cubicBezTo>
                    <a:pt x="1338" y="775"/>
                    <a:pt x="1341" y="775"/>
                    <a:pt x="1344" y="775"/>
                  </a:cubicBezTo>
                  <a:cubicBezTo>
                    <a:pt x="1347" y="774"/>
                    <a:pt x="1350" y="774"/>
                    <a:pt x="1354" y="774"/>
                  </a:cubicBezTo>
                  <a:cubicBezTo>
                    <a:pt x="1357" y="773"/>
                    <a:pt x="1361" y="773"/>
                    <a:pt x="1364" y="772"/>
                  </a:cubicBezTo>
                  <a:cubicBezTo>
                    <a:pt x="1365" y="772"/>
                    <a:pt x="1366" y="772"/>
                    <a:pt x="1367" y="771"/>
                  </a:cubicBezTo>
                  <a:cubicBezTo>
                    <a:pt x="1367" y="771"/>
                    <a:pt x="1368" y="771"/>
                    <a:pt x="1368" y="771"/>
                  </a:cubicBezTo>
                  <a:cubicBezTo>
                    <a:pt x="1370" y="771"/>
                    <a:pt x="1370" y="771"/>
                    <a:pt x="1370" y="771"/>
                  </a:cubicBezTo>
                  <a:cubicBezTo>
                    <a:pt x="1372" y="770"/>
                    <a:pt x="1372" y="770"/>
                    <a:pt x="1372" y="770"/>
                  </a:cubicBezTo>
                  <a:cubicBezTo>
                    <a:pt x="1373" y="769"/>
                    <a:pt x="1374" y="769"/>
                    <a:pt x="1375" y="769"/>
                  </a:cubicBezTo>
                  <a:cubicBezTo>
                    <a:pt x="1377" y="768"/>
                    <a:pt x="1378" y="767"/>
                    <a:pt x="1380" y="767"/>
                  </a:cubicBezTo>
                  <a:cubicBezTo>
                    <a:pt x="1381" y="766"/>
                    <a:pt x="1381" y="766"/>
                    <a:pt x="1382" y="765"/>
                  </a:cubicBezTo>
                  <a:cubicBezTo>
                    <a:pt x="1383" y="765"/>
                    <a:pt x="1384" y="764"/>
                    <a:pt x="1385" y="764"/>
                  </a:cubicBezTo>
                  <a:cubicBezTo>
                    <a:pt x="1385" y="763"/>
                    <a:pt x="1386" y="763"/>
                    <a:pt x="1387" y="762"/>
                  </a:cubicBezTo>
                  <a:cubicBezTo>
                    <a:pt x="1388" y="762"/>
                    <a:pt x="1388" y="762"/>
                    <a:pt x="1388" y="762"/>
                  </a:cubicBezTo>
                  <a:cubicBezTo>
                    <a:pt x="1389" y="761"/>
                    <a:pt x="1389" y="761"/>
                    <a:pt x="1389" y="761"/>
                  </a:cubicBezTo>
                  <a:cubicBezTo>
                    <a:pt x="1390" y="760"/>
                    <a:pt x="1390" y="760"/>
                    <a:pt x="1391" y="759"/>
                  </a:cubicBezTo>
                  <a:cubicBezTo>
                    <a:pt x="1392" y="759"/>
                    <a:pt x="1392" y="758"/>
                    <a:pt x="1393" y="758"/>
                  </a:cubicBezTo>
                  <a:cubicBezTo>
                    <a:pt x="1394" y="757"/>
                    <a:pt x="1394" y="757"/>
                    <a:pt x="1395" y="756"/>
                  </a:cubicBezTo>
                  <a:cubicBezTo>
                    <a:pt x="1395" y="755"/>
                    <a:pt x="1396" y="755"/>
                    <a:pt x="1397" y="754"/>
                  </a:cubicBezTo>
                  <a:cubicBezTo>
                    <a:pt x="1398" y="753"/>
                    <a:pt x="1399" y="752"/>
                    <a:pt x="1400" y="751"/>
                  </a:cubicBezTo>
                  <a:cubicBezTo>
                    <a:pt x="1400" y="750"/>
                    <a:pt x="1401" y="750"/>
                    <a:pt x="1401" y="749"/>
                  </a:cubicBezTo>
                  <a:cubicBezTo>
                    <a:pt x="1402" y="748"/>
                    <a:pt x="1402" y="748"/>
                    <a:pt x="1403" y="747"/>
                  </a:cubicBezTo>
                  <a:cubicBezTo>
                    <a:pt x="1403" y="746"/>
                    <a:pt x="1404" y="745"/>
                    <a:pt x="1405" y="744"/>
                  </a:cubicBezTo>
                  <a:cubicBezTo>
                    <a:pt x="1405" y="743"/>
                    <a:pt x="1405" y="743"/>
                    <a:pt x="1406" y="742"/>
                  </a:cubicBezTo>
                  <a:cubicBezTo>
                    <a:pt x="1406" y="742"/>
                    <a:pt x="1406" y="741"/>
                    <a:pt x="1407" y="741"/>
                  </a:cubicBezTo>
                  <a:cubicBezTo>
                    <a:pt x="1407" y="740"/>
                    <a:pt x="1407" y="738"/>
                    <a:pt x="1408" y="737"/>
                  </a:cubicBezTo>
                  <a:cubicBezTo>
                    <a:pt x="1409" y="735"/>
                    <a:pt x="1409" y="734"/>
                    <a:pt x="1409" y="732"/>
                  </a:cubicBezTo>
                  <a:cubicBezTo>
                    <a:pt x="1409" y="731"/>
                    <a:pt x="1409" y="731"/>
                    <a:pt x="1410" y="730"/>
                  </a:cubicBezTo>
                  <a:cubicBezTo>
                    <a:pt x="1410" y="730"/>
                    <a:pt x="1410" y="729"/>
                    <a:pt x="1410" y="729"/>
                  </a:cubicBezTo>
                  <a:cubicBezTo>
                    <a:pt x="1410" y="728"/>
                    <a:pt x="1410" y="727"/>
                    <a:pt x="1410" y="727"/>
                  </a:cubicBezTo>
                  <a:cubicBezTo>
                    <a:pt x="1410" y="727"/>
                    <a:pt x="1410" y="728"/>
                    <a:pt x="1409" y="729"/>
                  </a:cubicBezTo>
                  <a:cubicBezTo>
                    <a:pt x="1409" y="729"/>
                    <a:pt x="1409" y="730"/>
                    <a:pt x="1408" y="732"/>
                  </a:cubicBezTo>
                  <a:cubicBezTo>
                    <a:pt x="1407" y="733"/>
                    <a:pt x="1407" y="735"/>
                    <a:pt x="1405" y="736"/>
                  </a:cubicBezTo>
                  <a:cubicBezTo>
                    <a:pt x="1405" y="737"/>
                    <a:pt x="1404" y="738"/>
                    <a:pt x="1404" y="739"/>
                  </a:cubicBezTo>
                  <a:cubicBezTo>
                    <a:pt x="1403" y="740"/>
                    <a:pt x="1403" y="741"/>
                    <a:pt x="1402" y="742"/>
                  </a:cubicBezTo>
                  <a:cubicBezTo>
                    <a:pt x="1401" y="743"/>
                    <a:pt x="1400" y="744"/>
                    <a:pt x="1400" y="745"/>
                  </a:cubicBezTo>
                  <a:cubicBezTo>
                    <a:pt x="1399" y="746"/>
                    <a:pt x="1399" y="747"/>
                    <a:pt x="1398" y="747"/>
                  </a:cubicBezTo>
                  <a:cubicBezTo>
                    <a:pt x="1398" y="748"/>
                    <a:pt x="1398" y="748"/>
                    <a:pt x="1397" y="749"/>
                  </a:cubicBezTo>
                  <a:cubicBezTo>
                    <a:pt x="1396" y="750"/>
                    <a:pt x="1395" y="751"/>
                    <a:pt x="1394" y="752"/>
                  </a:cubicBezTo>
                  <a:cubicBezTo>
                    <a:pt x="1394" y="753"/>
                    <a:pt x="1393" y="753"/>
                    <a:pt x="1392" y="754"/>
                  </a:cubicBezTo>
                  <a:cubicBezTo>
                    <a:pt x="1392" y="754"/>
                    <a:pt x="1391" y="755"/>
                    <a:pt x="1391" y="755"/>
                  </a:cubicBezTo>
                  <a:cubicBezTo>
                    <a:pt x="1390" y="756"/>
                    <a:pt x="1389" y="756"/>
                    <a:pt x="1389" y="757"/>
                  </a:cubicBezTo>
                  <a:cubicBezTo>
                    <a:pt x="1388" y="757"/>
                    <a:pt x="1387" y="758"/>
                    <a:pt x="1387" y="758"/>
                  </a:cubicBezTo>
                  <a:cubicBezTo>
                    <a:pt x="1386" y="759"/>
                    <a:pt x="1386" y="759"/>
                    <a:pt x="1386" y="759"/>
                  </a:cubicBezTo>
                  <a:cubicBezTo>
                    <a:pt x="1385" y="760"/>
                    <a:pt x="1385" y="760"/>
                    <a:pt x="1385" y="760"/>
                  </a:cubicBezTo>
                  <a:cubicBezTo>
                    <a:pt x="1385" y="760"/>
                    <a:pt x="1384" y="760"/>
                    <a:pt x="1384" y="760"/>
                  </a:cubicBezTo>
                  <a:cubicBezTo>
                    <a:pt x="1384" y="760"/>
                    <a:pt x="1384" y="760"/>
                    <a:pt x="1384" y="760"/>
                  </a:cubicBezTo>
                  <a:cubicBezTo>
                    <a:pt x="1384" y="760"/>
                    <a:pt x="1385" y="760"/>
                    <a:pt x="1385" y="759"/>
                  </a:cubicBezTo>
                  <a:cubicBezTo>
                    <a:pt x="1385" y="759"/>
                    <a:pt x="1385" y="759"/>
                    <a:pt x="1386" y="758"/>
                  </a:cubicBezTo>
                  <a:cubicBezTo>
                    <a:pt x="1386" y="758"/>
                    <a:pt x="1386" y="757"/>
                    <a:pt x="1387" y="757"/>
                  </a:cubicBezTo>
                  <a:cubicBezTo>
                    <a:pt x="1387" y="757"/>
                    <a:pt x="1387" y="756"/>
                    <a:pt x="1387" y="756"/>
                  </a:cubicBezTo>
                  <a:cubicBezTo>
                    <a:pt x="1387" y="756"/>
                    <a:pt x="1387" y="756"/>
                    <a:pt x="1387" y="755"/>
                  </a:cubicBezTo>
                  <a:cubicBezTo>
                    <a:pt x="1387" y="755"/>
                    <a:pt x="1388" y="754"/>
                    <a:pt x="1388" y="754"/>
                  </a:cubicBezTo>
                  <a:cubicBezTo>
                    <a:pt x="1388" y="753"/>
                    <a:pt x="1388" y="752"/>
                    <a:pt x="1388" y="752"/>
                  </a:cubicBezTo>
                  <a:cubicBezTo>
                    <a:pt x="1388" y="751"/>
                    <a:pt x="1389" y="750"/>
                    <a:pt x="1389" y="750"/>
                  </a:cubicBezTo>
                  <a:cubicBezTo>
                    <a:pt x="1389" y="749"/>
                    <a:pt x="1389" y="748"/>
                    <a:pt x="1389" y="748"/>
                  </a:cubicBezTo>
                  <a:cubicBezTo>
                    <a:pt x="1389" y="746"/>
                    <a:pt x="1390" y="745"/>
                    <a:pt x="1390" y="743"/>
                  </a:cubicBezTo>
                  <a:cubicBezTo>
                    <a:pt x="1390" y="742"/>
                    <a:pt x="1390" y="740"/>
                    <a:pt x="1390" y="738"/>
                  </a:cubicBezTo>
                  <a:cubicBezTo>
                    <a:pt x="1390" y="737"/>
                    <a:pt x="1390" y="735"/>
                    <a:pt x="1390" y="734"/>
                  </a:cubicBezTo>
                  <a:cubicBezTo>
                    <a:pt x="1390" y="733"/>
                    <a:pt x="1389" y="732"/>
                    <a:pt x="1389" y="730"/>
                  </a:cubicBezTo>
                  <a:cubicBezTo>
                    <a:pt x="1401" y="715"/>
                    <a:pt x="1386" y="710"/>
                    <a:pt x="1386" y="694"/>
                  </a:cubicBezTo>
                  <a:cubicBezTo>
                    <a:pt x="1373" y="707"/>
                    <a:pt x="1365" y="721"/>
                    <a:pt x="1386" y="730"/>
                  </a:cubicBezTo>
                  <a:cubicBezTo>
                    <a:pt x="1386" y="730"/>
                    <a:pt x="1386" y="730"/>
                    <a:pt x="1386" y="730"/>
                  </a:cubicBezTo>
                  <a:cubicBezTo>
                    <a:pt x="1387" y="731"/>
                    <a:pt x="1387" y="732"/>
                    <a:pt x="1387" y="734"/>
                  </a:cubicBezTo>
                  <a:cubicBezTo>
                    <a:pt x="1387" y="735"/>
                    <a:pt x="1387" y="737"/>
                    <a:pt x="1387" y="738"/>
                  </a:cubicBezTo>
                  <a:cubicBezTo>
                    <a:pt x="1387" y="740"/>
                    <a:pt x="1387" y="741"/>
                    <a:pt x="1387" y="743"/>
                  </a:cubicBezTo>
                  <a:cubicBezTo>
                    <a:pt x="1387" y="744"/>
                    <a:pt x="1387" y="746"/>
                    <a:pt x="1386" y="747"/>
                  </a:cubicBezTo>
                  <a:cubicBezTo>
                    <a:pt x="1386" y="748"/>
                    <a:pt x="1386" y="748"/>
                    <a:pt x="1386" y="749"/>
                  </a:cubicBezTo>
                  <a:cubicBezTo>
                    <a:pt x="1386" y="750"/>
                    <a:pt x="1386" y="750"/>
                    <a:pt x="1386" y="751"/>
                  </a:cubicBezTo>
                  <a:cubicBezTo>
                    <a:pt x="1385" y="752"/>
                    <a:pt x="1385" y="752"/>
                    <a:pt x="1385" y="753"/>
                  </a:cubicBezTo>
                  <a:cubicBezTo>
                    <a:pt x="1385" y="753"/>
                    <a:pt x="1385" y="754"/>
                    <a:pt x="1385" y="754"/>
                  </a:cubicBezTo>
                  <a:cubicBezTo>
                    <a:pt x="1384" y="755"/>
                    <a:pt x="1384" y="755"/>
                    <a:pt x="1384" y="755"/>
                  </a:cubicBezTo>
                  <a:cubicBezTo>
                    <a:pt x="1384" y="755"/>
                    <a:pt x="1384" y="756"/>
                    <a:pt x="1384" y="756"/>
                  </a:cubicBezTo>
                  <a:cubicBezTo>
                    <a:pt x="1384" y="756"/>
                    <a:pt x="1384" y="757"/>
                    <a:pt x="1384" y="757"/>
                  </a:cubicBezTo>
                  <a:cubicBezTo>
                    <a:pt x="1384" y="758"/>
                    <a:pt x="1383" y="759"/>
                    <a:pt x="1383" y="760"/>
                  </a:cubicBezTo>
                  <a:cubicBezTo>
                    <a:pt x="1383" y="760"/>
                    <a:pt x="1383" y="761"/>
                    <a:pt x="1383" y="761"/>
                  </a:cubicBezTo>
                  <a:cubicBezTo>
                    <a:pt x="1383" y="761"/>
                    <a:pt x="1383" y="761"/>
                    <a:pt x="1383" y="761"/>
                  </a:cubicBezTo>
                  <a:cubicBezTo>
                    <a:pt x="1382" y="762"/>
                    <a:pt x="1381" y="762"/>
                    <a:pt x="1380" y="762"/>
                  </a:cubicBezTo>
                  <a:cubicBezTo>
                    <a:pt x="1380" y="763"/>
                    <a:pt x="1379" y="763"/>
                    <a:pt x="1378" y="764"/>
                  </a:cubicBezTo>
                  <a:cubicBezTo>
                    <a:pt x="1377" y="764"/>
                    <a:pt x="1375" y="765"/>
                    <a:pt x="1373" y="766"/>
                  </a:cubicBezTo>
                  <a:cubicBezTo>
                    <a:pt x="1373" y="766"/>
                    <a:pt x="1372" y="766"/>
                    <a:pt x="1371" y="767"/>
                  </a:cubicBezTo>
                  <a:cubicBezTo>
                    <a:pt x="1368" y="768"/>
                    <a:pt x="1368" y="768"/>
                    <a:pt x="1368" y="768"/>
                  </a:cubicBezTo>
                  <a:cubicBezTo>
                    <a:pt x="1367" y="768"/>
                    <a:pt x="1367" y="768"/>
                    <a:pt x="1367" y="768"/>
                  </a:cubicBezTo>
                  <a:cubicBezTo>
                    <a:pt x="1367" y="768"/>
                    <a:pt x="1366" y="768"/>
                    <a:pt x="1366" y="768"/>
                  </a:cubicBezTo>
                  <a:cubicBezTo>
                    <a:pt x="1365" y="768"/>
                    <a:pt x="1364" y="769"/>
                    <a:pt x="1363" y="769"/>
                  </a:cubicBezTo>
                  <a:cubicBezTo>
                    <a:pt x="1362" y="769"/>
                    <a:pt x="1360" y="770"/>
                    <a:pt x="1358" y="770"/>
                  </a:cubicBezTo>
                  <a:cubicBezTo>
                    <a:pt x="1357" y="770"/>
                    <a:pt x="1355" y="770"/>
                    <a:pt x="1353" y="770"/>
                  </a:cubicBezTo>
                  <a:cubicBezTo>
                    <a:pt x="1346" y="771"/>
                    <a:pt x="1340" y="772"/>
                    <a:pt x="1334" y="773"/>
                  </a:cubicBezTo>
                  <a:cubicBezTo>
                    <a:pt x="1334" y="773"/>
                    <a:pt x="1333" y="773"/>
                    <a:pt x="1332" y="773"/>
                  </a:cubicBezTo>
                  <a:cubicBezTo>
                    <a:pt x="1332" y="773"/>
                    <a:pt x="1331" y="774"/>
                    <a:pt x="1330" y="774"/>
                  </a:cubicBezTo>
                  <a:cubicBezTo>
                    <a:pt x="1329" y="774"/>
                    <a:pt x="1328" y="775"/>
                    <a:pt x="1327" y="775"/>
                  </a:cubicBezTo>
                  <a:cubicBezTo>
                    <a:pt x="1326" y="776"/>
                    <a:pt x="1325" y="777"/>
                    <a:pt x="1324" y="777"/>
                  </a:cubicBezTo>
                  <a:cubicBezTo>
                    <a:pt x="1325" y="774"/>
                    <a:pt x="1326" y="770"/>
                    <a:pt x="1327" y="767"/>
                  </a:cubicBezTo>
                  <a:cubicBezTo>
                    <a:pt x="1329" y="758"/>
                    <a:pt x="1330" y="749"/>
                    <a:pt x="1330" y="742"/>
                  </a:cubicBezTo>
                  <a:cubicBezTo>
                    <a:pt x="1330" y="741"/>
                    <a:pt x="1330" y="740"/>
                    <a:pt x="1330" y="739"/>
                  </a:cubicBezTo>
                  <a:cubicBezTo>
                    <a:pt x="1330" y="738"/>
                    <a:pt x="1330" y="738"/>
                    <a:pt x="1330" y="737"/>
                  </a:cubicBezTo>
                  <a:cubicBezTo>
                    <a:pt x="1330" y="737"/>
                    <a:pt x="1330" y="736"/>
                    <a:pt x="1330" y="736"/>
                  </a:cubicBezTo>
                  <a:cubicBezTo>
                    <a:pt x="1330" y="734"/>
                    <a:pt x="1331" y="732"/>
                    <a:pt x="1330" y="730"/>
                  </a:cubicBezTo>
                  <a:cubicBezTo>
                    <a:pt x="1330" y="730"/>
                    <a:pt x="1330" y="729"/>
                    <a:pt x="1330" y="728"/>
                  </a:cubicBezTo>
                  <a:cubicBezTo>
                    <a:pt x="1333" y="723"/>
                    <a:pt x="1335" y="718"/>
                    <a:pt x="1338" y="712"/>
                  </a:cubicBezTo>
                  <a:cubicBezTo>
                    <a:pt x="1361" y="658"/>
                    <a:pt x="1388" y="613"/>
                    <a:pt x="1452" y="619"/>
                  </a:cubicBezTo>
                  <a:close/>
                  <a:moveTo>
                    <a:pt x="1270" y="464"/>
                  </a:moveTo>
                  <a:cubicBezTo>
                    <a:pt x="1269" y="460"/>
                    <a:pt x="1267" y="457"/>
                    <a:pt x="1266" y="454"/>
                  </a:cubicBezTo>
                  <a:cubicBezTo>
                    <a:pt x="1266" y="452"/>
                    <a:pt x="1265" y="451"/>
                    <a:pt x="1265" y="449"/>
                  </a:cubicBezTo>
                  <a:cubicBezTo>
                    <a:pt x="1264" y="448"/>
                    <a:pt x="1264" y="446"/>
                    <a:pt x="1264" y="445"/>
                  </a:cubicBezTo>
                  <a:cubicBezTo>
                    <a:pt x="1264" y="445"/>
                    <a:pt x="1264" y="444"/>
                    <a:pt x="1264" y="444"/>
                  </a:cubicBezTo>
                  <a:cubicBezTo>
                    <a:pt x="1264" y="443"/>
                    <a:pt x="1264" y="443"/>
                    <a:pt x="1264" y="443"/>
                  </a:cubicBezTo>
                  <a:cubicBezTo>
                    <a:pt x="1264" y="442"/>
                    <a:pt x="1265" y="441"/>
                    <a:pt x="1265" y="441"/>
                  </a:cubicBezTo>
                  <a:cubicBezTo>
                    <a:pt x="1265" y="439"/>
                    <a:pt x="1265" y="438"/>
                    <a:pt x="1266" y="437"/>
                  </a:cubicBezTo>
                  <a:cubicBezTo>
                    <a:pt x="1266" y="436"/>
                    <a:pt x="1267" y="435"/>
                    <a:pt x="1268" y="434"/>
                  </a:cubicBezTo>
                  <a:cubicBezTo>
                    <a:pt x="1268" y="433"/>
                    <a:pt x="1268" y="432"/>
                    <a:pt x="1269" y="431"/>
                  </a:cubicBezTo>
                  <a:cubicBezTo>
                    <a:pt x="1269" y="431"/>
                    <a:pt x="1269" y="431"/>
                    <a:pt x="1269" y="431"/>
                  </a:cubicBezTo>
                  <a:cubicBezTo>
                    <a:pt x="1269" y="431"/>
                    <a:pt x="1269" y="431"/>
                    <a:pt x="1270" y="431"/>
                  </a:cubicBezTo>
                  <a:cubicBezTo>
                    <a:pt x="1270" y="430"/>
                    <a:pt x="1270" y="430"/>
                    <a:pt x="1270" y="430"/>
                  </a:cubicBezTo>
                  <a:cubicBezTo>
                    <a:pt x="1270" y="430"/>
                    <a:pt x="1270" y="430"/>
                    <a:pt x="1270" y="429"/>
                  </a:cubicBezTo>
                  <a:cubicBezTo>
                    <a:pt x="1270" y="429"/>
                    <a:pt x="1271" y="429"/>
                    <a:pt x="1271" y="428"/>
                  </a:cubicBezTo>
                  <a:cubicBezTo>
                    <a:pt x="1271" y="427"/>
                    <a:pt x="1272" y="427"/>
                    <a:pt x="1272" y="426"/>
                  </a:cubicBezTo>
                  <a:cubicBezTo>
                    <a:pt x="1274" y="423"/>
                    <a:pt x="1275" y="422"/>
                    <a:pt x="1275" y="422"/>
                  </a:cubicBezTo>
                  <a:cubicBezTo>
                    <a:pt x="1275" y="422"/>
                    <a:pt x="1275" y="422"/>
                    <a:pt x="1274" y="423"/>
                  </a:cubicBezTo>
                  <a:cubicBezTo>
                    <a:pt x="1274" y="423"/>
                    <a:pt x="1273" y="424"/>
                    <a:pt x="1272" y="425"/>
                  </a:cubicBezTo>
                  <a:cubicBezTo>
                    <a:pt x="1272" y="425"/>
                    <a:pt x="1272" y="424"/>
                    <a:pt x="1272" y="424"/>
                  </a:cubicBezTo>
                  <a:cubicBezTo>
                    <a:pt x="1273" y="423"/>
                    <a:pt x="1273" y="422"/>
                    <a:pt x="1273" y="421"/>
                  </a:cubicBezTo>
                  <a:cubicBezTo>
                    <a:pt x="1273" y="420"/>
                    <a:pt x="1274" y="419"/>
                    <a:pt x="1274" y="418"/>
                  </a:cubicBezTo>
                  <a:cubicBezTo>
                    <a:pt x="1274" y="417"/>
                    <a:pt x="1274" y="417"/>
                    <a:pt x="1274" y="416"/>
                  </a:cubicBezTo>
                  <a:cubicBezTo>
                    <a:pt x="1274" y="416"/>
                    <a:pt x="1274" y="416"/>
                    <a:pt x="1274" y="416"/>
                  </a:cubicBezTo>
                  <a:cubicBezTo>
                    <a:pt x="1275" y="415"/>
                    <a:pt x="1275" y="415"/>
                    <a:pt x="1275" y="415"/>
                  </a:cubicBezTo>
                  <a:cubicBezTo>
                    <a:pt x="1281" y="412"/>
                    <a:pt x="1284" y="409"/>
                    <a:pt x="1284" y="404"/>
                  </a:cubicBezTo>
                  <a:cubicBezTo>
                    <a:pt x="1304" y="424"/>
                    <a:pt x="1309" y="446"/>
                    <a:pt x="1316" y="475"/>
                  </a:cubicBezTo>
                  <a:cubicBezTo>
                    <a:pt x="1315" y="476"/>
                    <a:pt x="1315" y="477"/>
                    <a:pt x="1315" y="477"/>
                  </a:cubicBezTo>
                  <a:cubicBezTo>
                    <a:pt x="1314" y="479"/>
                    <a:pt x="1314" y="481"/>
                    <a:pt x="1313" y="483"/>
                  </a:cubicBezTo>
                  <a:cubicBezTo>
                    <a:pt x="1313" y="484"/>
                    <a:pt x="1313" y="484"/>
                    <a:pt x="1313" y="485"/>
                  </a:cubicBezTo>
                  <a:cubicBezTo>
                    <a:pt x="1313" y="486"/>
                    <a:pt x="1312" y="487"/>
                    <a:pt x="1312" y="488"/>
                  </a:cubicBezTo>
                  <a:cubicBezTo>
                    <a:pt x="1312" y="489"/>
                    <a:pt x="1312" y="489"/>
                    <a:pt x="1312" y="490"/>
                  </a:cubicBezTo>
                  <a:cubicBezTo>
                    <a:pt x="1312" y="491"/>
                    <a:pt x="1312" y="492"/>
                    <a:pt x="1312" y="492"/>
                  </a:cubicBezTo>
                  <a:cubicBezTo>
                    <a:pt x="1312" y="493"/>
                    <a:pt x="1312" y="493"/>
                    <a:pt x="1312" y="494"/>
                  </a:cubicBezTo>
                  <a:cubicBezTo>
                    <a:pt x="1312" y="494"/>
                    <a:pt x="1312" y="494"/>
                    <a:pt x="1312" y="495"/>
                  </a:cubicBezTo>
                  <a:cubicBezTo>
                    <a:pt x="1312" y="495"/>
                    <a:pt x="1312" y="496"/>
                    <a:pt x="1312" y="496"/>
                  </a:cubicBezTo>
                  <a:cubicBezTo>
                    <a:pt x="1312" y="497"/>
                    <a:pt x="1312" y="498"/>
                    <a:pt x="1312" y="498"/>
                  </a:cubicBezTo>
                  <a:cubicBezTo>
                    <a:pt x="1312" y="499"/>
                    <a:pt x="1312" y="499"/>
                    <a:pt x="1312" y="499"/>
                  </a:cubicBezTo>
                  <a:cubicBezTo>
                    <a:pt x="1313" y="501"/>
                    <a:pt x="1313" y="501"/>
                    <a:pt x="1313" y="502"/>
                  </a:cubicBezTo>
                  <a:cubicBezTo>
                    <a:pt x="1312" y="502"/>
                    <a:pt x="1312" y="503"/>
                    <a:pt x="1311" y="503"/>
                  </a:cubicBezTo>
                  <a:cubicBezTo>
                    <a:pt x="1308" y="505"/>
                    <a:pt x="1305" y="507"/>
                    <a:pt x="1302" y="510"/>
                  </a:cubicBezTo>
                  <a:cubicBezTo>
                    <a:pt x="1301" y="511"/>
                    <a:pt x="1299" y="512"/>
                    <a:pt x="1298" y="513"/>
                  </a:cubicBezTo>
                  <a:cubicBezTo>
                    <a:pt x="1296" y="515"/>
                    <a:pt x="1295" y="516"/>
                    <a:pt x="1294" y="518"/>
                  </a:cubicBezTo>
                  <a:cubicBezTo>
                    <a:pt x="1291" y="520"/>
                    <a:pt x="1289" y="523"/>
                    <a:pt x="1287" y="526"/>
                  </a:cubicBezTo>
                  <a:cubicBezTo>
                    <a:pt x="1287" y="525"/>
                    <a:pt x="1287" y="525"/>
                    <a:pt x="1287" y="525"/>
                  </a:cubicBezTo>
                  <a:cubicBezTo>
                    <a:pt x="1287" y="523"/>
                    <a:pt x="1288" y="521"/>
                    <a:pt x="1288" y="519"/>
                  </a:cubicBezTo>
                  <a:cubicBezTo>
                    <a:pt x="1288" y="518"/>
                    <a:pt x="1288" y="516"/>
                    <a:pt x="1288" y="515"/>
                  </a:cubicBezTo>
                  <a:cubicBezTo>
                    <a:pt x="1288" y="515"/>
                    <a:pt x="1288" y="514"/>
                    <a:pt x="1287" y="513"/>
                  </a:cubicBezTo>
                  <a:cubicBezTo>
                    <a:pt x="1287" y="513"/>
                    <a:pt x="1287" y="512"/>
                    <a:pt x="1287" y="511"/>
                  </a:cubicBezTo>
                  <a:cubicBezTo>
                    <a:pt x="1286" y="509"/>
                    <a:pt x="1286" y="506"/>
                    <a:pt x="1285" y="503"/>
                  </a:cubicBezTo>
                  <a:cubicBezTo>
                    <a:pt x="1284" y="500"/>
                    <a:pt x="1283" y="497"/>
                    <a:pt x="1282" y="495"/>
                  </a:cubicBezTo>
                  <a:cubicBezTo>
                    <a:pt x="1282" y="494"/>
                    <a:pt x="1283" y="494"/>
                    <a:pt x="1283" y="494"/>
                  </a:cubicBezTo>
                  <a:cubicBezTo>
                    <a:pt x="1282" y="494"/>
                    <a:pt x="1282" y="494"/>
                    <a:pt x="1281" y="494"/>
                  </a:cubicBezTo>
                  <a:cubicBezTo>
                    <a:pt x="1281" y="494"/>
                    <a:pt x="1281" y="494"/>
                    <a:pt x="1281" y="493"/>
                  </a:cubicBezTo>
                  <a:cubicBezTo>
                    <a:pt x="1279" y="487"/>
                    <a:pt x="1276" y="480"/>
                    <a:pt x="1274" y="474"/>
                  </a:cubicBezTo>
                  <a:cubicBezTo>
                    <a:pt x="1272" y="470"/>
                    <a:pt x="1271" y="467"/>
                    <a:pt x="1270" y="464"/>
                  </a:cubicBezTo>
                  <a:close/>
                  <a:moveTo>
                    <a:pt x="1279" y="496"/>
                  </a:moveTo>
                  <a:cubicBezTo>
                    <a:pt x="1280" y="499"/>
                    <a:pt x="1281" y="501"/>
                    <a:pt x="1282" y="504"/>
                  </a:cubicBezTo>
                  <a:cubicBezTo>
                    <a:pt x="1283" y="506"/>
                    <a:pt x="1284" y="509"/>
                    <a:pt x="1284" y="512"/>
                  </a:cubicBezTo>
                  <a:cubicBezTo>
                    <a:pt x="1285" y="513"/>
                    <a:pt x="1285" y="514"/>
                    <a:pt x="1285" y="516"/>
                  </a:cubicBezTo>
                  <a:cubicBezTo>
                    <a:pt x="1285" y="517"/>
                    <a:pt x="1285" y="518"/>
                    <a:pt x="1286" y="519"/>
                  </a:cubicBezTo>
                  <a:cubicBezTo>
                    <a:pt x="1286" y="520"/>
                    <a:pt x="1286" y="521"/>
                    <a:pt x="1286" y="522"/>
                  </a:cubicBezTo>
                  <a:cubicBezTo>
                    <a:pt x="1286" y="522"/>
                    <a:pt x="1286" y="523"/>
                    <a:pt x="1286" y="523"/>
                  </a:cubicBezTo>
                  <a:cubicBezTo>
                    <a:pt x="1286" y="524"/>
                    <a:pt x="1286" y="524"/>
                    <a:pt x="1286" y="524"/>
                  </a:cubicBezTo>
                  <a:cubicBezTo>
                    <a:pt x="1286" y="525"/>
                    <a:pt x="1286" y="526"/>
                    <a:pt x="1286" y="527"/>
                  </a:cubicBezTo>
                  <a:cubicBezTo>
                    <a:pt x="1286" y="527"/>
                    <a:pt x="1286" y="527"/>
                    <a:pt x="1286" y="527"/>
                  </a:cubicBezTo>
                  <a:cubicBezTo>
                    <a:pt x="1283" y="530"/>
                    <a:pt x="1280" y="535"/>
                    <a:pt x="1277" y="539"/>
                  </a:cubicBezTo>
                  <a:cubicBezTo>
                    <a:pt x="1274" y="543"/>
                    <a:pt x="1272" y="547"/>
                    <a:pt x="1270" y="552"/>
                  </a:cubicBezTo>
                  <a:cubicBezTo>
                    <a:pt x="1269" y="553"/>
                    <a:pt x="1269" y="554"/>
                    <a:pt x="1268" y="555"/>
                  </a:cubicBezTo>
                  <a:cubicBezTo>
                    <a:pt x="1268" y="556"/>
                    <a:pt x="1268" y="557"/>
                    <a:pt x="1267" y="557"/>
                  </a:cubicBezTo>
                  <a:cubicBezTo>
                    <a:pt x="1267" y="558"/>
                    <a:pt x="1267" y="558"/>
                    <a:pt x="1267" y="558"/>
                  </a:cubicBezTo>
                  <a:cubicBezTo>
                    <a:pt x="1267" y="558"/>
                    <a:pt x="1267" y="558"/>
                    <a:pt x="1267" y="558"/>
                  </a:cubicBezTo>
                  <a:cubicBezTo>
                    <a:pt x="1267" y="558"/>
                    <a:pt x="1267" y="557"/>
                    <a:pt x="1266" y="557"/>
                  </a:cubicBezTo>
                  <a:cubicBezTo>
                    <a:pt x="1266" y="556"/>
                    <a:pt x="1266" y="556"/>
                    <a:pt x="1266" y="556"/>
                  </a:cubicBezTo>
                  <a:cubicBezTo>
                    <a:pt x="1266" y="556"/>
                    <a:pt x="1265" y="555"/>
                    <a:pt x="1265" y="555"/>
                  </a:cubicBezTo>
                  <a:cubicBezTo>
                    <a:pt x="1265" y="555"/>
                    <a:pt x="1264" y="554"/>
                    <a:pt x="1264" y="553"/>
                  </a:cubicBezTo>
                  <a:cubicBezTo>
                    <a:pt x="1264" y="553"/>
                    <a:pt x="1263" y="552"/>
                    <a:pt x="1263" y="551"/>
                  </a:cubicBezTo>
                  <a:cubicBezTo>
                    <a:pt x="1262" y="551"/>
                    <a:pt x="1262" y="550"/>
                    <a:pt x="1262" y="549"/>
                  </a:cubicBezTo>
                  <a:cubicBezTo>
                    <a:pt x="1261" y="549"/>
                    <a:pt x="1261" y="548"/>
                    <a:pt x="1260" y="547"/>
                  </a:cubicBezTo>
                  <a:cubicBezTo>
                    <a:pt x="1260" y="546"/>
                    <a:pt x="1259" y="544"/>
                    <a:pt x="1258" y="542"/>
                  </a:cubicBezTo>
                  <a:cubicBezTo>
                    <a:pt x="1257" y="541"/>
                    <a:pt x="1257" y="539"/>
                    <a:pt x="1256" y="537"/>
                  </a:cubicBezTo>
                  <a:cubicBezTo>
                    <a:pt x="1256" y="536"/>
                    <a:pt x="1255" y="534"/>
                    <a:pt x="1255" y="532"/>
                  </a:cubicBezTo>
                  <a:cubicBezTo>
                    <a:pt x="1255" y="532"/>
                    <a:pt x="1255" y="532"/>
                    <a:pt x="1255" y="532"/>
                  </a:cubicBezTo>
                  <a:cubicBezTo>
                    <a:pt x="1255" y="533"/>
                    <a:pt x="1256" y="534"/>
                    <a:pt x="1257" y="536"/>
                  </a:cubicBezTo>
                  <a:cubicBezTo>
                    <a:pt x="1270" y="529"/>
                    <a:pt x="1270" y="517"/>
                    <a:pt x="1265" y="506"/>
                  </a:cubicBezTo>
                  <a:cubicBezTo>
                    <a:pt x="1269" y="502"/>
                    <a:pt x="1274" y="499"/>
                    <a:pt x="1279" y="496"/>
                  </a:cubicBezTo>
                  <a:close/>
                  <a:moveTo>
                    <a:pt x="1131" y="307"/>
                  </a:moveTo>
                  <a:cubicBezTo>
                    <a:pt x="1123" y="302"/>
                    <a:pt x="1117" y="295"/>
                    <a:pt x="1109" y="291"/>
                  </a:cubicBezTo>
                  <a:cubicBezTo>
                    <a:pt x="1110" y="291"/>
                    <a:pt x="1110" y="291"/>
                    <a:pt x="1111" y="291"/>
                  </a:cubicBezTo>
                  <a:cubicBezTo>
                    <a:pt x="1112" y="291"/>
                    <a:pt x="1113" y="291"/>
                    <a:pt x="1114" y="291"/>
                  </a:cubicBezTo>
                  <a:cubicBezTo>
                    <a:pt x="1115" y="291"/>
                    <a:pt x="1116" y="291"/>
                    <a:pt x="1117" y="291"/>
                  </a:cubicBezTo>
                  <a:cubicBezTo>
                    <a:pt x="1118" y="291"/>
                    <a:pt x="1120" y="291"/>
                    <a:pt x="1121" y="291"/>
                  </a:cubicBezTo>
                  <a:cubicBezTo>
                    <a:pt x="1122" y="290"/>
                    <a:pt x="1123" y="290"/>
                    <a:pt x="1124" y="290"/>
                  </a:cubicBezTo>
                  <a:cubicBezTo>
                    <a:pt x="1126" y="290"/>
                    <a:pt x="1128" y="290"/>
                    <a:pt x="1129" y="289"/>
                  </a:cubicBezTo>
                  <a:cubicBezTo>
                    <a:pt x="1130" y="289"/>
                    <a:pt x="1130" y="289"/>
                    <a:pt x="1131" y="289"/>
                  </a:cubicBezTo>
                  <a:cubicBezTo>
                    <a:pt x="1131" y="290"/>
                    <a:pt x="1131" y="290"/>
                    <a:pt x="1131" y="290"/>
                  </a:cubicBezTo>
                  <a:cubicBezTo>
                    <a:pt x="1132" y="290"/>
                    <a:pt x="1132" y="290"/>
                    <a:pt x="1132" y="290"/>
                  </a:cubicBezTo>
                  <a:cubicBezTo>
                    <a:pt x="1132" y="290"/>
                    <a:pt x="1133" y="290"/>
                    <a:pt x="1133" y="290"/>
                  </a:cubicBezTo>
                  <a:cubicBezTo>
                    <a:pt x="1134" y="290"/>
                    <a:pt x="1134" y="290"/>
                    <a:pt x="1135" y="290"/>
                  </a:cubicBezTo>
                  <a:cubicBezTo>
                    <a:pt x="1138" y="291"/>
                    <a:pt x="1141" y="293"/>
                    <a:pt x="1143" y="295"/>
                  </a:cubicBezTo>
                  <a:cubicBezTo>
                    <a:pt x="1143" y="295"/>
                    <a:pt x="1143" y="295"/>
                    <a:pt x="1143" y="295"/>
                  </a:cubicBezTo>
                  <a:cubicBezTo>
                    <a:pt x="1139" y="299"/>
                    <a:pt x="1134" y="303"/>
                    <a:pt x="1131" y="307"/>
                  </a:cubicBezTo>
                  <a:close/>
                  <a:moveTo>
                    <a:pt x="1145" y="297"/>
                  </a:moveTo>
                  <a:cubicBezTo>
                    <a:pt x="1145" y="297"/>
                    <a:pt x="1146" y="298"/>
                    <a:pt x="1146" y="298"/>
                  </a:cubicBezTo>
                  <a:cubicBezTo>
                    <a:pt x="1146" y="299"/>
                    <a:pt x="1147" y="299"/>
                    <a:pt x="1147" y="300"/>
                  </a:cubicBezTo>
                  <a:cubicBezTo>
                    <a:pt x="1148" y="300"/>
                    <a:pt x="1148" y="301"/>
                    <a:pt x="1149" y="301"/>
                  </a:cubicBezTo>
                  <a:cubicBezTo>
                    <a:pt x="1150" y="303"/>
                    <a:pt x="1152" y="305"/>
                    <a:pt x="1153" y="306"/>
                  </a:cubicBezTo>
                  <a:cubicBezTo>
                    <a:pt x="1154" y="307"/>
                    <a:pt x="1155" y="308"/>
                    <a:pt x="1155" y="309"/>
                  </a:cubicBezTo>
                  <a:cubicBezTo>
                    <a:pt x="1158" y="318"/>
                    <a:pt x="1160" y="327"/>
                    <a:pt x="1163" y="336"/>
                  </a:cubicBezTo>
                  <a:cubicBezTo>
                    <a:pt x="1167" y="350"/>
                    <a:pt x="1171" y="363"/>
                    <a:pt x="1175" y="375"/>
                  </a:cubicBezTo>
                  <a:cubicBezTo>
                    <a:pt x="1152" y="357"/>
                    <a:pt x="1124" y="346"/>
                    <a:pt x="1145" y="297"/>
                  </a:cubicBezTo>
                  <a:close/>
                  <a:moveTo>
                    <a:pt x="1030" y="585"/>
                  </a:moveTo>
                  <a:cubicBezTo>
                    <a:pt x="1029" y="584"/>
                    <a:pt x="1028" y="583"/>
                    <a:pt x="1027" y="583"/>
                  </a:cubicBezTo>
                  <a:cubicBezTo>
                    <a:pt x="1026" y="582"/>
                    <a:pt x="1025" y="581"/>
                    <a:pt x="1024" y="580"/>
                  </a:cubicBezTo>
                  <a:cubicBezTo>
                    <a:pt x="1024" y="579"/>
                    <a:pt x="1023" y="578"/>
                    <a:pt x="1022" y="577"/>
                  </a:cubicBezTo>
                  <a:cubicBezTo>
                    <a:pt x="1021" y="577"/>
                    <a:pt x="1021" y="577"/>
                    <a:pt x="1021" y="577"/>
                  </a:cubicBezTo>
                  <a:cubicBezTo>
                    <a:pt x="1022" y="577"/>
                    <a:pt x="1022" y="577"/>
                    <a:pt x="1022" y="577"/>
                  </a:cubicBezTo>
                  <a:cubicBezTo>
                    <a:pt x="1014" y="562"/>
                    <a:pt x="1001" y="558"/>
                    <a:pt x="986" y="555"/>
                  </a:cubicBezTo>
                  <a:cubicBezTo>
                    <a:pt x="994" y="550"/>
                    <a:pt x="1002" y="545"/>
                    <a:pt x="1011" y="540"/>
                  </a:cubicBezTo>
                  <a:cubicBezTo>
                    <a:pt x="1011" y="541"/>
                    <a:pt x="1012" y="542"/>
                    <a:pt x="1013" y="543"/>
                  </a:cubicBezTo>
                  <a:cubicBezTo>
                    <a:pt x="1014" y="545"/>
                    <a:pt x="1015" y="547"/>
                    <a:pt x="1016" y="549"/>
                  </a:cubicBezTo>
                  <a:cubicBezTo>
                    <a:pt x="1018" y="553"/>
                    <a:pt x="1020" y="558"/>
                    <a:pt x="1023" y="564"/>
                  </a:cubicBezTo>
                  <a:cubicBezTo>
                    <a:pt x="1023" y="566"/>
                    <a:pt x="1024" y="567"/>
                    <a:pt x="1025" y="569"/>
                  </a:cubicBezTo>
                  <a:cubicBezTo>
                    <a:pt x="1025" y="571"/>
                    <a:pt x="1026" y="572"/>
                    <a:pt x="1026" y="574"/>
                  </a:cubicBezTo>
                  <a:cubicBezTo>
                    <a:pt x="1027" y="575"/>
                    <a:pt x="1027" y="576"/>
                    <a:pt x="1027" y="577"/>
                  </a:cubicBezTo>
                  <a:cubicBezTo>
                    <a:pt x="1027" y="578"/>
                    <a:pt x="1028" y="579"/>
                    <a:pt x="1028" y="579"/>
                  </a:cubicBezTo>
                  <a:cubicBezTo>
                    <a:pt x="1029" y="581"/>
                    <a:pt x="1029" y="583"/>
                    <a:pt x="1030" y="585"/>
                  </a:cubicBezTo>
                  <a:cubicBezTo>
                    <a:pt x="1030" y="585"/>
                    <a:pt x="1030" y="585"/>
                    <a:pt x="1030" y="585"/>
                  </a:cubicBezTo>
                  <a:cubicBezTo>
                    <a:pt x="1030" y="585"/>
                    <a:pt x="1030" y="585"/>
                    <a:pt x="1030" y="585"/>
                  </a:cubicBezTo>
                  <a:close/>
                  <a:moveTo>
                    <a:pt x="1045" y="639"/>
                  </a:moveTo>
                  <a:cubicBezTo>
                    <a:pt x="1043" y="629"/>
                    <a:pt x="1042" y="619"/>
                    <a:pt x="1040" y="610"/>
                  </a:cubicBezTo>
                  <a:cubicBezTo>
                    <a:pt x="1038" y="601"/>
                    <a:pt x="1036" y="592"/>
                    <a:pt x="1034" y="584"/>
                  </a:cubicBezTo>
                  <a:cubicBezTo>
                    <a:pt x="1032" y="580"/>
                    <a:pt x="1031" y="576"/>
                    <a:pt x="1030" y="573"/>
                  </a:cubicBezTo>
                  <a:cubicBezTo>
                    <a:pt x="1029" y="571"/>
                    <a:pt x="1028" y="569"/>
                    <a:pt x="1028" y="568"/>
                  </a:cubicBezTo>
                  <a:cubicBezTo>
                    <a:pt x="1027" y="566"/>
                    <a:pt x="1026" y="564"/>
                    <a:pt x="1026" y="563"/>
                  </a:cubicBezTo>
                  <a:cubicBezTo>
                    <a:pt x="1023" y="557"/>
                    <a:pt x="1020" y="552"/>
                    <a:pt x="1017" y="548"/>
                  </a:cubicBezTo>
                  <a:cubicBezTo>
                    <a:pt x="1016" y="546"/>
                    <a:pt x="1015" y="544"/>
                    <a:pt x="1013" y="543"/>
                  </a:cubicBezTo>
                  <a:cubicBezTo>
                    <a:pt x="1013" y="542"/>
                    <a:pt x="1012" y="541"/>
                    <a:pt x="1011" y="540"/>
                  </a:cubicBezTo>
                  <a:cubicBezTo>
                    <a:pt x="1031" y="529"/>
                    <a:pt x="1052" y="521"/>
                    <a:pt x="1075" y="520"/>
                  </a:cubicBezTo>
                  <a:cubicBezTo>
                    <a:pt x="1102" y="519"/>
                    <a:pt x="1120" y="519"/>
                    <a:pt x="1146" y="523"/>
                  </a:cubicBezTo>
                  <a:cubicBezTo>
                    <a:pt x="1166" y="525"/>
                    <a:pt x="1201" y="529"/>
                    <a:pt x="1208" y="557"/>
                  </a:cubicBezTo>
                  <a:cubicBezTo>
                    <a:pt x="1214" y="578"/>
                    <a:pt x="1214" y="586"/>
                    <a:pt x="1218" y="593"/>
                  </a:cubicBezTo>
                  <a:cubicBezTo>
                    <a:pt x="1226" y="610"/>
                    <a:pt x="1227" y="611"/>
                    <a:pt x="1234" y="629"/>
                  </a:cubicBezTo>
                  <a:cubicBezTo>
                    <a:pt x="1229" y="628"/>
                    <a:pt x="1224" y="627"/>
                    <a:pt x="1221" y="626"/>
                  </a:cubicBezTo>
                  <a:cubicBezTo>
                    <a:pt x="1218" y="621"/>
                    <a:pt x="1216" y="617"/>
                    <a:pt x="1214" y="613"/>
                  </a:cubicBezTo>
                  <a:cubicBezTo>
                    <a:pt x="1214" y="613"/>
                    <a:pt x="1214" y="612"/>
                    <a:pt x="1213" y="612"/>
                  </a:cubicBezTo>
                  <a:cubicBezTo>
                    <a:pt x="1213" y="611"/>
                    <a:pt x="1213" y="611"/>
                    <a:pt x="1213" y="610"/>
                  </a:cubicBezTo>
                  <a:cubicBezTo>
                    <a:pt x="1212" y="609"/>
                    <a:pt x="1212" y="608"/>
                    <a:pt x="1211" y="607"/>
                  </a:cubicBezTo>
                  <a:cubicBezTo>
                    <a:pt x="1211" y="606"/>
                    <a:pt x="1211" y="606"/>
                    <a:pt x="1210" y="605"/>
                  </a:cubicBezTo>
                  <a:cubicBezTo>
                    <a:pt x="1211" y="606"/>
                    <a:pt x="1211" y="606"/>
                    <a:pt x="1211" y="606"/>
                  </a:cubicBezTo>
                  <a:cubicBezTo>
                    <a:pt x="1211" y="606"/>
                    <a:pt x="1211" y="605"/>
                    <a:pt x="1211" y="604"/>
                  </a:cubicBezTo>
                  <a:cubicBezTo>
                    <a:pt x="1211" y="603"/>
                    <a:pt x="1210" y="603"/>
                    <a:pt x="1210" y="602"/>
                  </a:cubicBezTo>
                  <a:cubicBezTo>
                    <a:pt x="1210" y="601"/>
                    <a:pt x="1210" y="601"/>
                    <a:pt x="1209" y="600"/>
                  </a:cubicBezTo>
                  <a:cubicBezTo>
                    <a:pt x="1209" y="600"/>
                    <a:pt x="1209" y="600"/>
                    <a:pt x="1209" y="599"/>
                  </a:cubicBezTo>
                  <a:cubicBezTo>
                    <a:pt x="1209" y="599"/>
                    <a:pt x="1209" y="599"/>
                    <a:pt x="1209" y="599"/>
                  </a:cubicBezTo>
                  <a:cubicBezTo>
                    <a:pt x="1208" y="598"/>
                    <a:pt x="1207" y="597"/>
                    <a:pt x="1206" y="596"/>
                  </a:cubicBezTo>
                  <a:cubicBezTo>
                    <a:pt x="1206" y="594"/>
                    <a:pt x="1205" y="593"/>
                    <a:pt x="1204" y="592"/>
                  </a:cubicBezTo>
                  <a:cubicBezTo>
                    <a:pt x="1203" y="591"/>
                    <a:pt x="1202" y="590"/>
                    <a:pt x="1201" y="589"/>
                  </a:cubicBezTo>
                  <a:cubicBezTo>
                    <a:pt x="1200" y="587"/>
                    <a:pt x="1199" y="586"/>
                    <a:pt x="1198" y="585"/>
                  </a:cubicBezTo>
                  <a:cubicBezTo>
                    <a:pt x="1197" y="584"/>
                    <a:pt x="1196" y="583"/>
                    <a:pt x="1196" y="583"/>
                  </a:cubicBezTo>
                  <a:cubicBezTo>
                    <a:pt x="1199" y="557"/>
                    <a:pt x="1162" y="555"/>
                    <a:pt x="1145" y="561"/>
                  </a:cubicBezTo>
                  <a:cubicBezTo>
                    <a:pt x="1138" y="556"/>
                    <a:pt x="1131" y="550"/>
                    <a:pt x="1124" y="538"/>
                  </a:cubicBezTo>
                  <a:cubicBezTo>
                    <a:pt x="1126" y="543"/>
                    <a:pt x="1125" y="547"/>
                    <a:pt x="1126" y="551"/>
                  </a:cubicBezTo>
                  <a:cubicBezTo>
                    <a:pt x="1115" y="561"/>
                    <a:pt x="1097" y="556"/>
                    <a:pt x="1085" y="564"/>
                  </a:cubicBezTo>
                  <a:cubicBezTo>
                    <a:pt x="1084" y="558"/>
                    <a:pt x="1081" y="552"/>
                    <a:pt x="1078" y="546"/>
                  </a:cubicBezTo>
                  <a:cubicBezTo>
                    <a:pt x="1062" y="555"/>
                    <a:pt x="1058" y="566"/>
                    <a:pt x="1075" y="575"/>
                  </a:cubicBezTo>
                  <a:cubicBezTo>
                    <a:pt x="1075" y="576"/>
                    <a:pt x="1075" y="576"/>
                    <a:pt x="1075" y="576"/>
                  </a:cubicBezTo>
                  <a:cubicBezTo>
                    <a:pt x="1075" y="577"/>
                    <a:pt x="1075" y="578"/>
                    <a:pt x="1075" y="579"/>
                  </a:cubicBezTo>
                  <a:cubicBezTo>
                    <a:pt x="1075" y="580"/>
                    <a:pt x="1075" y="581"/>
                    <a:pt x="1075" y="582"/>
                  </a:cubicBezTo>
                  <a:cubicBezTo>
                    <a:pt x="1075" y="583"/>
                    <a:pt x="1074" y="584"/>
                    <a:pt x="1074" y="585"/>
                  </a:cubicBezTo>
                  <a:cubicBezTo>
                    <a:pt x="1074" y="586"/>
                    <a:pt x="1074" y="587"/>
                    <a:pt x="1074" y="588"/>
                  </a:cubicBezTo>
                  <a:cubicBezTo>
                    <a:pt x="1074" y="588"/>
                    <a:pt x="1074" y="589"/>
                    <a:pt x="1073" y="590"/>
                  </a:cubicBezTo>
                  <a:cubicBezTo>
                    <a:pt x="1073" y="590"/>
                    <a:pt x="1073" y="590"/>
                    <a:pt x="1073" y="591"/>
                  </a:cubicBezTo>
                  <a:cubicBezTo>
                    <a:pt x="1073" y="591"/>
                    <a:pt x="1073" y="591"/>
                    <a:pt x="1073" y="591"/>
                  </a:cubicBezTo>
                  <a:cubicBezTo>
                    <a:pt x="1073" y="591"/>
                    <a:pt x="1073" y="592"/>
                    <a:pt x="1073" y="592"/>
                  </a:cubicBezTo>
                  <a:cubicBezTo>
                    <a:pt x="1073" y="592"/>
                    <a:pt x="1073" y="592"/>
                    <a:pt x="1073" y="592"/>
                  </a:cubicBezTo>
                  <a:cubicBezTo>
                    <a:pt x="1072" y="593"/>
                    <a:pt x="1072" y="594"/>
                    <a:pt x="1071" y="595"/>
                  </a:cubicBezTo>
                  <a:cubicBezTo>
                    <a:pt x="1070" y="596"/>
                    <a:pt x="1068" y="597"/>
                    <a:pt x="1067" y="598"/>
                  </a:cubicBezTo>
                  <a:cubicBezTo>
                    <a:pt x="1066" y="600"/>
                    <a:pt x="1064" y="601"/>
                    <a:pt x="1063" y="602"/>
                  </a:cubicBezTo>
                  <a:cubicBezTo>
                    <a:pt x="1062" y="603"/>
                    <a:pt x="1060" y="605"/>
                    <a:pt x="1059" y="606"/>
                  </a:cubicBezTo>
                  <a:cubicBezTo>
                    <a:pt x="1057" y="607"/>
                    <a:pt x="1056" y="609"/>
                    <a:pt x="1055" y="610"/>
                  </a:cubicBezTo>
                  <a:cubicBezTo>
                    <a:pt x="1053" y="612"/>
                    <a:pt x="1052" y="613"/>
                    <a:pt x="1051" y="615"/>
                  </a:cubicBezTo>
                  <a:cubicBezTo>
                    <a:pt x="1050" y="616"/>
                    <a:pt x="1049" y="618"/>
                    <a:pt x="1048" y="619"/>
                  </a:cubicBezTo>
                  <a:cubicBezTo>
                    <a:pt x="1047" y="620"/>
                    <a:pt x="1046" y="622"/>
                    <a:pt x="1046" y="623"/>
                  </a:cubicBezTo>
                  <a:cubicBezTo>
                    <a:pt x="1046" y="624"/>
                    <a:pt x="1046" y="624"/>
                    <a:pt x="1045" y="624"/>
                  </a:cubicBezTo>
                  <a:cubicBezTo>
                    <a:pt x="1045" y="625"/>
                    <a:pt x="1045" y="625"/>
                    <a:pt x="1045" y="625"/>
                  </a:cubicBezTo>
                  <a:cubicBezTo>
                    <a:pt x="1045" y="626"/>
                    <a:pt x="1045" y="627"/>
                    <a:pt x="1045" y="627"/>
                  </a:cubicBezTo>
                  <a:cubicBezTo>
                    <a:pt x="1045" y="628"/>
                    <a:pt x="1045" y="628"/>
                    <a:pt x="1045" y="629"/>
                  </a:cubicBezTo>
                  <a:cubicBezTo>
                    <a:pt x="1045" y="629"/>
                    <a:pt x="1045" y="630"/>
                    <a:pt x="1045" y="630"/>
                  </a:cubicBezTo>
                  <a:cubicBezTo>
                    <a:pt x="1044" y="631"/>
                    <a:pt x="1045" y="632"/>
                    <a:pt x="1045" y="632"/>
                  </a:cubicBezTo>
                  <a:cubicBezTo>
                    <a:pt x="1045" y="633"/>
                    <a:pt x="1045" y="633"/>
                    <a:pt x="1045" y="633"/>
                  </a:cubicBezTo>
                  <a:cubicBezTo>
                    <a:pt x="1045" y="633"/>
                    <a:pt x="1045" y="633"/>
                    <a:pt x="1045" y="632"/>
                  </a:cubicBezTo>
                  <a:cubicBezTo>
                    <a:pt x="1045" y="632"/>
                    <a:pt x="1045" y="631"/>
                    <a:pt x="1045" y="630"/>
                  </a:cubicBezTo>
                  <a:cubicBezTo>
                    <a:pt x="1046" y="630"/>
                    <a:pt x="1046" y="629"/>
                    <a:pt x="1047" y="628"/>
                  </a:cubicBezTo>
                  <a:cubicBezTo>
                    <a:pt x="1047" y="627"/>
                    <a:pt x="1047" y="627"/>
                    <a:pt x="1047" y="626"/>
                  </a:cubicBezTo>
                  <a:cubicBezTo>
                    <a:pt x="1048" y="625"/>
                    <a:pt x="1048" y="625"/>
                    <a:pt x="1048" y="624"/>
                  </a:cubicBezTo>
                  <a:cubicBezTo>
                    <a:pt x="1049" y="623"/>
                    <a:pt x="1049" y="622"/>
                    <a:pt x="1050" y="620"/>
                  </a:cubicBezTo>
                  <a:cubicBezTo>
                    <a:pt x="1051" y="619"/>
                    <a:pt x="1052" y="617"/>
                    <a:pt x="1053" y="616"/>
                  </a:cubicBezTo>
                  <a:cubicBezTo>
                    <a:pt x="1055" y="613"/>
                    <a:pt x="1058" y="610"/>
                    <a:pt x="1060" y="608"/>
                  </a:cubicBezTo>
                  <a:cubicBezTo>
                    <a:pt x="1062" y="606"/>
                    <a:pt x="1063" y="605"/>
                    <a:pt x="1065" y="604"/>
                  </a:cubicBezTo>
                  <a:cubicBezTo>
                    <a:pt x="1066" y="603"/>
                    <a:pt x="1067" y="601"/>
                    <a:pt x="1069" y="600"/>
                  </a:cubicBezTo>
                  <a:cubicBezTo>
                    <a:pt x="1070" y="599"/>
                    <a:pt x="1071" y="598"/>
                    <a:pt x="1072" y="597"/>
                  </a:cubicBezTo>
                  <a:cubicBezTo>
                    <a:pt x="1074" y="595"/>
                    <a:pt x="1075" y="594"/>
                    <a:pt x="1076" y="593"/>
                  </a:cubicBezTo>
                  <a:cubicBezTo>
                    <a:pt x="1076" y="593"/>
                    <a:pt x="1076" y="593"/>
                    <a:pt x="1076" y="592"/>
                  </a:cubicBezTo>
                  <a:cubicBezTo>
                    <a:pt x="1077" y="592"/>
                    <a:pt x="1077" y="592"/>
                    <a:pt x="1077" y="592"/>
                  </a:cubicBezTo>
                  <a:cubicBezTo>
                    <a:pt x="1077" y="591"/>
                    <a:pt x="1078" y="590"/>
                    <a:pt x="1078" y="590"/>
                  </a:cubicBezTo>
                  <a:cubicBezTo>
                    <a:pt x="1079" y="589"/>
                    <a:pt x="1079" y="588"/>
                    <a:pt x="1079" y="587"/>
                  </a:cubicBezTo>
                  <a:cubicBezTo>
                    <a:pt x="1080" y="586"/>
                    <a:pt x="1080" y="586"/>
                    <a:pt x="1080" y="585"/>
                  </a:cubicBezTo>
                  <a:cubicBezTo>
                    <a:pt x="1080" y="585"/>
                    <a:pt x="1081" y="585"/>
                    <a:pt x="1081" y="585"/>
                  </a:cubicBezTo>
                  <a:cubicBezTo>
                    <a:pt x="1081" y="585"/>
                    <a:pt x="1080" y="585"/>
                    <a:pt x="1080" y="585"/>
                  </a:cubicBezTo>
                  <a:cubicBezTo>
                    <a:pt x="1080" y="586"/>
                    <a:pt x="1079" y="586"/>
                    <a:pt x="1079" y="587"/>
                  </a:cubicBezTo>
                  <a:cubicBezTo>
                    <a:pt x="1078" y="587"/>
                    <a:pt x="1077" y="588"/>
                    <a:pt x="1077" y="589"/>
                  </a:cubicBezTo>
                  <a:cubicBezTo>
                    <a:pt x="1076" y="589"/>
                    <a:pt x="1076" y="589"/>
                    <a:pt x="1076" y="589"/>
                  </a:cubicBezTo>
                  <a:cubicBezTo>
                    <a:pt x="1076" y="589"/>
                    <a:pt x="1076" y="589"/>
                    <a:pt x="1076" y="588"/>
                  </a:cubicBezTo>
                  <a:cubicBezTo>
                    <a:pt x="1077" y="587"/>
                    <a:pt x="1077" y="586"/>
                    <a:pt x="1077" y="585"/>
                  </a:cubicBezTo>
                  <a:cubicBezTo>
                    <a:pt x="1077" y="584"/>
                    <a:pt x="1077" y="583"/>
                    <a:pt x="1077" y="582"/>
                  </a:cubicBezTo>
                  <a:cubicBezTo>
                    <a:pt x="1077" y="581"/>
                    <a:pt x="1077" y="580"/>
                    <a:pt x="1077" y="579"/>
                  </a:cubicBezTo>
                  <a:cubicBezTo>
                    <a:pt x="1077" y="578"/>
                    <a:pt x="1077" y="578"/>
                    <a:pt x="1077" y="577"/>
                  </a:cubicBezTo>
                  <a:cubicBezTo>
                    <a:pt x="1077" y="577"/>
                    <a:pt x="1077" y="577"/>
                    <a:pt x="1077" y="577"/>
                  </a:cubicBezTo>
                  <a:cubicBezTo>
                    <a:pt x="1077" y="576"/>
                    <a:pt x="1077" y="576"/>
                    <a:pt x="1077" y="576"/>
                  </a:cubicBezTo>
                  <a:cubicBezTo>
                    <a:pt x="1083" y="573"/>
                    <a:pt x="1085" y="569"/>
                    <a:pt x="1085" y="565"/>
                  </a:cubicBezTo>
                  <a:cubicBezTo>
                    <a:pt x="1122" y="555"/>
                    <a:pt x="1146" y="575"/>
                    <a:pt x="1175" y="599"/>
                  </a:cubicBezTo>
                  <a:cubicBezTo>
                    <a:pt x="1185" y="608"/>
                    <a:pt x="1194" y="620"/>
                    <a:pt x="1204" y="628"/>
                  </a:cubicBezTo>
                  <a:cubicBezTo>
                    <a:pt x="1204" y="629"/>
                    <a:pt x="1205" y="629"/>
                    <a:pt x="1205" y="630"/>
                  </a:cubicBezTo>
                  <a:cubicBezTo>
                    <a:pt x="1205" y="630"/>
                    <a:pt x="1205" y="630"/>
                    <a:pt x="1205" y="630"/>
                  </a:cubicBezTo>
                  <a:cubicBezTo>
                    <a:pt x="1202" y="630"/>
                    <a:pt x="1199" y="631"/>
                    <a:pt x="1195" y="632"/>
                  </a:cubicBezTo>
                  <a:cubicBezTo>
                    <a:pt x="1196" y="631"/>
                    <a:pt x="1196" y="631"/>
                    <a:pt x="1196" y="631"/>
                  </a:cubicBezTo>
                  <a:cubicBezTo>
                    <a:pt x="1194" y="628"/>
                    <a:pt x="1194" y="628"/>
                    <a:pt x="1194" y="628"/>
                  </a:cubicBezTo>
                  <a:cubicBezTo>
                    <a:pt x="1186" y="615"/>
                    <a:pt x="1167" y="614"/>
                    <a:pt x="1157" y="627"/>
                  </a:cubicBezTo>
                  <a:cubicBezTo>
                    <a:pt x="1162" y="629"/>
                    <a:pt x="1168" y="634"/>
                    <a:pt x="1174" y="637"/>
                  </a:cubicBezTo>
                  <a:cubicBezTo>
                    <a:pt x="1173" y="641"/>
                    <a:pt x="1171" y="645"/>
                    <a:pt x="1170" y="650"/>
                  </a:cubicBezTo>
                  <a:cubicBezTo>
                    <a:pt x="1169" y="653"/>
                    <a:pt x="1168" y="656"/>
                    <a:pt x="1167" y="659"/>
                  </a:cubicBezTo>
                  <a:cubicBezTo>
                    <a:pt x="1166" y="661"/>
                    <a:pt x="1166" y="663"/>
                    <a:pt x="1165" y="665"/>
                  </a:cubicBezTo>
                  <a:cubicBezTo>
                    <a:pt x="1165" y="665"/>
                    <a:pt x="1165" y="665"/>
                    <a:pt x="1165" y="666"/>
                  </a:cubicBezTo>
                  <a:cubicBezTo>
                    <a:pt x="1165" y="666"/>
                    <a:pt x="1165" y="667"/>
                    <a:pt x="1165" y="667"/>
                  </a:cubicBezTo>
                  <a:cubicBezTo>
                    <a:pt x="1165" y="668"/>
                    <a:pt x="1165" y="669"/>
                    <a:pt x="1164" y="670"/>
                  </a:cubicBezTo>
                  <a:cubicBezTo>
                    <a:pt x="1163" y="678"/>
                    <a:pt x="1162" y="686"/>
                    <a:pt x="1162" y="695"/>
                  </a:cubicBezTo>
                  <a:cubicBezTo>
                    <a:pt x="1162" y="699"/>
                    <a:pt x="1162" y="703"/>
                    <a:pt x="1163" y="706"/>
                  </a:cubicBezTo>
                  <a:cubicBezTo>
                    <a:pt x="1162" y="706"/>
                    <a:pt x="1161" y="705"/>
                    <a:pt x="1160" y="704"/>
                  </a:cubicBezTo>
                  <a:cubicBezTo>
                    <a:pt x="1159" y="703"/>
                    <a:pt x="1159" y="703"/>
                    <a:pt x="1158" y="702"/>
                  </a:cubicBezTo>
                  <a:cubicBezTo>
                    <a:pt x="1146" y="684"/>
                    <a:pt x="1125" y="675"/>
                    <a:pt x="1113" y="672"/>
                  </a:cubicBezTo>
                  <a:cubicBezTo>
                    <a:pt x="1113" y="671"/>
                    <a:pt x="1113" y="671"/>
                    <a:pt x="1113" y="671"/>
                  </a:cubicBezTo>
                  <a:cubicBezTo>
                    <a:pt x="1113" y="671"/>
                    <a:pt x="1113" y="670"/>
                    <a:pt x="1113" y="670"/>
                  </a:cubicBezTo>
                  <a:cubicBezTo>
                    <a:pt x="1113" y="670"/>
                    <a:pt x="1113" y="669"/>
                    <a:pt x="1113" y="668"/>
                  </a:cubicBezTo>
                  <a:cubicBezTo>
                    <a:pt x="1113" y="668"/>
                    <a:pt x="1113" y="667"/>
                    <a:pt x="1113" y="667"/>
                  </a:cubicBezTo>
                  <a:cubicBezTo>
                    <a:pt x="1113" y="666"/>
                    <a:pt x="1113" y="665"/>
                    <a:pt x="1113" y="665"/>
                  </a:cubicBezTo>
                  <a:cubicBezTo>
                    <a:pt x="1113" y="664"/>
                    <a:pt x="1113" y="663"/>
                    <a:pt x="1113" y="663"/>
                  </a:cubicBezTo>
                  <a:cubicBezTo>
                    <a:pt x="1113" y="661"/>
                    <a:pt x="1113" y="660"/>
                    <a:pt x="1113" y="658"/>
                  </a:cubicBezTo>
                  <a:cubicBezTo>
                    <a:pt x="1113" y="657"/>
                    <a:pt x="1114" y="655"/>
                    <a:pt x="1114" y="654"/>
                  </a:cubicBezTo>
                  <a:cubicBezTo>
                    <a:pt x="1114" y="653"/>
                    <a:pt x="1115" y="651"/>
                    <a:pt x="1115" y="650"/>
                  </a:cubicBezTo>
                  <a:cubicBezTo>
                    <a:pt x="1115" y="648"/>
                    <a:pt x="1116" y="647"/>
                    <a:pt x="1116" y="646"/>
                  </a:cubicBezTo>
                  <a:cubicBezTo>
                    <a:pt x="1116" y="646"/>
                    <a:pt x="1117" y="646"/>
                    <a:pt x="1117" y="646"/>
                  </a:cubicBezTo>
                  <a:cubicBezTo>
                    <a:pt x="1138" y="642"/>
                    <a:pt x="1134" y="627"/>
                    <a:pt x="1124" y="611"/>
                  </a:cubicBezTo>
                  <a:cubicBezTo>
                    <a:pt x="1121" y="627"/>
                    <a:pt x="1107" y="628"/>
                    <a:pt x="1114" y="646"/>
                  </a:cubicBezTo>
                  <a:cubicBezTo>
                    <a:pt x="1113" y="647"/>
                    <a:pt x="1113" y="648"/>
                    <a:pt x="1113" y="649"/>
                  </a:cubicBezTo>
                  <a:cubicBezTo>
                    <a:pt x="1112" y="650"/>
                    <a:pt x="1112" y="652"/>
                    <a:pt x="1111" y="653"/>
                  </a:cubicBezTo>
                  <a:cubicBezTo>
                    <a:pt x="1111" y="655"/>
                    <a:pt x="1111" y="656"/>
                    <a:pt x="1111" y="658"/>
                  </a:cubicBezTo>
                  <a:cubicBezTo>
                    <a:pt x="1110" y="659"/>
                    <a:pt x="1110" y="661"/>
                    <a:pt x="1110" y="662"/>
                  </a:cubicBezTo>
                  <a:cubicBezTo>
                    <a:pt x="1110" y="663"/>
                    <a:pt x="1110" y="664"/>
                    <a:pt x="1110" y="665"/>
                  </a:cubicBezTo>
                  <a:cubicBezTo>
                    <a:pt x="1110" y="665"/>
                    <a:pt x="1110" y="666"/>
                    <a:pt x="1110" y="667"/>
                  </a:cubicBezTo>
                  <a:cubicBezTo>
                    <a:pt x="1110" y="667"/>
                    <a:pt x="1110" y="668"/>
                    <a:pt x="1110" y="669"/>
                  </a:cubicBezTo>
                  <a:cubicBezTo>
                    <a:pt x="1110" y="669"/>
                    <a:pt x="1110" y="670"/>
                    <a:pt x="1110" y="670"/>
                  </a:cubicBezTo>
                  <a:cubicBezTo>
                    <a:pt x="1110" y="671"/>
                    <a:pt x="1110" y="671"/>
                    <a:pt x="1110" y="671"/>
                  </a:cubicBezTo>
                  <a:cubicBezTo>
                    <a:pt x="1109" y="670"/>
                    <a:pt x="1108" y="670"/>
                    <a:pt x="1108" y="670"/>
                  </a:cubicBezTo>
                  <a:cubicBezTo>
                    <a:pt x="1107" y="670"/>
                    <a:pt x="1107" y="670"/>
                    <a:pt x="1107" y="670"/>
                  </a:cubicBezTo>
                  <a:cubicBezTo>
                    <a:pt x="1107" y="669"/>
                    <a:pt x="1106" y="668"/>
                    <a:pt x="1106" y="668"/>
                  </a:cubicBezTo>
                  <a:cubicBezTo>
                    <a:pt x="1106" y="667"/>
                    <a:pt x="1105" y="666"/>
                    <a:pt x="1105" y="666"/>
                  </a:cubicBezTo>
                  <a:cubicBezTo>
                    <a:pt x="1104" y="664"/>
                    <a:pt x="1104" y="663"/>
                    <a:pt x="1103" y="662"/>
                  </a:cubicBezTo>
                  <a:cubicBezTo>
                    <a:pt x="1103" y="661"/>
                    <a:pt x="1102" y="661"/>
                    <a:pt x="1102" y="660"/>
                  </a:cubicBezTo>
                  <a:cubicBezTo>
                    <a:pt x="1102" y="659"/>
                    <a:pt x="1101" y="659"/>
                    <a:pt x="1101" y="658"/>
                  </a:cubicBezTo>
                  <a:cubicBezTo>
                    <a:pt x="1101" y="657"/>
                    <a:pt x="1100" y="656"/>
                    <a:pt x="1100" y="654"/>
                  </a:cubicBezTo>
                  <a:cubicBezTo>
                    <a:pt x="1100" y="653"/>
                    <a:pt x="1099" y="652"/>
                    <a:pt x="1099" y="651"/>
                  </a:cubicBezTo>
                  <a:cubicBezTo>
                    <a:pt x="1099" y="650"/>
                    <a:pt x="1098" y="649"/>
                    <a:pt x="1098" y="648"/>
                  </a:cubicBezTo>
                  <a:cubicBezTo>
                    <a:pt x="1097" y="646"/>
                    <a:pt x="1097" y="644"/>
                    <a:pt x="1097" y="643"/>
                  </a:cubicBezTo>
                  <a:cubicBezTo>
                    <a:pt x="1096" y="641"/>
                    <a:pt x="1096" y="640"/>
                    <a:pt x="1096" y="639"/>
                  </a:cubicBezTo>
                  <a:cubicBezTo>
                    <a:pt x="1096" y="638"/>
                    <a:pt x="1096" y="638"/>
                    <a:pt x="1096" y="638"/>
                  </a:cubicBezTo>
                  <a:cubicBezTo>
                    <a:pt x="1096" y="638"/>
                    <a:pt x="1096" y="638"/>
                    <a:pt x="1096" y="639"/>
                  </a:cubicBezTo>
                  <a:cubicBezTo>
                    <a:pt x="1096" y="640"/>
                    <a:pt x="1096" y="640"/>
                    <a:pt x="1096" y="641"/>
                  </a:cubicBezTo>
                  <a:cubicBezTo>
                    <a:pt x="1096" y="641"/>
                    <a:pt x="1095" y="642"/>
                    <a:pt x="1096" y="643"/>
                  </a:cubicBezTo>
                  <a:cubicBezTo>
                    <a:pt x="1096" y="644"/>
                    <a:pt x="1095" y="646"/>
                    <a:pt x="1096" y="648"/>
                  </a:cubicBezTo>
                  <a:cubicBezTo>
                    <a:pt x="1096" y="649"/>
                    <a:pt x="1096" y="650"/>
                    <a:pt x="1096" y="652"/>
                  </a:cubicBezTo>
                  <a:cubicBezTo>
                    <a:pt x="1096" y="652"/>
                    <a:pt x="1096" y="653"/>
                    <a:pt x="1096" y="653"/>
                  </a:cubicBezTo>
                  <a:cubicBezTo>
                    <a:pt x="1097" y="654"/>
                    <a:pt x="1097" y="655"/>
                    <a:pt x="1097" y="655"/>
                  </a:cubicBezTo>
                  <a:cubicBezTo>
                    <a:pt x="1097" y="657"/>
                    <a:pt x="1098" y="658"/>
                    <a:pt x="1098" y="659"/>
                  </a:cubicBezTo>
                  <a:cubicBezTo>
                    <a:pt x="1099" y="660"/>
                    <a:pt x="1099" y="660"/>
                    <a:pt x="1099" y="661"/>
                  </a:cubicBezTo>
                  <a:cubicBezTo>
                    <a:pt x="1099" y="661"/>
                    <a:pt x="1099" y="661"/>
                    <a:pt x="1099" y="662"/>
                  </a:cubicBezTo>
                  <a:cubicBezTo>
                    <a:pt x="1097" y="659"/>
                    <a:pt x="1095" y="655"/>
                    <a:pt x="1091" y="652"/>
                  </a:cubicBezTo>
                  <a:cubicBezTo>
                    <a:pt x="1091" y="652"/>
                    <a:pt x="1091" y="652"/>
                    <a:pt x="1091" y="652"/>
                  </a:cubicBezTo>
                  <a:cubicBezTo>
                    <a:pt x="1091" y="652"/>
                    <a:pt x="1091" y="652"/>
                    <a:pt x="1091" y="652"/>
                  </a:cubicBezTo>
                  <a:cubicBezTo>
                    <a:pt x="1082" y="642"/>
                    <a:pt x="1069" y="630"/>
                    <a:pt x="1051" y="622"/>
                  </a:cubicBezTo>
                  <a:cubicBezTo>
                    <a:pt x="1067" y="633"/>
                    <a:pt x="1076" y="647"/>
                    <a:pt x="1080" y="656"/>
                  </a:cubicBezTo>
                  <a:cubicBezTo>
                    <a:pt x="1073" y="659"/>
                    <a:pt x="1066" y="662"/>
                    <a:pt x="1066" y="668"/>
                  </a:cubicBezTo>
                  <a:cubicBezTo>
                    <a:pt x="1061" y="669"/>
                    <a:pt x="1056" y="669"/>
                    <a:pt x="1050" y="669"/>
                  </a:cubicBezTo>
                  <a:cubicBezTo>
                    <a:pt x="1048" y="659"/>
                    <a:pt x="1047" y="649"/>
                    <a:pt x="1045" y="639"/>
                  </a:cubicBezTo>
                  <a:close/>
                  <a:moveTo>
                    <a:pt x="1166" y="573"/>
                  </a:moveTo>
                  <a:cubicBezTo>
                    <a:pt x="1160" y="569"/>
                    <a:pt x="1154" y="566"/>
                    <a:pt x="1148" y="563"/>
                  </a:cubicBezTo>
                  <a:cubicBezTo>
                    <a:pt x="1156" y="565"/>
                    <a:pt x="1160" y="567"/>
                    <a:pt x="1166" y="573"/>
                  </a:cubicBezTo>
                  <a:close/>
                  <a:moveTo>
                    <a:pt x="986" y="706"/>
                  </a:moveTo>
                  <a:cubicBezTo>
                    <a:pt x="993" y="706"/>
                    <a:pt x="1002" y="705"/>
                    <a:pt x="1011" y="704"/>
                  </a:cubicBezTo>
                  <a:cubicBezTo>
                    <a:pt x="1012" y="704"/>
                    <a:pt x="1012" y="704"/>
                    <a:pt x="1012" y="704"/>
                  </a:cubicBezTo>
                  <a:cubicBezTo>
                    <a:pt x="1014" y="705"/>
                    <a:pt x="1015" y="707"/>
                    <a:pt x="1017" y="708"/>
                  </a:cubicBezTo>
                  <a:cubicBezTo>
                    <a:pt x="1019" y="709"/>
                    <a:pt x="1021" y="711"/>
                    <a:pt x="1023" y="712"/>
                  </a:cubicBezTo>
                  <a:cubicBezTo>
                    <a:pt x="1028" y="715"/>
                    <a:pt x="1032" y="718"/>
                    <a:pt x="1037" y="720"/>
                  </a:cubicBezTo>
                  <a:cubicBezTo>
                    <a:pt x="1038" y="721"/>
                    <a:pt x="1040" y="722"/>
                    <a:pt x="1041" y="723"/>
                  </a:cubicBezTo>
                  <a:cubicBezTo>
                    <a:pt x="1041" y="723"/>
                    <a:pt x="1041" y="723"/>
                    <a:pt x="1040" y="723"/>
                  </a:cubicBezTo>
                  <a:cubicBezTo>
                    <a:pt x="1040" y="723"/>
                    <a:pt x="1040" y="723"/>
                    <a:pt x="1039" y="723"/>
                  </a:cubicBezTo>
                  <a:cubicBezTo>
                    <a:pt x="1039" y="723"/>
                    <a:pt x="1039" y="723"/>
                    <a:pt x="1038" y="723"/>
                  </a:cubicBezTo>
                  <a:cubicBezTo>
                    <a:pt x="1038" y="723"/>
                    <a:pt x="1038" y="724"/>
                    <a:pt x="1037" y="724"/>
                  </a:cubicBezTo>
                  <a:cubicBezTo>
                    <a:pt x="1035" y="725"/>
                    <a:pt x="1032" y="727"/>
                    <a:pt x="1029" y="729"/>
                  </a:cubicBezTo>
                  <a:cubicBezTo>
                    <a:pt x="1026" y="730"/>
                    <a:pt x="1023" y="732"/>
                    <a:pt x="1020" y="734"/>
                  </a:cubicBezTo>
                  <a:cubicBezTo>
                    <a:pt x="1021" y="733"/>
                    <a:pt x="1021" y="733"/>
                    <a:pt x="1021" y="733"/>
                  </a:cubicBezTo>
                  <a:cubicBezTo>
                    <a:pt x="1018" y="731"/>
                    <a:pt x="1018" y="731"/>
                    <a:pt x="1018" y="731"/>
                  </a:cubicBezTo>
                  <a:cubicBezTo>
                    <a:pt x="1006" y="722"/>
                    <a:pt x="989" y="727"/>
                    <a:pt x="984" y="742"/>
                  </a:cubicBezTo>
                  <a:cubicBezTo>
                    <a:pt x="996" y="743"/>
                    <a:pt x="1015" y="753"/>
                    <a:pt x="1020" y="737"/>
                  </a:cubicBezTo>
                  <a:cubicBezTo>
                    <a:pt x="1020" y="737"/>
                    <a:pt x="1020" y="737"/>
                    <a:pt x="1020" y="737"/>
                  </a:cubicBezTo>
                  <a:cubicBezTo>
                    <a:pt x="1024" y="735"/>
                    <a:pt x="1027" y="733"/>
                    <a:pt x="1030" y="731"/>
                  </a:cubicBezTo>
                  <a:cubicBezTo>
                    <a:pt x="1033" y="729"/>
                    <a:pt x="1036" y="727"/>
                    <a:pt x="1038" y="726"/>
                  </a:cubicBezTo>
                  <a:cubicBezTo>
                    <a:pt x="1039" y="726"/>
                    <a:pt x="1039" y="726"/>
                    <a:pt x="1039" y="726"/>
                  </a:cubicBezTo>
                  <a:cubicBezTo>
                    <a:pt x="1040" y="726"/>
                    <a:pt x="1040" y="725"/>
                    <a:pt x="1040" y="725"/>
                  </a:cubicBezTo>
                  <a:cubicBezTo>
                    <a:pt x="1040" y="725"/>
                    <a:pt x="1041" y="725"/>
                    <a:pt x="1041" y="725"/>
                  </a:cubicBezTo>
                  <a:cubicBezTo>
                    <a:pt x="1041" y="725"/>
                    <a:pt x="1041" y="725"/>
                    <a:pt x="1042" y="725"/>
                  </a:cubicBezTo>
                  <a:cubicBezTo>
                    <a:pt x="1042" y="725"/>
                    <a:pt x="1043" y="724"/>
                    <a:pt x="1043" y="724"/>
                  </a:cubicBezTo>
                  <a:cubicBezTo>
                    <a:pt x="1046" y="726"/>
                    <a:pt x="1048" y="727"/>
                    <a:pt x="1050" y="729"/>
                  </a:cubicBezTo>
                  <a:cubicBezTo>
                    <a:pt x="1053" y="730"/>
                    <a:pt x="1055" y="731"/>
                    <a:pt x="1057" y="733"/>
                  </a:cubicBezTo>
                  <a:cubicBezTo>
                    <a:pt x="1058" y="734"/>
                    <a:pt x="1060" y="735"/>
                    <a:pt x="1062" y="736"/>
                  </a:cubicBezTo>
                  <a:cubicBezTo>
                    <a:pt x="1063" y="737"/>
                    <a:pt x="1063" y="737"/>
                    <a:pt x="1064" y="738"/>
                  </a:cubicBezTo>
                  <a:cubicBezTo>
                    <a:pt x="1065" y="738"/>
                    <a:pt x="1066" y="739"/>
                    <a:pt x="1066" y="739"/>
                  </a:cubicBezTo>
                  <a:cubicBezTo>
                    <a:pt x="1068" y="740"/>
                    <a:pt x="1069" y="741"/>
                    <a:pt x="1070" y="741"/>
                  </a:cubicBezTo>
                  <a:cubicBezTo>
                    <a:pt x="1071" y="742"/>
                    <a:pt x="1071" y="742"/>
                    <a:pt x="1072" y="742"/>
                  </a:cubicBezTo>
                  <a:cubicBezTo>
                    <a:pt x="1072" y="744"/>
                    <a:pt x="1073" y="746"/>
                    <a:pt x="1074" y="747"/>
                  </a:cubicBezTo>
                  <a:cubicBezTo>
                    <a:pt x="1074" y="748"/>
                    <a:pt x="1074" y="748"/>
                    <a:pt x="1074" y="748"/>
                  </a:cubicBezTo>
                  <a:cubicBezTo>
                    <a:pt x="1065" y="744"/>
                    <a:pt x="1051" y="745"/>
                    <a:pt x="1043" y="749"/>
                  </a:cubicBezTo>
                  <a:cubicBezTo>
                    <a:pt x="1051" y="751"/>
                    <a:pt x="1055" y="751"/>
                    <a:pt x="1060" y="756"/>
                  </a:cubicBezTo>
                  <a:cubicBezTo>
                    <a:pt x="1064" y="760"/>
                    <a:pt x="1071" y="770"/>
                    <a:pt x="1077" y="762"/>
                  </a:cubicBezTo>
                  <a:cubicBezTo>
                    <a:pt x="1077" y="763"/>
                    <a:pt x="1077" y="763"/>
                    <a:pt x="1077" y="763"/>
                  </a:cubicBezTo>
                  <a:cubicBezTo>
                    <a:pt x="1078" y="763"/>
                    <a:pt x="1079" y="763"/>
                    <a:pt x="1080" y="763"/>
                  </a:cubicBezTo>
                  <a:cubicBezTo>
                    <a:pt x="1084" y="776"/>
                    <a:pt x="1087" y="789"/>
                    <a:pt x="1089" y="801"/>
                  </a:cubicBezTo>
                  <a:cubicBezTo>
                    <a:pt x="1089" y="801"/>
                    <a:pt x="1088" y="800"/>
                    <a:pt x="1088" y="800"/>
                  </a:cubicBezTo>
                  <a:cubicBezTo>
                    <a:pt x="1088" y="800"/>
                    <a:pt x="1087" y="800"/>
                    <a:pt x="1086" y="799"/>
                  </a:cubicBezTo>
                  <a:cubicBezTo>
                    <a:pt x="1085" y="799"/>
                    <a:pt x="1084" y="799"/>
                    <a:pt x="1083" y="798"/>
                  </a:cubicBezTo>
                  <a:cubicBezTo>
                    <a:pt x="1083" y="798"/>
                    <a:pt x="1082" y="798"/>
                    <a:pt x="1081" y="798"/>
                  </a:cubicBezTo>
                  <a:cubicBezTo>
                    <a:pt x="1081" y="798"/>
                    <a:pt x="1081" y="797"/>
                    <a:pt x="1080" y="797"/>
                  </a:cubicBezTo>
                  <a:cubicBezTo>
                    <a:pt x="1081" y="797"/>
                    <a:pt x="1081" y="797"/>
                    <a:pt x="1081" y="797"/>
                  </a:cubicBezTo>
                  <a:cubicBezTo>
                    <a:pt x="1079" y="795"/>
                    <a:pt x="1078" y="794"/>
                    <a:pt x="1076" y="793"/>
                  </a:cubicBezTo>
                  <a:cubicBezTo>
                    <a:pt x="1066" y="783"/>
                    <a:pt x="1057" y="775"/>
                    <a:pt x="1051" y="771"/>
                  </a:cubicBezTo>
                  <a:cubicBezTo>
                    <a:pt x="1026" y="757"/>
                    <a:pt x="988" y="754"/>
                    <a:pt x="959" y="757"/>
                  </a:cubicBezTo>
                  <a:cubicBezTo>
                    <a:pt x="957" y="751"/>
                    <a:pt x="949" y="747"/>
                    <a:pt x="943" y="743"/>
                  </a:cubicBezTo>
                  <a:cubicBezTo>
                    <a:pt x="934" y="760"/>
                    <a:pt x="937" y="771"/>
                    <a:pt x="956" y="770"/>
                  </a:cubicBezTo>
                  <a:cubicBezTo>
                    <a:pt x="956" y="770"/>
                    <a:pt x="956" y="770"/>
                    <a:pt x="957" y="770"/>
                  </a:cubicBezTo>
                  <a:cubicBezTo>
                    <a:pt x="957" y="771"/>
                    <a:pt x="958" y="772"/>
                    <a:pt x="958" y="773"/>
                  </a:cubicBezTo>
                  <a:cubicBezTo>
                    <a:pt x="959" y="774"/>
                    <a:pt x="959" y="775"/>
                    <a:pt x="960" y="775"/>
                  </a:cubicBezTo>
                  <a:cubicBezTo>
                    <a:pt x="960" y="776"/>
                    <a:pt x="961" y="777"/>
                    <a:pt x="961" y="778"/>
                  </a:cubicBezTo>
                  <a:cubicBezTo>
                    <a:pt x="961" y="779"/>
                    <a:pt x="962" y="780"/>
                    <a:pt x="962" y="781"/>
                  </a:cubicBezTo>
                  <a:cubicBezTo>
                    <a:pt x="962" y="781"/>
                    <a:pt x="963" y="782"/>
                    <a:pt x="963" y="783"/>
                  </a:cubicBezTo>
                  <a:cubicBezTo>
                    <a:pt x="963" y="783"/>
                    <a:pt x="963" y="783"/>
                    <a:pt x="963" y="783"/>
                  </a:cubicBezTo>
                  <a:cubicBezTo>
                    <a:pt x="963" y="784"/>
                    <a:pt x="963" y="784"/>
                    <a:pt x="963" y="784"/>
                  </a:cubicBezTo>
                  <a:cubicBezTo>
                    <a:pt x="963" y="784"/>
                    <a:pt x="964" y="784"/>
                    <a:pt x="964" y="785"/>
                  </a:cubicBezTo>
                  <a:cubicBezTo>
                    <a:pt x="964" y="785"/>
                    <a:pt x="964" y="785"/>
                    <a:pt x="964" y="785"/>
                  </a:cubicBezTo>
                  <a:cubicBezTo>
                    <a:pt x="964" y="786"/>
                    <a:pt x="964" y="787"/>
                    <a:pt x="963" y="788"/>
                  </a:cubicBezTo>
                  <a:cubicBezTo>
                    <a:pt x="963" y="790"/>
                    <a:pt x="963" y="792"/>
                    <a:pt x="962" y="793"/>
                  </a:cubicBezTo>
                  <a:cubicBezTo>
                    <a:pt x="962" y="795"/>
                    <a:pt x="961" y="797"/>
                    <a:pt x="961" y="799"/>
                  </a:cubicBezTo>
                  <a:cubicBezTo>
                    <a:pt x="960" y="801"/>
                    <a:pt x="960" y="802"/>
                    <a:pt x="959" y="804"/>
                  </a:cubicBezTo>
                  <a:cubicBezTo>
                    <a:pt x="959" y="806"/>
                    <a:pt x="959" y="808"/>
                    <a:pt x="958" y="810"/>
                  </a:cubicBezTo>
                  <a:cubicBezTo>
                    <a:pt x="958" y="812"/>
                    <a:pt x="958" y="814"/>
                    <a:pt x="958" y="816"/>
                  </a:cubicBezTo>
                  <a:cubicBezTo>
                    <a:pt x="958" y="817"/>
                    <a:pt x="958" y="819"/>
                    <a:pt x="958" y="821"/>
                  </a:cubicBezTo>
                  <a:cubicBezTo>
                    <a:pt x="958" y="823"/>
                    <a:pt x="958" y="824"/>
                    <a:pt x="958" y="826"/>
                  </a:cubicBezTo>
                  <a:cubicBezTo>
                    <a:pt x="958" y="826"/>
                    <a:pt x="958" y="826"/>
                    <a:pt x="958" y="827"/>
                  </a:cubicBezTo>
                  <a:cubicBezTo>
                    <a:pt x="958" y="827"/>
                    <a:pt x="959" y="827"/>
                    <a:pt x="959" y="828"/>
                  </a:cubicBezTo>
                  <a:cubicBezTo>
                    <a:pt x="959" y="828"/>
                    <a:pt x="959" y="829"/>
                    <a:pt x="959" y="830"/>
                  </a:cubicBezTo>
                  <a:cubicBezTo>
                    <a:pt x="960" y="830"/>
                    <a:pt x="960" y="831"/>
                    <a:pt x="960" y="831"/>
                  </a:cubicBezTo>
                  <a:cubicBezTo>
                    <a:pt x="960" y="832"/>
                    <a:pt x="961" y="832"/>
                    <a:pt x="961" y="832"/>
                  </a:cubicBezTo>
                  <a:cubicBezTo>
                    <a:pt x="961" y="833"/>
                    <a:pt x="962" y="834"/>
                    <a:pt x="962" y="834"/>
                  </a:cubicBezTo>
                  <a:cubicBezTo>
                    <a:pt x="962" y="834"/>
                    <a:pt x="963" y="835"/>
                    <a:pt x="963" y="835"/>
                  </a:cubicBezTo>
                  <a:cubicBezTo>
                    <a:pt x="963" y="835"/>
                    <a:pt x="962" y="834"/>
                    <a:pt x="962" y="834"/>
                  </a:cubicBezTo>
                  <a:cubicBezTo>
                    <a:pt x="962" y="833"/>
                    <a:pt x="962" y="833"/>
                    <a:pt x="962" y="832"/>
                  </a:cubicBezTo>
                  <a:cubicBezTo>
                    <a:pt x="962" y="831"/>
                    <a:pt x="961" y="830"/>
                    <a:pt x="961" y="829"/>
                  </a:cubicBezTo>
                  <a:cubicBezTo>
                    <a:pt x="961" y="828"/>
                    <a:pt x="961" y="828"/>
                    <a:pt x="961" y="827"/>
                  </a:cubicBezTo>
                  <a:cubicBezTo>
                    <a:pt x="961" y="827"/>
                    <a:pt x="961" y="826"/>
                    <a:pt x="961" y="825"/>
                  </a:cubicBezTo>
                  <a:cubicBezTo>
                    <a:pt x="960" y="824"/>
                    <a:pt x="960" y="822"/>
                    <a:pt x="960" y="821"/>
                  </a:cubicBezTo>
                  <a:cubicBezTo>
                    <a:pt x="960" y="819"/>
                    <a:pt x="960" y="818"/>
                    <a:pt x="960" y="816"/>
                  </a:cubicBezTo>
                  <a:cubicBezTo>
                    <a:pt x="960" y="812"/>
                    <a:pt x="961" y="809"/>
                    <a:pt x="962" y="805"/>
                  </a:cubicBezTo>
                  <a:cubicBezTo>
                    <a:pt x="962" y="803"/>
                    <a:pt x="963" y="801"/>
                    <a:pt x="963" y="799"/>
                  </a:cubicBezTo>
                  <a:cubicBezTo>
                    <a:pt x="964" y="797"/>
                    <a:pt x="964" y="796"/>
                    <a:pt x="965" y="794"/>
                  </a:cubicBezTo>
                  <a:cubicBezTo>
                    <a:pt x="965" y="792"/>
                    <a:pt x="965" y="790"/>
                    <a:pt x="966" y="789"/>
                  </a:cubicBezTo>
                  <a:cubicBezTo>
                    <a:pt x="966" y="787"/>
                    <a:pt x="966" y="786"/>
                    <a:pt x="967" y="784"/>
                  </a:cubicBezTo>
                  <a:cubicBezTo>
                    <a:pt x="967" y="784"/>
                    <a:pt x="967" y="783"/>
                    <a:pt x="967" y="783"/>
                  </a:cubicBezTo>
                  <a:cubicBezTo>
                    <a:pt x="967" y="783"/>
                    <a:pt x="967" y="782"/>
                    <a:pt x="967" y="782"/>
                  </a:cubicBezTo>
                  <a:cubicBezTo>
                    <a:pt x="967" y="781"/>
                    <a:pt x="967" y="781"/>
                    <a:pt x="967" y="780"/>
                  </a:cubicBezTo>
                  <a:cubicBezTo>
                    <a:pt x="967" y="779"/>
                    <a:pt x="967" y="778"/>
                    <a:pt x="966" y="777"/>
                  </a:cubicBezTo>
                  <a:cubicBezTo>
                    <a:pt x="966" y="776"/>
                    <a:pt x="966" y="776"/>
                    <a:pt x="966" y="775"/>
                  </a:cubicBezTo>
                  <a:cubicBezTo>
                    <a:pt x="966" y="775"/>
                    <a:pt x="966" y="774"/>
                    <a:pt x="966" y="774"/>
                  </a:cubicBezTo>
                  <a:cubicBezTo>
                    <a:pt x="966" y="774"/>
                    <a:pt x="966" y="775"/>
                    <a:pt x="966" y="775"/>
                  </a:cubicBezTo>
                  <a:cubicBezTo>
                    <a:pt x="966" y="776"/>
                    <a:pt x="966" y="776"/>
                    <a:pt x="966" y="777"/>
                  </a:cubicBezTo>
                  <a:cubicBezTo>
                    <a:pt x="965" y="778"/>
                    <a:pt x="965" y="779"/>
                    <a:pt x="965" y="780"/>
                  </a:cubicBezTo>
                  <a:cubicBezTo>
                    <a:pt x="965" y="780"/>
                    <a:pt x="965" y="780"/>
                    <a:pt x="965" y="781"/>
                  </a:cubicBezTo>
                  <a:cubicBezTo>
                    <a:pt x="965" y="780"/>
                    <a:pt x="965" y="780"/>
                    <a:pt x="964" y="780"/>
                  </a:cubicBezTo>
                  <a:cubicBezTo>
                    <a:pt x="964" y="779"/>
                    <a:pt x="964" y="778"/>
                    <a:pt x="963" y="777"/>
                  </a:cubicBezTo>
                  <a:cubicBezTo>
                    <a:pt x="963" y="776"/>
                    <a:pt x="962" y="775"/>
                    <a:pt x="962" y="774"/>
                  </a:cubicBezTo>
                  <a:cubicBezTo>
                    <a:pt x="962" y="773"/>
                    <a:pt x="961" y="772"/>
                    <a:pt x="960" y="772"/>
                  </a:cubicBezTo>
                  <a:cubicBezTo>
                    <a:pt x="960" y="771"/>
                    <a:pt x="960" y="770"/>
                    <a:pt x="959" y="770"/>
                  </a:cubicBezTo>
                  <a:cubicBezTo>
                    <a:pt x="959" y="770"/>
                    <a:pt x="959" y="770"/>
                    <a:pt x="959" y="770"/>
                  </a:cubicBezTo>
                  <a:cubicBezTo>
                    <a:pt x="958" y="769"/>
                    <a:pt x="958" y="769"/>
                    <a:pt x="958" y="769"/>
                  </a:cubicBezTo>
                  <a:cubicBezTo>
                    <a:pt x="961" y="764"/>
                    <a:pt x="961" y="760"/>
                    <a:pt x="960" y="757"/>
                  </a:cubicBezTo>
                  <a:cubicBezTo>
                    <a:pt x="1030" y="770"/>
                    <a:pt x="1042" y="783"/>
                    <a:pt x="1042" y="783"/>
                  </a:cubicBezTo>
                  <a:cubicBezTo>
                    <a:pt x="1042" y="783"/>
                    <a:pt x="995" y="795"/>
                    <a:pt x="987" y="824"/>
                  </a:cubicBezTo>
                  <a:cubicBezTo>
                    <a:pt x="998" y="803"/>
                    <a:pt x="1041" y="796"/>
                    <a:pt x="1051" y="795"/>
                  </a:cubicBezTo>
                  <a:cubicBezTo>
                    <a:pt x="1050" y="796"/>
                    <a:pt x="1048" y="796"/>
                    <a:pt x="1046" y="797"/>
                  </a:cubicBezTo>
                  <a:cubicBezTo>
                    <a:pt x="1050" y="805"/>
                    <a:pt x="1056" y="807"/>
                    <a:pt x="1063" y="806"/>
                  </a:cubicBezTo>
                  <a:cubicBezTo>
                    <a:pt x="1067" y="810"/>
                    <a:pt x="1071" y="816"/>
                    <a:pt x="1075" y="823"/>
                  </a:cubicBezTo>
                  <a:cubicBezTo>
                    <a:pt x="1068" y="832"/>
                    <a:pt x="1062" y="845"/>
                    <a:pt x="1060" y="853"/>
                  </a:cubicBezTo>
                  <a:cubicBezTo>
                    <a:pt x="1066" y="849"/>
                    <a:pt x="1074" y="848"/>
                    <a:pt x="1083" y="847"/>
                  </a:cubicBezTo>
                  <a:cubicBezTo>
                    <a:pt x="1083" y="848"/>
                    <a:pt x="1083" y="850"/>
                    <a:pt x="1083" y="851"/>
                  </a:cubicBezTo>
                  <a:cubicBezTo>
                    <a:pt x="1082" y="850"/>
                    <a:pt x="1082" y="849"/>
                    <a:pt x="1081" y="848"/>
                  </a:cubicBezTo>
                  <a:cubicBezTo>
                    <a:pt x="1077" y="855"/>
                    <a:pt x="1077" y="862"/>
                    <a:pt x="1080" y="868"/>
                  </a:cubicBezTo>
                  <a:cubicBezTo>
                    <a:pt x="1074" y="886"/>
                    <a:pt x="1064" y="911"/>
                    <a:pt x="1063" y="919"/>
                  </a:cubicBezTo>
                  <a:cubicBezTo>
                    <a:pt x="1061" y="918"/>
                    <a:pt x="1060" y="917"/>
                    <a:pt x="1058" y="916"/>
                  </a:cubicBezTo>
                  <a:cubicBezTo>
                    <a:pt x="1056" y="914"/>
                    <a:pt x="1054" y="912"/>
                    <a:pt x="1052" y="911"/>
                  </a:cubicBezTo>
                  <a:cubicBezTo>
                    <a:pt x="1048" y="908"/>
                    <a:pt x="1043" y="905"/>
                    <a:pt x="1039" y="902"/>
                  </a:cubicBezTo>
                  <a:cubicBezTo>
                    <a:pt x="1032" y="897"/>
                    <a:pt x="1024" y="893"/>
                    <a:pt x="1017" y="888"/>
                  </a:cubicBezTo>
                  <a:cubicBezTo>
                    <a:pt x="1017" y="887"/>
                    <a:pt x="1017" y="887"/>
                    <a:pt x="1017" y="886"/>
                  </a:cubicBezTo>
                  <a:cubicBezTo>
                    <a:pt x="1017" y="886"/>
                    <a:pt x="1016" y="885"/>
                    <a:pt x="1016" y="885"/>
                  </a:cubicBezTo>
                  <a:cubicBezTo>
                    <a:pt x="1016" y="884"/>
                    <a:pt x="1016" y="884"/>
                    <a:pt x="1016" y="884"/>
                  </a:cubicBezTo>
                  <a:cubicBezTo>
                    <a:pt x="1016" y="883"/>
                    <a:pt x="1016" y="883"/>
                    <a:pt x="1015" y="882"/>
                  </a:cubicBezTo>
                  <a:cubicBezTo>
                    <a:pt x="1015" y="882"/>
                    <a:pt x="1015" y="882"/>
                    <a:pt x="1015" y="882"/>
                  </a:cubicBezTo>
                  <a:cubicBezTo>
                    <a:pt x="1015" y="881"/>
                    <a:pt x="1015" y="881"/>
                    <a:pt x="1015" y="881"/>
                  </a:cubicBezTo>
                  <a:cubicBezTo>
                    <a:pt x="1014" y="880"/>
                    <a:pt x="1014" y="880"/>
                    <a:pt x="1014" y="879"/>
                  </a:cubicBezTo>
                  <a:cubicBezTo>
                    <a:pt x="1014" y="879"/>
                    <a:pt x="1014" y="878"/>
                    <a:pt x="1013" y="878"/>
                  </a:cubicBezTo>
                  <a:cubicBezTo>
                    <a:pt x="1013" y="877"/>
                    <a:pt x="1013" y="877"/>
                    <a:pt x="1013" y="877"/>
                  </a:cubicBezTo>
                  <a:cubicBezTo>
                    <a:pt x="1013" y="876"/>
                    <a:pt x="1013" y="876"/>
                    <a:pt x="1013" y="876"/>
                  </a:cubicBezTo>
                  <a:cubicBezTo>
                    <a:pt x="1012" y="875"/>
                    <a:pt x="1012" y="875"/>
                    <a:pt x="1012" y="874"/>
                  </a:cubicBezTo>
                  <a:cubicBezTo>
                    <a:pt x="1012" y="873"/>
                    <a:pt x="1011" y="871"/>
                    <a:pt x="1011" y="870"/>
                  </a:cubicBezTo>
                  <a:cubicBezTo>
                    <a:pt x="1011" y="868"/>
                    <a:pt x="1010" y="867"/>
                    <a:pt x="1010" y="866"/>
                  </a:cubicBezTo>
                  <a:cubicBezTo>
                    <a:pt x="1010" y="864"/>
                    <a:pt x="1010" y="863"/>
                    <a:pt x="1010" y="861"/>
                  </a:cubicBezTo>
                  <a:cubicBezTo>
                    <a:pt x="1010" y="860"/>
                    <a:pt x="1010" y="859"/>
                    <a:pt x="1010" y="858"/>
                  </a:cubicBezTo>
                  <a:cubicBezTo>
                    <a:pt x="1016" y="855"/>
                    <a:pt x="1023" y="850"/>
                    <a:pt x="1024" y="844"/>
                  </a:cubicBezTo>
                  <a:cubicBezTo>
                    <a:pt x="1025" y="836"/>
                    <a:pt x="1017" y="831"/>
                    <a:pt x="1012" y="824"/>
                  </a:cubicBezTo>
                  <a:cubicBezTo>
                    <a:pt x="1006" y="836"/>
                    <a:pt x="988" y="850"/>
                    <a:pt x="1007" y="859"/>
                  </a:cubicBezTo>
                  <a:cubicBezTo>
                    <a:pt x="1007" y="859"/>
                    <a:pt x="1007" y="859"/>
                    <a:pt x="1007" y="859"/>
                  </a:cubicBezTo>
                  <a:cubicBezTo>
                    <a:pt x="1007" y="859"/>
                    <a:pt x="1006" y="859"/>
                    <a:pt x="1006" y="859"/>
                  </a:cubicBezTo>
                  <a:cubicBezTo>
                    <a:pt x="1007" y="859"/>
                    <a:pt x="1007" y="859"/>
                    <a:pt x="1007" y="859"/>
                  </a:cubicBezTo>
                  <a:cubicBezTo>
                    <a:pt x="1007" y="860"/>
                    <a:pt x="1007" y="861"/>
                    <a:pt x="1007" y="861"/>
                  </a:cubicBezTo>
                  <a:cubicBezTo>
                    <a:pt x="1007" y="863"/>
                    <a:pt x="1008" y="864"/>
                    <a:pt x="1008" y="866"/>
                  </a:cubicBezTo>
                  <a:cubicBezTo>
                    <a:pt x="1008" y="867"/>
                    <a:pt x="1008" y="869"/>
                    <a:pt x="1009" y="870"/>
                  </a:cubicBezTo>
                  <a:cubicBezTo>
                    <a:pt x="1009" y="872"/>
                    <a:pt x="1009" y="873"/>
                    <a:pt x="1010" y="875"/>
                  </a:cubicBezTo>
                  <a:cubicBezTo>
                    <a:pt x="1010" y="875"/>
                    <a:pt x="1010" y="876"/>
                    <a:pt x="1010" y="877"/>
                  </a:cubicBezTo>
                  <a:cubicBezTo>
                    <a:pt x="1010" y="877"/>
                    <a:pt x="1011" y="877"/>
                    <a:pt x="1011" y="878"/>
                  </a:cubicBezTo>
                  <a:cubicBezTo>
                    <a:pt x="1011" y="878"/>
                    <a:pt x="1011" y="878"/>
                    <a:pt x="1011" y="879"/>
                  </a:cubicBezTo>
                  <a:cubicBezTo>
                    <a:pt x="1011" y="879"/>
                    <a:pt x="1012" y="880"/>
                    <a:pt x="1012" y="880"/>
                  </a:cubicBezTo>
                  <a:cubicBezTo>
                    <a:pt x="1012" y="881"/>
                    <a:pt x="1012" y="881"/>
                    <a:pt x="1013" y="882"/>
                  </a:cubicBezTo>
                  <a:cubicBezTo>
                    <a:pt x="1013" y="882"/>
                    <a:pt x="1013" y="882"/>
                    <a:pt x="1013" y="883"/>
                  </a:cubicBezTo>
                  <a:cubicBezTo>
                    <a:pt x="1013" y="883"/>
                    <a:pt x="1013" y="883"/>
                    <a:pt x="1013" y="883"/>
                  </a:cubicBezTo>
                  <a:cubicBezTo>
                    <a:pt x="1014" y="884"/>
                    <a:pt x="1014" y="884"/>
                    <a:pt x="1014" y="885"/>
                  </a:cubicBezTo>
                  <a:cubicBezTo>
                    <a:pt x="1015" y="885"/>
                    <a:pt x="1015" y="885"/>
                    <a:pt x="1015" y="886"/>
                  </a:cubicBezTo>
                  <a:cubicBezTo>
                    <a:pt x="1015" y="886"/>
                    <a:pt x="1016" y="886"/>
                    <a:pt x="1016" y="886"/>
                  </a:cubicBezTo>
                  <a:cubicBezTo>
                    <a:pt x="1016" y="887"/>
                    <a:pt x="1017" y="887"/>
                    <a:pt x="1017" y="887"/>
                  </a:cubicBezTo>
                  <a:cubicBezTo>
                    <a:pt x="1015" y="886"/>
                    <a:pt x="1014" y="885"/>
                    <a:pt x="1012" y="884"/>
                  </a:cubicBezTo>
                  <a:cubicBezTo>
                    <a:pt x="1011" y="883"/>
                    <a:pt x="1010" y="882"/>
                    <a:pt x="1009" y="881"/>
                  </a:cubicBezTo>
                  <a:cubicBezTo>
                    <a:pt x="1008" y="880"/>
                    <a:pt x="1007" y="879"/>
                    <a:pt x="1006" y="879"/>
                  </a:cubicBezTo>
                  <a:cubicBezTo>
                    <a:pt x="1005" y="878"/>
                    <a:pt x="1004" y="877"/>
                    <a:pt x="1003" y="876"/>
                  </a:cubicBezTo>
                  <a:cubicBezTo>
                    <a:pt x="1000" y="873"/>
                    <a:pt x="1000" y="873"/>
                    <a:pt x="1000" y="873"/>
                  </a:cubicBezTo>
                  <a:cubicBezTo>
                    <a:pt x="995" y="870"/>
                    <a:pt x="992" y="866"/>
                    <a:pt x="988" y="862"/>
                  </a:cubicBezTo>
                  <a:cubicBezTo>
                    <a:pt x="980" y="855"/>
                    <a:pt x="973" y="847"/>
                    <a:pt x="966" y="839"/>
                  </a:cubicBezTo>
                  <a:cubicBezTo>
                    <a:pt x="959" y="832"/>
                    <a:pt x="952" y="825"/>
                    <a:pt x="946" y="818"/>
                  </a:cubicBezTo>
                  <a:cubicBezTo>
                    <a:pt x="939" y="811"/>
                    <a:pt x="933" y="805"/>
                    <a:pt x="926" y="800"/>
                  </a:cubicBezTo>
                  <a:cubicBezTo>
                    <a:pt x="923" y="797"/>
                    <a:pt x="920" y="794"/>
                    <a:pt x="917" y="792"/>
                  </a:cubicBezTo>
                  <a:cubicBezTo>
                    <a:pt x="916" y="791"/>
                    <a:pt x="914" y="790"/>
                    <a:pt x="913" y="789"/>
                  </a:cubicBezTo>
                  <a:cubicBezTo>
                    <a:pt x="911" y="788"/>
                    <a:pt x="910" y="787"/>
                    <a:pt x="908" y="786"/>
                  </a:cubicBezTo>
                  <a:cubicBezTo>
                    <a:pt x="902" y="783"/>
                    <a:pt x="897" y="780"/>
                    <a:pt x="893" y="778"/>
                  </a:cubicBezTo>
                  <a:cubicBezTo>
                    <a:pt x="891" y="778"/>
                    <a:pt x="889" y="777"/>
                    <a:pt x="887" y="776"/>
                  </a:cubicBezTo>
                  <a:cubicBezTo>
                    <a:pt x="885" y="775"/>
                    <a:pt x="884" y="775"/>
                    <a:pt x="882" y="775"/>
                  </a:cubicBezTo>
                  <a:cubicBezTo>
                    <a:pt x="880" y="774"/>
                    <a:pt x="879" y="773"/>
                    <a:pt x="879" y="773"/>
                  </a:cubicBezTo>
                  <a:cubicBezTo>
                    <a:pt x="879" y="773"/>
                    <a:pt x="880" y="774"/>
                    <a:pt x="882" y="775"/>
                  </a:cubicBezTo>
                  <a:cubicBezTo>
                    <a:pt x="883" y="775"/>
                    <a:pt x="885" y="776"/>
                    <a:pt x="886" y="777"/>
                  </a:cubicBezTo>
                  <a:cubicBezTo>
                    <a:pt x="888" y="778"/>
                    <a:pt x="890" y="779"/>
                    <a:pt x="892" y="780"/>
                  </a:cubicBezTo>
                  <a:cubicBezTo>
                    <a:pt x="896" y="782"/>
                    <a:pt x="901" y="785"/>
                    <a:pt x="907" y="789"/>
                  </a:cubicBezTo>
                  <a:cubicBezTo>
                    <a:pt x="908" y="790"/>
                    <a:pt x="909" y="791"/>
                    <a:pt x="911" y="792"/>
                  </a:cubicBezTo>
                  <a:cubicBezTo>
                    <a:pt x="912" y="793"/>
                    <a:pt x="913" y="794"/>
                    <a:pt x="915" y="795"/>
                  </a:cubicBezTo>
                  <a:cubicBezTo>
                    <a:pt x="916" y="796"/>
                    <a:pt x="916" y="797"/>
                    <a:pt x="917" y="797"/>
                  </a:cubicBezTo>
                  <a:cubicBezTo>
                    <a:pt x="918" y="798"/>
                    <a:pt x="919" y="798"/>
                    <a:pt x="919" y="799"/>
                  </a:cubicBezTo>
                  <a:cubicBezTo>
                    <a:pt x="921" y="800"/>
                    <a:pt x="922" y="801"/>
                    <a:pt x="924" y="803"/>
                  </a:cubicBezTo>
                  <a:cubicBezTo>
                    <a:pt x="924" y="803"/>
                    <a:pt x="924" y="803"/>
                    <a:pt x="924" y="803"/>
                  </a:cubicBezTo>
                  <a:cubicBezTo>
                    <a:pt x="924" y="803"/>
                    <a:pt x="924" y="803"/>
                    <a:pt x="924" y="803"/>
                  </a:cubicBezTo>
                  <a:cubicBezTo>
                    <a:pt x="923" y="802"/>
                    <a:pt x="921" y="802"/>
                    <a:pt x="920" y="802"/>
                  </a:cubicBezTo>
                  <a:cubicBezTo>
                    <a:pt x="919" y="802"/>
                    <a:pt x="918" y="801"/>
                    <a:pt x="917" y="801"/>
                  </a:cubicBezTo>
                  <a:cubicBezTo>
                    <a:pt x="915" y="801"/>
                    <a:pt x="914" y="801"/>
                    <a:pt x="913" y="801"/>
                  </a:cubicBezTo>
                  <a:cubicBezTo>
                    <a:pt x="913" y="801"/>
                    <a:pt x="912" y="801"/>
                    <a:pt x="912" y="801"/>
                  </a:cubicBezTo>
                  <a:cubicBezTo>
                    <a:pt x="912" y="800"/>
                    <a:pt x="912" y="800"/>
                    <a:pt x="912" y="800"/>
                  </a:cubicBezTo>
                  <a:cubicBezTo>
                    <a:pt x="897" y="791"/>
                    <a:pt x="884" y="796"/>
                    <a:pt x="868" y="803"/>
                  </a:cubicBezTo>
                  <a:cubicBezTo>
                    <a:pt x="866" y="800"/>
                    <a:pt x="863" y="797"/>
                    <a:pt x="860" y="794"/>
                  </a:cubicBezTo>
                  <a:cubicBezTo>
                    <a:pt x="855" y="804"/>
                    <a:pt x="839" y="817"/>
                    <a:pt x="855" y="822"/>
                  </a:cubicBezTo>
                  <a:cubicBezTo>
                    <a:pt x="855" y="822"/>
                    <a:pt x="855" y="822"/>
                    <a:pt x="855" y="823"/>
                  </a:cubicBezTo>
                  <a:cubicBezTo>
                    <a:pt x="854" y="823"/>
                    <a:pt x="854" y="823"/>
                    <a:pt x="853" y="823"/>
                  </a:cubicBezTo>
                  <a:cubicBezTo>
                    <a:pt x="855" y="823"/>
                    <a:pt x="855" y="823"/>
                    <a:pt x="855" y="823"/>
                  </a:cubicBezTo>
                  <a:cubicBezTo>
                    <a:pt x="855" y="823"/>
                    <a:pt x="855" y="824"/>
                    <a:pt x="855" y="825"/>
                  </a:cubicBezTo>
                  <a:cubicBezTo>
                    <a:pt x="855" y="826"/>
                    <a:pt x="855" y="827"/>
                    <a:pt x="855" y="828"/>
                  </a:cubicBezTo>
                  <a:cubicBezTo>
                    <a:pt x="855" y="829"/>
                    <a:pt x="855" y="831"/>
                    <a:pt x="855" y="832"/>
                  </a:cubicBezTo>
                  <a:cubicBezTo>
                    <a:pt x="856" y="833"/>
                    <a:pt x="856" y="834"/>
                    <a:pt x="856" y="835"/>
                  </a:cubicBezTo>
                  <a:cubicBezTo>
                    <a:pt x="856" y="836"/>
                    <a:pt x="857" y="836"/>
                    <a:pt x="857" y="837"/>
                  </a:cubicBezTo>
                  <a:cubicBezTo>
                    <a:pt x="857" y="837"/>
                    <a:pt x="857" y="837"/>
                    <a:pt x="857" y="838"/>
                  </a:cubicBezTo>
                  <a:cubicBezTo>
                    <a:pt x="857" y="838"/>
                    <a:pt x="857" y="838"/>
                    <a:pt x="857" y="838"/>
                  </a:cubicBezTo>
                  <a:cubicBezTo>
                    <a:pt x="857" y="839"/>
                    <a:pt x="858" y="839"/>
                    <a:pt x="858" y="840"/>
                  </a:cubicBezTo>
                  <a:cubicBezTo>
                    <a:pt x="858" y="840"/>
                    <a:pt x="858" y="841"/>
                    <a:pt x="858" y="841"/>
                  </a:cubicBezTo>
                  <a:cubicBezTo>
                    <a:pt x="858" y="841"/>
                    <a:pt x="859" y="841"/>
                    <a:pt x="859" y="841"/>
                  </a:cubicBezTo>
                  <a:cubicBezTo>
                    <a:pt x="859" y="842"/>
                    <a:pt x="859" y="842"/>
                    <a:pt x="859" y="842"/>
                  </a:cubicBezTo>
                  <a:cubicBezTo>
                    <a:pt x="859" y="842"/>
                    <a:pt x="859" y="842"/>
                    <a:pt x="859" y="843"/>
                  </a:cubicBezTo>
                  <a:cubicBezTo>
                    <a:pt x="858" y="842"/>
                    <a:pt x="857" y="842"/>
                    <a:pt x="856" y="841"/>
                  </a:cubicBezTo>
                  <a:cubicBezTo>
                    <a:pt x="856" y="841"/>
                    <a:pt x="856" y="841"/>
                    <a:pt x="855" y="840"/>
                  </a:cubicBezTo>
                  <a:cubicBezTo>
                    <a:pt x="854" y="840"/>
                    <a:pt x="853" y="839"/>
                    <a:pt x="853" y="839"/>
                  </a:cubicBezTo>
                  <a:cubicBezTo>
                    <a:pt x="852" y="838"/>
                    <a:pt x="851" y="837"/>
                    <a:pt x="850" y="837"/>
                  </a:cubicBezTo>
                  <a:cubicBezTo>
                    <a:pt x="848" y="835"/>
                    <a:pt x="848" y="835"/>
                    <a:pt x="848" y="835"/>
                  </a:cubicBezTo>
                  <a:cubicBezTo>
                    <a:pt x="844" y="832"/>
                    <a:pt x="841" y="829"/>
                    <a:pt x="838" y="827"/>
                  </a:cubicBezTo>
                  <a:cubicBezTo>
                    <a:pt x="832" y="821"/>
                    <a:pt x="826" y="815"/>
                    <a:pt x="820" y="810"/>
                  </a:cubicBezTo>
                  <a:cubicBezTo>
                    <a:pt x="815" y="804"/>
                    <a:pt x="809" y="799"/>
                    <a:pt x="804" y="794"/>
                  </a:cubicBezTo>
                  <a:cubicBezTo>
                    <a:pt x="803" y="793"/>
                    <a:pt x="803" y="792"/>
                    <a:pt x="802" y="792"/>
                  </a:cubicBezTo>
                  <a:cubicBezTo>
                    <a:pt x="807" y="789"/>
                    <a:pt x="812" y="786"/>
                    <a:pt x="817" y="781"/>
                  </a:cubicBezTo>
                  <a:cubicBezTo>
                    <a:pt x="816" y="781"/>
                    <a:pt x="816" y="781"/>
                    <a:pt x="816" y="782"/>
                  </a:cubicBezTo>
                  <a:cubicBezTo>
                    <a:pt x="816" y="783"/>
                    <a:pt x="816" y="785"/>
                    <a:pt x="815" y="786"/>
                  </a:cubicBezTo>
                  <a:cubicBezTo>
                    <a:pt x="815" y="788"/>
                    <a:pt x="815" y="789"/>
                    <a:pt x="814" y="791"/>
                  </a:cubicBezTo>
                  <a:cubicBezTo>
                    <a:pt x="814" y="792"/>
                    <a:pt x="814" y="794"/>
                    <a:pt x="814" y="795"/>
                  </a:cubicBezTo>
                  <a:cubicBezTo>
                    <a:pt x="814" y="797"/>
                    <a:pt x="814" y="798"/>
                    <a:pt x="814" y="799"/>
                  </a:cubicBezTo>
                  <a:cubicBezTo>
                    <a:pt x="814" y="799"/>
                    <a:pt x="814" y="800"/>
                    <a:pt x="814" y="800"/>
                  </a:cubicBezTo>
                  <a:cubicBezTo>
                    <a:pt x="814" y="800"/>
                    <a:pt x="814" y="800"/>
                    <a:pt x="815" y="801"/>
                  </a:cubicBezTo>
                  <a:cubicBezTo>
                    <a:pt x="815" y="801"/>
                    <a:pt x="815" y="802"/>
                    <a:pt x="815" y="802"/>
                  </a:cubicBezTo>
                  <a:cubicBezTo>
                    <a:pt x="815" y="803"/>
                    <a:pt x="816" y="803"/>
                    <a:pt x="816" y="803"/>
                  </a:cubicBezTo>
                  <a:cubicBezTo>
                    <a:pt x="816" y="804"/>
                    <a:pt x="816" y="804"/>
                    <a:pt x="816" y="804"/>
                  </a:cubicBezTo>
                  <a:cubicBezTo>
                    <a:pt x="817" y="805"/>
                    <a:pt x="817" y="805"/>
                    <a:pt x="817" y="805"/>
                  </a:cubicBezTo>
                  <a:cubicBezTo>
                    <a:pt x="817" y="806"/>
                    <a:pt x="818" y="806"/>
                    <a:pt x="818" y="806"/>
                  </a:cubicBezTo>
                  <a:cubicBezTo>
                    <a:pt x="818" y="806"/>
                    <a:pt x="818" y="806"/>
                    <a:pt x="817" y="805"/>
                  </a:cubicBezTo>
                  <a:cubicBezTo>
                    <a:pt x="817" y="805"/>
                    <a:pt x="817" y="804"/>
                    <a:pt x="817" y="804"/>
                  </a:cubicBezTo>
                  <a:cubicBezTo>
                    <a:pt x="817" y="803"/>
                    <a:pt x="817" y="802"/>
                    <a:pt x="817" y="802"/>
                  </a:cubicBezTo>
                  <a:cubicBezTo>
                    <a:pt x="817" y="801"/>
                    <a:pt x="817" y="801"/>
                    <a:pt x="817" y="800"/>
                  </a:cubicBezTo>
                  <a:cubicBezTo>
                    <a:pt x="817" y="800"/>
                    <a:pt x="816" y="799"/>
                    <a:pt x="816" y="799"/>
                  </a:cubicBezTo>
                  <a:cubicBezTo>
                    <a:pt x="816" y="797"/>
                    <a:pt x="816" y="796"/>
                    <a:pt x="816" y="795"/>
                  </a:cubicBezTo>
                  <a:cubicBezTo>
                    <a:pt x="816" y="794"/>
                    <a:pt x="816" y="792"/>
                    <a:pt x="816" y="791"/>
                  </a:cubicBezTo>
                  <a:cubicBezTo>
                    <a:pt x="817" y="788"/>
                    <a:pt x="817" y="785"/>
                    <a:pt x="818" y="782"/>
                  </a:cubicBezTo>
                  <a:cubicBezTo>
                    <a:pt x="819" y="780"/>
                    <a:pt x="819" y="779"/>
                    <a:pt x="820" y="778"/>
                  </a:cubicBezTo>
                  <a:cubicBezTo>
                    <a:pt x="832" y="764"/>
                    <a:pt x="842" y="744"/>
                    <a:pt x="861" y="733"/>
                  </a:cubicBezTo>
                  <a:cubicBezTo>
                    <a:pt x="879" y="722"/>
                    <a:pt x="947" y="708"/>
                    <a:pt x="986" y="706"/>
                  </a:cubicBezTo>
                  <a:close/>
                  <a:moveTo>
                    <a:pt x="1008" y="912"/>
                  </a:moveTo>
                  <a:cubicBezTo>
                    <a:pt x="1008" y="912"/>
                    <a:pt x="1008" y="912"/>
                    <a:pt x="1008" y="913"/>
                  </a:cubicBezTo>
                  <a:cubicBezTo>
                    <a:pt x="1007" y="913"/>
                    <a:pt x="1007" y="913"/>
                    <a:pt x="1007" y="913"/>
                  </a:cubicBezTo>
                  <a:cubicBezTo>
                    <a:pt x="1005" y="913"/>
                    <a:pt x="1003" y="912"/>
                    <a:pt x="1002" y="912"/>
                  </a:cubicBezTo>
                  <a:cubicBezTo>
                    <a:pt x="1003" y="912"/>
                    <a:pt x="1003" y="912"/>
                    <a:pt x="1004" y="912"/>
                  </a:cubicBezTo>
                  <a:cubicBezTo>
                    <a:pt x="1006" y="912"/>
                    <a:pt x="1007" y="912"/>
                    <a:pt x="1009" y="912"/>
                  </a:cubicBezTo>
                  <a:cubicBezTo>
                    <a:pt x="1009" y="912"/>
                    <a:pt x="1009" y="912"/>
                    <a:pt x="1008" y="912"/>
                  </a:cubicBezTo>
                  <a:close/>
                  <a:moveTo>
                    <a:pt x="1004" y="909"/>
                  </a:moveTo>
                  <a:cubicBezTo>
                    <a:pt x="1001" y="909"/>
                    <a:pt x="998" y="910"/>
                    <a:pt x="995" y="910"/>
                  </a:cubicBezTo>
                  <a:cubicBezTo>
                    <a:pt x="993" y="909"/>
                    <a:pt x="990" y="908"/>
                    <a:pt x="987" y="907"/>
                  </a:cubicBezTo>
                  <a:cubicBezTo>
                    <a:pt x="987" y="906"/>
                    <a:pt x="987" y="906"/>
                    <a:pt x="987" y="905"/>
                  </a:cubicBezTo>
                  <a:cubicBezTo>
                    <a:pt x="986" y="905"/>
                    <a:pt x="986" y="905"/>
                    <a:pt x="986" y="905"/>
                  </a:cubicBezTo>
                  <a:cubicBezTo>
                    <a:pt x="986" y="905"/>
                    <a:pt x="986" y="904"/>
                    <a:pt x="986" y="904"/>
                  </a:cubicBezTo>
                  <a:cubicBezTo>
                    <a:pt x="985" y="903"/>
                    <a:pt x="984" y="902"/>
                    <a:pt x="983" y="902"/>
                  </a:cubicBezTo>
                  <a:cubicBezTo>
                    <a:pt x="982" y="901"/>
                    <a:pt x="981" y="900"/>
                    <a:pt x="981" y="899"/>
                  </a:cubicBezTo>
                  <a:cubicBezTo>
                    <a:pt x="979" y="897"/>
                    <a:pt x="977" y="894"/>
                    <a:pt x="975" y="892"/>
                  </a:cubicBezTo>
                  <a:cubicBezTo>
                    <a:pt x="974" y="892"/>
                    <a:pt x="974" y="892"/>
                    <a:pt x="974" y="892"/>
                  </a:cubicBezTo>
                  <a:cubicBezTo>
                    <a:pt x="974" y="891"/>
                    <a:pt x="974" y="891"/>
                    <a:pt x="974" y="891"/>
                  </a:cubicBezTo>
                  <a:cubicBezTo>
                    <a:pt x="979" y="874"/>
                    <a:pt x="958" y="867"/>
                    <a:pt x="945" y="871"/>
                  </a:cubicBezTo>
                  <a:cubicBezTo>
                    <a:pt x="952" y="879"/>
                    <a:pt x="958" y="897"/>
                    <a:pt x="972" y="893"/>
                  </a:cubicBezTo>
                  <a:cubicBezTo>
                    <a:pt x="972" y="893"/>
                    <a:pt x="973" y="893"/>
                    <a:pt x="973" y="894"/>
                  </a:cubicBezTo>
                  <a:cubicBezTo>
                    <a:pt x="975" y="896"/>
                    <a:pt x="977" y="898"/>
                    <a:pt x="979" y="900"/>
                  </a:cubicBezTo>
                  <a:cubicBezTo>
                    <a:pt x="980" y="901"/>
                    <a:pt x="981" y="902"/>
                    <a:pt x="982" y="903"/>
                  </a:cubicBezTo>
                  <a:cubicBezTo>
                    <a:pt x="982" y="904"/>
                    <a:pt x="983" y="904"/>
                    <a:pt x="983" y="905"/>
                  </a:cubicBezTo>
                  <a:cubicBezTo>
                    <a:pt x="966" y="898"/>
                    <a:pt x="948" y="889"/>
                    <a:pt x="929" y="880"/>
                  </a:cubicBezTo>
                  <a:cubicBezTo>
                    <a:pt x="927" y="879"/>
                    <a:pt x="924" y="878"/>
                    <a:pt x="922" y="877"/>
                  </a:cubicBezTo>
                  <a:cubicBezTo>
                    <a:pt x="922" y="876"/>
                    <a:pt x="922" y="876"/>
                    <a:pt x="922" y="876"/>
                  </a:cubicBezTo>
                  <a:cubicBezTo>
                    <a:pt x="922" y="875"/>
                    <a:pt x="922" y="873"/>
                    <a:pt x="922" y="872"/>
                  </a:cubicBezTo>
                  <a:cubicBezTo>
                    <a:pt x="921" y="869"/>
                    <a:pt x="921" y="866"/>
                    <a:pt x="921" y="863"/>
                  </a:cubicBezTo>
                  <a:cubicBezTo>
                    <a:pt x="921" y="860"/>
                    <a:pt x="921" y="856"/>
                    <a:pt x="921" y="854"/>
                  </a:cubicBezTo>
                  <a:cubicBezTo>
                    <a:pt x="921" y="852"/>
                    <a:pt x="921" y="851"/>
                    <a:pt x="921" y="849"/>
                  </a:cubicBezTo>
                  <a:cubicBezTo>
                    <a:pt x="921" y="848"/>
                    <a:pt x="921" y="847"/>
                    <a:pt x="921" y="845"/>
                  </a:cubicBezTo>
                  <a:cubicBezTo>
                    <a:pt x="921" y="845"/>
                    <a:pt x="921" y="845"/>
                    <a:pt x="921" y="845"/>
                  </a:cubicBezTo>
                  <a:cubicBezTo>
                    <a:pt x="921" y="844"/>
                    <a:pt x="921" y="844"/>
                    <a:pt x="921" y="844"/>
                  </a:cubicBezTo>
                  <a:cubicBezTo>
                    <a:pt x="921" y="844"/>
                    <a:pt x="922" y="844"/>
                    <a:pt x="922" y="843"/>
                  </a:cubicBezTo>
                  <a:cubicBezTo>
                    <a:pt x="922" y="843"/>
                    <a:pt x="922" y="843"/>
                    <a:pt x="922" y="843"/>
                  </a:cubicBezTo>
                  <a:cubicBezTo>
                    <a:pt x="922" y="842"/>
                    <a:pt x="922" y="842"/>
                    <a:pt x="922" y="842"/>
                  </a:cubicBezTo>
                  <a:cubicBezTo>
                    <a:pt x="922" y="842"/>
                    <a:pt x="922" y="842"/>
                    <a:pt x="922" y="842"/>
                  </a:cubicBezTo>
                  <a:cubicBezTo>
                    <a:pt x="922" y="841"/>
                    <a:pt x="923" y="841"/>
                    <a:pt x="923" y="840"/>
                  </a:cubicBezTo>
                  <a:cubicBezTo>
                    <a:pt x="923" y="839"/>
                    <a:pt x="923" y="839"/>
                    <a:pt x="923" y="838"/>
                  </a:cubicBezTo>
                  <a:cubicBezTo>
                    <a:pt x="923" y="837"/>
                    <a:pt x="923" y="837"/>
                    <a:pt x="923" y="836"/>
                  </a:cubicBezTo>
                  <a:cubicBezTo>
                    <a:pt x="923" y="835"/>
                    <a:pt x="923" y="834"/>
                    <a:pt x="923" y="834"/>
                  </a:cubicBezTo>
                  <a:cubicBezTo>
                    <a:pt x="923" y="834"/>
                    <a:pt x="923" y="834"/>
                    <a:pt x="923" y="833"/>
                  </a:cubicBezTo>
                  <a:cubicBezTo>
                    <a:pt x="924" y="833"/>
                    <a:pt x="924" y="833"/>
                    <a:pt x="924" y="833"/>
                  </a:cubicBezTo>
                  <a:cubicBezTo>
                    <a:pt x="928" y="823"/>
                    <a:pt x="924" y="816"/>
                    <a:pt x="919" y="809"/>
                  </a:cubicBezTo>
                  <a:cubicBezTo>
                    <a:pt x="913" y="817"/>
                    <a:pt x="916" y="826"/>
                    <a:pt x="921" y="832"/>
                  </a:cubicBezTo>
                  <a:cubicBezTo>
                    <a:pt x="921" y="833"/>
                    <a:pt x="921" y="833"/>
                    <a:pt x="921" y="834"/>
                  </a:cubicBezTo>
                  <a:cubicBezTo>
                    <a:pt x="921" y="835"/>
                    <a:pt x="921" y="835"/>
                    <a:pt x="921" y="836"/>
                  </a:cubicBezTo>
                  <a:cubicBezTo>
                    <a:pt x="921" y="837"/>
                    <a:pt x="921" y="837"/>
                    <a:pt x="921" y="838"/>
                  </a:cubicBezTo>
                  <a:cubicBezTo>
                    <a:pt x="921" y="839"/>
                    <a:pt x="921" y="839"/>
                    <a:pt x="921" y="840"/>
                  </a:cubicBezTo>
                  <a:cubicBezTo>
                    <a:pt x="921" y="840"/>
                    <a:pt x="921" y="840"/>
                    <a:pt x="921" y="841"/>
                  </a:cubicBezTo>
                  <a:cubicBezTo>
                    <a:pt x="921" y="840"/>
                    <a:pt x="921" y="840"/>
                    <a:pt x="921" y="840"/>
                  </a:cubicBezTo>
                  <a:cubicBezTo>
                    <a:pt x="920" y="838"/>
                    <a:pt x="920" y="838"/>
                    <a:pt x="920" y="838"/>
                  </a:cubicBezTo>
                  <a:cubicBezTo>
                    <a:pt x="920" y="838"/>
                    <a:pt x="920" y="838"/>
                    <a:pt x="920" y="840"/>
                  </a:cubicBezTo>
                  <a:cubicBezTo>
                    <a:pt x="920" y="840"/>
                    <a:pt x="919" y="841"/>
                    <a:pt x="919" y="842"/>
                  </a:cubicBezTo>
                  <a:cubicBezTo>
                    <a:pt x="919" y="843"/>
                    <a:pt x="919" y="843"/>
                    <a:pt x="919" y="844"/>
                  </a:cubicBezTo>
                  <a:cubicBezTo>
                    <a:pt x="919" y="844"/>
                    <a:pt x="919" y="844"/>
                    <a:pt x="919" y="845"/>
                  </a:cubicBezTo>
                  <a:cubicBezTo>
                    <a:pt x="919" y="845"/>
                    <a:pt x="919" y="845"/>
                    <a:pt x="919" y="846"/>
                  </a:cubicBezTo>
                  <a:cubicBezTo>
                    <a:pt x="919" y="847"/>
                    <a:pt x="919" y="848"/>
                    <a:pt x="919" y="849"/>
                  </a:cubicBezTo>
                  <a:cubicBezTo>
                    <a:pt x="919" y="851"/>
                    <a:pt x="919" y="852"/>
                    <a:pt x="919" y="854"/>
                  </a:cubicBezTo>
                  <a:cubicBezTo>
                    <a:pt x="919" y="857"/>
                    <a:pt x="919" y="860"/>
                    <a:pt x="919" y="863"/>
                  </a:cubicBezTo>
                  <a:cubicBezTo>
                    <a:pt x="919" y="866"/>
                    <a:pt x="919" y="869"/>
                    <a:pt x="920" y="872"/>
                  </a:cubicBezTo>
                  <a:cubicBezTo>
                    <a:pt x="920" y="873"/>
                    <a:pt x="920" y="874"/>
                    <a:pt x="920" y="875"/>
                  </a:cubicBezTo>
                  <a:cubicBezTo>
                    <a:pt x="900" y="865"/>
                    <a:pt x="882" y="853"/>
                    <a:pt x="862" y="844"/>
                  </a:cubicBezTo>
                  <a:cubicBezTo>
                    <a:pt x="862" y="843"/>
                    <a:pt x="861" y="843"/>
                    <a:pt x="861" y="843"/>
                  </a:cubicBezTo>
                  <a:cubicBezTo>
                    <a:pt x="861" y="843"/>
                    <a:pt x="861" y="842"/>
                    <a:pt x="861" y="842"/>
                  </a:cubicBezTo>
                  <a:cubicBezTo>
                    <a:pt x="861" y="842"/>
                    <a:pt x="861" y="841"/>
                    <a:pt x="861" y="841"/>
                  </a:cubicBezTo>
                  <a:cubicBezTo>
                    <a:pt x="861" y="841"/>
                    <a:pt x="861" y="841"/>
                    <a:pt x="861" y="840"/>
                  </a:cubicBezTo>
                  <a:cubicBezTo>
                    <a:pt x="860" y="840"/>
                    <a:pt x="860" y="840"/>
                    <a:pt x="860" y="840"/>
                  </a:cubicBezTo>
                  <a:cubicBezTo>
                    <a:pt x="860" y="840"/>
                    <a:pt x="860" y="839"/>
                    <a:pt x="860" y="839"/>
                  </a:cubicBezTo>
                  <a:cubicBezTo>
                    <a:pt x="860" y="838"/>
                    <a:pt x="859" y="838"/>
                    <a:pt x="859" y="837"/>
                  </a:cubicBezTo>
                  <a:cubicBezTo>
                    <a:pt x="859" y="837"/>
                    <a:pt x="859" y="837"/>
                    <a:pt x="859" y="837"/>
                  </a:cubicBezTo>
                  <a:cubicBezTo>
                    <a:pt x="859" y="836"/>
                    <a:pt x="859" y="836"/>
                    <a:pt x="859" y="836"/>
                  </a:cubicBezTo>
                  <a:cubicBezTo>
                    <a:pt x="859" y="835"/>
                    <a:pt x="858" y="835"/>
                    <a:pt x="858" y="834"/>
                  </a:cubicBezTo>
                  <a:cubicBezTo>
                    <a:pt x="858" y="833"/>
                    <a:pt x="858" y="832"/>
                    <a:pt x="857" y="831"/>
                  </a:cubicBezTo>
                  <a:cubicBezTo>
                    <a:pt x="857" y="830"/>
                    <a:pt x="857" y="829"/>
                    <a:pt x="857" y="828"/>
                  </a:cubicBezTo>
                  <a:cubicBezTo>
                    <a:pt x="857" y="827"/>
                    <a:pt x="857" y="826"/>
                    <a:pt x="857" y="824"/>
                  </a:cubicBezTo>
                  <a:cubicBezTo>
                    <a:pt x="857" y="823"/>
                    <a:pt x="857" y="823"/>
                    <a:pt x="857" y="822"/>
                  </a:cubicBezTo>
                  <a:cubicBezTo>
                    <a:pt x="862" y="819"/>
                    <a:pt x="868" y="814"/>
                    <a:pt x="870" y="809"/>
                  </a:cubicBezTo>
                  <a:cubicBezTo>
                    <a:pt x="870" y="808"/>
                    <a:pt x="870" y="807"/>
                    <a:pt x="870" y="806"/>
                  </a:cubicBezTo>
                  <a:cubicBezTo>
                    <a:pt x="882" y="814"/>
                    <a:pt x="896" y="811"/>
                    <a:pt x="909" y="804"/>
                  </a:cubicBezTo>
                  <a:cubicBezTo>
                    <a:pt x="910" y="804"/>
                    <a:pt x="911" y="804"/>
                    <a:pt x="912" y="804"/>
                  </a:cubicBezTo>
                  <a:cubicBezTo>
                    <a:pt x="914" y="804"/>
                    <a:pt x="915" y="804"/>
                    <a:pt x="916" y="804"/>
                  </a:cubicBezTo>
                  <a:cubicBezTo>
                    <a:pt x="917" y="805"/>
                    <a:pt x="918" y="805"/>
                    <a:pt x="920" y="805"/>
                  </a:cubicBezTo>
                  <a:cubicBezTo>
                    <a:pt x="921" y="805"/>
                    <a:pt x="922" y="806"/>
                    <a:pt x="923" y="806"/>
                  </a:cubicBezTo>
                  <a:cubicBezTo>
                    <a:pt x="924" y="806"/>
                    <a:pt x="925" y="806"/>
                    <a:pt x="926" y="807"/>
                  </a:cubicBezTo>
                  <a:cubicBezTo>
                    <a:pt x="926" y="807"/>
                    <a:pt x="926" y="807"/>
                    <a:pt x="926" y="807"/>
                  </a:cubicBezTo>
                  <a:cubicBezTo>
                    <a:pt x="926" y="807"/>
                    <a:pt x="927" y="807"/>
                    <a:pt x="927" y="807"/>
                  </a:cubicBezTo>
                  <a:cubicBezTo>
                    <a:pt x="927" y="807"/>
                    <a:pt x="928" y="807"/>
                    <a:pt x="928" y="807"/>
                  </a:cubicBezTo>
                  <a:cubicBezTo>
                    <a:pt x="928" y="807"/>
                    <a:pt x="929" y="807"/>
                    <a:pt x="929" y="807"/>
                  </a:cubicBezTo>
                  <a:cubicBezTo>
                    <a:pt x="933" y="811"/>
                    <a:pt x="938" y="816"/>
                    <a:pt x="943" y="821"/>
                  </a:cubicBezTo>
                  <a:cubicBezTo>
                    <a:pt x="949" y="827"/>
                    <a:pt x="956" y="835"/>
                    <a:pt x="963" y="842"/>
                  </a:cubicBezTo>
                  <a:cubicBezTo>
                    <a:pt x="970" y="850"/>
                    <a:pt x="977" y="857"/>
                    <a:pt x="985" y="865"/>
                  </a:cubicBezTo>
                  <a:cubicBezTo>
                    <a:pt x="989" y="869"/>
                    <a:pt x="993" y="873"/>
                    <a:pt x="997" y="876"/>
                  </a:cubicBezTo>
                  <a:cubicBezTo>
                    <a:pt x="1000" y="879"/>
                    <a:pt x="1000" y="879"/>
                    <a:pt x="1000" y="879"/>
                  </a:cubicBezTo>
                  <a:cubicBezTo>
                    <a:pt x="1001" y="880"/>
                    <a:pt x="1002" y="881"/>
                    <a:pt x="1003" y="882"/>
                  </a:cubicBezTo>
                  <a:cubicBezTo>
                    <a:pt x="1004" y="882"/>
                    <a:pt x="1005" y="883"/>
                    <a:pt x="1006" y="884"/>
                  </a:cubicBezTo>
                  <a:cubicBezTo>
                    <a:pt x="1007" y="885"/>
                    <a:pt x="1008" y="886"/>
                    <a:pt x="1010" y="887"/>
                  </a:cubicBezTo>
                  <a:cubicBezTo>
                    <a:pt x="1018" y="893"/>
                    <a:pt x="1028" y="899"/>
                    <a:pt x="1037" y="905"/>
                  </a:cubicBezTo>
                  <a:cubicBezTo>
                    <a:pt x="1039" y="907"/>
                    <a:pt x="1042" y="909"/>
                    <a:pt x="1044" y="910"/>
                  </a:cubicBezTo>
                  <a:cubicBezTo>
                    <a:pt x="1044" y="910"/>
                    <a:pt x="1044" y="910"/>
                    <a:pt x="1043" y="910"/>
                  </a:cubicBezTo>
                  <a:cubicBezTo>
                    <a:pt x="1043" y="910"/>
                    <a:pt x="1042" y="910"/>
                    <a:pt x="1042" y="910"/>
                  </a:cubicBezTo>
                  <a:cubicBezTo>
                    <a:pt x="1041" y="910"/>
                    <a:pt x="1040" y="910"/>
                    <a:pt x="1039" y="909"/>
                  </a:cubicBezTo>
                  <a:cubicBezTo>
                    <a:pt x="1038" y="909"/>
                    <a:pt x="1038" y="909"/>
                    <a:pt x="1037" y="909"/>
                  </a:cubicBezTo>
                  <a:cubicBezTo>
                    <a:pt x="1036" y="909"/>
                    <a:pt x="1036" y="909"/>
                    <a:pt x="1035" y="909"/>
                  </a:cubicBezTo>
                  <a:cubicBezTo>
                    <a:pt x="1035" y="909"/>
                    <a:pt x="1034" y="909"/>
                    <a:pt x="1034" y="909"/>
                  </a:cubicBezTo>
                  <a:cubicBezTo>
                    <a:pt x="1032" y="909"/>
                    <a:pt x="1029" y="909"/>
                    <a:pt x="1027" y="909"/>
                  </a:cubicBezTo>
                  <a:cubicBezTo>
                    <a:pt x="1025" y="909"/>
                    <a:pt x="1022" y="909"/>
                    <a:pt x="1020" y="909"/>
                  </a:cubicBezTo>
                  <a:cubicBezTo>
                    <a:pt x="1015" y="909"/>
                    <a:pt x="1009" y="909"/>
                    <a:pt x="1004" y="909"/>
                  </a:cubicBezTo>
                  <a:close/>
                  <a:moveTo>
                    <a:pt x="820" y="757"/>
                  </a:moveTo>
                  <a:cubicBezTo>
                    <a:pt x="820" y="756"/>
                    <a:pt x="819" y="756"/>
                    <a:pt x="819" y="755"/>
                  </a:cubicBezTo>
                  <a:cubicBezTo>
                    <a:pt x="818" y="754"/>
                    <a:pt x="818" y="754"/>
                    <a:pt x="818" y="753"/>
                  </a:cubicBezTo>
                  <a:cubicBezTo>
                    <a:pt x="818" y="753"/>
                    <a:pt x="818" y="753"/>
                    <a:pt x="818" y="753"/>
                  </a:cubicBezTo>
                  <a:cubicBezTo>
                    <a:pt x="817" y="753"/>
                    <a:pt x="817" y="753"/>
                    <a:pt x="817" y="753"/>
                  </a:cubicBezTo>
                  <a:cubicBezTo>
                    <a:pt x="823" y="742"/>
                    <a:pt x="815" y="739"/>
                    <a:pt x="808" y="735"/>
                  </a:cubicBezTo>
                  <a:cubicBezTo>
                    <a:pt x="813" y="734"/>
                    <a:pt x="819" y="733"/>
                    <a:pt x="826" y="732"/>
                  </a:cubicBezTo>
                  <a:cubicBezTo>
                    <a:pt x="826" y="740"/>
                    <a:pt x="824" y="749"/>
                    <a:pt x="821" y="758"/>
                  </a:cubicBezTo>
                  <a:cubicBezTo>
                    <a:pt x="820" y="758"/>
                    <a:pt x="820" y="757"/>
                    <a:pt x="820" y="757"/>
                  </a:cubicBezTo>
                  <a:close/>
                  <a:moveTo>
                    <a:pt x="700" y="747"/>
                  </a:moveTo>
                  <a:cubicBezTo>
                    <a:pt x="701" y="747"/>
                    <a:pt x="701" y="746"/>
                    <a:pt x="702" y="745"/>
                  </a:cubicBezTo>
                  <a:cubicBezTo>
                    <a:pt x="702" y="744"/>
                    <a:pt x="703" y="743"/>
                    <a:pt x="703" y="742"/>
                  </a:cubicBezTo>
                  <a:cubicBezTo>
                    <a:pt x="704" y="741"/>
                    <a:pt x="704" y="741"/>
                    <a:pt x="705" y="740"/>
                  </a:cubicBezTo>
                  <a:cubicBezTo>
                    <a:pt x="705" y="739"/>
                    <a:pt x="705" y="738"/>
                    <a:pt x="706" y="737"/>
                  </a:cubicBezTo>
                  <a:cubicBezTo>
                    <a:pt x="708" y="733"/>
                    <a:pt x="709" y="729"/>
                    <a:pt x="710" y="725"/>
                  </a:cubicBezTo>
                  <a:cubicBezTo>
                    <a:pt x="710" y="725"/>
                    <a:pt x="710" y="724"/>
                    <a:pt x="710" y="724"/>
                  </a:cubicBezTo>
                  <a:cubicBezTo>
                    <a:pt x="710" y="722"/>
                    <a:pt x="710" y="722"/>
                    <a:pt x="710" y="722"/>
                  </a:cubicBezTo>
                  <a:cubicBezTo>
                    <a:pt x="711" y="721"/>
                    <a:pt x="711" y="720"/>
                    <a:pt x="711" y="719"/>
                  </a:cubicBezTo>
                  <a:cubicBezTo>
                    <a:pt x="711" y="718"/>
                    <a:pt x="711" y="717"/>
                    <a:pt x="711" y="716"/>
                  </a:cubicBezTo>
                  <a:cubicBezTo>
                    <a:pt x="712" y="716"/>
                    <a:pt x="712" y="715"/>
                    <a:pt x="712" y="714"/>
                  </a:cubicBezTo>
                  <a:cubicBezTo>
                    <a:pt x="712" y="710"/>
                    <a:pt x="712" y="706"/>
                    <a:pt x="712" y="702"/>
                  </a:cubicBezTo>
                  <a:cubicBezTo>
                    <a:pt x="712" y="701"/>
                    <a:pt x="712" y="699"/>
                    <a:pt x="711" y="697"/>
                  </a:cubicBezTo>
                  <a:cubicBezTo>
                    <a:pt x="711" y="696"/>
                    <a:pt x="711" y="695"/>
                    <a:pt x="711" y="695"/>
                  </a:cubicBezTo>
                  <a:cubicBezTo>
                    <a:pt x="711" y="694"/>
                    <a:pt x="711" y="694"/>
                    <a:pt x="711" y="694"/>
                  </a:cubicBezTo>
                  <a:cubicBezTo>
                    <a:pt x="711" y="694"/>
                    <a:pt x="711" y="694"/>
                    <a:pt x="711" y="694"/>
                  </a:cubicBezTo>
                  <a:cubicBezTo>
                    <a:pt x="711" y="693"/>
                    <a:pt x="712" y="692"/>
                    <a:pt x="712" y="692"/>
                  </a:cubicBezTo>
                  <a:cubicBezTo>
                    <a:pt x="712" y="691"/>
                    <a:pt x="713" y="690"/>
                    <a:pt x="713" y="689"/>
                  </a:cubicBezTo>
                  <a:cubicBezTo>
                    <a:pt x="714" y="688"/>
                    <a:pt x="714" y="687"/>
                    <a:pt x="715" y="686"/>
                  </a:cubicBezTo>
                  <a:cubicBezTo>
                    <a:pt x="715" y="685"/>
                    <a:pt x="716" y="684"/>
                    <a:pt x="717" y="683"/>
                  </a:cubicBezTo>
                  <a:cubicBezTo>
                    <a:pt x="717" y="682"/>
                    <a:pt x="718" y="681"/>
                    <a:pt x="718" y="680"/>
                  </a:cubicBezTo>
                  <a:cubicBezTo>
                    <a:pt x="719" y="680"/>
                    <a:pt x="719" y="680"/>
                    <a:pt x="719" y="680"/>
                  </a:cubicBezTo>
                  <a:cubicBezTo>
                    <a:pt x="724" y="679"/>
                    <a:pt x="728" y="679"/>
                    <a:pt x="731" y="677"/>
                  </a:cubicBezTo>
                  <a:cubicBezTo>
                    <a:pt x="735" y="678"/>
                    <a:pt x="740" y="676"/>
                    <a:pt x="742" y="673"/>
                  </a:cubicBezTo>
                  <a:cubicBezTo>
                    <a:pt x="742" y="673"/>
                    <a:pt x="742" y="673"/>
                    <a:pt x="742" y="673"/>
                  </a:cubicBezTo>
                  <a:cubicBezTo>
                    <a:pt x="742" y="673"/>
                    <a:pt x="742" y="673"/>
                    <a:pt x="742" y="673"/>
                  </a:cubicBezTo>
                  <a:cubicBezTo>
                    <a:pt x="742" y="673"/>
                    <a:pt x="742" y="673"/>
                    <a:pt x="742" y="673"/>
                  </a:cubicBezTo>
                  <a:cubicBezTo>
                    <a:pt x="742" y="673"/>
                    <a:pt x="743" y="673"/>
                    <a:pt x="743" y="673"/>
                  </a:cubicBezTo>
                  <a:cubicBezTo>
                    <a:pt x="744" y="673"/>
                    <a:pt x="745" y="673"/>
                    <a:pt x="746" y="673"/>
                  </a:cubicBezTo>
                  <a:cubicBezTo>
                    <a:pt x="747" y="673"/>
                    <a:pt x="747" y="673"/>
                    <a:pt x="748" y="673"/>
                  </a:cubicBezTo>
                  <a:cubicBezTo>
                    <a:pt x="749" y="673"/>
                    <a:pt x="750" y="673"/>
                    <a:pt x="750" y="673"/>
                  </a:cubicBezTo>
                  <a:cubicBezTo>
                    <a:pt x="750" y="673"/>
                    <a:pt x="751" y="673"/>
                    <a:pt x="751" y="673"/>
                  </a:cubicBezTo>
                  <a:cubicBezTo>
                    <a:pt x="751" y="673"/>
                    <a:pt x="751" y="673"/>
                    <a:pt x="751" y="673"/>
                  </a:cubicBezTo>
                  <a:cubicBezTo>
                    <a:pt x="751" y="673"/>
                    <a:pt x="751" y="673"/>
                    <a:pt x="751" y="673"/>
                  </a:cubicBezTo>
                  <a:cubicBezTo>
                    <a:pt x="751" y="673"/>
                    <a:pt x="750" y="673"/>
                    <a:pt x="750" y="674"/>
                  </a:cubicBezTo>
                  <a:cubicBezTo>
                    <a:pt x="750" y="674"/>
                    <a:pt x="750" y="674"/>
                    <a:pt x="749" y="674"/>
                  </a:cubicBezTo>
                  <a:cubicBezTo>
                    <a:pt x="749" y="674"/>
                    <a:pt x="749" y="674"/>
                    <a:pt x="749" y="674"/>
                  </a:cubicBezTo>
                  <a:cubicBezTo>
                    <a:pt x="748" y="675"/>
                    <a:pt x="748" y="675"/>
                    <a:pt x="748" y="675"/>
                  </a:cubicBezTo>
                  <a:cubicBezTo>
                    <a:pt x="747" y="676"/>
                    <a:pt x="746" y="676"/>
                    <a:pt x="746" y="677"/>
                  </a:cubicBezTo>
                  <a:cubicBezTo>
                    <a:pt x="745" y="677"/>
                    <a:pt x="744" y="678"/>
                    <a:pt x="744" y="678"/>
                  </a:cubicBezTo>
                  <a:cubicBezTo>
                    <a:pt x="744" y="678"/>
                    <a:pt x="744" y="678"/>
                    <a:pt x="744" y="678"/>
                  </a:cubicBezTo>
                  <a:cubicBezTo>
                    <a:pt x="745" y="678"/>
                    <a:pt x="745" y="678"/>
                    <a:pt x="746" y="678"/>
                  </a:cubicBezTo>
                  <a:cubicBezTo>
                    <a:pt x="747" y="677"/>
                    <a:pt x="747" y="677"/>
                    <a:pt x="748" y="677"/>
                  </a:cubicBezTo>
                  <a:cubicBezTo>
                    <a:pt x="749" y="677"/>
                    <a:pt x="749" y="677"/>
                    <a:pt x="750" y="676"/>
                  </a:cubicBezTo>
                  <a:cubicBezTo>
                    <a:pt x="750" y="676"/>
                    <a:pt x="750" y="676"/>
                    <a:pt x="750" y="676"/>
                  </a:cubicBezTo>
                  <a:cubicBezTo>
                    <a:pt x="751" y="676"/>
                    <a:pt x="751" y="676"/>
                    <a:pt x="751" y="676"/>
                  </a:cubicBezTo>
                  <a:cubicBezTo>
                    <a:pt x="753" y="675"/>
                    <a:pt x="755" y="673"/>
                    <a:pt x="758" y="671"/>
                  </a:cubicBezTo>
                  <a:cubicBezTo>
                    <a:pt x="758" y="671"/>
                    <a:pt x="759" y="670"/>
                    <a:pt x="760" y="669"/>
                  </a:cubicBezTo>
                  <a:cubicBezTo>
                    <a:pt x="760" y="669"/>
                    <a:pt x="760" y="670"/>
                    <a:pt x="760" y="670"/>
                  </a:cubicBezTo>
                  <a:cubicBezTo>
                    <a:pt x="760" y="670"/>
                    <a:pt x="759" y="671"/>
                    <a:pt x="759" y="671"/>
                  </a:cubicBezTo>
                  <a:cubicBezTo>
                    <a:pt x="759" y="672"/>
                    <a:pt x="759" y="672"/>
                    <a:pt x="759" y="673"/>
                  </a:cubicBezTo>
                  <a:cubicBezTo>
                    <a:pt x="759" y="674"/>
                    <a:pt x="759" y="674"/>
                    <a:pt x="758" y="675"/>
                  </a:cubicBezTo>
                  <a:cubicBezTo>
                    <a:pt x="758" y="675"/>
                    <a:pt x="758" y="675"/>
                    <a:pt x="758" y="675"/>
                  </a:cubicBezTo>
                  <a:cubicBezTo>
                    <a:pt x="750" y="683"/>
                    <a:pt x="749" y="692"/>
                    <a:pt x="759" y="700"/>
                  </a:cubicBezTo>
                  <a:cubicBezTo>
                    <a:pt x="760" y="690"/>
                    <a:pt x="767" y="685"/>
                    <a:pt x="759" y="676"/>
                  </a:cubicBezTo>
                  <a:cubicBezTo>
                    <a:pt x="759" y="676"/>
                    <a:pt x="759" y="676"/>
                    <a:pt x="759" y="676"/>
                  </a:cubicBezTo>
                  <a:cubicBezTo>
                    <a:pt x="760" y="675"/>
                    <a:pt x="760" y="674"/>
                    <a:pt x="760" y="673"/>
                  </a:cubicBezTo>
                  <a:cubicBezTo>
                    <a:pt x="760" y="672"/>
                    <a:pt x="760" y="672"/>
                    <a:pt x="760" y="672"/>
                  </a:cubicBezTo>
                  <a:cubicBezTo>
                    <a:pt x="760" y="671"/>
                    <a:pt x="761" y="671"/>
                    <a:pt x="761" y="670"/>
                  </a:cubicBezTo>
                  <a:cubicBezTo>
                    <a:pt x="761" y="669"/>
                    <a:pt x="761" y="668"/>
                    <a:pt x="762" y="668"/>
                  </a:cubicBezTo>
                  <a:cubicBezTo>
                    <a:pt x="762" y="667"/>
                    <a:pt x="763" y="666"/>
                    <a:pt x="764" y="665"/>
                  </a:cubicBezTo>
                  <a:cubicBezTo>
                    <a:pt x="766" y="663"/>
                    <a:pt x="768" y="660"/>
                    <a:pt x="769" y="658"/>
                  </a:cubicBezTo>
                  <a:cubicBezTo>
                    <a:pt x="770" y="657"/>
                    <a:pt x="771" y="656"/>
                    <a:pt x="772" y="655"/>
                  </a:cubicBezTo>
                  <a:cubicBezTo>
                    <a:pt x="773" y="654"/>
                    <a:pt x="773" y="653"/>
                    <a:pt x="774" y="652"/>
                  </a:cubicBezTo>
                  <a:cubicBezTo>
                    <a:pt x="774" y="652"/>
                    <a:pt x="775" y="652"/>
                    <a:pt x="775" y="652"/>
                  </a:cubicBezTo>
                  <a:cubicBezTo>
                    <a:pt x="775" y="652"/>
                    <a:pt x="775" y="651"/>
                    <a:pt x="775" y="651"/>
                  </a:cubicBezTo>
                  <a:cubicBezTo>
                    <a:pt x="776" y="651"/>
                    <a:pt x="776" y="650"/>
                    <a:pt x="776" y="650"/>
                  </a:cubicBezTo>
                  <a:cubicBezTo>
                    <a:pt x="776" y="650"/>
                    <a:pt x="777" y="649"/>
                    <a:pt x="777" y="649"/>
                  </a:cubicBezTo>
                  <a:cubicBezTo>
                    <a:pt x="777" y="649"/>
                    <a:pt x="777" y="649"/>
                    <a:pt x="777" y="648"/>
                  </a:cubicBezTo>
                  <a:cubicBezTo>
                    <a:pt x="780" y="649"/>
                    <a:pt x="782" y="649"/>
                    <a:pt x="784" y="650"/>
                  </a:cubicBezTo>
                  <a:cubicBezTo>
                    <a:pt x="787" y="651"/>
                    <a:pt x="790" y="651"/>
                    <a:pt x="793" y="652"/>
                  </a:cubicBezTo>
                  <a:cubicBezTo>
                    <a:pt x="793" y="652"/>
                    <a:pt x="794" y="652"/>
                    <a:pt x="795" y="652"/>
                  </a:cubicBezTo>
                  <a:cubicBezTo>
                    <a:pt x="795" y="653"/>
                    <a:pt x="796" y="653"/>
                    <a:pt x="797" y="653"/>
                  </a:cubicBezTo>
                  <a:cubicBezTo>
                    <a:pt x="798" y="654"/>
                    <a:pt x="799" y="654"/>
                    <a:pt x="801" y="655"/>
                  </a:cubicBezTo>
                  <a:cubicBezTo>
                    <a:pt x="806" y="658"/>
                    <a:pt x="810" y="662"/>
                    <a:pt x="815" y="665"/>
                  </a:cubicBezTo>
                  <a:cubicBezTo>
                    <a:pt x="818" y="667"/>
                    <a:pt x="820" y="669"/>
                    <a:pt x="822" y="671"/>
                  </a:cubicBezTo>
                  <a:cubicBezTo>
                    <a:pt x="822" y="671"/>
                    <a:pt x="822" y="671"/>
                    <a:pt x="822" y="671"/>
                  </a:cubicBezTo>
                  <a:cubicBezTo>
                    <a:pt x="821" y="671"/>
                    <a:pt x="821" y="671"/>
                    <a:pt x="821" y="671"/>
                  </a:cubicBezTo>
                  <a:cubicBezTo>
                    <a:pt x="820" y="671"/>
                    <a:pt x="820" y="671"/>
                    <a:pt x="820" y="671"/>
                  </a:cubicBezTo>
                  <a:cubicBezTo>
                    <a:pt x="820" y="671"/>
                    <a:pt x="820" y="671"/>
                    <a:pt x="820" y="671"/>
                  </a:cubicBezTo>
                  <a:cubicBezTo>
                    <a:pt x="819" y="671"/>
                    <a:pt x="818" y="671"/>
                    <a:pt x="817" y="672"/>
                  </a:cubicBezTo>
                  <a:cubicBezTo>
                    <a:pt x="817" y="672"/>
                    <a:pt x="816" y="672"/>
                    <a:pt x="815" y="673"/>
                  </a:cubicBezTo>
                  <a:cubicBezTo>
                    <a:pt x="814" y="673"/>
                    <a:pt x="814" y="674"/>
                    <a:pt x="813" y="674"/>
                  </a:cubicBezTo>
                  <a:cubicBezTo>
                    <a:pt x="812" y="674"/>
                    <a:pt x="811" y="675"/>
                    <a:pt x="811" y="675"/>
                  </a:cubicBezTo>
                  <a:cubicBezTo>
                    <a:pt x="810" y="676"/>
                    <a:pt x="809" y="676"/>
                    <a:pt x="808" y="677"/>
                  </a:cubicBezTo>
                  <a:cubicBezTo>
                    <a:pt x="796" y="670"/>
                    <a:pt x="792" y="685"/>
                    <a:pt x="782" y="676"/>
                  </a:cubicBezTo>
                  <a:cubicBezTo>
                    <a:pt x="784" y="683"/>
                    <a:pt x="788" y="688"/>
                    <a:pt x="795" y="689"/>
                  </a:cubicBezTo>
                  <a:cubicBezTo>
                    <a:pt x="800" y="689"/>
                    <a:pt x="810" y="685"/>
                    <a:pt x="809" y="678"/>
                  </a:cubicBezTo>
                  <a:cubicBezTo>
                    <a:pt x="810" y="678"/>
                    <a:pt x="810" y="677"/>
                    <a:pt x="811" y="677"/>
                  </a:cubicBezTo>
                  <a:cubicBezTo>
                    <a:pt x="812" y="676"/>
                    <a:pt x="813" y="676"/>
                    <a:pt x="814" y="675"/>
                  </a:cubicBezTo>
                  <a:cubicBezTo>
                    <a:pt x="814" y="675"/>
                    <a:pt x="815" y="674"/>
                    <a:pt x="816" y="674"/>
                  </a:cubicBezTo>
                  <a:cubicBezTo>
                    <a:pt x="817" y="674"/>
                    <a:pt x="817" y="673"/>
                    <a:pt x="818" y="673"/>
                  </a:cubicBezTo>
                  <a:cubicBezTo>
                    <a:pt x="819" y="673"/>
                    <a:pt x="819" y="673"/>
                    <a:pt x="820" y="673"/>
                  </a:cubicBezTo>
                  <a:cubicBezTo>
                    <a:pt x="820" y="672"/>
                    <a:pt x="820" y="672"/>
                    <a:pt x="820" y="672"/>
                  </a:cubicBezTo>
                  <a:cubicBezTo>
                    <a:pt x="820" y="672"/>
                    <a:pt x="821" y="672"/>
                    <a:pt x="821" y="672"/>
                  </a:cubicBezTo>
                  <a:cubicBezTo>
                    <a:pt x="821" y="672"/>
                    <a:pt x="821" y="672"/>
                    <a:pt x="822" y="672"/>
                  </a:cubicBezTo>
                  <a:cubicBezTo>
                    <a:pt x="822" y="672"/>
                    <a:pt x="822" y="672"/>
                    <a:pt x="823" y="672"/>
                  </a:cubicBezTo>
                  <a:cubicBezTo>
                    <a:pt x="823" y="672"/>
                    <a:pt x="823" y="672"/>
                    <a:pt x="823" y="672"/>
                  </a:cubicBezTo>
                  <a:cubicBezTo>
                    <a:pt x="825" y="673"/>
                    <a:pt x="827" y="675"/>
                    <a:pt x="829" y="676"/>
                  </a:cubicBezTo>
                  <a:cubicBezTo>
                    <a:pt x="837" y="683"/>
                    <a:pt x="846" y="690"/>
                    <a:pt x="853" y="696"/>
                  </a:cubicBezTo>
                  <a:cubicBezTo>
                    <a:pt x="854" y="697"/>
                    <a:pt x="854" y="697"/>
                    <a:pt x="855" y="698"/>
                  </a:cubicBezTo>
                  <a:cubicBezTo>
                    <a:pt x="856" y="699"/>
                    <a:pt x="857" y="699"/>
                    <a:pt x="858" y="700"/>
                  </a:cubicBezTo>
                  <a:cubicBezTo>
                    <a:pt x="858" y="700"/>
                    <a:pt x="859" y="701"/>
                    <a:pt x="859" y="701"/>
                  </a:cubicBezTo>
                  <a:cubicBezTo>
                    <a:pt x="832" y="695"/>
                    <a:pt x="783" y="688"/>
                    <a:pt x="758" y="702"/>
                  </a:cubicBezTo>
                  <a:cubicBezTo>
                    <a:pt x="786" y="696"/>
                    <a:pt x="801" y="699"/>
                    <a:pt x="834" y="704"/>
                  </a:cubicBezTo>
                  <a:cubicBezTo>
                    <a:pt x="843" y="706"/>
                    <a:pt x="851" y="708"/>
                    <a:pt x="853" y="712"/>
                  </a:cubicBezTo>
                  <a:cubicBezTo>
                    <a:pt x="811" y="714"/>
                    <a:pt x="766" y="727"/>
                    <a:pt x="729" y="743"/>
                  </a:cubicBezTo>
                  <a:cubicBezTo>
                    <a:pt x="719" y="748"/>
                    <a:pt x="709" y="749"/>
                    <a:pt x="699" y="750"/>
                  </a:cubicBezTo>
                  <a:cubicBezTo>
                    <a:pt x="699" y="749"/>
                    <a:pt x="700" y="748"/>
                    <a:pt x="700" y="747"/>
                  </a:cubicBezTo>
                  <a:close/>
                  <a:moveTo>
                    <a:pt x="700" y="771"/>
                  </a:moveTo>
                  <a:cubicBezTo>
                    <a:pt x="700" y="771"/>
                    <a:pt x="700" y="770"/>
                    <a:pt x="699" y="770"/>
                  </a:cubicBezTo>
                  <a:cubicBezTo>
                    <a:pt x="699" y="769"/>
                    <a:pt x="699" y="769"/>
                    <a:pt x="699" y="768"/>
                  </a:cubicBezTo>
                  <a:cubicBezTo>
                    <a:pt x="698" y="767"/>
                    <a:pt x="698" y="766"/>
                    <a:pt x="697" y="765"/>
                  </a:cubicBezTo>
                  <a:cubicBezTo>
                    <a:pt x="697" y="763"/>
                    <a:pt x="696" y="761"/>
                    <a:pt x="696" y="758"/>
                  </a:cubicBezTo>
                  <a:cubicBezTo>
                    <a:pt x="707" y="759"/>
                    <a:pt x="718" y="759"/>
                    <a:pt x="727" y="755"/>
                  </a:cubicBezTo>
                  <a:cubicBezTo>
                    <a:pt x="757" y="746"/>
                    <a:pt x="776" y="741"/>
                    <a:pt x="804" y="735"/>
                  </a:cubicBezTo>
                  <a:cubicBezTo>
                    <a:pt x="797" y="748"/>
                    <a:pt x="800" y="756"/>
                    <a:pt x="815" y="754"/>
                  </a:cubicBezTo>
                  <a:cubicBezTo>
                    <a:pt x="815" y="754"/>
                    <a:pt x="815" y="754"/>
                    <a:pt x="816" y="754"/>
                  </a:cubicBezTo>
                  <a:cubicBezTo>
                    <a:pt x="816" y="755"/>
                    <a:pt x="816" y="756"/>
                    <a:pt x="817" y="756"/>
                  </a:cubicBezTo>
                  <a:cubicBezTo>
                    <a:pt x="817" y="757"/>
                    <a:pt x="818" y="757"/>
                    <a:pt x="818" y="758"/>
                  </a:cubicBezTo>
                  <a:cubicBezTo>
                    <a:pt x="818" y="759"/>
                    <a:pt x="819" y="760"/>
                    <a:pt x="819" y="760"/>
                  </a:cubicBezTo>
                  <a:cubicBezTo>
                    <a:pt x="819" y="761"/>
                    <a:pt x="819" y="761"/>
                    <a:pt x="819" y="761"/>
                  </a:cubicBezTo>
                  <a:cubicBezTo>
                    <a:pt x="815" y="773"/>
                    <a:pt x="808" y="783"/>
                    <a:pt x="800" y="790"/>
                  </a:cubicBezTo>
                  <a:cubicBezTo>
                    <a:pt x="796" y="786"/>
                    <a:pt x="792" y="783"/>
                    <a:pt x="788" y="780"/>
                  </a:cubicBezTo>
                  <a:cubicBezTo>
                    <a:pt x="786" y="778"/>
                    <a:pt x="783" y="776"/>
                    <a:pt x="781" y="775"/>
                  </a:cubicBezTo>
                  <a:cubicBezTo>
                    <a:pt x="779" y="774"/>
                    <a:pt x="778" y="773"/>
                    <a:pt x="777" y="773"/>
                  </a:cubicBezTo>
                  <a:cubicBezTo>
                    <a:pt x="776" y="772"/>
                    <a:pt x="774" y="771"/>
                    <a:pt x="773" y="771"/>
                  </a:cubicBezTo>
                  <a:cubicBezTo>
                    <a:pt x="768" y="768"/>
                    <a:pt x="764" y="766"/>
                    <a:pt x="760" y="765"/>
                  </a:cubicBezTo>
                  <a:cubicBezTo>
                    <a:pt x="758" y="765"/>
                    <a:pt x="757" y="764"/>
                    <a:pt x="755" y="764"/>
                  </a:cubicBezTo>
                  <a:cubicBezTo>
                    <a:pt x="754" y="763"/>
                    <a:pt x="753" y="763"/>
                    <a:pt x="751" y="763"/>
                  </a:cubicBezTo>
                  <a:cubicBezTo>
                    <a:pt x="749" y="762"/>
                    <a:pt x="748" y="762"/>
                    <a:pt x="748" y="762"/>
                  </a:cubicBezTo>
                  <a:cubicBezTo>
                    <a:pt x="748" y="762"/>
                    <a:pt x="749" y="762"/>
                    <a:pt x="751" y="763"/>
                  </a:cubicBezTo>
                  <a:cubicBezTo>
                    <a:pt x="752" y="763"/>
                    <a:pt x="754" y="764"/>
                    <a:pt x="755" y="764"/>
                  </a:cubicBezTo>
                  <a:cubicBezTo>
                    <a:pt x="756" y="765"/>
                    <a:pt x="758" y="766"/>
                    <a:pt x="760" y="766"/>
                  </a:cubicBezTo>
                  <a:cubicBezTo>
                    <a:pt x="763" y="768"/>
                    <a:pt x="767" y="770"/>
                    <a:pt x="772" y="773"/>
                  </a:cubicBezTo>
                  <a:cubicBezTo>
                    <a:pt x="773" y="773"/>
                    <a:pt x="774" y="774"/>
                    <a:pt x="775" y="775"/>
                  </a:cubicBezTo>
                  <a:cubicBezTo>
                    <a:pt x="776" y="776"/>
                    <a:pt x="777" y="777"/>
                    <a:pt x="778" y="777"/>
                  </a:cubicBezTo>
                  <a:cubicBezTo>
                    <a:pt x="779" y="778"/>
                    <a:pt x="780" y="778"/>
                    <a:pt x="780" y="779"/>
                  </a:cubicBezTo>
                  <a:cubicBezTo>
                    <a:pt x="781" y="779"/>
                    <a:pt x="781" y="779"/>
                    <a:pt x="782" y="780"/>
                  </a:cubicBezTo>
                  <a:cubicBezTo>
                    <a:pt x="783" y="781"/>
                    <a:pt x="785" y="782"/>
                    <a:pt x="786" y="783"/>
                  </a:cubicBezTo>
                  <a:cubicBezTo>
                    <a:pt x="786" y="783"/>
                    <a:pt x="786" y="783"/>
                    <a:pt x="786" y="783"/>
                  </a:cubicBezTo>
                  <a:cubicBezTo>
                    <a:pt x="786" y="783"/>
                    <a:pt x="786" y="783"/>
                    <a:pt x="786" y="783"/>
                  </a:cubicBezTo>
                  <a:cubicBezTo>
                    <a:pt x="785" y="783"/>
                    <a:pt x="784" y="782"/>
                    <a:pt x="783" y="782"/>
                  </a:cubicBezTo>
                  <a:cubicBezTo>
                    <a:pt x="782" y="782"/>
                    <a:pt x="781" y="782"/>
                    <a:pt x="780" y="782"/>
                  </a:cubicBezTo>
                  <a:cubicBezTo>
                    <a:pt x="779" y="782"/>
                    <a:pt x="778" y="782"/>
                    <a:pt x="776" y="782"/>
                  </a:cubicBezTo>
                  <a:cubicBezTo>
                    <a:pt x="776" y="782"/>
                    <a:pt x="776" y="782"/>
                    <a:pt x="776" y="782"/>
                  </a:cubicBezTo>
                  <a:cubicBezTo>
                    <a:pt x="776" y="781"/>
                    <a:pt x="776" y="781"/>
                    <a:pt x="776" y="781"/>
                  </a:cubicBezTo>
                  <a:cubicBezTo>
                    <a:pt x="763" y="775"/>
                    <a:pt x="751" y="781"/>
                    <a:pt x="737" y="787"/>
                  </a:cubicBezTo>
                  <a:cubicBezTo>
                    <a:pt x="748" y="796"/>
                    <a:pt x="761" y="792"/>
                    <a:pt x="773" y="784"/>
                  </a:cubicBezTo>
                  <a:cubicBezTo>
                    <a:pt x="774" y="784"/>
                    <a:pt x="775" y="784"/>
                    <a:pt x="776" y="784"/>
                  </a:cubicBezTo>
                  <a:cubicBezTo>
                    <a:pt x="777" y="784"/>
                    <a:pt x="778" y="785"/>
                    <a:pt x="779" y="785"/>
                  </a:cubicBezTo>
                  <a:cubicBezTo>
                    <a:pt x="780" y="785"/>
                    <a:pt x="781" y="785"/>
                    <a:pt x="782" y="785"/>
                  </a:cubicBezTo>
                  <a:cubicBezTo>
                    <a:pt x="783" y="785"/>
                    <a:pt x="784" y="785"/>
                    <a:pt x="785" y="785"/>
                  </a:cubicBezTo>
                  <a:cubicBezTo>
                    <a:pt x="786" y="785"/>
                    <a:pt x="786" y="786"/>
                    <a:pt x="787" y="786"/>
                  </a:cubicBezTo>
                  <a:cubicBezTo>
                    <a:pt x="787" y="786"/>
                    <a:pt x="788" y="786"/>
                    <a:pt x="788" y="786"/>
                  </a:cubicBezTo>
                  <a:cubicBezTo>
                    <a:pt x="788" y="786"/>
                    <a:pt x="788" y="786"/>
                    <a:pt x="788" y="786"/>
                  </a:cubicBezTo>
                  <a:cubicBezTo>
                    <a:pt x="789" y="786"/>
                    <a:pt x="789" y="786"/>
                    <a:pt x="789" y="786"/>
                  </a:cubicBezTo>
                  <a:cubicBezTo>
                    <a:pt x="790" y="786"/>
                    <a:pt x="790" y="786"/>
                    <a:pt x="790" y="786"/>
                  </a:cubicBezTo>
                  <a:cubicBezTo>
                    <a:pt x="792" y="788"/>
                    <a:pt x="794" y="790"/>
                    <a:pt x="797" y="792"/>
                  </a:cubicBezTo>
                  <a:cubicBezTo>
                    <a:pt x="795" y="793"/>
                    <a:pt x="794" y="793"/>
                    <a:pt x="792" y="794"/>
                  </a:cubicBezTo>
                  <a:cubicBezTo>
                    <a:pt x="794" y="794"/>
                    <a:pt x="796" y="793"/>
                    <a:pt x="798" y="793"/>
                  </a:cubicBezTo>
                  <a:cubicBezTo>
                    <a:pt x="799" y="794"/>
                    <a:pt x="800" y="795"/>
                    <a:pt x="801" y="796"/>
                  </a:cubicBezTo>
                  <a:cubicBezTo>
                    <a:pt x="807" y="801"/>
                    <a:pt x="812" y="806"/>
                    <a:pt x="818" y="812"/>
                  </a:cubicBezTo>
                  <a:cubicBezTo>
                    <a:pt x="823" y="818"/>
                    <a:pt x="829" y="823"/>
                    <a:pt x="835" y="829"/>
                  </a:cubicBezTo>
                  <a:cubicBezTo>
                    <a:pt x="839" y="832"/>
                    <a:pt x="842" y="835"/>
                    <a:pt x="845" y="837"/>
                  </a:cubicBezTo>
                  <a:cubicBezTo>
                    <a:pt x="845" y="837"/>
                    <a:pt x="845" y="837"/>
                    <a:pt x="845" y="837"/>
                  </a:cubicBezTo>
                  <a:cubicBezTo>
                    <a:pt x="816" y="828"/>
                    <a:pt x="792" y="825"/>
                    <a:pt x="770" y="826"/>
                  </a:cubicBezTo>
                  <a:cubicBezTo>
                    <a:pt x="768" y="825"/>
                    <a:pt x="766" y="823"/>
                    <a:pt x="764" y="822"/>
                  </a:cubicBezTo>
                  <a:cubicBezTo>
                    <a:pt x="763" y="821"/>
                    <a:pt x="762" y="820"/>
                    <a:pt x="761" y="819"/>
                  </a:cubicBezTo>
                  <a:cubicBezTo>
                    <a:pt x="760" y="818"/>
                    <a:pt x="758" y="817"/>
                    <a:pt x="757" y="817"/>
                  </a:cubicBezTo>
                  <a:cubicBezTo>
                    <a:pt x="747" y="809"/>
                    <a:pt x="735" y="801"/>
                    <a:pt x="723" y="792"/>
                  </a:cubicBezTo>
                  <a:cubicBezTo>
                    <a:pt x="717" y="787"/>
                    <a:pt x="710" y="783"/>
                    <a:pt x="704" y="779"/>
                  </a:cubicBezTo>
                  <a:cubicBezTo>
                    <a:pt x="704" y="778"/>
                    <a:pt x="703" y="777"/>
                    <a:pt x="703" y="776"/>
                  </a:cubicBezTo>
                  <a:cubicBezTo>
                    <a:pt x="702" y="775"/>
                    <a:pt x="701" y="773"/>
                    <a:pt x="700" y="771"/>
                  </a:cubicBezTo>
                  <a:close/>
                  <a:moveTo>
                    <a:pt x="548" y="765"/>
                  </a:moveTo>
                  <a:cubicBezTo>
                    <a:pt x="548" y="765"/>
                    <a:pt x="548" y="765"/>
                    <a:pt x="548" y="765"/>
                  </a:cubicBezTo>
                  <a:cubicBezTo>
                    <a:pt x="549" y="764"/>
                    <a:pt x="551" y="763"/>
                    <a:pt x="552" y="762"/>
                  </a:cubicBezTo>
                  <a:cubicBezTo>
                    <a:pt x="553" y="761"/>
                    <a:pt x="555" y="760"/>
                    <a:pt x="556" y="759"/>
                  </a:cubicBezTo>
                  <a:cubicBezTo>
                    <a:pt x="558" y="758"/>
                    <a:pt x="559" y="757"/>
                    <a:pt x="561" y="757"/>
                  </a:cubicBezTo>
                  <a:cubicBezTo>
                    <a:pt x="562" y="756"/>
                    <a:pt x="564" y="755"/>
                    <a:pt x="565" y="754"/>
                  </a:cubicBezTo>
                  <a:cubicBezTo>
                    <a:pt x="566" y="754"/>
                    <a:pt x="566" y="754"/>
                    <a:pt x="567" y="753"/>
                  </a:cubicBezTo>
                  <a:cubicBezTo>
                    <a:pt x="568" y="753"/>
                    <a:pt x="569" y="753"/>
                    <a:pt x="569" y="753"/>
                  </a:cubicBezTo>
                  <a:cubicBezTo>
                    <a:pt x="570" y="752"/>
                    <a:pt x="570" y="752"/>
                    <a:pt x="571" y="752"/>
                  </a:cubicBezTo>
                  <a:cubicBezTo>
                    <a:pt x="571" y="752"/>
                    <a:pt x="571" y="752"/>
                    <a:pt x="571" y="752"/>
                  </a:cubicBezTo>
                  <a:cubicBezTo>
                    <a:pt x="574" y="752"/>
                    <a:pt x="577" y="751"/>
                    <a:pt x="580" y="751"/>
                  </a:cubicBezTo>
                  <a:cubicBezTo>
                    <a:pt x="581" y="751"/>
                    <a:pt x="583" y="750"/>
                    <a:pt x="585" y="750"/>
                  </a:cubicBezTo>
                  <a:cubicBezTo>
                    <a:pt x="586" y="750"/>
                    <a:pt x="588" y="749"/>
                    <a:pt x="589" y="749"/>
                  </a:cubicBezTo>
                  <a:cubicBezTo>
                    <a:pt x="590" y="749"/>
                    <a:pt x="591" y="749"/>
                    <a:pt x="592" y="749"/>
                  </a:cubicBezTo>
                  <a:cubicBezTo>
                    <a:pt x="592" y="749"/>
                    <a:pt x="592" y="749"/>
                    <a:pt x="593" y="749"/>
                  </a:cubicBezTo>
                  <a:cubicBezTo>
                    <a:pt x="593" y="749"/>
                    <a:pt x="593" y="749"/>
                    <a:pt x="594" y="749"/>
                  </a:cubicBezTo>
                  <a:cubicBezTo>
                    <a:pt x="594" y="749"/>
                    <a:pt x="595" y="749"/>
                    <a:pt x="595" y="749"/>
                  </a:cubicBezTo>
                  <a:cubicBezTo>
                    <a:pt x="595" y="749"/>
                    <a:pt x="595" y="749"/>
                    <a:pt x="595" y="749"/>
                  </a:cubicBezTo>
                  <a:cubicBezTo>
                    <a:pt x="595" y="749"/>
                    <a:pt x="595" y="749"/>
                    <a:pt x="595" y="749"/>
                  </a:cubicBezTo>
                  <a:cubicBezTo>
                    <a:pt x="596" y="749"/>
                    <a:pt x="596" y="749"/>
                    <a:pt x="596" y="749"/>
                  </a:cubicBezTo>
                  <a:cubicBezTo>
                    <a:pt x="596" y="749"/>
                    <a:pt x="596" y="749"/>
                    <a:pt x="596" y="749"/>
                  </a:cubicBezTo>
                  <a:cubicBezTo>
                    <a:pt x="596" y="749"/>
                    <a:pt x="596" y="749"/>
                    <a:pt x="596" y="749"/>
                  </a:cubicBezTo>
                  <a:cubicBezTo>
                    <a:pt x="597" y="749"/>
                    <a:pt x="598" y="749"/>
                    <a:pt x="599" y="749"/>
                  </a:cubicBezTo>
                  <a:cubicBezTo>
                    <a:pt x="602" y="750"/>
                    <a:pt x="605" y="751"/>
                    <a:pt x="609" y="752"/>
                  </a:cubicBezTo>
                  <a:cubicBezTo>
                    <a:pt x="612" y="753"/>
                    <a:pt x="615" y="755"/>
                    <a:pt x="619" y="756"/>
                  </a:cubicBezTo>
                  <a:cubicBezTo>
                    <a:pt x="623" y="757"/>
                    <a:pt x="626" y="759"/>
                    <a:pt x="630" y="760"/>
                  </a:cubicBezTo>
                  <a:cubicBezTo>
                    <a:pt x="634" y="761"/>
                    <a:pt x="639" y="762"/>
                    <a:pt x="643" y="763"/>
                  </a:cubicBezTo>
                  <a:cubicBezTo>
                    <a:pt x="643" y="763"/>
                    <a:pt x="643" y="763"/>
                    <a:pt x="643" y="763"/>
                  </a:cubicBezTo>
                  <a:cubicBezTo>
                    <a:pt x="643" y="763"/>
                    <a:pt x="642" y="764"/>
                    <a:pt x="642" y="764"/>
                  </a:cubicBezTo>
                  <a:cubicBezTo>
                    <a:pt x="641" y="765"/>
                    <a:pt x="640" y="765"/>
                    <a:pt x="640" y="766"/>
                  </a:cubicBezTo>
                  <a:cubicBezTo>
                    <a:pt x="639" y="766"/>
                    <a:pt x="639" y="766"/>
                    <a:pt x="639" y="767"/>
                  </a:cubicBezTo>
                  <a:cubicBezTo>
                    <a:pt x="638" y="767"/>
                    <a:pt x="638" y="767"/>
                    <a:pt x="638" y="768"/>
                  </a:cubicBezTo>
                  <a:cubicBezTo>
                    <a:pt x="637" y="769"/>
                    <a:pt x="635" y="770"/>
                    <a:pt x="634" y="772"/>
                  </a:cubicBezTo>
                  <a:cubicBezTo>
                    <a:pt x="633" y="774"/>
                    <a:pt x="632" y="775"/>
                    <a:pt x="630" y="777"/>
                  </a:cubicBezTo>
                  <a:cubicBezTo>
                    <a:pt x="628" y="781"/>
                    <a:pt x="625" y="785"/>
                    <a:pt x="622" y="788"/>
                  </a:cubicBezTo>
                  <a:cubicBezTo>
                    <a:pt x="621" y="790"/>
                    <a:pt x="619" y="792"/>
                    <a:pt x="618" y="793"/>
                  </a:cubicBezTo>
                  <a:cubicBezTo>
                    <a:pt x="616" y="795"/>
                    <a:pt x="614" y="797"/>
                    <a:pt x="613" y="798"/>
                  </a:cubicBezTo>
                  <a:cubicBezTo>
                    <a:pt x="611" y="799"/>
                    <a:pt x="610" y="801"/>
                    <a:pt x="608" y="802"/>
                  </a:cubicBezTo>
                  <a:cubicBezTo>
                    <a:pt x="608" y="802"/>
                    <a:pt x="608" y="802"/>
                    <a:pt x="608" y="802"/>
                  </a:cubicBezTo>
                  <a:cubicBezTo>
                    <a:pt x="608" y="802"/>
                    <a:pt x="607" y="802"/>
                    <a:pt x="606" y="802"/>
                  </a:cubicBezTo>
                  <a:cubicBezTo>
                    <a:pt x="606" y="802"/>
                    <a:pt x="606" y="802"/>
                    <a:pt x="605" y="802"/>
                  </a:cubicBezTo>
                  <a:cubicBezTo>
                    <a:pt x="605" y="802"/>
                    <a:pt x="605" y="802"/>
                    <a:pt x="604" y="802"/>
                  </a:cubicBezTo>
                  <a:cubicBezTo>
                    <a:pt x="604" y="802"/>
                    <a:pt x="604" y="802"/>
                    <a:pt x="604" y="802"/>
                  </a:cubicBezTo>
                  <a:cubicBezTo>
                    <a:pt x="603" y="802"/>
                    <a:pt x="602" y="803"/>
                    <a:pt x="601" y="803"/>
                  </a:cubicBezTo>
                  <a:cubicBezTo>
                    <a:pt x="600" y="803"/>
                    <a:pt x="599" y="803"/>
                    <a:pt x="598" y="803"/>
                  </a:cubicBezTo>
                  <a:cubicBezTo>
                    <a:pt x="596" y="803"/>
                    <a:pt x="595" y="804"/>
                    <a:pt x="594" y="804"/>
                  </a:cubicBezTo>
                  <a:cubicBezTo>
                    <a:pt x="593" y="804"/>
                    <a:pt x="592" y="804"/>
                    <a:pt x="591" y="804"/>
                  </a:cubicBezTo>
                  <a:cubicBezTo>
                    <a:pt x="585" y="795"/>
                    <a:pt x="579" y="797"/>
                    <a:pt x="571" y="799"/>
                  </a:cubicBezTo>
                  <a:cubicBezTo>
                    <a:pt x="567" y="797"/>
                    <a:pt x="563" y="795"/>
                    <a:pt x="559" y="793"/>
                  </a:cubicBezTo>
                  <a:cubicBezTo>
                    <a:pt x="554" y="791"/>
                    <a:pt x="548" y="788"/>
                    <a:pt x="542" y="785"/>
                  </a:cubicBezTo>
                  <a:cubicBezTo>
                    <a:pt x="547" y="782"/>
                    <a:pt x="549" y="775"/>
                    <a:pt x="548" y="765"/>
                  </a:cubicBezTo>
                  <a:close/>
                  <a:moveTo>
                    <a:pt x="616" y="806"/>
                  </a:moveTo>
                  <a:cubicBezTo>
                    <a:pt x="616" y="806"/>
                    <a:pt x="616" y="806"/>
                    <a:pt x="616" y="806"/>
                  </a:cubicBezTo>
                  <a:cubicBezTo>
                    <a:pt x="613" y="810"/>
                    <a:pt x="610" y="813"/>
                    <a:pt x="608" y="817"/>
                  </a:cubicBezTo>
                  <a:cubicBezTo>
                    <a:pt x="608" y="816"/>
                    <a:pt x="607" y="816"/>
                    <a:pt x="606" y="816"/>
                  </a:cubicBezTo>
                  <a:cubicBezTo>
                    <a:pt x="603" y="814"/>
                    <a:pt x="601" y="813"/>
                    <a:pt x="598" y="812"/>
                  </a:cubicBezTo>
                  <a:cubicBezTo>
                    <a:pt x="599" y="811"/>
                    <a:pt x="600" y="811"/>
                    <a:pt x="601" y="810"/>
                  </a:cubicBezTo>
                  <a:cubicBezTo>
                    <a:pt x="602" y="810"/>
                    <a:pt x="602" y="810"/>
                    <a:pt x="603" y="809"/>
                  </a:cubicBezTo>
                  <a:cubicBezTo>
                    <a:pt x="604" y="809"/>
                    <a:pt x="604" y="809"/>
                    <a:pt x="604" y="809"/>
                  </a:cubicBezTo>
                  <a:cubicBezTo>
                    <a:pt x="605" y="809"/>
                    <a:pt x="605" y="808"/>
                    <a:pt x="605" y="808"/>
                  </a:cubicBezTo>
                  <a:cubicBezTo>
                    <a:pt x="608" y="806"/>
                    <a:pt x="612" y="803"/>
                    <a:pt x="615" y="800"/>
                  </a:cubicBezTo>
                  <a:cubicBezTo>
                    <a:pt x="616" y="799"/>
                    <a:pt x="617" y="798"/>
                    <a:pt x="619" y="797"/>
                  </a:cubicBezTo>
                  <a:cubicBezTo>
                    <a:pt x="618" y="797"/>
                    <a:pt x="618" y="798"/>
                    <a:pt x="618" y="798"/>
                  </a:cubicBezTo>
                  <a:cubicBezTo>
                    <a:pt x="618" y="799"/>
                    <a:pt x="618" y="800"/>
                    <a:pt x="618" y="800"/>
                  </a:cubicBezTo>
                  <a:cubicBezTo>
                    <a:pt x="617" y="801"/>
                    <a:pt x="617" y="802"/>
                    <a:pt x="617" y="802"/>
                  </a:cubicBezTo>
                  <a:cubicBezTo>
                    <a:pt x="617" y="804"/>
                    <a:pt x="616" y="805"/>
                    <a:pt x="616" y="806"/>
                  </a:cubicBezTo>
                  <a:close/>
                  <a:moveTo>
                    <a:pt x="596" y="811"/>
                  </a:moveTo>
                  <a:cubicBezTo>
                    <a:pt x="594" y="810"/>
                    <a:pt x="592" y="809"/>
                    <a:pt x="590" y="808"/>
                  </a:cubicBezTo>
                  <a:cubicBezTo>
                    <a:pt x="591" y="807"/>
                    <a:pt x="591" y="807"/>
                    <a:pt x="591" y="806"/>
                  </a:cubicBezTo>
                  <a:cubicBezTo>
                    <a:pt x="592" y="806"/>
                    <a:pt x="592" y="806"/>
                    <a:pt x="592" y="806"/>
                  </a:cubicBezTo>
                  <a:cubicBezTo>
                    <a:pt x="592" y="806"/>
                    <a:pt x="592" y="806"/>
                    <a:pt x="592" y="806"/>
                  </a:cubicBezTo>
                  <a:cubicBezTo>
                    <a:pt x="592" y="806"/>
                    <a:pt x="592" y="806"/>
                    <a:pt x="592" y="806"/>
                  </a:cubicBezTo>
                  <a:cubicBezTo>
                    <a:pt x="593" y="806"/>
                    <a:pt x="593" y="806"/>
                    <a:pt x="594" y="806"/>
                  </a:cubicBezTo>
                  <a:cubicBezTo>
                    <a:pt x="595" y="806"/>
                    <a:pt x="596" y="806"/>
                    <a:pt x="598" y="805"/>
                  </a:cubicBezTo>
                  <a:cubicBezTo>
                    <a:pt x="599" y="805"/>
                    <a:pt x="600" y="805"/>
                    <a:pt x="601" y="805"/>
                  </a:cubicBezTo>
                  <a:cubicBezTo>
                    <a:pt x="602" y="805"/>
                    <a:pt x="603" y="805"/>
                    <a:pt x="604" y="804"/>
                  </a:cubicBezTo>
                  <a:cubicBezTo>
                    <a:pt x="604" y="804"/>
                    <a:pt x="604" y="804"/>
                    <a:pt x="605" y="804"/>
                  </a:cubicBezTo>
                  <a:cubicBezTo>
                    <a:pt x="605" y="804"/>
                    <a:pt x="605" y="804"/>
                    <a:pt x="605" y="804"/>
                  </a:cubicBezTo>
                  <a:cubicBezTo>
                    <a:pt x="605" y="804"/>
                    <a:pt x="605" y="804"/>
                    <a:pt x="605" y="804"/>
                  </a:cubicBezTo>
                  <a:cubicBezTo>
                    <a:pt x="605" y="804"/>
                    <a:pt x="604" y="805"/>
                    <a:pt x="604" y="805"/>
                  </a:cubicBezTo>
                  <a:cubicBezTo>
                    <a:pt x="603" y="806"/>
                    <a:pt x="603" y="806"/>
                    <a:pt x="603" y="806"/>
                  </a:cubicBezTo>
                  <a:cubicBezTo>
                    <a:pt x="602" y="806"/>
                    <a:pt x="602" y="806"/>
                    <a:pt x="602" y="807"/>
                  </a:cubicBezTo>
                  <a:cubicBezTo>
                    <a:pt x="601" y="807"/>
                    <a:pt x="600" y="808"/>
                    <a:pt x="600" y="808"/>
                  </a:cubicBezTo>
                  <a:cubicBezTo>
                    <a:pt x="599" y="809"/>
                    <a:pt x="598" y="810"/>
                    <a:pt x="597" y="811"/>
                  </a:cubicBezTo>
                  <a:cubicBezTo>
                    <a:pt x="597" y="811"/>
                    <a:pt x="597" y="811"/>
                    <a:pt x="596" y="811"/>
                  </a:cubicBezTo>
                  <a:close/>
                  <a:moveTo>
                    <a:pt x="530" y="789"/>
                  </a:moveTo>
                  <a:cubicBezTo>
                    <a:pt x="532" y="789"/>
                    <a:pt x="534" y="788"/>
                    <a:pt x="536" y="788"/>
                  </a:cubicBezTo>
                  <a:cubicBezTo>
                    <a:pt x="539" y="789"/>
                    <a:pt x="542" y="791"/>
                    <a:pt x="545" y="793"/>
                  </a:cubicBezTo>
                  <a:cubicBezTo>
                    <a:pt x="545" y="793"/>
                    <a:pt x="544" y="792"/>
                    <a:pt x="544" y="793"/>
                  </a:cubicBezTo>
                  <a:cubicBezTo>
                    <a:pt x="543" y="793"/>
                    <a:pt x="543" y="793"/>
                    <a:pt x="542" y="793"/>
                  </a:cubicBezTo>
                  <a:cubicBezTo>
                    <a:pt x="542" y="793"/>
                    <a:pt x="542" y="793"/>
                    <a:pt x="541" y="793"/>
                  </a:cubicBezTo>
                  <a:cubicBezTo>
                    <a:pt x="541" y="793"/>
                    <a:pt x="541" y="793"/>
                    <a:pt x="541" y="793"/>
                  </a:cubicBezTo>
                  <a:cubicBezTo>
                    <a:pt x="540" y="794"/>
                    <a:pt x="539" y="794"/>
                    <a:pt x="538" y="795"/>
                  </a:cubicBezTo>
                  <a:cubicBezTo>
                    <a:pt x="537" y="795"/>
                    <a:pt x="536" y="796"/>
                    <a:pt x="536" y="797"/>
                  </a:cubicBezTo>
                  <a:cubicBezTo>
                    <a:pt x="534" y="794"/>
                    <a:pt x="532" y="791"/>
                    <a:pt x="530" y="789"/>
                  </a:cubicBezTo>
                  <a:close/>
                  <a:moveTo>
                    <a:pt x="526" y="817"/>
                  </a:moveTo>
                  <a:cubicBezTo>
                    <a:pt x="527" y="815"/>
                    <a:pt x="528" y="811"/>
                    <a:pt x="527" y="808"/>
                  </a:cubicBezTo>
                  <a:cubicBezTo>
                    <a:pt x="528" y="807"/>
                    <a:pt x="529" y="806"/>
                    <a:pt x="530" y="805"/>
                  </a:cubicBezTo>
                  <a:cubicBezTo>
                    <a:pt x="531" y="804"/>
                    <a:pt x="532" y="803"/>
                    <a:pt x="533" y="802"/>
                  </a:cubicBezTo>
                  <a:cubicBezTo>
                    <a:pt x="534" y="801"/>
                    <a:pt x="535" y="800"/>
                    <a:pt x="536" y="799"/>
                  </a:cubicBezTo>
                  <a:cubicBezTo>
                    <a:pt x="538" y="805"/>
                    <a:pt x="539" y="811"/>
                    <a:pt x="539" y="817"/>
                  </a:cubicBezTo>
                  <a:cubicBezTo>
                    <a:pt x="535" y="817"/>
                    <a:pt x="530" y="817"/>
                    <a:pt x="526" y="817"/>
                  </a:cubicBezTo>
                  <a:close/>
                  <a:moveTo>
                    <a:pt x="553" y="818"/>
                  </a:moveTo>
                  <a:cubicBezTo>
                    <a:pt x="545" y="813"/>
                    <a:pt x="541" y="806"/>
                    <a:pt x="537" y="799"/>
                  </a:cubicBezTo>
                  <a:cubicBezTo>
                    <a:pt x="538" y="798"/>
                    <a:pt x="538" y="797"/>
                    <a:pt x="539" y="797"/>
                  </a:cubicBezTo>
                  <a:cubicBezTo>
                    <a:pt x="540" y="796"/>
                    <a:pt x="541" y="796"/>
                    <a:pt x="542" y="795"/>
                  </a:cubicBezTo>
                  <a:cubicBezTo>
                    <a:pt x="542" y="795"/>
                    <a:pt x="542" y="795"/>
                    <a:pt x="542" y="795"/>
                  </a:cubicBezTo>
                  <a:cubicBezTo>
                    <a:pt x="543" y="795"/>
                    <a:pt x="543" y="795"/>
                    <a:pt x="543" y="795"/>
                  </a:cubicBezTo>
                  <a:cubicBezTo>
                    <a:pt x="543" y="795"/>
                    <a:pt x="544" y="794"/>
                    <a:pt x="544" y="794"/>
                  </a:cubicBezTo>
                  <a:cubicBezTo>
                    <a:pt x="545" y="794"/>
                    <a:pt x="546" y="794"/>
                    <a:pt x="546" y="794"/>
                  </a:cubicBezTo>
                  <a:cubicBezTo>
                    <a:pt x="547" y="794"/>
                    <a:pt x="547" y="793"/>
                    <a:pt x="547" y="793"/>
                  </a:cubicBezTo>
                  <a:cubicBezTo>
                    <a:pt x="551" y="795"/>
                    <a:pt x="554" y="797"/>
                    <a:pt x="557" y="798"/>
                  </a:cubicBezTo>
                  <a:cubicBezTo>
                    <a:pt x="559" y="799"/>
                    <a:pt x="560" y="800"/>
                    <a:pt x="561" y="800"/>
                  </a:cubicBezTo>
                  <a:cubicBezTo>
                    <a:pt x="560" y="800"/>
                    <a:pt x="558" y="800"/>
                    <a:pt x="556" y="800"/>
                  </a:cubicBezTo>
                  <a:cubicBezTo>
                    <a:pt x="562" y="805"/>
                    <a:pt x="567" y="813"/>
                    <a:pt x="574" y="814"/>
                  </a:cubicBezTo>
                  <a:cubicBezTo>
                    <a:pt x="577" y="814"/>
                    <a:pt x="581" y="813"/>
                    <a:pt x="585" y="811"/>
                  </a:cubicBezTo>
                  <a:cubicBezTo>
                    <a:pt x="592" y="815"/>
                    <a:pt x="598" y="818"/>
                    <a:pt x="604" y="820"/>
                  </a:cubicBezTo>
                  <a:cubicBezTo>
                    <a:pt x="605" y="821"/>
                    <a:pt x="606" y="821"/>
                    <a:pt x="606" y="821"/>
                  </a:cubicBezTo>
                  <a:cubicBezTo>
                    <a:pt x="606" y="823"/>
                    <a:pt x="606" y="825"/>
                    <a:pt x="606" y="827"/>
                  </a:cubicBezTo>
                  <a:cubicBezTo>
                    <a:pt x="587" y="828"/>
                    <a:pt x="564" y="826"/>
                    <a:pt x="553" y="818"/>
                  </a:cubicBezTo>
                  <a:close/>
                  <a:moveTo>
                    <a:pt x="682" y="830"/>
                  </a:moveTo>
                  <a:cubicBezTo>
                    <a:pt x="661" y="829"/>
                    <a:pt x="646" y="822"/>
                    <a:pt x="625" y="825"/>
                  </a:cubicBezTo>
                  <a:cubicBezTo>
                    <a:pt x="625" y="825"/>
                    <a:pt x="625" y="825"/>
                    <a:pt x="625" y="825"/>
                  </a:cubicBezTo>
                  <a:cubicBezTo>
                    <a:pt x="624" y="824"/>
                    <a:pt x="622" y="824"/>
                    <a:pt x="621" y="823"/>
                  </a:cubicBezTo>
                  <a:cubicBezTo>
                    <a:pt x="622" y="818"/>
                    <a:pt x="622" y="813"/>
                    <a:pt x="617" y="808"/>
                  </a:cubicBezTo>
                  <a:cubicBezTo>
                    <a:pt x="617" y="807"/>
                    <a:pt x="617" y="807"/>
                    <a:pt x="617" y="807"/>
                  </a:cubicBezTo>
                  <a:cubicBezTo>
                    <a:pt x="618" y="805"/>
                    <a:pt x="618" y="804"/>
                    <a:pt x="618" y="802"/>
                  </a:cubicBezTo>
                  <a:cubicBezTo>
                    <a:pt x="619" y="802"/>
                    <a:pt x="619" y="801"/>
                    <a:pt x="619" y="800"/>
                  </a:cubicBezTo>
                  <a:cubicBezTo>
                    <a:pt x="619" y="800"/>
                    <a:pt x="619" y="799"/>
                    <a:pt x="620" y="799"/>
                  </a:cubicBezTo>
                  <a:cubicBezTo>
                    <a:pt x="620" y="797"/>
                    <a:pt x="621" y="796"/>
                    <a:pt x="621" y="794"/>
                  </a:cubicBezTo>
                  <a:cubicBezTo>
                    <a:pt x="622" y="793"/>
                    <a:pt x="624" y="792"/>
                    <a:pt x="625" y="790"/>
                  </a:cubicBezTo>
                  <a:cubicBezTo>
                    <a:pt x="628" y="786"/>
                    <a:pt x="630" y="783"/>
                    <a:pt x="633" y="779"/>
                  </a:cubicBezTo>
                  <a:cubicBezTo>
                    <a:pt x="634" y="777"/>
                    <a:pt x="636" y="776"/>
                    <a:pt x="637" y="774"/>
                  </a:cubicBezTo>
                  <a:cubicBezTo>
                    <a:pt x="638" y="772"/>
                    <a:pt x="639" y="771"/>
                    <a:pt x="640" y="770"/>
                  </a:cubicBezTo>
                  <a:cubicBezTo>
                    <a:pt x="641" y="769"/>
                    <a:pt x="641" y="769"/>
                    <a:pt x="641" y="769"/>
                  </a:cubicBezTo>
                  <a:cubicBezTo>
                    <a:pt x="641" y="768"/>
                    <a:pt x="642" y="768"/>
                    <a:pt x="642" y="768"/>
                  </a:cubicBezTo>
                  <a:cubicBezTo>
                    <a:pt x="642" y="767"/>
                    <a:pt x="643" y="767"/>
                    <a:pt x="643" y="766"/>
                  </a:cubicBezTo>
                  <a:cubicBezTo>
                    <a:pt x="644" y="765"/>
                    <a:pt x="644" y="765"/>
                    <a:pt x="644" y="764"/>
                  </a:cubicBezTo>
                  <a:cubicBezTo>
                    <a:pt x="645" y="764"/>
                    <a:pt x="645" y="764"/>
                    <a:pt x="645" y="763"/>
                  </a:cubicBezTo>
                  <a:cubicBezTo>
                    <a:pt x="648" y="764"/>
                    <a:pt x="652" y="764"/>
                    <a:pt x="655" y="765"/>
                  </a:cubicBezTo>
                  <a:cubicBezTo>
                    <a:pt x="659" y="765"/>
                    <a:pt x="664" y="765"/>
                    <a:pt x="668" y="766"/>
                  </a:cubicBezTo>
                  <a:cubicBezTo>
                    <a:pt x="669" y="766"/>
                    <a:pt x="670" y="766"/>
                    <a:pt x="671" y="766"/>
                  </a:cubicBezTo>
                  <a:cubicBezTo>
                    <a:pt x="672" y="767"/>
                    <a:pt x="673" y="767"/>
                    <a:pt x="674" y="767"/>
                  </a:cubicBezTo>
                  <a:cubicBezTo>
                    <a:pt x="676" y="768"/>
                    <a:pt x="678" y="768"/>
                    <a:pt x="679" y="769"/>
                  </a:cubicBezTo>
                  <a:cubicBezTo>
                    <a:pt x="687" y="772"/>
                    <a:pt x="693" y="777"/>
                    <a:pt x="700" y="782"/>
                  </a:cubicBezTo>
                  <a:cubicBezTo>
                    <a:pt x="704" y="785"/>
                    <a:pt x="707" y="787"/>
                    <a:pt x="711" y="790"/>
                  </a:cubicBezTo>
                  <a:cubicBezTo>
                    <a:pt x="710" y="790"/>
                    <a:pt x="710" y="789"/>
                    <a:pt x="709" y="789"/>
                  </a:cubicBezTo>
                  <a:cubicBezTo>
                    <a:pt x="709" y="789"/>
                    <a:pt x="708" y="789"/>
                    <a:pt x="708" y="789"/>
                  </a:cubicBezTo>
                  <a:cubicBezTo>
                    <a:pt x="708" y="789"/>
                    <a:pt x="707" y="789"/>
                    <a:pt x="707" y="790"/>
                  </a:cubicBezTo>
                  <a:cubicBezTo>
                    <a:pt x="707" y="790"/>
                    <a:pt x="707" y="790"/>
                    <a:pt x="706" y="790"/>
                  </a:cubicBezTo>
                  <a:cubicBezTo>
                    <a:pt x="705" y="790"/>
                    <a:pt x="704" y="791"/>
                    <a:pt x="703" y="791"/>
                  </a:cubicBezTo>
                  <a:cubicBezTo>
                    <a:pt x="702" y="792"/>
                    <a:pt x="701" y="792"/>
                    <a:pt x="700" y="793"/>
                  </a:cubicBezTo>
                  <a:cubicBezTo>
                    <a:pt x="699" y="794"/>
                    <a:pt x="698" y="794"/>
                    <a:pt x="696" y="795"/>
                  </a:cubicBezTo>
                  <a:cubicBezTo>
                    <a:pt x="695" y="796"/>
                    <a:pt x="694" y="797"/>
                    <a:pt x="693" y="798"/>
                  </a:cubicBezTo>
                  <a:cubicBezTo>
                    <a:pt x="692" y="799"/>
                    <a:pt x="690" y="800"/>
                    <a:pt x="689" y="801"/>
                  </a:cubicBezTo>
                  <a:cubicBezTo>
                    <a:pt x="672" y="792"/>
                    <a:pt x="665" y="815"/>
                    <a:pt x="650" y="803"/>
                  </a:cubicBezTo>
                  <a:cubicBezTo>
                    <a:pt x="653" y="813"/>
                    <a:pt x="659" y="820"/>
                    <a:pt x="670" y="820"/>
                  </a:cubicBezTo>
                  <a:cubicBezTo>
                    <a:pt x="677" y="819"/>
                    <a:pt x="691" y="811"/>
                    <a:pt x="690" y="802"/>
                  </a:cubicBezTo>
                  <a:cubicBezTo>
                    <a:pt x="691" y="801"/>
                    <a:pt x="693" y="800"/>
                    <a:pt x="694" y="799"/>
                  </a:cubicBezTo>
                  <a:cubicBezTo>
                    <a:pt x="695" y="798"/>
                    <a:pt x="696" y="798"/>
                    <a:pt x="697" y="797"/>
                  </a:cubicBezTo>
                  <a:cubicBezTo>
                    <a:pt x="699" y="796"/>
                    <a:pt x="700" y="795"/>
                    <a:pt x="701" y="795"/>
                  </a:cubicBezTo>
                  <a:cubicBezTo>
                    <a:pt x="702" y="794"/>
                    <a:pt x="703" y="793"/>
                    <a:pt x="704" y="793"/>
                  </a:cubicBezTo>
                  <a:cubicBezTo>
                    <a:pt x="705" y="792"/>
                    <a:pt x="706" y="792"/>
                    <a:pt x="707" y="792"/>
                  </a:cubicBezTo>
                  <a:cubicBezTo>
                    <a:pt x="707" y="792"/>
                    <a:pt x="707" y="792"/>
                    <a:pt x="707" y="792"/>
                  </a:cubicBezTo>
                  <a:cubicBezTo>
                    <a:pt x="708" y="792"/>
                    <a:pt x="708" y="792"/>
                    <a:pt x="708" y="791"/>
                  </a:cubicBezTo>
                  <a:cubicBezTo>
                    <a:pt x="709" y="791"/>
                    <a:pt x="709" y="791"/>
                    <a:pt x="709" y="791"/>
                  </a:cubicBezTo>
                  <a:cubicBezTo>
                    <a:pt x="710" y="791"/>
                    <a:pt x="711" y="791"/>
                    <a:pt x="711" y="791"/>
                  </a:cubicBezTo>
                  <a:cubicBezTo>
                    <a:pt x="712" y="791"/>
                    <a:pt x="712" y="791"/>
                    <a:pt x="712" y="791"/>
                  </a:cubicBezTo>
                  <a:cubicBezTo>
                    <a:pt x="715" y="792"/>
                    <a:pt x="717" y="794"/>
                    <a:pt x="719" y="796"/>
                  </a:cubicBezTo>
                  <a:cubicBezTo>
                    <a:pt x="732" y="805"/>
                    <a:pt x="744" y="813"/>
                    <a:pt x="754" y="821"/>
                  </a:cubicBezTo>
                  <a:cubicBezTo>
                    <a:pt x="755" y="822"/>
                    <a:pt x="756" y="822"/>
                    <a:pt x="758" y="823"/>
                  </a:cubicBezTo>
                  <a:cubicBezTo>
                    <a:pt x="759" y="824"/>
                    <a:pt x="760" y="825"/>
                    <a:pt x="761" y="826"/>
                  </a:cubicBezTo>
                  <a:cubicBezTo>
                    <a:pt x="762" y="826"/>
                    <a:pt x="762" y="826"/>
                    <a:pt x="763" y="827"/>
                  </a:cubicBezTo>
                  <a:cubicBezTo>
                    <a:pt x="759" y="827"/>
                    <a:pt x="755" y="828"/>
                    <a:pt x="751" y="828"/>
                  </a:cubicBezTo>
                  <a:cubicBezTo>
                    <a:pt x="725" y="833"/>
                    <a:pt x="712" y="831"/>
                    <a:pt x="682" y="830"/>
                  </a:cubicBezTo>
                  <a:close/>
                  <a:moveTo>
                    <a:pt x="1010" y="914"/>
                  </a:moveTo>
                  <a:cubicBezTo>
                    <a:pt x="1010" y="914"/>
                    <a:pt x="1010" y="914"/>
                    <a:pt x="1010" y="913"/>
                  </a:cubicBezTo>
                  <a:cubicBezTo>
                    <a:pt x="1010" y="913"/>
                    <a:pt x="1010" y="913"/>
                    <a:pt x="1010" y="913"/>
                  </a:cubicBezTo>
                  <a:cubicBezTo>
                    <a:pt x="1011" y="912"/>
                    <a:pt x="1011" y="912"/>
                    <a:pt x="1012" y="911"/>
                  </a:cubicBezTo>
                  <a:cubicBezTo>
                    <a:pt x="1014" y="911"/>
                    <a:pt x="1017" y="911"/>
                    <a:pt x="1020" y="911"/>
                  </a:cubicBezTo>
                  <a:cubicBezTo>
                    <a:pt x="1022" y="911"/>
                    <a:pt x="1025" y="911"/>
                    <a:pt x="1027" y="911"/>
                  </a:cubicBezTo>
                  <a:cubicBezTo>
                    <a:pt x="1029" y="911"/>
                    <a:pt x="1032" y="911"/>
                    <a:pt x="1034" y="911"/>
                  </a:cubicBezTo>
                  <a:cubicBezTo>
                    <a:pt x="1035" y="911"/>
                    <a:pt x="1036" y="911"/>
                    <a:pt x="1037" y="911"/>
                  </a:cubicBezTo>
                  <a:cubicBezTo>
                    <a:pt x="1037" y="911"/>
                    <a:pt x="1038" y="911"/>
                    <a:pt x="1039" y="911"/>
                  </a:cubicBezTo>
                  <a:cubicBezTo>
                    <a:pt x="1041" y="911"/>
                    <a:pt x="1042" y="911"/>
                    <a:pt x="1043" y="911"/>
                  </a:cubicBezTo>
                  <a:cubicBezTo>
                    <a:pt x="1044" y="911"/>
                    <a:pt x="1045" y="911"/>
                    <a:pt x="1045" y="911"/>
                  </a:cubicBezTo>
                  <a:cubicBezTo>
                    <a:pt x="1047" y="912"/>
                    <a:pt x="1048" y="913"/>
                    <a:pt x="1050" y="914"/>
                  </a:cubicBezTo>
                  <a:cubicBezTo>
                    <a:pt x="1052" y="916"/>
                    <a:pt x="1054" y="917"/>
                    <a:pt x="1056" y="919"/>
                  </a:cubicBezTo>
                  <a:cubicBezTo>
                    <a:pt x="1056" y="919"/>
                    <a:pt x="1057" y="919"/>
                    <a:pt x="1057" y="919"/>
                  </a:cubicBezTo>
                  <a:cubicBezTo>
                    <a:pt x="1040" y="920"/>
                    <a:pt x="1024" y="918"/>
                    <a:pt x="1010" y="914"/>
                  </a:cubicBezTo>
                  <a:close/>
                  <a:moveTo>
                    <a:pt x="1096" y="922"/>
                  </a:moveTo>
                  <a:cubicBezTo>
                    <a:pt x="1085" y="894"/>
                    <a:pt x="1115" y="868"/>
                    <a:pt x="1109" y="840"/>
                  </a:cubicBezTo>
                  <a:cubicBezTo>
                    <a:pt x="1108" y="836"/>
                    <a:pt x="1105" y="831"/>
                    <a:pt x="1102" y="825"/>
                  </a:cubicBezTo>
                  <a:cubicBezTo>
                    <a:pt x="1102" y="824"/>
                    <a:pt x="1101" y="823"/>
                    <a:pt x="1101" y="821"/>
                  </a:cubicBezTo>
                  <a:cubicBezTo>
                    <a:pt x="1099" y="821"/>
                    <a:pt x="1099" y="821"/>
                    <a:pt x="1099" y="821"/>
                  </a:cubicBezTo>
                  <a:cubicBezTo>
                    <a:pt x="1099" y="821"/>
                    <a:pt x="1099" y="821"/>
                    <a:pt x="1099" y="821"/>
                  </a:cubicBezTo>
                  <a:cubicBezTo>
                    <a:pt x="1100" y="821"/>
                    <a:pt x="1101" y="820"/>
                    <a:pt x="1102" y="819"/>
                  </a:cubicBezTo>
                  <a:cubicBezTo>
                    <a:pt x="1101" y="819"/>
                    <a:pt x="1101" y="819"/>
                    <a:pt x="1101" y="818"/>
                  </a:cubicBezTo>
                  <a:cubicBezTo>
                    <a:pt x="1101" y="818"/>
                    <a:pt x="1101" y="818"/>
                    <a:pt x="1101" y="818"/>
                  </a:cubicBezTo>
                  <a:cubicBezTo>
                    <a:pt x="1103" y="817"/>
                    <a:pt x="1104" y="817"/>
                    <a:pt x="1106" y="816"/>
                  </a:cubicBezTo>
                  <a:cubicBezTo>
                    <a:pt x="1108" y="815"/>
                    <a:pt x="1110" y="815"/>
                    <a:pt x="1111" y="814"/>
                  </a:cubicBezTo>
                  <a:cubicBezTo>
                    <a:pt x="1112" y="814"/>
                    <a:pt x="1113" y="814"/>
                    <a:pt x="1114" y="814"/>
                  </a:cubicBezTo>
                  <a:cubicBezTo>
                    <a:pt x="1114" y="814"/>
                    <a:pt x="1115" y="814"/>
                    <a:pt x="1115" y="814"/>
                  </a:cubicBezTo>
                  <a:cubicBezTo>
                    <a:pt x="1116" y="814"/>
                    <a:pt x="1116" y="813"/>
                    <a:pt x="1116" y="813"/>
                  </a:cubicBezTo>
                  <a:cubicBezTo>
                    <a:pt x="1117" y="813"/>
                    <a:pt x="1118" y="813"/>
                    <a:pt x="1119" y="813"/>
                  </a:cubicBezTo>
                  <a:cubicBezTo>
                    <a:pt x="1119" y="813"/>
                    <a:pt x="1120" y="813"/>
                    <a:pt x="1121" y="813"/>
                  </a:cubicBezTo>
                  <a:cubicBezTo>
                    <a:pt x="1121" y="813"/>
                    <a:pt x="1122" y="813"/>
                    <a:pt x="1122" y="813"/>
                  </a:cubicBezTo>
                  <a:cubicBezTo>
                    <a:pt x="1122" y="813"/>
                    <a:pt x="1123" y="813"/>
                    <a:pt x="1123" y="813"/>
                  </a:cubicBezTo>
                  <a:cubicBezTo>
                    <a:pt x="1123" y="813"/>
                    <a:pt x="1124" y="813"/>
                    <a:pt x="1125" y="813"/>
                  </a:cubicBezTo>
                  <a:cubicBezTo>
                    <a:pt x="1125" y="813"/>
                    <a:pt x="1126" y="812"/>
                    <a:pt x="1126" y="812"/>
                  </a:cubicBezTo>
                  <a:cubicBezTo>
                    <a:pt x="1127" y="813"/>
                    <a:pt x="1127" y="813"/>
                    <a:pt x="1127" y="813"/>
                  </a:cubicBezTo>
                  <a:cubicBezTo>
                    <a:pt x="1128" y="813"/>
                    <a:pt x="1128" y="813"/>
                    <a:pt x="1128" y="813"/>
                  </a:cubicBezTo>
                  <a:cubicBezTo>
                    <a:pt x="1128" y="813"/>
                    <a:pt x="1128" y="813"/>
                    <a:pt x="1128" y="813"/>
                  </a:cubicBezTo>
                  <a:cubicBezTo>
                    <a:pt x="1128" y="814"/>
                    <a:pt x="1128" y="814"/>
                    <a:pt x="1128" y="814"/>
                  </a:cubicBezTo>
                  <a:cubicBezTo>
                    <a:pt x="1128" y="814"/>
                    <a:pt x="1128" y="814"/>
                    <a:pt x="1128" y="814"/>
                  </a:cubicBezTo>
                  <a:cubicBezTo>
                    <a:pt x="1129" y="814"/>
                    <a:pt x="1129" y="814"/>
                    <a:pt x="1129" y="814"/>
                  </a:cubicBezTo>
                  <a:cubicBezTo>
                    <a:pt x="1131" y="815"/>
                    <a:pt x="1131" y="815"/>
                    <a:pt x="1131" y="815"/>
                  </a:cubicBezTo>
                  <a:cubicBezTo>
                    <a:pt x="1132" y="815"/>
                    <a:pt x="1132" y="815"/>
                    <a:pt x="1132" y="815"/>
                  </a:cubicBezTo>
                  <a:cubicBezTo>
                    <a:pt x="1153" y="842"/>
                    <a:pt x="1195" y="839"/>
                    <a:pt x="1209" y="869"/>
                  </a:cubicBezTo>
                  <a:cubicBezTo>
                    <a:pt x="1209" y="874"/>
                    <a:pt x="1210" y="878"/>
                    <a:pt x="1210" y="883"/>
                  </a:cubicBezTo>
                  <a:cubicBezTo>
                    <a:pt x="1209" y="881"/>
                    <a:pt x="1207" y="879"/>
                    <a:pt x="1206" y="876"/>
                  </a:cubicBezTo>
                  <a:cubicBezTo>
                    <a:pt x="1200" y="890"/>
                    <a:pt x="1198" y="903"/>
                    <a:pt x="1211" y="908"/>
                  </a:cubicBezTo>
                  <a:cubicBezTo>
                    <a:pt x="1206" y="937"/>
                    <a:pt x="1191" y="970"/>
                    <a:pt x="1175" y="974"/>
                  </a:cubicBezTo>
                  <a:cubicBezTo>
                    <a:pt x="1157" y="980"/>
                    <a:pt x="1103" y="940"/>
                    <a:pt x="1096" y="922"/>
                  </a:cubicBezTo>
                  <a:close/>
                  <a:moveTo>
                    <a:pt x="1256" y="1251"/>
                  </a:moveTo>
                  <a:cubicBezTo>
                    <a:pt x="1241" y="1259"/>
                    <a:pt x="1234" y="1270"/>
                    <a:pt x="1222" y="1280"/>
                  </a:cubicBezTo>
                  <a:cubicBezTo>
                    <a:pt x="1196" y="1302"/>
                    <a:pt x="1186" y="1279"/>
                    <a:pt x="1162" y="1290"/>
                  </a:cubicBezTo>
                  <a:cubicBezTo>
                    <a:pt x="1163" y="1290"/>
                    <a:pt x="1163" y="1291"/>
                    <a:pt x="1163" y="1292"/>
                  </a:cubicBezTo>
                  <a:cubicBezTo>
                    <a:pt x="1166" y="1296"/>
                    <a:pt x="1162" y="1295"/>
                    <a:pt x="1158" y="1292"/>
                  </a:cubicBezTo>
                  <a:cubicBezTo>
                    <a:pt x="1160" y="1291"/>
                    <a:pt x="1161" y="1290"/>
                    <a:pt x="1162" y="1290"/>
                  </a:cubicBezTo>
                  <a:cubicBezTo>
                    <a:pt x="1151" y="1260"/>
                    <a:pt x="1192" y="1230"/>
                    <a:pt x="1200" y="1203"/>
                  </a:cubicBezTo>
                  <a:cubicBezTo>
                    <a:pt x="1208" y="1179"/>
                    <a:pt x="1200" y="1186"/>
                    <a:pt x="1220" y="1172"/>
                  </a:cubicBezTo>
                  <a:cubicBezTo>
                    <a:pt x="1234" y="1162"/>
                    <a:pt x="1248" y="1157"/>
                    <a:pt x="1257" y="1144"/>
                  </a:cubicBezTo>
                  <a:cubicBezTo>
                    <a:pt x="1255" y="1142"/>
                    <a:pt x="1253" y="1141"/>
                    <a:pt x="1251" y="1140"/>
                  </a:cubicBezTo>
                  <a:cubicBezTo>
                    <a:pt x="1251" y="1140"/>
                    <a:pt x="1252" y="1140"/>
                    <a:pt x="1252" y="1139"/>
                  </a:cubicBezTo>
                  <a:cubicBezTo>
                    <a:pt x="1258" y="1136"/>
                    <a:pt x="1265" y="1133"/>
                    <a:pt x="1272" y="1130"/>
                  </a:cubicBezTo>
                  <a:cubicBezTo>
                    <a:pt x="1273" y="1130"/>
                    <a:pt x="1274" y="1129"/>
                    <a:pt x="1274" y="1129"/>
                  </a:cubicBezTo>
                  <a:cubicBezTo>
                    <a:pt x="1275" y="1129"/>
                    <a:pt x="1276" y="1128"/>
                    <a:pt x="1277" y="1128"/>
                  </a:cubicBezTo>
                  <a:cubicBezTo>
                    <a:pt x="1279" y="1128"/>
                    <a:pt x="1279" y="1128"/>
                    <a:pt x="1279" y="1128"/>
                  </a:cubicBezTo>
                  <a:cubicBezTo>
                    <a:pt x="1279" y="1127"/>
                    <a:pt x="1279" y="1127"/>
                    <a:pt x="1279" y="1127"/>
                  </a:cubicBezTo>
                  <a:cubicBezTo>
                    <a:pt x="1279" y="1127"/>
                    <a:pt x="1279" y="1127"/>
                    <a:pt x="1279" y="1127"/>
                  </a:cubicBezTo>
                  <a:cubicBezTo>
                    <a:pt x="1280" y="1127"/>
                    <a:pt x="1280" y="1127"/>
                    <a:pt x="1280" y="1127"/>
                  </a:cubicBezTo>
                  <a:cubicBezTo>
                    <a:pt x="1280" y="1127"/>
                    <a:pt x="1281" y="1127"/>
                    <a:pt x="1281" y="1127"/>
                  </a:cubicBezTo>
                  <a:cubicBezTo>
                    <a:pt x="1283" y="1126"/>
                    <a:pt x="1283" y="1126"/>
                    <a:pt x="1283" y="1126"/>
                  </a:cubicBezTo>
                  <a:cubicBezTo>
                    <a:pt x="1286" y="1126"/>
                    <a:pt x="1290" y="1126"/>
                    <a:pt x="1294" y="1126"/>
                  </a:cubicBezTo>
                  <a:cubicBezTo>
                    <a:pt x="1298" y="1126"/>
                    <a:pt x="1302" y="1127"/>
                    <a:pt x="1306" y="1127"/>
                  </a:cubicBezTo>
                  <a:cubicBezTo>
                    <a:pt x="1308" y="1127"/>
                    <a:pt x="1310" y="1128"/>
                    <a:pt x="1313" y="1128"/>
                  </a:cubicBezTo>
                  <a:cubicBezTo>
                    <a:pt x="1313" y="1128"/>
                    <a:pt x="1313" y="1128"/>
                    <a:pt x="1313" y="1128"/>
                  </a:cubicBezTo>
                  <a:cubicBezTo>
                    <a:pt x="1313" y="1129"/>
                    <a:pt x="1314" y="1129"/>
                    <a:pt x="1314" y="1129"/>
                  </a:cubicBezTo>
                  <a:cubicBezTo>
                    <a:pt x="1314" y="1130"/>
                    <a:pt x="1314" y="1130"/>
                    <a:pt x="1314" y="1130"/>
                  </a:cubicBezTo>
                  <a:cubicBezTo>
                    <a:pt x="1314" y="1130"/>
                    <a:pt x="1314" y="1130"/>
                    <a:pt x="1314" y="1130"/>
                  </a:cubicBezTo>
                  <a:cubicBezTo>
                    <a:pt x="1315" y="1131"/>
                    <a:pt x="1315" y="1131"/>
                    <a:pt x="1315" y="1131"/>
                  </a:cubicBezTo>
                  <a:cubicBezTo>
                    <a:pt x="1315" y="1131"/>
                    <a:pt x="1316" y="1132"/>
                    <a:pt x="1316" y="1132"/>
                  </a:cubicBezTo>
                  <a:cubicBezTo>
                    <a:pt x="1317" y="1133"/>
                    <a:pt x="1317" y="1133"/>
                    <a:pt x="1318" y="1134"/>
                  </a:cubicBezTo>
                  <a:cubicBezTo>
                    <a:pt x="1318" y="1134"/>
                    <a:pt x="1318" y="1135"/>
                    <a:pt x="1319" y="1136"/>
                  </a:cubicBezTo>
                  <a:cubicBezTo>
                    <a:pt x="1319" y="1136"/>
                    <a:pt x="1320" y="1137"/>
                    <a:pt x="1320" y="1138"/>
                  </a:cubicBezTo>
                  <a:cubicBezTo>
                    <a:pt x="1321" y="1138"/>
                    <a:pt x="1321" y="1139"/>
                    <a:pt x="1321" y="1140"/>
                  </a:cubicBezTo>
                  <a:cubicBezTo>
                    <a:pt x="1321" y="1140"/>
                    <a:pt x="1322" y="1140"/>
                    <a:pt x="1322" y="1140"/>
                  </a:cubicBezTo>
                  <a:cubicBezTo>
                    <a:pt x="1313" y="1154"/>
                    <a:pt x="1320" y="1159"/>
                    <a:pt x="1336" y="1159"/>
                  </a:cubicBezTo>
                  <a:cubicBezTo>
                    <a:pt x="1335" y="1150"/>
                    <a:pt x="1337" y="1138"/>
                    <a:pt x="1324" y="1139"/>
                  </a:cubicBezTo>
                  <a:cubicBezTo>
                    <a:pt x="1323" y="1138"/>
                    <a:pt x="1323" y="1138"/>
                    <a:pt x="1323" y="1138"/>
                  </a:cubicBezTo>
                  <a:cubicBezTo>
                    <a:pt x="1323" y="1138"/>
                    <a:pt x="1323" y="1138"/>
                    <a:pt x="1323" y="1138"/>
                  </a:cubicBezTo>
                  <a:cubicBezTo>
                    <a:pt x="1323" y="1137"/>
                    <a:pt x="1322" y="1137"/>
                    <a:pt x="1322" y="1136"/>
                  </a:cubicBezTo>
                  <a:cubicBezTo>
                    <a:pt x="1322" y="1136"/>
                    <a:pt x="1321" y="1135"/>
                    <a:pt x="1321" y="1134"/>
                  </a:cubicBezTo>
                  <a:cubicBezTo>
                    <a:pt x="1320" y="1134"/>
                    <a:pt x="1320" y="1133"/>
                    <a:pt x="1319" y="1132"/>
                  </a:cubicBezTo>
                  <a:cubicBezTo>
                    <a:pt x="1319" y="1132"/>
                    <a:pt x="1318" y="1131"/>
                    <a:pt x="1318" y="1131"/>
                  </a:cubicBezTo>
                  <a:cubicBezTo>
                    <a:pt x="1317" y="1130"/>
                    <a:pt x="1317" y="1130"/>
                    <a:pt x="1316" y="1129"/>
                  </a:cubicBezTo>
                  <a:cubicBezTo>
                    <a:pt x="1316" y="1129"/>
                    <a:pt x="1316" y="1129"/>
                    <a:pt x="1316" y="1129"/>
                  </a:cubicBezTo>
                  <a:cubicBezTo>
                    <a:pt x="1316" y="1129"/>
                    <a:pt x="1316" y="1129"/>
                    <a:pt x="1316" y="1129"/>
                  </a:cubicBezTo>
                  <a:cubicBezTo>
                    <a:pt x="1316" y="1129"/>
                    <a:pt x="1315" y="1128"/>
                    <a:pt x="1315" y="1128"/>
                  </a:cubicBezTo>
                  <a:cubicBezTo>
                    <a:pt x="1315" y="1128"/>
                    <a:pt x="1314" y="1128"/>
                    <a:pt x="1314" y="1128"/>
                  </a:cubicBezTo>
                  <a:cubicBezTo>
                    <a:pt x="1314" y="1128"/>
                    <a:pt x="1313" y="1128"/>
                    <a:pt x="1313" y="1128"/>
                  </a:cubicBezTo>
                  <a:cubicBezTo>
                    <a:pt x="1315" y="1128"/>
                    <a:pt x="1317" y="1127"/>
                    <a:pt x="1319" y="1127"/>
                  </a:cubicBezTo>
                  <a:cubicBezTo>
                    <a:pt x="1320" y="1127"/>
                    <a:pt x="1321" y="1127"/>
                    <a:pt x="1322" y="1126"/>
                  </a:cubicBezTo>
                  <a:cubicBezTo>
                    <a:pt x="1322" y="1126"/>
                    <a:pt x="1322" y="1126"/>
                    <a:pt x="1322" y="1126"/>
                  </a:cubicBezTo>
                  <a:cubicBezTo>
                    <a:pt x="1323" y="1126"/>
                    <a:pt x="1323" y="1126"/>
                    <a:pt x="1323" y="1126"/>
                  </a:cubicBezTo>
                  <a:cubicBezTo>
                    <a:pt x="1323" y="1126"/>
                    <a:pt x="1323" y="1126"/>
                    <a:pt x="1323" y="1126"/>
                  </a:cubicBezTo>
                  <a:cubicBezTo>
                    <a:pt x="1324" y="1126"/>
                    <a:pt x="1324" y="1126"/>
                    <a:pt x="1325" y="1126"/>
                  </a:cubicBezTo>
                  <a:cubicBezTo>
                    <a:pt x="1327" y="1125"/>
                    <a:pt x="1329" y="1124"/>
                    <a:pt x="1331" y="1123"/>
                  </a:cubicBezTo>
                  <a:cubicBezTo>
                    <a:pt x="1332" y="1122"/>
                    <a:pt x="1333" y="1122"/>
                    <a:pt x="1334" y="1121"/>
                  </a:cubicBezTo>
                  <a:cubicBezTo>
                    <a:pt x="1334" y="1121"/>
                    <a:pt x="1334" y="1122"/>
                    <a:pt x="1335" y="1122"/>
                  </a:cubicBezTo>
                  <a:cubicBezTo>
                    <a:pt x="1335" y="1122"/>
                    <a:pt x="1335" y="1122"/>
                    <a:pt x="1336" y="1122"/>
                  </a:cubicBezTo>
                  <a:cubicBezTo>
                    <a:pt x="1336" y="1122"/>
                    <a:pt x="1336" y="1123"/>
                    <a:pt x="1337" y="1123"/>
                  </a:cubicBezTo>
                  <a:cubicBezTo>
                    <a:pt x="1337" y="1123"/>
                    <a:pt x="1337" y="1123"/>
                    <a:pt x="1337" y="1123"/>
                  </a:cubicBezTo>
                  <a:cubicBezTo>
                    <a:pt x="1338" y="1123"/>
                    <a:pt x="1338" y="1123"/>
                    <a:pt x="1339" y="1123"/>
                  </a:cubicBezTo>
                  <a:cubicBezTo>
                    <a:pt x="1339" y="1124"/>
                    <a:pt x="1340" y="1124"/>
                    <a:pt x="1341" y="1124"/>
                  </a:cubicBezTo>
                  <a:cubicBezTo>
                    <a:pt x="1341" y="1124"/>
                    <a:pt x="1341" y="1124"/>
                    <a:pt x="1341" y="1124"/>
                  </a:cubicBezTo>
                  <a:cubicBezTo>
                    <a:pt x="1342" y="1124"/>
                    <a:pt x="1342" y="1125"/>
                    <a:pt x="1342" y="1125"/>
                  </a:cubicBezTo>
                  <a:cubicBezTo>
                    <a:pt x="1343" y="1125"/>
                    <a:pt x="1344" y="1125"/>
                    <a:pt x="1344" y="1125"/>
                  </a:cubicBezTo>
                  <a:cubicBezTo>
                    <a:pt x="1345" y="1126"/>
                    <a:pt x="1347" y="1127"/>
                    <a:pt x="1348" y="1127"/>
                  </a:cubicBezTo>
                  <a:cubicBezTo>
                    <a:pt x="1349" y="1128"/>
                    <a:pt x="1350" y="1129"/>
                    <a:pt x="1351" y="1130"/>
                  </a:cubicBezTo>
                  <a:cubicBezTo>
                    <a:pt x="1352" y="1131"/>
                    <a:pt x="1354" y="1132"/>
                    <a:pt x="1355" y="1133"/>
                  </a:cubicBezTo>
                  <a:cubicBezTo>
                    <a:pt x="1355" y="1133"/>
                    <a:pt x="1356" y="1134"/>
                    <a:pt x="1357" y="1135"/>
                  </a:cubicBezTo>
                  <a:cubicBezTo>
                    <a:pt x="1355" y="1141"/>
                    <a:pt x="1354" y="1149"/>
                    <a:pt x="1358" y="1154"/>
                  </a:cubicBezTo>
                  <a:cubicBezTo>
                    <a:pt x="1362" y="1160"/>
                    <a:pt x="1371" y="1158"/>
                    <a:pt x="1379" y="1159"/>
                  </a:cubicBezTo>
                  <a:cubicBezTo>
                    <a:pt x="1374" y="1168"/>
                    <a:pt x="1368" y="1176"/>
                    <a:pt x="1360" y="1184"/>
                  </a:cubicBezTo>
                  <a:cubicBezTo>
                    <a:pt x="1344" y="1199"/>
                    <a:pt x="1342" y="1211"/>
                    <a:pt x="1324" y="1223"/>
                  </a:cubicBezTo>
                  <a:cubicBezTo>
                    <a:pt x="1302" y="1237"/>
                    <a:pt x="1278" y="1239"/>
                    <a:pt x="1256" y="1251"/>
                  </a:cubicBezTo>
                  <a:close/>
                  <a:moveTo>
                    <a:pt x="1464" y="1195"/>
                  </a:moveTo>
                  <a:cubicBezTo>
                    <a:pt x="1461" y="1198"/>
                    <a:pt x="1459" y="1200"/>
                    <a:pt x="1458" y="1203"/>
                  </a:cubicBezTo>
                  <a:cubicBezTo>
                    <a:pt x="1456" y="1205"/>
                    <a:pt x="1454" y="1208"/>
                    <a:pt x="1452" y="1210"/>
                  </a:cubicBezTo>
                  <a:cubicBezTo>
                    <a:pt x="1451" y="1212"/>
                    <a:pt x="1450" y="1213"/>
                    <a:pt x="1449" y="1214"/>
                  </a:cubicBezTo>
                  <a:cubicBezTo>
                    <a:pt x="1449" y="1215"/>
                    <a:pt x="1448" y="1215"/>
                    <a:pt x="1448" y="1216"/>
                  </a:cubicBezTo>
                  <a:cubicBezTo>
                    <a:pt x="1447" y="1216"/>
                    <a:pt x="1447" y="1217"/>
                    <a:pt x="1446" y="1218"/>
                  </a:cubicBezTo>
                  <a:cubicBezTo>
                    <a:pt x="1444" y="1220"/>
                    <a:pt x="1442" y="1222"/>
                    <a:pt x="1440" y="1224"/>
                  </a:cubicBezTo>
                  <a:cubicBezTo>
                    <a:pt x="1433" y="1224"/>
                    <a:pt x="1425" y="1224"/>
                    <a:pt x="1418" y="1223"/>
                  </a:cubicBezTo>
                  <a:cubicBezTo>
                    <a:pt x="1431" y="1209"/>
                    <a:pt x="1443" y="1182"/>
                    <a:pt x="1458" y="1160"/>
                  </a:cubicBezTo>
                  <a:cubicBezTo>
                    <a:pt x="1459" y="1161"/>
                    <a:pt x="1460" y="1162"/>
                    <a:pt x="1462" y="1164"/>
                  </a:cubicBezTo>
                  <a:cubicBezTo>
                    <a:pt x="1462" y="1164"/>
                    <a:pt x="1462" y="1164"/>
                    <a:pt x="1462" y="1164"/>
                  </a:cubicBezTo>
                  <a:cubicBezTo>
                    <a:pt x="1463" y="1168"/>
                    <a:pt x="1465" y="1172"/>
                    <a:pt x="1466" y="1176"/>
                  </a:cubicBezTo>
                  <a:cubicBezTo>
                    <a:pt x="1467" y="1179"/>
                    <a:pt x="1468" y="1182"/>
                    <a:pt x="1468" y="1185"/>
                  </a:cubicBezTo>
                  <a:cubicBezTo>
                    <a:pt x="1468" y="1186"/>
                    <a:pt x="1468" y="1186"/>
                    <a:pt x="1468" y="1186"/>
                  </a:cubicBezTo>
                  <a:cubicBezTo>
                    <a:pt x="1468" y="1187"/>
                    <a:pt x="1468" y="1187"/>
                    <a:pt x="1468" y="1187"/>
                  </a:cubicBezTo>
                  <a:cubicBezTo>
                    <a:pt x="1468" y="1188"/>
                    <a:pt x="1469" y="1188"/>
                    <a:pt x="1469" y="1188"/>
                  </a:cubicBezTo>
                  <a:cubicBezTo>
                    <a:pt x="1469" y="1188"/>
                    <a:pt x="1469" y="1189"/>
                    <a:pt x="1469" y="1189"/>
                  </a:cubicBezTo>
                  <a:cubicBezTo>
                    <a:pt x="1469" y="1189"/>
                    <a:pt x="1469" y="1190"/>
                    <a:pt x="1469" y="1190"/>
                  </a:cubicBezTo>
                  <a:cubicBezTo>
                    <a:pt x="1467" y="1192"/>
                    <a:pt x="1465" y="1193"/>
                    <a:pt x="1464" y="1195"/>
                  </a:cubicBezTo>
                  <a:close/>
                  <a:moveTo>
                    <a:pt x="1514" y="1153"/>
                  </a:moveTo>
                  <a:cubicBezTo>
                    <a:pt x="1512" y="1154"/>
                    <a:pt x="1512" y="1154"/>
                    <a:pt x="1512" y="1154"/>
                  </a:cubicBezTo>
                  <a:cubicBezTo>
                    <a:pt x="1512" y="1156"/>
                    <a:pt x="1512" y="1158"/>
                    <a:pt x="1511" y="1160"/>
                  </a:cubicBezTo>
                  <a:cubicBezTo>
                    <a:pt x="1511" y="1160"/>
                    <a:pt x="1511" y="1160"/>
                    <a:pt x="1511" y="1160"/>
                  </a:cubicBezTo>
                  <a:cubicBezTo>
                    <a:pt x="1511" y="1161"/>
                    <a:pt x="1510" y="1161"/>
                    <a:pt x="1510" y="1162"/>
                  </a:cubicBezTo>
                  <a:cubicBezTo>
                    <a:pt x="1509" y="1163"/>
                    <a:pt x="1508" y="1164"/>
                    <a:pt x="1507" y="1165"/>
                  </a:cubicBezTo>
                  <a:cubicBezTo>
                    <a:pt x="1506" y="1166"/>
                    <a:pt x="1505" y="1167"/>
                    <a:pt x="1504" y="1168"/>
                  </a:cubicBezTo>
                  <a:cubicBezTo>
                    <a:pt x="1503" y="1169"/>
                    <a:pt x="1502" y="1170"/>
                    <a:pt x="1501" y="1171"/>
                  </a:cubicBezTo>
                  <a:cubicBezTo>
                    <a:pt x="1500" y="1172"/>
                    <a:pt x="1499" y="1172"/>
                    <a:pt x="1498" y="1173"/>
                  </a:cubicBezTo>
                  <a:cubicBezTo>
                    <a:pt x="1498" y="1173"/>
                    <a:pt x="1497" y="1173"/>
                    <a:pt x="1497" y="1174"/>
                  </a:cubicBezTo>
                  <a:cubicBezTo>
                    <a:pt x="1497" y="1174"/>
                    <a:pt x="1497" y="1174"/>
                    <a:pt x="1496" y="1174"/>
                  </a:cubicBezTo>
                  <a:cubicBezTo>
                    <a:pt x="1496" y="1174"/>
                    <a:pt x="1496" y="1175"/>
                    <a:pt x="1496" y="1175"/>
                  </a:cubicBezTo>
                  <a:cubicBezTo>
                    <a:pt x="1495" y="1175"/>
                    <a:pt x="1495" y="1175"/>
                    <a:pt x="1495" y="1175"/>
                  </a:cubicBezTo>
                  <a:cubicBezTo>
                    <a:pt x="1493" y="1176"/>
                    <a:pt x="1492" y="1176"/>
                    <a:pt x="1490" y="1177"/>
                  </a:cubicBezTo>
                  <a:cubicBezTo>
                    <a:pt x="1489" y="1177"/>
                    <a:pt x="1488" y="1178"/>
                    <a:pt x="1487" y="1178"/>
                  </a:cubicBezTo>
                  <a:cubicBezTo>
                    <a:pt x="1487" y="1178"/>
                    <a:pt x="1486" y="1178"/>
                    <a:pt x="1486" y="1179"/>
                  </a:cubicBezTo>
                  <a:cubicBezTo>
                    <a:pt x="1485" y="1179"/>
                    <a:pt x="1485" y="1179"/>
                    <a:pt x="1484" y="1180"/>
                  </a:cubicBezTo>
                  <a:cubicBezTo>
                    <a:pt x="1480" y="1182"/>
                    <a:pt x="1475" y="1185"/>
                    <a:pt x="1471" y="1188"/>
                  </a:cubicBezTo>
                  <a:cubicBezTo>
                    <a:pt x="1471" y="1188"/>
                    <a:pt x="1471" y="1188"/>
                    <a:pt x="1471" y="1188"/>
                  </a:cubicBezTo>
                  <a:cubicBezTo>
                    <a:pt x="1471" y="1188"/>
                    <a:pt x="1471" y="1188"/>
                    <a:pt x="1471" y="1187"/>
                  </a:cubicBezTo>
                  <a:cubicBezTo>
                    <a:pt x="1471" y="1187"/>
                    <a:pt x="1471" y="1186"/>
                    <a:pt x="1471" y="1186"/>
                  </a:cubicBezTo>
                  <a:cubicBezTo>
                    <a:pt x="1471" y="1186"/>
                    <a:pt x="1471" y="1185"/>
                    <a:pt x="1471" y="1185"/>
                  </a:cubicBezTo>
                  <a:cubicBezTo>
                    <a:pt x="1470" y="1182"/>
                    <a:pt x="1469" y="1178"/>
                    <a:pt x="1468" y="1175"/>
                  </a:cubicBezTo>
                  <a:cubicBezTo>
                    <a:pt x="1467" y="1172"/>
                    <a:pt x="1466" y="1168"/>
                    <a:pt x="1465" y="1165"/>
                  </a:cubicBezTo>
                  <a:cubicBezTo>
                    <a:pt x="1466" y="1165"/>
                    <a:pt x="1466" y="1165"/>
                    <a:pt x="1466" y="1166"/>
                  </a:cubicBezTo>
                  <a:cubicBezTo>
                    <a:pt x="1468" y="1163"/>
                    <a:pt x="1468" y="1163"/>
                    <a:pt x="1468" y="1163"/>
                  </a:cubicBezTo>
                  <a:cubicBezTo>
                    <a:pt x="1477" y="1157"/>
                    <a:pt x="1479" y="1146"/>
                    <a:pt x="1476" y="1137"/>
                  </a:cubicBezTo>
                  <a:cubicBezTo>
                    <a:pt x="1483" y="1130"/>
                    <a:pt x="1490" y="1125"/>
                    <a:pt x="1499" y="1123"/>
                  </a:cubicBezTo>
                  <a:cubicBezTo>
                    <a:pt x="1507" y="1121"/>
                    <a:pt x="1515" y="1125"/>
                    <a:pt x="1523" y="1128"/>
                  </a:cubicBezTo>
                  <a:cubicBezTo>
                    <a:pt x="1523" y="1129"/>
                    <a:pt x="1522" y="1130"/>
                    <a:pt x="1521" y="1131"/>
                  </a:cubicBezTo>
                  <a:cubicBezTo>
                    <a:pt x="1516" y="1137"/>
                    <a:pt x="1503" y="1146"/>
                    <a:pt x="1514" y="1153"/>
                  </a:cubicBezTo>
                  <a:close/>
                  <a:moveTo>
                    <a:pt x="1558" y="1054"/>
                  </a:moveTo>
                  <a:cubicBezTo>
                    <a:pt x="1542" y="1055"/>
                    <a:pt x="1521" y="1061"/>
                    <a:pt x="1501" y="1066"/>
                  </a:cubicBezTo>
                  <a:cubicBezTo>
                    <a:pt x="1502" y="1064"/>
                    <a:pt x="1504" y="1061"/>
                    <a:pt x="1506" y="1058"/>
                  </a:cubicBezTo>
                  <a:cubicBezTo>
                    <a:pt x="1508" y="1055"/>
                    <a:pt x="1510" y="1052"/>
                    <a:pt x="1513" y="1049"/>
                  </a:cubicBezTo>
                  <a:cubicBezTo>
                    <a:pt x="1517" y="1047"/>
                    <a:pt x="1520" y="1045"/>
                    <a:pt x="1524" y="1044"/>
                  </a:cubicBezTo>
                  <a:cubicBezTo>
                    <a:pt x="1527" y="1043"/>
                    <a:pt x="1531" y="1042"/>
                    <a:pt x="1535" y="1041"/>
                  </a:cubicBezTo>
                  <a:cubicBezTo>
                    <a:pt x="1542" y="1040"/>
                    <a:pt x="1549" y="1039"/>
                    <a:pt x="1555" y="1039"/>
                  </a:cubicBezTo>
                  <a:cubicBezTo>
                    <a:pt x="1557" y="1039"/>
                    <a:pt x="1559" y="1039"/>
                    <a:pt x="1560" y="1039"/>
                  </a:cubicBezTo>
                  <a:cubicBezTo>
                    <a:pt x="1562" y="1039"/>
                    <a:pt x="1563" y="1039"/>
                    <a:pt x="1565" y="1039"/>
                  </a:cubicBezTo>
                  <a:cubicBezTo>
                    <a:pt x="1568" y="1039"/>
                    <a:pt x="1571" y="1039"/>
                    <a:pt x="1573" y="1039"/>
                  </a:cubicBezTo>
                  <a:cubicBezTo>
                    <a:pt x="1578" y="1040"/>
                    <a:pt x="1583" y="1041"/>
                    <a:pt x="1587" y="1042"/>
                  </a:cubicBezTo>
                  <a:cubicBezTo>
                    <a:pt x="1587" y="1042"/>
                    <a:pt x="1587" y="1042"/>
                    <a:pt x="1587" y="1042"/>
                  </a:cubicBezTo>
                  <a:cubicBezTo>
                    <a:pt x="1587" y="1042"/>
                    <a:pt x="1587" y="1042"/>
                    <a:pt x="1587" y="1042"/>
                  </a:cubicBezTo>
                  <a:cubicBezTo>
                    <a:pt x="1587" y="1043"/>
                    <a:pt x="1587" y="1043"/>
                    <a:pt x="1587" y="1043"/>
                  </a:cubicBezTo>
                  <a:cubicBezTo>
                    <a:pt x="1587" y="1043"/>
                    <a:pt x="1587" y="1043"/>
                    <a:pt x="1587" y="1043"/>
                  </a:cubicBezTo>
                  <a:cubicBezTo>
                    <a:pt x="1588" y="1043"/>
                    <a:pt x="1588" y="1044"/>
                    <a:pt x="1589" y="1044"/>
                  </a:cubicBezTo>
                  <a:cubicBezTo>
                    <a:pt x="1589" y="1045"/>
                    <a:pt x="1590" y="1045"/>
                    <a:pt x="1590" y="1046"/>
                  </a:cubicBezTo>
                  <a:cubicBezTo>
                    <a:pt x="1591" y="1046"/>
                    <a:pt x="1591" y="1047"/>
                    <a:pt x="1592" y="1047"/>
                  </a:cubicBezTo>
                  <a:cubicBezTo>
                    <a:pt x="1592" y="1048"/>
                    <a:pt x="1592" y="1049"/>
                    <a:pt x="1593" y="1049"/>
                  </a:cubicBezTo>
                  <a:cubicBezTo>
                    <a:pt x="1593" y="1050"/>
                    <a:pt x="1594" y="1050"/>
                    <a:pt x="1594" y="1051"/>
                  </a:cubicBezTo>
                  <a:cubicBezTo>
                    <a:pt x="1594" y="1053"/>
                    <a:pt x="1594" y="1056"/>
                    <a:pt x="1594" y="1058"/>
                  </a:cubicBezTo>
                  <a:cubicBezTo>
                    <a:pt x="1582" y="1056"/>
                    <a:pt x="1569" y="1052"/>
                    <a:pt x="1558" y="1054"/>
                  </a:cubicBezTo>
                  <a:close/>
                  <a:moveTo>
                    <a:pt x="1702" y="974"/>
                  </a:moveTo>
                  <a:cubicBezTo>
                    <a:pt x="1698" y="980"/>
                    <a:pt x="1691" y="990"/>
                    <a:pt x="1688" y="994"/>
                  </a:cubicBezTo>
                  <a:cubicBezTo>
                    <a:pt x="1678" y="1006"/>
                    <a:pt x="1671" y="1005"/>
                    <a:pt x="1660" y="1014"/>
                  </a:cubicBezTo>
                  <a:cubicBezTo>
                    <a:pt x="1643" y="1030"/>
                    <a:pt x="1644" y="1051"/>
                    <a:pt x="1616" y="1058"/>
                  </a:cubicBezTo>
                  <a:cubicBezTo>
                    <a:pt x="1613" y="1059"/>
                    <a:pt x="1609" y="1059"/>
                    <a:pt x="1604" y="1059"/>
                  </a:cubicBezTo>
                  <a:cubicBezTo>
                    <a:pt x="1603" y="1054"/>
                    <a:pt x="1600" y="1050"/>
                    <a:pt x="1595" y="1048"/>
                  </a:cubicBezTo>
                  <a:cubicBezTo>
                    <a:pt x="1595" y="1048"/>
                    <a:pt x="1595" y="1048"/>
                    <a:pt x="1595" y="1048"/>
                  </a:cubicBezTo>
                  <a:cubicBezTo>
                    <a:pt x="1595" y="1048"/>
                    <a:pt x="1595" y="1048"/>
                    <a:pt x="1595" y="1048"/>
                  </a:cubicBezTo>
                  <a:cubicBezTo>
                    <a:pt x="1594" y="1047"/>
                    <a:pt x="1594" y="1047"/>
                    <a:pt x="1593" y="1046"/>
                  </a:cubicBezTo>
                  <a:cubicBezTo>
                    <a:pt x="1593" y="1046"/>
                    <a:pt x="1593" y="1045"/>
                    <a:pt x="1593" y="1045"/>
                  </a:cubicBezTo>
                  <a:cubicBezTo>
                    <a:pt x="1593" y="1045"/>
                    <a:pt x="1594" y="1046"/>
                    <a:pt x="1594" y="1046"/>
                  </a:cubicBezTo>
                  <a:cubicBezTo>
                    <a:pt x="1595" y="1047"/>
                    <a:pt x="1596" y="1047"/>
                    <a:pt x="1596" y="1048"/>
                  </a:cubicBezTo>
                  <a:cubicBezTo>
                    <a:pt x="1597" y="1048"/>
                    <a:pt x="1597" y="1048"/>
                    <a:pt x="1597" y="1048"/>
                  </a:cubicBezTo>
                  <a:cubicBezTo>
                    <a:pt x="1597" y="1048"/>
                    <a:pt x="1597" y="1048"/>
                    <a:pt x="1596" y="1048"/>
                  </a:cubicBezTo>
                  <a:cubicBezTo>
                    <a:pt x="1596" y="1047"/>
                    <a:pt x="1595" y="1047"/>
                    <a:pt x="1595" y="1046"/>
                  </a:cubicBezTo>
                  <a:cubicBezTo>
                    <a:pt x="1594" y="1045"/>
                    <a:pt x="1592" y="1044"/>
                    <a:pt x="1591" y="1043"/>
                  </a:cubicBezTo>
                  <a:cubicBezTo>
                    <a:pt x="1591" y="1043"/>
                    <a:pt x="1590" y="1043"/>
                    <a:pt x="1590" y="1043"/>
                  </a:cubicBezTo>
                  <a:cubicBezTo>
                    <a:pt x="1590" y="1042"/>
                    <a:pt x="1589" y="1042"/>
                    <a:pt x="1589" y="1041"/>
                  </a:cubicBezTo>
                  <a:cubicBezTo>
                    <a:pt x="1589" y="1041"/>
                    <a:pt x="1589" y="1041"/>
                    <a:pt x="1589" y="1041"/>
                  </a:cubicBezTo>
                  <a:cubicBezTo>
                    <a:pt x="1589" y="1041"/>
                    <a:pt x="1588" y="1041"/>
                    <a:pt x="1588" y="1041"/>
                  </a:cubicBezTo>
                  <a:cubicBezTo>
                    <a:pt x="1588" y="1041"/>
                    <a:pt x="1588" y="1041"/>
                    <a:pt x="1588" y="1040"/>
                  </a:cubicBezTo>
                  <a:cubicBezTo>
                    <a:pt x="1587" y="1040"/>
                    <a:pt x="1587" y="1040"/>
                    <a:pt x="1586" y="1040"/>
                  </a:cubicBezTo>
                  <a:cubicBezTo>
                    <a:pt x="1586" y="1040"/>
                    <a:pt x="1585" y="1040"/>
                    <a:pt x="1585" y="1040"/>
                  </a:cubicBezTo>
                  <a:cubicBezTo>
                    <a:pt x="1585" y="1040"/>
                    <a:pt x="1585" y="1040"/>
                    <a:pt x="1585" y="1040"/>
                  </a:cubicBezTo>
                  <a:cubicBezTo>
                    <a:pt x="1583" y="1039"/>
                    <a:pt x="1579" y="1038"/>
                    <a:pt x="1576" y="1037"/>
                  </a:cubicBezTo>
                  <a:cubicBezTo>
                    <a:pt x="1576" y="1037"/>
                    <a:pt x="1577" y="1037"/>
                    <a:pt x="1577" y="1036"/>
                  </a:cubicBezTo>
                  <a:cubicBezTo>
                    <a:pt x="1578" y="1036"/>
                    <a:pt x="1578" y="1035"/>
                    <a:pt x="1579" y="1035"/>
                  </a:cubicBezTo>
                  <a:cubicBezTo>
                    <a:pt x="1580" y="1035"/>
                    <a:pt x="1580" y="1034"/>
                    <a:pt x="1580" y="1034"/>
                  </a:cubicBezTo>
                  <a:cubicBezTo>
                    <a:pt x="1581" y="1034"/>
                    <a:pt x="1581" y="1034"/>
                    <a:pt x="1581" y="1034"/>
                  </a:cubicBezTo>
                  <a:cubicBezTo>
                    <a:pt x="1581" y="1033"/>
                    <a:pt x="1582" y="1033"/>
                    <a:pt x="1582" y="1033"/>
                  </a:cubicBezTo>
                  <a:cubicBezTo>
                    <a:pt x="1582" y="1033"/>
                    <a:pt x="1583" y="1032"/>
                    <a:pt x="1583" y="1032"/>
                  </a:cubicBezTo>
                  <a:cubicBezTo>
                    <a:pt x="1584" y="1032"/>
                    <a:pt x="1584" y="1031"/>
                    <a:pt x="1585" y="1031"/>
                  </a:cubicBezTo>
                  <a:cubicBezTo>
                    <a:pt x="1585" y="1030"/>
                    <a:pt x="1586" y="1030"/>
                    <a:pt x="1586" y="1030"/>
                  </a:cubicBezTo>
                  <a:cubicBezTo>
                    <a:pt x="1587" y="1029"/>
                    <a:pt x="1587" y="1029"/>
                    <a:pt x="1588" y="1029"/>
                  </a:cubicBezTo>
                  <a:cubicBezTo>
                    <a:pt x="1589" y="1028"/>
                    <a:pt x="1590" y="1027"/>
                    <a:pt x="1592" y="1027"/>
                  </a:cubicBezTo>
                  <a:cubicBezTo>
                    <a:pt x="1593" y="1026"/>
                    <a:pt x="1594" y="1025"/>
                    <a:pt x="1596" y="1025"/>
                  </a:cubicBezTo>
                  <a:cubicBezTo>
                    <a:pt x="1597" y="1024"/>
                    <a:pt x="1599" y="1024"/>
                    <a:pt x="1600" y="1023"/>
                  </a:cubicBezTo>
                  <a:cubicBezTo>
                    <a:pt x="1601" y="1023"/>
                    <a:pt x="1603" y="1023"/>
                    <a:pt x="1604" y="1022"/>
                  </a:cubicBezTo>
                  <a:cubicBezTo>
                    <a:pt x="1604" y="1022"/>
                    <a:pt x="1604" y="1022"/>
                    <a:pt x="1604" y="1022"/>
                  </a:cubicBezTo>
                  <a:cubicBezTo>
                    <a:pt x="1619" y="1038"/>
                    <a:pt x="1630" y="1026"/>
                    <a:pt x="1637" y="1009"/>
                  </a:cubicBezTo>
                  <a:cubicBezTo>
                    <a:pt x="1623" y="1015"/>
                    <a:pt x="1613" y="1004"/>
                    <a:pt x="1602" y="1020"/>
                  </a:cubicBezTo>
                  <a:cubicBezTo>
                    <a:pt x="1601" y="1020"/>
                    <a:pt x="1600" y="1021"/>
                    <a:pt x="1599" y="1021"/>
                  </a:cubicBezTo>
                  <a:cubicBezTo>
                    <a:pt x="1598" y="1021"/>
                    <a:pt x="1596" y="1022"/>
                    <a:pt x="1595" y="1022"/>
                  </a:cubicBezTo>
                  <a:cubicBezTo>
                    <a:pt x="1593" y="1023"/>
                    <a:pt x="1592" y="1024"/>
                    <a:pt x="1591" y="1024"/>
                  </a:cubicBezTo>
                  <a:cubicBezTo>
                    <a:pt x="1589" y="1025"/>
                    <a:pt x="1588" y="1026"/>
                    <a:pt x="1587" y="1026"/>
                  </a:cubicBezTo>
                  <a:cubicBezTo>
                    <a:pt x="1586" y="1027"/>
                    <a:pt x="1585" y="1027"/>
                    <a:pt x="1585" y="1028"/>
                  </a:cubicBezTo>
                  <a:cubicBezTo>
                    <a:pt x="1584" y="1028"/>
                    <a:pt x="1584" y="1028"/>
                    <a:pt x="1583" y="1029"/>
                  </a:cubicBezTo>
                  <a:cubicBezTo>
                    <a:pt x="1583" y="1029"/>
                    <a:pt x="1582" y="1030"/>
                    <a:pt x="1582" y="1030"/>
                  </a:cubicBezTo>
                  <a:cubicBezTo>
                    <a:pt x="1581" y="1030"/>
                    <a:pt x="1581" y="1031"/>
                    <a:pt x="1580" y="1031"/>
                  </a:cubicBezTo>
                  <a:cubicBezTo>
                    <a:pt x="1580" y="1031"/>
                    <a:pt x="1580" y="1031"/>
                    <a:pt x="1579" y="1032"/>
                  </a:cubicBezTo>
                  <a:cubicBezTo>
                    <a:pt x="1579" y="1032"/>
                    <a:pt x="1579" y="1032"/>
                    <a:pt x="1579" y="1032"/>
                  </a:cubicBezTo>
                  <a:cubicBezTo>
                    <a:pt x="1579" y="1033"/>
                    <a:pt x="1578" y="1033"/>
                    <a:pt x="1578" y="1033"/>
                  </a:cubicBezTo>
                  <a:cubicBezTo>
                    <a:pt x="1578" y="1034"/>
                    <a:pt x="1577" y="1034"/>
                    <a:pt x="1577" y="1034"/>
                  </a:cubicBezTo>
                  <a:cubicBezTo>
                    <a:pt x="1577" y="1035"/>
                    <a:pt x="1577" y="1035"/>
                    <a:pt x="1577" y="1035"/>
                  </a:cubicBezTo>
                  <a:cubicBezTo>
                    <a:pt x="1576" y="1036"/>
                    <a:pt x="1576" y="1037"/>
                    <a:pt x="1576" y="1037"/>
                  </a:cubicBezTo>
                  <a:cubicBezTo>
                    <a:pt x="1575" y="1037"/>
                    <a:pt x="1574" y="1037"/>
                    <a:pt x="1574" y="1037"/>
                  </a:cubicBezTo>
                  <a:cubicBezTo>
                    <a:pt x="1571" y="1036"/>
                    <a:pt x="1568" y="1036"/>
                    <a:pt x="1565" y="1035"/>
                  </a:cubicBezTo>
                  <a:cubicBezTo>
                    <a:pt x="1563" y="1035"/>
                    <a:pt x="1562" y="1035"/>
                    <a:pt x="1560" y="1035"/>
                  </a:cubicBezTo>
                  <a:cubicBezTo>
                    <a:pt x="1559" y="1035"/>
                    <a:pt x="1557" y="1035"/>
                    <a:pt x="1555" y="1035"/>
                  </a:cubicBezTo>
                  <a:cubicBezTo>
                    <a:pt x="1553" y="1035"/>
                    <a:pt x="1550" y="1035"/>
                    <a:pt x="1547" y="1035"/>
                  </a:cubicBezTo>
                  <a:cubicBezTo>
                    <a:pt x="1547" y="1035"/>
                    <a:pt x="1548" y="1035"/>
                    <a:pt x="1548" y="1035"/>
                  </a:cubicBezTo>
                  <a:cubicBezTo>
                    <a:pt x="1549" y="1034"/>
                    <a:pt x="1550" y="1033"/>
                    <a:pt x="1552" y="1032"/>
                  </a:cubicBezTo>
                  <a:cubicBezTo>
                    <a:pt x="1552" y="1032"/>
                    <a:pt x="1553" y="1031"/>
                    <a:pt x="1554" y="1030"/>
                  </a:cubicBezTo>
                  <a:cubicBezTo>
                    <a:pt x="1554" y="1030"/>
                    <a:pt x="1554" y="1029"/>
                    <a:pt x="1555" y="1029"/>
                  </a:cubicBezTo>
                  <a:cubicBezTo>
                    <a:pt x="1555" y="1028"/>
                    <a:pt x="1555" y="1028"/>
                    <a:pt x="1555" y="1027"/>
                  </a:cubicBezTo>
                  <a:cubicBezTo>
                    <a:pt x="1557" y="1026"/>
                    <a:pt x="1558" y="1024"/>
                    <a:pt x="1559" y="1021"/>
                  </a:cubicBezTo>
                  <a:cubicBezTo>
                    <a:pt x="1560" y="1019"/>
                    <a:pt x="1561" y="1017"/>
                    <a:pt x="1562" y="1014"/>
                  </a:cubicBezTo>
                  <a:cubicBezTo>
                    <a:pt x="1565" y="1009"/>
                    <a:pt x="1567" y="1004"/>
                    <a:pt x="1569" y="999"/>
                  </a:cubicBezTo>
                  <a:cubicBezTo>
                    <a:pt x="1571" y="996"/>
                    <a:pt x="1572" y="993"/>
                    <a:pt x="1573" y="991"/>
                  </a:cubicBezTo>
                  <a:cubicBezTo>
                    <a:pt x="1574" y="988"/>
                    <a:pt x="1575" y="986"/>
                    <a:pt x="1576" y="983"/>
                  </a:cubicBezTo>
                  <a:cubicBezTo>
                    <a:pt x="1577" y="982"/>
                    <a:pt x="1578" y="981"/>
                    <a:pt x="1578" y="980"/>
                  </a:cubicBezTo>
                  <a:cubicBezTo>
                    <a:pt x="1579" y="979"/>
                    <a:pt x="1580" y="978"/>
                    <a:pt x="1580" y="977"/>
                  </a:cubicBezTo>
                  <a:cubicBezTo>
                    <a:pt x="1581" y="977"/>
                    <a:pt x="1581" y="977"/>
                    <a:pt x="1581" y="977"/>
                  </a:cubicBezTo>
                  <a:cubicBezTo>
                    <a:pt x="1581" y="976"/>
                    <a:pt x="1582" y="976"/>
                    <a:pt x="1582" y="976"/>
                  </a:cubicBezTo>
                  <a:cubicBezTo>
                    <a:pt x="1582" y="976"/>
                    <a:pt x="1583" y="975"/>
                    <a:pt x="1583" y="975"/>
                  </a:cubicBezTo>
                  <a:cubicBezTo>
                    <a:pt x="1584" y="975"/>
                    <a:pt x="1585" y="974"/>
                    <a:pt x="1586" y="974"/>
                  </a:cubicBezTo>
                  <a:cubicBezTo>
                    <a:pt x="1587" y="973"/>
                    <a:pt x="1588" y="973"/>
                    <a:pt x="1589" y="973"/>
                  </a:cubicBezTo>
                  <a:cubicBezTo>
                    <a:pt x="1590" y="973"/>
                    <a:pt x="1590" y="972"/>
                    <a:pt x="1591" y="972"/>
                  </a:cubicBezTo>
                  <a:cubicBezTo>
                    <a:pt x="1591" y="972"/>
                    <a:pt x="1591" y="972"/>
                    <a:pt x="1591" y="972"/>
                  </a:cubicBezTo>
                  <a:cubicBezTo>
                    <a:pt x="1591" y="972"/>
                    <a:pt x="1592" y="972"/>
                    <a:pt x="1592" y="972"/>
                  </a:cubicBezTo>
                  <a:cubicBezTo>
                    <a:pt x="1592" y="972"/>
                    <a:pt x="1592" y="972"/>
                    <a:pt x="1592" y="972"/>
                  </a:cubicBezTo>
                  <a:cubicBezTo>
                    <a:pt x="1592" y="972"/>
                    <a:pt x="1593" y="972"/>
                    <a:pt x="1593" y="972"/>
                  </a:cubicBezTo>
                  <a:cubicBezTo>
                    <a:pt x="1593" y="972"/>
                    <a:pt x="1593" y="972"/>
                    <a:pt x="1594" y="972"/>
                  </a:cubicBezTo>
                  <a:cubicBezTo>
                    <a:pt x="1594" y="971"/>
                    <a:pt x="1595" y="971"/>
                    <a:pt x="1596" y="971"/>
                  </a:cubicBezTo>
                  <a:cubicBezTo>
                    <a:pt x="1598" y="971"/>
                    <a:pt x="1600" y="970"/>
                    <a:pt x="1600" y="970"/>
                  </a:cubicBezTo>
                  <a:cubicBezTo>
                    <a:pt x="1600" y="970"/>
                    <a:pt x="1599" y="970"/>
                    <a:pt x="1599" y="970"/>
                  </a:cubicBezTo>
                  <a:cubicBezTo>
                    <a:pt x="1598" y="970"/>
                    <a:pt x="1597" y="970"/>
                    <a:pt x="1597" y="970"/>
                  </a:cubicBezTo>
                  <a:cubicBezTo>
                    <a:pt x="1597" y="970"/>
                    <a:pt x="1597" y="970"/>
                    <a:pt x="1597" y="970"/>
                  </a:cubicBezTo>
                  <a:cubicBezTo>
                    <a:pt x="1598" y="970"/>
                    <a:pt x="1598" y="969"/>
                    <a:pt x="1599" y="969"/>
                  </a:cubicBezTo>
                  <a:cubicBezTo>
                    <a:pt x="1600" y="969"/>
                    <a:pt x="1600" y="968"/>
                    <a:pt x="1601" y="968"/>
                  </a:cubicBezTo>
                  <a:cubicBezTo>
                    <a:pt x="1602" y="967"/>
                    <a:pt x="1602" y="967"/>
                    <a:pt x="1603" y="967"/>
                  </a:cubicBezTo>
                  <a:cubicBezTo>
                    <a:pt x="1603" y="967"/>
                    <a:pt x="1603" y="967"/>
                    <a:pt x="1603" y="967"/>
                  </a:cubicBezTo>
                  <a:cubicBezTo>
                    <a:pt x="1604" y="966"/>
                    <a:pt x="1604" y="966"/>
                    <a:pt x="1604" y="966"/>
                  </a:cubicBezTo>
                  <a:cubicBezTo>
                    <a:pt x="1615" y="972"/>
                    <a:pt x="1619" y="960"/>
                    <a:pt x="1624" y="953"/>
                  </a:cubicBezTo>
                  <a:cubicBezTo>
                    <a:pt x="1610" y="946"/>
                    <a:pt x="1601" y="948"/>
                    <a:pt x="1603" y="964"/>
                  </a:cubicBezTo>
                  <a:cubicBezTo>
                    <a:pt x="1602" y="964"/>
                    <a:pt x="1602" y="964"/>
                    <a:pt x="1602" y="965"/>
                  </a:cubicBezTo>
                  <a:cubicBezTo>
                    <a:pt x="1601" y="965"/>
                    <a:pt x="1601" y="965"/>
                    <a:pt x="1600" y="966"/>
                  </a:cubicBezTo>
                  <a:cubicBezTo>
                    <a:pt x="1599" y="966"/>
                    <a:pt x="1599" y="967"/>
                    <a:pt x="1598" y="967"/>
                  </a:cubicBezTo>
                  <a:cubicBezTo>
                    <a:pt x="1597" y="968"/>
                    <a:pt x="1597" y="968"/>
                    <a:pt x="1596" y="968"/>
                  </a:cubicBezTo>
                  <a:cubicBezTo>
                    <a:pt x="1595" y="969"/>
                    <a:pt x="1595" y="969"/>
                    <a:pt x="1594" y="969"/>
                  </a:cubicBezTo>
                  <a:cubicBezTo>
                    <a:pt x="1593" y="969"/>
                    <a:pt x="1593" y="970"/>
                    <a:pt x="1592" y="970"/>
                  </a:cubicBezTo>
                  <a:cubicBezTo>
                    <a:pt x="1592" y="970"/>
                    <a:pt x="1592" y="970"/>
                    <a:pt x="1592" y="970"/>
                  </a:cubicBezTo>
                  <a:cubicBezTo>
                    <a:pt x="1591" y="970"/>
                    <a:pt x="1591" y="970"/>
                    <a:pt x="1591" y="970"/>
                  </a:cubicBezTo>
                  <a:cubicBezTo>
                    <a:pt x="1591" y="970"/>
                    <a:pt x="1591" y="970"/>
                    <a:pt x="1591" y="970"/>
                  </a:cubicBezTo>
                  <a:cubicBezTo>
                    <a:pt x="1590" y="970"/>
                    <a:pt x="1589" y="971"/>
                    <a:pt x="1588" y="971"/>
                  </a:cubicBezTo>
                  <a:cubicBezTo>
                    <a:pt x="1588" y="971"/>
                    <a:pt x="1587" y="971"/>
                    <a:pt x="1587" y="971"/>
                  </a:cubicBezTo>
                  <a:cubicBezTo>
                    <a:pt x="1586" y="971"/>
                    <a:pt x="1586" y="971"/>
                    <a:pt x="1585" y="972"/>
                  </a:cubicBezTo>
                  <a:cubicBezTo>
                    <a:pt x="1584" y="972"/>
                    <a:pt x="1583" y="972"/>
                    <a:pt x="1583" y="973"/>
                  </a:cubicBezTo>
                  <a:cubicBezTo>
                    <a:pt x="1582" y="973"/>
                    <a:pt x="1582" y="972"/>
                    <a:pt x="1582" y="972"/>
                  </a:cubicBezTo>
                  <a:cubicBezTo>
                    <a:pt x="1582" y="971"/>
                    <a:pt x="1582" y="971"/>
                    <a:pt x="1581" y="971"/>
                  </a:cubicBezTo>
                  <a:cubicBezTo>
                    <a:pt x="1581" y="970"/>
                    <a:pt x="1581" y="970"/>
                    <a:pt x="1581" y="969"/>
                  </a:cubicBezTo>
                  <a:cubicBezTo>
                    <a:pt x="1581" y="969"/>
                    <a:pt x="1580" y="968"/>
                    <a:pt x="1580" y="968"/>
                  </a:cubicBezTo>
                  <a:cubicBezTo>
                    <a:pt x="1580" y="967"/>
                    <a:pt x="1580" y="967"/>
                    <a:pt x="1580" y="967"/>
                  </a:cubicBezTo>
                  <a:cubicBezTo>
                    <a:pt x="1579" y="966"/>
                    <a:pt x="1579" y="966"/>
                    <a:pt x="1579" y="966"/>
                  </a:cubicBezTo>
                  <a:cubicBezTo>
                    <a:pt x="1579" y="965"/>
                    <a:pt x="1578" y="965"/>
                    <a:pt x="1578" y="964"/>
                  </a:cubicBezTo>
                  <a:cubicBezTo>
                    <a:pt x="1578" y="963"/>
                    <a:pt x="1578" y="963"/>
                    <a:pt x="1577" y="962"/>
                  </a:cubicBezTo>
                  <a:cubicBezTo>
                    <a:pt x="1577" y="962"/>
                    <a:pt x="1577" y="961"/>
                    <a:pt x="1577" y="961"/>
                  </a:cubicBezTo>
                  <a:cubicBezTo>
                    <a:pt x="1577" y="961"/>
                    <a:pt x="1577" y="960"/>
                    <a:pt x="1576" y="960"/>
                  </a:cubicBezTo>
                  <a:cubicBezTo>
                    <a:pt x="1576" y="959"/>
                    <a:pt x="1576" y="958"/>
                    <a:pt x="1576" y="957"/>
                  </a:cubicBezTo>
                  <a:cubicBezTo>
                    <a:pt x="1575" y="956"/>
                    <a:pt x="1575" y="954"/>
                    <a:pt x="1574" y="952"/>
                  </a:cubicBezTo>
                  <a:cubicBezTo>
                    <a:pt x="1575" y="953"/>
                    <a:pt x="1576" y="953"/>
                    <a:pt x="1577" y="953"/>
                  </a:cubicBezTo>
                  <a:cubicBezTo>
                    <a:pt x="1574" y="952"/>
                    <a:pt x="1574" y="952"/>
                    <a:pt x="1574" y="952"/>
                  </a:cubicBezTo>
                  <a:cubicBezTo>
                    <a:pt x="1574" y="952"/>
                    <a:pt x="1574" y="951"/>
                    <a:pt x="1574" y="951"/>
                  </a:cubicBezTo>
                  <a:cubicBezTo>
                    <a:pt x="1578" y="946"/>
                    <a:pt x="1583" y="940"/>
                    <a:pt x="1586" y="935"/>
                  </a:cubicBezTo>
                  <a:cubicBezTo>
                    <a:pt x="1589" y="927"/>
                    <a:pt x="1586" y="918"/>
                    <a:pt x="1588" y="910"/>
                  </a:cubicBezTo>
                  <a:cubicBezTo>
                    <a:pt x="1622" y="901"/>
                    <a:pt x="1649" y="885"/>
                    <a:pt x="1685" y="898"/>
                  </a:cubicBezTo>
                  <a:cubicBezTo>
                    <a:pt x="1713" y="907"/>
                    <a:pt x="1729" y="929"/>
                    <a:pt x="1729" y="929"/>
                  </a:cubicBezTo>
                  <a:cubicBezTo>
                    <a:pt x="1729" y="929"/>
                    <a:pt x="1716" y="950"/>
                    <a:pt x="1702" y="974"/>
                  </a:cubicBezTo>
                  <a:close/>
                  <a:moveTo>
                    <a:pt x="1754" y="982"/>
                  </a:moveTo>
                  <a:cubicBezTo>
                    <a:pt x="1735" y="994"/>
                    <a:pt x="1735" y="994"/>
                    <a:pt x="1735" y="994"/>
                  </a:cubicBezTo>
                  <a:cubicBezTo>
                    <a:pt x="1740" y="990"/>
                    <a:pt x="1756" y="972"/>
                    <a:pt x="1763" y="959"/>
                  </a:cubicBezTo>
                  <a:cubicBezTo>
                    <a:pt x="1778" y="961"/>
                    <a:pt x="1789" y="967"/>
                    <a:pt x="1803" y="974"/>
                  </a:cubicBezTo>
                  <a:cubicBezTo>
                    <a:pt x="1784" y="972"/>
                    <a:pt x="1768" y="971"/>
                    <a:pt x="1754" y="982"/>
                  </a:cubicBezTo>
                  <a:close/>
                  <a:moveTo>
                    <a:pt x="1889" y="979"/>
                  </a:moveTo>
                  <a:cubicBezTo>
                    <a:pt x="1893" y="978"/>
                    <a:pt x="1897" y="978"/>
                    <a:pt x="1902" y="977"/>
                  </a:cubicBezTo>
                  <a:cubicBezTo>
                    <a:pt x="1909" y="976"/>
                    <a:pt x="1917" y="975"/>
                    <a:pt x="1925" y="974"/>
                  </a:cubicBezTo>
                  <a:cubicBezTo>
                    <a:pt x="1929" y="973"/>
                    <a:pt x="1933" y="972"/>
                    <a:pt x="1937" y="970"/>
                  </a:cubicBezTo>
                  <a:cubicBezTo>
                    <a:pt x="1938" y="970"/>
                    <a:pt x="1939" y="969"/>
                    <a:pt x="1940" y="969"/>
                  </a:cubicBezTo>
                  <a:cubicBezTo>
                    <a:pt x="1941" y="968"/>
                    <a:pt x="1941" y="968"/>
                    <a:pt x="1941" y="968"/>
                  </a:cubicBezTo>
                  <a:cubicBezTo>
                    <a:pt x="1943" y="968"/>
                    <a:pt x="1943" y="968"/>
                    <a:pt x="1943" y="968"/>
                  </a:cubicBezTo>
                  <a:cubicBezTo>
                    <a:pt x="1944" y="967"/>
                    <a:pt x="1944" y="967"/>
                    <a:pt x="1944" y="967"/>
                  </a:cubicBezTo>
                  <a:cubicBezTo>
                    <a:pt x="1944" y="967"/>
                    <a:pt x="1944" y="967"/>
                    <a:pt x="1944" y="967"/>
                  </a:cubicBezTo>
                  <a:cubicBezTo>
                    <a:pt x="1944" y="967"/>
                    <a:pt x="1944" y="968"/>
                    <a:pt x="1945" y="968"/>
                  </a:cubicBezTo>
                  <a:cubicBezTo>
                    <a:pt x="1945" y="968"/>
                    <a:pt x="1945" y="968"/>
                    <a:pt x="1946" y="968"/>
                  </a:cubicBezTo>
                  <a:cubicBezTo>
                    <a:pt x="1946" y="968"/>
                    <a:pt x="1947" y="968"/>
                    <a:pt x="1947" y="968"/>
                  </a:cubicBezTo>
                  <a:cubicBezTo>
                    <a:pt x="1947" y="968"/>
                    <a:pt x="1948" y="969"/>
                    <a:pt x="1948" y="969"/>
                  </a:cubicBezTo>
                  <a:cubicBezTo>
                    <a:pt x="1949" y="969"/>
                    <a:pt x="1950" y="969"/>
                    <a:pt x="1950" y="969"/>
                  </a:cubicBezTo>
                  <a:cubicBezTo>
                    <a:pt x="1950" y="970"/>
                    <a:pt x="1951" y="970"/>
                    <a:pt x="1951" y="970"/>
                  </a:cubicBezTo>
                  <a:cubicBezTo>
                    <a:pt x="1951" y="970"/>
                    <a:pt x="1952" y="970"/>
                    <a:pt x="1952" y="970"/>
                  </a:cubicBezTo>
                  <a:cubicBezTo>
                    <a:pt x="1954" y="971"/>
                    <a:pt x="1957" y="973"/>
                    <a:pt x="1960" y="975"/>
                  </a:cubicBezTo>
                  <a:cubicBezTo>
                    <a:pt x="1961" y="976"/>
                    <a:pt x="1963" y="977"/>
                    <a:pt x="1964" y="978"/>
                  </a:cubicBezTo>
                  <a:cubicBezTo>
                    <a:pt x="1966" y="979"/>
                    <a:pt x="1967" y="980"/>
                    <a:pt x="1969" y="981"/>
                  </a:cubicBezTo>
                  <a:cubicBezTo>
                    <a:pt x="1969" y="982"/>
                    <a:pt x="1969" y="982"/>
                    <a:pt x="1970" y="982"/>
                  </a:cubicBezTo>
                  <a:cubicBezTo>
                    <a:pt x="1970" y="982"/>
                    <a:pt x="1970" y="982"/>
                    <a:pt x="1970" y="982"/>
                  </a:cubicBezTo>
                  <a:cubicBezTo>
                    <a:pt x="1970" y="982"/>
                    <a:pt x="1969" y="983"/>
                    <a:pt x="1969" y="983"/>
                  </a:cubicBezTo>
                  <a:cubicBezTo>
                    <a:pt x="1969" y="984"/>
                    <a:pt x="1969" y="984"/>
                    <a:pt x="1969" y="984"/>
                  </a:cubicBezTo>
                  <a:cubicBezTo>
                    <a:pt x="1969" y="984"/>
                    <a:pt x="1969" y="984"/>
                    <a:pt x="1969" y="985"/>
                  </a:cubicBezTo>
                  <a:cubicBezTo>
                    <a:pt x="1969" y="985"/>
                    <a:pt x="1969" y="985"/>
                    <a:pt x="1969" y="985"/>
                  </a:cubicBezTo>
                  <a:cubicBezTo>
                    <a:pt x="1969" y="986"/>
                    <a:pt x="1969" y="986"/>
                    <a:pt x="1970" y="987"/>
                  </a:cubicBezTo>
                  <a:cubicBezTo>
                    <a:pt x="1970" y="988"/>
                    <a:pt x="1970" y="989"/>
                    <a:pt x="1970" y="989"/>
                  </a:cubicBezTo>
                  <a:cubicBezTo>
                    <a:pt x="1970" y="990"/>
                    <a:pt x="1970" y="991"/>
                    <a:pt x="1970" y="992"/>
                  </a:cubicBezTo>
                  <a:cubicBezTo>
                    <a:pt x="1970" y="992"/>
                    <a:pt x="1969" y="993"/>
                    <a:pt x="1969" y="994"/>
                  </a:cubicBezTo>
                  <a:cubicBezTo>
                    <a:pt x="1969" y="995"/>
                    <a:pt x="1969" y="996"/>
                    <a:pt x="1969" y="997"/>
                  </a:cubicBezTo>
                  <a:cubicBezTo>
                    <a:pt x="1969" y="997"/>
                    <a:pt x="1969" y="997"/>
                    <a:pt x="1969" y="997"/>
                  </a:cubicBezTo>
                  <a:cubicBezTo>
                    <a:pt x="1967" y="998"/>
                    <a:pt x="1966" y="999"/>
                    <a:pt x="1965" y="999"/>
                  </a:cubicBezTo>
                  <a:cubicBezTo>
                    <a:pt x="1939" y="996"/>
                    <a:pt x="1914" y="988"/>
                    <a:pt x="1889" y="979"/>
                  </a:cubicBezTo>
                  <a:close/>
                  <a:moveTo>
                    <a:pt x="1974" y="1001"/>
                  </a:moveTo>
                  <a:cubicBezTo>
                    <a:pt x="1974" y="999"/>
                    <a:pt x="1973" y="998"/>
                    <a:pt x="1971" y="997"/>
                  </a:cubicBezTo>
                  <a:cubicBezTo>
                    <a:pt x="1971" y="996"/>
                    <a:pt x="1971" y="996"/>
                    <a:pt x="1971" y="996"/>
                  </a:cubicBezTo>
                  <a:cubicBezTo>
                    <a:pt x="1971" y="996"/>
                    <a:pt x="1971" y="996"/>
                    <a:pt x="1971" y="996"/>
                  </a:cubicBezTo>
                  <a:cubicBezTo>
                    <a:pt x="1971" y="996"/>
                    <a:pt x="1971" y="995"/>
                    <a:pt x="1971" y="994"/>
                  </a:cubicBezTo>
                  <a:cubicBezTo>
                    <a:pt x="1972" y="993"/>
                    <a:pt x="1972" y="993"/>
                    <a:pt x="1972" y="992"/>
                  </a:cubicBezTo>
                  <a:cubicBezTo>
                    <a:pt x="1972" y="991"/>
                    <a:pt x="1972" y="990"/>
                    <a:pt x="1972" y="989"/>
                  </a:cubicBezTo>
                  <a:cubicBezTo>
                    <a:pt x="1972" y="988"/>
                    <a:pt x="1972" y="988"/>
                    <a:pt x="1972" y="987"/>
                  </a:cubicBezTo>
                  <a:cubicBezTo>
                    <a:pt x="1972" y="986"/>
                    <a:pt x="1972" y="985"/>
                    <a:pt x="1971" y="985"/>
                  </a:cubicBezTo>
                  <a:cubicBezTo>
                    <a:pt x="1971" y="985"/>
                    <a:pt x="1971" y="985"/>
                    <a:pt x="1971" y="984"/>
                  </a:cubicBezTo>
                  <a:cubicBezTo>
                    <a:pt x="1971" y="984"/>
                    <a:pt x="1971" y="984"/>
                    <a:pt x="1971" y="984"/>
                  </a:cubicBezTo>
                  <a:cubicBezTo>
                    <a:pt x="1971" y="984"/>
                    <a:pt x="1971" y="983"/>
                    <a:pt x="1971" y="983"/>
                  </a:cubicBezTo>
                  <a:cubicBezTo>
                    <a:pt x="1971" y="983"/>
                    <a:pt x="1971" y="983"/>
                    <a:pt x="1971" y="983"/>
                  </a:cubicBezTo>
                  <a:cubicBezTo>
                    <a:pt x="1976" y="987"/>
                    <a:pt x="1982" y="991"/>
                    <a:pt x="1986" y="994"/>
                  </a:cubicBezTo>
                  <a:cubicBezTo>
                    <a:pt x="1986" y="994"/>
                    <a:pt x="1986" y="994"/>
                    <a:pt x="1987" y="994"/>
                  </a:cubicBezTo>
                  <a:cubicBezTo>
                    <a:pt x="1987" y="995"/>
                    <a:pt x="1987" y="995"/>
                    <a:pt x="1987" y="995"/>
                  </a:cubicBezTo>
                  <a:cubicBezTo>
                    <a:pt x="1988" y="995"/>
                    <a:pt x="1988" y="996"/>
                    <a:pt x="1989" y="996"/>
                  </a:cubicBezTo>
                  <a:cubicBezTo>
                    <a:pt x="1990" y="996"/>
                    <a:pt x="1991" y="997"/>
                    <a:pt x="1992" y="997"/>
                  </a:cubicBezTo>
                  <a:cubicBezTo>
                    <a:pt x="1993" y="998"/>
                    <a:pt x="1994" y="998"/>
                    <a:pt x="1994" y="998"/>
                  </a:cubicBezTo>
                  <a:cubicBezTo>
                    <a:pt x="1994" y="998"/>
                    <a:pt x="1993" y="998"/>
                    <a:pt x="1992" y="996"/>
                  </a:cubicBezTo>
                  <a:cubicBezTo>
                    <a:pt x="1992" y="996"/>
                    <a:pt x="1991" y="995"/>
                    <a:pt x="1990" y="994"/>
                  </a:cubicBezTo>
                  <a:cubicBezTo>
                    <a:pt x="1990" y="994"/>
                    <a:pt x="1989" y="993"/>
                    <a:pt x="1989" y="993"/>
                  </a:cubicBezTo>
                  <a:cubicBezTo>
                    <a:pt x="1989" y="993"/>
                    <a:pt x="1988" y="993"/>
                    <a:pt x="1988" y="992"/>
                  </a:cubicBezTo>
                  <a:cubicBezTo>
                    <a:pt x="1988" y="992"/>
                    <a:pt x="1987" y="992"/>
                    <a:pt x="1987" y="992"/>
                  </a:cubicBezTo>
                  <a:cubicBezTo>
                    <a:pt x="1986" y="991"/>
                    <a:pt x="1984" y="990"/>
                    <a:pt x="1982" y="988"/>
                  </a:cubicBezTo>
                  <a:cubicBezTo>
                    <a:pt x="1983" y="988"/>
                    <a:pt x="1983" y="988"/>
                    <a:pt x="1983" y="988"/>
                  </a:cubicBezTo>
                  <a:cubicBezTo>
                    <a:pt x="1984" y="989"/>
                    <a:pt x="1984" y="989"/>
                    <a:pt x="1984" y="989"/>
                  </a:cubicBezTo>
                  <a:cubicBezTo>
                    <a:pt x="1984" y="989"/>
                    <a:pt x="1984" y="989"/>
                    <a:pt x="1985" y="989"/>
                  </a:cubicBezTo>
                  <a:cubicBezTo>
                    <a:pt x="1985" y="989"/>
                    <a:pt x="1985" y="989"/>
                    <a:pt x="1986" y="989"/>
                  </a:cubicBezTo>
                  <a:cubicBezTo>
                    <a:pt x="1987" y="989"/>
                    <a:pt x="1988" y="989"/>
                    <a:pt x="1988" y="990"/>
                  </a:cubicBezTo>
                  <a:cubicBezTo>
                    <a:pt x="1989" y="990"/>
                    <a:pt x="1990" y="990"/>
                    <a:pt x="1991" y="991"/>
                  </a:cubicBezTo>
                  <a:cubicBezTo>
                    <a:pt x="1992" y="991"/>
                    <a:pt x="1993" y="992"/>
                    <a:pt x="1993" y="992"/>
                  </a:cubicBezTo>
                  <a:cubicBezTo>
                    <a:pt x="1994" y="992"/>
                    <a:pt x="1995" y="993"/>
                    <a:pt x="1995" y="993"/>
                  </a:cubicBezTo>
                  <a:cubicBezTo>
                    <a:pt x="1995" y="996"/>
                    <a:pt x="1995" y="999"/>
                    <a:pt x="1996" y="1002"/>
                  </a:cubicBezTo>
                  <a:cubicBezTo>
                    <a:pt x="1989" y="1002"/>
                    <a:pt x="1982" y="1001"/>
                    <a:pt x="1974" y="1001"/>
                  </a:cubicBezTo>
                  <a:close/>
                  <a:moveTo>
                    <a:pt x="2238" y="1022"/>
                  </a:moveTo>
                  <a:cubicBezTo>
                    <a:pt x="2239" y="1025"/>
                    <a:pt x="2240" y="1027"/>
                    <a:pt x="2242" y="1030"/>
                  </a:cubicBezTo>
                  <a:cubicBezTo>
                    <a:pt x="2242" y="1030"/>
                    <a:pt x="2242" y="1030"/>
                    <a:pt x="2242" y="1030"/>
                  </a:cubicBezTo>
                  <a:cubicBezTo>
                    <a:pt x="2242" y="1031"/>
                    <a:pt x="2241" y="1032"/>
                    <a:pt x="2241" y="1033"/>
                  </a:cubicBezTo>
                  <a:cubicBezTo>
                    <a:pt x="2240" y="1034"/>
                    <a:pt x="2239" y="1036"/>
                    <a:pt x="2238" y="1037"/>
                  </a:cubicBezTo>
                  <a:cubicBezTo>
                    <a:pt x="2237" y="1038"/>
                    <a:pt x="2237" y="1039"/>
                    <a:pt x="2236" y="1040"/>
                  </a:cubicBezTo>
                  <a:cubicBezTo>
                    <a:pt x="2235" y="1041"/>
                    <a:pt x="2234" y="1042"/>
                    <a:pt x="2233" y="1043"/>
                  </a:cubicBezTo>
                  <a:cubicBezTo>
                    <a:pt x="2233" y="1044"/>
                    <a:pt x="2232" y="1044"/>
                    <a:pt x="2232" y="1044"/>
                  </a:cubicBezTo>
                  <a:cubicBezTo>
                    <a:pt x="2231" y="1045"/>
                    <a:pt x="2231" y="1045"/>
                    <a:pt x="2230" y="1046"/>
                  </a:cubicBezTo>
                  <a:cubicBezTo>
                    <a:pt x="2230" y="1046"/>
                    <a:pt x="2229" y="1047"/>
                    <a:pt x="2229" y="1047"/>
                  </a:cubicBezTo>
                  <a:cubicBezTo>
                    <a:pt x="2229" y="1047"/>
                    <a:pt x="2228" y="1048"/>
                    <a:pt x="2228" y="1048"/>
                  </a:cubicBezTo>
                  <a:cubicBezTo>
                    <a:pt x="2228" y="1048"/>
                    <a:pt x="2228" y="1048"/>
                    <a:pt x="2228" y="1048"/>
                  </a:cubicBezTo>
                  <a:cubicBezTo>
                    <a:pt x="2227" y="1049"/>
                    <a:pt x="2226" y="1049"/>
                    <a:pt x="2226" y="1049"/>
                  </a:cubicBezTo>
                  <a:cubicBezTo>
                    <a:pt x="2228" y="1043"/>
                    <a:pt x="2232" y="1033"/>
                    <a:pt x="2238" y="1022"/>
                  </a:cubicBezTo>
                  <a:close/>
                  <a:moveTo>
                    <a:pt x="2225" y="1118"/>
                  </a:moveTo>
                  <a:cubicBezTo>
                    <a:pt x="2227" y="1119"/>
                    <a:pt x="2228" y="1120"/>
                    <a:pt x="2230" y="1121"/>
                  </a:cubicBezTo>
                  <a:cubicBezTo>
                    <a:pt x="2230" y="1122"/>
                    <a:pt x="2231" y="1123"/>
                    <a:pt x="2232" y="1123"/>
                  </a:cubicBezTo>
                  <a:cubicBezTo>
                    <a:pt x="2232" y="1124"/>
                    <a:pt x="2233" y="1125"/>
                    <a:pt x="2233" y="1126"/>
                  </a:cubicBezTo>
                  <a:cubicBezTo>
                    <a:pt x="2236" y="1129"/>
                    <a:pt x="2238" y="1132"/>
                    <a:pt x="2240" y="1135"/>
                  </a:cubicBezTo>
                  <a:cubicBezTo>
                    <a:pt x="2242" y="1138"/>
                    <a:pt x="2244" y="1140"/>
                    <a:pt x="2246" y="1143"/>
                  </a:cubicBezTo>
                  <a:cubicBezTo>
                    <a:pt x="2246" y="1143"/>
                    <a:pt x="2246" y="1143"/>
                    <a:pt x="2245" y="1144"/>
                  </a:cubicBezTo>
                  <a:cubicBezTo>
                    <a:pt x="2245" y="1144"/>
                    <a:pt x="2245" y="1145"/>
                    <a:pt x="2245" y="1145"/>
                  </a:cubicBezTo>
                  <a:cubicBezTo>
                    <a:pt x="2244" y="1146"/>
                    <a:pt x="2244" y="1147"/>
                    <a:pt x="2244" y="1147"/>
                  </a:cubicBezTo>
                  <a:cubicBezTo>
                    <a:pt x="2243" y="1148"/>
                    <a:pt x="2243" y="1148"/>
                    <a:pt x="2243" y="1148"/>
                  </a:cubicBezTo>
                  <a:cubicBezTo>
                    <a:pt x="2243" y="1149"/>
                    <a:pt x="2243" y="1149"/>
                    <a:pt x="2243" y="1149"/>
                  </a:cubicBezTo>
                  <a:cubicBezTo>
                    <a:pt x="2242" y="1151"/>
                    <a:pt x="2242" y="1152"/>
                    <a:pt x="2241" y="1154"/>
                  </a:cubicBezTo>
                  <a:cubicBezTo>
                    <a:pt x="2240" y="1156"/>
                    <a:pt x="2239" y="1157"/>
                    <a:pt x="2238" y="1159"/>
                  </a:cubicBezTo>
                  <a:cubicBezTo>
                    <a:pt x="2238" y="1161"/>
                    <a:pt x="2237" y="1162"/>
                    <a:pt x="2236" y="1164"/>
                  </a:cubicBezTo>
                  <a:cubicBezTo>
                    <a:pt x="2237" y="1147"/>
                    <a:pt x="2230" y="1131"/>
                    <a:pt x="2223" y="1116"/>
                  </a:cubicBezTo>
                  <a:cubicBezTo>
                    <a:pt x="2224" y="1117"/>
                    <a:pt x="2225" y="1117"/>
                    <a:pt x="2225" y="1118"/>
                  </a:cubicBezTo>
                  <a:close/>
                  <a:moveTo>
                    <a:pt x="2257" y="1069"/>
                  </a:moveTo>
                  <a:cubicBezTo>
                    <a:pt x="2256" y="1069"/>
                    <a:pt x="2255" y="1070"/>
                    <a:pt x="2255" y="1070"/>
                  </a:cubicBezTo>
                  <a:cubicBezTo>
                    <a:pt x="2254" y="1071"/>
                    <a:pt x="2253" y="1071"/>
                    <a:pt x="2252" y="1072"/>
                  </a:cubicBezTo>
                  <a:cubicBezTo>
                    <a:pt x="2252" y="1072"/>
                    <a:pt x="2251" y="1073"/>
                    <a:pt x="2250" y="1073"/>
                  </a:cubicBezTo>
                  <a:cubicBezTo>
                    <a:pt x="2249" y="1074"/>
                    <a:pt x="2249" y="1074"/>
                    <a:pt x="2249" y="1074"/>
                  </a:cubicBezTo>
                  <a:cubicBezTo>
                    <a:pt x="2249" y="1074"/>
                    <a:pt x="2248" y="1075"/>
                    <a:pt x="2248" y="1075"/>
                  </a:cubicBezTo>
                  <a:cubicBezTo>
                    <a:pt x="2245" y="1077"/>
                    <a:pt x="2242" y="1080"/>
                    <a:pt x="2240" y="1083"/>
                  </a:cubicBezTo>
                  <a:cubicBezTo>
                    <a:pt x="2240" y="1084"/>
                    <a:pt x="2239" y="1084"/>
                    <a:pt x="2238" y="1085"/>
                  </a:cubicBezTo>
                  <a:cubicBezTo>
                    <a:pt x="2238" y="1086"/>
                    <a:pt x="2237" y="1087"/>
                    <a:pt x="2237" y="1087"/>
                  </a:cubicBezTo>
                  <a:cubicBezTo>
                    <a:pt x="2236" y="1088"/>
                    <a:pt x="2236" y="1089"/>
                    <a:pt x="2235" y="1090"/>
                  </a:cubicBezTo>
                  <a:cubicBezTo>
                    <a:pt x="2235" y="1090"/>
                    <a:pt x="2234" y="1091"/>
                    <a:pt x="2234" y="1092"/>
                  </a:cubicBezTo>
                  <a:cubicBezTo>
                    <a:pt x="2233" y="1093"/>
                    <a:pt x="2232" y="1095"/>
                    <a:pt x="2231" y="1096"/>
                  </a:cubicBezTo>
                  <a:cubicBezTo>
                    <a:pt x="2231" y="1096"/>
                    <a:pt x="2231" y="1096"/>
                    <a:pt x="2230" y="1097"/>
                  </a:cubicBezTo>
                  <a:cubicBezTo>
                    <a:pt x="2230" y="1097"/>
                    <a:pt x="2230" y="1097"/>
                    <a:pt x="2230" y="1097"/>
                  </a:cubicBezTo>
                  <a:cubicBezTo>
                    <a:pt x="2230" y="1097"/>
                    <a:pt x="2230" y="1097"/>
                    <a:pt x="2230" y="1097"/>
                  </a:cubicBezTo>
                  <a:cubicBezTo>
                    <a:pt x="2229" y="1098"/>
                    <a:pt x="2229" y="1098"/>
                    <a:pt x="2229" y="1098"/>
                  </a:cubicBezTo>
                  <a:cubicBezTo>
                    <a:pt x="2229" y="1098"/>
                    <a:pt x="2228" y="1098"/>
                    <a:pt x="2228" y="1099"/>
                  </a:cubicBezTo>
                  <a:cubicBezTo>
                    <a:pt x="2226" y="1100"/>
                    <a:pt x="2223" y="1101"/>
                    <a:pt x="2221" y="1101"/>
                  </a:cubicBezTo>
                  <a:cubicBezTo>
                    <a:pt x="2220" y="1101"/>
                    <a:pt x="2219" y="1101"/>
                    <a:pt x="2218" y="1101"/>
                  </a:cubicBezTo>
                  <a:cubicBezTo>
                    <a:pt x="2214" y="1091"/>
                    <a:pt x="2212" y="1082"/>
                    <a:pt x="2217" y="1074"/>
                  </a:cubicBezTo>
                  <a:cubicBezTo>
                    <a:pt x="2232" y="1067"/>
                    <a:pt x="2247" y="1065"/>
                    <a:pt x="2264" y="1065"/>
                  </a:cubicBezTo>
                  <a:cubicBezTo>
                    <a:pt x="2261" y="1066"/>
                    <a:pt x="2259" y="1067"/>
                    <a:pt x="2257" y="1069"/>
                  </a:cubicBezTo>
                  <a:close/>
                  <a:moveTo>
                    <a:pt x="2268" y="1034"/>
                  </a:moveTo>
                  <a:cubicBezTo>
                    <a:pt x="2268" y="1034"/>
                    <a:pt x="2269" y="1034"/>
                    <a:pt x="2270" y="1035"/>
                  </a:cubicBezTo>
                  <a:cubicBezTo>
                    <a:pt x="2270" y="1035"/>
                    <a:pt x="2270" y="1035"/>
                    <a:pt x="2271" y="1035"/>
                  </a:cubicBezTo>
                  <a:cubicBezTo>
                    <a:pt x="2271" y="1035"/>
                    <a:pt x="2272" y="1035"/>
                    <a:pt x="2272" y="1035"/>
                  </a:cubicBezTo>
                  <a:cubicBezTo>
                    <a:pt x="2274" y="1036"/>
                    <a:pt x="2276" y="1037"/>
                    <a:pt x="2278" y="1038"/>
                  </a:cubicBezTo>
                  <a:cubicBezTo>
                    <a:pt x="2278" y="1038"/>
                    <a:pt x="2278" y="1038"/>
                    <a:pt x="2278" y="1038"/>
                  </a:cubicBezTo>
                  <a:cubicBezTo>
                    <a:pt x="2279" y="1041"/>
                    <a:pt x="2280" y="1045"/>
                    <a:pt x="2282" y="1049"/>
                  </a:cubicBezTo>
                  <a:cubicBezTo>
                    <a:pt x="2282" y="1049"/>
                    <a:pt x="2282" y="1049"/>
                    <a:pt x="2282" y="1050"/>
                  </a:cubicBezTo>
                  <a:cubicBezTo>
                    <a:pt x="2281" y="1051"/>
                    <a:pt x="2281" y="1051"/>
                    <a:pt x="2280" y="1052"/>
                  </a:cubicBezTo>
                  <a:cubicBezTo>
                    <a:pt x="2280" y="1053"/>
                    <a:pt x="2279" y="1054"/>
                    <a:pt x="2279" y="1055"/>
                  </a:cubicBezTo>
                  <a:cubicBezTo>
                    <a:pt x="2278" y="1056"/>
                    <a:pt x="2277" y="1057"/>
                    <a:pt x="2277" y="1057"/>
                  </a:cubicBezTo>
                  <a:cubicBezTo>
                    <a:pt x="2277" y="1058"/>
                    <a:pt x="2276" y="1058"/>
                    <a:pt x="2276" y="1058"/>
                  </a:cubicBezTo>
                  <a:cubicBezTo>
                    <a:pt x="2249" y="1053"/>
                    <a:pt x="2224" y="1054"/>
                    <a:pt x="2224" y="1054"/>
                  </a:cubicBezTo>
                  <a:cubicBezTo>
                    <a:pt x="2224" y="1054"/>
                    <a:pt x="2224" y="1054"/>
                    <a:pt x="2224" y="1053"/>
                  </a:cubicBezTo>
                  <a:cubicBezTo>
                    <a:pt x="2231" y="1051"/>
                    <a:pt x="2238" y="1048"/>
                    <a:pt x="2245" y="1044"/>
                  </a:cubicBezTo>
                  <a:cubicBezTo>
                    <a:pt x="2252" y="1041"/>
                    <a:pt x="2259" y="1037"/>
                    <a:pt x="2267" y="1034"/>
                  </a:cubicBezTo>
                  <a:cubicBezTo>
                    <a:pt x="2267" y="1034"/>
                    <a:pt x="2267" y="1034"/>
                    <a:pt x="2268" y="1034"/>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2" name="Group 84"/>
          <p:cNvGrpSpPr/>
          <p:nvPr/>
        </p:nvGrpSpPr>
        <p:grpSpPr>
          <a:xfrm>
            <a:off x="5774781" y="808348"/>
            <a:ext cx="1218407" cy="1353126"/>
            <a:chOff x="7699708" y="1374746"/>
            <a:chExt cx="1624542" cy="1803611"/>
          </a:xfrm>
        </p:grpSpPr>
        <p:sp>
          <p:nvSpPr>
            <p:cNvPr id="86" name="AutoShape 3"/>
            <p:cNvSpPr>
              <a:spLocks noChangeAspect="1" noChangeArrowheads="1" noTextEdit="1"/>
            </p:cNvSpPr>
            <p:nvPr/>
          </p:nvSpPr>
          <p:spPr bwMode="auto">
            <a:xfrm>
              <a:off x="7700543" y="1375163"/>
              <a:ext cx="1623707" cy="1803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87" name="Freeform 17"/>
            <p:cNvSpPr>
              <a:spLocks noEditPoints="1"/>
            </p:cNvSpPr>
            <p:nvPr/>
          </p:nvSpPr>
          <p:spPr bwMode="auto">
            <a:xfrm>
              <a:off x="7699708" y="1374746"/>
              <a:ext cx="1624542" cy="1803611"/>
            </a:xfrm>
            <a:custGeom>
              <a:avLst/>
              <a:gdLst>
                <a:gd name="T0" fmla="*/ 2258 w 2497"/>
                <a:gd name="T1" fmla="*/ 799 h 2773"/>
                <a:gd name="T2" fmla="*/ 1940 w 2497"/>
                <a:gd name="T3" fmla="*/ 965 h 2773"/>
                <a:gd name="T4" fmla="*/ 2164 w 2497"/>
                <a:gd name="T5" fmla="*/ 679 h 2773"/>
                <a:gd name="T6" fmla="*/ 2235 w 2497"/>
                <a:gd name="T7" fmla="*/ 517 h 2773"/>
                <a:gd name="T8" fmla="*/ 1949 w 2497"/>
                <a:gd name="T9" fmla="*/ 315 h 2773"/>
                <a:gd name="T10" fmla="*/ 1873 w 2497"/>
                <a:gd name="T11" fmla="*/ 546 h 2773"/>
                <a:gd name="T12" fmla="*/ 1846 w 2497"/>
                <a:gd name="T13" fmla="*/ 777 h 2773"/>
                <a:gd name="T14" fmla="*/ 1493 w 2497"/>
                <a:gd name="T15" fmla="*/ 726 h 2773"/>
                <a:gd name="T16" fmla="*/ 1518 w 2497"/>
                <a:gd name="T17" fmla="*/ 299 h 2773"/>
                <a:gd name="T18" fmla="*/ 1436 w 2497"/>
                <a:gd name="T19" fmla="*/ 182 h 2773"/>
                <a:gd name="T20" fmla="*/ 1301 w 2497"/>
                <a:gd name="T21" fmla="*/ 143 h 2773"/>
                <a:gd name="T22" fmla="*/ 1061 w 2497"/>
                <a:gd name="T23" fmla="*/ 117 h 2773"/>
                <a:gd name="T24" fmla="*/ 839 w 2497"/>
                <a:gd name="T25" fmla="*/ 107 h 2773"/>
                <a:gd name="T26" fmla="*/ 930 w 2497"/>
                <a:gd name="T27" fmla="*/ 465 h 2773"/>
                <a:gd name="T28" fmla="*/ 810 w 2497"/>
                <a:gd name="T29" fmla="*/ 645 h 2773"/>
                <a:gd name="T30" fmla="*/ 603 w 2497"/>
                <a:gd name="T31" fmla="*/ 684 h 2773"/>
                <a:gd name="T32" fmla="*/ 401 w 2497"/>
                <a:gd name="T33" fmla="*/ 722 h 2773"/>
                <a:gd name="T34" fmla="*/ 1050 w 2497"/>
                <a:gd name="T35" fmla="*/ 1018 h 2773"/>
                <a:gd name="T36" fmla="*/ 788 w 2497"/>
                <a:gd name="T37" fmla="*/ 973 h 2773"/>
                <a:gd name="T38" fmla="*/ 317 w 2497"/>
                <a:gd name="T39" fmla="*/ 941 h 2773"/>
                <a:gd name="T40" fmla="*/ 161 w 2497"/>
                <a:gd name="T41" fmla="*/ 918 h 2773"/>
                <a:gd name="T42" fmla="*/ 267 w 2497"/>
                <a:gd name="T43" fmla="*/ 1172 h 2773"/>
                <a:gd name="T44" fmla="*/ 529 w 2497"/>
                <a:gd name="T45" fmla="*/ 1136 h 2773"/>
                <a:gd name="T46" fmla="*/ 774 w 2497"/>
                <a:gd name="T47" fmla="*/ 1274 h 2773"/>
                <a:gd name="T48" fmla="*/ 660 w 2497"/>
                <a:gd name="T49" fmla="*/ 2011 h 2773"/>
                <a:gd name="T50" fmla="*/ 448 w 2497"/>
                <a:gd name="T51" fmla="*/ 2284 h 2773"/>
                <a:gd name="T52" fmla="*/ 772 w 2497"/>
                <a:gd name="T53" fmla="*/ 2047 h 2773"/>
                <a:gd name="T54" fmla="*/ 681 w 2497"/>
                <a:gd name="T55" fmla="*/ 2287 h 2773"/>
                <a:gd name="T56" fmla="*/ 664 w 2497"/>
                <a:gd name="T57" fmla="*/ 2549 h 2773"/>
                <a:gd name="T58" fmla="*/ 803 w 2497"/>
                <a:gd name="T59" fmla="*/ 2243 h 2773"/>
                <a:gd name="T60" fmla="*/ 852 w 2497"/>
                <a:gd name="T61" fmla="*/ 2197 h 2773"/>
                <a:gd name="T62" fmla="*/ 1033 w 2497"/>
                <a:gd name="T63" fmla="*/ 2333 h 2773"/>
                <a:gd name="T64" fmla="*/ 1020 w 2497"/>
                <a:gd name="T65" fmla="*/ 2056 h 2773"/>
                <a:gd name="T66" fmla="*/ 1155 w 2497"/>
                <a:gd name="T67" fmla="*/ 2160 h 2773"/>
                <a:gd name="T68" fmla="*/ 1122 w 2497"/>
                <a:gd name="T69" fmla="*/ 2692 h 2773"/>
                <a:gd name="T70" fmla="*/ 1246 w 2497"/>
                <a:gd name="T71" fmla="*/ 2364 h 2773"/>
                <a:gd name="T72" fmla="*/ 1356 w 2497"/>
                <a:gd name="T73" fmla="*/ 2340 h 2773"/>
                <a:gd name="T74" fmla="*/ 1371 w 2497"/>
                <a:gd name="T75" fmla="*/ 2620 h 2773"/>
                <a:gd name="T76" fmla="*/ 1513 w 2497"/>
                <a:gd name="T77" fmla="*/ 2568 h 2773"/>
                <a:gd name="T78" fmla="*/ 1546 w 2497"/>
                <a:gd name="T79" fmla="*/ 2316 h 2773"/>
                <a:gd name="T80" fmla="*/ 1327 w 2497"/>
                <a:gd name="T81" fmla="*/ 2065 h 2773"/>
                <a:gd name="T82" fmla="*/ 1517 w 2497"/>
                <a:gd name="T83" fmla="*/ 2179 h 2773"/>
                <a:gd name="T84" fmla="*/ 1629 w 2497"/>
                <a:gd name="T85" fmla="*/ 2366 h 2773"/>
                <a:gd name="T86" fmla="*/ 1766 w 2497"/>
                <a:gd name="T87" fmla="*/ 2269 h 2773"/>
                <a:gd name="T88" fmla="*/ 1894 w 2497"/>
                <a:gd name="T89" fmla="*/ 2303 h 2773"/>
                <a:gd name="T90" fmla="*/ 1655 w 2497"/>
                <a:gd name="T91" fmla="*/ 2085 h 2773"/>
                <a:gd name="T92" fmla="*/ 1459 w 2497"/>
                <a:gd name="T93" fmla="*/ 1915 h 2773"/>
                <a:gd name="T94" fmla="*/ 2073 w 2497"/>
                <a:gd name="T95" fmla="*/ 2218 h 2773"/>
                <a:gd name="T96" fmla="*/ 2192 w 2497"/>
                <a:gd name="T97" fmla="*/ 2072 h 2773"/>
                <a:gd name="T98" fmla="*/ 2155 w 2497"/>
                <a:gd name="T99" fmla="*/ 1925 h 2773"/>
                <a:gd name="T100" fmla="*/ 1686 w 2497"/>
                <a:gd name="T101" fmla="*/ 1885 h 2773"/>
                <a:gd name="T102" fmla="*/ 1668 w 2497"/>
                <a:gd name="T103" fmla="*/ 1194 h 2773"/>
                <a:gd name="T104" fmla="*/ 1863 w 2497"/>
                <a:gd name="T105" fmla="*/ 1146 h 2773"/>
                <a:gd name="T106" fmla="*/ 2250 w 2497"/>
                <a:gd name="T107" fmla="*/ 1078 h 2773"/>
                <a:gd name="T108" fmla="*/ 824 w 2497"/>
                <a:gd name="T109" fmla="*/ 992 h 2773"/>
                <a:gd name="T110" fmla="*/ 1368 w 2497"/>
                <a:gd name="T111" fmla="*/ 1101 h 2773"/>
                <a:gd name="T112" fmla="*/ 1199 w 2497"/>
                <a:gd name="T113" fmla="*/ 775 h 2773"/>
                <a:gd name="T114" fmla="*/ 1166 w 2497"/>
                <a:gd name="T115" fmla="*/ 722 h 2773"/>
                <a:gd name="T116" fmla="*/ 1366 w 2497"/>
                <a:gd name="T117" fmla="*/ 826 h 2773"/>
                <a:gd name="T118" fmla="*/ 1047 w 2497"/>
                <a:gd name="T119" fmla="*/ 628 h 2773"/>
                <a:gd name="T120" fmla="*/ 814 w 2497"/>
                <a:gd name="T121" fmla="*/ 799 h 2773"/>
                <a:gd name="T122" fmla="*/ 594 w 2497"/>
                <a:gd name="T123" fmla="*/ 749 h 2773"/>
                <a:gd name="T124" fmla="*/ 1466 w 2497"/>
                <a:gd name="T125" fmla="*/ 1166 h 2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97" h="2773">
                  <a:moveTo>
                    <a:pt x="2446" y="1021"/>
                  </a:moveTo>
                  <a:cubicBezTo>
                    <a:pt x="2446" y="1021"/>
                    <a:pt x="2446" y="1020"/>
                    <a:pt x="2447" y="1020"/>
                  </a:cubicBezTo>
                  <a:cubicBezTo>
                    <a:pt x="2447" y="1020"/>
                    <a:pt x="2448" y="1020"/>
                    <a:pt x="2448" y="1020"/>
                  </a:cubicBezTo>
                  <a:cubicBezTo>
                    <a:pt x="2449" y="1020"/>
                    <a:pt x="2449" y="1020"/>
                    <a:pt x="2449" y="1020"/>
                  </a:cubicBezTo>
                  <a:cubicBezTo>
                    <a:pt x="2449" y="1020"/>
                    <a:pt x="2450" y="1019"/>
                    <a:pt x="2450" y="1019"/>
                  </a:cubicBezTo>
                  <a:cubicBezTo>
                    <a:pt x="2450" y="1019"/>
                    <a:pt x="2451" y="1019"/>
                    <a:pt x="2452" y="1019"/>
                  </a:cubicBezTo>
                  <a:cubicBezTo>
                    <a:pt x="2452" y="1018"/>
                    <a:pt x="2453" y="1018"/>
                    <a:pt x="2453" y="1018"/>
                  </a:cubicBezTo>
                  <a:cubicBezTo>
                    <a:pt x="2454" y="1017"/>
                    <a:pt x="2455" y="1017"/>
                    <a:pt x="2455" y="1017"/>
                  </a:cubicBezTo>
                  <a:cubicBezTo>
                    <a:pt x="2456" y="1016"/>
                    <a:pt x="2456" y="1016"/>
                    <a:pt x="2457" y="1016"/>
                  </a:cubicBezTo>
                  <a:cubicBezTo>
                    <a:pt x="2458" y="1015"/>
                    <a:pt x="2460" y="1014"/>
                    <a:pt x="2461" y="1013"/>
                  </a:cubicBezTo>
                  <a:cubicBezTo>
                    <a:pt x="2462" y="1013"/>
                    <a:pt x="2463" y="1012"/>
                    <a:pt x="2465" y="1011"/>
                  </a:cubicBezTo>
                  <a:cubicBezTo>
                    <a:pt x="2466" y="1010"/>
                    <a:pt x="2467" y="1009"/>
                    <a:pt x="2468" y="1008"/>
                  </a:cubicBezTo>
                  <a:cubicBezTo>
                    <a:pt x="2469" y="1007"/>
                    <a:pt x="2470" y="1006"/>
                    <a:pt x="2471" y="1006"/>
                  </a:cubicBezTo>
                  <a:cubicBezTo>
                    <a:pt x="2489" y="1002"/>
                    <a:pt x="2485" y="992"/>
                    <a:pt x="2497" y="983"/>
                  </a:cubicBezTo>
                  <a:cubicBezTo>
                    <a:pt x="2481" y="984"/>
                    <a:pt x="2466" y="988"/>
                    <a:pt x="2470" y="1004"/>
                  </a:cubicBezTo>
                  <a:cubicBezTo>
                    <a:pt x="2470" y="1004"/>
                    <a:pt x="2470" y="1004"/>
                    <a:pt x="2470" y="1004"/>
                  </a:cubicBezTo>
                  <a:cubicBezTo>
                    <a:pt x="2469" y="1005"/>
                    <a:pt x="2468" y="1006"/>
                    <a:pt x="2467" y="1007"/>
                  </a:cubicBezTo>
                  <a:cubicBezTo>
                    <a:pt x="2466" y="1008"/>
                    <a:pt x="2464" y="1008"/>
                    <a:pt x="2463" y="1009"/>
                  </a:cubicBezTo>
                  <a:cubicBezTo>
                    <a:pt x="2462" y="1010"/>
                    <a:pt x="2461" y="1011"/>
                    <a:pt x="2460" y="1012"/>
                  </a:cubicBezTo>
                  <a:cubicBezTo>
                    <a:pt x="2458" y="1013"/>
                    <a:pt x="2457" y="1013"/>
                    <a:pt x="2456" y="1014"/>
                  </a:cubicBezTo>
                  <a:cubicBezTo>
                    <a:pt x="2455" y="1014"/>
                    <a:pt x="2455" y="1015"/>
                    <a:pt x="2454" y="1015"/>
                  </a:cubicBezTo>
                  <a:cubicBezTo>
                    <a:pt x="2454" y="1015"/>
                    <a:pt x="2453" y="1016"/>
                    <a:pt x="2453" y="1016"/>
                  </a:cubicBezTo>
                  <a:cubicBezTo>
                    <a:pt x="2452" y="1016"/>
                    <a:pt x="2451" y="1017"/>
                    <a:pt x="2451" y="1017"/>
                  </a:cubicBezTo>
                  <a:cubicBezTo>
                    <a:pt x="2450" y="1017"/>
                    <a:pt x="2450" y="1017"/>
                    <a:pt x="2449" y="1018"/>
                  </a:cubicBezTo>
                  <a:cubicBezTo>
                    <a:pt x="2449" y="1018"/>
                    <a:pt x="2449" y="1018"/>
                    <a:pt x="2449" y="1018"/>
                  </a:cubicBezTo>
                  <a:cubicBezTo>
                    <a:pt x="2448" y="1018"/>
                    <a:pt x="2448" y="1018"/>
                    <a:pt x="2448" y="1018"/>
                  </a:cubicBezTo>
                  <a:cubicBezTo>
                    <a:pt x="2447" y="1018"/>
                    <a:pt x="2447" y="1019"/>
                    <a:pt x="2447" y="1019"/>
                  </a:cubicBezTo>
                  <a:cubicBezTo>
                    <a:pt x="2446" y="1019"/>
                    <a:pt x="2445" y="1020"/>
                    <a:pt x="2444" y="1020"/>
                  </a:cubicBezTo>
                  <a:cubicBezTo>
                    <a:pt x="2444" y="1020"/>
                    <a:pt x="2444" y="1021"/>
                    <a:pt x="2443" y="1021"/>
                  </a:cubicBezTo>
                  <a:cubicBezTo>
                    <a:pt x="2443" y="1021"/>
                    <a:pt x="2443" y="1021"/>
                    <a:pt x="2443" y="1021"/>
                  </a:cubicBezTo>
                  <a:cubicBezTo>
                    <a:pt x="2442" y="1021"/>
                    <a:pt x="2441" y="1020"/>
                    <a:pt x="2441" y="1020"/>
                  </a:cubicBezTo>
                  <a:cubicBezTo>
                    <a:pt x="2440" y="1020"/>
                    <a:pt x="2439" y="1020"/>
                    <a:pt x="2439" y="1020"/>
                  </a:cubicBezTo>
                  <a:cubicBezTo>
                    <a:pt x="2437" y="1020"/>
                    <a:pt x="2436" y="1019"/>
                    <a:pt x="2434" y="1019"/>
                  </a:cubicBezTo>
                  <a:cubicBezTo>
                    <a:pt x="2434" y="1019"/>
                    <a:pt x="2433" y="1019"/>
                    <a:pt x="2432" y="1018"/>
                  </a:cubicBezTo>
                  <a:cubicBezTo>
                    <a:pt x="2431" y="1018"/>
                    <a:pt x="2431" y="1018"/>
                    <a:pt x="2431" y="1018"/>
                  </a:cubicBezTo>
                  <a:cubicBezTo>
                    <a:pt x="2430" y="1017"/>
                    <a:pt x="2430" y="1017"/>
                    <a:pt x="2430" y="1017"/>
                  </a:cubicBezTo>
                  <a:cubicBezTo>
                    <a:pt x="2429" y="1017"/>
                    <a:pt x="2429" y="1017"/>
                    <a:pt x="2429" y="1017"/>
                  </a:cubicBezTo>
                  <a:cubicBezTo>
                    <a:pt x="2428" y="1016"/>
                    <a:pt x="2427" y="1016"/>
                    <a:pt x="2427" y="1016"/>
                  </a:cubicBezTo>
                  <a:cubicBezTo>
                    <a:pt x="2426" y="1015"/>
                    <a:pt x="2425" y="1015"/>
                    <a:pt x="2424" y="1014"/>
                  </a:cubicBezTo>
                  <a:cubicBezTo>
                    <a:pt x="2422" y="1013"/>
                    <a:pt x="2421" y="1013"/>
                    <a:pt x="2420" y="1012"/>
                  </a:cubicBezTo>
                  <a:cubicBezTo>
                    <a:pt x="2416" y="1009"/>
                    <a:pt x="2413" y="1006"/>
                    <a:pt x="2409" y="1004"/>
                  </a:cubicBezTo>
                  <a:cubicBezTo>
                    <a:pt x="2408" y="1004"/>
                    <a:pt x="2408" y="1004"/>
                    <a:pt x="2407" y="1003"/>
                  </a:cubicBezTo>
                  <a:cubicBezTo>
                    <a:pt x="2407" y="1003"/>
                    <a:pt x="2407" y="1003"/>
                    <a:pt x="2406" y="1003"/>
                  </a:cubicBezTo>
                  <a:cubicBezTo>
                    <a:pt x="2405" y="1003"/>
                    <a:pt x="2404" y="1002"/>
                    <a:pt x="2403" y="1002"/>
                  </a:cubicBezTo>
                  <a:cubicBezTo>
                    <a:pt x="2402" y="1002"/>
                    <a:pt x="2401" y="1002"/>
                    <a:pt x="2400" y="1002"/>
                  </a:cubicBezTo>
                  <a:cubicBezTo>
                    <a:pt x="2403" y="1000"/>
                    <a:pt x="2407" y="999"/>
                    <a:pt x="2410" y="997"/>
                  </a:cubicBezTo>
                  <a:cubicBezTo>
                    <a:pt x="2418" y="993"/>
                    <a:pt x="2425" y="988"/>
                    <a:pt x="2431" y="984"/>
                  </a:cubicBezTo>
                  <a:cubicBezTo>
                    <a:pt x="2432" y="983"/>
                    <a:pt x="2433" y="982"/>
                    <a:pt x="2434" y="982"/>
                  </a:cubicBezTo>
                  <a:cubicBezTo>
                    <a:pt x="2434" y="982"/>
                    <a:pt x="2434" y="981"/>
                    <a:pt x="2435" y="981"/>
                  </a:cubicBezTo>
                  <a:cubicBezTo>
                    <a:pt x="2435" y="981"/>
                    <a:pt x="2436" y="981"/>
                    <a:pt x="2436" y="980"/>
                  </a:cubicBezTo>
                  <a:cubicBezTo>
                    <a:pt x="2437" y="979"/>
                    <a:pt x="2439" y="978"/>
                    <a:pt x="2440" y="977"/>
                  </a:cubicBezTo>
                  <a:cubicBezTo>
                    <a:pt x="2443" y="975"/>
                    <a:pt x="2445" y="973"/>
                    <a:pt x="2448" y="970"/>
                  </a:cubicBezTo>
                  <a:cubicBezTo>
                    <a:pt x="2452" y="966"/>
                    <a:pt x="2456" y="963"/>
                    <a:pt x="2459" y="960"/>
                  </a:cubicBezTo>
                  <a:cubicBezTo>
                    <a:pt x="2462" y="956"/>
                    <a:pt x="2465" y="954"/>
                    <a:pt x="2467" y="952"/>
                  </a:cubicBezTo>
                  <a:cubicBezTo>
                    <a:pt x="2468" y="951"/>
                    <a:pt x="2469" y="950"/>
                    <a:pt x="2469" y="950"/>
                  </a:cubicBezTo>
                  <a:cubicBezTo>
                    <a:pt x="2469" y="950"/>
                    <a:pt x="2465" y="953"/>
                    <a:pt x="2458" y="959"/>
                  </a:cubicBezTo>
                  <a:cubicBezTo>
                    <a:pt x="2455" y="961"/>
                    <a:pt x="2451" y="965"/>
                    <a:pt x="2446" y="969"/>
                  </a:cubicBezTo>
                  <a:cubicBezTo>
                    <a:pt x="2443" y="970"/>
                    <a:pt x="2441" y="972"/>
                    <a:pt x="2438" y="974"/>
                  </a:cubicBezTo>
                  <a:cubicBezTo>
                    <a:pt x="2436" y="975"/>
                    <a:pt x="2435" y="976"/>
                    <a:pt x="2433" y="978"/>
                  </a:cubicBezTo>
                  <a:cubicBezTo>
                    <a:pt x="2432" y="979"/>
                    <a:pt x="2431" y="980"/>
                    <a:pt x="2429" y="981"/>
                  </a:cubicBezTo>
                  <a:cubicBezTo>
                    <a:pt x="2423" y="985"/>
                    <a:pt x="2416" y="990"/>
                    <a:pt x="2408" y="994"/>
                  </a:cubicBezTo>
                  <a:cubicBezTo>
                    <a:pt x="2401" y="998"/>
                    <a:pt x="2392" y="1001"/>
                    <a:pt x="2383" y="1003"/>
                  </a:cubicBezTo>
                  <a:cubicBezTo>
                    <a:pt x="2381" y="1004"/>
                    <a:pt x="2381" y="1004"/>
                    <a:pt x="2381" y="1004"/>
                  </a:cubicBezTo>
                  <a:cubicBezTo>
                    <a:pt x="2381" y="1004"/>
                    <a:pt x="2381" y="1004"/>
                    <a:pt x="2381" y="1004"/>
                  </a:cubicBezTo>
                  <a:cubicBezTo>
                    <a:pt x="2381" y="1004"/>
                    <a:pt x="2381" y="1004"/>
                    <a:pt x="2381" y="1004"/>
                  </a:cubicBezTo>
                  <a:cubicBezTo>
                    <a:pt x="2381" y="1004"/>
                    <a:pt x="2381" y="1004"/>
                    <a:pt x="2381" y="1004"/>
                  </a:cubicBezTo>
                  <a:cubicBezTo>
                    <a:pt x="2381" y="1004"/>
                    <a:pt x="2381" y="1004"/>
                    <a:pt x="2381" y="1004"/>
                  </a:cubicBezTo>
                  <a:cubicBezTo>
                    <a:pt x="2380" y="1004"/>
                    <a:pt x="2380" y="1004"/>
                    <a:pt x="2380" y="1004"/>
                  </a:cubicBezTo>
                  <a:cubicBezTo>
                    <a:pt x="2379" y="1004"/>
                    <a:pt x="2377" y="1005"/>
                    <a:pt x="2376" y="1005"/>
                  </a:cubicBezTo>
                  <a:cubicBezTo>
                    <a:pt x="2376" y="1005"/>
                    <a:pt x="2375" y="1005"/>
                    <a:pt x="2375" y="1005"/>
                  </a:cubicBezTo>
                  <a:cubicBezTo>
                    <a:pt x="2376" y="1005"/>
                    <a:pt x="2377" y="1004"/>
                    <a:pt x="2378" y="1004"/>
                  </a:cubicBezTo>
                  <a:cubicBezTo>
                    <a:pt x="2378" y="1004"/>
                    <a:pt x="2379" y="1003"/>
                    <a:pt x="2379" y="1003"/>
                  </a:cubicBezTo>
                  <a:cubicBezTo>
                    <a:pt x="2380" y="1003"/>
                    <a:pt x="2380" y="1003"/>
                    <a:pt x="2380" y="1002"/>
                  </a:cubicBezTo>
                  <a:cubicBezTo>
                    <a:pt x="2380" y="1002"/>
                    <a:pt x="2381" y="1002"/>
                    <a:pt x="2381" y="1002"/>
                  </a:cubicBezTo>
                  <a:cubicBezTo>
                    <a:pt x="2383" y="1000"/>
                    <a:pt x="2385" y="997"/>
                    <a:pt x="2387" y="994"/>
                  </a:cubicBezTo>
                  <a:cubicBezTo>
                    <a:pt x="2388" y="994"/>
                    <a:pt x="2388" y="993"/>
                    <a:pt x="2389" y="992"/>
                  </a:cubicBezTo>
                  <a:cubicBezTo>
                    <a:pt x="2389" y="992"/>
                    <a:pt x="2390" y="991"/>
                    <a:pt x="2390" y="990"/>
                  </a:cubicBezTo>
                  <a:cubicBezTo>
                    <a:pt x="2391" y="989"/>
                    <a:pt x="2392" y="987"/>
                    <a:pt x="2393" y="986"/>
                  </a:cubicBezTo>
                  <a:cubicBezTo>
                    <a:pt x="2393" y="986"/>
                    <a:pt x="2393" y="986"/>
                    <a:pt x="2394" y="986"/>
                  </a:cubicBezTo>
                  <a:cubicBezTo>
                    <a:pt x="2413" y="974"/>
                    <a:pt x="2422" y="961"/>
                    <a:pt x="2410" y="946"/>
                  </a:cubicBezTo>
                  <a:cubicBezTo>
                    <a:pt x="2402" y="961"/>
                    <a:pt x="2385" y="968"/>
                    <a:pt x="2392" y="984"/>
                  </a:cubicBezTo>
                  <a:cubicBezTo>
                    <a:pt x="2392" y="985"/>
                    <a:pt x="2392" y="985"/>
                    <a:pt x="2392" y="985"/>
                  </a:cubicBezTo>
                  <a:cubicBezTo>
                    <a:pt x="2391" y="987"/>
                    <a:pt x="2390" y="988"/>
                    <a:pt x="2389" y="990"/>
                  </a:cubicBezTo>
                  <a:cubicBezTo>
                    <a:pt x="2388" y="990"/>
                    <a:pt x="2388" y="991"/>
                    <a:pt x="2387" y="992"/>
                  </a:cubicBezTo>
                  <a:cubicBezTo>
                    <a:pt x="2387" y="992"/>
                    <a:pt x="2386" y="993"/>
                    <a:pt x="2386" y="994"/>
                  </a:cubicBezTo>
                  <a:cubicBezTo>
                    <a:pt x="2384" y="996"/>
                    <a:pt x="2382" y="999"/>
                    <a:pt x="2380" y="1001"/>
                  </a:cubicBezTo>
                  <a:cubicBezTo>
                    <a:pt x="2379" y="1001"/>
                    <a:pt x="2379" y="1001"/>
                    <a:pt x="2379" y="1001"/>
                  </a:cubicBezTo>
                  <a:cubicBezTo>
                    <a:pt x="2379" y="1001"/>
                    <a:pt x="2378" y="1002"/>
                    <a:pt x="2378" y="1002"/>
                  </a:cubicBezTo>
                  <a:cubicBezTo>
                    <a:pt x="2378" y="1002"/>
                    <a:pt x="2377" y="1003"/>
                    <a:pt x="2377" y="1003"/>
                  </a:cubicBezTo>
                  <a:cubicBezTo>
                    <a:pt x="2376" y="1004"/>
                    <a:pt x="2375" y="1004"/>
                    <a:pt x="2374" y="1005"/>
                  </a:cubicBezTo>
                  <a:cubicBezTo>
                    <a:pt x="2374" y="1005"/>
                    <a:pt x="2374" y="1005"/>
                    <a:pt x="2373" y="1005"/>
                  </a:cubicBezTo>
                  <a:cubicBezTo>
                    <a:pt x="2373" y="1005"/>
                    <a:pt x="2373" y="1005"/>
                    <a:pt x="2373" y="1005"/>
                  </a:cubicBezTo>
                  <a:cubicBezTo>
                    <a:pt x="2372" y="1006"/>
                    <a:pt x="2371" y="1006"/>
                    <a:pt x="2370" y="1006"/>
                  </a:cubicBezTo>
                  <a:cubicBezTo>
                    <a:pt x="2365" y="1006"/>
                    <a:pt x="2360" y="1007"/>
                    <a:pt x="2356" y="1007"/>
                  </a:cubicBezTo>
                  <a:cubicBezTo>
                    <a:pt x="2346" y="1008"/>
                    <a:pt x="2336" y="1008"/>
                    <a:pt x="2326" y="1009"/>
                  </a:cubicBezTo>
                  <a:cubicBezTo>
                    <a:pt x="2325" y="1009"/>
                    <a:pt x="2324" y="1010"/>
                    <a:pt x="2323" y="1010"/>
                  </a:cubicBezTo>
                  <a:cubicBezTo>
                    <a:pt x="2322" y="1010"/>
                    <a:pt x="2322" y="1010"/>
                    <a:pt x="2322" y="1010"/>
                  </a:cubicBezTo>
                  <a:cubicBezTo>
                    <a:pt x="2322" y="1010"/>
                    <a:pt x="2322" y="1010"/>
                    <a:pt x="2322" y="1010"/>
                  </a:cubicBezTo>
                  <a:cubicBezTo>
                    <a:pt x="2322" y="1010"/>
                    <a:pt x="2322" y="1010"/>
                    <a:pt x="2322" y="1010"/>
                  </a:cubicBezTo>
                  <a:cubicBezTo>
                    <a:pt x="2321" y="1010"/>
                    <a:pt x="2321" y="1010"/>
                    <a:pt x="2321" y="1010"/>
                  </a:cubicBezTo>
                  <a:cubicBezTo>
                    <a:pt x="2322" y="1010"/>
                    <a:pt x="2322" y="1010"/>
                    <a:pt x="2323" y="1010"/>
                  </a:cubicBezTo>
                  <a:cubicBezTo>
                    <a:pt x="2323" y="1009"/>
                    <a:pt x="2324" y="1009"/>
                    <a:pt x="2324" y="1009"/>
                  </a:cubicBezTo>
                  <a:cubicBezTo>
                    <a:pt x="2325" y="1008"/>
                    <a:pt x="2326" y="1008"/>
                    <a:pt x="2326" y="1008"/>
                  </a:cubicBezTo>
                  <a:cubicBezTo>
                    <a:pt x="2327" y="1007"/>
                    <a:pt x="2327" y="1007"/>
                    <a:pt x="2328" y="1006"/>
                  </a:cubicBezTo>
                  <a:cubicBezTo>
                    <a:pt x="2328" y="1006"/>
                    <a:pt x="2329" y="1006"/>
                    <a:pt x="2329" y="1005"/>
                  </a:cubicBezTo>
                  <a:cubicBezTo>
                    <a:pt x="2329" y="1005"/>
                    <a:pt x="2330" y="1005"/>
                    <a:pt x="2330" y="1004"/>
                  </a:cubicBezTo>
                  <a:cubicBezTo>
                    <a:pt x="2332" y="1002"/>
                    <a:pt x="2335" y="998"/>
                    <a:pt x="2337" y="995"/>
                  </a:cubicBezTo>
                  <a:cubicBezTo>
                    <a:pt x="2338" y="993"/>
                    <a:pt x="2339" y="991"/>
                    <a:pt x="2340" y="989"/>
                  </a:cubicBezTo>
                  <a:cubicBezTo>
                    <a:pt x="2341" y="988"/>
                    <a:pt x="2342" y="986"/>
                    <a:pt x="2344" y="984"/>
                  </a:cubicBezTo>
                  <a:cubicBezTo>
                    <a:pt x="2346" y="980"/>
                    <a:pt x="2348" y="976"/>
                    <a:pt x="2351" y="972"/>
                  </a:cubicBezTo>
                  <a:cubicBezTo>
                    <a:pt x="2351" y="972"/>
                    <a:pt x="2351" y="972"/>
                    <a:pt x="2351" y="972"/>
                  </a:cubicBezTo>
                  <a:cubicBezTo>
                    <a:pt x="2351" y="972"/>
                    <a:pt x="2351" y="972"/>
                    <a:pt x="2351" y="972"/>
                  </a:cubicBezTo>
                  <a:cubicBezTo>
                    <a:pt x="2352" y="971"/>
                    <a:pt x="2352" y="971"/>
                    <a:pt x="2352" y="971"/>
                  </a:cubicBezTo>
                  <a:cubicBezTo>
                    <a:pt x="2352" y="971"/>
                    <a:pt x="2353" y="971"/>
                    <a:pt x="2353" y="970"/>
                  </a:cubicBezTo>
                  <a:cubicBezTo>
                    <a:pt x="2354" y="970"/>
                    <a:pt x="2354" y="970"/>
                    <a:pt x="2354" y="969"/>
                  </a:cubicBezTo>
                  <a:cubicBezTo>
                    <a:pt x="2355" y="969"/>
                    <a:pt x="2355" y="969"/>
                    <a:pt x="2355" y="969"/>
                  </a:cubicBezTo>
                  <a:cubicBezTo>
                    <a:pt x="2355" y="969"/>
                    <a:pt x="2355" y="969"/>
                    <a:pt x="2356" y="968"/>
                  </a:cubicBezTo>
                  <a:cubicBezTo>
                    <a:pt x="2356" y="968"/>
                    <a:pt x="2357" y="968"/>
                    <a:pt x="2357" y="967"/>
                  </a:cubicBezTo>
                  <a:cubicBezTo>
                    <a:pt x="2358" y="967"/>
                    <a:pt x="2359" y="966"/>
                    <a:pt x="2359" y="965"/>
                  </a:cubicBezTo>
                  <a:cubicBezTo>
                    <a:pt x="2360" y="964"/>
                    <a:pt x="2361" y="963"/>
                    <a:pt x="2362" y="962"/>
                  </a:cubicBezTo>
                  <a:cubicBezTo>
                    <a:pt x="2363" y="962"/>
                    <a:pt x="2363" y="961"/>
                    <a:pt x="2364" y="960"/>
                  </a:cubicBezTo>
                  <a:cubicBezTo>
                    <a:pt x="2364" y="959"/>
                    <a:pt x="2365" y="959"/>
                    <a:pt x="2365" y="958"/>
                  </a:cubicBezTo>
                  <a:cubicBezTo>
                    <a:pt x="2365" y="958"/>
                    <a:pt x="2365" y="958"/>
                    <a:pt x="2365" y="958"/>
                  </a:cubicBezTo>
                  <a:cubicBezTo>
                    <a:pt x="2381" y="957"/>
                    <a:pt x="2376" y="944"/>
                    <a:pt x="2377" y="936"/>
                  </a:cubicBezTo>
                  <a:cubicBezTo>
                    <a:pt x="2371" y="939"/>
                    <a:pt x="2364" y="940"/>
                    <a:pt x="2361" y="946"/>
                  </a:cubicBezTo>
                  <a:cubicBezTo>
                    <a:pt x="2359" y="949"/>
                    <a:pt x="2361" y="954"/>
                    <a:pt x="2364" y="957"/>
                  </a:cubicBezTo>
                  <a:cubicBezTo>
                    <a:pt x="2364" y="958"/>
                    <a:pt x="2363" y="959"/>
                    <a:pt x="2363" y="959"/>
                  </a:cubicBezTo>
                  <a:cubicBezTo>
                    <a:pt x="2362" y="960"/>
                    <a:pt x="2361" y="961"/>
                    <a:pt x="2360" y="962"/>
                  </a:cubicBezTo>
                  <a:cubicBezTo>
                    <a:pt x="2360" y="963"/>
                    <a:pt x="2359" y="963"/>
                    <a:pt x="2358" y="964"/>
                  </a:cubicBezTo>
                  <a:cubicBezTo>
                    <a:pt x="2357" y="965"/>
                    <a:pt x="2357" y="966"/>
                    <a:pt x="2356" y="966"/>
                  </a:cubicBezTo>
                  <a:cubicBezTo>
                    <a:pt x="2355" y="967"/>
                    <a:pt x="2355" y="967"/>
                    <a:pt x="2355" y="967"/>
                  </a:cubicBezTo>
                  <a:cubicBezTo>
                    <a:pt x="2354" y="968"/>
                    <a:pt x="2354" y="968"/>
                    <a:pt x="2354" y="968"/>
                  </a:cubicBezTo>
                  <a:cubicBezTo>
                    <a:pt x="2354" y="968"/>
                    <a:pt x="2354" y="968"/>
                    <a:pt x="2353" y="968"/>
                  </a:cubicBezTo>
                  <a:cubicBezTo>
                    <a:pt x="2353" y="969"/>
                    <a:pt x="2353" y="969"/>
                    <a:pt x="2352" y="969"/>
                  </a:cubicBezTo>
                  <a:cubicBezTo>
                    <a:pt x="2354" y="967"/>
                    <a:pt x="2355" y="965"/>
                    <a:pt x="2356" y="963"/>
                  </a:cubicBezTo>
                  <a:cubicBezTo>
                    <a:pt x="2356" y="963"/>
                    <a:pt x="2356" y="963"/>
                    <a:pt x="2356" y="962"/>
                  </a:cubicBezTo>
                  <a:cubicBezTo>
                    <a:pt x="2357" y="962"/>
                    <a:pt x="2357" y="962"/>
                    <a:pt x="2357" y="961"/>
                  </a:cubicBezTo>
                  <a:cubicBezTo>
                    <a:pt x="2357" y="961"/>
                    <a:pt x="2358" y="960"/>
                    <a:pt x="2358" y="959"/>
                  </a:cubicBezTo>
                  <a:cubicBezTo>
                    <a:pt x="2358" y="958"/>
                    <a:pt x="2359" y="957"/>
                    <a:pt x="2359" y="956"/>
                  </a:cubicBezTo>
                  <a:cubicBezTo>
                    <a:pt x="2360" y="955"/>
                    <a:pt x="2360" y="954"/>
                    <a:pt x="2360" y="954"/>
                  </a:cubicBezTo>
                  <a:cubicBezTo>
                    <a:pt x="2360" y="954"/>
                    <a:pt x="2359" y="955"/>
                    <a:pt x="2358" y="956"/>
                  </a:cubicBezTo>
                  <a:cubicBezTo>
                    <a:pt x="2357" y="957"/>
                    <a:pt x="2357" y="958"/>
                    <a:pt x="2356" y="959"/>
                  </a:cubicBezTo>
                  <a:cubicBezTo>
                    <a:pt x="2355" y="960"/>
                    <a:pt x="2355" y="960"/>
                    <a:pt x="2354" y="961"/>
                  </a:cubicBezTo>
                  <a:cubicBezTo>
                    <a:pt x="2354" y="961"/>
                    <a:pt x="2354" y="961"/>
                    <a:pt x="2354" y="962"/>
                  </a:cubicBezTo>
                  <a:cubicBezTo>
                    <a:pt x="2354" y="962"/>
                    <a:pt x="2353" y="962"/>
                    <a:pt x="2353" y="963"/>
                  </a:cubicBezTo>
                  <a:cubicBezTo>
                    <a:pt x="2350" y="968"/>
                    <a:pt x="2346" y="974"/>
                    <a:pt x="2342" y="981"/>
                  </a:cubicBezTo>
                  <a:cubicBezTo>
                    <a:pt x="2342" y="981"/>
                    <a:pt x="2342" y="981"/>
                    <a:pt x="2342" y="981"/>
                  </a:cubicBezTo>
                  <a:cubicBezTo>
                    <a:pt x="2342" y="980"/>
                    <a:pt x="2342" y="980"/>
                    <a:pt x="2342" y="980"/>
                  </a:cubicBezTo>
                  <a:cubicBezTo>
                    <a:pt x="2342" y="980"/>
                    <a:pt x="2342" y="979"/>
                    <a:pt x="2342" y="979"/>
                  </a:cubicBezTo>
                  <a:cubicBezTo>
                    <a:pt x="2342" y="979"/>
                    <a:pt x="2342" y="979"/>
                    <a:pt x="2342" y="979"/>
                  </a:cubicBezTo>
                  <a:cubicBezTo>
                    <a:pt x="2342" y="978"/>
                    <a:pt x="2341" y="978"/>
                    <a:pt x="2341" y="977"/>
                  </a:cubicBezTo>
                  <a:cubicBezTo>
                    <a:pt x="2341" y="976"/>
                    <a:pt x="2341" y="976"/>
                    <a:pt x="2340" y="975"/>
                  </a:cubicBezTo>
                  <a:cubicBezTo>
                    <a:pt x="2340" y="975"/>
                    <a:pt x="2339" y="974"/>
                    <a:pt x="2339" y="973"/>
                  </a:cubicBezTo>
                  <a:cubicBezTo>
                    <a:pt x="2338" y="972"/>
                    <a:pt x="2338" y="972"/>
                    <a:pt x="2337" y="971"/>
                  </a:cubicBezTo>
                  <a:cubicBezTo>
                    <a:pt x="2337" y="971"/>
                    <a:pt x="2337" y="970"/>
                    <a:pt x="2336" y="970"/>
                  </a:cubicBezTo>
                  <a:cubicBezTo>
                    <a:pt x="2336" y="970"/>
                    <a:pt x="2336" y="970"/>
                    <a:pt x="2336" y="970"/>
                  </a:cubicBezTo>
                  <a:cubicBezTo>
                    <a:pt x="2335" y="969"/>
                    <a:pt x="2335" y="969"/>
                    <a:pt x="2335" y="969"/>
                  </a:cubicBezTo>
                  <a:cubicBezTo>
                    <a:pt x="2343" y="957"/>
                    <a:pt x="2329" y="955"/>
                    <a:pt x="2321" y="951"/>
                  </a:cubicBezTo>
                  <a:cubicBezTo>
                    <a:pt x="2312" y="966"/>
                    <a:pt x="2314" y="975"/>
                    <a:pt x="2333" y="971"/>
                  </a:cubicBezTo>
                  <a:cubicBezTo>
                    <a:pt x="2333" y="971"/>
                    <a:pt x="2334" y="971"/>
                    <a:pt x="2334" y="971"/>
                  </a:cubicBezTo>
                  <a:cubicBezTo>
                    <a:pt x="2334" y="971"/>
                    <a:pt x="2335" y="972"/>
                    <a:pt x="2335" y="973"/>
                  </a:cubicBezTo>
                  <a:cubicBezTo>
                    <a:pt x="2336" y="973"/>
                    <a:pt x="2336" y="974"/>
                    <a:pt x="2337" y="975"/>
                  </a:cubicBezTo>
                  <a:cubicBezTo>
                    <a:pt x="2337" y="975"/>
                    <a:pt x="2337" y="976"/>
                    <a:pt x="2338" y="976"/>
                  </a:cubicBezTo>
                  <a:cubicBezTo>
                    <a:pt x="2338" y="977"/>
                    <a:pt x="2339" y="978"/>
                    <a:pt x="2339" y="978"/>
                  </a:cubicBezTo>
                  <a:cubicBezTo>
                    <a:pt x="2339" y="979"/>
                    <a:pt x="2339" y="979"/>
                    <a:pt x="2340" y="980"/>
                  </a:cubicBezTo>
                  <a:cubicBezTo>
                    <a:pt x="2340" y="980"/>
                    <a:pt x="2340" y="980"/>
                    <a:pt x="2340" y="980"/>
                  </a:cubicBezTo>
                  <a:cubicBezTo>
                    <a:pt x="2340" y="981"/>
                    <a:pt x="2340" y="981"/>
                    <a:pt x="2340" y="981"/>
                  </a:cubicBezTo>
                  <a:cubicBezTo>
                    <a:pt x="2340" y="981"/>
                    <a:pt x="2340" y="981"/>
                    <a:pt x="2340" y="981"/>
                  </a:cubicBezTo>
                  <a:cubicBezTo>
                    <a:pt x="2341" y="982"/>
                    <a:pt x="2341" y="982"/>
                    <a:pt x="2341" y="982"/>
                  </a:cubicBezTo>
                  <a:cubicBezTo>
                    <a:pt x="2341" y="982"/>
                    <a:pt x="2341" y="982"/>
                    <a:pt x="2341" y="982"/>
                  </a:cubicBezTo>
                  <a:cubicBezTo>
                    <a:pt x="2341" y="983"/>
                    <a:pt x="2341" y="983"/>
                    <a:pt x="2341" y="983"/>
                  </a:cubicBezTo>
                  <a:cubicBezTo>
                    <a:pt x="2340" y="985"/>
                    <a:pt x="2339" y="987"/>
                    <a:pt x="2338" y="989"/>
                  </a:cubicBezTo>
                  <a:cubicBezTo>
                    <a:pt x="2336" y="991"/>
                    <a:pt x="2335" y="992"/>
                    <a:pt x="2334" y="994"/>
                  </a:cubicBezTo>
                  <a:cubicBezTo>
                    <a:pt x="2332" y="998"/>
                    <a:pt x="2330" y="1001"/>
                    <a:pt x="2328" y="1003"/>
                  </a:cubicBezTo>
                  <a:cubicBezTo>
                    <a:pt x="2327" y="1003"/>
                    <a:pt x="2327" y="1004"/>
                    <a:pt x="2327" y="1004"/>
                  </a:cubicBezTo>
                  <a:cubicBezTo>
                    <a:pt x="2327" y="1004"/>
                    <a:pt x="2326" y="1004"/>
                    <a:pt x="2326" y="1005"/>
                  </a:cubicBezTo>
                  <a:cubicBezTo>
                    <a:pt x="2326" y="1005"/>
                    <a:pt x="2325" y="1006"/>
                    <a:pt x="2325" y="1006"/>
                  </a:cubicBezTo>
                  <a:cubicBezTo>
                    <a:pt x="2324" y="1007"/>
                    <a:pt x="2324" y="1007"/>
                    <a:pt x="2323" y="1008"/>
                  </a:cubicBezTo>
                  <a:cubicBezTo>
                    <a:pt x="2323" y="1008"/>
                    <a:pt x="2323" y="1008"/>
                    <a:pt x="2322" y="1009"/>
                  </a:cubicBezTo>
                  <a:cubicBezTo>
                    <a:pt x="2322" y="1009"/>
                    <a:pt x="2321" y="1009"/>
                    <a:pt x="2321" y="1010"/>
                  </a:cubicBezTo>
                  <a:cubicBezTo>
                    <a:pt x="2321" y="1010"/>
                    <a:pt x="2320" y="1010"/>
                    <a:pt x="2320" y="1010"/>
                  </a:cubicBezTo>
                  <a:cubicBezTo>
                    <a:pt x="2320" y="1010"/>
                    <a:pt x="2320" y="1010"/>
                    <a:pt x="2320" y="1010"/>
                  </a:cubicBezTo>
                  <a:cubicBezTo>
                    <a:pt x="2319" y="1011"/>
                    <a:pt x="2319" y="1011"/>
                    <a:pt x="2319" y="1011"/>
                  </a:cubicBezTo>
                  <a:cubicBezTo>
                    <a:pt x="2317" y="1011"/>
                    <a:pt x="2317" y="1011"/>
                    <a:pt x="2317" y="1011"/>
                  </a:cubicBezTo>
                  <a:cubicBezTo>
                    <a:pt x="2315" y="1011"/>
                    <a:pt x="2315" y="1011"/>
                    <a:pt x="2315" y="1011"/>
                  </a:cubicBezTo>
                  <a:cubicBezTo>
                    <a:pt x="2314" y="1012"/>
                    <a:pt x="2313" y="1012"/>
                    <a:pt x="2311" y="1012"/>
                  </a:cubicBezTo>
                  <a:cubicBezTo>
                    <a:pt x="2306" y="1014"/>
                    <a:pt x="2302" y="1015"/>
                    <a:pt x="2297" y="1017"/>
                  </a:cubicBezTo>
                  <a:cubicBezTo>
                    <a:pt x="2287" y="1021"/>
                    <a:pt x="2278" y="1025"/>
                    <a:pt x="2269" y="1029"/>
                  </a:cubicBezTo>
                  <a:cubicBezTo>
                    <a:pt x="2260" y="1033"/>
                    <a:pt x="2252" y="1037"/>
                    <a:pt x="2244" y="1041"/>
                  </a:cubicBezTo>
                  <a:cubicBezTo>
                    <a:pt x="2240" y="1043"/>
                    <a:pt x="2237" y="1044"/>
                    <a:pt x="2233" y="1046"/>
                  </a:cubicBezTo>
                  <a:cubicBezTo>
                    <a:pt x="2233" y="1046"/>
                    <a:pt x="2233" y="1046"/>
                    <a:pt x="2233" y="1046"/>
                  </a:cubicBezTo>
                  <a:cubicBezTo>
                    <a:pt x="2234" y="1045"/>
                    <a:pt x="2234" y="1045"/>
                    <a:pt x="2235" y="1044"/>
                  </a:cubicBezTo>
                  <a:cubicBezTo>
                    <a:pt x="2236" y="1043"/>
                    <a:pt x="2237" y="1042"/>
                    <a:pt x="2238" y="1041"/>
                  </a:cubicBezTo>
                  <a:cubicBezTo>
                    <a:pt x="2239" y="1040"/>
                    <a:pt x="2239" y="1039"/>
                    <a:pt x="2240" y="1037"/>
                  </a:cubicBezTo>
                  <a:cubicBezTo>
                    <a:pt x="2241" y="1036"/>
                    <a:pt x="2242" y="1035"/>
                    <a:pt x="2243" y="1034"/>
                  </a:cubicBezTo>
                  <a:cubicBezTo>
                    <a:pt x="2243" y="1033"/>
                    <a:pt x="2244" y="1032"/>
                    <a:pt x="2244" y="1031"/>
                  </a:cubicBezTo>
                  <a:cubicBezTo>
                    <a:pt x="2261" y="1022"/>
                    <a:pt x="2253" y="1015"/>
                    <a:pt x="2261" y="1003"/>
                  </a:cubicBezTo>
                  <a:cubicBezTo>
                    <a:pt x="2255" y="1006"/>
                    <a:pt x="2249" y="1009"/>
                    <a:pt x="2245" y="1012"/>
                  </a:cubicBezTo>
                  <a:cubicBezTo>
                    <a:pt x="2251" y="1001"/>
                    <a:pt x="2260" y="990"/>
                    <a:pt x="2270" y="980"/>
                  </a:cubicBezTo>
                  <a:cubicBezTo>
                    <a:pt x="2258" y="985"/>
                    <a:pt x="2247" y="995"/>
                    <a:pt x="2237" y="1003"/>
                  </a:cubicBezTo>
                  <a:cubicBezTo>
                    <a:pt x="2226" y="1013"/>
                    <a:pt x="2219" y="1025"/>
                    <a:pt x="2213" y="1035"/>
                  </a:cubicBezTo>
                  <a:cubicBezTo>
                    <a:pt x="2192" y="1051"/>
                    <a:pt x="2164" y="1053"/>
                    <a:pt x="2139" y="1047"/>
                  </a:cubicBezTo>
                  <a:cubicBezTo>
                    <a:pt x="2129" y="1041"/>
                    <a:pt x="2114" y="1035"/>
                    <a:pt x="2105" y="1033"/>
                  </a:cubicBezTo>
                  <a:cubicBezTo>
                    <a:pt x="2089" y="1029"/>
                    <a:pt x="2082" y="1020"/>
                    <a:pt x="2066" y="1015"/>
                  </a:cubicBezTo>
                  <a:cubicBezTo>
                    <a:pt x="2062" y="1014"/>
                    <a:pt x="2058" y="1012"/>
                    <a:pt x="2054" y="1011"/>
                  </a:cubicBezTo>
                  <a:cubicBezTo>
                    <a:pt x="2055" y="1011"/>
                    <a:pt x="2056" y="1010"/>
                    <a:pt x="2057" y="1010"/>
                  </a:cubicBezTo>
                  <a:cubicBezTo>
                    <a:pt x="2063" y="1007"/>
                    <a:pt x="2069" y="1003"/>
                    <a:pt x="2076" y="999"/>
                  </a:cubicBezTo>
                  <a:cubicBezTo>
                    <a:pt x="2076" y="999"/>
                    <a:pt x="2076" y="999"/>
                    <a:pt x="2076" y="999"/>
                  </a:cubicBezTo>
                  <a:cubicBezTo>
                    <a:pt x="2077" y="1000"/>
                    <a:pt x="2078" y="1000"/>
                    <a:pt x="2079" y="1000"/>
                  </a:cubicBezTo>
                  <a:cubicBezTo>
                    <a:pt x="2080" y="1000"/>
                    <a:pt x="2080" y="1001"/>
                    <a:pt x="2081" y="1001"/>
                  </a:cubicBezTo>
                  <a:cubicBezTo>
                    <a:pt x="2082" y="1001"/>
                    <a:pt x="2082" y="1001"/>
                    <a:pt x="2083" y="1001"/>
                  </a:cubicBezTo>
                  <a:cubicBezTo>
                    <a:pt x="2084" y="1001"/>
                    <a:pt x="2086" y="1002"/>
                    <a:pt x="2088" y="1002"/>
                  </a:cubicBezTo>
                  <a:cubicBezTo>
                    <a:pt x="2089" y="1002"/>
                    <a:pt x="2091" y="1003"/>
                    <a:pt x="2093" y="1003"/>
                  </a:cubicBezTo>
                  <a:cubicBezTo>
                    <a:pt x="2097" y="1004"/>
                    <a:pt x="2101" y="1004"/>
                    <a:pt x="2105" y="1005"/>
                  </a:cubicBezTo>
                  <a:cubicBezTo>
                    <a:pt x="2109" y="1006"/>
                    <a:pt x="2113" y="1007"/>
                    <a:pt x="2116" y="1008"/>
                  </a:cubicBezTo>
                  <a:cubicBezTo>
                    <a:pt x="2118" y="1009"/>
                    <a:pt x="2120" y="1009"/>
                    <a:pt x="2122" y="1010"/>
                  </a:cubicBezTo>
                  <a:cubicBezTo>
                    <a:pt x="2123" y="1010"/>
                    <a:pt x="2125" y="1011"/>
                    <a:pt x="2126" y="1011"/>
                  </a:cubicBezTo>
                  <a:cubicBezTo>
                    <a:pt x="2127" y="1012"/>
                    <a:pt x="2127" y="1012"/>
                    <a:pt x="2127" y="1012"/>
                  </a:cubicBezTo>
                  <a:cubicBezTo>
                    <a:pt x="2127" y="1012"/>
                    <a:pt x="2128" y="1012"/>
                    <a:pt x="2128" y="1012"/>
                  </a:cubicBezTo>
                  <a:cubicBezTo>
                    <a:pt x="2128" y="1012"/>
                    <a:pt x="2128" y="1013"/>
                    <a:pt x="2129" y="1013"/>
                  </a:cubicBezTo>
                  <a:cubicBezTo>
                    <a:pt x="2129" y="1014"/>
                    <a:pt x="2129" y="1014"/>
                    <a:pt x="2129" y="1014"/>
                  </a:cubicBezTo>
                  <a:cubicBezTo>
                    <a:pt x="2130" y="1014"/>
                    <a:pt x="2130" y="1014"/>
                    <a:pt x="2130" y="1014"/>
                  </a:cubicBezTo>
                  <a:cubicBezTo>
                    <a:pt x="2130" y="1014"/>
                    <a:pt x="2130" y="1014"/>
                    <a:pt x="2130" y="1015"/>
                  </a:cubicBezTo>
                  <a:cubicBezTo>
                    <a:pt x="2131" y="1015"/>
                    <a:pt x="2132" y="1015"/>
                    <a:pt x="2132" y="1016"/>
                  </a:cubicBezTo>
                  <a:cubicBezTo>
                    <a:pt x="2133" y="1016"/>
                    <a:pt x="2134" y="1016"/>
                    <a:pt x="2135" y="1017"/>
                  </a:cubicBezTo>
                  <a:cubicBezTo>
                    <a:pt x="2136" y="1017"/>
                    <a:pt x="2137" y="1017"/>
                    <a:pt x="2137" y="1018"/>
                  </a:cubicBezTo>
                  <a:cubicBezTo>
                    <a:pt x="2138" y="1018"/>
                    <a:pt x="2139" y="1018"/>
                    <a:pt x="2140" y="1018"/>
                  </a:cubicBezTo>
                  <a:cubicBezTo>
                    <a:pt x="2140" y="1018"/>
                    <a:pt x="2140" y="1019"/>
                    <a:pt x="2140" y="1019"/>
                  </a:cubicBezTo>
                  <a:cubicBezTo>
                    <a:pt x="2140" y="1019"/>
                    <a:pt x="2140" y="1019"/>
                    <a:pt x="2140" y="1019"/>
                  </a:cubicBezTo>
                  <a:cubicBezTo>
                    <a:pt x="2151" y="1028"/>
                    <a:pt x="2161" y="1025"/>
                    <a:pt x="2173" y="1022"/>
                  </a:cubicBezTo>
                  <a:cubicBezTo>
                    <a:pt x="2164" y="1011"/>
                    <a:pt x="2153" y="1012"/>
                    <a:pt x="2143" y="1017"/>
                  </a:cubicBezTo>
                  <a:cubicBezTo>
                    <a:pt x="2142" y="1016"/>
                    <a:pt x="2141" y="1016"/>
                    <a:pt x="2140" y="1016"/>
                  </a:cubicBezTo>
                  <a:cubicBezTo>
                    <a:pt x="2140" y="1016"/>
                    <a:pt x="2139" y="1015"/>
                    <a:pt x="2138" y="1015"/>
                  </a:cubicBezTo>
                  <a:cubicBezTo>
                    <a:pt x="2137" y="1015"/>
                    <a:pt x="2136" y="1015"/>
                    <a:pt x="2135" y="1014"/>
                  </a:cubicBezTo>
                  <a:cubicBezTo>
                    <a:pt x="2135" y="1014"/>
                    <a:pt x="2134" y="1014"/>
                    <a:pt x="2133" y="1013"/>
                  </a:cubicBezTo>
                  <a:cubicBezTo>
                    <a:pt x="2133" y="1013"/>
                    <a:pt x="2133" y="1013"/>
                    <a:pt x="2132" y="1013"/>
                  </a:cubicBezTo>
                  <a:cubicBezTo>
                    <a:pt x="2133" y="1013"/>
                    <a:pt x="2133" y="1013"/>
                    <a:pt x="2134" y="1013"/>
                  </a:cubicBezTo>
                  <a:cubicBezTo>
                    <a:pt x="2135" y="1013"/>
                    <a:pt x="2136" y="1013"/>
                    <a:pt x="2136" y="1013"/>
                  </a:cubicBezTo>
                  <a:cubicBezTo>
                    <a:pt x="2136" y="1013"/>
                    <a:pt x="2135" y="1013"/>
                    <a:pt x="2134" y="1012"/>
                  </a:cubicBezTo>
                  <a:cubicBezTo>
                    <a:pt x="2133" y="1012"/>
                    <a:pt x="2132" y="1011"/>
                    <a:pt x="2131" y="1010"/>
                  </a:cubicBezTo>
                  <a:cubicBezTo>
                    <a:pt x="2130" y="1010"/>
                    <a:pt x="2130" y="1010"/>
                    <a:pt x="2129" y="1010"/>
                  </a:cubicBezTo>
                  <a:cubicBezTo>
                    <a:pt x="2129" y="1009"/>
                    <a:pt x="2128" y="1009"/>
                    <a:pt x="2128" y="1009"/>
                  </a:cubicBezTo>
                  <a:cubicBezTo>
                    <a:pt x="2127" y="1009"/>
                    <a:pt x="2127" y="1009"/>
                    <a:pt x="2127" y="1009"/>
                  </a:cubicBezTo>
                  <a:cubicBezTo>
                    <a:pt x="2125" y="1008"/>
                    <a:pt x="2124" y="1008"/>
                    <a:pt x="2122" y="1007"/>
                  </a:cubicBezTo>
                  <a:cubicBezTo>
                    <a:pt x="2120" y="1007"/>
                    <a:pt x="2118" y="1006"/>
                    <a:pt x="2117" y="1006"/>
                  </a:cubicBezTo>
                  <a:cubicBezTo>
                    <a:pt x="2113" y="1005"/>
                    <a:pt x="2109" y="1004"/>
                    <a:pt x="2105" y="1003"/>
                  </a:cubicBezTo>
                  <a:cubicBezTo>
                    <a:pt x="2101" y="1002"/>
                    <a:pt x="2097" y="1001"/>
                    <a:pt x="2093" y="1000"/>
                  </a:cubicBezTo>
                  <a:cubicBezTo>
                    <a:pt x="2091" y="1000"/>
                    <a:pt x="2090" y="999"/>
                    <a:pt x="2088" y="999"/>
                  </a:cubicBezTo>
                  <a:cubicBezTo>
                    <a:pt x="2086" y="999"/>
                    <a:pt x="2085" y="999"/>
                    <a:pt x="2083" y="998"/>
                  </a:cubicBezTo>
                  <a:cubicBezTo>
                    <a:pt x="2082" y="998"/>
                    <a:pt x="2082" y="998"/>
                    <a:pt x="2081" y="998"/>
                  </a:cubicBezTo>
                  <a:cubicBezTo>
                    <a:pt x="2080" y="998"/>
                    <a:pt x="2080" y="998"/>
                    <a:pt x="2079" y="998"/>
                  </a:cubicBezTo>
                  <a:cubicBezTo>
                    <a:pt x="2078" y="998"/>
                    <a:pt x="2078" y="998"/>
                    <a:pt x="2077" y="998"/>
                  </a:cubicBezTo>
                  <a:cubicBezTo>
                    <a:pt x="2086" y="993"/>
                    <a:pt x="2095" y="986"/>
                    <a:pt x="2104" y="978"/>
                  </a:cubicBezTo>
                  <a:cubicBezTo>
                    <a:pt x="2106" y="977"/>
                    <a:pt x="2108" y="975"/>
                    <a:pt x="2110" y="973"/>
                  </a:cubicBezTo>
                  <a:cubicBezTo>
                    <a:pt x="2112" y="971"/>
                    <a:pt x="2114" y="970"/>
                    <a:pt x="2116" y="968"/>
                  </a:cubicBezTo>
                  <a:cubicBezTo>
                    <a:pt x="2120" y="964"/>
                    <a:pt x="2124" y="960"/>
                    <a:pt x="2127" y="956"/>
                  </a:cubicBezTo>
                  <a:cubicBezTo>
                    <a:pt x="2133" y="950"/>
                    <a:pt x="2139" y="943"/>
                    <a:pt x="2146" y="937"/>
                  </a:cubicBezTo>
                  <a:cubicBezTo>
                    <a:pt x="2146" y="937"/>
                    <a:pt x="2147" y="937"/>
                    <a:pt x="2148" y="937"/>
                  </a:cubicBezTo>
                  <a:cubicBezTo>
                    <a:pt x="2148" y="937"/>
                    <a:pt x="2148" y="937"/>
                    <a:pt x="2149" y="937"/>
                  </a:cubicBezTo>
                  <a:cubicBezTo>
                    <a:pt x="2149" y="937"/>
                    <a:pt x="2149" y="937"/>
                    <a:pt x="2150" y="937"/>
                  </a:cubicBezTo>
                  <a:cubicBezTo>
                    <a:pt x="2150" y="937"/>
                    <a:pt x="2151" y="937"/>
                    <a:pt x="2151" y="937"/>
                  </a:cubicBezTo>
                  <a:cubicBezTo>
                    <a:pt x="2152" y="937"/>
                    <a:pt x="2152" y="937"/>
                    <a:pt x="2152" y="937"/>
                  </a:cubicBezTo>
                  <a:cubicBezTo>
                    <a:pt x="2152" y="937"/>
                    <a:pt x="2153" y="937"/>
                    <a:pt x="2153" y="937"/>
                  </a:cubicBezTo>
                  <a:cubicBezTo>
                    <a:pt x="2153" y="937"/>
                    <a:pt x="2154" y="936"/>
                    <a:pt x="2155" y="936"/>
                  </a:cubicBezTo>
                  <a:cubicBezTo>
                    <a:pt x="2155" y="936"/>
                    <a:pt x="2156" y="936"/>
                    <a:pt x="2156" y="936"/>
                  </a:cubicBezTo>
                  <a:cubicBezTo>
                    <a:pt x="2157" y="936"/>
                    <a:pt x="2157" y="936"/>
                    <a:pt x="2157" y="936"/>
                  </a:cubicBezTo>
                  <a:cubicBezTo>
                    <a:pt x="2158" y="936"/>
                    <a:pt x="2158" y="936"/>
                    <a:pt x="2158" y="936"/>
                  </a:cubicBezTo>
                  <a:cubicBezTo>
                    <a:pt x="2159" y="936"/>
                    <a:pt x="2160" y="936"/>
                    <a:pt x="2160" y="936"/>
                  </a:cubicBezTo>
                  <a:cubicBezTo>
                    <a:pt x="2162" y="936"/>
                    <a:pt x="2163" y="936"/>
                    <a:pt x="2165" y="936"/>
                  </a:cubicBezTo>
                  <a:cubicBezTo>
                    <a:pt x="2166" y="936"/>
                    <a:pt x="2167" y="937"/>
                    <a:pt x="2169" y="937"/>
                  </a:cubicBezTo>
                  <a:cubicBezTo>
                    <a:pt x="2170" y="937"/>
                    <a:pt x="2172" y="937"/>
                    <a:pt x="2173" y="938"/>
                  </a:cubicBezTo>
                  <a:cubicBezTo>
                    <a:pt x="2174" y="938"/>
                    <a:pt x="2176" y="939"/>
                    <a:pt x="2177" y="939"/>
                  </a:cubicBezTo>
                  <a:cubicBezTo>
                    <a:pt x="2178" y="947"/>
                    <a:pt x="2182" y="956"/>
                    <a:pt x="2188" y="959"/>
                  </a:cubicBezTo>
                  <a:cubicBezTo>
                    <a:pt x="2195" y="964"/>
                    <a:pt x="2202" y="956"/>
                    <a:pt x="2209" y="953"/>
                  </a:cubicBezTo>
                  <a:cubicBezTo>
                    <a:pt x="2199" y="943"/>
                    <a:pt x="2189" y="918"/>
                    <a:pt x="2177" y="936"/>
                  </a:cubicBezTo>
                  <a:cubicBezTo>
                    <a:pt x="2176" y="936"/>
                    <a:pt x="2176" y="936"/>
                    <a:pt x="2176" y="936"/>
                  </a:cubicBezTo>
                  <a:cubicBezTo>
                    <a:pt x="2176" y="935"/>
                    <a:pt x="2176" y="935"/>
                    <a:pt x="2176" y="934"/>
                  </a:cubicBezTo>
                  <a:cubicBezTo>
                    <a:pt x="2176" y="936"/>
                    <a:pt x="2176" y="936"/>
                    <a:pt x="2176" y="936"/>
                  </a:cubicBezTo>
                  <a:cubicBezTo>
                    <a:pt x="2175" y="936"/>
                    <a:pt x="2174" y="935"/>
                    <a:pt x="2174" y="935"/>
                  </a:cubicBezTo>
                  <a:cubicBezTo>
                    <a:pt x="2172" y="935"/>
                    <a:pt x="2171" y="934"/>
                    <a:pt x="2169" y="934"/>
                  </a:cubicBezTo>
                  <a:cubicBezTo>
                    <a:pt x="2168" y="934"/>
                    <a:pt x="2166" y="934"/>
                    <a:pt x="2164" y="933"/>
                  </a:cubicBezTo>
                  <a:cubicBezTo>
                    <a:pt x="2163" y="933"/>
                    <a:pt x="2161" y="933"/>
                    <a:pt x="2160" y="933"/>
                  </a:cubicBezTo>
                  <a:cubicBezTo>
                    <a:pt x="2159" y="933"/>
                    <a:pt x="2159" y="933"/>
                    <a:pt x="2158" y="933"/>
                  </a:cubicBezTo>
                  <a:cubicBezTo>
                    <a:pt x="2158" y="933"/>
                    <a:pt x="2157" y="933"/>
                    <a:pt x="2157" y="933"/>
                  </a:cubicBezTo>
                  <a:cubicBezTo>
                    <a:pt x="2157" y="933"/>
                    <a:pt x="2156" y="933"/>
                    <a:pt x="2156" y="933"/>
                  </a:cubicBezTo>
                  <a:cubicBezTo>
                    <a:pt x="2155" y="934"/>
                    <a:pt x="2155" y="934"/>
                    <a:pt x="2154" y="934"/>
                  </a:cubicBezTo>
                  <a:cubicBezTo>
                    <a:pt x="2153" y="934"/>
                    <a:pt x="2153" y="934"/>
                    <a:pt x="2152" y="934"/>
                  </a:cubicBezTo>
                  <a:cubicBezTo>
                    <a:pt x="2152" y="934"/>
                    <a:pt x="2152" y="934"/>
                    <a:pt x="2151" y="934"/>
                  </a:cubicBezTo>
                  <a:cubicBezTo>
                    <a:pt x="2151" y="934"/>
                    <a:pt x="2151" y="934"/>
                    <a:pt x="2151" y="934"/>
                  </a:cubicBezTo>
                  <a:cubicBezTo>
                    <a:pt x="2150" y="935"/>
                    <a:pt x="2150" y="935"/>
                    <a:pt x="2149" y="935"/>
                  </a:cubicBezTo>
                  <a:cubicBezTo>
                    <a:pt x="2149" y="935"/>
                    <a:pt x="2149" y="935"/>
                    <a:pt x="2148" y="936"/>
                  </a:cubicBezTo>
                  <a:cubicBezTo>
                    <a:pt x="2148" y="936"/>
                    <a:pt x="2148" y="936"/>
                    <a:pt x="2147" y="936"/>
                  </a:cubicBezTo>
                  <a:cubicBezTo>
                    <a:pt x="2147" y="936"/>
                    <a:pt x="2146" y="937"/>
                    <a:pt x="2146" y="937"/>
                  </a:cubicBezTo>
                  <a:cubicBezTo>
                    <a:pt x="2148" y="935"/>
                    <a:pt x="2149" y="934"/>
                    <a:pt x="2151" y="933"/>
                  </a:cubicBezTo>
                  <a:cubicBezTo>
                    <a:pt x="2152" y="932"/>
                    <a:pt x="2153" y="931"/>
                    <a:pt x="2154" y="930"/>
                  </a:cubicBezTo>
                  <a:cubicBezTo>
                    <a:pt x="2155" y="929"/>
                    <a:pt x="2156" y="928"/>
                    <a:pt x="2157" y="927"/>
                  </a:cubicBezTo>
                  <a:cubicBezTo>
                    <a:pt x="2158" y="927"/>
                    <a:pt x="2159" y="926"/>
                    <a:pt x="2160" y="925"/>
                  </a:cubicBezTo>
                  <a:cubicBezTo>
                    <a:pt x="2163" y="922"/>
                    <a:pt x="2163" y="922"/>
                    <a:pt x="2163" y="922"/>
                  </a:cubicBezTo>
                  <a:cubicBezTo>
                    <a:pt x="2168" y="919"/>
                    <a:pt x="2172" y="916"/>
                    <a:pt x="2177" y="913"/>
                  </a:cubicBezTo>
                  <a:cubicBezTo>
                    <a:pt x="2186" y="907"/>
                    <a:pt x="2195" y="902"/>
                    <a:pt x="2203" y="897"/>
                  </a:cubicBezTo>
                  <a:cubicBezTo>
                    <a:pt x="2212" y="892"/>
                    <a:pt x="2221" y="887"/>
                    <a:pt x="2229" y="882"/>
                  </a:cubicBezTo>
                  <a:cubicBezTo>
                    <a:pt x="2237" y="877"/>
                    <a:pt x="2244" y="872"/>
                    <a:pt x="2251" y="867"/>
                  </a:cubicBezTo>
                  <a:cubicBezTo>
                    <a:pt x="2254" y="864"/>
                    <a:pt x="2257" y="862"/>
                    <a:pt x="2260" y="859"/>
                  </a:cubicBezTo>
                  <a:cubicBezTo>
                    <a:pt x="2261" y="858"/>
                    <a:pt x="2262" y="856"/>
                    <a:pt x="2264" y="855"/>
                  </a:cubicBezTo>
                  <a:cubicBezTo>
                    <a:pt x="2265" y="854"/>
                    <a:pt x="2266" y="852"/>
                    <a:pt x="2267" y="851"/>
                  </a:cubicBezTo>
                  <a:cubicBezTo>
                    <a:pt x="2272" y="846"/>
                    <a:pt x="2275" y="841"/>
                    <a:pt x="2278" y="837"/>
                  </a:cubicBezTo>
                  <a:cubicBezTo>
                    <a:pt x="2280" y="835"/>
                    <a:pt x="2281" y="833"/>
                    <a:pt x="2282" y="831"/>
                  </a:cubicBezTo>
                  <a:cubicBezTo>
                    <a:pt x="2283" y="829"/>
                    <a:pt x="2284" y="828"/>
                    <a:pt x="2284" y="827"/>
                  </a:cubicBezTo>
                  <a:cubicBezTo>
                    <a:pt x="2285" y="824"/>
                    <a:pt x="2286" y="823"/>
                    <a:pt x="2286" y="823"/>
                  </a:cubicBezTo>
                  <a:cubicBezTo>
                    <a:pt x="2286" y="823"/>
                    <a:pt x="2285" y="824"/>
                    <a:pt x="2284" y="826"/>
                  </a:cubicBezTo>
                  <a:cubicBezTo>
                    <a:pt x="2283" y="827"/>
                    <a:pt x="2282" y="829"/>
                    <a:pt x="2281" y="830"/>
                  </a:cubicBezTo>
                  <a:cubicBezTo>
                    <a:pt x="2280" y="832"/>
                    <a:pt x="2278" y="834"/>
                    <a:pt x="2277" y="836"/>
                  </a:cubicBezTo>
                  <a:cubicBezTo>
                    <a:pt x="2274" y="839"/>
                    <a:pt x="2270" y="844"/>
                    <a:pt x="2265" y="848"/>
                  </a:cubicBezTo>
                  <a:cubicBezTo>
                    <a:pt x="2264" y="850"/>
                    <a:pt x="2263" y="851"/>
                    <a:pt x="2261" y="852"/>
                  </a:cubicBezTo>
                  <a:cubicBezTo>
                    <a:pt x="2260" y="853"/>
                    <a:pt x="2259" y="854"/>
                    <a:pt x="2257" y="855"/>
                  </a:cubicBezTo>
                  <a:cubicBezTo>
                    <a:pt x="2256" y="856"/>
                    <a:pt x="2256" y="857"/>
                    <a:pt x="2255" y="857"/>
                  </a:cubicBezTo>
                  <a:cubicBezTo>
                    <a:pt x="2254" y="858"/>
                    <a:pt x="2254" y="859"/>
                    <a:pt x="2253" y="859"/>
                  </a:cubicBezTo>
                  <a:cubicBezTo>
                    <a:pt x="2251" y="860"/>
                    <a:pt x="2250" y="862"/>
                    <a:pt x="2248" y="863"/>
                  </a:cubicBezTo>
                  <a:cubicBezTo>
                    <a:pt x="2248" y="863"/>
                    <a:pt x="2248" y="863"/>
                    <a:pt x="2248" y="863"/>
                  </a:cubicBezTo>
                  <a:cubicBezTo>
                    <a:pt x="2248" y="863"/>
                    <a:pt x="2248" y="863"/>
                    <a:pt x="2248" y="863"/>
                  </a:cubicBezTo>
                  <a:cubicBezTo>
                    <a:pt x="2249" y="862"/>
                    <a:pt x="2249" y="860"/>
                    <a:pt x="2250" y="859"/>
                  </a:cubicBezTo>
                  <a:cubicBezTo>
                    <a:pt x="2250" y="858"/>
                    <a:pt x="2251" y="857"/>
                    <a:pt x="2251" y="855"/>
                  </a:cubicBezTo>
                  <a:cubicBezTo>
                    <a:pt x="2251" y="854"/>
                    <a:pt x="2252" y="853"/>
                    <a:pt x="2252" y="851"/>
                  </a:cubicBezTo>
                  <a:cubicBezTo>
                    <a:pt x="2252" y="851"/>
                    <a:pt x="2252" y="851"/>
                    <a:pt x="2252" y="851"/>
                  </a:cubicBezTo>
                  <a:cubicBezTo>
                    <a:pt x="2253" y="851"/>
                    <a:pt x="2253" y="851"/>
                    <a:pt x="2253" y="851"/>
                  </a:cubicBezTo>
                  <a:cubicBezTo>
                    <a:pt x="2265" y="836"/>
                    <a:pt x="2262" y="819"/>
                    <a:pt x="2258" y="799"/>
                  </a:cubicBezTo>
                  <a:cubicBezTo>
                    <a:pt x="2244" y="810"/>
                    <a:pt x="2245" y="828"/>
                    <a:pt x="2250" y="846"/>
                  </a:cubicBezTo>
                  <a:cubicBezTo>
                    <a:pt x="2250" y="847"/>
                    <a:pt x="2249" y="849"/>
                    <a:pt x="2249" y="850"/>
                  </a:cubicBezTo>
                  <a:cubicBezTo>
                    <a:pt x="2249" y="851"/>
                    <a:pt x="2248" y="853"/>
                    <a:pt x="2248" y="854"/>
                  </a:cubicBezTo>
                  <a:cubicBezTo>
                    <a:pt x="2248" y="855"/>
                    <a:pt x="2247" y="856"/>
                    <a:pt x="2247" y="857"/>
                  </a:cubicBezTo>
                  <a:cubicBezTo>
                    <a:pt x="2246" y="859"/>
                    <a:pt x="2246" y="860"/>
                    <a:pt x="2245" y="861"/>
                  </a:cubicBezTo>
                  <a:cubicBezTo>
                    <a:pt x="2245" y="862"/>
                    <a:pt x="2244" y="863"/>
                    <a:pt x="2244" y="864"/>
                  </a:cubicBezTo>
                  <a:cubicBezTo>
                    <a:pt x="2244" y="864"/>
                    <a:pt x="2244" y="864"/>
                    <a:pt x="2244" y="864"/>
                  </a:cubicBezTo>
                  <a:cubicBezTo>
                    <a:pt x="2243" y="864"/>
                    <a:pt x="2243" y="865"/>
                    <a:pt x="2243" y="865"/>
                  </a:cubicBezTo>
                  <a:cubicBezTo>
                    <a:pt x="2243" y="865"/>
                    <a:pt x="2243" y="866"/>
                    <a:pt x="2243" y="866"/>
                  </a:cubicBezTo>
                  <a:cubicBezTo>
                    <a:pt x="2243" y="866"/>
                    <a:pt x="2243" y="867"/>
                    <a:pt x="2243" y="867"/>
                  </a:cubicBezTo>
                  <a:cubicBezTo>
                    <a:pt x="2238" y="871"/>
                    <a:pt x="2232" y="874"/>
                    <a:pt x="2227" y="878"/>
                  </a:cubicBezTo>
                  <a:cubicBezTo>
                    <a:pt x="2219" y="883"/>
                    <a:pt x="2210" y="888"/>
                    <a:pt x="2201" y="893"/>
                  </a:cubicBezTo>
                  <a:cubicBezTo>
                    <a:pt x="2193" y="898"/>
                    <a:pt x="2183" y="903"/>
                    <a:pt x="2174" y="909"/>
                  </a:cubicBezTo>
                  <a:cubicBezTo>
                    <a:pt x="2170" y="912"/>
                    <a:pt x="2165" y="915"/>
                    <a:pt x="2161" y="919"/>
                  </a:cubicBezTo>
                  <a:cubicBezTo>
                    <a:pt x="2158" y="921"/>
                    <a:pt x="2158" y="921"/>
                    <a:pt x="2158" y="921"/>
                  </a:cubicBezTo>
                  <a:cubicBezTo>
                    <a:pt x="2157" y="922"/>
                    <a:pt x="2156" y="923"/>
                    <a:pt x="2154" y="924"/>
                  </a:cubicBezTo>
                  <a:cubicBezTo>
                    <a:pt x="2153" y="924"/>
                    <a:pt x="2152" y="925"/>
                    <a:pt x="2151" y="926"/>
                  </a:cubicBezTo>
                  <a:cubicBezTo>
                    <a:pt x="2150" y="927"/>
                    <a:pt x="2149" y="928"/>
                    <a:pt x="2148" y="929"/>
                  </a:cubicBezTo>
                  <a:cubicBezTo>
                    <a:pt x="2140" y="936"/>
                    <a:pt x="2132" y="945"/>
                    <a:pt x="2124" y="952"/>
                  </a:cubicBezTo>
                  <a:cubicBezTo>
                    <a:pt x="2122" y="955"/>
                    <a:pt x="2120" y="957"/>
                    <a:pt x="2118" y="959"/>
                  </a:cubicBezTo>
                  <a:cubicBezTo>
                    <a:pt x="2118" y="959"/>
                    <a:pt x="2118" y="959"/>
                    <a:pt x="2118" y="958"/>
                  </a:cubicBezTo>
                  <a:cubicBezTo>
                    <a:pt x="2118" y="958"/>
                    <a:pt x="2119" y="957"/>
                    <a:pt x="2119" y="956"/>
                  </a:cubicBezTo>
                  <a:cubicBezTo>
                    <a:pt x="2119" y="956"/>
                    <a:pt x="2120" y="955"/>
                    <a:pt x="2120" y="954"/>
                  </a:cubicBezTo>
                  <a:cubicBezTo>
                    <a:pt x="2120" y="953"/>
                    <a:pt x="2120" y="952"/>
                    <a:pt x="2121" y="951"/>
                  </a:cubicBezTo>
                  <a:cubicBezTo>
                    <a:pt x="2121" y="951"/>
                    <a:pt x="2121" y="950"/>
                    <a:pt x="2121" y="950"/>
                  </a:cubicBezTo>
                  <a:cubicBezTo>
                    <a:pt x="2121" y="949"/>
                    <a:pt x="2121" y="949"/>
                    <a:pt x="2121" y="948"/>
                  </a:cubicBezTo>
                  <a:cubicBezTo>
                    <a:pt x="2122" y="946"/>
                    <a:pt x="2122" y="943"/>
                    <a:pt x="2123" y="941"/>
                  </a:cubicBezTo>
                  <a:cubicBezTo>
                    <a:pt x="2123" y="938"/>
                    <a:pt x="2124" y="935"/>
                    <a:pt x="2124" y="933"/>
                  </a:cubicBezTo>
                  <a:cubicBezTo>
                    <a:pt x="2125" y="927"/>
                    <a:pt x="2126" y="921"/>
                    <a:pt x="2127" y="915"/>
                  </a:cubicBezTo>
                  <a:cubicBezTo>
                    <a:pt x="2128" y="909"/>
                    <a:pt x="2128" y="904"/>
                    <a:pt x="2129" y="898"/>
                  </a:cubicBezTo>
                  <a:cubicBezTo>
                    <a:pt x="2130" y="898"/>
                    <a:pt x="2130" y="898"/>
                    <a:pt x="2130" y="898"/>
                  </a:cubicBezTo>
                  <a:cubicBezTo>
                    <a:pt x="2131" y="898"/>
                    <a:pt x="2132" y="898"/>
                    <a:pt x="2133" y="897"/>
                  </a:cubicBezTo>
                  <a:cubicBezTo>
                    <a:pt x="2133" y="897"/>
                    <a:pt x="2134" y="897"/>
                    <a:pt x="2134" y="897"/>
                  </a:cubicBezTo>
                  <a:cubicBezTo>
                    <a:pt x="2134" y="897"/>
                    <a:pt x="2135" y="897"/>
                    <a:pt x="2135" y="897"/>
                  </a:cubicBezTo>
                  <a:cubicBezTo>
                    <a:pt x="2135" y="896"/>
                    <a:pt x="2135" y="896"/>
                    <a:pt x="2135" y="896"/>
                  </a:cubicBezTo>
                  <a:cubicBezTo>
                    <a:pt x="2136" y="896"/>
                    <a:pt x="2137" y="895"/>
                    <a:pt x="2139" y="895"/>
                  </a:cubicBezTo>
                  <a:cubicBezTo>
                    <a:pt x="2140" y="894"/>
                    <a:pt x="2141" y="893"/>
                    <a:pt x="2142" y="893"/>
                  </a:cubicBezTo>
                  <a:cubicBezTo>
                    <a:pt x="2144" y="891"/>
                    <a:pt x="2147" y="890"/>
                    <a:pt x="2149" y="888"/>
                  </a:cubicBezTo>
                  <a:cubicBezTo>
                    <a:pt x="2150" y="888"/>
                    <a:pt x="2150" y="888"/>
                    <a:pt x="2150" y="888"/>
                  </a:cubicBezTo>
                  <a:cubicBezTo>
                    <a:pt x="2150" y="888"/>
                    <a:pt x="2150" y="888"/>
                    <a:pt x="2150" y="888"/>
                  </a:cubicBezTo>
                  <a:cubicBezTo>
                    <a:pt x="2167" y="900"/>
                    <a:pt x="2178" y="878"/>
                    <a:pt x="2176" y="863"/>
                  </a:cubicBezTo>
                  <a:cubicBezTo>
                    <a:pt x="2167" y="868"/>
                    <a:pt x="2148" y="869"/>
                    <a:pt x="2149" y="885"/>
                  </a:cubicBezTo>
                  <a:cubicBezTo>
                    <a:pt x="2149" y="886"/>
                    <a:pt x="2149" y="886"/>
                    <a:pt x="2148" y="886"/>
                  </a:cubicBezTo>
                  <a:cubicBezTo>
                    <a:pt x="2146" y="888"/>
                    <a:pt x="2143" y="889"/>
                    <a:pt x="2141" y="890"/>
                  </a:cubicBezTo>
                  <a:cubicBezTo>
                    <a:pt x="2140" y="891"/>
                    <a:pt x="2139" y="892"/>
                    <a:pt x="2137" y="892"/>
                  </a:cubicBezTo>
                  <a:cubicBezTo>
                    <a:pt x="2136" y="893"/>
                    <a:pt x="2135" y="893"/>
                    <a:pt x="2134" y="894"/>
                  </a:cubicBezTo>
                  <a:cubicBezTo>
                    <a:pt x="2134" y="894"/>
                    <a:pt x="2134" y="894"/>
                    <a:pt x="2134" y="894"/>
                  </a:cubicBezTo>
                  <a:cubicBezTo>
                    <a:pt x="2133" y="894"/>
                    <a:pt x="2133" y="895"/>
                    <a:pt x="2133" y="895"/>
                  </a:cubicBezTo>
                  <a:cubicBezTo>
                    <a:pt x="2133" y="895"/>
                    <a:pt x="2132" y="895"/>
                    <a:pt x="2132" y="896"/>
                  </a:cubicBezTo>
                  <a:cubicBezTo>
                    <a:pt x="2131" y="896"/>
                    <a:pt x="2131" y="897"/>
                    <a:pt x="2130" y="897"/>
                  </a:cubicBezTo>
                  <a:cubicBezTo>
                    <a:pt x="2130" y="897"/>
                    <a:pt x="2130" y="897"/>
                    <a:pt x="2129" y="898"/>
                  </a:cubicBezTo>
                  <a:cubicBezTo>
                    <a:pt x="2129" y="897"/>
                    <a:pt x="2129" y="897"/>
                    <a:pt x="2129" y="897"/>
                  </a:cubicBezTo>
                  <a:cubicBezTo>
                    <a:pt x="2130" y="894"/>
                    <a:pt x="2130" y="892"/>
                    <a:pt x="2131" y="889"/>
                  </a:cubicBezTo>
                  <a:cubicBezTo>
                    <a:pt x="2131" y="887"/>
                    <a:pt x="2132" y="884"/>
                    <a:pt x="2132" y="882"/>
                  </a:cubicBezTo>
                  <a:cubicBezTo>
                    <a:pt x="2132" y="881"/>
                    <a:pt x="2132" y="881"/>
                    <a:pt x="2133" y="880"/>
                  </a:cubicBezTo>
                  <a:cubicBezTo>
                    <a:pt x="2133" y="880"/>
                    <a:pt x="2133" y="879"/>
                    <a:pt x="2133" y="879"/>
                  </a:cubicBezTo>
                  <a:cubicBezTo>
                    <a:pt x="2133" y="878"/>
                    <a:pt x="2133" y="877"/>
                    <a:pt x="2133" y="876"/>
                  </a:cubicBezTo>
                  <a:cubicBezTo>
                    <a:pt x="2133" y="874"/>
                    <a:pt x="2134" y="872"/>
                    <a:pt x="2134" y="871"/>
                  </a:cubicBezTo>
                  <a:cubicBezTo>
                    <a:pt x="2134" y="869"/>
                    <a:pt x="2135" y="867"/>
                    <a:pt x="2135" y="867"/>
                  </a:cubicBezTo>
                  <a:cubicBezTo>
                    <a:pt x="2135" y="867"/>
                    <a:pt x="2134" y="868"/>
                    <a:pt x="2133" y="871"/>
                  </a:cubicBezTo>
                  <a:cubicBezTo>
                    <a:pt x="2133" y="871"/>
                    <a:pt x="2133" y="872"/>
                    <a:pt x="2132" y="873"/>
                  </a:cubicBezTo>
                  <a:cubicBezTo>
                    <a:pt x="2132" y="874"/>
                    <a:pt x="2132" y="874"/>
                    <a:pt x="2131" y="875"/>
                  </a:cubicBezTo>
                  <a:cubicBezTo>
                    <a:pt x="2131" y="876"/>
                    <a:pt x="2131" y="877"/>
                    <a:pt x="2131" y="878"/>
                  </a:cubicBezTo>
                  <a:cubicBezTo>
                    <a:pt x="2130" y="878"/>
                    <a:pt x="2130" y="879"/>
                    <a:pt x="2130" y="879"/>
                  </a:cubicBezTo>
                  <a:cubicBezTo>
                    <a:pt x="2130" y="880"/>
                    <a:pt x="2130" y="881"/>
                    <a:pt x="2130" y="881"/>
                  </a:cubicBezTo>
                  <a:cubicBezTo>
                    <a:pt x="2129" y="883"/>
                    <a:pt x="2129" y="886"/>
                    <a:pt x="2128" y="888"/>
                  </a:cubicBezTo>
                  <a:cubicBezTo>
                    <a:pt x="2128" y="891"/>
                    <a:pt x="2128" y="894"/>
                    <a:pt x="2127" y="896"/>
                  </a:cubicBezTo>
                  <a:cubicBezTo>
                    <a:pt x="2126" y="902"/>
                    <a:pt x="2125" y="908"/>
                    <a:pt x="2124" y="914"/>
                  </a:cubicBezTo>
                  <a:cubicBezTo>
                    <a:pt x="2124" y="916"/>
                    <a:pt x="2124" y="918"/>
                    <a:pt x="2124" y="920"/>
                  </a:cubicBezTo>
                  <a:cubicBezTo>
                    <a:pt x="2124" y="919"/>
                    <a:pt x="2123" y="919"/>
                    <a:pt x="2123" y="919"/>
                  </a:cubicBezTo>
                  <a:cubicBezTo>
                    <a:pt x="2123" y="919"/>
                    <a:pt x="2123" y="918"/>
                    <a:pt x="2123" y="918"/>
                  </a:cubicBezTo>
                  <a:cubicBezTo>
                    <a:pt x="2123" y="917"/>
                    <a:pt x="2122" y="917"/>
                    <a:pt x="2122" y="917"/>
                  </a:cubicBezTo>
                  <a:cubicBezTo>
                    <a:pt x="2122" y="916"/>
                    <a:pt x="2122" y="916"/>
                    <a:pt x="2121" y="916"/>
                  </a:cubicBezTo>
                  <a:cubicBezTo>
                    <a:pt x="2119" y="913"/>
                    <a:pt x="2117" y="910"/>
                    <a:pt x="2113" y="907"/>
                  </a:cubicBezTo>
                  <a:cubicBezTo>
                    <a:pt x="2111" y="905"/>
                    <a:pt x="2108" y="903"/>
                    <a:pt x="2106" y="900"/>
                  </a:cubicBezTo>
                  <a:cubicBezTo>
                    <a:pt x="2106" y="900"/>
                    <a:pt x="2106" y="900"/>
                    <a:pt x="2107" y="900"/>
                  </a:cubicBezTo>
                  <a:cubicBezTo>
                    <a:pt x="2107" y="896"/>
                    <a:pt x="2107" y="896"/>
                    <a:pt x="2107" y="896"/>
                  </a:cubicBezTo>
                  <a:cubicBezTo>
                    <a:pt x="2111" y="880"/>
                    <a:pt x="2100" y="863"/>
                    <a:pt x="2084" y="862"/>
                  </a:cubicBezTo>
                  <a:cubicBezTo>
                    <a:pt x="2087" y="876"/>
                    <a:pt x="2085" y="901"/>
                    <a:pt x="2102" y="900"/>
                  </a:cubicBezTo>
                  <a:cubicBezTo>
                    <a:pt x="2103" y="901"/>
                    <a:pt x="2103" y="901"/>
                    <a:pt x="2103" y="901"/>
                  </a:cubicBezTo>
                  <a:cubicBezTo>
                    <a:pt x="2106" y="904"/>
                    <a:pt x="2109" y="907"/>
                    <a:pt x="2112" y="910"/>
                  </a:cubicBezTo>
                  <a:cubicBezTo>
                    <a:pt x="2115" y="912"/>
                    <a:pt x="2118" y="915"/>
                    <a:pt x="2120" y="917"/>
                  </a:cubicBezTo>
                  <a:cubicBezTo>
                    <a:pt x="2120" y="918"/>
                    <a:pt x="2120" y="918"/>
                    <a:pt x="2120" y="918"/>
                  </a:cubicBezTo>
                  <a:cubicBezTo>
                    <a:pt x="2120" y="919"/>
                    <a:pt x="2121" y="919"/>
                    <a:pt x="2121" y="919"/>
                  </a:cubicBezTo>
                  <a:cubicBezTo>
                    <a:pt x="2121" y="920"/>
                    <a:pt x="2121" y="920"/>
                    <a:pt x="2122" y="920"/>
                  </a:cubicBezTo>
                  <a:cubicBezTo>
                    <a:pt x="2122" y="920"/>
                    <a:pt x="2122" y="921"/>
                    <a:pt x="2122" y="921"/>
                  </a:cubicBezTo>
                  <a:cubicBezTo>
                    <a:pt x="2123" y="922"/>
                    <a:pt x="2123" y="922"/>
                    <a:pt x="2123" y="923"/>
                  </a:cubicBezTo>
                  <a:cubicBezTo>
                    <a:pt x="2123" y="926"/>
                    <a:pt x="2122" y="929"/>
                    <a:pt x="2122" y="932"/>
                  </a:cubicBezTo>
                  <a:cubicBezTo>
                    <a:pt x="2121" y="935"/>
                    <a:pt x="2121" y="937"/>
                    <a:pt x="2120" y="940"/>
                  </a:cubicBezTo>
                  <a:cubicBezTo>
                    <a:pt x="2120" y="943"/>
                    <a:pt x="2120" y="945"/>
                    <a:pt x="2119" y="947"/>
                  </a:cubicBezTo>
                  <a:cubicBezTo>
                    <a:pt x="2119" y="948"/>
                    <a:pt x="2119" y="949"/>
                    <a:pt x="2118" y="950"/>
                  </a:cubicBezTo>
                  <a:cubicBezTo>
                    <a:pt x="2118" y="951"/>
                    <a:pt x="2118" y="952"/>
                    <a:pt x="2118" y="953"/>
                  </a:cubicBezTo>
                  <a:cubicBezTo>
                    <a:pt x="2118" y="955"/>
                    <a:pt x="2118" y="957"/>
                    <a:pt x="2117" y="958"/>
                  </a:cubicBezTo>
                  <a:cubicBezTo>
                    <a:pt x="2117" y="959"/>
                    <a:pt x="2117" y="959"/>
                    <a:pt x="2117" y="960"/>
                  </a:cubicBezTo>
                  <a:cubicBezTo>
                    <a:pt x="2116" y="961"/>
                    <a:pt x="2114" y="963"/>
                    <a:pt x="2113" y="964"/>
                  </a:cubicBezTo>
                  <a:cubicBezTo>
                    <a:pt x="2111" y="966"/>
                    <a:pt x="2109" y="968"/>
                    <a:pt x="2107" y="969"/>
                  </a:cubicBezTo>
                  <a:cubicBezTo>
                    <a:pt x="2105" y="971"/>
                    <a:pt x="2103" y="973"/>
                    <a:pt x="2102" y="975"/>
                  </a:cubicBezTo>
                  <a:cubicBezTo>
                    <a:pt x="2091" y="984"/>
                    <a:pt x="2080" y="992"/>
                    <a:pt x="2069" y="998"/>
                  </a:cubicBezTo>
                  <a:cubicBezTo>
                    <a:pt x="2069" y="998"/>
                    <a:pt x="2069" y="997"/>
                    <a:pt x="2069" y="997"/>
                  </a:cubicBezTo>
                  <a:cubicBezTo>
                    <a:pt x="2069" y="996"/>
                    <a:pt x="2069" y="995"/>
                    <a:pt x="2069" y="994"/>
                  </a:cubicBezTo>
                  <a:cubicBezTo>
                    <a:pt x="2069" y="993"/>
                    <a:pt x="2069" y="992"/>
                    <a:pt x="2069" y="991"/>
                  </a:cubicBezTo>
                  <a:cubicBezTo>
                    <a:pt x="2069" y="990"/>
                    <a:pt x="2069" y="989"/>
                    <a:pt x="2069" y="988"/>
                  </a:cubicBezTo>
                  <a:cubicBezTo>
                    <a:pt x="2069" y="988"/>
                    <a:pt x="2069" y="988"/>
                    <a:pt x="2069" y="987"/>
                  </a:cubicBezTo>
                  <a:cubicBezTo>
                    <a:pt x="2069" y="988"/>
                    <a:pt x="2069" y="988"/>
                    <a:pt x="2069" y="988"/>
                  </a:cubicBezTo>
                  <a:cubicBezTo>
                    <a:pt x="2075" y="974"/>
                    <a:pt x="2067" y="962"/>
                    <a:pt x="2056" y="949"/>
                  </a:cubicBezTo>
                  <a:cubicBezTo>
                    <a:pt x="2047" y="960"/>
                    <a:pt x="2054" y="973"/>
                    <a:pt x="2065" y="985"/>
                  </a:cubicBezTo>
                  <a:cubicBezTo>
                    <a:pt x="2065" y="986"/>
                    <a:pt x="2065" y="987"/>
                    <a:pt x="2066" y="988"/>
                  </a:cubicBezTo>
                  <a:cubicBezTo>
                    <a:pt x="2066" y="989"/>
                    <a:pt x="2066" y="990"/>
                    <a:pt x="2066" y="991"/>
                  </a:cubicBezTo>
                  <a:cubicBezTo>
                    <a:pt x="2066" y="992"/>
                    <a:pt x="2066" y="993"/>
                    <a:pt x="2066" y="994"/>
                  </a:cubicBezTo>
                  <a:cubicBezTo>
                    <a:pt x="2066" y="995"/>
                    <a:pt x="2066" y="996"/>
                    <a:pt x="2066" y="997"/>
                  </a:cubicBezTo>
                  <a:cubicBezTo>
                    <a:pt x="2066" y="997"/>
                    <a:pt x="2066" y="998"/>
                    <a:pt x="2066" y="999"/>
                  </a:cubicBezTo>
                  <a:cubicBezTo>
                    <a:pt x="2065" y="999"/>
                    <a:pt x="2065" y="999"/>
                    <a:pt x="2065" y="1000"/>
                  </a:cubicBezTo>
                  <a:cubicBezTo>
                    <a:pt x="2065" y="1000"/>
                    <a:pt x="2065" y="1000"/>
                    <a:pt x="2065" y="1000"/>
                  </a:cubicBezTo>
                  <a:cubicBezTo>
                    <a:pt x="2062" y="1002"/>
                    <a:pt x="2059" y="1004"/>
                    <a:pt x="2056" y="1005"/>
                  </a:cubicBezTo>
                  <a:cubicBezTo>
                    <a:pt x="2054" y="1006"/>
                    <a:pt x="2052" y="1007"/>
                    <a:pt x="2050" y="1008"/>
                  </a:cubicBezTo>
                  <a:cubicBezTo>
                    <a:pt x="2049" y="1008"/>
                    <a:pt x="2049" y="1009"/>
                    <a:pt x="2048" y="1009"/>
                  </a:cubicBezTo>
                  <a:cubicBezTo>
                    <a:pt x="2036" y="1005"/>
                    <a:pt x="2025" y="1002"/>
                    <a:pt x="2011" y="1002"/>
                  </a:cubicBezTo>
                  <a:cubicBezTo>
                    <a:pt x="2008" y="995"/>
                    <a:pt x="2005" y="986"/>
                    <a:pt x="1996" y="992"/>
                  </a:cubicBezTo>
                  <a:cubicBezTo>
                    <a:pt x="1996" y="992"/>
                    <a:pt x="1995" y="992"/>
                    <a:pt x="1995" y="992"/>
                  </a:cubicBezTo>
                  <a:cubicBezTo>
                    <a:pt x="1995" y="991"/>
                    <a:pt x="1995" y="991"/>
                    <a:pt x="1994" y="991"/>
                  </a:cubicBezTo>
                  <a:cubicBezTo>
                    <a:pt x="1993" y="990"/>
                    <a:pt x="1992" y="990"/>
                    <a:pt x="1992" y="989"/>
                  </a:cubicBezTo>
                  <a:cubicBezTo>
                    <a:pt x="1991" y="989"/>
                    <a:pt x="1990" y="989"/>
                    <a:pt x="1989" y="988"/>
                  </a:cubicBezTo>
                  <a:cubicBezTo>
                    <a:pt x="1988" y="988"/>
                    <a:pt x="1987" y="988"/>
                    <a:pt x="1986" y="988"/>
                  </a:cubicBezTo>
                  <a:cubicBezTo>
                    <a:pt x="1986" y="987"/>
                    <a:pt x="1985" y="987"/>
                    <a:pt x="1985" y="987"/>
                  </a:cubicBezTo>
                  <a:cubicBezTo>
                    <a:pt x="1985" y="987"/>
                    <a:pt x="1985" y="987"/>
                    <a:pt x="1984" y="987"/>
                  </a:cubicBezTo>
                  <a:cubicBezTo>
                    <a:pt x="1984" y="987"/>
                    <a:pt x="1984" y="987"/>
                    <a:pt x="1984" y="987"/>
                  </a:cubicBezTo>
                  <a:cubicBezTo>
                    <a:pt x="1983" y="987"/>
                    <a:pt x="1983" y="987"/>
                    <a:pt x="1982" y="987"/>
                  </a:cubicBezTo>
                  <a:cubicBezTo>
                    <a:pt x="1982" y="987"/>
                    <a:pt x="1982" y="987"/>
                    <a:pt x="1981" y="987"/>
                  </a:cubicBezTo>
                  <a:cubicBezTo>
                    <a:pt x="1981" y="987"/>
                    <a:pt x="1981" y="987"/>
                    <a:pt x="1981" y="987"/>
                  </a:cubicBezTo>
                  <a:cubicBezTo>
                    <a:pt x="1981" y="987"/>
                    <a:pt x="1980" y="987"/>
                    <a:pt x="1980" y="987"/>
                  </a:cubicBezTo>
                  <a:cubicBezTo>
                    <a:pt x="1980" y="987"/>
                    <a:pt x="1980" y="987"/>
                    <a:pt x="1980" y="987"/>
                  </a:cubicBezTo>
                  <a:cubicBezTo>
                    <a:pt x="1977" y="984"/>
                    <a:pt x="1974" y="982"/>
                    <a:pt x="1970" y="979"/>
                  </a:cubicBezTo>
                  <a:cubicBezTo>
                    <a:pt x="1969" y="978"/>
                    <a:pt x="1967" y="977"/>
                    <a:pt x="1966" y="976"/>
                  </a:cubicBezTo>
                  <a:cubicBezTo>
                    <a:pt x="1964" y="975"/>
                    <a:pt x="1963" y="974"/>
                    <a:pt x="1961" y="973"/>
                  </a:cubicBezTo>
                  <a:cubicBezTo>
                    <a:pt x="1958" y="971"/>
                    <a:pt x="1956" y="969"/>
                    <a:pt x="1953" y="968"/>
                  </a:cubicBezTo>
                  <a:cubicBezTo>
                    <a:pt x="1953" y="968"/>
                    <a:pt x="1952" y="968"/>
                    <a:pt x="1952" y="967"/>
                  </a:cubicBezTo>
                  <a:cubicBezTo>
                    <a:pt x="1952" y="967"/>
                    <a:pt x="1951" y="967"/>
                    <a:pt x="1951" y="967"/>
                  </a:cubicBezTo>
                  <a:cubicBezTo>
                    <a:pt x="1950" y="967"/>
                    <a:pt x="1950" y="967"/>
                    <a:pt x="1949" y="967"/>
                  </a:cubicBezTo>
                  <a:cubicBezTo>
                    <a:pt x="1948" y="967"/>
                    <a:pt x="1948" y="967"/>
                    <a:pt x="1947" y="967"/>
                  </a:cubicBezTo>
                  <a:cubicBezTo>
                    <a:pt x="1947" y="967"/>
                    <a:pt x="1946" y="967"/>
                    <a:pt x="1946" y="967"/>
                  </a:cubicBezTo>
                  <a:cubicBezTo>
                    <a:pt x="1945" y="967"/>
                    <a:pt x="1945" y="967"/>
                    <a:pt x="1945" y="967"/>
                  </a:cubicBezTo>
                  <a:cubicBezTo>
                    <a:pt x="1945" y="967"/>
                    <a:pt x="1945" y="967"/>
                    <a:pt x="1945" y="967"/>
                  </a:cubicBezTo>
                  <a:cubicBezTo>
                    <a:pt x="1945" y="967"/>
                    <a:pt x="1945" y="967"/>
                    <a:pt x="1945" y="967"/>
                  </a:cubicBezTo>
                  <a:cubicBezTo>
                    <a:pt x="1945" y="967"/>
                    <a:pt x="1945" y="967"/>
                    <a:pt x="1945" y="967"/>
                  </a:cubicBezTo>
                  <a:cubicBezTo>
                    <a:pt x="1946" y="967"/>
                    <a:pt x="1946" y="967"/>
                    <a:pt x="1946" y="967"/>
                  </a:cubicBezTo>
                  <a:cubicBezTo>
                    <a:pt x="1947" y="966"/>
                    <a:pt x="1947" y="966"/>
                    <a:pt x="1948" y="965"/>
                  </a:cubicBezTo>
                  <a:cubicBezTo>
                    <a:pt x="1956" y="961"/>
                    <a:pt x="1962" y="956"/>
                    <a:pt x="1969" y="952"/>
                  </a:cubicBezTo>
                  <a:cubicBezTo>
                    <a:pt x="1972" y="950"/>
                    <a:pt x="1976" y="947"/>
                    <a:pt x="1979" y="946"/>
                  </a:cubicBezTo>
                  <a:cubicBezTo>
                    <a:pt x="1980" y="945"/>
                    <a:pt x="1981" y="944"/>
                    <a:pt x="1982" y="944"/>
                  </a:cubicBezTo>
                  <a:cubicBezTo>
                    <a:pt x="1982" y="944"/>
                    <a:pt x="1982" y="944"/>
                    <a:pt x="1982" y="944"/>
                  </a:cubicBezTo>
                  <a:cubicBezTo>
                    <a:pt x="1982" y="944"/>
                    <a:pt x="1982" y="944"/>
                    <a:pt x="1983" y="944"/>
                  </a:cubicBezTo>
                  <a:cubicBezTo>
                    <a:pt x="1983" y="944"/>
                    <a:pt x="1984" y="944"/>
                    <a:pt x="1985" y="944"/>
                  </a:cubicBezTo>
                  <a:cubicBezTo>
                    <a:pt x="1985" y="944"/>
                    <a:pt x="1986" y="945"/>
                    <a:pt x="1986" y="945"/>
                  </a:cubicBezTo>
                  <a:cubicBezTo>
                    <a:pt x="1987" y="945"/>
                    <a:pt x="1987" y="945"/>
                    <a:pt x="1987" y="945"/>
                  </a:cubicBezTo>
                  <a:cubicBezTo>
                    <a:pt x="1987" y="945"/>
                    <a:pt x="1988" y="945"/>
                    <a:pt x="1988" y="945"/>
                  </a:cubicBezTo>
                  <a:cubicBezTo>
                    <a:pt x="1990" y="946"/>
                    <a:pt x="1992" y="947"/>
                    <a:pt x="1995" y="948"/>
                  </a:cubicBezTo>
                  <a:cubicBezTo>
                    <a:pt x="1996" y="948"/>
                    <a:pt x="1996" y="949"/>
                    <a:pt x="1997" y="949"/>
                  </a:cubicBezTo>
                  <a:cubicBezTo>
                    <a:pt x="1997" y="950"/>
                    <a:pt x="1998" y="950"/>
                    <a:pt x="1999" y="950"/>
                  </a:cubicBezTo>
                  <a:cubicBezTo>
                    <a:pt x="2000" y="951"/>
                    <a:pt x="2001" y="952"/>
                    <a:pt x="2002" y="953"/>
                  </a:cubicBezTo>
                  <a:cubicBezTo>
                    <a:pt x="2003" y="953"/>
                    <a:pt x="2003" y="953"/>
                    <a:pt x="2003" y="953"/>
                  </a:cubicBezTo>
                  <a:cubicBezTo>
                    <a:pt x="2005" y="972"/>
                    <a:pt x="2019" y="970"/>
                    <a:pt x="2031" y="980"/>
                  </a:cubicBezTo>
                  <a:cubicBezTo>
                    <a:pt x="2033" y="959"/>
                    <a:pt x="2021" y="951"/>
                    <a:pt x="2003" y="951"/>
                  </a:cubicBezTo>
                  <a:cubicBezTo>
                    <a:pt x="2003" y="951"/>
                    <a:pt x="2003" y="951"/>
                    <a:pt x="2003" y="951"/>
                  </a:cubicBezTo>
                  <a:cubicBezTo>
                    <a:pt x="2002" y="951"/>
                    <a:pt x="2001" y="950"/>
                    <a:pt x="1999" y="949"/>
                  </a:cubicBezTo>
                  <a:cubicBezTo>
                    <a:pt x="1999" y="949"/>
                    <a:pt x="1998" y="948"/>
                    <a:pt x="1998" y="948"/>
                  </a:cubicBezTo>
                  <a:cubicBezTo>
                    <a:pt x="1997" y="947"/>
                    <a:pt x="1996" y="947"/>
                    <a:pt x="1996" y="947"/>
                  </a:cubicBezTo>
                  <a:cubicBezTo>
                    <a:pt x="1993" y="945"/>
                    <a:pt x="1991" y="944"/>
                    <a:pt x="1988" y="944"/>
                  </a:cubicBezTo>
                  <a:cubicBezTo>
                    <a:pt x="1988" y="943"/>
                    <a:pt x="1988" y="943"/>
                    <a:pt x="1987" y="943"/>
                  </a:cubicBezTo>
                  <a:cubicBezTo>
                    <a:pt x="1987" y="943"/>
                    <a:pt x="1987" y="943"/>
                    <a:pt x="1987" y="943"/>
                  </a:cubicBezTo>
                  <a:cubicBezTo>
                    <a:pt x="1986" y="943"/>
                    <a:pt x="1986" y="943"/>
                    <a:pt x="1985" y="943"/>
                  </a:cubicBezTo>
                  <a:cubicBezTo>
                    <a:pt x="1984" y="943"/>
                    <a:pt x="1984" y="943"/>
                    <a:pt x="1983" y="943"/>
                  </a:cubicBezTo>
                  <a:cubicBezTo>
                    <a:pt x="1983" y="943"/>
                    <a:pt x="1984" y="943"/>
                    <a:pt x="1984" y="943"/>
                  </a:cubicBezTo>
                  <a:cubicBezTo>
                    <a:pt x="1985" y="942"/>
                    <a:pt x="1986" y="942"/>
                    <a:pt x="1987" y="942"/>
                  </a:cubicBezTo>
                  <a:cubicBezTo>
                    <a:pt x="1987" y="941"/>
                    <a:pt x="1987" y="941"/>
                    <a:pt x="1987" y="941"/>
                  </a:cubicBezTo>
                  <a:cubicBezTo>
                    <a:pt x="1988" y="941"/>
                    <a:pt x="1988" y="941"/>
                    <a:pt x="1988" y="941"/>
                  </a:cubicBezTo>
                  <a:cubicBezTo>
                    <a:pt x="1988" y="941"/>
                    <a:pt x="1988" y="941"/>
                    <a:pt x="1988" y="941"/>
                  </a:cubicBezTo>
                  <a:cubicBezTo>
                    <a:pt x="1988" y="941"/>
                    <a:pt x="1988" y="941"/>
                    <a:pt x="1988" y="941"/>
                  </a:cubicBezTo>
                  <a:cubicBezTo>
                    <a:pt x="1988" y="941"/>
                    <a:pt x="1988" y="941"/>
                    <a:pt x="1988" y="941"/>
                  </a:cubicBezTo>
                  <a:cubicBezTo>
                    <a:pt x="1989" y="941"/>
                    <a:pt x="1989" y="941"/>
                    <a:pt x="1989" y="941"/>
                  </a:cubicBezTo>
                  <a:cubicBezTo>
                    <a:pt x="1996" y="938"/>
                    <a:pt x="2003" y="937"/>
                    <a:pt x="2010" y="936"/>
                  </a:cubicBezTo>
                  <a:cubicBezTo>
                    <a:pt x="2017" y="936"/>
                    <a:pt x="2023" y="936"/>
                    <a:pt x="2029" y="937"/>
                  </a:cubicBezTo>
                  <a:cubicBezTo>
                    <a:pt x="2031" y="937"/>
                    <a:pt x="2032" y="938"/>
                    <a:pt x="2034" y="938"/>
                  </a:cubicBezTo>
                  <a:cubicBezTo>
                    <a:pt x="2035" y="938"/>
                    <a:pt x="2037" y="938"/>
                    <a:pt x="2038" y="939"/>
                  </a:cubicBezTo>
                  <a:cubicBezTo>
                    <a:pt x="2041" y="939"/>
                    <a:pt x="2043" y="939"/>
                    <a:pt x="2046" y="940"/>
                  </a:cubicBezTo>
                  <a:cubicBezTo>
                    <a:pt x="2051" y="941"/>
                    <a:pt x="2055" y="942"/>
                    <a:pt x="2058" y="942"/>
                  </a:cubicBezTo>
                  <a:cubicBezTo>
                    <a:pt x="2065" y="944"/>
                    <a:pt x="2069" y="945"/>
                    <a:pt x="2069" y="945"/>
                  </a:cubicBezTo>
                  <a:cubicBezTo>
                    <a:pt x="2069" y="945"/>
                    <a:pt x="2068" y="944"/>
                    <a:pt x="2066" y="944"/>
                  </a:cubicBezTo>
                  <a:cubicBezTo>
                    <a:pt x="2065" y="943"/>
                    <a:pt x="2062" y="942"/>
                    <a:pt x="2059" y="941"/>
                  </a:cubicBezTo>
                  <a:cubicBezTo>
                    <a:pt x="2055" y="940"/>
                    <a:pt x="2051" y="938"/>
                    <a:pt x="2046" y="937"/>
                  </a:cubicBezTo>
                  <a:cubicBezTo>
                    <a:pt x="2044" y="936"/>
                    <a:pt x="2041" y="936"/>
                    <a:pt x="2039" y="935"/>
                  </a:cubicBezTo>
                  <a:cubicBezTo>
                    <a:pt x="2037" y="935"/>
                    <a:pt x="2036" y="934"/>
                    <a:pt x="2034" y="934"/>
                  </a:cubicBezTo>
                  <a:cubicBezTo>
                    <a:pt x="2034" y="934"/>
                    <a:pt x="2034" y="934"/>
                    <a:pt x="2033" y="934"/>
                  </a:cubicBezTo>
                  <a:cubicBezTo>
                    <a:pt x="2033" y="934"/>
                    <a:pt x="2032" y="934"/>
                    <a:pt x="2032" y="934"/>
                  </a:cubicBezTo>
                  <a:cubicBezTo>
                    <a:pt x="2031" y="934"/>
                    <a:pt x="2031" y="934"/>
                    <a:pt x="2030" y="934"/>
                  </a:cubicBezTo>
                  <a:cubicBezTo>
                    <a:pt x="2024" y="933"/>
                    <a:pt x="2017" y="932"/>
                    <a:pt x="2010" y="933"/>
                  </a:cubicBezTo>
                  <a:cubicBezTo>
                    <a:pt x="2007" y="933"/>
                    <a:pt x="2004" y="933"/>
                    <a:pt x="2001" y="934"/>
                  </a:cubicBezTo>
                  <a:cubicBezTo>
                    <a:pt x="2002" y="933"/>
                    <a:pt x="2003" y="932"/>
                    <a:pt x="2003" y="931"/>
                  </a:cubicBezTo>
                  <a:cubicBezTo>
                    <a:pt x="2004" y="931"/>
                    <a:pt x="2004" y="930"/>
                    <a:pt x="2005" y="929"/>
                  </a:cubicBezTo>
                  <a:cubicBezTo>
                    <a:pt x="2005" y="929"/>
                    <a:pt x="2005" y="928"/>
                    <a:pt x="2006" y="928"/>
                  </a:cubicBezTo>
                  <a:cubicBezTo>
                    <a:pt x="2006" y="927"/>
                    <a:pt x="2006" y="927"/>
                    <a:pt x="2006" y="926"/>
                  </a:cubicBezTo>
                  <a:cubicBezTo>
                    <a:pt x="2008" y="923"/>
                    <a:pt x="2009" y="918"/>
                    <a:pt x="2011" y="913"/>
                  </a:cubicBezTo>
                  <a:cubicBezTo>
                    <a:pt x="2011" y="912"/>
                    <a:pt x="2012" y="911"/>
                    <a:pt x="2012" y="910"/>
                  </a:cubicBezTo>
                  <a:cubicBezTo>
                    <a:pt x="2012" y="909"/>
                    <a:pt x="2013" y="907"/>
                    <a:pt x="2013" y="906"/>
                  </a:cubicBezTo>
                  <a:cubicBezTo>
                    <a:pt x="2014" y="906"/>
                    <a:pt x="2014" y="905"/>
                    <a:pt x="2014" y="904"/>
                  </a:cubicBezTo>
                  <a:cubicBezTo>
                    <a:pt x="2015" y="904"/>
                    <a:pt x="2015" y="904"/>
                    <a:pt x="2015" y="904"/>
                  </a:cubicBezTo>
                  <a:cubicBezTo>
                    <a:pt x="2015" y="903"/>
                    <a:pt x="2015" y="903"/>
                    <a:pt x="2015" y="903"/>
                  </a:cubicBezTo>
                  <a:cubicBezTo>
                    <a:pt x="2016" y="901"/>
                    <a:pt x="2016" y="901"/>
                    <a:pt x="2016" y="901"/>
                  </a:cubicBezTo>
                  <a:cubicBezTo>
                    <a:pt x="2017" y="900"/>
                    <a:pt x="2017" y="900"/>
                    <a:pt x="2017" y="899"/>
                  </a:cubicBezTo>
                  <a:cubicBezTo>
                    <a:pt x="2018" y="898"/>
                    <a:pt x="2019" y="897"/>
                    <a:pt x="2020" y="896"/>
                  </a:cubicBezTo>
                  <a:cubicBezTo>
                    <a:pt x="2020" y="896"/>
                    <a:pt x="2021" y="895"/>
                    <a:pt x="2021" y="895"/>
                  </a:cubicBezTo>
                  <a:cubicBezTo>
                    <a:pt x="2021" y="894"/>
                    <a:pt x="2022" y="894"/>
                    <a:pt x="2022" y="893"/>
                  </a:cubicBezTo>
                  <a:cubicBezTo>
                    <a:pt x="2022" y="893"/>
                    <a:pt x="2023" y="893"/>
                    <a:pt x="2023" y="893"/>
                  </a:cubicBezTo>
                  <a:cubicBezTo>
                    <a:pt x="2023" y="893"/>
                    <a:pt x="2023" y="893"/>
                    <a:pt x="2024" y="893"/>
                  </a:cubicBezTo>
                  <a:cubicBezTo>
                    <a:pt x="2024" y="893"/>
                    <a:pt x="2025" y="893"/>
                    <a:pt x="2026" y="893"/>
                  </a:cubicBezTo>
                  <a:cubicBezTo>
                    <a:pt x="2026" y="893"/>
                    <a:pt x="2026" y="893"/>
                    <a:pt x="2027" y="893"/>
                  </a:cubicBezTo>
                  <a:cubicBezTo>
                    <a:pt x="2027" y="893"/>
                    <a:pt x="2027" y="893"/>
                    <a:pt x="2027" y="893"/>
                  </a:cubicBezTo>
                  <a:cubicBezTo>
                    <a:pt x="2027" y="893"/>
                    <a:pt x="2028" y="893"/>
                    <a:pt x="2028" y="893"/>
                  </a:cubicBezTo>
                  <a:cubicBezTo>
                    <a:pt x="2028" y="893"/>
                    <a:pt x="2029" y="893"/>
                    <a:pt x="2029" y="893"/>
                  </a:cubicBezTo>
                  <a:cubicBezTo>
                    <a:pt x="2030" y="893"/>
                    <a:pt x="2030" y="893"/>
                    <a:pt x="2031" y="893"/>
                  </a:cubicBezTo>
                  <a:cubicBezTo>
                    <a:pt x="2031" y="893"/>
                    <a:pt x="2032" y="893"/>
                    <a:pt x="2032" y="893"/>
                  </a:cubicBezTo>
                  <a:cubicBezTo>
                    <a:pt x="2033" y="893"/>
                    <a:pt x="2033" y="892"/>
                    <a:pt x="2034" y="892"/>
                  </a:cubicBezTo>
                  <a:cubicBezTo>
                    <a:pt x="2035" y="893"/>
                    <a:pt x="2036" y="893"/>
                    <a:pt x="2037" y="893"/>
                  </a:cubicBezTo>
                  <a:cubicBezTo>
                    <a:pt x="2038" y="893"/>
                    <a:pt x="2040" y="893"/>
                    <a:pt x="2041" y="893"/>
                  </a:cubicBezTo>
                  <a:cubicBezTo>
                    <a:pt x="2042" y="893"/>
                    <a:pt x="2043" y="894"/>
                    <a:pt x="2044" y="894"/>
                  </a:cubicBezTo>
                  <a:cubicBezTo>
                    <a:pt x="2045" y="894"/>
                    <a:pt x="2046" y="894"/>
                    <a:pt x="2047" y="895"/>
                  </a:cubicBezTo>
                  <a:cubicBezTo>
                    <a:pt x="2047" y="895"/>
                    <a:pt x="2047" y="895"/>
                    <a:pt x="2047" y="895"/>
                  </a:cubicBezTo>
                  <a:cubicBezTo>
                    <a:pt x="2051" y="912"/>
                    <a:pt x="2063" y="908"/>
                    <a:pt x="2075" y="900"/>
                  </a:cubicBezTo>
                  <a:cubicBezTo>
                    <a:pt x="2063" y="898"/>
                    <a:pt x="2061" y="886"/>
                    <a:pt x="2047" y="893"/>
                  </a:cubicBezTo>
                  <a:cubicBezTo>
                    <a:pt x="2046" y="892"/>
                    <a:pt x="2046" y="892"/>
                    <a:pt x="2045" y="892"/>
                  </a:cubicBezTo>
                  <a:cubicBezTo>
                    <a:pt x="2044" y="892"/>
                    <a:pt x="2042" y="891"/>
                    <a:pt x="2041" y="891"/>
                  </a:cubicBezTo>
                  <a:cubicBezTo>
                    <a:pt x="2040" y="891"/>
                    <a:pt x="2039" y="891"/>
                    <a:pt x="2037" y="891"/>
                  </a:cubicBezTo>
                  <a:cubicBezTo>
                    <a:pt x="2036" y="891"/>
                    <a:pt x="2035" y="891"/>
                    <a:pt x="2034" y="890"/>
                  </a:cubicBezTo>
                  <a:cubicBezTo>
                    <a:pt x="2033" y="890"/>
                    <a:pt x="2033" y="891"/>
                    <a:pt x="2032" y="891"/>
                  </a:cubicBezTo>
                  <a:cubicBezTo>
                    <a:pt x="2032" y="891"/>
                    <a:pt x="2031" y="891"/>
                    <a:pt x="2031" y="891"/>
                  </a:cubicBezTo>
                  <a:cubicBezTo>
                    <a:pt x="2030" y="891"/>
                    <a:pt x="2030" y="891"/>
                    <a:pt x="2029" y="891"/>
                  </a:cubicBezTo>
                  <a:cubicBezTo>
                    <a:pt x="2029" y="891"/>
                    <a:pt x="2028" y="891"/>
                    <a:pt x="2028" y="891"/>
                  </a:cubicBezTo>
                  <a:cubicBezTo>
                    <a:pt x="2027" y="891"/>
                    <a:pt x="2027" y="891"/>
                    <a:pt x="2027" y="891"/>
                  </a:cubicBezTo>
                  <a:cubicBezTo>
                    <a:pt x="2027" y="891"/>
                    <a:pt x="2027" y="891"/>
                    <a:pt x="2026" y="891"/>
                  </a:cubicBezTo>
                  <a:cubicBezTo>
                    <a:pt x="2026" y="891"/>
                    <a:pt x="2026" y="891"/>
                    <a:pt x="2025" y="892"/>
                  </a:cubicBezTo>
                  <a:cubicBezTo>
                    <a:pt x="2025" y="892"/>
                    <a:pt x="2025" y="892"/>
                    <a:pt x="2024" y="892"/>
                  </a:cubicBezTo>
                  <a:cubicBezTo>
                    <a:pt x="2024" y="892"/>
                    <a:pt x="2024" y="892"/>
                    <a:pt x="2023" y="892"/>
                  </a:cubicBezTo>
                  <a:cubicBezTo>
                    <a:pt x="2023" y="892"/>
                    <a:pt x="2023" y="892"/>
                    <a:pt x="2023" y="892"/>
                  </a:cubicBezTo>
                  <a:cubicBezTo>
                    <a:pt x="2023" y="892"/>
                    <a:pt x="2024" y="892"/>
                    <a:pt x="2024" y="892"/>
                  </a:cubicBezTo>
                  <a:cubicBezTo>
                    <a:pt x="2024" y="891"/>
                    <a:pt x="2024" y="891"/>
                    <a:pt x="2024" y="891"/>
                  </a:cubicBezTo>
                  <a:cubicBezTo>
                    <a:pt x="2025" y="891"/>
                    <a:pt x="2025" y="891"/>
                    <a:pt x="2025" y="891"/>
                  </a:cubicBezTo>
                  <a:cubicBezTo>
                    <a:pt x="2026" y="890"/>
                    <a:pt x="2026" y="890"/>
                    <a:pt x="2027" y="890"/>
                  </a:cubicBezTo>
                  <a:cubicBezTo>
                    <a:pt x="2027" y="889"/>
                    <a:pt x="2028" y="889"/>
                    <a:pt x="2028" y="888"/>
                  </a:cubicBezTo>
                  <a:cubicBezTo>
                    <a:pt x="2029" y="888"/>
                    <a:pt x="2029" y="888"/>
                    <a:pt x="2030" y="887"/>
                  </a:cubicBezTo>
                  <a:cubicBezTo>
                    <a:pt x="2030" y="887"/>
                    <a:pt x="2031" y="887"/>
                    <a:pt x="2031" y="886"/>
                  </a:cubicBezTo>
                  <a:cubicBezTo>
                    <a:pt x="2032" y="886"/>
                    <a:pt x="2033" y="885"/>
                    <a:pt x="2034" y="885"/>
                  </a:cubicBezTo>
                  <a:cubicBezTo>
                    <a:pt x="2035" y="884"/>
                    <a:pt x="2035" y="884"/>
                    <a:pt x="2036" y="884"/>
                  </a:cubicBezTo>
                  <a:cubicBezTo>
                    <a:pt x="2036" y="884"/>
                    <a:pt x="2037" y="883"/>
                    <a:pt x="2037" y="883"/>
                  </a:cubicBezTo>
                  <a:cubicBezTo>
                    <a:pt x="2038" y="883"/>
                    <a:pt x="2039" y="882"/>
                    <a:pt x="2040" y="882"/>
                  </a:cubicBezTo>
                  <a:cubicBezTo>
                    <a:pt x="2041" y="882"/>
                    <a:pt x="2042" y="882"/>
                    <a:pt x="2043" y="881"/>
                  </a:cubicBezTo>
                  <a:cubicBezTo>
                    <a:pt x="2043" y="881"/>
                    <a:pt x="2044" y="881"/>
                    <a:pt x="2045" y="880"/>
                  </a:cubicBezTo>
                  <a:cubicBezTo>
                    <a:pt x="2047" y="880"/>
                    <a:pt x="2048" y="879"/>
                    <a:pt x="2049" y="879"/>
                  </a:cubicBezTo>
                  <a:cubicBezTo>
                    <a:pt x="2050" y="879"/>
                    <a:pt x="2051" y="879"/>
                    <a:pt x="2052" y="878"/>
                  </a:cubicBezTo>
                  <a:cubicBezTo>
                    <a:pt x="2052" y="878"/>
                    <a:pt x="2053" y="878"/>
                    <a:pt x="2053" y="878"/>
                  </a:cubicBezTo>
                  <a:cubicBezTo>
                    <a:pt x="2053" y="878"/>
                    <a:pt x="2052" y="878"/>
                    <a:pt x="2052" y="878"/>
                  </a:cubicBezTo>
                  <a:cubicBezTo>
                    <a:pt x="2051" y="878"/>
                    <a:pt x="2051" y="878"/>
                    <a:pt x="2051" y="878"/>
                  </a:cubicBezTo>
                  <a:cubicBezTo>
                    <a:pt x="2050" y="878"/>
                    <a:pt x="2050" y="878"/>
                    <a:pt x="2049" y="878"/>
                  </a:cubicBezTo>
                  <a:cubicBezTo>
                    <a:pt x="2048" y="878"/>
                    <a:pt x="2046" y="878"/>
                    <a:pt x="2045" y="878"/>
                  </a:cubicBezTo>
                  <a:cubicBezTo>
                    <a:pt x="2044" y="879"/>
                    <a:pt x="2043" y="879"/>
                    <a:pt x="2042" y="879"/>
                  </a:cubicBezTo>
                  <a:cubicBezTo>
                    <a:pt x="2041" y="879"/>
                    <a:pt x="2041" y="879"/>
                    <a:pt x="2041" y="879"/>
                  </a:cubicBezTo>
                  <a:cubicBezTo>
                    <a:pt x="2040" y="879"/>
                    <a:pt x="2040" y="880"/>
                    <a:pt x="2039" y="880"/>
                  </a:cubicBezTo>
                  <a:cubicBezTo>
                    <a:pt x="2038" y="880"/>
                    <a:pt x="2037" y="880"/>
                    <a:pt x="2036" y="881"/>
                  </a:cubicBezTo>
                  <a:cubicBezTo>
                    <a:pt x="2036" y="881"/>
                    <a:pt x="2035" y="881"/>
                    <a:pt x="2035" y="882"/>
                  </a:cubicBezTo>
                  <a:cubicBezTo>
                    <a:pt x="2034" y="882"/>
                    <a:pt x="2033" y="882"/>
                    <a:pt x="2033" y="882"/>
                  </a:cubicBezTo>
                  <a:cubicBezTo>
                    <a:pt x="2032" y="883"/>
                    <a:pt x="2031" y="884"/>
                    <a:pt x="2030" y="884"/>
                  </a:cubicBezTo>
                  <a:cubicBezTo>
                    <a:pt x="2029" y="885"/>
                    <a:pt x="2029" y="885"/>
                    <a:pt x="2028" y="885"/>
                  </a:cubicBezTo>
                  <a:cubicBezTo>
                    <a:pt x="2028" y="886"/>
                    <a:pt x="2027" y="886"/>
                    <a:pt x="2027" y="886"/>
                  </a:cubicBezTo>
                  <a:cubicBezTo>
                    <a:pt x="2026" y="887"/>
                    <a:pt x="2026" y="887"/>
                    <a:pt x="2025" y="888"/>
                  </a:cubicBezTo>
                  <a:cubicBezTo>
                    <a:pt x="2025" y="888"/>
                    <a:pt x="2024" y="888"/>
                    <a:pt x="2024" y="889"/>
                  </a:cubicBezTo>
                  <a:cubicBezTo>
                    <a:pt x="2023" y="890"/>
                    <a:pt x="2023" y="890"/>
                    <a:pt x="2023" y="890"/>
                  </a:cubicBezTo>
                  <a:cubicBezTo>
                    <a:pt x="2022" y="890"/>
                    <a:pt x="2022" y="890"/>
                    <a:pt x="2022" y="890"/>
                  </a:cubicBezTo>
                  <a:cubicBezTo>
                    <a:pt x="2022" y="891"/>
                    <a:pt x="2021" y="891"/>
                    <a:pt x="2021" y="892"/>
                  </a:cubicBezTo>
                  <a:cubicBezTo>
                    <a:pt x="2020" y="892"/>
                    <a:pt x="2020" y="893"/>
                    <a:pt x="2019" y="893"/>
                  </a:cubicBezTo>
                  <a:cubicBezTo>
                    <a:pt x="2019" y="894"/>
                    <a:pt x="2018" y="894"/>
                    <a:pt x="2018" y="895"/>
                  </a:cubicBezTo>
                  <a:cubicBezTo>
                    <a:pt x="2017" y="896"/>
                    <a:pt x="2016" y="897"/>
                    <a:pt x="2015" y="898"/>
                  </a:cubicBezTo>
                  <a:cubicBezTo>
                    <a:pt x="2015" y="899"/>
                    <a:pt x="2015" y="899"/>
                    <a:pt x="2014" y="900"/>
                  </a:cubicBezTo>
                  <a:cubicBezTo>
                    <a:pt x="2013" y="902"/>
                    <a:pt x="2013" y="902"/>
                    <a:pt x="2013" y="902"/>
                  </a:cubicBezTo>
                  <a:cubicBezTo>
                    <a:pt x="2013" y="902"/>
                    <a:pt x="2013" y="902"/>
                    <a:pt x="2013" y="902"/>
                  </a:cubicBezTo>
                  <a:cubicBezTo>
                    <a:pt x="2012" y="903"/>
                    <a:pt x="2012" y="903"/>
                    <a:pt x="2012" y="903"/>
                  </a:cubicBezTo>
                  <a:cubicBezTo>
                    <a:pt x="2012" y="904"/>
                    <a:pt x="2012" y="905"/>
                    <a:pt x="2011" y="905"/>
                  </a:cubicBezTo>
                  <a:cubicBezTo>
                    <a:pt x="2010" y="908"/>
                    <a:pt x="2009" y="910"/>
                    <a:pt x="2008" y="913"/>
                  </a:cubicBezTo>
                  <a:cubicBezTo>
                    <a:pt x="2008" y="915"/>
                    <a:pt x="2007" y="917"/>
                    <a:pt x="2006" y="919"/>
                  </a:cubicBezTo>
                  <a:cubicBezTo>
                    <a:pt x="2005" y="922"/>
                    <a:pt x="2005" y="924"/>
                    <a:pt x="2004" y="925"/>
                  </a:cubicBezTo>
                  <a:cubicBezTo>
                    <a:pt x="2004" y="926"/>
                    <a:pt x="2003" y="927"/>
                    <a:pt x="2003" y="928"/>
                  </a:cubicBezTo>
                  <a:cubicBezTo>
                    <a:pt x="2002" y="929"/>
                    <a:pt x="2002" y="930"/>
                    <a:pt x="2002" y="930"/>
                  </a:cubicBezTo>
                  <a:cubicBezTo>
                    <a:pt x="2001" y="931"/>
                    <a:pt x="2001" y="932"/>
                    <a:pt x="2000" y="932"/>
                  </a:cubicBezTo>
                  <a:cubicBezTo>
                    <a:pt x="2000" y="933"/>
                    <a:pt x="2000" y="933"/>
                    <a:pt x="1999" y="934"/>
                  </a:cubicBezTo>
                  <a:cubicBezTo>
                    <a:pt x="1999" y="934"/>
                    <a:pt x="1999" y="934"/>
                    <a:pt x="1999" y="934"/>
                  </a:cubicBezTo>
                  <a:cubicBezTo>
                    <a:pt x="1996" y="935"/>
                    <a:pt x="1992" y="936"/>
                    <a:pt x="1988" y="937"/>
                  </a:cubicBezTo>
                  <a:cubicBezTo>
                    <a:pt x="1986" y="938"/>
                    <a:pt x="1986" y="938"/>
                    <a:pt x="1986" y="938"/>
                  </a:cubicBezTo>
                  <a:cubicBezTo>
                    <a:pt x="1986" y="938"/>
                    <a:pt x="1986" y="938"/>
                    <a:pt x="1986" y="938"/>
                  </a:cubicBezTo>
                  <a:cubicBezTo>
                    <a:pt x="1986" y="938"/>
                    <a:pt x="1986" y="938"/>
                    <a:pt x="1986" y="938"/>
                  </a:cubicBezTo>
                  <a:cubicBezTo>
                    <a:pt x="1986" y="938"/>
                    <a:pt x="1986" y="938"/>
                    <a:pt x="1986" y="938"/>
                  </a:cubicBezTo>
                  <a:cubicBezTo>
                    <a:pt x="1986" y="938"/>
                    <a:pt x="1986" y="938"/>
                    <a:pt x="1986" y="938"/>
                  </a:cubicBezTo>
                  <a:cubicBezTo>
                    <a:pt x="1985" y="938"/>
                    <a:pt x="1985" y="938"/>
                    <a:pt x="1985" y="938"/>
                  </a:cubicBezTo>
                  <a:cubicBezTo>
                    <a:pt x="1984" y="939"/>
                    <a:pt x="1983" y="939"/>
                    <a:pt x="1982" y="939"/>
                  </a:cubicBezTo>
                  <a:cubicBezTo>
                    <a:pt x="1981" y="940"/>
                    <a:pt x="1979" y="941"/>
                    <a:pt x="1977" y="942"/>
                  </a:cubicBezTo>
                  <a:cubicBezTo>
                    <a:pt x="1974" y="944"/>
                    <a:pt x="1970" y="946"/>
                    <a:pt x="1967" y="949"/>
                  </a:cubicBezTo>
                  <a:cubicBezTo>
                    <a:pt x="1966" y="949"/>
                    <a:pt x="1966" y="949"/>
                    <a:pt x="1965" y="950"/>
                  </a:cubicBezTo>
                  <a:cubicBezTo>
                    <a:pt x="1966" y="949"/>
                    <a:pt x="1967" y="947"/>
                    <a:pt x="1967" y="946"/>
                  </a:cubicBezTo>
                  <a:cubicBezTo>
                    <a:pt x="1967" y="946"/>
                    <a:pt x="1968" y="945"/>
                    <a:pt x="1968" y="944"/>
                  </a:cubicBezTo>
                  <a:cubicBezTo>
                    <a:pt x="1968" y="943"/>
                    <a:pt x="1969" y="942"/>
                    <a:pt x="1969" y="942"/>
                  </a:cubicBezTo>
                  <a:cubicBezTo>
                    <a:pt x="1970" y="940"/>
                    <a:pt x="1970" y="938"/>
                    <a:pt x="1971" y="937"/>
                  </a:cubicBezTo>
                  <a:cubicBezTo>
                    <a:pt x="1971" y="937"/>
                    <a:pt x="1971" y="937"/>
                    <a:pt x="1971" y="937"/>
                  </a:cubicBezTo>
                  <a:cubicBezTo>
                    <a:pt x="1989" y="925"/>
                    <a:pt x="1994" y="910"/>
                    <a:pt x="1976" y="892"/>
                  </a:cubicBezTo>
                  <a:cubicBezTo>
                    <a:pt x="1972" y="909"/>
                    <a:pt x="1956" y="916"/>
                    <a:pt x="1969" y="935"/>
                  </a:cubicBezTo>
                  <a:cubicBezTo>
                    <a:pt x="1969" y="935"/>
                    <a:pt x="1969" y="936"/>
                    <a:pt x="1969" y="936"/>
                  </a:cubicBezTo>
                  <a:cubicBezTo>
                    <a:pt x="1968" y="938"/>
                    <a:pt x="1968" y="939"/>
                    <a:pt x="1967" y="941"/>
                  </a:cubicBezTo>
                  <a:cubicBezTo>
                    <a:pt x="1967" y="942"/>
                    <a:pt x="1967" y="942"/>
                    <a:pt x="1966" y="943"/>
                  </a:cubicBezTo>
                  <a:cubicBezTo>
                    <a:pt x="1966" y="944"/>
                    <a:pt x="1966" y="945"/>
                    <a:pt x="1965" y="945"/>
                  </a:cubicBezTo>
                  <a:cubicBezTo>
                    <a:pt x="1964" y="948"/>
                    <a:pt x="1962" y="951"/>
                    <a:pt x="1961" y="953"/>
                  </a:cubicBezTo>
                  <a:cubicBezTo>
                    <a:pt x="1961" y="953"/>
                    <a:pt x="1961" y="953"/>
                    <a:pt x="1960" y="953"/>
                  </a:cubicBezTo>
                  <a:cubicBezTo>
                    <a:pt x="1956" y="956"/>
                    <a:pt x="1951" y="959"/>
                    <a:pt x="1947" y="962"/>
                  </a:cubicBezTo>
                  <a:cubicBezTo>
                    <a:pt x="1946" y="962"/>
                    <a:pt x="1945" y="963"/>
                    <a:pt x="1944" y="963"/>
                  </a:cubicBezTo>
                  <a:cubicBezTo>
                    <a:pt x="1944" y="963"/>
                    <a:pt x="1944" y="963"/>
                    <a:pt x="1944" y="963"/>
                  </a:cubicBezTo>
                  <a:cubicBezTo>
                    <a:pt x="1944" y="963"/>
                    <a:pt x="1944" y="963"/>
                    <a:pt x="1944" y="963"/>
                  </a:cubicBezTo>
                  <a:cubicBezTo>
                    <a:pt x="1944" y="963"/>
                    <a:pt x="1944" y="963"/>
                    <a:pt x="1944" y="963"/>
                  </a:cubicBezTo>
                  <a:cubicBezTo>
                    <a:pt x="1944" y="963"/>
                    <a:pt x="1943" y="963"/>
                    <a:pt x="1943" y="963"/>
                  </a:cubicBezTo>
                  <a:cubicBezTo>
                    <a:pt x="1943" y="964"/>
                    <a:pt x="1943" y="964"/>
                    <a:pt x="1943" y="964"/>
                  </a:cubicBezTo>
                  <a:cubicBezTo>
                    <a:pt x="1943" y="964"/>
                    <a:pt x="1943" y="964"/>
                    <a:pt x="1943" y="964"/>
                  </a:cubicBezTo>
                  <a:cubicBezTo>
                    <a:pt x="1941" y="964"/>
                    <a:pt x="1941" y="964"/>
                    <a:pt x="1941" y="964"/>
                  </a:cubicBezTo>
                  <a:cubicBezTo>
                    <a:pt x="1940" y="965"/>
                    <a:pt x="1940" y="965"/>
                    <a:pt x="1940" y="965"/>
                  </a:cubicBezTo>
                  <a:cubicBezTo>
                    <a:pt x="1938" y="966"/>
                    <a:pt x="1938" y="966"/>
                    <a:pt x="1938" y="966"/>
                  </a:cubicBezTo>
                  <a:cubicBezTo>
                    <a:pt x="1938" y="966"/>
                    <a:pt x="1937" y="966"/>
                    <a:pt x="1936" y="967"/>
                  </a:cubicBezTo>
                  <a:cubicBezTo>
                    <a:pt x="1932" y="968"/>
                    <a:pt x="1928" y="969"/>
                    <a:pt x="1924" y="970"/>
                  </a:cubicBezTo>
                  <a:cubicBezTo>
                    <a:pt x="1917" y="972"/>
                    <a:pt x="1909" y="973"/>
                    <a:pt x="1901" y="974"/>
                  </a:cubicBezTo>
                  <a:cubicBezTo>
                    <a:pt x="1900" y="974"/>
                    <a:pt x="1899" y="974"/>
                    <a:pt x="1898" y="974"/>
                  </a:cubicBezTo>
                  <a:cubicBezTo>
                    <a:pt x="1898" y="974"/>
                    <a:pt x="1899" y="974"/>
                    <a:pt x="1899" y="973"/>
                  </a:cubicBezTo>
                  <a:cubicBezTo>
                    <a:pt x="1899" y="973"/>
                    <a:pt x="1900" y="973"/>
                    <a:pt x="1900" y="972"/>
                  </a:cubicBezTo>
                  <a:cubicBezTo>
                    <a:pt x="1900" y="972"/>
                    <a:pt x="1901" y="972"/>
                    <a:pt x="1901" y="971"/>
                  </a:cubicBezTo>
                  <a:cubicBezTo>
                    <a:pt x="1901" y="971"/>
                    <a:pt x="1901" y="971"/>
                    <a:pt x="1902" y="970"/>
                  </a:cubicBezTo>
                  <a:cubicBezTo>
                    <a:pt x="1902" y="970"/>
                    <a:pt x="1903" y="969"/>
                    <a:pt x="1904" y="968"/>
                  </a:cubicBezTo>
                  <a:cubicBezTo>
                    <a:pt x="1904" y="967"/>
                    <a:pt x="1905" y="966"/>
                    <a:pt x="1906" y="965"/>
                  </a:cubicBezTo>
                  <a:cubicBezTo>
                    <a:pt x="1906" y="965"/>
                    <a:pt x="1906" y="964"/>
                    <a:pt x="1906" y="964"/>
                  </a:cubicBezTo>
                  <a:cubicBezTo>
                    <a:pt x="1907" y="963"/>
                    <a:pt x="1907" y="962"/>
                    <a:pt x="1907" y="962"/>
                  </a:cubicBezTo>
                  <a:cubicBezTo>
                    <a:pt x="1908" y="961"/>
                    <a:pt x="1908" y="960"/>
                    <a:pt x="1908" y="960"/>
                  </a:cubicBezTo>
                  <a:cubicBezTo>
                    <a:pt x="1908" y="959"/>
                    <a:pt x="1909" y="958"/>
                    <a:pt x="1909" y="958"/>
                  </a:cubicBezTo>
                  <a:cubicBezTo>
                    <a:pt x="1910" y="955"/>
                    <a:pt x="1911" y="952"/>
                    <a:pt x="1911" y="948"/>
                  </a:cubicBezTo>
                  <a:cubicBezTo>
                    <a:pt x="1912" y="945"/>
                    <a:pt x="1912" y="941"/>
                    <a:pt x="1913" y="937"/>
                  </a:cubicBezTo>
                  <a:cubicBezTo>
                    <a:pt x="1913" y="934"/>
                    <a:pt x="1914" y="930"/>
                    <a:pt x="1914" y="926"/>
                  </a:cubicBezTo>
                  <a:cubicBezTo>
                    <a:pt x="1915" y="922"/>
                    <a:pt x="1915" y="918"/>
                    <a:pt x="1917" y="915"/>
                  </a:cubicBezTo>
                  <a:cubicBezTo>
                    <a:pt x="1917" y="913"/>
                    <a:pt x="1917" y="913"/>
                    <a:pt x="1917" y="913"/>
                  </a:cubicBezTo>
                  <a:cubicBezTo>
                    <a:pt x="1917" y="912"/>
                    <a:pt x="1917" y="912"/>
                    <a:pt x="1917" y="912"/>
                  </a:cubicBezTo>
                  <a:cubicBezTo>
                    <a:pt x="1918" y="911"/>
                    <a:pt x="1918" y="911"/>
                    <a:pt x="1918" y="911"/>
                  </a:cubicBezTo>
                  <a:cubicBezTo>
                    <a:pt x="1918" y="911"/>
                    <a:pt x="1918" y="911"/>
                    <a:pt x="1918" y="911"/>
                  </a:cubicBezTo>
                  <a:cubicBezTo>
                    <a:pt x="1918" y="911"/>
                    <a:pt x="1918" y="911"/>
                    <a:pt x="1918" y="911"/>
                  </a:cubicBezTo>
                  <a:cubicBezTo>
                    <a:pt x="1918" y="911"/>
                    <a:pt x="1918" y="911"/>
                    <a:pt x="1918" y="911"/>
                  </a:cubicBezTo>
                  <a:cubicBezTo>
                    <a:pt x="1918" y="911"/>
                    <a:pt x="1918" y="911"/>
                    <a:pt x="1918" y="911"/>
                  </a:cubicBezTo>
                  <a:cubicBezTo>
                    <a:pt x="1918" y="910"/>
                    <a:pt x="1918" y="910"/>
                    <a:pt x="1918" y="910"/>
                  </a:cubicBezTo>
                  <a:cubicBezTo>
                    <a:pt x="1919" y="909"/>
                    <a:pt x="1919" y="909"/>
                    <a:pt x="1919" y="909"/>
                  </a:cubicBezTo>
                  <a:cubicBezTo>
                    <a:pt x="1919" y="909"/>
                    <a:pt x="1919" y="908"/>
                    <a:pt x="1919" y="908"/>
                  </a:cubicBezTo>
                  <a:cubicBezTo>
                    <a:pt x="1920" y="906"/>
                    <a:pt x="1920" y="906"/>
                    <a:pt x="1920" y="906"/>
                  </a:cubicBezTo>
                  <a:cubicBezTo>
                    <a:pt x="1920" y="906"/>
                    <a:pt x="1921" y="905"/>
                    <a:pt x="1921" y="904"/>
                  </a:cubicBezTo>
                  <a:cubicBezTo>
                    <a:pt x="1922" y="903"/>
                    <a:pt x="1922" y="902"/>
                    <a:pt x="1923" y="902"/>
                  </a:cubicBezTo>
                  <a:cubicBezTo>
                    <a:pt x="1923" y="901"/>
                    <a:pt x="1924" y="900"/>
                    <a:pt x="1924" y="899"/>
                  </a:cubicBezTo>
                  <a:cubicBezTo>
                    <a:pt x="1925" y="898"/>
                    <a:pt x="1925" y="898"/>
                    <a:pt x="1926" y="897"/>
                  </a:cubicBezTo>
                  <a:cubicBezTo>
                    <a:pt x="1927" y="896"/>
                    <a:pt x="1927" y="896"/>
                    <a:pt x="1928" y="895"/>
                  </a:cubicBezTo>
                  <a:cubicBezTo>
                    <a:pt x="1928" y="894"/>
                    <a:pt x="1929" y="894"/>
                    <a:pt x="1930" y="893"/>
                  </a:cubicBezTo>
                  <a:cubicBezTo>
                    <a:pt x="1930" y="892"/>
                    <a:pt x="1931" y="892"/>
                    <a:pt x="1932" y="891"/>
                  </a:cubicBezTo>
                  <a:cubicBezTo>
                    <a:pt x="1932" y="891"/>
                    <a:pt x="1933" y="890"/>
                    <a:pt x="1934" y="890"/>
                  </a:cubicBezTo>
                  <a:cubicBezTo>
                    <a:pt x="1934" y="889"/>
                    <a:pt x="1935" y="889"/>
                    <a:pt x="1936" y="888"/>
                  </a:cubicBezTo>
                  <a:cubicBezTo>
                    <a:pt x="1937" y="887"/>
                    <a:pt x="1938" y="886"/>
                    <a:pt x="1940" y="885"/>
                  </a:cubicBezTo>
                  <a:cubicBezTo>
                    <a:pt x="1941" y="885"/>
                    <a:pt x="1941" y="885"/>
                    <a:pt x="1942" y="884"/>
                  </a:cubicBezTo>
                  <a:cubicBezTo>
                    <a:pt x="1943" y="884"/>
                    <a:pt x="1943" y="884"/>
                    <a:pt x="1944" y="883"/>
                  </a:cubicBezTo>
                  <a:cubicBezTo>
                    <a:pt x="1945" y="883"/>
                    <a:pt x="1947" y="882"/>
                    <a:pt x="1948" y="882"/>
                  </a:cubicBezTo>
                  <a:cubicBezTo>
                    <a:pt x="1948" y="881"/>
                    <a:pt x="1949" y="881"/>
                    <a:pt x="1949" y="881"/>
                  </a:cubicBezTo>
                  <a:cubicBezTo>
                    <a:pt x="1950" y="881"/>
                    <a:pt x="1951" y="880"/>
                    <a:pt x="1951" y="880"/>
                  </a:cubicBezTo>
                  <a:cubicBezTo>
                    <a:pt x="1953" y="879"/>
                    <a:pt x="1955" y="879"/>
                    <a:pt x="1957" y="878"/>
                  </a:cubicBezTo>
                  <a:cubicBezTo>
                    <a:pt x="1959" y="878"/>
                    <a:pt x="1960" y="878"/>
                    <a:pt x="1961" y="878"/>
                  </a:cubicBezTo>
                  <a:cubicBezTo>
                    <a:pt x="1962" y="878"/>
                    <a:pt x="1962" y="877"/>
                    <a:pt x="1962" y="877"/>
                  </a:cubicBezTo>
                  <a:cubicBezTo>
                    <a:pt x="1962" y="877"/>
                    <a:pt x="1962" y="877"/>
                    <a:pt x="1961" y="877"/>
                  </a:cubicBezTo>
                  <a:cubicBezTo>
                    <a:pt x="1960" y="877"/>
                    <a:pt x="1959" y="877"/>
                    <a:pt x="1957" y="878"/>
                  </a:cubicBezTo>
                  <a:cubicBezTo>
                    <a:pt x="1955" y="878"/>
                    <a:pt x="1953" y="878"/>
                    <a:pt x="1951" y="878"/>
                  </a:cubicBezTo>
                  <a:cubicBezTo>
                    <a:pt x="1950" y="879"/>
                    <a:pt x="1949" y="879"/>
                    <a:pt x="1949" y="879"/>
                  </a:cubicBezTo>
                  <a:cubicBezTo>
                    <a:pt x="1949" y="879"/>
                    <a:pt x="1948" y="879"/>
                    <a:pt x="1948" y="879"/>
                  </a:cubicBezTo>
                  <a:cubicBezTo>
                    <a:pt x="1949" y="879"/>
                    <a:pt x="1949" y="878"/>
                    <a:pt x="1950" y="878"/>
                  </a:cubicBezTo>
                  <a:cubicBezTo>
                    <a:pt x="1950" y="877"/>
                    <a:pt x="1951" y="876"/>
                    <a:pt x="1952" y="876"/>
                  </a:cubicBezTo>
                  <a:cubicBezTo>
                    <a:pt x="1952" y="875"/>
                    <a:pt x="1953" y="874"/>
                    <a:pt x="1953" y="874"/>
                  </a:cubicBezTo>
                  <a:cubicBezTo>
                    <a:pt x="1954" y="873"/>
                    <a:pt x="1954" y="873"/>
                    <a:pt x="1955" y="872"/>
                  </a:cubicBezTo>
                  <a:cubicBezTo>
                    <a:pt x="1970" y="872"/>
                    <a:pt x="1968" y="850"/>
                    <a:pt x="1963" y="841"/>
                  </a:cubicBezTo>
                  <a:cubicBezTo>
                    <a:pt x="1962" y="847"/>
                    <a:pt x="1962" y="850"/>
                    <a:pt x="1958" y="855"/>
                  </a:cubicBezTo>
                  <a:cubicBezTo>
                    <a:pt x="1955" y="858"/>
                    <a:pt x="1948" y="864"/>
                    <a:pt x="1954" y="868"/>
                  </a:cubicBezTo>
                  <a:cubicBezTo>
                    <a:pt x="1954" y="868"/>
                    <a:pt x="1954" y="868"/>
                    <a:pt x="1954" y="868"/>
                  </a:cubicBezTo>
                  <a:cubicBezTo>
                    <a:pt x="1953" y="869"/>
                    <a:pt x="1953" y="871"/>
                    <a:pt x="1953" y="872"/>
                  </a:cubicBezTo>
                  <a:cubicBezTo>
                    <a:pt x="1953" y="872"/>
                    <a:pt x="1953" y="872"/>
                    <a:pt x="1953" y="872"/>
                  </a:cubicBezTo>
                  <a:cubicBezTo>
                    <a:pt x="1953" y="872"/>
                    <a:pt x="1952" y="872"/>
                    <a:pt x="1952" y="873"/>
                  </a:cubicBezTo>
                  <a:cubicBezTo>
                    <a:pt x="1952" y="873"/>
                    <a:pt x="1951" y="874"/>
                    <a:pt x="1950" y="875"/>
                  </a:cubicBezTo>
                  <a:cubicBezTo>
                    <a:pt x="1950" y="875"/>
                    <a:pt x="1949" y="876"/>
                    <a:pt x="1949" y="876"/>
                  </a:cubicBezTo>
                  <a:cubicBezTo>
                    <a:pt x="1948" y="877"/>
                    <a:pt x="1947" y="878"/>
                    <a:pt x="1947" y="878"/>
                  </a:cubicBezTo>
                  <a:cubicBezTo>
                    <a:pt x="1946" y="879"/>
                    <a:pt x="1946" y="879"/>
                    <a:pt x="1945" y="880"/>
                  </a:cubicBezTo>
                  <a:cubicBezTo>
                    <a:pt x="1945" y="880"/>
                    <a:pt x="1945" y="880"/>
                    <a:pt x="1945" y="880"/>
                  </a:cubicBezTo>
                  <a:cubicBezTo>
                    <a:pt x="1945" y="880"/>
                    <a:pt x="1945" y="880"/>
                    <a:pt x="1944" y="880"/>
                  </a:cubicBezTo>
                  <a:cubicBezTo>
                    <a:pt x="1944" y="880"/>
                    <a:pt x="1944" y="880"/>
                    <a:pt x="1944" y="881"/>
                  </a:cubicBezTo>
                  <a:cubicBezTo>
                    <a:pt x="1944" y="881"/>
                    <a:pt x="1944" y="881"/>
                    <a:pt x="1944" y="881"/>
                  </a:cubicBezTo>
                  <a:cubicBezTo>
                    <a:pt x="1943" y="881"/>
                    <a:pt x="1943" y="881"/>
                    <a:pt x="1943" y="881"/>
                  </a:cubicBezTo>
                  <a:cubicBezTo>
                    <a:pt x="1942" y="881"/>
                    <a:pt x="1941" y="882"/>
                    <a:pt x="1941" y="882"/>
                  </a:cubicBezTo>
                  <a:cubicBezTo>
                    <a:pt x="1940" y="882"/>
                    <a:pt x="1939" y="883"/>
                    <a:pt x="1939" y="883"/>
                  </a:cubicBezTo>
                  <a:cubicBezTo>
                    <a:pt x="1937" y="884"/>
                    <a:pt x="1936" y="885"/>
                    <a:pt x="1934" y="886"/>
                  </a:cubicBezTo>
                  <a:cubicBezTo>
                    <a:pt x="1934" y="887"/>
                    <a:pt x="1933" y="887"/>
                    <a:pt x="1932" y="888"/>
                  </a:cubicBezTo>
                  <a:cubicBezTo>
                    <a:pt x="1931" y="888"/>
                    <a:pt x="1931" y="889"/>
                    <a:pt x="1930" y="889"/>
                  </a:cubicBezTo>
                  <a:cubicBezTo>
                    <a:pt x="1929" y="890"/>
                    <a:pt x="1929" y="891"/>
                    <a:pt x="1928" y="891"/>
                  </a:cubicBezTo>
                  <a:cubicBezTo>
                    <a:pt x="1927" y="892"/>
                    <a:pt x="1927" y="893"/>
                    <a:pt x="1926" y="893"/>
                  </a:cubicBezTo>
                  <a:cubicBezTo>
                    <a:pt x="1925" y="894"/>
                    <a:pt x="1925" y="895"/>
                    <a:pt x="1924" y="895"/>
                  </a:cubicBezTo>
                  <a:cubicBezTo>
                    <a:pt x="1924" y="896"/>
                    <a:pt x="1923" y="897"/>
                    <a:pt x="1922" y="898"/>
                  </a:cubicBezTo>
                  <a:cubicBezTo>
                    <a:pt x="1922" y="899"/>
                    <a:pt x="1921" y="899"/>
                    <a:pt x="1921" y="900"/>
                  </a:cubicBezTo>
                  <a:cubicBezTo>
                    <a:pt x="1920" y="901"/>
                    <a:pt x="1920" y="902"/>
                    <a:pt x="1919" y="903"/>
                  </a:cubicBezTo>
                  <a:cubicBezTo>
                    <a:pt x="1919" y="903"/>
                    <a:pt x="1918" y="904"/>
                    <a:pt x="1918" y="905"/>
                  </a:cubicBezTo>
                  <a:cubicBezTo>
                    <a:pt x="1918" y="905"/>
                    <a:pt x="1918" y="905"/>
                    <a:pt x="1918" y="904"/>
                  </a:cubicBezTo>
                  <a:cubicBezTo>
                    <a:pt x="1918" y="904"/>
                    <a:pt x="1918" y="903"/>
                    <a:pt x="1917" y="903"/>
                  </a:cubicBezTo>
                  <a:cubicBezTo>
                    <a:pt x="1917" y="902"/>
                    <a:pt x="1917" y="901"/>
                    <a:pt x="1917" y="901"/>
                  </a:cubicBezTo>
                  <a:cubicBezTo>
                    <a:pt x="1917" y="900"/>
                    <a:pt x="1917" y="900"/>
                    <a:pt x="1917" y="900"/>
                  </a:cubicBezTo>
                  <a:cubicBezTo>
                    <a:pt x="1917" y="899"/>
                    <a:pt x="1917" y="899"/>
                    <a:pt x="1917" y="899"/>
                  </a:cubicBezTo>
                  <a:cubicBezTo>
                    <a:pt x="1916" y="898"/>
                    <a:pt x="1916" y="897"/>
                    <a:pt x="1916" y="896"/>
                  </a:cubicBezTo>
                  <a:cubicBezTo>
                    <a:pt x="1916" y="895"/>
                    <a:pt x="1915" y="894"/>
                    <a:pt x="1914" y="892"/>
                  </a:cubicBezTo>
                  <a:cubicBezTo>
                    <a:pt x="1914" y="891"/>
                    <a:pt x="1913" y="889"/>
                    <a:pt x="1912" y="888"/>
                  </a:cubicBezTo>
                  <a:cubicBezTo>
                    <a:pt x="1912" y="888"/>
                    <a:pt x="1912" y="887"/>
                    <a:pt x="1912" y="887"/>
                  </a:cubicBezTo>
                  <a:cubicBezTo>
                    <a:pt x="1920" y="871"/>
                    <a:pt x="1893" y="861"/>
                    <a:pt x="1882" y="858"/>
                  </a:cubicBezTo>
                  <a:cubicBezTo>
                    <a:pt x="1889" y="869"/>
                    <a:pt x="1885" y="897"/>
                    <a:pt x="1908" y="889"/>
                  </a:cubicBezTo>
                  <a:cubicBezTo>
                    <a:pt x="1908" y="887"/>
                    <a:pt x="1908" y="887"/>
                    <a:pt x="1908" y="887"/>
                  </a:cubicBezTo>
                  <a:cubicBezTo>
                    <a:pt x="1908" y="888"/>
                    <a:pt x="1909" y="889"/>
                    <a:pt x="1910" y="890"/>
                  </a:cubicBezTo>
                  <a:cubicBezTo>
                    <a:pt x="1910" y="889"/>
                    <a:pt x="1910" y="889"/>
                    <a:pt x="1910" y="889"/>
                  </a:cubicBezTo>
                  <a:cubicBezTo>
                    <a:pt x="1910" y="889"/>
                    <a:pt x="1911" y="889"/>
                    <a:pt x="1911" y="889"/>
                  </a:cubicBezTo>
                  <a:cubicBezTo>
                    <a:pt x="1911" y="890"/>
                    <a:pt x="1912" y="892"/>
                    <a:pt x="1913" y="893"/>
                  </a:cubicBezTo>
                  <a:cubicBezTo>
                    <a:pt x="1913" y="894"/>
                    <a:pt x="1914" y="896"/>
                    <a:pt x="1914" y="897"/>
                  </a:cubicBezTo>
                  <a:cubicBezTo>
                    <a:pt x="1914" y="898"/>
                    <a:pt x="1914" y="898"/>
                    <a:pt x="1915" y="899"/>
                  </a:cubicBezTo>
                  <a:cubicBezTo>
                    <a:pt x="1915" y="899"/>
                    <a:pt x="1915" y="900"/>
                    <a:pt x="1915" y="900"/>
                  </a:cubicBezTo>
                  <a:cubicBezTo>
                    <a:pt x="1915" y="900"/>
                    <a:pt x="1915" y="901"/>
                    <a:pt x="1915" y="901"/>
                  </a:cubicBezTo>
                  <a:cubicBezTo>
                    <a:pt x="1915" y="902"/>
                    <a:pt x="1915" y="902"/>
                    <a:pt x="1915" y="903"/>
                  </a:cubicBezTo>
                  <a:cubicBezTo>
                    <a:pt x="1915" y="903"/>
                    <a:pt x="1915" y="904"/>
                    <a:pt x="1915" y="905"/>
                  </a:cubicBezTo>
                  <a:cubicBezTo>
                    <a:pt x="1916" y="905"/>
                    <a:pt x="1916" y="905"/>
                    <a:pt x="1916" y="905"/>
                  </a:cubicBezTo>
                  <a:cubicBezTo>
                    <a:pt x="1916" y="906"/>
                    <a:pt x="1916" y="906"/>
                    <a:pt x="1916" y="906"/>
                  </a:cubicBezTo>
                  <a:cubicBezTo>
                    <a:pt x="1916" y="907"/>
                    <a:pt x="1916" y="907"/>
                    <a:pt x="1916" y="908"/>
                  </a:cubicBezTo>
                  <a:cubicBezTo>
                    <a:pt x="1916" y="908"/>
                    <a:pt x="1916" y="908"/>
                    <a:pt x="1916" y="909"/>
                  </a:cubicBezTo>
                  <a:cubicBezTo>
                    <a:pt x="1916" y="910"/>
                    <a:pt x="1916" y="910"/>
                    <a:pt x="1916" y="910"/>
                  </a:cubicBezTo>
                  <a:cubicBezTo>
                    <a:pt x="1915" y="910"/>
                    <a:pt x="1915" y="910"/>
                    <a:pt x="1915" y="910"/>
                  </a:cubicBezTo>
                  <a:cubicBezTo>
                    <a:pt x="1915" y="910"/>
                    <a:pt x="1915" y="910"/>
                    <a:pt x="1915" y="910"/>
                  </a:cubicBezTo>
                  <a:cubicBezTo>
                    <a:pt x="1915" y="911"/>
                    <a:pt x="1915" y="911"/>
                    <a:pt x="1915" y="911"/>
                  </a:cubicBezTo>
                  <a:cubicBezTo>
                    <a:pt x="1915" y="911"/>
                    <a:pt x="1915" y="911"/>
                    <a:pt x="1915" y="911"/>
                  </a:cubicBezTo>
                  <a:cubicBezTo>
                    <a:pt x="1915" y="911"/>
                    <a:pt x="1915" y="911"/>
                    <a:pt x="1915" y="911"/>
                  </a:cubicBezTo>
                  <a:cubicBezTo>
                    <a:pt x="1915" y="912"/>
                    <a:pt x="1915" y="912"/>
                    <a:pt x="1915" y="912"/>
                  </a:cubicBezTo>
                  <a:cubicBezTo>
                    <a:pt x="1914" y="914"/>
                    <a:pt x="1914" y="914"/>
                    <a:pt x="1914" y="914"/>
                  </a:cubicBezTo>
                  <a:cubicBezTo>
                    <a:pt x="1913" y="918"/>
                    <a:pt x="1912" y="922"/>
                    <a:pt x="1912" y="926"/>
                  </a:cubicBezTo>
                  <a:cubicBezTo>
                    <a:pt x="1911" y="930"/>
                    <a:pt x="1911" y="933"/>
                    <a:pt x="1910" y="937"/>
                  </a:cubicBezTo>
                  <a:cubicBezTo>
                    <a:pt x="1910" y="941"/>
                    <a:pt x="1909" y="944"/>
                    <a:pt x="1909" y="948"/>
                  </a:cubicBezTo>
                  <a:cubicBezTo>
                    <a:pt x="1908" y="951"/>
                    <a:pt x="1907" y="954"/>
                    <a:pt x="1907" y="957"/>
                  </a:cubicBezTo>
                  <a:cubicBezTo>
                    <a:pt x="1906" y="958"/>
                    <a:pt x="1906" y="960"/>
                    <a:pt x="1905" y="961"/>
                  </a:cubicBezTo>
                  <a:cubicBezTo>
                    <a:pt x="1905" y="961"/>
                    <a:pt x="1905" y="962"/>
                    <a:pt x="1904" y="963"/>
                  </a:cubicBezTo>
                  <a:cubicBezTo>
                    <a:pt x="1904" y="963"/>
                    <a:pt x="1904" y="964"/>
                    <a:pt x="1904" y="964"/>
                  </a:cubicBezTo>
                  <a:cubicBezTo>
                    <a:pt x="1903" y="967"/>
                    <a:pt x="1902" y="968"/>
                    <a:pt x="1901" y="970"/>
                  </a:cubicBezTo>
                  <a:cubicBezTo>
                    <a:pt x="1901" y="970"/>
                    <a:pt x="1901" y="971"/>
                    <a:pt x="1900" y="971"/>
                  </a:cubicBezTo>
                  <a:cubicBezTo>
                    <a:pt x="1900" y="971"/>
                    <a:pt x="1900" y="971"/>
                    <a:pt x="1900" y="972"/>
                  </a:cubicBezTo>
                  <a:cubicBezTo>
                    <a:pt x="1899" y="972"/>
                    <a:pt x="1899" y="973"/>
                    <a:pt x="1899" y="973"/>
                  </a:cubicBezTo>
                  <a:cubicBezTo>
                    <a:pt x="1898" y="973"/>
                    <a:pt x="1898" y="974"/>
                    <a:pt x="1898" y="974"/>
                  </a:cubicBezTo>
                  <a:cubicBezTo>
                    <a:pt x="1892" y="974"/>
                    <a:pt x="1886" y="975"/>
                    <a:pt x="1881" y="976"/>
                  </a:cubicBezTo>
                  <a:cubicBezTo>
                    <a:pt x="1845" y="961"/>
                    <a:pt x="1810" y="944"/>
                    <a:pt x="1780" y="927"/>
                  </a:cubicBezTo>
                  <a:cubicBezTo>
                    <a:pt x="1804" y="896"/>
                    <a:pt x="1825" y="869"/>
                    <a:pt x="1850" y="847"/>
                  </a:cubicBezTo>
                  <a:cubicBezTo>
                    <a:pt x="1882" y="819"/>
                    <a:pt x="1914" y="792"/>
                    <a:pt x="1945" y="764"/>
                  </a:cubicBezTo>
                  <a:cubicBezTo>
                    <a:pt x="1957" y="761"/>
                    <a:pt x="1970" y="757"/>
                    <a:pt x="1985" y="753"/>
                  </a:cubicBezTo>
                  <a:cubicBezTo>
                    <a:pt x="1988" y="752"/>
                    <a:pt x="1991" y="751"/>
                    <a:pt x="1994" y="750"/>
                  </a:cubicBezTo>
                  <a:cubicBezTo>
                    <a:pt x="1994" y="750"/>
                    <a:pt x="1994" y="750"/>
                    <a:pt x="1995" y="750"/>
                  </a:cubicBezTo>
                  <a:cubicBezTo>
                    <a:pt x="1995" y="750"/>
                    <a:pt x="1996" y="751"/>
                    <a:pt x="1996" y="751"/>
                  </a:cubicBezTo>
                  <a:cubicBezTo>
                    <a:pt x="1996" y="751"/>
                    <a:pt x="1997" y="751"/>
                    <a:pt x="1997" y="752"/>
                  </a:cubicBezTo>
                  <a:cubicBezTo>
                    <a:pt x="1997" y="752"/>
                    <a:pt x="1997" y="752"/>
                    <a:pt x="1998" y="752"/>
                  </a:cubicBezTo>
                  <a:cubicBezTo>
                    <a:pt x="1998" y="752"/>
                    <a:pt x="1998" y="752"/>
                    <a:pt x="1998" y="752"/>
                  </a:cubicBezTo>
                  <a:cubicBezTo>
                    <a:pt x="1999" y="753"/>
                    <a:pt x="1999" y="753"/>
                    <a:pt x="2000" y="754"/>
                  </a:cubicBezTo>
                  <a:cubicBezTo>
                    <a:pt x="2001" y="755"/>
                    <a:pt x="2002" y="756"/>
                    <a:pt x="2002" y="756"/>
                  </a:cubicBezTo>
                  <a:cubicBezTo>
                    <a:pt x="2003" y="757"/>
                    <a:pt x="2004" y="758"/>
                    <a:pt x="2004" y="759"/>
                  </a:cubicBezTo>
                  <a:cubicBezTo>
                    <a:pt x="2005" y="760"/>
                    <a:pt x="2006" y="761"/>
                    <a:pt x="2007" y="762"/>
                  </a:cubicBezTo>
                  <a:cubicBezTo>
                    <a:pt x="2007" y="763"/>
                    <a:pt x="2008" y="764"/>
                    <a:pt x="2009" y="765"/>
                  </a:cubicBezTo>
                  <a:cubicBezTo>
                    <a:pt x="2004" y="773"/>
                    <a:pt x="2013" y="783"/>
                    <a:pt x="2020" y="785"/>
                  </a:cubicBezTo>
                  <a:cubicBezTo>
                    <a:pt x="2030" y="788"/>
                    <a:pt x="2038" y="784"/>
                    <a:pt x="2044" y="777"/>
                  </a:cubicBezTo>
                  <a:cubicBezTo>
                    <a:pt x="2026" y="783"/>
                    <a:pt x="2029" y="761"/>
                    <a:pt x="2011" y="764"/>
                  </a:cubicBezTo>
                  <a:cubicBezTo>
                    <a:pt x="2010" y="763"/>
                    <a:pt x="2009" y="762"/>
                    <a:pt x="2008" y="761"/>
                  </a:cubicBezTo>
                  <a:cubicBezTo>
                    <a:pt x="2007" y="760"/>
                    <a:pt x="2007" y="759"/>
                    <a:pt x="2006" y="758"/>
                  </a:cubicBezTo>
                  <a:cubicBezTo>
                    <a:pt x="2005" y="757"/>
                    <a:pt x="2005" y="756"/>
                    <a:pt x="2004" y="755"/>
                  </a:cubicBezTo>
                  <a:cubicBezTo>
                    <a:pt x="2003" y="754"/>
                    <a:pt x="2002" y="753"/>
                    <a:pt x="2002" y="753"/>
                  </a:cubicBezTo>
                  <a:cubicBezTo>
                    <a:pt x="2001" y="752"/>
                    <a:pt x="2000" y="751"/>
                    <a:pt x="1999" y="751"/>
                  </a:cubicBezTo>
                  <a:cubicBezTo>
                    <a:pt x="1999" y="751"/>
                    <a:pt x="1999" y="750"/>
                    <a:pt x="1999" y="750"/>
                  </a:cubicBezTo>
                  <a:cubicBezTo>
                    <a:pt x="1998" y="750"/>
                    <a:pt x="1998" y="750"/>
                    <a:pt x="1998" y="750"/>
                  </a:cubicBezTo>
                  <a:cubicBezTo>
                    <a:pt x="1998" y="750"/>
                    <a:pt x="1997" y="750"/>
                    <a:pt x="1997" y="750"/>
                  </a:cubicBezTo>
                  <a:cubicBezTo>
                    <a:pt x="1996" y="750"/>
                    <a:pt x="1996" y="750"/>
                    <a:pt x="1995" y="750"/>
                  </a:cubicBezTo>
                  <a:cubicBezTo>
                    <a:pt x="2000" y="748"/>
                    <a:pt x="2004" y="747"/>
                    <a:pt x="2008" y="746"/>
                  </a:cubicBezTo>
                  <a:cubicBezTo>
                    <a:pt x="2016" y="744"/>
                    <a:pt x="2024" y="741"/>
                    <a:pt x="2032" y="740"/>
                  </a:cubicBezTo>
                  <a:cubicBezTo>
                    <a:pt x="2034" y="740"/>
                    <a:pt x="2036" y="740"/>
                    <a:pt x="2037" y="740"/>
                  </a:cubicBezTo>
                  <a:cubicBezTo>
                    <a:pt x="2039" y="740"/>
                    <a:pt x="2039" y="740"/>
                    <a:pt x="2040" y="740"/>
                  </a:cubicBezTo>
                  <a:cubicBezTo>
                    <a:pt x="2041" y="741"/>
                    <a:pt x="2042" y="741"/>
                    <a:pt x="2043" y="741"/>
                  </a:cubicBezTo>
                  <a:cubicBezTo>
                    <a:pt x="2047" y="741"/>
                    <a:pt x="2051" y="742"/>
                    <a:pt x="2055" y="743"/>
                  </a:cubicBezTo>
                  <a:cubicBezTo>
                    <a:pt x="2058" y="744"/>
                    <a:pt x="2061" y="744"/>
                    <a:pt x="2064" y="744"/>
                  </a:cubicBezTo>
                  <a:cubicBezTo>
                    <a:pt x="2064" y="745"/>
                    <a:pt x="2065" y="745"/>
                    <a:pt x="2065" y="746"/>
                  </a:cubicBezTo>
                  <a:cubicBezTo>
                    <a:pt x="2065" y="746"/>
                    <a:pt x="2065" y="747"/>
                    <a:pt x="2065" y="747"/>
                  </a:cubicBezTo>
                  <a:cubicBezTo>
                    <a:pt x="2065" y="748"/>
                    <a:pt x="2065" y="748"/>
                    <a:pt x="2065" y="749"/>
                  </a:cubicBezTo>
                  <a:cubicBezTo>
                    <a:pt x="2066" y="749"/>
                    <a:pt x="2066" y="750"/>
                    <a:pt x="2066" y="750"/>
                  </a:cubicBezTo>
                  <a:cubicBezTo>
                    <a:pt x="2066" y="750"/>
                    <a:pt x="2066" y="751"/>
                    <a:pt x="2066" y="751"/>
                  </a:cubicBezTo>
                  <a:cubicBezTo>
                    <a:pt x="2067" y="752"/>
                    <a:pt x="2067" y="754"/>
                    <a:pt x="2068" y="756"/>
                  </a:cubicBezTo>
                  <a:cubicBezTo>
                    <a:pt x="2068" y="757"/>
                    <a:pt x="2069" y="759"/>
                    <a:pt x="2069" y="761"/>
                  </a:cubicBezTo>
                  <a:cubicBezTo>
                    <a:pt x="2070" y="764"/>
                    <a:pt x="2071" y="768"/>
                    <a:pt x="2072" y="772"/>
                  </a:cubicBezTo>
                  <a:cubicBezTo>
                    <a:pt x="2073" y="774"/>
                    <a:pt x="2073" y="775"/>
                    <a:pt x="2074" y="777"/>
                  </a:cubicBezTo>
                  <a:cubicBezTo>
                    <a:pt x="2074" y="778"/>
                    <a:pt x="2074" y="779"/>
                    <a:pt x="2073" y="781"/>
                  </a:cubicBezTo>
                  <a:cubicBezTo>
                    <a:pt x="2073" y="781"/>
                    <a:pt x="2073" y="782"/>
                    <a:pt x="2073" y="782"/>
                  </a:cubicBezTo>
                  <a:cubicBezTo>
                    <a:pt x="2073" y="783"/>
                    <a:pt x="2073" y="784"/>
                    <a:pt x="2073" y="784"/>
                  </a:cubicBezTo>
                  <a:cubicBezTo>
                    <a:pt x="2073" y="785"/>
                    <a:pt x="2072" y="787"/>
                    <a:pt x="2072" y="788"/>
                  </a:cubicBezTo>
                  <a:cubicBezTo>
                    <a:pt x="2072" y="788"/>
                    <a:pt x="2072" y="788"/>
                    <a:pt x="2072" y="789"/>
                  </a:cubicBezTo>
                  <a:cubicBezTo>
                    <a:pt x="2058" y="796"/>
                    <a:pt x="2064" y="806"/>
                    <a:pt x="2060" y="818"/>
                  </a:cubicBezTo>
                  <a:cubicBezTo>
                    <a:pt x="2077" y="813"/>
                    <a:pt x="2079" y="802"/>
                    <a:pt x="2074" y="788"/>
                  </a:cubicBezTo>
                  <a:cubicBezTo>
                    <a:pt x="2074" y="788"/>
                    <a:pt x="2074" y="788"/>
                    <a:pt x="2074" y="788"/>
                  </a:cubicBezTo>
                  <a:cubicBezTo>
                    <a:pt x="2074" y="787"/>
                    <a:pt x="2074" y="786"/>
                    <a:pt x="2074" y="784"/>
                  </a:cubicBezTo>
                  <a:cubicBezTo>
                    <a:pt x="2074" y="784"/>
                    <a:pt x="2074" y="783"/>
                    <a:pt x="2075" y="783"/>
                  </a:cubicBezTo>
                  <a:cubicBezTo>
                    <a:pt x="2075" y="782"/>
                    <a:pt x="2075" y="781"/>
                    <a:pt x="2075" y="781"/>
                  </a:cubicBezTo>
                  <a:cubicBezTo>
                    <a:pt x="2075" y="780"/>
                    <a:pt x="2075" y="780"/>
                    <a:pt x="2075" y="780"/>
                  </a:cubicBezTo>
                  <a:cubicBezTo>
                    <a:pt x="2076" y="781"/>
                    <a:pt x="2076" y="782"/>
                    <a:pt x="2077" y="783"/>
                  </a:cubicBezTo>
                  <a:cubicBezTo>
                    <a:pt x="2079" y="787"/>
                    <a:pt x="2081" y="790"/>
                    <a:pt x="2082" y="792"/>
                  </a:cubicBezTo>
                  <a:cubicBezTo>
                    <a:pt x="2083" y="793"/>
                    <a:pt x="2083" y="793"/>
                    <a:pt x="2083" y="793"/>
                  </a:cubicBezTo>
                  <a:cubicBezTo>
                    <a:pt x="2083" y="793"/>
                    <a:pt x="2084" y="794"/>
                    <a:pt x="2084" y="794"/>
                  </a:cubicBezTo>
                  <a:cubicBezTo>
                    <a:pt x="2084" y="794"/>
                    <a:pt x="2085" y="795"/>
                    <a:pt x="2085" y="795"/>
                  </a:cubicBezTo>
                  <a:cubicBezTo>
                    <a:pt x="2086" y="796"/>
                    <a:pt x="2087" y="797"/>
                    <a:pt x="2088" y="797"/>
                  </a:cubicBezTo>
                  <a:cubicBezTo>
                    <a:pt x="2089" y="798"/>
                    <a:pt x="2089" y="798"/>
                    <a:pt x="2090" y="798"/>
                  </a:cubicBezTo>
                  <a:cubicBezTo>
                    <a:pt x="2090" y="799"/>
                    <a:pt x="2090" y="799"/>
                    <a:pt x="2090" y="799"/>
                  </a:cubicBezTo>
                  <a:cubicBezTo>
                    <a:pt x="2090" y="799"/>
                    <a:pt x="2090" y="798"/>
                    <a:pt x="2089" y="796"/>
                  </a:cubicBezTo>
                  <a:cubicBezTo>
                    <a:pt x="2088" y="796"/>
                    <a:pt x="2088" y="795"/>
                    <a:pt x="2087" y="794"/>
                  </a:cubicBezTo>
                  <a:cubicBezTo>
                    <a:pt x="2087" y="793"/>
                    <a:pt x="2087" y="793"/>
                    <a:pt x="2086" y="792"/>
                  </a:cubicBezTo>
                  <a:cubicBezTo>
                    <a:pt x="2086" y="792"/>
                    <a:pt x="2086" y="791"/>
                    <a:pt x="2086" y="791"/>
                  </a:cubicBezTo>
                  <a:cubicBezTo>
                    <a:pt x="2085" y="791"/>
                    <a:pt x="2085" y="791"/>
                    <a:pt x="2085" y="790"/>
                  </a:cubicBezTo>
                  <a:cubicBezTo>
                    <a:pt x="2085" y="790"/>
                    <a:pt x="2084" y="789"/>
                    <a:pt x="2084" y="789"/>
                  </a:cubicBezTo>
                  <a:cubicBezTo>
                    <a:pt x="2084" y="789"/>
                    <a:pt x="2084" y="789"/>
                    <a:pt x="2084" y="789"/>
                  </a:cubicBezTo>
                  <a:cubicBezTo>
                    <a:pt x="2084" y="789"/>
                    <a:pt x="2084" y="789"/>
                    <a:pt x="2085" y="789"/>
                  </a:cubicBezTo>
                  <a:cubicBezTo>
                    <a:pt x="2085" y="789"/>
                    <a:pt x="2085" y="789"/>
                    <a:pt x="2085" y="789"/>
                  </a:cubicBezTo>
                  <a:cubicBezTo>
                    <a:pt x="2086" y="790"/>
                    <a:pt x="2087" y="790"/>
                    <a:pt x="2088" y="791"/>
                  </a:cubicBezTo>
                  <a:cubicBezTo>
                    <a:pt x="2088" y="791"/>
                    <a:pt x="2089" y="792"/>
                    <a:pt x="2090" y="792"/>
                  </a:cubicBezTo>
                  <a:cubicBezTo>
                    <a:pt x="2091" y="792"/>
                    <a:pt x="2092" y="793"/>
                    <a:pt x="2093" y="793"/>
                  </a:cubicBezTo>
                  <a:cubicBezTo>
                    <a:pt x="2094" y="793"/>
                    <a:pt x="2095" y="794"/>
                    <a:pt x="2095" y="794"/>
                  </a:cubicBezTo>
                  <a:cubicBezTo>
                    <a:pt x="2095" y="794"/>
                    <a:pt x="2095" y="794"/>
                    <a:pt x="2095" y="794"/>
                  </a:cubicBezTo>
                  <a:cubicBezTo>
                    <a:pt x="2095" y="794"/>
                    <a:pt x="2095" y="794"/>
                    <a:pt x="2095" y="794"/>
                  </a:cubicBezTo>
                  <a:cubicBezTo>
                    <a:pt x="2095" y="794"/>
                    <a:pt x="2096" y="794"/>
                    <a:pt x="2096" y="794"/>
                  </a:cubicBezTo>
                  <a:cubicBezTo>
                    <a:pt x="2096" y="798"/>
                    <a:pt x="2103" y="804"/>
                    <a:pt x="2108" y="805"/>
                  </a:cubicBezTo>
                  <a:cubicBezTo>
                    <a:pt x="2115" y="806"/>
                    <a:pt x="2123" y="801"/>
                    <a:pt x="2129" y="798"/>
                  </a:cubicBezTo>
                  <a:cubicBezTo>
                    <a:pt x="2116" y="796"/>
                    <a:pt x="2110" y="784"/>
                    <a:pt x="2097" y="793"/>
                  </a:cubicBezTo>
                  <a:cubicBezTo>
                    <a:pt x="2096" y="792"/>
                    <a:pt x="2095" y="792"/>
                    <a:pt x="2094" y="791"/>
                  </a:cubicBezTo>
                  <a:cubicBezTo>
                    <a:pt x="2093" y="791"/>
                    <a:pt x="2092" y="791"/>
                    <a:pt x="2091" y="790"/>
                  </a:cubicBezTo>
                  <a:cubicBezTo>
                    <a:pt x="2090" y="790"/>
                    <a:pt x="2089" y="789"/>
                    <a:pt x="2088" y="789"/>
                  </a:cubicBezTo>
                  <a:cubicBezTo>
                    <a:pt x="2088" y="788"/>
                    <a:pt x="2087" y="788"/>
                    <a:pt x="2086" y="788"/>
                  </a:cubicBezTo>
                  <a:cubicBezTo>
                    <a:pt x="2086" y="788"/>
                    <a:pt x="2086" y="787"/>
                    <a:pt x="2086" y="787"/>
                  </a:cubicBezTo>
                  <a:cubicBezTo>
                    <a:pt x="2085" y="787"/>
                    <a:pt x="2085" y="787"/>
                    <a:pt x="2085" y="787"/>
                  </a:cubicBezTo>
                  <a:cubicBezTo>
                    <a:pt x="2085" y="787"/>
                    <a:pt x="2084" y="787"/>
                    <a:pt x="2084" y="787"/>
                  </a:cubicBezTo>
                  <a:cubicBezTo>
                    <a:pt x="2083" y="787"/>
                    <a:pt x="2083" y="786"/>
                    <a:pt x="2082" y="786"/>
                  </a:cubicBezTo>
                  <a:cubicBezTo>
                    <a:pt x="2082" y="786"/>
                    <a:pt x="2082" y="786"/>
                    <a:pt x="2082" y="786"/>
                  </a:cubicBezTo>
                  <a:cubicBezTo>
                    <a:pt x="2081" y="785"/>
                    <a:pt x="2080" y="783"/>
                    <a:pt x="2080" y="782"/>
                  </a:cubicBezTo>
                  <a:cubicBezTo>
                    <a:pt x="2079" y="780"/>
                    <a:pt x="2078" y="779"/>
                    <a:pt x="2077" y="777"/>
                  </a:cubicBezTo>
                  <a:cubicBezTo>
                    <a:pt x="2077" y="775"/>
                    <a:pt x="2076" y="773"/>
                    <a:pt x="2075" y="771"/>
                  </a:cubicBezTo>
                  <a:cubicBezTo>
                    <a:pt x="2074" y="767"/>
                    <a:pt x="2073" y="764"/>
                    <a:pt x="2072" y="760"/>
                  </a:cubicBezTo>
                  <a:cubicBezTo>
                    <a:pt x="2072" y="758"/>
                    <a:pt x="2071" y="756"/>
                    <a:pt x="2071" y="755"/>
                  </a:cubicBezTo>
                  <a:cubicBezTo>
                    <a:pt x="2070" y="753"/>
                    <a:pt x="2070" y="751"/>
                    <a:pt x="2069" y="750"/>
                  </a:cubicBezTo>
                  <a:cubicBezTo>
                    <a:pt x="2069" y="750"/>
                    <a:pt x="2069" y="749"/>
                    <a:pt x="2069" y="749"/>
                  </a:cubicBezTo>
                  <a:cubicBezTo>
                    <a:pt x="2069" y="748"/>
                    <a:pt x="2069" y="748"/>
                    <a:pt x="2068" y="748"/>
                  </a:cubicBezTo>
                  <a:cubicBezTo>
                    <a:pt x="2068" y="747"/>
                    <a:pt x="2068" y="747"/>
                    <a:pt x="2067" y="746"/>
                  </a:cubicBezTo>
                  <a:cubicBezTo>
                    <a:pt x="2067" y="746"/>
                    <a:pt x="2067" y="745"/>
                    <a:pt x="2066" y="745"/>
                  </a:cubicBezTo>
                  <a:cubicBezTo>
                    <a:pt x="2066" y="745"/>
                    <a:pt x="2066" y="745"/>
                    <a:pt x="2066" y="745"/>
                  </a:cubicBezTo>
                  <a:cubicBezTo>
                    <a:pt x="2071" y="745"/>
                    <a:pt x="2075" y="745"/>
                    <a:pt x="2079" y="745"/>
                  </a:cubicBezTo>
                  <a:cubicBezTo>
                    <a:pt x="2083" y="745"/>
                    <a:pt x="2087" y="745"/>
                    <a:pt x="2091" y="745"/>
                  </a:cubicBezTo>
                  <a:cubicBezTo>
                    <a:pt x="2094" y="745"/>
                    <a:pt x="2098" y="745"/>
                    <a:pt x="2102" y="744"/>
                  </a:cubicBezTo>
                  <a:cubicBezTo>
                    <a:pt x="2105" y="744"/>
                    <a:pt x="2108" y="744"/>
                    <a:pt x="2112" y="745"/>
                  </a:cubicBezTo>
                  <a:cubicBezTo>
                    <a:pt x="2112" y="745"/>
                    <a:pt x="2113" y="745"/>
                    <a:pt x="2114" y="745"/>
                  </a:cubicBezTo>
                  <a:cubicBezTo>
                    <a:pt x="2114" y="745"/>
                    <a:pt x="2114" y="745"/>
                    <a:pt x="2114" y="745"/>
                  </a:cubicBezTo>
                  <a:cubicBezTo>
                    <a:pt x="2115" y="745"/>
                    <a:pt x="2115" y="745"/>
                    <a:pt x="2115" y="745"/>
                  </a:cubicBezTo>
                  <a:cubicBezTo>
                    <a:pt x="2115" y="745"/>
                    <a:pt x="2115" y="745"/>
                    <a:pt x="2115" y="745"/>
                  </a:cubicBezTo>
                  <a:cubicBezTo>
                    <a:pt x="2115" y="745"/>
                    <a:pt x="2115" y="745"/>
                    <a:pt x="2115" y="745"/>
                  </a:cubicBezTo>
                  <a:cubicBezTo>
                    <a:pt x="2115" y="745"/>
                    <a:pt x="2115" y="745"/>
                    <a:pt x="2115" y="745"/>
                  </a:cubicBezTo>
                  <a:cubicBezTo>
                    <a:pt x="2115" y="745"/>
                    <a:pt x="2116" y="745"/>
                    <a:pt x="2116" y="745"/>
                  </a:cubicBezTo>
                  <a:cubicBezTo>
                    <a:pt x="2116" y="746"/>
                    <a:pt x="2117" y="746"/>
                    <a:pt x="2117" y="746"/>
                  </a:cubicBezTo>
                  <a:cubicBezTo>
                    <a:pt x="2117" y="746"/>
                    <a:pt x="2118" y="746"/>
                    <a:pt x="2118" y="746"/>
                  </a:cubicBezTo>
                  <a:cubicBezTo>
                    <a:pt x="2119" y="746"/>
                    <a:pt x="2119" y="747"/>
                    <a:pt x="2120" y="747"/>
                  </a:cubicBezTo>
                  <a:cubicBezTo>
                    <a:pt x="2121" y="748"/>
                    <a:pt x="2123" y="748"/>
                    <a:pt x="2124" y="749"/>
                  </a:cubicBezTo>
                  <a:cubicBezTo>
                    <a:pt x="2125" y="750"/>
                    <a:pt x="2127" y="750"/>
                    <a:pt x="2128" y="751"/>
                  </a:cubicBezTo>
                  <a:cubicBezTo>
                    <a:pt x="2130" y="752"/>
                    <a:pt x="2133" y="753"/>
                    <a:pt x="2135" y="754"/>
                  </a:cubicBezTo>
                  <a:cubicBezTo>
                    <a:pt x="2135" y="754"/>
                    <a:pt x="2135" y="754"/>
                    <a:pt x="2136" y="754"/>
                  </a:cubicBezTo>
                  <a:cubicBezTo>
                    <a:pt x="2136" y="754"/>
                    <a:pt x="2136" y="755"/>
                    <a:pt x="2137" y="755"/>
                  </a:cubicBezTo>
                  <a:cubicBezTo>
                    <a:pt x="2137" y="755"/>
                    <a:pt x="2138" y="756"/>
                    <a:pt x="2138" y="756"/>
                  </a:cubicBezTo>
                  <a:cubicBezTo>
                    <a:pt x="2139" y="757"/>
                    <a:pt x="2139" y="757"/>
                    <a:pt x="2140" y="758"/>
                  </a:cubicBezTo>
                  <a:cubicBezTo>
                    <a:pt x="2141" y="759"/>
                    <a:pt x="2142" y="760"/>
                    <a:pt x="2143" y="761"/>
                  </a:cubicBezTo>
                  <a:cubicBezTo>
                    <a:pt x="2144" y="762"/>
                    <a:pt x="2145" y="763"/>
                    <a:pt x="2146" y="764"/>
                  </a:cubicBezTo>
                  <a:cubicBezTo>
                    <a:pt x="2146" y="765"/>
                    <a:pt x="2147" y="766"/>
                    <a:pt x="2148" y="768"/>
                  </a:cubicBezTo>
                  <a:cubicBezTo>
                    <a:pt x="2149" y="769"/>
                    <a:pt x="2150" y="770"/>
                    <a:pt x="2150" y="771"/>
                  </a:cubicBezTo>
                  <a:cubicBezTo>
                    <a:pt x="2150" y="771"/>
                    <a:pt x="2150" y="771"/>
                    <a:pt x="2150" y="771"/>
                  </a:cubicBezTo>
                  <a:cubicBezTo>
                    <a:pt x="2139" y="790"/>
                    <a:pt x="2154" y="797"/>
                    <a:pt x="2172" y="799"/>
                  </a:cubicBezTo>
                  <a:cubicBezTo>
                    <a:pt x="2162" y="787"/>
                    <a:pt x="2171" y="775"/>
                    <a:pt x="2152" y="769"/>
                  </a:cubicBezTo>
                  <a:cubicBezTo>
                    <a:pt x="2151" y="768"/>
                    <a:pt x="2151" y="767"/>
                    <a:pt x="2150" y="766"/>
                  </a:cubicBezTo>
                  <a:cubicBezTo>
                    <a:pt x="2150" y="765"/>
                    <a:pt x="2149" y="764"/>
                    <a:pt x="2148" y="762"/>
                  </a:cubicBezTo>
                  <a:cubicBezTo>
                    <a:pt x="2147" y="761"/>
                    <a:pt x="2146" y="760"/>
                    <a:pt x="2145" y="759"/>
                  </a:cubicBezTo>
                  <a:cubicBezTo>
                    <a:pt x="2144" y="758"/>
                    <a:pt x="2143" y="758"/>
                    <a:pt x="2143" y="757"/>
                  </a:cubicBezTo>
                  <a:cubicBezTo>
                    <a:pt x="2144" y="758"/>
                    <a:pt x="2146" y="758"/>
                    <a:pt x="2147" y="759"/>
                  </a:cubicBezTo>
                  <a:cubicBezTo>
                    <a:pt x="2149" y="759"/>
                    <a:pt x="2151" y="759"/>
                    <a:pt x="2152" y="760"/>
                  </a:cubicBezTo>
                  <a:cubicBezTo>
                    <a:pt x="2153" y="760"/>
                    <a:pt x="2155" y="760"/>
                    <a:pt x="2156" y="760"/>
                  </a:cubicBezTo>
                  <a:cubicBezTo>
                    <a:pt x="2158" y="760"/>
                    <a:pt x="2159" y="760"/>
                    <a:pt x="2159" y="760"/>
                  </a:cubicBezTo>
                  <a:cubicBezTo>
                    <a:pt x="2159" y="760"/>
                    <a:pt x="2158" y="760"/>
                    <a:pt x="2156" y="760"/>
                  </a:cubicBezTo>
                  <a:cubicBezTo>
                    <a:pt x="2155" y="759"/>
                    <a:pt x="2154" y="759"/>
                    <a:pt x="2152" y="759"/>
                  </a:cubicBezTo>
                  <a:cubicBezTo>
                    <a:pt x="2151" y="758"/>
                    <a:pt x="2150" y="758"/>
                    <a:pt x="2148" y="757"/>
                  </a:cubicBezTo>
                  <a:cubicBezTo>
                    <a:pt x="2145" y="756"/>
                    <a:pt x="2141" y="753"/>
                    <a:pt x="2137" y="751"/>
                  </a:cubicBezTo>
                  <a:cubicBezTo>
                    <a:pt x="2135" y="750"/>
                    <a:pt x="2132" y="748"/>
                    <a:pt x="2130" y="747"/>
                  </a:cubicBezTo>
                  <a:cubicBezTo>
                    <a:pt x="2129" y="746"/>
                    <a:pt x="2127" y="745"/>
                    <a:pt x="2126" y="745"/>
                  </a:cubicBezTo>
                  <a:cubicBezTo>
                    <a:pt x="2125" y="744"/>
                    <a:pt x="2123" y="744"/>
                    <a:pt x="2122" y="743"/>
                  </a:cubicBezTo>
                  <a:cubicBezTo>
                    <a:pt x="2121" y="743"/>
                    <a:pt x="2121" y="742"/>
                    <a:pt x="2120" y="742"/>
                  </a:cubicBezTo>
                  <a:cubicBezTo>
                    <a:pt x="2119" y="742"/>
                    <a:pt x="2119" y="742"/>
                    <a:pt x="2118" y="742"/>
                  </a:cubicBezTo>
                  <a:cubicBezTo>
                    <a:pt x="2118" y="741"/>
                    <a:pt x="2118" y="741"/>
                    <a:pt x="2117" y="741"/>
                  </a:cubicBezTo>
                  <a:cubicBezTo>
                    <a:pt x="2117" y="741"/>
                    <a:pt x="2116" y="741"/>
                    <a:pt x="2116" y="741"/>
                  </a:cubicBezTo>
                  <a:cubicBezTo>
                    <a:pt x="2116" y="741"/>
                    <a:pt x="2116" y="741"/>
                    <a:pt x="2116" y="741"/>
                  </a:cubicBezTo>
                  <a:cubicBezTo>
                    <a:pt x="2115" y="741"/>
                    <a:pt x="2116" y="741"/>
                    <a:pt x="2116" y="741"/>
                  </a:cubicBezTo>
                  <a:cubicBezTo>
                    <a:pt x="2115" y="741"/>
                    <a:pt x="2115" y="741"/>
                    <a:pt x="2115" y="741"/>
                  </a:cubicBezTo>
                  <a:cubicBezTo>
                    <a:pt x="2115" y="741"/>
                    <a:pt x="2115" y="741"/>
                    <a:pt x="2115" y="741"/>
                  </a:cubicBezTo>
                  <a:cubicBezTo>
                    <a:pt x="2115" y="741"/>
                    <a:pt x="2115" y="741"/>
                    <a:pt x="2115" y="741"/>
                  </a:cubicBezTo>
                  <a:cubicBezTo>
                    <a:pt x="2114" y="740"/>
                    <a:pt x="2113" y="740"/>
                    <a:pt x="2112" y="740"/>
                  </a:cubicBezTo>
                  <a:cubicBezTo>
                    <a:pt x="2111" y="740"/>
                    <a:pt x="2110" y="740"/>
                    <a:pt x="2109" y="740"/>
                  </a:cubicBezTo>
                  <a:cubicBezTo>
                    <a:pt x="2109" y="740"/>
                    <a:pt x="2109" y="740"/>
                    <a:pt x="2110" y="740"/>
                  </a:cubicBezTo>
                  <a:cubicBezTo>
                    <a:pt x="2111" y="739"/>
                    <a:pt x="2112" y="738"/>
                    <a:pt x="2114" y="737"/>
                  </a:cubicBezTo>
                  <a:cubicBezTo>
                    <a:pt x="2114" y="737"/>
                    <a:pt x="2115" y="736"/>
                    <a:pt x="2115" y="736"/>
                  </a:cubicBezTo>
                  <a:cubicBezTo>
                    <a:pt x="2115" y="735"/>
                    <a:pt x="2116" y="735"/>
                    <a:pt x="2116" y="735"/>
                  </a:cubicBezTo>
                  <a:cubicBezTo>
                    <a:pt x="2117" y="734"/>
                    <a:pt x="2117" y="734"/>
                    <a:pt x="2117" y="733"/>
                  </a:cubicBezTo>
                  <a:cubicBezTo>
                    <a:pt x="2118" y="733"/>
                    <a:pt x="2118" y="732"/>
                    <a:pt x="2118" y="732"/>
                  </a:cubicBezTo>
                  <a:cubicBezTo>
                    <a:pt x="2119" y="731"/>
                    <a:pt x="2119" y="729"/>
                    <a:pt x="2120" y="728"/>
                  </a:cubicBezTo>
                  <a:cubicBezTo>
                    <a:pt x="2120" y="728"/>
                    <a:pt x="2120" y="727"/>
                    <a:pt x="2120" y="727"/>
                  </a:cubicBezTo>
                  <a:cubicBezTo>
                    <a:pt x="2120" y="727"/>
                    <a:pt x="2120" y="727"/>
                    <a:pt x="2120" y="726"/>
                  </a:cubicBezTo>
                  <a:cubicBezTo>
                    <a:pt x="2121" y="726"/>
                    <a:pt x="2121" y="725"/>
                    <a:pt x="2121" y="725"/>
                  </a:cubicBezTo>
                  <a:cubicBezTo>
                    <a:pt x="2121" y="725"/>
                    <a:pt x="2121" y="724"/>
                    <a:pt x="2121" y="724"/>
                  </a:cubicBezTo>
                  <a:cubicBezTo>
                    <a:pt x="2121" y="721"/>
                    <a:pt x="2121" y="718"/>
                    <a:pt x="2121" y="715"/>
                  </a:cubicBezTo>
                  <a:cubicBezTo>
                    <a:pt x="2121" y="714"/>
                    <a:pt x="2121" y="713"/>
                    <a:pt x="2121" y="711"/>
                  </a:cubicBezTo>
                  <a:cubicBezTo>
                    <a:pt x="2121" y="711"/>
                    <a:pt x="2121" y="710"/>
                    <a:pt x="2122" y="710"/>
                  </a:cubicBezTo>
                  <a:cubicBezTo>
                    <a:pt x="2122" y="709"/>
                    <a:pt x="2122" y="709"/>
                    <a:pt x="2122" y="709"/>
                  </a:cubicBezTo>
                  <a:cubicBezTo>
                    <a:pt x="2122" y="709"/>
                    <a:pt x="2122" y="709"/>
                    <a:pt x="2122" y="709"/>
                  </a:cubicBezTo>
                  <a:cubicBezTo>
                    <a:pt x="2122" y="708"/>
                    <a:pt x="2122" y="708"/>
                    <a:pt x="2122" y="708"/>
                  </a:cubicBezTo>
                  <a:cubicBezTo>
                    <a:pt x="2123" y="708"/>
                    <a:pt x="2123" y="708"/>
                    <a:pt x="2123" y="708"/>
                  </a:cubicBezTo>
                  <a:cubicBezTo>
                    <a:pt x="2124" y="705"/>
                    <a:pt x="2126" y="703"/>
                    <a:pt x="2129" y="701"/>
                  </a:cubicBezTo>
                  <a:cubicBezTo>
                    <a:pt x="2131" y="700"/>
                    <a:pt x="2134" y="698"/>
                    <a:pt x="2136" y="696"/>
                  </a:cubicBezTo>
                  <a:cubicBezTo>
                    <a:pt x="2139" y="694"/>
                    <a:pt x="2141" y="692"/>
                    <a:pt x="2143" y="690"/>
                  </a:cubicBezTo>
                  <a:cubicBezTo>
                    <a:pt x="2145" y="688"/>
                    <a:pt x="2146" y="687"/>
                    <a:pt x="2148" y="686"/>
                  </a:cubicBezTo>
                  <a:cubicBezTo>
                    <a:pt x="2148" y="686"/>
                    <a:pt x="2148" y="685"/>
                    <a:pt x="2149" y="685"/>
                  </a:cubicBezTo>
                  <a:cubicBezTo>
                    <a:pt x="2149" y="685"/>
                    <a:pt x="2149" y="685"/>
                    <a:pt x="2150" y="685"/>
                  </a:cubicBezTo>
                  <a:cubicBezTo>
                    <a:pt x="2150" y="685"/>
                    <a:pt x="2150" y="685"/>
                    <a:pt x="2150" y="685"/>
                  </a:cubicBezTo>
                  <a:cubicBezTo>
                    <a:pt x="2150" y="685"/>
                    <a:pt x="2151" y="685"/>
                    <a:pt x="2151" y="685"/>
                  </a:cubicBezTo>
                  <a:cubicBezTo>
                    <a:pt x="2151" y="684"/>
                    <a:pt x="2152" y="684"/>
                    <a:pt x="2152" y="684"/>
                  </a:cubicBezTo>
                  <a:cubicBezTo>
                    <a:pt x="2153" y="684"/>
                    <a:pt x="2153" y="684"/>
                    <a:pt x="2154" y="683"/>
                  </a:cubicBezTo>
                  <a:cubicBezTo>
                    <a:pt x="2154" y="683"/>
                    <a:pt x="2155" y="683"/>
                    <a:pt x="2155" y="683"/>
                  </a:cubicBezTo>
                  <a:cubicBezTo>
                    <a:pt x="2156" y="683"/>
                    <a:pt x="2156" y="683"/>
                    <a:pt x="2157" y="682"/>
                  </a:cubicBezTo>
                  <a:cubicBezTo>
                    <a:pt x="2158" y="682"/>
                    <a:pt x="2159" y="682"/>
                    <a:pt x="2160" y="682"/>
                  </a:cubicBezTo>
                  <a:cubicBezTo>
                    <a:pt x="2162" y="681"/>
                    <a:pt x="2163" y="681"/>
                    <a:pt x="2164" y="681"/>
                  </a:cubicBezTo>
                  <a:cubicBezTo>
                    <a:pt x="2165" y="681"/>
                    <a:pt x="2166" y="681"/>
                    <a:pt x="2168" y="681"/>
                  </a:cubicBezTo>
                  <a:cubicBezTo>
                    <a:pt x="2168" y="681"/>
                    <a:pt x="2168" y="681"/>
                    <a:pt x="2168" y="681"/>
                  </a:cubicBezTo>
                  <a:cubicBezTo>
                    <a:pt x="2167" y="681"/>
                    <a:pt x="2166" y="681"/>
                    <a:pt x="2165" y="681"/>
                  </a:cubicBezTo>
                  <a:cubicBezTo>
                    <a:pt x="2170" y="700"/>
                    <a:pt x="2194" y="689"/>
                    <a:pt x="2204" y="680"/>
                  </a:cubicBezTo>
                  <a:cubicBezTo>
                    <a:pt x="2196" y="680"/>
                    <a:pt x="2168" y="662"/>
                    <a:pt x="2165" y="679"/>
                  </a:cubicBezTo>
                  <a:cubicBezTo>
                    <a:pt x="2165" y="679"/>
                    <a:pt x="2164" y="679"/>
                    <a:pt x="2164" y="679"/>
                  </a:cubicBezTo>
                  <a:cubicBezTo>
                    <a:pt x="2163" y="679"/>
                    <a:pt x="2161" y="679"/>
                    <a:pt x="2160" y="680"/>
                  </a:cubicBezTo>
                  <a:cubicBezTo>
                    <a:pt x="2159" y="680"/>
                    <a:pt x="2158" y="680"/>
                    <a:pt x="2156" y="680"/>
                  </a:cubicBezTo>
                  <a:cubicBezTo>
                    <a:pt x="2156" y="681"/>
                    <a:pt x="2155" y="681"/>
                    <a:pt x="2155" y="681"/>
                  </a:cubicBezTo>
                  <a:cubicBezTo>
                    <a:pt x="2154" y="681"/>
                    <a:pt x="2154" y="681"/>
                    <a:pt x="2153" y="681"/>
                  </a:cubicBezTo>
                  <a:cubicBezTo>
                    <a:pt x="2153" y="682"/>
                    <a:pt x="2152" y="682"/>
                    <a:pt x="2152" y="682"/>
                  </a:cubicBezTo>
                  <a:cubicBezTo>
                    <a:pt x="2151" y="682"/>
                    <a:pt x="2151" y="682"/>
                    <a:pt x="2151" y="682"/>
                  </a:cubicBezTo>
                  <a:cubicBezTo>
                    <a:pt x="2152" y="681"/>
                    <a:pt x="2153" y="680"/>
                    <a:pt x="2155" y="678"/>
                  </a:cubicBezTo>
                  <a:cubicBezTo>
                    <a:pt x="2155" y="678"/>
                    <a:pt x="2155" y="678"/>
                    <a:pt x="2156" y="677"/>
                  </a:cubicBezTo>
                  <a:cubicBezTo>
                    <a:pt x="2156" y="677"/>
                    <a:pt x="2157" y="676"/>
                    <a:pt x="2157" y="676"/>
                  </a:cubicBezTo>
                  <a:cubicBezTo>
                    <a:pt x="2158" y="675"/>
                    <a:pt x="2158" y="674"/>
                    <a:pt x="2159" y="674"/>
                  </a:cubicBezTo>
                  <a:cubicBezTo>
                    <a:pt x="2160" y="672"/>
                    <a:pt x="2161" y="671"/>
                    <a:pt x="2162" y="670"/>
                  </a:cubicBezTo>
                  <a:cubicBezTo>
                    <a:pt x="2162" y="669"/>
                    <a:pt x="2163" y="669"/>
                    <a:pt x="2163" y="668"/>
                  </a:cubicBezTo>
                  <a:cubicBezTo>
                    <a:pt x="2163" y="668"/>
                    <a:pt x="2163" y="667"/>
                    <a:pt x="2163" y="667"/>
                  </a:cubicBezTo>
                  <a:cubicBezTo>
                    <a:pt x="2163" y="667"/>
                    <a:pt x="2163" y="667"/>
                    <a:pt x="2163" y="667"/>
                  </a:cubicBezTo>
                  <a:cubicBezTo>
                    <a:pt x="2163" y="667"/>
                    <a:pt x="2163" y="667"/>
                    <a:pt x="2163" y="667"/>
                  </a:cubicBezTo>
                  <a:cubicBezTo>
                    <a:pt x="2163" y="667"/>
                    <a:pt x="2163" y="667"/>
                    <a:pt x="2163" y="667"/>
                  </a:cubicBezTo>
                  <a:cubicBezTo>
                    <a:pt x="2163" y="667"/>
                    <a:pt x="2163" y="667"/>
                    <a:pt x="2162" y="667"/>
                  </a:cubicBezTo>
                  <a:cubicBezTo>
                    <a:pt x="2162" y="667"/>
                    <a:pt x="2162" y="667"/>
                    <a:pt x="2162" y="667"/>
                  </a:cubicBezTo>
                  <a:cubicBezTo>
                    <a:pt x="2162" y="667"/>
                    <a:pt x="2161" y="667"/>
                    <a:pt x="2161" y="667"/>
                  </a:cubicBezTo>
                  <a:cubicBezTo>
                    <a:pt x="2161" y="668"/>
                    <a:pt x="2162" y="668"/>
                    <a:pt x="2162" y="668"/>
                  </a:cubicBezTo>
                  <a:cubicBezTo>
                    <a:pt x="2162" y="668"/>
                    <a:pt x="2161"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7"/>
                    <a:pt x="2162" y="667"/>
                  </a:cubicBezTo>
                  <a:cubicBezTo>
                    <a:pt x="2162" y="667"/>
                    <a:pt x="2162" y="668"/>
                    <a:pt x="2162" y="668"/>
                  </a:cubicBezTo>
                  <a:cubicBezTo>
                    <a:pt x="2162" y="668"/>
                    <a:pt x="2162" y="668"/>
                    <a:pt x="2161" y="669"/>
                  </a:cubicBezTo>
                  <a:cubicBezTo>
                    <a:pt x="2160" y="670"/>
                    <a:pt x="2159" y="671"/>
                    <a:pt x="2157" y="672"/>
                  </a:cubicBezTo>
                  <a:cubicBezTo>
                    <a:pt x="2156" y="673"/>
                    <a:pt x="2156" y="673"/>
                    <a:pt x="2155" y="674"/>
                  </a:cubicBezTo>
                  <a:cubicBezTo>
                    <a:pt x="2154" y="674"/>
                    <a:pt x="2154" y="675"/>
                    <a:pt x="2154" y="675"/>
                  </a:cubicBezTo>
                  <a:cubicBezTo>
                    <a:pt x="2153" y="675"/>
                    <a:pt x="2153" y="676"/>
                    <a:pt x="2152" y="676"/>
                  </a:cubicBezTo>
                  <a:cubicBezTo>
                    <a:pt x="2149" y="680"/>
                    <a:pt x="2145" y="684"/>
                    <a:pt x="2141" y="688"/>
                  </a:cubicBezTo>
                  <a:cubicBezTo>
                    <a:pt x="2139" y="690"/>
                    <a:pt x="2137" y="691"/>
                    <a:pt x="2134" y="693"/>
                  </a:cubicBezTo>
                  <a:cubicBezTo>
                    <a:pt x="2133" y="694"/>
                    <a:pt x="2133" y="695"/>
                    <a:pt x="2132" y="695"/>
                  </a:cubicBezTo>
                  <a:cubicBezTo>
                    <a:pt x="2132" y="695"/>
                    <a:pt x="2132" y="695"/>
                    <a:pt x="2132" y="694"/>
                  </a:cubicBezTo>
                  <a:cubicBezTo>
                    <a:pt x="2132" y="694"/>
                    <a:pt x="2133" y="693"/>
                    <a:pt x="2133" y="692"/>
                  </a:cubicBezTo>
                  <a:cubicBezTo>
                    <a:pt x="2133" y="691"/>
                    <a:pt x="2133" y="690"/>
                    <a:pt x="2134" y="689"/>
                  </a:cubicBezTo>
                  <a:cubicBezTo>
                    <a:pt x="2134" y="688"/>
                    <a:pt x="2134" y="687"/>
                    <a:pt x="2134" y="686"/>
                  </a:cubicBezTo>
                  <a:cubicBezTo>
                    <a:pt x="2134" y="686"/>
                    <a:pt x="2134" y="686"/>
                    <a:pt x="2134" y="685"/>
                  </a:cubicBezTo>
                  <a:cubicBezTo>
                    <a:pt x="2135" y="686"/>
                    <a:pt x="2135" y="686"/>
                    <a:pt x="2135" y="686"/>
                  </a:cubicBezTo>
                  <a:cubicBezTo>
                    <a:pt x="2143" y="673"/>
                    <a:pt x="2139" y="662"/>
                    <a:pt x="2135" y="649"/>
                  </a:cubicBezTo>
                  <a:cubicBezTo>
                    <a:pt x="2125" y="659"/>
                    <a:pt x="2127" y="671"/>
                    <a:pt x="2132" y="683"/>
                  </a:cubicBezTo>
                  <a:cubicBezTo>
                    <a:pt x="2132" y="684"/>
                    <a:pt x="2132" y="685"/>
                    <a:pt x="2132" y="685"/>
                  </a:cubicBezTo>
                  <a:cubicBezTo>
                    <a:pt x="2132" y="686"/>
                    <a:pt x="2131" y="687"/>
                    <a:pt x="2131" y="688"/>
                  </a:cubicBezTo>
                  <a:cubicBezTo>
                    <a:pt x="2131" y="689"/>
                    <a:pt x="2131" y="690"/>
                    <a:pt x="2130" y="691"/>
                  </a:cubicBezTo>
                  <a:cubicBezTo>
                    <a:pt x="2130" y="692"/>
                    <a:pt x="2130" y="693"/>
                    <a:pt x="2130" y="694"/>
                  </a:cubicBezTo>
                  <a:cubicBezTo>
                    <a:pt x="2129" y="694"/>
                    <a:pt x="2129" y="695"/>
                    <a:pt x="2129" y="696"/>
                  </a:cubicBezTo>
                  <a:cubicBezTo>
                    <a:pt x="2129" y="696"/>
                    <a:pt x="2129" y="696"/>
                    <a:pt x="2128" y="696"/>
                  </a:cubicBezTo>
                  <a:cubicBezTo>
                    <a:pt x="2128" y="697"/>
                    <a:pt x="2128" y="697"/>
                    <a:pt x="2128" y="697"/>
                  </a:cubicBezTo>
                  <a:cubicBezTo>
                    <a:pt x="2128" y="697"/>
                    <a:pt x="2128" y="697"/>
                    <a:pt x="2128" y="698"/>
                  </a:cubicBezTo>
                  <a:cubicBezTo>
                    <a:pt x="2128" y="698"/>
                    <a:pt x="2127" y="699"/>
                    <a:pt x="2127" y="699"/>
                  </a:cubicBezTo>
                  <a:cubicBezTo>
                    <a:pt x="2124" y="701"/>
                    <a:pt x="2122" y="703"/>
                    <a:pt x="2120" y="706"/>
                  </a:cubicBezTo>
                  <a:cubicBezTo>
                    <a:pt x="2120" y="706"/>
                    <a:pt x="2120" y="706"/>
                    <a:pt x="2119" y="707"/>
                  </a:cubicBezTo>
                  <a:cubicBezTo>
                    <a:pt x="2119" y="707"/>
                    <a:pt x="2119" y="707"/>
                    <a:pt x="2119" y="707"/>
                  </a:cubicBezTo>
                  <a:cubicBezTo>
                    <a:pt x="2119" y="707"/>
                    <a:pt x="2119" y="708"/>
                    <a:pt x="2119" y="708"/>
                  </a:cubicBezTo>
                  <a:cubicBezTo>
                    <a:pt x="2119" y="708"/>
                    <a:pt x="2119" y="708"/>
                    <a:pt x="2119" y="708"/>
                  </a:cubicBezTo>
                  <a:cubicBezTo>
                    <a:pt x="2118" y="709"/>
                    <a:pt x="2118" y="710"/>
                    <a:pt x="2118" y="711"/>
                  </a:cubicBezTo>
                  <a:cubicBezTo>
                    <a:pt x="2118" y="712"/>
                    <a:pt x="2118" y="714"/>
                    <a:pt x="2118" y="716"/>
                  </a:cubicBezTo>
                  <a:cubicBezTo>
                    <a:pt x="2118" y="719"/>
                    <a:pt x="2118" y="721"/>
                    <a:pt x="2118" y="724"/>
                  </a:cubicBezTo>
                  <a:cubicBezTo>
                    <a:pt x="2118" y="724"/>
                    <a:pt x="2118" y="724"/>
                    <a:pt x="2118" y="725"/>
                  </a:cubicBezTo>
                  <a:cubicBezTo>
                    <a:pt x="2117" y="725"/>
                    <a:pt x="2117" y="725"/>
                    <a:pt x="2117" y="726"/>
                  </a:cubicBezTo>
                  <a:cubicBezTo>
                    <a:pt x="2117" y="726"/>
                    <a:pt x="2117" y="726"/>
                    <a:pt x="2117" y="726"/>
                  </a:cubicBezTo>
                  <a:cubicBezTo>
                    <a:pt x="2117" y="727"/>
                    <a:pt x="2117" y="727"/>
                    <a:pt x="2117" y="727"/>
                  </a:cubicBezTo>
                  <a:cubicBezTo>
                    <a:pt x="2117" y="728"/>
                    <a:pt x="2116" y="729"/>
                    <a:pt x="2115" y="730"/>
                  </a:cubicBezTo>
                  <a:cubicBezTo>
                    <a:pt x="2115" y="731"/>
                    <a:pt x="2114" y="732"/>
                    <a:pt x="2114" y="733"/>
                  </a:cubicBezTo>
                  <a:cubicBezTo>
                    <a:pt x="2113" y="733"/>
                    <a:pt x="2113" y="734"/>
                    <a:pt x="2113" y="734"/>
                  </a:cubicBezTo>
                  <a:cubicBezTo>
                    <a:pt x="2113" y="734"/>
                    <a:pt x="2112" y="735"/>
                    <a:pt x="2112" y="735"/>
                  </a:cubicBezTo>
                  <a:cubicBezTo>
                    <a:pt x="2111" y="737"/>
                    <a:pt x="2110" y="738"/>
                    <a:pt x="2109" y="739"/>
                  </a:cubicBezTo>
                  <a:cubicBezTo>
                    <a:pt x="2108" y="739"/>
                    <a:pt x="2108" y="740"/>
                    <a:pt x="2108" y="740"/>
                  </a:cubicBezTo>
                  <a:cubicBezTo>
                    <a:pt x="2106" y="740"/>
                    <a:pt x="2104" y="740"/>
                    <a:pt x="2101" y="740"/>
                  </a:cubicBezTo>
                  <a:cubicBezTo>
                    <a:pt x="2098" y="740"/>
                    <a:pt x="2094" y="740"/>
                    <a:pt x="2091" y="741"/>
                  </a:cubicBezTo>
                  <a:cubicBezTo>
                    <a:pt x="2087" y="741"/>
                    <a:pt x="2083" y="741"/>
                    <a:pt x="2079" y="741"/>
                  </a:cubicBezTo>
                  <a:cubicBezTo>
                    <a:pt x="2072" y="741"/>
                    <a:pt x="2064" y="740"/>
                    <a:pt x="2056" y="739"/>
                  </a:cubicBezTo>
                  <a:cubicBezTo>
                    <a:pt x="2052" y="738"/>
                    <a:pt x="2048" y="737"/>
                    <a:pt x="2044" y="736"/>
                  </a:cubicBezTo>
                  <a:cubicBezTo>
                    <a:pt x="2043" y="736"/>
                    <a:pt x="2042" y="736"/>
                    <a:pt x="2041" y="736"/>
                  </a:cubicBezTo>
                  <a:cubicBezTo>
                    <a:pt x="2040" y="736"/>
                    <a:pt x="2039" y="736"/>
                    <a:pt x="2038" y="736"/>
                  </a:cubicBezTo>
                  <a:cubicBezTo>
                    <a:pt x="2035" y="736"/>
                    <a:pt x="2033" y="736"/>
                    <a:pt x="2031" y="736"/>
                  </a:cubicBezTo>
                  <a:cubicBezTo>
                    <a:pt x="2027" y="736"/>
                    <a:pt x="2023" y="737"/>
                    <a:pt x="2019" y="738"/>
                  </a:cubicBezTo>
                  <a:cubicBezTo>
                    <a:pt x="2016" y="739"/>
                    <a:pt x="2013" y="740"/>
                    <a:pt x="2010" y="741"/>
                  </a:cubicBezTo>
                  <a:cubicBezTo>
                    <a:pt x="2011" y="740"/>
                    <a:pt x="2012" y="740"/>
                    <a:pt x="2014" y="739"/>
                  </a:cubicBezTo>
                  <a:cubicBezTo>
                    <a:pt x="2014" y="739"/>
                    <a:pt x="2015" y="738"/>
                    <a:pt x="2015" y="738"/>
                  </a:cubicBezTo>
                  <a:cubicBezTo>
                    <a:pt x="2016" y="738"/>
                    <a:pt x="2016" y="737"/>
                    <a:pt x="2017" y="737"/>
                  </a:cubicBezTo>
                  <a:cubicBezTo>
                    <a:pt x="2017" y="737"/>
                    <a:pt x="2018" y="736"/>
                    <a:pt x="2018" y="736"/>
                  </a:cubicBezTo>
                  <a:cubicBezTo>
                    <a:pt x="2019" y="735"/>
                    <a:pt x="2019" y="735"/>
                    <a:pt x="2020" y="734"/>
                  </a:cubicBezTo>
                  <a:cubicBezTo>
                    <a:pt x="2022" y="732"/>
                    <a:pt x="2023" y="730"/>
                    <a:pt x="2024" y="726"/>
                  </a:cubicBezTo>
                  <a:cubicBezTo>
                    <a:pt x="2024" y="726"/>
                    <a:pt x="2025" y="726"/>
                    <a:pt x="2025" y="725"/>
                  </a:cubicBezTo>
                  <a:cubicBezTo>
                    <a:pt x="2025" y="725"/>
                    <a:pt x="2025" y="724"/>
                    <a:pt x="2025" y="724"/>
                  </a:cubicBezTo>
                  <a:cubicBezTo>
                    <a:pt x="2025" y="723"/>
                    <a:pt x="2025" y="723"/>
                    <a:pt x="2025" y="723"/>
                  </a:cubicBezTo>
                  <a:cubicBezTo>
                    <a:pt x="2025" y="723"/>
                    <a:pt x="2025" y="723"/>
                    <a:pt x="2025" y="723"/>
                  </a:cubicBezTo>
                  <a:cubicBezTo>
                    <a:pt x="2025" y="722"/>
                    <a:pt x="2025" y="722"/>
                    <a:pt x="2025" y="721"/>
                  </a:cubicBezTo>
                  <a:cubicBezTo>
                    <a:pt x="2025" y="720"/>
                    <a:pt x="2025" y="718"/>
                    <a:pt x="2025" y="716"/>
                  </a:cubicBezTo>
                  <a:cubicBezTo>
                    <a:pt x="2025" y="716"/>
                    <a:pt x="2024" y="715"/>
                    <a:pt x="2024" y="714"/>
                  </a:cubicBezTo>
                  <a:cubicBezTo>
                    <a:pt x="2024" y="713"/>
                    <a:pt x="2024" y="712"/>
                    <a:pt x="2024" y="711"/>
                  </a:cubicBezTo>
                  <a:cubicBezTo>
                    <a:pt x="2024" y="711"/>
                    <a:pt x="2024" y="710"/>
                    <a:pt x="2024" y="709"/>
                  </a:cubicBezTo>
                  <a:cubicBezTo>
                    <a:pt x="2024" y="708"/>
                    <a:pt x="2024" y="707"/>
                    <a:pt x="2024" y="706"/>
                  </a:cubicBezTo>
                  <a:cubicBezTo>
                    <a:pt x="2024" y="706"/>
                    <a:pt x="2024" y="705"/>
                    <a:pt x="2024" y="705"/>
                  </a:cubicBezTo>
                  <a:cubicBezTo>
                    <a:pt x="2024" y="705"/>
                    <a:pt x="2024" y="705"/>
                    <a:pt x="2024" y="705"/>
                  </a:cubicBezTo>
                  <a:cubicBezTo>
                    <a:pt x="2024" y="704"/>
                    <a:pt x="2025" y="704"/>
                    <a:pt x="2025" y="704"/>
                  </a:cubicBezTo>
                  <a:cubicBezTo>
                    <a:pt x="2025" y="704"/>
                    <a:pt x="2025" y="704"/>
                    <a:pt x="2026" y="704"/>
                  </a:cubicBezTo>
                  <a:cubicBezTo>
                    <a:pt x="2026" y="703"/>
                    <a:pt x="2026" y="703"/>
                    <a:pt x="2026" y="703"/>
                  </a:cubicBezTo>
                  <a:cubicBezTo>
                    <a:pt x="2026" y="703"/>
                    <a:pt x="2027" y="703"/>
                    <a:pt x="2027" y="702"/>
                  </a:cubicBezTo>
                  <a:cubicBezTo>
                    <a:pt x="2027" y="702"/>
                    <a:pt x="2028" y="702"/>
                    <a:pt x="2028" y="701"/>
                  </a:cubicBezTo>
                  <a:cubicBezTo>
                    <a:pt x="2028" y="701"/>
                    <a:pt x="2028" y="701"/>
                    <a:pt x="2029" y="701"/>
                  </a:cubicBezTo>
                  <a:cubicBezTo>
                    <a:pt x="2029" y="701"/>
                    <a:pt x="2029" y="701"/>
                    <a:pt x="2029" y="701"/>
                  </a:cubicBezTo>
                  <a:cubicBezTo>
                    <a:pt x="2030" y="700"/>
                    <a:pt x="2030" y="700"/>
                    <a:pt x="2031" y="700"/>
                  </a:cubicBezTo>
                  <a:cubicBezTo>
                    <a:pt x="2032" y="699"/>
                    <a:pt x="2032" y="699"/>
                    <a:pt x="2033" y="698"/>
                  </a:cubicBezTo>
                  <a:cubicBezTo>
                    <a:pt x="2034" y="698"/>
                    <a:pt x="2036" y="697"/>
                    <a:pt x="2037" y="697"/>
                  </a:cubicBezTo>
                  <a:cubicBezTo>
                    <a:pt x="2037" y="697"/>
                    <a:pt x="2037" y="697"/>
                    <a:pt x="2037" y="697"/>
                  </a:cubicBezTo>
                  <a:cubicBezTo>
                    <a:pt x="2037" y="697"/>
                    <a:pt x="2037" y="697"/>
                    <a:pt x="2037" y="698"/>
                  </a:cubicBezTo>
                  <a:cubicBezTo>
                    <a:pt x="2038" y="698"/>
                    <a:pt x="2038" y="697"/>
                    <a:pt x="2039" y="697"/>
                  </a:cubicBezTo>
                  <a:cubicBezTo>
                    <a:pt x="2038" y="698"/>
                    <a:pt x="2038" y="698"/>
                    <a:pt x="2038" y="698"/>
                  </a:cubicBezTo>
                  <a:cubicBezTo>
                    <a:pt x="2047" y="714"/>
                    <a:pt x="2059" y="696"/>
                    <a:pt x="2068" y="694"/>
                  </a:cubicBezTo>
                  <a:cubicBezTo>
                    <a:pt x="2061" y="690"/>
                    <a:pt x="2040" y="682"/>
                    <a:pt x="2037" y="695"/>
                  </a:cubicBezTo>
                  <a:cubicBezTo>
                    <a:pt x="2037" y="695"/>
                    <a:pt x="2036" y="695"/>
                    <a:pt x="2036" y="695"/>
                  </a:cubicBezTo>
                  <a:cubicBezTo>
                    <a:pt x="2035" y="696"/>
                    <a:pt x="2034" y="696"/>
                    <a:pt x="2033" y="697"/>
                  </a:cubicBezTo>
                  <a:cubicBezTo>
                    <a:pt x="2032" y="697"/>
                    <a:pt x="2031" y="698"/>
                    <a:pt x="2030" y="698"/>
                  </a:cubicBezTo>
                  <a:cubicBezTo>
                    <a:pt x="2029" y="699"/>
                    <a:pt x="2029" y="699"/>
                    <a:pt x="2028" y="699"/>
                  </a:cubicBezTo>
                  <a:cubicBezTo>
                    <a:pt x="2028" y="699"/>
                    <a:pt x="2028" y="700"/>
                    <a:pt x="2028" y="700"/>
                  </a:cubicBezTo>
                  <a:cubicBezTo>
                    <a:pt x="2028" y="700"/>
                    <a:pt x="2027" y="700"/>
                    <a:pt x="2027" y="700"/>
                  </a:cubicBezTo>
                  <a:cubicBezTo>
                    <a:pt x="2027" y="701"/>
                    <a:pt x="2026" y="701"/>
                    <a:pt x="2026" y="701"/>
                  </a:cubicBezTo>
                  <a:cubicBezTo>
                    <a:pt x="2026" y="701"/>
                    <a:pt x="2025" y="702"/>
                    <a:pt x="2025" y="702"/>
                  </a:cubicBezTo>
                  <a:cubicBezTo>
                    <a:pt x="2025" y="702"/>
                    <a:pt x="2025" y="702"/>
                    <a:pt x="2024" y="702"/>
                  </a:cubicBezTo>
                  <a:cubicBezTo>
                    <a:pt x="2024" y="703"/>
                    <a:pt x="2024" y="703"/>
                    <a:pt x="2024" y="703"/>
                  </a:cubicBezTo>
                  <a:cubicBezTo>
                    <a:pt x="2024" y="701"/>
                    <a:pt x="2024" y="699"/>
                    <a:pt x="2025" y="696"/>
                  </a:cubicBezTo>
                  <a:cubicBezTo>
                    <a:pt x="2025" y="696"/>
                    <a:pt x="2025" y="696"/>
                    <a:pt x="2025" y="695"/>
                  </a:cubicBezTo>
                  <a:cubicBezTo>
                    <a:pt x="2025" y="694"/>
                    <a:pt x="2025" y="694"/>
                    <a:pt x="2025" y="694"/>
                  </a:cubicBezTo>
                  <a:cubicBezTo>
                    <a:pt x="2026" y="693"/>
                    <a:pt x="2026" y="692"/>
                    <a:pt x="2026" y="691"/>
                  </a:cubicBezTo>
                  <a:cubicBezTo>
                    <a:pt x="2026" y="691"/>
                    <a:pt x="2026" y="690"/>
                    <a:pt x="2027" y="689"/>
                  </a:cubicBezTo>
                  <a:cubicBezTo>
                    <a:pt x="2027" y="688"/>
                    <a:pt x="2027" y="687"/>
                    <a:pt x="2028" y="687"/>
                  </a:cubicBezTo>
                  <a:cubicBezTo>
                    <a:pt x="2029" y="683"/>
                    <a:pt x="2030" y="680"/>
                    <a:pt x="2032" y="678"/>
                  </a:cubicBezTo>
                  <a:cubicBezTo>
                    <a:pt x="2032" y="676"/>
                    <a:pt x="2033" y="675"/>
                    <a:pt x="2034" y="674"/>
                  </a:cubicBezTo>
                  <a:cubicBezTo>
                    <a:pt x="2034" y="674"/>
                    <a:pt x="2034" y="674"/>
                    <a:pt x="2034" y="674"/>
                  </a:cubicBezTo>
                  <a:cubicBezTo>
                    <a:pt x="2034" y="674"/>
                    <a:pt x="2034" y="674"/>
                    <a:pt x="2034" y="673"/>
                  </a:cubicBezTo>
                  <a:cubicBezTo>
                    <a:pt x="2035" y="673"/>
                    <a:pt x="2035" y="672"/>
                    <a:pt x="2036" y="672"/>
                  </a:cubicBezTo>
                  <a:cubicBezTo>
                    <a:pt x="2036" y="671"/>
                    <a:pt x="2036" y="671"/>
                    <a:pt x="2036" y="671"/>
                  </a:cubicBezTo>
                  <a:cubicBezTo>
                    <a:pt x="2036" y="670"/>
                    <a:pt x="2037" y="670"/>
                    <a:pt x="2037" y="670"/>
                  </a:cubicBezTo>
                  <a:cubicBezTo>
                    <a:pt x="2038" y="669"/>
                    <a:pt x="2039" y="668"/>
                    <a:pt x="2040" y="667"/>
                  </a:cubicBezTo>
                  <a:cubicBezTo>
                    <a:pt x="2040" y="666"/>
                    <a:pt x="2041" y="666"/>
                    <a:pt x="2041" y="665"/>
                  </a:cubicBezTo>
                  <a:cubicBezTo>
                    <a:pt x="2041" y="665"/>
                    <a:pt x="2042" y="665"/>
                    <a:pt x="2042" y="664"/>
                  </a:cubicBezTo>
                  <a:cubicBezTo>
                    <a:pt x="2042" y="664"/>
                    <a:pt x="2042" y="664"/>
                    <a:pt x="2042" y="664"/>
                  </a:cubicBezTo>
                  <a:cubicBezTo>
                    <a:pt x="2044" y="662"/>
                    <a:pt x="2046" y="660"/>
                    <a:pt x="2048" y="659"/>
                  </a:cubicBezTo>
                  <a:cubicBezTo>
                    <a:pt x="2048" y="658"/>
                    <a:pt x="2049" y="657"/>
                    <a:pt x="2050" y="657"/>
                  </a:cubicBezTo>
                  <a:cubicBezTo>
                    <a:pt x="2051" y="656"/>
                    <a:pt x="2051" y="656"/>
                    <a:pt x="2052" y="655"/>
                  </a:cubicBezTo>
                  <a:cubicBezTo>
                    <a:pt x="2054" y="653"/>
                    <a:pt x="2056" y="652"/>
                    <a:pt x="2056" y="652"/>
                  </a:cubicBezTo>
                  <a:cubicBezTo>
                    <a:pt x="2056" y="652"/>
                    <a:pt x="2055" y="652"/>
                    <a:pt x="2054" y="653"/>
                  </a:cubicBezTo>
                  <a:cubicBezTo>
                    <a:pt x="2054" y="653"/>
                    <a:pt x="2053" y="653"/>
                    <a:pt x="2051" y="654"/>
                  </a:cubicBezTo>
                  <a:cubicBezTo>
                    <a:pt x="2050" y="654"/>
                    <a:pt x="2050" y="655"/>
                    <a:pt x="2049" y="655"/>
                  </a:cubicBezTo>
                  <a:cubicBezTo>
                    <a:pt x="2048" y="656"/>
                    <a:pt x="2047" y="656"/>
                    <a:pt x="2046" y="657"/>
                  </a:cubicBezTo>
                  <a:cubicBezTo>
                    <a:pt x="2045" y="657"/>
                    <a:pt x="2044" y="658"/>
                    <a:pt x="2043" y="659"/>
                  </a:cubicBezTo>
                  <a:cubicBezTo>
                    <a:pt x="2043" y="659"/>
                    <a:pt x="2042" y="660"/>
                    <a:pt x="2042" y="660"/>
                  </a:cubicBezTo>
                  <a:cubicBezTo>
                    <a:pt x="2041" y="660"/>
                    <a:pt x="2041" y="661"/>
                    <a:pt x="2040" y="661"/>
                  </a:cubicBezTo>
                  <a:cubicBezTo>
                    <a:pt x="2040" y="662"/>
                    <a:pt x="2040" y="662"/>
                    <a:pt x="2039" y="662"/>
                  </a:cubicBezTo>
                  <a:cubicBezTo>
                    <a:pt x="2039" y="662"/>
                    <a:pt x="2039" y="663"/>
                    <a:pt x="2039" y="663"/>
                  </a:cubicBezTo>
                  <a:cubicBezTo>
                    <a:pt x="2038" y="663"/>
                    <a:pt x="2038" y="664"/>
                    <a:pt x="2037" y="664"/>
                  </a:cubicBezTo>
                  <a:cubicBezTo>
                    <a:pt x="2037" y="665"/>
                    <a:pt x="2036" y="666"/>
                    <a:pt x="2036" y="666"/>
                  </a:cubicBezTo>
                  <a:cubicBezTo>
                    <a:pt x="2036" y="666"/>
                    <a:pt x="2036" y="665"/>
                    <a:pt x="2036" y="664"/>
                  </a:cubicBezTo>
                  <a:cubicBezTo>
                    <a:pt x="2036" y="664"/>
                    <a:pt x="2036" y="663"/>
                    <a:pt x="2036" y="663"/>
                  </a:cubicBezTo>
                  <a:cubicBezTo>
                    <a:pt x="2054" y="646"/>
                    <a:pt x="2078" y="630"/>
                    <a:pt x="2095" y="610"/>
                  </a:cubicBezTo>
                  <a:cubicBezTo>
                    <a:pt x="2095" y="610"/>
                    <a:pt x="2095" y="610"/>
                    <a:pt x="2095" y="610"/>
                  </a:cubicBezTo>
                  <a:cubicBezTo>
                    <a:pt x="2101" y="605"/>
                    <a:pt x="2107" y="600"/>
                    <a:pt x="2113" y="595"/>
                  </a:cubicBezTo>
                  <a:cubicBezTo>
                    <a:pt x="2113" y="595"/>
                    <a:pt x="2114" y="595"/>
                    <a:pt x="2115" y="594"/>
                  </a:cubicBezTo>
                  <a:cubicBezTo>
                    <a:pt x="2117" y="594"/>
                    <a:pt x="2118" y="594"/>
                    <a:pt x="2121" y="593"/>
                  </a:cubicBezTo>
                  <a:cubicBezTo>
                    <a:pt x="2121" y="593"/>
                    <a:pt x="2122" y="593"/>
                    <a:pt x="2122" y="593"/>
                  </a:cubicBezTo>
                  <a:cubicBezTo>
                    <a:pt x="2123" y="593"/>
                    <a:pt x="2123" y="593"/>
                    <a:pt x="2124" y="593"/>
                  </a:cubicBezTo>
                  <a:cubicBezTo>
                    <a:pt x="2125" y="593"/>
                    <a:pt x="2126" y="592"/>
                    <a:pt x="2128" y="592"/>
                  </a:cubicBezTo>
                  <a:cubicBezTo>
                    <a:pt x="2130" y="592"/>
                    <a:pt x="2133" y="592"/>
                    <a:pt x="2136" y="594"/>
                  </a:cubicBezTo>
                  <a:cubicBezTo>
                    <a:pt x="2136" y="594"/>
                    <a:pt x="2136" y="594"/>
                    <a:pt x="2137" y="594"/>
                  </a:cubicBezTo>
                  <a:cubicBezTo>
                    <a:pt x="2137" y="594"/>
                    <a:pt x="2137" y="594"/>
                    <a:pt x="2138" y="595"/>
                  </a:cubicBezTo>
                  <a:cubicBezTo>
                    <a:pt x="2138" y="595"/>
                    <a:pt x="2138" y="595"/>
                    <a:pt x="2138" y="595"/>
                  </a:cubicBezTo>
                  <a:cubicBezTo>
                    <a:pt x="2139" y="595"/>
                    <a:pt x="2139" y="595"/>
                    <a:pt x="2139" y="595"/>
                  </a:cubicBezTo>
                  <a:cubicBezTo>
                    <a:pt x="2139" y="595"/>
                    <a:pt x="2139" y="596"/>
                    <a:pt x="2140" y="596"/>
                  </a:cubicBezTo>
                  <a:cubicBezTo>
                    <a:pt x="2141" y="597"/>
                    <a:pt x="2142" y="598"/>
                    <a:pt x="2144" y="600"/>
                  </a:cubicBezTo>
                  <a:cubicBezTo>
                    <a:pt x="2144" y="600"/>
                    <a:pt x="2145" y="601"/>
                    <a:pt x="2146" y="602"/>
                  </a:cubicBezTo>
                  <a:cubicBezTo>
                    <a:pt x="2146" y="602"/>
                    <a:pt x="2147" y="603"/>
                    <a:pt x="2148" y="604"/>
                  </a:cubicBezTo>
                  <a:cubicBezTo>
                    <a:pt x="2149" y="604"/>
                    <a:pt x="2149" y="605"/>
                    <a:pt x="2150" y="606"/>
                  </a:cubicBezTo>
                  <a:cubicBezTo>
                    <a:pt x="2151" y="606"/>
                    <a:pt x="2152" y="607"/>
                    <a:pt x="2152" y="608"/>
                  </a:cubicBezTo>
                  <a:cubicBezTo>
                    <a:pt x="2156" y="610"/>
                    <a:pt x="2159" y="613"/>
                    <a:pt x="2162" y="615"/>
                  </a:cubicBezTo>
                  <a:cubicBezTo>
                    <a:pt x="2163" y="615"/>
                    <a:pt x="2163" y="615"/>
                    <a:pt x="2164" y="615"/>
                  </a:cubicBezTo>
                  <a:cubicBezTo>
                    <a:pt x="2165" y="616"/>
                    <a:pt x="2165" y="616"/>
                    <a:pt x="2165" y="616"/>
                  </a:cubicBezTo>
                  <a:cubicBezTo>
                    <a:pt x="2166" y="616"/>
                    <a:pt x="2167" y="617"/>
                    <a:pt x="2168" y="617"/>
                  </a:cubicBezTo>
                  <a:cubicBezTo>
                    <a:pt x="2169" y="618"/>
                    <a:pt x="2170" y="618"/>
                    <a:pt x="2171" y="618"/>
                  </a:cubicBezTo>
                  <a:cubicBezTo>
                    <a:pt x="2171" y="619"/>
                    <a:pt x="2172" y="619"/>
                    <a:pt x="2173" y="619"/>
                  </a:cubicBezTo>
                  <a:cubicBezTo>
                    <a:pt x="2177" y="621"/>
                    <a:pt x="2181" y="622"/>
                    <a:pt x="2184" y="622"/>
                  </a:cubicBezTo>
                  <a:cubicBezTo>
                    <a:pt x="2186" y="623"/>
                    <a:pt x="2188" y="623"/>
                    <a:pt x="2189" y="623"/>
                  </a:cubicBezTo>
                  <a:cubicBezTo>
                    <a:pt x="2190" y="623"/>
                    <a:pt x="2191" y="623"/>
                    <a:pt x="2192" y="623"/>
                  </a:cubicBezTo>
                  <a:cubicBezTo>
                    <a:pt x="2192" y="623"/>
                    <a:pt x="2192" y="623"/>
                    <a:pt x="2192" y="624"/>
                  </a:cubicBezTo>
                  <a:cubicBezTo>
                    <a:pt x="2192" y="624"/>
                    <a:pt x="2192" y="624"/>
                    <a:pt x="2192" y="624"/>
                  </a:cubicBezTo>
                  <a:cubicBezTo>
                    <a:pt x="2193" y="624"/>
                    <a:pt x="2194" y="625"/>
                    <a:pt x="2195" y="625"/>
                  </a:cubicBezTo>
                  <a:cubicBezTo>
                    <a:pt x="2195" y="626"/>
                    <a:pt x="2196" y="627"/>
                    <a:pt x="2197" y="627"/>
                  </a:cubicBezTo>
                  <a:cubicBezTo>
                    <a:pt x="2198" y="628"/>
                    <a:pt x="2198" y="629"/>
                    <a:pt x="2199" y="630"/>
                  </a:cubicBezTo>
                  <a:cubicBezTo>
                    <a:pt x="2200" y="630"/>
                    <a:pt x="2201" y="631"/>
                    <a:pt x="2202" y="632"/>
                  </a:cubicBezTo>
                  <a:cubicBezTo>
                    <a:pt x="2202" y="633"/>
                    <a:pt x="2203" y="634"/>
                    <a:pt x="2204" y="635"/>
                  </a:cubicBezTo>
                  <a:cubicBezTo>
                    <a:pt x="2204" y="635"/>
                    <a:pt x="2204" y="635"/>
                    <a:pt x="2204" y="635"/>
                  </a:cubicBezTo>
                  <a:cubicBezTo>
                    <a:pt x="2199" y="655"/>
                    <a:pt x="2210" y="662"/>
                    <a:pt x="2229" y="658"/>
                  </a:cubicBezTo>
                  <a:cubicBezTo>
                    <a:pt x="2224" y="646"/>
                    <a:pt x="2222" y="630"/>
                    <a:pt x="2206" y="633"/>
                  </a:cubicBezTo>
                  <a:cubicBezTo>
                    <a:pt x="2205" y="632"/>
                    <a:pt x="2205" y="632"/>
                    <a:pt x="2205" y="632"/>
                  </a:cubicBezTo>
                  <a:cubicBezTo>
                    <a:pt x="2205" y="632"/>
                    <a:pt x="2205" y="632"/>
                    <a:pt x="2205" y="632"/>
                  </a:cubicBezTo>
                  <a:cubicBezTo>
                    <a:pt x="2205" y="631"/>
                    <a:pt x="2204" y="631"/>
                    <a:pt x="2203" y="630"/>
                  </a:cubicBezTo>
                  <a:cubicBezTo>
                    <a:pt x="2203" y="629"/>
                    <a:pt x="2202" y="628"/>
                    <a:pt x="2201" y="628"/>
                  </a:cubicBezTo>
                  <a:cubicBezTo>
                    <a:pt x="2200" y="627"/>
                    <a:pt x="2199" y="626"/>
                    <a:pt x="2198" y="625"/>
                  </a:cubicBezTo>
                  <a:cubicBezTo>
                    <a:pt x="2198" y="625"/>
                    <a:pt x="2197" y="624"/>
                    <a:pt x="2197" y="624"/>
                  </a:cubicBezTo>
                  <a:cubicBezTo>
                    <a:pt x="2197" y="624"/>
                    <a:pt x="2198" y="624"/>
                    <a:pt x="2199" y="624"/>
                  </a:cubicBezTo>
                  <a:cubicBezTo>
                    <a:pt x="2200" y="624"/>
                    <a:pt x="2201" y="623"/>
                    <a:pt x="2201" y="623"/>
                  </a:cubicBezTo>
                  <a:cubicBezTo>
                    <a:pt x="2202" y="623"/>
                    <a:pt x="2202" y="623"/>
                    <a:pt x="2202" y="623"/>
                  </a:cubicBezTo>
                  <a:cubicBezTo>
                    <a:pt x="2203" y="623"/>
                    <a:pt x="2203" y="623"/>
                    <a:pt x="2203" y="623"/>
                  </a:cubicBezTo>
                  <a:cubicBezTo>
                    <a:pt x="2204" y="623"/>
                    <a:pt x="2205" y="623"/>
                    <a:pt x="2206" y="623"/>
                  </a:cubicBezTo>
                  <a:cubicBezTo>
                    <a:pt x="2206" y="623"/>
                    <a:pt x="2207" y="623"/>
                    <a:pt x="2207" y="623"/>
                  </a:cubicBezTo>
                  <a:cubicBezTo>
                    <a:pt x="2209" y="622"/>
                    <a:pt x="2210" y="622"/>
                    <a:pt x="2211" y="621"/>
                  </a:cubicBezTo>
                  <a:cubicBezTo>
                    <a:pt x="2212" y="621"/>
                    <a:pt x="2213" y="621"/>
                    <a:pt x="2214" y="620"/>
                  </a:cubicBezTo>
                  <a:cubicBezTo>
                    <a:pt x="2215" y="620"/>
                    <a:pt x="2215" y="619"/>
                    <a:pt x="2216" y="619"/>
                  </a:cubicBezTo>
                  <a:cubicBezTo>
                    <a:pt x="2217" y="618"/>
                    <a:pt x="2218" y="618"/>
                    <a:pt x="2219" y="617"/>
                  </a:cubicBezTo>
                  <a:cubicBezTo>
                    <a:pt x="2220" y="617"/>
                    <a:pt x="2220" y="616"/>
                    <a:pt x="2220" y="616"/>
                  </a:cubicBezTo>
                  <a:cubicBezTo>
                    <a:pt x="2220" y="616"/>
                    <a:pt x="2219" y="617"/>
                    <a:pt x="2215" y="618"/>
                  </a:cubicBezTo>
                  <a:cubicBezTo>
                    <a:pt x="2215" y="618"/>
                    <a:pt x="2214" y="618"/>
                    <a:pt x="2213" y="618"/>
                  </a:cubicBezTo>
                  <a:cubicBezTo>
                    <a:pt x="2212" y="618"/>
                    <a:pt x="2211" y="619"/>
                    <a:pt x="2210" y="619"/>
                  </a:cubicBezTo>
                  <a:cubicBezTo>
                    <a:pt x="2208" y="619"/>
                    <a:pt x="2205" y="619"/>
                    <a:pt x="2203" y="620"/>
                  </a:cubicBezTo>
                  <a:cubicBezTo>
                    <a:pt x="2202" y="620"/>
                    <a:pt x="2202" y="620"/>
                    <a:pt x="2202" y="620"/>
                  </a:cubicBezTo>
                  <a:cubicBezTo>
                    <a:pt x="2201" y="620"/>
                    <a:pt x="2201" y="620"/>
                    <a:pt x="2201" y="620"/>
                  </a:cubicBezTo>
                  <a:cubicBezTo>
                    <a:pt x="2200" y="620"/>
                    <a:pt x="2199" y="620"/>
                    <a:pt x="2199" y="620"/>
                  </a:cubicBezTo>
                  <a:cubicBezTo>
                    <a:pt x="2197" y="620"/>
                    <a:pt x="2196" y="620"/>
                    <a:pt x="2194" y="620"/>
                  </a:cubicBezTo>
                  <a:cubicBezTo>
                    <a:pt x="2194" y="620"/>
                    <a:pt x="2193" y="620"/>
                    <a:pt x="2193" y="620"/>
                  </a:cubicBezTo>
                  <a:cubicBezTo>
                    <a:pt x="2193" y="620"/>
                    <a:pt x="2192" y="620"/>
                    <a:pt x="2192" y="620"/>
                  </a:cubicBezTo>
                  <a:cubicBezTo>
                    <a:pt x="2191" y="620"/>
                    <a:pt x="2190" y="620"/>
                    <a:pt x="2190" y="620"/>
                  </a:cubicBezTo>
                  <a:cubicBezTo>
                    <a:pt x="2189" y="619"/>
                    <a:pt x="2188" y="619"/>
                    <a:pt x="2188" y="619"/>
                  </a:cubicBezTo>
                  <a:cubicBezTo>
                    <a:pt x="2188" y="619"/>
                    <a:pt x="2188" y="619"/>
                    <a:pt x="2188" y="620"/>
                  </a:cubicBezTo>
                  <a:cubicBezTo>
                    <a:pt x="2187" y="619"/>
                    <a:pt x="2186" y="619"/>
                    <a:pt x="2184" y="619"/>
                  </a:cubicBezTo>
                  <a:cubicBezTo>
                    <a:pt x="2181" y="618"/>
                    <a:pt x="2177" y="617"/>
                    <a:pt x="2174" y="616"/>
                  </a:cubicBezTo>
                  <a:cubicBezTo>
                    <a:pt x="2173" y="616"/>
                    <a:pt x="2172" y="615"/>
                    <a:pt x="2171" y="615"/>
                  </a:cubicBezTo>
                  <a:cubicBezTo>
                    <a:pt x="2171" y="615"/>
                    <a:pt x="2170" y="614"/>
                    <a:pt x="2169" y="614"/>
                  </a:cubicBezTo>
                  <a:cubicBezTo>
                    <a:pt x="2168" y="614"/>
                    <a:pt x="2167" y="613"/>
                    <a:pt x="2166" y="613"/>
                  </a:cubicBezTo>
                  <a:cubicBezTo>
                    <a:pt x="2165" y="612"/>
                    <a:pt x="2165" y="612"/>
                    <a:pt x="2165" y="612"/>
                  </a:cubicBezTo>
                  <a:cubicBezTo>
                    <a:pt x="2165" y="612"/>
                    <a:pt x="2164" y="612"/>
                    <a:pt x="2164" y="611"/>
                  </a:cubicBezTo>
                  <a:cubicBezTo>
                    <a:pt x="2162" y="610"/>
                    <a:pt x="2160" y="609"/>
                    <a:pt x="2157" y="607"/>
                  </a:cubicBezTo>
                  <a:cubicBezTo>
                    <a:pt x="2158" y="607"/>
                    <a:pt x="2158" y="607"/>
                    <a:pt x="2158" y="607"/>
                  </a:cubicBezTo>
                  <a:cubicBezTo>
                    <a:pt x="2158" y="607"/>
                    <a:pt x="2159" y="607"/>
                    <a:pt x="2159" y="607"/>
                  </a:cubicBezTo>
                  <a:cubicBezTo>
                    <a:pt x="2159" y="607"/>
                    <a:pt x="2160" y="607"/>
                    <a:pt x="2160" y="607"/>
                  </a:cubicBezTo>
                  <a:cubicBezTo>
                    <a:pt x="2161" y="607"/>
                    <a:pt x="2161" y="607"/>
                    <a:pt x="2162" y="607"/>
                  </a:cubicBezTo>
                  <a:cubicBezTo>
                    <a:pt x="2162" y="607"/>
                    <a:pt x="2162" y="607"/>
                    <a:pt x="2162" y="606"/>
                  </a:cubicBezTo>
                  <a:cubicBezTo>
                    <a:pt x="2163" y="606"/>
                    <a:pt x="2163" y="606"/>
                    <a:pt x="2163" y="606"/>
                  </a:cubicBezTo>
                  <a:cubicBezTo>
                    <a:pt x="2164" y="606"/>
                    <a:pt x="2164" y="606"/>
                    <a:pt x="2165" y="606"/>
                  </a:cubicBezTo>
                  <a:cubicBezTo>
                    <a:pt x="2166" y="605"/>
                    <a:pt x="2167" y="605"/>
                    <a:pt x="2168" y="604"/>
                  </a:cubicBezTo>
                  <a:cubicBezTo>
                    <a:pt x="2169" y="604"/>
                    <a:pt x="2170" y="603"/>
                    <a:pt x="2171" y="602"/>
                  </a:cubicBezTo>
                  <a:cubicBezTo>
                    <a:pt x="2171" y="602"/>
                    <a:pt x="2171" y="602"/>
                    <a:pt x="2172" y="602"/>
                  </a:cubicBezTo>
                  <a:cubicBezTo>
                    <a:pt x="2185" y="608"/>
                    <a:pt x="2189" y="585"/>
                    <a:pt x="2190" y="575"/>
                  </a:cubicBezTo>
                  <a:cubicBezTo>
                    <a:pt x="2183" y="582"/>
                    <a:pt x="2160" y="579"/>
                    <a:pt x="2169" y="599"/>
                  </a:cubicBezTo>
                  <a:cubicBezTo>
                    <a:pt x="2171" y="599"/>
                    <a:pt x="2171" y="599"/>
                    <a:pt x="2171" y="599"/>
                  </a:cubicBezTo>
                  <a:cubicBezTo>
                    <a:pt x="2170" y="599"/>
                    <a:pt x="2170" y="599"/>
                    <a:pt x="2169" y="600"/>
                  </a:cubicBezTo>
                  <a:cubicBezTo>
                    <a:pt x="2169" y="600"/>
                    <a:pt x="2170" y="600"/>
                    <a:pt x="2170" y="601"/>
                  </a:cubicBezTo>
                  <a:cubicBezTo>
                    <a:pt x="2170" y="601"/>
                    <a:pt x="2170" y="601"/>
                    <a:pt x="2170" y="601"/>
                  </a:cubicBezTo>
                  <a:cubicBezTo>
                    <a:pt x="2169" y="601"/>
                    <a:pt x="2168" y="602"/>
                    <a:pt x="2167" y="603"/>
                  </a:cubicBezTo>
                  <a:cubicBezTo>
                    <a:pt x="2166" y="603"/>
                    <a:pt x="2165" y="604"/>
                    <a:pt x="2164" y="604"/>
                  </a:cubicBezTo>
                  <a:cubicBezTo>
                    <a:pt x="2163" y="604"/>
                    <a:pt x="2163" y="604"/>
                    <a:pt x="2162" y="604"/>
                  </a:cubicBezTo>
                  <a:cubicBezTo>
                    <a:pt x="2162" y="605"/>
                    <a:pt x="2162" y="605"/>
                    <a:pt x="2162" y="605"/>
                  </a:cubicBezTo>
                  <a:cubicBezTo>
                    <a:pt x="2161" y="605"/>
                    <a:pt x="2161" y="605"/>
                    <a:pt x="2161" y="605"/>
                  </a:cubicBezTo>
                  <a:cubicBezTo>
                    <a:pt x="2161" y="605"/>
                    <a:pt x="2160" y="605"/>
                    <a:pt x="2160" y="605"/>
                  </a:cubicBezTo>
                  <a:cubicBezTo>
                    <a:pt x="2159" y="605"/>
                    <a:pt x="2159" y="605"/>
                    <a:pt x="2158" y="606"/>
                  </a:cubicBezTo>
                  <a:cubicBezTo>
                    <a:pt x="2158" y="606"/>
                    <a:pt x="2158" y="606"/>
                    <a:pt x="2158" y="606"/>
                  </a:cubicBezTo>
                  <a:cubicBezTo>
                    <a:pt x="2157" y="606"/>
                    <a:pt x="2157" y="606"/>
                    <a:pt x="2157" y="606"/>
                  </a:cubicBezTo>
                  <a:cubicBezTo>
                    <a:pt x="2157" y="606"/>
                    <a:pt x="2156" y="606"/>
                    <a:pt x="2156" y="606"/>
                  </a:cubicBezTo>
                  <a:cubicBezTo>
                    <a:pt x="2156" y="606"/>
                    <a:pt x="2156" y="606"/>
                    <a:pt x="2156" y="606"/>
                  </a:cubicBezTo>
                  <a:cubicBezTo>
                    <a:pt x="2155" y="606"/>
                    <a:pt x="2155" y="605"/>
                    <a:pt x="2154" y="605"/>
                  </a:cubicBezTo>
                  <a:cubicBezTo>
                    <a:pt x="2153" y="604"/>
                    <a:pt x="2153" y="604"/>
                    <a:pt x="2152" y="603"/>
                  </a:cubicBezTo>
                  <a:cubicBezTo>
                    <a:pt x="2151" y="603"/>
                    <a:pt x="2151" y="602"/>
                    <a:pt x="2150" y="601"/>
                  </a:cubicBezTo>
                  <a:cubicBezTo>
                    <a:pt x="2149" y="601"/>
                    <a:pt x="2148" y="600"/>
                    <a:pt x="2148" y="599"/>
                  </a:cubicBezTo>
                  <a:cubicBezTo>
                    <a:pt x="2147" y="599"/>
                    <a:pt x="2146" y="598"/>
                    <a:pt x="2146" y="597"/>
                  </a:cubicBezTo>
                  <a:cubicBezTo>
                    <a:pt x="2144" y="596"/>
                    <a:pt x="2143" y="594"/>
                    <a:pt x="2142" y="593"/>
                  </a:cubicBezTo>
                  <a:cubicBezTo>
                    <a:pt x="2141" y="593"/>
                    <a:pt x="2141" y="593"/>
                    <a:pt x="2140" y="592"/>
                  </a:cubicBezTo>
                  <a:cubicBezTo>
                    <a:pt x="2140" y="592"/>
                    <a:pt x="2140" y="592"/>
                    <a:pt x="2140" y="592"/>
                  </a:cubicBezTo>
                  <a:cubicBezTo>
                    <a:pt x="2139" y="592"/>
                    <a:pt x="2139" y="592"/>
                    <a:pt x="2139" y="592"/>
                  </a:cubicBezTo>
                  <a:cubicBezTo>
                    <a:pt x="2139" y="591"/>
                    <a:pt x="2138" y="591"/>
                    <a:pt x="2138" y="591"/>
                  </a:cubicBezTo>
                  <a:cubicBezTo>
                    <a:pt x="2138" y="591"/>
                    <a:pt x="2137" y="590"/>
                    <a:pt x="2137" y="590"/>
                  </a:cubicBezTo>
                  <a:cubicBezTo>
                    <a:pt x="2133" y="589"/>
                    <a:pt x="2130" y="588"/>
                    <a:pt x="2127" y="589"/>
                  </a:cubicBezTo>
                  <a:cubicBezTo>
                    <a:pt x="2126" y="589"/>
                    <a:pt x="2126" y="589"/>
                    <a:pt x="2125" y="589"/>
                  </a:cubicBezTo>
                  <a:cubicBezTo>
                    <a:pt x="2124" y="589"/>
                    <a:pt x="2124" y="589"/>
                    <a:pt x="2123" y="589"/>
                  </a:cubicBezTo>
                  <a:cubicBezTo>
                    <a:pt x="2122" y="589"/>
                    <a:pt x="2122" y="590"/>
                    <a:pt x="2121" y="590"/>
                  </a:cubicBezTo>
                  <a:cubicBezTo>
                    <a:pt x="2121" y="590"/>
                    <a:pt x="2120" y="590"/>
                    <a:pt x="2120" y="591"/>
                  </a:cubicBezTo>
                  <a:cubicBezTo>
                    <a:pt x="2118" y="591"/>
                    <a:pt x="2117" y="592"/>
                    <a:pt x="2116" y="592"/>
                  </a:cubicBezTo>
                  <a:cubicBezTo>
                    <a:pt x="2118" y="590"/>
                    <a:pt x="2121" y="588"/>
                    <a:pt x="2123" y="587"/>
                  </a:cubicBezTo>
                  <a:cubicBezTo>
                    <a:pt x="2126" y="584"/>
                    <a:pt x="2129" y="581"/>
                    <a:pt x="2132" y="577"/>
                  </a:cubicBezTo>
                  <a:cubicBezTo>
                    <a:pt x="2133" y="576"/>
                    <a:pt x="2134" y="574"/>
                    <a:pt x="2136" y="572"/>
                  </a:cubicBezTo>
                  <a:cubicBezTo>
                    <a:pt x="2136" y="571"/>
                    <a:pt x="2137" y="570"/>
                    <a:pt x="2137" y="569"/>
                  </a:cubicBezTo>
                  <a:cubicBezTo>
                    <a:pt x="2138" y="568"/>
                    <a:pt x="2138" y="567"/>
                    <a:pt x="2139" y="566"/>
                  </a:cubicBezTo>
                  <a:cubicBezTo>
                    <a:pt x="2140" y="562"/>
                    <a:pt x="2142" y="558"/>
                    <a:pt x="2143" y="554"/>
                  </a:cubicBezTo>
                  <a:cubicBezTo>
                    <a:pt x="2146" y="546"/>
                    <a:pt x="2150" y="538"/>
                    <a:pt x="2154" y="532"/>
                  </a:cubicBezTo>
                  <a:cubicBezTo>
                    <a:pt x="2156" y="528"/>
                    <a:pt x="2158" y="525"/>
                    <a:pt x="2160" y="522"/>
                  </a:cubicBezTo>
                  <a:cubicBezTo>
                    <a:pt x="2162" y="519"/>
                    <a:pt x="2165" y="516"/>
                    <a:pt x="2167" y="513"/>
                  </a:cubicBezTo>
                  <a:cubicBezTo>
                    <a:pt x="2168" y="511"/>
                    <a:pt x="2169" y="510"/>
                    <a:pt x="2170" y="508"/>
                  </a:cubicBezTo>
                  <a:cubicBezTo>
                    <a:pt x="2171" y="508"/>
                    <a:pt x="2171" y="508"/>
                    <a:pt x="2172" y="508"/>
                  </a:cubicBezTo>
                  <a:cubicBezTo>
                    <a:pt x="2173" y="508"/>
                    <a:pt x="2175" y="507"/>
                    <a:pt x="2177" y="508"/>
                  </a:cubicBezTo>
                  <a:cubicBezTo>
                    <a:pt x="2177" y="508"/>
                    <a:pt x="2178" y="508"/>
                    <a:pt x="2178" y="508"/>
                  </a:cubicBezTo>
                  <a:cubicBezTo>
                    <a:pt x="2179" y="508"/>
                    <a:pt x="2179" y="508"/>
                    <a:pt x="2180" y="508"/>
                  </a:cubicBezTo>
                  <a:cubicBezTo>
                    <a:pt x="2181" y="508"/>
                    <a:pt x="2182" y="508"/>
                    <a:pt x="2183" y="508"/>
                  </a:cubicBezTo>
                  <a:cubicBezTo>
                    <a:pt x="2184" y="508"/>
                    <a:pt x="2186" y="509"/>
                    <a:pt x="2187" y="509"/>
                  </a:cubicBezTo>
                  <a:cubicBezTo>
                    <a:pt x="2187" y="509"/>
                    <a:pt x="2187" y="509"/>
                    <a:pt x="2188" y="509"/>
                  </a:cubicBezTo>
                  <a:cubicBezTo>
                    <a:pt x="2188" y="509"/>
                    <a:pt x="2188" y="510"/>
                    <a:pt x="2188" y="510"/>
                  </a:cubicBezTo>
                  <a:cubicBezTo>
                    <a:pt x="2189" y="510"/>
                    <a:pt x="2189" y="510"/>
                    <a:pt x="2189" y="510"/>
                  </a:cubicBezTo>
                  <a:cubicBezTo>
                    <a:pt x="2190" y="510"/>
                    <a:pt x="2190" y="511"/>
                    <a:pt x="2190" y="511"/>
                  </a:cubicBezTo>
                  <a:cubicBezTo>
                    <a:pt x="2192" y="512"/>
                    <a:pt x="2195" y="515"/>
                    <a:pt x="2197" y="517"/>
                  </a:cubicBezTo>
                  <a:cubicBezTo>
                    <a:pt x="2199" y="518"/>
                    <a:pt x="2200" y="519"/>
                    <a:pt x="2202" y="520"/>
                  </a:cubicBezTo>
                  <a:cubicBezTo>
                    <a:pt x="2203" y="520"/>
                    <a:pt x="2204" y="521"/>
                    <a:pt x="2204" y="521"/>
                  </a:cubicBezTo>
                  <a:cubicBezTo>
                    <a:pt x="2205" y="521"/>
                    <a:pt x="2205" y="521"/>
                    <a:pt x="2205" y="521"/>
                  </a:cubicBezTo>
                  <a:cubicBezTo>
                    <a:pt x="2205" y="521"/>
                    <a:pt x="2205" y="521"/>
                    <a:pt x="2206" y="521"/>
                  </a:cubicBezTo>
                  <a:cubicBezTo>
                    <a:pt x="2206" y="522"/>
                    <a:pt x="2206" y="522"/>
                    <a:pt x="2206" y="522"/>
                  </a:cubicBezTo>
                  <a:cubicBezTo>
                    <a:pt x="2207" y="522"/>
                    <a:pt x="2207" y="522"/>
                    <a:pt x="2207" y="522"/>
                  </a:cubicBezTo>
                  <a:cubicBezTo>
                    <a:pt x="2211" y="522"/>
                    <a:pt x="2214" y="522"/>
                    <a:pt x="2217" y="521"/>
                  </a:cubicBezTo>
                  <a:cubicBezTo>
                    <a:pt x="2218" y="521"/>
                    <a:pt x="2219" y="520"/>
                    <a:pt x="2219" y="520"/>
                  </a:cubicBezTo>
                  <a:cubicBezTo>
                    <a:pt x="2219" y="520"/>
                    <a:pt x="2220" y="521"/>
                    <a:pt x="2220" y="521"/>
                  </a:cubicBezTo>
                  <a:cubicBezTo>
                    <a:pt x="2220" y="521"/>
                    <a:pt x="2220" y="521"/>
                    <a:pt x="2221" y="521"/>
                  </a:cubicBezTo>
                  <a:cubicBezTo>
                    <a:pt x="2221" y="521"/>
                    <a:pt x="2221" y="521"/>
                    <a:pt x="2221" y="521"/>
                  </a:cubicBezTo>
                  <a:cubicBezTo>
                    <a:pt x="2222" y="521"/>
                    <a:pt x="2223" y="522"/>
                    <a:pt x="2224" y="522"/>
                  </a:cubicBezTo>
                  <a:cubicBezTo>
                    <a:pt x="2224" y="522"/>
                    <a:pt x="2225" y="523"/>
                    <a:pt x="2226" y="523"/>
                  </a:cubicBezTo>
                  <a:cubicBezTo>
                    <a:pt x="2227" y="524"/>
                    <a:pt x="2228" y="524"/>
                    <a:pt x="2229" y="525"/>
                  </a:cubicBezTo>
                  <a:cubicBezTo>
                    <a:pt x="2230" y="525"/>
                    <a:pt x="2231" y="526"/>
                    <a:pt x="2232" y="526"/>
                  </a:cubicBezTo>
                  <a:cubicBezTo>
                    <a:pt x="2233" y="527"/>
                    <a:pt x="2234" y="527"/>
                    <a:pt x="2235" y="528"/>
                  </a:cubicBezTo>
                  <a:cubicBezTo>
                    <a:pt x="2242" y="541"/>
                    <a:pt x="2252" y="551"/>
                    <a:pt x="2266" y="550"/>
                  </a:cubicBezTo>
                  <a:cubicBezTo>
                    <a:pt x="2257" y="536"/>
                    <a:pt x="2249" y="525"/>
                    <a:pt x="2234" y="523"/>
                  </a:cubicBezTo>
                  <a:cubicBezTo>
                    <a:pt x="2234" y="524"/>
                    <a:pt x="2234" y="524"/>
                    <a:pt x="2234" y="524"/>
                  </a:cubicBezTo>
                  <a:cubicBezTo>
                    <a:pt x="2233" y="524"/>
                    <a:pt x="2233" y="524"/>
                    <a:pt x="2233" y="524"/>
                  </a:cubicBezTo>
                  <a:cubicBezTo>
                    <a:pt x="2232" y="523"/>
                    <a:pt x="2231" y="522"/>
                    <a:pt x="2230" y="522"/>
                  </a:cubicBezTo>
                  <a:cubicBezTo>
                    <a:pt x="2229" y="521"/>
                    <a:pt x="2228" y="521"/>
                    <a:pt x="2227" y="521"/>
                  </a:cubicBezTo>
                  <a:cubicBezTo>
                    <a:pt x="2226" y="520"/>
                    <a:pt x="2225" y="520"/>
                    <a:pt x="2224" y="519"/>
                  </a:cubicBezTo>
                  <a:cubicBezTo>
                    <a:pt x="2224" y="519"/>
                    <a:pt x="2224" y="519"/>
                    <a:pt x="2223" y="519"/>
                  </a:cubicBezTo>
                  <a:cubicBezTo>
                    <a:pt x="2224" y="519"/>
                    <a:pt x="2225" y="519"/>
                    <a:pt x="2226" y="518"/>
                  </a:cubicBezTo>
                  <a:cubicBezTo>
                    <a:pt x="2229" y="518"/>
                    <a:pt x="2232" y="517"/>
                    <a:pt x="2235" y="517"/>
                  </a:cubicBezTo>
                  <a:cubicBezTo>
                    <a:pt x="2241" y="516"/>
                    <a:pt x="2247" y="515"/>
                    <a:pt x="2252" y="515"/>
                  </a:cubicBezTo>
                  <a:cubicBezTo>
                    <a:pt x="2252" y="515"/>
                    <a:pt x="2253" y="515"/>
                    <a:pt x="2253" y="515"/>
                  </a:cubicBezTo>
                  <a:cubicBezTo>
                    <a:pt x="2254" y="515"/>
                    <a:pt x="2255" y="515"/>
                    <a:pt x="2255" y="514"/>
                  </a:cubicBezTo>
                  <a:cubicBezTo>
                    <a:pt x="2256" y="514"/>
                    <a:pt x="2257" y="514"/>
                    <a:pt x="2258" y="514"/>
                  </a:cubicBezTo>
                  <a:cubicBezTo>
                    <a:pt x="2260" y="513"/>
                    <a:pt x="2262" y="513"/>
                    <a:pt x="2263" y="513"/>
                  </a:cubicBezTo>
                  <a:cubicBezTo>
                    <a:pt x="2264" y="512"/>
                    <a:pt x="2264" y="512"/>
                    <a:pt x="2265" y="512"/>
                  </a:cubicBezTo>
                  <a:cubicBezTo>
                    <a:pt x="2265" y="512"/>
                    <a:pt x="2265" y="512"/>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5" y="513"/>
                    <a:pt x="2265" y="513"/>
                  </a:cubicBezTo>
                  <a:cubicBezTo>
                    <a:pt x="2265" y="513"/>
                    <a:pt x="2264" y="513"/>
                    <a:pt x="2265" y="513"/>
                  </a:cubicBezTo>
                  <a:cubicBezTo>
                    <a:pt x="2265" y="513"/>
                    <a:pt x="2265" y="513"/>
                    <a:pt x="2266" y="513"/>
                  </a:cubicBezTo>
                  <a:cubicBezTo>
                    <a:pt x="2266" y="513"/>
                    <a:pt x="2266" y="513"/>
                    <a:pt x="2266" y="513"/>
                  </a:cubicBezTo>
                  <a:cubicBezTo>
                    <a:pt x="2266" y="513"/>
                    <a:pt x="2266" y="513"/>
                    <a:pt x="2266" y="513"/>
                  </a:cubicBezTo>
                  <a:cubicBezTo>
                    <a:pt x="2266" y="512"/>
                    <a:pt x="2266" y="512"/>
                    <a:pt x="2266" y="512"/>
                  </a:cubicBezTo>
                  <a:cubicBezTo>
                    <a:pt x="2266" y="512"/>
                    <a:pt x="2266" y="512"/>
                    <a:pt x="2266" y="512"/>
                  </a:cubicBezTo>
                  <a:cubicBezTo>
                    <a:pt x="2266" y="512"/>
                    <a:pt x="2266" y="512"/>
                    <a:pt x="2266" y="512"/>
                  </a:cubicBezTo>
                  <a:cubicBezTo>
                    <a:pt x="2265" y="512"/>
                    <a:pt x="2265" y="512"/>
                    <a:pt x="2265" y="512"/>
                  </a:cubicBezTo>
                  <a:cubicBezTo>
                    <a:pt x="2264" y="511"/>
                    <a:pt x="2263" y="511"/>
                    <a:pt x="2263" y="511"/>
                  </a:cubicBezTo>
                  <a:cubicBezTo>
                    <a:pt x="2261" y="511"/>
                    <a:pt x="2260" y="511"/>
                    <a:pt x="2258" y="511"/>
                  </a:cubicBezTo>
                  <a:cubicBezTo>
                    <a:pt x="2257" y="511"/>
                    <a:pt x="2255" y="511"/>
                    <a:pt x="2254" y="511"/>
                  </a:cubicBezTo>
                  <a:cubicBezTo>
                    <a:pt x="2254" y="511"/>
                    <a:pt x="2253" y="511"/>
                    <a:pt x="2253" y="511"/>
                  </a:cubicBezTo>
                  <a:cubicBezTo>
                    <a:pt x="2252" y="511"/>
                    <a:pt x="2251" y="511"/>
                    <a:pt x="2251" y="511"/>
                  </a:cubicBezTo>
                  <a:cubicBezTo>
                    <a:pt x="2249" y="511"/>
                    <a:pt x="2247" y="511"/>
                    <a:pt x="2246" y="512"/>
                  </a:cubicBezTo>
                  <a:cubicBezTo>
                    <a:pt x="2246" y="512"/>
                    <a:pt x="2246" y="511"/>
                    <a:pt x="2246" y="511"/>
                  </a:cubicBezTo>
                  <a:cubicBezTo>
                    <a:pt x="2246" y="511"/>
                    <a:pt x="2247" y="511"/>
                    <a:pt x="2247" y="510"/>
                  </a:cubicBezTo>
                  <a:cubicBezTo>
                    <a:pt x="2248" y="510"/>
                    <a:pt x="2248" y="510"/>
                    <a:pt x="2249" y="509"/>
                  </a:cubicBezTo>
                  <a:cubicBezTo>
                    <a:pt x="2249" y="509"/>
                    <a:pt x="2250" y="509"/>
                    <a:pt x="2250" y="508"/>
                  </a:cubicBezTo>
                  <a:cubicBezTo>
                    <a:pt x="2251" y="507"/>
                    <a:pt x="2252" y="507"/>
                    <a:pt x="2253" y="506"/>
                  </a:cubicBezTo>
                  <a:cubicBezTo>
                    <a:pt x="2254" y="505"/>
                    <a:pt x="2255" y="504"/>
                    <a:pt x="2256" y="503"/>
                  </a:cubicBezTo>
                  <a:cubicBezTo>
                    <a:pt x="2256" y="503"/>
                    <a:pt x="2256" y="502"/>
                    <a:pt x="2256" y="502"/>
                  </a:cubicBezTo>
                  <a:cubicBezTo>
                    <a:pt x="2273" y="511"/>
                    <a:pt x="2272" y="474"/>
                    <a:pt x="2276" y="467"/>
                  </a:cubicBezTo>
                  <a:cubicBezTo>
                    <a:pt x="2263" y="470"/>
                    <a:pt x="2240" y="482"/>
                    <a:pt x="2254" y="500"/>
                  </a:cubicBezTo>
                  <a:cubicBezTo>
                    <a:pt x="2255" y="499"/>
                    <a:pt x="2256" y="499"/>
                    <a:pt x="2256" y="498"/>
                  </a:cubicBezTo>
                  <a:cubicBezTo>
                    <a:pt x="2256" y="498"/>
                    <a:pt x="2256" y="498"/>
                    <a:pt x="2256" y="498"/>
                  </a:cubicBezTo>
                  <a:cubicBezTo>
                    <a:pt x="2255" y="499"/>
                    <a:pt x="2255" y="500"/>
                    <a:pt x="2254" y="501"/>
                  </a:cubicBezTo>
                  <a:cubicBezTo>
                    <a:pt x="2253" y="502"/>
                    <a:pt x="2252" y="503"/>
                    <a:pt x="2251" y="504"/>
                  </a:cubicBezTo>
                  <a:cubicBezTo>
                    <a:pt x="2250" y="505"/>
                    <a:pt x="2249" y="506"/>
                    <a:pt x="2249" y="506"/>
                  </a:cubicBezTo>
                  <a:cubicBezTo>
                    <a:pt x="2248" y="507"/>
                    <a:pt x="2248" y="507"/>
                    <a:pt x="2247" y="507"/>
                  </a:cubicBezTo>
                  <a:cubicBezTo>
                    <a:pt x="2247" y="508"/>
                    <a:pt x="2246" y="508"/>
                    <a:pt x="2246" y="508"/>
                  </a:cubicBezTo>
                  <a:cubicBezTo>
                    <a:pt x="2246" y="509"/>
                    <a:pt x="2245" y="509"/>
                    <a:pt x="2245" y="509"/>
                  </a:cubicBezTo>
                  <a:cubicBezTo>
                    <a:pt x="2244" y="510"/>
                    <a:pt x="2244" y="510"/>
                    <a:pt x="2243" y="510"/>
                  </a:cubicBezTo>
                  <a:cubicBezTo>
                    <a:pt x="2243" y="510"/>
                    <a:pt x="2243" y="510"/>
                    <a:pt x="2243" y="510"/>
                  </a:cubicBezTo>
                  <a:cubicBezTo>
                    <a:pt x="2243" y="510"/>
                    <a:pt x="2242" y="511"/>
                    <a:pt x="2242" y="511"/>
                  </a:cubicBezTo>
                  <a:cubicBezTo>
                    <a:pt x="2242" y="511"/>
                    <a:pt x="2242" y="511"/>
                    <a:pt x="2241" y="512"/>
                  </a:cubicBezTo>
                  <a:cubicBezTo>
                    <a:pt x="2241" y="512"/>
                    <a:pt x="2241" y="512"/>
                    <a:pt x="2241" y="512"/>
                  </a:cubicBezTo>
                  <a:cubicBezTo>
                    <a:pt x="2239" y="512"/>
                    <a:pt x="2237" y="513"/>
                    <a:pt x="2234" y="513"/>
                  </a:cubicBezTo>
                  <a:cubicBezTo>
                    <a:pt x="2231" y="514"/>
                    <a:pt x="2228" y="514"/>
                    <a:pt x="2225" y="515"/>
                  </a:cubicBezTo>
                  <a:cubicBezTo>
                    <a:pt x="2222" y="516"/>
                    <a:pt x="2219" y="517"/>
                    <a:pt x="2216" y="517"/>
                  </a:cubicBezTo>
                  <a:cubicBezTo>
                    <a:pt x="2213" y="518"/>
                    <a:pt x="2210" y="519"/>
                    <a:pt x="2207" y="518"/>
                  </a:cubicBezTo>
                  <a:cubicBezTo>
                    <a:pt x="2207" y="518"/>
                    <a:pt x="2207" y="518"/>
                    <a:pt x="2207" y="518"/>
                  </a:cubicBezTo>
                  <a:cubicBezTo>
                    <a:pt x="2206" y="518"/>
                    <a:pt x="2206" y="518"/>
                    <a:pt x="2206" y="518"/>
                  </a:cubicBezTo>
                  <a:cubicBezTo>
                    <a:pt x="2206" y="518"/>
                    <a:pt x="2206" y="518"/>
                    <a:pt x="2206" y="518"/>
                  </a:cubicBezTo>
                  <a:cubicBezTo>
                    <a:pt x="2205" y="518"/>
                    <a:pt x="2205" y="518"/>
                    <a:pt x="2205" y="518"/>
                  </a:cubicBezTo>
                  <a:cubicBezTo>
                    <a:pt x="2204" y="517"/>
                    <a:pt x="2204" y="517"/>
                    <a:pt x="2203" y="517"/>
                  </a:cubicBezTo>
                  <a:cubicBezTo>
                    <a:pt x="2202" y="516"/>
                    <a:pt x="2200" y="515"/>
                    <a:pt x="2199" y="514"/>
                  </a:cubicBezTo>
                  <a:cubicBezTo>
                    <a:pt x="2197" y="512"/>
                    <a:pt x="2194" y="510"/>
                    <a:pt x="2192" y="508"/>
                  </a:cubicBezTo>
                  <a:cubicBezTo>
                    <a:pt x="2191" y="508"/>
                    <a:pt x="2191" y="507"/>
                    <a:pt x="2191" y="507"/>
                  </a:cubicBezTo>
                  <a:cubicBezTo>
                    <a:pt x="2190" y="507"/>
                    <a:pt x="2190" y="507"/>
                    <a:pt x="2190" y="507"/>
                  </a:cubicBezTo>
                  <a:cubicBezTo>
                    <a:pt x="2189" y="506"/>
                    <a:pt x="2189" y="506"/>
                    <a:pt x="2189" y="506"/>
                  </a:cubicBezTo>
                  <a:cubicBezTo>
                    <a:pt x="2188" y="506"/>
                    <a:pt x="2188" y="506"/>
                    <a:pt x="2187" y="506"/>
                  </a:cubicBezTo>
                  <a:cubicBezTo>
                    <a:pt x="2186" y="505"/>
                    <a:pt x="2185" y="505"/>
                    <a:pt x="2183" y="505"/>
                  </a:cubicBezTo>
                  <a:cubicBezTo>
                    <a:pt x="2183" y="504"/>
                    <a:pt x="2182" y="504"/>
                    <a:pt x="2181" y="504"/>
                  </a:cubicBezTo>
                  <a:cubicBezTo>
                    <a:pt x="2181" y="504"/>
                    <a:pt x="2180" y="504"/>
                    <a:pt x="2180" y="504"/>
                  </a:cubicBezTo>
                  <a:cubicBezTo>
                    <a:pt x="2179" y="504"/>
                    <a:pt x="2178" y="504"/>
                    <a:pt x="2178" y="504"/>
                  </a:cubicBezTo>
                  <a:cubicBezTo>
                    <a:pt x="2177" y="505"/>
                    <a:pt x="2177" y="505"/>
                    <a:pt x="2176" y="505"/>
                  </a:cubicBezTo>
                  <a:cubicBezTo>
                    <a:pt x="2174" y="505"/>
                    <a:pt x="2173" y="506"/>
                    <a:pt x="2171" y="506"/>
                  </a:cubicBezTo>
                  <a:cubicBezTo>
                    <a:pt x="2171" y="506"/>
                    <a:pt x="2171" y="506"/>
                    <a:pt x="2171" y="506"/>
                  </a:cubicBezTo>
                  <a:cubicBezTo>
                    <a:pt x="2171" y="506"/>
                    <a:pt x="2172" y="505"/>
                    <a:pt x="2172" y="504"/>
                  </a:cubicBezTo>
                  <a:cubicBezTo>
                    <a:pt x="2173" y="503"/>
                    <a:pt x="2173" y="502"/>
                    <a:pt x="2173" y="501"/>
                  </a:cubicBezTo>
                  <a:cubicBezTo>
                    <a:pt x="2174" y="501"/>
                    <a:pt x="2174" y="501"/>
                    <a:pt x="2174" y="501"/>
                  </a:cubicBezTo>
                  <a:cubicBezTo>
                    <a:pt x="2174" y="500"/>
                    <a:pt x="2174" y="500"/>
                    <a:pt x="2174" y="500"/>
                  </a:cubicBezTo>
                  <a:cubicBezTo>
                    <a:pt x="2174" y="500"/>
                    <a:pt x="2174" y="500"/>
                    <a:pt x="2174" y="500"/>
                  </a:cubicBezTo>
                  <a:cubicBezTo>
                    <a:pt x="2174" y="500"/>
                    <a:pt x="2174" y="500"/>
                    <a:pt x="2174" y="500"/>
                  </a:cubicBezTo>
                  <a:cubicBezTo>
                    <a:pt x="2174" y="500"/>
                    <a:pt x="2174" y="500"/>
                    <a:pt x="2174" y="500"/>
                  </a:cubicBezTo>
                  <a:cubicBezTo>
                    <a:pt x="2174" y="499"/>
                    <a:pt x="2174" y="499"/>
                    <a:pt x="2174" y="499"/>
                  </a:cubicBezTo>
                  <a:cubicBezTo>
                    <a:pt x="2174" y="498"/>
                    <a:pt x="2175" y="498"/>
                    <a:pt x="2175" y="497"/>
                  </a:cubicBezTo>
                  <a:cubicBezTo>
                    <a:pt x="2175" y="497"/>
                    <a:pt x="2175" y="496"/>
                    <a:pt x="2175" y="496"/>
                  </a:cubicBezTo>
                  <a:cubicBezTo>
                    <a:pt x="2175" y="495"/>
                    <a:pt x="2175" y="494"/>
                    <a:pt x="2175" y="493"/>
                  </a:cubicBezTo>
                  <a:cubicBezTo>
                    <a:pt x="2176" y="492"/>
                    <a:pt x="2176" y="490"/>
                    <a:pt x="2176" y="488"/>
                  </a:cubicBezTo>
                  <a:cubicBezTo>
                    <a:pt x="2176" y="487"/>
                    <a:pt x="2176" y="485"/>
                    <a:pt x="2176" y="483"/>
                  </a:cubicBezTo>
                  <a:cubicBezTo>
                    <a:pt x="2176" y="480"/>
                    <a:pt x="2176" y="477"/>
                    <a:pt x="2176" y="475"/>
                  </a:cubicBezTo>
                  <a:cubicBezTo>
                    <a:pt x="2176" y="469"/>
                    <a:pt x="2177" y="464"/>
                    <a:pt x="2177" y="460"/>
                  </a:cubicBezTo>
                  <a:cubicBezTo>
                    <a:pt x="2177" y="459"/>
                    <a:pt x="2178" y="457"/>
                    <a:pt x="2178" y="455"/>
                  </a:cubicBezTo>
                  <a:cubicBezTo>
                    <a:pt x="2178" y="454"/>
                    <a:pt x="2179" y="453"/>
                    <a:pt x="2179" y="452"/>
                  </a:cubicBezTo>
                  <a:cubicBezTo>
                    <a:pt x="2180" y="450"/>
                    <a:pt x="2180" y="449"/>
                    <a:pt x="2180" y="449"/>
                  </a:cubicBezTo>
                  <a:cubicBezTo>
                    <a:pt x="2180" y="449"/>
                    <a:pt x="2179" y="450"/>
                    <a:pt x="2178" y="451"/>
                  </a:cubicBezTo>
                  <a:cubicBezTo>
                    <a:pt x="2178" y="452"/>
                    <a:pt x="2177" y="454"/>
                    <a:pt x="2177" y="455"/>
                  </a:cubicBezTo>
                  <a:cubicBezTo>
                    <a:pt x="2176" y="456"/>
                    <a:pt x="2176" y="458"/>
                    <a:pt x="2175" y="460"/>
                  </a:cubicBezTo>
                  <a:cubicBezTo>
                    <a:pt x="2175" y="461"/>
                    <a:pt x="2175" y="463"/>
                    <a:pt x="2174" y="465"/>
                  </a:cubicBezTo>
                  <a:cubicBezTo>
                    <a:pt x="2174" y="464"/>
                    <a:pt x="2174" y="463"/>
                    <a:pt x="2173" y="462"/>
                  </a:cubicBezTo>
                  <a:cubicBezTo>
                    <a:pt x="2173" y="460"/>
                    <a:pt x="2173" y="459"/>
                    <a:pt x="2172" y="457"/>
                  </a:cubicBezTo>
                  <a:cubicBezTo>
                    <a:pt x="2171" y="455"/>
                    <a:pt x="2171" y="453"/>
                    <a:pt x="2170" y="452"/>
                  </a:cubicBezTo>
                  <a:cubicBezTo>
                    <a:pt x="2170" y="451"/>
                    <a:pt x="2169" y="449"/>
                    <a:pt x="2168" y="448"/>
                  </a:cubicBezTo>
                  <a:cubicBezTo>
                    <a:pt x="2173" y="428"/>
                    <a:pt x="2158" y="427"/>
                    <a:pt x="2153" y="409"/>
                  </a:cubicBezTo>
                  <a:cubicBezTo>
                    <a:pt x="2145" y="427"/>
                    <a:pt x="2142" y="444"/>
                    <a:pt x="2166" y="448"/>
                  </a:cubicBezTo>
                  <a:cubicBezTo>
                    <a:pt x="2166" y="448"/>
                    <a:pt x="2166" y="448"/>
                    <a:pt x="2166" y="448"/>
                  </a:cubicBezTo>
                  <a:cubicBezTo>
                    <a:pt x="2166" y="450"/>
                    <a:pt x="2167" y="451"/>
                    <a:pt x="2168" y="453"/>
                  </a:cubicBezTo>
                  <a:cubicBezTo>
                    <a:pt x="2168" y="454"/>
                    <a:pt x="2169" y="456"/>
                    <a:pt x="2169" y="457"/>
                  </a:cubicBezTo>
                  <a:cubicBezTo>
                    <a:pt x="2170" y="459"/>
                    <a:pt x="2171" y="461"/>
                    <a:pt x="2171" y="462"/>
                  </a:cubicBezTo>
                  <a:cubicBezTo>
                    <a:pt x="2171" y="464"/>
                    <a:pt x="2172" y="466"/>
                    <a:pt x="2172" y="467"/>
                  </a:cubicBezTo>
                  <a:cubicBezTo>
                    <a:pt x="2172" y="468"/>
                    <a:pt x="2172" y="469"/>
                    <a:pt x="2172" y="470"/>
                  </a:cubicBezTo>
                  <a:cubicBezTo>
                    <a:pt x="2172" y="470"/>
                    <a:pt x="2173" y="471"/>
                    <a:pt x="2173" y="472"/>
                  </a:cubicBezTo>
                  <a:cubicBezTo>
                    <a:pt x="2173" y="472"/>
                    <a:pt x="2173" y="473"/>
                    <a:pt x="2173" y="473"/>
                  </a:cubicBezTo>
                  <a:cubicBezTo>
                    <a:pt x="2173" y="473"/>
                    <a:pt x="2173" y="474"/>
                    <a:pt x="2173" y="474"/>
                  </a:cubicBezTo>
                  <a:cubicBezTo>
                    <a:pt x="2172" y="477"/>
                    <a:pt x="2172" y="479"/>
                    <a:pt x="2172" y="482"/>
                  </a:cubicBezTo>
                  <a:cubicBezTo>
                    <a:pt x="2171" y="484"/>
                    <a:pt x="2171" y="486"/>
                    <a:pt x="2171" y="487"/>
                  </a:cubicBezTo>
                  <a:cubicBezTo>
                    <a:pt x="2171" y="489"/>
                    <a:pt x="2171" y="490"/>
                    <a:pt x="2171" y="492"/>
                  </a:cubicBezTo>
                  <a:cubicBezTo>
                    <a:pt x="2171" y="493"/>
                    <a:pt x="2171" y="494"/>
                    <a:pt x="2170" y="494"/>
                  </a:cubicBezTo>
                  <a:cubicBezTo>
                    <a:pt x="2170" y="495"/>
                    <a:pt x="2170" y="495"/>
                    <a:pt x="2170" y="495"/>
                  </a:cubicBezTo>
                  <a:cubicBezTo>
                    <a:pt x="2170" y="496"/>
                    <a:pt x="2170" y="496"/>
                    <a:pt x="2170" y="497"/>
                  </a:cubicBezTo>
                  <a:cubicBezTo>
                    <a:pt x="2170" y="497"/>
                    <a:pt x="2170" y="497"/>
                    <a:pt x="2169" y="498"/>
                  </a:cubicBezTo>
                  <a:cubicBezTo>
                    <a:pt x="2169" y="498"/>
                    <a:pt x="2169" y="498"/>
                    <a:pt x="2169" y="498"/>
                  </a:cubicBezTo>
                  <a:cubicBezTo>
                    <a:pt x="2169" y="498"/>
                    <a:pt x="2169" y="498"/>
                    <a:pt x="2169" y="498"/>
                  </a:cubicBezTo>
                  <a:cubicBezTo>
                    <a:pt x="2169" y="498"/>
                    <a:pt x="2169" y="498"/>
                    <a:pt x="2169" y="498"/>
                  </a:cubicBezTo>
                  <a:cubicBezTo>
                    <a:pt x="2169" y="498"/>
                    <a:pt x="2169" y="498"/>
                    <a:pt x="2169" y="498"/>
                  </a:cubicBezTo>
                  <a:cubicBezTo>
                    <a:pt x="2169" y="499"/>
                    <a:pt x="2169" y="499"/>
                    <a:pt x="2169" y="499"/>
                  </a:cubicBezTo>
                  <a:cubicBezTo>
                    <a:pt x="2169" y="500"/>
                    <a:pt x="2168" y="500"/>
                    <a:pt x="2168" y="501"/>
                  </a:cubicBezTo>
                  <a:cubicBezTo>
                    <a:pt x="2167" y="504"/>
                    <a:pt x="2165" y="507"/>
                    <a:pt x="2163" y="510"/>
                  </a:cubicBezTo>
                  <a:cubicBezTo>
                    <a:pt x="2161" y="513"/>
                    <a:pt x="2159" y="516"/>
                    <a:pt x="2156" y="519"/>
                  </a:cubicBezTo>
                  <a:cubicBezTo>
                    <a:pt x="2154" y="522"/>
                    <a:pt x="2152" y="525"/>
                    <a:pt x="2150" y="529"/>
                  </a:cubicBezTo>
                  <a:cubicBezTo>
                    <a:pt x="2147" y="532"/>
                    <a:pt x="2145" y="536"/>
                    <a:pt x="2143" y="541"/>
                  </a:cubicBezTo>
                  <a:cubicBezTo>
                    <a:pt x="2143" y="540"/>
                    <a:pt x="2143" y="540"/>
                    <a:pt x="2143" y="540"/>
                  </a:cubicBezTo>
                  <a:cubicBezTo>
                    <a:pt x="2143" y="540"/>
                    <a:pt x="2143" y="539"/>
                    <a:pt x="2143" y="538"/>
                  </a:cubicBezTo>
                  <a:cubicBezTo>
                    <a:pt x="2142" y="538"/>
                    <a:pt x="2142" y="537"/>
                    <a:pt x="2142" y="536"/>
                  </a:cubicBezTo>
                  <a:cubicBezTo>
                    <a:pt x="2142" y="536"/>
                    <a:pt x="2141" y="536"/>
                    <a:pt x="2141" y="535"/>
                  </a:cubicBezTo>
                  <a:cubicBezTo>
                    <a:pt x="2141" y="535"/>
                    <a:pt x="2140" y="534"/>
                    <a:pt x="2140" y="534"/>
                  </a:cubicBezTo>
                  <a:cubicBezTo>
                    <a:pt x="2139" y="533"/>
                    <a:pt x="2138" y="531"/>
                    <a:pt x="2137" y="529"/>
                  </a:cubicBezTo>
                  <a:cubicBezTo>
                    <a:pt x="2136" y="528"/>
                    <a:pt x="2134" y="526"/>
                    <a:pt x="2133" y="524"/>
                  </a:cubicBezTo>
                  <a:cubicBezTo>
                    <a:pt x="2130" y="521"/>
                    <a:pt x="2127" y="517"/>
                    <a:pt x="2124" y="514"/>
                  </a:cubicBezTo>
                  <a:cubicBezTo>
                    <a:pt x="2123" y="512"/>
                    <a:pt x="2122" y="510"/>
                    <a:pt x="2121" y="508"/>
                  </a:cubicBezTo>
                  <a:cubicBezTo>
                    <a:pt x="2119" y="506"/>
                    <a:pt x="2118" y="504"/>
                    <a:pt x="2117" y="502"/>
                  </a:cubicBezTo>
                  <a:cubicBezTo>
                    <a:pt x="2116" y="500"/>
                    <a:pt x="2116" y="498"/>
                    <a:pt x="2115" y="497"/>
                  </a:cubicBezTo>
                  <a:cubicBezTo>
                    <a:pt x="2115" y="497"/>
                    <a:pt x="2115" y="497"/>
                    <a:pt x="2115" y="497"/>
                  </a:cubicBezTo>
                  <a:cubicBezTo>
                    <a:pt x="2115" y="496"/>
                    <a:pt x="2115" y="495"/>
                    <a:pt x="2115" y="495"/>
                  </a:cubicBezTo>
                  <a:cubicBezTo>
                    <a:pt x="2115" y="494"/>
                    <a:pt x="2115" y="494"/>
                    <a:pt x="2116" y="494"/>
                  </a:cubicBezTo>
                  <a:cubicBezTo>
                    <a:pt x="2116" y="493"/>
                    <a:pt x="2116" y="493"/>
                    <a:pt x="2116" y="493"/>
                  </a:cubicBezTo>
                  <a:cubicBezTo>
                    <a:pt x="2116" y="493"/>
                    <a:pt x="2116" y="492"/>
                    <a:pt x="2116" y="492"/>
                  </a:cubicBezTo>
                  <a:cubicBezTo>
                    <a:pt x="2116" y="491"/>
                    <a:pt x="2116" y="490"/>
                    <a:pt x="2116" y="489"/>
                  </a:cubicBezTo>
                  <a:cubicBezTo>
                    <a:pt x="2116" y="488"/>
                    <a:pt x="2116" y="487"/>
                    <a:pt x="2116" y="486"/>
                  </a:cubicBezTo>
                  <a:cubicBezTo>
                    <a:pt x="2116" y="485"/>
                    <a:pt x="2117" y="484"/>
                    <a:pt x="2117" y="483"/>
                  </a:cubicBezTo>
                  <a:cubicBezTo>
                    <a:pt x="2117" y="481"/>
                    <a:pt x="2117" y="480"/>
                    <a:pt x="2117" y="479"/>
                  </a:cubicBezTo>
                  <a:cubicBezTo>
                    <a:pt x="2132" y="475"/>
                    <a:pt x="2124" y="460"/>
                    <a:pt x="2130" y="447"/>
                  </a:cubicBezTo>
                  <a:cubicBezTo>
                    <a:pt x="2124" y="451"/>
                    <a:pt x="2115" y="454"/>
                    <a:pt x="2112" y="460"/>
                  </a:cubicBezTo>
                  <a:cubicBezTo>
                    <a:pt x="2110" y="466"/>
                    <a:pt x="2112" y="476"/>
                    <a:pt x="2115" y="479"/>
                  </a:cubicBezTo>
                  <a:cubicBezTo>
                    <a:pt x="2115" y="479"/>
                    <a:pt x="2115" y="480"/>
                    <a:pt x="2115" y="480"/>
                  </a:cubicBezTo>
                  <a:cubicBezTo>
                    <a:pt x="2115" y="480"/>
                    <a:pt x="2115" y="480"/>
                    <a:pt x="2115" y="480"/>
                  </a:cubicBezTo>
                  <a:cubicBezTo>
                    <a:pt x="2115" y="480"/>
                    <a:pt x="2115" y="480"/>
                    <a:pt x="2115" y="480"/>
                  </a:cubicBezTo>
                  <a:cubicBezTo>
                    <a:pt x="2115" y="480"/>
                    <a:pt x="2115" y="481"/>
                    <a:pt x="2115" y="482"/>
                  </a:cubicBezTo>
                  <a:cubicBezTo>
                    <a:pt x="2114" y="483"/>
                    <a:pt x="2114" y="484"/>
                    <a:pt x="2114" y="485"/>
                  </a:cubicBezTo>
                  <a:cubicBezTo>
                    <a:pt x="2114" y="487"/>
                    <a:pt x="2114" y="488"/>
                    <a:pt x="2114" y="489"/>
                  </a:cubicBezTo>
                  <a:cubicBezTo>
                    <a:pt x="2114" y="490"/>
                    <a:pt x="2114" y="491"/>
                    <a:pt x="2114" y="492"/>
                  </a:cubicBezTo>
                  <a:cubicBezTo>
                    <a:pt x="2114" y="492"/>
                    <a:pt x="2114" y="492"/>
                    <a:pt x="2113" y="493"/>
                  </a:cubicBezTo>
                  <a:cubicBezTo>
                    <a:pt x="2113" y="493"/>
                    <a:pt x="2113" y="493"/>
                    <a:pt x="2113" y="493"/>
                  </a:cubicBezTo>
                  <a:cubicBezTo>
                    <a:pt x="2113" y="493"/>
                    <a:pt x="2114" y="493"/>
                    <a:pt x="2114" y="493"/>
                  </a:cubicBezTo>
                  <a:cubicBezTo>
                    <a:pt x="2113" y="493"/>
                    <a:pt x="2113" y="492"/>
                    <a:pt x="2113" y="491"/>
                  </a:cubicBezTo>
                  <a:cubicBezTo>
                    <a:pt x="2113" y="491"/>
                    <a:pt x="2112" y="490"/>
                    <a:pt x="2112" y="490"/>
                  </a:cubicBezTo>
                  <a:cubicBezTo>
                    <a:pt x="2112" y="490"/>
                    <a:pt x="2112" y="489"/>
                    <a:pt x="2112" y="489"/>
                  </a:cubicBezTo>
                  <a:cubicBezTo>
                    <a:pt x="2112" y="488"/>
                    <a:pt x="2111" y="488"/>
                    <a:pt x="2111" y="487"/>
                  </a:cubicBezTo>
                  <a:cubicBezTo>
                    <a:pt x="2110" y="486"/>
                    <a:pt x="2110" y="484"/>
                    <a:pt x="2109" y="483"/>
                  </a:cubicBezTo>
                  <a:cubicBezTo>
                    <a:pt x="2109" y="482"/>
                    <a:pt x="2108" y="480"/>
                    <a:pt x="2108" y="480"/>
                  </a:cubicBezTo>
                  <a:cubicBezTo>
                    <a:pt x="2108" y="480"/>
                    <a:pt x="2108" y="481"/>
                    <a:pt x="2108" y="481"/>
                  </a:cubicBezTo>
                  <a:cubicBezTo>
                    <a:pt x="2108" y="482"/>
                    <a:pt x="2108" y="483"/>
                    <a:pt x="2108" y="484"/>
                  </a:cubicBezTo>
                  <a:cubicBezTo>
                    <a:pt x="2108" y="485"/>
                    <a:pt x="2108" y="486"/>
                    <a:pt x="2108" y="487"/>
                  </a:cubicBezTo>
                  <a:cubicBezTo>
                    <a:pt x="2109" y="488"/>
                    <a:pt x="2109" y="489"/>
                    <a:pt x="2109" y="490"/>
                  </a:cubicBezTo>
                  <a:cubicBezTo>
                    <a:pt x="2109" y="490"/>
                    <a:pt x="2109" y="490"/>
                    <a:pt x="2109" y="491"/>
                  </a:cubicBezTo>
                  <a:cubicBezTo>
                    <a:pt x="2109" y="491"/>
                    <a:pt x="2109" y="492"/>
                    <a:pt x="2110" y="492"/>
                  </a:cubicBezTo>
                  <a:cubicBezTo>
                    <a:pt x="2111" y="496"/>
                    <a:pt x="2112" y="499"/>
                    <a:pt x="2114" y="503"/>
                  </a:cubicBezTo>
                  <a:cubicBezTo>
                    <a:pt x="2115" y="505"/>
                    <a:pt x="2116" y="506"/>
                    <a:pt x="2117" y="508"/>
                  </a:cubicBezTo>
                  <a:cubicBezTo>
                    <a:pt x="2116" y="508"/>
                    <a:pt x="2116" y="507"/>
                    <a:pt x="2116" y="507"/>
                  </a:cubicBezTo>
                  <a:cubicBezTo>
                    <a:pt x="2115" y="507"/>
                    <a:pt x="2115" y="506"/>
                    <a:pt x="2114" y="506"/>
                  </a:cubicBezTo>
                  <a:cubicBezTo>
                    <a:pt x="2113" y="506"/>
                    <a:pt x="2113" y="505"/>
                    <a:pt x="2112" y="505"/>
                  </a:cubicBezTo>
                  <a:cubicBezTo>
                    <a:pt x="2111" y="504"/>
                    <a:pt x="2110" y="504"/>
                    <a:pt x="2108" y="503"/>
                  </a:cubicBezTo>
                  <a:cubicBezTo>
                    <a:pt x="2109" y="503"/>
                    <a:pt x="2109" y="503"/>
                    <a:pt x="2109" y="503"/>
                  </a:cubicBezTo>
                  <a:cubicBezTo>
                    <a:pt x="2099" y="488"/>
                    <a:pt x="2088" y="482"/>
                    <a:pt x="2074" y="493"/>
                  </a:cubicBezTo>
                  <a:cubicBezTo>
                    <a:pt x="2087" y="498"/>
                    <a:pt x="2093" y="511"/>
                    <a:pt x="2107" y="504"/>
                  </a:cubicBezTo>
                  <a:cubicBezTo>
                    <a:pt x="2107" y="504"/>
                    <a:pt x="2108" y="504"/>
                    <a:pt x="2108" y="504"/>
                  </a:cubicBezTo>
                  <a:cubicBezTo>
                    <a:pt x="2109" y="505"/>
                    <a:pt x="2110" y="506"/>
                    <a:pt x="2112" y="506"/>
                  </a:cubicBezTo>
                  <a:cubicBezTo>
                    <a:pt x="2112" y="507"/>
                    <a:pt x="2113" y="507"/>
                    <a:pt x="2113" y="507"/>
                  </a:cubicBezTo>
                  <a:cubicBezTo>
                    <a:pt x="2114" y="508"/>
                    <a:pt x="2115" y="508"/>
                    <a:pt x="2115" y="508"/>
                  </a:cubicBezTo>
                  <a:cubicBezTo>
                    <a:pt x="2116" y="509"/>
                    <a:pt x="2118" y="510"/>
                    <a:pt x="2119" y="511"/>
                  </a:cubicBezTo>
                  <a:cubicBezTo>
                    <a:pt x="2120" y="513"/>
                    <a:pt x="2121" y="514"/>
                    <a:pt x="2122" y="516"/>
                  </a:cubicBezTo>
                  <a:cubicBezTo>
                    <a:pt x="2125" y="519"/>
                    <a:pt x="2128" y="523"/>
                    <a:pt x="2130" y="526"/>
                  </a:cubicBezTo>
                  <a:cubicBezTo>
                    <a:pt x="2132" y="528"/>
                    <a:pt x="2133" y="530"/>
                    <a:pt x="2134" y="531"/>
                  </a:cubicBezTo>
                  <a:cubicBezTo>
                    <a:pt x="2136" y="533"/>
                    <a:pt x="2137" y="535"/>
                    <a:pt x="2138" y="536"/>
                  </a:cubicBezTo>
                  <a:cubicBezTo>
                    <a:pt x="2138" y="536"/>
                    <a:pt x="2138" y="537"/>
                    <a:pt x="2138" y="537"/>
                  </a:cubicBezTo>
                  <a:cubicBezTo>
                    <a:pt x="2138" y="537"/>
                    <a:pt x="2139" y="538"/>
                    <a:pt x="2139" y="538"/>
                  </a:cubicBezTo>
                  <a:cubicBezTo>
                    <a:pt x="2139" y="539"/>
                    <a:pt x="2140" y="539"/>
                    <a:pt x="2140" y="540"/>
                  </a:cubicBezTo>
                  <a:cubicBezTo>
                    <a:pt x="2141" y="540"/>
                    <a:pt x="2141" y="541"/>
                    <a:pt x="2142" y="541"/>
                  </a:cubicBezTo>
                  <a:cubicBezTo>
                    <a:pt x="2142" y="542"/>
                    <a:pt x="2142" y="542"/>
                    <a:pt x="2142" y="542"/>
                  </a:cubicBezTo>
                  <a:cubicBezTo>
                    <a:pt x="2141" y="545"/>
                    <a:pt x="2140" y="548"/>
                    <a:pt x="2139" y="551"/>
                  </a:cubicBezTo>
                  <a:cubicBezTo>
                    <a:pt x="2137" y="555"/>
                    <a:pt x="2136" y="559"/>
                    <a:pt x="2134" y="563"/>
                  </a:cubicBezTo>
                  <a:cubicBezTo>
                    <a:pt x="2134" y="564"/>
                    <a:pt x="2133" y="565"/>
                    <a:pt x="2133" y="566"/>
                  </a:cubicBezTo>
                  <a:cubicBezTo>
                    <a:pt x="2132" y="567"/>
                    <a:pt x="2132" y="568"/>
                    <a:pt x="2131" y="569"/>
                  </a:cubicBezTo>
                  <a:cubicBezTo>
                    <a:pt x="2130" y="571"/>
                    <a:pt x="2129" y="572"/>
                    <a:pt x="2128" y="574"/>
                  </a:cubicBezTo>
                  <a:cubicBezTo>
                    <a:pt x="2123" y="580"/>
                    <a:pt x="2117" y="585"/>
                    <a:pt x="2110" y="590"/>
                  </a:cubicBezTo>
                  <a:cubicBezTo>
                    <a:pt x="2109" y="592"/>
                    <a:pt x="2107" y="593"/>
                    <a:pt x="2105" y="595"/>
                  </a:cubicBezTo>
                  <a:cubicBezTo>
                    <a:pt x="2107" y="591"/>
                    <a:pt x="2109" y="587"/>
                    <a:pt x="2110" y="584"/>
                  </a:cubicBezTo>
                  <a:cubicBezTo>
                    <a:pt x="2107" y="587"/>
                    <a:pt x="2104" y="590"/>
                    <a:pt x="2101" y="592"/>
                  </a:cubicBezTo>
                  <a:cubicBezTo>
                    <a:pt x="2101" y="592"/>
                    <a:pt x="2101" y="592"/>
                    <a:pt x="2101" y="591"/>
                  </a:cubicBezTo>
                  <a:cubicBezTo>
                    <a:pt x="2100" y="590"/>
                    <a:pt x="2100" y="589"/>
                    <a:pt x="2100" y="587"/>
                  </a:cubicBezTo>
                  <a:cubicBezTo>
                    <a:pt x="2099" y="586"/>
                    <a:pt x="2099" y="585"/>
                    <a:pt x="2098" y="584"/>
                  </a:cubicBezTo>
                  <a:cubicBezTo>
                    <a:pt x="2098" y="582"/>
                    <a:pt x="2097" y="581"/>
                    <a:pt x="2097" y="580"/>
                  </a:cubicBezTo>
                  <a:cubicBezTo>
                    <a:pt x="2096" y="578"/>
                    <a:pt x="2096" y="576"/>
                    <a:pt x="2095" y="575"/>
                  </a:cubicBezTo>
                  <a:cubicBezTo>
                    <a:pt x="2108" y="561"/>
                    <a:pt x="2087" y="548"/>
                    <a:pt x="2103" y="537"/>
                  </a:cubicBezTo>
                  <a:cubicBezTo>
                    <a:pt x="2093" y="537"/>
                    <a:pt x="2084" y="541"/>
                    <a:pt x="2082" y="551"/>
                  </a:cubicBezTo>
                  <a:cubicBezTo>
                    <a:pt x="2080" y="559"/>
                    <a:pt x="2084" y="574"/>
                    <a:pt x="2094" y="576"/>
                  </a:cubicBezTo>
                  <a:cubicBezTo>
                    <a:pt x="2094" y="577"/>
                    <a:pt x="2095" y="579"/>
                    <a:pt x="2095" y="580"/>
                  </a:cubicBezTo>
                  <a:cubicBezTo>
                    <a:pt x="2096" y="581"/>
                    <a:pt x="2096" y="583"/>
                    <a:pt x="2096" y="584"/>
                  </a:cubicBezTo>
                  <a:cubicBezTo>
                    <a:pt x="2097" y="585"/>
                    <a:pt x="2097" y="587"/>
                    <a:pt x="2098" y="588"/>
                  </a:cubicBezTo>
                  <a:cubicBezTo>
                    <a:pt x="2098" y="589"/>
                    <a:pt x="2098" y="590"/>
                    <a:pt x="2099" y="591"/>
                  </a:cubicBezTo>
                  <a:cubicBezTo>
                    <a:pt x="2099" y="592"/>
                    <a:pt x="2099" y="593"/>
                    <a:pt x="2099" y="594"/>
                  </a:cubicBezTo>
                  <a:cubicBezTo>
                    <a:pt x="2081" y="611"/>
                    <a:pt x="2063" y="629"/>
                    <a:pt x="2038" y="640"/>
                  </a:cubicBezTo>
                  <a:cubicBezTo>
                    <a:pt x="2036" y="635"/>
                    <a:pt x="2032" y="631"/>
                    <a:pt x="2029" y="626"/>
                  </a:cubicBezTo>
                  <a:cubicBezTo>
                    <a:pt x="2029" y="627"/>
                    <a:pt x="2028" y="627"/>
                    <a:pt x="2027" y="628"/>
                  </a:cubicBezTo>
                  <a:cubicBezTo>
                    <a:pt x="2021" y="595"/>
                    <a:pt x="2025" y="544"/>
                    <a:pt x="2021" y="516"/>
                  </a:cubicBezTo>
                  <a:cubicBezTo>
                    <a:pt x="2018" y="515"/>
                    <a:pt x="2016" y="518"/>
                    <a:pt x="2015" y="524"/>
                  </a:cubicBezTo>
                  <a:cubicBezTo>
                    <a:pt x="2015" y="523"/>
                    <a:pt x="2014" y="522"/>
                    <a:pt x="2014" y="521"/>
                  </a:cubicBezTo>
                  <a:cubicBezTo>
                    <a:pt x="2014" y="521"/>
                    <a:pt x="2014" y="521"/>
                    <a:pt x="2014" y="521"/>
                  </a:cubicBezTo>
                  <a:cubicBezTo>
                    <a:pt x="2015" y="520"/>
                    <a:pt x="2015" y="520"/>
                    <a:pt x="2016" y="519"/>
                  </a:cubicBezTo>
                  <a:cubicBezTo>
                    <a:pt x="2016" y="518"/>
                    <a:pt x="2016" y="518"/>
                    <a:pt x="2016" y="517"/>
                  </a:cubicBezTo>
                  <a:cubicBezTo>
                    <a:pt x="2017" y="517"/>
                    <a:pt x="2017" y="516"/>
                    <a:pt x="2017" y="516"/>
                  </a:cubicBezTo>
                  <a:cubicBezTo>
                    <a:pt x="2018" y="515"/>
                    <a:pt x="2018" y="513"/>
                    <a:pt x="2019" y="512"/>
                  </a:cubicBezTo>
                  <a:cubicBezTo>
                    <a:pt x="2019" y="511"/>
                    <a:pt x="2020" y="510"/>
                    <a:pt x="2021" y="508"/>
                  </a:cubicBezTo>
                  <a:cubicBezTo>
                    <a:pt x="2022" y="506"/>
                    <a:pt x="2023" y="503"/>
                    <a:pt x="2025" y="500"/>
                  </a:cubicBezTo>
                  <a:cubicBezTo>
                    <a:pt x="2026" y="497"/>
                    <a:pt x="2028" y="494"/>
                    <a:pt x="2029" y="492"/>
                  </a:cubicBezTo>
                  <a:cubicBezTo>
                    <a:pt x="2030" y="490"/>
                    <a:pt x="2031" y="489"/>
                    <a:pt x="2032" y="488"/>
                  </a:cubicBezTo>
                  <a:cubicBezTo>
                    <a:pt x="2032" y="487"/>
                    <a:pt x="2033" y="486"/>
                    <a:pt x="2034" y="484"/>
                  </a:cubicBezTo>
                  <a:cubicBezTo>
                    <a:pt x="2034" y="484"/>
                    <a:pt x="2034" y="484"/>
                    <a:pt x="2034" y="484"/>
                  </a:cubicBezTo>
                  <a:cubicBezTo>
                    <a:pt x="2034" y="484"/>
                    <a:pt x="2034" y="484"/>
                    <a:pt x="2034" y="484"/>
                  </a:cubicBezTo>
                  <a:cubicBezTo>
                    <a:pt x="2035" y="484"/>
                    <a:pt x="2035" y="483"/>
                    <a:pt x="2035" y="483"/>
                  </a:cubicBezTo>
                  <a:cubicBezTo>
                    <a:pt x="2036" y="483"/>
                    <a:pt x="2036" y="483"/>
                    <a:pt x="2036" y="483"/>
                  </a:cubicBezTo>
                  <a:cubicBezTo>
                    <a:pt x="2036" y="483"/>
                    <a:pt x="2036" y="483"/>
                    <a:pt x="2036" y="482"/>
                  </a:cubicBezTo>
                  <a:cubicBezTo>
                    <a:pt x="2036" y="482"/>
                    <a:pt x="2036" y="482"/>
                    <a:pt x="2037" y="482"/>
                  </a:cubicBezTo>
                  <a:cubicBezTo>
                    <a:pt x="2037" y="482"/>
                    <a:pt x="2037" y="481"/>
                    <a:pt x="2038" y="481"/>
                  </a:cubicBezTo>
                  <a:cubicBezTo>
                    <a:pt x="2038" y="480"/>
                    <a:pt x="2038" y="480"/>
                    <a:pt x="2039" y="479"/>
                  </a:cubicBezTo>
                  <a:cubicBezTo>
                    <a:pt x="2039" y="479"/>
                    <a:pt x="2040" y="478"/>
                    <a:pt x="2040" y="477"/>
                  </a:cubicBezTo>
                  <a:cubicBezTo>
                    <a:pt x="2041" y="477"/>
                    <a:pt x="2041" y="476"/>
                    <a:pt x="2041" y="476"/>
                  </a:cubicBezTo>
                  <a:cubicBezTo>
                    <a:pt x="2041" y="476"/>
                    <a:pt x="2041" y="475"/>
                    <a:pt x="2041" y="475"/>
                  </a:cubicBezTo>
                  <a:cubicBezTo>
                    <a:pt x="2042" y="476"/>
                    <a:pt x="2042" y="476"/>
                    <a:pt x="2042" y="476"/>
                  </a:cubicBezTo>
                  <a:cubicBezTo>
                    <a:pt x="2050" y="469"/>
                    <a:pt x="2051" y="461"/>
                    <a:pt x="2051" y="451"/>
                  </a:cubicBezTo>
                  <a:cubicBezTo>
                    <a:pt x="2042" y="455"/>
                    <a:pt x="2040" y="464"/>
                    <a:pt x="2041" y="473"/>
                  </a:cubicBezTo>
                  <a:cubicBezTo>
                    <a:pt x="2040" y="474"/>
                    <a:pt x="2040" y="474"/>
                    <a:pt x="2040" y="475"/>
                  </a:cubicBezTo>
                  <a:cubicBezTo>
                    <a:pt x="2039" y="475"/>
                    <a:pt x="2039" y="476"/>
                    <a:pt x="2039" y="476"/>
                  </a:cubicBezTo>
                  <a:cubicBezTo>
                    <a:pt x="2038" y="477"/>
                    <a:pt x="2038" y="478"/>
                    <a:pt x="2037" y="478"/>
                  </a:cubicBezTo>
                  <a:cubicBezTo>
                    <a:pt x="2037" y="479"/>
                    <a:pt x="2037" y="479"/>
                    <a:pt x="2036" y="480"/>
                  </a:cubicBezTo>
                  <a:cubicBezTo>
                    <a:pt x="2036" y="480"/>
                    <a:pt x="2036" y="480"/>
                    <a:pt x="2036" y="480"/>
                  </a:cubicBezTo>
                  <a:cubicBezTo>
                    <a:pt x="2036" y="480"/>
                    <a:pt x="2036" y="480"/>
                    <a:pt x="2036" y="479"/>
                  </a:cubicBezTo>
                  <a:cubicBezTo>
                    <a:pt x="2037" y="478"/>
                    <a:pt x="2037" y="477"/>
                    <a:pt x="2037" y="477"/>
                  </a:cubicBezTo>
                  <a:cubicBezTo>
                    <a:pt x="2037" y="477"/>
                    <a:pt x="2037" y="478"/>
                    <a:pt x="2036" y="479"/>
                  </a:cubicBezTo>
                  <a:cubicBezTo>
                    <a:pt x="2035" y="479"/>
                    <a:pt x="2035" y="480"/>
                    <a:pt x="2034" y="481"/>
                  </a:cubicBezTo>
                  <a:cubicBezTo>
                    <a:pt x="2034" y="481"/>
                    <a:pt x="2033" y="482"/>
                    <a:pt x="2033" y="482"/>
                  </a:cubicBezTo>
                  <a:cubicBezTo>
                    <a:pt x="2033" y="482"/>
                    <a:pt x="2033" y="482"/>
                    <a:pt x="2032" y="483"/>
                  </a:cubicBezTo>
                  <a:cubicBezTo>
                    <a:pt x="2032" y="483"/>
                    <a:pt x="2032" y="483"/>
                    <a:pt x="2032" y="483"/>
                  </a:cubicBezTo>
                  <a:cubicBezTo>
                    <a:pt x="2031" y="484"/>
                    <a:pt x="2031" y="486"/>
                    <a:pt x="2030" y="487"/>
                  </a:cubicBezTo>
                  <a:cubicBezTo>
                    <a:pt x="2029" y="488"/>
                    <a:pt x="2028" y="489"/>
                    <a:pt x="2028" y="491"/>
                  </a:cubicBezTo>
                  <a:cubicBezTo>
                    <a:pt x="2026" y="493"/>
                    <a:pt x="2025" y="496"/>
                    <a:pt x="2023" y="499"/>
                  </a:cubicBezTo>
                  <a:cubicBezTo>
                    <a:pt x="2022" y="502"/>
                    <a:pt x="2020" y="505"/>
                    <a:pt x="2019" y="507"/>
                  </a:cubicBezTo>
                  <a:cubicBezTo>
                    <a:pt x="2018" y="509"/>
                    <a:pt x="2017" y="510"/>
                    <a:pt x="2017" y="511"/>
                  </a:cubicBezTo>
                  <a:cubicBezTo>
                    <a:pt x="2016" y="513"/>
                    <a:pt x="2016" y="514"/>
                    <a:pt x="2015" y="515"/>
                  </a:cubicBezTo>
                  <a:cubicBezTo>
                    <a:pt x="2015" y="516"/>
                    <a:pt x="2015" y="516"/>
                    <a:pt x="2015" y="517"/>
                  </a:cubicBezTo>
                  <a:cubicBezTo>
                    <a:pt x="2014" y="517"/>
                    <a:pt x="2014" y="518"/>
                    <a:pt x="2014" y="518"/>
                  </a:cubicBezTo>
                  <a:cubicBezTo>
                    <a:pt x="2014" y="519"/>
                    <a:pt x="2014" y="519"/>
                    <a:pt x="2014" y="519"/>
                  </a:cubicBezTo>
                  <a:cubicBezTo>
                    <a:pt x="2012" y="511"/>
                    <a:pt x="2010" y="502"/>
                    <a:pt x="2007" y="493"/>
                  </a:cubicBezTo>
                  <a:cubicBezTo>
                    <a:pt x="2006" y="491"/>
                    <a:pt x="2006" y="489"/>
                    <a:pt x="2005" y="487"/>
                  </a:cubicBezTo>
                  <a:cubicBezTo>
                    <a:pt x="2004" y="485"/>
                    <a:pt x="2003" y="483"/>
                    <a:pt x="2002" y="481"/>
                  </a:cubicBezTo>
                  <a:cubicBezTo>
                    <a:pt x="2001" y="477"/>
                    <a:pt x="1999" y="473"/>
                    <a:pt x="1997" y="469"/>
                  </a:cubicBezTo>
                  <a:cubicBezTo>
                    <a:pt x="1995" y="462"/>
                    <a:pt x="1992" y="456"/>
                    <a:pt x="1989" y="449"/>
                  </a:cubicBezTo>
                  <a:cubicBezTo>
                    <a:pt x="1989" y="449"/>
                    <a:pt x="1989" y="449"/>
                    <a:pt x="1990" y="448"/>
                  </a:cubicBezTo>
                  <a:cubicBezTo>
                    <a:pt x="1990" y="448"/>
                    <a:pt x="1990" y="447"/>
                    <a:pt x="1990" y="447"/>
                  </a:cubicBezTo>
                  <a:cubicBezTo>
                    <a:pt x="1990" y="447"/>
                    <a:pt x="1990" y="446"/>
                    <a:pt x="1990" y="446"/>
                  </a:cubicBezTo>
                  <a:cubicBezTo>
                    <a:pt x="1990" y="446"/>
                    <a:pt x="1990" y="445"/>
                    <a:pt x="1990" y="445"/>
                  </a:cubicBezTo>
                  <a:cubicBezTo>
                    <a:pt x="1990" y="445"/>
                    <a:pt x="1990" y="444"/>
                    <a:pt x="1990" y="444"/>
                  </a:cubicBezTo>
                  <a:cubicBezTo>
                    <a:pt x="1990" y="444"/>
                    <a:pt x="1990" y="444"/>
                    <a:pt x="1990" y="444"/>
                  </a:cubicBezTo>
                  <a:cubicBezTo>
                    <a:pt x="1991" y="443"/>
                    <a:pt x="1991" y="443"/>
                    <a:pt x="1991" y="442"/>
                  </a:cubicBezTo>
                  <a:cubicBezTo>
                    <a:pt x="1991" y="442"/>
                    <a:pt x="1991" y="441"/>
                    <a:pt x="1991" y="441"/>
                  </a:cubicBezTo>
                  <a:cubicBezTo>
                    <a:pt x="1991" y="441"/>
                    <a:pt x="1991" y="440"/>
                    <a:pt x="1991" y="440"/>
                  </a:cubicBezTo>
                  <a:cubicBezTo>
                    <a:pt x="1991" y="440"/>
                    <a:pt x="1991" y="439"/>
                    <a:pt x="1991" y="439"/>
                  </a:cubicBezTo>
                  <a:cubicBezTo>
                    <a:pt x="1991" y="439"/>
                    <a:pt x="1992" y="438"/>
                    <a:pt x="1992" y="438"/>
                  </a:cubicBezTo>
                  <a:cubicBezTo>
                    <a:pt x="1992" y="437"/>
                    <a:pt x="1992" y="435"/>
                    <a:pt x="1993" y="434"/>
                  </a:cubicBezTo>
                  <a:cubicBezTo>
                    <a:pt x="1993" y="433"/>
                    <a:pt x="1994" y="432"/>
                    <a:pt x="1994" y="431"/>
                  </a:cubicBezTo>
                  <a:cubicBezTo>
                    <a:pt x="1995" y="430"/>
                    <a:pt x="1995" y="429"/>
                    <a:pt x="1996" y="428"/>
                  </a:cubicBezTo>
                  <a:cubicBezTo>
                    <a:pt x="1996" y="427"/>
                    <a:pt x="1997" y="426"/>
                    <a:pt x="1997" y="426"/>
                  </a:cubicBezTo>
                  <a:cubicBezTo>
                    <a:pt x="2003" y="427"/>
                    <a:pt x="2010" y="426"/>
                    <a:pt x="2013" y="422"/>
                  </a:cubicBezTo>
                  <a:cubicBezTo>
                    <a:pt x="2018" y="417"/>
                    <a:pt x="2014" y="410"/>
                    <a:pt x="2014" y="404"/>
                  </a:cubicBezTo>
                  <a:cubicBezTo>
                    <a:pt x="2005" y="409"/>
                    <a:pt x="1986" y="411"/>
                    <a:pt x="1995" y="425"/>
                  </a:cubicBezTo>
                  <a:cubicBezTo>
                    <a:pt x="1995" y="425"/>
                    <a:pt x="1995" y="425"/>
                    <a:pt x="1995" y="425"/>
                  </a:cubicBezTo>
                  <a:cubicBezTo>
                    <a:pt x="1995" y="425"/>
                    <a:pt x="1994" y="425"/>
                    <a:pt x="1994" y="425"/>
                  </a:cubicBezTo>
                  <a:cubicBezTo>
                    <a:pt x="1995" y="425"/>
                    <a:pt x="1995" y="425"/>
                    <a:pt x="1995" y="425"/>
                  </a:cubicBezTo>
                  <a:cubicBezTo>
                    <a:pt x="1995" y="426"/>
                    <a:pt x="1994" y="426"/>
                    <a:pt x="1994" y="427"/>
                  </a:cubicBezTo>
                  <a:cubicBezTo>
                    <a:pt x="1994" y="428"/>
                    <a:pt x="1993" y="429"/>
                    <a:pt x="1992" y="430"/>
                  </a:cubicBezTo>
                  <a:cubicBezTo>
                    <a:pt x="1992" y="431"/>
                    <a:pt x="1991" y="432"/>
                    <a:pt x="1991" y="434"/>
                  </a:cubicBezTo>
                  <a:cubicBezTo>
                    <a:pt x="1990" y="435"/>
                    <a:pt x="1990" y="436"/>
                    <a:pt x="1990" y="437"/>
                  </a:cubicBezTo>
                  <a:cubicBezTo>
                    <a:pt x="1990" y="438"/>
                    <a:pt x="1989" y="438"/>
                    <a:pt x="1989" y="439"/>
                  </a:cubicBezTo>
                  <a:cubicBezTo>
                    <a:pt x="1989" y="439"/>
                    <a:pt x="1989" y="439"/>
                    <a:pt x="1989" y="440"/>
                  </a:cubicBezTo>
                  <a:cubicBezTo>
                    <a:pt x="1989" y="440"/>
                    <a:pt x="1989" y="440"/>
                    <a:pt x="1989" y="440"/>
                  </a:cubicBezTo>
                  <a:cubicBezTo>
                    <a:pt x="1989" y="441"/>
                    <a:pt x="1989" y="441"/>
                    <a:pt x="1989" y="442"/>
                  </a:cubicBezTo>
                  <a:cubicBezTo>
                    <a:pt x="1989" y="442"/>
                    <a:pt x="1989" y="443"/>
                    <a:pt x="1988" y="443"/>
                  </a:cubicBezTo>
                  <a:cubicBezTo>
                    <a:pt x="1988" y="444"/>
                    <a:pt x="1988" y="444"/>
                    <a:pt x="1988" y="444"/>
                  </a:cubicBezTo>
                  <a:cubicBezTo>
                    <a:pt x="1988" y="444"/>
                    <a:pt x="1988" y="444"/>
                    <a:pt x="1988" y="445"/>
                  </a:cubicBezTo>
                  <a:cubicBezTo>
                    <a:pt x="1988" y="445"/>
                    <a:pt x="1988" y="446"/>
                    <a:pt x="1989" y="446"/>
                  </a:cubicBezTo>
                  <a:cubicBezTo>
                    <a:pt x="1989" y="446"/>
                    <a:pt x="1989" y="447"/>
                    <a:pt x="1989" y="447"/>
                  </a:cubicBezTo>
                  <a:cubicBezTo>
                    <a:pt x="1989" y="447"/>
                    <a:pt x="1989" y="448"/>
                    <a:pt x="1989" y="448"/>
                  </a:cubicBezTo>
                  <a:cubicBezTo>
                    <a:pt x="1989" y="448"/>
                    <a:pt x="1989" y="449"/>
                    <a:pt x="1989" y="449"/>
                  </a:cubicBezTo>
                  <a:cubicBezTo>
                    <a:pt x="1988" y="447"/>
                    <a:pt x="1988" y="446"/>
                    <a:pt x="1987" y="444"/>
                  </a:cubicBezTo>
                  <a:cubicBezTo>
                    <a:pt x="1987" y="443"/>
                    <a:pt x="1987" y="442"/>
                    <a:pt x="1986" y="441"/>
                  </a:cubicBezTo>
                  <a:cubicBezTo>
                    <a:pt x="1986" y="440"/>
                    <a:pt x="1986" y="439"/>
                    <a:pt x="1985" y="438"/>
                  </a:cubicBezTo>
                  <a:cubicBezTo>
                    <a:pt x="1985" y="437"/>
                    <a:pt x="1985" y="436"/>
                    <a:pt x="1984" y="435"/>
                  </a:cubicBezTo>
                  <a:cubicBezTo>
                    <a:pt x="1983" y="432"/>
                    <a:pt x="1983" y="432"/>
                    <a:pt x="1983" y="432"/>
                  </a:cubicBezTo>
                  <a:cubicBezTo>
                    <a:pt x="1982" y="427"/>
                    <a:pt x="1981" y="423"/>
                    <a:pt x="1980" y="419"/>
                  </a:cubicBezTo>
                  <a:cubicBezTo>
                    <a:pt x="1979" y="410"/>
                    <a:pt x="1977" y="402"/>
                    <a:pt x="1976" y="393"/>
                  </a:cubicBezTo>
                  <a:cubicBezTo>
                    <a:pt x="1974" y="385"/>
                    <a:pt x="1973" y="377"/>
                    <a:pt x="1972" y="369"/>
                  </a:cubicBezTo>
                  <a:cubicBezTo>
                    <a:pt x="1970" y="362"/>
                    <a:pt x="1968" y="355"/>
                    <a:pt x="1966" y="348"/>
                  </a:cubicBezTo>
                  <a:cubicBezTo>
                    <a:pt x="1965" y="345"/>
                    <a:pt x="1965" y="342"/>
                    <a:pt x="1963" y="339"/>
                  </a:cubicBezTo>
                  <a:cubicBezTo>
                    <a:pt x="1963" y="338"/>
                    <a:pt x="1962" y="336"/>
                    <a:pt x="1962" y="335"/>
                  </a:cubicBezTo>
                  <a:cubicBezTo>
                    <a:pt x="1961" y="333"/>
                    <a:pt x="1961" y="332"/>
                    <a:pt x="1960" y="331"/>
                  </a:cubicBezTo>
                  <a:cubicBezTo>
                    <a:pt x="1958" y="326"/>
                    <a:pt x="1955" y="322"/>
                    <a:pt x="1953" y="318"/>
                  </a:cubicBezTo>
                  <a:cubicBezTo>
                    <a:pt x="1952" y="317"/>
                    <a:pt x="1951" y="315"/>
                    <a:pt x="1950" y="314"/>
                  </a:cubicBezTo>
                  <a:cubicBezTo>
                    <a:pt x="1949" y="313"/>
                    <a:pt x="1948" y="312"/>
                    <a:pt x="1948" y="311"/>
                  </a:cubicBezTo>
                  <a:cubicBezTo>
                    <a:pt x="1946" y="309"/>
                    <a:pt x="1946" y="309"/>
                    <a:pt x="1946" y="309"/>
                  </a:cubicBezTo>
                  <a:cubicBezTo>
                    <a:pt x="1946" y="309"/>
                    <a:pt x="1946" y="310"/>
                    <a:pt x="1947" y="311"/>
                  </a:cubicBezTo>
                  <a:cubicBezTo>
                    <a:pt x="1948" y="312"/>
                    <a:pt x="1949" y="313"/>
                    <a:pt x="1949" y="315"/>
                  </a:cubicBezTo>
                  <a:cubicBezTo>
                    <a:pt x="1950" y="316"/>
                    <a:pt x="1951" y="317"/>
                    <a:pt x="1952" y="319"/>
                  </a:cubicBezTo>
                  <a:cubicBezTo>
                    <a:pt x="1954" y="323"/>
                    <a:pt x="1956" y="327"/>
                    <a:pt x="1958" y="332"/>
                  </a:cubicBezTo>
                  <a:cubicBezTo>
                    <a:pt x="1958" y="333"/>
                    <a:pt x="1959" y="334"/>
                    <a:pt x="1959" y="336"/>
                  </a:cubicBezTo>
                  <a:cubicBezTo>
                    <a:pt x="1960" y="337"/>
                    <a:pt x="1960" y="339"/>
                    <a:pt x="1960" y="340"/>
                  </a:cubicBezTo>
                  <a:cubicBezTo>
                    <a:pt x="1961" y="341"/>
                    <a:pt x="1961" y="341"/>
                    <a:pt x="1961" y="342"/>
                  </a:cubicBezTo>
                  <a:cubicBezTo>
                    <a:pt x="1961" y="343"/>
                    <a:pt x="1962" y="344"/>
                    <a:pt x="1962" y="344"/>
                  </a:cubicBezTo>
                  <a:cubicBezTo>
                    <a:pt x="1962" y="346"/>
                    <a:pt x="1963" y="347"/>
                    <a:pt x="1963" y="349"/>
                  </a:cubicBezTo>
                  <a:cubicBezTo>
                    <a:pt x="1963" y="349"/>
                    <a:pt x="1963" y="349"/>
                    <a:pt x="1963" y="349"/>
                  </a:cubicBezTo>
                  <a:cubicBezTo>
                    <a:pt x="1963" y="349"/>
                    <a:pt x="1963" y="349"/>
                    <a:pt x="1963" y="349"/>
                  </a:cubicBezTo>
                  <a:cubicBezTo>
                    <a:pt x="1963" y="348"/>
                    <a:pt x="1962" y="348"/>
                    <a:pt x="1961" y="347"/>
                  </a:cubicBezTo>
                  <a:cubicBezTo>
                    <a:pt x="1961" y="346"/>
                    <a:pt x="1960" y="346"/>
                    <a:pt x="1959" y="345"/>
                  </a:cubicBezTo>
                  <a:cubicBezTo>
                    <a:pt x="1958" y="344"/>
                    <a:pt x="1957" y="343"/>
                    <a:pt x="1957" y="343"/>
                  </a:cubicBezTo>
                  <a:cubicBezTo>
                    <a:pt x="1957" y="343"/>
                    <a:pt x="1956" y="343"/>
                    <a:pt x="1956" y="343"/>
                  </a:cubicBezTo>
                  <a:cubicBezTo>
                    <a:pt x="1957" y="342"/>
                    <a:pt x="1957" y="342"/>
                    <a:pt x="1957" y="342"/>
                  </a:cubicBezTo>
                  <a:cubicBezTo>
                    <a:pt x="1950" y="329"/>
                    <a:pt x="1938" y="326"/>
                    <a:pt x="1924" y="324"/>
                  </a:cubicBezTo>
                  <a:cubicBezTo>
                    <a:pt x="1928" y="338"/>
                    <a:pt x="1940" y="342"/>
                    <a:pt x="1953" y="343"/>
                  </a:cubicBezTo>
                  <a:cubicBezTo>
                    <a:pt x="1953" y="344"/>
                    <a:pt x="1954" y="344"/>
                    <a:pt x="1955" y="345"/>
                  </a:cubicBezTo>
                  <a:cubicBezTo>
                    <a:pt x="1956" y="345"/>
                    <a:pt x="1957" y="346"/>
                    <a:pt x="1957" y="347"/>
                  </a:cubicBezTo>
                  <a:cubicBezTo>
                    <a:pt x="1958" y="347"/>
                    <a:pt x="1959" y="348"/>
                    <a:pt x="1959" y="349"/>
                  </a:cubicBezTo>
                  <a:cubicBezTo>
                    <a:pt x="1960" y="349"/>
                    <a:pt x="1961" y="350"/>
                    <a:pt x="1961" y="351"/>
                  </a:cubicBezTo>
                  <a:cubicBezTo>
                    <a:pt x="1962" y="351"/>
                    <a:pt x="1962" y="352"/>
                    <a:pt x="1963" y="353"/>
                  </a:cubicBezTo>
                  <a:cubicBezTo>
                    <a:pt x="1963" y="353"/>
                    <a:pt x="1963" y="353"/>
                    <a:pt x="1963" y="353"/>
                  </a:cubicBezTo>
                  <a:cubicBezTo>
                    <a:pt x="1963" y="353"/>
                    <a:pt x="1963" y="353"/>
                    <a:pt x="1964" y="353"/>
                  </a:cubicBezTo>
                  <a:cubicBezTo>
                    <a:pt x="1964" y="354"/>
                    <a:pt x="1964" y="354"/>
                    <a:pt x="1964" y="354"/>
                  </a:cubicBezTo>
                  <a:cubicBezTo>
                    <a:pt x="1965" y="354"/>
                    <a:pt x="1965" y="354"/>
                    <a:pt x="1965" y="354"/>
                  </a:cubicBezTo>
                  <a:cubicBezTo>
                    <a:pt x="1966" y="359"/>
                    <a:pt x="1967" y="365"/>
                    <a:pt x="1968" y="370"/>
                  </a:cubicBezTo>
                  <a:cubicBezTo>
                    <a:pt x="1970" y="378"/>
                    <a:pt x="1971" y="386"/>
                    <a:pt x="1973" y="394"/>
                  </a:cubicBezTo>
                  <a:cubicBezTo>
                    <a:pt x="1974" y="402"/>
                    <a:pt x="1975" y="411"/>
                    <a:pt x="1977" y="419"/>
                  </a:cubicBezTo>
                  <a:cubicBezTo>
                    <a:pt x="1978" y="424"/>
                    <a:pt x="1979" y="428"/>
                    <a:pt x="1980" y="432"/>
                  </a:cubicBezTo>
                  <a:cubicBezTo>
                    <a:pt x="1981" y="436"/>
                    <a:pt x="1981" y="436"/>
                    <a:pt x="1981" y="436"/>
                  </a:cubicBezTo>
                  <a:cubicBezTo>
                    <a:pt x="1982" y="437"/>
                    <a:pt x="1982" y="438"/>
                    <a:pt x="1982" y="439"/>
                  </a:cubicBezTo>
                  <a:cubicBezTo>
                    <a:pt x="1982" y="440"/>
                    <a:pt x="1983" y="441"/>
                    <a:pt x="1983" y="442"/>
                  </a:cubicBezTo>
                  <a:cubicBezTo>
                    <a:pt x="1984" y="443"/>
                    <a:pt x="1984" y="444"/>
                    <a:pt x="1984" y="445"/>
                  </a:cubicBezTo>
                  <a:cubicBezTo>
                    <a:pt x="1987" y="454"/>
                    <a:pt x="1991" y="462"/>
                    <a:pt x="1994" y="470"/>
                  </a:cubicBezTo>
                  <a:cubicBezTo>
                    <a:pt x="1995" y="472"/>
                    <a:pt x="1996" y="475"/>
                    <a:pt x="1997" y="477"/>
                  </a:cubicBezTo>
                  <a:cubicBezTo>
                    <a:pt x="1997" y="477"/>
                    <a:pt x="1997" y="477"/>
                    <a:pt x="1997" y="477"/>
                  </a:cubicBezTo>
                  <a:cubicBezTo>
                    <a:pt x="1997" y="476"/>
                    <a:pt x="1996" y="476"/>
                    <a:pt x="1996" y="476"/>
                  </a:cubicBezTo>
                  <a:cubicBezTo>
                    <a:pt x="1995" y="475"/>
                    <a:pt x="1995" y="475"/>
                    <a:pt x="1994" y="474"/>
                  </a:cubicBezTo>
                  <a:cubicBezTo>
                    <a:pt x="1994" y="474"/>
                    <a:pt x="1993" y="473"/>
                    <a:pt x="1993" y="473"/>
                  </a:cubicBezTo>
                  <a:cubicBezTo>
                    <a:pt x="1992" y="473"/>
                    <a:pt x="1992" y="472"/>
                    <a:pt x="1992" y="472"/>
                  </a:cubicBezTo>
                  <a:cubicBezTo>
                    <a:pt x="1991" y="472"/>
                    <a:pt x="1991" y="472"/>
                    <a:pt x="1991" y="471"/>
                  </a:cubicBezTo>
                  <a:cubicBezTo>
                    <a:pt x="1989" y="470"/>
                    <a:pt x="1988" y="469"/>
                    <a:pt x="1986" y="468"/>
                  </a:cubicBezTo>
                  <a:cubicBezTo>
                    <a:pt x="1985" y="467"/>
                    <a:pt x="1983" y="466"/>
                    <a:pt x="1981" y="465"/>
                  </a:cubicBezTo>
                  <a:cubicBezTo>
                    <a:pt x="1978" y="463"/>
                    <a:pt x="1974" y="461"/>
                    <a:pt x="1970" y="458"/>
                  </a:cubicBezTo>
                  <a:cubicBezTo>
                    <a:pt x="1967" y="456"/>
                    <a:pt x="1963" y="454"/>
                    <a:pt x="1960" y="452"/>
                  </a:cubicBezTo>
                  <a:cubicBezTo>
                    <a:pt x="1960" y="452"/>
                    <a:pt x="1960" y="451"/>
                    <a:pt x="1960" y="451"/>
                  </a:cubicBezTo>
                  <a:cubicBezTo>
                    <a:pt x="1960" y="450"/>
                    <a:pt x="1960" y="450"/>
                    <a:pt x="1960" y="449"/>
                  </a:cubicBezTo>
                  <a:cubicBezTo>
                    <a:pt x="1960" y="449"/>
                    <a:pt x="1960" y="448"/>
                    <a:pt x="1960" y="448"/>
                  </a:cubicBezTo>
                  <a:cubicBezTo>
                    <a:pt x="1960" y="448"/>
                    <a:pt x="1960" y="447"/>
                    <a:pt x="1960" y="447"/>
                  </a:cubicBezTo>
                  <a:cubicBezTo>
                    <a:pt x="1960" y="447"/>
                    <a:pt x="1960" y="447"/>
                    <a:pt x="1960" y="446"/>
                  </a:cubicBezTo>
                  <a:cubicBezTo>
                    <a:pt x="1960" y="446"/>
                    <a:pt x="1960" y="445"/>
                    <a:pt x="1960" y="444"/>
                  </a:cubicBezTo>
                  <a:cubicBezTo>
                    <a:pt x="1959" y="443"/>
                    <a:pt x="1959" y="441"/>
                    <a:pt x="1959" y="440"/>
                  </a:cubicBezTo>
                  <a:cubicBezTo>
                    <a:pt x="1959" y="438"/>
                    <a:pt x="1958" y="436"/>
                    <a:pt x="1958" y="433"/>
                  </a:cubicBezTo>
                  <a:cubicBezTo>
                    <a:pt x="1958" y="433"/>
                    <a:pt x="1958" y="433"/>
                    <a:pt x="1958" y="433"/>
                  </a:cubicBezTo>
                  <a:cubicBezTo>
                    <a:pt x="1958" y="433"/>
                    <a:pt x="1958" y="433"/>
                    <a:pt x="1958" y="433"/>
                  </a:cubicBezTo>
                  <a:cubicBezTo>
                    <a:pt x="1969" y="423"/>
                    <a:pt x="1958" y="409"/>
                    <a:pt x="1947" y="406"/>
                  </a:cubicBezTo>
                  <a:cubicBezTo>
                    <a:pt x="1949" y="414"/>
                    <a:pt x="1945" y="429"/>
                    <a:pt x="1956" y="432"/>
                  </a:cubicBezTo>
                  <a:cubicBezTo>
                    <a:pt x="1956" y="433"/>
                    <a:pt x="1956" y="433"/>
                    <a:pt x="1956" y="434"/>
                  </a:cubicBezTo>
                  <a:cubicBezTo>
                    <a:pt x="1957" y="436"/>
                    <a:pt x="1957" y="438"/>
                    <a:pt x="1957" y="441"/>
                  </a:cubicBezTo>
                  <a:cubicBezTo>
                    <a:pt x="1957" y="442"/>
                    <a:pt x="1958" y="443"/>
                    <a:pt x="1958" y="444"/>
                  </a:cubicBezTo>
                  <a:cubicBezTo>
                    <a:pt x="1958" y="445"/>
                    <a:pt x="1958" y="446"/>
                    <a:pt x="1958" y="447"/>
                  </a:cubicBezTo>
                  <a:cubicBezTo>
                    <a:pt x="1958" y="447"/>
                    <a:pt x="1958" y="447"/>
                    <a:pt x="1958" y="447"/>
                  </a:cubicBezTo>
                  <a:cubicBezTo>
                    <a:pt x="1958" y="448"/>
                    <a:pt x="1958" y="448"/>
                    <a:pt x="1958" y="448"/>
                  </a:cubicBezTo>
                  <a:cubicBezTo>
                    <a:pt x="1958" y="448"/>
                    <a:pt x="1959" y="449"/>
                    <a:pt x="1959" y="449"/>
                  </a:cubicBezTo>
                  <a:cubicBezTo>
                    <a:pt x="1959" y="450"/>
                    <a:pt x="1959" y="450"/>
                    <a:pt x="1959" y="451"/>
                  </a:cubicBezTo>
                  <a:cubicBezTo>
                    <a:pt x="1959" y="451"/>
                    <a:pt x="1959" y="451"/>
                    <a:pt x="1959" y="452"/>
                  </a:cubicBezTo>
                  <a:cubicBezTo>
                    <a:pt x="1959" y="452"/>
                    <a:pt x="1959" y="452"/>
                    <a:pt x="1959" y="451"/>
                  </a:cubicBezTo>
                  <a:cubicBezTo>
                    <a:pt x="1958" y="450"/>
                    <a:pt x="1956" y="449"/>
                    <a:pt x="1954" y="448"/>
                  </a:cubicBezTo>
                  <a:cubicBezTo>
                    <a:pt x="1953" y="447"/>
                    <a:pt x="1951" y="446"/>
                    <a:pt x="1950" y="445"/>
                  </a:cubicBezTo>
                  <a:cubicBezTo>
                    <a:pt x="1950" y="445"/>
                    <a:pt x="1949" y="445"/>
                    <a:pt x="1949" y="445"/>
                  </a:cubicBezTo>
                  <a:cubicBezTo>
                    <a:pt x="1949" y="444"/>
                    <a:pt x="1948" y="444"/>
                    <a:pt x="1948" y="444"/>
                  </a:cubicBezTo>
                  <a:cubicBezTo>
                    <a:pt x="1947" y="443"/>
                    <a:pt x="1947" y="443"/>
                    <a:pt x="1946" y="443"/>
                  </a:cubicBezTo>
                  <a:cubicBezTo>
                    <a:pt x="1945" y="442"/>
                    <a:pt x="1944" y="441"/>
                    <a:pt x="1943" y="441"/>
                  </a:cubicBezTo>
                  <a:cubicBezTo>
                    <a:pt x="1941" y="440"/>
                    <a:pt x="1941" y="439"/>
                    <a:pt x="1941" y="439"/>
                  </a:cubicBezTo>
                  <a:cubicBezTo>
                    <a:pt x="1941" y="439"/>
                    <a:pt x="1941" y="440"/>
                    <a:pt x="1943" y="442"/>
                  </a:cubicBezTo>
                  <a:cubicBezTo>
                    <a:pt x="1943" y="442"/>
                    <a:pt x="1943" y="442"/>
                    <a:pt x="1944" y="443"/>
                  </a:cubicBezTo>
                  <a:cubicBezTo>
                    <a:pt x="1944" y="443"/>
                    <a:pt x="1945" y="443"/>
                    <a:pt x="1945" y="444"/>
                  </a:cubicBezTo>
                  <a:cubicBezTo>
                    <a:pt x="1946" y="444"/>
                    <a:pt x="1946" y="445"/>
                    <a:pt x="1947" y="445"/>
                  </a:cubicBezTo>
                  <a:cubicBezTo>
                    <a:pt x="1947" y="446"/>
                    <a:pt x="1947" y="446"/>
                    <a:pt x="1948" y="446"/>
                  </a:cubicBezTo>
                  <a:cubicBezTo>
                    <a:pt x="1948" y="446"/>
                    <a:pt x="1948" y="447"/>
                    <a:pt x="1949" y="447"/>
                  </a:cubicBezTo>
                  <a:cubicBezTo>
                    <a:pt x="1950" y="448"/>
                    <a:pt x="1952" y="449"/>
                    <a:pt x="1953" y="450"/>
                  </a:cubicBezTo>
                  <a:cubicBezTo>
                    <a:pt x="1955" y="451"/>
                    <a:pt x="1956" y="452"/>
                    <a:pt x="1958" y="453"/>
                  </a:cubicBezTo>
                  <a:cubicBezTo>
                    <a:pt x="1962" y="455"/>
                    <a:pt x="1965" y="458"/>
                    <a:pt x="1969" y="460"/>
                  </a:cubicBezTo>
                  <a:cubicBezTo>
                    <a:pt x="1970" y="461"/>
                    <a:pt x="1972" y="461"/>
                    <a:pt x="1973" y="462"/>
                  </a:cubicBezTo>
                  <a:cubicBezTo>
                    <a:pt x="1973" y="462"/>
                    <a:pt x="1972" y="462"/>
                    <a:pt x="1972" y="462"/>
                  </a:cubicBezTo>
                  <a:cubicBezTo>
                    <a:pt x="1972" y="462"/>
                    <a:pt x="1972" y="462"/>
                    <a:pt x="1971" y="462"/>
                  </a:cubicBezTo>
                  <a:cubicBezTo>
                    <a:pt x="1971" y="462"/>
                    <a:pt x="1971" y="462"/>
                    <a:pt x="1970" y="462"/>
                  </a:cubicBezTo>
                  <a:cubicBezTo>
                    <a:pt x="1970" y="463"/>
                    <a:pt x="1970" y="463"/>
                    <a:pt x="1970" y="463"/>
                  </a:cubicBezTo>
                  <a:cubicBezTo>
                    <a:pt x="1967" y="464"/>
                    <a:pt x="1965" y="465"/>
                    <a:pt x="1962" y="467"/>
                  </a:cubicBezTo>
                  <a:cubicBezTo>
                    <a:pt x="1960" y="468"/>
                    <a:pt x="1958" y="470"/>
                    <a:pt x="1956" y="471"/>
                  </a:cubicBezTo>
                  <a:cubicBezTo>
                    <a:pt x="1956" y="471"/>
                    <a:pt x="1956" y="470"/>
                    <a:pt x="1956" y="470"/>
                  </a:cubicBezTo>
                  <a:cubicBezTo>
                    <a:pt x="1953" y="469"/>
                    <a:pt x="1953" y="469"/>
                    <a:pt x="1953" y="469"/>
                  </a:cubicBezTo>
                  <a:cubicBezTo>
                    <a:pt x="1944" y="462"/>
                    <a:pt x="1930" y="466"/>
                    <a:pt x="1926" y="478"/>
                  </a:cubicBezTo>
                  <a:cubicBezTo>
                    <a:pt x="1936" y="479"/>
                    <a:pt x="1952" y="487"/>
                    <a:pt x="1955" y="474"/>
                  </a:cubicBezTo>
                  <a:cubicBezTo>
                    <a:pt x="1955" y="473"/>
                    <a:pt x="1955" y="473"/>
                    <a:pt x="1956" y="473"/>
                  </a:cubicBezTo>
                  <a:cubicBezTo>
                    <a:pt x="1958" y="472"/>
                    <a:pt x="1961" y="470"/>
                    <a:pt x="1963" y="468"/>
                  </a:cubicBezTo>
                  <a:cubicBezTo>
                    <a:pt x="1966" y="467"/>
                    <a:pt x="1968" y="465"/>
                    <a:pt x="1970" y="465"/>
                  </a:cubicBezTo>
                  <a:cubicBezTo>
                    <a:pt x="1971" y="464"/>
                    <a:pt x="1971" y="464"/>
                    <a:pt x="1971" y="464"/>
                  </a:cubicBezTo>
                  <a:cubicBezTo>
                    <a:pt x="1971" y="464"/>
                    <a:pt x="1972" y="464"/>
                    <a:pt x="1972" y="464"/>
                  </a:cubicBezTo>
                  <a:cubicBezTo>
                    <a:pt x="1972" y="464"/>
                    <a:pt x="1972" y="464"/>
                    <a:pt x="1973" y="464"/>
                  </a:cubicBezTo>
                  <a:cubicBezTo>
                    <a:pt x="1973" y="464"/>
                    <a:pt x="1973" y="464"/>
                    <a:pt x="1973" y="464"/>
                  </a:cubicBezTo>
                  <a:cubicBezTo>
                    <a:pt x="1974" y="463"/>
                    <a:pt x="1974" y="463"/>
                    <a:pt x="1975" y="463"/>
                  </a:cubicBezTo>
                  <a:cubicBezTo>
                    <a:pt x="1977" y="464"/>
                    <a:pt x="1978" y="466"/>
                    <a:pt x="1980" y="467"/>
                  </a:cubicBezTo>
                  <a:cubicBezTo>
                    <a:pt x="1982" y="468"/>
                    <a:pt x="1984" y="469"/>
                    <a:pt x="1985" y="470"/>
                  </a:cubicBezTo>
                  <a:cubicBezTo>
                    <a:pt x="1987" y="471"/>
                    <a:pt x="1988" y="472"/>
                    <a:pt x="1990" y="473"/>
                  </a:cubicBezTo>
                  <a:cubicBezTo>
                    <a:pt x="1990" y="473"/>
                    <a:pt x="1991" y="474"/>
                    <a:pt x="1992" y="474"/>
                  </a:cubicBezTo>
                  <a:cubicBezTo>
                    <a:pt x="1992" y="475"/>
                    <a:pt x="1993" y="475"/>
                    <a:pt x="1993" y="475"/>
                  </a:cubicBezTo>
                  <a:cubicBezTo>
                    <a:pt x="1995" y="476"/>
                    <a:pt x="1996" y="477"/>
                    <a:pt x="1996" y="477"/>
                  </a:cubicBezTo>
                  <a:cubicBezTo>
                    <a:pt x="1997" y="478"/>
                    <a:pt x="1997" y="478"/>
                    <a:pt x="1998" y="478"/>
                  </a:cubicBezTo>
                  <a:cubicBezTo>
                    <a:pt x="1998" y="479"/>
                    <a:pt x="1999" y="481"/>
                    <a:pt x="1999" y="482"/>
                  </a:cubicBezTo>
                  <a:cubicBezTo>
                    <a:pt x="2000" y="484"/>
                    <a:pt x="2001" y="486"/>
                    <a:pt x="2002" y="488"/>
                  </a:cubicBezTo>
                  <a:cubicBezTo>
                    <a:pt x="2002" y="490"/>
                    <a:pt x="2003" y="492"/>
                    <a:pt x="2004" y="494"/>
                  </a:cubicBezTo>
                  <a:cubicBezTo>
                    <a:pt x="2007" y="505"/>
                    <a:pt x="2010" y="516"/>
                    <a:pt x="2012" y="526"/>
                  </a:cubicBezTo>
                  <a:cubicBezTo>
                    <a:pt x="2012" y="526"/>
                    <a:pt x="2012" y="526"/>
                    <a:pt x="2011" y="526"/>
                  </a:cubicBezTo>
                  <a:cubicBezTo>
                    <a:pt x="2011" y="525"/>
                    <a:pt x="2010" y="525"/>
                    <a:pt x="2009" y="525"/>
                  </a:cubicBezTo>
                  <a:cubicBezTo>
                    <a:pt x="2009" y="524"/>
                    <a:pt x="2008" y="524"/>
                    <a:pt x="2007" y="524"/>
                  </a:cubicBezTo>
                  <a:cubicBezTo>
                    <a:pt x="2007" y="524"/>
                    <a:pt x="2006" y="524"/>
                    <a:pt x="2005" y="523"/>
                  </a:cubicBezTo>
                  <a:cubicBezTo>
                    <a:pt x="2005" y="523"/>
                    <a:pt x="2005" y="523"/>
                    <a:pt x="2005" y="523"/>
                  </a:cubicBezTo>
                  <a:cubicBezTo>
                    <a:pt x="2005" y="523"/>
                    <a:pt x="2005" y="523"/>
                    <a:pt x="2005" y="523"/>
                  </a:cubicBezTo>
                  <a:cubicBezTo>
                    <a:pt x="1997" y="514"/>
                    <a:pt x="1988" y="518"/>
                    <a:pt x="1977" y="523"/>
                  </a:cubicBezTo>
                  <a:cubicBezTo>
                    <a:pt x="1982" y="533"/>
                    <a:pt x="1992" y="531"/>
                    <a:pt x="2002" y="525"/>
                  </a:cubicBezTo>
                  <a:cubicBezTo>
                    <a:pt x="2003" y="526"/>
                    <a:pt x="2004" y="526"/>
                    <a:pt x="2004" y="526"/>
                  </a:cubicBezTo>
                  <a:cubicBezTo>
                    <a:pt x="2005" y="526"/>
                    <a:pt x="2006" y="526"/>
                    <a:pt x="2006" y="526"/>
                  </a:cubicBezTo>
                  <a:cubicBezTo>
                    <a:pt x="2007" y="527"/>
                    <a:pt x="2008" y="527"/>
                    <a:pt x="2008" y="527"/>
                  </a:cubicBezTo>
                  <a:cubicBezTo>
                    <a:pt x="2009" y="528"/>
                    <a:pt x="2010" y="528"/>
                    <a:pt x="2010" y="528"/>
                  </a:cubicBezTo>
                  <a:cubicBezTo>
                    <a:pt x="2011" y="528"/>
                    <a:pt x="2011" y="529"/>
                    <a:pt x="2012" y="529"/>
                  </a:cubicBezTo>
                  <a:cubicBezTo>
                    <a:pt x="2012" y="529"/>
                    <a:pt x="2012" y="529"/>
                    <a:pt x="2012" y="529"/>
                  </a:cubicBezTo>
                  <a:cubicBezTo>
                    <a:pt x="2012" y="529"/>
                    <a:pt x="2012" y="529"/>
                    <a:pt x="2012" y="529"/>
                  </a:cubicBezTo>
                  <a:cubicBezTo>
                    <a:pt x="2013" y="530"/>
                    <a:pt x="2013" y="532"/>
                    <a:pt x="2013" y="533"/>
                  </a:cubicBezTo>
                  <a:cubicBezTo>
                    <a:pt x="2009" y="566"/>
                    <a:pt x="2014" y="636"/>
                    <a:pt x="2012" y="648"/>
                  </a:cubicBezTo>
                  <a:cubicBezTo>
                    <a:pt x="2005" y="688"/>
                    <a:pt x="1981" y="712"/>
                    <a:pt x="1949" y="735"/>
                  </a:cubicBezTo>
                  <a:cubicBezTo>
                    <a:pt x="1925" y="753"/>
                    <a:pt x="1920" y="753"/>
                    <a:pt x="1907" y="740"/>
                  </a:cubicBezTo>
                  <a:cubicBezTo>
                    <a:pt x="1907" y="739"/>
                    <a:pt x="1907" y="738"/>
                    <a:pt x="1907" y="737"/>
                  </a:cubicBezTo>
                  <a:cubicBezTo>
                    <a:pt x="1907" y="736"/>
                    <a:pt x="1907" y="735"/>
                    <a:pt x="1907" y="734"/>
                  </a:cubicBezTo>
                  <a:cubicBezTo>
                    <a:pt x="1907" y="733"/>
                    <a:pt x="1907" y="731"/>
                    <a:pt x="1907" y="730"/>
                  </a:cubicBezTo>
                  <a:cubicBezTo>
                    <a:pt x="1906" y="720"/>
                    <a:pt x="1905" y="709"/>
                    <a:pt x="1904" y="697"/>
                  </a:cubicBezTo>
                  <a:cubicBezTo>
                    <a:pt x="1904" y="694"/>
                    <a:pt x="1903" y="692"/>
                    <a:pt x="1903" y="689"/>
                  </a:cubicBezTo>
                  <a:cubicBezTo>
                    <a:pt x="1903" y="689"/>
                    <a:pt x="1903" y="689"/>
                    <a:pt x="1903" y="689"/>
                  </a:cubicBezTo>
                  <a:cubicBezTo>
                    <a:pt x="1904" y="689"/>
                    <a:pt x="1904" y="688"/>
                    <a:pt x="1904" y="688"/>
                  </a:cubicBezTo>
                  <a:cubicBezTo>
                    <a:pt x="1905" y="688"/>
                    <a:pt x="1905" y="687"/>
                    <a:pt x="1905" y="687"/>
                  </a:cubicBezTo>
                  <a:cubicBezTo>
                    <a:pt x="1905" y="687"/>
                    <a:pt x="1905" y="687"/>
                    <a:pt x="1905" y="687"/>
                  </a:cubicBezTo>
                  <a:cubicBezTo>
                    <a:pt x="1905" y="687"/>
                    <a:pt x="1906" y="687"/>
                    <a:pt x="1906" y="687"/>
                  </a:cubicBezTo>
                  <a:cubicBezTo>
                    <a:pt x="1906" y="686"/>
                    <a:pt x="1907" y="686"/>
                    <a:pt x="1907" y="685"/>
                  </a:cubicBezTo>
                  <a:cubicBezTo>
                    <a:pt x="1908" y="685"/>
                    <a:pt x="1909" y="684"/>
                    <a:pt x="1910" y="684"/>
                  </a:cubicBezTo>
                  <a:cubicBezTo>
                    <a:pt x="1910" y="683"/>
                    <a:pt x="1911" y="683"/>
                    <a:pt x="1912" y="683"/>
                  </a:cubicBezTo>
                  <a:cubicBezTo>
                    <a:pt x="1913" y="682"/>
                    <a:pt x="1914" y="682"/>
                    <a:pt x="1915" y="681"/>
                  </a:cubicBezTo>
                  <a:cubicBezTo>
                    <a:pt x="1916" y="681"/>
                    <a:pt x="1917" y="680"/>
                    <a:pt x="1918" y="680"/>
                  </a:cubicBezTo>
                  <a:cubicBezTo>
                    <a:pt x="1923" y="685"/>
                    <a:pt x="1932" y="679"/>
                    <a:pt x="1935" y="674"/>
                  </a:cubicBezTo>
                  <a:cubicBezTo>
                    <a:pt x="1939" y="667"/>
                    <a:pt x="1937" y="660"/>
                    <a:pt x="1932" y="654"/>
                  </a:cubicBezTo>
                  <a:cubicBezTo>
                    <a:pt x="1934" y="669"/>
                    <a:pt x="1918" y="663"/>
                    <a:pt x="1917" y="678"/>
                  </a:cubicBezTo>
                  <a:cubicBezTo>
                    <a:pt x="1916" y="679"/>
                    <a:pt x="1915" y="679"/>
                    <a:pt x="1914" y="680"/>
                  </a:cubicBezTo>
                  <a:cubicBezTo>
                    <a:pt x="1913" y="680"/>
                    <a:pt x="1912" y="681"/>
                    <a:pt x="1911" y="681"/>
                  </a:cubicBezTo>
                  <a:cubicBezTo>
                    <a:pt x="1910" y="682"/>
                    <a:pt x="1910" y="682"/>
                    <a:pt x="1909" y="682"/>
                  </a:cubicBezTo>
                  <a:cubicBezTo>
                    <a:pt x="1908" y="683"/>
                    <a:pt x="1907" y="683"/>
                    <a:pt x="1906" y="684"/>
                  </a:cubicBezTo>
                  <a:cubicBezTo>
                    <a:pt x="1906" y="684"/>
                    <a:pt x="1905" y="685"/>
                    <a:pt x="1905" y="685"/>
                  </a:cubicBezTo>
                  <a:cubicBezTo>
                    <a:pt x="1904" y="686"/>
                    <a:pt x="1904" y="686"/>
                    <a:pt x="1904" y="686"/>
                  </a:cubicBezTo>
                  <a:cubicBezTo>
                    <a:pt x="1904" y="686"/>
                    <a:pt x="1904" y="686"/>
                    <a:pt x="1904" y="686"/>
                  </a:cubicBezTo>
                  <a:cubicBezTo>
                    <a:pt x="1904" y="687"/>
                    <a:pt x="1903" y="687"/>
                    <a:pt x="1903" y="687"/>
                  </a:cubicBezTo>
                  <a:cubicBezTo>
                    <a:pt x="1903" y="688"/>
                    <a:pt x="1903" y="688"/>
                    <a:pt x="1903" y="688"/>
                  </a:cubicBezTo>
                  <a:cubicBezTo>
                    <a:pt x="1903" y="685"/>
                    <a:pt x="1902" y="681"/>
                    <a:pt x="1902" y="678"/>
                  </a:cubicBezTo>
                  <a:cubicBezTo>
                    <a:pt x="1901" y="671"/>
                    <a:pt x="1901" y="665"/>
                    <a:pt x="1901" y="659"/>
                  </a:cubicBezTo>
                  <a:cubicBezTo>
                    <a:pt x="1902" y="657"/>
                    <a:pt x="1902" y="655"/>
                    <a:pt x="1902" y="654"/>
                  </a:cubicBezTo>
                  <a:cubicBezTo>
                    <a:pt x="1902" y="653"/>
                    <a:pt x="1903" y="652"/>
                    <a:pt x="1903" y="652"/>
                  </a:cubicBezTo>
                  <a:cubicBezTo>
                    <a:pt x="1903" y="651"/>
                    <a:pt x="1903" y="650"/>
                    <a:pt x="1904" y="649"/>
                  </a:cubicBezTo>
                  <a:cubicBezTo>
                    <a:pt x="1905" y="646"/>
                    <a:pt x="1906" y="644"/>
                    <a:pt x="1907" y="640"/>
                  </a:cubicBezTo>
                  <a:cubicBezTo>
                    <a:pt x="1908" y="638"/>
                    <a:pt x="1909" y="636"/>
                    <a:pt x="1910" y="634"/>
                  </a:cubicBezTo>
                  <a:cubicBezTo>
                    <a:pt x="1910" y="634"/>
                    <a:pt x="1910" y="634"/>
                    <a:pt x="1911" y="633"/>
                  </a:cubicBezTo>
                  <a:cubicBezTo>
                    <a:pt x="1911" y="633"/>
                    <a:pt x="1912" y="633"/>
                    <a:pt x="1912" y="633"/>
                  </a:cubicBezTo>
                  <a:cubicBezTo>
                    <a:pt x="1913" y="633"/>
                    <a:pt x="1913" y="633"/>
                    <a:pt x="1914" y="633"/>
                  </a:cubicBezTo>
                  <a:cubicBezTo>
                    <a:pt x="1914" y="633"/>
                    <a:pt x="1914" y="633"/>
                    <a:pt x="1914" y="633"/>
                  </a:cubicBezTo>
                  <a:cubicBezTo>
                    <a:pt x="1915" y="633"/>
                    <a:pt x="1915" y="633"/>
                    <a:pt x="1915" y="633"/>
                  </a:cubicBezTo>
                  <a:cubicBezTo>
                    <a:pt x="1916" y="633"/>
                    <a:pt x="1918" y="633"/>
                    <a:pt x="1919" y="633"/>
                  </a:cubicBezTo>
                  <a:cubicBezTo>
                    <a:pt x="1921" y="632"/>
                    <a:pt x="1922" y="632"/>
                    <a:pt x="1924" y="632"/>
                  </a:cubicBezTo>
                  <a:cubicBezTo>
                    <a:pt x="1927" y="632"/>
                    <a:pt x="1930" y="632"/>
                    <a:pt x="1933" y="632"/>
                  </a:cubicBezTo>
                  <a:cubicBezTo>
                    <a:pt x="1934" y="631"/>
                    <a:pt x="1936" y="631"/>
                    <a:pt x="1937" y="631"/>
                  </a:cubicBezTo>
                  <a:cubicBezTo>
                    <a:pt x="1938" y="631"/>
                    <a:pt x="1939" y="631"/>
                    <a:pt x="1940" y="632"/>
                  </a:cubicBezTo>
                  <a:cubicBezTo>
                    <a:pt x="1940" y="632"/>
                    <a:pt x="1941" y="632"/>
                    <a:pt x="1941" y="632"/>
                  </a:cubicBezTo>
                  <a:cubicBezTo>
                    <a:pt x="1942" y="632"/>
                    <a:pt x="1942" y="633"/>
                    <a:pt x="1943" y="633"/>
                  </a:cubicBezTo>
                  <a:cubicBezTo>
                    <a:pt x="1944" y="633"/>
                    <a:pt x="1945" y="633"/>
                    <a:pt x="1946" y="634"/>
                  </a:cubicBezTo>
                  <a:cubicBezTo>
                    <a:pt x="1946" y="634"/>
                    <a:pt x="1946" y="634"/>
                    <a:pt x="1946" y="634"/>
                  </a:cubicBezTo>
                  <a:cubicBezTo>
                    <a:pt x="1950" y="646"/>
                    <a:pt x="1959" y="643"/>
                    <a:pt x="1968" y="648"/>
                  </a:cubicBezTo>
                  <a:cubicBezTo>
                    <a:pt x="1967" y="634"/>
                    <a:pt x="1958" y="630"/>
                    <a:pt x="1946" y="633"/>
                  </a:cubicBezTo>
                  <a:cubicBezTo>
                    <a:pt x="1946" y="633"/>
                    <a:pt x="1946" y="633"/>
                    <a:pt x="1946" y="633"/>
                  </a:cubicBezTo>
                  <a:cubicBezTo>
                    <a:pt x="1945" y="632"/>
                    <a:pt x="1944" y="632"/>
                    <a:pt x="1943" y="632"/>
                  </a:cubicBezTo>
                  <a:cubicBezTo>
                    <a:pt x="1943" y="632"/>
                    <a:pt x="1942" y="631"/>
                    <a:pt x="1942" y="631"/>
                  </a:cubicBezTo>
                  <a:cubicBezTo>
                    <a:pt x="1941" y="631"/>
                    <a:pt x="1941" y="631"/>
                    <a:pt x="1940" y="631"/>
                  </a:cubicBezTo>
                  <a:cubicBezTo>
                    <a:pt x="1940" y="631"/>
                    <a:pt x="1940" y="631"/>
                    <a:pt x="1939" y="630"/>
                  </a:cubicBezTo>
                  <a:cubicBezTo>
                    <a:pt x="1941" y="630"/>
                    <a:pt x="1942" y="630"/>
                    <a:pt x="1943" y="630"/>
                  </a:cubicBezTo>
                  <a:cubicBezTo>
                    <a:pt x="1946" y="629"/>
                    <a:pt x="1948" y="628"/>
                    <a:pt x="1951" y="626"/>
                  </a:cubicBezTo>
                  <a:cubicBezTo>
                    <a:pt x="1951" y="626"/>
                    <a:pt x="1951" y="626"/>
                    <a:pt x="1951" y="626"/>
                  </a:cubicBezTo>
                  <a:cubicBezTo>
                    <a:pt x="1952" y="626"/>
                    <a:pt x="1952" y="626"/>
                    <a:pt x="1952" y="626"/>
                  </a:cubicBezTo>
                  <a:cubicBezTo>
                    <a:pt x="1953" y="625"/>
                    <a:pt x="1953" y="625"/>
                    <a:pt x="1954" y="625"/>
                  </a:cubicBezTo>
                  <a:cubicBezTo>
                    <a:pt x="1954" y="624"/>
                    <a:pt x="1955" y="623"/>
                    <a:pt x="1956" y="623"/>
                  </a:cubicBezTo>
                  <a:cubicBezTo>
                    <a:pt x="1956" y="622"/>
                    <a:pt x="1956" y="622"/>
                    <a:pt x="1957" y="622"/>
                  </a:cubicBezTo>
                  <a:cubicBezTo>
                    <a:pt x="1957" y="621"/>
                    <a:pt x="1957" y="621"/>
                    <a:pt x="1957" y="621"/>
                  </a:cubicBezTo>
                  <a:cubicBezTo>
                    <a:pt x="1957" y="621"/>
                    <a:pt x="1956" y="622"/>
                    <a:pt x="1955" y="622"/>
                  </a:cubicBezTo>
                  <a:cubicBezTo>
                    <a:pt x="1954" y="622"/>
                    <a:pt x="1954" y="623"/>
                    <a:pt x="1953" y="623"/>
                  </a:cubicBezTo>
                  <a:cubicBezTo>
                    <a:pt x="1952" y="623"/>
                    <a:pt x="1952" y="623"/>
                    <a:pt x="1951" y="623"/>
                  </a:cubicBezTo>
                  <a:cubicBezTo>
                    <a:pt x="1951" y="624"/>
                    <a:pt x="1951" y="624"/>
                    <a:pt x="1950" y="624"/>
                  </a:cubicBezTo>
                  <a:cubicBezTo>
                    <a:pt x="1950" y="624"/>
                    <a:pt x="1950" y="624"/>
                    <a:pt x="1950" y="624"/>
                  </a:cubicBezTo>
                  <a:cubicBezTo>
                    <a:pt x="1949" y="624"/>
                    <a:pt x="1949" y="625"/>
                    <a:pt x="1948" y="625"/>
                  </a:cubicBezTo>
                  <a:cubicBezTo>
                    <a:pt x="1948" y="625"/>
                    <a:pt x="1948" y="625"/>
                    <a:pt x="1948" y="625"/>
                  </a:cubicBezTo>
                  <a:cubicBezTo>
                    <a:pt x="1948" y="625"/>
                    <a:pt x="1948" y="625"/>
                    <a:pt x="1949" y="624"/>
                  </a:cubicBezTo>
                  <a:cubicBezTo>
                    <a:pt x="1949" y="624"/>
                    <a:pt x="1949" y="624"/>
                    <a:pt x="1949" y="624"/>
                  </a:cubicBezTo>
                  <a:cubicBezTo>
                    <a:pt x="1949" y="623"/>
                    <a:pt x="1950" y="623"/>
                    <a:pt x="1950" y="622"/>
                  </a:cubicBezTo>
                  <a:cubicBezTo>
                    <a:pt x="1951" y="622"/>
                    <a:pt x="1951" y="621"/>
                    <a:pt x="1952" y="620"/>
                  </a:cubicBezTo>
                  <a:cubicBezTo>
                    <a:pt x="1952" y="620"/>
                    <a:pt x="1953" y="619"/>
                    <a:pt x="1953" y="618"/>
                  </a:cubicBezTo>
                  <a:cubicBezTo>
                    <a:pt x="1953" y="618"/>
                    <a:pt x="1954" y="617"/>
                    <a:pt x="1954" y="617"/>
                  </a:cubicBezTo>
                  <a:cubicBezTo>
                    <a:pt x="1954" y="617"/>
                    <a:pt x="1954" y="617"/>
                    <a:pt x="1954" y="617"/>
                  </a:cubicBezTo>
                  <a:cubicBezTo>
                    <a:pt x="1954" y="617"/>
                    <a:pt x="1954" y="617"/>
                    <a:pt x="1954" y="617"/>
                  </a:cubicBezTo>
                  <a:cubicBezTo>
                    <a:pt x="1954" y="617"/>
                    <a:pt x="1954" y="617"/>
                    <a:pt x="1954" y="616"/>
                  </a:cubicBezTo>
                  <a:cubicBezTo>
                    <a:pt x="1958" y="617"/>
                    <a:pt x="1963" y="612"/>
                    <a:pt x="1965" y="608"/>
                  </a:cubicBezTo>
                  <a:cubicBezTo>
                    <a:pt x="1967" y="603"/>
                    <a:pt x="1964" y="596"/>
                    <a:pt x="1963" y="591"/>
                  </a:cubicBezTo>
                  <a:cubicBezTo>
                    <a:pt x="1959" y="601"/>
                    <a:pt x="1948" y="604"/>
                    <a:pt x="1953" y="615"/>
                  </a:cubicBezTo>
                  <a:cubicBezTo>
                    <a:pt x="1953" y="616"/>
                    <a:pt x="1952" y="616"/>
                    <a:pt x="1952" y="617"/>
                  </a:cubicBezTo>
                  <a:cubicBezTo>
                    <a:pt x="1951" y="618"/>
                    <a:pt x="1951" y="619"/>
                    <a:pt x="1950" y="619"/>
                  </a:cubicBezTo>
                  <a:cubicBezTo>
                    <a:pt x="1950" y="620"/>
                    <a:pt x="1949" y="621"/>
                    <a:pt x="1949" y="621"/>
                  </a:cubicBezTo>
                  <a:cubicBezTo>
                    <a:pt x="1948" y="622"/>
                    <a:pt x="1948" y="622"/>
                    <a:pt x="1948" y="623"/>
                  </a:cubicBezTo>
                  <a:cubicBezTo>
                    <a:pt x="1947" y="623"/>
                    <a:pt x="1947" y="623"/>
                    <a:pt x="1947" y="623"/>
                  </a:cubicBezTo>
                  <a:cubicBezTo>
                    <a:pt x="1947" y="623"/>
                    <a:pt x="1947" y="624"/>
                    <a:pt x="1947" y="624"/>
                  </a:cubicBezTo>
                  <a:cubicBezTo>
                    <a:pt x="1947" y="624"/>
                    <a:pt x="1947" y="624"/>
                    <a:pt x="1947" y="625"/>
                  </a:cubicBezTo>
                  <a:cubicBezTo>
                    <a:pt x="1946" y="625"/>
                    <a:pt x="1946" y="625"/>
                    <a:pt x="1946" y="626"/>
                  </a:cubicBezTo>
                  <a:cubicBezTo>
                    <a:pt x="1946" y="626"/>
                    <a:pt x="1946" y="626"/>
                    <a:pt x="1946" y="626"/>
                  </a:cubicBezTo>
                  <a:cubicBezTo>
                    <a:pt x="1945" y="626"/>
                    <a:pt x="1943" y="627"/>
                    <a:pt x="1942" y="627"/>
                  </a:cubicBezTo>
                  <a:cubicBezTo>
                    <a:pt x="1941" y="628"/>
                    <a:pt x="1939" y="628"/>
                    <a:pt x="1938" y="628"/>
                  </a:cubicBezTo>
                  <a:cubicBezTo>
                    <a:pt x="1936" y="629"/>
                    <a:pt x="1934" y="629"/>
                    <a:pt x="1933" y="629"/>
                  </a:cubicBezTo>
                  <a:cubicBezTo>
                    <a:pt x="1930" y="629"/>
                    <a:pt x="1926" y="630"/>
                    <a:pt x="1923" y="630"/>
                  </a:cubicBezTo>
                  <a:cubicBezTo>
                    <a:pt x="1922" y="630"/>
                    <a:pt x="1920" y="630"/>
                    <a:pt x="1919" y="630"/>
                  </a:cubicBezTo>
                  <a:cubicBezTo>
                    <a:pt x="1918" y="630"/>
                    <a:pt x="1916" y="630"/>
                    <a:pt x="1915" y="631"/>
                  </a:cubicBezTo>
                  <a:cubicBezTo>
                    <a:pt x="1915" y="631"/>
                    <a:pt x="1914" y="631"/>
                    <a:pt x="1914" y="631"/>
                  </a:cubicBezTo>
                  <a:cubicBezTo>
                    <a:pt x="1914" y="631"/>
                    <a:pt x="1913" y="631"/>
                    <a:pt x="1913" y="631"/>
                  </a:cubicBezTo>
                  <a:cubicBezTo>
                    <a:pt x="1913" y="631"/>
                    <a:pt x="1912" y="631"/>
                    <a:pt x="1912" y="631"/>
                  </a:cubicBezTo>
                  <a:cubicBezTo>
                    <a:pt x="1911" y="632"/>
                    <a:pt x="1911" y="632"/>
                    <a:pt x="1910" y="632"/>
                  </a:cubicBezTo>
                  <a:cubicBezTo>
                    <a:pt x="1910" y="632"/>
                    <a:pt x="1910" y="632"/>
                    <a:pt x="1910" y="632"/>
                  </a:cubicBezTo>
                  <a:cubicBezTo>
                    <a:pt x="1911" y="629"/>
                    <a:pt x="1912" y="625"/>
                    <a:pt x="1913" y="622"/>
                  </a:cubicBezTo>
                  <a:cubicBezTo>
                    <a:pt x="1914" y="619"/>
                    <a:pt x="1914" y="616"/>
                    <a:pt x="1914" y="613"/>
                  </a:cubicBezTo>
                  <a:cubicBezTo>
                    <a:pt x="1915" y="610"/>
                    <a:pt x="1915" y="607"/>
                    <a:pt x="1916" y="605"/>
                  </a:cubicBezTo>
                  <a:cubicBezTo>
                    <a:pt x="1916" y="602"/>
                    <a:pt x="1917" y="599"/>
                    <a:pt x="1917" y="597"/>
                  </a:cubicBezTo>
                  <a:cubicBezTo>
                    <a:pt x="1918" y="596"/>
                    <a:pt x="1918" y="596"/>
                    <a:pt x="1918" y="595"/>
                  </a:cubicBezTo>
                  <a:cubicBezTo>
                    <a:pt x="1918" y="595"/>
                    <a:pt x="1918" y="595"/>
                    <a:pt x="1918" y="595"/>
                  </a:cubicBezTo>
                  <a:cubicBezTo>
                    <a:pt x="1918" y="594"/>
                    <a:pt x="1918" y="594"/>
                    <a:pt x="1918" y="594"/>
                  </a:cubicBezTo>
                  <a:cubicBezTo>
                    <a:pt x="1918" y="594"/>
                    <a:pt x="1918" y="594"/>
                    <a:pt x="1918" y="594"/>
                  </a:cubicBezTo>
                  <a:cubicBezTo>
                    <a:pt x="1918" y="594"/>
                    <a:pt x="1918" y="594"/>
                    <a:pt x="1918" y="594"/>
                  </a:cubicBezTo>
                  <a:cubicBezTo>
                    <a:pt x="1918" y="594"/>
                    <a:pt x="1918" y="594"/>
                    <a:pt x="1918" y="594"/>
                  </a:cubicBezTo>
                  <a:cubicBezTo>
                    <a:pt x="1918" y="594"/>
                    <a:pt x="1919" y="594"/>
                    <a:pt x="1919" y="593"/>
                  </a:cubicBezTo>
                  <a:cubicBezTo>
                    <a:pt x="1919" y="593"/>
                    <a:pt x="1919" y="593"/>
                    <a:pt x="1919" y="593"/>
                  </a:cubicBezTo>
                  <a:cubicBezTo>
                    <a:pt x="1919" y="592"/>
                    <a:pt x="1919" y="592"/>
                    <a:pt x="1920" y="592"/>
                  </a:cubicBezTo>
                  <a:cubicBezTo>
                    <a:pt x="1920" y="591"/>
                    <a:pt x="1920" y="591"/>
                    <a:pt x="1921" y="590"/>
                  </a:cubicBezTo>
                  <a:cubicBezTo>
                    <a:pt x="1921" y="589"/>
                    <a:pt x="1922" y="589"/>
                    <a:pt x="1923" y="588"/>
                  </a:cubicBezTo>
                  <a:cubicBezTo>
                    <a:pt x="1923" y="587"/>
                    <a:pt x="1924" y="586"/>
                    <a:pt x="1925" y="585"/>
                  </a:cubicBezTo>
                  <a:cubicBezTo>
                    <a:pt x="1926" y="583"/>
                    <a:pt x="1927" y="581"/>
                    <a:pt x="1929" y="580"/>
                  </a:cubicBezTo>
                  <a:cubicBezTo>
                    <a:pt x="1929" y="580"/>
                    <a:pt x="1929" y="579"/>
                    <a:pt x="1929" y="579"/>
                  </a:cubicBezTo>
                  <a:cubicBezTo>
                    <a:pt x="1929" y="579"/>
                    <a:pt x="1929" y="579"/>
                    <a:pt x="1930" y="579"/>
                  </a:cubicBezTo>
                  <a:cubicBezTo>
                    <a:pt x="1930" y="578"/>
                    <a:pt x="1930" y="578"/>
                    <a:pt x="1931" y="578"/>
                  </a:cubicBezTo>
                  <a:cubicBezTo>
                    <a:pt x="1931" y="577"/>
                    <a:pt x="1932" y="577"/>
                    <a:pt x="1932" y="577"/>
                  </a:cubicBezTo>
                  <a:cubicBezTo>
                    <a:pt x="1933" y="576"/>
                    <a:pt x="1934" y="575"/>
                    <a:pt x="1935" y="575"/>
                  </a:cubicBezTo>
                  <a:cubicBezTo>
                    <a:pt x="1936" y="574"/>
                    <a:pt x="1937" y="574"/>
                    <a:pt x="1938" y="573"/>
                  </a:cubicBezTo>
                  <a:cubicBezTo>
                    <a:pt x="1939" y="573"/>
                    <a:pt x="1940" y="572"/>
                    <a:pt x="1941" y="572"/>
                  </a:cubicBezTo>
                  <a:cubicBezTo>
                    <a:pt x="1943" y="571"/>
                    <a:pt x="1944" y="571"/>
                    <a:pt x="1945" y="570"/>
                  </a:cubicBezTo>
                  <a:cubicBezTo>
                    <a:pt x="1945" y="570"/>
                    <a:pt x="1945" y="570"/>
                    <a:pt x="1945" y="570"/>
                  </a:cubicBezTo>
                  <a:cubicBezTo>
                    <a:pt x="1958" y="582"/>
                    <a:pt x="1965" y="571"/>
                    <a:pt x="1970" y="558"/>
                  </a:cubicBezTo>
                  <a:cubicBezTo>
                    <a:pt x="1959" y="564"/>
                    <a:pt x="1951" y="555"/>
                    <a:pt x="1943" y="569"/>
                  </a:cubicBezTo>
                  <a:cubicBezTo>
                    <a:pt x="1942" y="569"/>
                    <a:pt x="1942" y="569"/>
                    <a:pt x="1941" y="570"/>
                  </a:cubicBezTo>
                  <a:cubicBezTo>
                    <a:pt x="1940" y="570"/>
                    <a:pt x="1938" y="571"/>
                    <a:pt x="1937" y="571"/>
                  </a:cubicBezTo>
                  <a:cubicBezTo>
                    <a:pt x="1936" y="572"/>
                    <a:pt x="1935" y="572"/>
                    <a:pt x="1934" y="573"/>
                  </a:cubicBezTo>
                  <a:cubicBezTo>
                    <a:pt x="1933" y="573"/>
                    <a:pt x="1933" y="574"/>
                    <a:pt x="1932" y="574"/>
                  </a:cubicBezTo>
                  <a:cubicBezTo>
                    <a:pt x="1933" y="573"/>
                    <a:pt x="1934" y="572"/>
                    <a:pt x="1934" y="571"/>
                  </a:cubicBezTo>
                  <a:cubicBezTo>
                    <a:pt x="1935" y="570"/>
                    <a:pt x="1935" y="568"/>
                    <a:pt x="1936" y="567"/>
                  </a:cubicBezTo>
                  <a:cubicBezTo>
                    <a:pt x="1936" y="566"/>
                    <a:pt x="1936" y="565"/>
                    <a:pt x="1937" y="565"/>
                  </a:cubicBezTo>
                  <a:cubicBezTo>
                    <a:pt x="1937" y="563"/>
                    <a:pt x="1937" y="562"/>
                    <a:pt x="1937" y="562"/>
                  </a:cubicBezTo>
                  <a:cubicBezTo>
                    <a:pt x="1937" y="562"/>
                    <a:pt x="1937" y="563"/>
                    <a:pt x="1936" y="564"/>
                  </a:cubicBezTo>
                  <a:cubicBezTo>
                    <a:pt x="1936" y="565"/>
                    <a:pt x="1936" y="566"/>
                    <a:pt x="1935" y="567"/>
                  </a:cubicBezTo>
                  <a:cubicBezTo>
                    <a:pt x="1934" y="568"/>
                    <a:pt x="1934" y="569"/>
                    <a:pt x="1933" y="570"/>
                  </a:cubicBezTo>
                  <a:cubicBezTo>
                    <a:pt x="1931" y="572"/>
                    <a:pt x="1929" y="575"/>
                    <a:pt x="1926" y="578"/>
                  </a:cubicBezTo>
                  <a:cubicBezTo>
                    <a:pt x="1925" y="580"/>
                    <a:pt x="1924" y="581"/>
                    <a:pt x="1922" y="583"/>
                  </a:cubicBezTo>
                  <a:cubicBezTo>
                    <a:pt x="1921" y="584"/>
                    <a:pt x="1921" y="584"/>
                    <a:pt x="1920" y="585"/>
                  </a:cubicBezTo>
                  <a:cubicBezTo>
                    <a:pt x="1919" y="586"/>
                    <a:pt x="1918" y="587"/>
                    <a:pt x="1918" y="588"/>
                  </a:cubicBezTo>
                  <a:cubicBezTo>
                    <a:pt x="1917" y="589"/>
                    <a:pt x="1917" y="589"/>
                    <a:pt x="1917" y="590"/>
                  </a:cubicBezTo>
                  <a:cubicBezTo>
                    <a:pt x="1916" y="590"/>
                    <a:pt x="1916" y="591"/>
                    <a:pt x="1916" y="591"/>
                  </a:cubicBezTo>
                  <a:cubicBezTo>
                    <a:pt x="1916" y="591"/>
                    <a:pt x="1916" y="592"/>
                    <a:pt x="1916" y="592"/>
                  </a:cubicBezTo>
                  <a:cubicBezTo>
                    <a:pt x="1915" y="592"/>
                    <a:pt x="1915" y="592"/>
                    <a:pt x="1915" y="593"/>
                  </a:cubicBezTo>
                  <a:cubicBezTo>
                    <a:pt x="1915" y="593"/>
                    <a:pt x="1915" y="593"/>
                    <a:pt x="1915" y="593"/>
                  </a:cubicBezTo>
                  <a:cubicBezTo>
                    <a:pt x="1915" y="593"/>
                    <a:pt x="1915" y="593"/>
                    <a:pt x="1915" y="593"/>
                  </a:cubicBezTo>
                  <a:cubicBezTo>
                    <a:pt x="1915" y="593"/>
                    <a:pt x="1915" y="593"/>
                    <a:pt x="1915" y="593"/>
                  </a:cubicBezTo>
                  <a:cubicBezTo>
                    <a:pt x="1915" y="593"/>
                    <a:pt x="1915" y="593"/>
                    <a:pt x="1915" y="593"/>
                  </a:cubicBezTo>
                  <a:cubicBezTo>
                    <a:pt x="1915" y="594"/>
                    <a:pt x="1915" y="594"/>
                    <a:pt x="1915" y="594"/>
                  </a:cubicBezTo>
                  <a:cubicBezTo>
                    <a:pt x="1914" y="594"/>
                    <a:pt x="1914" y="595"/>
                    <a:pt x="1914" y="596"/>
                  </a:cubicBezTo>
                  <a:cubicBezTo>
                    <a:pt x="1914" y="596"/>
                    <a:pt x="1914" y="597"/>
                    <a:pt x="1913" y="598"/>
                  </a:cubicBezTo>
                  <a:cubicBezTo>
                    <a:pt x="1913" y="598"/>
                    <a:pt x="1913" y="598"/>
                    <a:pt x="1913" y="598"/>
                  </a:cubicBezTo>
                  <a:cubicBezTo>
                    <a:pt x="1913" y="596"/>
                    <a:pt x="1912" y="595"/>
                    <a:pt x="1912" y="594"/>
                  </a:cubicBezTo>
                  <a:cubicBezTo>
                    <a:pt x="1911" y="594"/>
                    <a:pt x="1911" y="593"/>
                    <a:pt x="1911" y="593"/>
                  </a:cubicBezTo>
                  <a:cubicBezTo>
                    <a:pt x="1911" y="592"/>
                    <a:pt x="1910" y="592"/>
                    <a:pt x="1910" y="592"/>
                  </a:cubicBezTo>
                  <a:cubicBezTo>
                    <a:pt x="1910" y="591"/>
                    <a:pt x="1910" y="591"/>
                    <a:pt x="1909" y="591"/>
                  </a:cubicBezTo>
                  <a:cubicBezTo>
                    <a:pt x="1909" y="590"/>
                    <a:pt x="1909" y="590"/>
                    <a:pt x="1908" y="590"/>
                  </a:cubicBezTo>
                  <a:cubicBezTo>
                    <a:pt x="1907" y="589"/>
                    <a:pt x="1907" y="588"/>
                    <a:pt x="1906" y="588"/>
                  </a:cubicBezTo>
                  <a:cubicBezTo>
                    <a:pt x="1905" y="588"/>
                    <a:pt x="1905" y="587"/>
                    <a:pt x="1905" y="587"/>
                  </a:cubicBezTo>
                  <a:cubicBezTo>
                    <a:pt x="1905" y="587"/>
                    <a:pt x="1904" y="587"/>
                    <a:pt x="1904" y="587"/>
                  </a:cubicBezTo>
                  <a:cubicBezTo>
                    <a:pt x="1904" y="587"/>
                    <a:pt x="1904" y="587"/>
                    <a:pt x="1903" y="587"/>
                  </a:cubicBezTo>
                  <a:cubicBezTo>
                    <a:pt x="1903" y="587"/>
                    <a:pt x="1903" y="587"/>
                    <a:pt x="1902" y="586"/>
                  </a:cubicBezTo>
                  <a:cubicBezTo>
                    <a:pt x="1900" y="586"/>
                    <a:pt x="1898" y="586"/>
                    <a:pt x="1896" y="585"/>
                  </a:cubicBezTo>
                  <a:cubicBezTo>
                    <a:pt x="1895" y="585"/>
                    <a:pt x="1893" y="585"/>
                    <a:pt x="1892" y="584"/>
                  </a:cubicBezTo>
                  <a:cubicBezTo>
                    <a:pt x="1892" y="584"/>
                    <a:pt x="1891" y="584"/>
                    <a:pt x="1891" y="584"/>
                  </a:cubicBezTo>
                  <a:cubicBezTo>
                    <a:pt x="1891" y="583"/>
                    <a:pt x="1891" y="583"/>
                    <a:pt x="1891" y="583"/>
                  </a:cubicBezTo>
                  <a:cubicBezTo>
                    <a:pt x="1891" y="583"/>
                    <a:pt x="1890" y="583"/>
                    <a:pt x="1890" y="583"/>
                  </a:cubicBezTo>
                  <a:cubicBezTo>
                    <a:pt x="1890" y="583"/>
                    <a:pt x="1890" y="583"/>
                    <a:pt x="1890" y="583"/>
                  </a:cubicBezTo>
                  <a:cubicBezTo>
                    <a:pt x="1890" y="583"/>
                    <a:pt x="1890" y="583"/>
                    <a:pt x="1890" y="583"/>
                  </a:cubicBezTo>
                  <a:cubicBezTo>
                    <a:pt x="1888" y="581"/>
                    <a:pt x="1887" y="579"/>
                    <a:pt x="1886" y="577"/>
                  </a:cubicBezTo>
                  <a:cubicBezTo>
                    <a:pt x="1885" y="575"/>
                    <a:pt x="1884" y="573"/>
                    <a:pt x="1882" y="570"/>
                  </a:cubicBezTo>
                  <a:cubicBezTo>
                    <a:pt x="1881" y="568"/>
                    <a:pt x="1880" y="566"/>
                    <a:pt x="1879" y="564"/>
                  </a:cubicBezTo>
                  <a:cubicBezTo>
                    <a:pt x="1878" y="563"/>
                    <a:pt x="1877" y="561"/>
                    <a:pt x="1876" y="560"/>
                  </a:cubicBezTo>
                  <a:cubicBezTo>
                    <a:pt x="1876" y="560"/>
                    <a:pt x="1876" y="559"/>
                    <a:pt x="1876" y="559"/>
                  </a:cubicBezTo>
                  <a:cubicBezTo>
                    <a:pt x="1876" y="559"/>
                    <a:pt x="1876" y="559"/>
                    <a:pt x="1876" y="558"/>
                  </a:cubicBezTo>
                  <a:cubicBezTo>
                    <a:pt x="1876" y="558"/>
                    <a:pt x="1876" y="558"/>
                    <a:pt x="1876" y="558"/>
                  </a:cubicBezTo>
                  <a:cubicBezTo>
                    <a:pt x="1876" y="557"/>
                    <a:pt x="1876" y="557"/>
                    <a:pt x="1876" y="557"/>
                  </a:cubicBezTo>
                  <a:cubicBezTo>
                    <a:pt x="1876" y="557"/>
                    <a:pt x="1876" y="556"/>
                    <a:pt x="1876" y="556"/>
                  </a:cubicBezTo>
                  <a:cubicBezTo>
                    <a:pt x="1876" y="556"/>
                    <a:pt x="1875" y="555"/>
                    <a:pt x="1875" y="555"/>
                  </a:cubicBezTo>
                  <a:cubicBezTo>
                    <a:pt x="1875" y="554"/>
                    <a:pt x="1875" y="554"/>
                    <a:pt x="1875" y="553"/>
                  </a:cubicBezTo>
                  <a:cubicBezTo>
                    <a:pt x="1875" y="553"/>
                    <a:pt x="1875" y="553"/>
                    <a:pt x="1875" y="552"/>
                  </a:cubicBezTo>
                  <a:cubicBezTo>
                    <a:pt x="1875" y="551"/>
                    <a:pt x="1875" y="550"/>
                    <a:pt x="1875" y="549"/>
                  </a:cubicBezTo>
                  <a:cubicBezTo>
                    <a:pt x="1875" y="548"/>
                    <a:pt x="1875" y="547"/>
                    <a:pt x="1875" y="546"/>
                  </a:cubicBezTo>
                  <a:cubicBezTo>
                    <a:pt x="1875" y="545"/>
                    <a:pt x="1875" y="544"/>
                    <a:pt x="1875" y="544"/>
                  </a:cubicBezTo>
                  <a:cubicBezTo>
                    <a:pt x="1876" y="543"/>
                    <a:pt x="1876" y="543"/>
                    <a:pt x="1876" y="543"/>
                  </a:cubicBezTo>
                  <a:cubicBezTo>
                    <a:pt x="1875" y="544"/>
                    <a:pt x="1875" y="545"/>
                    <a:pt x="1876" y="546"/>
                  </a:cubicBezTo>
                  <a:cubicBezTo>
                    <a:pt x="1891" y="544"/>
                    <a:pt x="1886" y="525"/>
                    <a:pt x="1881" y="515"/>
                  </a:cubicBezTo>
                  <a:cubicBezTo>
                    <a:pt x="1879" y="521"/>
                    <a:pt x="1860" y="540"/>
                    <a:pt x="1873" y="545"/>
                  </a:cubicBezTo>
                  <a:cubicBezTo>
                    <a:pt x="1873" y="546"/>
                    <a:pt x="1873" y="546"/>
                    <a:pt x="1873" y="546"/>
                  </a:cubicBezTo>
                  <a:cubicBezTo>
                    <a:pt x="1873" y="547"/>
                    <a:pt x="1873" y="548"/>
                    <a:pt x="1873" y="549"/>
                  </a:cubicBezTo>
                  <a:cubicBezTo>
                    <a:pt x="1873" y="550"/>
                    <a:pt x="1873" y="551"/>
                    <a:pt x="1873" y="552"/>
                  </a:cubicBezTo>
                  <a:cubicBezTo>
                    <a:pt x="1873" y="553"/>
                    <a:pt x="1873" y="553"/>
                    <a:pt x="1874" y="554"/>
                  </a:cubicBezTo>
                  <a:cubicBezTo>
                    <a:pt x="1874" y="554"/>
                    <a:pt x="1874" y="555"/>
                    <a:pt x="1874" y="555"/>
                  </a:cubicBezTo>
                  <a:cubicBezTo>
                    <a:pt x="1874" y="555"/>
                    <a:pt x="1874" y="556"/>
                    <a:pt x="1874" y="556"/>
                  </a:cubicBezTo>
                  <a:cubicBezTo>
                    <a:pt x="1874" y="556"/>
                    <a:pt x="1874" y="557"/>
                    <a:pt x="1874" y="557"/>
                  </a:cubicBezTo>
                  <a:cubicBezTo>
                    <a:pt x="1873" y="556"/>
                    <a:pt x="1872" y="554"/>
                    <a:pt x="1872" y="553"/>
                  </a:cubicBezTo>
                  <a:cubicBezTo>
                    <a:pt x="1871" y="553"/>
                    <a:pt x="1871" y="553"/>
                    <a:pt x="1871" y="552"/>
                  </a:cubicBezTo>
                  <a:cubicBezTo>
                    <a:pt x="1871" y="552"/>
                    <a:pt x="1870" y="551"/>
                    <a:pt x="1870" y="551"/>
                  </a:cubicBezTo>
                  <a:cubicBezTo>
                    <a:pt x="1869" y="551"/>
                    <a:pt x="1869" y="550"/>
                    <a:pt x="1868" y="549"/>
                  </a:cubicBezTo>
                  <a:cubicBezTo>
                    <a:pt x="1867" y="548"/>
                    <a:pt x="1866" y="547"/>
                    <a:pt x="1866" y="546"/>
                  </a:cubicBezTo>
                  <a:cubicBezTo>
                    <a:pt x="1865" y="546"/>
                    <a:pt x="1865" y="546"/>
                    <a:pt x="1865" y="545"/>
                  </a:cubicBezTo>
                  <a:cubicBezTo>
                    <a:pt x="1864" y="545"/>
                    <a:pt x="1864" y="545"/>
                    <a:pt x="1864" y="545"/>
                  </a:cubicBezTo>
                  <a:cubicBezTo>
                    <a:pt x="1864" y="545"/>
                    <a:pt x="1864" y="545"/>
                    <a:pt x="1864" y="545"/>
                  </a:cubicBezTo>
                  <a:cubicBezTo>
                    <a:pt x="1864" y="545"/>
                    <a:pt x="1864" y="545"/>
                    <a:pt x="1864" y="545"/>
                  </a:cubicBezTo>
                  <a:cubicBezTo>
                    <a:pt x="1864" y="545"/>
                    <a:pt x="1864" y="545"/>
                    <a:pt x="1864" y="545"/>
                  </a:cubicBezTo>
                  <a:cubicBezTo>
                    <a:pt x="1864" y="545"/>
                    <a:pt x="1863" y="545"/>
                    <a:pt x="1863" y="545"/>
                  </a:cubicBezTo>
                  <a:cubicBezTo>
                    <a:pt x="1863" y="546"/>
                    <a:pt x="1863" y="546"/>
                    <a:pt x="1863" y="546"/>
                  </a:cubicBezTo>
                  <a:cubicBezTo>
                    <a:pt x="1863"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4" y="546"/>
                    <a:pt x="1864" y="546"/>
                  </a:cubicBezTo>
                  <a:cubicBezTo>
                    <a:pt x="1864" y="546"/>
                    <a:pt x="1865" y="546"/>
                    <a:pt x="1865" y="547"/>
                  </a:cubicBezTo>
                  <a:cubicBezTo>
                    <a:pt x="1865" y="548"/>
                    <a:pt x="1866" y="549"/>
                    <a:pt x="1867" y="550"/>
                  </a:cubicBezTo>
                  <a:cubicBezTo>
                    <a:pt x="1867" y="551"/>
                    <a:pt x="1868" y="552"/>
                    <a:pt x="1868" y="553"/>
                  </a:cubicBezTo>
                  <a:cubicBezTo>
                    <a:pt x="1868" y="553"/>
                    <a:pt x="1868" y="553"/>
                    <a:pt x="1869" y="554"/>
                  </a:cubicBezTo>
                  <a:cubicBezTo>
                    <a:pt x="1869" y="554"/>
                    <a:pt x="1869" y="554"/>
                    <a:pt x="1869" y="555"/>
                  </a:cubicBezTo>
                  <a:cubicBezTo>
                    <a:pt x="1872" y="558"/>
                    <a:pt x="1874" y="561"/>
                    <a:pt x="1877" y="565"/>
                  </a:cubicBezTo>
                  <a:cubicBezTo>
                    <a:pt x="1878" y="567"/>
                    <a:pt x="1879" y="569"/>
                    <a:pt x="1880" y="572"/>
                  </a:cubicBezTo>
                  <a:cubicBezTo>
                    <a:pt x="1881" y="572"/>
                    <a:pt x="1881" y="573"/>
                    <a:pt x="1881" y="574"/>
                  </a:cubicBezTo>
                  <a:cubicBezTo>
                    <a:pt x="1881" y="574"/>
                    <a:pt x="1881" y="573"/>
                    <a:pt x="1881" y="573"/>
                  </a:cubicBezTo>
                  <a:cubicBezTo>
                    <a:pt x="1880" y="573"/>
                    <a:pt x="1879" y="573"/>
                    <a:pt x="1879" y="572"/>
                  </a:cubicBezTo>
                  <a:cubicBezTo>
                    <a:pt x="1878" y="572"/>
                    <a:pt x="1877" y="572"/>
                    <a:pt x="1877" y="571"/>
                  </a:cubicBezTo>
                  <a:cubicBezTo>
                    <a:pt x="1876" y="571"/>
                    <a:pt x="1875" y="571"/>
                    <a:pt x="1874" y="570"/>
                  </a:cubicBezTo>
                  <a:cubicBezTo>
                    <a:pt x="1874" y="570"/>
                    <a:pt x="1874" y="570"/>
                    <a:pt x="1874" y="570"/>
                  </a:cubicBezTo>
                  <a:cubicBezTo>
                    <a:pt x="1874" y="570"/>
                    <a:pt x="1874" y="570"/>
                    <a:pt x="1874" y="570"/>
                  </a:cubicBezTo>
                  <a:cubicBezTo>
                    <a:pt x="1866" y="562"/>
                    <a:pt x="1856" y="563"/>
                    <a:pt x="1845" y="565"/>
                  </a:cubicBezTo>
                  <a:cubicBezTo>
                    <a:pt x="1851" y="574"/>
                    <a:pt x="1862" y="574"/>
                    <a:pt x="1871" y="572"/>
                  </a:cubicBezTo>
                  <a:cubicBezTo>
                    <a:pt x="1872" y="572"/>
                    <a:pt x="1873" y="572"/>
                    <a:pt x="1874" y="572"/>
                  </a:cubicBezTo>
                  <a:cubicBezTo>
                    <a:pt x="1874" y="573"/>
                    <a:pt x="1875" y="573"/>
                    <a:pt x="1876" y="573"/>
                  </a:cubicBezTo>
                  <a:cubicBezTo>
                    <a:pt x="1876" y="573"/>
                    <a:pt x="1877" y="574"/>
                    <a:pt x="1878" y="574"/>
                  </a:cubicBezTo>
                  <a:cubicBezTo>
                    <a:pt x="1878" y="574"/>
                    <a:pt x="1879" y="575"/>
                    <a:pt x="1880" y="575"/>
                  </a:cubicBezTo>
                  <a:cubicBezTo>
                    <a:pt x="1880" y="576"/>
                    <a:pt x="1881" y="576"/>
                    <a:pt x="1881" y="576"/>
                  </a:cubicBezTo>
                  <a:cubicBezTo>
                    <a:pt x="1881" y="576"/>
                    <a:pt x="1882" y="576"/>
                    <a:pt x="1882" y="576"/>
                  </a:cubicBezTo>
                  <a:cubicBezTo>
                    <a:pt x="1882" y="576"/>
                    <a:pt x="1882" y="577"/>
                    <a:pt x="1882" y="577"/>
                  </a:cubicBezTo>
                  <a:cubicBezTo>
                    <a:pt x="1882" y="577"/>
                    <a:pt x="1883" y="577"/>
                    <a:pt x="1883" y="577"/>
                  </a:cubicBezTo>
                  <a:cubicBezTo>
                    <a:pt x="1883" y="577"/>
                    <a:pt x="1883" y="578"/>
                    <a:pt x="1883" y="578"/>
                  </a:cubicBezTo>
                  <a:cubicBezTo>
                    <a:pt x="1885" y="581"/>
                    <a:pt x="1886" y="583"/>
                    <a:pt x="1888" y="585"/>
                  </a:cubicBezTo>
                  <a:cubicBezTo>
                    <a:pt x="1888" y="585"/>
                    <a:pt x="1888" y="585"/>
                    <a:pt x="1888" y="585"/>
                  </a:cubicBezTo>
                  <a:cubicBezTo>
                    <a:pt x="1889" y="585"/>
                    <a:pt x="1889" y="585"/>
                    <a:pt x="1889" y="585"/>
                  </a:cubicBezTo>
                  <a:cubicBezTo>
                    <a:pt x="1889" y="585"/>
                    <a:pt x="1889" y="586"/>
                    <a:pt x="1889" y="586"/>
                  </a:cubicBezTo>
                  <a:cubicBezTo>
                    <a:pt x="1890" y="586"/>
                    <a:pt x="1890" y="586"/>
                    <a:pt x="1890" y="586"/>
                  </a:cubicBezTo>
                  <a:cubicBezTo>
                    <a:pt x="1890" y="586"/>
                    <a:pt x="1891" y="587"/>
                    <a:pt x="1892" y="587"/>
                  </a:cubicBezTo>
                  <a:cubicBezTo>
                    <a:pt x="1893" y="587"/>
                    <a:pt x="1894" y="588"/>
                    <a:pt x="1895" y="588"/>
                  </a:cubicBezTo>
                  <a:cubicBezTo>
                    <a:pt x="1898" y="588"/>
                    <a:pt x="1900" y="588"/>
                    <a:pt x="1902" y="589"/>
                  </a:cubicBezTo>
                  <a:cubicBezTo>
                    <a:pt x="1902" y="589"/>
                    <a:pt x="1902" y="589"/>
                    <a:pt x="1902" y="589"/>
                  </a:cubicBezTo>
                  <a:cubicBezTo>
                    <a:pt x="1903" y="589"/>
                    <a:pt x="1903" y="589"/>
                    <a:pt x="1903" y="589"/>
                  </a:cubicBezTo>
                  <a:cubicBezTo>
                    <a:pt x="1903" y="589"/>
                    <a:pt x="1904" y="590"/>
                    <a:pt x="1904" y="590"/>
                  </a:cubicBezTo>
                  <a:cubicBezTo>
                    <a:pt x="1904" y="590"/>
                    <a:pt x="1904" y="590"/>
                    <a:pt x="1904" y="590"/>
                  </a:cubicBezTo>
                  <a:cubicBezTo>
                    <a:pt x="1905" y="590"/>
                    <a:pt x="1906" y="591"/>
                    <a:pt x="1907" y="592"/>
                  </a:cubicBezTo>
                  <a:cubicBezTo>
                    <a:pt x="1907" y="592"/>
                    <a:pt x="1908" y="593"/>
                    <a:pt x="1908" y="593"/>
                  </a:cubicBezTo>
                  <a:cubicBezTo>
                    <a:pt x="1909" y="594"/>
                    <a:pt x="1909" y="594"/>
                    <a:pt x="1909" y="594"/>
                  </a:cubicBezTo>
                  <a:cubicBezTo>
                    <a:pt x="1909" y="594"/>
                    <a:pt x="1910" y="595"/>
                    <a:pt x="1910" y="595"/>
                  </a:cubicBezTo>
                  <a:cubicBezTo>
                    <a:pt x="1911" y="596"/>
                    <a:pt x="1912" y="597"/>
                    <a:pt x="1912" y="598"/>
                  </a:cubicBezTo>
                  <a:cubicBezTo>
                    <a:pt x="1913" y="598"/>
                    <a:pt x="1913" y="599"/>
                    <a:pt x="1913" y="599"/>
                  </a:cubicBezTo>
                  <a:cubicBezTo>
                    <a:pt x="1913" y="601"/>
                    <a:pt x="1912" y="602"/>
                    <a:pt x="1912" y="604"/>
                  </a:cubicBezTo>
                  <a:cubicBezTo>
                    <a:pt x="1912" y="607"/>
                    <a:pt x="1911" y="610"/>
                    <a:pt x="1911" y="613"/>
                  </a:cubicBezTo>
                  <a:cubicBezTo>
                    <a:pt x="1911" y="615"/>
                    <a:pt x="1910" y="618"/>
                    <a:pt x="1909" y="621"/>
                  </a:cubicBezTo>
                  <a:cubicBezTo>
                    <a:pt x="1908" y="627"/>
                    <a:pt x="1906" y="633"/>
                    <a:pt x="1904" y="639"/>
                  </a:cubicBezTo>
                  <a:cubicBezTo>
                    <a:pt x="1903" y="642"/>
                    <a:pt x="1901" y="645"/>
                    <a:pt x="1900" y="648"/>
                  </a:cubicBezTo>
                  <a:cubicBezTo>
                    <a:pt x="1900" y="649"/>
                    <a:pt x="1900" y="650"/>
                    <a:pt x="1899" y="651"/>
                  </a:cubicBezTo>
                  <a:cubicBezTo>
                    <a:pt x="1899" y="651"/>
                    <a:pt x="1899" y="652"/>
                    <a:pt x="1899" y="653"/>
                  </a:cubicBezTo>
                  <a:cubicBezTo>
                    <a:pt x="1898" y="655"/>
                    <a:pt x="1898" y="657"/>
                    <a:pt x="1898" y="658"/>
                  </a:cubicBezTo>
                  <a:cubicBezTo>
                    <a:pt x="1898" y="662"/>
                    <a:pt x="1898" y="665"/>
                    <a:pt x="1898" y="668"/>
                  </a:cubicBezTo>
                  <a:cubicBezTo>
                    <a:pt x="1898" y="671"/>
                    <a:pt x="1898" y="673"/>
                    <a:pt x="1898" y="675"/>
                  </a:cubicBezTo>
                  <a:cubicBezTo>
                    <a:pt x="1898" y="674"/>
                    <a:pt x="1898" y="673"/>
                    <a:pt x="1897" y="672"/>
                  </a:cubicBezTo>
                  <a:cubicBezTo>
                    <a:pt x="1897" y="672"/>
                    <a:pt x="1897" y="672"/>
                    <a:pt x="1897" y="671"/>
                  </a:cubicBezTo>
                  <a:cubicBezTo>
                    <a:pt x="1897" y="671"/>
                    <a:pt x="1897" y="670"/>
                    <a:pt x="1896" y="670"/>
                  </a:cubicBezTo>
                  <a:cubicBezTo>
                    <a:pt x="1896" y="669"/>
                    <a:pt x="1896" y="669"/>
                    <a:pt x="1896" y="668"/>
                  </a:cubicBezTo>
                  <a:cubicBezTo>
                    <a:pt x="1895" y="668"/>
                    <a:pt x="1895" y="667"/>
                    <a:pt x="1895" y="667"/>
                  </a:cubicBezTo>
                  <a:cubicBezTo>
                    <a:pt x="1893" y="665"/>
                    <a:pt x="1892" y="663"/>
                    <a:pt x="1889" y="662"/>
                  </a:cubicBezTo>
                  <a:cubicBezTo>
                    <a:pt x="1889" y="662"/>
                    <a:pt x="1889" y="662"/>
                    <a:pt x="1888" y="662"/>
                  </a:cubicBezTo>
                  <a:cubicBezTo>
                    <a:pt x="1888" y="662"/>
                    <a:pt x="1888" y="661"/>
                    <a:pt x="1887" y="661"/>
                  </a:cubicBezTo>
                  <a:cubicBezTo>
                    <a:pt x="1887" y="661"/>
                    <a:pt x="1887" y="661"/>
                    <a:pt x="1887" y="661"/>
                  </a:cubicBezTo>
                  <a:cubicBezTo>
                    <a:pt x="1886" y="661"/>
                    <a:pt x="1886" y="661"/>
                    <a:pt x="1886" y="661"/>
                  </a:cubicBezTo>
                  <a:cubicBezTo>
                    <a:pt x="1886" y="661"/>
                    <a:pt x="1886" y="661"/>
                    <a:pt x="1885" y="661"/>
                  </a:cubicBezTo>
                  <a:cubicBezTo>
                    <a:pt x="1884" y="661"/>
                    <a:pt x="1883" y="660"/>
                    <a:pt x="1881" y="660"/>
                  </a:cubicBezTo>
                  <a:cubicBezTo>
                    <a:pt x="1881" y="660"/>
                    <a:pt x="1880" y="660"/>
                    <a:pt x="1879" y="660"/>
                  </a:cubicBezTo>
                  <a:cubicBezTo>
                    <a:pt x="1879" y="660"/>
                    <a:pt x="1878" y="660"/>
                    <a:pt x="1877" y="660"/>
                  </a:cubicBezTo>
                  <a:cubicBezTo>
                    <a:pt x="1877" y="660"/>
                    <a:pt x="1876" y="660"/>
                    <a:pt x="1875" y="660"/>
                  </a:cubicBezTo>
                  <a:cubicBezTo>
                    <a:pt x="1875" y="660"/>
                    <a:pt x="1874" y="660"/>
                    <a:pt x="1873" y="660"/>
                  </a:cubicBezTo>
                  <a:cubicBezTo>
                    <a:pt x="1873" y="660"/>
                    <a:pt x="1872" y="659"/>
                    <a:pt x="1872" y="659"/>
                  </a:cubicBezTo>
                  <a:cubicBezTo>
                    <a:pt x="1872" y="659"/>
                    <a:pt x="1872" y="659"/>
                    <a:pt x="1872" y="659"/>
                  </a:cubicBezTo>
                  <a:cubicBezTo>
                    <a:pt x="1872" y="659"/>
                    <a:pt x="1872" y="659"/>
                    <a:pt x="1871" y="658"/>
                  </a:cubicBezTo>
                  <a:cubicBezTo>
                    <a:pt x="1871" y="658"/>
                    <a:pt x="1871" y="658"/>
                    <a:pt x="1871" y="658"/>
                  </a:cubicBezTo>
                  <a:cubicBezTo>
                    <a:pt x="1871" y="658"/>
                    <a:pt x="1871" y="658"/>
                    <a:pt x="1871" y="657"/>
                  </a:cubicBezTo>
                  <a:cubicBezTo>
                    <a:pt x="1871" y="657"/>
                    <a:pt x="1871" y="657"/>
                    <a:pt x="1870" y="657"/>
                  </a:cubicBezTo>
                  <a:cubicBezTo>
                    <a:pt x="1870" y="656"/>
                    <a:pt x="1870" y="656"/>
                    <a:pt x="1870" y="656"/>
                  </a:cubicBezTo>
                  <a:cubicBezTo>
                    <a:pt x="1870" y="655"/>
                    <a:pt x="1870" y="655"/>
                    <a:pt x="1870" y="655"/>
                  </a:cubicBezTo>
                  <a:cubicBezTo>
                    <a:pt x="1870" y="655"/>
                    <a:pt x="1869" y="655"/>
                    <a:pt x="1869" y="655"/>
                  </a:cubicBezTo>
                  <a:cubicBezTo>
                    <a:pt x="1869" y="654"/>
                    <a:pt x="1869" y="654"/>
                    <a:pt x="1869" y="653"/>
                  </a:cubicBezTo>
                  <a:cubicBezTo>
                    <a:pt x="1869" y="653"/>
                    <a:pt x="1868" y="652"/>
                    <a:pt x="1868" y="651"/>
                  </a:cubicBezTo>
                  <a:cubicBezTo>
                    <a:pt x="1868" y="650"/>
                    <a:pt x="1868" y="649"/>
                    <a:pt x="1868" y="648"/>
                  </a:cubicBezTo>
                  <a:cubicBezTo>
                    <a:pt x="1868" y="648"/>
                    <a:pt x="1868" y="648"/>
                    <a:pt x="1868" y="648"/>
                  </a:cubicBezTo>
                  <a:cubicBezTo>
                    <a:pt x="1868" y="648"/>
                    <a:pt x="1868" y="648"/>
                    <a:pt x="1868" y="648"/>
                  </a:cubicBezTo>
                  <a:cubicBezTo>
                    <a:pt x="1868" y="648"/>
                    <a:pt x="1868" y="647"/>
                    <a:pt x="1868" y="646"/>
                  </a:cubicBezTo>
                  <a:cubicBezTo>
                    <a:pt x="1869" y="647"/>
                    <a:pt x="1869" y="647"/>
                    <a:pt x="1869" y="647"/>
                  </a:cubicBezTo>
                  <a:cubicBezTo>
                    <a:pt x="1883" y="643"/>
                    <a:pt x="1871" y="631"/>
                    <a:pt x="1870" y="623"/>
                  </a:cubicBezTo>
                  <a:cubicBezTo>
                    <a:pt x="1866" y="628"/>
                    <a:pt x="1857" y="643"/>
                    <a:pt x="1866" y="647"/>
                  </a:cubicBezTo>
                  <a:cubicBezTo>
                    <a:pt x="1866" y="648"/>
                    <a:pt x="1866" y="648"/>
                    <a:pt x="1866" y="648"/>
                  </a:cubicBezTo>
                  <a:cubicBezTo>
                    <a:pt x="1867" y="649"/>
                    <a:pt x="1867" y="650"/>
                    <a:pt x="1867" y="651"/>
                  </a:cubicBezTo>
                  <a:cubicBezTo>
                    <a:pt x="1867" y="652"/>
                    <a:pt x="1867" y="653"/>
                    <a:pt x="1868" y="654"/>
                  </a:cubicBezTo>
                  <a:cubicBezTo>
                    <a:pt x="1868" y="654"/>
                    <a:pt x="1868" y="655"/>
                    <a:pt x="1868" y="655"/>
                  </a:cubicBezTo>
                  <a:cubicBezTo>
                    <a:pt x="1868" y="655"/>
                    <a:pt x="1868" y="655"/>
                    <a:pt x="1868" y="656"/>
                  </a:cubicBezTo>
                  <a:cubicBezTo>
                    <a:pt x="1869" y="656"/>
                    <a:pt x="1869" y="656"/>
                    <a:pt x="1869" y="656"/>
                  </a:cubicBezTo>
                  <a:cubicBezTo>
                    <a:pt x="1869" y="657"/>
                    <a:pt x="1869" y="657"/>
                    <a:pt x="1869" y="657"/>
                  </a:cubicBezTo>
                  <a:cubicBezTo>
                    <a:pt x="1869" y="658"/>
                    <a:pt x="1870" y="658"/>
                    <a:pt x="1870" y="658"/>
                  </a:cubicBezTo>
                  <a:cubicBezTo>
                    <a:pt x="1870" y="658"/>
                    <a:pt x="1870" y="658"/>
                    <a:pt x="1870" y="659"/>
                  </a:cubicBezTo>
                  <a:cubicBezTo>
                    <a:pt x="1870" y="659"/>
                    <a:pt x="1870" y="659"/>
                    <a:pt x="1870" y="659"/>
                  </a:cubicBezTo>
                  <a:cubicBezTo>
                    <a:pt x="1869" y="659"/>
                    <a:pt x="1867" y="658"/>
                    <a:pt x="1865" y="657"/>
                  </a:cubicBezTo>
                  <a:cubicBezTo>
                    <a:pt x="1865" y="657"/>
                    <a:pt x="1865" y="657"/>
                    <a:pt x="1864" y="657"/>
                  </a:cubicBezTo>
                  <a:cubicBezTo>
                    <a:pt x="1863" y="657"/>
                    <a:pt x="1863" y="657"/>
                    <a:pt x="1863" y="657"/>
                  </a:cubicBezTo>
                  <a:cubicBezTo>
                    <a:pt x="1863" y="656"/>
                    <a:pt x="1862" y="656"/>
                    <a:pt x="1862" y="656"/>
                  </a:cubicBezTo>
                  <a:cubicBezTo>
                    <a:pt x="1861" y="655"/>
                    <a:pt x="1860" y="655"/>
                    <a:pt x="1860" y="655"/>
                  </a:cubicBezTo>
                  <a:cubicBezTo>
                    <a:pt x="1859" y="654"/>
                    <a:pt x="1859" y="654"/>
                    <a:pt x="1858" y="654"/>
                  </a:cubicBezTo>
                  <a:cubicBezTo>
                    <a:pt x="1856" y="652"/>
                    <a:pt x="1853" y="651"/>
                    <a:pt x="1851" y="649"/>
                  </a:cubicBezTo>
                  <a:cubicBezTo>
                    <a:pt x="1851" y="649"/>
                    <a:pt x="1850" y="648"/>
                    <a:pt x="1849" y="647"/>
                  </a:cubicBezTo>
                  <a:cubicBezTo>
                    <a:pt x="1849" y="647"/>
                    <a:pt x="1849" y="647"/>
                    <a:pt x="1849" y="647"/>
                  </a:cubicBezTo>
                  <a:cubicBezTo>
                    <a:pt x="1849" y="647"/>
                    <a:pt x="1849" y="647"/>
                    <a:pt x="1848" y="646"/>
                  </a:cubicBezTo>
                  <a:cubicBezTo>
                    <a:pt x="1848" y="646"/>
                    <a:pt x="1848" y="646"/>
                    <a:pt x="1847" y="645"/>
                  </a:cubicBezTo>
                  <a:cubicBezTo>
                    <a:pt x="1847" y="645"/>
                    <a:pt x="1847" y="645"/>
                    <a:pt x="1847" y="645"/>
                  </a:cubicBezTo>
                  <a:cubicBezTo>
                    <a:pt x="1847" y="644"/>
                    <a:pt x="1846" y="644"/>
                    <a:pt x="1846" y="644"/>
                  </a:cubicBezTo>
                  <a:cubicBezTo>
                    <a:pt x="1845" y="643"/>
                    <a:pt x="1845" y="642"/>
                    <a:pt x="1844" y="641"/>
                  </a:cubicBezTo>
                  <a:cubicBezTo>
                    <a:pt x="1844" y="641"/>
                    <a:pt x="1843" y="640"/>
                    <a:pt x="1843" y="640"/>
                  </a:cubicBezTo>
                  <a:cubicBezTo>
                    <a:pt x="1843" y="640"/>
                    <a:pt x="1843" y="640"/>
                    <a:pt x="1842" y="639"/>
                  </a:cubicBezTo>
                  <a:cubicBezTo>
                    <a:pt x="1842" y="639"/>
                    <a:pt x="1842" y="639"/>
                    <a:pt x="1842" y="639"/>
                  </a:cubicBezTo>
                  <a:cubicBezTo>
                    <a:pt x="1841" y="637"/>
                    <a:pt x="1840" y="635"/>
                    <a:pt x="1839" y="634"/>
                  </a:cubicBezTo>
                  <a:cubicBezTo>
                    <a:pt x="1838" y="633"/>
                    <a:pt x="1838" y="633"/>
                    <a:pt x="1838" y="632"/>
                  </a:cubicBezTo>
                  <a:cubicBezTo>
                    <a:pt x="1837" y="631"/>
                    <a:pt x="1837" y="631"/>
                    <a:pt x="1837" y="630"/>
                  </a:cubicBezTo>
                  <a:cubicBezTo>
                    <a:pt x="1836" y="628"/>
                    <a:pt x="1835" y="627"/>
                    <a:pt x="1835" y="627"/>
                  </a:cubicBezTo>
                  <a:cubicBezTo>
                    <a:pt x="1835" y="627"/>
                    <a:pt x="1835" y="627"/>
                    <a:pt x="1835" y="628"/>
                  </a:cubicBezTo>
                  <a:cubicBezTo>
                    <a:pt x="1835" y="628"/>
                    <a:pt x="1836" y="629"/>
                    <a:pt x="1836" y="631"/>
                  </a:cubicBezTo>
                  <a:cubicBezTo>
                    <a:pt x="1836" y="631"/>
                    <a:pt x="1836" y="632"/>
                    <a:pt x="1836" y="633"/>
                  </a:cubicBezTo>
                  <a:cubicBezTo>
                    <a:pt x="1837" y="633"/>
                    <a:pt x="1837" y="634"/>
                    <a:pt x="1837" y="635"/>
                  </a:cubicBezTo>
                  <a:cubicBezTo>
                    <a:pt x="1838" y="636"/>
                    <a:pt x="1838" y="637"/>
                    <a:pt x="1838" y="638"/>
                  </a:cubicBezTo>
                  <a:cubicBezTo>
                    <a:pt x="1838" y="638"/>
                    <a:pt x="1839" y="638"/>
                    <a:pt x="1839" y="639"/>
                  </a:cubicBezTo>
                  <a:cubicBezTo>
                    <a:pt x="1839" y="639"/>
                    <a:pt x="1840" y="640"/>
                    <a:pt x="1840" y="640"/>
                  </a:cubicBezTo>
                  <a:cubicBezTo>
                    <a:pt x="1840" y="640"/>
                    <a:pt x="1840" y="641"/>
                    <a:pt x="1840" y="641"/>
                  </a:cubicBezTo>
                  <a:cubicBezTo>
                    <a:pt x="1841" y="641"/>
                    <a:pt x="1841" y="641"/>
                    <a:pt x="1841" y="642"/>
                  </a:cubicBezTo>
                  <a:cubicBezTo>
                    <a:pt x="1841" y="642"/>
                    <a:pt x="1842" y="642"/>
                    <a:pt x="1842" y="643"/>
                  </a:cubicBezTo>
                  <a:cubicBezTo>
                    <a:pt x="1842" y="643"/>
                    <a:pt x="1843" y="644"/>
                    <a:pt x="1843" y="644"/>
                  </a:cubicBezTo>
                  <a:cubicBezTo>
                    <a:pt x="1843" y="644"/>
                    <a:pt x="1842" y="644"/>
                    <a:pt x="1841" y="644"/>
                  </a:cubicBezTo>
                  <a:cubicBezTo>
                    <a:pt x="1841" y="644"/>
                    <a:pt x="1840" y="644"/>
                    <a:pt x="1839" y="644"/>
                  </a:cubicBezTo>
                  <a:cubicBezTo>
                    <a:pt x="1838" y="644"/>
                    <a:pt x="1837" y="644"/>
                    <a:pt x="1837" y="644"/>
                  </a:cubicBezTo>
                  <a:cubicBezTo>
                    <a:pt x="1836" y="644"/>
                    <a:pt x="1835" y="644"/>
                    <a:pt x="1835" y="644"/>
                  </a:cubicBezTo>
                  <a:cubicBezTo>
                    <a:pt x="1835" y="644"/>
                    <a:pt x="1835" y="644"/>
                    <a:pt x="1835" y="644"/>
                  </a:cubicBezTo>
                  <a:cubicBezTo>
                    <a:pt x="1834" y="644"/>
                    <a:pt x="1834" y="644"/>
                    <a:pt x="1834" y="644"/>
                  </a:cubicBezTo>
                  <a:cubicBezTo>
                    <a:pt x="1827" y="633"/>
                    <a:pt x="1818" y="640"/>
                    <a:pt x="1810" y="644"/>
                  </a:cubicBezTo>
                  <a:cubicBezTo>
                    <a:pt x="1818" y="657"/>
                    <a:pt x="1826" y="659"/>
                    <a:pt x="1834" y="646"/>
                  </a:cubicBezTo>
                  <a:cubicBezTo>
                    <a:pt x="1834" y="646"/>
                    <a:pt x="1834" y="646"/>
                    <a:pt x="1834" y="646"/>
                  </a:cubicBezTo>
                  <a:cubicBezTo>
                    <a:pt x="1835" y="646"/>
                    <a:pt x="1836" y="646"/>
                    <a:pt x="1837" y="646"/>
                  </a:cubicBezTo>
                  <a:cubicBezTo>
                    <a:pt x="1837" y="646"/>
                    <a:pt x="1838" y="646"/>
                    <a:pt x="1839" y="646"/>
                  </a:cubicBezTo>
                  <a:cubicBezTo>
                    <a:pt x="1840" y="646"/>
                    <a:pt x="1840" y="646"/>
                    <a:pt x="1841" y="646"/>
                  </a:cubicBezTo>
                  <a:cubicBezTo>
                    <a:pt x="1842" y="646"/>
                    <a:pt x="1843" y="646"/>
                    <a:pt x="1843" y="647"/>
                  </a:cubicBezTo>
                  <a:cubicBezTo>
                    <a:pt x="1844" y="647"/>
                    <a:pt x="1845" y="647"/>
                    <a:pt x="1845" y="647"/>
                  </a:cubicBezTo>
                  <a:cubicBezTo>
                    <a:pt x="1845" y="647"/>
                    <a:pt x="1845" y="647"/>
                    <a:pt x="1845" y="647"/>
                  </a:cubicBezTo>
                  <a:cubicBezTo>
                    <a:pt x="1845" y="647"/>
                    <a:pt x="1845" y="647"/>
                    <a:pt x="1845" y="647"/>
                  </a:cubicBezTo>
                  <a:cubicBezTo>
                    <a:pt x="1846" y="648"/>
                    <a:pt x="1846" y="648"/>
                    <a:pt x="1847" y="648"/>
                  </a:cubicBezTo>
                  <a:cubicBezTo>
                    <a:pt x="1848" y="649"/>
                    <a:pt x="1849" y="650"/>
                    <a:pt x="1850" y="651"/>
                  </a:cubicBezTo>
                  <a:cubicBezTo>
                    <a:pt x="1852" y="653"/>
                    <a:pt x="1854" y="655"/>
                    <a:pt x="1857" y="656"/>
                  </a:cubicBezTo>
                  <a:cubicBezTo>
                    <a:pt x="1857" y="656"/>
                    <a:pt x="1858" y="657"/>
                    <a:pt x="1859" y="657"/>
                  </a:cubicBezTo>
                  <a:cubicBezTo>
                    <a:pt x="1859" y="657"/>
                    <a:pt x="1860" y="658"/>
                    <a:pt x="1860" y="658"/>
                  </a:cubicBezTo>
                  <a:cubicBezTo>
                    <a:pt x="1861" y="658"/>
                    <a:pt x="1862" y="659"/>
                    <a:pt x="1862" y="659"/>
                  </a:cubicBezTo>
                  <a:cubicBezTo>
                    <a:pt x="1863" y="659"/>
                    <a:pt x="1863" y="659"/>
                    <a:pt x="1863" y="659"/>
                  </a:cubicBezTo>
                  <a:cubicBezTo>
                    <a:pt x="1864" y="660"/>
                    <a:pt x="1864" y="660"/>
                    <a:pt x="1864" y="660"/>
                  </a:cubicBezTo>
                  <a:cubicBezTo>
                    <a:pt x="1867" y="661"/>
                    <a:pt x="1870" y="662"/>
                    <a:pt x="1873" y="662"/>
                  </a:cubicBezTo>
                  <a:cubicBezTo>
                    <a:pt x="1874" y="662"/>
                    <a:pt x="1874" y="662"/>
                    <a:pt x="1875" y="663"/>
                  </a:cubicBezTo>
                  <a:cubicBezTo>
                    <a:pt x="1876" y="663"/>
                    <a:pt x="1876" y="663"/>
                    <a:pt x="1877" y="663"/>
                  </a:cubicBezTo>
                  <a:cubicBezTo>
                    <a:pt x="1878" y="663"/>
                    <a:pt x="1878" y="663"/>
                    <a:pt x="1879" y="663"/>
                  </a:cubicBezTo>
                  <a:cubicBezTo>
                    <a:pt x="1880" y="663"/>
                    <a:pt x="1880" y="663"/>
                    <a:pt x="1881" y="663"/>
                  </a:cubicBezTo>
                  <a:cubicBezTo>
                    <a:pt x="1882" y="663"/>
                    <a:pt x="1884" y="663"/>
                    <a:pt x="1885" y="663"/>
                  </a:cubicBezTo>
                  <a:cubicBezTo>
                    <a:pt x="1885" y="663"/>
                    <a:pt x="1885" y="663"/>
                    <a:pt x="1886" y="664"/>
                  </a:cubicBezTo>
                  <a:cubicBezTo>
                    <a:pt x="1886" y="664"/>
                    <a:pt x="1886" y="664"/>
                    <a:pt x="1886" y="664"/>
                  </a:cubicBezTo>
                  <a:cubicBezTo>
                    <a:pt x="1886" y="664"/>
                    <a:pt x="1886" y="664"/>
                    <a:pt x="1886" y="664"/>
                  </a:cubicBezTo>
                  <a:cubicBezTo>
                    <a:pt x="1887" y="664"/>
                    <a:pt x="1887" y="664"/>
                    <a:pt x="1887" y="664"/>
                  </a:cubicBezTo>
                  <a:cubicBezTo>
                    <a:pt x="1887" y="664"/>
                    <a:pt x="1888" y="664"/>
                    <a:pt x="1888" y="664"/>
                  </a:cubicBezTo>
                  <a:cubicBezTo>
                    <a:pt x="1890" y="665"/>
                    <a:pt x="1891" y="667"/>
                    <a:pt x="1893" y="669"/>
                  </a:cubicBezTo>
                  <a:cubicBezTo>
                    <a:pt x="1893" y="669"/>
                    <a:pt x="1894" y="670"/>
                    <a:pt x="1894" y="671"/>
                  </a:cubicBezTo>
                  <a:cubicBezTo>
                    <a:pt x="1894" y="671"/>
                    <a:pt x="1895" y="672"/>
                    <a:pt x="1895" y="672"/>
                  </a:cubicBezTo>
                  <a:cubicBezTo>
                    <a:pt x="1895" y="672"/>
                    <a:pt x="1895" y="673"/>
                    <a:pt x="1896" y="673"/>
                  </a:cubicBezTo>
                  <a:cubicBezTo>
                    <a:pt x="1896" y="675"/>
                    <a:pt x="1897" y="676"/>
                    <a:pt x="1898" y="677"/>
                  </a:cubicBezTo>
                  <a:cubicBezTo>
                    <a:pt x="1898" y="678"/>
                    <a:pt x="1898" y="678"/>
                    <a:pt x="1899" y="679"/>
                  </a:cubicBezTo>
                  <a:cubicBezTo>
                    <a:pt x="1899" y="685"/>
                    <a:pt x="1900" y="691"/>
                    <a:pt x="1900" y="697"/>
                  </a:cubicBezTo>
                  <a:cubicBezTo>
                    <a:pt x="1901" y="709"/>
                    <a:pt x="1902" y="721"/>
                    <a:pt x="1903" y="730"/>
                  </a:cubicBezTo>
                  <a:cubicBezTo>
                    <a:pt x="1903" y="732"/>
                    <a:pt x="1903" y="733"/>
                    <a:pt x="1903" y="734"/>
                  </a:cubicBezTo>
                  <a:cubicBezTo>
                    <a:pt x="1903" y="735"/>
                    <a:pt x="1904" y="736"/>
                    <a:pt x="1904" y="737"/>
                  </a:cubicBezTo>
                  <a:cubicBezTo>
                    <a:pt x="1900" y="733"/>
                    <a:pt x="1895" y="727"/>
                    <a:pt x="1889" y="722"/>
                  </a:cubicBezTo>
                  <a:cubicBezTo>
                    <a:pt x="1859" y="693"/>
                    <a:pt x="1848" y="698"/>
                    <a:pt x="1834" y="661"/>
                  </a:cubicBezTo>
                  <a:cubicBezTo>
                    <a:pt x="1836" y="704"/>
                    <a:pt x="1908" y="730"/>
                    <a:pt x="1901" y="768"/>
                  </a:cubicBezTo>
                  <a:cubicBezTo>
                    <a:pt x="1895" y="798"/>
                    <a:pt x="1823" y="830"/>
                    <a:pt x="1802" y="850"/>
                  </a:cubicBezTo>
                  <a:cubicBezTo>
                    <a:pt x="1776" y="875"/>
                    <a:pt x="1752" y="891"/>
                    <a:pt x="1752" y="891"/>
                  </a:cubicBezTo>
                  <a:cubicBezTo>
                    <a:pt x="1752" y="891"/>
                    <a:pt x="1745" y="887"/>
                    <a:pt x="1736" y="883"/>
                  </a:cubicBezTo>
                  <a:cubicBezTo>
                    <a:pt x="1736" y="883"/>
                    <a:pt x="1737" y="883"/>
                    <a:pt x="1737" y="883"/>
                  </a:cubicBezTo>
                  <a:cubicBezTo>
                    <a:pt x="1738" y="883"/>
                    <a:pt x="1739" y="883"/>
                    <a:pt x="1740" y="883"/>
                  </a:cubicBezTo>
                  <a:cubicBezTo>
                    <a:pt x="1740" y="883"/>
                    <a:pt x="1740" y="883"/>
                    <a:pt x="1741" y="883"/>
                  </a:cubicBezTo>
                  <a:cubicBezTo>
                    <a:pt x="1741" y="883"/>
                    <a:pt x="1742" y="883"/>
                    <a:pt x="1742" y="883"/>
                  </a:cubicBezTo>
                  <a:cubicBezTo>
                    <a:pt x="1743" y="883"/>
                    <a:pt x="1744" y="883"/>
                    <a:pt x="1745" y="883"/>
                  </a:cubicBezTo>
                  <a:cubicBezTo>
                    <a:pt x="1745" y="883"/>
                    <a:pt x="1746" y="883"/>
                    <a:pt x="1747" y="882"/>
                  </a:cubicBezTo>
                  <a:cubicBezTo>
                    <a:pt x="1748" y="882"/>
                    <a:pt x="1750" y="882"/>
                    <a:pt x="1751" y="882"/>
                  </a:cubicBezTo>
                  <a:cubicBezTo>
                    <a:pt x="1753" y="881"/>
                    <a:pt x="1754" y="881"/>
                    <a:pt x="1755" y="881"/>
                  </a:cubicBezTo>
                  <a:cubicBezTo>
                    <a:pt x="1756" y="880"/>
                    <a:pt x="1757" y="880"/>
                    <a:pt x="1758" y="880"/>
                  </a:cubicBezTo>
                  <a:cubicBezTo>
                    <a:pt x="1760" y="879"/>
                    <a:pt x="1761" y="878"/>
                    <a:pt x="1762" y="878"/>
                  </a:cubicBezTo>
                  <a:cubicBezTo>
                    <a:pt x="1763" y="878"/>
                    <a:pt x="1764" y="878"/>
                    <a:pt x="1764" y="878"/>
                  </a:cubicBezTo>
                  <a:cubicBezTo>
                    <a:pt x="1764" y="878"/>
                    <a:pt x="1761" y="878"/>
                    <a:pt x="1758" y="878"/>
                  </a:cubicBezTo>
                  <a:cubicBezTo>
                    <a:pt x="1757" y="878"/>
                    <a:pt x="1756" y="879"/>
                    <a:pt x="1755" y="879"/>
                  </a:cubicBezTo>
                  <a:cubicBezTo>
                    <a:pt x="1753" y="879"/>
                    <a:pt x="1752" y="879"/>
                    <a:pt x="1751" y="879"/>
                  </a:cubicBezTo>
                  <a:cubicBezTo>
                    <a:pt x="1748" y="879"/>
                    <a:pt x="1745" y="879"/>
                    <a:pt x="1742" y="879"/>
                  </a:cubicBezTo>
                  <a:cubicBezTo>
                    <a:pt x="1742" y="879"/>
                    <a:pt x="1742" y="879"/>
                    <a:pt x="1741" y="879"/>
                  </a:cubicBezTo>
                  <a:cubicBezTo>
                    <a:pt x="1741" y="879"/>
                    <a:pt x="1740" y="879"/>
                    <a:pt x="1740" y="879"/>
                  </a:cubicBezTo>
                  <a:cubicBezTo>
                    <a:pt x="1739" y="879"/>
                    <a:pt x="1738" y="879"/>
                    <a:pt x="1737" y="879"/>
                  </a:cubicBezTo>
                  <a:cubicBezTo>
                    <a:pt x="1736" y="879"/>
                    <a:pt x="1734" y="879"/>
                    <a:pt x="1732" y="878"/>
                  </a:cubicBezTo>
                  <a:cubicBezTo>
                    <a:pt x="1732" y="878"/>
                    <a:pt x="1731" y="878"/>
                    <a:pt x="1731" y="878"/>
                  </a:cubicBezTo>
                  <a:cubicBezTo>
                    <a:pt x="1730" y="878"/>
                    <a:pt x="1730" y="878"/>
                    <a:pt x="1730" y="878"/>
                  </a:cubicBezTo>
                  <a:cubicBezTo>
                    <a:pt x="1729" y="878"/>
                    <a:pt x="1728" y="878"/>
                    <a:pt x="1727" y="878"/>
                  </a:cubicBezTo>
                  <a:cubicBezTo>
                    <a:pt x="1726" y="877"/>
                    <a:pt x="1726" y="877"/>
                    <a:pt x="1726" y="877"/>
                  </a:cubicBezTo>
                  <a:cubicBezTo>
                    <a:pt x="1726" y="877"/>
                    <a:pt x="1726" y="877"/>
                    <a:pt x="1726" y="877"/>
                  </a:cubicBezTo>
                  <a:cubicBezTo>
                    <a:pt x="1726" y="877"/>
                    <a:pt x="1725" y="877"/>
                    <a:pt x="1725" y="877"/>
                  </a:cubicBezTo>
                  <a:cubicBezTo>
                    <a:pt x="1714" y="872"/>
                    <a:pt x="1701" y="865"/>
                    <a:pt x="1695" y="862"/>
                  </a:cubicBezTo>
                  <a:cubicBezTo>
                    <a:pt x="1695" y="862"/>
                    <a:pt x="1695" y="862"/>
                    <a:pt x="1695" y="862"/>
                  </a:cubicBezTo>
                  <a:cubicBezTo>
                    <a:pt x="1695" y="862"/>
                    <a:pt x="1696" y="862"/>
                    <a:pt x="1697" y="862"/>
                  </a:cubicBezTo>
                  <a:cubicBezTo>
                    <a:pt x="1697" y="862"/>
                    <a:pt x="1698" y="862"/>
                    <a:pt x="1698" y="862"/>
                  </a:cubicBezTo>
                  <a:cubicBezTo>
                    <a:pt x="1699" y="862"/>
                    <a:pt x="1699" y="862"/>
                    <a:pt x="1699" y="862"/>
                  </a:cubicBezTo>
                  <a:cubicBezTo>
                    <a:pt x="1700" y="862"/>
                    <a:pt x="1700" y="861"/>
                    <a:pt x="1700" y="861"/>
                  </a:cubicBezTo>
                  <a:cubicBezTo>
                    <a:pt x="1701" y="861"/>
                    <a:pt x="1702" y="861"/>
                    <a:pt x="1702" y="861"/>
                  </a:cubicBezTo>
                  <a:cubicBezTo>
                    <a:pt x="1704" y="861"/>
                    <a:pt x="1705" y="860"/>
                    <a:pt x="1706" y="860"/>
                  </a:cubicBezTo>
                  <a:cubicBezTo>
                    <a:pt x="1708" y="859"/>
                    <a:pt x="1709" y="859"/>
                    <a:pt x="1710" y="858"/>
                  </a:cubicBezTo>
                  <a:cubicBezTo>
                    <a:pt x="1711" y="858"/>
                    <a:pt x="1711" y="858"/>
                    <a:pt x="1712" y="858"/>
                  </a:cubicBezTo>
                  <a:cubicBezTo>
                    <a:pt x="1725" y="865"/>
                    <a:pt x="1737" y="842"/>
                    <a:pt x="1740" y="833"/>
                  </a:cubicBezTo>
                  <a:cubicBezTo>
                    <a:pt x="1730" y="839"/>
                    <a:pt x="1705" y="834"/>
                    <a:pt x="1710" y="854"/>
                  </a:cubicBezTo>
                  <a:cubicBezTo>
                    <a:pt x="1712" y="854"/>
                    <a:pt x="1712" y="854"/>
                    <a:pt x="1712" y="854"/>
                  </a:cubicBezTo>
                  <a:cubicBezTo>
                    <a:pt x="1711" y="855"/>
                    <a:pt x="1710" y="855"/>
                    <a:pt x="1709" y="856"/>
                  </a:cubicBezTo>
                  <a:cubicBezTo>
                    <a:pt x="1709" y="856"/>
                    <a:pt x="1710" y="856"/>
                    <a:pt x="1710" y="856"/>
                  </a:cubicBezTo>
                  <a:cubicBezTo>
                    <a:pt x="1710" y="856"/>
                    <a:pt x="1710" y="857"/>
                    <a:pt x="1709" y="857"/>
                  </a:cubicBezTo>
                  <a:cubicBezTo>
                    <a:pt x="1708" y="857"/>
                    <a:pt x="1707" y="858"/>
                    <a:pt x="1706" y="858"/>
                  </a:cubicBezTo>
                  <a:cubicBezTo>
                    <a:pt x="1704" y="859"/>
                    <a:pt x="1703" y="859"/>
                    <a:pt x="1702" y="859"/>
                  </a:cubicBezTo>
                  <a:cubicBezTo>
                    <a:pt x="1701" y="859"/>
                    <a:pt x="1701" y="859"/>
                    <a:pt x="1700" y="860"/>
                  </a:cubicBezTo>
                  <a:cubicBezTo>
                    <a:pt x="1700" y="860"/>
                    <a:pt x="1699" y="860"/>
                    <a:pt x="1699" y="860"/>
                  </a:cubicBezTo>
                  <a:cubicBezTo>
                    <a:pt x="1699" y="860"/>
                    <a:pt x="1698" y="860"/>
                    <a:pt x="1698" y="860"/>
                  </a:cubicBezTo>
                  <a:cubicBezTo>
                    <a:pt x="1698" y="860"/>
                    <a:pt x="1697" y="860"/>
                    <a:pt x="1697" y="860"/>
                  </a:cubicBezTo>
                  <a:cubicBezTo>
                    <a:pt x="1696" y="860"/>
                    <a:pt x="1695" y="860"/>
                    <a:pt x="1695" y="860"/>
                  </a:cubicBezTo>
                  <a:cubicBezTo>
                    <a:pt x="1695" y="860"/>
                    <a:pt x="1694" y="860"/>
                    <a:pt x="1694" y="860"/>
                  </a:cubicBezTo>
                  <a:cubicBezTo>
                    <a:pt x="1694" y="860"/>
                    <a:pt x="1694" y="860"/>
                    <a:pt x="1693" y="860"/>
                  </a:cubicBezTo>
                  <a:cubicBezTo>
                    <a:pt x="1693" y="860"/>
                    <a:pt x="1693" y="860"/>
                    <a:pt x="1692" y="860"/>
                  </a:cubicBezTo>
                  <a:cubicBezTo>
                    <a:pt x="1692" y="860"/>
                    <a:pt x="1692" y="861"/>
                    <a:pt x="1692" y="861"/>
                  </a:cubicBezTo>
                  <a:cubicBezTo>
                    <a:pt x="1691" y="860"/>
                    <a:pt x="1691" y="860"/>
                    <a:pt x="1690" y="859"/>
                  </a:cubicBezTo>
                  <a:cubicBezTo>
                    <a:pt x="1690" y="859"/>
                    <a:pt x="1689" y="858"/>
                    <a:pt x="1688" y="857"/>
                  </a:cubicBezTo>
                  <a:cubicBezTo>
                    <a:pt x="1688" y="857"/>
                    <a:pt x="1687" y="856"/>
                    <a:pt x="1686" y="855"/>
                  </a:cubicBezTo>
                  <a:cubicBezTo>
                    <a:pt x="1686" y="854"/>
                    <a:pt x="1685" y="854"/>
                    <a:pt x="1685" y="853"/>
                  </a:cubicBezTo>
                  <a:cubicBezTo>
                    <a:pt x="1684" y="852"/>
                    <a:pt x="1683" y="851"/>
                    <a:pt x="1683" y="851"/>
                  </a:cubicBezTo>
                  <a:cubicBezTo>
                    <a:pt x="1682" y="849"/>
                    <a:pt x="1681" y="847"/>
                    <a:pt x="1679" y="846"/>
                  </a:cubicBezTo>
                  <a:cubicBezTo>
                    <a:pt x="1679" y="846"/>
                    <a:pt x="1678" y="845"/>
                    <a:pt x="1678" y="845"/>
                  </a:cubicBezTo>
                  <a:cubicBezTo>
                    <a:pt x="1677" y="845"/>
                    <a:pt x="1677" y="845"/>
                    <a:pt x="1677" y="845"/>
                  </a:cubicBezTo>
                  <a:cubicBezTo>
                    <a:pt x="1677" y="844"/>
                    <a:pt x="1677" y="844"/>
                    <a:pt x="1677" y="844"/>
                  </a:cubicBezTo>
                  <a:cubicBezTo>
                    <a:pt x="1676" y="844"/>
                    <a:pt x="1676" y="844"/>
                    <a:pt x="1676" y="843"/>
                  </a:cubicBezTo>
                  <a:cubicBezTo>
                    <a:pt x="1675" y="843"/>
                    <a:pt x="1675" y="843"/>
                    <a:pt x="1674" y="843"/>
                  </a:cubicBezTo>
                  <a:cubicBezTo>
                    <a:pt x="1673" y="842"/>
                    <a:pt x="1671" y="841"/>
                    <a:pt x="1670" y="841"/>
                  </a:cubicBezTo>
                  <a:cubicBezTo>
                    <a:pt x="1692" y="823"/>
                    <a:pt x="1720" y="807"/>
                    <a:pt x="1735" y="786"/>
                  </a:cubicBezTo>
                  <a:cubicBezTo>
                    <a:pt x="1718" y="801"/>
                    <a:pt x="1701" y="810"/>
                    <a:pt x="1681" y="822"/>
                  </a:cubicBezTo>
                  <a:cubicBezTo>
                    <a:pt x="1681" y="821"/>
                    <a:pt x="1681" y="821"/>
                    <a:pt x="1681" y="821"/>
                  </a:cubicBezTo>
                  <a:cubicBezTo>
                    <a:pt x="1682" y="820"/>
                    <a:pt x="1683" y="819"/>
                    <a:pt x="1684" y="818"/>
                  </a:cubicBezTo>
                  <a:cubicBezTo>
                    <a:pt x="1687" y="814"/>
                    <a:pt x="1690" y="810"/>
                    <a:pt x="1693" y="806"/>
                  </a:cubicBezTo>
                  <a:cubicBezTo>
                    <a:pt x="1698" y="799"/>
                    <a:pt x="1705" y="792"/>
                    <a:pt x="1711" y="785"/>
                  </a:cubicBezTo>
                  <a:cubicBezTo>
                    <a:pt x="1715" y="782"/>
                    <a:pt x="1718" y="779"/>
                    <a:pt x="1722" y="776"/>
                  </a:cubicBezTo>
                  <a:cubicBezTo>
                    <a:pt x="1725" y="774"/>
                    <a:pt x="1729" y="771"/>
                    <a:pt x="1732" y="768"/>
                  </a:cubicBezTo>
                  <a:cubicBezTo>
                    <a:pt x="1734" y="766"/>
                    <a:pt x="1736" y="765"/>
                    <a:pt x="1737" y="763"/>
                  </a:cubicBezTo>
                  <a:cubicBezTo>
                    <a:pt x="1738" y="763"/>
                    <a:pt x="1739" y="763"/>
                    <a:pt x="1739" y="763"/>
                  </a:cubicBezTo>
                  <a:cubicBezTo>
                    <a:pt x="1741" y="763"/>
                    <a:pt x="1743" y="763"/>
                    <a:pt x="1745" y="763"/>
                  </a:cubicBezTo>
                  <a:cubicBezTo>
                    <a:pt x="1746" y="763"/>
                    <a:pt x="1746" y="763"/>
                    <a:pt x="1747" y="763"/>
                  </a:cubicBezTo>
                  <a:cubicBezTo>
                    <a:pt x="1748" y="764"/>
                    <a:pt x="1748" y="764"/>
                    <a:pt x="1749" y="764"/>
                  </a:cubicBezTo>
                  <a:cubicBezTo>
                    <a:pt x="1750" y="764"/>
                    <a:pt x="1751" y="764"/>
                    <a:pt x="1753" y="764"/>
                  </a:cubicBezTo>
                  <a:cubicBezTo>
                    <a:pt x="1754" y="765"/>
                    <a:pt x="1755" y="765"/>
                    <a:pt x="1756" y="766"/>
                  </a:cubicBezTo>
                  <a:cubicBezTo>
                    <a:pt x="1757" y="766"/>
                    <a:pt x="1757" y="766"/>
                    <a:pt x="1757" y="766"/>
                  </a:cubicBezTo>
                  <a:cubicBezTo>
                    <a:pt x="1757" y="766"/>
                    <a:pt x="1758" y="767"/>
                    <a:pt x="1758" y="767"/>
                  </a:cubicBezTo>
                  <a:cubicBezTo>
                    <a:pt x="1758" y="767"/>
                    <a:pt x="1759" y="767"/>
                    <a:pt x="1759" y="767"/>
                  </a:cubicBezTo>
                  <a:cubicBezTo>
                    <a:pt x="1759" y="768"/>
                    <a:pt x="1759" y="768"/>
                    <a:pt x="1760" y="768"/>
                  </a:cubicBezTo>
                  <a:cubicBezTo>
                    <a:pt x="1762" y="770"/>
                    <a:pt x="1764" y="772"/>
                    <a:pt x="1766" y="775"/>
                  </a:cubicBezTo>
                  <a:cubicBezTo>
                    <a:pt x="1768" y="776"/>
                    <a:pt x="1769" y="777"/>
                    <a:pt x="1771" y="778"/>
                  </a:cubicBezTo>
                  <a:cubicBezTo>
                    <a:pt x="1772" y="779"/>
                    <a:pt x="1772" y="779"/>
                    <a:pt x="1773" y="780"/>
                  </a:cubicBezTo>
                  <a:cubicBezTo>
                    <a:pt x="1774" y="780"/>
                    <a:pt x="1774" y="780"/>
                    <a:pt x="1774" y="780"/>
                  </a:cubicBezTo>
                  <a:cubicBezTo>
                    <a:pt x="1774" y="780"/>
                    <a:pt x="1774" y="780"/>
                    <a:pt x="1775" y="780"/>
                  </a:cubicBezTo>
                  <a:cubicBezTo>
                    <a:pt x="1775" y="780"/>
                    <a:pt x="1775" y="780"/>
                    <a:pt x="1775" y="780"/>
                  </a:cubicBezTo>
                  <a:cubicBezTo>
                    <a:pt x="1776" y="780"/>
                    <a:pt x="1776" y="781"/>
                    <a:pt x="1776" y="781"/>
                  </a:cubicBezTo>
                  <a:cubicBezTo>
                    <a:pt x="1780" y="782"/>
                    <a:pt x="1784" y="781"/>
                    <a:pt x="1788" y="781"/>
                  </a:cubicBezTo>
                  <a:cubicBezTo>
                    <a:pt x="1789" y="781"/>
                    <a:pt x="1790" y="781"/>
                    <a:pt x="1791" y="780"/>
                  </a:cubicBezTo>
                  <a:cubicBezTo>
                    <a:pt x="1791" y="781"/>
                    <a:pt x="1791" y="781"/>
                    <a:pt x="1792" y="781"/>
                  </a:cubicBezTo>
                  <a:cubicBezTo>
                    <a:pt x="1792" y="781"/>
                    <a:pt x="1792" y="781"/>
                    <a:pt x="1792" y="781"/>
                  </a:cubicBezTo>
                  <a:cubicBezTo>
                    <a:pt x="1792" y="781"/>
                    <a:pt x="1792" y="782"/>
                    <a:pt x="1793" y="782"/>
                  </a:cubicBezTo>
                  <a:cubicBezTo>
                    <a:pt x="1793" y="782"/>
                    <a:pt x="1794" y="782"/>
                    <a:pt x="1795" y="783"/>
                  </a:cubicBezTo>
                  <a:cubicBezTo>
                    <a:pt x="1796" y="783"/>
                    <a:pt x="1797" y="784"/>
                    <a:pt x="1798" y="784"/>
                  </a:cubicBezTo>
                  <a:cubicBezTo>
                    <a:pt x="1799" y="785"/>
                    <a:pt x="1800" y="785"/>
                    <a:pt x="1801" y="786"/>
                  </a:cubicBezTo>
                  <a:cubicBezTo>
                    <a:pt x="1802" y="786"/>
                    <a:pt x="1803" y="787"/>
                    <a:pt x="1804" y="788"/>
                  </a:cubicBezTo>
                  <a:cubicBezTo>
                    <a:pt x="1805" y="788"/>
                    <a:pt x="1806" y="789"/>
                    <a:pt x="1807" y="790"/>
                  </a:cubicBezTo>
                  <a:cubicBezTo>
                    <a:pt x="1811" y="803"/>
                    <a:pt x="1820" y="815"/>
                    <a:pt x="1837" y="815"/>
                  </a:cubicBezTo>
                  <a:cubicBezTo>
                    <a:pt x="1830" y="801"/>
                    <a:pt x="1824" y="788"/>
                    <a:pt x="1807" y="785"/>
                  </a:cubicBezTo>
                  <a:cubicBezTo>
                    <a:pt x="1806" y="785"/>
                    <a:pt x="1806" y="785"/>
                    <a:pt x="1806" y="785"/>
                  </a:cubicBezTo>
                  <a:cubicBezTo>
                    <a:pt x="1806" y="785"/>
                    <a:pt x="1806" y="785"/>
                    <a:pt x="1806" y="785"/>
                  </a:cubicBezTo>
                  <a:cubicBezTo>
                    <a:pt x="1805" y="785"/>
                    <a:pt x="1804" y="784"/>
                    <a:pt x="1803" y="783"/>
                  </a:cubicBezTo>
                  <a:cubicBezTo>
                    <a:pt x="1802" y="783"/>
                    <a:pt x="1801" y="782"/>
                    <a:pt x="1800" y="782"/>
                  </a:cubicBezTo>
                  <a:cubicBezTo>
                    <a:pt x="1799" y="781"/>
                    <a:pt x="1798" y="781"/>
                    <a:pt x="1797" y="780"/>
                  </a:cubicBezTo>
                  <a:cubicBezTo>
                    <a:pt x="1796" y="780"/>
                    <a:pt x="1796" y="780"/>
                    <a:pt x="1796" y="780"/>
                  </a:cubicBezTo>
                  <a:cubicBezTo>
                    <a:pt x="1797" y="780"/>
                    <a:pt x="1798" y="779"/>
                    <a:pt x="1800" y="779"/>
                  </a:cubicBezTo>
                  <a:cubicBezTo>
                    <a:pt x="1803" y="779"/>
                    <a:pt x="1807" y="779"/>
                    <a:pt x="1810" y="778"/>
                  </a:cubicBezTo>
                  <a:cubicBezTo>
                    <a:pt x="1818" y="778"/>
                    <a:pt x="1824" y="778"/>
                    <a:pt x="1830" y="778"/>
                  </a:cubicBezTo>
                  <a:cubicBezTo>
                    <a:pt x="1831" y="778"/>
                    <a:pt x="1831" y="778"/>
                    <a:pt x="1832" y="778"/>
                  </a:cubicBezTo>
                  <a:cubicBezTo>
                    <a:pt x="1833" y="778"/>
                    <a:pt x="1833" y="778"/>
                    <a:pt x="1834" y="778"/>
                  </a:cubicBezTo>
                  <a:cubicBezTo>
                    <a:pt x="1835" y="778"/>
                    <a:pt x="1837" y="778"/>
                    <a:pt x="1838" y="778"/>
                  </a:cubicBezTo>
                  <a:cubicBezTo>
                    <a:pt x="1840" y="778"/>
                    <a:pt x="1842" y="777"/>
                    <a:pt x="1844" y="777"/>
                  </a:cubicBezTo>
                  <a:cubicBezTo>
                    <a:pt x="1845" y="777"/>
                    <a:pt x="1845" y="777"/>
                    <a:pt x="1846" y="777"/>
                  </a:cubicBezTo>
                  <a:cubicBezTo>
                    <a:pt x="1846" y="777"/>
                    <a:pt x="1846" y="777"/>
                    <a:pt x="1846" y="777"/>
                  </a:cubicBezTo>
                  <a:cubicBezTo>
                    <a:pt x="1846" y="777"/>
                    <a:pt x="1846" y="777"/>
                    <a:pt x="1846" y="777"/>
                  </a:cubicBezTo>
                  <a:cubicBezTo>
                    <a:pt x="1846" y="777"/>
                    <a:pt x="1846" y="777"/>
                    <a:pt x="1846" y="777"/>
                  </a:cubicBezTo>
                  <a:cubicBezTo>
                    <a:pt x="1846" y="777"/>
                    <a:pt x="1846" y="777"/>
                    <a:pt x="1846" y="777"/>
                  </a:cubicBezTo>
                  <a:cubicBezTo>
                    <a:pt x="1846" y="777"/>
                    <a:pt x="1846" y="777"/>
                    <a:pt x="1846" y="778"/>
                  </a:cubicBezTo>
                  <a:cubicBezTo>
                    <a:pt x="1846" y="778"/>
                    <a:pt x="1846" y="778"/>
                    <a:pt x="1846" y="778"/>
                  </a:cubicBezTo>
                  <a:cubicBezTo>
                    <a:pt x="1846" y="778"/>
                    <a:pt x="1846" y="778"/>
                    <a:pt x="1846" y="778"/>
                  </a:cubicBezTo>
                  <a:cubicBezTo>
                    <a:pt x="1845" y="778"/>
                    <a:pt x="1845" y="778"/>
                    <a:pt x="1845" y="778"/>
                  </a:cubicBezTo>
                  <a:cubicBezTo>
                    <a:pt x="1845" y="778"/>
                    <a:pt x="1845" y="778"/>
                    <a:pt x="1846" y="778"/>
                  </a:cubicBezTo>
                  <a:cubicBezTo>
                    <a:pt x="1846" y="778"/>
                    <a:pt x="1846" y="778"/>
                    <a:pt x="1847" y="778"/>
                  </a:cubicBezTo>
                  <a:cubicBezTo>
                    <a:pt x="1847" y="778"/>
                    <a:pt x="1847" y="778"/>
                    <a:pt x="1847" y="778"/>
                  </a:cubicBezTo>
                  <a:cubicBezTo>
                    <a:pt x="1847" y="778"/>
                    <a:pt x="1847" y="777"/>
                    <a:pt x="1847" y="777"/>
                  </a:cubicBezTo>
                  <a:cubicBezTo>
                    <a:pt x="1847" y="777"/>
                    <a:pt x="1847" y="777"/>
                    <a:pt x="1847" y="777"/>
                  </a:cubicBezTo>
                  <a:cubicBezTo>
                    <a:pt x="1847" y="777"/>
                    <a:pt x="1847" y="777"/>
                    <a:pt x="1847" y="777"/>
                  </a:cubicBezTo>
                  <a:cubicBezTo>
                    <a:pt x="1847" y="777"/>
                    <a:pt x="1847" y="777"/>
                    <a:pt x="1847" y="777"/>
                  </a:cubicBezTo>
                  <a:cubicBezTo>
                    <a:pt x="1847" y="777"/>
                    <a:pt x="1847" y="776"/>
                    <a:pt x="1846" y="776"/>
                  </a:cubicBezTo>
                  <a:cubicBezTo>
                    <a:pt x="1846" y="776"/>
                    <a:pt x="1845" y="776"/>
                    <a:pt x="1844" y="776"/>
                  </a:cubicBezTo>
                  <a:cubicBezTo>
                    <a:pt x="1842" y="776"/>
                    <a:pt x="1840" y="775"/>
                    <a:pt x="1838" y="775"/>
                  </a:cubicBezTo>
                  <a:cubicBezTo>
                    <a:pt x="1837" y="775"/>
                    <a:pt x="1836" y="775"/>
                    <a:pt x="1834" y="775"/>
                  </a:cubicBezTo>
                  <a:cubicBezTo>
                    <a:pt x="1834" y="774"/>
                    <a:pt x="1833" y="774"/>
                    <a:pt x="1832" y="774"/>
                  </a:cubicBezTo>
                  <a:cubicBezTo>
                    <a:pt x="1832" y="775"/>
                    <a:pt x="1831" y="774"/>
                    <a:pt x="1830" y="774"/>
                  </a:cubicBezTo>
                  <a:cubicBezTo>
                    <a:pt x="1828" y="774"/>
                    <a:pt x="1826" y="774"/>
                    <a:pt x="1824" y="774"/>
                  </a:cubicBezTo>
                  <a:cubicBezTo>
                    <a:pt x="1824" y="774"/>
                    <a:pt x="1824" y="774"/>
                    <a:pt x="1824" y="774"/>
                  </a:cubicBezTo>
                  <a:cubicBezTo>
                    <a:pt x="1825" y="774"/>
                    <a:pt x="1826" y="774"/>
                    <a:pt x="1826" y="773"/>
                  </a:cubicBezTo>
                  <a:cubicBezTo>
                    <a:pt x="1827" y="773"/>
                    <a:pt x="1828" y="773"/>
                    <a:pt x="1828" y="773"/>
                  </a:cubicBezTo>
                  <a:cubicBezTo>
                    <a:pt x="1829" y="772"/>
                    <a:pt x="1830" y="772"/>
                    <a:pt x="1830" y="772"/>
                  </a:cubicBezTo>
                  <a:cubicBezTo>
                    <a:pt x="1831" y="771"/>
                    <a:pt x="1833" y="770"/>
                    <a:pt x="1834" y="769"/>
                  </a:cubicBezTo>
                  <a:cubicBezTo>
                    <a:pt x="1835" y="768"/>
                    <a:pt x="1837" y="767"/>
                    <a:pt x="1838" y="767"/>
                  </a:cubicBezTo>
                  <a:cubicBezTo>
                    <a:pt x="1838" y="766"/>
                    <a:pt x="1839" y="766"/>
                    <a:pt x="1839" y="766"/>
                  </a:cubicBezTo>
                  <a:cubicBezTo>
                    <a:pt x="1856" y="777"/>
                    <a:pt x="1866" y="740"/>
                    <a:pt x="1873" y="732"/>
                  </a:cubicBezTo>
                  <a:cubicBezTo>
                    <a:pt x="1856" y="734"/>
                    <a:pt x="1826" y="744"/>
                    <a:pt x="1837" y="763"/>
                  </a:cubicBezTo>
                  <a:cubicBezTo>
                    <a:pt x="1838" y="763"/>
                    <a:pt x="1839" y="762"/>
                    <a:pt x="1840" y="762"/>
                  </a:cubicBezTo>
                  <a:cubicBezTo>
                    <a:pt x="1840" y="762"/>
                    <a:pt x="1840" y="762"/>
                    <a:pt x="1840" y="762"/>
                  </a:cubicBezTo>
                  <a:cubicBezTo>
                    <a:pt x="1839" y="763"/>
                    <a:pt x="1838" y="764"/>
                    <a:pt x="1836" y="765"/>
                  </a:cubicBezTo>
                  <a:cubicBezTo>
                    <a:pt x="1835" y="766"/>
                    <a:pt x="1834" y="766"/>
                    <a:pt x="1833" y="767"/>
                  </a:cubicBezTo>
                  <a:cubicBezTo>
                    <a:pt x="1831" y="768"/>
                    <a:pt x="1830" y="769"/>
                    <a:pt x="1829" y="769"/>
                  </a:cubicBezTo>
                  <a:cubicBezTo>
                    <a:pt x="1828" y="770"/>
                    <a:pt x="1828" y="770"/>
                    <a:pt x="1827" y="770"/>
                  </a:cubicBezTo>
                  <a:cubicBezTo>
                    <a:pt x="1826" y="771"/>
                    <a:pt x="1826" y="771"/>
                    <a:pt x="1825" y="771"/>
                  </a:cubicBezTo>
                  <a:cubicBezTo>
                    <a:pt x="1825" y="771"/>
                    <a:pt x="1824" y="772"/>
                    <a:pt x="1824" y="772"/>
                  </a:cubicBezTo>
                  <a:cubicBezTo>
                    <a:pt x="1823" y="772"/>
                    <a:pt x="1822" y="772"/>
                    <a:pt x="1822" y="773"/>
                  </a:cubicBezTo>
                  <a:cubicBezTo>
                    <a:pt x="1822" y="773"/>
                    <a:pt x="1821" y="773"/>
                    <a:pt x="1821" y="773"/>
                  </a:cubicBezTo>
                  <a:cubicBezTo>
                    <a:pt x="1821" y="773"/>
                    <a:pt x="1821" y="773"/>
                    <a:pt x="1820" y="773"/>
                  </a:cubicBezTo>
                  <a:cubicBezTo>
                    <a:pt x="1820" y="773"/>
                    <a:pt x="1819" y="774"/>
                    <a:pt x="1819" y="774"/>
                  </a:cubicBezTo>
                  <a:cubicBezTo>
                    <a:pt x="1819" y="774"/>
                    <a:pt x="1818" y="774"/>
                    <a:pt x="1818" y="774"/>
                  </a:cubicBezTo>
                  <a:cubicBezTo>
                    <a:pt x="1816" y="775"/>
                    <a:pt x="1813" y="775"/>
                    <a:pt x="1811" y="775"/>
                  </a:cubicBezTo>
                  <a:cubicBezTo>
                    <a:pt x="1807" y="775"/>
                    <a:pt x="1803" y="775"/>
                    <a:pt x="1799" y="776"/>
                  </a:cubicBezTo>
                  <a:cubicBezTo>
                    <a:pt x="1795" y="776"/>
                    <a:pt x="1792" y="777"/>
                    <a:pt x="1788" y="777"/>
                  </a:cubicBezTo>
                  <a:cubicBezTo>
                    <a:pt x="1784" y="778"/>
                    <a:pt x="1781" y="778"/>
                    <a:pt x="1777" y="777"/>
                  </a:cubicBezTo>
                  <a:cubicBezTo>
                    <a:pt x="1777" y="777"/>
                    <a:pt x="1777" y="777"/>
                    <a:pt x="1777" y="777"/>
                  </a:cubicBezTo>
                  <a:cubicBezTo>
                    <a:pt x="1776" y="777"/>
                    <a:pt x="1776" y="777"/>
                    <a:pt x="1776" y="777"/>
                  </a:cubicBezTo>
                  <a:cubicBezTo>
                    <a:pt x="1776" y="777"/>
                    <a:pt x="1776" y="777"/>
                    <a:pt x="1776" y="777"/>
                  </a:cubicBezTo>
                  <a:cubicBezTo>
                    <a:pt x="1775" y="776"/>
                    <a:pt x="1775" y="776"/>
                    <a:pt x="1775" y="776"/>
                  </a:cubicBezTo>
                  <a:cubicBezTo>
                    <a:pt x="1774" y="776"/>
                    <a:pt x="1774" y="776"/>
                    <a:pt x="1773" y="775"/>
                  </a:cubicBezTo>
                  <a:cubicBezTo>
                    <a:pt x="1772" y="774"/>
                    <a:pt x="1770" y="773"/>
                    <a:pt x="1769" y="772"/>
                  </a:cubicBezTo>
                  <a:cubicBezTo>
                    <a:pt x="1767" y="770"/>
                    <a:pt x="1765" y="767"/>
                    <a:pt x="1762" y="765"/>
                  </a:cubicBezTo>
                  <a:cubicBezTo>
                    <a:pt x="1762" y="765"/>
                    <a:pt x="1762" y="765"/>
                    <a:pt x="1761" y="764"/>
                  </a:cubicBezTo>
                  <a:cubicBezTo>
                    <a:pt x="1761" y="764"/>
                    <a:pt x="1761" y="764"/>
                    <a:pt x="1760" y="764"/>
                  </a:cubicBezTo>
                  <a:cubicBezTo>
                    <a:pt x="1760" y="763"/>
                    <a:pt x="1760" y="763"/>
                    <a:pt x="1759" y="763"/>
                  </a:cubicBezTo>
                  <a:cubicBezTo>
                    <a:pt x="1759" y="763"/>
                    <a:pt x="1759" y="763"/>
                    <a:pt x="1758" y="762"/>
                  </a:cubicBezTo>
                  <a:cubicBezTo>
                    <a:pt x="1757" y="762"/>
                    <a:pt x="1755" y="761"/>
                    <a:pt x="1754" y="761"/>
                  </a:cubicBezTo>
                  <a:cubicBezTo>
                    <a:pt x="1753" y="761"/>
                    <a:pt x="1752" y="761"/>
                    <a:pt x="1751" y="760"/>
                  </a:cubicBezTo>
                  <a:cubicBezTo>
                    <a:pt x="1751" y="760"/>
                    <a:pt x="1750" y="760"/>
                    <a:pt x="1749" y="760"/>
                  </a:cubicBezTo>
                  <a:cubicBezTo>
                    <a:pt x="1749" y="760"/>
                    <a:pt x="1748" y="760"/>
                    <a:pt x="1747" y="760"/>
                  </a:cubicBezTo>
                  <a:cubicBezTo>
                    <a:pt x="1747" y="760"/>
                    <a:pt x="1746" y="760"/>
                    <a:pt x="1745" y="760"/>
                  </a:cubicBezTo>
                  <a:cubicBezTo>
                    <a:pt x="1743" y="761"/>
                    <a:pt x="1741" y="761"/>
                    <a:pt x="1739" y="761"/>
                  </a:cubicBezTo>
                  <a:cubicBezTo>
                    <a:pt x="1739" y="761"/>
                    <a:pt x="1739" y="762"/>
                    <a:pt x="1739" y="762"/>
                  </a:cubicBezTo>
                  <a:cubicBezTo>
                    <a:pt x="1740" y="761"/>
                    <a:pt x="1740" y="760"/>
                    <a:pt x="1741" y="759"/>
                  </a:cubicBezTo>
                  <a:cubicBezTo>
                    <a:pt x="1742" y="758"/>
                    <a:pt x="1743" y="757"/>
                    <a:pt x="1743" y="757"/>
                  </a:cubicBezTo>
                  <a:cubicBezTo>
                    <a:pt x="1744" y="756"/>
                    <a:pt x="1744" y="756"/>
                    <a:pt x="1744" y="756"/>
                  </a:cubicBezTo>
                  <a:cubicBezTo>
                    <a:pt x="1744" y="756"/>
                    <a:pt x="1744" y="756"/>
                    <a:pt x="1744" y="756"/>
                  </a:cubicBezTo>
                  <a:cubicBezTo>
                    <a:pt x="1744" y="756"/>
                    <a:pt x="1744" y="756"/>
                    <a:pt x="1744" y="756"/>
                  </a:cubicBezTo>
                  <a:cubicBezTo>
                    <a:pt x="1744" y="756"/>
                    <a:pt x="1744" y="756"/>
                    <a:pt x="1744" y="756"/>
                  </a:cubicBezTo>
                  <a:cubicBezTo>
                    <a:pt x="1744" y="755"/>
                    <a:pt x="1744" y="755"/>
                    <a:pt x="1744" y="755"/>
                  </a:cubicBezTo>
                  <a:cubicBezTo>
                    <a:pt x="1744" y="755"/>
                    <a:pt x="1745" y="754"/>
                    <a:pt x="1745" y="754"/>
                  </a:cubicBezTo>
                  <a:cubicBezTo>
                    <a:pt x="1745" y="754"/>
                    <a:pt x="1745" y="753"/>
                    <a:pt x="1746" y="753"/>
                  </a:cubicBezTo>
                  <a:cubicBezTo>
                    <a:pt x="1746" y="752"/>
                    <a:pt x="1746" y="752"/>
                    <a:pt x="1747" y="751"/>
                  </a:cubicBezTo>
                  <a:cubicBezTo>
                    <a:pt x="1747" y="750"/>
                    <a:pt x="1747" y="750"/>
                    <a:pt x="1748" y="749"/>
                  </a:cubicBezTo>
                  <a:cubicBezTo>
                    <a:pt x="1749" y="747"/>
                    <a:pt x="1749" y="745"/>
                    <a:pt x="1750" y="744"/>
                  </a:cubicBezTo>
                  <a:cubicBezTo>
                    <a:pt x="1751" y="742"/>
                    <a:pt x="1751" y="740"/>
                    <a:pt x="1752" y="739"/>
                  </a:cubicBezTo>
                  <a:cubicBezTo>
                    <a:pt x="1753" y="736"/>
                    <a:pt x="1753" y="733"/>
                    <a:pt x="1754" y="730"/>
                  </a:cubicBezTo>
                  <a:cubicBezTo>
                    <a:pt x="1756" y="724"/>
                    <a:pt x="1758" y="720"/>
                    <a:pt x="1759" y="716"/>
                  </a:cubicBezTo>
                  <a:cubicBezTo>
                    <a:pt x="1760" y="714"/>
                    <a:pt x="1761" y="712"/>
                    <a:pt x="1762" y="711"/>
                  </a:cubicBezTo>
                  <a:cubicBezTo>
                    <a:pt x="1763" y="709"/>
                    <a:pt x="1763" y="708"/>
                    <a:pt x="1764" y="707"/>
                  </a:cubicBezTo>
                  <a:cubicBezTo>
                    <a:pt x="1765" y="705"/>
                    <a:pt x="1766" y="704"/>
                    <a:pt x="1766" y="704"/>
                  </a:cubicBezTo>
                  <a:cubicBezTo>
                    <a:pt x="1766" y="704"/>
                    <a:pt x="1765" y="705"/>
                    <a:pt x="1764" y="707"/>
                  </a:cubicBezTo>
                  <a:cubicBezTo>
                    <a:pt x="1763" y="708"/>
                    <a:pt x="1762" y="709"/>
                    <a:pt x="1761" y="710"/>
                  </a:cubicBezTo>
                  <a:cubicBezTo>
                    <a:pt x="1760" y="712"/>
                    <a:pt x="1759" y="713"/>
                    <a:pt x="1758" y="715"/>
                  </a:cubicBezTo>
                  <a:cubicBezTo>
                    <a:pt x="1757" y="716"/>
                    <a:pt x="1756" y="718"/>
                    <a:pt x="1755" y="720"/>
                  </a:cubicBezTo>
                  <a:cubicBezTo>
                    <a:pt x="1755" y="719"/>
                    <a:pt x="1755" y="718"/>
                    <a:pt x="1755" y="717"/>
                  </a:cubicBezTo>
                  <a:cubicBezTo>
                    <a:pt x="1755" y="715"/>
                    <a:pt x="1755" y="713"/>
                    <a:pt x="1755" y="712"/>
                  </a:cubicBezTo>
                  <a:cubicBezTo>
                    <a:pt x="1754" y="710"/>
                    <a:pt x="1754" y="708"/>
                    <a:pt x="1754" y="706"/>
                  </a:cubicBezTo>
                  <a:cubicBezTo>
                    <a:pt x="1754" y="705"/>
                    <a:pt x="1753" y="704"/>
                    <a:pt x="1753" y="703"/>
                  </a:cubicBezTo>
                  <a:cubicBezTo>
                    <a:pt x="1765" y="682"/>
                    <a:pt x="1747" y="680"/>
                    <a:pt x="1746" y="662"/>
                  </a:cubicBezTo>
                  <a:cubicBezTo>
                    <a:pt x="1732" y="679"/>
                    <a:pt x="1724" y="696"/>
                    <a:pt x="1750" y="702"/>
                  </a:cubicBezTo>
                  <a:cubicBezTo>
                    <a:pt x="1750" y="702"/>
                    <a:pt x="1750" y="702"/>
                    <a:pt x="1750" y="702"/>
                  </a:cubicBezTo>
                  <a:cubicBezTo>
                    <a:pt x="1750" y="704"/>
                    <a:pt x="1750" y="705"/>
                    <a:pt x="1751" y="707"/>
                  </a:cubicBezTo>
                  <a:cubicBezTo>
                    <a:pt x="1751" y="709"/>
                    <a:pt x="1751" y="710"/>
                    <a:pt x="1751" y="712"/>
                  </a:cubicBezTo>
                  <a:cubicBezTo>
                    <a:pt x="1752" y="714"/>
                    <a:pt x="1752" y="715"/>
                    <a:pt x="1752" y="717"/>
                  </a:cubicBezTo>
                  <a:cubicBezTo>
                    <a:pt x="1752" y="719"/>
                    <a:pt x="1752" y="720"/>
                    <a:pt x="1751" y="722"/>
                  </a:cubicBezTo>
                  <a:cubicBezTo>
                    <a:pt x="1751" y="723"/>
                    <a:pt x="1751" y="724"/>
                    <a:pt x="1751" y="724"/>
                  </a:cubicBezTo>
                  <a:cubicBezTo>
                    <a:pt x="1751" y="725"/>
                    <a:pt x="1751" y="726"/>
                    <a:pt x="1751" y="727"/>
                  </a:cubicBezTo>
                  <a:cubicBezTo>
                    <a:pt x="1751" y="727"/>
                    <a:pt x="1751" y="728"/>
                    <a:pt x="1751" y="728"/>
                  </a:cubicBezTo>
                  <a:cubicBezTo>
                    <a:pt x="1750" y="728"/>
                    <a:pt x="1750" y="729"/>
                    <a:pt x="1750" y="729"/>
                  </a:cubicBezTo>
                  <a:cubicBezTo>
                    <a:pt x="1749" y="732"/>
                    <a:pt x="1748" y="734"/>
                    <a:pt x="1746" y="737"/>
                  </a:cubicBezTo>
                  <a:cubicBezTo>
                    <a:pt x="1746" y="739"/>
                    <a:pt x="1745" y="741"/>
                    <a:pt x="1745" y="742"/>
                  </a:cubicBezTo>
                  <a:cubicBezTo>
                    <a:pt x="1744" y="744"/>
                    <a:pt x="1743" y="745"/>
                    <a:pt x="1743" y="747"/>
                  </a:cubicBezTo>
                  <a:cubicBezTo>
                    <a:pt x="1742" y="748"/>
                    <a:pt x="1742" y="749"/>
                    <a:pt x="1742" y="749"/>
                  </a:cubicBezTo>
                  <a:cubicBezTo>
                    <a:pt x="1741" y="750"/>
                    <a:pt x="1741" y="750"/>
                    <a:pt x="1741" y="750"/>
                  </a:cubicBezTo>
                  <a:cubicBezTo>
                    <a:pt x="1741" y="751"/>
                    <a:pt x="1741" y="751"/>
                    <a:pt x="1740" y="751"/>
                  </a:cubicBezTo>
                  <a:cubicBezTo>
                    <a:pt x="1740" y="752"/>
                    <a:pt x="1740" y="752"/>
                    <a:pt x="1740" y="753"/>
                  </a:cubicBezTo>
                  <a:cubicBezTo>
                    <a:pt x="1739" y="753"/>
                    <a:pt x="1739" y="753"/>
                    <a:pt x="1739" y="753"/>
                  </a:cubicBezTo>
                  <a:cubicBezTo>
                    <a:pt x="1739" y="753"/>
                    <a:pt x="1739" y="753"/>
                    <a:pt x="1739" y="753"/>
                  </a:cubicBezTo>
                  <a:cubicBezTo>
                    <a:pt x="1739" y="753"/>
                    <a:pt x="1739" y="753"/>
                    <a:pt x="1739" y="753"/>
                  </a:cubicBezTo>
                  <a:cubicBezTo>
                    <a:pt x="1739" y="753"/>
                    <a:pt x="1739" y="753"/>
                    <a:pt x="1739" y="753"/>
                  </a:cubicBezTo>
                  <a:cubicBezTo>
                    <a:pt x="1739" y="754"/>
                    <a:pt x="1739" y="754"/>
                    <a:pt x="1739" y="754"/>
                  </a:cubicBezTo>
                  <a:cubicBezTo>
                    <a:pt x="1738" y="754"/>
                    <a:pt x="1738" y="755"/>
                    <a:pt x="1737" y="756"/>
                  </a:cubicBezTo>
                  <a:cubicBezTo>
                    <a:pt x="1734" y="759"/>
                    <a:pt x="1732" y="761"/>
                    <a:pt x="1728" y="764"/>
                  </a:cubicBezTo>
                  <a:cubicBezTo>
                    <a:pt x="1725" y="767"/>
                    <a:pt x="1722" y="770"/>
                    <a:pt x="1718" y="773"/>
                  </a:cubicBezTo>
                  <a:cubicBezTo>
                    <a:pt x="1715" y="775"/>
                    <a:pt x="1711" y="779"/>
                    <a:pt x="1708" y="782"/>
                  </a:cubicBezTo>
                  <a:cubicBezTo>
                    <a:pt x="1704" y="785"/>
                    <a:pt x="1700" y="789"/>
                    <a:pt x="1697" y="793"/>
                  </a:cubicBezTo>
                  <a:cubicBezTo>
                    <a:pt x="1697" y="793"/>
                    <a:pt x="1697" y="793"/>
                    <a:pt x="1697" y="793"/>
                  </a:cubicBezTo>
                  <a:cubicBezTo>
                    <a:pt x="1697" y="792"/>
                    <a:pt x="1696" y="792"/>
                    <a:pt x="1696" y="791"/>
                  </a:cubicBezTo>
                  <a:cubicBezTo>
                    <a:pt x="1696" y="790"/>
                    <a:pt x="1696" y="789"/>
                    <a:pt x="1696" y="789"/>
                  </a:cubicBezTo>
                  <a:cubicBezTo>
                    <a:pt x="1696" y="788"/>
                    <a:pt x="1696" y="788"/>
                    <a:pt x="1695" y="788"/>
                  </a:cubicBezTo>
                  <a:cubicBezTo>
                    <a:pt x="1695" y="787"/>
                    <a:pt x="1695" y="787"/>
                    <a:pt x="1695" y="786"/>
                  </a:cubicBezTo>
                  <a:cubicBezTo>
                    <a:pt x="1694" y="785"/>
                    <a:pt x="1693" y="783"/>
                    <a:pt x="1692" y="781"/>
                  </a:cubicBezTo>
                  <a:cubicBezTo>
                    <a:pt x="1691" y="779"/>
                    <a:pt x="1690" y="778"/>
                    <a:pt x="1689" y="776"/>
                  </a:cubicBezTo>
                  <a:cubicBezTo>
                    <a:pt x="1687" y="772"/>
                    <a:pt x="1685" y="768"/>
                    <a:pt x="1683" y="764"/>
                  </a:cubicBezTo>
                  <a:cubicBezTo>
                    <a:pt x="1682" y="762"/>
                    <a:pt x="1681" y="760"/>
                    <a:pt x="1680" y="758"/>
                  </a:cubicBezTo>
                  <a:cubicBezTo>
                    <a:pt x="1679" y="756"/>
                    <a:pt x="1678" y="754"/>
                    <a:pt x="1678" y="752"/>
                  </a:cubicBezTo>
                  <a:cubicBezTo>
                    <a:pt x="1677" y="750"/>
                    <a:pt x="1677" y="748"/>
                    <a:pt x="1676" y="746"/>
                  </a:cubicBezTo>
                  <a:cubicBezTo>
                    <a:pt x="1676" y="746"/>
                    <a:pt x="1676" y="746"/>
                    <a:pt x="1676" y="746"/>
                  </a:cubicBezTo>
                  <a:cubicBezTo>
                    <a:pt x="1677" y="745"/>
                    <a:pt x="1677" y="745"/>
                    <a:pt x="1678" y="744"/>
                  </a:cubicBezTo>
                  <a:cubicBezTo>
                    <a:pt x="1678" y="744"/>
                    <a:pt x="1678" y="743"/>
                    <a:pt x="1678" y="743"/>
                  </a:cubicBezTo>
                  <a:cubicBezTo>
                    <a:pt x="1678" y="743"/>
                    <a:pt x="1678" y="743"/>
                    <a:pt x="1678" y="742"/>
                  </a:cubicBezTo>
                  <a:cubicBezTo>
                    <a:pt x="1679" y="742"/>
                    <a:pt x="1679" y="742"/>
                    <a:pt x="1679" y="742"/>
                  </a:cubicBezTo>
                  <a:cubicBezTo>
                    <a:pt x="1679" y="741"/>
                    <a:pt x="1679" y="740"/>
                    <a:pt x="1680" y="739"/>
                  </a:cubicBezTo>
                  <a:cubicBezTo>
                    <a:pt x="1680" y="738"/>
                    <a:pt x="1681" y="736"/>
                    <a:pt x="1681" y="735"/>
                  </a:cubicBezTo>
                  <a:cubicBezTo>
                    <a:pt x="1682" y="734"/>
                    <a:pt x="1682" y="733"/>
                    <a:pt x="1683" y="732"/>
                  </a:cubicBezTo>
                  <a:cubicBezTo>
                    <a:pt x="1683" y="731"/>
                    <a:pt x="1684" y="730"/>
                    <a:pt x="1685" y="728"/>
                  </a:cubicBezTo>
                  <a:cubicBezTo>
                    <a:pt x="1703" y="725"/>
                    <a:pt x="1698" y="710"/>
                    <a:pt x="1709" y="697"/>
                  </a:cubicBezTo>
                  <a:cubicBezTo>
                    <a:pt x="1700" y="701"/>
                    <a:pt x="1689" y="703"/>
                    <a:pt x="1684" y="709"/>
                  </a:cubicBezTo>
                  <a:cubicBezTo>
                    <a:pt x="1680" y="714"/>
                    <a:pt x="1679" y="725"/>
                    <a:pt x="1682" y="729"/>
                  </a:cubicBezTo>
                  <a:cubicBezTo>
                    <a:pt x="1682" y="729"/>
                    <a:pt x="1682" y="729"/>
                    <a:pt x="1682" y="729"/>
                  </a:cubicBezTo>
                  <a:cubicBezTo>
                    <a:pt x="1682" y="729"/>
                    <a:pt x="1682" y="729"/>
                    <a:pt x="1682" y="729"/>
                  </a:cubicBezTo>
                  <a:cubicBezTo>
                    <a:pt x="1682" y="729"/>
                    <a:pt x="1682" y="729"/>
                    <a:pt x="1682" y="729"/>
                  </a:cubicBezTo>
                  <a:cubicBezTo>
                    <a:pt x="1681" y="730"/>
                    <a:pt x="1681" y="730"/>
                    <a:pt x="1681" y="731"/>
                  </a:cubicBezTo>
                  <a:cubicBezTo>
                    <a:pt x="1680" y="732"/>
                    <a:pt x="1680" y="733"/>
                    <a:pt x="1679" y="735"/>
                  </a:cubicBezTo>
                  <a:cubicBezTo>
                    <a:pt x="1678" y="736"/>
                    <a:pt x="1678" y="737"/>
                    <a:pt x="1678" y="738"/>
                  </a:cubicBezTo>
                  <a:cubicBezTo>
                    <a:pt x="1677" y="739"/>
                    <a:pt x="1677" y="740"/>
                    <a:pt x="1676" y="741"/>
                  </a:cubicBezTo>
                  <a:cubicBezTo>
                    <a:pt x="1676" y="741"/>
                    <a:pt x="1676" y="741"/>
                    <a:pt x="1676" y="742"/>
                  </a:cubicBezTo>
                  <a:cubicBezTo>
                    <a:pt x="1676" y="742"/>
                    <a:pt x="1676" y="742"/>
                    <a:pt x="1676" y="742"/>
                  </a:cubicBezTo>
                  <a:cubicBezTo>
                    <a:pt x="1676" y="742"/>
                    <a:pt x="1676" y="742"/>
                    <a:pt x="1676" y="742"/>
                  </a:cubicBezTo>
                  <a:cubicBezTo>
                    <a:pt x="1676" y="742"/>
                    <a:pt x="1676" y="741"/>
                    <a:pt x="1676" y="740"/>
                  </a:cubicBezTo>
                  <a:cubicBezTo>
                    <a:pt x="1676" y="740"/>
                    <a:pt x="1675" y="739"/>
                    <a:pt x="1675" y="739"/>
                  </a:cubicBezTo>
                  <a:cubicBezTo>
                    <a:pt x="1676" y="739"/>
                    <a:pt x="1675" y="738"/>
                    <a:pt x="1675" y="738"/>
                  </a:cubicBezTo>
                  <a:cubicBezTo>
                    <a:pt x="1675" y="737"/>
                    <a:pt x="1675" y="736"/>
                    <a:pt x="1675" y="736"/>
                  </a:cubicBezTo>
                  <a:cubicBezTo>
                    <a:pt x="1674" y="734"/>
                    <a:pt x="1674" y="733"/>
                    <a:pt x="1674" y="732"/>
                  </a:cubicBezTo>
                  <a:cubicBezTo>
                    <a:pt x="1674" y="730"/>
                    <a:pt x="1673" y="729"/>
                    <a:pt x="1673" y="729"/>
                  </a:cubicBezTo>
                  <a:cubicBezTo>
                    <a:pt x="1673" y="729"/>
                    <a:pt x="1673" y="729"/>
                    <a:pt x="1673" y="730"/>
                  </a:cubicBezTo>
                  <a:cubicBezTo>
                    <a:pt x="1673" y="730"/>
                    <a:pt x="1673" y="731"/>
                    <a:pt x="1672" y="732"/>
                  </a:cubicBezTo>
                  <a:cubicBezTo>
                    <a:pt x="1672" y="733"/>
                    <a:pt x="1672" y="735"/>
                    <a:pt x="1672" y="736"/>
                  </a:cubicBezTo>
                  <a:cubicBezTo>
                    <a:pt x="1672" y="737"/>
                    <a:pt x="1672" y="737"/>
                    <a:pt x="1672" y="738"/>
                  </a:cubicBezTo>
                  <a:cubicBezTo>
                    <a:pt x="1671" y="739"/>
                    <a:pt x="1671" y="739"/>
                    <a:pt x="1672" y="740"/>
                  </a:cubicBezTo>
                  <a:cubicBezTo>
                    <a:pt x="1672" y="740"/>
                    <a:pt x="1672" y="740"/>
                    <a:pt x="1672" y="741"/>
                  </a:cubicBezTo>
                  <a:cubicBezTo>
                    <a:pt x="1672" y="744"/>
                    <a:pt x="1673" y="749"/>
                    <a:pt x="1674" y="753"/>
                  </a:cubicBezTo>
                  <a:cubicBezTo>
                    <a:pt x="1674" y="754"/>
                    <a:pt x="1675" y="756"/>
                    <a:pt x="1675" y="757"/>
                  </a:cubicBezTo>
                  <a:cubicBezTo>
                    <a:pt x="1675" y="757"/>
                    <a:pt x="1675" y="757"/>
                    <a:pt x="1674" y="757"/>
                  </a:cubicBezTo>
                  <a:cubicBezTo>
                    <a:pt x="1674" y="756"/>
                    <a:pt x="1673" y="756"/>
                    <a:pt x="1673" y="755"/>
                  </a:cubicBezTo>
                  <a:cubicBezTo>
                    <a:pt x="1672" y="755"/>
                    <a:pt x="1671" y="754"/>
                    <a:pt x="1671" y="754"/>
                  </a:cubicBezTo>
                  <a:cubicBezTo>
                    <a:pt x="1670" y="753"/>
                    <a:pt x="1668" y="752"/>
                    <a:pt x="1667" y="752"/>
                  </a:cubicBezTo>
                  <a:cubicBezTo>
                    <a:pt x="1667" y="752"/>
                    <a:pt x="1667" y="752"/>
                    <a:pt x="1667" y="752"/>
                  </a:cubicBezTo>
                  <a:cubicBezTo>
                    <a:pt x="1661" y="735"/>
                    <a:pt x="1649" y="728"/>
                    <a:pt x="1630" y="738"/>
                  </a:cubicBezTo>
                  <a:cubicBezTo>
                    <a:pt x="1644" y="745"/>
                    <a:pt x="1647" y="758"/>
                    <a:pt x="1665" y="752"/>
                  </a:cubicBezTo>
                  <a:cubicBezTo>
                    <a:pt x="1665" y="753"/>
                    <a:pt x="1666" y="753"/>
                    <a:pt x="1666" y="753"/>
                  </a:cubicBezTo>
                  <a:cubicBezTo>
                    <a:pt x="1667" y="754"/>
                    <a:pt x="1669" y="755"/>
                    <a:pt x="1670" y="755"/>
                  </a:cubicBezTo>
                  <a:cubicBezTo>
                    <a:pt x="1670" y="756"/>
                    <a:pt x="1671" y="756"/>
                    <a:pt x="1672" y="757"/>
                  </a:cubicBezTo>
                  <a:cubicBezTo>
                    <a:pt x="1672" y="757"/>
                    <a:pt x="1673" y="757"/>
                    <a:pt x="1673" y="758"/>
                  </a:cubicBezTo>
                  <a:cubicBezTo>
                    <a:pt x="1675" y="759"/>
                    <a:pt x="1676" y="760"/>
                    <a:pt x="1677" y="761"/>
                  </a:cubicBezTo>
                  <a:cubicBezTo>
                    <a:pt x="1678" y="763"/>
                    <a:pt x="1678" y="764"/>
                    <a:pt x="1679" y="766"/>
                  </a:cubicBezTo>
                  <a:cubicBezTo>
                    <a:pt x="1681" y="770"/>
                    <a:pt x="1684" y="774"/>
                    <a:pt x="1686" y="778"/>
                  </a:cubicBezTo>
                  <a:cubicBezTo>
                    <a:pt x="1687" y="779"/>
                    <a:pt x="1688" y="781"/>
                    <a:pt x="1689" y="783"/>
                  </a:cubicBezTo>
                  <a:cubicBezTo>
                    <a:pt x="1690" y="785"/>
                    <a:pt x="1691" y="786"/>
                    <a:pt x="1691" y="788"/>
                  </a:cubicBezTo>
                  <a:cubicBezTo>
                    <a:pt x="1691" y="788"/>
                    <a:pt x="1692" y="789"/>
                    <a:pt x="1692" y="789"/>
                  </a:cubicBezTo>
                  <a:cubicBezTo>
                    <a:pt x="1692" y="789"/>
                    <a:pt x="1692" y="790"/>
                    <a:pt x="1692" y="790"/>
                  </a:cubicBezTo>
                  <a:cubicBezTo>
                    <a:pt x="1693" y="791"/>
                    <a:pt x="1693" y="791"/>
                    <a:pt x="1693" y="792"/>
                  </a:cubicBezTo>
                  <a:cubicBezTo>
                    <a:pt x="1694" y="793"/>
                    <a:pt x="1694" y="793"/>
                    <a:pt x="1694" y="794"/>
                  </a:cubicBezTo>
                  <a:cubicBezTo>
                    <a:pt x="1695" y="794"/>
                    <a:pt x="1695" y="795"/>
                    <a:pt x="1695" y="795"/>
                  </a:cubicBezTo>
                  <a:cubicBezTo>
                    <a:pt x="1693" y="798"/>
                    <a:pt x="1690" y="801"/>
                    <a:pt x="1688" y="804"/>
                  </a:cubicBezTo>
                  <a:cubicBezTo>
                    <a:pt x="1685" y="808"/>
                    <a:pt x="1682" y="811"/>
                    <a:pt x="1679" y="815"/>
                  </a:cubicBezTo>
                  <a:cubicBezTo>
                    <a:pt x="1679" y="816"/>
                    <a:pt x="1678" y="817"/>
                    <a:pt x="1677" y="818"/>
                  </a:cubicBezTo>
                  <a:cubicBezTo>
                    <a:pt x="1676" y="819"/>
                    <a:pt x="1675" y="820"/>
                    <a:pt x="1674" y="820"/>
                  </a:cubicBezTo>
                  <a:cubicBezTo>
                    <a:pt x="1673" y="822"/>
                    <a:pt x="1671" y="824"/>
                    <a:pt x="1669" y="825"/>
                  </a:cubicBezTo>
                  <a:cubicBezTo>
                    <a:pt x="1661" y="831"/>
                    <a:pt x="1652" y="835"/>
                    <a:pt x="1644" y="840"/>
                  </a:cubicBezTo>
                  <a:cubicBezTo>
                    <a:pt x="1639" y="843"/>
                    <a:pt x="1634" y="845"/>
                    <a:pt x="1629" y="847"/>
                  </a:cubicBezTo>
                  <a:cubicBezTo>
                    <a:pt x="1630" y="847"/>
                    <a:pt x="1630" y="847"/>
                    <a:pt x="1630" y="846"/>
                  </a:cubicBezTo>
                  <a:cubicBezTo>
                    <a:pt x="1631" y="846"/>
                    <a:pt x="1631" y="845"/>
                    <a:pt x="1631" y="845"/>
                  </a:cubicBezTo>
                  <a:cubicBezTo>
                    <a:pt x="1631" y="845"/>
                    <a:pt x="1631" y="844"/>
                    <a:pt x="1631" y="844"/>
                  </a:cubicBezTo>
                  <a:cubicBezTo>
                    <a:pt x="1632" y="844"/>
                    <a:pt x="1632" y="844"/>
                    <a:pt x="1632" y="843"/>
                  </a:cubicBezTo>
                  <a:cubicBezTo>
                    <a:pt x="1632" y="842"/>
                    <a:pt x="1632" y="841"/>
                    <a:pt x="1632" y="840"/>
                  </a:cubicBezTo>
                  <a:cubicBezTo>
                    <a:pt x="1632" y="839"/>
                    <a:pt x="1632" y="837"/>
                    <a:pt x="1632" y="836"/>
                  </a:cubicBezTo>
                  <a:cubicBezTo>
                    <a:pt x="1632" y="835"/>
                    <a:pt x="1632" y="833"/>
                    <a:pt x="1632" y="832"/>
                  </a:cubicBezTo>
                  <a:cubicBezTo>
                    <a:pt x="1632" y="831"/>
                    <a:pt x="1632" y="829"/>
                    <a:pt x="1631" y="828"/>
                  </a:cubicBezTo>
                  <a:cubicBezTo>
                    <a:pt x="1631" y="826"/>
                    <a:pt x="1631" y="824"/>
                    <a:pt x="1631" y="823"/>
                  </a:cubicBezTo>
                  <a:cubicBezTo>
                    <a:pt x="1650" y="810"/>
                    <a:pt x="1629" y="795"/>
                    <a:pt x="1650" y="785"/>
                  </a:cubicBezTo>
                  <a:cubicBezTo>
                    <a:pt x="1639" y="784"/>
                    <a:pt x="1628" y="787"/>
                    <a:pt x="1622" y="798"/>
                  </a:cubicBezTo>
                  <a:cubicBezTo>
                    <a:pt x="1618" y="805"/>
                    <a:pt x="1618" y="821"/>
                    <a:pt x="1628" y="824"/>
                  </a:cubicBezTo>
                  <a:cubicBezTo>
                    <a:pt x="1629" y="825"/>
                    <a:pt x="1629" y="827"/>
                    <a:pt x="1629" y="828"/>
                  </a:cubicBezTo>
                  <a:cubicBezTo>
                    <a:pt x="1629" y="830"/>
                    <a:pt x="1629" y="831"/>
                    <a:pt x="1629" y="832"/>
                  </a:cubicBezTo>
                  <a:cubicBezTo>
                    <a:pt x="1630" y="834"/>
                    <a:pt x="1630" y="835"/>
                    <a:pt x="1630" y="836"/>
                  </a:cubicBezTo>
                  <a:cubicBezTo>
                    <a:pt x="1630" y="837"/>
                    <a:pt x="1630" y="839"/>
                    <a:pt x="1630" y="840"/>
                  </a:cubicBezTo>
                  <a:cubicBezTo>
                    <a:pt x="1630" y="841"/>
                    <a:pt x="1630" y="842"/>
                    <a:pt x="1629" y="843"/>
                  </a:cubicBezTo>
                  <a:cubicBezTo>
                    <a:pt x="1629" y="843"/>
                    <a:pt x="1629" y="843"/>
                    <a:pt x="1629" y="844"/>
                  </a:cubicBezTo>
                  <a:cubicBezTo>
                    <a:pt x="1629" y="844"/>
                    <a:pt x="1629" y="844"/>
                    <a:pt x="1629" y="844"/>
                  </a:cubicBezTo>
                  <a:cubicBezTo>
                    <a:pt x="1629" y="845"/>
                    <a:pt x="1629" y="845"/>
                    <a:pt x="1629" y="846"/>
                  </a:cubicBezTo>
                  <a:cubicBezTo>
                    <a:pt x="1628" y="846"/>
                    <a:pt x="1628" y="847"/>
                    <a:pt x="1628" y="848"/>
                  </a:cubicBezTo>
                  <a:cubicBezTo>
                    <a:pt x="1628" y="848"/>
                    <a:pt x="1628" y="848"/>
                    <a:pt x="1628" y="848"/>
                  </a:cubicBezTo>
                  <a:cubicBezTo>
                    <a:pt x="1624" y="850"/>
                    <a:pt x="1621" y="852"/>
                    <a:pt x="1618" y="853"/>
                  </a:cubicBezTo>
                  <a:cubicBezTo>
                    <a:pt x="1606" y="860"/>
                    <a:pt x="1595" y="865"/>
                    <a:pt x="1585" y="871"/>
                  </a:cubicBezTo>
                  <a:cubicBezTo>
                    <a:pt x="1550" y="877"/>
                    <a:pt x="1511" y="882"/>
                    <a:pt x="1483" y="891"/>
                  </a:cubicBezTo>
                  <a:cubicBezTo>
                    <a:pt x="1462" y="897"/>
                    <a:pt x="1438" y="900"/>
                    <a:pt x="1403" y="917"/>
                  </a:cubicBezTo>
                  <a:cubicBezTo>
                    <a:pt x="1399" y="918"/>
                    <a:pt x="1396" y="920"/>
                    <a:pt x="1393" y="922"/>
                  </a:cubicBezTo>
                  <a:cubicBezTo>
                    <a:pt x="1388" y="908"/>
                    <a:pt x="1380" y="897"/>
                    <a:pt x="1366" y="901"/>
                  </a:cubicBezTo>
                  <a:cubicBezTo>
                    <a:pt x="1366" y="900"/>
                    <a:pt x="1365" y="900"/>
                    <a:pt x="1365" y="899"/>
                  </a:cubicBezTo>
                  <a:cubicBezTo>
                    <a:pt x="1363" y="898"/>
                    <a:pt x="1361" y="897"/>
                    <a:pt x="1359" y="896"/>
                  </a:cubicBezTo>
                  <a:cubicBezTo>
                    <a:pt x="1358" y="895"/>
                    <a:pt x="1356" y="894"/>
                    <a:pt x="1354" y="893"/>
                  </a:cubicBezTo>
                  <a:cubicBezTo>
                    <a:pt x="1353" y="892"/>
                    <a:pt x="1352" y="892"/>
                    <a:pt x="1351" y="891"/>
                  </a:cubicBezTo>
                  <a:cubicBezTo>
                    <a:pt x="1351" y="891"/>
                    <a:pt x="1351" y="891"/>
                    <a:pt x="1350" y="891"/>
                  </a:cubicBezTo>
                  <a:cubicBezTo>
                    <a:pt x="1350" y="891"/>
                    <a:pt x="1349" y="891"/>
                    <a:pt x="1349" y="890"/>
                  </a:cubicBezTo>
                  <a:cubicBezTo>
                    <a:pt x="1348" y="890"/>
                    <a:pt x="1347" y="890"/>
                    <a:pt x="1346" y="889"/>
                  </a:cubicBezTo>
                  <a:cubicBezTo>
                    <a:pt x="1346" y="889"/>
                    <a:pt x="1345" y="889"/>
                    <a:pt x="1344" y="889"/>
                  </a:cubicBezTo>
                  <a:cubicBezTo>
                    <a:pt x="1344" y="889"/>
                    <a:pt x="1343" y="889"/>
                    <a:pt x="1343" y="888"/>
                  </a:cubicBezTo>
                  <a:cubicBezTo>
                    <a:pt x="1344" y="888"/>
                    <a:pt x="1345" y="888"/>
                    <a:pt x="1346" y="887"/>
                  </a:cubicBezTo>
                  <a:cubicBezTo>
                    <a:pt x="1348" y="887"/>
                    <a:pt x="1349" y="887"/>
                    <a:pt x="1350" y="886"/>
                  </a:cubicBezTo>
                  <a:cubicBezTo>
                    <a:pt x="1351" y="886"/>
                    <a:pt x="1353" y="885"/>
                    <a:pt x="1354" y="885"/>
                  </a:cubicBezTo>
                  <a:cubicBezTo>
                    <a:pt x="1355" y="884"/>
                    <a:pt x="1356" y="883"/>
                    <a:pt x="1357" y="883"/>
                  </a:cubicBezTo>
                  <a:cubicBezTo>
                    <a:pt x="1359" y="882"/>
                    <a:pt x="1360" y="882"/>
                    <a:pt x="1361" y="881"/>
                  </a:cubicBezTo>
                  <a:cubicBezTo>
                    <a:pt x="1362" y="880"/>
                    <a:pt x="1363" y="880"/>
                    <a:pt x="1364" y="879"/>
                  </a:cubicBezTo>
                  <a:cubicBezTo>
                    <a:pt x="1365" y="878"/>
                    <a:pt x="1366" y="878"/>
                    <a:pt x="1367" y="877"/>
                  </a:cubicBezTo>
                  <a:cubicBezTo>
                    <a:pt x="1368" y="876"/>
                    <a:pt x="1369" y="876"/>
                    <a:pt x="1370" y="875"/>
                  </a:cubicBezTo>
                  <a:cubicBezTo>
                    <a:pt x="1371" y="874"/>
                    <a:pt x="1372" y="873"/>
                    <a:pt x="1372" y="873"/>
                  </a:cubicBezTo>
                  <a:cubicBezTo>
                    <a:pt x="1374" y="871"/>
                    <a:pt x="1376" y="870"/>
                    <a:pt x="1377" y="868"/>
                  </a:cubicBezTo>
                  <a:cubicBezTo>
                    <a:pt x="1378" y="867"/>
                    <a:pt x="1378" y="867"/>
                    <a:pt x="1379" y="866"/>
                  </a:cubicBezTo>
                  <a:cubicBezTo>
                    <a:pt x="1380" y="865"/>
                    <a:pt x="1380" y="864"/>
                    <a:pt x="1381" y="863"/>
                  </a:cubicBezTo>
                  <a:cubicBezTo>
                    <a:pt x="1381" y="863"/>
                    <a:pt x="1382" y="863"/>
                    <a:pt x="1382" y="862"/>
                  </a:cubicBezTo>
                  <a:cubicBezTo>
                    <a:pt x="1382" y="862"/>
                    <a:pt x="1382" y="862"/>
                    <a:pt x="1382" y="862"/>
                  </a:cubicBezTo>
                  <a:cubicBezTo>
                    <a:pt x="1382" y="862"/>
                    <a:pt x="1382" y="862"/>
                    <a:pt x="1383" y="862"/>
                  </a:cubicBezTo>
                  <a:cubicBezTo>
                    <a:pt x="1383" y="862"/>
                    <a:pt x="1383" y="861"/>
                    <a:pt x="1383" y="861"/>
                  </a:cubicBezTo>
                  <a:cubicBezTo>
                    <a:pt x="1383" y="861"/>
                    <a:pt x="1383" y="861"/>
                    <a:pt x="1384" y="861"/>
                  </a:cubicBezTo>
                  <a:cubicBezTo>
                    <a:pt x="1384" y="860"/>
                    <a:pt x="1385" y="860"/>
                    <a:pt x="1386" y="859"/>
                  </a:cubicBezTo>
                  <a:cubicBezTo>
                    <a:pt x="1387" y="859"/>
                    <a:pt x="1388" y="858"/>
                    <a:pt x="1389" y="857"/>
                  </a:cubicBezTo>
                  <a:cubicBezTo>
                    <a:pt x="1389" y="857"/>
                    <a:pt x="1390" y="856"/>
                    <a:pt x="1391" y="856"/>
                  </a:cubicBezTo>
                  <a:cubicBezTo>
                    <a:pt x="1392" y="855"/>
                    <a:pt x="1394" y="854"/>
                    <a:pt x="1395" y="854"/>
                  </a:cubicBezTo>
                  <a:cubicBezTo>
                    <a:pt x="1395" y="854"/>
                    <a:pt x="1395" y="854"/>
                    <a:pt x="1396" y="853"/>
                  </a:cubicBezTo>
                  <a:cubicBezTo>
                    <a:pt x="1396" y="853"/>
                    <a:pt x="1396" y="854"/>
                    <a:pt x="1396" y="854"/>
                  </a:cubicBezTo>
                  <a:cubicBezTo>
                    <a:pt x="1397" y="853"/>
                    <a:pt x="1399" y="854"/>
                    <a:pt x="1401" y="853"/>
                  </a:cubicBezTo>
                  <a:cubicBezTo>
                    <a:pt x="1401" y="853"/>
                    <a:pt x="1401" y="853"/>
                    <a:pt x="1401" y="853"/>
                  </a:cubicBezTo>
                  <a:cubicBezTo>
                    <a:pt x="1406" y="862"/>
                    <a:pt x="1415" y="854"/>
                    <a:pt x="1420" y="851"/>
                  </a:cubicBezTo>
                  <a:cubicBezTo>
                    <a:pt x="1427" y="848"/>
                    <a:pt x="1431" y="848"/>
                    <a:pt x="1440" y="848"/>
                  </a:cubicBezTo>
                  <a:cubicBezTo>
                    <a:pt x="1429" y="840"/>
                    <a:pt x="1399" y="832"/>
                    <a:pt x="1396" y="851"/>
                  </a:cubicBezTo>
                  <a:cubicBezTo>
                    <a:pt x="1395" y="851"/>
                    <a:pt x="1394" y="852"/>
                    <a:pt x="1394" y="852"/>
                  </a:cubicBezTo>
                  <a:cubicBezTo>
                    <a:pt x="1392" y="853"/>
                    <a:pt x="1391" y="853"/>
                    <a:pt x="1390" y="854"/>
                  </a:cubicBezTo>
                  <a:cubicBezTo>
                    <a:pt x="1389" y="855"/>
                    <a:pt x="1388" y="855"/>
                    <a:pt x="1387" y="856"/>
                  </a:cubicBezTo>
                  <a:cubicBezTo>
                    <a:pt x="1386" y="856"/>
                    <a:pt x="1386" y="857"/>
                    <a:pt x="1385" y="857"/>
                  </a:cubicBezTo>
                  <a:cubicBezTo>
                    <a:pt x="1385" y="857"/>
                    <a:pt x="1385" y="857"/>
                    <a:pt x="1385" y="856"/>
                  </a:cubicBezTo>
                  <a:cubicBezTo>
                    <a:pt x="1386" y="856"/>
                    <a:pt x="1386" y="855"/>
                    <a:pt x="1386" y="854"/>
                  </a:cubicBezTo>
                  <a:cubicBezTo>
                    <a:pt x="1388" y="851"/>
                    <a:pt x="1389" y="849"/>
                    <a:pt x="1389" y="847"/>
                  </a:cubicBezTo>
                  <a:cubicBezTo>
                    <a:pt x="1390" y="845"/>
                    <a:pt x="1390" y="843"/>
                    <a:pt x="1390" y="842"/>
                  </a:cubicBezTo>
                  <a:cubicBezTo>
                    <a:pt x="1390" y="840"/>
                    <a:pt x="1390" y="840"/>
                    <a:pt x="1390" y="840"/>
                  </a:cubicBezTo>
                  <a:cubicBezTo>
                    <a:pt x="1390" y="840"/>
                    <a:pt x="1390" y="840"/>
                    <a:pt x="1390" y="842"/>
                  </a:cubicBezTo>
                  <a:cubicBezTo>
                    <a:pt x="1389" y="843"/>
                    <a:pt x="1389" y="844"/>
                    <a:pt x="1388" y="846"/>
                  </a:cubicBezTo>
                  <a:cubicBezTo>
                    <a:pt x="1387" y="848"/>
                    <a:pt x="1386" y="851"/>
                    <a:pt x="1384" y="853"/>
                  </a:cubicBezTo>
                  <a:cubicBezTo>
                    <a:pt x="1384" y="854"/>
                    <a:pt x="1383" y="854"/>
                    <a:pt x="1383" y="855"/>
                  </a:cubicBezTo>
                  <a:cubicBezTo>
                    <a:pt x="1382" y="856"/>
                    <a:pt x="1382" y="856"/>
                    <a:pt x="1381" y="857"/>
                  </a:cubicBezTo>
                  <a:cubicBezTo>
                    <a:pt x="1380" y="858"/>
                    <a:pt x="1379" y="860"/>
                    <a:pt x="1378" y="861"/>
                  </a:cubicBezTo>
                  <a:cubicBezTo>
                    <a:pt x="1378" y="862"/>
                    <a:pt x="1377" y="863"/>
                    <a:pt x="1376" y="864"/>
                  </a:cubicBezTo>
                  <a:cubicBezTo>
                    <a:pt x="1376" y="864"/>
                    <a:pt x="1375" y="865"/>
                    <a:pt x="1374" y="866"/>
                  </a:cubicBezTo>
                  <a:cubicBezTo>
                    <a:pt x="1373" y="867"/>
                    <a:pt x="1371" y="869"/>
                    <a:pt x="1370" y="870"/>
                  </a:cubicBezTo>
                  <a:cubicBezTo>
                    <a:pt x="1369" y="871"/>
                    <a:pt x="1368" y="872"/>
                    <a:pt x="1367" y="872"/>
                  </a:cubicBezTo>
                  <a:cubicBezTo>
                    <a:pt x="1367" y="873"/>
                    <a:pt x="1366" y="874"/>
                    <a:pt x="1365" y="875"/>
                  </a:cubicBezTo>
                  <a:cubicBezTo>
                    <a:pt x="1364" y="875"/>
                    <a:pt x="1363" y="876"/>
                    <a:pt x="1362" y="877"/>
                  </a:cubicBezTo>
                  <a:cubicBezTo>
                    <a:pt x="1361" y="877"/>
                    <a:pt x="1360" y="878"/>
                    <a:pt x="1359" y="878"/>
                  </a:cubicBezTo>
                  <a:cubicBezTo>
                    <a:pt x="1358" y="879"/>
                    <a:pt x="1357" y="880"/>
                    <a:pt x="1356" y="880"/>
                  </a:cubicBezTo>
                  <a:cubicBezTo>
                    <a:pt x="1355" y="881"/>
                    <a:pt x="1353" y="881"/>
                    <a:pt x="1352" y="882"/>
                  </a:cubicBezTo>
                  <a:cubicBezTo>
                    <a:pt x="1351" y="882"/>
                    <a:pt x="1350" y="883"/>
                    <a:pt x="1349" y="883"/>
                  </a:cubicBezTo>
                  <a:cubicBezTo>
                    <a:pt x="1348" y="884"/>
                    <a:pt x="1346" y="884"/>
                    <a:pt x="1345" y="884"/>
                  </a:cubicBezTo>
                  <a:cubicBezTo>
                    <a:pt x="1344" y="885"/>
                    <a:pt x="1343" y="885"/>
                    <a:pt x="1342" y="885"/>
                  </a:cubicBezTo>
                  <a:cubicBezTo>
                    <a:pt x="1340" y="886"/>
                    <a:pt x="1340" y="886"/>
                    <a:pt x="1340" y="886"/>
                  </a:cubicBezTo>
                  <a:cubicBezTo>
                    <a:pt x="1339" y="886"/>
                    <a:pt x="1338" y="886"/>
                    <a:pt x="1338" y="886"/>
                  </a:cubicBezTo>
                  <a:cubicBezTo>
                    <a:pt x="1336" y="887"/>
                    <a:pt x="1336" y="887"/>
                    <a:pt x="1336" y="887"/>
                  </a:cubicBezTo>
                  <a:cubicBezTo>
                    <a:pt x="1335" y="887"/>
                    <a:pt x="1335" y="887"/>
                    <a:pt x="1335" y="887"/>
                  </a:cubicBezTo>
                  <a:cubicBezTo>
                    <a:pt x="1335" y="887"/>
                    <a:pt x="1335" y="887"/>
                    <a:pt x="1335" y="887"/>
                  </a:cubicBezTo>
                  <a:cubicBezTo>
                    <a:pt x="1335" y="887"/>
                    <a:pt x="1335" y="887"/>
                    <a:pt x="1335" y="887"/>
                  </a:cubicBezTo>
                  <a:cubicBezTo>
                    <a:pt x="1334" y="887"/>
                    <a:pt x="1334" y="887"/>
                    <a:pt x="1334" y="887"/>
                  </a:cubicBezTo>
                  <a:cubicBezTo>
                    <a:pt x="1334" y="887"/>
                    <a:pt x="1334" y="887"/>
                    <a:pt x="1334" y="887"/>
                  </a:cubicBezTo>
                  <a:cubicBezTo>
                    <a:pt x="1334" y="887"/>
                    <a:pt x="1334" y="887"/>
                    <a:pt x="1334" y="887"/>
                  </a:cubicBezTo>
                  <a:cubicBezTo>
                    <a:pt x="1332" y="887"/>
                    <a:pt x="1332" y="887"/>
                    <a:pt x="1332" y="887"/>
                  </a:cubicBezTo>
                  <a:cubicBezTo>
                    <a:pt x="1330" y="887"/>
                    <a:pt x="1330" y="887"/>
                    <a:pt x="1330" y="887"/>
                  </a:cubicBezTo>
                  <a:cubicBezTo>
                    <a:pt x="1325" y="888"/>
                    <a:pt x="1319" y="888"/>
                    <a:pt x="1314" y="887"/>
                  </a:cubicBezTo>
                  <a:cubicBezTo>
                    <a:pt x="1309" y="887"/>
                    <a:pt x="1303" y="887"/>
                    <a:pt x="1298" y="886"/>
                  </a:cubicBezTo>
                  <a:cubicBezTo>
                    <a:pt x="1296" y="886"/>
                    <a:pt x="1293" y="886"/>
                    <a:pt x="1290" y="886"/>
                  </a:cubicBezTo>
                  <a:cubicBezTo>
                    <a:pt x="1316" y="866"/>
                    <a:pt x="1351" y="856"/>
                    <a:pt x="1378" y="840"/>
                  </a:cubicBezTo>
                  <a:cubicBezTo>
                    <a:pt x="1414" y="818"/>
                    <a:pt x="1418" y="818"/>
                    <a:pt x="1458" y="823"/>
                  </a:cubicBezTo>
                  <a:cubicBezTo>
                    <a:pt x="1489" y="828"/>
                    <a:pt x="1542" y="852"/>
                    <a:pt x="1580" y="834"/>
                  </a:cubicBezTo>
                  <a:cubicBezTo>
                    <a:pt x="1551" y="835"/>
                    <a:pt x="1534" y="829"/>
                    <a:pt x="1514" y="822"/>
                  </a:cubicBezTo>
                  <a:cubicBezTo>
                    <a:pt x="1557" y="804"/>
                    <a:pt x="1576" y="789"/>
                    <a:pt x="1611" y="786"/>
                  </a:cubicBezTo>
                  <a:cubicBezTo>
                    <a:pt x="1571" y="778"/>
                    <a:pt x="1516" y="814"/>
                    <a:pt x="1503" y="813"/>
                  </a:cubicBezTo>
                  <a:cubicBezTo>
                    <a:pt x="1488" y="812"/>
                    <a:pt x="1457" y="807"/>
                    <a:pt x="1444" y="802"/>
                  </a:cubicBezTo>
                  <a:cubicBezTo>
                    <a:pt x="1406" y="786"/>
                    <a:pt x="1451" y="752"/>
                    <a:pt x="1470" y="729"/>
                  </a:cubicBezTo>
                  <a:cubicBezTo>
                    <a:pt x="1472" y="729"/>
                    <a:pt x="1473" y="728"/>
                    <a:pt x="1475" y="727"/>
                  </a:cubicBezTo>
                  <a:cubicBezTo>
                    <a:pt x="1477" y="726"/>
                    <a:pt x="1479" y="725"/>
                    <a:pt x="1481" y="724"/>
                  </a:cubicBezTo>
                  <a:cubicBezTo>
                    <a:pt x="1481" y="724"/>
                    <a:pt x="1482" y="724"/>
                    <a:pt x="1482" y="724"/>
                  </a:cubicBezTo>
                  <a:cubicBezTo>
                    <a:pt x="1482" y="725"/>
                    <a:pt x="1483" y="725"/>
                    <a:pt x="1483" y="725"/>
                  </a:cubicBezTo>
                  <a:cubicBezTo>
                    <a:pt x="1484" y="725"/>
                    <a:pt x="1484" y="725"/>
                    <a:pt x="1484" y="726"/>
                  </a:cubicBezTo>
                  <a:cubicBezTo>
                    <a:pt x="1484" y="726"/>
                    <a:pt x="1484" y="726"/>
                    <a:pt x="1485" y="726"/>
                  </a:cubicBezTo>
                  <a:cubicBezTo>
                    <a:pt x="1485" y="726"/>
                    <a:pt x="1485" y="726"/>
                    <a:pt x="1485" y="726"/>
                  </a:cubicBezTo>
                  <a:cubicBezTo>
                    <a:pt x="1486" y="726"/>
                    <a:pt x="1486" y="726"/>
                    <a:pt x="1487" y="726"/>
                  </a:cubicBezTo>
                  <a:cubicBezTo>
                    <a:pt x="1488" y="727"/>
                    <a:pt x="1488" y="727"/>
                    <a:pt x="1489" y="727"/>
                  </a:cubicBezTo>
                  <a:cubicBezTo>
                    <a:pt x="1490" y="727"/>
                    <a:pt x="1491" y="728"/>
                    <a:pt x="1491" y="728"/>
                  </a:cubicBezTo>
                  <a:cubicBezTo>
                    <a:pt x="1492" y="729"/>
                    <a:pt x="1493" y="729"/>
                    <a:pt x="1494" y="729"/>
                  </a:cubicBezTo>
                  <a:cubicBezTo>
                    <a:pt x="1494" y="730"/>
                    <a:pt x="1495" y="730"/>
                    <a:pt x="1496" y="731"/>
                  </a:cubicBezTo>
                  <a:cubicBezTo>
                    <a:pt x="1496" y="731"/>
                    <a:pt x="1496" y="731"/>
                    <a:pt x="1496" y="731"/>
                  </a:cubicBezTo>
                  <a:cubicBezTo>
                    <a:pt x="1495" y="749"/>
                    <a:pt x="1505" y="750"/>
                    <a:pt x="1519" y="741"/>
                  </a:cubicBezTo>
                  <a:cubicBezTo>
                    <a:pt x="1514" y="733"/>
                    <a:pt x="1510" y="721"/>
                    <a:pt x="1498" y="729"/>
                  </a:cubicBezTo>
                  <a:cubicBezTo>
                    <a:pt x="1497" y="728"/>
                    <a:pt x="1497" y="728"/>
                    <a:pt x="1497" y="728"/>
                  </a:cubicBezTo>
                  <a:cubicBezTo>
                    <a:pt x="1497" y="728"/>
                    <a:pt x="1497" y="728"/>
                    <a:pt x="1497" y="728"/>
                  </a:cubicBezTo>
                  <a:cubicBezTo>
                    <a:pt x="1496" y="728"/>
                    <a:pt x="1495" y="728"/>
                    <a:pt x="1495" y="727"/>
                  </a:cubicBezTo>
                  <a:cubicBezTo>
                    <a:pt x="1494" y="727"/>
                    <a:pt x="1493" y="726"/>
                    <a:pt x="1493" y="726"/>
                  </a:cubicBezTo>
                  <a:cubicBezTo>
                    <a:pt x="1492" y="726"/>
                    <a:pt x="1491" y="725"/>
                    <a:pt x="1490" y="725"/>
                  </a:cubicBezTo>
                  <a:cubicBezTo>
                    <a:pt x="1489" y="725"/>
                    <a:pt x="1489" y="724"/>
                    <a:pt x="1488" y="724"/>
                  </a:cubicBezTo>
                  <a:cubicBezTo>
                    <a:pt x="1487" y="724"/>
                    <a:pt x="1486" y="724"/>
                    <a:pt x="1486" y="723"/>
                  </a:cubicBezTo>
                  <a:cubicBezTo>
                    <a:pt x="1486" y="723"/>
                    <a:pt x="1485" y="723"/>
                    <a:pt x="1485" y="723"/>
                  </a:cubicBezTo>
                  <a:cubicBezTo>
                    <a:pt x="1485" y="723"/>
                    <a:pt x="1485" y="723"/>
                    <a:pt x="1485" y="723"/>
                  </a:cubicBezTo>
                  <a:cubicBezTo>
                    <a:pt x="1484" y="723"/>
                    <a:pt x="1484" y="723"/>
                    <a:pt x="1484" y="723"/>
                  </a:cubicBezTo>
                  <a:cubicBezTo>
                    <a:pt x="1483" y="723"/>
                    <a:pt x="1483" y="723"/>
                    <a:pt x="1482" y="723"/>
                  </a:cubicBezTo>
                  <a:cubicBezTo>
                    <a:pt x="1482" y="724"/>
                    <a:pt x="1482" y="724"/>
                    <a:pt x="1482" y="724"/>
                  </a:cubicBezTo>
                  <a:cubicBezTo>
                    <a:pt x="1483" y="723"/>
                    <a:pt x="1485" y="722"/>
                    <a:pt x="1487" y="720"/>
                  </a:cubicBezTo>
                  <a:cubicBezTo>
                    <a:pt x="1488" y="720"/>
                    <a:pt x="1489" y="719"/>
                    <a:pt x="1489" y="718"/>
                  </a:cubicBezTo>
                  <a:cubicBezTo>
                    <a:pt x="1490" y="718"/>
                    <a:pt x="1490" y="718"/>
                    <a:pt x="1490" y="718"/>
                  </a:cubicBezTo>
                  <a:cubicBezTo>
                    <a:pt x="1490" y="717"/>
                    <a:pt x="1490" y="717"/>
                    <a:pt x="1490" y="717"/>
                  </a:cubicBezTo>
                  <a:cubicBezTo>
                    <a:pt x="1491" y="717"/>
                    <a:pt x="1491" y="717"/>
                    <a:pt x="1491" y="717"/>
                  </a:cubicBezTo>
                  <a:cubicBezTo>
                    <a:pt x="1491" y="716"/>
                    <a:pt x="1491" y="716"/>
                    <a:pt x="1492" y="715"/>
                  </a:cubicBezTo>
                  <a:cubicBezTo>
                    <a:pt x="1493" y="714"/>
                    <a:pt x="1495" y="712"/>
                    <a:pt x="1496" y="710"/>
                  </a:cubicBezTo>
                  <a:cubicBezTo>
                    <a:pt x="1497" y="709"/>
                    <a:pt x="1497" y="708"/>
                    <a:pt x="1498" y="707"/>
                  </a:cubicBezTo>
                  <a:cubicBezTo>
                    <a:pt x="1498" y="707"/>
                    <a:pt x="1499" y="707"/>
                    <a:pt x="1499" y="707"/>
                  </a:cubicBezTo>
                  <a:cubicBezTo>
                    <a:pt x="1499" y="707"/>
                    <a:pt x="1500" y="707"/>
                    <a:pt x="1500" y="707"/>
                  </a:cubicBezTo>
                  <a:cubicBezTo>
                    <a:pt x="1501" y="707"/>
                    <a:pt x="1501" y="707"/>
                    <a:pt x="1501" y="706"/>
                  </a:cubicBezTo>
                  <a:cubicBezTo>
                    <a:pt x="1502" y="706"/>
                    <a:pt x="1502" y="706"/>
                    <a:pt x="1502" y="706"/>
                  </a:cubicBezTo>
                  <a:cubicBezTo>
                    <a:pt x="1503" y="706"/>
                    <a:pt x="1503" y="706"/>
                    <a:pt x="1504" y="706"/>
                  </a:cubicBezTo>
                  <a:cubicBezTo>
                    <a:pt x="1504" y="706"/>
                    <a:pt x="1505" y="706"/>
                    <a:pt x="1506" y="706"/>
                  </a:cubicBezTo>
                  <a:cubicBezTo>
                    <a:pt x="1506" y="706"/>
                    <a:pt x="1506" y="705"/>
                    <a:pt x="1507" y="705"/>
                  </a:cubicBezTo>
                  <a:cubicBezTo>
                    <a:pt x="1507" y="705"/>
                    <a:pt x="1507" y="705"/>
                    <a:pt x="1508" y="705"/>
                  </a:cubicBezTo>
                  <a:cubicBezTo>
                    <a:pt x="1508" y="705"/>
                    <a:pt x="1509" y="705"/>
                    <a:pt x="1510" y="705"/>
                  </a:cubicBezTo>
                  <a:cubicBezTo>
                    <a:pt x="1511" y="705"/>
                    <a:pt x="1513" y="705"/>
                    <a:pt x="1514" y="705"/>
                  </a:cubicBezTo>
                  <a:cubicBezTo>
                    <a:pt x="1516" y="705"/>
                    <a:pt x="1517" y="705"/>
                    <a:pt x="1519" y="705"/>
                  </a:cubicBezTo>
                  <a:cubicBezTo>
                    <a:pt x="1521" y="706"/>
                    <a:pt x="1522" y="706"/>
                    <a:pt x="1524" y="706"/>
                  </a:cubicBezTo>
                  <a:cubicBezTo>
                    <a:pt x="1525" y="706"/>
                    <a:pt x="1526" y="707"/>
                    <a:pt x="1527" y="707"/>
                  </a:cubicBezTo>
                  <a:cubicBezTo>
                    <a:pt x="1528" y="714"/>
                    <a:pt x="1532" y="722"/>
                    <a:pt x="1538" y="725"/>
                  </a:cubicBezTo>
                  <a:cubicBezTo>
                    <a:pt x="1546" y="729"/>
                    <a:pt x="1553" y="721"/>
                    <a:pt x="1561" y="718"/>
                  </a:cubicBezTo>
                  <a:cubicBezTo>
                    <a:pt x="1551" y="709"/>
                    <a:pt x="1541" y="687"/>
                    <a:pt x="1527" y="704"/>
                  </a:cubicBezTo>
                  <a:cubicBezTo>
                    <a:pt x="1527" y="704"/>
                    <a:pt x="1527" y="704"/>
                    <a:pt x="1527" y="704"/>
                  </a:cubicBezTo>
                  <a:cubicBezTo>
                    <a:pt x="1527" y="704"/>
                    <a:pt x="1527" y="703"/>
                    <a:pt x="1527" y="703"/>
                  </a:cubicBezTo>
                  <a:cubicBezTo>
                    <a:pt x="1526" y="704"/>
                    <a:pt x="1526" y="704"/>
                    <a:pt x="1526" y="704"/>
                  </a:cubicBezTo>
                  <a:cubicBezTo>
                    <a:pt x="1526" y="704"/>
                    <a:pt x="1525" y="704"/>
                    <a:pt x="1524" y="704"/>
                  </a:cubicBezTo>
                  <a:cubicBezTo>
                    <a:pt x="1523" y="703"/>
                    <a:pt x="1521" y="703"/>
                    <a:pt x="1519" y="703"/>
                  </a:cubicBezTo>
                  <a:cubicBezTo>
                    <a:pt x="1518" y="703"/>
                    <a:pt x="1516" y="703"/>
                    <a:pt x="1514" y="703"/>
                  </a:cubicBezTo>
                  <a:cubicBezTo>
                    <a:pt x="1513" y="703"/>
                    <a:pt x="1511" y="703"/>
                    <a:pt x="1510" y="703"/>
                  </a:cubicBezTo>
                  <a:cubicBezTo>
                    <a:pt x="1509" y="703"/>
                    <a:pt x="1508" y="703"/>
                    <a:pt x="1508" y="703"/>
                  </a:cubicBezTo>
                  <a:cubicBezTo>
                    <a:pt x="1507" y="703"/>
                    <a:pt x="1507" y="703"/>
                    <a:pt x="1506" y="703"/>
                  </a:cubicBezTo>
                  <a:cubicBezTo>
                    <a:pt x="1506" y="703"/>
                    <a:pt x="1506" y="703"/>
                    <a:pt x="1505" y="703"/>
                  </a:cubicBezTo>
                  <a:cubicBezTo>
                    <a:pt x="1505" y="703"/>
                    <a:pt x="1504" y="703"/>
                    <a:pt x="1503" y="703"/>
                  </a:cubicBezTo>
                  <a:cubicBezTo>
                    <a:pt x="1503" y="703"/>
                    <a:pt x="1502" y="704"/>
                    <a:pt x="1502" y="704"/>
                  </a:cubicBezTo>
                  <a:cubicBezTo>
                    <a:pt x="1501" y="704"/>
                    <a:pt x="1501" y="704"/>
                    <a:pt x="1501" y="704"/>
                  </a:cubicBezTo>
                  <a:cubicBezTo>
                    <a:pt x="1500" y="704"/>
                    <a:pt x="1500" y="704"/>
                    <a:pt x="1500" y="704"/>
                  </a:cubicBezTo>
                  <a:cubicBezTo>
                    <a:pt x="1500" y="704"/>
                    <a:pt x="1499" y="704"/>
                    <a:pt x="1499" y="705"/>
                  </a:cubicBezTo>
                  <a:cubicBezTo>
                    <a:pt x="1500" y="702"/>
                    <a:pt x="1501" y="700"/>
                    <a:pt x="1502" y="698"/>
                  </a:cubicBezTo>
                  <a:cubicBezTo>
                    <a:pt x="1504" y="694"/>
                    <a:pt x="1506" y="690"/>
                    <a:pt x="1508" y="687"/>
                  </a:cubicBezTo>
                  <a:cubicBezTo>
                    <a:pt x="1510" y="683"/>
                    <a:pt x="1513" y="680"/>
                    <a:pt x="1516" y="677"/>
                  </a:cubicBezTo>
                  <a:cubicBezTo>
                    <a:pt x="1519" y="675"/>
                    <a:pt x="1522" y="673"/>
                    <a:pt x="1526" y="672"/>
                  </a:cubicBezTo>
                  <a:cubicBezTo>
                    <a:pt x="1529" y="670"/>
                    <a:pt x="1533" y="669"/>
                    <a:pt x="1537" y="668"/>
                  </a:cubicBezTo>
                  <a:cubicBezTo>
                    <a:pt x="1544" y="666"/>
                    <a:pt x="1551" y="666"/>
                    <a:pt x="1558" y="665"/>
                  </a:cubicBezTo>
                  <a:cubicBezTo>
                    <a:pt x="1559" y="665"/>
                    <a:pt x="1561" y="665"/>
                    <a:pt x="1562" y="665"/>
                  </a:cubicBezTo>
                  <a:cubicBezTo>
                    <a:pt x="1564" y="665"/>
                    <a:pt x="1566" y="665"/>
                    <a:pt x="1567" y="665"/>
                  </a:cubicBezTo>
                  <a:cubicBezTo>
                    <a:pt x="1569" y="665"/>
                    <a:pt x="1571" y="665"/>
                    <a:pt x="1573" y="665"/>
                  </a:cubicBezTo>
                  <a:cubicBezTo>
                    <a:pt x="1576" y="668"/>
                    <a:pt x="1580" y="670"/>
                    <a:pt x="1583" y="673"/>
                  </a:cubicBezTo>
                  <a:cubicBezTo>
                    <a:pt x="1580" y="670"/>
                    <a:pt x="1578" y="668"/>
                    <a:pt x="1576" y="665"/>
                  </a:cubicBezTo>
                  <a:cubicBezTo>
                    <a:pt x="1581" y="666"/>
                    <a:pt x="1585" y="667"/>
                    <a:pt x="1589" y="668"/>
                  </a:cubicBezTo>
                  <a:cubicBezTo>
                    <a:pt x="1589" y="668"/>
                    <a:pt x="1589" y="668"/>
                    <a:pt x="1589" y="668"/>
                  </a:cubicBezTo>
                  <a:cubicBezTo>
                    <a:pt x="1589" y="668"/>
                    <a:pt x="1589" y="668"/>
                    <a:pt x="1589" y="668"/>
                  </a:cubicBezTo>
                  <a:cubicBezTo>
                    <a:pt x="1589" y="668"/>
                    <a:pt x="1590" y="668"/>
                    <a:pt x="1590" y="668"/>
                  </a:cubicBezTo>
                  <a:cubicBezTo>
                    <a:pt x="1590" y="668"/>
                    <a:pt x="1590" y="668"/>
                    <a:pt x="1590" y="668"/>
                  </a:cubicBezTo>
                  <a:cubicBezTo>
                    <a:pt x="1590" y="669"/>
                    <a:pt x="1591" y="669"/>
                    <a:pt x="1591" y="670"/>
                  </a:cubicBezTo>
                  <a:cubicBezTo>
                    <a:pt x="1592" y="670"/>
                    <a:pt x="1592" y="671"/>
                    <a:pt x="1593" y="671"/>
                  </a:cubicBezTo>
                  <a:cubicBezTo>
                    <a:pt x="1593" y="672"/>
                    <a:pt x="1594" y="672"/>
                    <a:pt x="1594" y="673"/>
                  </a:cubicBezTo>
                  <a:cubicBezTo>
                    <a:pt x="1595" y="673"/>
                    <a:pt x="1595" y="674"/>
                    <a:pt x="1596" y="675"/>
                  </a:cubicBezTo>
                  <a:cubicBezTo>
                    <a:pt x="1596" y="675"/>
                    <a:pt x="1597" y="676"/>
                    <a:pt x="1597" y="676"/>
                  </a:cubicBezTo>
                  <a:cubicBezTo>
                    <a:pt x="1596" y="687"/>
                    <a:pt x="1599" y="697"/>
                    <a:pt x="1610" y="699"/>
                  </a:cubicBezTo>
                  <a:cubicBezTo>
                    <a:pt x="1609" y="688"/>
                    <a:pt x="1609" y="678"/>
                    <a:pt x="1598" y="673"/>
                  </a:cubicBezTo>
                  <a:cubicBezTo>
                    <a:pt x="1598" y="673"/>
                    <a:pt x="1598" y="673"/>
                    <a:pt x="1598" y="673"/>
                  </a:cubicBezTo>
                  <a:cubicBezTo>
                    <a:pt x="1598" y="673"/>
                    <a:pt x="1598" y="673"/>
                    <a:pt x="1598" y="673"/>
                  </a:cubicBezTo>
                  <a:cubicBezTo>
                    <a:pt x="1597" y="672"/>
                    <a:pt x="1597" y="672"/>
                    <a:pt x="1596" y="671"/>
                  </a:cubicBezTo>
                  <a:cubicBezTo>
                    <a:pt x="1596" y="671"/>
                    <a:pt x="1596" y="671"/>
                    <a:pt x="1595" y="670"/>
                  </a:cubicBezTo>
                  <a:cubicBezTo>
                    <a:pt x="1596" y="671"/>
                    <a:pt x="1597" y="671"/>
                    <a:pt x="1597" y="671"/>
                  </a:cubicBezTo>
                  <a:cubicBezTo>
                    <a:pt x="1598" y="672"/>
                    <a:pt x="1599" y="672"/>
                    <a:pt x="1599" y="673"/>
                  </a:cubicBezTo>
                  <a:cubicBezTo>
                    <a:pt x="1599" y="673"/>
                    <a:pt x="1600" y="673"/>
                    <a:pt x="1600" y="673"/>
                  </a:cubicBezTo>
                  <a:cubicBezTo>
                    <a:pt x="1600" y="673"/>
                    <a:pt x="1600" y="673"/>
                    <a:pt x="1599" y="673"/>
                  </a:cubicBezTo>
                  <a:cubicBezTo>
                    <a:pt x="1599" y="672"/>
                    <a:pt x="1598" y="672"/>
                    <a:pt x="1597" y="671"/>
                  </a:cubicBezTo>
                  <a:cubicBezTo>
                    <a:pt x="1596" y="670"/>
                    <a:pt x="1595" y="669"/>
                    <a:pt x="1593" y="668"/>
                  </a:cubicBezTo>
                  <a:cubicBezTo>
                    <a:pt x="1593" y="668"/>
                    <a:pt x="1593" y="668"/>
                    <a:pt x="1593" y="668"/>
                  </a:cubicBezTo>
                  <a:cubicBezTo>
                    <a:pt x="1592" y="667"/>
                    <a:pt x="1592" y="667"/>
                    <a:pt x="1592" y="667"/>
                  </a:cubicBezTo>
                  <a:cubicBezTo>
                    <a:pt x="1591" y="667"/>
                    <a:pt x="1591" y="666"/>
                    <a:pt x="1591" y="666"/>
                  </a:cubicBezTo>
                  <a:cubicBezTo>
                    <a:pt x="1591" y="666"/>
                    <a:pt x="1591" y="666"/>
                    <a:pt x="1591" y="666"/>
                  </a:cubicBezTo>
                  <a:cubicBezTo>
                    <a:pt x="1591" y="666"/>
                    <a:pt x="1590" y="666"/>
                    <a:pt x="1590" y="666"/>
                  </a:cubicBezTo>
                  <a:cubicBezTo>
                    <a:pt x="1590" y="666"/>
                    <a:pt x="1589" y="666"/>
                    <a:pt x="1589" y="665"/>
                  </a:cubicBezTo>
                  <a:cubicBezTo>
                    <a:pt x="1588" y="665"/>
                    <a:pt x="1588" y="665"/>
                    <a:pt x="1588" y="665"/>
                  </a:cubicBezTo>
                  <a:cubicBezTo>
                    <a:pt x="1588" y="665"/>
                    <a:pt x="1588" y="665"/>
                    <a:pt x="1588" y="666"/>
                  </a:cubicBezTo>
                  <a:cubicBezTo>
                    <a:pt x="1585" y="665"/>
                    <a:pt x="1582" y="664"/>
                    <a:pt x="1578" y="663"/>
                  </a:cubicBezTo>
                  <a:cubicBezTo>
                    <a:pt x="1578" y="663"/>
                    <a:pt x="1579" y="662"/>
                    <a:pt x="1579" y="662"/>
                  </a:cubicBezTo>
                  <a:cubicBezTo>
                    <a:pt x="1580" y="661"/>
                    <a:pt x="1581" y="661"/>
                    <a:pt x="1581" y="660"/>
                  </a:cubicBezTo>
                  <a:cubicBezTo>
                    <a:pt x="1582" y="660"/>
                    <a:pt x="1582" y="660"/>
                    <a:pt x="1583" y="660"/>
                  </a:cubicBezTo>
                  <a:cubicBezTo>
                    <a:pt x="1583" y="660"/>
                    <a:pt x="1583" y="659"/>
                    <a:pt x="1583" y="659"/>
                  </a:cubicBezTo>
                  <a:cubicBezTo>
                    <a:pt x="1584" y="659"/>
                    <a:pt x="1584" y="659"/>
                    <a:pt x="1584" y="659"/>
                  </a:cubicBezTo>
                  <a:cubicBezTo>
                    <a:pt x="1584" y="658"/>
                    <a:pt x="1585" y="658"/>
                    <a:pt x="1585" y="657"/>
                  </a:cubicBezTo>
                  <a:cubicBezTo>
                    <a:pt x="1586" y="657"/>
                    <a:pt x="1586" y="657"/>
                    <a:pt x="1587" y="656"/>
                  </a:cubicBezTo>
                  <a:cubicBezTo>
                    <a:pt x="1587" y="656"/>
                    <a:pt x="1588" y="656"/>
                    <a:pt x="1588" y="655"/>
                  </a:cubicBezTo>
                  <a:cubicBezTo>
                    <a:pt x="1589" y="655"/>
                    <a:pt x="1589" y="654"/>
                    <a:pt x="1590" y="654"/>
                  </a:cubicBezTo>
                  <a:cubicBezTo>
                    <a:pt x="1591" y="653"/>
                    <a:pt x="1592" y="652"/>
                    <a:pt x="1594" y="652"/>
                  </a:cubicBezTo>
                  <a:cubicBezTo>
                    <a:pt x="1595" y="651"/>
                    <a:pt x="1596" y="650"/>
                    <a:pt x="1598" y="650"/>
                  </a:cubicBezTo>
                  <a:cubicBezTo>
                    <a:pt x="1599" y="649"/>
                    <a:pt x="1601" y="649"/>
                    <a:pt x="1602" y="648"/>
                  </a:cubicBezTo>
                  <a:cubicBezTo>
                    <a:pt x="1603" y="648"/>
                    <a:pt x="1605" y="647"/>
                    <a:pt x="1606" y="647"/>
                  </a:cubicBezTo>
                  <a:cubicBezTo>
                    <a:pt x="1606" y="647"/>
                    <a:pt x="1606" y="647"/>
                    <a:pt x="1606" y="647"/>
                  </a:cubicBezTo>
                  <a:cubicBezTo>
                    <a:pt x="1622" y="662"/>
                    <a:pt x="1632" y="650"/>
                    <a:pt x="1639" y="633"/>
                  </a:cubicBezTo>
                  <a:cubicBezTo>
                    <a:pt x="1625" y="640"/>
                    <a:pt x="1615" y="628"/>
                    <a:pt x="1604" y="645"/>
                  </a:cubicBezTo>
                  <a:cubicBezTo>
                    <a:pt x="1603" y="645"/>
                    <a:pt x="1602" y="645"/>
                    <a:pt x="1601" y="646"/>
                  </a:cubicBezTo>
                  <a:cubicBezTo>
                    <a:pt x="1600" y="646"/>
                    <a:pt x="1598" y="647"/>
                    <a:pt x="1597" y="647"/>
                  </a:cubicBezTo>
                  <a:cubicBezTo>
                    <a:pt x="1595" y="648"/>
                    <a:pt x="1594" y="649"/>
                    <a:pt x="1593" y="650"/>
                  </a:cubicBezTo>
                  <a:cubicBezTo>
                    <a:pt x="1591" y="650"/>
                    <a:pt x="1590" y="651"/>
                    <a:pt x="1589" y="652"/>
                  </a:cubicBezTo>
                  <a:cubicBezTo>
                    <a:pt x="1588" y="652"/>
                    <a:pt x="1587" y="653"/>
                    <a:pt x="1587" y="653"/>
                  </a:cubicBezTo>
                  <a:cubicBezTo>
                    <a:pt x="1586" y="653"/>
                    <a:pt x="1586" y="654"/>
                    <a:pt x="1585" y="654"/>
                  </a:cubicBezTo>
                  <a:cubicBezTo>
                    <a:pt x="1585" y="655"/>
                    <a:pt x="1584" y="655"/>
                    <a:pt x="1584" y="655"/>
                  </a:cubicBezTo>
                  <a:cubicBezTo>
                    <a:pt x="1583" y="656"/>
                    <a:pt x="1583" y="656"/>
                    <a:pt x="1582" y="657"/>
                  </a:cubicBezTo>
                  <a:cubicBezTo>
                    <a:pt x="1582" y="657"/>
                    <a:pt x="1582" y="657"/>
                    <a:pt x="1582" y="657"/>
                  </a:cubicBezTo>
                  <a:cubicBezTo>
                    <a:pt x="1581" y="657"/>
                    <a:pt x="1581" y="658"/>
                    <a:pt x="1581" y="658"/>
                  </a:cubicBezTo>
                  <a:cubicBezTo>
                    <a:pt x="1581" y="658"/>
                    <a:pt x="1580" y="659"/>
                    <a:pt x="1580" y="659"/>
                  </a:cubicBezTo>
                  <a:cubicBezTo>
                    <a:pt x="1580" y="659"/>
                    <a:pt x="1580" y="660"/>
                    <a:pt x="1579" y="660"/>
                  </a:cubicBezTo>
                  <a:cubicBezTo>
                    <a:pt x="1579" y="661"/>
                    <a:pt x="1579" y="661"/>
                    <a:pt x="1579" y="661"/>
                  </a:cubicBezTo>
                  <a:cubicBezTo>
                    <a:pt x="1578" y="662"/>
                    <a:pt x="1578" y="663"/>
                    <a:pt x="1578" y="663"/>
                  </a:cubicBezTo>
                  <a:cubicBezTo>
                    <a:pt x="1577" y="663"/>
                    <a:pt x="1577" y="663"/>
                    <a:pt x="1576" y="662"/>
                  </a:cubicBezTo>
                  <a:cubicBezTo>
                    <a:pt x="1575" y="662"/>
                    <a:pt x="1574" y="662"/>
                    <a:pt x="1573" y="662"/>
                  </a:cubicBezTo>
                  <a:cubicBezTo>
                    <a:pt x="1568" y="656"/>
                    <a:pt x="1564" y="652"/>
                    <a:pt x="1561" y="647"/>
                  </a:cubicBezTo>
                  <a:cubicBezTo>
                    <a:pt x="1562" y="645"/>
                    <a:pt x="1563" y="643"/>
                    <a:pt x="1564" y="640"/>
                  </a:cubicBezTo>
                  <a:cubicBezTo>
                    <a:pt x="1566" y="635"/>
                    <a:pt x="1568" y="630"/>
                    <a:pt x="1570" y="624"/>
                  </a:cubicBezTo>
                  <a:cubicBezTo>
                    <a:pt x="1571" y="622"/>
                    <a:pt x="1573" y="619"/>
                    <a:pt x="1574" y="616"/>
                  </a:cubicBezTo>
                  <a:cubicBezTo>
                    <a:pt x="1575" y="614"/>
                    <a:pt x="1576" y="611"/>
                    <a:pt x="1577" y="609"/>
                  </a:cubicBezTo>
                  <a:cubicBezTo>
                    <a:pt x="1577" y="607"/>
                    <a:pt x="1578" y="606"/>
                    <a:pt x="1579" y="605"/>
                  </a:cubicBezTo>
                  <a:cubicBezTo>
                    <a:pt x="1579" y="604"/>
                    <a:pt x="1580" y="603"/>
                    <a:pt x="1581" y="602"/>
                  </a:cubicBezTo>
                  <a:cubicBezTo>
                    <a:pt x="1581" y="602"/>
                    <a:pt x="1581" y="602"/>
                    <a:pt x="1581" y="602"/>
                  </a:cubicBezTo>
                  <a:cubicBezTo>
                    <a:pt x="1582" y="601"/>
                    <a:pt x="1582" y="601"/>
                    <a:pt x="1582" y="601"/>
                  </a:cubicBezTo>
                  <a:cubicBezTo>
                    <a:pt x="1582" y="601"/>
                    <a:pt x="1583" y="600"/>
                    <a:pt x="1583" y="600"/>
                  </a:cubicBezTo>
                  <a:cubicBezTo>
                    <a:pt x="1584" y="599"/>
                    <a:pt x="1585" y="599"/>
                    <a:pt x="1586" y="599"/>
                  </a:cubicBezTo>
                  <a:cubicBezTo>
                    <a:pt x="1587" y="598"/>
                    <a:pt x="1588" y="598"/>
                    <a:pt x="1589" y="598"/>
                  </a:cubicBezTo>
                  <a:cubicBezTo>
                    <a:pt x="1590" y="597"/>
                    <a:pt x="1590" y="597"/>
                    <a:pt x="1591" y="597"/>
                  </a:cubicBezTo>
                  <a:cubicBezTo>
                    <a:pt x="1591" y="597"/>
                    <a:pt x="1591" y="597"/>
                    <a:pt x="1591" y="597"/>
                  </a:cubicBezTo>
                  <a:cubicBezTo>
                    <a:pt x="1591" y="597"/>
                    <a:pt x="1592" y="597"/>
                    <a:pt x="1592" y="597"/>
                  </a:cubicBezTo>
                  <a:cubicBezTo>
                    <a:pt x="1592" y="597"/>
                    <a:pt x="1592" y="597"/>
                    <a:pt x="1593" y="597"/>
                  </a:cubicBezTo>
                  <a:cubicBezTo>
                    <a:pt x="1593" y="597"/>
                    <a:pt x="1593" y="597"/>
                    <a:pt x="1593" y="597"/>
                  </a:cubicBezTo>
                  <a:cubicBezTo>
                    <a:pt x="1593" y="596"/>
                    <a:pt x="1594" y="596"/>
                    <a:pt x="1594" y="596"/>
                  </a:cubicBezTo>
                  <a:cubicBezTo>
                    <a:pt x="1595" y="596"/>
                    <a:pt x="1595" y="596"/>
                    <a:pt x="1596" y="596"/>
                  </a:cubicBezTo>
                  <a:cubicBezTo>
                    <a:pt x="1599" y="595"/>
                    <a:pt x="1600" y="595"/>
                    <a:pt x="1600" y="595"/>
                  </a:cubicBezTo>
                  <a:cubicBezTo>
                    <a:pt x="1600" y="595"/>
                    <a:pt x="1600" y="595"/>
                    <a:pt x="1599" y="595"/>
                  </a:cubicBezTo>
                  <a:cubicBezTo>
                    <a:pt x="1598" y="595"/>
                    <a:pt x="1598" y="595"/>
                    <a:pt x="1597" y="595"/>
                  </a:cubicBezTo>
                  <a:cubicBezTo>
                    <a:pt x="1597" y="595"/>
                    <a:pt x="1597" y="595"/>
                    <a:pt x="1597" y="595"/>
                  </a:cubicBezTo>
                  <a:cubicBezTo>
                    <a:pt x="1598" y="594"/>
                    <a:pt x="1598" y="594"/>
                    <a:pt x="1599" y="593"/>
                  </a:cubicBezTo>
                  <a:cubicBezTo>
                    <a:pt x="1600" y="593"/>
                    <a:pt x="1601" y="593"/>
                    <a:pt x="1601" y="592"/>
                  </a:cubicBezTo>
                  <a:cubicBezTo>
                    <a:pt x="1602" y="592"/>
                    <a:pt x="1602" y="591"/>
                    <a:pt x="1603" y="591"/>
                  </a:cubicBezTo>
                  <a:cubicBezTo>
                    <a:pt x="1603" y="591"/>
                    <a:pt x="1603" y="591"/>
                    <a:pt x="1603" y="591"/>
                  </a:cubicBezTo>
                  <a:cubicBezTo>
                    <a:pt x="1604" y="590"/>
                    <a:pt x="1604" y="590"/>
                    <a:pt x="1604" y="590"/>
                  </a:cubicBezTo>
                  <a:cubicBezTo>
                    <a:pt x="1616" y="596"/>
                    <a:pt x="1619" y="584"/>
                    <a:pt x="1624" y="576"/>
                  </a:cubicBezTo>
                  <a:cubicBezTo>
                    <a:pt x="1610" y="570"/>
                    <a:pt x="1601" y="573"/>
                    <a:pt x="1603" y="588"/>
                  </a:cubicBezTo>
                  <a:cubicBezTo>
                    <a:pt x="1602" y="589"/>
                    <a:pt x="1602" y="589"/>
                    <a:pt x="1602" y="589"/>
                  </a:cubicBezTo>
                  <a:cubicBezTo>
                    <a:pt x="1602" y="589"/>
                    <a:pt x="1601" y="590"/>
                    <a:pt x="1600" y="590"/>
                  </a:cubicBezTo>
                  <a:cubicBezTo>
                    <a:pt x="1600" y="591"/>
                    <a:pt x="1599" y="591"/>
                    <a:pt x="1598" y="592"/>
                  </a:cubicBezTo>
                  <a:cubicBezTo>
                    <a:pt x="1597" y="592"/>
                    <a:pt x="1597" y="592"/>
                    <a:pt x="1596" y="593"/>
                  </a:cubicBezTo>
                  <a:cubicBezTo>
                    <a:pt x="1595" y="593"/>
                    <a:pt x="1595" y="593"/>
                    <a:pt x="1594" y="594"/>
                  </a:cubicBezTo>
                  <a:cubicBezTo>
                    <a:pt x="1593" y="594"/>
                    <a:pt x="1593" y="594"/>
                    <a:pt x="1592" y="595"/>
                  </a:cubicBezTo>
                  <a:cubicBezTo>
                    <a:pt x="1592" y="595"/>
                    <a:pt x="1592" y="595"/>
                    <a:pt x="1592" y="595"/>
                  </a:cubicBezTo>
                  <a:cubicBezTo>
                    <a:pt x="1592" y="595"/>
                    <a:pt x="1591" y="595"/>
                    <a:pt x="1591" y="595"/>
                  </a:cubicBezTo>
                  <a:cubicBezTo>
                    <a:pt x="1591" y="595"/>
                    <a:pt x="1591" y="595"/>
                    <a:pt x="1591" y="595"/>
                  </a:cubicBezTo>
                  <a:cubicBezTo>
                    <a:pt x="1590" y="595"/>
                    <a:pt x="1589" y="595"/>
                    <a:pt x="1588" y="595"/>
                  </a:cubicBezTo>
                  <a:cubicBezTo>
                    <a:pt x="1588" y="596"/>
                    <a:pt x="1587" y="596"/>
                    <a:pt x="1587" y="596"/>
                  </a:cubicBezTo>
                  <a:cubicBezTo>
                    <a:pt x="1586" y="596"/>
                    <a:pt x="1586" y="596"/>
                    <a:pt x="1585" y="597"/>
                  </a:cubicBezTo>
                  <a:cubicBezTo>
                    <a:pt x="1584" y="597"/>
                    <a:pt x="1584" y="597"/>
                    <a:pt x="1583" y="598"/>
                  </a:cubicBezTo>
                  <a:cubicBezTo>
                    <a:pt x="1583" y="598"/>
                    <a:pt x="1582" y="597"/>
                    <a:pt x="1582" y="597"/>
                  </a:cubicBezTo>
                  <a:cubicBezTo>
                    <a:pt x="1582" y="596"/>
                    <a:pt x="1582" y="596"/>
                    <a:pt x="1581" y="596"/>
                  </a:cubicBezTo>
                  <a:cubicBezTo>
                    <a:pt x="1581" y="595"/>
                    <a:pt x="1581" y="595"/>
                    <a:pt x="1581" y="594"/>
                  </a:cubicBezTo>
                  <a:cubicBezTo>
                    <a:pt x="1581" y="594"/>
                    <a:pt x="1580" y="593"/>
                    <a:pt x="1580" y="593"/>
                  </a:cubicBezTo>
                  <a:cubicBezTo>
                    <a:pt x="1580" y="592"/>
                    <a:pt x="1580" y="592"/>
                    <a:pt x="1580" y="592"/>
                  </a:cubicBezTo>
                  <a:cubicBezTo>
                    <a:pt x="1579" y="591"/>
                    <a:pt x="1579" y="591"/>
                    <a:pt x="1579" y="591"/>
                  </a:cubicBezTo>
                  <a:cubicBezTo>
                    <a:pt x="1579" y="590"/>
                    <a:pt x="1578" y="590"/>
                    <a:pt x="1578" y="589"/>
                  </a:cubicBezTo>
                  <a:cubicBezTo>
                    <a:pt x="1578" y="588"/>
                    <a:pt x="1577" y="588"/>
                    <a:pt x="1577" y="587"/>
                  </a:cubicBezTo>
                  <a:cubicBezTo>
                    <a:pt x="1577" y="587"/>
                    <a:pt x="1577" y="586"/>
                    <a:pt x="1577" y="586"/>
                  </a:cubicBezTo>
                  <a:cubicBezTo>
                    <a:pt x="1576" y="586"/>
                    <a:pt x="1576" y="585"/>
                    <a:pt x="1576" y="585"/>
                  </a:cubicBezTo>
                  <a:cubicBezTo>
                    <a:pt x="1576" y="584"/>
                    <a:pt x="1575" y="583"/>
                    <a:pt x="1575" y="583"/>
                  </a:cubicBezTo>
                  <a:cubicBezTo>
                    <a:pt x="1575" y="581"/>
                    <a:pt x="1574" y="579"/>
                    <a:pt x="1574" y="578"/>
                  </a:cubicBezTo>
                  <a:cubicBezTo>
                    <a:pt x="1574" y="578"/>
                    <a:pt x="1575" y="578"/>
                    <a:pt x="1576" y="578"/>
                  </a:cubicBezTo>
                  <a:cubicBezTo>
                    <a:pt x="1574" y="577"/>
                    <a:pt x="1574" y="577"/>
                    <a:pt x="1574" y="577"/>
                  </a:cubicBezTo>
                  <a:cubicBezTo>
                    <a:pt x="1574" y="577"/>
                    <a:pt x="1574" y="576"/>
                    <a:pt x="1573" y="576"/>
                  </a:cubicBezTo>
                  <a:cubicBezTo>
                    <a:pt x="1577" y="571"/>
                    <a:pt x="1582" y="565"/>
                    <a:pt x="1585" y="559"/>
                  </a:cubicBezTo>
                  <a:cubicBezTo>
                    <a:pt x="1585" y="559"/>
                    <a:pt x="1585" y="559"/>
                    <a:pt x="1585" y="559"/>
                  </a:cubicBezTo>
                  <a:cubicBezTo>
                    <a:pt x="1589" y="560"/>
                    <a:pt x="1592" y="561"/>
                    <a:pt x="1596" y="562"/>
                  </a:cubicBezTo>
                  <a:cubicBezTo>
                    <a:pt x="1592" y="560"/>
                    <a:pt x="1589" y="558"/>
                    <a:pt x="1585" y="556"/>
                  </a:cubicBezTo>
                  <a:cubicBezTo>
                    <a:pt x="1587" y="548"/>
                    <a:pt x="1584" y="538"/>
                    <a:pt x="1587" y="530"/>
                  </a:cubicBezTo>
                  <a:cubicBezTo>
                    <a:pt x="1579" y="531"/>
                    <a:pt x="1571" y="539"/>
                    <a:pt x="1566" y="547"/>
                  </a:cubicBezTo>
                  <a:cubicBezTo>
                    <a:pt x="1557" y="544"/>
                    <a:pt x="1547" y="542"/>
                    <a:pt x="1535" y="542"/>
                  </a:cubicBezTo>
                  <a:cubicBezTo>
                    <a:pt x="1556" y="522"/>
                    <a:pt x="1584" y="517"/>
                    <a:pt x="1617" y="509"/>
                  </a:cubicBezTo>
                  <a:cubicBezTo>
                    <a:pt x="1534" y="513"/>
                    <a:pt x="1462" y="565"/>
                    <a:pt x="1387" y="612"/>
                  </a:cubicBezTo>
                  <a:cubicBezTo>
                    <a:pt x="1401" y="584"/>
                    <a:pt x="1419" y="547"/>
                    <a:pt x="1440" y="523"/>
                  </a:cubicBezTo>
                  <a:cubicBezTo>
                    <a:pt x="1480" y="480"/>
                    <a:pt x="1503" y="476"/>
                    <a:pt x="1549" y="462"/>
                  </a:cubicBezTo>
                  <a:cubicBezTo>
                    <a:pt x="1534" y="464"/>
                    <a:pt x="1518" y="462"/>
                    <a:pt x="1504" y="465"/>
                  </a:cubicBezTo>
                  <a:cubicBezTo>
                    <a:pt x="1481" y="470"/>
                    <a:pt x="1467" y="477"/>
                    <a:pt x="1447" y="492"/>
                  </a:cubicBezTo>
                  <a:cubicBezTo>
                    <a:pt x="1475" y="440"/>
                    <a:pt x="1500" y="430"/>
                    <a:pt x="1525" y="401"/>
                  </a:cubicBezTo>
                  <a:cubicBezTo>
                    <a:pt x="1494" y="419"/>
                    <a:pt x="1476" y="428"/>
                    <a:pt x="1457" y="451"/>
                  </a:cubicBezTo>
                  <a:cubicBezTo>
                    <a:pt x="1457" y="450"/>
                    <a:pt x="1457" y="450"/>
                    <a:pt x="1457" y="449"/>
                  </a:cubicBezTo>
                  <a:cubicBezTo>
                    <a:pt x="1457" y="448"/>
                    <a:pt x="1457" y="447"/>
                    <a:pt x="1458" y="446"/>
                  </a:cubicBezTo>
                  <a:cubicBezTo>
                    <a:pt x="1459" y="436"/>
                    <a:pt x="1460" y="425"/>
                    <a:pt x="1462" y="412"/>
                  </a:cubicBezTo>
                  <a:cubicBezTo>
                    <a:pt x="1462" y="410"/>
                    <a:pt x="1463" y="408"/>
                    <a:pt x="1463" y="405"/>
                  </a:cubicBezTo>
                  <a:cubicBezTo>
                    <a:pt x="1463" y="405"/>
                    <a:pt x="1463" y="405"/>
                    <a:pt x="1463" y="405"/>
                  </a:cubicBezTo>
                  <a:cubicBezTo>
                    <a:pt x="1464" y="405"/>
                    <a:pt x="1464" y="404"/>
                    <a:pt x="1464" y="404"/>
                  </a:cubicBezTo>
                  <a:cubicBezTo>
                    <a:pt x="1465" y="404"/>
                    <a:pt x="1465" y="404"/>
                    <a:pt x="1465" y="404"/>
                  </a:cubicBezTo>
                  <a:cubicBezTo>
                    <a:pt x="1465" y="403"/>
                    <a:pt x="1465" y="403"/>
                    <a:pt x="1466" y="403"/>
                  </a:cubicBezTo>
                  <a:cubicBezTo>
                    <a:pt x="1466" y="403"/>
                    <a:pt x="1466" y="403"/>
                    <a:pt x="1466" y="403"/>
                  </a:cubicBezTo>
                  <a:cubicBezTo>
                    <a:pt x="1466" y="403"/>
                    <a:pt x="1467" y="402"/>
                    <a:pt x="1468" y="402"/>
                  </a:cubicBezTo>
                  <a:cubicBezTo>
                    <a:pt x="1469" y="402"/>
                    <a:pt x="1469" y="401"/>
                    <a:pt x="1470" y="401"/>
                  </a:cubicBezTo>
                  <a:cubicBezTo>
                    <a:pt x="1471" y="401"/>
                    <a:pt x="1472" y="401"/>
                    <a:pt x="1473" y="400"/>
                  </a:cubicBezTo>
                  <a:cubicBezTo>
                    <a:pt x="1474" y="400"/>
                    <a:pt x="1475" y="400"/>
                    <a:pt x="1476" y="400"/>
                  </a:cubicBezTo>
                  <a:cubicBezTo>
                    <a:pt x="1477" y="400"/>
                    <a:pt x="1478" y="399"/>
                    <a:pt x="1479" y="399"/>
                  </a:cubicBezTo>
                  <a:cubicBezTo>
                    <a:pt x="1483" y="405"/>
                    <a:pt x="1494" y="401"/>
                    <a:pt x="1498" y="397"/>
                  </a:cubicBezTo>
                  <a:cubicBezTo>
                    <a:pt x="1503" y="391"/>
                    <a:pt x="1502" y="384"/>
                    <a:pt x="1499" y="377"/>
                  </a:cubicBezTo>
                  <a:cubicBezTo>
                    <a:pt x="1498" y="392"/>
                    <a:pt x="1483" y="383"/>
                    <a:pt x="1479" y="397"/>
                  </a:cubicBezTo>
                  <a:cubicBezTo>
                    <a:pt x="1478" y="398"/>
                    <a:pt x="1477" y="398"/>
                    <a:pt x="1475" y="398"/>
                  </a:cubicBezTo>
                  <a:cubicBezTo>
                    <a:pt x="1474" y="399"/>
                    <a:pt x="1473" y="399"/>
                    <a:pt x="1473" y="399"/>
                  </a:cubicBezTo>
                  <a:cubicBezTo>
                    <a:pt x="1472" y="399"/>
                    <a:pt x="1471" y="399"/>
                    <a:pt x="1470" y="400"/>
                  </a:cubicBezTo>
                  <a:cubicBezTo>
                    <a:pt x="1469" y="400"/>
                    <a:pt x="1468" y="400"/>
                    <a:pt x="1467" y="401"/>
                  </a:cubicBezTo>
                  <a:cubicBezTo>
                    <a:pt x="1466" y="401"/>
                    <a:pt x="1466" y="401"/>
                    <a:pt x="1465" y="402"/>
                  </a:cubicBezTo>
                  <a:cubicBezTo>
                    <a:pt x="1465" y="402"/>
                    <a:pt x="1465" y="402"/>
                    <a:pt x="1465" y="402"/>
                  </a:cubicBezTo>
                  <a:cubicBezTo>
                    <a:pt x="1464" y="402"/>
                    <a:pt x="1464" y="402"/>
                    <a:pt x="1464" y="402"/>
                  </a:cubicBezTo>
                  <a:cubicBezTo>
                    <a:pt x="1464" y="403"/>
                    <a:pt x="1464" y="403"/>
                    <a:pt x="1464" y="403"/>
                  </a:cubicBezTo>
                  <a:cubicBezTo>
                    <a:pt x="1463" y="403"/>
                    <a:pt x="1463" y="404"/>
                    <a:pt x="1463" y="404"/>
                  </a:cubicBezTo>
                  <a:cubicBezTo>
                    <a:pt x="1463" y="401"/>
                    <a:pt x="1464" y="397"/>
                    <a:pt x="1464" y="394"/>
                  </a:cubicBezTo>
                  <a:cubicBezTo>
                    <a:pt x="1465" y="387"/>
                    <a:pt x="1466" y="381"/>
                    <a:pt x="1468" y="375"/>
                  </a:cubicBezTo>
                  <a:cubicBezTo>
                    <a:pt x="1468" y="373"/>
                    <a:pt x="1469" y="372"/>
                    <a:pt x="1470" y="371"/>
                  </a:cubicBezTo>
                  <a:cubicBezTo>
                    <a:pt x="1470" y="370"/>
                    <a:pt x="1470" y="369"/>
                    <a:pt x="1471" y="369"/>
                  </a:cubicBezTo>
                  <a:cubicBezTo>
                    <a:pt x="1471" y="368"/>
                    <a:pt x="1471" y="367"/>
                    <a:pt x="1472" y="366"/>
                  </a:cubicBezTo>
                  <a:cubicBezTo>
                    <a:pt x="1474" y="364"/>
                    <a:pt x="1475" y="361"/>
                    <a:pt x="1477" y="359"/>
                  </a:cubicBezTo>
                  <a:cubicBezTo>
                    <a:pt x="1479" y="357"/>
                    <a:pt x="1480" y="354"/>
                    <a:pt x="1481" y="352"/>
                  </a:cubicBezTo>
                  <a:cubicBezTo>
                    <a:pt x="1482" y="352"/>
                    <a:pt x="1482" y="352"/>
                    <a:pt x="1482" y="353"/>
                  </a:cubicBezTo>
                  <a:cubicBezTo>
                    <a:pt x="1483" y="353"/>
                    <a:pt x="1483" y="353"/>
                    <a:pt x="1484" y="353"/>
                  </a:cubicBezTo>
                  <a:cubicBezTo>
                    <a:pt x="1484" y="353"/>
                    <a:pt x="1485" y="353"/>
                    <a:pt x="1485" y="353"/>
                  </a:cubicBezTo>
                  <a:cubicBezTo>
                    <a:pt x="1485" y="353"/>
                    <a:pt x="1486" y="353"/>
                    <a:pt x="1486" y="353"/>
                  </a:cubicBezTo>
                  <a:cubicBezTo>
                    <a:pt x="1486" y="353"/>
                    <a:pt x="1486" y="353"/>
                    <a:pt x="1487" y="353"/>
                  </a:cubicBezTo>
                  <a:cubicBezTo>
                    <a:pt x="1488" y="353"/>
                    <a:pt x="1489" y="353"/>
                    <a:pt x="1491" y="353"/>
                  </a:cubicBezTo>
                  <a:cubicBezTo>
                    <a:pt x="1492" y="354"/>
                    <a:pt x="1493" y="354"/>
                    <a:pt x="1495" y="354"/>
                  </a:cubicBezTo>
                  <a:cubicBezTo>
                    <a:pt x="1498" y="355"/>
                    <a:pt x="1501" y="355"/>
                    <a:pt x="1504" y="355"/>
                  </a:cubicBezTo>
                  <a:cubicBezTo>
                    <a:pt x="1506" y="356"/>
                    <a:pt x="1507" y="356"/>
                    <a:pt x="1508" y="356"/>
                  </a:cubicBezTo>
                  <a:cubicBezTo>
                    <a:pt x="1509" y="356"/>
                    <a:pt x="1510" y="357"/>
                    <a:pt x="1511" y="357"/>
                  </a:cubicBezTo>
                  <a:cubicBezTo>
                    <a:pt x="1511" y="357"/>
                    <a:pt x="1512" y="358"/>
                    <a:pt x="1512" y="358"/>
                  </a:cubicBezTo>
                  <a:cubicBezTo>
                    <a:pt x="1513" y="358"/>
                    <a:pt x="1513" y="358"/>
                    <a:pt x="1513" y="359"/>
                  </a:cubicBezTo>
                  <a:cubicBezTo>
                    <a:pt x="1514" y="359"/>
                    <a:pt x="1515" y="360"/>
                    <a:pt x="1516" y="360"/>
                  </a:cubicBezTo>
                  <a:cubicBezTo>
                    <a:pt x="1516" y="361"/>
                    <a:pt x="1516" y="361"/>
                    <a:pt x="1517" y="361"/>
                  </a:cubicBezTo>
                  <a:cubicBezTo>
                    <a:pt x="1517" y="373"/>
                    <a:pt x="1527" y="372"/>
                    <a:pt x="1535" y="379"/>
                  </a:cubicBezTo>
                  <a:cubicBezTo>
                    <a:pt x="1536" y="365"/>
                    <a:pt x="1529" y="360"/>
                    <a:pt x="1517" y="359"/>
                  </a:cubicBezTo>
                  <a:cubicBezTo>
                    <a:pt x="1517" y="359"/>
                    <a:pt x="1517" y="359"/>
                    <a:pt x="1517" y="359"/>
                  </a:cubicBezTo>
                  <a:cubicBezTo>
                    <a:pt x="1516" y="359"/>
                    <a:pt x="1515" y="358"/>
                    <a:pt x="1514" y="358"/>
                  </a:cubicBezTo>
                  <a:cubicBezTo>
                    <a:pt x="1514" y="357"/>
                    <a:pt x="1513" y="357"/>
                    <a:pt x="1513" y="357"/>
                  </a:cubicBezTo>
                  <a:cubicBezTo>
                    <a:pt x="1512" y="357"/>
                    <a:pt x="1512" y="356"/>
                    <a:pt x="1512" y="356"/>
                  </a:cubicBezTo>
                  <a:cubicBezTo>
                    <a:pt x="1511" y="356"/>
                    <a:pt x="1511" y="356"/>
                    <a:pt x="1511" y="356"/>
                  </a:cubicBezTo>
                  <a:cubicBezTo>
                    <a:pt x="1512" y="356"/>
                    <a:pt x="1513" y="356"/>
                    <a:pt x="1514" y="356"/>
                  </a:cubicBezTo>
                  <a:cubicBezTo>
                    <a:pt x="1517" y="355"/>
                    <a:pt x="1520" y="355"/>
                    <a:pt x="1522" y="354"/>
                  </a:cubicBezTo>
                  <a:cubicBezTo>
                    <a:pt x="1523" y="354"/>
                    <a:pt x="1523" y="354"/>
                    <a:pt x="1523" y="354"/>
                  </a:cubicBezTo>
                  <a:cubicBezTo>
                    <a:pt x="1524" y="354"/>
                    <a:pt x="1524" y="354"/>
                    <a:pt x="1524" y="354"/>
                  </a:cubicBezTo>
                  <a:cubicBezTo>
                    <a:pt x="1525" y="354"/>
                    <a:pt x="1525" y="353"/>
                    <a:pt x="1526" y="353"/>
                  </a:cubicBezTo>
                  <a:cubicBezTo>
                    <a:pt x="1527" y="353"/>
                    <a:pt x="1527" y="352"/>
                    <a:pt x="1528" y="352"/>
                  </a:cubicBezTo>
                  <a:cubicBezTo>
                    <a:pt x="1529" y="351"/>
                    <a:pt x="1529" y="351"/>
                    <a:pt x="1529" y="351"/>
                  </a:cubicBezTo>
                  <a:cubicBezTo>
                    <a:pt x="1530" y="351"/>
                    <a:pt x="1530" y="351"/>
                    <a:pt x="1530" y="351"/>
                  </a:cubicBezTo>
                  <a:cubicBezTo>
                    <a:pt x="1530" y="351"/>
                    <a:pt x="1529" y="351"/>
                    <a:pt x="1528" y="351"/>
                  </a:cubicBezTo>
                  <a:cubicBezTo>
                    <a:pt x="1527" y="351"/>
                    <a:pt x="1526" y="351"/>
                    <a:pt x="1525" y="351"/>
                  </a:cubicBezTo>
                  <a:cubicBezTo>
                    <a:pt x="1525" y="351"/>
                    <a:pt x="1524" y="351"/>
                    <a:pt x="1524" y="351"/>
                  </a:cubicBezTo>
                  <a:cubicBezTo>
                    <a:pt x="1523" y="351"/>
                    <a:pt x="1523" y="351"/>
                    <a:pt x="1523" y="352"/>
                  </a:cubicBezTo>
                  <a:cubicBezTo>
                    <a:pt x="1522" y="352"/>
                    <a:pt x="1522" y="352"/>
                    <a:pt x="1522" y="352"/>
                  </a:cubicBezTo>
                  <a:cubicBezTo>
                    <a:pt x="1521" y="352"/>
                    <a:pt x="1521" y="352"/>
                    <a:pt x="1520" y="352"/>
                  </a:cubicBezTo>
                  <a:cubicBezTo>
                    <a:pt x="1520" y="352"/>
                    <a:pt x="1520" y="352"/>
                    <a:pt x="1520" y="352"/>
                  </a:cubicBezTo>
                  <a:cubicBezTo>
                    <a:pt x="1521" y="352"/>
                    <a:pt x="1521" y="352"/>
                    <a:pt x="1521" y="352"/>
                  </a:cubicBezTo>
                  <a:cubicBezTo>
                    <a:pt x="1521" y="352"/>
                    <a:pt x="1521" y="352"/>
                    <a:pt x="1521" y="351"/>
                  </a:cubicBezTo>
                  <a:cubicBezTo>
                    <a:pt x="1522" y="351"/>
                    <a:pt x="1522" y="351"/>
                    <a:pt x="1523" y="350"/>
                  </a:cubicBezTo>
                  <a:cubicBezTo>
                    <a:pt x="1524" y="350"/>
                    <a:pt x="1524" y="349"/>
                    <a:pt x="1525" y="348"/>
                  </a:cubicBezTo>
                  <a:cubicBezTo>
                    <a:pt x="1525" y="348"/>
                    <a:pt x="1526" y="347"/>
                    <a:pt x="1527" y="347"/>
                  </a:cubicBezTo>
                  <a:cubicBezTo>
                    <a:pt x="1527" y="346"/>
                    <a:pt x="1528" y="346"/>
                    <a:pt x="1528" y="345"/>
                  </a:cubicBezTo>
                  <a:cubicBezTo>
                    <a:pt x="1528" y="346"/>
                    <a:pt x="1528" y="346"/>
                    <a:pt x="1528" y="346"/>
                  </a:cubicBezTo>
                  <a:cubicBezTo>
                    <a:pt x="1528" y="346"/>
                    <a:pt x="1528" y="345"/>
                    <a:pt x="1528" y="345"/>
                  </a:cubicBezTo>
                  <a:cubicBezTo>
                    <a:pt x="1528" y="345"/>
                    <a:pt x="1528" y="345"/>
                    <a:pt x="1528" y="345"/>
                  </a:cubicBezTo>
                  <a:cubicBezTo>
                    <a:pt x="1531" y="346"/>
                    <a:pt x="1538" y="343"/>
                    <a:pt x="1540" y="340"/>
                  </a:cubicBezTo>
                  <a:cubicBezTo>
                    <a:pt x="1543" y="335"/>
                    <a:pt x="1542" y="328"/>
                    <a:pt x="1542" y="322"/>
                  </a:cubicBezTo>
                  <a:cubicBezTo>
                    <a:pt x="1536" y="331"/>
                    <a:pt x="1525" y="332"/>
                    <a:pt x="1527" y="344"/>
                  </a:cubicBezTo>
                  <a:cubicBezTo>
                    <a:pt x="1527" y="344"/>
                    <a:pt x="1526" y="345"/>
                    <a:pt x="1526" y="345"/>
                  </a:cubicBezTo>
                  <a:cubicBezTo>
                    <a:pt x="1525" y="346"/>
                    <a:pt x="1524" y="347"/>
                    <a:pt x="1524" y="347"/>
                  </a:cubicBezTo>
                  <a:cubicBezTo>
                    <a:pt x="1523" y="348"/>
                    <a:pt x="1523" y="348"/>
                    <a:pt x="1522" y="349"/>
                  </a:cubicBezTo>
                  <a:cubicBezTo>
                    <a:pt x="1521" y="349"/>
                    <a:pt x="1521" y="350"/>
                    <a:pt x="1520" y="350"/>
                  </a:cubicBezTo>
                  <a:cubicBezTo>
                    <a:pt x="1520" y="350"/>
                    <a:pt x="1520" y="350"/>
                    <a:pt x="1520" y="351"/>
                  </a:cubicBezTo>
                  <a:cubicBezTo>
                    <a:pt x="1520" y="351"/>
                    <a:pt x="1520" y="351"/>
                    <a:pt x="1520" y="351"/>
                  </a:cubicBezTo>
                  <a:cubicBezTo>
                    <a:pt x="1519" y="351"/>
                    <a:pt x="1519" y="351"/>
                    <a:pt x="1519" y="351"/>
                  </a:cubicBezTo>
                  <a:cubicBezTo>
                    <a:pt x="1519" y="352"/>
                    <a:pt x="1518" y="352"/>
                    <a:pt x="1518" y="353"/>
                  </a:cubicBezTo>
                  <a:cubicBezTo>
                    <a:pt x="1518" y="353"/>
                    <a:pt x="1518" y="353"/>
                    <a:pt x="1518" y="353"/>
                  </a:cubicBezTo>
                  <a:cubicBezTo>
                    <a:pt x="1517" y="353"/>
                    <a:pt x="1515" y="353"/>
                    <a:pt x="1514" y="353"/>
                  </a:cubicBezTo>
                  <a:cubicBezTo>
                    <a:pt x="1512" y="353"/>
                    <a:pt x="1511" y="353"/>
                    <a:pt x="1509" y="353"/>
                  </a:cubicBezTo>
                  <a:cubicBezTo>
                    <a:pt x="1508" y="353"/>
                    <a:pt x="1506" y="353"/>
                    <a:pt x="1505" y="353"/>
                  </a:cubicBezTo>
                  <a:cubicBezTo>
                    <a:pt x="1501" y="353"/>
                    <a:pt x="1498" y="352"/>
                    <a:pt x="1495" y="352"/>
                  </a:cubicBezTo>
                  <a:cubicBezTo>
                    <a:pt x="1494" y="351"/>
                    <a:pt x="1492" y="351"/>
                    <a:pt x="1491" y="351"/>
                  </a:cubicBezTo>
                  <a:cubicBezTo>
                    <a:pt x="1490" y="351"/>
                    <a:pt x="1488" y="351"/>
                    <a:pt x="1487" y="351"/>
                  </a:cubicBezTo>
                  <a:cubicBezTo>
                    <a:pt x="1487" y="351"/>
                    <a:pt x="1486" y="351"/>
                    <a:pt x="1486" y="350"/>
                  </a:cubicBezTo>
                  <a:cubicBezTo>
                    <a:pt x="1486" y="350"/>
                    <a:pt x="1485" y="350"/>
                    <a:pt x="1485" y="350"/>
                  </a:cubicBezTo>
                  <a:cubicBezTo>
                    <a:pt x="1485" y="351"/>
                    <a:pt x="1484" y="351"/>
                    <a:pt x="1484" y="351"/>
                  </a:cubicBezTo>
                  <a:cubicBezTo>
                    <a:pt x="1483" y="351"/>
                    <a:pt x="1483" y="351"/>
                    <a:pt x="1482" y="351"/>
                  </a:cubicBezTo>
                  <a:cubicBezTo>
                    <a:pt x="1482" y="351"/>
                    <a:pt x="1482" y="351"/>
                    <a:pt x="1482" y="351"/>
                  </a:cubicBezTo>
                  <a:cubicBezTo>
                    <a:pt x="1484" y="348"/>
                    <a:pt x="1485" y="345"/>
                    <a:pt x="1487" y="342"/>
                  </a:cubicBezTo>
                  <a:cubicBezTo>
                    <a:pt x="1488" y="339"/>
                    <a:pt x="1489" y="336"/>
                    <a:pt x="1490" y="333"/>
                  </a:cubicBezTo>
                  <a:cubicBezTo>
                    <a:pt x="1491" y="331"/>
                    <a:pt x="1492" y="328"/>
                    <a:pt x="1493" y="325"/>
                  </a:cubicBezTo>
                  <a:cubicBezTo>
                    <a:pt x="1494" y="323"/>
                    <a:pt x="1495" y="320"/>
                    <a:pt x="1497" y="318"/>
                  </a:cubicBezTo>
                  <a:cubicBezTo>
                    <a:pt x="1497" y="318"/>
                    <a:pt x="1497" y="317"/>
                    <a:pt x="1498" y="317"/>
                  </a:cubicBezTo>
                  <a:cubicBezTo>
                    <a:pt x="1498" y="316"/>
                    <a:pt x="1498" y="316"/>
                    <a:pt x="1498" y="316"/>
                  </a:cubicBezTo>
                  <a:cubicBezTo>
                    <a:pt x="1498" y="316"/>
                    <a:pt x="1498" y="316"/>
                    <a:pt x="1498" y="316"/>
                  </a:cubicBezTo>
                  <a:cubicBezTo>
                    <a:pt x="1498" y="316"/>
                    <a:pt x="1498" y="316"/>
                    <a:pt x="1498" y="316"/>
                  </a:cubicBezTo>
                  <a:cubicBezTo>
                    <a:pt x="1498" y="316"/>
                    <a:pt x="1498" y="316"/>
                    <a:pt x="1498" y="316"/>
                  </a:cubicBezTo>
                  <a:cubicBezTo>
                    <a:pt x="1498" y="316"/>
                    <a:pt x="1498" y="316"/>
                    <a:pt x="1498" y="316"/>
                  </a:cubicBezTo>
                  <a:cubicBezTo>
                    <a:pt x="1498" y="316"/>
                    <a:pt x="1498" y="315"/>
                    <a:pt x="1499" y="315"/>
                  </a:cubicBezTo>
                  <a:cubicBezTo>
                    <a:pt x="1499" y="315"/>
                    <a:pt x="1499" y="315"/>
                    <a:pt x="1499" y="315"/>
                  </a:cubicBezTo>
                  <a:cubicBezTo>
                    <a:pt x="1499" y="314"/>
                    <a:pt x="1500" y="314"/>
                    <a:pt x="1500" y="314"/>
                  </a:cubicBezTo>
                  <a:cubicBezTo>
                    <a:pt x="1500" y="314"/>
                    <a:pt x="1501" y="313"/>
                    <a:pt x="1501" y="313"/>
                  </a:cubicBezTo>
                  <a:cubicBezTo>
                    <a:pt x="1502" y="312"/>
                    <a:pt x="1503" y="311"/>
                    <a:pt x="1504" y="311"/>
                  </a:cubicBezTo>
                  <a:cubicBezTo>
                    <a:pt x="1505" y="310"/>
                    <a:pt x="1505" y="309"/>
                    <a:pt x="1506" y="308"/>
                  </a:cubicBezTo>
                  <a:cubicBezTo>
                    <a:pt x="1508" y="307"/>
                    <a:pt x="1510" y="305"/>
                    <a:pt x="1511" y="304"/>
                  </a:cubicBezTo>
                  <a:cubicBezTo>
                    <a:pt x="1511" y="304"/>
                    <a:pt x="1511" y="304"/>
                    <a:pt x="1511" y="304"/>
                  </a:cubicBezTo>
                  <a:cubicBezTo>
                    <a:pt x="1512" y="304"/>
                    <a:pt x="1512" y="303"/>
                    <a:pt x="1512" y="303"/>
                  </a:cubicBezTo>
                  <a:cubicBezTo>
                    <a:pt x="1513" y="303"/>
                    <a:pt x="1513" y="303"/>
                    <a:pt x="1514" y="303"/>
                  </a:cubicBezTo>
                  <a:cubicBezTo>
                    <a:pt x="1514" y="302"/>
                    <a:pt x="1515" y="302"/>
                    <a:pt x="1515" y="302"/>
                  </a:cubicBezTo>
                  <a:cubicBezTo>
                    <a:pt x="1516" y="301"/>
                    <a:pt x="1517" y="301"/>
                    <a:pt x="1518" y="301"/>
                  </a:cubicBezTo>
                  <a:cubicBezTo>
                    <a:pt x="1519" y="300"/>
                    <a:pt x="1521" y="300"/>
                    <a:pt x="1522" y="300"/>
                  </a:cubicBezTo>
                  <a:cubicBezTo>
                    <a:pt x="1523" y="299"/>
                    <a:pt x="1524" y="299"/>
                    <a:pt x="1525" y="299"/>
                  </a:cubicBezTo>
                  <a:cubicBezTo>
                    <a:pt x="1526" y="299"/>
                    <a:pt x="1528" y="299"/>
                    <a:pt x="1529" y="298"/>
                  </a:cubicBezTo>
                  <a:cubicBezTo>
                    <a:pt x="1529" y="298"/>
                    <a:pt x="1529" y="298"/>
                    <a:pt x="1529" y="298"/>
                  </a:cubicBezTo>
                  <a:cubicBezTo>
                    <a:pt x="1539" y="313"/>
                    <a:pt x="1549" y="304"/>
                    <a:pt x="1556" y="292"/>
                  </a:cubicBezTo>
                  <a:cubicBezTo>
                    <a:pt x="1544" y="295"/>
                    <a:pt x="1538" y="285"/>
                    <a:pt x="1528" y="297"/>
                  </a:cubicBezTo>
                  <a:cubicBezTo>
                    <a:pt x="1527" y="297"/>
                    <a:pt x="1526" y="297"/>
                    <a:pt x="1525" y="297"/>
                  </a:cubicBezTo>
                  <a:cubicBezTo>
                    <a:pt x="1524" y="297"/>
                    <a:pt x="1523" y="297"/>
                    <a:pt x="1521" y="298"/>
                  </a:cubicBezTo>
                  <a:cubicBezTo>
                    <a:pt x="1520" y="298"/>
                    <a:pt x="1519" y="298"/>
                    <a:pt x="1518" y="299"/>
                  </a:cubicBezTo>
                  <a:cubicBezTo>
                    <a:pt x="1517" y="299"/>
                    <a:pt x="1516" y="299"/>
                    <a:pt x="1516" y="299"/>
                  </a:cubicBezTo>
                  <a:cubicBezTo>
                    <a:pt x="1517" y="298"/>
                    <a:pt x="1518" y="298"/>
                    <a:pt x="1518" y="297"/>
                  </a:cubicBezTo>
                  <a:cubicBezTo>
                    <a:pt x="1519" y="296"/>
                    <a:pt x="1520" y="294"/>
                    <a:pt x="1521" y="294"/>
                  </a:cubicBezTo>
                  <a:cubicBezTo>
                    <a:pt x="1521" y="293"/>
                    <a:pt x="1522" y="292"/>
                    <a:pt x="1522" y="291"/>
                  </a:cubicBezTo>
                  <a:cubicBezTo>
                    <a:pt x="1523" y="290"/>
                    <a:pt x="1523" y="289"/>
                    <a:pt x="1523" y="289"/>
                  </a:cubicBezTo>
                  <a:cubicBezTo>
                    <a:pt x="1523" y="289"/>
                    <a:pt x="1523" y="290"/>
                    <a:pt x="1522" y="291"/>
                  </a:cubicBezTo>
                  <a:cubicBezTo>
                    <a:pt x="1521" y="292"/>
                    <a:pt x="1521" y="292"/>
                    <a:pt x="1520" y="293"/>
                  </a:cubicBezTo>
                  <a:cubicBezTo>
                    <a:pt x="1519" y="294"/>
                    <a:pt x="1518" y="295"/>
                    <a:pt x="1517" y="296"/>
                  </a:cubicBezTo>
                  <a:cubicBezTo>
                    <a:pt x="1515" y="298"/>
                    <a:pt x="1513" y="300"/>
                    <a:pt x="1509" y="302"/>
                  </a:cubicBezTo>
                  <a:cubicBezTo>
                    <a:pt x="1508" y="303"/>
                    <a:pt x="1506" y="304"/>
                    <a:pt x="1504" y="306"/>
                  </a:cubicBezTo>
                  <a:cubicBezTo>
                    <a:pt x="1503" y="306"/>
                    <a:pt x="1502" y="307"/>
                    <a:pt x="1501" y="308"/>
                  </a:cubicBezTo>
                  <a:cubicBezTo>
                    <a:pt x="1500" y="309"/>
                    <a:pt x="1500" y="309"/>
                    <a:pt x="1499" y="310"/>
                  </a:cubicBezTo>
                  <a:cubicBezTo>
                    <a:pt x="1498" y="311"/>
                    <a:pt x="1498" y="311"/>
                    <a:pt x="1497" y="312"/>
                  </a:cubicBezTo>
                  <a:cubicBezTo>
                    <a:pt x="1497" y="312"/>
                    <a:pt x="1497" y="312"/>
                    <a:pt x="1496" y="312"/>
                  </a:cubicBezTo>
                  <a:cubicBezTo>
                    <a:pt x="1496" y="313"/>
                    <a:pt x="1496" y="313"/>
                    <a:pt x="1496" y="313"/>
                  </a:cubicBezTo>
                  <a:cubicBezTo>
                    <a:pt x="1496" y="313"/>
                    <a:pt x="1495" y="314"/>
                    <a:pt x="1495" y="314"/>
                  </a:cubicBezTo>
                  <a:cubicBezTo>
                    <a:pt x="1495" y="314"/>
                    <a:pt x="1495" y="314"/>
                    <a:pt x="1495" y="314"/>
                  </a:cubicBezTo>
                  <a:cubicBezTo>
                    <a:pt x="1495" y="314"/>
                    <a:pt x="1495" y="314"/>
                    <a:pt x="1495" y="314"/>
                  </a:cubicBezTo>
                  <a:cubicBezTo>
                    <a:pt x="1495" y="314"/>
                    <a:pt x="1495" y="314"/>
                    <a:pt x="1495" y="314"/>
                  </a:cubicBezTo>
                  <a:cubicBezTo>
                    <a:pt x="1495" y="314"/>
                    <a:pt x="1495" y="314"/>
                    <a:pt x="1495" y="314"/>
                  </a:cubicBezTo>
                  <a:cubicBezTo>
                    <a:pt x="1495" y="315"/>
                    <a:pt x="1495" y="315"/>
                    <a:pt x="1495" y="315"/>
                  </a:cubicBezTo>
                  <a:cubicBezTo>
                    <a:pt x="1494" y="315"/>
                    <a:pt x="1494" y="316"/>
                    <a:pt x="1493" y="316"/>
                  </a:cubicBezTo>
                  <a:cubicBezTo>
                    <a:pt x="1493" y="317"/>
                    <a:pt x="1493" y="318"/>
                    <a:pt x="1492" y="319"/>
                  </a:cubicBezTo>
                  <a:cubicBezTo>
                    <a:pt x="1492" y="318"/>
                    <a:pt x="1492" y="318"/>
                    <a:pt x="1492" y="318"/>
                  </a:cubicBezTo>
                  <a:cubicBezTo>
                    <a:pt x="1492" y="317"/>
                    <a:pt x="1492" y="316"/>
                    <a:pt x="1491" y="314"/>
                  </a:cubicBezTo>
                  <a:cubicBezTo>
                    <a:pt x="1491" y="314"/>
                    <a:pt x="1491" y="313"/>
                    <a:pt x="1491" y="313"/>
                  </a:cubicBezTo>
                  <a:cubicBezTo>
                    <a:pt x="1491" y="313"/>
                    <a:pt x="1491" y="312"/>
                    <a:pt x="1491" y="312"/>
                  </a:cubicBezTo>
                  <a:cubicBezTo>
                    <a:pt x="1490" y="311"/>
                    <a:pt x="1490" y="311"/>
                    <a:pt x="1490" y="311"/>
                  </a:cubicBezTo>
                  <a:cubicBezTo>
                    <a:pt x="1490" y="310"/>
                    <a:pt x="1489" y="310"/>
                    <a:pt x="1489" y="309"/>
                  </a:cubicBezTo>
                  <a:cubicBezTo>
                    <a:pt x="1489" y="309"/>
                    <a:pt x="1488" y="308"/>
                    <a:pt x="1487" y="307"/>
                  </a:cubicBezTo>
                  <a:cubicBezTo>
                    <a:pt x="1487" y="307"/>
                    <a:pt x="1487" y="307"/>
                    <a:pt x="1486" y="306"/>
                  </a:cubicBezTo>
                  <a:cubicBezTo>
                    <a:pt x="1486" y="306"/>
                    <a:pt x="1486" y="306"/>
                    <a:pt x="1486" y="306"/>
                  </a:cubicBezTo>
                  <a:cubicBezTo>
                    <a:pt x="1485" y="306"/>
                    <a:pt x="1485" y="306"/>
                    <a:pt x="1485" y="306"/>
                  </a:cubicBezTo>
                  <a:cubicBezTo>
                    <a:pt x="1485" y="305"/>
                    <a:pt x="1484" y="305"/>
                    <a:pt x="1484" y="305"/>
                  </a:cubicBezTo>
                  <a:cubicBezTo>
                    <a:pt x="1482" y="304"/>
                    <a:pt x="1480" y="303"/>
                    <a:pt x="1478" y="302"/>
                  </a:cubicBezTo>
                  <a:cubicBezTo>
                    <a:pt x="1477" y="302"/>
                    <a:pt x="1476" y="302"/>
                    <a:pt x="1475" y="301"/>
                  </a:cubicBezTo>
                  <a:cubicBezTo>
                    <a:pt x="1475" y="301"/>
                    <a:pt x="1474" y="300"/>
                    <a:pt x="1474" y="300"/>
                  </a:cubicBezTo>
                  <a:cubicBezTo>
                    <a:pt x="1473" y="300"/>
                    <a:pt x="1473" y="300"/>
                    <a:pt x="1473" y="300"/>
                  </a:cubicBezTo>
                  <a:cubicBezTo>
                    <a:pt x="1473" y="300"/>
                    <a:pt x="1473" y="299"/>
                    <a:pt x="1473" y="299"/>
                  </a:cubicBezTo>
                  <a:cubicBezTo>
                    <a:pt x="1473" y="299"/>
                    <a:pt x="1473" y="299"/>
                    <a:pt x="1473" y="299"/>
                  </a:cubicBezTo>
                  <a:cubicBezTo>
                    <a:pt x="1473" y="299"/>
                    <a:pt x="1473" y="299"/>
                    <a:pt x="1473" y="299"/>
                  </a:cubicBezTo>
                  <a:cubicBezTo>
                    <a:pt x="1471" y="297"/>
                    <a:pt x="1471" y="295"/>
                    <a:pt x="1470" y="292"/>
                  </a:cubicBezTo>
                  <a:cubicBezTo>
                    <a:pt x="1469" y="290"/>
                    <a:pt x="1469" y="288"/>
                    <a:pt x="1468" y="285"/>
                  </a:cubicBezTo>
                  <a:cubicBezTo>
                    <a:pt x="1468" y="283"/>
                    <a:pt x="1467" y="280"/>
                    <a:pt x="1466" y="278"/>
                  </a:cubicBezTo>
                  <a:cubicBezTo>
                    <a:pt x="1465" y="277"/>
                    <a:pt x="1465" y="275"/>
                    <a:pt x="1464" y="274"/>
                  </a:cubicBezTo>
                  <a:cubicBezTo>
                    <a:pt x="1464" y="273"/>
                    <a:pt x="1464" y="273"/>
                    <a:pt x="1464" y="273"/>
                  </a:cubicBezTo>
                  <a:cubicBezTo>
                    <a:pt x="1464" y="273"/>
                    <a:pt x="1465" y="272"/>
                    <a:pt x="1465" y="272"/>
                  </a:cubicBezTo>
                  <a:cubicBezTo>
                    <a:pt x="1465" y="272"/>
                    <a:pt x="1465" y="272"/>
                    <a:pt x="1465" y="271"/>
                  </a:cubicBezTo>
                  <a:cubicBezTo>
                    <a:pt x="1465" y="271"/>
                    <a:pt x="1465" y="271"/>
                    <a:pt x="1465" y="271"/>
                  </a:cubicBezTo>
                  <a:cubicBezTo>
                    <a:pt x="1465" y="271"/>
                    <a:pt x="1465" y="270"/>
                    <a:pt x="1465" y="270"/>
                  </a:cubicBezTo>
                  <a:cubicBezTo>
                    <a:pt x="1465" y="269"/>
                    <a:pt x="1465" y="269"/>
                    <a:pt x="1465" y="269"/>
                  </a:cubicBezTo>
                  <a:cubicBezTo>
                    <a:pt x="1465" y="268"/>
                    <a:pt x="1465" y="268"/>
                    <a:pt x="1465" y="267"/>
                  </a:cubicBezTo>
                  <a:cubicBezTo>
                    <a:pt x="1465" y="267"/>
                    <a:pt x="1465" y="266"/>
                    <a:pt x="1465" y="266"/>
                  </a:cubicBezTo>
                  <a:cubicBezTo>
                    <a:pt x="1465" y="265"/>
                    <a:pt x="1465" y="264"/>
                    <a:pt x="1465" y="263"/>
                  </a:cubicBezTo>
                  <a:cubicBezTo>
                    <a:pt x="1466" y="262"/>
                    <a:pt x="1466" y="261"/>
                    <a:pt x="1466" y="260"/>
                  </a:cubicBezTo>
                  <a:cubicBezTo>
                    <a:pt x="1467" y="259"/>
                    <a:pt x="1467" y="258"/>
                    <a:pt x="1467" y="258"/>
                  </a:cubicBezTo>
                  <a:cubicBezTo>
                    <a:pt x="1467" y="257"/>
                    <a:pt x="1467" y="257"/>
                    <a:pt x="1467" y="257"/>
                  </a:cubicBezTo>
                  <a:cubicBezTo>
                    <a:pt x="1467" y="258"/>
                    <a:pt x="1467" y="259"/>
                    <a:pt x="1467" y="260"/>
                  </a:cubicBezTo>
                  <a:cubicBezTo>
                    <a:pt x="1482" y="262"/>
                    <a:pt x="1482" y="241"/>
                    <a:pt x="1479" y="231"/>
                  </a:cubicBezTo>
                  <a:cubicBezTo>
                    <a:pt x="1475" y="237"/>
                    <a:pt x="1453" y="251"/>
                    <a:pt x="1465" y="259"/>
                  </a:cubicBezTo>
                  <a:cubicBezTo>
                    <a:pt x="1465" y="259"/>
                    <a:pt x="1465" y="260"/>
                    <a:pt x="1465" y="260"/>
                  </a:cubicBezTo>
                  <a:cubicBezTo>
                    <a:pt x="1464" y="261"/>
                    <a:pt x="1464" y="262"/>
                    <a:pt x="1464" y="263"/>
                  </a:cubicBezTo>
                  <a:cubicBezTo>
                    <a:pt x="1464" y="264"/>
                    <a:pt x="1463" y="265"/>
                    <a:pt x="1463" y="266"/>
                  </a:cubicBezTo>
                  <a:cubicBezTo>
                    <a:pt x="1463" y="266"/>
                    <a:pt x="1463" y="267"/>
                    <a:pt x="1463" y="267"/>
                  </a:cubicBezTo>
                  <a:cubicBezTo>
                    <a:pt x="1463" y="268"/>
                    <a:pt x="1463" y="268"/>
                    <a:pt x="1463" y="268"/>
                  </a:cubicBezTo>
                  <a:cubicBezTo>
                    <a:pt x="1463" y="269"/>
                    <a:pt x="1463" y="269"/>
                    <a:pt x="1463" y="270"/>
                  </a:cubicBezTo>
                  <a:cubicBezTo>
                    <a:pt x="1463" y="270"/>
                    <a:pt x="1463" y="270"/>
                    <a:pt x="1463" y="270"/>
                  </a:cubicBezTo>
                  <a:cubicBezTo>
                    <a:pt x="1462" y="269"/>
                    <a:pt x="1462" y="268"/>
                    <a:pt x="1461" y="266"/>
                  </a:cubicBezTo>
                  <a:cubicBezTo>
                    <a:pt x="1461" y="266"/>
                    <a:pt x="1461" y="265"/>
                    <a:pt x="1461" y="265"/>
                  </a:cubicBezTo>
                  <a:cubicBezTo>
                    <a:pt x="1461" y="265"/>
                    <a:pt x="1460" y="264"/>
                    <a:pt x="1460" y="264"/>
                  </a:cubicBezTo>
                  <a:cubicBezTo>
                    <a:pt x="1460" y="263"/>
                    <a:pt x="1459" y="262"/>
                    <a:pt x="1459" y="262"/>
                  </a:cubicBezTo>
                  <a:cubicBezTo>
                    <a:pt x="1458" y="260"/>
                    <a:pt x="1458" y="259"/>
                    <a:pt x="1457" y="258"/>
                  </a:cubicBezTo>
                  <a:cubicBezTo>
                    <a:pt x="1457" y="258"/>
                    <a:pt x="1457" y="257"/>
                    <a:pt x="1456" y="257"/>
                  </a:cubicBezTo>
                  <a:cubicBezTo>
                    <a:pt x="1456" y="257"/>
                    <a:pt x="1456"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8"/>
                    <a:pt x="1455" y="258"/>
                    <a:pt x="1455" y="258"/>
                  </a:cubicBezTo>
                  <a:cubicBezTo>
                    <a:pt x="1455" y="258"/>
                    <a:pt x="1455" y="258"/>
                    <a:pt x="1455" y="258"/>
                  </a:cubicBezTo>
                  <a:cubicBezTo>
                    <a:pt x="1455" y="258"/>
                    <a:pt x="1455" y="258"/>
                    <a:pt x="1455" y="258"/>
                  </a:cubicBezTo>
                  <a:cubicBezTo>
                    <a:pt x="1455" y="258"/>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5" y="257"/>
                    <a:pt x="1455" y="257"/>
                    <a:pt x="1455" y="257"/>
                  </a:cubicBezTo>
                  <a:cubicBezTo>
                    <a:pt x="1456" y="257"/>
                    <a:pt x="1456" y="257"/>
                    <a:pt x="1456" y="257"/>
                  </a:cubicBezTo>
                  <a:cubicBezTo>
                    <a:pt x="1456" y="258"/>
                    <a:pt x="1456" y="258"/>
                    <a:pt x="1456" y="259"/>
                  </a:cubicBezTo>
                  <a:cubicBezTo>
                    <a:pt x="1457" y="260"/>
                    <a:pt x="1457" y="261"/>
                    <a:pt x="1457" y="262"/>
                  </a:cubicBezTo>
                  <a:cubicBezTo>
                    <a:pt x="1457" y="263"/>
                    <a:pt x="1458" y="264"/>
                    <a:pt x="1458" y="265"/>
                  </a:cubicBezTo>
                  <a:cubicBezTo>
                    <a:pt x="1458" y="265"/>
                    <a:pt x="1458" y="266"/>
                    <a:pt x="1458" y="266"/>
                  </a:cubicBezTo>
                  <a:cubicBezTo>
                    <a:pt x="1459" y="266"/>
                    <a:pt x="1459" y="267"/>
                    <a:pt x="1459" y="267"/>
                  </a:cubicBezTo>
                  <a:cubicBezTo>
                    <a:pt x="1460" y="271"/>
                    <a:pt x="1462" y="275"/>
                    <a:pt x="1464" y="279"/>
                  </a:cubicBezTo>
                  <a:cubicBezTo>
                    <a:pt x="1464" y="281"/>
                    <a:pt x="1465" y="284"/>
                    <a:pt x="1466" y="286"/>
                  </a:cubicBezTo>
                  <a:cubicBezTo>
                    <a:pt x="1466" y="287"/>
                    <a:pt x="1466" y="287"/>
                    <a:pt x="1466" y="288"/>
                  </a:cubicBezTo>
                  <a:cubicBezTo>
                    <a:pt x="1466" y="288"/>
                    <a:pt x="1466" y="288"/>
                    <a:pt x="1466" y="288"/>
                  </a:cubicBezTo>
                  <a:cubicBezTo>
                    <a:pt x="1465" y="287"/>
                    <a:pt x="1465" y="287"/>
                    <a:pt x="1464" y="286"/>
                  </a:cubicBezTo>
                  <a:cubicBezTo>
                    <a:pt x="1464" y="286"/>
                    <a:pt x="1463" y="285"/>
                    <a:pt x="1462" y="285"/>
                  </a:cubicBezTo>
                  <a:cubicBezTo>
                    <a:pt x="1462" y="284"/>
                    <a:pt x="1461" y="284"/>
                    <a:pt x="1460" y="283"/>
                  </a:cubicBezTo>
                  <a:cubicBezTo>
                    <a:pt x="1460" y="283"/>
                    <a:pt x="1460" y="283"/>
                    <a:pt x="1460" y="283"/>
                  </a:cubicBezTo>
                  <a:cubicBezTo>
                    <a:pt x="1460" y="283"/>
                    <a:pt x="1460" y="283"/>
                    <a:pt x="1460" y="283"/>
                  </a:cubicBezTo>
                  <a:cubicBezTo>
                    <a:pt x="1454" y="273"/>
                    <a:pt x="1444" y="272"/>
                    <a:pt x="1433" y="272"/>
                  </a:cubicBezTo>
                  <a:cubicBezTo>
                    <a:pt x="1437" y="282"/>
                    <a:pt x="1447" y="284"/>
                    <a:pt x="1457" y="284"/>
                  </a:cubicBezTo>
                  <a:cubicBezTo>
                    <a:pt x="1458" y="284"/>
                    <a:pt x="1459" y="285"/>
                    <a:pt x="1459" y="285"/>
                  </a:cubicBezTo>
                  <a:cubicBezTo>
                    <a:pt x="1460" y="286"/>
                    <a:pt x="1460" y="286"/>
                    <a:pt x="1461" y="286"/>
                  </a:cubicBezTo>
                  <a:cubicBezTo>
                    <a:pt x="1462" y="287"/>
                    <a:pt x="1462" y="287"/>
                    <a:pt x="1463" y="288"/>
                  </a:cubicBezTo>
                  <a:cubicBezTo>
                    <a:pt x="1463" y="288"/>
                    <a:pt x="1464" y="289"/>
                    <a:pt x="1465" y="289"/>
                  </a:cubicBezTo>
                  <a:cubicBezTo>
                    <a:pt x="1465" y="290"/>
                    <a:pt x="1465" y="290"/>
                    <a:pt x="1466" y="291"/>
                  </a:cubicBezTo>
                  <a:cubicBezTo>
                    <a:pt x="1466" y="291"/>
                    <a:pt x="1466" y="291"/>
                    <a:pt x="1466" y="291"/>
                  </a:cubicBezTo>
                  <a:cubicBezTo>
                    <a:pt x="1466" y="291"/>
                    <a:pt x="1466" y="291"/>
                    <a:pt x="1467" y="291"/>
                  </a:cubicBezTo>
                  <a:cubicBezTo>
                    <a:pt x="1467" y="291"/>
                    <a:pt x="1467" y="291"/>
                    <a:pt x="1467" y="291"/>
                  </a:cubicBezTo>
                  <a:cubicBezTo>
                    <a:pt x="1467" y="292"/>
                    <a:pt x="1467" y="293"/>
                    <a:pt x="1468" y="293"/>
                  </a:cubicBezTo>
                  <a:cubicBezTo>
                    <a:pt x="1468" y="295"/>
                    <a:pt x="1469" y="298"/>
                    <a:pt x="1471" y="300"/>
                  </a:cubicBezTo>
                  <a:cubicBezTo>
                    <a:pt x="1471" y="300"/>
                    <a:pt x="1471" y="301"/>
                    <a:pt x="1471" y="301"/>
                  </a:cubicBezTo>
                  <a:cubicBezTo>
                    <a:pt x="1471" y="301"/>
                    <a:pt x="1471" y="301"/>
                    <a:pt x="1471" y="301"/>
                  </a:cubicBezTo>
                  <a:cubicBezTo>
                    <a:pt x="1471" y="301"/>
                    <a:pt x="1472" y="301"/>
                    <a:pt x="1472" y="301"/>
                  </a:cubicBezTo>
                  <a:cubicBezTo>
                    <a:pt x="1472" y="302"/>
                    <a:pt x="1472" y="302"/>
                    <a:pt x="1472" y="302"/>
                  </a:cubicBezTo>
                  <a:cubicBezTo>
                    <a:pt x="1472" y="302"/>
                    <a:pt x="1473" y="303"/>
                    <a:pt x="1474" y="303"/>
                  </a:cubicBezTo>
                  <a:cubicBezTo>
                    <a:pt x="1475" y="304"/>
                    <a:pt x="1476" y="304"/>
                    <a:pt x="1477" y="305"/>
                  </a:cubicBezTo>
                  <a:cubicBezTo>
                    <a:pt x="1479" y="306"/>
                    <a:pt x="1481" y="306"/>
                    <a:pt x="1483" y="307"/>
                  </a:cubicBezTo>
                  <a:cubicBezTo>
                    <a:pt x="1483" y="307"/>
                    <a:pt x="1483" y="308"/>
                    <a:pt x="1484" y="308"/>
                  </a:cubicBezTo>
                  <a:cubicBezTo>
                    <a:pt x="1484" y="308"/>
                    <a:pt x="1484" y="308"/>
                    <a:pt x="1484" y="308"/>
                  </a:cubicBezTo>
                  <a:cubicBezTo>
                    <a:pt x="1484" y="308"/>
                    <a:pt x="1485" y="308"/>
                    <a:pt x="1485" y="308"/>
                  </a:cubicBezTo>
                  <a:cubicBezTo>
                    <a:pt x="1485" y="309"/>
                    <a:pt x="1485" y="309"/>
                    <a:pt x="1485" y="309"/>
                  </a:cubicBezTo>
                  <a:cubicBezTo>
                    <a:pt x="1486" y="310"/>
                    <a:pt x="1487" y="310"/>
                    <a:pt x="1487" y="311"/>
                  </a:cubicBezTo>
                  <a:cubicBezTo>
                    <a:pt x="1488" y="312"/>
                    <a:pt x="1488" y="312"/>
                    <a:pt x="1488" y="313"/>
                  </a:cubicBezTo>
                  <a:cubicBezTo>
                    <a:pt x="1489" y="313"/>
                    <a:pt x="1489" y="314"/>
                    <a:pt x="1489" y="314"/>
                  </a:cubicBezTo>
                  <a:cubicBezTo>
                    <a:pt x="1489" y="314"/>
                    <a:pt x="1489" y="315"/>
                    <a:pt x="1490" y="315"/>
                  </a:cubicBezTo>
                  <a:cubicBezTo>
                    <a:pt x="1490" y="316"/>
                    <a:pt x="1491" y="317"/>
                    <a:pt x="1491" y="318"/>
                  </a:cubicBezTo>
                  <a:cubicBezTo>
                    <a:pt x="1492" y="319"/>
                    <a:pt x="1492" y="319"/>
                    <a:pt x="1492" y="320"/>
                  </a:cubicBezTo>
                  <a:cubicBezTo>
                    <a:pt x="1491" y="321"/>
                    <a:pt x="1490" y="323"/>
                    <a:pt x="1490" y="324"/>
                  </a:cubicBezTo>
                  <a:cubicBezTo>
                    <a:pt x="1489" y="327"/>
                    <a:pt x="1488" y="330"/>
                    <a:pt x="1487" y="332"/>
                  </a:cubicBezTo>
                  <a:cubicBezTo>
                    <a:pt x="1486" y="335"/>
                    <a:pt x="1485" y="338"/>
                    <a:pt x="1484" y="340"/>
                  </a:cubicBezTo>
                  <a:cubicBezTo>
                    <a:pt x="1481" y="346"/>
                    <a:pt x="1478" y="351"/>
                    <a:pt x="1474" y="357"/>
                  </a:cubicBezTo>
                  <a:cubicBezTo>
                    <a:pt x="1473" y="359"/>
                    <a:pt x="1471" y="362"/>
                    <a:pt x="1469" y="365"/>
                  </a:cubicBezTo>
                  <a:cubicBezTo>
                    <a:pt x="1468" y="365"/>
                    <a:pt x="1468" y="366"/>
                    <a:pt x="1468" y="367"/>
                  </a:cubicBezTo>
                  <a:cubicBezTo>
                    <a:pt x="1467" y="368"/>
                    <a:pt x="1467" y="368"/>
                    <a:pt x="1466" y="369"/>
                  </a:cubicBezTo>
                  <a:cubicBezTo>
                    <a:pt x="1466" y="371"/>
                    <a:pt x="1465" y="372"/>
                    <a:pt x="1464" y="374"/>
                  </a:cubicBezTo>
                  <a:cubicBezTo>
                    <a:pt x="1463" y="377"/>
                    <a:pt x="1463" y="380"/>
                    <a:pt x="1462" y="384"/>
                  </a:cubicBezTo>
                  <a:cubicBezTo>
                    <a:pt x="1462" y="386"/>
                    <a:pt x="1461" y="388"/>
                    <a:pt x="1461" y="390"/>
                  </a:cubicBezTo>
                  <a:cubicBezTo>
                    <a:pt x="1461" y="389"/>
                    <a:pt x="1461" y="389"/>
                    <a:pt x="1461" y="387"/>
                  </a:cubicBezTo>
                  <a:cubicBezTo>
                    <a:pt x="1461" y="387"/>
                    <a:pt x="1461" y="387"/>
                    <a:pt x="1461" y="386"/>
                  </a:cubicBezTo>
                  <a:cubicBezTo>
                    <a:pt x="1461" y="386"/>
                    <a:pt x="1461" y="385"/>
                    <a:pt x="1461" y="385"/>
                  </a:cubicBezTo>
                  <a:cubicBezTo>
                    <a:pt x="1460" y="384"/>
                    <a:pt x="1460" y="384"/>
                    <a:pt x="1460" y="383"/>
                  </a:cubicBezTo>
                  <a:cubicBezTo>
                    <a:pt x="1460" y="383"/>
                    <a:pt x="1460" y="382"/>
                    <a:pt x="1459" y="382"/>
                  </a:cubicBezTo>
                  <a:cubicBezTo>
                    <a:pt x="1458" y="380"/>
                    <a:pt x="1457" y="377"/>
                    <a:pt x="1455" y="376"/>
                  </a:cubicBezTo>
                  <a:cubicBezTo>
                    <a:pt x="1455" y="376"/>
                    <a:pt x="1455" y="375"/>
                    <a:pt x="1454" y="375"/>
                  </a:cubicBezTo>
                  <a:cubicBezTo>
                    <a:pt x="1454" y="375"/>
                    <a:pt x="1454" y="375"/>
                    <a:pt x="1453" y="375"/>
                  </a:cubicBezTo>
                  <a:cubicBezTo>
                    <a:pt x="1453" y="374"/>
                    <a:pt x="1453" y="374"/>
                    <a:pt x="1453" y="374"/>
                  </a:cubicBezTo>
                  <a:cubicBezTo>
                    <a:pt x="1453" y="374"/>
                    <a:pt x="1453" y="374"/>
                    <a:pt x="1453" y="374"/>
                  </a:cubicBezTo>
                  <a:cubicBezTo>
                    <a:pt x="1452" y="374"/>
                    <a:pt x="1452" y="374"/>
                    <a:pt x="1452" y="374"/>
                  </a:cubicBezTo>
                  <a:cubicBezTo>
                    <a:pt x="1450" y="373"/>
                    <a:pt x="1449" y="373"/>
                    <a:pt x="1448" y="372"/>
                  </a:cubicBezTo>
                  <a:cubicBezTo>
                    <a:pt x="1447" y="372"/>
                    <a:pt x="1446" y="372"/>
                    <a:pt x="1446" y="372"/>
                  </a:cubicBezTo>
                  <a:cubicBezTo>
                    <a:pt x="1445" y="372"/>
                    <a:pt x="1445" y="372"/>
                    <a:pt x="1444" y="371"/>
                  </a:cubicBezTo>
                  <a:cubicBezTo>
                    <a:pt x="1443" y="371"/>
                    <a:pt x="1443" y="371"/>
                    <a:pt x="1442" y="371"/>
                  </a:cubicBezTo>
                  <a:cubicBezTo>
                    <a:pt x="1441" y="370"/>
                    <a:pt x="1441" y="370"/>
                    <a:pt x="1440" y="370"/>
                  </a:cubicBezTo>
                  <a:cubicBezTo>
                    <a:pt x="1440" y="370"/>
                    <a:pt x="1439" y="370"/>
                    <a:pt x="1439" y="369"/>
                  </a:cubicBezTo>
                  <a:cubicBezTo>
                    <a:pt x="1439" y="369"/>
                    <a:pt x="1439" y="369"/>
                    <a:pt x="1439" y="369"/>
                  </a:cubicBezTo>
                  <a:cubicBezTo>
                    <a:pt x="1439" y="369"/>
                    <a:pt x="1439" y="369"/>
                    <a:pt x="1439" y="368"/>
                  </a:cubicBezTo>
                  <a:cubicBezTo>
                    <a:pt x="1439" y="368"/>
                    <a:pt x="1439" y="368"/>
                    <a:pt x="1439" y="368"/>
                  </a:cubicBezTo>
                  <a:cubicBezTo>
                    <a:pt x="1439" y="368"/>
                    <a:pt x="1438" y="367"/>
                    <a:pt x="1438" y="367"/>
                  </a:cubicBezTo>
                  <a:cubicBezTo>
                    <a:pt x="1438" y="367"/>
                    <a:pt x="1438" y="367"/>
                    <a:pt x="1438" y="366"/>
                  </a:cubicBezTo>
                  <a:cubicBezTo>
                    <a:pt x="1438" y="366"/>
                    <a:pt x="1438" y="366"/>
                    <a:pt x="1438" y="365"/>
                  </a:cubicBezTo>
                  <a:cubicBezTo>
                    <a:pt x="1438" y="365"/>
                    <a:pt x="1438" y="365"/>
                    <a:pt x="1438" y="365"/>
                  </a:cubicBezTo>
                  <a:cubicBezTo>
                    <a:pt x="1438" y="365"/>
                    <a:pt x="1438" y="364"/>
                    <a:pt x="1438" y="364"/>
                  </a:cubicBezTo>
                  <a:cubicBezTo>
                    <a:pt x="1438" y="364"/>
                    <a:pt x="1437" y="363"/>
                    <a:pt x="1437" y="363"/>
                  </a:cubicBezTo>
                  <a:cubicBezTo>
                    <a:pt x="1437" y="362"/>
                    <a:pt x="1437" y="361"/>
                    <a:pt x="1437" y="360"/>
                  </a:cubicBezTo>
                  <a:cubicBezTo>
                    <a:pt x="1437" y="359"/>
                    <a:pt x="1437" y="359"/>
                    <a:pt x="1437" y="358"/>
                  </a:cubicBezTo>
                  <a:cubicBezTo>
                    <a:pt x="1437" y="358"/>
                    <a:pt x="1437" y="358"/>
                    <a:pt x="1437" y="357"/>
                  </a:cubicBezTo>
                  <a:cubicBezTo>
                    <a:pt x="1437" y="358"/>
                    <a:pt x="1438" y="358"/>
                    <a:pt x="1438" y="358"/>
                  </a:cubicBezTo>
                  <a:cubicBezTo>
                    <a:pt x="1438" y="357"/>
                    <a:pt x="1438" y="357"/>
                    <a:pt x="1438" y="356"/>
                  </a:cubicBezTo>
                  <a:cubicBezTo>
                    <a:pt x="1439" y="357"/>
                    <a:pt x="1439" y="357"/>
                    <a:pt x="1439" y="357"/>
                  </a:cubicBezTo>
                  <a:cubicBezTo>
                    <a:pt x="1453" y="355"/>
                    <a:pt x="1444" y="341"/>
                    <a:pt x="1445" y="334"/>
                  </a:cubicBezTo>
                  <a:cubicBezTo>
                    <a:pt x="1440" y="338"/>
                    <a:pt x="1428" y="350"/>
                    <a:pt x="1436" y="357"/>
                  </a:cubicBezTo>
                  <a:cubicBezTo>
                    <a:pt x="1436" y="357"/>
                    <a:pt x="1436" y="357"/>
                    <a:pt x="1436" y="358"/>
                  </a:cubicBezTo>
                  <a:cubicBezTo>
                    <a:pt x="1436" y="359"/>
                    <a:pt x="1436" y="359"/>
                    <a:pt x="1436" y="360"/>
                  </a:cubicBezTo>
                  <a:cubicBezTo>
                    <a:pt x="1436" y="361"/>
                    <a:pt x="1436" y="362"/>
                    <a:pt x="1436" y="363"/>
                  </a:cubicBezTo>
                  <a:cubicBezTo>
                    <a:pt x="1436" y="364"/>
                    <a:pt x="1436" y="364"/>
                    <a:pt x="1436" y="364"/>
                  </a:cubicBezTo>
                  <a:cubicBezTo>
                    <a:pt x="1436" y="365"/>
                    <a:pt x="1436" y="365"/>
                    <a:pt x="1436" y="365"/>
                  </a:cubicBezTo>
                  <a:cubicBezTo>
                    <a:pt x="1436" y="365"/>
                    <a:pt x="1437" y="365"/>
                    <a:pt x="1437" y="366"/>
                  </a:cubicBezTo>
                  <a:cubicBezTo>
                    <a:pt x="1437" y="366"/>
                    <a:pt x="1437" y="366"/>
                    <a:pt x="1437" y="367"/>
                  </a:cubicBezTo>
                  <a:cubicBezTo>
                    <a:pt x="1437" y="367"/>
                    <a:pt x="1437" y="367"/>
                    <a:pt x="1437" y="368"/>
                  </a:cubicBezTo>
                  <a:cubicBezTo>
                    <a:pt x="1437" y="368"/>
                    <a:pt x="1437" y="368"/>
                    <a:pt x="1437" y="368"/>
                  </a:cubicBezTo>
                  <a:cubicBezTo>
                    <a:pt x="1437" y="368"/>
                    <a:pt x="1437" y="369"/>
                    <a:pt x="1438" y="369"/>
                  </a:cubicBezTo>
                  <a:cubicBezTo>
                    <a:pt x="1436" y="368"/>
                    <a:pt x="1434" y="367"/>
                    <a:pt x="1433" y="366"/>
                  </a:cubicBezTo>
                  <a:cubicBezTo>
                    <a:pt x="1433" y="366"/>
                    <a:pt x="1432" y="366"/>
                    <a:pt x="1432" y="365"/>
                  </a:cubicBezTo>
                  <a:cubicBezTo>
                    <a:pt x="1431" y="365"/>
                    <a:pt x="1431" y="365"/>
                    <a:pt x="1431" y="365"/>
                  </a:cubicBezTo>
                  <a:cubicBezTo>
                    <a:pt x="1431" y="364"/>
                    <a:pt x="1430" y="364"/>
                    <a:pt x="1430" y="364"/>
                  </a:cubicBezTo>
                  <a:cubicBezTo>
                    <a:pt x="1429" y="363"/>
                    <a:pt x="1429" y="363"/>
                    <a:pt x="1428" y="362"/>
                  </a:cubicBezTo>
                  <a:cubicBezTo>
                    <a:pt x="1428" y="362"/>
                    <a:pt x="1427" y="361"/>
                    <a:pt x="1427" y="361"/>
                  </a:cubicBezTo>
                  <a:cubicBezTo>
                    <a:pt x="1425" y="359"/>
                    <a:pt x="1423" y="357"/>
                    <a:pt x="1421" y="355"/>
                  </a:cubicBezTo>
                  <a:cubicBezTo>
                    <a:pt x="1421" y="354"/>
                    <a:pt x="1420" y="353"/>
                    <a:pt x="1419" y="353"/>
                  </a:cubicBezTo>
                  <a:cubicBezTo>
                    <a:pt x="1420" y="353"/>
                    <a:pt x="1420" y="353"/>
                    <a:pt x="1420" y="353"/>
                  </a:cubicBezTo>
                  <a:cubicBezTo>
                    <a:pt x="1420" y="353"/>
                    <a:pt x="1419" y="352"/>
                    <a:pt x="1419" y="352"/>
                  </a:cubicBezTo>
                  <a:cubicBezTo>
                    <a:pt x="1419" y="351"/>
                    <a:pt x="1418" y="351"/>
                    <a:pt x="1418" y="351"/>
                  </a:cubicBezTo>
                  <a:cubicBezTo>
                    <a:pt x="1418" y="350"/>
                    <a:pt x="1418" y="350"/>
                    <a:pt x="1418" y="350"/>
                  </a:cubicBezTo>
                  <a:cubicBezTo>
                    <a:pt x="1418" y="349"/>
                    <a:pt x="1417" y="349"/>
                    <a:pt x="1417" y="349"/>
                  </a:cubicBezTo>
                  <a:cubicBezTo>
                    <a:pt x="1417" y="348"/>
                    <a:pt x="1416" y="347"/>
                    <a:pt x="1416" y="346"/>
                  </a:cubicBezTo>
                  <a:cubicBezTo>
                    <a:pt x="1415" y="345"/>
                    <a:pt x="1415" y="345"/>
                    <a:pt x="1415" y="344"/>
                  </a:cubicBezTo>
                  <a:cubicBezTo>
                    <a:pt x="1415" y="344"/>
                    <a:pt x="1415" y="344"/>
                    <a:pt x="1415" y="344"/>
                  </a:cubicBezTo>
                  <a:cubicBezTo>
                    <a:pt x="1415" y="343"/>
                    <a:pt x="1414" y="343"/>
                    <a:pt x="1414" y="343"/>
                  </a:cubicBezTo>
                  <a:cubicBezTo>
                    <a:pt x="1414" y="341"/>
                    <a:pt x="1413" y="339"/>
                    <a:pt x="1412" y="338"/>
                  </a:cubicBezTo>
                  <a:cubicBezTo>
                    <a:pt x="1412" y="337"/>
                    <a:pt x="1412" y="336"/>
                    <a:pt x="1412" y="335"/>
                  </a:cubicBezTo>
                  <a:cubicBezTo>
                    <a:pt x="1411" y="335"/>
                    <a:pt x="1411" y="334"/>
                    <a:pt x="1411" y="334"/>
                  </a:cubicBezTo>
                  <a:cubicBezTo>
                    <a:pt x="1410" y="331"/>
                    <a:pt x="1410" y="330"/>
                    <a:pt x="1410" y="330"/>
                  </a:cubicBezTo>
                  <a:cubicBezTo>
                    <a:pt x="1410" y="330"/>
                    <a:pt x="1410" y="330"/>
                    <a:pt x="1410" y="331"/>
                  </a:cubicBezTo>
                  <a:cubicBezTo>
                    <a:pt x="1410" y="331"/>
                    <a:pt x="1410" y="332"/>
                    <a:pt x="1410" y="334"/>
                  </a:cubicBezTo>
                  <a:cubicBezTo>
                    <a:pt x="1410" y="334"/>
                    <a:pt x="1410" y="335"/>
                    <a:pt x="1410" y="336"/>
                  </a:cubicBezTo>
                  <a:cubicBezTo>
                    <a:pt x="1410" y="337"/>
                    <a:pt x="1410" y="337"/>
                    <a:pt x="1410" y="338"/>
                  </a:cubicBezTo>
                  <a:cubicBezTo>
                    <a:pt x="1411" y="339"/>
                    <a:pt x="1411" y="340"/>
                    <a:pt x="1411" y="341"/>
                  </a:cubicBezTo>
                  <a:cubicBezTo>
                    <a:pt x="1411" y="341"/>
                    <a:pt x="1411" y="342"/>
                    <a:pt x="1411" y="342"/>
                  </a:cubicBezTo>
                  <a:cubicBezTo>
                    <a:pt x="1412" y="343"/>
                    <a:pt x="1412" y="343"/>
                    <a:pt x="1412" y="344"/>
                  </a:cubicBezTo>
                  <a:cubicBezTo>
                    <a:pt x="1412" y="344"/>
                    <a:pt x="1412" y="344"/>
                    <a:pt x="1412" y="345"/>
                  </a:cubicBezTo>
                  <a:cubicBezTo>
                    <a:pt x="1412" y="345"/>
                    <a:pt x="1413" y="345"/>
                    <a:pt x="1413" y="345"/>
                  </a:cubicBezTo>
                  <a:cubicBezTo>
                    <a:pt x="1413" y="346"/>
                    <a:pt x="1413" y="346"/>
                    <a:pt x="1413" y="347"/>
                  </a:cubicBezTo>
                  <a:cubicBezTo>
                    <a:pt x="1414" y="348"/>
                    <a:pt x="1414" y="348"/>
                    <a:pt x="1414" y="349"/>
                  </a:cubicBezTo>
                  <a:cubicBezTo>
                    <a:pt x="1414" y="349"/>
                    <a:pt x="1413" y="348"/>
                    <a:pt x="1413" y="348"/>
                  </a:cubicBezTo>
                  <a:cubicBezTo>
                    <a:pt x="1412" y="348"/>
                    <a:pt x="1411" y="348"/>
                    <a:pt x="1410" y="347"/>
                  </a:cubicBezTo>
                  <a:cubicBezTo>
                    <a:pt x="1410" y="347"/>
                    <a:pt x="1409" y="347"/>
                    <a:pt x="1408" y="347"/>
                  </a:cubicBezTo>
                  <a:cubicBezTo>
                    <a:pt x="1407" y="347"/>
                    <a:pt x="1407" y="346"/>
                    <a:pt x="1406" y="346"/>
                  </a:cubicBezTo>
                  <a:cubicBezTo>
                    <a:pt x="1406" y="346"/>
                    <a:pt x="1406" y="346"/>
                    <a:pt x="1406" y="346"/>
                  </a:cubicBezTo>
                  <a:cubicBezTo>
                    <a:pt x="1405" y="346"/>
                    <a:pt x="1405" y="346"/>
                    <a:pt x="1405" y="346"/>
                  </a:cubicBezTo>
                  <a:cubicBezTo>
                    <a:pt x="1401" y="334"/>
                    <a:pt x="1391" y="339"/>
                    <a:pt x="1382" y="341"/>
                  </a:cubicBezTo>
                  <a:cubicBezTo>
                    <a:pt x="1387" y="355"/>
                    <a:pt x="1395" y="360"/>
                    <a:pt x="1405" y="348"/>
                  </a:cubicBezTo>
                  <a:cubicBezTo>
                    <a:pt x="1405" y="348"/>
                    <a:pt x="1405" y="348"/>
                    <a:pt x="1405" y="348"/>
                  </a:cubicBezTo>
                  <a:cubicBezTo>
                    <a:pt x="1406" y="348"/>
                    <a:pt x="1407" y="349"/>
                    <a:pt x="1407" y="349"/>
                  </a:cubicBezTo>
                  <a:cubicBezTo>
                    <a:pt x="1408" y="349"/>
                    <a:pt x="1409" y="349"/>
                    <a:pt x="1410" y="349"/>
                  </a:cubicBezTo>
                  <a:cubicBezTo>
                    <a:pt x="1411" y="350"/>
                    <a:pt x="1411" y="350"/>
                    <a:pt x="1412" y="350"/>
                  </a:cubicBezTo>
                  <a:cubicBezTo>
                    <a:pt x="1413" y="350"/>
                    <a:pt x="1413" y="351"/>
                    <a:pt x="1414" y="351"/>
                  </a:cubicBezTo>
                  <a:cubicBezTo>
                    <a:pt x="1415" y="351"/>
                    <a:pt x="1415" y="351"/>
                    <a:pt x="1416" y="352"/>
                  </a:cubicBezTo>
                  <a:cubicBezTo>
                    <a:pt x="1416" y="352"/>
                    <a:pt x="1416" y="352"/>
                    <a:pt x="1416" y="352"/>
                  </a:cubicBezTo>
                  <a:cubicBezTo>
                    <a:pt x="1416" y="352"/>
                    <a:pt x="1416" y="352"/>
                    <a:pt x="1416" y="352"/>
                  </a:cubicBezTo>
                  <a:cubicBezTo>
                    <a:pt x="1416" y="352"/>
                    <a:pt x="1417" y="353"/>
                    <a:pt x="1417" y="353"/>
                  </a:cubicBezTo>
                  <a:cubicBezTo>
                    <a:pt x="1418" y="355"/>
                    <a:pt x="1418" y="356"/>
                    <a:pt x="1419" y="357"/>
                  </a:cubicBezTo>
                  <a:cubicBezTo>
                    <a:pt x="1421" y="359"/>
                    <a:pt x="1423" y="361"/>
                    <a:pt x="1425" y="363"/>
                  </a:cubicBezTo>
                  <a:cubicBezTo>
                    <a:pt x="1425" y="363"/>
                    <a:pt x="1426" y="364"/>
                    <a:pt x="1426" y="364"/>
                  </a:cubicBezTo>
                  <a:cubicBezTo>
                    <a:pt x="1427" y="365"/>
                    <a:pt x="1428" y="365"/>
                    <a:pt x="1428" y="366"/>
                  </a:cubicBezTo>
                  <a:cubicBezTo>
                    <a:pt x="1429" y="366"/>
                    <a:pt x="1429" y="367"/>
                    <a:pt x="1430" y="367"/>
                  </a:cubicBezTo>
                  <a:cubicBezTo>
                    <a:pt x="1431" y="368"/>
                    <a:pt x="1431" y="368"/>
                    <a:pt x="1431" y="368"/>
                  </a:cubicBezTo>
                  <a:cubicBezTo>
                    <a:pt x="1431" y="368"/>
                    <a:pt x="1431" y="368"/>
                    <a:pt x="1432" y="368"/>
                  </a:cubicBezTo>
                  <a:cubicBezTo>
                    <a:pt x="1434" y="370"/>
                    <a:pt x="1437" y="371"/>
                    <a:pt x="1439" y="372"/>
                  </a:cubicBezTo>
                  <a:cubicBezTo>
                    <a:pt x="1440" y="373"/>
                    <a:pt x="1441" y="373"/>
                    <a:pt x="1441" y="373"/>
                  </a:cubicBezTo>
                  <a:cubicBezTo>
                    <a:pt x="1442" y="373"/>
                    <a:pt x="1443" y="374"/>
                    <a:pt x="1443" y="374"/>
                  </a:cubicBezTo>
                  <a:cubicBezTo>
                    <a:pt x="1444" y="374"/>
                    <a:pt x="1445" y="374"/>
                    <a:pt x="1445" y="374"/>
                  </a:cubicBezTo>
                  <a:cubicBezTo>
                    <a:pt x="1446" y="375"/>
                    <a:pt x="1446" y="375"/>
                    <a:pt x="1447" y="375"/>
                  </a:cubicBezTo>
                  <a:cubicBezTo>
                    <a:pt x="1448" y="375"/>
                    <a:pt x="1450" y="376"/>
                    <a:pt x="1451" y="376"/>
                  </a:cubicBezTo>
                  <a:cubicBezTo>
                    <a:pt x="1451" y="376"/>
                    <a:pt x="1451" y="376"/>
                    <a:pt x="1451" y="376"/>
                  </a:cubicBezTo>
                  <a:cubicBezTo>
                    <a:pt x="1452" y="377"/>
                    <a:pt x="1452" y="377"/>
                    <a:pt x="1452" y="377"/>
                  </a:cubicBezTo>
                  <a:cubicBezTo>
                    <a:pt x="1452" y="377"/>
                    <a:pt x="1452" y="377"/>
                    <a:pt x="1452" y="377"/>
                  </a:cubicBezTo>
                  <a:cubicBezTo>
                    <a:pt x="1452" y="377"/>
                    <a:pt x="1453" y="377"/>
                    <a:pt x="1453" y="377"/>
                  </a:cubicBezTo>
                  <a:cubicBezTo>
                    <a:pt x="1453" y="377"/>
                    <a:pt x="1453" y="378"/>
                    <a:pt x="1453" y="378"/>
                  </a:cubicBezTo>
                  <a:cubicBezTo>
                    <a:pt x="1455" y="379"/>
                    <a:pt x="1456" y="381"/>
                    <a:pt x="1457" y="383"/>
                  </a:cubicBezTo>
                  <a:cubicBezTo>
                    <a:pt x="1458" y="384"/>
                    <a:pt x="1458" y="385"/>
                    <a:pt x="1458" y="385"/>
                  </a:cubicBezTo>
                  <a:cubicBezTo>
                    <a:pt x="1458" y="386"/>
                    <a:pt x="1458" y="386"/>
                    <a:pt x="1459" y="387"/>
                  </a:cubicBezTo>
                  <a:cubicBezTo>
                    <a:pt x="1459" y="387"/>
                    <a:pt x="1459" y="387"/>
                    <a:pt x="1459" y="388"/>
                  </a:cubicBezTo>
                  <a:cubicBezTo>
                    <a:pt x="1460" y="389"/>
                    <a:pt x="1460" y="391"/>
                    <a:pt x="1460" y="392"/>
                  </a:cubicBezTo>
                  <a:cubicBezTo>
                    <a:pt x="1460" y="393"/>
                    <a:pt x="1461" y="394"/>
                    <a:pt x="1461" y="394"/>
                  </a:cubicBezTo>
                  <a:cubicBezTo>
                    <a:pt x="1460" y="400"/>
                    <a:pt x="1459" y="406"/>
                    <a:pt x="1458" y="412"/>
                  </a:cubicBezTo>
                  <a:cubicBezTo>
                    <a:pt x="1457" y="424"/>
                    <a:pt x="1455" y="435"/>
                    <a:pt x="1454" y="445"/>
                  </a:cubicBezTo>
                  <a:cubicBezTo>
                    <a:pt x="1454" y="446"/>
                    <a:pt x="1454" y="448"/>
                    <a:pt x="1454" y="449"/>
                  </a:cubicBezTo>
                  <a:cubicBezTo>
                    <a:pt x="1453" y="450"/>
                    <a:pt x="1453" y="451"/>
                    <a:pt x="1453" y="452"/>
                  </a:cubicBezTo>
                  <a:cubicBezTo>
                    <a:pt x="1453" y="453"/>
                    <a:pt x="1453" y="455"/>
                    <a:pt x="1453" y="456"/>
                  </a:cubicBezTo>
                  <a:cubicBezTo>
                    <a:pt x="1449" y="461"/>
                    <a:pt x="1445" y="466"/>
                    <a:pt x="1441" y="472"/>
                  </a:cubicBezTo>
                  <a:cubicBezTo>
                    <a:pt x="1412" y="514"/>
                    <a:pt x="1384" y="570"/>
                    <a:pt x="1351" y="614"/>
                  </a:cubicBezTo>
                  <a:cubicBezTo>
                    <a:pt x="1359" y="581"/>
                    <a:pt x="1350" y="542"/>
                    <a:pt x="1354" y="508"/>
                  </a:cubicBezTo>
                  <a:cubicBezTo>
                    <a:pt x="1360" y="511"/>
                    <a:pt x="1366" y="511"/>
                    <a:pt x="1373" y="507"/>
                  </a:cubicBezTo>
                  <a:cubicBezTo>
                    <a:pt x="1368" y="502"/>
                    <a:pt x="1363" y="498"/>
                    <a:pt x="1357" y="495"/>
                  </a:cubicBezTo>
                  <a:cubicBezTo>
                    <a:pt x="1357" y="494"/>
                    <a:pt x="1357" y="494"/>
                    <a:pt x="1357" y="494"/>
                  </a:cubicBezTo>
                  <a:cubicBezTo>
                    <a:pt x="1368" y="458"/>
                    <a:pt x="1391" y="445"/>
                    <a:pt x="1418" y="428"/>
                  </a:cubicBezTo>
                  <a:cubicBezTo>
                    <a:pt x="1397" y="434"/>
                    <a:pt x="1369" y="447"/>
                    <a:pt x="1351" y="476"/>
                  </a:cubicBezTo>
                  <a:cubicBezTo>
                    <a:pt x="1350" y="468"/>
                    <a:pt x="1349" y="460"/>
                    <a:pt x="1347" y="452"/>
                  </a:cubicBezTo>
                  <a:cubicBezTo>
                    <a:pt x="1349" y="444"/>
                    <a:pt x="1346" y="434"/>
                    <a:pt x="1342" y="423"/>
                  </a:cubicBezTo>
                  <a:cubicBezTo>
                    <a:pt x="1341" y="425"/>
                    <a:pt x="1341" y="427"/>
                    <a:pt x="1340" y="428"/>
                  </a:cubicBezTo>
                  <a:cubicBezTo>
                    <a:pt x="1333" y="410"/>
                    <a:pt x="1326" y="391"/>
                    <a:pt x="1323" y="374"/>
                  </a:cubicBezTo>
                  <a:cubicBezTo>
                    <a:pt x="1314" y="319"/>
                    <a:pt x="1330" y="296"/>
                    <a:pt x="1338" y="270"/>
                  </a:cubicBezTo>
                  <a:cubicBezTo>
                    <a:pt x="1338" y="270"/>
                    <a:pt x="1338" y="270"/>
                    <a:pt x="1338" y="270"/>
                  </a:cubicBezTo>
                  <a:cubicBezTo>
                    <a:pt x="1338" y="270"/>
                    <a:pt x="1338" y="270"/>
                    <a:pt x="1338" y="270"/>
                  </a:cubicBezTo>
                  <a:cubicBezTo>
                    <a:pt x="1338" y="269"/>
                    <a:pt x="1339" y="269"/>
                    <a:pt x="1339" y="269"/>
                  </a:cubicBezTo>
                  <a:cubicBezTo>
                    <a:pt x="1340" y="268"/>
                    <a:pt x="1340" y="268"/>
                    <a:pt x="1341" y="268"/>
                  </a:cubicBezTo>
                  <a:cubicBezTo>
                    <a:pt x="1341" y="267"/>
                    <a:pt x="1342" y="267"/>
                    <a:pt x="1342" y="267"/>
                  </a:cubicBezTo>
                  <a:cubicBezTo>
                    <a:pt x="1343" y="266"/>
                    <a:pt x="1344" y="266"/>
                    <a:pt x="1344" y="266"/>
                  </a:cubicBezTo>
                  <a:cubicBezTo>
                    <a:pt x="1345" y="265"/>
                    <a:pt x="1347" y="264"/>
                    <a:pt x="1348" y="264"/>
                  </a:cubicBezTo>
                  <a:cubicBezTo>
                    <a:pt x="1349" y="263"/>
                    <a:pt x="1351" y="263"/>
                    <a:pt x="1352" y="262"/>
                  </a:cubicBezTo>
                  <a:cubicBezTo>
                    <a:pt x="1354" y="262"/>
                    <a:pt x="1355" y="261"/>
                    <a:pt x="1356" y="261"/>
                  </a:cubicBezTo>
                  <a:cubicBezTo>
                    <a:pt x="1358" y="261"/>
                    <a:pt x="1359" y="260"/>
                    <a:pt x="1361" y="260"/>
                  </a:cubicBezTo>
                  <a:cubicBezTo>
                    <a:pt x="1361" y="260"/>
                    <a:pt x="1361" y="260"/>
                    <a:pt x="1361" y="260"/>
                  </a:cubicBezTo>
                  <a:cubicBezTo>
                    <a:pt x="1375" y="276"/>
                    <a:pt x="1386" y="265"/>
                    <a:pt x="1394" y="249"/>
                  </a:cubicBezTo>
                  <a:cubicBezTo>
                    <a:pt x="1379" y="254"/>
                    <a:pt x="1371" y="242"/>
                    <a:pt x="1359" y="258"/>
                  </a:cubicBezTo>
                  <a:cubicBezTo>
                    <a:pt x="1358" y="258"/>
                    <a:pt x="1357" y="258"/>
                    <a:pt x="1356" y="258"/>
                  </a:cubicBezTo>
                  <a:cubicBezTo>
                    <a:pt x="1354" y="259"/>
                    <a:pt x="1353" y="259"/>
                    <a:pt x="1351" y="260"/>
                  </a:cubicBezTo>
                  <a:cubicBezTo>
                    <a:pt x="1350" y="260"/>
                    <a:pt x="1348" y="261"/>
                    <a:pt x="1347" y="261"/>
                  </a:cubicBezTo>
                  <a:cubicBezTo>
                    <a:pt x="1346" y="262"/>
                    <a:pt x="1344" y="263"/>
                    <a:pt x="1343" y="263"/>
                  </a:cubicBezTo>
                  <a:cubicBezTo>
                    <a:pt x="1342" y="264"/>
                    <a:pt x="1342" y="264"/>
                    <a:pt x="1341" y="265"/>
                  </a:cubicBezTo>
                  <a:cubicBezTo>
                    <a:pt x="1341" y="265"/>
                    <a:pt x="1341" y="265"/>
                    <a:pt x="1341" y="265"/>
                  </a:cubicBezTo>
                  <a:cubicBezTo>
                    <a:pt x="1343" y="261"/>
                    <a:pt x="1345" y="258"/>
                    <a:pt x="1347" y="255"/>
                  </a:cubicBezTo>
                  <a:cubicBezTo>
                    <a:pt x="1352" y="247"/>
                    <a:pt x="1358" y="240"/>
                    <a:pt x="1363" y="232"/>
                  </a:cubicBezTo>
                  <a:cubicBezTo>
                    <a:pt x="1368" y="223"/>
                    <a:pt x="1374" y="215"/>
                    <a:pt x="1378" y="206"/>
                  </a:cubicBezTo>
                  <a:cubicBezTo>
                    <a:pt x="1381" y="201"/>
                    <a:pt x="1383" y="196"/>
                    <a:pt x="1385" y="191"/>
                  </a:cubicBezTo>
                  <a:cubicBezTo>
                    <a:pt x="1385" y="190"/>
                    <a:pt x="1385" y="189"/>
                    <a:pt x="1386" y="188"/>
                  </a:cubicBezTo>
                  <a:cubicBezTo>
                    <a:pt x="1386" y="186"/>
                    <a:pt x="1386" y="186"/>
                    <a:pt x="1386" y="186"/>
                  </a:cubicBezTo>
                  <a:cubicBezTo>
                    <a:pt x="1387" y="184"/>
                    <a:pt x="1387" y="184"/>
                    <a:pt x="1387" y="184"/>
                  </a:cubicBezTo>
                  <a:cubicBezTo>
                    <a:pt x="1387" y="183"/>
                    <a:pt x="1387" y="183"/>
                    <a:pt x="1387" y="183"/>
                  </a:cubicBezTo>
                  <a:cubicBezTo>
                    <a:pt x="1387" y="183"/>
                    <a:pt x="1387" y="183"/>
                    <a:pt x="1387" y="183"/>
                  </a:cubicBezTo>
                  <a:cubicBezTo>
                    <a:pt x="1388" y="182"/>
                    <a:pt x="1388" y="182"/>
                    <a:pt x="1388" y="182"/>
                  </a:cubicBezTo>
                  <a:cubicBezTo>
                    <a:pt x="1389" y="182"/>
                    <a:pt x="1389" y="181"/>
                    <a:pt x="1389" y="181"/>
                  </a:cubicBezTo>
                  <a:cubicBezTo>
                    <a:pt x="1390" y="181"/>
                    <a:pt x="1390" y="180"/>
                    <a:pt x="1391" y="180"/>
                  </a:cubicBezTo>
                  <a:cubicBezTo>
                    <a:pt x="1391" y="180"/>
                    <a:pt x="1392" y="179"/>
                    <a:pt x="1392" y="179"/>
                  </a:cubicBezTo>
                  <a:cubicBezTo>
                    <a:pt x="1393" y="179"/>
                    <a:pt x="1394" y="178"/>
                    <a:pt x="1394" y="178"/>
                  </a:cubicBezTo>
                  <a:cubicBezTo>
                    <a:pt x="1395" y="178"/>
                    <a:pt x="1395" y="178"/>
                    <a:pt x="1395" y="178"/>
                  </a:cubicBezTo>
                  <a:cubicBezTo>
                    <a:pt x="1396" y="177"/>
                    <a:pt x="1396" y="177"/>
                    <a:pt x="1397" y="177"/>
                  </a:cubicBezTo>
                  <a:cubicBezTo>
                    <a:pt x="1400" y="175"/>
                    <a:pt x="1403" y="174"/>
                    <a:pt x="1408" y="173"/>
                  </a:cubicBezTo>
                  <a:cubicBezTo>
                    <a:pt x="1410" y="172"/>
                    <a:pt x="1412" y="172"/>
                    <a:pt x="1414" y="171"/>
                  </a:cubicBezTo>
                  <a:cubicBezTo>
                    <a:pt x="1417" y="171"/>
                    <a:pt x="1419" y="170"/>
                    <a:pt x="1421" y="169"/>
                  </a:cubicBezTo>
                  <a:cubicBezTo>
                    <a:pt x="1422" y="169"/>
                    <a:pt x="1422" y="169"/>
                    <a:pt x="1422" y="169"/>
                  </a:cubicBezTo>
                  <a:cubicBezTo>
                    <a:pt x="1422" y="169"/>
                    <a:pt x="1422" y="169"/>
                    <a:pt x="1422" y="169"/>
                  </a:cubicBezTo>
                  <a:cubicBezTo>
                    <a:pt x="1423" y="170"/>
                    <a:pt x="1423" y="170"/>
                    <a:pt x="1424" y="171"/>
                  </a:cubicBezTo>
                  <a:cubicBezTo>
                    <a:pt x="1424" y="171"/>
                    <a:pt x="1424" y="171"/>
                    <a:pt x="1424" y="171"/>
                  </a:cubicBezTo>
                  <a:cubicBezTo>
                    <a:pt x="1424" y="171"/>
                    <a:pt x="1425" y="172"/>
                    <a:pt x="1425" y="172"/>
                  </a:cubicBezTo>
                  <a:cubicBezTo>
                    <a:pt x="1425" y="172"/>
                    <a:pt x="1425" y="172"/>
                    <a:pt x="1425" y="172"/>
                  </a:cubicBezTo>
                  <a:cubicBezTo>
                    <a:pt x="1426" y="172"/>
                    <a:pt x="1427" y="173"/>
                    <a:pt x="1427" y="173"/>
                  </a:cubicBezTo>
                  <a:cubicBezTo>
                    <a:pt x="1428" y="174"/>
                    <a:pt x="1429" y="174"/>
                    <a:pt x="1430" y="175"/>
                  </a:cubicBezTo>
                  <a:cubicBezTo>
                    <a:pt x="1430" y="176"/>
                    <a:pt x="1431" y="176"/>
                    <a:pt x="1432" y="177"/>
                  </a:cubicBezTo>
                  <a:cubicBezTo>
                    <a:pt x="1433" y="178"/>
                    <a:pt x="1433" y="178"/>
                    <a:pt x="1434" y="179"/>
                  </a:cubicBezTo>
                  <a:cubicBezTo>
                    <a:pt x="1435" y="180"/>
                    <a:pt x="1435" y="181"/>
                    <a:pt x="1436" y="182"/>
                  </a:cubicBezTo>
                  <a:cubicBezTo>
                    <a:pt x="1436" y="182"/>
                    <a:pt x="1436" y="182"/>
                    <a:pt x="1437" y="182"/>
                  </a:cubicBezTo>
                  <a:cubicBezTo>
                    <a:pt x="1431" y="201"/>
                    <a:pt x="1441" y="207"/>
                    <a:pt x="1460" y="202"/>
                  </a:cubicBezTo>
                  <a:cubicBezTo>
                    <a:pt x="1456" y="192"/>
                    <a:pt x="1454" y="176"/>
                    <a:pt x="1438" y="180"/>
                  </a:cubicBezTo>
                  <a:cubicBezTo>
                    <a:pt x="1438" y="179"/>
                    <a:pt x="1438" y="179"/>
                    <a:pt x="1438" y="179"/>
                  </a:cubicBezTo>
                  <a:cubicBezTo>
                    <a:pt x="1438" y="179"/>
                    <a:pt x="1438" y="179"/>
                    <a:pt x="1438" y="179"/>
                  </a:cubicBezTo>
                  <a:cubicBezTo>
                    <a:pt x="1437" y="179"/>
                    <a:pt x="1436" y="178"/>
                    <a:pt x="1436" y="177"/>
                  </a:cubicBezTo>
                  <a:cubicBezTo>
                    <a:pt x="1435" y="177"/>
                    <a:pt x="1434" y="176"/>
                    <a:pt x="1434" y="175"/>
                  </a:cubicBezTo>
                  <a:cubicBezTo>
                    <a:pt x="1433" y="174"/>
                    <a:pt x="1432" y="174"/>
                    <a:pt x="1431" y="173"/>
                  </a:cubicBezTo>
                  <a:cubicBezTo>
                    <a:pt x="1430" y="172"/>
                    <a:pt x="1430" y="172"/>
                    <a:pt x="1429" y="171"/>
                  </a:cubicBezTo>
                  <a:cubicBezTo>
                    <a:pt x="1428" y="171"/>
                    <a:pt x="1427" y="170"/>
                    <a:pt x="1427" y="170"/>
                  </a:cubicBezTo>
                  <a:cubicBezTo>
                    <a:pt x="1426" y="170"/>
                    <a:pt x="1426" y="170"/>
                    <a:pt x="1426" y="169"/>
                  </a:cubicBezTo>
                  <a:cubicBezTo>
                    <a:pt x="1426" y="169"/>
                    <a:pt x="1426" y="169"/>
                    <a:pt x="1426" y="169"/>
                  </a:cubicBezTo>
                  <a:cubicBezTo>
                    <a:pt x="1425" y="169"/>
                    <a:pt x="1425" y="169"/>
                    <a:pt x="1425" y="169"/>
                  </a:cubicBezTo>
                  <a:cubicBezTo>
                    <a:pt x="1425" y="169"/>
                    <a:pt x="1424" y="169"/>
                    <a:pt x="1424" y="169"/>
                  </a:cubicBezTo>
                  <a:cubicBezTo>
                    <a:pt x="1433" y="167"/>
                    <a:pt x="1441" y="165"/>
                    <a:pt x="1447" y="163"/>
                  </a:cubicBezTo>
                  <a:cubicBezTo>
                    <a:pt x="1447" y="163"/>
                    <a:pt x="1448" y="163"/>
                    <a:pt x="1448" y="163"/>
                  </a:cubicBezTo>
                  <a:cubicBezTo>
                    <a:pt x="1449" y="163"/>
                    <a:pt x="1449" y="163"/>
                    <a:pt x="1449" y="162"/>
                  </a:cubicBezTo>
                  <a:cubicBezTo>
                    <a:pt x="1450" y="162"/>
                    <a:pt x="1451" y="162"/>
                    <a:pt x="1452" y="162"/>
                  </a:cubicBezTo>
                  <a:cubicBezTo>
                    <a:pt x="1453" y="161"/>
                    <a:pt x="1454" y="160"/>
                    <a:pt x="1455" y="160"/>
                  </a:cubicBezTo>
                  <a:cubicBezTo>
                    <a:pt x="1457" y="159"/>
                    <a:pt x="1458" y="159"/>
                    <a:pt x="1458" y="159"/>
                  </a:cubicBezTo>
                  <a:cubicBezTo>
                    <a:pt x="1458" y="159"/>
                    <a:pt x="1457" y="159"/>
                    <a:pt x="1455" y="159"/>
                  </a:cubicBezTo>
                  <a:cubicBezTo>
                    <a:pt x="1454" y="159"/>
                    <a:pt x="1452" y="159"/>
                    <a:pt x="1451" y="159"/>
                  </a:cubicBezTo>
                  <a:cubicBezTo>
                    <a:pt x="1450" y="159"/>
                    <a:pt x="1450" y="159"/>
                    <a:pt x="1449" y="159"/>
                  </a:cubicBezTo>
                  <a:cubicBezTo>
                    <a:pt x="1448" y="159"/>
                    <a:pt x="1448" y="160"/>
                    <a:pt x="1447" y="160"/>
                  </a:cubicBezTo>
                  <a:cubicBezTo>
                    <a:pt x="1447" y="160"/>
                    <a:pt x="1447" y="160"/>
                    <a:pt x="1446" y="160"/>
                  </a:cubicBezTo>
                  <a:cubicBezTo>
                    <a:pt x="1444" y="161"/>
                    <a:pt x="1442" y="161"/>
                    <a:pt x="1439" y="162"/>
                  </a:cubicBezTo>
                  <a:cubicBezTo>
                    <a:pt x="1439" y="162"/>
                    <a:pt x="1440" y="161"/>
                    <a:pt x="1440" y="161"/>
                  </a:cubicBezTo>
                  <a:cubicBezTo>
                    <a:pt x="1440" y="161"/>
                    <a:pt x="1440" y="161"/>
                    <a:pt x="1441" y="161"/>
                  </a:cubicBezTo>
                  <a:cubicBezTo>
                    <a:pt x="1441" y="160"/>
                    <a:pt x="1441" y="160"/>
                    <a:pt x="1441" y="160"/>
                  </a:cubicBezTo>
                  <a:cubicBezTo>
                    <a:pt x="1442" y="160"/>
                    <a:pt x="1442" y="159"/>
                    <a:pt x="1442" y="159"/>
                  </a:cubicBezTo>
                  <a:cubicBezTo>
                    <a:pt x="1443" y="158"/>
                    <a:pt x="1444" y="158"/>
                    <a:pt x="1445" y="157"/>
                  </a:cubicBezTo>
                  <a:cubicBezTo>
                    <a:pt x="1446" y="157"/>
                    <a:pt x="1447" y="156"/>
                    <a:pt x="1448" y="156"/>
                  </a:cubicBezTo>
                  <a:cubicBezTo>
                    <a:pt x="1449" y="155"/>
                    <a:pt x="1450" y="155"/>
                    <a:pt x="1452" y="154"/>
                  </a:cubicBezTo>
                  <a:cubicBezTo>
                    <a:pt x="1452" y="154"/>
                    <a:pt x="1453" y="154"/>
                    <a:pt x="1454" y="153"/>
                  </a:cubicBezTo>
                  <a:cubicBezTo>
                    <a:pt x="1458" y="157"/>
                    <a:pt x="1463" y="161"/>
                    <a:pt x="1468" y="160"/>
                  </a:cubicBezTo>
                  <a:cubicBezTo>
                    <a:pt x="1475" y="160"/>
                    <a:pt x="1477" y="152"/>
                    <a:pt x="1480" y="147"/>
                  </a:cubicBezTo>
                  <a:cubicBezTo>
                    <a:pt x="1470" y="145"/>
                    <a:pt x="1455" y="135"/>
                    <a:pt x="1453" y="152"/>
                  </a:cubicBezTo>
                  <a:cubicBezTo>
                    <a:pt x="1453" y="152"/>
                    <a:pt x="1453" y="152"/>
                    <a:pt x="1453" y="152"/>
                  </a:cubicBezTo>
                  <a:cubicBezTo>
                    <a:pt x="1452" y="152"/>
                    <a:pt x="1451" y="152"/>
                    <a:pt x="1451" y="152"/>
                  </a:cubicBezTo>
                  <a:cubicBezTo>
                    <a:pt x="1450" y="153"/>
                    <a:pt x="1449" y="153"/>
                    <a:pt x="1447" y="154"/>
                  </a:cubicBezTo>
                  <a:cubicBezTo>
                    <a:pt x="1446" y="154"/>
                    <a:pt x="1445" y="155"/>
                    <a:pt x="1444" y="156"/>
                  </a:cubicBezTo>
                  <a:cubicBezTo>
                    <a:pt x="1443" y="156"/>
                    <a:pt x="1442" y="157"/>
                    <a:pt x="1441" y="157"/>
                  </a:cubicBezTo>
                  <a:cubicBezTo>
                    <a:pt x="1441" y="158"/>
                    <a:pt x="1440" y="158"/>
                    <a:pt x="1440" y="159"/>
                  </a:cubicBezTo>
                  <a:cubicBezTo>
                    <a:pt x="1440" y="159"/>
                    <a:pt x="1440" y="159"/>
                    <a:pt x="1439" y="159"/>
                  </a:cubicBezTo>
                  <a:cubicBezTo>
                    <a:pt x="1439" y="159"/>
                    <a:pt x="1439" y="159"/>
                    <a:pt x="1439" y="160"/>
                  </a:cubicBezTo>
                  <a:cubicBezTo>
                    <a:pt x="1438" y="160"/>
                    <a:pt x="1438" y="160"/>
                    <a:pt x="1438" y="161"/>
                  </a:cubicBezTo>
                  <a:cubicBezTo>
                    <a:pt x="1437" y="161"/>
                    <a:pt x="1437" y="161"/>
                    <a:pt x="1436" y="162"/>
                  </a:cubicBezTo>
                  <a:cubicBezTo>
                    <a:pt x="1436" y="162"/>
                    <a:pt x="1436" y="162"/>
                    <a:pt x="1436" y="162"/>
                  </a:cubicBezTo>
                  <a:cubicBezTo>
                    <a:pt x="1436" y="162"/>
                    <a:pt x="1436" y="162"/>
                    <a:pt x="1436" y="162"/>
                  </a:cubicBezTo>
                  <a:cubicBezTo>
                    <a:pt x="1436" y="163"/>
                    <a:pt x="1435" y="163"/>
                    <a:pt x="1435" y="163"/>
                  </a:cubicBezTo>
                  <a:cubicBezTo>
                    <a:pt x="1431" y="164"/>
                    <a:pt x="1426" y="165"/>
                    <a:pt x="1421" y="166"/>
                  </a:cubicBezTo>
                  <a:cubicBezTo>
                    <a:pt x="1418" y="167"/>
                    <a:pt x="1416" y="168"/>
                    <a:pt x="1414" y="168"/>
                  </a:cubicBezTo>
                  <a:cubicBezTo>
                    <a:pt x="1411" y="169"/>
                    <a:pt x="1409" y="169"/>
                    <a:pt x="1407" y="170"/>
                  </a:cubicBezTo>
                  <a:cubicBezTo>
                    <a:pt x="1403" y="171"/>
                    <a:pt x="1398" y="172"/>
                    <a:pt x="1395" y="174"/>
                  </a:cubicBezTo>
                  <a:cubicBezTo>
                    <a:pt x="1395" y="174"/>
                    <a:pt x="1394" y="175"/>
                    <a:pt x="1394" y="175"/>
                  </a:cubicBezTo>
                  <a:cubicBezTo>
                    <a:pt x="1393" y="175"/>
                    <a:pt x="1393" y="175"/>
                    <a:pt x="1393" y="175"/>
                  </a:cubicBezTo>
                  <a:cubicBezTo>
                    <a:pt x="1392" y="176"/>
                    <a:pt x="1392" y="177"/>
                    <a:pt x="1391" y="177"/>
                  </a:cubicBezTo>
                  <a:cubicBezTo>
                    <a:pt x="1390" y="178"/>
                    <a:pt x="1390" y="178"/>
                    <a:pt x="1389" y="179"/>
                  </a:cubicBezTo>
                  <a:cubicBezTo>
                    <a:pt x="1389" y="179"/>
                    <a:pt x="1389" y="180"/>
                    <a:pt x="1388" y="180"/>
                  </a:cubicBezTo>
                  <a:cubicBezTo>
                    <a:pt x="1388" y="181"/>
                    <a:pt x="1388" y="181"/>
                    <a:pt x="1388" y="181"/>
                  </a:cubicBezTo>
                  <a:cubicBezTo>
                    <a:pt x="1388" y="181"/>
                    <a:pt x="1388" y="181"/>
                    <a:pt x="1388" y="181"/>
                  </a:cubicBezTo>
                  <a:cubicBezTo>
                    <a:pt x="1388" y="181"/>
                    <a:pt x="1388" y="181"/>
                    <a:pt x="1388" y="181"/>
                  </a:cubicBezTo>
                  <a:cubicBezTo>
                    <a:pt x="1388" y="181"/>
                    <a:pt x="1388" y="181"/>
                    <a:pt x="1388" y="181"/>
                  </a:cubicBezTo>
                  <a:cubicBezTo>
                    <a:pt x="1388" y="180"/>
                    <a:pt x="1388" y="180"/>
                    <a:pt x="1388" y="180"/>
                  </a:cubicBezTo>
                  <a:cubicBezTo>
                    <a:pt x="1388" y="179"/>
                    <a:pt x="1389" y="178"/>
                    <a:pt x="1389" y="176"/>
                  </a:cubicBezTo>
                  <a:cubicBezTo>
                    <a:pt x="1391" y="166"/>
                    <a:pt x="1392" y="155"/>
                    <a:pt x="1393" y="145"/>
                  </a:cubicBezTo>
                  <a:cubicBezTo>
                    <a:pt x="1393" y="140"/>
                    <a:pt x="1394" y="136"/>
                    <a:pt x="1394" y="131"/>
                  </a:cubicBezTo>
                  <a:cubicBezTo>
                    <a:pt x="1395" y="129"/>
                    <a:pt x="1395" y="128"/>
                    <a:pt x="1395" y="127"/>
                  </a:cubicBezTo>
                  <a:cubicBezTo>
                    <a:pt x="1395" y="127"/>
                    <a:pt x="1395" y="127"/>
                    <a:pt x="1395" y="127"/>
                  </a:cubicBezTo>
                  <a:cubicBezTo>
                    <a:pt x="1396" y="126"/>
                    <a:pt x="1396" y="126"/>
                    <a:pt x="1396" y="126"/>
                  </a:cubicBezTo>
                  <a:cubicBezTo>
                    <a:pt x="1397" y="125"/>
                    <a:pt x="1397" y="125"/>
                    <a:pt x="1398" y="124"/>
                  </a:cubicBezTo>
                  <a:cubicBezTo>
                    <a:pt x="1399" y="123"/>
                    <a:pt x="1399" y="123"/>
                    <a:pt x="1400" y="123"/>
                  </a:cubicBezTo>
                  <a:cubicBezTo>
                    <a:pt x="1400" y="123"/>
                    <a:pt x="1400" y="122"/>
                    <a:pt x="1401" y="122"/>
                  </a:cubicBezTo>
                  <a:cubicBezTo>
                    <a:pt x="1401" y="122"/>
                    <a:pt x="1401" y="122"/>
                    <a:pt x="1401" y="122"/>
                  </a:cubicBezTo>
                  <a:cubicBezTo>
                    <a:pt x="1404" y="120"/>
                    <a:pt x="1407" y="118"/>
                    <a:pt x="1410" y="117"/>
                  </a:cubicBezTo>
                  <a:cubicBezTo>
                    <a:pt x="1411" y="117"/>
                    <a:pt x="1412" y="117"/>
                    <a:pt x="1412" y="116"/>
                  </a:cubicBezTo>
                  <a:cubicBezTo>
                    <a:pt x="1413" y="116"/>
                    <a:pt x="1414" y="116"/>
                    <a:pt x="1415" y="115"/>
                  </a:cubicBezTo>
                  <a:cubicBezTo>
                    <a:pt x="1417" y="115"/>
                    <a:pt x="1419" y="114"/>
                    <a:pt x="1421" y="114"/>
                  </a:cubicBezTo>
                  <a:cubicBezTo>
                    <a:pt x="1421" y="114"/>
                    <a:pt x="1421" y="113"/>
                    <a:pt x="1422" y="113"/>
                  </a:cubicBezTo>
                  <a:cubicBezTo>
                    <a:pt x="1441" y="127"/>
                    <a:pt x="1450" y="111"/>
                    <a:pt x="1469" y="108"/>
                  </a:cubicBezTo>
                  <a:cubicBezTo>
                    <a:pt x="1451" y="89"/>
                    <a:pt x="1435" y="94"/>
                    <a:pt x="1420" y="112"/>
                  </a:cubicBezTo>
                  <a:cubicBezTo>
                    <a:pt x="1420" y="112"/>
                    <a:pt x="1420" y="112"/>
                    <a:pt x="1420" y="112"/>
                  </a:cubicBezTo>
                  <a:cubicBezTo>
                    <a:pt x="1418" y="112"/>
                    <a:pt x="1416" y="113"/>
                    <a:pt x="1414" y="113"/>
                  </a:cubicBezTo>
                  <a:cubicBezTo>
                    <a:pt x="1414" y="114"/>
                    <a:pt x="1413" y="114"/>
                    <a:pt x="1412" y="114"/>
                  </a:cubicBezTo>
                  <a:cubicBezTo>
                    <a:pt x="1411" y="115"/>
                    <a:pt x="1410" y="115"/>
                    <a:pt x="1409" y="115"/>
                  </a:cubicBezTo>
                  <a:cubicBezTo>
                    <a:pt x="1406" y="117"/>
                    <a:pt x="1403" y="118"/>
                    <a:pt x="1400" y="120"/>
                  </a:cubicBezTo>
                  <a:cubicBezTo>
                    <a:pt x="1400" y="120"/>
                    <a:pt x="1400" y="120"/>
                    <a:pt x="1399" y="121"/>
                  </a:cubicBezTo>
                  <a:cubicBezTo>
                    <a:pt x="1399" y="121"/>
                    <a:pt x="1399" y="121"/>
                    <a:pt x="1398" y="121"/>
                  </a:cubicBezTo>
                  <a:cubicBezTo>
                    <a:pt x="1398" y="122"/>
                    <a:pt x="1398" y="122"/>
                    <a:pt x="1397" y="123"/>
                  </a:cubicBezTo>
                  <a:cubicBezTo>
                    <a:pt x="1397" y="124"/>
                    <a:pt x="1396" y="124"/>
                    <a:pt x="1396" y="125"/>
                  </a:cubicBezTo>
                  <a:cubicBezTo>
                    <a:pt x="1396" y="125"/>
                    <a:pt x="1396" y="124"/>
                    <a:pt x="1396" y="124"/>
                  </a:cubicBezTo>
                  <a:cubicBezTo>
                    <a:pt x="1396" y="123"/>
                    <a:pt x="1397" y="121"/>
                    <a:pt x="1397" y="120"/>
                  </a:cubicBezTo>
                  <a:cubicBezTo>
                    <a:pt x="1397" y="119"/>
                    <a:pt x="1397" y="119"/>
                    <a:pt x="1397" y="119"/>
                  </a:cubicBezTo>
                  <a:cubicBezTo>
                    <a:pt x="1397" y="119"/>
                    <a:pt x="1397" y="119"/>
                    <a:pt x="1397" y="119"/>
                  </a:cubicBezTo>
                  <a:cubicBezTo>
                    <a:pt x="1397" y="119"/>
                    <a:pt x="1397" y="119"/>
                    <a:pt x="1397" y="119"/>
                  </a:cubicBezTo>
                  <a:cubicBezTo>
                    <a:pt x="1397" y="119"/>
                    <a:pt x="1397" y="119"/>
                    <a:pt x="1397" y="119"/>
                  </a:cubicBezTo>
                  <a:cubicBezTo>
                    <a:pt x="1397" y="118"/>
                    <a:pt x="1397" y="118"/>
                    <a:pt x="1397" y="118"/>
                  </a:cubicBezTo>
                  <a:cubicBezTo>
                    <a:pt x="1398" y="117"/>
                    <a:pt x="1398" y="117"/>
                    <a:pt x="1398" y="117"/>
                  </a:cubicBezTo>
                  <a:cubicBezTo>
                    <a:pt x="1401" y="108"/>
                    <a:pt x="1406" y="100"/>
                    <a:pt x="1411" y="93"/>
                  </a:cubicBezTo>
                  <a:cubicBezTo>
                    <a:pt x="1416" y="86"/>
                    <a:pt x="1422" y="80"/>
                    <a:pt x="1427" y="75"/>
                  </a:cubicBezTo>
                  <a:cubicBezTo>
                    <a:pt x="1429" y="74"/>
                    <a:pt x="1430" y="72"/>
                    <a:pt x="1431" y="71"/>
                  </a:cubicBezTo>
                  <a:cubicBezTo>
                    <a:pt x="1433" y="70"/>
                    <a:pt x="1434" y="69"/>
                    <a:pt x="1435" y="68"/>
                  </a:cubicBezTo>
                  <a:cubicBezTo>
                    <a:pt x="1438" y="65"/>
                    <a:pt x="1441" y="63"/>
                    <a:pt x="1443" y="61"/>
                  </a:cubicBezTo>
                  <a:cubicBezTo>
                    <a:pt x="1448" y="57"/>
                    <a:pt x="1452" y="54"/>
                    <a:pt x="1456" y="51"/>
                  </a:cubicBezTo>
                  <a:cubicBezTo>
                    <a:pt x="1463" y="45"/>
                    <a:pt x="1467" y="42"/>
                    <a:pt x="1467" y="42"/>
                  </a:cubicBezTo>
                  <a:cubicBezTo>
                    <a:pt x="1467" y="42"/>
                    <a:pt x="1466" y="43"/>
                    <a:pt x="1463" y="44"/>
                  </a:cubicBezTo>
                  <a:cubicBezTo>
                    <a:pt x="1461" y="45"/>
                    <a:pt x="1458" y="47"/>
                    <a:pt x="1454" y="49"/>
                  </a:cubicBezTo>
                  <a:cubicBezTo>
                    <a:pt x="1451" y="52"/>
                    <a:pt x="1446" y="55"/>
                    <a:pt x="1441" y="58"/>
                  </a:cubicBezTo>
                  <a:cubicBezTo>
                    <a:pt x="1438" y="60"/>
                    <a:pt x="1435" y="62"/>
                    <a:pt x="1432" y="64"/>
                  </a:cubicBezTo>
                  <a:cubicBezTo>
                    <a:pt x="1431" y="65"/>
                    <a:pt x="1430" y="66"/>
                    <a:pt x="1428" y="68"/>
                  </a:cubicBezTo>
                  <a:cubicBezTo>
                    <a:pt x="1428" y="68"/>
                    <a:pt x="1428" y="68"/>
                    <a:pt x="1427" y="68"/>
                  </a:cubicBezTo>
                  <a:cubicBezTo>
                    <a:pt x="1427" y="69"/>
                    <a:pt x="1426" y="69"/>
                    <a:pt x="1426" y="69"/>
                  </a:cubicBezTo>
                  <a:cubicBezTo>
                    <a:pt x="1425" y="70"/>
                    <a:pt x="1425" y="71"/>
                    <a:pt x="1424" y="71"/>
                  </a:cubicBezTo>
                  <a:cubicBezTo>
                    <a:pt x="1418" y="77"/>
                    <a:pt x="1412" y="83"/>
                    <a:pt x="1407" y="90"/>
                  </a:cubicBezTo>
                  <a:cubicBezTo>
                    <a:pt x="1405" y="93"/>
                    <a:pt x="1403" y="96"/>
                    <a:pt x="1401" y="99"/>
                  </a:cubicBezTo>
                  <a:cubicBezTo>
                    <a:pt x="1401" y="98"/>
                    <a:pt x="1401" y="97"/>
                    <a:pt x="1400" y="96"/>
                  </a:cubicBezTo>
                  <a:cubicBezTo>
                    <a:pt x="1400" y="94"/>
                    <a:pt x="1400" y="93"/>
                    <a:pt x="1400" y="92"/>
                  </a:cubicBezTo>
                  <a:cubicBezTo>
                    <a:pt x="1399" y="92"/>
                    <a:pt x="1399" y="91"/>
                    <a:pt x="1399" y="90"/>
                  </a:cubicBezTo>
                  <a:cubicBezTo>
                    <a:pt x="1399" y="90"/>
                    <a:pt x="1398" y="89"/>
                    <a:pt x="1398" y="89"/>
                  </a:cubicBezTo>
                  <a:cubicBezTo>
                    <a:pt x="1396" y="84"/>
                    <a:pt x="1392" y="79"/>
                    <a:pt x="1389" y="74"/>
                  </a:cubicBezTo>
                  <a:cubicBezTo>
                    <a:pt x="1388" y="72"/>
                    <a:pt x="1387" y="71"/>
                    <a:pt x="1386" y="69"/>
                  </a:cubicBezTo>
                  <a:cubicBezTo>
                    <a:pt x="1386" y="68"/>
                    <a:pt x="1385" y="67"/>
                    <a:pt x="1384" y="65"/>
                  </a:cubicBezTo>
                  <a:cubicBezTo>
                    <a:pt x="1384" y="64"/>
                    <a:pt x="1384" y="64"/>
                    <a:pt x="1383" y="63"/>
                  </a:cubicBezTo>
                  <a:cubicBezTo>
                    <a:pt x="1383" y="63"/>
                    <a:pt x="1383" y="62"/>
                    <a:pt x="1383" y="62"/>
                  </a:cubicBezTo>
                  <a:cubicBezTo>
                    <a:pt x="1382" y="61"/>
                    <a:pt x="1382" y="61"/>
                    <a:pt x="1382" y="61"/>
                  </a:cubicBezTo>
                  <a:cubicBezTo>
                    <a:pt x="1381" y="58"/>
                    <a:pt x="1381" y="58"/>
                    <a:pt x="1381" y="58"/>
                  </a:cubicBezTo>
                  <a:cubicBezTo>
                    <a:pt x="1381" y="58"/>
                    <a:pt x="1381" y="57"/>
                    <a:pt x="1381" y="56"/>
                  </a:cubicBezTo>
                  <a:cubicBezTo>
                    <a:pt x="1380" y="54"/>
                    <a:pt x="1380" y="53"/>
                    <a:pt x="1380" y="51"/>
                  </a:cubicBezTo>
                  <a:cubicBezTo>
                    <a:pt x="1379" y="50"/>
                    <a:pt x="1379" y="49"/>
                    <a:pt x="1379" y="49"/>
                  </a:cubicBezTo>
                  <a:cubicBezTo>
                    <a:pt x="1379" y="48"/>
                    <a:pt x="1379" y="47"/>
                    <a:pt x="1379" y="46"/>
                  </a:cubicBezTo>
                  <a:cubicBezTo>
                    <a:pt x="1379" y="46"/>
                    <a:pt x="1379" y="46"/>
                    <a:pt x="1379" y="46"/>
                  </a:cubicBezTo>
                  <a:cubicBezTo>
                    <a:pt x="1379" y="46"/>
                    <a:pt x="1379" y="45"/>
                    <a:pt x="1380" y="45"/>
                  </a:cubicBezTo>
                  <a:cubicBezTo>
                    <a:pt x="1380" y="44"/>
                    <a:pt x="1381" y="44"/>
                    <a:pt x="1381" y="43"/>
                  </a:cubicBezTo>
                  <a:cubicBezTo>
                    <a:pt x="1381" y="43"/>
                    <a:pt x="1382" y="42"/>
                    <a:pt x="1382" y="42"/>
                  </a:cubicBezTo>
                  <a:cubicBezTo>
                    <a:pt x="1382" y="42"/>
                    <a:pt x="1382" y="41"/>
                    <a:pt x="1382" y="41"/>
                  </a:cubicBezTo>
                  <a:cubicBezTo>
                    <a:pt x="1383" y="41"/>
                    <a:pt x="1383" y="41"/>
                    <a:pt x="1383" y="40"/>
                  </a:cubicBezTo>
                  <a:cubicBezTo>
                    <a:pt x="1383" y="40"/>
                    <a:pt x="1383" y="39"/>
                    <a:pt x="1384" y="39"/>
                  </a:cubicBezTo>
                  <a:cubicBezTo>
                    <a:pt x="1384" y="38"/>
                    <a:pt x="1385" y="38"/>
                    <a:pt x="1385" y="37"/>
                  </a:cubicBezTo>
                  <a:cubicBezTo>
                    <a:pt x="1385" y="37"/>
                    <a:pt x="1386" y="36"/>
                    <a:pt x="1386" y="36"/>
                  </a:cubicBezTo>
                  <a:cubicBezTo>
                    <a:pt x="1386" y="35"/>
                    <a:pt x="1387" y="35"/>
                    <a:pt x="1387" y="34"/>
                  </a:cubicBezTo>
                  <a:cubicBezTo>
                    <a:pt x="1388" y="33"/>
                    <a:pt x="1389" y="32"/>
                    <a:pt x="1390" y="31"/>
                  </a:cubicBezTo>
                  <a:cubicBezTo>
                    <a:pt x="1391" y="30"/>
                    <a:pt x="1392" y="29"/>
                    <a:pt x="1393" y="28"/>
                  </a:cubicBezTo>
                  <a:cubicBezTo>
                    <a:pt x="1395" y="27"/>
                    <a:pt x="1396" y="26"/>
                    <a:pt x="1397" y="25"/>
                  </a:cubicBezTo>
                  <a:cubicBezTo>
                    <a:pt x="1398" y="24"/>
                    <a:pt x="1399" y="24"/>
                    <a:pt x="1401" y="23"/>
                  </a:cubicBezTo>
                  <a:cubicBezTo>
                    <a:pt x="1401" y="23"/>
                    <a:pt x="1401" y="23"/>
                    <a:pt x="1401" y="23"/>
                  </a:cubicBezTo>
                  <a:cubicBezTo>
                    <a:pt x="1420" y="33"/>
                    <a:pt x="1426" y="18"/>
                    <a:pt x="1427" y="0"/>
                  </a:cubicBezTo>
                  <a:cubicBezTo>
                    <a:pt x="1416" y="11"/>
                    <a:pt x="1403" y="3"/>
                    <a:pt x="1398" y="21"/>
                  </a:cubicBezTo>
                  <a:cubicBezTo>
                    <a:pt x="1397" y="22"/>
                    <a:pt x="1396" y="23"/>
                    <a:pt x="1395" y="23"/>
                  </a:cubicBezTo>
                  <a:cubicBezTo>
                    <a:pt x="1394" y="24"/>
                    <a:pt x="1393" y="25"/>
                    <a:pt x="1392" y="26"/>
                  </a:cubicBezTo>
                  <a:cubicBezTo>
                    <a:pt x="1391" y="27"/>
                    <a:pt x="1389" y="28"/>
                    <a:pt x="1388" y="29"/>
                  </a:cubicBezTo>
                  <a:cubicBezTo>
                    <a:pt x="1387" y="30"/>
                    <a:pt x="1386" y="32"/>
                    <a:pt x="1385" y="33"/>
                  </a:cubicBezTo>
                  <a:cubicBezTo>
                    <a:pt x="1385" y="33"/>
                    <a:pt x="1385" y="34"/>
                    <a:pt x="1384" y="34"/>
                  </a:cubicBezTo>
                  <a:cubicBezTo>
                    <a:pt x="1384" y="35"/>
                    <a:pt x="1383" y="35"/>
                    <a:pt x="1383" y="36"/>
                  </a:cubicBezTo>
                  <a:cubicBezTo>
                    <a:pt x="1382" y="36"/>
                    <a:pt x="1382" y="37"/>
                    <a:pt x="1382" y="38"/>
                  </a:cubicBezTo>
                  <a:cubicBezTo>
                    <a:pt x="1381" y="38"/>
                    <a:pt x="1381" y="39"/>
                    <a:pt x="1381" y="39"/>
                  </a:cubicBezTo>
                  <a:cubicBezTo>
                    <a:pt x="1381" y="39"/>
                    <a:pt x="1380" y="40"/>
                    <a:pt x="1380" y="40"/>
                  </a:cubicBezTo>
                  <a:cubicBezTo>
                    <a:pt x="1380" y="40"/>
                    <a:pt x="1380" y="40"/>
                    <a:pt x="1380" y="41"/>
                  </a:cubicBezTo>
                  <a:cubicBezTo>
                    <a:pt x="1380" y="41"/>
                    <a:pt x="1380" y="42"/>
                    <a:pt x="1379" y="42"/>
                  </a:cubicBezTo>
                  <a:cubicBezTo>
                    <a:pt x="1379" y="42"/>
                    <a:pt x="1379" y="43"/>
                    <a:pt x="1379" y="43"/>
                  </a:cubicBezTo>
                  <a:cubicBezTo>
                    <a:pt x="1379" y="44"/>
                    <a:pt x="1379" y="44"/>
                    <a:pt x="1379" y="44"/>
                  </a:cubicBezTo>
                  <a:cubicBezTo>
                    <a:pt x="1379" y="44"/>
                    <a:pt x="1379" y="44"/>
                    <a:pt x="1379" y="44"/>
                  </a:cubicBezTo>
                  <a:cubicBezTo>
                    <a:pt x="1379" y="44"/>
                    <a:pt x="1379" y="44"/>
                    <a:pt x="1379" y="44"/>
                  </a:cubicBezTo>
                  <a:cubicBezTo>
                    <a:pt x="1379" y="43"/>
                    <a:pt x="1379" y="43"/>
                    <a:pt x="1379" y="43"/>
                  </a:cubicBezTo>
                  <a:cubicBezTo>
                    <a:pt x="1379" y="41"/>
                    <a:pt x="1379" y="41"/>
                    <a:pt x="1379" y="41"/>
                  </a:cubicBezTo>
                  <a:cubicBezTo>
                    <a:pt x="1379" y="41"/>
                    <a:pt x="1379" y="40"/>
                    <a:pt x="1379" y="39"/>
                  </a:cubicBezTo>
                  <a:cubicBezTo>
                    <a:pt x="1379" y="38"/>
                    <a:pt x="1379" y="37"/>
                    <a:pt x="1379" y="37"/>
                  </a:cubicBezTo>
                  <a:cubicBezTo>
                    <a:pt x="1379" y="36"/>
                    <a:pt x="1379" y="35"/>
                    <a:pt x="1379" y="34"/>
                  </a:cubicBezTo>
                  <a:cubicBezTo>
                    <a:pt x="1379" y="34"/>
                    <a:pt x="1379" y="33"/>
                    <a:pt x="1379" y="32"/>
                  </a:cubicBezTo>
                  <a:cubicBezTo>
                    <a:pt x="1379" y="31"/>
                    <a:pt x="1380" y="29"/>
                    <a:pt x="1380" y="28"/>
                  </a:cubicBezTo>
                  <a:cubicBezTo>
                    <a:pt x="1380" y="27"/>
                    <a:pt x="1380" y="26"/>
                    <a:pt x="1380" y="26"/>
                  </a:cubicBezTo>
                  <a:cubicBezTo>
                    <a:pt x="1381" y="25"/>
                    <a:pt x="1381" y="24"/>
                    <a:pt x="1381" y="24"/>
                  </a:cubicBezTo>
                  <a:cubicBezTo>
                    <a:pt x="1381" y="22"/>
                    <a:pt x="1382" y="21"/>
                    <a:pt x="1382" y="20"/>
                  </a:cubicBezTo>
                  <a:cubicBezTo>
                    <a:pt x="1382" y="19"/>
                    <a:pt x="1383" y="18"/>
                    <a:pt x="1383" y="17"/>
                  </a:cubicBezTo>
                  <a:cubicBezTo>
                    <a:pt x="1384" y="16"/>
                    <a:pt x="1384" y="15"/>
                    <a:pt x="1384" y="14"/>
                  </a:cubicBezTo>
                  <a:cubicBezTo>
                    <a:pt x="1385" y="12"/>
                    <a:pt x="1386" y="10"/>
                    <a:pt x="1387" y="9"/>
                  </a:cubicBezTo>
                  <a:cubicBezTo>
                    <a:pt x="1387" y="7"/>
                    <a:pt x="1388" y="6"/>
                    <a:pt x="1388" y="6"/>
                  </a:cubicBezTo>
                  <a:cubicBezTo>
                    <a:pt x="1388" y="5"/>
                    <a:pt x="1389" y="5"/>
                    <a:pt x="1389" y="5"/>
                  </a:cubicBezTo>
                  <a:cubicBezTo>
                    <a:pt x="1389" y="5"/>
                    <a:pt x="1388" y="5"/>
                    <a:pt x="1388" y="5"/>
                  </a:cubicBezTo>
                  <a:cubicBezTo>
                    <a:pt x="1388" y="6"/>
                    <a:pt x="1387" y="6"/>
                    <a:pt x="1387" y="7"/>
                  </a:cubicBezTo>
                  <a:cubicBezTo>
                    <a:pt x="1386" y="7"/>
                    <a:pt x="1386" y="7"/>
                    <a:pt x="1386" y="8"/>
                  </a:cubicBezTo>
                  <a:cubicBezTo>
                    <a:pt x="1385" y="9"/>
                    <a:pt x="1383" y="11"/>
                    <a:pt x="1382" y="13"/>
                  </a:cubicBezTo>
                  <a:cubicBezTo>
                    <a:pt x="1382" y="13"/>
                    <a:pt x="1381" y="14"/>
                    <a:pt x="1381" y="15"/>
                  </a:cubicBezTo>
                  <a:cubicBezTo>
                    <a:pt x="1380" y="16"/>
                    <a:pt x="1380" y="17"/>
                    <a:pt x="1380" y="17"/>
                  </a:cubicBezTo>
                  <a:cubicBezTo>
                    <a:pt x="1380" y="18"/>
                    <a:pt x="1379" y="18"/>
                    <a:pt x="1379" y="19"/>
                  </a:cubicBezTo>
                  <a:cubicBezTo>
                    <a:pt x="1379" y="20"/>
                    <a:pt x="1378" y="21"/>
                    <a:pt x="1378" y="23"/>
                  </a:cubicBezTo>
                  <a:cubicBezTo>
                    <a:pt x="1378" y="24"/>
                    <a:pt x="1378" y="24"/>
                    <a:pt x="1377" y="25"/>
                  </a:cubicBezTo>
                  <a:cubicBezTo>
                    <a:pt x="1377" y="26"/>
                    <a:pt x="1377" y="26"/>
                    <a:pt x="1377" y="27"/>
                  </a:cubicBezTo>
                  <a:cubicBezTo>
                    <a:pt x="1377" y="29"/>
                    <a:pt x="1376" y="30"/>
                    <a:pt x="1376" y="32"/>
                  </a:cubicBezTo>
                  <a:cubicBezTo>
                    <a:pt x="1376" y="32"/>
                    <a:pt x="1376" y="33"/>
                    <a:pt x="1376" y="34"/>
                  </a:cubicBezTo>
                  <a:cubicBezTo>
                    <a:pt x="1376" y="35"/>
                    <a:pt x="1376" y="36"/>
                    <a:pt x="1376" y="36"/>
                  </a:cubicBezTo>
                  <a:cubicBezTo>
                    <a:pt x="1376" y="37"/>
                    <a:pt x="1375" y="38"/>
                    <a:pt x="1375" y="39"/>
                  </a:cubicBezTo>
                  <a:cubicBezTo>
                    <a:pt x="1375" y="40"/>
                    <a:pt x="1375" y="41"/>
                    <a:pt x="1375" y="41"/>
                  </a:cubicBezTo>
                  <a:cubicBezTo>
                    <a:pt x="1375" y="43"/>
                    <a:pt x="1375" y="43"/>
                    <a:pt x="1375" y="43"/>
                  </a:cubicBezTo>
                  <a:cubicBezTo>
                    <a:pt x="1376" y="44"/>
                    <a:pt x="1376" y="44"/>
                    <a:pt x="1376" y="44"/>
                  </a:cubicBezTo>
                  <a:cubicBezTo>
                    <a:pt x="1376" y="45"/>
                    <a:pt x="1376" y="46"/>
                    <a:pt x="1376" y="47"/>
                  </a:cubicBezTo>
                  <a:cubicBezTo>
                    <a:pt x="1376" y="47"/>
                    <a:pt x="1376" y="48"/>
                    <a:pt x="1376" y="49"/>
                  </a:cubicBezTo>
                  <a:cubicBezTo>
                    <a:pt x="1376" y="50"/>
                    <a:pt x="1376" y="51"/>
                    <a:pt x="1376" y="52"/>
                  </a:cubicBezTo>
                  <a:cubicBezTo>
                    <a:pt x="1377" y="53"/>
                    <a:pt x="1377" y="55"/>
                    <a:pt x="1378" y="57"/>
                  </a:cubicBezTo>
                  <a:cubicBezTo>
                    <a:pt x="1378" y="58"/>
                    <a:pt x="1378" y="58"/>
                    <a:pt x="1378" y="59"/>
                  </a:cubicBezTo>
                  <a:cubicBezTo>
                    <a:pt x="1379" y="62"/>
                    <a:pt x="1379" y="62"/>
                    <a:pt x="1379" y="62"/>
                  </a:cubicBezTo>
                  <a:cubicBezTo>
                    <a:pt x="1380" y="63"/>
                    <a:pt x="1380" y="63"/>
                    <a:pt x="1380" y="63"/>
                  </a:cubicBezTo>
                  <a:cubicBezTo>
                    <a:pt x="1380" y="63"/>
                    <a:pt x="1380" y="64"/>
                    <a:pt x="1380" y="64"/>
                  </a:cubicBezTo>
                  <a:cubicBezTo>
                    <a:pt x="1381" y="65"/>
                    <a:pt x="1381" y="66"/>
                    <a:pt x="1381" y="67"/>
                  </a:cubicBezTo>
                  <a:cubicBezTo>
                    <a:pt x="1383" y="70"/>
                    <a:pt x="1385" y="73"/>
                    <a:pt x="1386" y="75"/>
                  </a:cubicBezTo>
                  <a:cubicBezTo>
                    <a:pt x="1388" y="78"/>
                    <a:pt x="1390" y="81"/>
                    <a:pt x="1391" y="83"/>
                  </a:cubicBezTo>
                  <a:cubicBezTo>
                    <a:pt x="1393" y="86"/>
                    <a:pt x="1394" y="88"/>
                    <a:pt x="1395" y="90"/>
                  </a:cubicBezTo>
                  <a:cubicBezTo>
                    <a:pt x="1396" y="91"/>
                    <a:pt x="1396" y="92"/>
                    <a:pt x="1397" y="93"/>
                  </a:cubicBezTo>
                  <a:cubicBezTo>
                    <a:pt x="1397" y="94"/>
                    <a:pt x="1398" y="95"/>
                    <a:pt x="1398" y="96"/>
                  </a:cubicBezTo>
                  <a:cubicBezTo>
                    <a:pt x="1398" y="97"/>
                    <a:pt x="1399" y="98"/>
                    <a:pt x="1399" y="99"/>
                  </a:cubicBezTo>
                  <a:cubicBezTo>
                    <a:pt x="1399" y="100"/>
                    <a:pt x="1400" y="101"/>
                    <a:pt x="1400" y="101"/>
                  </a:cubicBezTo>
                  <a:cubicBezTo>
                    <a:pt x="1400" y="101"/>
                    <a:pt x="1400" y="101"/>
                    <a:pt x="1400" y="101"/>
                  </a:cubicBezTo>
                  <a:cubicBezTo>
                    <a:pt x="1397" y="106"/>
                    <a:pt x="1395" y="110"/>
                    <a:pt x="1394" y="115"/>
                  </a:cubicBezTo>
                  <a:cubicBezTo>
                    <a:pt x="1393" y="117"/>
                    <a:pt x="1393" y="117"/>
                    <a:pt x="1393" y="117"/>
                  </a:cubicBezTo>
                  <a:cubicBezTo>
                    <a:pt x="1393" y="117"/>
                    <a:pt x="1393" y="117"/>
                    <a:pt x="1393" y="117"/>
                  </a:cubicBezTo>
                  <a:cubicBezTo>
                    <a:pt x="1393" y="117"/>
                    <a:pt x="1393" y="117"/>
                    <a:pt x="1393" y="117"/>
                  </a:cubicBezTo>
                  <a:cubicBezTo>
                    <a:pt x="1393" y="118"/>
                    <a:pt x="1393" y="118"/>
                    <a:pt x="1393" y="118"/>
                  </a:cubicBezTo>
                  <a:cubicBezTo>
                    <a:pt x="1393" y="118"/>
                    <a:pt x="1393" y="118"/>
                    <a:pt x="1393" y="118"/>
                  </a:cubicBezTo>
                  <a:cubicBezTo>
                    <a:pt x="1392" y="119"/>
                    <a:pt x="1392" y="119"/>
                    <a:pt x="1392" y="119"/>
                  </a:cubicBezTo>
                  <a:cubicBezTo>
                    <a:pt x="1392" y="120"/>
                    <a:pt x="1392" y="121"/>
                    <a:pt x="1391" y="122"/>
                  </a:cubicBezTo>
                  <a:cubicBezTo>
                    <a:pt x="1391" y="125"/>
                    <a:pt x="1390" y="127"/>
                    <a:pt x="1390" y="130"/>
                  </a:cubicBezTo>
                  <a:cubicBezTo>
                    <a:pt x="1389" y="135"/>
                    <a:pt x="1388" y="140"/>
                    <a:pt x="1388" y="145"/>
                  </a:cubicBezTo>
                  <a:cubicBezTo>
                    <a:pt x="1388" y="146"/>
                    <a:pt x="1388" y="146"/>
                    <a:pt x="1388" y="147"/>
                  </a:cubicBezTo>
                  <a:cubicBezTo>
                    <a:pt x="1387" y="146"/>
                    <a:pt x="1386" y="144"/>
                    <a:pt x="1386" y="143"/>
                  </a:cubicBezTo>
                  <a:cubicBezTo>
                    <a:pt x="1385" y="142"/>
                    <a:pt x="1385" y="141"/>
                    <a:pt x="1384" y="140"/>
                  </a:cubicBezTo>
                  <a:cubicBezTo>
                    <a:pt x="1384" y="139"/>
                    <a:pt x="1383" y="138"/>
                    <a:pt x="1383" y="137"/>
                  </a:cubicBezTo>
                  <a:cubicBezTo>
                    <a:pt x="1382" y="135"/>
                    <a:pt x="1381" y="133"/>
                    <a:pt x="1379" y="131"/>
                  </a:cubicBezTo>
                  <a:cubicBezTo>
                    <a:pt x="1380" y="131"/>
                    <a:pt x="1380" y="131"/>
                    <a:pt x="1380" y="131"/>
                  </a:cubicBezTo>
                  <a:cubicBezTo>
                    <a:pt x="1382" y="105"/>
                    <a:pt x="1372" y="87"/>
                    <a:pt x="1339" y="90"/>
                  </a:cubicBezTo>
                  <a:cubicBezTo>
                    <a:pt x="1353" y="108"/>
                    <a:pt x="1347" y="129"/>
                    <a:pt x="1376" y="131"/>
                  </a:cubicBezTo>
                  <a:cubicBezTo>
                    <a:pt x="1377" y="132"/>
                    <a:pt x="1377" y="132"/>
                    <a:pt x="1377" y="133"/>
                  </a:cubicBezTo>
                  <a:cubicBezTo>
                    <a:pt x="1378" y="134"/>
                    <a:pt x="1379" y="136"/>
                    <a:pt x="1380" y="138"/>
                  </a:cubicBezTo>
                  <a:cubicBezTo>
                    <a:pt x="1381" y="139"/>
                    <a:pt x="1381" y="140"/>
                    <a:pt x="1382" y="141"/>
                  </a:cubicBezTo>
                  <a:cubicBezTo>
                    <a:pt x="1382" y="142"/>
                    <a:pt x="1383" y="143"/>
                    <a:pt x="1383" y="144"/>
                  </a:cubicBezTo>
                  <a:cubicBezTo>
                    <a:pt x="1385" y="147"/>
                    <a:pt x="1386" y="151"/>
                    <a:pt x="1387" y="154"/>
                  </a:cubicBezTo>
                  <a:cubicBezTo>
                    <a:pt x="1387" y="154"/>
                    <a:pt x="1387" y="155"/>
                    <a:pt x="1387" y="155"/>
                  </a:cubicBezTo>
                  <a:cubicBezTo>
                    <a:pt x="1386" y="162"/>
                    <a:pt x="1386" y="169"/>
                    <a:pt x="1384" y="175"/>
                  </a:cubicBezTo>
                  <a:cubicBezTo>
                    <a:pt x="1384" y="177"/>
                    <a:pt x="1384" y="178"/>
                    <a:pt x="1383" y="179"/>
                  </a:cubicBezTo>
                  <a:cubicBezTo>
                    <a:pt x="1383" y="179"/>
                    <a:pt x="1383" y="179"/>
                    <a:pt x="1383" y="179"/>
                  </a:cubicBezTo>
                  <a:cubicBezTo>
                    <a:pt x="1383" y="180"/>
                    <a:pt x="1383" y="180"/>
                    <a:pt x="1383" y="180"/>
                  </a:cubicBezTo>
                  <a:cubicBezTo>
                    <a:pt x="1383" y="180"/>
                    <a:pt x="1383" y="180"/>
                    <a:pt x="1383" y="180"/>
                  </a:cubicBezTo>
                  <a:cubicBezTo>
                    <a:pt x="1383" y="180"/>
                    <a:pt x="1383" y="180"/>
                    <a:pt x="1383" y="180"/>
                  </a:cubicBezTo>
                  <a:cubicBezTo>
                    <a:pt x="1383" y="180"/>
                    <a:pt x="1383" y="180"/>
                    <a:pt x="1383" y="180"/>
                  </a:cubicBezTo>
                  <a:cubicBezTo>
                    <a:pt x="1383" y="181"/>
                    <a:pt x="1383" y="181"/>
                    <a:pt x="1383" y="181"/>
                  </a:cubicBezTo>
                  <a:cubicBezTo>
                    <a:pt x="1382" y="183"/>
                    <a:pt x="1382" y="183"/>
                    <a:pt x="1382" y="183"/>
                  </a:cubicBezTo>
                  <a:cubicBezTo>
                    <a:pt x="1382" y="184"/>
                    <a:pt x="1382" y="184"/>
                    <a:pt x="1382" y="184"/>
                  </a:cubicBezTo>
                  <a:cubicBezTo>
                    <a:pt x="1381" y="186"/>
                    <a:pt x="1381" y="186"/>
                    <a:pt x="1381" y="186"/>
                  </a:cubicBezTo>
                  <a:cubicBezTo>
                    <a:pt x="1381" y="187"/>
                    <a:pt x="1381" y="189"/>
                    <a:pt x="1380" y="190"/>
                  </a:cubicBezTo>
                  <a:cubicBezTo>
                    <a:pt x="1378" y="195"/>
                    <a:pt x="1376" y="199"/>
                    <a:pt x="1374" y="204"/>
                  </a:cubicBezTo>
                  <a:cubicBezTo>
                    <a:pt x="1370" y="212"/>
                    <a:pt x="1364" y="221"/>
                    <a:pt x="1359" y="229"/>
                  </a:cubicBezTo>
                  <a:cubicBezTo>
                    <a:pt x="1358" y="230"/>
                    <a:pt x="1357" y="231"/>
                    <a:pt x="1357" y="232"/>
                  </a:cubicBezTo>
                  <a:cubicBezTo>
                    <a:pt x="1357" y="232"/>
                    <a:pt x="1357" y="231"/>
                    <a:pt x="1357" y="231"/>
                  </a:cubicBezTo>
                  <a:cubicBezTo>
                    <a:pt x="1357" y="230"/>
                    <a:pt x="1357" y="230"/>
                    <a:pt x="1357" y="229"/>
                  </a:cubicBezTo>
                  <a:cubicBezTo>
                    <a:pt x="1357" y="228"/>
                    <a:pt x="1357" y="228"/>
                    <a:pt x="1357" y="227"/>
                  </a:cubicBezTo>
                  <a:cubicBezTo>
                    <a:pt x="1356" y="227"/>
                    <a:pt x="1356" y="226"/>
                    <a:pt x="1356" y="226"/>
                  </a:cubicBezTo>
                  <a:cubicBezTo>
                    <a:pt x="1356" y="225"/>
                    <a:pt x="1356" y="223"/>
                    <a:pt x="1356" y="222"/>
                  </a:cubicBezTo>
                  <a:cubicBezTo>
                    <a:pt x="1355" y="221"/>
                    <a:pt x="1355" y="219"/>
                    <a:pt x="1354" y="218"/>
                  </a:cubicBezTo>
                  <a:cubicBezTo>
                    <a:pt x="1354" y="217"/>
                    <a:pt x="1354" y="216"/>
                    <a:pt x="1353" y="216"/>
                  </a:cubicBezTo>
                  <a:cubicBezTo>
                    <a:pt x="1353" y="215"/>
                    <a:pt x="1353" y="214"/>
                    <a:pt x="1352" y="213"/>
                  </a:cubicBezTo>
                  <a:cubicBezTo>
                    <a:pt x="1352" y="212"/>
                    <a:pt x="1352" y="212"/>
                    <a:pt x="1351" y="211"/>
                  </a:cubicBezTo>
                  <a:cubicBezTo>
                    <a:pt x="1351" y="210"/>
                    <a:pt x="1350" y="209"/>
                    <a:pt x="1350" y="209"/>
                  </a:cubicBezTo>
                  <a:cubicBezTo>
                    <a:pt x="1348" y="205"/>
                    <a:pt x="1345" y="202"/>
                    <a:pt x="1342" y="199"/>
                  </a:cubicBezTo>
                  <a:cubicBezTo>
                    <a:pt x="1339" y="195"/>
                    <a:pt x="1336" y="192"/>
                    <a:pt x="1333" y="188"/>
                  </a:cubicBezTo>
                  <a:cubicBezTo>
                    <a:pt x="1330" y="185"/>
                    <a:pt x="1326" y="182"/>
                    <a:pt x="1323" y="178"/>
                  </a:cubicBezTo>
                  <a:cubicBezTo>
                    <a:pt x="1320" y="174"/>
                    <a:pt x="1317" y="170"/>
                    <a:pt x="1314" y="166"/>
                  </a:cubicBezTo>
                  <a:cubicBezTo>
                    <a:pt x="1313" y="165"/>
                    <a:pt x="1313" y="165"/>
                    <a:pt x="1313" y="165"/>
                  </a:cubicBezTo>
                  <a:cubicBezTo>
                    <a:pt x="1312" y="163"/>
                    <a:pt x="1312" y="163"/>
                    <a:pt x="1312" y="163"/>
                  </a:cubicBezTo>
                  <a:cubicBezTo>
                    <a:pt x="1312" y="163"/>
                    <a:pt x="1312" y="163"/>
                    <a:pt x="1312" y="163"/>
                  </a:cubicBezTo>
                  <a:cubicBezTo>
                    <a:pt x="1312" y="163"/>
                    <a:pt x="1312" y="163"/>
                    <a:pt x="1312" y="163"/>
                  </a:cubicBezTo>
                  <a:cubicBezTo>
                    <a:pt x="1312" y="163"/>
                    <a:pt x="1312" y="163"/>
                    <a:pt x="1312" y="163"/>
                  </a:cubicBezTo>
                  <a:cubicBezTo>
                    <a:pt x="1312" y="163"/>
                    <a:pt x="1312" y="163"/>
                    <a:pt x="1312" y="163"/>
                  </a:cubicBezTo>
                  <a:cubicBezTo>
                    <a:pt x="1312" y="162"/>
                    <a:pt x="1312" y="162"/>
                    <a:pt x="1312" y="162"/>
                  </a:cubicBezTo>
                  <a:cubicBezTo>
                    <a:pt x="1311" y="162"/>
                    <a:pt x="1311" y="162"/>
                    <a:pt x="1311" y="162"/>
                  </a:cubicBezTo>
                  <a:cubicBezTo>
                    <a:pt x="1310" y="160"/>
                    <a:pt x="1310" y="160"/>
                    <a:pt x="1310" y="160"/>
                  </a:cubicBezTo>
                  <a:cubicBezTo>
                    <a:pt x="1310" y="159"/>
                    <a:pt x="1310" y="159"/>
                    <a:pt x="1309" y="158"/>
                  </a:cubicBezTo>
                  <a:cubicBezTo>
                    <a:pt x="1309" y="157"/>
                    <a:pt x="1309" y="157"/>
                    <a:pt x="1309" y="157"/>
                  </a:cubicBezTo>
                  <a:cubicBezTo>
                    <a:pt x="1308" y="155"/>
                    <a:pt x="1308" y="154"/>
                    <a:pt x="1307" y="153"/>
                  </a:cubicBezTo>
                  <a:cubicBezTo>
                    <a:pt x="1307" y="152"/>
                    <a:pt x="1307" y="151"/>
                    <a:pt x="1306" y="150"/>
                  </a:cubicBezTo>
                  <a:cubicBezTo>
                    <a:pt x="1306" y="149"/>
                    <a:pt x="1306" y="148"/>
                    <a:pt x="1305" y="146"/>
                  </a:cubicBezTo>
                  <a:cubicBezTo>
                    <a:pt x="1305" y="145"/>
                    <a:pt x="1305" y="144"/>
                    <a:pt x="1305" y="143"/>
                  </a:cubicBezTo>
                  <a:cubicBezTo>
                    <a:pt x="1304" y="142"/>
                    <a:pt x="1304" y="141"/>
                    <a:pt x="1304" y="139"/>
                  </a:cubicBezTo>
                  <a:cubicBezTo>
                    <a:pt x="1304" y="138"/>
                    <a:pt x="1304" y="137"/>
                    <a:pt x="1304" y="136"/>
                  </a:cubicBezTo>
                  <a:cubicBezTo>
                    <a:pt x="1304" y="135"/>
                    <a:pt x="1304" y="134"/>
                    <a:pt x="1304" y="133"/>
                  </a:cubicBezTo>
                  <a:cubicBezTo>
                    <a:pt x="1303" y="132"/>
                    <a:pt x="1304" y="131"/>
                    <a:pt x="1304" y="129"/>
                  </a:cubicBezTo>
                  <a:cubicBezTo>
                    <a:pt x="1304" y="128"/>
                    <a:pt x="1304" y="127"/>
                    <a:pt x="1304" y="126"/>
                  </a:cubicBezTo>
                  <a:cubicBezTo>
                    <a:pt x="1304" y="124"/>
                    <a:pt x="1304" y="122"/>
                    <a:pt x="1304" y="120"/>
                  </a:cubicBezTo>
                  <a:cubicBezTo>
                    <a:pt x="1305" y="119"/>
                    <a:pt x="1305" y="118"/>
                    <a:pt x="1305" y="117"/>
                  </a:cubicBezTo>
                  <a:cubicBezTo>
                    <a:pt x="1305" y="116"/>
                    <a:pt x="1305" y="115"/>
                    <a:pt x="1306" y="114"/>
                  </a:cubicBezTo>
                  <a:cubicBezTo>
                    <a:pt x="1306" y="113"/>
                    <a:pt x="1307" y="111"/>
                    <a:pt x="1307" y="109"/>
                  </a:cubicBezTo>
                  <a:cubicBezTo>
                    <a:pt x="1307" y="109"/>
                    <a:pt x="1308" y="108"/>
                    <a:pt x="1308" y="107"/>
                  </a:cubicBezTo>
                  <a:cubicBezTo>
                    <a:pt x="1308" y="106"/>
                    <a:pt x="1308" y="106"/>
                    <a:pt x="1309" y="105"/>
                  </a:cubicBezTo>
                  <a:cubicBezTo>
                    <a:pt x="1310" y="102"/>
                    <a:pt x="1311" y="100"/>
                    <a:pt x="1312" y="98"/>
                  </a:cubicBezTo>
                  <a:cubicBezTo>
                    <a:pt x="1313" y="96"/>
                    <a:pt x="1313" y="94"/>
                    <a:pt x="1314" y="93"/>
                  </a:cubicBezTo>
                  <a:cubicBezTo>
                    <a:pt x="1315" y="92"/>
                    <a:pt x="1315" y="92"/>
                    <a:pt x="1315" y="92"/>
                  </a:cubicBezTo>
                  <a:cubicBezTo>
                    <a:pt x="1315" y="92"/>
                    <a:pt x="1315" y="92"/>
                    <a:pt x="1314" y="93"/>
                  </a:cubicBezTo>
                  <a:cubicBezTo>
                    <a:pt x="1313" y="94"/>
                    <a:pt x="1312" y="95"/>
                    <a:pt x="1311" y="97"/>
                  </a:cubicBezTo>
                  <a:cubicBezTo>
                    <a:pt x="1309" y="99"/>
                    <a:pt x="1308" y="101"/>
                    <a:pt x="1306" y="104"/>
                  </a:cubicBezTo>
                  <a:cubicBezTo>
                    <a:pt x="1306" y="105"/>
                    <a:pt x="1306" y="105"/>
                    <a:pt x="1305" y="106"/>
                  </a:cubicBezTo>
                  <a:cubicBezTo>
                    <a:pt x="1305" y="106"/>
                    <a:pt x="1305" y="107"/>
                    <a:pt x="1305" y="107"/>
                  </a:cubicBezTo>
                  <a:cubicBezTo>
                    <a:pt x="1305" y="106"/>
                    <a:pt x="1305" y="105"/>
                    <a:pt x="1305" y="104"/>
                  </a:cubicBezTo>
                  <a:cubicBezTo>
                    <a:pt x="1305" y="103"/>
                    <a:pt x="1304" y="102"/>
                    <a:pt x="1304" y="101"/>
                  </a:cubicBezTo>
                  <a:cubicBezTo>
                    <a:pt x="1304" y="100"/>
                    <a:pt x="1304" y="99"/>
                    <a:pt x="1304" y="97"/>
                  </a:cubicBezTo>
                  <a:cubicBezTo>
                    <a:pt x="1304" y="97"/>
                    <a:pt x="1303" y="96"/>
                    <a:pt x="1303" y="95"/>
                  </a:cubicBezTo>
                  <a:cubicBezTo>
                    <a:pt x="1316" y="80"/>
                    <a:pt x="1293" y="64"/>
                    <a:pt x="1280" y="61"/>
                  </a:cubicBezTo>
                  <a:cubicBezTo>
                    <a:pt x="1285" y="68"/>
                    <a:pt x="1288" y="70"/>
                    <a:pt x="1289" y="77"/>
                  </a:cubicBezTo>
                  <a:cubicBezTo>
                    <a:pt x="1290" y="83"/>
                    <a:pt x="1290" y="95"/>
                    <a:pt x="1299" y="92"/>
                  </a:cubicBezTo>
                  <a:cubicBezTo>
                    <a:pt x="1299" y="93"/>
                    <a:pt x="1299" y="93"/>
                    <a:pt x="1299" y="93"/>
                  </a:cubicBezTo>
                  <a:cubicBezTo>
                    <a:pt x="1299" y="94"/>
                    <a:pt x="1301" y="95"/>
                    <a:pt x="1302" y="97"/>
                  </a:cubicBezTo>
                  <a:cubicBezTo>
                    <a:pt x="1302" y="97"/>
                    <a:pt x="1302" y="97"/>
                    <a:pt x="1302" y="97"/>
                  </a:cubicBezTo>
                  <a:cubicBezTo>
                    <a:pt x="1302" y="97"/>
                    <a:pt x="1302" y="97"/>
                    <a:pt x="1302" y="98"/>
                  </a:cubicBezTo>
                  <a:cubicBezTo>
                    <a:pt x="1302" y="99"/>
                    <a:pt x="1302" y="100"/>
                    <a:pt x="1302" y="101"/>
                  </a:cubicBezTo>
                  <a:cubicBezTo>
                    <a:pt x="1303" y="102"/>
                    <a:pt x="1303" y="103"/>
                    <a:pt x="1303" y="104"/>
                  </a:cubicBezTo>
                  <a:cubicBezTo>
                    <a:pt x="1303" y="105"/>
                    <a:pt x="1303" y="106"/>
                    <a:pt x="1303" y="107"/>
                  </a:cubicBezTo>
                  <a:cubicBezTo>
                    <a:pt x="1303" y="108"/>
                    <a:pt x="1303" y="109"/>
                    <a:pt x="1303" y="110"/>
                  </a:cubicBezTo>
                  <a:cubicBezTo>
                    <a:pt x="1303" y="110"/>
                    <a:pt x="1303" y="111"/>
                    <a:pt x="1303" y="111"/>
                  </a:cubicBezTo>
                  <a:cubicBezTo>
                    <a:pt x="1303" y="111"/>
                    <a:pt x="1303" y="111"/>
                    <a:pt x="1303" y="111"/>
                  </a:cubicBezTo>
                  <a:cubicBezTo>
                    <a:pt x="1303" y="112"/>
                    <a:pt x="1303" y="112"/>
                    <a:pt x="1303" y="112"/>
                  </a:cubicBezTo>
                  <a:cubicBezTo>
                    <a:pt x="1303" y="112"/>
                    <a:pt x="1303" y="112"/>
                    <a:pt x="1303" y="112"/>
                  </a:cubicBezTo>
                  <a:cubicBezTo>
                    <a:pt x="1303" y="113"/>
                    <a:pt x="1303" y="113"/>
                    <a:pt x="1303" y="114"/>
                  </a:cubicBezTo>
                  <a:cubicBezTo>
                    <a:pt x="1302" y="115"/>
                    <a:pt x="1302" y="116"/>
                    <a:pt x="1302" y="117"/>
                  </a:cubicBezTo>
                  <a:cubicBezTo>
                    <a:pt x="1302" y="118"/>
                    <a:pt x="1302" y="119"/>
                    <a:pt x="1301" y="120"/>
                  </a:cubicBezTo>
                  <a:cubicBezTo>
                    <a:pt x="1301" y="122"/>
                    <a:pt x="1301" y="124"/>
                    <a:pt x="1301" y="126"/>
                  </a:cubicBezTo>
                  <a:cubicBezTo>
                    <a:pt x="1300" y="127"/>
                    <a:pt x="1300" y="128"/>
                    <a:pt x="1300" y="129"/>
                  </a:cubicBezTo>
                  <a:cubicBezTo>
                    <a:pt x="1300" y="130"/>
                    <a:pt x="1300" y="132"/>
                    <a:pt x="1300" y="133"/>
                  </a:cubicBezTo>
                  <a:cubicBezTo>
                    <a:pt x="1300" y="134"/>
                    <a:pt x="1300" y="135"/>
                    <a:pt x="1301" y="136"/>
                  </a:cubicBezTo>
                  <a:cubicBezTo>
                    <a:pt x="1301" y="137"/>
                    <a:pt x="1301" y="139"/>
                    <a:pt x="1301" y="140"/>
                  </a:cubicBezTo>
                  <a:cubicBezTo>
                    <a:pt x="1301" y="141"/>
                    <a:pt x="1301" y="142"/>
                    <a:pt x="1301" y="143"/>
                  </a:cubicBezTo>
                  <a:cubicBezTo>
                    <a:pt x="1302" y="145"/>
                    <a:pt x="1302" y="146"/>
                    <a:pt x="1302" y="147"/>
                  </a:cubicBezTo>
                  <a:cubicBezTo>
                    <a:pt x="1303" y="148"/>
                    <a:pt x="1303" y="150"/>
                    <a:pt x="1303" y="151"/>
                  </a:cubicBezTo>
                  <a:cubicBezTo>
                    <a:pt x="1304" y="152"/>
                    <a:pt x="1304" y="153"/>
                    <a:pt x="1304" y="154"/>
                  </a:cubicBezTo>
                  <a:cubicBezTo>
                    <a:pt x="1305" y="155"/>
                    <a:pt x="1305" y="156"/>
                    <a:pt x="1306" y="158"/>
                  </a:cubicBezTo>
                  <a:cubicBezTo>
                    <a:pt x="1305" y="157"/>
                    <a:pt x="1305" y="157"/>
                    <a:pt x="1305" y="157"/>
                  </a:cubicBezTo>
                  <a:cubicBezTo>
                    <a:pt x="1304" y="157"/>
                    <a:pt x="1304" y="156"/>
                    <a:pt x="1303" y="156"/>
                  </a:cubicBezTo>
                  <a:cubicBezTo>
                    <a:pt x="1302" y="155"/>
                    <a:pt x="1301" y="155"/>
                    <a:pt x="1301" y="154"/>
                  </a:cubicBezTo>
                  <a:cubicBezTo>
                    <a:pt x="1300" y="154"/>
                    <a:pt x="1300" y="154"/>
                    <a:pt x="1300" y="154"/>
                  </a:cubicBezTo>
                  <a:cubicBezTo>
                    <a:pt x="1299" y="154"/>
                    <a:pt x="1299" y="153"/>
                    <a:pt x="1298" y="153"/>
                  </a:cubicBezTo>
                  <a:cubicBezTo>
                    <a:pt x="1298" y="153"/>
                    <a:pt x="1297" y="153"/>
                    <a:pt x="1296" y="152"/>
                  </a:cubicBezTo>
                  <a:cubicBezTo>
                    <a:pt x="1294" y="151"/>
                    <a:pt x="1292" y="151"/>
                    <a:pt x="1291" y="150"/>
                  </a:cubicBezTo>
                  <a:cubicBezTo>
                    <a:pt x="1289" y="150"/>
                    <a:pt x="1287" y="149"/>
                    <a:pt x="1285" y="149"/>
                  </a:cubicBezTo>
                  <a:cubicBezTo>
                    <a:pt x="1284" y="149"/>
                    <a:pt x="1283" y="149"/>
                    <a:pt x="1283" y="148"/>
                  </a:cubicBezTo>
                  <a:cubicBezTo>
                    <a:pt x="1274" y="128"/>
                    <a:pt x="1243" y="146"/>
                    <a:pt x="1231" y="154"/>
                  </a:cubicBezTo>
                  <a:cubicBezTo>
                    <a:pt x="1247" y="156"/>
                    <a:pt x="1271" y="183"/>
                    <a:pt x="1282" y="154"/>
                  </a:cubicBezTo>
                  <a:cubicBezTo>
                    <a:pt x="1280" y="152"/>
                    <a:pt x="1280" y="152"/>
                    <a:pt x="1280" y="152"/>
                  </a:cubicBezTo>
                  <a:cubicBezTo>
                    <a:pt x="1281" y="153"/>
                    <a:pt x="1283" y="153"/>
                    <a:pt x="1284" y="153"/>
                  </a:cubicBezTo>
                  <a:cubicBezTo>
                    <a:pt x="1284" y="152"/>
                    <a:pt x="1284" y="152"/>
                    <a:pt x="1284" y="151"/>
                  </a:cubicBezTo>
                  <a:cubicBezTo>
                    <a:pt x="1284" y="151"/>
                    <a:pt x="1284" y="151"/>
                    <a:pt x="1284" y="151"/>
                  </a:cubicBezTo>
                  <a:cubicBezTo>
                    <a:pt x="1286" y="152"/>
                    <a:pt x="1288" y="152"/>
                    <a:pt x="1290" y="153"/>
                  </a:cubicBezTo>
                  <a:cubicBezTo>
                    <a:pt x="1292" y="153"/>
                    <a:pt x="1293" y="154"/>
                    <a:pt x="1295" y="155"/>
                  </a:cubicBezTo>
                  <a:cubicBezTo>
                    <a:pt x="1296" y="155"/>
                    <a:pt x="1296" y="155"/>
                    <a:pt x="1297" y="156"/>
                  </a:cubicBezTo>
                  <a:cubicBezTo>
                    <a:pt x="1298" y="156"/>
                    <a:pt x="1298" y="156"/>
                    <a:pt x="1298" y="156"/>
                  </a:cubicBezTo>
                  <a:cubicBezTo>
                    <a:pt x="1299" y="156"/>
                    <a:pt x="1299" y="157"/>
                    <a:pt x="1299" y="157"/>
                  </a:cubicBezTo>
                  <a:cubicBezTo>
                    <a:pt x="1300" y="157"/>
                    <a:pt x="1301" y="158"/>
                    <a:pt x="1301" y="158"/>
                  </a:cubicBezTo>
                  <a:cubicBezTo>
                    <a:pt x="1302" y="158"/>
                    <a:pt x="1303" y="159"/>
                    <a:pt x="1303" y="159"/>
                  </a:cubicBezTo>
                  <a:cubicBezTo>
                    <a:pt x="1304" y="159"/>
                    <a:pt x="1304" y="160"/>
                    <a:pt x="1304" y="160"/>
                  </a:cubicBezTo>
                  <a:cubicBezTo>
                    <a:pt x="1304" y="160"/>
                    <a:pt x="1305" y="160"/>
                    <a:pt x="1305" y="160"/>
                  </a:cubicBezTo>
                  <a:cubicBezTo>
                    <a:pt x="1306" y="161"/>
                    <a:pt x="1306" y="161"/>
                    <a:pt x="1307" y="161"/>
                  </a:cubicBezTo>
                  <a:cubicBezTo>
                    <a:pt x="1307" y="161"/>
                    <a:pt x="1307" y="162"/>
                    <a:pt x="1308" y="162"/>
                  </a:cubicBezTo>
                  <a:cubicBezTo>
                    <a:pt x="1308" y="163"/>
                    <a:pt x="1308" y="163"/>
                    <a:pt x="1308" y="163"/>
                  </a:cubicBezTo>
                  <a:cubicBezTo>
                    <a:pt x="1309" y="164"/>
                    <a:pt x="1309" y="164"/>
                    <a:pt x="1309" y="164"/>
                  </a:cubicBezTo>
                  <a:cubicBezTo>
                    <a:pt x="1309" y="164"/>
                    <a:pt x="1309" y="164"/>
                    <a:pt x="1309" y="164"/>
                  </a:cubicBezTo>
                  <a:cubicBezTo>
                    <a:pt x="1309" y="164"/>
                    <a:pt x="1309" y="164"/>
                    <a:pt x="1309" y="164"/>
                  </a:cubicBezTo>
                  <a:cubicBezTo>
                    <a:pt x="1309" y="164"/>
                    <a:pt x="1309" y="164"/>
                    <a:pt x="1309" y="164"/>
                  </a:cubicBezTo>
                  <a:cubicBezTo>
                    <a:pt x="1309" y="165"/>
                    <a:pt x="1309" y="165"/>
                    <a:pt x="1309" y="165"/>
                  </a:cubicBezTo>
                  <a:cubicBezTo>
                    <a:pt x="1310" y="166"/>
                    <a:pt x="1310" y="166"/>
                    <a:pt x="1310" y="166"/>
                  </a:cubicBezTo>
                  <a:cubicBezTo>
                    <a:pt x="1311" y="168"/>
                    <a:pt x="1311" y="168"/>
                    <a:pt x="1311" y="168"/>
                  </a:cubicBezTo>
                  <a:cubicBezTo>
                    <a:pt x="1314" y="172"/>
                    <a:pt x="1317" y="176"/>
                    <a:pt x="1321" y="180"/>
                  </a:cubicBezTo>
                  <a:cubicBezTo>
                    <a:pt x="1324" y="184"/>
                    <a:pt x="1327" y="187"/>
                    <a:pt x="1331" y="191"/>
                  </a:cubicBezTo>
                  <a:cubicBezTo>
                    <a:pt x="1334" y="194"/>
                    <a:pt x="1337" y="197"/>
                    <a:pt x="1340" y="201"/>
                  </a:cubicBezTo>
                  <a:cubicBezTo>
                    <a:pt x="1343" y="204"/>
                    <a:pt x="1345" y="207"/>
                    <a:pt x="1347" y="210"/>
                  </a:cubicBezTo>
                  <a:cubicBezTo>
                    <a:pt x="1348" y="212"/>
                    <a:pt x="1349" y="213"/>
                    <a:pt x="1350" y="215"/>
                  </a:cubicBezTo>
                  <a:cubicBezTo>
                    <a:pt x="1350" y="215"/>
                    <a:pt x="1351" y="216"/>
                    <a:pt x="1351" y="217"/>
                  </a:cubicBezTo>
                  <a:cubicBezTo>
                    <a:pt x="1351" y="218"/>
                    <a:pt x="1352" y="218"/>
                    <a:pt x="1352" y="219"/>
                  </a:cubicBezTo>
                  <a:cubicBezTo>
                    <a:pt x="1353" y="222"/>
                    <a:pt x="1354" y="224"/>
                    <a:pt x="1355" y="226"/>
                  </a:cubicBezTo>
                  <a:cubicBezTo>
                    <a:pt x="1355" y="227"/>
                    <a:pt x="1355" y="227"/>
                    <a:pt x="1356" y="228"/>
                  </a:cubicBezTo>
                  <a:cubicBezTo>
                    <a:pt x="1356" y="228"/>
                    <a:pt x="1356" y="228"/>
                    <a:pt x="1356" y="229"/>
                  </a:cubicBezTo>
                  <a:cubicBezTo>
                    <a:pt x="1356" y="230"/>
                    <a:pt x="1356" y="230"/>
                    <a:pt x="1356" y="231"/>
                  </a:cubicBezTo>
                  <a:cubicBezTo>
                    <a:pt x="1357" y="232"/>
                    <a:pt x="1357" y="232"/>
                    <a:pt x="1357" y="232"/>
                  </a:cubicBezTo>
                  <a:cubicBezTo>
                    <a:pt x="1352" y="239"/>
                    <a:pt x="1348" y="246"/>
                    <a:pt x="1343" y="252"/>
                  </a:cubicBezTo>
                  <a:cubicBezTo>
                    <a:pt x="1342" y="253"/>
                    <a:pt x="1342" y="255"/>
                    <a:pt x="1341" y="256"/>
                  </a:cubicBezTo>
                  <a:cubicBezTo>
                    <a:pt x="1342" y="250"/>
                    <a:pt x="1342" y="245"/>
                    <a:pt x="1342" y="238"/>
                  </a:cubicBezTo>
                  <a:cubicBezTo>
                    <a:pt x="1332" y="278"/>
                    <a:pt x="1314" y="294"/>
                    <a:pt x="1301" y="305"/>
                  </a:cubicBezTo>
                  <a:cubicBezTo>
                    <a:pt x="1284" y="256"/>
                    <a:pt x="1246" y="223"/>
                    <a:pt x="1259" y="169"/>
                  </a:cubicBezTo>
                  <a:cubicBezTo>
                    <a:pt x="1221" y="217"/>
                    <a:pt x="1280" y="279"/>
                    <a:pt x="1279" y="304"/>
                  </a:cubicBezTo>
                  <a:cubicBezTo>
                    <a:pt x="1236" y="294"/>
                    <a:pt x="1231" y="272"/>
                    <a:pt x="1197" y="249"/>
                  </a:cubicBezTo>
                  <a:cubicBezTo>
                    <a:pt x="1230" y="281"/>
                    <a:pt x="1214" y="287"/>
                    <a:pt x="1270" y="320"/>
                  </a:cubicBezTo>
                  <a:cubicBezTo>
                    <a:pt x="1289" y="332"/>
                    <a:pt x="1287" y="344"/>
                    <a:pt x="1295" y="383"/>
                  </a:cubicBezTo>
                  <a:cubicBezTo>
                    <a:pt x="1263" y="371"/>
                    <a:pt x="1233" y="344"/>
                    <a:pt x="1200" y="337"/>
                  </a:cubicBezTo>
                  <a:cubicBezTo>
                    <a:pt x="1220" y="361"/>
                    <a:pt x="1244" y="374"/>
                    <a:pt x="1268" y="391"/>
                  </a:cubicBezTo>
                  <a:cubicBezTo>
                    <a:pt x="1261" y="397"/>
                    <a:pt x="1261" y="405"/>
                    <a:pt x="1272" y="414"/>
                  </a:cubicBezTo>
                  <a:cubicBezTo>
                    <a:pt x="1272" y="414"/>
                    <a:pt x="1272" y="414"/>
                    <a:pt x="1272" y="415"/>
                  </a:cubicBezTo>
                  <a:cubicBezTo>
                    <a:pt x="1272" y="416"/>
                    <a:pt x="1272" y="417"/>
                    <a:pt x="1271" y="418"/>
                  </a:cubicBezTo>
                  <a:cubicBezTo>
                    <a:pt x="1271" y="419"/>
                    <a:pt x="1271" y="420"/>
                    <a:pt x="1271" y="421"/>
                  </a:cubicBezTo>
                  <a:cubicBezTo>
                    <a:pt x="1270" y="422"/>
                    <a:pt x="1270" y="423"/>
                    <a:pt x="1270" y="424"/>
                  </a:cubicBezTo>
                  <a:cubicBezTo>
                    <a:pt x="1269" y="424"/>
                    <a:pt x="1269" y="425"/>
                    <a:pt x="1269" y="426"/>
                  </a:cubicBezTo>
                  <a:cubicBezTo>
                    <a:pt x="1268" y="427"/>
                    <a:pt x="1268" y="428"/>
                    <a:pt x="1268" y="428"/>
                  </a:cubicBezTo>
                  <a:cubicBezTo>
                    <a:pt x="1268" y="429"/>
                    <a:pt x="1268" y="429"/>
                    <a:pt x="1268" y="429"/>
                  </a:cubicBezTo>
                  <a:cubicBezTo>
                    <a:pt x="1267" y="429"/>
                    <a:pt x="1267" y="429"/>
                    <a:pt x="1267" y="429"/>
                  </a:cubicBezTo>
                  <a:cubicBezTo>
                    <a:pt x="1267" y="430"/>
                    <a:pt x="1267" y="430"/>
                    <a:pt x="1267" y="430"/>
                  </a:cubicBezTo>
                  <a:cubicBezTo>
                    <a:pt x="1267" y="431"/>
                    <a:pt x="1266" y="431"/>
                    <a:pt x="1265" y="432"/>
                  </a:cubicBezTo>
                  <a:cubicBezTo>
                    <a:pt x="1265" y="433"/>
                    <a:pt x="1265" y="433"/>
                    <a:pt x="1264" y="434"/>
                  </a:cubicBezTo>
                  <a:cubicBezTo>
                    <a:pt x="1264" y="435"/>
                    <a:pt x="1264" y="435"/>
                    <a:pt x="1263" y="436"/>
                  </a:cubicBezTo>
                  <a:cubicBezTo>
                    <a:pt x="1263" y="437"/>
                    <a:pt x="1263" y="438"/>
                    <a:pt x="1262" y="439"/>
                  </a:cubicBezTo>
                  <a:cubicBezTo>
                    <a:pt x="1262" y="439"/>
                    <a:pt x="1261" y="439"/>
                    <a:pt x="1261" y="439"/>
                  </a:cubicBezTo>
                  <a:cubicBezTo>
                    <a:pt x="1260" y="439"/>
                    <a:pt x="1260" y="439"/>
                    <a:pt x="1259" y="438"/>
                  </a:cubicBezTo>
                  <a:cubicBezTo>
                    <a:pt x="1259" y="438"/>
                    <a:pt x="1258" y="438"/>
                    <a:pt x="1257" y="438"/>
                  </a:cubicBezTo>
                  <a:cubicBezTo>
                    <a:pt x="1257" y="437"/>
                    <a:pt x="1256" y="437"/>
                    <a:pt x="1255" y="437"/>
                  </a:cubicBezTo>
                  <a:cubicBezTo>
                    <a:pt x="1255" y="437"/>
                    <a:pt x="1255" y="437"/>
                    <a:pt x="1254" y="437"/>
                  </a:cubicBezTo>
                  <a:cubicBezTo>
                    <a:pt x="1254" y="436"/>
                    <a:pt x="1253" y="436"/>
                    <a:pt x="1253" y="436"/>
                  </a:cubicBezTo>
                  <a:cubicBezTo>
                    <a:pt x="1252" y="436"/>
                    <a:pt x="1251" y="436"/>
                    <a:pt x="1250" y="435"/>
                  </a:cubicBezTo>
                  <a:cubicBezTo>
                    <a:pt x="1250" y="435"/>
                    <a:pt x="1249" y="435"/>
                    <a:pt x="1248" y="435"/>
                  </a:cubicBezTo>
                  <a:cubicBezTo>
                    <a:pt x="1247" y="434"/>
                    <a:pt x="1247" y="434"/>
                    <a:pt x="1247" y="434"/>
                  </a:cubicBezTo>
                  <a:cubicBezTo>
                    <a:pt x="1246" y="434"/>
                    <a:pt x="1246" y="434"/>
                    <a:pt x="1245" y="433"/>
                  </a:cubicBezTo>
                  <a:cubicBezTo>
                    <a:pt x="1244" y="433"/>
                    <a:pt x="1243" y="432"/>
                    <a:pt x="1242" y="432"/>
                  </a:cubicBezTo>
                  <a:cubicBezTo>
                    <a:pt x="1241" y="431"/>
                    <a:pt x="1239" y="430"/>
                    <a:pt x="1237" y="429"/>
                  </a:cubicBezTo>
                  <a:cubicBezTo>
                    <a:pt x="1238" y="428"/>
                    <a:pt x="1238" y="428"/>
                    <a:pt x="1239" y="427"/>
                  </a:cubicBezTo>
                  <a:cubicBezTo>
                    <a:pt x="1237" y="429"/>
                    <a:pt x="1237" y="429"/>
                    <a:pt x="1237" y="429"/>
                  </a:cubicBezTo>
                  <a:cubicBezTo>
                    <a:pt x="1236" y="428"/>
                    <a:pt x="1236" y="428"/>
                    <a:pt x="1235" y="427"/>
                  </a:cubicBezTo>
                  <a:cubicBezTo>
                    <a:pt x="1234" y="420"/>
                    <a:pt x="1234" y="410"/>
                    <a:pt x="1231" y="403"/>
                  </a:cubicBezTo>
                  <a:cubicBezTo>
                    <a:pt x="1226" y="392"/>
                    <a:pt x="1213" y="387"/>
                    <a:pt x="1209" y="375"/>
                  </a:cubicBezTo>
                  <a:cubicBezTo>
                    <a:pt x="1196" y="392"/>
                    <a:pt x="1204" y="433"/>
                    <a:pt x="1232" y="431"/>
                  </a:cubicBezTo>
                  <a:cubicBezTo>
                    <a:pt x="1234" y="430"/>
                    <a:pt x="1234" y="430"/>
                    <a:pt x="1234" y="430"/>
                  </a:cubicBezTo>
                  <a:cubicBezTo>
                    <a:pt x="1234" y="431"/>
                    <a:pt x="1235" y="431"/>
                    <a:pt x="1235" y="431"/>
                  </a:cubicBezTo>
                  <a:cubicBezTo>
                    <a:pt x="1237" y="433"/>
                    <a:pt x="1239" y="434"/>
                    <a:pt x="1241" y="435"/>
                  </a:cubicBezTo>
                  <a:cubicBezTo>
                    <a:pt x="1242" y="435"/>
                    <a:pt x="1243" y="436"/>
                    <a:pt x="1244" y="436"/>
                  </a:cubicBezTo>
                  <a:cubicBezTo>
                    <a:pt x="1244" y="436"/>
                    <a:pt x="1245" y="437"/>
                    <a:pt x="1245" y="437"/>
                  </a:cubicBezTo>
                  <a:cubicBezTo>
                    <a:pt x="1246" y="437"/>
                    <a:pt x="1246" y="437"/>
                    <a:pt x="1247" y="437"/>
                  </a:cubicBezTo>
                  <a:cubicBezTo>
                    <a:pt x="1248" y="438"/>
                    <a:pt x="1249" y="438"/>
                    <a:pt x="1249" y="438"/>
                  </a:cubicBezTo>
                  <a:cubicBezTo>
                    <a:pt x="1250" y="439"/>
                    <a:pt x="1251" y="439"/>
                    <a:pt x="1252" y="439"/>
                  </a:cubicBezTo>
                  <a:cubicBezTo>
                    <a:pt x="1253" y="439"/>
                    <a:pt x="1253" y="440"/>
                    <a:pt x="1253" y="440"/>
                  </a:cubicBezTo>
                  <a:cubicBezTo>
                    <a:pt x="1254" y="440"/>
                    <a:pt x="1254" y="440"/>
                    <a:pt x="1255" y="440"/>
                  </a:cubicBezTo>
                  <a:cubicBezTo>
                    <a:pt x="1255" y="440"/>
                    <a:pt x="1256" y="440"/>
                    <a:pt x="1257" y="440"/>
                  </a:cubicBezTo>
                  <a:cubicBezTo>
                    <a:pt x="1258" y="440"/>
                    <a:pt x="1258" y="440"/>
                    <a:pt x="1259" y="440"/>
                  </a:cubicBezTo>
                  <a:cubicBezTo>
                    <a:pt x="1259" y="440"/>
                    <a:pt x="1260" y="440"/>
                    <a:pt x="1261" y="440"/>
                  </a:cubicBezTo>
                  <a:cubicBezTo>
                    <a:pt x="1261" y="440"/>
                    <a:pt x="1262" y="440"/>
                    <a:pt x="1262" y="440"/>
                  </a:cubicBezTo>
                  <a:cubicBezTo>
                    <a:pt x="1262" y="440"/>
                    <a:pt x="1262" y="440"/>
                    <a:pt x="1262" y="440"/>
                  </a:cubicBezTo>
                  <a:cubicBezTo>
                    <a:pt x="1262" y="441"/>
                    <a:pt x="1262" y="442"/>
                    <a:pt x="1262" y="442"/>
                  </a:cubicBezTo>
                  <a:cubicBezTo>
                    <a:pt x="1262" y="443"/>
                    <a:pt x="1261" y="443"/>
                    <a:pt x="1261" y="444"/>
                  </a:cubicBezTo>
                  <a:cubicBezTo>
                    <a:pt x="1261" y="444"/>
                    <a:pt x="1261" y="444"/>
                    <a:pt x="1261" y="445"/>
                  </a:cubicBezTo>
                  <a:cubicBezTo>
                    <a:pt x="1261" y="448"/>
                    <a:pt x="1262" y="452"/>
                    <a:pt x="1263" y="455"/>
                  </a:cubicBezTo>
                  <a:cubicBezTo>
                    <a:pt x="1265" y="458"/>
                    <a:pt x="1266" y="461"/>
                    <a:pt x="1267" y="465"/>
                  </a:cubicBezTo>
                  <a:cubicBezTo>
                    <a:pt x="1268" y="468"/>
                    <a:pt x="1270" y="471"/>
                    <a:pt x="1271" y="475"/>
                  </a:cubicBezTo>
                  <a:cubicBezTo>
                    <a:pt x="1273" y="481"/>
                    <a:pt x="1276" y="488"/>
                    <a:pt x="1278" y="494"/>
                  </a:cubicBezTo>
                  <a:cubicBezTo>
                    <a:pt x="1272" y="494"/>
                    <a:pt x="1266" y="497"/>
                    <a:pt x="1261" y="500"/>
                  </a:cubicBezTo>
                  <a:cubicBezTo>
                    <a:pt x="1257" y="492"/>
                    <a:pt x="1250" y="485"/>
                    <a:pt x="1244" y="480"/>
                  </a:cubicBezTo>
                  <a:cubicBezTo>
                    <a:pt x="1244" y="486"/>
                    <a:pt x="1241" y="498"/>
                    <a:pt x="1240" y="509"/>
                  </a:cubicBezTo>
                  <a:cubicBezTo>
                    <a:pt x="1233" y="488"/>
                    <a:pt x="1216" y="472"/>
                    <a:pt x="1209" y="451"/>
                  </a:cubicBezTo>
                  <a:cubicBezTo>
                    <a:pt x="1201" y="427"/>
                    <a:pt x="1205" y="409"/>
                    <a:pt x="1188" y="388"/>
                  </a:cubicBezTo>
                  <a:cubicBezTo>
                    <a:pt x="1186" y="386"/>
                    <a:pt x="1184" y="384"/>
                    <a:pt x="1182" y="382"/>
                  </a:cubicBezTo>
                  <a:cubicBezTo>
                    <a:pt x="1178" y="368"/>
                    <a:pt x="1173" y="351"/>
                    <a:pt x="1168" y="334"/>
                  </a:cubicBezTo>
                  <a:cubicBezTo>
                    <a:pt x="1167" y="331"/>
                    <a:pt x="1166" y="327"/>
                    <a:pt x="1165" y="323"/>
                  </a:cubicBezTo>
                  <a:cubicBezTo>
                    <a:pt x="1165" y="323"/>
                    <a:pt x="1165" y="323"/>
                    <a:pt x="1165" y="323"/>
                  </a:cubicBezTo>
                  <a:cubicBezTo>
                    <a:pt x="1166" y="322"/>
                    <a:pt x="1166" y="321"/>
                    <a:pt x="1166" y="321"/>
                  </a:cubicBezTo>
                  <a:cubicBezTo>
                    <a:pt x="1167" y="320"/>
                    <a:pt x="1167" y="320"/>
                    <a:pt x="1167" y="319"/>
                  </a:cubicBezTo>
                  <a:cubicBezTo>
                    <a:pt x="1167" y="319"/>
                    <a:pt x="1168" y="319"/>
                    <a:pt x="1168" y="319"/>
                  </a:cubicBezTo>
                  <a:cubicBezTo>
                    <a:pt x="1168" y="319"/>
                    <a:pt x="1168" y="318"/>
                    <a:pt x="1168" y="318"/>
                  </a:cubicBezTo>
                  <a:cubicBezTo>
                    <a:pt x="1169" y="317"/>
                    <a:pt x="1169" y="316"/>
                    <a:pt x="1170" y="316"/>
                  </a:cubicBezTo>
                  <a:cubicBezTo>
                    <a:pt x="1171" y="315"/>
                    <a:pt x="1172" y="314"/>
                    <a:pt x="1173" y="313"/>
                  </a:cubicBezTo>
                  <a:cubicBezTo>
                    <a:pt x="1174" y="312"/>
                    <a:pt x="1175" y="311"/>
                    <a:pt x="1176" y="310"/>
                  </a:cubicBezTo>
                  <a:cubicBezTo>
                    <a:pt x="1178" y="309"/>
                    <a:pt x="1179" y="308"/>
                    <a:pt x="1180" y="308"/>
                  </a:cubicBezTo>
                  <a:cubicBezTo>
                    <a:pt x="1181" y="306"/>
                    <a:pt x="1183" y="305"/>
                    <a:pt x="1184" y="304"/>
                  </a:cubicBezTo>
                  <a:cubicBezTo>
                    <a:pt x="1194" y="310"/>
                    <a:pt x="1206" y="299"/>
                    <a:pt x="1209" y="290"/>
                  </a:cubicBezTo>
                  <a:cubicBezTo>
                    <a:pt x="1213" y="278"/>
                    <a:pt x="1208" y="268"/>
                    <a:pt x="1198" y="261"/>
                  </a:cubicBezTo>
                  <a:cubicBezTo>
                    <a:pt x="1206" y="283"/>
                    <a:pt x="1179" y="280"/>
                    <a:pt x="1183" y="302"/>
                  </a:cubicBezTo>
                  <a:cubicBezTo>
                    <a:pt x="1182" y="303"/>
                    <a:pt x="1180" y="304"/>
                    <a:pt x="1179" y="306"/>
                  </a:cubicBezTo>
                  <a:cubicBezTo>
                    <a:pt x="1177" y="307"/>
                    <a:pt x="1176" y="307"/>
                    <a:pt x="1175" y="308"/>
                  </a:cubicBezTo>
                  <a:cubicBezTo>
                    <a:pt x="1174" y="309"/>
                    <a:pt x="1173" y="310"/>
                    <a:pt x="1172" y="311"/>
                  </a:cubicBezTo>
                  <a:cubicBezTo>
                    <a:pt x="1170" y="312"/>
                    <a:pt x="1169" y="313"/>
                    <a:pt x="1168" y="314"/>
                  </a:cubicBezTo>
                  <a:cubicBezTo>
                    <a:pt x="1168" y="315"/>
                    <a:pt x="1167" y="316"/>
                    <a:pt x="1166" y="317"/>
                  </a:cubicBezTo>
                  <a:cubicBezTo>
                    <a:pt x="1166" y="317"/>
                    <a:pt x="1166" y="317"/>
                    <a:pt x="1166" y="318"/>
                  </a:cubicBezTo>
                  <a:cubicBezTo>
                    <a:pt x="1165" y="318"/>
                    <a:pt x="1165" y="318"/>
                    <a:pt x="1165" y="318"/>
                  </a:cubicBezTo>
                  <a:cubicBezTo>
                    <a:pt x="1165" y="319"/>
                    <a:pt x="1165" y="319"/>
                    <a:pt x="1165" y="320"/>
                  </a:cubicBezTo>
                  <a:cubicBezTo>
                    <a:pt x="1165" y="320"/>
                    <a:pt x="1165" y="321"/>
                    <a:pt x="1165" y="321"/>
                  </a:cubicBezTo>
                  <a:cubicBezTo>
                    <a:pt x="1163" y="316"/>
                    <a:pt x="1161" y="311"/>
                    <a:pt x="1160" y="306"/>
                  </a:cubicBezTo>
                  <a:cubicBezTo>
                    <a:pt x="1157" y="296"/>
                    <a:pt x="1154" y="287"/>
                    <a:pt x="1153" y="277"/>
                  </a:cubicBezTo>
                  <a:cubicBezTo>
                    <a:pt x="1153" y="275"/>
                    <a:pt x="1153" y="272"/>
                    <a:pt x="1153" y="270"/>
                  </a:cubicBezTo>
                  <a:cubicBezTo>
                    <a:pt x="1153" y="269"/>
                    <a:pt x="1153" y="268"/>
                    <a:pt x="1153" y="266"/>
                  </a:cubicBezTo>
                  <a:cubicBezTo>
                    <a:pt x="1153" y="265"/>
                    <a:pt x="1153" y="264"/>
                    <a:pt x="1154" y="263"/>
                  </a:cubicBezTo>
                  <a:cubicBezTo>
                    <a:pt x="1154" y="258"/>
                    <a:pt x="1155" y="253"/>
                    <a:pt x="1156" y="248"/>
                  </a:cubicBezTo>
                  <a:cubicBezTo>
                    <a:pt x="1157" y="244"/>
                    <a:pt x="1158" y="241"/>
                    <a:pt x="1158" y="237"/>
                  </a:cubicBezTo>
                  <a:cubicBezTo>
                    <a:pt x="1159" y="237"/>
                    <a:pt x="1159" y="236"/>
                    <a:pt x="1159" y="236"/>
                  </a:cubicBezTo>
                  <a:cubicBezTo>
                    <a:pt x="1160" y="236"/>
                    <a:pt x="1161" y="236"/>
                    <a:pt x="1162" y="236"/>
                  </a:cubicBezTo>
                  <a:cubicBezTo>
                    <a:pt x="1162" y="236"/>
                    <a:pt x="1163" y="235"/>
                    <a:pt x="1164" y="235"/>
                  </a:cubicBezTo>
                  <a:cubicBezTo>
                    <a:pt x="1164" y="235"/>
                    <a:pt x="1165" y="235"/>
                    <a:pt x="1165" y="235"/>
                  </a:cubicBezTo>
                  <a:cubicBezTo>
                    <a:pt x="1165" y="235"/>
                    <a:pt x="1166" y="234"/>
                    <a:pt x="1166" y="234"/>
                  </a:cubicBezTo>
                  <a:cubicBezTo>
                    <a:pt x="1168" y="234"/>
                    <a:pt x="1170" y="233"/>
                    <a:pt x="1172" y="232"/>
                  </a:cubicBezTo>
                  <a:cubicBezTo>
                    <a:pt x="1174" y="232"/>
                    <a:pt x="1176" y="231"/>
                    <a:pt x="1178" y="231"/>
                  </a:cubicBezTo>
                  <a:cubicBezTo>
                    <a:pt x="1183" y="229"/>
                    <a:pt x="1188" y="228"/>
                    <a:pt x="1193" y="227"/>
                  </a:cubicBezTo>
                  <a:cubicBezTo>
                    <a:pt x="1195" y="226"/>
                    <a:pt x="1196" y="225"/>
                    <a:pt x="1198" y="225"/>
                  </a:cubicBezTo>
                  <a:cubicBezTo>
                    <a:pt x="1200" y="225"/>
                    <a:pt x="1201" y="225"/>
                    <a:pt x="1203" y="225"/>
                  </a:cubicBezTo>
                  <a:cubicBezTo>
                    <a:pt x="1204" y="225"/>
                    <a:pt x="1205" y="225"/>
                    <a:pt x="1205" y="225"/>
                  </a:cubicBezTo>
                  <a:cubicBezTo>
                    <a:pt x="1206" y="225"/>
                    <a:pt x="1207" y="225"/>
                    <a:pt x="1208" y="225"/>
                  </a:cubicBezTo>
                  <a:cubicBezTo>
                    <a:pt x="1209" y="226"/>
                    <a:pt x="1211" y="226"/>
                    <a:pt x="1212" y="226"/>
                  </a:cubicBezTo>
                  <a:cubicBezTo>
                    <a:pt x="1213" y="226"/>
                    <a:pt x="1213" y="226"/>
                    <a:pt x="1213" y="226"/>
                  </a:cubicBezTo>
                  <a:cubicBezTo>
                    <a:pt x="1222" y="244"/>
                    <a:pt x="1235" y="236"/>
                    <a:pt x="1250" y="240"/>
                  </a:cubicBezTo>
                  <a:cubicBezTo>
                    <a:pt x="1244" y="220"/>
                    <a:pt x="1230" y="217"/>
                    <a:pt x="1212" y="224"/>
                  </a:cubicBezTo>
                  <a:cubicBezTo>
                    <a:pt x="1212" y="224"/>
                    <a:pt x="1213" y="225"/>
                    <a:pt x="1213" y="225"/>
                  </a:cubicBezTo>
                  <a:cubicBezTo>
                    <a:pt x="1211" y="224"/>
                    <a:pt x="1210" y="224"/>
                    <a:pt x="1208" y="224"/>
                  </a:cubicBezTo>
                  <a:cubicBezTo>
                    <a:pt x="1207" y="224"/>
                    <a:pt x="1206" y="224"/>
                    <a:pt x="1206" y="223"/>
                  </a:cubicBezTo>
                  <a:cubicBezTo>
                    <a:pt x="1205" y="223"/>
                    <a:pt x="1204" y="223"/>
                    <a:pt x="1203" y="223"/>
                  </a:cubicBezTo>
                  <a:cubicBezTo>
                    <a:pt x="1203" y="223"/>
                    <a:pt x="1202" y="223"/>
                    <a:pt x="1202" y="223"/>
                  </a:cubicBezTo>
                  <a:cubicBezTo>
                    <a:pt x="1204" y="222"/>
                    <a:pt x="1205" y="221"/>
                    <a:pt x="1207" y="221"/>
                  </a:cubicBezTo>
                  <a:cubicBezTo>
                    <a:pt x="1211" y="218"/>
                    <a:pt x="1215" y="216"/>
                    <a:pt x="1218" y="214"/>
                  </a:cubicBezTo>
                  <a:cubicBezTo>
                    <a:pt x="1218" y="213"/>
                    <a:pt x="1219" y="213"/>
                    <a:pt x="1219" y="213"/>
                  </a:cubicBezTo>
                  <a:cubicBezTo>
                    <a:pt x="1219" y="212"/>
                    <a:pt x="1220" y="212"/>
                    <a:pt x="1220" y="212"/>
                  </a:cubicBezTo>
                  <a:cubicBezTo>
                    <a:pt x="1221" y="211"/>
                    <a:pt x="1221" y="210"/>
                    <a:pt x="1222" y="210"/>
                  </a:cubicBezTo>
                  <a:cubicBezTo>
                    <a:pt x="1223" y="209"/>
                    <a:pt x="1223" y="208"/>
                    <a:pt x="1224" y="207"/>
                  </a:cubicBezTo>
                  <a:cubicBezTo>
                    <a:pt x="1225" y="206"/>
                    <a:pt x="1225" y="205"/>
                    <a:pt x="1226" y="204"/>
                  </a:cubicBezTo>
                  <a:cubicBezTo>
                    <a:pt x="1226" y="204"/>
                    <a:pt x="1226" y="204"/>
                    <a:pt x="1226" y="204"/>
                  </a:cubicBezTo>
                  <a:cubicBezTo>
                    <a:pt x="1226" y="204"/>
                    <a:pt x="1225" y="204"/>
                    <a:pt x="1223" y="206"/>
                  </a:cubicBezTo>
                  <a:cubicBezTo>
                    <a:pt x="1222" y="206"/>
                    <a:pt x="1221" y="207"/>
                    <a:pt x="1220" y="208"/>
                  </a:cubicBezTo>
                  <a:cubicBezTo>
                    <a:pt x="1219" y="208"/>
                    <a:pt x="1218" y="208"/>
                    <a:pt x="1217" y="209"/>
                  </a:cubicBezTo>
                  <a:cubicBezTo>
                    <a:pt x="1217" y="209"/>
                    <a:pt x="1217" y="209"/>
                    <a:pt x="1216" y="210"/>
                  </a:cubicBezTo>
                  <a:cubicBezTo>
                    <a:pt x="1216" y="210"/>
                    <a:pt x="1216" y="210"/>
                    <a:pt x="1215" y="210"/>
                  </a:cubicBezTo>
                  <a:cubicBezTo>
                    <a:pt x="1215" y="211"/>
                    <a:pt x="1214" y="211"/>
                    <a:pt x="1213" y="212"/>
                  </a:cubicBezTo>
                  <a:cubicBezTo>
                    <a:pt x="1213" y="212"/>
                    <a:pt x="1214" y="212"/>
                    <a:pt x="1214" y="212"/>
                  </a:cubicBezTo>
                  <a:cubicBezTo>
                    <a:pt x="1214" y="211"/>
                    <a:pt x="1214" y="211"/>
                    <a:pt x="1214" y="211"/>
                  </a:cubicBezTo>
                  <a:cubicBezTo>
                    <a:pt x="1214" y="211"/>
                    <a:pt x="1214" y="211"/>
                    <a:pt x="1214" y="210"/>
                  </a:cubicBezTo>
                  <a:cubicBezTo>
                    <a:pt x="1215" y="209"/>
                    <a:pt x="1215" y="208"/>
                    <a:pt x="1216" y="207"/>
                  </a:cubicBezTo>
                  <a:cubicBezTo>
                    <a:pt x="1216" y="206"/>
                    <a:pt x="1217" y="205"/>
                    <a:pt x="1217" y="204"/>
                  </a:cubicBezTo>
                  <a:cubicBezTo>
                    <a:pt x="1218" y="203"/>
                    <a:pt x="1219" y="201"/>
                    <a:pt x="1219" y="200"/>
                  </a:cubicBezTo>
                  <a:cubicBezTo>
                    <a:pt x="1219" y="199"/>
                    <a:pt x="1220" y="198"/>
                    <a:pt x="1220" y="198"/>
                  </a:cubicBezTo>
                  <a:cubicBezTo>
                    <a:pt x="1220" y="198"/>
                    <a:pt x="1220" y="198"/>
                    <a:pt x="1220" y="198"/>
                  </a:cubicBezTo>
                  <a:cubicBezTo>
                    <a:pt x="1220" y="198"/>
                    <a:pt x="1220" y="198"/>
                    <a:pt x="1220" y="198"/>
                  </a:cubicBezTo>
                  <a:cubicBezTo>
                    <a:pt x="1220" y="197"/>
                    <a:pt x="1220" y="197"/>
                    <a:pt x="1220" y="197"/>
                  </a:cubicBezTo>
                  <a:cubicBezTo>
                    <a:pt x="1225" y="197"/>
                    <a:pt x="1233" y="188"/>
                    <a:pt x="1234" y="181"/>
                  </a:cubicBezTo>
                  <a:cubicBezTo>
                    <a:pt x="1235" y="173"/>
                    <a:pt x="1229" y="164"/>
                    <a:pt x="1225" y="156"/>
                  </a:cubicBezTo>
                  <a:cubicBezTo>
                    <a:pt x="1223" y="172"/>
                    <a:pt x="1207" y="180"/>
                    <a:pt x="1218" y="195"/>
                  </a:cubicBezTo>
                  <a:cubicBezTo>
                    <a:pt x="1218" y="197"/>
                    <a:pt x="1217" y="198"/>
                    <a:pt x="1217" y="199"/>
                  </a:cubicBezTo>
                  <a:cubicBezTo>
                    <a:pt x="1216" y="200"/>
                    <a:pt x="1216" y="202"/>
                    <a:pt x="1215" y="203"/>
                  </a:cubicBezTo>
                  <a:cubicBezTo>
                    <a:pt x="1215" y="204"/>
                    <a:pt x="1214" y="205"/>
                    <a:pt x="1214" y="206"/>
                  </a:cubicBezTo>
                  <a:cubicBezTo>
                    <a:pt x="1213" y="207"/>
                    <a:pt x="1213" y="208"/>
                    <a:pt x="1212" y="209"/>
                  </a:cubicBezTo>
                  <a:cubicBezTo>
                    <a:pt x="1212" y="209"/>
                    <a:pt x="1212" y="210"/>
                    <a:pt x="1212" y="210"/>
                  </a:cubicBezTo>
                  <a:cubicBezTo>
                    <a:pt x="1212" y="210"/>
                    <a:pt x="1211" y="210"/>
                    <a:pt x="1211" y="210"/>
                  </a:cubicBezTo>
                  <a:cubicBezTo>
                    <a:pt x="1211" y="211"/>
                    <a:pt x="1211" y="211"/>
                    <a:pt x="1211" y="212"/>
                  </a:cubicBezTo>
                  <a:cubicBezTo>
                    <a:pt x="1211" y="213"/>
                    <a:pt x="1210" y="213"/>
                    <a:pt x="1210" y="214"/>
                  </a:cubicBezTo>
                  <a:cubicBezTo>
                    <a:pt x="1210" y="214"/>
                    <a:pt x="1210" y="214"/>
                    <a:pt x="1210" y="214"/>
                  </a:cubicBezTo>
                  <a:cubicBezTo>
                    <a:pt x="1209" y="215"/>
                    <a:pt x="1207" y="216"/>
                    <a:pt x="1205" y="217"/>
                  </a:cubicBezTo>
                  <a:cubicBezTo>
                    <a:pt x="1203" y="218"/>
                    <a:pt x="1201" y="219"/>
                    <a:pt x="1198" y="220"/>
                  </a:cubicBezTo>
                  <a:cubicBezTo>
                    <a:pt x="1196" y="221"/>
                    <a:pt x="1194" y="222"/>
                    <a:pt x="1192" y="223"/>
                  </a:cubicBezTo>
                  <a:cubicBezTo>
                    <a:pt x="1187" y="224"/>
                    <a:pt x="1182" y="226"/>
                    <a:pt x="1177" y="227"/>
                  </a:cubicBezTo>
                  <a:cubicBezTo>
                    <a:pt x="1175" y="227"/>
                    <a:pt x="1173" y="228"/>
                    <a:pt x="1171" y="229"/>
                  </a:cubicBezTo>
                  <a:cubicBezTo>
                    <a:pt x="1169" y="229"/>
                    <a:pt x="1167" y="230"/>
                    <a:pt x="1165" y="231"/>
                  </a:cubicBezTo>
                  <a:cubicBezTo>
                    <a:pt x="1164" y="231"/>
                    <a:pt x="1164" y="231"/>
                    <a:pt x="1164" y="231"/>
                  </a:cubicBezTo>
                  <a:cubicBezTo>
                    <a:pt x="1163" y="231"/>
                    <a:pt x="1163" y="231"/>
                    <a:pt x="1162" y="232"/>
                  </a:cubicBezTo>
                  <a:cubicBezTo>
                    <a:pt x="1162" y="232"/>
                    <a:pt x="1161" y="233"/>
                    <a:pt x="1160" y="233"/>
                  </a:cubicBezTo>
                  <a:cubicBezTo>
                    <a:pt x="1160" y="233"/>
                    <a:pt x="1159" y="234"/>
                    <a:pt x="1158" y="234"/>
                  </a:cubicBezTo>
                  <a:cubicBezTo>
                    <a:pt x="1158" y="234"/>
                    <a:pt x="1158" y="234"/>
                    <a:pt x="1158" y="234"/>
                  </a:cubicBezTo>
                  <a:cubicBezTo>
                    <a:pt x="1159" y="229"/>
                    <a:pt x="1159" y="224"/>
                    <a:pt x="1159" y="218"/>
                  </a:cubicBezTo>
                  <a:cubicBezTo>
                    <a:pt x="1159" y="214"/>
                    <a:pt x="1159" y="209"/>
                    <a:pt x="1159" y="204"/>
                  </a:cubicBezTo>
                  <a:cubicBezTo>
                    <a:pt x="1159" y="200"/>
                    <a:pt x="1158" y="195"/>
                    <a:pt x="1158" y="191"/>
                  </a:cubicBezTo>
                  <a:cubicBezTo>
                    <a:pt x="1158" y="187"/>
                    <a:pt x="1158" y="183"/>
                    <a:pt x="1158" y="179"/>
                  </a:cubicBezTo>
                  <a:cubicBezTo>
                    <a:pt x="1158" y="178"/>
                    <a:pt x="1159" y="177"/>
                    <a:pt x="1159" y="176"/>
                  </a:cubicBezTo>
                  <a:cubicBezTo>
                    <a:pt x="1159" y="175"/>
                    <a:pt x="1159" y="175"/>
                    <a:pt x="1159" y="175"/>
                  </a:cubicBezTo>
                  <a:cubicBezTo>
                    <a:pt x="1159" y="175"/>
                    <a:pt x="1159" y="175"/>
                    <a:pt x="1159" y="175"/>
                  </a:cubicBezTo>
                  <a:cubicBezTo>
                    <a:pt x="1159" y="175"/>
                    <a:pt x="1159" y="175"/>
                    <a:pt x="1159" y="175"/>
                  </a:cubicBezTo>
                  <a:cubicBezTo>
                    <a:pt x="1159" y="175"/>
                    <a:pt x="1159" y="175"/>
                    <a:pt x="1159" y="175"/>
                  </a:cubicBezTo>
                  <a:cubicBezTo>
                    <a:pt x="1159" y="175"/>
                    <a:pt x="1159" y="175"/>
                    <a:pt x="1159" y="175"/>
                  </a:cubicBezTo>
                  <a:cubicBezTo>
                    <a:pt x="1159" y="174"/>
                    <a:pt x="1159" y="174"/>
                    <a:pt x="1159" y="173"/>
                  </a:cubicBezTo>
                  <a:cubicBezTo>
                    <a:pt x="1159" y="173"/>
                    <a:pt x="1160" y="172"/>
                    <a:pt x="1160" y="172"/>
                  </a:cubicBezTo>
                  <a:cubicBezTo>
                    <a:pt x="1160" y="171"/>
                    <a:pt x="1160" y="171"/>
                    <a:pt x="1160" y="171"/>
                  </a:cubicBezTo>
                  <a:cubicBezTo>
                    <a:pt x="1160" y="170"/>
                    <a:pt x="1161" y="169"/>
                    <a:pt x="1161" y="168"/>
                  </a:cubicBezTo>
                  <a:cubicBezTo>
                    <a:pt x="1162" y="167"/>
                    <a:pt x="1163" y="165"/>
                    <a:pt x="1164" y="163"/>
                  </a:cubicBezTo>
                  <a:cubicBezTo>
                    <a:pt x="1164" y="162"/>
                    <a:pt x="1165" y="160"/>
                    <a:pt x="1166" y="159"/>
                  </a:cubicBezTo>
                  <a:cubicBezTo>
                    <a:pt x="1167" y="155"/>
                    <a:pt x="1169" y="152"/>
                    <a:pt x="1170" y="150"/>
                  </a:cubicBezTo>
                  <a:cubicBezTo>
                    <a:pt x="1170" y="149"/>
                    <a:pt x="1170" y="149"/>
                    <a:pt x="1170" y="149"/>
                  </a:cubicBezTo>
                  <a:cubicBezTo>
                    <a:pt x="1171" y="148"/>
                    <a:pt x="1171" y="148"/>
                    <a:pt x="1171" y="148"/>
                  </a:cubicBezTo>
                  <a:cubicBezTo>
                    <a:pt x="1172" y="147"/>
                    <a:pt x="1172" y="146"/>
                    <a:pt x="1173" y="146"/>
                  </a:cubicBezTo>
                  <a:cubicBezTo>
                    <a:pt x="1173" y="145"/>
                    <a:pt x="1174" y="144"/>
                    <a:pt x="1174" y="144"/>
                  </a:cubicBezTo>
                  <a:cubicBezTo>
                    <a:pt x="1176" y="143"/>
                    <a:pt x="1177" y="141"/>
                    <a:pt x="1178" y="140"/>
                  </a:cubicBezTo>
                  <a:cubicBezTo>
                    <a:pt x="1180" y="139"/>
                    <a:pt x="1181" y="138"/>
                    <a:pt x="1182" y="136"/>
                  </a:cubicBezTo>
                  <a:cubicBezTo>
                    <a:pt x="1184" y="135"/>
                    <a:pt x="1185" y="134"/>
                    <a:pt x="1187" y="133"/>
                  </a:cubicBezTo>
                  <a:cubicBezTo>
                    <a:pt x="1188" y="132"/>
                    <a:pt x="1190" y="131"/>
                    <a:pt x="1192" y="130"/>
                  </a:cubicBezTo>
                  <a:cubicBezTo>
                    <a:pt x="1192" y="130"/>
                    <a:pt x="1192" y="130"/>
                    <a:pt x="1192" y="130"/>
                  </a:cubicBezTo>
                  <a:cubicBezTo>
                    <a:pt x="1215" y="144"/>
                    <a:pt x="1223" y="126"/>
                    <a:pt x="1226" y="103"/>
                  </a:cubicBezTo>
                  <a:cubicBezTo>
                    <a:pt x="1211" y="116"/>
                    <a:pt x="1196" y="105"/>
                    <a:pt x="1189" y="128"/>
                  </a:cubicBezTo>
                  <a:cubicBezTo>
                    <a:pt x="1188" y="129"/>
                    <a:pt x="1186" y="130"/>
                    <a:pt x="1185" y="131"/>
                  </a:cubicBezTo>
                  <a:cubicBezTo>
                    <a:pt x="1184" y="132"/>
                    <a:pt x="1182" y="133"/>
                    <a:pt x="1181" y="134"/>
                  </a:cubicBezTo>
                  <a:cubicBezTo>
                    <a:pt x="1179" y="135"/>
                    <a:pt x="1177" y="136"/>
                    <a:pt x="1176" y="138"/>
                  </a:cubicBezTo>
                  <a:cubicBezTo>
                    <a:pt x="1175" y="138"/>
                    <a:pt x="1175" y="139"/>
                    <a:pt x="1174" y="140"/>
                  </a:cubicBezTo>
                  <a:cubicBezTo>
                    <a:pt x="1175" y="138"/>
                    <a:pt x="1175" y="136"/>
                    <a:pt x="1176" y="134"/>
                  </a:cubicBezTo>
                  <a:cubicBezTo>
                    <a:pt x="1176" y="132"/>
                    <a:pt x="1177" y="130"/>
                    <a:pt x="1177" y="129"/>
                  </a:cubicBezTo>
                  <a:cubicBezTo>
                    <a:pt x="1177" y="127"/>
                    <a:pt x="1178" y="125"/>
                    <a:pt x="1178" y="124"/>
                  </a:cubicBezTo>
                  <a:cubicBezTo>
                    <a:pt x="1178" y="122"/>
                    <a:pt x="1178" y="120"/>
                    <a:pt x="1178" y="120"/>
                  </a:cubicBezTo>
                  <a:cubicBezTo>
                    <a:pt x="1178" y="120"/>
                    <a:pt x="1178" y="122"/>
                    <a:pt x="1177" y="124"/>
                  </a:cubicBezTo>
                  <a:cubicBezTo>
                    <a:pt x="1177" y="125"/>
                    <a:pt x="1176" y="127"/>
                    <a:pt x="1176" y="128"/>
                  </a:cubicBezTo>
                  <a:cubicBezTo>
                    <a:pt x="1175" y="130"/>
                    <a:pt x="1175" y="132"/>
                    <a:pt x="1174" y="134"/>
                  </a:cubicBezTo>
                  <a:cubicBezTo>
                    <a:pt x="1172" y="138"/>
                    <a:pt x="1169" y="142"/>
                    <a:pt x="1166" y="148"/>
                  </a:cubicBezTo>
                  <a:cubicBezTo>
                    <a:pt x="1165" y="150"/>
                    <a:pt x="1163" y="153"/>
                    <a:pt x="1161" y="156"/>
                  </a:cubicBezTo>
                  <a:cubicBezTo>
                    <a:pt x="1160" y="158"/>
                    <a:pt x="1159" y="159"/>
                    <a:pt x="1159" y="161"/>
                  </a:cubicBezTo>
                  <a:cubicBezTo>
                    <a:pt x="1158" y="162"/>
                    <a:pt x="1157" y="164"/>
                    <a:pt x="1156" y="166"/>
                  </a:cubicBezTo>
                  <a:cubicBezTo>
                    <a:pt x="1156" y="167"/>
                    <a:pt x="1155" y="168"/>
                    <a:pt x="1155" y="169"/>
                  </a:cubicBezTo>
                  <a:cubicBezTo>
                    <a:pt x="1155" y="169"/>
                    <a:pt x="1155" y="170"/>
                    <a:pt x="1154" y="170"/>
                  </a:cubicBezTo>
                  <a:cubicBezTo>
                    <a:pt x="1154" y="171"/>
                    <a:pt x="1154" y="171"/>
                    <a:pt x="1154" y="172"/>
                  </a:cubicBezTo>
                  <a:cubicBezTo>
                    <a:pt x="1154" y="172"/>
                    <a:pt x="1154" y="173"/>
                    <a:pt x="1154" y="173"/>
                  </a:cubicBezTo>
                  <a:cubicBezTo>
                    <a:pt x="1154" y="174"/>
                    <a:pt x="1154" y="174"/>
                    <a:pt x="1154" y="174"/>
                  </a:cubicBezTo>
                  <a:cubicBezTo>
                    <a:pt x="1153" y="174"/>
                    <a:pt x="1153" y="174"/>
                    <a:pt x="1153" y="174"/>
                  </a:cubicBezTo>
                  <a:cubicBezTo>
                    <a:pt x="1153" y="174"/>
                    <a:pt x="1153" y="174"/>
                    <a:pt x="1153" y="174"/>
                  </a:cubicBezTo>
                  <a:cubicBezTo>
                    <a:pt x="1153" y="174"/>
                    <a:pt x="1153" y="174"/>
                    <a:pt x="1153" y="174"/>
                  </a:cubicBezTo>
                  <a:cubicBezTo>
                    <a:pt x="1153" y="175"/>
                    <a:pt x="1153" y="175"/>
                    <a:pt x="1153" y="175"/>
                  </a:cubicBezTo>
                  <a:cubicBezTo>
                    <a:pt x="1153" y="176"/>
                    <a:pt x="1153" y="177"/>
                    <a:pt x="1153" y="178"/>
                  </a:cubicBezTo>
                  <a:cubicBezTo>
                    <a:pt x="1153" y="179"/>
                    <a:pt x="1153" y="181"/>
                    <a:pt x="1153" y="182"/>
                  </a:cubicBezTo>
                  <a:cubicBezTo>
                    <a:pt x="1152" y="182"/>
                    <a:pt x="1152" y="181"/>
                    <a:pt x="1152" y="181"/>
                  </a:cubicBezTo>
                  <a:cubicBezTo>
                    <a:pt x="1151" y="180"/>
                    <a:pt x="1150" y="178"/>
                    <a:pt x="1149" y="176"/>
                  </a:cubicBezTo>
                  <a:cubicBezTo>
                    <a:pt x="1148" y="176"/>
                    <a:pt x="1148" y="175"/>
                    <a:pt x="1147" y="175"/>
                  </a:cubicBezTo>
                  <a:cubicBezTo>
                    <a:pt x="1147" y="174"/>
                    <a:pt x="1146" y="174"/>
                    <a:pt x="1146" y="173"/>
                  </a:cubicBezTo>
                  <a:cubicBezTo>
                    <a:pt x="1145" y="173"/>
                    <a:pt x="1145" y="172"/>
                    <a:pt x="1144" y="172"/>
                  </a:cubicBezTo>
                  <a:cubicBezTo>
                    <a:pt x="1144" y="172"/>
                    <a:pt x="1143" y="171"/>
                    <a:pt x="1142" y="171"/>
                  </a:cubicBezTo>
                  <a:cubicBezTo>
                    <a:pt x="1141" y="170"/>
                    <a:pt x="1139" y="169"/>
                    <a:pt x="1138" y="169"/>
                  </a:cubicBezTo>
                  <a:cubicBezTo>
                    <a:pt x="1137" y="169"/>
                    <a:pt x="1137" y="168"/>
                    <a:pt x="1136" y="168"/>
                  </a:cubicBezTo>
                  <a:cubicBezTo>
                    <a:pt x="1136" y="168"/>
                    <a:pt x="1136" y="168"/>
                    <a:pt x="1135" y="168"/>
                  </a:cubicBezTo>
                  <a:cubicBezTo>
                    <a:pt x="1135" y="168"/>
                    <a:pt x="1134" y="168"/>
                    <a:pt x="1134" y="168"/>
                  </a:cubicBezTo>
                  <a:cubicBezTo>
                    <a:pt x="1133" y="168"/>
                    <a:pt x="1133" y="168"/>
                    <a:pt x="1133" y="168"/>
                  </a:cubicBezTo>
                  <a:cubicBezTo>
                    <a:pt x="1129" y="167"/>
                    <a:pt x="1125" y="168"/>
                    <a:pt x="1122" y="168"/>
                  </a:cubicBezTo>
                  <a:cubicBezTo>
                    <a:pt x="1120" y="168"/>
                    <a:pt x="1118" y="168"/>
                    <a:pt x="1117" y="168"/>
                  </a:cubicBezTo>
                  <a:cubicBezTo>
                    <a:pt x="1116" y="167"/>
                    <a:pt x="1115" y="167"/>
                    <a:pt x="1114" y="167"/>
                  </a:cubicBezTo>
                  <a:cubicBezTo>
                    <a:pt x="1114" y="167"/>
                    <a:pt x="1114" y="167"/>
                    <a:pt x="1114" y="167"/>
                  </a:cubicBezTo>
                  <a:cubicBezTo>
                    <a:pt x="1114" y="167"/>
                    <a:pt x="1113" y="167"/>
                    <a:pt x="1113" y="167"/>
                  </a:cubicBezTo>
                  <a:cubicBezTo>
                    <a:pt x="1113" y="166"/>
                    <a:pt x="1113" y="166"/>
                    <a:pt x="1113" y="166"/>
                  </a:cubicBezTo>
                  <a:cubicBezTo>
                    <a:pt x="1112" y="166"/>
                    <a:pt x="1112" y="166"/>
                    <a:pt x="1112" y="166"/>
                  </a:cubicBezTo>
                  <a:cubicBezTo>
                    <a:pt x="1109" y="164"/>
                    <a:pt x="1107" y="162"/>
                    <a:pt x="1104" y="159"/>
                  </a:cubicBezTo>
                  <a:cubicBezTo>
                    <a:pt x="1102" y="156"/>
                    <a:pt x="1100" y="152"/>
                    <a:pt x="1097" y="149"/>
                  </a:cubicBezTo>
                  <a:cubicBezTo>
                    <a:pt x="1095" y="146"/>
                    <a:pt x="1092" y="144"/>
                    <a:pt x="1090" y="141"/>
                  </a:cubicBezTo>
                  <a:cubicBezTo>
                    <a:pt x="1088" y="139"/>
                    <a:pt x="1086" y="137"/>
                    <a:pt x="1085" y="136"/>
                  </a:cubicBezTo>
                  <a:cubicBezTo>
                    <a:pt x="1084" y="135"/>
                    <a:pt x="1084" y="135"/>
                    <a:pt x="1084" y="134"/>
                  </a:cubicBezTo>
                  <a:cubicBezTo>
                    <a:pt x="1084" y="134"/>
                    <a:pt x="1084" y="134"/>
                    <a:pt x="1084" y="133"/>
                  </a:cubicBezTo>
                  <a:cubicBezTo>
                    <a:pt x="1084" y="133"/>
                    <a:pt x="1084" y="133"/>
                    <a:pt x="1084" y="132"/>
                  </a:cubicBezTo>
                  <a:cubicBezTo>
                    <a:pt x="1083" y="132"/>
                    <a:pt x="1083" y="132"/>
                    <a:pt x="1083" y="132"/>
                  </a:cubicBezTo>
                  <a:cubicBezTo>
                    <a:pt x="1083" y="131"/>
                    <a:pt x="1083" y="130"/>
                    <a:pt x="1083" y="130"/>
                  </a:cubicBezTo>
                  <a:cubicBezTo>
                    <a:pt x="1082" y="129"/>
                    <a:pt x="1082" y="129"/>
                    <a:pt x="1082" y="128"/>
                  </a:cubicBezTo>
                  <a:cubicBezTo>
                    <a:pt x="1082" y="127"/>
                    <a:pt x="1081" y="127"/>
                    <a:pt x="1081" y="126"/>
                  </a:cubicBezTo>
                  <a:cubicBezTo>
                    <a:pt x="1081" y="126"/>
                    <a:pt x="1081" y="125"/>
                    <a:pt x="1081" y="124"/>
                  </a:cubicBezTo>
                  <a:cubicBezTo>
                    <a:pt x="1080" y="123"/>
                    <a:pt x="1080" y="121"/>
                    <a:pt x="1080" y="120"/>
                  </a:cubicBezTo>
                  <a:cubicBezTo>
                    <a:pt x="1079" y="118"/>
                    <a:pt x="1079" y="117"/>
                    <a:pt x="1079" y="115"/>
                  </a:cubicBezTo>
                  <a:cubicBezTo>
                    <a:pt x="1079" y="114"/>
                    <a:pt x="1079" y="113"/>
                    <a:pt x="1078" y="111"/>
                  </a:cubicBezTo>
                  <a:cubicBezTo>
                    <a:pt x="1079" y="111"/>
                    <a:pt x="1079" y="111"/>
                    <a:pt x="1079" y="111"/>
                  </a:cubicBezTo>
                  <a:cubicBezTo>
                    <a:pt x="1079" y="112"/>
                    <a:pt x="1079" y="113"/>
                    <a:pt x="1079" y="114"/>
                  </a:cubicBezTo>
                  <a:cubicBezTo>
                    <a:pt x="1103" y="108"/>
                    <a:pt x="1089" y="79"/>
                    <a:pt x="1078" y="66"/>
                  </a:cubicBezTo>
                  <a:cubicBezTo>
                    <a:pt x="1077" y="76"/>
                    <a:pt x="1055" y="111"/>
                    <a:pt x="1076" y="114"/>
                  </a:cubicBezTo>
                  <a:cubicBezTo>
                    <a:pt x="1076" y="115"/>
                    <a:pt x="1076" y="115"/>
                    <a:pt x="1076" y="116"/>
                  </a:cubicBezTo>
                  <a:cubicBezTo>
                    <a:pt x="1076" y="117"/>
                    <a:pt x="1077" y="119"/>
                    <a:pt x="1077" y="120"/>
                  </a:cubicBezTo>
                  <a:cubicBezTo>
                    <a:pt x="1077" y="122"/>
                    <a:pt x="1078" y="123"/>
                    <a:pt x="1078" y="125"/>
                  </a:cubicBezTo>
                  <a:cubicBezTo>
                    <a:pt x="1078" y="126"/>
                    <a:pt x="1079" y="126"/>
                    <a:pt x="1079" y="127"/>
                  </a:cubicBezTo>
                  <a:cubicBezTo>
                    <a:pt x="1079" y="128"/>
                    <a:pt x="1079" y="128"/>
                    <a:pt x="1079" y="129"/>
                  </a:cubicBezTo>
                  <a:cubicBezTo>
                    <a:pt x="1080" y="130"/>
                    <a:pt x="1080" y="130"/>
                    <a:pt x="1080" y="131"/>
                  </a:cubicBezTo>
                  <a:cubicBezTo>
                    <a:pt x="1080" y="131"/>
                    <a:pt x="1080" y="131"/>
                    <a:pt x="1080" y="131"/>
                  </a:cubicBezTo>
                  <a:cubicBezTo>
                    <a:pt x="1079" y="130"/>
                    <a:pt x="1077" y="128"/>
                    <a:pt x="1076" y="127"/>
                  </a:cubicBezTo>
                  <a:cubicBezTo>
                    <a:pt x="1075" y="127"/>
                    <a:pt x="1075" y="126"/>
                    <a:pt x="1074" y="126"/>
                  </a:cubicBezTo>
                  <a:cubicBezTo>
                    <a:pt x="1074" y="125"/>
                    <a:pt x="1073" y="125"/>
                    <a:pt x="1073" y="124"/>
                  </a:cubicBezTo>
                  <a:cubicBezTo>
                    <a:pt x="1072" y="123"/>
                    <a:pt x="1071" y="123"/>
                    <a:pt x="1070" y="122"/>
                  </a:cubicBezTo>
                  <a:cubicBezTo>
                    <a:pt x="1068" y="121"/>
                    <a:pt x="1066" y="119"/>
                    <a:pt x="1065" y="118"/>
                  </a:cubicBezTo>
                  <a:cubicBezTo>
                    <a:pt x="1064" y="118"/>
                    <a:pt x="1063" y="117"/>
                    <a:pt x="1063" y="117"/>
                  </a:cubicBezTo>
                  <a:cubicBezTo>
                    <a:pt x="1062" y="117"/>
                    <a:pt x="1062" y="117"/>
                    <a:pt x="1061" y="117"/>
                  </a:cubicBezTo>
                  <a:cubicBezTo>
                    <a:pt x="1061" y="117"/>
                    <a:pt x="1061" y="117"/>
                    <a:pt x="1061" y="117"/>
                  </a:cubicBezTo>
                  <a:cubicBezTo>
                    <a:pt x="1061" y="117"/>
                    <a:pt x="1061" y="117"/>
                    <a:pt x="1061" y="117"/>
                  </a:cubicBezTo>
                  <a:cubicBezTo>
                    <a:pt x="1061" y="117"/>
                    <a:pt x="1061" y="117"/>
                    <a:pt x="1061" y="117"/>
                  </a:cubicBezTo>
                  <a:cubicBezTo>
                    <a:pt x="1061" y="117"/>
                    <a:pt x="1061" y="118"/>
                    <a:pt x="1061" y="118"/>
                  </a:cubicBezTo>
                  <a:cubicBezTo>
                    <a:pt x="1061" y="118"/>
                    <a:pt x="1061" y="118"/>
                    <a:pt x="1061" y="118"/>
                  </a:cubicBezTo>
                  <a:cubicBezTo>
                    <a:pt x="1061" y="119"/>
                    <a:pt x="1061" y="119"/>
                    <a:pt x="1062" y="119"/>
                  </a:cubicBezTo>
                  <a:cubicBezTo>
                    <a:pt x="1062" y="119"/>
                    <a:pt x="1062" y="119"/>
                    <a:pt x="1062" y="119"/>
                  </a:cubicBezTo>
                  <a:cubicBezTo>
                    <a:pt x="1062" y="119"/>
                    <a:pt x="1062" y="119"/>
                    <a:pt x="1062" y="119"/>
                  </a:cubicBezTo>
                  <a:cubicBezTo>
                    <a:pt x="1062" y="119"/>
                    <a:pt x="1061" y="118"/>
                    <a:pt x="1061" y="118"/>
                  </a:cubicBezTo>
                  <a:cubicBezTo>
                    <a:pt x="1061" y="118"/>
                    <a:pt x="1061" y="118"/>
                    <a:pt x="1061" y="118"/>
                  </a:cubicBezTo>
                  <a:cubicBezTo>
                    <a:pt x="1061" y="118"/>
                    <a:pt x="1062" y="118"/>
                    <a:pt x="1062" y="118"/>
                  </a:cubicBezTo>
                  <a:cubicBezTo>
                    <a:pt x="1062" y="118"/>
                    <a:pt x="1062" y="118"/>
                    <a:pt x="1062" y="118"/>
                  </a:cubicBezTo>
                  <a:cubicBezTo>
                    <a:pt x="1062" y="118"/>
                    <a:pt x="1062" y="118"/>
                    <a:pt x="1062" y="118"/>
                  </a:cubicBezTo>
                  <a:cubicBezTo>
                    <a:pt x="1062" y="118"/>
                    <a:pt x="1062" y="118"/>
                    <a:pt x="1062" y="118"/>
                  </a:cubicBezTo>
                  <a:cubicBezTo>
                    <a:pt x="1062" y="118"/>
                    <a:pt x="1062" y="118"/>
                    <a:pt x="1062" y="118"/>
                  </a:cubicBezTo>
                  <a:cubicBezTo>
                    <a:pt x="1063" y="118"/>
                    <a:pt x="1063" y="119"/>
                    <a:pt x="1064" y="119"/>
                  </a:cubicBezTo>
                  <a:cubicBezTo>
                    <a:pt x="1065" y="121"/>
                    <a:pt x="1066" y="122"/>
                    <a:pt x="1068" y="124"/>
                  </a:cubicBezTo>
                  <a:cubicBezTo>
                    <a:pt x="1068" y="125"/>
                    <a:pt x="1069" y="126"/>
                    <a:pt x="1070" y="127"/>
                  </a:cubicBezTo>
                  <a:cubicBezTo>
                    <a:pt x="1070" y="128"/>
                    <a:pt x="1071" y="128"/>
                    <a:pt x="1071" y="128"/>
                  </a:cubicBezTo>
                  <a:cubicBezTo>
                    <a:pt x="1072" y="129"/>
                    <a:pt x="1072" y="129"/>
                    <a:pt x="1073" y="130"/>
                  </a:cubicBezTo>
                  <a:cubicBezTo>
                    <a:pt x="1077" y="134"/>
                    <a:pt x="1082" y="139"/>
                    <a:pt x="1087" y="144"/>
                  </a:cubicBezTo>
                  <a:cubicBezTo>
                    <a:pt x="1089" y="146"/>
                    <a:pt x="1092" y="149"/>
                    <a:pt x="1094" y="152"/>
                  </a:cubicBezTo>
                  <a:cubicBezTo>
                    <a:pt x="1095" y="153"/>
                    <a:pt x="1096" y="154"/>
                    <a:pt x="1097" y="155"/>
                  </a:cubicBezTo>
                  <a:cubicBezTo>
                    <a:pt x="1096" y="155"/>
                    <a:pt x="1096" y="155"/>
                    <a:pt x="1096" y="155"/>
                  </a:cubicBezTo>
                  <a:cubicBezTo>
                    <a:pt x="1095" y="154"/>
                    <a:pt x="1093" y="154"/>
                    <a:pt x="1092" y="154"/>
                  </a:cubicBezTo>
                  <a:cubicBezTo>
                    <a:pt x="1091" y="153"/>
                    <a:pt x="1090" y="153"/>
                    <a:pt x="1089" y="153"/>
                  </a:cubicBezTo>
                  <a:cubicBezTo>
                    <a:pt x="1087" y="152"/>
                    <a:pt x="1086" y="152"/>
                    <a:pt x="1085" y="152"/>
                  </a:cubicBezTo>
                  <a:cubicBezTo>
                    <a:pt x="1085" y="152"/>
                    <a:pt x="1085" y="152"/>
                    <a:pt x="1084" y="152"/>
                  </a:cubicBezTo>
                  <a:cubicBezTo>
                    <a:pt x="1085" y="151"/>
                    <a:pt x="1085" y="151"/>
                    <a:pt x="1085" y="151"/>
                  </a:cubicBezTo>
                  <a:cubicBezTo>
                    <a:pt x="1069" y="141"/>
                    <a:pt x="1055" y="146"/>
                    <a:pt x="1039" y="152"/>
                  </a:cubicBezTo>
                  <a:cubicBezTo>
                    <a:pt x="1051" y="164"/>
                    <a:pt x="1067" y="162"/>
                    <a:pt x="1081" y="155"/>
                  </a:cubicBezTo>
                  <a:cubicBezTo>
                    <a:pt x="1082" y="155"/>
                    <a:pt x="1083" y="155"/>
                    <a:pt x="1084" y="155"/>
                  </a:cubicBezTo>
                  <a:cubicBezTo>
                    <a:pt x="1086" y="155"/>
                    <a:pt x="1087" y="156"/>
                    <a:pt x="1088" y="156"/>
                  </a:cubicBezTo>
                  <a:cubicBezTo>
                    <a:pt x="1089" y="156"/>
                    <a:pt x="1090" y="156"/>
                    <a:pt x="1091" y="157"/>
                  </a:cubicBezTo>
                  <a:cubicBezTo>
                    <a:pt x="1093" y="157"/>
                    <a:pt x="1094" y="157"/>
                    <a:pt x="1095" y="158"/>
                  </a:cubicBezTo>
                  <a:cubicBezTo>
                    <a:pt x="1096" y="158"/>
                    <a:pt x="1097" y="158"/>
                    <a:pt x="1097" y="159"/>
                  </a:cubicBezTo>
                  <a:cubicBezTo>
                    <a:pt x="1098" y="159"/>
                    <a:pt x="1098" y="159"/>
                    <a:pt x="1098" y="159"/>
                  </a:cubicBezTo>
                  <a:cubicBezTo>
                    <a:pt x="1098" y="159"/>
                    <a:pt x="1098" y="159"/>
                    <a:pt x="1099" y="159"/>
                  </a:cubicBezTo>
                  <a:cubicBezTo>
                    <a:pt x="1099" y="159"/>
                    <a:pt x="1099" y="159"/>
                    <a:pt x="1100" y="159"/>
                  </a:cubicBezTo>
                  <a:cubicBezTo>
                    <a:pt x="1100" y="160"/>
                    <a:pt x="1101" y="160"/>
                    <a:pt x="1101" y="161"/>
                  </a:cubicBezTo>
                  <a:cubicBezTo>
                    <a:pt x="1104" y="164"/>
                    <a:pt x="1107" y="167"/>
                    <a:pt x="1110" y="169"/>
                  </a:cubicBezTo>
                  <a:cubicBezTo>
                    <a:pt x="1110" y="170"/>
                    <a:pt x="1111" y="170"/>
                    <a:pt x="1111" y="170"/>
                  </a:cubicBezTo>
                  <a:cubicBezTo>
                    <a:pt x="1112" y="170"/>
                    <a:pt x="1112" y="170"/>
                    <a:pt x="1112" y="170"/>
                  </a:cubicBezTo>
                  <a:cubicBezTo>
                    <a:pt x="1112" y="170"/>
                    <a:pt x="1112" y="170"/>
                    <a:pt x="1112" y="170"/>
                  </a:cubicBezTo>
                  <a:cubicBezTo>
                    <a:pt x="1113" y="171"/>
                    <a:pt x="1113" y="171"/>
                    <a:pt x="1113" y="171"/>
                  </a:cubicBezTo>
                  <a:cubicBezTo>
                    <a:pt x="1114" y="171"/>
                    <a:pt x="1115" y="171"/>
                    <a:pt x="1116" y="172"/>
                  </a:cubicBezTo>
                  <a:cubicBezTo>
                    <a:pt x="1118" y="172"/>
                    <a:pt x="1120" y="172"/>
                    <a:pt x="1122" y="172"/>
                  </a:cubicBezTo>
                  <a:cubicBezTo>
                    <a:pt x="1126" y="172"/>
                    <a:pt x="1129" y="171"/>
                    <a:pt x="1132" y="172"/>
                  </a:cubicBezTo>
                  <a:cubicBezTo>
                    <a:pt x="1133" y="172"/>
                    <a:pt x="1133" y="172"/>
                    <a:pt x="1133" y="172"/>
                  </a:cubicBezTo>
                  <a:cubicBezTo>
                    <a:pt x="1134" y="172"/>
                    <a:pt x="1134" y="172"/>
                    <a:pt x="1135" y="172"/>
                  </a:cubicBezTo>
                  <a:cubicBezTo>
                    <a:pt x="1135" y="172"/>
                    <a:pt x="1135" y="172"/>
                    <a:pt x="1136" y="172"/>
                  </a:cubicBezTo>
                  <a:cubicBezTo>
                    <a:pt x="1136" y="172"/>
                    <a:pt x="1136" y="172"/>
                    <a:pt x="1137" y="173"/>
                  </a:cubicBezTo>
                  <a:cubicBezTo>
                    <a:pt x="1138" y="173"/>
                    <a:pt x="1139" y="174"/>
                    <a:pt x="1140" y="174"/>
                  </a:cubicBezTo>
                  <a:cubicBezTo>
                    <a:pt x="1141" y="175"/>
                    <a:pt x="1142" y="176"/>
                    <a:pt x="1143" y="176"/>
                  </a:cubicBezTo>
                  <a:cubicBezTo>
                    <a:pt x="1144" y="177"/>
                    <a:pt x="1145" y="177"/>
                    <a:pt x="1145" y="177"/>
                  </a:cubicBezTo>
                  <a:cubicBezTo>
                    <a:pt x="1146" y="178"/>
                    <a:pt x="1146" y="178"/>
                    <a:pt x="1146" y="178"/>
                  </a:cubicBezTo>
                  <a:cubicBezTo>
                    <a:pt x="1148" y="180"/>
                    <a:pt x="1150" y="181"/>
                    <a:pt x="1151" y="182"/>
                  </a:cubicBezTo>
                  <a:cubicBezTo>
                    <a:pt x="1152" y="183"/>
                    <a:pt x="1152" y="183"/>
                    <a:pt x="1153" y="183"/>
                  </a:cubicBezTo>
                  <a:cubicBezTo>
                    <a:pt x="1152" y="186"/>
                    <a:pt x="1152" y="189"/>
                    <a:pt x="1153" y="191"/>
                  </a:cubicBezTo>
                  <a:cubicBezTo>
                    <a:pt x="1153" y="196"/>
                    <a:pt x="1153" y="200"/>
                    <a:pt x="1153" y="205"/>
                  </a:cubicBezTo>
                  <a:cubicBezTo>
                    <a:pt x="1154" y="209"/>
                    <a:pt x="1154" y="214"/>
                    <a:pt x="1154" y="218"/>
                  </a:cubicBezTo>
                  <a:cubicBezTo>
                    <a:pt x="1154" y="228"/>
                    <a:pt x="1153" y="237"/>
                    <a:pt x="1151" y="247"/>
                  </a:cubicBezTo>
                  <a:cubicBezTo>
                    <a:pt x="1150" y="252"/>
                    <a:pt x="1149" y="257"/>
                    <a:pt x="1148" y="262"/>
                  </a:cubicBezTo>
                  <a:cubicBezTo>
                    <a:pt x="1148" y="263"/>
                    <a:pt x="1148" y="264"/>
                    <a:pt x="1148" y="266"/>
                  </a:cubicBezTo>
                  <a:cubicBezTo>
                    <a:pt x="1147" y="267"/>
                    <a:pt x="1147" y="269"/>
                    <a:pt x="1147" y="270"/>
                  </a:cubicBezTo>
                  <a:cubicBezTo>
                    <a:pt x="1147" y="272"/>
                    <a:pt x="1147" y="275"/>
                    <a:pt x="1148" y="278"/>
                  </a:cubicBezTo>
                  <a:cubicBezTo>
                    <a:pt x="1148" y="283"/>
                    <a:pt x="1149" y="288"/>
                    <a:pt x="1150" y="293"/>
                  </a:cubicBezTo>
                  <a:cubicBezTo>
                    <a:pt x="1151" y="296"/>
                    <a:pt x="1152" y="300"/>
                    <a:pt x="1153" y="303"/>
                  </a:cubicBezTo>
                  <a:cubicBezTo>
                    <a:pt x="1153" y="302"/>
                    <a:pt x="1152" y="301"/>
                    <a:pt x="1151" y="299"/>
                  </a:cubicBezTo>
                  <a:cubicBezTo>
                    <a:pt x="1151" y="299"/>
                    <a:pt x="1151" y="298"/>
                    <a:pt x="1150" y="297"/>
                  </a:cubicBezTo>
                  <a:cubicBezTo>
                    <a:pt x="1150" y="297"/>
                    <a:pt x="1149" y="296"/>
                    <a:pt x="1149" y="296"/>
                  </a:cubicBezTo>
                  <a:cubicBezTo>
                    <a:pt x="1148" y="295"/>
                    <a:pt x="1148" y="294"/>
                    <a:pt x="1147" y="294"/>
                  </a:cubicBezTo>
                  <a:cubicBezTo>
                    <a:pt x="1147" y="294"/>
                    <a:pt x="1147" y="293"/>
                    <a:pt x="1147" y="293"/>
                  </a:cubicBezTo>
                  <a:cubicBezTo>
                    <a:pt x="1147" y="292"/>
                    <a:pt x="1148" y="291"/>
                    <a:pt x="1148" y="290"/>
                  </a:cubicBezTo>
                  <a:cubicBezTo>
                    <a:pt x="1147" y="291"/>
                    <a:pt x="1147" y="292"/>
                    <a:pt x="1146" y="292"/>
                  </a:cubicBezTo>
                  <a:cubicBezTo>
                    <a:pt x="1146" y="292"/>
                    <a:pt x="1146" y="292"/>
                    <a:pt x="1145" y="292"/>
                  </a:cubicBezTo>
                  <a:cubicBezTo>
                    <a:pt x="1143" y="290"/>
                    <a:pt x="1140" y="287"/>
                    <a:pt x="1136" y="286"/>
                  </a:cubicBezTo>
                  <a:cubicBezTo>
                    <a:pt x="1135" y="286"/>
                    <a:pt x="1135" y="286"/>
                    <a:pt x="1134" y="286"/>
                  </a:cubicBezTo>
                  <a:cubicBezTo>
                    <a:pt x="1134" y="286"/>
                    <a:pt x="1133" y="286"/>
                    <a:pt x="1133" y="286"/>
                  </a:cubicBezTo>
                  <a:cubicBezTo>
                    <a:pt x="1132" y="286"/>
                    <a:pt x="1132" y="286"/>
                    <a:pt x="1132" y="286"/>
                  </a:cubicBezTo>
                  <a:cubicBezTo>
                    <a:pt x="1131" y="286"/>
                    <a:pt x="1131" y="286"/>
                    <a:pt x="1131" y="286"/>
                  </a:cubicBezTo>
                  <a:cubicBezTo>
                    <a:pt x="1130" y="286"/>
                    <a:pt x="1130" y="286"/>
                    <a:pt x="1129" y="286"/>
                  </a:cubicBezTo>
                  <a:cubicBezTo>
                    <a:pt x="1127" y="286"/>
                    <a:pt x="1125" y="286"/>
                    <a:pt x="1123" y="286"/>
                  </a:cubicBezTo>
                  <a:cubicBezTo>
                    <a:pt x="1122" y="286"/>
                    <a:pt x="1121" y="287"/>
                    <a:pt x="1120" y="287"/>
                  </a:cubicBezTo>
                  <a:cubicBezTo>
                    <a:pt x="1119" y="287"/>
                    <a:pt x="1118" y="287"/>
                    <a:pt x="1117" y="287"/>
                  </a:cubicBezTo>
                  <a:cubicBezTo>
                    <a:pt x="1116" y="287"/>
                    <a:pt x="1115" y="287"/>
                    <a:pt x="1114" y="287"/>
                  </a:cubicBezTo>
                  <a:cubicBezTo>
                    <a:pt x="1113" y="287"/>
                    <a:pt x="1112" y="287"/>
                    <a:pt x="1111" y="287"/>
                  </a:cubicBezTo>
                  <a:cubicBezTo>
                    <a:pt x="1110" y="287"/>
                    <a:pt x="1109" y="287"/>
                    <a:pt x="1109" y="287"/>
                  </a:cubicBezTo>
                  <a:cubicBezTo>
                    <a:pt x="1109" y="287"/>
                    <a:pt x="1109" y="287"/>
                    <a:pt x="1108" y="287"/>
                  </a:cubicBezTo>
                  <a:cubicBezTo>
                    <a:pt x="1108" y="287"/>
                    <a:pt x="1108" y="286"/>
                    <a:pt x="1108" y="286"/>
                  </a:cubicBezTo>
                  <a:cubicBezTo>
                    <a:pt x="1107" y="286"/>
                    <a:pt x="1107" y="286"/>
                    <a:pt x="1107" y="285"/>
                  </a:cubicBezTo>
                  <a:cubicBezTo>
                    <a:pt x="1107" y="285"/>
                    <a:pt x="1107" y="285"/>
                    <a:pt x="1107" y="285"/>
                  </a:cubicBezTo>
                  <a:cubicBezTo>
                    <a:pt x="1106" y="284"/>
                    <a:pt x="1106" y="284"/>
                    <a:pt x="1106" y="284"/>
                  </a:cubicBezTo>
                  <a:cubicBezTo>
                    <a:pt x="1105" y="283"/>
                    <a:pt x="1105" y="283"/>
                    <a:pt x="1104" y="282"/>
                  </a:cubicBezTo>
                  <a:cubicBezTo>
                    <a:pt x="1104" y="282"/>
                    <a:pt x="1104" y="282"/>
                    <a:pt x="1104" y="282"/>
                  </a:cubicBezTo>
                  <a:cubicBezTo>
                    <a:pt x="1104" y="281"/>
                    <a:pt x="1104" y="281"/>
                    <a:pt x="1103" y="281"/>
                  </a:cubicBezTo>
                  <a:cubicBezTo>
                    <a:pt x="1103" y="280"/>
                    <a:pt x="1103" y="280"/>
                    <a:pt x="1102" y="279"/>
                  </a:cubicBezTo>
                  <a:cubicBezTo>
                    <a:pt x="1102" y="278"/>
                    <a:pt x="1101" y="277"/>
                    <a:pt x="1100" y="276"/>
                  </a:cubicBezTo>
                  <a:cubicBezTo>
                    <a:pt x="1100" y="275"/>
                    <a:pt x="1099" y="273"/>
                    <a:pt x="1099" y="272"/>
                  </a:cubicBezTo>
                  <a:cubicBezTo>
                    <a:pt x="1099" y="272"/>
                    <a:pt x="1099" y="272"/>
                    <a:pt x="1099" y="272"/>
                  </a:cubicBezTo>
                  <a:cubicBezTo>
                    <a:pt x="1099" y="272"/>
                    <a:pt x="1100" y="272"/>
                    <a:pt x="1100" y="272"/>
                  </a:cubicBezTo>
                  <a:cubicBezTo>
                    <a:pt x="1100" y="271"/>
                    <a:pt x="1099" y="270"/>
                    <a:pt x="1099" y="269"/>
                  </a:cubicBezTo>
                  <a:cubicBezTo>
                    <a:pt x="1101" y="270"/>
                    <a:pt x="1101" y="270"/>
                    <a:pt x="1101" y="270"/>
                  </a:cubicBezTo>
                  <a:cubicBezTo>
                    <a:pt x="1120" y="258"/>
                    <a:pt x="1098" y="244"/>
                    <a:pt x="1095" y="233"/>
                  </a:cubicBezTo>
                  <a:cubicBezTo>
                    <a:pt x="1090" y="242"/>
                    <a:pt x="1081" y="267"/>
                    <a:pt x="1097" y="271"/>
                  </a:cubicBezTo>
                  <a:cubicBezTo>
                    <a:pt x="1097" y="272"/>
                    <a:pt x="1097" y="272"/>
                    <a:pt x="1097" y="273"/>
                  </a:cubicBezTo>
                  <a:cubicBezTo>
                    <a:pt x="1098" y="274"/>
                    <a:pt x="1098" y="275"/>
                    <a:pt x="1099" y="277"/>
                  </a:cubicBezTo>
                  <a:cubicBezTo>
                    <a:pt x="1099" y="278"/>
                    <a:pt x="1100" y="279"/>
                    <a:pt x="1101" y="280"/>
                  </a:cubicBezTo>
                  <a:cubicBezTo>
                    <a:pt x="1101" y="281"/>
                    <a:pt x="1101" y="281"/>
                    <a:pt x="1102" y="282"/>
                  </a:cubicBezTo>
                  <a:cubicBezTo>
                    <a:pt x="1102" y="282"/>
                    <a:pt x="1102" y="282"/>
                    <a:pt x="1102" y="283"/>
                  </a:cubicBezTo>
                  <a:cubicBezTo>
                    <a:pt x="1103" y="283"/>
                    <a:pt x="1103" y="283"/>
                    <a:pt x="1103" y="283"/>
                  </a:cubicBezTo>
                  <a:cubicBezTo>
                    <a:pt x="1103" y="284"/>
                    <a:pt x="1104" y="284"/>
                    <a:pt x="1104" y="285"/>
                  </a:cubicBezTo>
                  <a:cubicBezTo>
                    <a:pt x="1104" y="285"/>
                    <a:pt x="1105" y="286"/>
                    <a:pt x="1105" y="286"/>
                  </a:cubicBezTo>
                  <a:cubicBezTo>
                    <a:pt x="1105" y="286"/>
                    <a:pt x="1106" y="287"/>
                    <a:pt x="1106" y="287"/>
                  </a:cubicBezTo>
                  <a:cubicBezTo>
                    <a:pt x="1106" y="287"/>
                    <a:pt x="1106" y="287"/>
                    <a:pt x="1106" y="287"/>
                  </a:cubicBezTo>
                  <a:cubicBezTo>
                    <a:pt x="1104" y="287"/>
                    <a:pt x="1101" y="287"/>
                    <a:pt x="1098" y="286"/>
                  </a:cubicBezTo>
                  <a:cubicBezTo>
                    <a:pt x="1098" y="286"/>
                    <a:pt x="1097" y="286"/>
                    <a:pt x="1097" y="286"/>
                  </a:cubicBezTo>
                  <a:cubicBezTo>
                    <a:pt x="1095" y="286"/>
                    <a:pt x="1095" y="286"/>
                    <a:pt x="1095" y="286"/>
                  </a:cubicBezTo>
                  <a:cubicBezTo>
                    <a:pt x="1094" y="286"/>
                    <a:pt x="1093" y="285"/>
                    <a:pt x="1092" y="285"/>
                  </a:cubicBezTo>
                  <a:cubicBezTo>
                    <a:pt x="1091" y="285"/>
                    <a:pt x="1090" y="285"/>
                    <a:pt x="1089" y="284"/>
                  </a:cubicBezTo>
                  <a:cubicBezTo>
                    <a:pt x="1088" y="284"/>
                    <a:pt x="1087" y="284"/>
                    <a:pt x="1086" y="283"/>
                  </a:cubicBezTo>
                  <a:cubicBezTo>
                    <a:pt x="1082" y="282"/>
                    <a:pt x="1078" y="280"/>
                    <a:pt x="1075" y="278"/>
                  </a:cubicBezTo>
                  <a:cubicBezTo>
                    <a:pt x="1073" y="277"/>
                    <a:pt x="1072" y="277"/>
                    <a:pt x="1071" y="276"/>
                  </a:cubicBezTo>
                  <a:cubicBezTo>
                    <a:pt x="1071" y="276"/>
                    <a:pt x="1071" y="276"/>
                    <a:pt x="1071" y="276"/>
                  </a:cubicBezTo>
                  <a:cubicBezTo>
                    <a:pt x="1071" y="276"/>
                    <a:pt x="1070" y="276"/>
                    <a:pt x="1069" y="275"/>
                  </a:cubicBezTo>
                  <a:cubicBezTo>
                    <a:pt x="1069" y="275"/>
                    <a:pt x="1068" y="274"/>
                    <a:pt x="1067" y="274"/>
                  </a:cubicBezTo>
                  <a:cubicBezTo>
                    <a:pt x="1067" y="273"/>
                    <a:pt x="1066" y="273"/>
                    <a:pt x="1066" y="273"/>
                  </a:cubicBezTo>
                  <a:cubicBezTo>
                    <a:pt x="1066" y="273"/>
                    <a:pt x="1065" y="272"/>
                    <a:pt x="1065" y="272"/>
                  </a:cubicBezTo>
                  <a:cubicBezTo>
                    <a:pt x="1064" y="271"/>
                    <a:pt x="1062" y="270"/>
                    <a:pt x="1061" y="269"/>
                  </a:cubicBezTo>
                  <a:cubicBezTo>
                    <a:pt x="1060" y="268"/>
                    <a:pt x="1060" y="268"/>
                    <a:pt x="1059" y="267"/>
                  </a:cubicBezTo>
                  <a:cubicBezTo>
                    <a:pt x="1059" y="267"/>
                    <a:pt x="1058" y="267"/>
                    <a:pt x="1058" y="266"/>
                  </a:cubicBezTo>
                  <a:cubicBezTo>
                    <a:pt x="1058" y="266"/>
                    <a:pt x="1058" y="266"/>
                    <a:pt x="1057" y="265"/>
                  </a:cubicBezTo>
                  <a:cubicBezTo>
                    <a:pt x="1055" y="263"/>
                    <a:pt x="1053" y="261"/>
                    <a:pt x="1051" y="259"/>
                  </a:cubicBezTo>
                  <a:cubicBezTo>
                    <a:pt x="1050" y="258"/>
                    <a:pt x="1049" y="257"/>
                    <a:pt x="1049" y="256"/>
                  </a:cubicBezTo>
                  <a:cubicBezTo>
                    <a:pt x="1048" y="256"/>
                    <a:pt x="1047" y="255"/>
                    <a:pt x="1047" y="254"/>
                  </a:cubicBezTo>
                  <a:cubicBezTo>
                    <a:pt x="1044" y="251"/>
                    <a:pt x="1043" y="249"/>
                    <a:pt x="1043" y="249"/>
                  </a:cubicBezTo>
                  <a:cubicBezTo>
                    <a:pt x="1043" y="249"/>
                    <a:pt x="1043" y="250"/>
                    <a:pt x="1043" y="251"/>
                  </a:cubicBezTo>
                  <a:cubicBezTo>
                    <a:pt x="1044" y="252"/>
                    <a:pt x="1044" y="253"/>
                    <a:pt x="1045" y="255"/>
                  </a:cubicBezTo>
                  <a:cubicBezTo>
                    <a:pt x="1046" y="256"/>
                    <a:pt x="1046" y="257"/>
                    <a:pt x="1047" y="258"/>
                  </a:cubicBezTo>
                  <a:cubicBezTo>
                    <a:pt x="1047" y="259"/>
                    <a:pt x="1048" y="260"/>
                    <a:pt x="1049" y="261"/>
                  </a:cubicBezTo>
                  <a:cubicBezTo>
                    <a:pt x="1049" y="262"/>
                    <a:pt x="1050" y="263"/>
                    <a:pt x="1051" y="265"/>
                  </a:cubicBezTo>
                  <a:cubicBezTo>
                    <a:pt x="1052" y="265"/>
                    <a:pt x="1052" y="266"/>
                    <a:pt x="1053" y="266"/>
                  </a:cubicBezTo>
                  <a:cubicBezTo>
                    <a:pt x="1053" y="267"/>
                    <a:pt x="1054" y="268"/>
                    <a:pt x="1054" y="268"/>
                  </a:cubicBezTo>
                  <a:cubicBezTo>
                    <a:pt x="1055" y="268"/>
                    <a:pt x="1055" y="269"/>
                    <a:pt x="1055" y="269"/>
                  </a:cubicBezTo>
                  <a:cubicBezTo>
                    <a:pt x="1056" y="269"/>
                    <a:pt x="1056" y="270"/>
                    <a:pt x="1056" y="270"/>
                  </a:cubicBezTo>
                  <a:cubicBezTo>
                    <a:pt x="1057" y="271"/>
                    <a:pt x="1058" y="271"/>
                    <a:pt x="1058" y="272"/>
                  </a:cubicBezTo>
                  <a:cubicBezTo>
                    <a:pt x="1059" y="272"/>
                    <a:pt x="1060" y="273"/>
                    <a:pt x="1061" y="274"/>
                  </a:cubicBezTo>
                  <a:cubicBezTo>
                    <a:pt x="1060" y="274"/>
                    <a:pt x="1059" y="274"/>
                    <a:pt x="1058" y="274"/>
                  </a:cubicBezTo>
                  <a:cubicBezTo>
                    <a:pt x="1057" y="274"/>
                    <a:pt x="1056" y="274"/>
                    <a:pt x="1054" y="274"/>
                  </a:cubicBezTo>
                  <a:cubicBezTo>
                    <a:pt x="1053" y="274"/>
                    <a:pt x="1052" y="275"/>
                    <a:pt x="1050" y="275"/>
                  </a:cubicBezTo>
                  <a:cubicBezTo>
                    <a:pt x="1050" y="275"/>
                    <a:pt x="1049" y="275"/>
                    <a:pt x="1048" y="275"/>
                  </a:cubicBezTo>
                  <a:cubicBezTo>
                    <a:pt x="1048" y="275"/>
                    <a:pt x="1048" y="275"/>
                    <a:pt x="1048" y="275"/>
                  </a:cubicBezTo>
                  <a:cubicBezTo>
                    <a:pt x="1046" y="276"/>
                    <a:pt x="1046" y="276"/>
                    <a:pt x="1046" y="276"/>
                  </a:cubicBezTo>
                  <a:cubicBezTo>
                    <a:pt x="1033" y="261"/>
                    <a:pt x="1022" y="275"/>
                    <a:pt x="1010" y="282"/>
                  </a:cubicBezTo>
                  <a:cubicBezTo>
                    <a:pt x="1026" y="300"/>
                    <a:pt x="1040" y="301"/>
                    <a:pt x="1047" y="279"/>
                  </a:cubicBezTo>
                  <a:cubicBezTo>
                    <a:pt x="1047" y="279"/>
                    <a:pt x="1047" y="279"/>
                    <a:pt x="1047" y="279"/>
                  </a:cubicBezTo>
                  <a:cubicBezTo>
                    <a:pt x="1049" y="278"/>
                    <a:pt x="1050" y="278"/>
                    <a:pt x="1051" y="278"/>
                  </a:cubicBezTo>
                  <a:cubicBezTo>
                    <a:pt x="1052" y="278"/>
                    <a:pt x="1053" y="277"/>
                    <a:pt x="1055" y="277"/>
                  </a:cubicBezTo>
                  <a:cubicBezTo>
                    <a:pt x="1056" y="277"/>
                    <a:pt x="1057" y="277"/>
                    <a:pt x="1058" y="277"/>
                  </a:cubicBezTo>
                  <a:cubicBezTo>
                    <a:pt x="1059" y="277"/>
                    <a:pt x="1060" y="277"/>
                    <a:pt x="1062" y="277"/>
                  </a:cubicBezTo>
                  <a:cubicBezTo>
                    <a:pt x="1063" y="277"/>
                    <a:pt x="1064" y="277"/>
                    <a:pt x="1064" y="277"/>
                  </a:cubicBezTo>
                  <a:cubicBezTo>
                    <a:pt x="1065" y="277"/>
                    <a:pt x="1065" y="277"/>
                    <a:pt x="1065" y="277"/>
                  </a:cubicBezTo>
                  <a:cubicBezTo>
                    <a:pt x="1065" y="277"/>
                    <a:pt x="1065" y="277"/>
                    <a:pt x="1065" y="277"/>
                  </a:cubicBezTo>
                  <a:cubicBezTo>
                    <a:pt x="1066" y="278"/>
                    <a:pt x="1067" y="278"/>
                    <a:pt x="1067" y="279"/>
                  </a:cubicBezTo>
                  <a:cubicBezTo>
                    <a:pt x="1069" y="280"/>
                    <a:pt x="1071" y="281"/>
                    <a:pt x="1073" y="282"/>
                  </a:cubicBezTo>
                  <a:cubicBezTo>
                    <a:pt x="1076" y="284"/>
                    <a:pt x="1080" y="285"/>
                    <a:pt x="1085" y="287"/>
                  </a:cubicBezTo>
                  <a:cubicBezTo>
                    <a:pt x="1086" y="287"/>
                    <a:pt x="1087" y="288"/>
                    <a:pt x="1088" y="288"/>
                  </a:cubicBezTo>
                  <a:cubicBezTo>
                    <a:pt x="1089" y="288"/>
                    <a:pt x="1090" y="289"/>
                    <a:pt x="1091" y="289"/>
                  </a:cubicBezTo>
                  <a:cubicBezTo>
                    <a:pt x="1092" y="289"/>
                    <a:pt x="1093" y="289"/>
                    <a:pt x="1094" y="290"/>
                  </a:cubicBezTo>
                  <a:cubicBezTo>
                    <a:pt x="1096" y="290"/>
                    <a:pt x="1096" y="290"/>
                    <a:pt x="1096" y="290"/>
                  </a:cubicBezTo>
                  <a:cubicBezTo>
                    <a:pt x="1096" y="290"/>
                    <a:pt x="1097" y="290"/>
                    <a:pt x="1098" y="290"/>
                  </a:cubicBezTo>
                  <a:cubicBezTo>
                    <a:pt x="1099" y="291"/>
                    <a:pt x="1101" y="291"/>
                    <a:pt x="1103" y="291"/>
                  </a:cubicBezTo>
                  <a:cubicBezTo>
                    <a:pt x="1113" y="300"/>
                    <a:pt x="1123" y="307"/>
                    <a:pt x="1124" y="319"/>
                  </a:cubicBezTo>
                  <a:cubicBezTo>
                    <a:pt x="1125" y="324"/>
                    <a:pt x="1124" y="335"/>
                    <a:pt x="1133" y="348"/>
                  </a:cubicBezTo>
                  <a:cubicBezTo>
                    <a:pt x="1151" y="376"/>
                    <a:pt x="1186" y="404"/>
                    <a:pt x="1188" y="447"/>
                  </a:cubicBezTo>
                  <a:cubicBezTo>
                    <a:pt x="1147" y="447"/>
                    <a:pt x="1136" y="426"/>
                    <a:pt x="1118" y="392"/>
                  </a:cubicBezTo>
                  <a:cubicBezTo>
                    <a:pt x="1095" y="351"/>
                    <a:pt x="1071" y="353"/>
                    <a:pt x="1032" y="328"/>
                  </a:cubicBezTo>
                  <a:cubicBezTo>
                    <a:pt x="1008" y="312"/>
                    <a:pt x="988" y="297"/>
                    <a:pt x="963" y="283"/>
                  </a:cubicBezTo>
                  <a:cubicBezTo>
                    <a:pt x="946" y="274"/>
                    <a:pt x="936" y="259"/>
                    <a:pt x="924" y="246"/>
                  </a:cubicBezTo>
                  <a:cubicBezTo>
                    <a:pt x="918" y="238"/>
                    <a:pt x="912" y="229"/>
                    <a:pt x="906" y="220"/>
                  </a:cubicBezTo>
                  <a:cubicBezTo>
                    <a:pt x="903" y="214"/>
                    <a:pt x="899" y="209"/>
                    <a:pt x="895" y="203"/>
                  </a:cubicBezTo>
                  <a:cubicBezTo>
                    <a:pt x="895" y="203"/>
                    <a:pt x="895" y="202"/>
                    <a:pt x="895" y="201"/>
                  </a:cubicBezTo>
                  <a:cubicBezTo>
                    <a:pt x="894" y="200"/>
                    <a:pt x="894" y="198"/>
                    <a:pt x="894" y="197"/>
                  </a:cubicBezTo>
                  <a:cubicBezTo>
                    <a:pt x="893" y="196"/>
                    <a:pt x="893" y="196"/>
                    <a:pt x="893" y="195"/>
                  </a:cubicBezTo>
                  <a:cubicBezTo>
                    <a:pt x="893" y="195"/>
                    <a:pt x="893" y="194"/>
                    <a:pt x="893" y="194"/>
                  </a:cubicBezTo>
                  <a:cubicBezTo>
                    <a:pt x="893" y="193"/>
                    <a:pt x="893" y="192"/>
                    <a:pt x="892" y="191"/>
                  </a:cubicBezTo>
                  <a:cubicBezTo>
                    <a:pt x="892" y="189"/>
                    <a:pt x="892" y="186"/>
                    <a:pt x="893" y="184"/>
                  </a:cubicBezTo>
                  <a:cubicBezTo>
                    <a:pt x="893" y="184"/>
                    <a:pt x="893" y="184"/>
                    <a:pt x="893" y="184"/>
                  </a:cubicBezTo>
                  <a:cubicBezTo>
                    <a:pt x="893" y="183"/>
                    <a:pt x="893" y="183"/>
                    <a:pt x="894" y="183"/>
                  </a:cubicBezTo>
                  <a:cubicBezTo>
                    <a:pt x="894" y="183"/>
                    <a:pt x="894" y="183"/>
                    <a:pt x="894" y="183"/>
                  </a:cubicBezTo>
                  <a:cubicBezTo>
                    <a:pt x="894" y="182"/>
                    <a:pt x="894" y="182"/>
                    <a:pt x="894" y="182"/>
                  </a:cubicBezTo>
                  <a:cubicBezTo>
                    <a:pt x="894" y="182"/>
                    <a:pt x="894" y="182"/>
                    <a:pt x="894" y="182"/>
                  </a:cubicBezTo>
                  <a:cubicBezTo>
                    <a:pt x="895" y="181"/>
                    <a:pt x="896" y="180"/>
                    <a:pt x="897" y="179"/>
                  </a:cubicBezTo>
                  <a:cubicBezTo>
                    <a:pt x="897" y="179"/>
                    <a:pt x="897" y="178"/>
                    <a:pt x="898" y="178"/>
                  </a:cubicBezTo>
                  <a:cubicBezTo>
                    <a:pt x="898" y="177"/>
                    <a:pt x="899" y="177"/>
                    <a:pt x="899" y="176"/>
                  </a:cubicBezTo>
                  <a:cubicBezTo>
                    <a:pt x="900" y="176"/>
                    <a:pt x="900" y="175"/>
                    <a:pt x="900" y="175"/>
                  </a:cubicBezTo>
                  <a:cubicBezTo>
                    <a:pt x="901" y="174"/>
                    <a:pt x="901" y="174"/>
                    <a:pt x="902" y="173"/>
                  </a:cubicBezTo>
                  <a:cubicBezTo>
                    <a:pt x="903" y="171"/>
                    <a:pt x="905" y="169"/>
                    <a:pt x="906" y="166"/>
                  </a:cubicBezTo>
                  <a:cubicBezTo>
                    <a:pt x="906" y="166"/>
                    <a:pt x="906" y="165"/>
                    <a:pt x="906" y="165"/>
                  </a:cubicBezTo>
                  <a:cubicBezTo>
                    <a:pt x="907" y="164"/>
                    <a:pt x="907" y="164"/>
                    <a:pt x="907" y="164"/>
                  </a:cubicBezTo>
                  <a:cubicBezTo>
                    <a:pt x="907" y="163"/>
                    <a:pt x="907" y="163"/>
                    <a:pt x="907" y="162"/>
                  </a:cubicBezTo>
                  <a:cubicBezTo>
                    <a:pt x="908" y="161"/>
                    <a:pt x="908" y="161"/>
                    <a:pt x="908" y="160"/>
                  </a:cubicBezTo>
                  <a:cubicBezTo>
                    <a:pt x="908" y="159"/>
                    <a:pt x="908" y="159"/>
                    <a:pt x="909" y="158"/>
                  </a:cubicBezTo>
                  <a:cubicBezTo>
                    <a:pt x="909" y="155"/>
                    <a:pt x="910" y="153"/>
                    <a:pt x="910" y="150"/>
                  </a:cubicBezTo>
                  <a:cubicBezTo>
                    <a:pt x="910" y="148"/>
                    <a:pt x="910" y="147"/>
                    <a:pt x="910" y="146"/>
                  </a:cubicBezTo>
                  <a:cubicBezTo>
                    <a:pt x="910" y="145"/>
                    <a:pt x="910" y="144"/>
                    <a:pt x="910" y="144"/>
                  </a:cubicBezTo>
                  <a:cubicBezTo>
                    <a:pt x="910" y="144"/>
                    <a:pt x="910" y="144"/>
                    <a:pt x="910" y="144"/>
                  </a:cubicBezTo>
                  <a:cubicBezTo>
                    <a:pt x="910" y="144"/>
                    <a:pt x="910" y="143"/>
                    <a:pt x="910" y="143"/>
                  </a:cubicBezTo>
                  <a:cubicBezTo>
                    <a:pt x="911" y="143"/>
                    <a:pt x="911" y="142"/>
                    <a:pt x="911" y="142"/>
                  </a:cubicBezTo>
                  <a:cubicBezTo>
                    <a:pt x="912" y="141"/>
                    <a:pt x="912" y="141"/>
                    <a:pt x="913" y="140"/>
                  </a:cubicBezTo>
                  <a:cubicBezTo>
                    <a:pt x="913" y="140"/>
                    <a:pt x="913" y="139"/>
                    <a:pt x="914" y="139"/>
                  </a:cubicBezTo>
                  <a:cubicBezTo>
                    <a:pt x="914" y="138"/>
                    <a:pt x="915" y="138"/>
                    <a:pt x="915" y="137"/>
                  </a:cubicBezTo>
                  <a:cubicBezTo>
                    <a:pt x="916" y="137"/>
                    <a:pt x="917" y="136"/>
                    <a:pt x="917" y="136"/>
                  </a:cubicBezTo>
                  <a:cubicBezTo>
                    <a:pt x="917" y="136"/>
                    <a:pt x="917" y="136"/>
                    <a:pt x="917" y="135"/>
                  </a:cubicBezTo>
                  <a:cubicBezTo>
                    <a:pt x="931" y="142"/>
                    <a:pt x="935" y="135"/>
                    <a:pt x="932" y="119"/>
                  </a:cubicBezTo>
                  <a:cubicBezTo>
                    <a:pt x="924" y="121"/>
                    <a:pt x="913" y="121"/>
                    <a:pt x="916" y="134"/>
                  </a:cubicBezTo>
                  <a:cubicBezTo>
                    <a:pt x="915" y="134"/>
                    <a:pt x="915" y="134"/>
                    <a:pt x="915" y="134"/>
                  </a:cubicBezTo>
                  <a:cubicBezTo>
                    <a:pt x="915" y="134"/>
                    <a:pt x="915" y="134"/>
                    <a:pt x="915" y="134"/>
                  </a:cubicBezTo>
                  <a:cubicBezTo>
                    <a:pt x="915" y="135"/>
                    <a:pt x="915" y="135"/>
                    <a:pt x="914" y="135"/>
                  </a:cubicBezTo>
                  <a:cubicBezTo>
                    <a:pt x="914" y="136"/>
                    <a:pt x="913" y="137"/>
                    <a:pt x="912" y="137"/>
                  </a:cubicBezTo>
                  <a:cubicBezTo>
                    <a:pt x="912" y="138"/>
                    <a:pt x="911" y="138"/>
                    <a:pt x="911" y="139"/>
                  </a:cubicBezTo>
                  <a:cubicBezTo>
                    <a:pt x="911" y="139"/>
                    <a:pt x="910" y="140"/>
                    <a:pt x="910" y="140"/>
                  </a:cubicBezTo>
                  <a:cubicBezTo>
                    <a:pt x="910" y="139"/>
                    <a:pt x="910" y="139"/>
                    <a:pt x="910" y="138"/>
                  </a:cubicBezTo>
                  <a:cubicBezTo>
                    <a:pt x="910" y="137"/>
                    <a:pt x="910" y="137"/>
                    <a:pt x="910" y="136"/>
                  </a:cubicBezTo>
                  <a:cubicBezTo>
                    <a:pt x="910" y="136"/>
                    <a:pt x="910" y="136"/>
                    <a:pt x="910" y="135"/>
                  </a:cubicBezTo>
                  <a:cubicBezTo>
                    <a:pt x="910" y="135"/>
                    <a:pt x="909" y="135"/>
                    <a:pt x="909" y="134"/>
                  </a:cubicBezTo>
                  <a:cubicBezTo>
                    <a:pt x="909" y="134"/>
                    <a:pt x="909" y="133"/>
                    <a:pt x="909" y="133"/>
                  </a:cubicBezTo>
                  <a:cubicBezTo>
                    <a:pt x="909" y="132"/>
                    <a:pt x="909" y="132"/>
                    <a:pt x="909" y="131"/>
                  </a:cubicBezTo>
                  <a:cubicBezTo>
                    <a:pt x="908" y="130"/>
                    <a:pt x="908" y="129"/>
                    <a:pt x="908" y="128"/>
                  </a:cubicBezTo>
                  <a:cubicBezTo>
                    <a:pt x="907" y="127"/>
                    <a:pt x="907" y="127"/>
                    <a:pt x="907" y="126"/>
                  </a:cubicBezTo>
                  <a:cubicBezTo>
                    <a:pt x="906" y="125"/>
                    <a:pt x="906" y="124"/>
                    <a:pt x="906" y="124"/>
                  </a:cubicBezTo>
                  <a:cubicBezTo>
                    <a:pt x="905" y="122"/>
                    <a:pt x="905" y="122"/>
                    <a:pt x="904" y="121"/>
                  </a:cubicBezTo>
                  <a:cubicBezTo>
                    <a:pt x="904" y="120"/>
                    <a:pt x="904" y="120"/>
                    <a:pt x="904" y="120"/>
                  </a:cubicBezTo>
                  <a:cubicBezTo>
                    <a:pt x="904" y="120"/>
                    <a:pt x="904" y="121"/>
                    <a:pt x="905" y="124"/>
                  </a:cubicBezTo>
                  <a:cubicBezTo>
                    <a:pt x="905" y="125"/>
                    <a:pt x="905" y="125"/>
                    <a:pt x="906" y="126"/>
                  </a:cubicBezTo>
                  <a:cubicBezTo>
                    <a:pt x="906" y="127"/>
                    <a:pt x="906" y="128"/>
                    <a:pt x="906" y="129"/>
                  </a:cubicBezTo>
                  <a:cubicBezTo>
                    <a:pt x="906" y="130"/>
                    <a:pt x="907" y="132"/>
                    <a:pt x="907" y="134"/>
                  </a:cubicBezTo>
                  <a:cubicBezTo>
                    <a:pt x="907" y="135"/>
                    <a:pt x="907" y="135"/>
                    <a:pt x="907" y="135"/>
                  </a:cubicBezTo>
                  <a:cubicBezTo>
                    <a:pt x="907" y="136"/>
                    <a:pt x="907" y="136"/>
                    <a:pt x="907" y="136"/>
                  </a:cubicBezTo>
                  <a:cubicBezTo>
                    <a:pt x="907" y="137"/>
                    <a:pt x="907" y="137"/>
                    <a:pt x="907" y="138"/>
                  </a:cubicBezTo>
                  <a:cubicBezTo>
                    <a:pt x="908" y="139"/>
                    <a:pt x="908" y="140"/>
                    <a:pt x="908" y="141"/>
                  </a:cubicBezTo>
                  <a:cubicBezTo>
                    <a:pt x="908" y="142"/>
                    <a:pt x="908" y="142"/>
                    <a:pt x="908" y="142"/>
                  </a:cubicBezTo>
                  <a:cubicBezTo>
                    <a:pt x="908" y="143"/>
                    <a:pt x="908" y="143"/>
                    <a:pt x="908" y="143"/>
                  </a:cubicBezTo>
                  <a:cubicBezTo>
                    <a:pt x="908" y="144"/>
                    <a:pt x="908" y="144"/>
                    <a:pt x="908" y="145"/>
                  </a:cubicBezTo>
                  <a:cubicBezTo>
                    <a:pt x="908" y="146"/>
                    <a:pt x="908" y="146"/>
                    <a:pt x="908" y="146"/>
                  </a:cubicBezTo>
                  <a:cubicBezTo>
                    <a:pt x="908" y="146"/>
                    <a:pt x="908" y="146"/>
                    <a:pt x="908" y="146"/>
                  </a:cubicBezTo>
                  <a:cubicBezTo>
                    <a:pt x="908" y="147"/>
                    <a:pt x="908" y="148"/>
                    <a:pt x="908" y="149"/>
                  </a:cubicBezTo>
                  <a:cubicBezTo>
                    <a:pt x="907" y="152"/>
                    <a:pt x="907" y="154"/>
                    <a:pt x="906" y="157"/>
                  </a:cubicBezTo>
                  <a:cubicBezTo>
                    <a:pt x="906" y="158"/>
                    <a:pt x="906" y="158"/>
                    <a:pt x="906" y="159"/>
                  </a:cubicBezTo>
                  <a:cubicBezTo>
                    <a:pt x="905" y="160"/>
                    <a:pt x="905" y="160"/>
                    <a:pt x="905" y="161"/>
                  </a:cubicBezTo>
                  <a:cubicBezTo>
                    <a:pt x="905" y="162"/>
                    <a:pt x="905" y="162"/>
                    <a:pt x="904" y="163"/>
                  </a:cubicBezTo>
                  <a:cubicBezTo>
                    <a:pt x="904" y="164"/>
                    <a:pt x="904" y="164"/>
                    <a:pt x="904" y="164"/>
                  </a:cubicBezTo>
                  <a:cubicBezTo>
                    <a:pt x="904" y="164"/>
                    <a:pt x="904" y="164"/>
                    <a:pt x="904" y="165"/>
                  </a:cubicBezTo>
                  <a:cubicBezTo>
                    <a:pt x="903" y="166"/>
                    <a:pt x="902" y="168"/>
                    <a:pt x="901" y="169"/>
                  </a:cubicBezTo>
                  <a:cubicBezTo>
                    <a:pt x="901" y="169"/>
                    <a:pt x="901" y="169"/>
                    <a:pt x="901" y="169"/>
                  </a:cubicBezTo>
                  <a:cubicBezTo>
                    <a:pt x="901" y="168"/>
                    <a:pt x="901" y="168"/>
                    <a:pt x="901" y="168"/>
                  </a:cubicBezTo>
                  <a:cubicBezTo>
                    <a:pt x="901" y="168"/>
                    <a:pt x="901" y="167"/>
                    <a:pt x="901" y="167"/>
                  </a:cubicBezTo>
                  <a:cubicBezTo>
                    <a:pt x="901" y="166"/>
                    <a:pt x="901" y="166"/>
                    <a:pt x="900" y="166"/>
                  </a:cubicBezTo>
                  <a:cubicBezTo>
                    <a:pt x="900" y="165"/>
                    <a:pt x="900" y="165"/>
                    <a:pt x="900" y="165"/>
                  </a:cubicBezTo>
                  <a:cubicBezTo>
                    <a:pt x="900" y="165"/>
                    <a:pt x="900" y="165"/>
                    <a:pt x="900" y="164"/>
                  </a:cubicBezTo>
                  <a:cubicBezTo>
                    <a:pt x="900" y="164"/>
                    <a:pt x="900" y="163"/>
                    <a:pt x="900" y="163"/>
                  </a:cubicBezTo>
                  <a:cubicBezTo>
                    <a:pt x="899" y="162"/>
                    <a:pt x="899" y="161"/>
                    <a:pt x="898" y="160"/>
                  </a:cubicBezTo>
                  <a:cubicBezTo>
                    <a:pt x="898" y="159"/>
                    <a:pt x="897" y="159"/>
                    <a:pt x="897" y="158"/>
                  </a:cubicBezTo>
                  <a:cubicBezTo>
                    <a:pt x="897" y="157"/>
                    <a:pt x="897" y="157"/>
                    <a:pt x="896" y="157"/>
                  </a:cubicBezTo>
                  <a:cubicBezTo>
                    <a:pt x="900" y="147"/>
                    <a:pt x="884" y="140"/>
                    <a:pt x="878" y="138"/>
                  </a:cubicBezTo>
                  <a:cubicBezTo>
                    <a:pt x="882" y="145"/>
                    <a:pt x="882" y="163"/>
                    <a:pt x="895" y="158"/>
                  </a:cubicBezTo>
                  <a:cubicBezTo>
                    <a:pt x="894" y="157"/>
                    <a:pt x="894" y="157"/>
                    <a:pt x="894" y="157"/>
                  </a:cubicBezTo>
                  <a:cubicBezTo>
                    <a:pt x="895" y="158"/>
                    <a:pt x="895" y="158"/>
                    <a:pt x="895" y="159"/>
                  </a:cubicBezTo>
                  <a:cubicBezTo>
                    <a:pt x="896" y="158"/>
                    <a:pt x="896" y="158"/>
                    <a:pt x="896" y="158"/>
                  </a:cubicBezTo>
                  <a:cubicBezTo>
                    <a:pt x="896" y="158"/>
                    <a:pt x="896" y="158"/>
                    <a:pt x="896" y="158"/>
                  </a:cubicBezTo>
                  <a:cubicBezTo>
                    <a:pt x="896" y="159"/>
                    <a:pt x="897" y="160"/>
                    <a:pt x="897" y="161"/>
                  </a:cubicBezTo>
                  <a:cubicBezTo>
                    <a:pt x="898" y="162"/>
                    <a:pt x="898" y="163"/>
                    <a:pt x="898" y="163"/>
                  </a:cubicBezTo>
                  <a:cubicBezTo>
                    <a:pt x="899" y="164"/>
                    <a:pt x="899" y="164"/>
                    <a:pt x="899" y="165"/>
                  </a:cubicBezTo>
                  <a:cubicBezTo>
                    <a:pt x="899" y="165"/>
                    <a:pt x="899" y="165"/>
                    <a:pt x="899" y="165"/>
                  </a:cubicBezTo>
                  <a:cubicBezTo>
                    <a:pt x="899" y="165"/>
                    <a:pt x="899" y="166"/>
                    <a:pt x="899" y="166"/>
                  </a:cubicBezTo>
                  <a:cubicBezTo>
                    <a:pt x="899" y="166"/>
                    <a:pt x="899" y="167"/>
                    <a:pt x="900" y="167"/>
                  </a:cubicBezTo>
                  <a:cubicBezTo>
                    <a:pt x="900" y="167"/>
                    <a:pt x="900" y="168"/>
                    <a:pt x="900" y="168"/>
                  </a:cubicBezTo>
                  <a:cubicBezTo>
                    <a:pt x="900" y="168"/>
                    <a:pt x="900" y="168"/>
                    <a:pt x="900" y="169"/>
                  </a:cubicBezTo>
                  <a:cubicBezTo>
                    <a:pt x="900" y="169"/>
                    <a:pt x="900" y="169"/>
                    <a:pt x="900" y="169"/>
                  </a:cubicBezTo>
                  <a:cubicBezTo>
                    <a:pt x="900" y="169"/>
                    <a:pt x="900" y="170"/>
                    <a:pt x="900" y="170"/>
                  </a:cubicBezTo>
                  <a:cubicBezTo>
                    <a:pt x="900" y="170"/>
                    <a:pt x="900" y="170"/>
                    <a:pt x="900" y="170"/>
                  </a:cubicBezTo>
                  <a:cubicBezTo>
                    <a:pt x="900" y="171"/>
                    <a:pt x="900" y="171"/>
                    <a:pt x="900" y="171"/>
                  </a:cubicBezTo>
                  <a:cubicBezTo>
                    <a:pt x="899" y="172"/>
                    <a:pt x="899" y="172"/>
                    <a:pt x="899" y="173"/>
                  </a:cubicBezTo>
                  <a:cubicBezTo>
                    <a:pt x="898" y="173"/>
                    <a:pt x="898" y="174"/>
                    <a:pt x="897" y="174"/>
                  </a:cubicBezTo>
                  <a:cubicBezTo>
                    <a:pt x="897" y="175"/>
                    <a:pt x="897" y="175"/>
                    <a:pt x="896" y="176"/>
                  </a:cubicBezTo>
                  <a:cubicBezTo>
                    <a:pt x="896" y="176"/>
                    <a:pt x="895" y="176"/>
                    <a:pt x="895" y="177"/>
                  </a:cubicBezTo>
                  <a:cubicBezTo>
                    <a:pt x="894" y="178"/>
                    <a:pt x="893" y="179"/>
                    <a:pt x="892" y="180"/>
                  </a:cubicBezTo>
                  <a:cubicBezTo>
                    <a:pt x="892" y="180"/>
                    <a:pt x="892" y="180"/>
                    <a:pt x="892" y="181"/>
                  </a:cubicBezTo>
                  <a:cubicBezTo>
                    <a:pt x="892" y="181"/>
                    <a:pt x="892" y="181"/>
                    <a:pt x="892" y="181"/>
                  </a:cubicBezTo>
                  <a:cubicBezTo>
                    <a:pt x="891" y="181"/>
                    <a:pt x="891" y="181"/>
                    <a:pt x="891" y="181"/>
                  </a:cubicBezTo>
                  <a:cubicBezTo>
                    <a:pt x="891" y="182"/>
                    <a:pt x="891" y="182"/>
                    <a:pt x="891" y="182"/>
                  </a:cubicBezTo>
                  <a:cubicBezTo>
                    <a:pt x="891" y="183"/>
                    <a:pt x="891" y="183"/>
                    <a:pt x="891" y="183"/>
                  </a:cubicBezTo>
                  <a:cubicBezTo>
                    <a:pt x="890" y="186"/>
                    <a:pt x="890" y="188"/>
                    <a:pt x="890" y="191"/>
                  </a:cubicBezTo>
                  <a:cubicBezTo>
                    <a:pt x="890" y="191"/>
                    <a:pt x="890" y="192"/>
                    <a:pt x="890" y="192"/>
                  </a:cubicBezTo>
                  <a:cubicBezTo>
                    <a:pt x="890" y="193"/>
                    <a:pt x="891" y="194"/>
                    <a:pt x="891" y="194"/>
                  </a:cubicBezTo>
                  <a:cubicBezTo>
                    <a:pt x="891" y="195"/>
                    <a:pt x="891" y="195"/>
                    <a:pt x="891" y="196"/>
                  </a:cubicBezTo>
                  <a:cubicBezTo>
                    <a:pt x="891" y="196"/>
                    <a:pt x="892" y="197"/>
                    <a:pt x="892" y="197"/>
                  </a:cubicBezTo>
                  <a:cubicBezTo>
                    <a:pt x="892" y="198"/>
                    <a:pt x="893" y="199"/>
                    <a:pt x="893" y="200"/>
                  </a:cubicBezTo>
                  <a:cubicBezTo>
                    <a:pt x="892" y="198"/>
                    <a:pt x="890" y="196"/>
                    <a:pt x="889" y="194"/>
                  </a:cubicBezTo>
                  <a:cubicBezTo>
                    <a:pt x="887" y="191"/>
                    <a:pt x="885" y="188"/>
                    <a:pt x="882" y="185"/>
                  </a:cubicBezTo>
                  <a:cubicBezTo>
                    <a:pt x="881" y="184"/>
                    <a:pt x="880" y="183"/>
                    <a:pt x="878" y="181"/>
                  </a:cubicBezTo>
                  <a:cubicBezTo>
                    <a:pt x="878" y="181"/>
                    <a:pt x="877" y="180"/>
                    <a:pt x="876" y="180"/>
                  </a:cubicBezTo>
                  <a:cubicBezTo>
                    <a:pt x="875" y="179"/>
                    <a:pt x="875" y="179"/>
                    <a:pt x="874" y="178"/>
                  </a:cubicBezTo>
                  <a:cubicBezTo>
                    <a:pt x="871" y="176"/>
                    <a:pt x="868" y="174"/>
                    <a:pt x="865" y="173"/>
                  </a:cubicBezTo>
                  <a:cubicBezTo>
                    <a:pt x="860" y="169"/>
                    <a:pt x="855" y="165"/>
                    <a:pt x="850" y="161"/>
                  </a:cubicBezTo>
                  <a:cubicBezTo>
                    <a:pt x="848" y="159"/>
                    <a:pt x="845" y="157"/>
                    <a:pt x="843" y="154"/>
                  </a:cubicBezTo>
                  <a:cubicBezTo>
                    <a:pt x="841" y="152"/>
                    <a:pt x="839" y="150"/>
                    <a:pt x="837" y="148"/>
                  </a:cubicBezTo>
                  <a:cubicBezTo>
                    <a:pt x="835" y="147"/>
                    <a:pt x="834" y="145"/>
                    <a:pt x="833" y="144"/>
                  </a:cubicBezTo>
                  <a:cubicBezTo>
                    <a:pt x="833" y="144"/>
                    <a:pt x="833" y="143"/>
                    <a:pt x="833" y="143"/>
                  </a:cubicBezTo>
                  <a:cubicBezTo>
                    <a:pt x="832" y="142"/>
                    <a:pt x="832" y="140"/>
                    <a:pt x="832" y="139"/>
                  </a:cubicBezTo>
                  <a:cubicBezTo>
                    <a:pt x="832" y="138"/>
                    <a:pt x="832" y="138"/>
                    <a:pt x="832" y="138"/>
                  </a:cubicBezTo>
                  <a:cubicBezTo>
                    <a:pt x="832" y="137"/>
                    <a:pt x="832" y="137"/>
                    <a:pt x="832" y="136"/>
                  </a:cubicBezTo>
                  <a:cubicBezTo>
                    <a:pt x="832" y="136"/>
                    <a:pt x="832" y="135"/>
                    <a:pt x="832" y="134"/>
                  </a:cubicBezTo>
                  <a:cubicBezTo>
                    <a:pt x="832" y="133"/>
                    <a:pt x="832" y="132"/>
                    <a:pt x="833" y="131"/>
                  </a:cubicBezTo>
                  <a:cubicBezTo>
                    <a:pt x="833" y="131"/>
                    <a:pt x="833" y="131"/>
                    <a:pt x="833" y="131"/>
                  </a:cubicBezTo>
                  <a:cubicBezTo>
                    <a:pt x="833" y="130"/>
                    <a:pt x="833" y="130"/>
                    <a:pt x="833" y="130"/>
                  </a:cubicBezTo>
                  <a:cubicBezTo>
                    <a:pt x="833" y="130"/>
                    <a:pt x="833" y="129"/>
                    <a:pt x="833" y="129"/>
                  </a:cubicBezTo>
                  <a:cubicBezTo>
                    <a:pt x="834" y="129"/>
                    <a:pt x="834" y="129"/>
                    <a:pt x="834" y="129"/>
                  </a:cubicBezTo>
                  <a:cubicBezTo>
                    <a:pt x="835" y="127"/>
                    <a:pt x="836" y="125"/>
                    <a:pt x="837" y="124"/>
                  </a:cubicBezTo>
                  <a:cubicBezTo>
                    <a:pt x="838" y="123"/>
                    <a:pt x="839" y="122"/>
                    <a:pt x="839" y="121"/>
                  </a:cubicBezTo>
                  <a:cubicBezTo>
                    <a:pt x="840" y="120"/>
                    <a:pt x="840" y="119"/>
                    <a:pt x="840" y="119"/>
                  </a:cubicBezTo>
                  <a:cubicBezTo>
                    <a:pt x="840" y="118"/>
                    <a:pt x="840" y="118"/>
                    <a:pt x="840" y="118"/>
                  </a:cubicBezTo>
                  <a:cubicBezTo>
                    <a:pt x="840" y="118"/>
                    <a:pt x="840" y="118"/>
                    <a:pt x="840" y="118"/>
                  </a:cubicBezTo>
                  <a:cubicBezTo>
                    <a:pt x="840" y="117"/>
                    <a:pt x="840" y="117"/>
                    <a:pt x="840" y="117"/>
                  </a:cubicBezTo>
                  <a:cubicBezTo>
                    <a:pt x="840" y="117"/>
                    <a:pt x="840" y="117"/>
                    <a:pt x="840" y="117"/>
                  </a:cubicBezTo>
                  <a:cubicBezTo>
                    <a:pt x="840" y="114"/>
                    <a:pt x="840" y="111"/>
                    <a:pt x="839" y="108"/>
                  </a:cubicBezTo>
                  <a:cubicBezTo>
                    <a:pt x="839" y="108"/>
                    <a:pt x="839" y="107"/>
                    <a:pt x="839" y="107"/>
                  </a:cubicBezTo>
                  <a:cubicBezTo>
                    <a:pt x="839" y="106"/>
                    <a:pt x="839" y="106"/>
                    <a:pt x="839" y="106"/>
                  </a:cubicBezTo>
                  <a:cubicBezTo>
                    <a:pt x="839" y="106"/>
                    <a:pt x="839" y="106"/>
                    <a:pt x="839" y="106"/>
                  </a:cubicBezTo>
                  <a:cubicBezTo>
                    <a:pt x="839" y="106"/>
                    <a:pt x="839" y="105"/>
                    <a:pt x="839" y="105"/>
                  </a:cubicBezTo>
                  <a:cubicBezTo>
                    <a:pt x="839" y="105"/>
                    <a:pt x="839" y="104"/>
                    <a:pt x="840" y="103"/>
                  </a:cubicBezTo>
                  <a:cubicBezTo>
                    <a:pt x="840" y="103"/>
                    <a:pt x="840" y="102"/>
                    <a:pt x="840" y="101"/>
                  </a:cubicBezTo>
                  <a:cubicBezTo>
                    <a:pt x="841" y="101"/>
                    <a:pt x="841" y="100"/>
                    <a:pt x="841" y="99"/>
                  </a:cubicBezTo>
                  <a:cubicBezTo>
                    <a:pt x="841" y="99"/>
                    <a:pt x="842" y="98"/>
                    <a:pt x="842" y="97"/>
                  </a:cubicBezTo>
                  <a:cubicBezTo>
                    <a:pt x="842" y="97"/>
                    <a:pt x="843" y="96"/>
                    <a:pt x="843" y="95"/>
                  </a:cubicBezTo>
                  <a:cubicBezTo>
                    <a:pt x="851" y="91"/>
                    <a:pt x="858" y="85"/>
                    <a:pt x="856" y="73"/>
                  </a:cubicBezTo>
                  <a:cubicBezTo>
                    <a:pt x="848" y="78"/>
                    <a:pt x="840" y="83"/>
                    <a:pt x="840" y="96"/>
                  </a:cubicBezTo>
                  <a:cubicBezTo>
                    <a:pt x="840" y="96"/>
                    <a:pt x="840" y="96"/>
                    <a:pt x="840" y="96"/>
                  </a:cubicBezTo>
                  <a:cubicBezTo>
                    <a:pt x="840" y="96"/>
                    <a:pt x="840" y="96"/>
                    <a:pt x="840" y="96"/>
                  </a:cubicBezTo>
                  <a:cubicBezTo>
                    <a:pt x="840" y="97"/>
                    <a:pt x="840" y="97"/>
                    <a:pt x="839" y="98"/>
                  </a:cubicBezTo>
                  <a:cubicBezTo>
                    <a:pt x="839" y="99"/>
                    <a:pt x="839" y="100"/>
                    <a:pt x="838" y="100"/>
                  </a:cubicBezTo>
                  <a:cubicBezTo>
                    <a:pt x="838" y="101"/>
                    <a:pt x="838" y="102"/>
                    <a:pt x="838" y="103"/>
                  </a:cubicBezTo>
                  <a:cubicBezTo>
                    <a:pt x="838" y="103"/>
                    <a:pt x="838" y="103"/>
                    <a:pt x="838" y="103"/>
                  </a:cubicBezTo>
                  <a:cubicBezTo>
                    <a:pt x="837" y="102"/>
                    <a:pt x="837" y="101"/>
                    <a:pt x="837" y="101"/>
                  </a:cubicBezTo>
                  <a:cubicBezTo>
                    <a:pt x="836" y="98"/>
                    <a:pt x="836" y="96"/>
                    <a:pt x="835" y="93"/>
                  </a:cubicBezTo>
                  <a:cubicBezTo>
                    <a:pt x="834" y="88"/>
                    <a:pt x="834" y="84"/>
                    <a:pt x="833" y="80"/>
                  </a:cubicBezTo>
                  <a:cubicBezTo>
                    <a:pt x="833" y="79"/>
                    <a:pt x="833" y="79"/>
                    <a:pt x="833" y="78"/>
                  </a:cubicBezTo>
                  <a:cubicBezTo>
                    <a:pt x="833" y="78"/>
                    <a:pt x="833" y="77"/>
                    <a:pt x="833" y="77"/>
                  </a:cubicBezTo>
                  <a:cubicBezTo>
                    <a:pt x="832" y="76"/>
                    <a:pt x="832" y="75"/>
                    <a:pt x="832" y="74"/>
                  </a:cubicBezTo>
                  <a:cubicBezTo>
                    <a:pt x="832" y="73"/>
                    <a:pt x="831" y="71"/>
                    <a:pt x="831" y="70"/>
                  </a:cubicBezTo>
                  <a:cubicBezTo>
                    <a:pt x="831" y="70"/>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1" y="69"/>
                    <a:pt x="831" y="69"/>
                    <a:pt x="831" y="69"/>
                  </a:cubicBezTo>
                  <a:cubicBezTo>
                    <a:pt x="832" y="69"/>
                    <a:pt x="832" y="69"/>
                    <a:pt x="831" y="68"/>
                  </a:cubicBezTo>
                  <a:cubicBezTo>
                    <a:pt x="831" y="68"/>
                    <a:pt x="831" y="68"/>
                    <a:pt x="831" y="68"/>
                  </a:cubicBezTo>
                  <a:cubicBezTo>
                    <a:pt x="831" y="68"/>
                    <a:pt x="831" y="68"/>
                    <a:pt x="831" y="68"/>
                  </a:cubicBezTo>
                  <a:cubicBezTo>
                    <a:pt x="831" y="68"/>
                    <a:pt x="831" y="68"/>
                    <a:pt x="831" y="68"/>
                  </a:cubicBezTo>
                  <a:cubicBezTo>
                    <a:pt x="831" y="68"/>
                    <a:pt x="831" y="68"/>
                    <a:pt x="831" y="68"/>
                  </a:cubicBezTo>
                  <a:cubicBezTo>
                    <a:pt x="831" y="68"/>
                    <a:pt x="831" y="68"/>
                    <a:pt x="831" y="68"/>
                  </a:cubicBezTo>
                  <a:cubicBezTo>
                    <a:pt x="831" y="68"/>
                    <a:pt x="830" y="68"/>
                    <a:pt x="830" y="69"/>
                  </a:cubicBezTo>
                  <a:cubicBezTo>
                    <a:pt x="830" y="69"/>
                    <a:pt x="830" y="70"/>
                    <a:pt x="830" y="70"/>
                  </a:cubicBezTo>
                  <a:cubicBezTo>
                    <a:pt x="830" y="72"/>
                    <a:pt x="830" y="73"/>
                    <a:pt x="830" y="75"/>
                  </a:cubicBezTo>
                  <a:cubicBezTo>
                    <a:pt x="830" y="75"/>
                    <a:pt x="830" y="76"/>
                    <a:pt x="830" y="77"/>
                  </a:cubicBezTo>
                  <a:cubicBezTo>
                    <a:pt x="830" y="77"/>
                    <a:pt x="830" y="78"/>
                    <a:pt x="831" y="78"/>
                  </a:cubicBezTo>
                  <a:cubicBezTo>
                    <a:pt x="831" y="79"/>
                    <a:pt x="831" y="79"/>
                    <a:pt x="831" y="80"/>
                  </a:cubicBezTo>
                  <a:cubicBezTo>
                    <a:pt x="831" y="81"/>
                    <a:pt x="831" y="83"/>
                    <a:pt x="831" y="84"/>
                  </a:cubicBezTo>
                  <a:cubicBezTo>
                    <a:pt x="831" y="84"/>
                    <a:pt x="831" y="84"/>
                    <a:pt x="831" y="84"/>
                  </a:cubicBezTo>
                  <a:cubicBezTo>
                    <a:pt x="831" y="83"/>
                    <a:pt x="831" y="83"/>
                    <a:pt x="830" y="83"/>
                  </a:cubicBezTo>
                  <a:cubicBezTo>
                    <a:pt x="830" y="82"/>
                    <a:pt x="830" y="82"/>
                    <a:pt x="830" y="81"/>
                  </a:cubicBezTo>
                  <a:cubicBezTo>
                    <a:pt x="829" y="81"/>
                    <a:pt x="829" y="80"/>
                    <a:pt x="829" y="80"/>
                  </a:cubicBezTo>
                  <a:cubicBezTo>
                    <a:pt x="828" y="79"/>
                    <a:pt x="828" y="78"/>
                    <a:pt x="827" y="77"/>
                  </a:cubicBezTo>
                  <a:cubicBezTo>
                    <a:pt x="826" y="77"/>
                    <a:pt x="826" y="76"/>
                    <a:pt x="825" y="75"/>
                  </a:cubicBezTo>
                  <a:cubicBezTo>
                    <a:pt x="825" y="75"/>
                    <a:pt x="824" y="74"/>
                    <a:pt x="824" y="74"/>
                  </a:cubicBezTo>
                  <a:cubicBezTo>
                    <a:pt x="830" y="62"/>
                    <a:pt x="805" y="57"/>
                    <a:pt x="799" y="53"/>
                  </a:cubicBezTo>
                  <a:cubicBezTo>
                    <a:pt x="802" y="64"/>
                    <a:pt x="812" y="84"/>
                    <a:pt x="823" y="76"/>
                  </a:cubicBezTo>
                  <a:cubicBezTo>
                    <a:pt x="822" y="75"/>
                    <a:pt x="822" y="74"/>
                    <a:pt x="821" y="74"/>
                  </a:cubicBezTo>
                  <a:cubicBezTo>
                    <a:pt x="822" y="74"/>
                    <a:pt x="822" y="74"/>
                    <a:pt x="822" y="74"/>
                  </a:cubicBezTo>
                  <a:cubicBezTo>
                    <a:pt x="822" y="75"/>
                    <a:pt x="823" y="75"/>
                    <a:pt x="824" y="76"/>
                  </a:cubicBezTo>
                  <a:cubicBezTo>
                    <a:pt x="824" y="77"/>
                    <a:pt x="825" y="78"/>
                    <a:pt x="826" y="79"/>
                  </a:cubicBezTo>
                  <a:cubicBezTo>
                    <a:pt x="826" y="79"/>
                    <a:pt x="827" y="80"/>
                    <a:pt x="828" y="81"/>
                  </a:cubicBezTo>
                  <a:cubicBezTo>
                    <a:pt x="828" y="81"/>
                    <a:pt x="828" y="82"/>
                    <a:pt x="828" y="82"/>
                  </a:cubicBezTo>
                  <a:cubicBezTo>
                    <a:pt x="829" y="83"/>
                    <a:pt x="829" y="83"/>
                    <a:pt x="829" y="83"/>
                  </a:cubicBezTo>
                  <a:cubicBezTo>
                    <a:pt x="829" y="84"/>
                    <a:pt x="830" y="84"/>
                    <a:pt x="830" y="85"/>
                  </a:cubicBezTo>
                  <a:cubicBezTo>
                    <a:pt x="830" y="85"/>
                    <a:pt x="830" y="85"/>
                    <a:pt x="830" y="86"/>
                  </a:cubicBezTo>
                  <a:cubicBezTo>
                    <a:pt x="830" y="86"/>
                    <a:pt x="831" y="86"/>
                    <a:pt x="831" y="86"/>
                  </a:cubicBezTo>
                  <a:cubicBezTo>
                    <a:pt x="831" y="86"/>
                    <a:pt x="831" y="87"/>
                    <a:pt x="831" y="87"/>
                  </a:cubicBezTo>
                  <a:cubicBezTo>
                    <a:pt x="831" y="87"/>
                    <a:pt x="831" y="87"/>
                    <a:pt x="832" y="88"/>
                  </a:cubicBezTo>
                  <a:cubicBezTo>
                    <a:pt x="832" y="88"/>
                    <a:pt x="832" y="88"/>
                    <a:pt x="832" y="88"/>
                  </a:cubicBezTo>
                  <a:cubicBezTo>
                    <a:pt x="832" y="90"/>
                    <a:pt x="833" y="92"/>
                    <a:pt x="833" y="93"/>
                  </a:cubicBezTo>
                  <a:cubicBezTo>
                    <a:pt x="833" y="96"/>
                    <a:pt x="834" y="98"/>
                    <a:pt x="835" y="101"/>
                  </a:cubicBezTo>
                  <a:cubicBezTo>
                    <a:pt x="835" y="104"/>
                    <a:pt x="836" y="106"/>
                    <a:pt x="837" y="109"/>
                  </a:cubicBezTo>
                  <a:cubicBezTo>
                    <a:pt x="838" y="111"/>
                    <a:pt x="838" y="114"/>
                    <a:pt x="838" y="116"/>
                  </a:cubicBezTo>
                  <a:cubicBezTo>
                    <a:pt x="838" y="116"/>
                    <a:pt x="838" y="116"/>
                    <a:pt x="838" y="116"/>
                  </a:cubicBezTo>
                  <a:cubicBezTo>
                    <a:pt x="838" y="117"/>
                    <a:pt x="838" y="117"/>
                    <a:pt x="838" y="117"/>
                  </a:cubicBezTo>
                  <a:cubicBezTo>
                    <a:pt x="838" y="117"/>
                    <a:pt x="838" y="117"/>
                    <a:pt x="838" y="117"/>
                  </a:cubicBezTo>
                  <a:cubicBezTo>
                    <a:pt x="838" y="118"/>
                    <a:pt x="838" y="118"/>
                    <a:pt x="838" y="118"/>
                  </a:cubicBezTo>
                  <a:cubicBezTo>
                    <a:pt x="837" y="118"/>
                    <a:pt x="837" y="119"/>
                    <a:pt x="837" y="119"/>
                  </a:cubicBezTo>
                  <a:cubicBezTo>
                    <a:pt x="837" y="120"/>
                    <a:pt x="836" y="121"/>
                    <a:pt x="835" y="122"/>
                  </a:cubicBezTo>
                  <a:cubicBezTo>
                    <a:pt x="834" y="123"/>
                    <a:pt x="833" y="125"/>
                    <a:pt x="832" y="127"/>
                  </a:cubicBezTo>
                  <a:cubicBezTo>
                    <a:pt x="832" y="127"/>
                    <a:pt x="831" y="127"/>
                    <a:pt x="831" y="128"/>
                  </a:cubicBezTo>
                  <a:cubicBezTo>
                    <a:pt x="831" y="128"/>
                    <a:pt x="831" y="128"/>
                    <a:pt x="831" y="128"/>
                  </a:cubicBezTo>
                  <a:cubicBezTo>
                    <a:pt x="831" y="129"/>
                    <a:pt x="831" y="129"/>
                    <a:pt x="831" y="129"/>
                  </a:cubicBezTo>
                  <a:cubicBezTo>
                    <a:pt x="831" y="129"/>
                    <a:pt x="830" y="130"/>
                    <a:pt x="830" y="130"/>
                  </a:cubicBezTo>
                  <a:cubicBezTo>
                    <a:pt x="830" y="131"/>
                    <a:pt x="830" y="132"/>
                    <a:pt x="830" y="133"/>
                  </a:cubicBezTo>
                  <a:cubicBezTo>
                    <a:pt x="830" y="134"/>
                    <a:pt x="830" y="134"/>
                    <a:pt x="830" y="135"/>
                  </a:cubicBezTo>
                  <a:cubicBezTo>
                    <a:pt x="830" y="135"/>
                    <a:pt x="830" y="136"/>
                    <a:pt x="830" y="136"/>
                  </a:cubicBezTo>
                  <a:cubicBezTo>
                    <a:pt x="830" y="137"/>
                    <a:pt x="830" y="137"/>
                    <a:pt x="830" y="138"/>
                  </a:cubicBezTo>
                  <a:cubicBezTo>
                    <a:pt x="830" y="138"/>
                    <a:pt x="830" y="138"/>
                    <a:pt x="830" y="139"/>
                  </a:cubicBezTo>
                  <a:cubicBezTo>
                    <a:pt x="831" y="140"/>
                    <a:pt x="831" y="142"/>
                    <a:pt x="832" y="143"/>
                  </a:cubicBezTo>
                  <a:cubicBezTo>
                    <a:pt x="832" y="143"/>
                    <a:pt x="832" y="143"/>
                    <a:pt x="832" y="143"/>
                  </a:cubicBezTo>
                  <a:cubicBezTo>
                    <a:pt x="831" y="143"/>
                    <a:pt x="831" y="142"/>
                    <a:pt x="830" y="142"/>
                  </a:cubicBezTo>
                  <a:cubicBezTo>
                    <a:pt x="829" y="141"/>
                    <a:pt x="829" y="141"/>
                    <a:pt x="828" y="141"/>
                  </a:cubicBezTo>
                  <a:cubicBezTo>
                    <a:pt x="828" y="140"/>
                    <a:pt x="828" y="140"/>
                    <a:pt x="828" y="140"/>
                  </a:cubicBezTo>
                  <a:cubicBezTo>
                    <a:pt x="828" y="140"/>
                    <a:pt x="828" y="140"/>
                    <a:pt x="828" y="140"/>
                  </a:cubicBezTo>
                  <a:cubicBezTo>
                    <a:pt x="828" y="140"/>
                    <a:pt x="828" y="140"/>
                    <a:pt x="828" y="140"/>
                  </a:cubicBezTo>
                  <a:cubicBezTo>
                    <a:pt x="828" y="140"/>
                    <a:pt x="828" y="140"/>
                    <a:pt x="827" y="140"/>
                  </a:cubicBezTo>
                  <a:cubicBezTo>
                    <a:pt x="827" y="140"/>
                    <a:pt x="827" y="140"/>
                    <a:pt x="827" y="140"/>
                  </a:cubicBezTo>
                  <a:cubicBezTo>
                    <a:pt x="827" y="140"/>
                    <a:pt x="827" y="140"/>
                    <a:pt x="826" y="140"/>
                  </a:cubicBezTo>
                  <a:cubicBezTo>
                    <a:pt x="826" y="139"/>
                    <a:pt x="826" y="139"/>
                    <a:pt x="825" y="139"/>
                  </a:cubicBezTo>
                  <a:cubicBezTo>
                    <a:pt x="825" y="139"/>
                    <a:pt x="825" y="139"/>
                    <a:pt x="824" y="139"/>
                  </a:cubicBezTo>
                  <a:cubicBezTo>
                    <a:pt x="824" y="138"/>
                    <a:pt x="823" y="138"/>
                    <a:pt x="823" y="138"/>
                  </a:cubicBezTo>
                  <a:cubicBezTo>
                    <a:pt x="821" y="137"/>
                    <a:pt x="820" y="137"/>
                    <a:pt x="819" y="137"/>
                  </a:cubicBezTo>
                  <a:cubicBezTo>
                    <a:pt x="818" y="136"/>
                    <a:pt x="817" y="136"/>
                    <a:pt x="816" y="136"/>
                  </a:cubicBezTo>
                  <a:cubicBezTo>
                    <a:pt x="814" y="135"/>
                    <a:pt x="812" y="135"/>
                    <a:pt x="810" y="134"/>
                  </a:cubicBezTo>
                  <a:cubicBezTo>
                    <a:pt x="806" y="134"/>
                    <a:pt x="803" y="133"/>
                    <a:pt x="800" y="132"/>
                  </a:cubicBezTo>
                  <a:cubicBezTo>
                    <a:pt x="799" y="131"/>
                    <a:pt x="798" y="131"/>
                    <a:pt x="797" y="130"/>
                  </a:cubicBezTo>
                  <a:cubicBezTo>
                    <a:pt x="796" y="130"/>
                    <a:pt x="795" y="129"/>
                    <a:pt x="794" y="129"/>
                  </a:cubicBezTo>
                  <a:cubicBezTo>
                    <a:pt x="793" y="128"/>
                    <a:pt x="792" y="128"/>
                    <a:pt x="792" y="128"/>
                  </a:cubicBezTo>
                  <a:cubicBezTo>
                    <a:pt x="792" y="128"/>
                    <a:pt x="793" y="128"/>
                    <a:pt x="794" y="129"/>
                  </a:cubicBezTo>
                  <a:cubicBezTo>
                    <a:pt x="795" y="130"/>
                    <a:pt x="796" y="130"/>
                    <a:pt x="797" y="131"/>
                  </a:cubicBezTo>
                  <a:cubicBezTo>
                    <a:pt x="798" y="132"/>
                    <a:pt x="799" y="132"/>
                    <a:pt x="800" y="133"/>
                  </a:cubicBezTo>
                  <a:cubicBezTo>
                    <a:pt x="801" y="134"/>
                    <a:pt x="802" y="134"/>
                    <a:pt x="803" y="135"/>
                  </a:cubicBezTo>
                  <a:cubicBezTo>
                    <a:pt x="803" y="135"/>
                    <a:pt x="802" y="135"/>
                    <a:pt x="802" y="135"/>
                  </a:cubicBezTo>
                  <a:cubicBezTo>
                    <a:pt x="800" y="135"/>
                    <a:pt x="799" y="135"/>
                    <a:pt x="798" y="135"/>
                  </a:cubicBezTo>
                  <a:cubicBezTo>
                    <a:pt x="797" y="136"/>
                    <a:pt x="796" y="136"/>
                    <a:pt x="795" y="136"/>
                  </a:cubicBezTo>
                  <a:cubicBezTo>
                    <a:pt x="794" y="136"/>
                    <a:pt x="793" y="137"/>
                    <a:pt x="792" y="137"/>
                  </a:cubicBezTo>
                  <a:cubicBezTo>
                    <a:pt x="778" y="130"/>
                    <a:pt x="778" y="142"/>
                    <a:pt x="767" y="144"/>
                  </a:cubicBezTo>
                  <a:cubicBezTo>
                    <a:pt x="779" y="153"/>
                    <a:pt x="791" y="157"/>
                    <a:pt x="792" y="139"/>
                  </a:cubicBezTo>
                  <a:cubicBezTo>
                    <a:pt x="792" y="139"/>
                    <a:pt x="793" y="139"/>
                    <a:pt x="793" y="139"/>
                  </a:cubicBezTo>
                  <a:cubicBezTo>
                    <a:pt x="793" y="139"/>
                    <a:pt x="794" y="138"/>
                    <a:pt x="796" y="138"/>
                  </a:cubicBezTo>
                  <a:cubicBezTo>
                    <a:pt x="797" y="138"/>
                    <a:pt x="798" y="138"/>
                    <a:pt x="799" y="137"/>
                  </a:cubicBezTo>
                  <a:cubicBezTo>
                    <a:pt x="800" y="137"/>
                    <a:pt x="801" y="137"/>
                    <a:pt x="802" y="137"/>
                  </a:cubicBezTo>
                  <a:cubicBezTo>
                    <a:pt x="803" y="137"/>
                    <a:pt x="804" y="137"/>
                    <a:pt x="805" y="137"/>
                  </a:cubicBezTo>
                  <a:cubicBezTo>
                    <a:pt x="806" y="137"/>
                    <a:pt x="806" y="137"/>
                    <a:pt x="807" y="137"/>
                  </a:cubicBezTo>
                  <a:cubicBezTo>
                    <a:pt x="807" y="137"/>
                    <a:pt x="808" y="137"/>
                    <a:pt x="808" y="137"/>
                  </a:cubicBezTo>
                  <a:cubicBezTo>
                    <a:pt x="809" y="137"/>
                    <a:pt x="809" y="137"/>
                    <a:pt x="809" y="137"/>
                  </a:cubicBezTo>
                  <a:cubicBezTo>
                    <a:pt x="809" y="137"/>
                    <a:pt x="809" y="137"/>
                    <a:pt x="810" y="137"/>
                  </a:cubicBezTo>
                  <a:cubicBezTo>
                    <a:pt x="811" y="138"/>
                    <a:pt x="813" y="139"/>
                    <a:pt x="816" y="139"/>
                  </a:cubicBezTo>
                  <a:cubicBezTo>
                    <a:pt x="817" y="140"/>
                    <a:pt x="818" y="140"/>
                    <a:pt x="819" y="140"/>
                  </a:cubicBezTo>
                  <a:cubicBezTo>
                    <a:pt x="820" y="141"/>
                    <a:pt x="821" y="141"/>
                    <a:pt x="822" y="141"/>
                  </a:cubicBezTo>
                  <a:cubicBezTo>
                    <a:pt x="823" y="142"/>
                    <a:pt x="823" y="142"/>
                    <a:pt x="824" y="142"/>
                  </a:cubicBezTo>
                  <a:cubicBezTo>
                    <a:pt x="824" y="142"/>
                    <a:pt x="824" y="142"/>
                    <a:pt x="824" y="142"/>
                  </a:cubicBezTo>
                  <a:cubicBezTo>
                    <a:pt x="825" y="143"/>
                    <a:pt x="825" y="143"/>
                    <a:pt x="825" y="143"/>
                  </a:cubicBezTo>
                  <a:cubicBezTo>
                    <a:pt x="825" y="143"/>
                    <a:pt x="826" y="143"/>
                    <a:pt x="826" y="143"/>
                  </a:cubicBezTo>
                  <a:cubicBezTo>
                    <a:pt x="826" y="143"/>
                    <a:pt x="826" y="143"/>
                    <a:pt x="826" y="143"/>
                  </a:cubicBezTo>
                  <a:cubicBezTo>
                    <a:pt x="826" y="143"/>
                    <a:pt x="826" y="143"/>
                    <a:pt x="826" y="143"/>
                  </a:cubicBezTo>
                  <a:cubicBezTo>
                    <a:pt x="826" y="143"/>
                    <a:pt x="826" y="143"/>
                    <a:pt x="826" y="143"/>
                  </a:cubicBezTo>
                  <a:cubicBezTo>
                    <a:pt x="826" y="143"/>
                    <a:pt x="826" y="143"/>
                    <a:pt x="826" y="143"/>
                  </a:cubicBezTo>
                  <a:cubicBezTo>
                    <a:pt x="827" y="144"/>
                    <a:pt x="827" y="144"/>
                    <a:pt x="827" y="144"/>
                  </a:cubicBezTo>
                  <a:cubicBezTo>
                    <a:pt x="827" y="144"/>
                    <a:pt x="828" y="145"/>
                    <a:pt x="828" y="145"/>
                  </a:cubicBezTo>
                  <a:cubicBezTo>
                    <a:pt x="830" y="146"/>
                    <a:pt x="833" y="148"/>
                    <a:pt x="835" y="150"/>
                  </a:cubicBezTo>
                  <a:cubicBezTo>
                    <a:pt x="837" y="152"/>
                    <a:pt x="839" y="155"/>
                    <a:pt x="841" y="157"/>
                  </a:cubicBezTo>
                  <a:cubicBezTo>
                    <a:pt x="843" y="159"/>
                    <a:pt x="846" y="162"/>
                    <a:pt x="848" y="164"/>
                  </a:cubicBezTo>
                  <a:cubicBezTo>
                    <a:pt x="851" y="166"/>
                    <a:pt x="854" y="168"/>
                    <a:pt x="856" y="171"/>
                  </a:cubicBezTo>
                  <a:cubicBezTo>
                    <a:pt x="856" y="171"/>
                    <a:pt x="856" y="171"/>
                    <a:pt x="856" y="171"/>
                  </a:cubicBezTo>
                  <a:cubicBezTo>
                    <a:pt x="856" y="171"/>
                    <a:pt x="856" y="171"/>
                    <a:pt x="855" y="171"/>
                  </a:cubicBezTo>
                  <a:cubicBezTo>
                    <a:pt x="855" y="171"/>
                    <a:pt x="854" y="171"/>
                    <a:pt x="854" y="171"/>
                  </a:cubicBezTo>
                  <a:cubicBezTo>
                    <a:pt x="853" y="171"/>
                    <a:pt x="853" y="172"/>
                    <a:pt x="853" y="172"/>
                  </a:cubicBezTo>
                  <a:cubicBezTo>
                    <a:pt x="853" y="172"/>
                    <a:pt x="853" y="172"/>
                    <a:pt x="852" y="172"/>
                  </a:cubicBezTo>
                  <a:cubicBezTo>
                    <a:pt x="851" y="173"/>
                    <a:pt x="850" y="173"/>
                    <a:pt x="849" y="174"/>
                  </a:cubicBezTo>
                  <a:cubicBezTo>
                    <a:pt x="848" y="175"/>
                    <a:pt x="847" y="176"/>
                    <a:pt x="846" y="177"/>
                  </a:cubicBezTo>
                  <a:cubicBezTo>
                    <a:pt x="844" y="178"/>
                    <a:pt x="842" y="180"/>
                    <a:pt x="839" y="182"/>
                  </a:cubicBezTo>
                  <a:cubicBezTo>
                    <a:pt x="838" y="183"/>
                    <a:pt x="837" y="183"/>
                    <a:pt x="836" y="184"/>
                  </a:cubicBezTo>
                  <a:cubicBezTo>
                    <a:pt x="834" y="185"/>
                    <a:pt x="833" y="185"/>
                    <a:pt x="832" y="186"/>
                  </a:cubicBezTo>
                  <a:cubicBezTo>
                    <a:pt x="831" y="186"/>
                    <a:pt x="829" y="187"/>
                    <a:pt x="828" y="187"/>
                  </a:cubicBezTo>
                  <a:cubicBezTo>
                    <a:pt x="828" y="187"/>
                    <a:pt x="828" y="187"/>
                    <a:pt x="828" y="187"/>
                  </a:cubicBezTo>
                  <a:cubicBezTo>
                    <a:pt x="828" y="187"/>
                    <a:pt x="827" y="187"/>
                    <a:pt x="827" y="186"/>
                  </a:cubicBezTo>
                  <a:cubicBezTo>
                    <a:pt x="827" y="186"/>
                    <a:pt x="826" y="186"/>
                    <a:pt x="826" y="186"/>
                  </a:cubicBezTo>
                  <a:cubicBezTo>
                    <a:pt x="826" y="186"/>
                    <a:pt x="826" y="186"/>
                    <a:pt x="826" y="186"/>
                  </a:cubicBezTo>
                  <a:cubicBezTo>
                    <a:pt x="826" y="186"/>
                    <a:pt x="825" y="186"/>
                    <a:pt x="825" y="186"/>
                  </a:cubicBezTo>
                  <a:cubicBezTo>
                    <a:pt x="825" y="186"/>
                    <a:pt x="824" y="185"/>
                    <a:pt x="823" y="185"/>
                  </a:cubicBezTo>
                  <a:cubicBezTo>
                    <a:pt x="822" y="185"/>
                    <a:pt x="822" y="185"/>
                    <a:pt x="821" y="184"/>
                  </a:cubicBezTo>
                  <a:cubicBezTo>
                    <a:pt x="820" y="184"/>
                    <a:pt x="819" y="184"/>
                    <a:pt x="819" y="183"/>
                  </a:cubicBezTo>
                  <a:cubicBezTo>
                    <a:pt x="818" y="183"/>
                    <a:pt x="817" y="183"/>
                    <a:pt x="816" y="182"/>
                  </a:cubicBezTo>
                  <a:cubicBezTo>
                    <a:pt x="812" y="170"/>
                    <a:pt x="803" y="174"/>
                    <a:pt x="794" y="167"/>
                  </a:cubicBezTo>
                  <a:cubicBezTo>
                    <a:pt x="797" y="173"/>
                    <a:pt x="799" y="181"/>
                    <a:pt x="804" y="184"/>
                  </a:cubicBezTo>
                  <a:cubicBezTo>
                    <a:pt x="807" y="186"/>
                    <a:pt x="814" y="187"/>
                    <a:pt x="816" y="184"/>
                  </a:cubicBezTo>
                  <a:cubicBezTo>
                    <a:pt x="817" y="184"/>
                    <a:pt x="817" y="184"/>
                    <a:pt x="817" y="184"/>
                  </a:cubicBezTo>
                  <a:cubicBezTo>
                    <a:pt x="817" y="184"/>
                    <a:pt x="817" y="184"/>
                    <a:pt x="817" y="184"/>
                  </a:cubicBezTo>
                  <a:cubicBezTo>
                    <a:pt x="817" y="184"/>
                    <a:pt x="817" y="184"/>
                    <a:pt x="817" y="184"/>
                  </a:cubicBezTo>
                  <a:cubicBezTo>
                    <a:pt x="817" y="185"/>
                    <a:pt x="818" y="185"/>
                    <a:pt x="818" y="185"/>
                  </a:cubicBezTo>
                  <a:cubicBezTo>
                    <a:pt x="819" y="185"/>
                    <a:pt x="820" y="186"/>
                    <a:pt x="821" y="186"/>
                  </a:cubicBezTo>
                  <a:cubicBezTo>
                    <a:pt x="821" y="186"/>
                    <a:pt x="822" y="186"/>
                    <a:pt x="823" y="187"/>
                  </a:cubicBezTo>
                  <a:cubicBezTo>
                    <a:pt x="824" y="187"/>
                    <a:pt x="824" y="187"/>
                    <a:pt x="825" y="187"/>
                  </a:cubicBezTo>
                  <a:cubicBezTo>
                    <a:pt x="825" y="187"/>
                    <a:pt x="825" y="187"/>
                    <a:pt x="826" y="187"/>
                  </a:cubicBezTo>
                  <a:cubicBezTo>
                    <a:pt x="826" y="188"/>
                    <a:pt x="826" y="188"/>
                    <a:pt x="826" y="188"/>
                  </a:cubicBezTo>
                  <a:cubicBezTo>
                    <a:pt x="826" y="188"/>
                    <a:pt x="826" y="188"/>
                    <a:pt x="826" y="188"/>
                  </a:cubicBezTo>
                  <a:cubicBezTo>
                    <a:pt x="826" y="188"/>
                    <a:pt x="825" y="188"/>
                    <a:pt x="825" y="188"/>
                  </a:cubicBezTo>
                  <a:cubicBezTo>
                    <a:pt x="824" y="188"/>
                    <a:pt x="824" y="188"/>
                    <a:pt x="824" y="188"/>
                  </a:cubicBezTo>
                  <a:cubicBezTo>
                    <a:pt x="824" y="188"/>
                    <a:pt x="823" y="188"/>
                    <a:pt x="823" y="188"/>
                  </a:cubicBezTo>
                  <a:cubicBezTo>
                    <a:pt x="823" y="188"/>
                    <a:pt x="822" y="189"/>
                    <a:pt x="822" y="189"/>
                  </a:cubicBezTo>
                  <a:cubicBezTo>
                    <a:pt x="821" y="189"/>
                    <a:pt x="820" y="189"/>
                    <a:pt x="820" y="189"/>
                  </a:cubicBezTo>
                  <a:cubicBezTo>
                    <a:pt x="818" y="190"/>
                    <a:pt x="818" y="190"/>
                    <a:pt x="818" y="190"/>
                  </a:cubicBezTo>
                  <a:cubicBezTo>
                    <a:pt x="818" y="190"/>
                    <a:pt x="818" y="190"/>
                    <a:pt x="818" y="190"/>
                  </a:cubicBezTo>
                  <a:cubicBezTo>
                    <a:pt x="819" y="190"/>
                    <a:pt x="819" y="190"/>
                    <a:pt x="820" y="190"/>
                  </a:cubicBezTo>
                  <a:cubicBezTo>
                    <a:pt x="821" y="191"/>
                    <a:pt x="821" y="191"/>
                    <a:pt x="822" y="191"/>
                  </a:cubicBezTo>
                  <a:cubicBezTo>
                    <a:pt x="823" y="191"/>
                    <a:pt x="823" y="191"/>
                    <a:pt x="824" y="191"/>
                  </a:cubicBezTo>
                  <a:cubicBezTo>
                    <a:pt x="824" y="191"/>
                    <a:pt x="824" y="191"/>
                    <a:pt x="825" y="191"/>
                  </a:cubicBezTo>
                  <a:cubicBezTo>
                    <a:pt x="825" y="191"/>
                    <a:pt x="825" y="191"/>
                    <a:pt x="825" y="191"/>
                  </a:cubicBezTo>
                  <a:cubicBezTo>
                    <a:pt x="828" y="190"/>
                    <a:pt x="830" y="189"/>
                    <a:pt x="833" y="188"/>
                  </a:cubicBezTo>
                  <a:cubicBezTo>
                    <a:pt x="834" y="188"/>
                    <a:pt x="835" y="188"/>
                    <a:pt x="836" y="187"/>
                  </a:cubicBezTo>
                  <a:cubicBezTo>
                    <a:pt x="836" y="187"/>
                    <a:pt x="835" y="188"/>
                    <a:pt x="835" y="188"/>
                  </a:cubicBezTo>
                  <a:cubicBezTo>
                    <a:pt x="835" y="188"/>
                    <a:pt x="835" y="189"/>
                    <a:pt x="835" y="189"/>
                  </a:cubicBezTo>
                  <a:cubicBezTo>
                    <a:pt x="834" y="190"/>
                    <a:pt x="834" y="190"/>
                    <a:pt x="834" y="190"/>
                  </a:cubicBezTo>
                  <a:cubicBezTo>
                    <a:pt x="834" y="191"/>
                    <a:pt x="833" y="192"/>
                    <a:pt x="833" y="193"/>
                  </a:cubicBezTo>
                  <a:cubicBezTo>
                    <a:pt x="833" y="193"/>
                    <a:pt x="833" y="193"/>
                    <a:pt x="833" y="193"/>
                  </a:cubicBezTo>
                  <a:cubicBezTo>
                    <a:pt x="823" y="198"/>
                    <a:pt x="820" y="207"/>
                    <a:pt x="828" y="219"/>
                  </a:cubicBezTo>
                  <a:cubicBezTo>
                    <a:pt x="831" y="209"/>
                    <a:pt x="839" y="207"/>
                    <a:pt x="834" y="194"/>
                  </a:cubicBezTo>
                  <a:cubicBezTo>
                    <a:pt x="834" y="194"/>
                    <a:pt x="834" y="194"/>
                    <a:pt x="834" y="194"/>
                  </a:cubicBezTo>
                  <a:cubicBezTo>
                    <a:pt x="834" y="193"/>
                    <a:pt x="835" y="192"/>
                    <a:pt x="835" y="191"/>
                  </a:cubicBezTo>
                  <a:cubicBezTo>
                    <a:pt x="835" y="191"/>
                    <a:pt x="835" y="190"/>
                    <a:pt x="836" y="190"/>
                  </a:cubicBezTo>
                  <a:cubicBezTo>
                    <a:pt x="836" y="189"/>
                    <a:pt x="836" y="189"/>
                    <a:pt x="836" y="189"/>
                  </a:cubicBezTo>
                  <a:cubicBezTo>
                    <a:pt x="837" y="188"/>
                    <a:pt x="837" y="187"/>
                    <a:pt x="838" y="186"/>
                  </a:cubicBezTo>
                  <a:cubicBezTo>
                    <a:pt x="839" y="185"/>
                    <a:pt x="840" y="185"/>
                    <a:pt x="841" y="184"/>
                  </a:cubicBezTo>
                  <a:cubicBezTo>
                    <a:pt x="843" y="182"/>
                    <a:pt x="845" y="181"/>
                    <a:pt x="848" y="179"/>
                  </a:cubicBezTo>
                  <a:cubicBezTo>
                    <a:pt x="849" y="178"/>
                    <a:pt x="850" y="177"/>
                    <a:pt x="851" y="176"/>
                  </a:cubicBezTo>
                  <a:cubicBezTo>
                    <a:pt x="852" y="176"/>
                    <a:pt x="853" y="175"/>
                    <a:pt x="854" y="175"/>
                  </a:cubicBezTo>
                  <a:cubicBezTo>
                    <a:pt x="854" y="174"/>
                    <a:pt x="854" y="174"/>
                    <a:pt x="854" y="174"/>
                  </a:cubicBezTo>
                  <a:cubicBezTo>
                    <a:pt x="855" y="174"/>
                    <a:pt x="855" y="174"/>
                    <a:pt x="855" y="174"/>
                  </a:cubicBezTo>
                  <a:cubicBezTo>
                    <a:pt x="855" y="173"/>
                    <a:pt x="856" y="173"/>
                    <a:pt x="856" y="173"/>
                  </a:cubicBezTo>
                  <a:cubicBezTo>
                    <a:pt x="856" y="173"/>
                    <a:pt x="857" y="172"/>
                    <a:pt x="857" y="172"/>
                  </a:cubicBezTo>
                  <a:cubicBezTo>
                    <a:pt x="857" y="172"/>
                    <a:pt x="858" y="172"/>
                    <a:pt x="858" y="172"/>
                  </a:cubicBezTo>
                  <a:cubicBezTo>
                    <a:pt x="860" y="173"/>
                    <a:pt x="862" y="174"/>
                    <a:pt x="864" y="176"/>
                  </a:cubicBezTo>
                  <a:cubicBezTo>
                    <a:pt x="867" y="178"/>
                    <a:pt x="870" y="179"/>
                    <a:pt x="872" y="181"/>
                  </a:cubicBezTo>
                  <a:cubicBezTo>
                    <a:pt x="873" y="182"/>
                    <a:pt x="874" y="182"/>
                    <a:pt x="874" y="183"/>
                  </a:cubicBezTo>
                  <a:cubicBezTo>
                    <a:pt x="875" y="183"/>
                    <a:pt x="876" y="184"/>
                    <a:pt x="876" y="184"/>
                  </a:cubicBezTo>
                  <a:cubicBezTo>
                    <a:pt x="878" y="185"/>
                    <a:pt x="879" y="187"/>
                    <a:pt x="880" y="188"/>
                  </a:cubicBezTo>
                  <a:cubicBezTo>
                    <a:pt x="885" y="193"/>
                    <a:pt x="888" y="199"/>
                    <a:pt x="892" y="204"/>
                  </a:cubicBezTo>
                  <a:cubicBezTo>
                    <a:pt x="894" y="208"/>
                    <a:pt x="896" y="211"/>
                    <a:pt x="898" y="214"/>
                  </a:cubicBezTo>
                  <a:cubicBezTo>
                    <a:pt x="898" y="214"/>
                    <a:pt x="898" y="213"/>
                    <a:pt x="897" y="213"/>
                  </a:cubicBezTo>
                  <a:cubicBezTo>
                    <a:pt x="897" y="213"/>
                    <a:pt x="897" y="213"/>
                    <a:pt x="897" y="213"/>
                  </a:cubicBezTo>
                  <a:cubicBezTo>
                    <a:pt x="896" y="213"/>
                    <a:pt x="896" y="213"/>
                    <a:pt x="896" y="213"/>
                  </a:cubicBezTo>
                  <a:cubicBezTo>
                    <a:pt x="896" y="213"/>
                    <a:pt x="896" y="212"/>
                    <a:pt x="896" y="212"/>
                  </a:cubicBezTo>
                  <a:cubicBezTo>
                    <a:pt x="895" y="212"/>
                    <a:pt x="894" y="212"/>
                    <a:pt x="893" y="212"/>
                  </a:cubicBezTo>
                  <a:cubicBezTo>
                    <a:pt x="892" y="212"/>
                    <a:pt x="892" y="212"/>
                    <a:pt x="891" y="213"/>
                  </a:cubicBezTo>
                  <a:cubicBezTo>
                    <a:pt x="890" y="213"/>
                    <a:pt x="889" y="213"/>
                    <a:pt x="888" y="213"/>
                  </a:cubicBezTo>
                  <a:cubicBezTo>
                    <a:pt x="887" y="213"/>
                    <a:pt x="886" y="213"/>
                    <a:pt x="886" y="214"/>
                  </a:cubicBezTo>
                  <a:cubicBezTo>
                    <a:pt x="884" y="214"/>
                    <a:pt x="883" y="214"/>
                    <a:pt x="882" y="214"/>
                  </a:cubicBezTo>
                  <a:cubicBezTo>
                    <a:pt x="872" y="202"/>
                    <a:pt x="865" y="217"/>
                    <a:pt x="856" y="203"/>
                  </a:cubicBezTo>
                  <a:cubicBezTo>
                    <a:pt x="857" y="211"/>
                    <a:pt x="860" y="218"/>
                    <a:pt x="867" y="222"/>
                  </a:cubicBezTo>
                  <a:cubicBezTo>
                    <a:pt x="872" y="224"/>
                    <a:pt x="883" y="223"/>
                    <a:pt x="883" y="216"/>
                  </a:cubicBezTo>
                  <a:cubicBezTo>
                    <a:pt x="884" y="216"/>
                    <a:pt x="885" y="215"/>
                    <a:pt x="886" y="215"/>
                  </a:cubicBezTo>
                  <a:cubicBezTo>
                    <a:pt x="887" y="215"/>
                    <a:pt x="888" y="215"/>
                    <a:pt x="889" y="215"/>
                  </a:cubicBezTo>
                  <a:cubicBezTo>
                    <a:pt x="889" y="214"/>
                    <a:pt x="890" y="214"/>
                    <a:pt x="891" y="214"/>
                  </a:cubicBezTo>
                  <a:cubicBezTo>
                    <a:pt x="892" y="214"/>
                    <a:pt x="893" y="214"/>
                    <a:pt x="893" y="214"/>
                  </a:cubicBezTo>
                  <a:cubicBezTo>
                    <a:pt x="894" y="214"/>
                    <a:pt x="895" y="214"/>
                    <a:pt x="896" y="214"/>
                  </a:cubicBezTo>
                  <a:cubicBezTo>
                    <a:pt x="896" y="214"/>
                    <a:pt x="896" y="214"/>
                    <a:pt x="896" y="214"/>
                  </a:cubicBezTo>
                  <a:cubicBezTo>
                    <a:pt x="896" y="214"/>
                    <a:pt x="896" y="214"/>
                    <a:pt x="896" y="214"/>
                  </a:cubicBezTo>
                  <a:cubicBezTo>
                    <a:pt x="897" y="214"/>
                    <a:pt x="897" y="214"/>
                    <a:pt x="897" y="214"/>
                  </a:cubicBezTo>
                  <a:cubicBezTo>
                    <a:pt x="898" y="214"/>
                    <a:pt x="898" y="215"/>
                    <a:pt x="899" y="215"/>
                  </a:cubicBezTo>
                  <a:cubicBezTo>
                    <a:pt x="899" y="215"/>
                    <a:pt x="899" y="215"/>
                    <a:pt x="899" y="215"/>
                  </a:cubicBezTo>
                  <a:cubicBezTo>
                    <a:pt x="901" y="217"/>
                    <a:pt x="902" y="219"/>
                    <a:pt x="903" y="222"/>
                  </a:cubicBezTo>
                  <a:cubicBezTo>
                    <a:pt x="907" y="226"/>
                    <a:pt x="910" y="231"/>
                    <a:pt x="913" y="235"/>
                  </a:cubicBezTo>
                  <a:cubicBezTo>
                    <a:pt x="908" y="232"/>
                    <a:pt x="904" y="229"/>
                    <a:pt x="898" y="226"/>
                  </a:cubicBezTo>
                  <a:cubicBezTo>
                    <a:pt x="908" y="233"/>
                    <a:pt x="917" y="242"/>
                    <a:pt x="914" y="253"/>
                  </a:cubicBezTo>
                  <a:cubicBezTo>
                    <a:pt x="876" y="241"/>
                    <a:pt x="873" y="248"/>
                    <a:pt x="837" y="263"/>
                  </a:cubicBezTo>
                  <a:cubicBezTo>
                    <a:pt x="875" y="253"/>
                    <a:pt x="884" y="251"/>
                    <a:pt x="916" y="269"/>
                  </a:cubicBezTo>
                  <a:cubicBezTo>
                    <a:pt x="928" y="276"/>
                    <a:pt x="934" y="281"/>
                    <a:pt x="943" y="288"/>
                  </a:cubicBezTo>
                  <a:cubicBezTo>
                    <a:pt x="946" y="290"/>
                    <a:pt x="944" y="297"/>
                    <a:pt x="949" y="301"/>
                  </a:cubicBezTo>
                  <a:cubicBezTo>
                    <a:pt x="955" y="306"/>
                    <a:pt x="966" y="303"/>
                    <a:pt x="973" y="307"/>
                  </a:cubicBezTo>
                  <a:cubicBezTo>
                    <a:pt x="986" y="316"/>
                    <a:pt x="991" y="325"/>
                    <a:pt x="1004" y="335"/>
                  </a:cubicBezTo>
                  <a:cubicBezTo>
                    <a:pt x="1019" y="347"/>
                    <a:pt x="1044" y="350"/>
                    <a:pt x="1059" y="362"/>
                  </a:cubicBezTo>
                  <a:cubicBezTo>
                    <a:pt x="1089" y="388"/>
                    <a:pt x="1121" y="442"/>
                    <a:pt x="1121" y="442"/>
                  </a:cubicBezTo>
                  <a:cubicBezTo>
                    <a:pt x="1121" y="442"/>
                    <a:pt x="1113" y="446"/>
                    <a:pt x="1108" y="444"/>
                  </a:cubicBezTo>
                  <a:cubicBezTo>
                    <a:pt x="1091" y="437"/>
                    <a:pt x="1075" y="429"/>
                    <a:pt x="1065" y="419"/>
                  </a:cubicBezTo>
                  <a:cubicBezTo>
                    <a:pt x="1045" y="399"/>
                    <a:pt x="1039" y="382"/>
                    <a:pt x="1015" y="369"/>
                  </a:cubicBezTo>
                  <a:cubicBezTo>
                    <a:pt x="995" y="357"/>
                    <a:pt x="965" y="353"/>
                    <a:pt x="945" y="354"/>
                  </a:cubicBezTo>
                  <a:cubicBezTo>
                    <a:pt x="917" y="355"/>
                    <a:pt x="925" y="332"/>
                    <a:pt x="905" y="325"/>
                  </a:cubicBezTo>
                  <a:cubicBezTo>
                    <a:pt x="915" y="338"/>
                    <a:pt x="918" y="354"/>
                    <a:pt x="918" y="354"/>
                  </a:cubicBezTo>
                  <a:cubicBezTo>
                    <a:pt x="910" y="365"/>
                    <a:pt x="867" y="375"/>
                    <a:pt x="855" y="376"/>
                  </a:cubicBezTo>
                  <a:cubicBezTo>
                    <a:pt x="879" y="382"/>
                    <a:pt x="900" y="376"/>
                    <a:pt x="924" y="372"/>
                  </a:cubicBezTo>
                  <a:cubicBezTo>
                    <a:pt x="951" y="368"/>
                    <a:pt x="968" y="369"/>
                    <a:pt x="991" y="379"/>
                  </a:cubicBezTo>
                  <a:cubicBezTo>
                    <a:pt x="1005" y="385"/>
                    <a:pt x="1018" y="394"/>
                    <a:pt x="1028" y="404"/>
                  </a:cubicBezTo>
                  <a:cubicBezTo>
                    <a:pt x="1037" y="414"/>
                    <a:pt x="1034" y="422"/>
                    <a:pt x="1041" y="432"/>
                  </a:cubicBezTo>
                  <a:cubicBezTo>
                    <a:pt x="1044" y="437"/>
                    <a:pt x="1048" y="441"/>
                    <a:pt x="1050" y="444"/>
                  </a:cubicBezTo>
                  <a:cubicBezTo>
                    <a:pt x="1050" y="444"/>
                    <a:pt x="1049" y="444"/>
                    <a:pt x="1048" y="444"/>
                  </a:cubicBezTo>
                  <a:cubicBezTo>
                    <a:pt x="1046" y="444"/>
                    <a:pt x="1044" y="444"/>
                    <a:pt x="1042" y="444"/>
                  </a:cubicBezTo>
                  <a:cubicBezTo>
                    <a:pt x="1036" y="445"/>
                    <a:pt x="1029" y="445"/>
                    <a:pt x="1023" y="446"/>
                  </a:cubicBezTo>
                  <a:cubicBezTo>
                    <a:pt x="1023" y="446"/>
                    <a:pt x="1023" y="446"/>
                    <a:pt x="1023" y="446"/>
                  </a:cubicBezTo>
                  <a:cubicBezTo>
                    <a:pt x="1022" y="445"/>
                    <a:pt x="1021" y="445"/>
                    <a:pt x="1020" y="444"/>
                  </a:cubicBezTo>
                  <a:cubicBezTo>
                    <a:pt x="1020" y="444"/>
                    <a:pt x="1019" y="443"/>
                    <a:pt x="1019" y="443"/>
                  </a:cubicBezTo>
                  <a:cubicBezTo>
                    <a:pt x="1018" y="442"/>
                    <a:pt x="1018" y="442"/>
                    <a:pt x="1017" y="442"/>
                  </a:cubicBezTo>
                  <a:cubicBezTo>
                    <a:pt x="1016" y="441"/>
                    <a:pt x="1015" y="440"/>
                    <a:pt x="1013" y="439"/>
                  </a:cubicBezTo>
                  <a:cubicBezTo>
                    <a:pt x="1012" y="439"/>
                    <a:pt x="1011" y="438"/>
                    <a:pt x="1009" y="437"/>
                  </a:cubicBezTo>
                  <a:cubicBezTo>
                    <a:pt x="1006" y="435"/>
                    <a:pt x="1003" y="433"/>
                    <a:pt x="1000" y="431"/>
                  </a:cubicBezTo>
                  <a:cubicBezTo>
                    <a:pt x="997" y="429"/>
                    <a:pt x="994" y="426"/>
                    <a:pt x="991" y="424"/>
                  </a:cubicBezTo>
                  <a:cubicBezTo>
                    <a:pt x="990" y="423"/>
                    <a:pt x="989" y="422"/>
                    <a:pt x="987" y="421"/>
                  </a:cubicBezTo>
                  <a:cubicBezTo>
                    <a:pt x="986" y="420"/>
                    <a:pt x="985" y="419"/>
                    <a:pt x="984" y="418"/>
                  </a:cubicBezTo>
                  <a:cubicBezTo>
                    <a:pt x="984" y="418"/>
                    <a:pt x="983" y="418"/>
                    <a:pt x="983" y="418"/>
                  </a:cubicBezTo>
                  <a:cubicBezTo>
                    <a:pt x="983" y="418"/>
                    <a:pt x="983" y="418"/>
                    <a:pt x="983" y="417"/>
                  </a:cubicBezTo>
                  <a:cubicBezTo>
                    <a:pt x="983" y="417"/>
                    <a:pt x="983" y="417"/>
                    <a:pt x="983" y="416"/>
                  </a:cubicBezTo>
                  <a:cubicBezTo>
                    <a:pt x="982" y="416"/>
                    <a:pt x="982" y="416"/>
                    <a:pt x="982" y="415"/>
                  </a:cubicBezTo>
                  <a:cubicBezTo>
                    <a:pt x="982" y="415"/>
                    <a:pt x="982" y="415"/>
                    <a:pt x="982" y="415"/>
                  </a:cubicBezTo>
                  <a:cubicBezTo>
                    <a:pt x="982" y="415"/>
                    <a:pt x="982" y="415"/>
                    <a:pt x="982" y="415"/>
                  </a:cubicBezTo>
                  <a:cubicBezTo>
                    <a:pt x="981" y="414"/>
                    <a:pt x="981" y="414"/>
                    <a:pt x="980" y="413"/>
                  </a:cubicBezTo>
                  <a:cubicBezTo>
                    <a:pt x="980" y="412"/>
                    <a:pt x="979" y="412"/>
                    <a:pt x="979" y="411"/>
                  </a:cubicBezTo>
                  <a:cubicBezTo>
                    <a:pt x="978" y="411"/>
                    <a:pt x="977" y="410"/>
                    <a:pt x="977" y="410"/>
                  </a:cubicBezTo>
                  <a:cubicBezTo>
                    <a:pt x="976" y="409"/>
                    <a:pt x="975" y="409"/>
                    <a:pt x="975" y="408"/>
                  </a:cubicBezTo>
                  <a:cubicBezTo>
                    <a:pt x="975" y="408"/>
                    <a:pt x="975" y="408"/>
                    <a:pt x="975" y="408"/>
                  </a:cubicBezTo>
                  <a:cubicBezTo>
                    <a:pt x="975" y="408"/>
                    <a:pt x="975" y="408"/>
                    <a:pt x="975" y="408"/>
                  </a:cubicBezTo>
                  <a:cubicBezTo>
                    <a:pt x="969" y="397"/>
                    <a:pt x="959" y="395"/>
                    <a:pt x="948" y="394"/>
                  </a:cubicBezTo>
                  <a:cubicBezTo>
                    <a:pt x="952" y="405"/>
                    <a:pt x="962" y="409"/>
                    <a:pt x="972" y="409"/>
                  </a:cubicBezTo>
                  <a:cubicBezTo>
                    <a:pt x="972" y="409"/>
                    <a:pt x="973" y="409"/>
                    <a:pt x="974" y="410"/>
                  </a:cubicBezTo>
                  <a:cubicBezTo>
                    <a:pt x="974" y="410"/>
                    <a:pt x="975" y="411"/>
                    <a:pt x="975" y="411"/>
                  </a:cubicBezTo>
                  <a:cubicBezTo>
                    <a:pt x="976" y="412"/>
                    <a:pt x="977" y="412"/>
                    <a:pt x="977" y="413"/>
                  </a:cubicBezTo>
                  <a:cubicBezTo>
                    <a:pt x="978" y="414"/>
                    <a:pt x="978" y="414"/>
                    <a:pt x="979" y="415"/>
                  </a:cubicBezTo>
                  <a:cubicBezTo>
                    <a:pt x="979" y="415"/>
                    <a:pt x="979" y="415"/>
                    <a:pt x="979" y="415"/>
                  </a:cubicBezTo>
                  <a:cubicBezTo>
                    <a:pt x="979" y="415"/>
                    <a:pt x="979" y="415"/>
                    <a:pt x="978" y="415"/>
                  </a:cubicBezTo>
                  <a:cubicBezTo>
                    <a:pt x="977" y="414"/>
                    <a:pt x="976" y="413"/>
                    <a:pt x="976" y="413"/>
                  </a:cubicBezTo>
                  <a:cubicBezTo>
                    <a:pt x="976" y="413"/>
                    <a:pt x="977" y="414"/>
                    <a:pt x="978" y="415"/>
                  </a:cubicBezTo>
                  <a:cubicBezTo>
                    <a:pt x="978" y="416"/>
                    <a:pt x="979" y="417"/>
                    <a:pt x="980" y="418"/>
                  </a:cubicBezTo>
                  <a:cubicBezTo>
                    <a:pt x="980" y="418"/>
                    <a:pt x="981" y="418"/>
                    <a:pt x="981" y="419"/>
                  </a:cubicBezTo>
                  <a:cubicBezTo>
                    <a:pt x="981" y="419"/>
                    <a:pt x="981" y="419"/>
                    <a:pt x="982" y="420"/>
                  </a:cubicBezTo>
                  <a:cubicBezTo>
                    <a:pt x="982" y="420"/>
                    <a:pt x="982" y="420"/>
                    <a:pt x="983" y="420"/>
                  </a:cubicBezTo>
                  <a:cubicBezTo>
                    <a:pt x="984" y="421"/>
                    <a:pt x="985" y="422"/>
                    <a:pt x="986" y="423"/>
                  </a:cubicBezTo>
                  <a:cubicBezTo>
                    <a:pt x="987" y="424"/>
                    <a:pt x="989" y="425"/>
                    <a:pt x="990" y="426"/>
                  </a:cubicBezTo>
                  <a:cubicBezTo>
                    <a:pt x="993" y="428"/>
                    <a:pt x="996" y="431"/>
                    <a:pt x="999" y="433"/>
                  </a:cubicBezTo>
                  <a:cubicBezTo>
                    <a:pt x="1002" y="435"/>
                    <a:pt x="1005" y="437"/>
                    <a:pt x="1008" y="439"/>
                  </a:cubicBezTo>
                  <a:cubicBezTo>
                    <a:pt x="1009" y="440"/>
                    <a:pt x="1011" y="441"/>
                    <a:pt x="1012" y="442"/>
                  </a:cubicBezTo>
                  <a:cubicBezTo>
                    <a:pt x="1014" y="442"/>
                    <a:pt x="1015" y="443"/>
                    <a:pt x="1016" y="444"/>
                  </a:cubicBezTo>
                  <a:cubicBezTo>
                    <a:pt x="1017" y="444"/>
                    <a:pt x="1017" y="445"/>
                    <a:pt x="1018" y="445"/>
                  </a:cubicBezTo>
                  <a:cubicBezTo>
                    <a:pt x="1018" y="445"/>
                    <a:pt x="1019" y="445"/>
                    <a:pt x="1019" y="446"/>
                  </a:cubicBezTo>
                  <a:cubicBezTo>
                    <a:pt x="1020" y="446"/>
                    <a:pt x="1020" y="446"/>
                    <a:pt x="1021" y="446"/>
                  </a:cubicBezTo>
                  <a:cubicBezTo>
                    <a:pt x="1011" y="447"/>
                    <a:pt x="1001" y="449"/>
                    <a:pt x="990" y="452"/>
                  </a:cubicBezTo>
                  <a:cubicBezTo>
                    <a:pt x="988" y="452"/>
                    <a:pt x="986" y="453"/>
                    <a:pt x="983" y="454"/>
                  </a:cubicBezTo>
                  <a:cubicBezTo>
                    <a:pt x="981" y="454"/>
                    <a:pt x="979" y="455"/>
                    <a:pt x="976" y="456"/>
                  </a:cubicBezTo>
                  <a:cubicBezTo>
                    <a:pt x="972" y="457"/>
                    <a:pt x="967" y="459"/>
                    <a:pt x="962" y="461"/>
                  </a:cubicBezTo>
                  <a:cubicBezTo>
                    <a:pt x="955" y="463"/>
                    <a:pt x="947" y="466"/>
                    <a:pt x="939" y="468"/>
                  </a:cubicBezTo>
                  <a:cubicBezTo>
                    <a:pt x="939" y="468"/>
                    <a:pt x="939" y="468"/>
                    <a:pt x="938" y="468"/>
                  </a:cubicBezTo>
                  <a:cubicBezTo>
                    <a:pt x="937" y="468"/>
                    <a:pt x="937" y="468"/>
                    <a:pt x="937" y="468"/>
                  </a:cubicBezTo>
                  <a:cubicBezTo>
                    <a:pt x="936" y="467"/>
                    <a:pt x="936" y="467"/>
                    <a:pt x="936" y="467"/>
                  </a:cubicBezTo>
                  <a:cubicBezTo>
                    <a:pt x="935" y="467"/>
                    <a:pt x="935" y="467"/>
                    <a:pt x="934" y="467"/>
                  </a:cubicBezTo>
                  <a:cubicBezTo>
                    <a:pt x="934" y="467"/>
                    <a:pt x="934" y="466"/>
                    <a:pt x="934" y="466"/>
                  </a:cubicBezTo>
                  <a:cubicBezTo>
                    <a:pt x="933" y="466"/>
                    <a:pt x="933" y="466"/>
                    <a:pt x="933" y="466"/>
                  </a:cubicBezTo>
                  <a:cubicBezTo>
                    <a:pt x="932" y="466"/>
                    <a:pt x="932" y="466"/>
                    <a:pt x="931" y="466"/>
                  </a:cubicBezTo>
                  <a:cubicBezTo>
                    <a:pt x="931" y="466"/>
                    <a:pt x="930" y="466"/>
                    <a:pt x="930" y="465"/>
                  </a:cubicBezTo>
                  <a:cubicBezTo>
                    <a:pt x="930" y="465"/>
                    <a:pt x="929" y="465"/>
                    <a:pt x="929" y="465"/>
                  </a:cubicBezTo>
                  <a:cubicBezTo>
                    <a:pt x="929" y="465"/>
                    <a:pt x="928" y="465"/>
                    <a:pt x="928" y="465"/>
                  </a:cubicBezTo>
                  <a:cubicBezTo>
                    <a:pt x="928" y="465"/>
                    <a:pt x="927" y="464"/>
                    <a:pt x="926" y="464"/>
                  </a:cubicBezTo>
                  <a:cubicBezTo>
                    <a:pt x="925" y="464"/>
                    <a:pt x="924" y="463"/>
                    <a:pt x="923" y="462"/>
                  </a:cubicBezTo>
                  <a:cubicBezTo>
                    <a:pt x="922" y="462"/>
                    <a:pt x="920" y="461"/>
                    <a:pt x="919" y="460"/>
                  </a:cubicBezTo>
                  <a:cubicBezTo>
                    <a:pt x="918" y="460"/>
                    <a:pt x="917" y="459"/>
                    <a:pt x="916" y="458"/>
                  </a:cubicBezTo>
                  <a:cubicBezTo>
                    <a:pt x="915" y="457"/>
                    <a:pt x="914" y="457"/>
                    <a:pt x="914" y="456"/>
                  </a:cubicBezTo>
                  <a:cubicBezTo>
                    <a:pt x="915" y="450"/>
                    <a:pt x="915" y="441"/>
                    <a:pt x="912" y="436"/>
                  </a:cubicBezTo>
                  <a:cubicBezTo>
                    <a:pt x="907" y="430"/>
                    <a:pt x="898" y="434"/>
                    <a:pt x="891" y="434"/>
                  </a:cubicBezTo>
                  <a:cubicBezTo>
                    <a:pt x="895" y="445"/>
                    <a:pt x="895" y="468"/>
                    <a:pt x="913" y="458"/>
                  </a:cubicBezTo>
                  <a:cubicBezTo>
                    <a:pt x="913" y="458"/>
                    <a:pt x="913" y="458"/>
                    <a:pt x="913" y="458"/>
                  </a:cubicBezTo>
                  <a:cubicBezTo>
                    <a:pt x="913" y="459"/>
                    <a:pt x="912" y="460"/>
                    <a:pt x="912" y="460"/>
                  </a:cubicBezTo>
                  <a:cubicBezTo>
                    <a:pt x="913" y="459"/>
                    <a:pt x="913" y="459"/>
                    <a:pt x="913" y="459"/>
                  </a:cubicBezTo>
                  <a:cubicBezTo>
                    <a:pt x="914" y="459"/>
                    <a:pt x="914" y="460"/>
                    <a:pt x="915" y="460"/>
                  </a:cubicBezTo>
                  <a:cubicBezTo>
                    <a:pt x="916" y="461"/>
                    <a:pt x="917" y="462"/>
                    <a:pt x="918" y="463"/>
                  </a:cubicBezTo>
                  <a:cubicBezTo>
                    <a:pt x="919" y="463"/>
                    <a:pt x="921" y="464"/>
                    <a:pt x="922" y="465"/>
                  </a:cubicBezTo>
                  <a:cubicBezTo>
                    <a:pt x="923" y="465"/>
                    <a:pt x="924" y="466"/>
                    <a:pt x="926" y="466"/>
                  </a:cubicBezTo>
                  <a:cubicBezTo>
                    <a:pt x="926" y="467"/>
                    <a:pt x="927" y="467"/>
                    <a:pt x="927" y="467"/>
                  </a:cubicBezTo>
                  <a:cubicBezTo>
                    <a:pt x="928" y="467"/>
                    <a:pt x="928" y="467"/>
                    <a:pt x="928" y="467"/>
                  </a:cubicBezTo>
                  <a:cubicBezTo>
                    <a:pt x="929" y="468"/>
                    <a:pt x="929" y="468"/>
                    <a:pt x="929" y="468"/>
                  </a:cubicBezTo>
                  <a:cubicBezTo>
                    <a:pt x="930" y="468"/>
                    <a:pt x="930" y="468"/>
                    <a:pt x="931" y="468"/>
                  </a:cubicBezTo>
                  <a:cubicBezTo>
                    <a:pt x="931" y="468"/>
                    <a:pt x="932" y="469"/>
                    <a:pt x="932" y="469"/>
                  </a:cubicBezTo>
                  <a:cubicBezTo>
                    <a:pt x="933" y="469"/>
                    <a:pt x="933" y="469"/>
                    <a:pt x="933" y="469"/>
                  </a:cubicBezTo>
                  <a:cubicBezTo>
                    <a:pt x="933" y="469"/>
                    <a:pt x="934" y="469"/>
                    <a:pt x="934" y="469"/>
                  </a:cubicBezTo>
                  <a:cubicBezTo>
                    <a:pt x="934" y="469"/>
                    <a:pt x="935" y="469"/>
                    <a:pt x="935" y="469"/>
                  </a:cubicBezTo>
                  <a:cubicBezTo>
                    <a:pt x="936" y="469"/>
                    <a:pt x="936" y="469"/>
                    <a:pt x="937" y="469"/>
                  </a:cubicBezTo>
                  <a:cubicBezTo>
                    <a:pt x="937" y="469"/>
                    <a:pt x="937" y="469"/>
                    <a:pt x="938" y="469"/>
                  </a:cubicBezTo>
                  <a:cubicBezTo>
                    <a:pt x="938" y="469"/>
                    <a:pt x="938" y="469"/>
                    <a:pt x="939" y="469"/>
                  </a:cubicBezTo>
                  <a:cubicBezTo>
                    <a:pt x="937" y="469"/>
                    <a:pt x="935" y="470"/>
                    <a:pt x="933" y="470"/>
                  </a:cubicBezTo>
                  <a:cubicBezTo>
                    <a:pt x="932" y="470"/>
                    <a:pt x="931" y="471"/>
                    <a:pt x="930" y="471"/>
                  </a:cubicBezTo>
                  <a:cubicBezTo>
                    <a:pt x="928" y="471"/>
                    <a:pt x="927" y="472"/>
                    <a:pt x="926" y="472"/>
                  </a:cubicBezTo>
                  <a:cubicBezTo>
                    <a:pt x="925" y="472"/>
                    <a:pt x="924" y="473"/>
                    <a:pt x="922" y="473"/>
                  </a:cubicBezTo>
                  <a:cubicBezTo>
                    <a:pt x="919" y="473"/>
                    <a:pt x="919" y="473"/>
                    <a:pt x="919" y="473"/>
                  </a:cubicBezTo>
                  <a:cubicBezTo>
                    <a:pt x="914" y="474"/>
                    <a:pt x="909" y="475"/>
                    <a:pt x="904" y="476"/>
                  </a:cubicBezTo>
                  <a:cubicBezTo>
                    <a:pt x="894" y="477"/>
                    <a:pt x="884" y="478"/>
                    <a:pt x="875" y="479"/>
                  </a:cubicBezTo>
                  <a:cubicBezTo>
                    <a:pt x="865" y="479"/>
                    <a:pt x="856" y="480"/>
                    <a:pt x="847" y="481"/>
                  </a:cubicBezTo>
                  <a:cubicBezTo>
                    <a:pt x="839" y="482"/>
                    <a:pt x="831" y="483"/>
                    <a:pt x="823" y="485"/>
                  </a:cubicBezTo>
                  <a:cubicBezTo>
                    <a:pt x="819" y="486"/>
                    <a:pt x="816" y="487"/>
                    <a:pt x="812" y="488"/>
                  </a:cubicBezTo>
                  <a:cubicBezTo>
                    <a:pt x="811" y="488"/>
                    <a:pt x="809" y="489"/>
                    <a:pt x="807" y="489"/>
                  </a:cubicBezTo>
                  <a:cubicBezTo>
                    <a:pt x="806" y="490"/>
                    <a:pt x="804" y="491"/>
                    <a:pt x="803" y="491"/>
                  </a:cubicBezTo>
                  <a:cubicBezTo>
                    <a:pt x="797" y="493"/>
                    <a:pt x="792" y="496"/>
                    <a:pt x="788" y="498"/>
                  </a:cubicBezTo>
                  <a:cubicBezTo>
                    <a:pt x="786" y="499"/>
                    <a:pt x="784" y="500"/>
                    <a:pt x="783" y="501"/>
                  </a:cubicBezTo>
                  <a:cubicBezTo>
                    <a:pt x="781" y="502"/>
                    <a:pt x="780" y="503"/>
                    <a:pt x="779" y="504"/>
                  </a:cubicBezTo>
                  <a:cubicBezTo>
                    <a:pt x="777" y="505"/>
                    <a:pt x="776" y="506"/>
                    <a:pt x="776" y="506"/>
                  </a:cubicBezTo>
                  <a:cubicBezTo>
                    <a:pt x="776" y="506"/>
                    <a:pt x="777" y="506"/>
                    <a:pt x="779" y="504"/>
                  </a:cubicBezTo>
                  <a:cubicBezTo>
                    <a:pt x="780" y="504"/>
                    <a:pt x="782" y="503"/>
                    <a:pt x="783" y="502"/>
                  </a:cubicBezTo>
                  <a:cubicBezTo>
                    <a:pt x="785" y="501"/>
                    <a:pt x="787" y="501"/>
                    <a:pt x="789" y="500"/>
                  </a:cubicBezTo>
                  <a:cubicBezTo>
                    <a:pt x="793" y="498"/>
                    <a:pt x="798" y="496"/>
                    <a:pt x="804" y="494"/>
                  </a:cubicBezTo>
                  <a:cubicBezTo>
                    <a:pt x="805" y="494"/>
                    <a:pt x="807" y="493"/>
                    <a:pt x="808" y="493"/>
                  </a:cubicBezTo>
                  <a:cubicBezTo>
                    <a:pt x="810" y="492"/>
                    <a:pt x="812" y="492"/>
                    <a:pt x="813" y="491"/>
                  </a:cubicBezTo>
                  <a:cubicBezTo>
                    <a:pt x="814" y="491"/>
                    <a:pt x="815" y="491"/>
                    <a:pt x="816" y="491"/>
                  </a:cubicBezTo>
                  <a:cubicBezTo>
                    <a:pt x="817" y="491"/>
                    <a:pt x="817" y="490"/>
                    <a:pt x="818" y="490"/>
                  </a:cubicBezTo>
                  <a:cubicBezTo>
                    <a:pt x="820" y="490"/>
                    <a:pt x="822" y="489"/>
                    <a:pt x="824" y="489"/>
                  </a:cubicBezTo>
                  <a:cubicBezTo>
                    <a:pt x="824" y="489"/>
                    <a:pt x="824" y="489"/>
                    <a:pt x="824" y="489"/>
                  </a:cubicBezTo>
                  <a:cubicBezTo>
                    <a:pt x="824" y="489"/>
                    <a:pt x="824" y="489"/>
                    <a:pt x="824" y="489"/>
                  </a:cubicBezTo>
                  <a:cubicBezTo>
                    <a:pt x="823" y="490"/>
                    <a:pt x="822" y="491"/>
                    <a:pt x="821" y="491"/>
                  </a:cubicBezTo>
                  <a:cubicBezTo>
                    <a:pt x="820" y="492"/>
                    <a:pt x="819" y="493"/>
                    <a:pt x="818" y="494"/>
                  </a:cubicBezTo>
                  <a:cubicBezTo>
                    <a:pt x="818" y="495"/>
                    <a:pt x="817" y="495"/>
                    <a:pt x="816" y="496"/>
                  </a:cubicBezTo>
                  <a:cubicBezTo>
                    <a:pt x="816" y="496"/>
                    <a:pt x="816" y="497"/>
                    <a:pt x="816" y="497"/>
                  </a:cubicBezTo>
                  <a:cubicBezTo>
                    <a:pt x="815" y="496"/>
                    <a:pt x="815" y="496"/>
                    <a:pt x="815" y="496"/>
                  </a:cubicBezTo>
                  <a:cubicBezTo>
                    <a:pt x="799" y="503"/>
                    <a:pt x="795" y="518"/>
                    <a:pt x="791" y="534"/>
                  </a:cubicBezTo>
                  <a:cubicBezTo>
                    <a:pt x="807" y="531"/>
                    <a:pt x="813" y="517"/>
                    <a:pt x="816" y="501"/>
                  </a:cubicBezTo>
                  <a:cubicBezTo>
                    <a:pt x="816" y="500"/>
                    <a:pt x="817" y="499"/>
                    <a:pt x="818" y="499"/>
                  </a:cubicBezTo>
                  <a:cubicBezTo>
                    <a:pt x="819" y="498"/>
                    <a:pt x="820" y="497"/>
                    <a:pt x="820" y="496"/>
                  </a:cubicBezTo>
                  <a:cubicBezTo>
                    <a:pt x="821" y="495"/>
                    <a:pt x="822" y="494"/>
                    <a:pt x="823" y="494"/>
                  </a:cubicBezTo>
                  <a:cubicBezTo>
                    <a:pt x="824" y="493"/>
                    <a:pt x="825" y="492"/>
                    <a:pt x="825" y="492"/>
                  </a:cubicBezTo>
                  <a:cubicBezTo>
                    <a:pt x="826" y="491"/>
                    <a:pt x="827" y="490"/>
                    <a:pt x="828" y="490"/>
                  </a:cubicBezTo>
                  <a:cubicBezTo>
                    <a:pt x="828" y="490"/>
                    <a:pt x="828" y="490"/>
                    <a:pt x="828" y="490"/>
                  </a:cubicBezTo>
                  <a:cubicBezTo>
                    <a:pt x="828" y="489"/>
                    <a:pt x="828" y="489"/>
                    <a:pt x="829" y="489"/>
                  </a:cubicBezTo>
                  <a:cubicBezTo>
                    <a:pt x="829" y="489"/>
                    <a:pt x="829" y="489"/>
                    <a:pt x="829" y="488"/>
                  </a:cubicBezTo>
                  <a:cubicBezTo>
                    <a:pt x="830" y="488"/>
                    <a:pt x="830" y="488"/>
                    <a:pt x="830" y="488"/>
                  </a:cubicBezTo>
                  <a:cubicBezTo>
                    <a:pt x="835" y="487"/>
                    <a:pt x="841" y="486"/>
                    <a:pt x="848" y="485"/>
                  </a:cubicBezTo>
                  <a:cubicBezTo>
                    <a:pt x="856" y="484"/>
                    <a:pt x="866" y="483"/>
                    <a:pt x="875" y="483"/>
                  </a:cubicBezTo>
                  <a:cubicBezTo>
                    <a:pt x="884" y="482"/>
                    <a:pt x="894" y="481"/>
                    <a:pt x="904" y="480"/>
                  </a:cubicBezTo>
                  <a:cubicBezTo>
                    <a:pt x="909" y="479"/>
                    <a:pt x="914" y="478"/>
                    <a:pt x="919" y="477"/>
                  </a:cubicBezTo>
                  <a:cubicBezTo>
                    <a:pt x="923" y="477"/>
                    <a:pt x="923" y="477"/>
                    <a:pt x="923" y="477"/>
                  </a:cubicBezTo>
                  <a:cubicBezTo>
                    <a:pt x="924" y="476"/>
                    <a:pt x="925" y="476"/>
                    <a:pt x="927" y="476"/>
                  </a:cubicBezTo>
                  <a:cubicBezTo>
                    <a:pt x="928" y="476"/>
                    <a:pt x="929" y="475"/>
                    <a:pt x="930" y="475"/>
                  </a:cubicBezTo>
                  <a:cubicBezTo>
                    <a:pt x="932" y="475"/>
                    <a:pt x="933" y="474"/>
                    <a:pt x="934" y="474"/>
                  </a:cubicBezTo>
                  <a:cubicBezTo>
                    <a:pt x="944" y="471"/>
                    <a:pt x="954" y="468"/>
                    <a:pt x="963" y="464"/>
                  </a:cubicBezTo>
                  <a:cubicBezTo>
                    <a:pt x="966" y="463"/>
                    <a:pt x="969" y="462"/>
                    <a:pt x="971" y="462"/>
                  </a:cubicBezTo>
                  <a:cubicBezTo>
                    <a:pt x="971" y="462"/>
                    <a:pt x="971" y="462"/>
                    <a:pt x="971" y="462"/>
                  </a:cubicBezTo>
                  <a:cubicBezTo>
                    <a:pt x="970" y="462"/>
                    <a:pt x="970" y="463"/>
                    <a:pt x="969" y="463"/>
                  </a:cubicBezTo>
                  <a:cubicBezTo>
                    <a:pt x="969" y="464"/>
                    <a:pt x="968" y="464"/>
                    <a:pt x="968" y="465"/>
                  </a:cubicBezTo>
                  <a:cubicBezTo>
                    <a:pt x="967" y="465"/>
                    <a:pt x="967" y="466"/>
                    <a:pt x="966" y="467"/>
                  </a:cubicBezTo>
                  <a:cubicBezTo>
                    <a:pt x="966" y="467"/>
                    <a:pt x="965" y="467"/>
                    <a:pt x="965" y="468"/>
                  </a:cubicBezTo>
                  <a:cubicBezTo>
                    <a:pt x="965" y="468"/>
                    <a:pt x="964" y="468"/>
                    <a:pt x="964" y="469"/>
                  </a:cubicBezTo>
                  <a:cubicBezTo>
                    <a:pt x="963" y="470"/>
                    <a:pt x="962" y="472"/>
                    <a:pt x="960" y="474"/>
                  </a:cubicBezTo>
                  <a:cubicBezTo>
                    <a:pt x="959" y="476"/>
                    <a:pt x="957" y="478"/>
                    <a:pt x="956" y="480"/>
                  </a:cubicBezTo>
                  <a:cubicBezTo>
                    <a:pt x="953" y="484"/>
                    <a:pt x="950" y="488"/>
                    <a:pt x="947" y="492"/>
                  </a:cubicBezTo>
                  <a:cubicBezTo>
                    <a:pt x="944" y="496"/>
                    <a:pt x="941" y="501"/>
                    <a:pt x="939" y="504"/>
                  </a:cubicBezTo>
                  <a:cubicBezTo>
                    <a:pt x="938" y="504"/>
                    <a:pt x="938" y="504"/>
                    <a:pt x="938" y="504"/>
                  </a:cubicBezTo>
                  <a:cubicBezTo>
                    <a:pt x="937" y="504"/>
                    <a:pt x="936" y="504"/>
                    <a:pt x="935" y="504"/>
                  </a:cubicBezTo>
                  <a:cubicBezTo>
                    <a:pt x="935" y="504"/>
                    <a:pt x="935" y="504"/>
                    <a:pt x="934" y="504"/>
                  </a:cubicBezTo>
                  <a:cubicBezTo>
                    <a:pt x="934" y="504"/>
                    <a:pt x="934" y="504"/>
                    <a:pt x="933" y="504"/>
                  </a:cubicBezTo>
                  <a:cubicBezTo>
                    <a:pt x="933" y="504"/>
                    <a:pt x="933" y="504"/>
                    <a:pt x="933" y="504"/>
                  </a:cubicBezTo>
                  <a:cubicBezTo>
                    <a:pt x="932" y="504"/>
                    <a:pt x="930" y="504"/>
                    <a:pt x="929" y="504"/>
                  </a:cubicBezTo>
                  <a:cubicBezTo>
                    <a:pt x="928" y="504"/>
                    <a:pt x="927" y="504"/>
                    <a:pt x="926" y="504"/>
                  </a:cubicBezTo>
                  <a:cubicBezTo>
                    <a:pt x="923" y="504"/>
                    <a:pt x="920" y="504"/>
                    <a:pt x="918" y="505"/>
                  </a:cubicBezTo>
                  <a:cubicBezTo>
                    <a:pt x="917" y="505"/>
                    <a:pt x="917" y="505"/>
                    <a:pt x="917" y="505"/>
                  </a:cubicBezTo>
                  <a:cubicBezTo>
                    <a:pt x="917" y="504"/>
                    <a:pt x="917" y="504"/>
                    <a:pt x="917" y="504"/>
                  </a:cubicBezTo>
                  <a:cubicBezTo>
                    <a:pt x="907" y="490"/>
                    <a:pt x="890" y="502"/>
                    <a:pt x="885" y="515"/>
                  </a:cubicBezTo>
                  <a:cubicBezTo>
                    <a:pt x="895" y="514"/>
                    <a:pt x="911" y="520"/>
                    <a:pt x="916" y="507"/>
                  </a:cubicBezTo>
                  <a:cubicBezTo>
                    <a:pt x="917" y="507"/>
                    <a:pt x="917" y="507"/>
                    <a:pt x="918" y="507"/>
                  </a:cubicBezTo>
                  <a:cubicBezTo>
                    <a:pt x="921" y="507"/>
                    <a:pt x="923" y="506"/>
                    <a:pt x="926" y="506"/>
                  </a:cubicBezTo>
                  <a:cubicBezTo>
                    <a:pt x="927" y="506"/>
                    <a:pt x="928" y="506"/>
                    <a:pt x="929" y="506"/>
                  </a:cubicBezTo>
                  <a:cubicBezTo>
                    <a:pt x="931" y="506"/>
                    <a:pt x="932" y="506"/>
                    <a:pt x="933" y="506"/>
                  </a:cubicBezTo>
                  <a:cubicBezTo>
                    <a:pt x="933" y="506"/>
                    <a:pt x="933" y="506"/>
                    <a:pt x="933" y="506"/>
                  </a:cubicBezTo>
                  <a:cubicBezTo>
                    <a:pt x="934" y="506"/>
                    <a:pt x="934" y="506"/>
                    <a:pt x="934" y="506"/>
                  </a:cubicBezTo>
                  <a:cubicBezTo>
                    <a:pt x="935" y="506"/>
                    <a:pt x="935" y="506"/>
                    <a:pt x="935" y="505"/>
                  </a:cubicBezTo>
                  <a:cubicBezTo>
                    <a:pt x="936" y="505"/>
                    <a:pt x="937" y="505"/>
                    <a:pt x="938" y="505"/>
                  </a:cubicBezTo>
                  <a:cubicBezTo>
                    <a:pt x="938" y="505"/>
                    <a:pt x="938" y="505"/>
                    <a:pt x="938" y="505"/>
                  </a:cubicBezTo>
                  <a:cubicBezTo>
                    <a:pt x="938" y="505"/>
                    <a:pt x="938" y="505"/>
                    <a:pt x="938" y="505"/>
                  </a:cubicBezTo>
                  <a:cubicBezTo>
                    <a:pt x="937" y="507"/>
                    <a:pt x="935" y="509"/>
                    <a:pt x="934" y="511"/>
                  </a:cubicBezTo>
                  <a:cubicBezTo>
                    <a:pt x="933" y="513"/>
                    <a:pt x="931" y="514"/>
                    <a:pt x="930" y="516"/>
                  </a:cubicBezTo>
                  <a:cubicBezTo>
                    <a:pt x="930" y="516"/>
                    <a:pt x="929" y="516"/>
                    <a:pt x="929" y="517"/>
                  </a:cubicBezTo>
                  <a:cubicBezTo>
                    <a:pt x="929" y="517"/>
                    <a:pt x="929" y="518"/>
                    <a:pt x="928" y="518"/>
                  </a:cubicBezTo>
                  <a:cubicBezTo>
                    <a:pt x="928" y="519"/>
                    <a:pt x="927" y="519"/>
                    <a:pt x="927" y="520"/>
                  </a:cubicBezTo>
                  <a:cubicBezTo>
                    <a:pt x="926" y="521"/>
                    <a:pt x="925" y="523"/>
                    <a:pt x="924" y="523"/>
                  </a:cubicBezTo>
                  <a:cubicBezTo>
                    <a:pt x="923" y="525"/>
                    <a:pt x="922" y="526"/>
                    <a:pt x="922" y="526"/>
                  </a:cubicBezTo>
                  <a:cubicBezTo>
                    <a:pt x="922" y="526"/>
                    <a:pt x="923" y="526"/>
                    <a:pt x="925" y="524"/>
                  </a:cubicBezTo>
                  <a:cubicBezTo>
                    <a:pt x="925" y="524"/>
                    <a:pt x="926" y="523"/>
                    <a:pt x="926" y="523"/>
                  </a:cubicBezTo>
                  <a:cubicBezTo>
                    <a:pt x="927" y="522"/>
                    <a:pt x="927" y="522"/>
                    <a:pt x="928" y="521"/>
                  </a:cubicBezTo>
                  <a:cubicBezTo>
                    <a:pt x="929" y="521"/>
                    <a:pt x="929" y="520"/>
                    <a:pt x="930" y="519"/>
                  </a:cubicBezTo>
                  <a:cubicBezTo>
                    <a:pt x="930" y="519"/>
                    <a:pt x="930" y="519"/>
                    <a:pt x="931" y="518"/>
                  </a:cubicBezTo>
                  <a:cubicBezTo>
                    <a:pt x="931" y="518"/>
                    <a:pt x="931" y="518"/>
                    <a:pt x="932" y="517"/>
                  </a:cubicBezTo>
                  <a:cubicBezTo>
                    <a:pt x="933" y="516"/>
                    <a:pt x="934" y="514"/>
                    <a:pt x="936" y="512"/>
                  </a:cubicBezTo>
                  <a:cubicBezTo>
                    <a:pt x="937" y="510"/>
                    <a:pt x="938" y="508"/>
                    <a:pt x="940" y="506"/>
                  </a:cubicBezTo>
                  <a:cubicBezTo>
                    <a:pt x="943" y="502"/>
                    <a:pt x="946" y="498"/>
                    <a:pt x="949" y="494"/>
                  </a:cubicBezTo>
                  <a:cubicBezTo>
                    <a:pt x="950" y="492"/>
                    <a:pt x="951" y="491"/>
                    <a:pt x="952" y="490"/>
                  </a:cubicBezTo>
                  <a:cubicBezTo>
                    <a:pt x="952" y="490"/>
                    <a:pt x="952" y="490"/>
                    <a:pt x="952" y="491"/>
                  </a:cubicBezTo>
                  <a:cubicBezTo>
                    <a:pt x="952" y="491"/>
                    <a:pt x="952" y="491"/>
                    <a:pt x="952" y="492"/>
                  </a:cubicBezTo>
                  <a:cubicBezTo>
                    <a:pt x="952" y="492"/>
                    <a:pt x="952" y="492"/>
                    <a:pt x="952" y="493"/>
                  </a:cubicBezTo>
                  <a:cubicBezTo>
                    <a:pt x="952" y="493"/>
                    <a:pt x="952" y="493"/>
                    <a:pt x="952" y="494"/>
                  </a:cubicBezTo>
                  <a:cubicBezTo>
                    <a:pt x="953" y="497"/>
                    <a:pt x="954" y="500"/>
                    <a:pt x="956" y="503"/>
                  </a:cubicBezTo>
                  <a:cubicBezTo>
                    <a:pt x="957" y="506"/>
                    <a:pt x="958" y="508"/>
                    <a:pt x="960" y="511"/>
                  </a:cubicBezTo>
                  <a:cubicBezTo>
                    <a:pt x="959" y="511"/>
                    <a:pt x="959" y="511"/>
                    <a:pt x="958" y="511"/>
                  </a:cubicBezTo>
                  <a:cubicBezTo>
                    <a:pt x="957" y="514"/>
                    <a:pt x="957" y="514"/>
                    <a:pt x="957" y="514"/>
                  </a:cubicBezTo>
                  <a:cubicBezTo>
                    <a:pt x="948" y="525"/>
                    <a:pt x="950" y="542"/>
                    <a:pt x="964" y="548"/>
                  </a:cubicBezTo>
                  <a:cubicBezTo>
                    <a:pt x="966" y="536"/>
                    <a:pt x="977" y="518"/>
                    <a:pt x="962" y="512"/>
                  </a:cubicBezTo>
                  <a:cubicBezTo>
                    <a:pt x="962" y="512"/>
                    <a:pt x="962" y="512"/>
                    <a:pt x="962" y="512"/>
                  </a:cubicBezTo>
                  <a:cubicBezTo>
                    <a:pt x="961" y="508"/>
                    <a:pt x="959" y="505"/>
                    <a:pt x="958" y="502"/>
                  </a:cubicBezTo>
                  <a:cubicBezTo>
                    <a:pt x="956" y="499"/>
                    <a:pt x="955" y="496"/>
                    <a:pt x="954" y="493"/>
                  </a:cubicBezTo>
                  <a:cubicBezTo>
                    <a:pt x="954" y="493"/>
                    <a:pt x="954" y="492"/>
                    <a:pt x="954" y="492"/>
                  </a:cubicBezTo>
                  <a:cubicBezTo>
                    <a:pt x="954" y="492"/>
                    <a:pt x="954" y="491"/>
                    <a:pt x="954" y="491"/>
                  </a:cubicBezTo>
                  <a:cubicBezTo>
                    <a:pt x="954" y="491"/>
                    <a:pt x="954" y="491"/>
                    <a:pt x="953" y="490"/>
                  </a:cubicBezTo>
                  <a:cubicBezTo>
                    <a:pt x="953" y="490"/>
                    <a:pt x="953" y="490"/>
                    <a:pt x="953" y="489"/>
                  </a:cubicBezTo>
                  <a:cubicBezTo>
                    <a:pt x="953" y="489"/>
                    <a:pt x="953" y="488"/>
                    <a:pt x="953" y="488"/>
                  </a:cubicBezTo>
                  <a:cubicBezTo>
                    <a:pt x="955" y="485"/>
                    <a:pt x="956" y="483"/>
                    <a:pt x="958" y="481"/>
                  </a:cubicBezTo>
                  <a:cubicBezTo>
                    <a:pt x="959" y="479"/>
                    <a:pt x="961" y="477"/>
                    <a:pt x="962" y="475"/>
                  </a:cubicBezTo>
                  <a:cubicBezTo>
                    <a:pt x="963" y="474"/>
                    <a:pt x="965" y="472"/>
                    <a:pt x="966" y="470"/>
                  </a:cubicBezTo>
                  <a:cubicBezTo>
                    <a:pt x="966" y="470"/>
                    <a:pt x="967" y="469"/>
                    <a:pt x="968" y="468"/>
                  </a:cubicBezTo>
                  <a:cubicBezTo>
                    <a:pt x="968" y="467"/>
                    <a:pt x="969" y="467"/>
                    <a:pt x="969" y="466"/>
                  </a:cubicBezTo>
                  <a:cubicBezTo>
                    <a:pt x="970" y="465"/>
                    <a:pt x="971" y="464"/>
                    <a:pt x="971" y="463"/>
                  </a:cubicBezTo>
                  <a:cubicBezTo>
                    <a:pt x="972" y="462"/>
                    <a:pt x="972" y="462"/>
                    <a:pt x="972" y="461"/>
                  </a:cubicBezTo>
                  <a:cubicBezTo>
                    <a:pt x="974" y="461"/>
                    <a:pt x="976" y="460"/>
                    <a:pt x="977" y="460"/>
                  </a:cubicBezTo>
                  <a:cubicBezTo>
                    <a:pt x="980" y="459"/>
                    <a:pt x="982" y="458"/>
                    <a:pt x="984" y="457"/>
                  </a:cubicBezTo>
                  <a:cubicBezTo>
                    <a:pt x="987" y="457"/>
                    <a:pt x="989" y="456"/>
                    <a:pt x="991" y="456"/>
                  </a:cubicBezTo>
                  <a:cubicBezTo>
                    <a:pt x="1004" y="452"/>
                    <a:pt x="1016" y="450"/>
                    <a:pt x="1028" y="449"/>
                  </a:cubicBezTo>
                  <a:cubicBezTo>
                    <a:pt x="1028" y="449"/>
                    <a:pt x="1028" y="450"/>
                    <a:pt x="1027" y="450"/>
                  </a:cubicBezTo>
                  <a:cubicBezTo>
                    <a:pt x="1027" y="451"/>
                    <a:pt x="1027" y="451"/>
                    <a:pt x="1026" y="452"/>
                  </a:cubicBezTo>
                  <a:cubicBezTo>
                    <a:pt x="1026" y="453"/>
                    <a:pt x="1025" y="454"/>
                    <a:pt x="1025" y="454"/>
                  </a:cubicBezTo>
                  <a:cubicBezTo>
                    <a:pt x="1025" y="455"/>
                    <a:pt x="1024" y="456"/>
                    <a:pt x="1024" y="457"/>
                  </a:cubicBezTo>
                  <a:cubicBezTo>
                    <a:pt x="1024" y="457"/>
                    <a:pt x="1024" y="457"/>
                    <a:pt x="1024" y="457"/>
                  </a:cubicBezTo>
                  <a:cubicBezTo>
                    <a:pt x="1024" y="457"/>
                    <a:pt x="1024" y="457"/>
                    <a:pt x="1024" y="457"/>
                  </a:cubicBezTo>
                  <a:cubicBezTo>
                    <a:pt x="1013" y="466"/>
                    <a:pt x="1016" y="478"/>
                    <a:pt x="1020" y="492"/>
                  </a:cubicBezTo>
                  <a:cubicBezTo>
                    <a:pt x="1032" y="486"/>
                    <a:pt x="1031" y="474"/>
                    <a:pt x="1026" y="461"/>
                  </a:cubicBezTo>
                  <a:cubicBezTo>
                    <a:pt x="1026" y="460"/>
                    <a:pt x="1027" y="459"/>
                    <a:pt x="1027" y="458"/>
                  </a:cubicBezTo>
                  <a:cubicBezTo>
                    <a:pt x="1027" y="458"/>
                    <a:pt x="1027" y="457"/>
                    <a:pt x="1028" y="456"/>
                  </a:cubicBezTo>
                  <a:cubicBezTo>
                    <a:pt x="1028" y="455"/>
                    <a:pt x="1029" y="454"/>
                    <a:pt x="1029" y="454"/>
                  </a:cubicBezTo>
                  <a:cubicBezTo>
                    <a:pt x="1029" y="453"/>
                    <a:pt x="1030" y="452"/>
                    <a:pt x="1030" y="452"/>
                  </a:cubicBezTo>
                  <a:cubicBezTo>
                    <a:pt x="1030" y="451"/>
                    <a:pt x="1031" y="450"/>
                    <a:pt x="1031" y="450"/>
                  </a:cubicBezTo>
                  <a:cubicBezTo>
                    <a:pt x="1031" y="450"/>
                    <a:pt x="1031" y="449"/>
                    <a:pt x="1031" y="449"/>
                  </a:cubicBezTo>
                  <a:cubicBezTo>
                    <a:pt x="1032" y="449"/>
                    <a:pt x="1032" y="449"/>
                    <a:pt x="1032" y="449"/>
                  </a:cubicBezTo>
                  <a:cubicBezTo>
                    <a:pt x="1035" y="449"/>
                    <a:pt x="1039" y="448"/>
                    <a:pt x="1042" y="448"/>
                  </a:cubicBezTo>
                  <a:cubicBezTo>
                    <a:pt x="1044" y="448"/>
                    <a:pt x="1046" y="448"/>
                    <a:pt x="1048" y="448"/>
                  </a:cubicBezTo>
                  <a:cubicBezTo>
                    <a:pt x="1049" y="448"/>
                    <a:pt x="1051" y="448"/>
                    <a:pt x="1053" y="448"/>
                  </a:cubicBezTo>
                  <a:cubicBezTo>
                    <a:pt x="1053" y="448"/>
                    <a:pt x="1054" y="448"/>
                    <a:pt x="1054" y="448"/>
                  </a:cubicBezTo>
                  <a:cubicBezTo>
                    <a:pt x="1071" y="467"/>
                    <a:pt x="1081" y="460"/>
                    <a:pt x="1112" y="472"/>
                  </a:cubicBezTo>
                  <a:cubicBezTo>
                    <a:pt x="1119" y="475"/>
                    <a:pt x="1128" y="479"/>
                    <a:pt x="1135" y="476"/>
                  </a:cubicBezTo>
                  <a:cubicBezTo>
                    <a:pt x="1145" y="472"/>
                    <a:pt x="1148" y="477"/>
                    <a:pt x="1162" y="482"/>
                  </a:cubicBezTo>
                  <a:cubicBezTo>
                    <a:pt x="1179" y="488"/>
                    <a:pt x="1191" y="499"/>
                    <a:pt x="1195" y="514"/>
                  </a:cubicBezTo>
                  <a:cubicBezTo>
                    <a:pt x="1187" y="516"/>
                    <a:pt x="1177" y="508"/>
                    <a:pt x="1164" y="505"/>
                  </a:cubicBezTo>
                  <a:cubicBezTo>
                    <a:pt x="1147" y="501"/>
                    <a:pt x="1138" y="500"/>
                    <a:pt x="1120" y="502"/>
                  </a:cubicBezTo>
                  <a:cubicBezTo>
                    <a:pt x="1110" y="503"/>
                    <a:pt x="1095" y="505"/>
                    <a:pt x="1086" y="502"/>
                  </a:cubicBezTo>
                  <a:cubicBezTo>
                    <a:pt x="1067" y="497"/>
                    <a:pt x="1063" y="477"/>
                    <a:pt x="1042" y="480"/>
                  </a:cubicBezTo>
                  <a:cubicBezTo>
                    <a:pt x="1054" y="485"/>
                    <a:pt x="1064" y="495"/>
                    <a:pt x="1069" y="508"/>
                  </a:cubicBezTo>
                  <a:cubicBezTo>
                    <a:pt x="1052" y="511"/>
                    <a:pt x="1041" y="516"/>
                    <a:pt x="1027" y="523"/>
                  </a:cubicBezTo>
                  <a:cubicBezTo>
                    <a:pt x="1013" y="529"/>
                    <a:pt x="1000" y="543"/>
                    <a:pt x="985" y="555"/>
                  </a:cubicBezTo>
                  <a:cubicBezTo>
                    <a:pt x="984" y="555"/>
                    <a:pt x="983" y="555"/>
                    <a:pt x="981" y="555"/>
                  </a:cubicBezTo>
                  <a:cubicBezTo>
                    <a:pt x="982" y="556"/>
                    <a:pt x="982" y="556"/>
                    <a:pt x="982" y="557"/>
                  </a:cubicBezTo>
                  <a:cubicBezTo>
                    <a:pt x="980" y="559"/>
                    <a:pt x="977" y="561"/>
                    <a:pt x="974" y="563"/>
                  </a:cubicBezTo>
                  <a:cubicBezTo>
                    <a:pt x="977" y="561"/>
                    <a:pt x="980" y="560"/>
                    <a:pt x="982" y="558"/>
                  </a:cubicBezTo>
                  <a:cubicBezTo>
                    <a:pt x="988" y="572"/>
                    <a:pt x="1002" y="577"/>
                    <a:pt x="1017" y="578"/>
                  </a:cubicBezTo>
                  <a:cubicBezTo>
                    <a:pt x="1018" y="578"/>
                    <a:pt x="1019" y="579"/>
                    <a:pt x="1020" y="580"/>
                  </a:cubicBezTo>
                  <a:cubicBezTo>
                    <a:pt x="1021" y="581"/>
                    <a:pt x="1021" y="581"/>
                    <a:pt x="1022" y="582"/>
                  </a:cubicBezTo>
                  <a:cubicBezTo>
                    <a:pt x="1023" y="583"/>
                    <a:pt x="1024" y="584"/>
                    <a:pt x="1025" y="585"/>
                  </a:cubicBezTo>
                  <a:cubicBezTo>
                    <a:pt x="1026" y="586"/>
                    <a:pt x="1027" y="586"/>
                    <a:pt x="1027" y="587"/>
                  </a:cubicBezTo>
                  <a:cubicBezTo>
                    <a:pt x="1028" y="588"/>
                    <a:pt x="1029" y="589"/>
                    <a:pt x="1029" y="589"/>
                  </a:cubicBezTo>
                  <a:cubicBezTo>
                    <a:pt x="1029" y="590"/>
                    <a:pt x="1029" y="590"/>
                    <a:pt x="1030" y="590"/>
                  </a:cubicBezTo>
                  <a:cubicBezTo>
                    <a:pt x="1030" y="590"/>
                    <a:pt x="1030" y="590"/>
                    <a:pt x="1030" y="590"/>
                  </a:cubicBezTo>
                  <a:cubicBezTo>
                    <a:pt x="1030" y="591"/>
                    <a:pt x="1031" y="591"/>
                    <a:pt x="1031" y="591"/>
                  </a:cubicBezTo>
                  <a:cubicBezTo>
                    <a:pt x="1031" y="591"/>
                    <a:pt x="1031" y="591"/>
                    <a:pt x="1032" y="592"/>
                  </a:cubicBezTo>
                  <a:cubicBezTo>
                    <a:pt x="1033" y="598"/>
                    <a:pt x="1035" y="604"/>
                    <a:pt x="1036" y="611"/>
                  </a:cubicBezTo>
                  <a:cubicBezTo>
                    <a:pt x="1038" y="620"/>
                    <a:pt x="1039" y="630"/>
                    <a:pt x="1041" y="640"/>
                  </a:cubicBezTo>
                  <a:cubicBezTo>
                    <a:pt x="1043" y="649"/>
                    <a:pt x="1044" y="659"/>
                    <a:pt x="1046" y="669"/>
                  </a:cubicBezTo>
                  <a:cubicBezTo>
                    <a:pt x="1041" y="670"/>
                    <a:pt x="1034" y="670"/>
                    <a:pt x="1028" y="671"/>
                  </a:cubicBezTo>
                  <a:cubicBezTo>
                    <a:pt x="1025" y="663"/>
                    <a:pt x="1017" y="656"/>
                    <a:pt x="1010" y="654"/>
                  </a:cubicBezTo>
                  <a:cubicBezTo>
                    <a:pt x="1011" y="659"/>
                    <a:pt x="1010" y="666"/>
                    <a:pt x="1011" y="672"/>
                  </a:cubicBezTo>
                  <a:cubicBezTo>
                    <a:pt x="992" y="674"/>
                    <a:pt x="974" y="677"/>
                    <a:pt x="960" y="681"/>
                  </a:cubicBezTo>
                  <a:cubicBezTo>
                    <a:pt x="916" y="692"/>
                    <a:pt x="878" y="705"/>
                    <a:pt x="878" y="705"/>
                  </a:cubicBezTo>
                  <a:cubicBezTo>
                    <a:pt x="878" y="705"/>
                    <a:pt x="873" y="704"/>
                    <a:pt x="865" y="702"/>
                  </a:cubicBezTo>
                  <a:cubicBezTo>
                    <a:pt x="865" y="702"/>
                    <a:pt x="864" y="702"/>
                    <a:pt x="864" y="701"/>
                  </a:cubicBezTo>
                  <a:cubicBezTo>
                    <a:pt x="863" y="700"/>
                    <a:pt x="861" y="699"/>
                    <a:pt x="860" y="697"/>
                  </a:cubicBezTo>
                  <a:cubicBezTo>
                    <a:pt x="859" y="697"/>
                    <a:pt x="858" y="696"/>
                    <a:pt x="857" y="695"/>
                  </a:cubicBezTo>
                  <a:cubicBezTo>
                    <a:pt x="856" y="695"/>
                    <a:pt x="856" y="694"/>
                    <a:pt x="855" y="693"/>
                  </a:cubicBezTo>
                  <a:cubicBezTo>
                    <a:pt x="848" y="688"/>
                    <a:pt x="839" y="681"/>
                    <a:pt x="831" y="674"/>
                  </a:cubicBezTo>
                  <a:cubicBezTo>
                    <a:pt x="826" y="670"/>
                    <a:pt x="822" y="667"/>
                    <a:pt x="818" y="663"/>
                  </a:cubicBezTo>
                  <a:cubicBezTo>
                    <a:pt x="817" y="663"/>
                    <a:pt x="817" y="662"/>
                    <a:pt x="817" y="662"/>
                  </a:cubicBezTo>
                  <a:cubicBezTo>
                    <a:pt x="816" y="661"/>
                    <a:pt x="815" y="659"/>
                    <a:pt x="815" y="658"/>
                  </a:cubicBezTo>
                  <a:cubicBezTo>
                    <a:pt x="815" y="658"/>
                    <a:pt x="814" y="657"/>
                    <a:pt x="814" y="657"/>
                  </a:cubicBezTo>
                  <a:cubicBezTo>
                    <a:pt x="814" y="657"/>
                    <a:pt x="814" y="656"/>
                    <a:pt x="814" y="656"/>
                  </a:cubicBezTo>
                  <a:cubicBezTo>
                    <a:pt x="814" y="655"/>
                    <a:pt x="813" y="654"/>
                    <a:pt x="813" y="653"/>
                  </a:cubicBezTo>
                  <a:cubicBezTo>
                    <a:pt x="812" y="652"/>
                    <a:pt x="812" y="650"/>
                    <a:pt x="812" y="648"/>
                  </a:cubicBezTo>
                  <a:cubicBezTo>
                    <a:pt x="812" y="647"/>
                    <a:pt x="812" y="647"/>
                    <a:pt x="812" y="647"/>
                  </a:cubicBezTo>
                  <a:cubicBezTo>
                    <a:pt x="812" y="647"/>
                    <a:pt x="812" y="646"/>
                    <a:pt x="812" y="646"/>
                  </a:cubicBezTo>
                  <a:cubicBezTo>
                    <a:pt x="812" y="646"/>
                    <a:pt x="812" y="646"/>
                    <a:pt x="812" y="646"/>
                  </a:cubicBezTo>
                  <a:cubicBezTo>
                    <a:pt x="812" y="645"/>
                    <a:pt x="812" y="645"/>
                    <a:pt x="812" y="645"/>
                  </a:cubicBezTo>
                  <a:cubicBezTo>
                    <a:pt x="813" y="645"/>
                    <a:pt x="813" y="645"/>
                    <a:pt x="813" y="645"/>
                  </a:cubicBezTo>
                  <a:cubicBezTo>
                    <a:pt x="813" y="644"/>
                    <a:pt x="814" y="643"/>
                    <a:pt x="814" y="642"/>
                  </a:cubicBezTo>
                  <a:cubicBezTo>
                    <a:pt x="815" y="641"/>
                    <a:pt x="815" y="641"/>
                    <a:pt x="815" y="640"/>
                  </a:cubicBezTo>
                  <a:cubicBezTo>
                    <a:pt x="816" y="640"/>
                    <a:pt x="816" y="639"/>
                    <a:pt x="816" y="639"/>
                  </a:cubicBezTo>
                  <a:cubicBezTo>
                    <a:pt x="817" y="638"/>
                    <a:pt x="817" y="637"/>
                    <a:pt x="817" y="637"/>
                  </a:cubicBezTo>
                  <a:cubicBezTo>
                    <a:pt x="817" y="636"/>
                    <a:pt x="818" y="636"/>
                    <a:pt x="818" y="635"/>
                  </a:cubicBezTo>
                  <a:cubicBezTo>
                    <a:pt x="819" y="633"/>
                    <a:pt x="820" y="630"/>
                    <a:pt x="820" y="627"/>
                  </a:cubicBezTo>
                  <a:cubicBezTo>
                    <a:pt x="820" y="627"/>
                    <a:pt x="821" y="627"/>
                    <a:pt x="821" y="627"/>
                  </a:cubicBezTo>
                  <a:cubicBezTo>
                    <a:pt x="821" y="626"/>
                    <a:pt x="821" y="626"/>
                    <a:pt x="821" y="626"/>
                  </a:cubicBezTo>
                  <a:cubicBezTo>
                    <a:pt x="821" y="625"/>
                    <a:pt x="821" y="624"/>
                    <a:pt x="821" y="624"/>
                  </a:cubicBezTo>
                  <a:cubicBezTo>
                    <a:pt x="821" y="623"/>
                    <a:pt x="821" y="622"/>
                    <a:pt x="821" y="622"/>
                  </a:cubicBezTo>
                  <a:cubicBezTo>
                    <a:pt x="821" y="621"/>
                    <a:pt x="821" y="620"/>
                    <a:pt x="821" y="620"/>
                  </a:cubicBezTo>
                  <a:cubicBezTo>
                    <a:pt x="822" y="617"/>
                    <a:pt x="822" y="614"/>
                    <a:pt x="821" y="612"/>
                  </a:cubicBezTo>
                  <a:cubicBezTo>
                    <a:pt x="821" y="611"/>
                    <a:pt x="821" y="610"/>
                    <a:pt x="821" y="608"/>
                  </a:cubicBezTo>
                  <a:cubicBezTo>
                    <a:pt x="821" y="608"/>
                    <a:pt x="820" y="607"/>
                    <a:pt x="820" y="607"/>
                  </a:cubicBezTo>
                  <a:cubicBezTo>
                    <a:pt x="820" y="607"/>
                    <a:pt x="820" y="607"/>
                    <a:pt x="820" y="606"/>
                  </a:cubicBezTo>
                  <a:cubicBezTo>
                    <a:pt x="820" y="606"/>
                    <a:pt x="820" y="606"/>
                    <a:pt x="820" y="606"/>
                  </a:cubicBezTo>
                  <a:cubicBezTo>
                    <a:pt x="821" y="606"/>
                    <a:pt x="821" y="605"/>
                    <a:pt x="821" y="605"/>
                  </a:cubicBezTo>
                  <a:cubicBezTo>
                    <a:pt x="821" y="604"/>
                    <a:pt x="822" y="603"/>
                    <a:pt x="822" y="603"/>
                  </a:cubicBezTo>
                  <a:cubicBezTo>
                    <a:pt x="822" y="602"/>
                    <a:pt x="822" y="602"/>
                    <a:pt x="823" y="601"/>
                  </a:cubicBezTo>
                  <a:cubicBezTo>
                    <a:pt x="823" y="600"/>
                    <a:pt x="824" y="600"/>
                    <a:pt x="824" y="599"/>
                  </a:cubicBezTo>
                  <a:cubicBezTo>
                    <a:pt x="824" y="599"/>
                    <a:pt x="825" y="598"/>
                    <a:pt x="825" y="597"/>
                  </a:cubicBezTo>
                  <a:cubicBezTo>
                    <a:pt x="825" y="597"/>
                    <a:pt x="825" y="597"/>
                    <a:pt x="825" y="597"/>
                  </a:cubicBezTo>
                  <a:cubicBezTo>
                    <a:pt x="839" y="598"/>
                    <a:pt x="842" y="590"/>
                    <a:pt x="836" y="578"/>
                  </a:cubicBezTo>
                  <a:cubicBezTo>
                    <a:pt x="829" y="582"/>
                    <a:pt x="819" y="586"/>
                    <a:pt x="824" y="596"/>
                  </a:cubicBezTo>
                  <a:cubicBezTo>
                    <a:pt x="823" y="597"/>
                    <a:pt x="823" y="597"/>
                    <a:pt x="823" y="597"/>
                  </a:cubicBezTo>
                  <a:cubicBezTo>
                    <a:pt x="823" y="597"/>
                    <a:pt x="823" y="597"/>
                    <a:pt x="823" y="597"/>
                  </a:cubicBezTo>
                  <a:cubicBezTo>
                    <a:pt x="823" y="597"/>
                    <a:pt x="823" y="598"/>
                    <a:pt x="822" y="598"/>
                  </a:cubicBezTo>
                  <a:cubicBezTo>
                    <a:pt x="822" y="599"/>
                    <a:pt x="822" y="599"/>
                    <a:pt x="821" y="600"/>
                  </a:cubicBezTo>
                  <a:cubicBezTo>
                    <a:pt x="821" y="601"/>
                    <a:pt x="820" y="601"/>
                    <a:pt x="820" y="602"/>
                  </a:cubicBezTo>
                  <a:cubicBezTo>
                    <a:pt x="820" y="602"/>
                    <a:pt x="820" y="603"/>
                    <a:pt x="820" y="603"/>
                  </a:cubicBezTo>
                  <a:cubicBezTo>
                    <a:pt x="819" y="603"/>
                    <a:pt x="819" y="602"/>
                    <a:pt x="819" y="602"/>
                  </a:cubicBezTo>
                  <a:cubicBezTo>
                    <a:pt x="819" y="601"/>
                    <a:pt x="819" y="601"/>
                    <a:pt x="818" y="600"/>
                  </a:cubicBezTo>
                  <a:cubicBezTo>
                    <a:pt x="818" y="600"/>
                    <a:pt x="818" y="600"/>
                    <a:pt x="818" y="599"/>
                  </a:cubicBezTo>
                  <a:cubicBezTo>
                    <a:pt x="818" y="599"/>
                    <a:pt x="818" y="599"/>
                    <a:pt x="818" y="599"/>
                  </a:cubicBezTo>
                  <a:cubicBezTo>
                    <a:pt x="818" y="598"/>
                    <a:pt x="817" y="598"/>
                    <a:pt x="817" y="597"/>
                  </a:cubicBezTo>
                  <a:cubicBezTo>
                    <a:pt x="817" y="597"/>
                    <a:pt x="817" y="597"/>
                    <a:pt x="817" y="596"/>
                  </a:cubicBezTo>
                  <a:cubicBezTo>
                    <a:pt x="816" y="595"/>
                    <a:pt x="816" y="595"/>
                    <a:pt x="815" y="594"/>
                  </a:cubicBezTo>
                  <a:cubicBezTo>
                    <a:pt x="815" y="593"/>
                    <a:pt x="814" y="593"/>
                    <a:pt x="814" y="592"/>
                  </a:cubicBezTo>
                  <a:cubicBezTo>
                    <a:pt x="813" y="592"/>
                    <a:pt x="813" y="591"/>
                    <a:pt x="813" y="591"/>
                  </a:cubicBezTo>
                  <a:cubicBezTo>
                    <a:pt x="812" y="590"/>
                    <a:pt x="811" y="589"/>
                    <a:pt x="811" y="589"/>
                  </a:cubicBezTo>
                  <a:cubicBezTo>
                    <a:pt x="810" y="588"/>
                    <a:pt x="810" y="588"/>
                    <a:pt x="810" y="588"/>
                  </a:cubicBezTo>
                  <a:cubicBezTo>
                    <a:pt x="810" y="588"/>
                    <a:pt x="811" y="589"/>
                    <a:pt x="812" y="591"/>
                  </a:cubicBezTo>
                  <a:cubicBezTo>
                    <a:pt x="812" y="592"/>
                    <a:pt x="812" y="592"/>
                    <a:pt x="813" y="593"/>
                  </a:cubicBezTo>
                  <a:cubicBezTo>
                    <a:pt x="813" y="593"/>
                    <a:pt x="813" y="594"/>
                    <a:pt x="814" y="595"/>
                  </a:cubicBezTo>
                  <a:cubicBezTo>
                    <a:pt x="814" y="596"/>
                    <a:pt x="815" y="598"/>
                    <a:pt x="816" y="600"/>
                  </a:cubicBezTo>
                  <a:cubicBezTo>
                    <a:pt x="816" y="600"/>
                    <a:pt x="816" y="600"/>
                    <a:pt x="816" y="600"/>
                  </a:cubicBezTo>
                  <a:cubicBezTo>
                    <a:pt x="816" y="601"/>
                    <a:pt x="816" y="601"/>
                    <a:pt x="816" y="601"/>
                  </a:cubicBezTo>
                  <a:cubicBezTo>
                    <a:pt x="816" y="601"/>
                    <a:pt x="817" y="602"/>
                    <a:pt x="817" y="602"/>
                  </a:cubicBezTo>
                  <a:cubicBezTo>
                    <a:pt x="817" y="603"/>
                    <a:pt x="817" y="604"/>
                    <a:pt x="818" y="605"/>
                  </a:cubicBezTo>
                  <a:cubicBezTo>
                    <a:pt x="818" y="606"/>
                    <a:pt x="818" y="606"/>
                    <a:pt x="818" y="606"/>
                  </a:cubicBezTo>
                  <a:cubicBezTo>
                    <a:pt x="818" y="607"/>
                    <a:pt x="818" y="607"/>
                    <a:pt x="818" y="607"/>
                  </a:cubicBezTo>
                  <a:cubicBezTo>
                    <a:pt x="818" y="608"/>
                    <a:pt x="818" y="608"/>
                    <a:pt x="818" y="609"/>
                  </a:cubicBezTo>
                  <a:cubicBezTo>
                    <a:pt x="818" y="609"/>
                    <a:pt x="818" y="610"/>
                    <a:pt x="818" y="610"/>
                  </a:cubicBezTo>
                  <a:cubicBezTo>
                    <a:pt x="818" y="610"/>
                    <a:pt x="818" y="609"/>
                    <a:pt x="818" y="609"/>
                  </a:cubicBezTo>
                  <a:cubicBezTo>
                    <a:pt x="819" y="610"/>
                    <a:pt x="819" y="611"/>
                    <a:pt x="819" y="612"/>
                  </a:cubicBezTo>
                  <a:cubicBezTo>
                    <a:pt x="819" y="615"/>
                    <a:pt x="819" y="617"/>
                    <a:pt x="819" y="619"/>
                  </a:cubicBezTo>
                  <a:cubicBezTo>
                    <a:pt x="819" y="620"/>
                    <a:pt x="819" y="621"/>
                    <a:pt x="819" y="621"/>
                  </a:cubicBezTo>
                  <a:cubicBezTo>
                    <a:pt x="819" y="622"/>
                    <a:pt x="819" y="623"/>
                    <a:pt x="819" y="623"/>
                  </a:cubicBezTo>
                  <a:cubicBezTo>
                    <a:pt x="819" y="624"/>
                    <a:pt x="819" y="624"/>
                    <a:pt x="818" y="625"/>
                  </a:cubicBezTo>
                  <a:cubicBezTo>
                    <a:pt x="818" y="626"/>
                    <a:pt x="818" y="626"/>
                    <a:pt x="818" y="626"/>
                  </a:cubicBezTo>
                  <a:cubicBezTo>
                    <a:pt x="818" y="626"/>
                    <a:pt x="818" y="627"/>
                    <a:pt x="818" y="627"/>
                  </a:cubicBezTo>
                  <a:cubicBezTo>
                    <a:pt x="818" y="628"/>
                    <a:pt x="817" y="630"/>
                    <a:pt x="817" y="632"/>
                  </a:cubicBezTo>
                  <a:cubicBezTo>
                    <a:pt x="817" y="631"/>
                    <a:pt x="817" y="631"/>
                    <a:pt x="817" y="631"/>
                  </a:cubicBezTo>
                  <a:cubicBezTo>
                    <a:pt x="817" y="631"/>
                    <a:pt x="816" y="631"/>
                    <a:pt x="816" y="631"/>
                  </a:cubicBezTo>
                  <a:cubicBezTo>
                    <a:pt x="816" y="630"/>
                    <a:pt x="816" y="630"/>
                    <a:pt x="816" y="630"/>
                  </a:cubicBezTo>
                  <a:cubicBezTo>
                    <a:pt x="816" y="629"/>
                    <a:pt x="816" y="629"/>
                    <a:pt x="815" y="629"/>
                  </a:cubicBezTo>
                  <a:cubicBezTo>
                    <a:pt x="815" y="629"/>
                    <a:pt x="815" y="629"/>
                    <a:pt x="815" y="628"/>
                  </a:cubicBezTo>
                  <a:cubicBezTo>
                    <a:pt x="815" y="628"/>
                    <a:pt x="815" y="628"/>
                    <a:pt x="815" y="628"/>
                  </a:cubicBezTo>
                  <a:cubicBezTo>
                    <a:pt x="815" y="628"/>
                    <a:pt x="814" y="627"/>
                    <a:pt x="814" y="627"/>
                  </a:cubicBezTo>
                  <a:cubicBezTo>
                    <a:pt x="814" y="626"/>
                    <a:pt x="813" y="626"/>
                    <a:pt x="813" y="625"/>
                  </a:cubicBezTo>
                  <a:cubicBezTo>
                    <a:pt x="812" y="624"/>
                    <a:pt x="811" y="624"/>
                    <a:pt x="811" y="623"/>
                  </a:cubicBezTo>
                  <a:cubicBezTo>
                    <a:pt x="811" y="623"/>
                    <a:pt x="810" y="623"/>
                    <a:pt x="810" y="623"/>
                  </a:cubicBezTo>
                  <a:cubicBezTo>
                    <a:pt x="812" y="613"/>
                    <a:pt x="796" y="612"/>
                    <a:pt x="789" y="613"/>
                  </a:cubicBezTo>
                  <a:cubicBezTo>
                    <a:pt x="795" y="617"/>
                    <a:pt x="798" y="633"/>
                    <a:pt x="809" y="625"/>
                  </a:cubicBezTo>
                  <a:cubicBezTo>
                    <a:pt x="808" y="623"/>
                    <a:pt x="808" y="623"/>
                    <a:pt x="808" y="623"/>
                  </a:cubicBezTo>
                  <a:cubicBezTo>
                    <a:pt x="809" y="624"/>
                    <a:pt x="809" y="624"/>
                    <a:pt x="810" y="624"/>
                  </a:cubicBezTo>
                  <a:cubicBezTo>
                    <a:pt x="810" y="624"/>
                    <a:pt x="810" y="624"/>
                    <a:pt x="810" y="624"/>
                  </a:cubicBezTo>
                  <a:cubicBezTo>
                    <a:pt x="810" y="624"/>
                    <a:pt x="810" y="624"/>
                    <a:pt x="810" y="624"/>
                  </a:cubicBezTo>
                  <a:cubicBezTo>
                    <a:pt x="811" y="625"/>
                    <a:pt x="811" y="625"/>
                    <a:pt x="812" y="626"/>
                  </a:cubicBezTo>
                  <a:cubicBezTo>
                    <a:pt x="812" y="626"/>
                    <a:pt x="813" y="627"/>
                    <a:pt x="813" y="628"/>
                  </a:cubicBezTo>
                  <a:cubicBezTo>
                    <a:pt x="813" y="628"/>
                    <a:pt x="814" y="628"/>
                    <a:pt x="814" y="629"/>
                  </a:cubicBezTo>
                  <a:cubicBezTo>
                    <a:pt x="814" y="629"/>
                    <a:pt x="814" y="629"/>
                    <a:pt x="814" y="629"/>
                  </a:cubicBezTo>
                  <a:cubicBezTo>
                    <a:pt x="814" y="629"/>
                    <a:pt x="814" y="629"/>
                    <a:pt x="814" y="629"/>
                  </a:cubicBezTo>
                  <a:cubicBezTo>
                    <a:pt x="815" y="630"/>
                    <a:pt x="815" y="630"/>
                    <a:pt x="815" y="630"/>
                  </a:cubicBezTo>
                  <a:cubicBezTo>
                    <a:pt x="815" y="631"/>
                    <a:pt x="815" y="631"/>
                    <a:pt x="815" y="631"/>
                  </a:cubicBezTo>
                  <a:cubicBezTo>
                    <a:pt x="815" y="631"/>
                    <a:pt x="815" y="631"/>
                    <a:pt x="816" y="632"/>
                  </a:cubicBezTo>
                  <a:cubicBezTo>
                    <a:pt x="816" y="632"/>
                    <a:pt x="816" y="632"/>
                    <a:pt x="816" y="632"/>
                  </a:cubicBezTo>
                  <a:cubicBezTo>
                    <a:pt x="816" y="632"/>
                    <a:pt x="816" y="632"/>
                    <a:pt x="816" y="633"/>
                  </a:cubicBezTo>
                  <a:cubicBezTo>
                    <a:pt x="816" y="633"/>
                    <a:pt x="816" y="633"/>
                    <a:pt x="816" y="633"/>
                  </a:cubicBezTo>
                  <a:cubicBezTo>
                    <a:pt x="816" y="633"/>
                    <a:pt x="816" y="634"/>
                    <a:pt x="816" y="634"/>
                  </a:cubicBezTo>
                  <a:cubicBezTo>
                    <a:pt x="816" y="635"/>
                    <a:pt x="815" y="635"/>
                    <a:pt x="815" y="636"/>
                  </a:cubicBezTo>
                  <a:cubicBezTo>
                    <a:pt x="815" y="636"/>
                    <a:pt x="814" y="637"/>
                    <a:pt x="814" y="637"/>
                  </a:cubicBezTo>
                  <a:cubicBezTo>
                    <a:pt x="814" y="638"/>
                    <a:pt x="814" y="638"/>
                    <a:pt x="813" y="639"/>
                  </a:cubicBezTo>
                  <a:cubicBezTo>
                    <a:pt x="813" y="639"/>
                    <a:pt x="813" y="640"/>
                    <a:pt x="812" y="641"/>
                  </a:cubicBezTo>
                  <a:cubicBezTo>
                    <a:pt x="812" y="642"/>
                    <a:pt x="811" y="643"/>
                    <a:pt x="811" y="644"/>
                  </a:cubicBezTo>
                  <a:cubicBezTo>
                    <a:pt x="810" y="644"/>
                    <a:pt x="810" y="644"/>
                    <a:pt x="810" y="645"/>
                  </a:cubicBezTo>
                  <a:cubicBezTo>
                    <a:pt x="810" y="645"/>
                    <a:pt x="810" y="645"/>
                    <a:pt x="810" y="645"/>
                  </a:cubicBezTo>
                  <a:cubicBezTo>
                    <a:pt x="810" y="646"/>
                    <a:pt x="810" y="646"/>
                    <a:pt x="810" y="646"/>
                  </a:cubicBezTo>
                  <a:cubicBezTo>
                    <a:pt x="810" y="646"/>
                    <a:pt x="810" y="646"/>
                    <a:pt x="810" y="646"/>
                  </a:cubicBezTo>
                  <a:cubicBezTo>
                    <a:pt x="810" y="647"/>
                    <a:pt x="810" y="647"/>
                    <a:pt x="810" y="647"/>
                  </a:cubicBezTo>
                  <a:cubicBezTo>
                    <a:pt x="809" y="650"/>
                    <a:pt x="810" y="652"/>
                    <a:pt x="811" y="654"/>
                  </a:cubicBezTo>
                  <a:cubicBezTo>
                    <a:pt x="811" y="655"/>
                    <a:pt x="811" y="655"/>
                    <a:pt x="811" y="656"/>
                  </a:cubicBezTo>
                  <a:cubicBezTo>
                    <a:pt x="811" y="656"/>
                    <a:pt x="811" y="656"/>
                    <a:pt x="812" y="657"/>
                  </a:cubicBezTo>
                  <a:cubicBezTo>
                    <a:pt x="812" y="657"/>
                    <a:pt x="812" y="658"/>
                    <a:pt x="813" y="658"/>
                  </a:cubicBezTo>
                  <a:cubicBezTo>
                    <a:pt x="813" y="658"/>
                    <a:pt x="813" y="659"/>
                    <a:pt x="813" y="659"/>
                  </a:cubicBezTo>
                  <a:cubicBezTo>
                    <a:pt x="814" y="660"/>
                    <a:pt x="814" y="660"/>
                    <a:pt x="815" y="661"/>
                  </a:cubicBezTo>
                  <a:cubicBezTo>
                    <a:pt x="813" y="660"/>
                    <a:pt x="812" y="658"/>
                    <a:pt x="810" y="657"/>
                  </a:cubicBezTo>
                  <a:cubicBezTo>
                    <a:pt x="808" y="655"/>
                    <a:pt x="805" y="654"/>
                    <a:pt x="802" y="652"/>
                  </a:cubicBezTo>
                  <a:cubicBezTo>
                    <a:pt x="801" y="651"/>
                    <a:pt x="799" y="651"/>
                    <a:pt x="798" y="650"/>
                  </a:cubicBezTo>
                  <a:cubicBezTo>
                    <a:pt x="797" y="650"/>
                    <a:pt x="796" y="649"/>
                    <a:pt x="796" y="649"/>
                  </a:cubicBezTo>
                  <a:cubicBezTo>
                    <a:pt x="795" y="649"/>
                    <a:pt x="794" y="649"/>
                    <a:pt x="793" y="649"/>
                  </a:cubicBezTo>
                  <a:cubicBezTo>
                    <a:pt x="790" y="648"/>
                    <a:pt x="787" y="647"/>
                    <a:pt x="785" y="647"/>
                  </a:cubicBezTo>
                  <a:cubicBezTo>
                    <a:pt x="779" y="646"/>
                    <a:pt x="773" y="644"/>
                    <a:pt x="768" y="642"/>
                  </a:cubicBezTo>
                  <a:cubicBezTo>
                    <a:pt x="766" y="641"/>
                    <a:pt x="763" y="640"/>
                    <a:pt x="761" y="638"/>
                  </a:cubicBezTo>
                  <a:cubicBezTo>
                    <a:pt x="758" y="637"/>
                    <a:pt x="756" y="636"/>
                    <a:pt x="754" y="635"/>
                  </a:cubicBezTo>
                  <a:cubicBezTo>
                    <a:pt x="752" y="634"/>
                    <a:pt x="751" y="634"/>
                    <a:pt x="749" y="633"/>
                  </a:cubicBezTo>
                  <a:cubicBezTo>
                    <a:pt x="749" y="633"/>
                    <a:pt x="749" y="632"/>
                    <a:pt x="749" y="632"/>
                  </a:cubicBezTo>
                  <a:cubicBezTo>
                    <a:pt x="749" y="631"/>
                    <a:pt x="748" y="630"/>
                    <a:pt x="748" y="628"/>
                  </a:cubicBezTo>
                  <a:cubicBezTo>
                    <a:pt x="748" y="628"/>
                    <a:pt x="748" y="628"/>
                    <a:pt x="748" y="627"/>
                  </a:cubicBezTo>
                  <a:cubicBezTo>
                    <a:pt x="748" y="627"/>
                    <a:pt x="747" y="627"/>
                    <a:pt x="747" y="626"/>
                  </a:cubicBezTo>
                  <a:cubicBezTo>
                    <a:pt x="747" y="626"/>
                    <a:pt x="747" y="625"/>
                    <a:pt x="747" y="624"/>
                  </a:cubicBezTo>
                  <a:cubicBezTo>
                    <a:pt x="747" y="623"/>
                    <a:pt x="747" y="623"/>
                    <a:pt x="747" y="622"/>
                  </a:cubicBezTo>
                  <a:cubicBezTo>
                    <a:pt x="747" y="622"/>
                    <a:pt x="747" y="621"/>
                    <a:pt x="747" y="621"/>
                  </a:cubicBezTo>
                  <a:cubicBezTo>
                    <a:pt x="747" y="621"/>
                    <a:pt x="747" y="621"/>
                    <a:pt x="747" y="620"/>
                  </a:cubicBezTo>
                  <a:cubicBezTo>
                    <a:pt x="747" y="620"/>
                    <a:pt x="747" y="620"/>
                    <a:pt x="747" y="620"/>
                  </a:cubicBezTo>
                  <a:cubicBezTo>
                    <a:pt x="747" y="620"/>
                    <a:pt x="747" y="619"/>
                    <a:pt x="747" y="619"/>
                  </a:cubicBezTo>
                  <a:cubicBezTo>
                    <a:pt x="748" y="617"/>
                    <a:pt x="749" y="616"/>
                    <a:pt x="750" y="614"/>
                  </a:cubicBezTo>
                  <a:cubicBezTo>
                    <a:pt x="750" y="613"/>
                    <a:pt x="751" y="612"/>
                    <a:pt x="751" y="610"/>
                  </a:cubicBezTo>
                  <a:cubicBezTo>
                    <a:pt x="751" y="610"/>
                    <a:pt x="751" y="609"/>
                    <a:pt x="751" y="608"/>
                  </a:cubicBezTo>
                  <a:cubicBezTo>
                    <a:pt x="751" y="608"/>
                    <a:pt x="751" y="608"/>
                    <a:pt x="751" y="608"/>
                  </a:cubicBezTo>
                  <a:cubicBezTo>
                    <a:pt x="751" y="608"/>
                    <a:pt x="751" y="608"/>
                    <a:pt x="751" y="608"/>
                  </a:cubicBezTo>
                  <a:cubicBezTo>
                    <a:pt x="751" y="607"/>
                    <a:pt x="751" y="607"/>
                    <a:pt x="751" y="607"/>
                  </a:cubicBezTo>
                  <a:cubicBezTo>
                    <a:pt x="751" y="607"/>
                    <a:pt x="751" y="607"/>
                    <a:pt x="751" y="607"/>
                  </a:cubicBezTo>
                  <a:cubicBezTo>
                    <a:pt x="751" y="604"/>
                    <a:pt x="750" y="602"/>
                    <a:pt x="748" y="600"/>
                  </a:cubicBezTo>
                  <a:cubicBezTo>
                    <a:pt x="748" y="599"/>
                    <a:pt x="748" y="599"/>
                    <a:pt x="748" y="599"/>
                  </a:cubicBezTo>
                  <a:cubicBezTo>
                    <a:pt x="748" y="598"/>
                    <a:pt x="748" y="598"/>
                    <a:pt x="748" y="598"/>
                  </a:cubicBezTo>
                  <a:cubicBezTo>
                    <a:pt x="748" y="598"/>
                    <a:pt x="748" y="598"/>
                    <a:pt x="748" y="598"/>
                  </a:cubicBezTo>
                  <a:cubicBezTo>
                    <a:pt x="748" y="597"/>
                    <a:pt x="748" y="597"/>
                    <a:pt x="748" y="597"/>
                  </a:cubicBezTo>
                  <a:cubicBezTo>
                    <a:pt x="748" y="597"/>
                    <a:pt x="748" y="596"/>
                    <a:pt x="748" y="595"/>
                  </a:cubicBezTo>
                  <a:cubicBezTo>
                    <a:pt x="748" y="595"/>
                    <a:pt x="748" y="594"/>
                    <a:pt x="748" y="593"/>
                  </a:cubicBezTo>
                  <a:cubicBezTo>
                    <a:pt x="748" y="593"/>
                    <a:pt x="748" y="592"/>
                    <a:pt x="749" y="591"/>
                  </a:cubicBezTo>
                  <a:cubicBezTo>
                    <a:pt x="749" y="591"/>
                    <a:pt x="749" y="590"/>
                    <a:pt x="749" y="589"/>
                  </a:cubicBezTo>
                  <a:cubicBezTo>
                    <a:pt x="749" y="589"/>
                    <a:pt x="749" y="588"/>
                    <a:pt x="749" y="587"/>
                  </a:cubicBezTo>
                  <a:cubicBezTo>
                    <a:pt x="757" y="581"/>
                    <a:pt x="761" y="573"/>
                    <a:pt x="758" y="564"/>
                  </a:cubicBezTo>
                  <a:cubicBezTo>
                    <a:pt x="751" y="571"/>
                    <a:pt x="745" y="578"/>
                    <a:pt x="747" y="588"/>
                  </a:cubicBezTo>
                  <a:cubicBezTo>
                    <a:pt x="747" y="588"/>
                    <a:pt x="747" y="588"/>
                    <a:pt x="747" y="588"/>
                  </a:cubicBezTo>
                  <a:cubicBezTo>
                    <a:pt x="747" y="589"/>
                    <a:pt x="747" y="589"/>
                    <a:pt x="747" y="589"/>
                  </a:cubicBezTo>
                  <a:cubicBezTo>
                    <a:pt x="747" y="589"/>
                    <a:pt x="747" y="590"/>
                    <a:pt x="747" y="591"/>
                  </a:cubicBezTo>
                  <a:cubicBezTo>
                    <a:pt x="747" y="592"/>
                    <a:pt x="746" y="592"/>
                    <a:pt x="746" y="593"/>
                  </a:cubicBezTo>
                  <a:cubicBezTo>
                    <a:pt x="746" y="594"/>
                    <a:pt x="746" y="595"/>
                    <a:pt x="746" y="595"/>
                  </a:cubicBezTo>
                  <a:cubicBezTo>
                    <a:pt x="746" y="595"/>
                    <a:pt x="746" y="596"/>
                    <a:pt x="746" y="596"/>
                  </a:cubicBezTo>
                  <a:cubicBezTo>
                    <a:pt x="746" y="595"/>
                    <a:pt x="745" y="595"/>
                    <a:pt x="745" y="594"/>
                  </a:cubicBezTo>
                  <a:cubicBezTo>
                    <a:pt x="744" y="592"/>
                    <a:pt x="743" y="590"/>
                    <a:pt x="742" y="588"/>
                  </a:cubicBezTo>
                  <a:cubicBezTo>
                    <a:pt x="740" y="584"/>
                    <a:pt x="739" y="580"/>
                    <a:pt x="738" y="577"/>
                  </a:cubicBezTo>
                  <a:cubicBezTo>
                    <a:pt x="738" y="577"/>
                    <a:pt x="737" y="576"/>
                    <a:pt x="737" y="576"/>
                  </a:cubicBezTo>
                  <a:cubicBezTo>
                    <a:pt x="737" y="576"/>
                    <a:pt x="737" y="575"/>
                    <a:pt x="737" y="575"/>
                  </a:cubicBezTo>
                  <a:cubicBezTo>
                    <a:pt x="736" y="574"/>
                    <a:pt x="736" y="573"/>
                    <a:pt x="736" y="573"/>
                  </a:cubicBezTo>
                  <a:cubicBezTo>
                    <a:pt x="735" y="572"/>
                    <a:pt x="734" y="570"/>
                    <a:pt x="734" y="570"/>
                  </a:cubicBezTo>
                  <a:cubicBezTo>
                    <a:pt x="734" y="569"/>
                    <a:pt x="734" y="569"/>
                    <a:pt x="733" y="568"/>
                  </a:cubicBezTo>
                  <a:cubicBezTo>
                    <a:pt x="733" y="568"/>
                    <a:pt x="733"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8"/>
                    <a:pt x="734" y="568"/>
                    <a:pt x="734" y="568"/>
                  </a:cubicBezTo>
                  <a:cubicBezTo>
                    <a:pt x="734" y="569"/>
                    <a:pt x="734" y="569"/>
                    <a:pt x="734" y="569"/>
                  </a:cubicBezTo>
                  <a:cubicBezTo>
                    <a:pt x="734" y="569"/>
                    <a:pt x="734" y="569"/>
                    <a:pt x="734" y="568"/>
                  </a:cubicBezTo>
                  <a:cubicBezTo>
                    <a:pt x="734" y="568"/>
                    <a:pt x="734" y="568"/>
                    <a:pt x="734" y="568"/>
                  </a:cubicBezTo>
                  <a:cubicBezTo>
                    <a:pt x="734" y="568"/>
                    <a:pt x="734" y="568"/>
                    <a:pt x="734" y="568"/>
                  </a:cubicBezTo>
                  <a:cubicBezTo>
                    <a:pt x="734" y="568"/>
                    <a:pt x="733" y="568"/>
                    <a:pt x="733" y="568"/>
                  </a:cubicBezTo>
                  <a:cubicBezTo>
                    <a:pt x="733" y="568"/>
                    <a:pt x="733" y="568"/>
                    <a:pt x="733" y="568"/>
                  </a:cubicBezTo>
                  <a:cubicBezTo>
                    <a:pt x="733" y="568"/>
                    <a:pt x="733" y="568"/>
                    <a:pt x="733" y="568"/>
                  </a:cubicBezTo>
                  <a:cubicBezTo>
                    <a:pt x="733" y="568"/>
                    <a:pt x="733" y="568"/>
                    <a:pt x="733" y="568"/>
                  </a:cubicBezTo>
                  <a:cubicBezTo>
                    <a:pt x="733" y="568"/>
                    <a:pt x="733" y="568"/>
                    <a:pt x="733" y="568"/>
                  </a:cubicBezTo>
                  <a:cubicBezTo>
                    <a:pt x="733" y="569"/>
                    <a:pt x="733" y="569"/>
                    <a:pt x="733" y="570"/>
                  </a:cubicBezTo>
                  <a:cubicBezTo>
                    <a:pt x="733" y="571"/>
                    <a:pt x="734" y="572"/>
                    <a:pt x="734" y="573"/>
                  </a:cubicBezTo>
                  <a:cubicBezTo>
                    <a:pt x="734" y="574"/>
                    <a:pt x="734" y="575"/>
                    <a:pt x="735" y="576"/>
                  </a:cubicBezTo>
                  <a:cubicBezTo>
                    <a:pt x="735" y="576"/>
                    <a:pt x="735" y="576"/>
                    <a:pt x="735" y="577"/>
                  </a:cubicBezTo>
                  <a:cubicBezTo>
                    <a:pt x="735" y="577"/>
                    <a:pt x="735" y="578"/>
                    <a:pt x="735" y="578"/>
                  </a:cubicBezTo>
                  <a:cubicBezTo>
                    <a:pt x="736" y="579"/>
                    <a:pt x="736" y="580"/>
                    <a:pt x="737" y="582"/>
                  </a:cubicBezTo>
                  <a:cubicBezTo>
                    <a:pt x="737" y="581"/>
                    <a:pt x="737" y="581"/>
                    <a:pt x="737" y="581"/>
                  </a:cubicBezTo>
                  <a:cubicBezTo>
                    <a:pt x="736" y="581"/>
                    <a:pt x="736" y="581"/>
                    <a:pt x="736" y="580"/>
                  </a:cubicBezTo>
                  <a:cubicBezTo>
                    <a:pt x="735" y="580"/>
                    <a:pt x="735" y="580"/>
                    <a:pt x="735" y="580"/>
                  </a:cubicBezTo>
                  <a:cubicBezTo>
                    <a:pt x="734" y="579"/>
                    <a:pt x="734" y="579"/>
                    <a:pt x="734" y="579"/>
                  </a:cubicBezTo>
                  <a:cubicBezTo>
                    <a:pt x="733" y="578"/>
                    <a:pt x="732" y="578"/>
                    <a:pt x="732" y="577"/>
                  </a:cubicBezTo>
                  <a:cubicBezTo>
                    <a:pt x="731" y="577"/>
                    <a:pt x="730" y="576"/>
                    <a:pt x="729" y="576"/>
                  </a:cubicBezTo>
                  <a:cubicBezTo>
                    <a:pt x="729" y="576"/>
                    <a:pt x="729" y="575"/>
                    <a:pt x="728" y="575"/>
                  </a:cubicBezTo>
                  <a:cubicBezTo>
                    <a:pt x="731" y="563"/>
                    <a:pt x="707" y="567"/>
                    <a:pt x="702" y="565"/>
                  </a:cubicBezTo>
                  <a:cubicBezTo>
                    <a:pt x="706" y="574"/>
                    <a:pt x="719" y="588"/>
                    <a:pt x="727" y="577"/>
                  </a:cubicBezTo>
                  <a:cubicBezTo>
                    <a:pt x="727" y="576"/>
                    <a:pt x="726" y="576"/>
                    <a:pt x="726" y="576"/>
                  </a:cubicBezTo>
                  <a:cubicBezTo>
                    <a:pt x="726" y="576"/>
                    <a:pt x="726" y="576"/>
                    <a:pt x="726" y="576"/>
                  </a:cubicBezTo>
                  <a:cubicBezTo>
                    <a:pt x="727" y="576"/>
                    <a:pt x="728" y="577"/>
                    <a:pt x="728" y="577"/>
                  </a:cubicBezTo>
                  <a:cubicBezTo>
                    <a:pt x="729" y="577"/>
                    <a:pt x="730" y="578"/>
                    <a:pt x="731" y="578"/>
                  </a:cubicBezTo>
                  <a:cubicBezTo>
                    <a:pt x="731" y="579"/>
                    <a:pt x="732" y="579"/>
                    <a:pt x="733" y="580"/>
                  </a:cubicBezTo>
                  <a:cubicBezTo>
                    <a:pt x="733" y="580"/>
                    <a:pt x="733" y="581"/>
                    <a:pt x="734" y="581"/>
                  </a:cubicBezTo>
                  <a:cubicBezTo>
                    <a:pt x="734" y="581"/>
                    <a:pt x="734" y="581"/>
                    <a:pt x="735" y="582"/>
                  </a:cubicBezTo>
                  <a:cubicBezTo>
                    <a:pt x="735" y="582"/>
                    <a:pt x="735" y="582"/>
                    <a:pt x="736" y="582"/>
                  </a:cubicBezTo>
                  <a:cubicBezTo>
                    <a:pt x="736" y="583"/>
                    <a:pt x="736" y="583"/>
                    <a:pt x="736" y="583"/>
                  </a:cubicBezTo>
                  <a:cubicBezTo>
                    <a:pt x="736" y="583"/>
                    <a:pt x="736" y="583"/>
                    <a:pt x="737" y="583"/>
                  </a:cubicBezTo>
                  <a:cubicBezTo>
                    <a:pt x="737" y="584"/>
                    <a:pt x="737" y="584"/>
                    <a:pt x="737" y="584"/>
                  </a:cubicBezTo>
                  <a:cubicBezTo>
                    <a:pt x="737" y="584"/>
                    <a:pt x="737" y="584"/>
                    <a:pt x="738" y="584"/>
                  </a:cubicBezTo>
                  <a:cubicBezTo>
                    <a:pt x="738" y="584"/>
                    <a:pt x="738" y="585"/>
                    <a:pt x="738" y="585"/>
                  </a:cubicBezTo>
                  <a:cubicBezTo>
                    <a:pt x="739" y="586"/>
                    <a:pt x="739" y="588"/>
                    <a:pt x="740" y="589"/>
                  </a:cubicBezTo>
                  <a:cubicBezTo>
                    <a:pt x="741" y="591"/>
                    <a:pt x="742" y="593"/>
                    <a:pt x="743" y="595"/>
                  </a:cubicBezTo>
                  <a:cubicBezTo>
                    <a:pt x="744" y="597"/>
                    <a:pt x="745" y="599"/>
                    <a:pt x="746" y="601"/>
                  </a:cubicBezTo>
                  <a:cubicBezTo>
                    <a:pt x="748" y="603"/>
                    <a:pt x="748" y="605"/>
                    <a:pt x="749" y="607"/>
                  </a:cubicBezTo>
                  <a:cubicBezTo>
                    <a:pt x="749" y="607"/>
                    <a:pt x="749" y="607"/>
                    <a:pt x="749" y="607"/>
                  </a:cubicBezTo>
                  <a:cubicBezTo>
                    <a:pt x="749" y="608"/>
                    <a:pt x="749" y="608"/>
                    <a:pt x="749" y="608"/>
                  </a:cubicBezTo>
                  <a:cubicBezTo>
                    <a:pt x="749" y="608"/>
                    <a:pt x="749" y="608"/>
                    <a:pt x="749" y="608"/>
                  </a:cubicBezTo>
                  <a:cubicBezTo>
                    <a:pt x="749" y="608"/>
                    <a:pt x="749" y="608"/>
                    <a:pt x="749" y="608"/>
                  </a:cubicBezTo>
                  <a:cubicBezTo>
                    <a:pt x="749" y="609"/>
                    <a:pt x="749" y="609"/>
                    <a:pt x="749" y="610"/>
                  </a:cubicBezTo>
                  <a:cubicBezTo>
                    <a:pt x="748" y="611"/>
                    <a:pt x="748" y="612"/>
                    <a:pt x="748" y="613"/>
                  </a:cubicBezTo>
                  <a:cubicBezTo>
                    <a:pt x="747" y="615"/>
                    <a:pt x="746" y="616"/>
                    <a:pt x="745" y="618"/>
                  </a:cubicBezTo>
                  <a:cubicBezTo>
                    <a:pt x="745" y="619"/>
                    <a:pt x="745" y="619"/>
                    <a:pt x="745" y="619"/>
                  </a:cubicBezTo>
                  <a:cubicBezTo>
                    <a:pt x="745" y="619"/>
                    <a:pt x="745" y="620"/>
                    <a:pt x="745" y="620"/>
                  </a:cubicBezTo>
                  <a:cubicBezTo>
                    <a:pt x="745" y="620"/>
                    <a:pt x="745" y="620"/>
                    <a:pt x="745" y="621"/>
                  </a:cubicBezTo>
                  <a:cubicBezTo>
                    <a:pt x="745" y="621"/>
                    <a:pt x="745" y="621"/>
                    <a:pt x="745" y="622"/>
                  </a:cubicBezTo>
                  <a:cubicBezTo>
                    <a:pt x="744" y="623"/>
                    <a:pt x="744" y="624"/>
                    <a:pt x="745" y="624"/>
                  </a:cubicBezTo>
                  <a:cubicBezTo>
                    <a:pt x="745" y="625"/>
                    <a:pt x="745" y="625"/>
                    <a:pt x="745" y="626"/>
                  </a:cubicBezTo>
                  <a:cubicBezTo>
                    <a:pt x="745" y="626"/>
                    <a:pt x="745" y="627"/>
                    <a:pt x="745" y="627"/>
                  </a:cubicBezTo>
                  <a:cubicBezTo>
                    <a:pt x="745" y="627"/>
                    <a:pt x="745" y="628"/>
                    <a:pt x="746" y="628"/>
                  </a:cubicBezTo>
                  <a:cubicBezTo>
                    <a:pt x="746" y="628"/>
                    <a:pt x="746" y="629"/>
                    <a:pt x="746" y="629"/>
                  </a:cubicBezTo>
                  <a:cubicBezTo>
                    <a:pt x="747" y="630"/>
                    <a:pt x="748" y="631"/>
                    <a:pt x="748" y="632"/>
                  </a:cubicBezTo>
                  <a:cubicBezTo>
                    <a:pt x="748" y="632"/>
                    <a:pt x="748" y="633"/>
                    <a:pt x="748" y="633"/>
                  </a:cubicBezTo>
                  <a:cubicBezTo>
                    <a:pt x="748" y="632"/>
                    <a:pt x="747" y="632"/>
                    <a:pt x="746" y="632"/>
                  </a:cubicBezTo>
                  <a:cubicBezTo>
                    <a:pt x="746" y="632"/>
                    <a:pt x="745" y="632"/>
                    <a:pt x="744" y="631"/>
                  </a:cubicBezTo>
                  <a:cubicBezTo>
                    <a:pt x="744" y="631"/>
                    <a:pt x="744" y="631"/>
                    <a:pt x="744" y="631"/>
                  </a:cubicBezTo>
                  <a:cubicBezTo>
                    <a:pt x="744" y="631"/>
                    <a:pt x="744" y="631"/>
                    <a:pt x="744" y="631"/>
                  </a:cubicBezTo>
                  <a:cubicBezTo>
                    <a:pt x="744" y="631"/>
                    <a:pt x="744" y="631"/>
                    <a:pt x="744" y="631"/>
                  </a:cubicBezTo>
                  <a:cubicBezTo>
                    <a:pt x="744" y="631"/>
                    <a:pt x="744" y="631"/>
                    <a:pt x="744" y="631"/>
                  </a:cubicBezTo>
                  <a:cubicBezTo>
                    <a:pt x="743" y="631"/>
                    <a:pt x="743" y="631"/>
                    <a:pt x="743" y="631"/>
                  </a:cubicBezTo>
                  <a:cubicBezTo>
                    <a:pt x="743" y="631"/>
                    <a:pt x="743" y="631"/>
                    <a:pt x="743" y="631"/>
                  </a:cubicBezTo>
                  <a:cubicBezTo>
                    <a:pt x="742" y="631"/>
                    <a:pt x="742" y="631"/>
                    <a:pt x="742" y="631"/>
                  </a:cubicBezTo>
                  <a:cubicBezTo>
                    <a:pt x="741" y="631"/>
                    <a:pt x="741" y="631"/>
                    <a:pt x="741" y="631"/>
                  </a:cubicBezTo>
                  <a:cubicBezTo>
                    <a:pt x="740" y="631"/>
                    <a:pt x="739" y="631"/>
                    <a:pt x="739" y="631"/>
                  </a:cubicBezTo>
                  <a:cubicBezTo>
                    <a:pt x="738" y="631"/>
                    <a:pt x="737" y="631"/>
                    <a:pt x="735" y="631"/>
                  </a:cubicBezTo>
                  <a:cubicBezTo>
                    <a:pt x="734" y="631"/>
                    <a:pt x="733" y="631"/>
                    <a:pt x="732" y="631"/>
                  </a:cubicBezTo>
                  <a:cubicBezTo>
                    <a:pt x="730" y="632"/>
                    <a:pt x="728" y="632"/>
                    <a:pt x="727" y="632"/>
                  </a:cubicBezTo>
                  <a:cubicBezTo>
                    <a:pt x="723" y="633"/>
                    <a:pt x="720" y="633"/>
                    <a:pt x="717" y="633"/>
                  </a:cubicBezTo>
                  <a:cubicBezTo>
                    <a:pt x="716" y="633"/>
                    <a:pt x="715" y="633"/>
                    <a:pt x="714" y="633"/>
                  </a:cubicBezTo>
                  <a:cubicBezTo>
                    <a:pt x="713" y="633"/>
                    <a:pt x="712" y="633"/>
                    <a:pt x="711" y="633"/>
                  </a:cubicBezTo>
                  <a:cubicBezTo>
                    <a:pt x="710" y="633"/>
                    <a:pt x="709" y="632"/>
                    <a:pt x="709" y="632"/>
                  </a:cubicBezTo>
                  <a:cubicBezTo>
                    <a:pt x="709" y="632"/>
                    <a:pt x="710" y="633"/>
                    <a:pt x="711" y="633"/>
                  </a:cubicBezTo>
                  <a:cubicBezTo>
                    <a:pt x="712" y="633"/>
                    <a:pt x="713" y="634"/>
                    <a:pt x="714" y="634"/>
                  </a:cubicBezTo>
                  <a:cubicBezTo>
                    <a:pt x="715" y="634"/>
                    <a:pt x="716" y="634"/>
                    <a:pt x="717" y="634"/>
                  </a:cubicBezTo>
                  <a:cubicBezTo>
                    <a:pt x="718" y="634"/>
                    <a:pt x="719" y="635"/>
                    <a:pt x="721" y="635"/>
                  </a:cubicBezTo>
                  <a:cubicBezTo>
                    <a:pt x="720" y="635"/>
                    <a:pt x="719" y="635"/>
                    <a:pt x="719" y="635"/>
                  </a:cubicBezTo>
                  <a:cubicBezTo>
                    <a:pt x="718" y="636"/>
                    <a:pt x="717" y="636"/>
                    <a:pt x="716" y="637"/>
                  </a:cubicBezTo>
                  <a:cubicBezTo>
                    <a:pt x="715" y="638"/>
                    <a:pt x="714" y="638"/>
                    <a:pt x="713" y="639"/>
                  </a:cubicBezTo>
                  <a:cubicBezTo>
                    <a:pt x="712" y="639"/>
                    <a:pt x="712" y="640"/>
                    <a:pt x="711" y="640"/>
                  </a:cubicBezTo>
                  <a:cubicBezTo>
                    <a:pt x="697" y="639"/>
                    <a:pt x="699" y="650"/>
                    <a:pt x="689" y="655"/>
                  </a:cubicBezTo>
                  <a:cubicBezTo>
                    <a:pt x="702" y="658"/>
                    <a:pt x="713" y="658"/>
                    <a:pt x="711" y="642"/>
                  </a:cubicBezTo>
                  <a:cubicBezTo>
                    <a:pt x="711" y="642"/>
                    <a:pt x="711" y="642"/>
                    <a:pt x="711" y="642"/>
                  </a:cubicBezTo>
                  <a:cubicBezTo>
                    <a:pt x="712" y="642"/>
                    <a:pt x="713" y="641"/>
                    <a:pt x="714" y="640"/>
                  </a:cubicBezTo>
                  <a:cubicBezTo>
                    <a:pt x="715" y="640"/>
                    <a:pt x="716" y="639"/>
                    <a:pt x="717" y="639"/>
                  </a:cubicBezTo>
                  <a:cubicBezTo>
                    <a:pt x="718" y="638"/>
                    <a:pt x="719" y="638"/>
                    <a:pt x="720" y="637"/>
                  </a:cubicBezTo>
                  <a:cubicBezTo>
                    <a:pt x="721" y="637"/>
                    <a:pt x="722" y="636"/>
                    <a:pt x="723" y="636"/>
                  </a:cubicBezTo>
                  <a:cubicBezTo>
                    <a:pt x="723" y="636"/>
                    <a:pt x="724" y="636"/>
                    <a:pt x="724" y="635"/>
                  </a:cubicBezTo>
                  <a:cubicBezTo>
                    <a:pt x="724" y="635"/>
                    <a:pt x="725" y="635"/>
                    <a:pt x="725" y="635"/>
                  </a:cubicBezTo>
                  <a:cubicBezTo>
                    <a:pt x="726" y="635"/>
                    <a:pt x="726" y="635"/>
                    <a:pt x="726" y="635"/>
                  </a:cubicBezTo>
                  <a:cubicBezTo>
                    <a:pt x="726" y="635"/>
                    <a:pt x="727" y="635"/>
                    <a:pt x="727" y="635"/>
                  </a:cubicBezTo>
                  <a:cubicBezTo>
                    <a:pt x="729" y="635"/>
                    <a:pt x="731" y="635"/>
                    <a:pt x="733" y="635"/>
                  </a:cubicBezTo>
                  <a:cubicBezTo>
                    <a:pt x="734" y="635"/>
                    <a:pt x="735" y="635"/>
                    <a:pt x="736" y="634"/>
                  </a:cubicBezTo>
                  <a:cubicBezTo>
                    <a:pt x="737" y="634"/>
                    <a:pt x="738" y="634"/>
                    <a:pt x="739" y="634"/>
                  </a:cubicBezTo>
                  <a:cubicBezTo>
                    <a:pt x="739" y="634"/>
                    <a:pt x="740" y="634"/>
                    <a:pt x="741" y="634"/>
                  </a:cubicBezTo>
                  <a:cubicBezTo>
                    <a:pt x="741" y="634"/>
                    <a:pt x="741" y="634"/>
                    <a:pt x="741" y="634"/>
                  </a:cubicBezTo>
                  <a:cubicBezTo>
                    <a:pt x="742" y="634"/>
                    <a:pt x="742" y="634"/>
                    <a:pt x="742" y="634"/>
                  </a:cubicBezTo>
                  <a:cubicBezTo>
                    <a:pt x="742" y="634"/>
                    <a:pt x="743" y="634"/>
                    <a:pt x="743" y="635"/>
                  </a:cubicBezTo>
                  <a:cubicBezTo>
                    <a:pt x="743" y="635"/>
                    <a:pt x="743" y="635"/>
                    <a:pt x="743" y="635"/>
                  </a:cubicBezTo>
                  <a:cubicBezTo>
                    <a:pt x="743" y="635"/>
                    <a:pt x="743" y="635"/>
                    <a:pt x="743" y="635"/>
                  </a:cubicBezTo>
                  <a:cubicBezTo>
                    <a:pt x="743" y="635"/>
                    <a:pt x="743" y="635"/>
                    <a:pt x="743" y="635"/>
                  </a:cubicBezTo>
                  <a:cubicBezTo>
                    <a:pt x="743" y="635"/>
                    <a:pt x="743" y="635"/>
                    <a:pt x="743" y="635"/>
                  </a:cubicBezTo>
                  <a:cubicBezTo>
                    <a:pt x="744" y="635"/>
                    <a:pt x="744" y="635"/>
                    <a:pt x="744" y="635"/>
                  </a:cubicBezTo>
                  <a:cubicBezTo>
                    <a:pt x="744" y="635"/>
                    <a:pt x="745" y="635"/>
                    <a:pt x="745" y="635"/>
                  </a:cubicBezTo>
                  <a:cubicBezTo>
                    <a:pt x="748" y="636"/>
                    <a:pt x="750" y="637"/>
                    <a:pt x="752" y="638"/>
                  </a:cubicBezTo>
                  <a:cubicBezTo>
                    <a:pt x="754" y="639"/>
                    <a:pt x="757" y="640"/>
                    <a:pt x="759" y="641"/>
                  </a:cubicBezTo>
                  <a:cubicBezTo>
                    <a:pt x="762" y="643"/>
                    <a:pt x="764" y="644"/>
                    <a:pt x="767" y="645"/>
                  </a:cubicBezTo>
                  <a:cubicBezTo>
                    <a:pt x="770" y="646"/>
                    <a:pt x="773" y="647"/>
                    <a:pt x="776" y="648"/>
                  </a:cubicBezTo>
                  <a:cubicBezTo>
                    <a:pt x="776" y="648"/>
                    <a:pt x="776" y="648"/>
                    <a:pt x="776" y="648"/>
                  </a:cubicBezTo>
                  <a:cubicBezTo>
                    <a:pt x="776" y="648"/>
                    <a:pt x="775" y="648"/>
                    <a:pt x="775" y="649"/>
                  </a:cubicBezTo>
                  <a:cubicBezTo>
                    <a:pt x="774" y="649"/>
                    <a:pt x="774" y="649"/>
                    <a:pt x="774" y="649"/>
                  </a:cubicBezTo>
                  <a:cubicBezTo>
                    <a:pt x="773" y="650"/>
                    <a:pt x="773" y="650"/>
                    <a:pt x="773" y="650"/>
                  </a:cubicBezTo>
                  <a:cubicBezTo>
                    <a:pt x="773" y="650"/>
                    <a:pt x="773" y="650"/>
                    <a:pt x="772" y="651"/>
                  </a:cubicBezTo>
                  <a:cubicBezTo>
                    <a:pt x="772" y="651"/>
                    <a:pt x="771" y="652"/>
                    <a:pt x="770" y="653"/>
                  </a:cubicBezTo>
                  <a:cubicBezTo>
                    <a:pt x="769" y="654"/>
                    <a:pt x="768" y="656"/>
                    <a:pt x="768" y="657"/>
                  </a:cubicBezTo>
                  <a:cubicBezTo>
                    <a:pt x="766" y="659"/>
                    <a:pt x="764" y="661"/>
                    <a:pt x="762" y="663"/>
                  </a:cubicBezTo>
                  <a:cubicBezTo>
                    <a:pt x="761" y="665"/>
                    <a:pt x="760" y="666"/>
                    <a:pt x="759" y="667"/>
                  </a:cubicBezTo>
                  <a:cubicBezTo>
                    <a:pt x="758" y="668"/>
                    <a:pt x="757" y="669"/>
                    <a:pt x="756" y="669"/>
                  </a:cubicBezTo>
                  <a:cubicBezTo>
                    <a:pt x="755" y="670"/>
                    <a:pt x="754" y="671"/>
                    <a:pt x="753" y="672"/>
                  </a:cubicBezTo>
                  <a:cubicBezTo>
                    <a:pt x="753" y="672"/>
                    <a:pt x="753" y="672"/>
                    <a:pt x="753" y="672"/>
                  </a:cubicBezTo>
                  <a:cubicBezTo>
                    <a:pt x="753" y="672"/>
                    <a:pt x="752" y="672"/>
                    <a:pt x="752" y="672"/>
                  </a:cubicBezTo>
                  <a:cubicBezTo>
                    <a:pt x="751" y="672"/>
                    <a:pt x="751" y="672"/>
                    <a:pt x="751" y="671"/>
                  </a:cubicBezTo>
                  <a:cubicBezTo>
                    <a:pt x="751" y="671"/>
                    <a:pt x="751" y="671"/>
                    <a:pt x="751" y="671"/>
                  </a:cubicBezTo>
                  <a:cubicBezTo>
                    <a:pt x="750" y="672"/>
                    <a:pt x="750" y="672"/>
                    <a:pt x="750" y="672"/>
                  </a:cubicBezTo>
                  <a:cubicBezTo>
                    <a:pt x="749" y="672"/>
                    <a:pt x="749" y="672"/>
                    <a:pt x="748" y="672"/>
                  </a:cubicBezTo>
                  <a:cubicBezTo>
                    <a:pt x="747" y="672"/>
                    <a:pt x="747" y="672"/>
                    <a:pt x="746" y="672"/>
                  </a:cubicBezTo>
                  <a:cubicBezTo>
                    <a:pt x="745" y="672"/>
                    <a:pt x="744" y="672"/>
                    <a:pt x="743" y="672"/>
                  </a:cubicBezTo>
                  <a:cubicBezTo>
                    <a:pt x="743" y="672"/>
                    <a:pt x="742" y="672"/>
                    <a:pt x="741" y="672"/>
                  </a:cubicBezTo>
                  <a:cubicBezTo>
                    <a:pt x="740" y="670"/>
                    <a:pt x="739" y="669"/>
                    <a:pt x="738" y="669"/>
                  </a:cubicBezTo>
                  <a:cubicBezTo>
                    <a:pt x="740" y="664"/>
                    <a:pt x="738" y="657"/>
                    <a:pt x="735" y="650"/>
                  </a:cubicBezTo>
                  <a:cubicBezTo>
                    <a:pt x="725" y="657"/>
                    <a:pt x="710" y="664"/>
                    <a:pt x="717" y="678"/>
                  </a:cubicBezTo>
                  <a:cubicBezTo>
                    <a:pt x="716" y="679"/>
                    <a:pt x="716" y="679"/>
                    <a:pt x="716" y="679"/>
                  </a:cubicBezTo>
                  <a:cubicBezTo>
                    <a:pt x="716" y="679"/>
                    <a:pt x="716" y="679"/>
                    <a:pt x="716" y="679"/>
                  </a:cubicBezTo>
                  <a:cubicBezTo>
                    <a:pt x="715" y="680"/>
                    <a:pt x="715" y="681"/>
                    <a:pt x="714" y="682"/>
                  </a:cubicBezTo>
                  <a:cubicBezTo>
                    <a:pt x="714" y="683"/>
                    <a:pt x="713" y="684"/>
                    <a:pt x="712" y="685"/>
                  </a:cubicBezTo>
                  <a:cubicBezTo>
                    <a:pt x="712" y="686"/>
                    <a:pt x="711" y="687"/>
                    <a:pt x="711" y="688"/>
                  </a:cubicBezTo>
                  <a:cubicBezTo>
                    <a:pt x="710" y="689"/>
                    <a:pt x="710" y="689"/>
                    <a:pt x="710" y="690"/>
                  </a:cubicBezTo>
                  <a:cubicBezTo>
                    <a:pt x="710" y="689"/>
                    <a:pt x="709" y="688"/>
                    <a:pt x="709" y="688"/>
                  </a:cubicBezTo>
                  <a:cubicBezTo>
                    <a:pt x="709" y="687"/>
                    <a:pt x="709" y="686"/>
                    <a:pt x="708" y="685"/>
                  </a:cubicBezTo>
                  <a:cubicBezTo>
                    <a:pt x="708" y="685"/>
                    <a:pt x="708" y="685"/>
                    <a:pt x="708" y="684"/>
                  </a:cubicBezTo>
                  <a:cubicBezTo>
                    <a:pt x="708" y="684"/>
                    <a:pt x="708" y="684"/>
                    <a:pt x="708" y="683"/>
                  </a:cubicBezTo>
                  <a:cubicBezTo>
                    <a:pt x="707" y="683"/>
                    <a:pt x="707" y="682"/>
                    <a:pt x="707" y="682"/>
                  </a:cubicBezTo>
                  <a:cubicBezTo>
                    <a:pt x="707" y="681"/>
                    <a:pt x="706" y="680"/>
                    <a:pt x="706" y="680"/>
                  </a:cubicBezTo>
                  <a:cubicBezTo>
                    <a:pt x="705" y="679"/>
                    <a:pt x="705" y="678"/>
                    <a:pt x="704" y="677"/>
                  </a:cubicBezTo>
                  <a:cubicBezTo>
                    <a:pt x="703" y="676"/>
                    <a:pt x="703" y="675"/>
                    <a:pt x="702" y="674"/>
                  </a:cubicBezTo>
                  <a:cubicBezTo>
                    <a:pt x="701" y="674"/>
                    <a:pt x="701" y="673"/>
                    <a:pt x="700" y="672"/>
                  </a:cubicBezTo>
                  <a:cubicBezTo>
                    <a:pt x="699" y="671"/>
                    <a:pt x="698" y="670"/>
                    <a:pt x="698" y="670"/>
                  </a:cubicBezTo>
                  <a:cubicBezTo>
                    <a:pt x="697" y="669"/>
                    <a:pt x="697" y="669"/>
                    <a:pt x="697" y="669"/>
                  </a:cubicBezTo>
                  <a:cubicBezTo>
                    <a:pt x="697" y="669"/>
                    <a:pt x="698" y="671"/>
                    <a:pt x="699" y="673"/>
                  </a:cubicBezTo>
                  <a:cubicBezTo>
                    <a:pt x="700" y="674"/>
                    <a:pt x="700" y="675"/>
                    <a:pt x="700" y="676"/>
                  </a:cubicBezTo>
                  <a:cubicBezTo>
                    <a:pt x="701" y="676"/>
                    <a:pt x="701" y="677"/>
                    <a:pt x="702" y="678"/>
                  </a:cubicBezTo>
                  <a:cubicBezTo>
                    <a:pt x="702" y="680"/>
                    <a:pt x="703" y="683"/>
                    <a:pt x="704" y="685"/>
                  </a:cubicBezTo>
                  <a:cubicBezTo>
                    <a:pt x="704" y="685"/>
                    <a:pt x="705" y="686"/>
                    <a:pt x="705" y="686"/>
                  </a:cubicBezTo>
                  <a:cubicBezTo>
                    <a:pt x="705" y="686"/>
                    <a:pt x="705" y="687"/>
                    <a:pt x="705" y="687"/>
                  </a:cubicBezTo>
                  <a:cubicBezTo>
                    <a:pt x="705" y="688"/>
                    <a:pt x="705" y="688"/>
                    <a:pt x="706" y="689"/>
                  </a:cubicBezTo>
                  <a:cubicBezTo>
                    <a:pt x="706" y="690"/>
                    <a:pt x="707" y="692"/>
                    <a:pt x="707" y="693"/>
                  </a:cubicBezTo>
                  <a:cubicBezTo>
                    <a:pt x="707" y="694"/>
                    <a:pt x="707" y="694"/>
                    <a:pt x="707" y="694"/>
                  </a:cubicBezTo>
                  <a:cubicBezTo>
                    <a:pt x="707" y="695"/>
                    <a:pt x="707" y="695"/>
                    <a:pt x="707" y="696"/>
                  </a:cubicBezTo>
                  <a:cubicBezTo>
                    <a:pt x="708" y="696"/>
                    <a:pt x="708" y="697"/>
                    <a:pt x="708" y="698"/>
                  </a:cubicBezTo>
                  <a:cubicBezTo>
                    <a:pt x="708" y="699"/>
                    <a:pt x="708" y="699"/>
                    <a:pt x="708" y="699"/>
                  </a:cubicBezTo>
                  <a:cubicBezTo>
                    <a:pt x="708" y="699"/>
                    <a:pt x="708" y="699"/>
                    <a:pt x="708" y="699"/>
                  </a:cubicBezTo>
                  <a:cubicBezTo>
                    <a:pt x="708" y="700"/>
                    <a:pt x="708" y="702"/>
                    <a:pt x="708" y="703"/>
                  </a:cubicBezTo>
                  <a:cubicBezTo>
                    <a:pt x="709" y="706"/>
                    <a:pt x="709" y="710"/>
                    <a:pt x="708" y="714"/>
                  </a:cubicBezTo>
                  <a:cubicBezTo>
                    <a:pt x="708" y="715"/>
                    <a:pt x="708" y="716"/>
                    <a:pt x="708" y="717"/>
                  </a:cubicBezTo>
                  <a:cubicBezTo>
                    <a:pt x="708" y="717"/>
                    <a:pt x="708" y="718"/>
                    <a:pt x="708" y="719"/>
                  </a:cubicBezTo>
                  <a:cubicBezTo>
                    <a:pt x="707" y="720"/>
                    <a:pt x="707" y="721"/>
                    <a:pt x="707" y="722"/>
                  </a:cubicBezTo>
                  <a:cubicBezTo>
                    <a:pt x="707" y="724"/>
                    <a:pt x="707" y="724"/>
                    <a:pt x="707" y="724"/>
                  </a:cubicBezTo>
                  <a:cubicBezTo>
                    <a:pt x="707" y="724"/>
                    <a:pt x="707" y="724"/>
                    <a:pt x="706" y="725"/>
                  </a:cubicBezTo>
                  <a:cubicBezTo>
                    <a:pt x="706" y="727"/>
                    <a:pt x="705" y="730"/>
                    <a:pt x="704" y="732"/>
                  </a:cubicBezTo>
                  <a:cubicBezTo>
                    <a:pt x="704" y="732"/>
                    <a:pt x="704" y="732"/>
                    <a:pt x="704" y="731"/>
                  </a:cubicBezTo>
                  <a:cubicBezTo>
                    <a:pt x="704" y="731"/>
                    <a:pt x="704" y="731"/>
                    <a:pt x="704" y="731"/>
                  </a:cubicBezTo>
                  <a:cubicBezTo>
                    <a:pt x="704" y="730"/>
                    <a:pt x="703" y="730"/>
                    <a:pt x="703" y="729"/>
                  </a:cubicBezTo>
                  <a:cubicBezTo>
                    <a:pt x="703" y="729"/>
                    <a:pt x="703" y="729"/>
                    <a:pt x="702" y="728"/>
                  </a:cubicBezTo>
                  <a:cubicBezTo>
                    <a:pt x="702" y="728"/>
                    <a:pt x="702" y="728"/>
                    <a:pt x="702" y="728"/>
                  </a:cubicBezTo>
                  <a:cubicBezTo>
                    <a:pt x="702" y="727"/>
                    <a:pt x="702" y="727"/>
                    <a:pt x="702" y="727"/>
                  </a:cubicBezTo>
                  <a:cubicBezTo>
                    <a:pt x="701" y="726"/>
                    <a:pt x="701" y="726"/>
                    <a:pt x="701" y="725"/>
                  </a:cubicBezTo>
                  <a:cubicBezTo>
                    <a:pt x="700" y="725"/>
                    <a:pt x="699" y="724"/>
                    <a:pt x="698" y="723"/>
                  </a:cubicBezTo>
                  <a:cubicBezTo>
                    <a:pt x="698" y="722"/>
                    <a:pt x="697" y="721"/>
                    <a:pt x="696" y="721"/>
                  </a:cubicBezTo>
                  <a:cubicBezTo>
                    <a:pt x="696" y="720"/>
                    <a:pt x="695" y="720"/>
                    <a:pt x="695" y="720"/>
                  </a:cubicBezTo>
                  <a:cubicBezTo>
                    <a:pt x="698" y="705"/>
                    <a:pt x="674" y="707"/>
                    <a:pt x="665" y="709"/>
                  </a:cubicBezTo>
                  <a:cubicBezTo>
                    <a:pt x="673" y="714"/>
                    <a:pt x="676" y="737"/>
                    <a:pt x="693" y="723"/>
                  </a:cubicBezTo>
                  <a:cubicBezTo>
                    <a:pt x="692" y="721"/>
                    <a:pt x="692" y="721"/>
                    <a:pt x="692" y="721"/>
                  </a:cubicBezTo>
                  <a:cubicBezTo>
                    <a:pt x="693" y="722"/>
                    <a:pt x="693" y="722"/>
                    <a:pt x="694" y="723"/>
                  </a:cubicBezTo>
                  <a:cubicBezTo>
                    <a:pt x="694" y="722"/>
                    <a:pt x="694" y="722"/>
                    <a:pt x="694" y="722"/>
                  </a:cubicBezTo>
                  <a:cubicBezTo>
                    <a:pt x="694" y="722"/>
                    <a:pt x="695" y="722"/>
                    <a:pt x="695" y="722"/>
                  </a:cubicBezTo>
                  <a:cubicBezTo>
                    <a:pt x="695" y="723"/>
                    <a:pt x="696" y="723"/>
                    <a:pt x="697" y="724"/>
                  </a:cubicBezTo>
                  <a:cubicBezTo>
                    <a:pt x="698" y="725"/>
                    <a:pt x="699" y="726"/>
                    <a:pt x="699" y="727"/>
                  </a:cubicBezTo>
                  <a:cubicBezTo>
                    <a:pt x="700" y="727"/>
                    <a:pt x="700" y="728"/>
                    <a:pt x="700" y="728"/>
                  </a:cubicBezTo>
                  <a:cubicBezTo>
                    <a:pt x="700" y="728"/>
                    <a:pt x="700" y="728"/>
                    <a:pt x="701" y="729"/>
                  </a:cubicBezTo>
                  <a:cubicBezTo>
                    <a:pt x="701" y="729"/>
                    <a:pt x="701" y="729"/>
                    <a:pt x="701" y="729"/>
                  </a:cubicBezTo>
                  <a:cubicBezTo>
                    <a:pt x="701" y="730"/>
                    <a:pt x="701" y="730"/>
                    <a:pt x="702" y="730"/>
                  </a:cubicBezTo>
                  <a:cubicBezTo>
                    <a:pt x="702" y="731"/>
                    <a:pt x="702" y="731"/>
                    <a:pt x="702" y="732"/>
                  </a:cubicBezTo>
                  <a:cubicBezTo>
                    <a:pt x="702" y="732"/>
                    <a:pt x="702" y="732"/>
                    <a:pt x="702" y="732"/>
                  </a:cubicBezTo>
                  <a:cubicBezTo>
                    <a:pt x="702" y="732"/>
                    <a:pt x="703" y="733"/>
                    <a:pt x="703" y="733"/>
                  </a:cubicBezTo>
                  <a:cubicBezTo>
                    <a:pt x="703" y="733"/>
                    <a:pt x="703" y="733"/>
                    <a:pt x="703" y="734"/>
                  </a:cubicBezTo>
                  <a:cubicBezTo>
                    <a:pt x="703" y="734"/>
                    <a:pt x="703" y="734"/>
                    <a:pt x="703" y="734"/>
                  </a:cubicBezTo>
                  <a:cubicBezTo>
                    <a:pt x="703" y="735"/>
                    <a:pt x="703" y="735"/>
                    <a:pt x="703" y="736"/>
                  </a:cubicBezTo>
                  <a:cubicBezTo>
                    <a:pt x="702" y="737"/>
                    <a:pt x="702" y="738"/>
                    <a:pt x="702" y="738"/>
                  </a:cubicBezTo>
                  <a:cubicBezTo>
                    <a:pt x="701" y="739"/>
                    <a:pt x="701" y="740"/>
                    <a:pt x="700" y="741"/>
                  </a:cubicBezTo>
                  <a:cubicBezTo>
                    <a:pt x="700" y="742"/>
                    <a:pt x="699" y="743"/>
                    <a:pt x="699" y="743"/>
                  </a:cubicBezTo>
                  <a:cubicBezTo>
                    <a:pt x="698" y="744"/>
                    <a:pt x="698" y="745"/>
                    <a:pt x="697" y="746"/>
                  </a:cubicBezTo>
                  <a:cubicBezTo>
                    <a:pt x="697" y="747"/>
                    <a:pt x="696" y="748"/>
                    <a:pt x="695" y="750"/>
                  </a:cubicBezTo>
                  <a:cubicBezTo>
                    <a:pt x="674" y="750"/>
                    <a:pt x="652" y="745"/>
                    <a:pt x="629" y="751"/>
                  </a:cubicBezTo>
                  <a:cubicBezTo>
                    <a:pt x="650" y="751"/>
                    <a:pt x="673" y="756"/>
                    <a:pt x="693" y="758"/>
                  </a:cubicBezTo>
                  <a:cubicBezTo>
                    <a:pt x="693" y="761"/>
                    <a:pt x="693" y="764"/>
                    <a:pt x="694" y="766"/>
                  </a:cubicBezTo>
                  <a:cubicBezTo>
                    <a:pt x="694" y="767"/>
                    <a:pt x="694" y="768"/>
                    <a:pt x="695" y="768"/>
                  </a:cubicBezTo>
                  <a:cubicBezTo>
                    <a:pt x="695" y="769"/>
                    <a:pt x="695" y="769"/>
                    <a:pt x="696" y="770"/>
                  </a:cubicBezTo>
                  <a:cubicBezTo>
                    <a:pt x="696" y="771"/>
                    <a:pt x="696" y="771"/>
                    <a:pt x="697" y="772"/>
                  </a:cubicBezTo>
                  <a:cubicBezTo>
                    <a:pt x="697" y="772"/>
                    <a:pt x="697" y="773"/>
                    <a:pt x="698" y="773"/>
                  </a:cubicBezTo>
                  <a:cubicBezTo>
                    <a:pt x="699" y="774"/>
                    <a:pt x="699" y="775"/>
                    <a:pt x="700" y="776"/>
                  </a:cubicBezTo>
                  <a:cubicBezTo>
                    <a:pt x="698" y="774"/>
                    <a:pt x="695" y="772"/>
                    <a:pt x="693" y="771"/>
                  </a:cubicBezTo>
                  <a:cubicBezTo>
                    <a:pt x="689" y="768"/>
                    <a:pt x="686" y="766"/>
                    <a:pt x="682" y="765"/>
                  </a:cubicBezTo>
                  <a:cubicBezTo>
                    <a:pt x="680" y="764"/>
                    <a:pt x="678" y="763"/>
                    <a:pt x="675" y="762"/>
                  </a:cubicBezTo>
                  <a:cubicBezTo>
                    <a:pt x="675" y="762"/>
                    <a:pt x="673" y="762"/>
                    <a:pt x="672" y="762"/>
                  </a:cubicBezTo>
                  <a:cubicBezTo>
                    <a:pt x="671" y="761"/>
                    <a:pt x="670" y="761"/>
                    <a:pt x="669" y="761"/>
                  </a:cubicBezTo>
                  <a:cubicBezTo>
                    <a:pt x="665" y="760"/>
                    <a:pt x="660" y="760"/>
                    <a:pt x="656" y="760"/>
                  </a:cubicBezTo>
                  <a:cubicBezTo>
                    <a:pt x="648" y="759"/>
                    <a:pt x="640" y="757"/>
                    <a:pt x="632" y="755"/>
                  </a:cubicBezTo>
                  <a:cubicBezTo>
                    <a:pt x="628" y="754"/>
                    <a:pt x="625" y="753"/>
                    <a:pt x="621" y="751"/>
                  </a:cubicBezTo>
                  <a:cubicBezTo>
                    <a:pt x="618" y="750"/>
                    <a:pt x="614" y="749"/>
                    <a:pt x="611" y="747"/>
                  </a:cubicBezTo>
                  <a:cubicBezTo>
                    <a:pt x="609" y="747"/>
                    <a:pt x="607" y="746"/>
                    <a:pt x="605" y="745"/>
                  </a:cubicBezTo>
                  <a:cubicBezTo>
                    <a:pt x="605" y="745"/>
                    <a:pt x="604" y="745"/>
                    <a:pt x="604" y="744"/>
                  </a:cubicBezTo>
                  <a:cubicBezTo>
                    <a:pt x="604" y="743"/>
                    <a:pt x="603" y="741"/>
                    <a:pt x="603" y="739"/>
                  </a:cubicBezTo>
                  <a:cubicBezTo>
                    <a:pt x="603" y="739"/>
                    <a:pt x="603" y="738"/>
                    <a:pt x="602" y="738"/>
                  </a:cubicBezTo>
                  <a:cubicBezTo>
                    <a:pt x="602" y="737"/>
                    <a:pt x="602" y="737"/>
                    <a:pt x="602" y="736"/>
                  </a:cubicBezTo>
                  <a:cubicBezTo>
                    <a:pt x="602" y="735"/>
                    <a:pt x="602" y="734"/>
                    <a:pt x="602" y="733"/>
                  </a:cubicBezTo>
                  <a:cubicBezTo>
                    <a:pt x="601" y="732"/>
                    <a:pt x="601" y="731"/>
                    <a:pt x="602" y="729"/>
                  </a:cubicBezTo>
                  <a:cubicBezTo>
                    <a:pt x="602" y="729"/>
                    <a:pt x="602" y="729"/>
                    <a:pt x="602" y="728"/>
                  </a:cubicBezTo>
                  <a:cubicBezTo>
                    <a:pt x="602" y="728"/>
                    <a:pt x="602" y="728"/>
                    <a:pt x="602" y="727"/>
                  </a:cubicBezTo>
                  <a:cubicBezTo>
                    <a:pt x="602" y="727"/>
                    <a:pt x="602" y="727"/>
                    <a:pt x="602" y="726"/>
                  </a:cubicBezTo>
                  <a:cubicBezTo>
                    <a:pt x="602" y="726"/>
                    <a:pt x="602" y="726"/>
                    <a:pt x="602" y="725"/>
                  </a:cubicBezTo>
                  <a:cubicBezTo>
                    <a:pt x="603" y="723"/>
                    <a:pt x="605" y="720"/>
                    <a:pt x="606" y="717"/>
                  </a:cubicBezTo>
                  <a:cubicBezTo>
                    <a:pt x="607" y="715"/>
                    <a:pt x="608" y="714"/>
                    <a:pt x="608" y="712"/>
                  </a:cubicBezTo>
                  <a:cubicBezTo>
                    <a:pt x="608" y="711"/>
                    <a:pt x="609" y="710"/>
                    <a:pt x="609" y="709"/>
                  </a:cubicBezTo>
                  <a:cubicBezTo>
                    <a:pt x="609" y="708"/>
                    <a:pt x="609" y="708"/>
                    <a:pt x="609" y="708"/>
                  </a:cubicBezTo>
                  <a:cubicBezTo>
                    <a:pt x="609" y="708"/>
                    <a:pt x="609" y="708"/>
                    <a:pt x="609" y="708"/>
                  </a:cubicBezTo>
                  <a:cubicBezTo>
                    <a:pt x="609" y="707"/>
                    <a:pt x="609" y="707"/>
                    <a:pt x="609" y="707"/>
                  </a:cubicBezTo>
                  <a:cubicBezTo>
                    <a:pt x="609" y="707"/>
                    <a:pt x="609" y="707"/>
                    <a:pt x="609" y="706"/>
                  </a:cubicBezTo>
                  <a:cubicBezTo>
                    <a:pt x="608" y="703"/>
                    <a:pt x="607" y="699"/>
                    <a:pt x="605" y="697"/>
                  </a:cubicBezTo>
                  <a:cubicBezTo>
                    <a:pt x="605" y="696"/>
                    <a:pt x="604" y="695"/>
                    <a:pt x="604" y="695"/>
                  </a:cubicBezTo>
                  <a:cubicBezTo>
                    <a:pt x="604" y="695"/>
                    <a:pt x="604" y="694"/>
                    <a:pt x="604" y="694"/>
                  </a:cubicBezTo>
                  <a:cubicBezTo>
                    <a:pt x="604" y="694"/>
                    <a:pt x="605" y="694"/>
                    <a:pt x="604" y="693"/>
                  </a:cubicBezTo>
                  <a:cubicBezTo>
                    <a:pt x="604" y="693"/>
                    <a:pt x="604" y="693"/>
                    <a:pt x="605" y="693"/>
                  </a:cubicBezTo>
                  <a:cubicBezTo>
                    <a:pt x="605" y="692"/>
                    <a:pt x="605" y="691"/>
                    <a:pt x="605" y="690"/>
                  </a:cubicBezTo>
                  <a:cubicBezTo>
                    <a:pt x="605" y="689"/>
                    <a:pt x="605" y="688"/>
                    <a:pt x="605" y="687"/>
                  </a:cubicBezTo>
                  <a:cubicBezTo>
                    <a:pt x="605" y="686"/>
                    <a:pt x="605" y="685"/>
                    <a:pt x="606" y="684"/>
                  </a:cubicBezTo>
                  <a:cubicBezTo>
                    <a:pt x="606" y="683"/>
                    <a:pt x="606" y="682"/>
                    <a:pt x="606" y="681"/>
                  </a:cubicBezTo>
                  <a:cubicBezTo>
                    <a:pt x="607" y="680"/>
                    <a:pt x="607" y="679"/>
                    <a:pt x="607" y="678"/>
                  </a:cubicBezTo>
                  <a:cubicBezTo>
                    <a:pt x="618" y="668"/>
                    <a:pt x="626" y="655"/>
                    <a:pt x="620" y="642"/>
                  </a:cubicBezTo>
                  <a:cubicBezTo>
                    <a:pt x="610" y="654"/>
                    <a:pt x="601" y="665"/>
                    <a:pt x="603" y="680"/>
                  </a:cubicBezTo>
                  <a:cubicBezTo>
                    <a:pt x="604" y="680"/>
                    <a:pt x="604" y="680"/>
                    <a:pt x="604" y="680"/>
                  </a:cubicBezTo>
                  <a:cubicBezTo>
                    <a:pt x="604" y="680"/>
                    <a:pt x="604" y="680"/>
                    <a:pt x="604" y="681"/>
                  </a:cubicBezTo>
                  <a:cubicBezTo>
                    <a:pt x="603" y="682"/>
                    <a:pt x="603" y="683"/>
                    <a:pt x="603" y="684"/>
                  </a:cubicBezTo>
                  <a:cubicBezTo>
                    <a:pt x="603" y="685"/>
                    <a:pt x="603" y="686"/>
                    <a:pt x="602" y="687"/>
                  </a:cubicBezTo>
                  <a:cubicBezTo>
                    <a:pt x="602" y="688"/>
                    <a:pt x="602" y="689"/>
                    <a:pt x="602" y="690"/>
                  </a:cubicBezTo>
                  <a:cubicBezTo>
                    <a:pt x="602" y="691"/>
                    <a:pt x="602" y="691"/>
                    <a:pt x="602" y="691"/>
                  </a:cubicBezTo>
                  <a:cubicBezTo>
                    <a:pt x="601" y="690"/>
                    <a:pt x="601" y="689"/>
                    <a:pt x="600" y="689"/>
                  </a:cubicBezTo>
                  <a:cubicBezTo>
                    <a:pt x="599" y="686"/>
                    <a:pt x="598" y="683"/>
                    <a:pt x="596" y="680"/>
                  </a:cubicBezTo>
                  <a:cubicBezTo>
                    <a:pt x="594" y="675"/>
                    <a:pt x="592" y="670"/>
                    <a:pt x="590" y="665"/>
                  </a:cubicBezTo>
                  <a:cubicBezTo>
                    <a:pt x="590" y="665"/>
                    <a:pt x="590" y="664"/>
                    <a:pt x="590" y="663"/>
                  </a:cubicBezTo>
                  <a:cubicBezTo>
                    <a:pt x="590" y="663"/>
                    <a:pt x="589" y="662"/>
                    <a:pt x="589" y="662"/>
                  </a:cubicBezTo>
                  <a:cubicBezTo>
                    <a:pt x="589" y="661"/>
                    <a:pt x="588" y="660"/>
                    <a:pt x="588" y="659"/>
                  </a:cubicBezTo>
                  <a:cubicBezTo>
                    <a:pt x="587" y="657"/>
                    <a:pt x="586" y="656"/>
                    <a:pt x="585" y="655"/>
                  </a:cubicBezTo>
                  <a:cubicBezTo>
                    <a:pt x="585" y="654"/>
                    <a:pt x="585" y="653"/>
                    <a:pt x="585" y="653"/>
                  </a:cubicBezTo>
                  <a:cubicBezTo>
                    <a:pt x="585" y="653"/>
                    <a:pt x="585" y="653"/>
                    <a:pt x="585" y="652"/>
                  </a:cubicBezTo>
                  <a:cubicBezTo>
                    <a:pt x="585" y="652"/>
                    <a:pt x="585" y="652"/>
                    <a:pt x="585" y="652"/>
                  </a:cubicBezTo>
                  <a:cubicBezTo>
                    <a:pt x="585" y="653"/>
                    <a:pt x="585" y="652"/>
                    <a:pt x="585" y="652"/>
                  </a:cubicBezTo>
                  <a:cubicBezTo>
                    <a:pt x="585" y="652"/>
                    <a:pt x="585" y="652"/>
                    <a:pt x="585" y="652"/>
                  </a:cubicBezTo>
                  <a:cubicBezTo>
                    <a:pt x="585" y="652"/>
                    <a:pt x="585" y="652"/>
                    <a:pt x="585" y="652"/>
                  </a:cubicBezTo>
                  <a:cubicBezTo>
                    <a:pt x="585" y="652"/>
                    <a:pt x="585" y="652"/>
                    <a:pt x="585" y="652"/>
                  </a:cubicBezTo>
                  <a:cubicBezTo>
                    <a:pt x="585" y="652"/>
                    <a:pt x="586" y="653"/>
                    <a:pt x="586" y="653"/>
                  </a:cubicBezTo>
                  <a:cubicBezTo>
                    <a:pt x="585" y="653"/>
                    <a:pt x="585" y="653"/>
                    <a:pt x="585" y="653"/>
                  </a:cubicBezTo>
                  <a:cubicBezTo>
                    <a:pt x="585" y="653"/>
                    <a:pt x="585" y="653"/>
                    <a:pt x="586" y="653"/>
                  </a:cubicBezTo>
                  <a:cubicBezTo>
                    <a:pt x="586" y="653"/>
                    <a:pt x="586" y="652"/>
                    <a:pt x="585" y="652"/>
                  </a:cubicBezTo>
                  <a:cubicBezTo>
                    <a:pt x="585" y="652"/>
                    <a:pt x="585" y="652"/>
                    <a:pt x="585" y="652"/>
                  </a:cubicBezTo>
                  <a:cubicBezTo>
                    <a:pt x="585" y="652"/>
                    <a:pt x="585" y="652"/>
                    <a:pt x="585" y="652"/>
                  </a:cubicBezTo>
                  <a:cubicBezTo>
                    <a:pt x="584" y="652"/>
                    <a:pt x="584" y="652"/>
                    <a:pt x="584" y="652"/>
                  </a:cubicBezTo>
                  <a:cubicBezTo>
                    <a:pt x="584" y="652"/>
                    <a:pt x="584" y="652"/>
                    <a:pt x="584" y="652"/>
                  </a:cubicBezTo>
                  <a:cubicBezTo>
                    <a:pt x="584" y="652"/>
                    <a:pt x="584" y="652"/>
                    <a:pt x="584" y="652"/>
                  </a:cubicBezTo>
                  <a:cubicBezTo>
                    <a:pt x="584" y="652"/>
                    <a:pt x="584" y="653"/>
                    <a:pt x="584" y="653"/>
                  </a:cubicBezTo>
                  <a:cubicBezTo>
                    <a:pt x="584" y="654"/>
                    <a:pt x="584" y="655"/>
                    <a:pt x="584" y="655"/>
                  </a:cubicBezTo>
                  <a:cubicBezTo>
                    <a:pt x="584" y="657"/>
                    <a:pt x="585" y="658"/>
                    <a:pt x="585" y="660"/>
                  </a:cubicBezTo>
                  <a:cubicBezTo>
                    <a:pt x="585" y="661"/>
                    <a:pt x="586" y="662"/>
                    <a:pt x="586" y="663"/>
                  </a:cubicBezTo>
                  <a:cubicBezTo>
                    <a:pt x="586" y="664"/>
                    <a:pt x="586" y="664"/>
                    <a:pt x="586" y="665"/>
                  </a:cubicBezTo>
                  <a:cubicBezTo>
                    <a:pt x="587" y="666"/>
                    <a:pt x="587" y="666"/>
                    <a:pt x="587" y="667"/>
                  </a:cubicBezTo>
                  <a:cubicBezTo>
                    <a:pt x="588" y="668"/>
                    <a:pt x="588" y="670"/>
                    <a:pt x="589" y="672"/>
                  </a:cubicBezTo>
                  <a:cubicBezTo>
                    <a:pt x="589" y="672"/>
                    <a:pt x="589" y="671"/>
                    <a:pt x="589" y="671"/>
                  </a:cubicBezTo>
                  <a:cubicBezTo>
                    <a:pt x="588" y="671"/>
                    <a:pt x="588" y="671"/>
                    <a:pt x="587" y="670"/>
                  </a:cubicBezTo>
                  <a:cubicBezTo>
                    <a:pt x="587" y="670"/>
                    <a:pt x="586" y="670"/>
                    <a:pt x="586" y="669"/>
                  </a:cubicBezTo>
                  <a:cubicBezTo>
                    <a:pt x="585" y="669"/>
                    <a:pt x="585" y="668"/>
                    <a:pt x="584" y="668"/>
                  </a:cubicBezTo>
                  <a:cubicBezTo>
                    <a:pt x="583" y="667"/>
                    <a:pt x="582" y="667"/>
                    <a:pt x="581" y="666"/>
                  </a:cubicBezTo>
                  <a:cubicBezTo>
                    <a:pt x="580" y="665"/>
                    <a:pt x="579" y="665"/>
                    <a:pt x="578" y="664"/>
                  </a:cubicBezTo>
                  <a:cubicBezTo>
                    <a:pt x="578" y="664"/>
                    <a:pt x="577" y="664"/>
                    <a:pt x="577" y="664"/>
                  </a:cubicBezTo>
                  <a:cubicBezTo>
                    <a:pt x="581" y="645"/>
                    <a:pt x="546" y="655"/>
                    <a:pt x="538" y="654"/>
                  </a:cubicBezTo>
                  <a:cubicBezTo>
                    <a:pt x="544" y="666"/>
                    <a:pt x="562" y="685"/>
                    <a:pt x="575" y="667"/>
                  </a:cubicBezTo>
                  <a:cubicBezTo>
                    <a:pt x="575" y="666"/>
                    <a:pt x="574" y="665"/>
                    <a:pt x="573" y="665"/>
                  </a:cubicBezTo>
                  <a:cubicBezTo>
                    <a:pt x="573" y="665"/>
                    <a:pt x="573" y="665"/>
                    <a:pt x="573" y="665"/>
                  </a:cubicBezTo>
                  <a:cubicBezTo>
                    <a:pt x="574" y="665"/>
                    <a:pt x="576" y="666"/>
                    <a:pt x="577" y="666"/>
                  </a:cubicBezTo>
                  <a:cubicBezTo>
                    <a:pt x="578" y="667"/>
                    <a:pt x="579" y="668"/>
                    <a:pt x="580" y="668"/>
                  </a:cubicBezTo>
                  <a:cubicBezTo>
                    <a:pt x="581" y="669"/>
                    <a:pt x="582" y="669"/>
                    <a:pt x="583" y="670"/>
                  </a:cubicBezTo>
                  <a:cubicBezTo>
                    <a:pt x="583" y="670"/>
                    <a:pt x="584" y="671"/>
                    <a:pt x="584" y="671"/>
                  </a:cubicBezTo>
                  <a:cubicBezTo>
                    <a:pt x="585" y="671"/>
                    <a:pt x="585" y="672"/>
                    <a:pt x="586" y="672"/>
                  </a:cubicBezTo>
                  <a:cubicBezTo>
                    <a:pt x="586" y="672"/>
                    <a:pt x="586" y="673"/>
                    <a:pt x="587" y="673"/>
                  </a:cubicBezTo>
                  <a:cubicBezTo>
                    <a:pt x="587" y="673"/>
                    <a:pt x="588" y="674"/>
                    <a:pt x="588" y="674"/>
                  </a:cubicBezTo>
                  <a:cubicBezTo>
                    <a:pt x="588" y="674"/>
                    <a:pt x="588" y="674"/>
                    <a:pt x="588" y="675"/>
                  </a:cubicBezTo>
                  <a:cubicBezTo>
                    <a:pt x="589" y="675"/>
                    <a:pt x="589" y="675"/>
                    <a:pt x="589" y="675"/>
                  </a:cubicBezTo>
                  <a:cubicBezTo>
                    <a:pt x="589" y="675"/>
                    <a:pt x="590" y="676"/>
                    <a:pt x="590" y="676"/>
                  </a:cubicBezTo>
                  <a:cubicBezTo>
                    <a:pt x="590" y="676"/>
                    <a:pt x="590" y="676"/>
                    <a:pt x="591" y="676"/>
                  </a:cubicBezTo>
                  <a:cubicBezTo>
                    <a:pt x="591" y="678"/>
                    <a:pt x="592" y="680"/>
                    <a:pt x="593" y="682"/>
                  </a:cubicBezTo>
                  <a:cubicBezTo>
                    <a:pt x="594" y="685"/>
                    <a:pt x="596" y="688"/>
                    <a:pt x="597" y="690"/>
                  </a:cubicBezTo>
                  <a:cubicBezTo>
                    <a:pt x="599" y="693"/>
                    <a:pt x="601" y="696"/>
                    <a:pt x="602" y="699"/>
                  </a:cubicBezTo>
                  <a:cubicBezTo>
                    <a:pt x="604" y="701"/>
                    <a:pt x="605" y="704"/>
                    <a:pt x="605" y="707"/>
                  </a:cubicBezTo>
                  <a:cubicBezTo>
                    <a:pt x="605" y="708"/>
                    <a:pt x="605" y="708"/>
                    <a:pt x="605" y="708"/>
                  </a:cubicBezTo>
                  <a:cubicBezTo>
                    <a:pt x="605" y="708"/>
                    <a:pt x="605" y="708"/>
                    <a:pt x="605" y="708"/>
                  </a:cubicBezTo>
                  <a:cubicBezTo>
                    <a:pt x="605" y="708"/>
                    <a:pt x="605" y="708"/>
                    <a:pt x="605" y="709"/>
                  </a:cubicBezTo>
                  <a:cubicBezTo>
                    <a:pt x="605" y="709"/>
                    <a:pt x="605" y="709"/>
                    <a:pt x="605" y="709"/>
                  </a:cubicBezTo>
                  <a:cubicBezTo>
                    <a:pt x="605" y="710"/>
                    <a:pt x="605" y="711"/>
                    <a:pt x="605" y="711"/>
                  </a:cubicBezTo>
                  <a:cubicBezTo>
                    <a:pt x="604" y="713"/>
                    <a:pt x="604" y="714"/>
                    <a:pt x="603" y="716"/>
                  </a:cubicBezTo>
                  <a:cubicBezTo>
                    <a:pt x="602" y="719"/>
                    <a:pt x="600" y="722"/>
                    <a:pt x="599" y="725"/>
                  </a:cubicBezTo>
                  <a:cubicBezTo>
                    <a:pt x="599" y="725"/>
                    <a:pt x="599" y="726"/>
                    <a:pt x="599" y="726"/>
                  </a:cubicBezTo>
                  <a:cubicBezTo>
                    <a:pt x="599" y="726"/>
                    <a:pt x="599" y="727"/>
                    <a:pt x="599" y="727"/>
                  </a:cubicBezTo>
                  <a:cubicBezTo>
                    <a:pt x="598" y="727"/>
                    <a:pt x="598" y="728"/>
                    <a:pt x="598" y="728"/>
                  </a:cubicBezTo>
                  <a:cubicBezTo>
                    <a:pt x="598" y="729"/>
                    <a:pt x="598" y="729"/>
                    <a:pt x="598" y="729"/>
                  </a:cubicBezTo>
                  <a:cubicBezTo>
                    <a:pt x="598" y="731"/>
                    <a:pt x="598" y="732"/>
                    <a:pt x="598" y="734"/>
                  </a:cubicBezTo>
                  <a:cubicBezTo>
                    <a:pt x="598" y="734"/>
                    <a:pt x="598" y="735"/>
                    <a:pt x="598" y="736"/>
                  </a:cubicBezTo>
                  <a:cubicBezTo>
                    <a:pt x="598" y="736"/>
                    <a:pt x="599" y="737"/>
                    <a:pt x="599" y="737"/>
                  </a:cubicBezTo>
                  <a:cubicBezTo>
                    <a:pt x="599" y="738"/>
                    <a:pt x="599" y="738"/>
                    <a:pt x="599" y="739"/>
                  </a:cubicBezTo>
                  <a:cubicBezTo>
                    <a:pt x="600" y="739"/>
                    <a:pt x="600" y="740"/>
                    <a:pt x="600" y="740"/>
                  </a:cubicBezTo>
                  <a:cubicBezTo>
                    <a:pt x="601" y="742"/>
                    <a:pt x="602" y="744"/>
                    <a:pt x="603" y="745"/>
                  </a:cubicBezTo>
                  <a:cubicBezTo>
                    <a:pt x="603" y="745"/>
                    <a:pt x="603" y="745"/>
                    <a:pt x="603" y="745"/>
                  </a:cubicBezTo>
                  <a:cubicBezTo>
                    <a:pt x="602" y="745"/>
                    <a:pt x="601" y="745"/>
                    <a:pt x="600" y="744"/>
                  </a:cubicBezTo>
                  <a:cubicBezTo>
                    <a:pt x="599" y="744"/>
                    <a:pt x="598" y="744"/>
                    <a:pt x="598" y="744"/>
                  </a:cubicBezTo>
                  <a:cubicBezTo>
                    <a:pt x="597" y="744"/>
                    <a:pt x="597" y="744"/>
                    <a:pt x="597" y="744"/>
                  </a:cubicBezTo>
                  <a:cubicBezTo>
                    <a:pt x="597" y="744"/>
                    <a:pt x="597" y="744"/>
                    <a:pt x="597" y="744"/>
                  </a:cubicBezTo>
                  <a:cubicBezTo>
                    <a:pt x="597" y="744"/>
                    <a:pt x="597" y="744"/>
                    <a:pt x="597" y="744"/>
                  </a:cubicBezTo>
                  <a:cubicBezTo>
                    <a:pt x="597" y="744"/>
                    <a:pt x="597" y="744"/>
                    <a:pt x="596" y="744"/>
                  </a:cubicBezTo>
                  <a:cubicBezTo>
                    <a:pt x="596" y="744"/>
                    <a:pt x="596" y="744"/>
                    <a:pt x="596" y="744"/>
                  </a:cubicBezTo>
                  <a:cubicBezTo>
                    <a:pt x="596" y="744"/>
                    <a:pt x="595" y="744"/>
                    <a:pt x="595" y="744"/>
                  </a:cubicBezTo>
                  <a:cubicBezTo>
                    <a:pt x="594" y="744"/>
                    <a:pt x="594" y="744"/>
                    <a:pt x="593" y="744"/>
                  </a:cubicBezTo>
                  <a:cubicBezTo>
                    <a:pt x="593" y="744"/>
                    <a:pt x="592" y="744"/>
                    <a:pt x="592" y="744"/>
                  </a:cubicBezTo>
                  <a:cubicBezTo>
                    <a:pt x="591" y="744"/>
                    <a:pt x="590" y="744"/>
                    <a:pt x="589" y="744"/>
                  </a:cubicBezTo>
                  <a:cubicBezTo>
                    <a:pt x="588" y="744"/>
                    <a:pt x="586" y="745"/>
                    <a:pt x="584" y="745"/>
                  </a:cubicBezTo>
                  <a:cubicBezTo>
                    <a:pt x="583" y="745"/>
                    <a:pt x="581" y="746"/>
                    <a:pt x="580" y="746"/>
                  </a:cubicBezTo>
                  <a:cubicBezTo>
                    <a:pt x="577" y="747"/>
                    <a:pt x="574" y="748"/>
                    <a:pt x="571" y="748"/>
                  </a:cubicBezTo>
                  <a:cubicBezTo>
                    <a:pt x="566" y="750"/>
                    <a:pt x="561" y="751"/>
                    <a:pt x="557" y="751"/>
                  </a:cubicBezTo>
                  <a:cubicBezTo>
                    <a:pt x="555" y="751"/>
                    <a:pt x="554" y="751"/>
                    <a:pt x="552" y="752"/>
                  </a:cubicBezTo>
                  <a:cubicBezTo>
                    <a:pt x="551" y="752"/>
                    <a:pt x="549" y="752"/>
                    <a:pt x="548" y="752"/>
                  </a:cubicBezTo>
                  <a:cubicBezTo>
                    <a:pt x="546" y="751"/>
                    <a:pt x="545" y="751"/>
                    <a:pt x="545" y="751"/>
                  </a:cubicBezTo>
                  <a:cubicBezTo>
                    <a:pt x="545" y="751"/>
                    <a:pt x="546" y="752"/>
                    <a:pt x="548" y="752"/>
                  </a:cubicBezTo>
                  <a:cubicBezTo>
                    <a:pt x="549" y="752"/>
                    <a:pt x="550" y="753"/>
                    <a:pt x="552" y="753"/>
                  </a:cubicBezTo>
                  <a:cubicBezTo>
                    <a:pt x="553" y="753"/>
                    <a:pt x="555" y="753"/>
                    <a:pt x="557" y="753"/>
                  </a:cubicBezTo>
                  <a:cubicBezTo>
                    <a:pt x="559" y="753"/>
                    <a:pt x="560" y="753"/>
                    <a:pt x="562" y="753"/>
                  </a:cubicBezTo>
                  <a:cubicBezTo>
                    <a:pt x="561" y="753"/>
                    <a:pt x="560" y="754"/>
                    <a:pt x="560" y="754"/>
                  </a:cubicBezTo>
                  <a:cubicBezTo>
                    <a:pt x="558" y="755"/>
                    <a:pt x="557" y="756"/>
                    <a:pt x="555" y="757"/>
                  </a:cubicBezTo>
                  <a:cubicBezTo>
                    <a:pt x="554" y="758"/>
                    <a:pt x="552" y="759"/>
                    <a:pt x="551" y="760"/>
                  </a:cubicBezTo>
                  <a:cubicBezTo>
                    <a:pt x="550" y="761"/>
                    <a:pt x="549" y="762"/>
                    <a:pt x="548" y="763"/>
                  </a:cubicBezTo>
                  <a:cubicBezTo>
                    <a:pt x="536" y="763"/>
                    <a:pt x="531" y="768"/>
                    <a:pt x="527" y="774"/>
                  </a:cubicBezTo>
                  <a:cubicBezTo>
                    <a:pt x="527" y="774"/>
                    <a:pt x="526" y="773"/>
                    <a:pt x="526" y="773"/>
                  </a:cubicBezTo>
                  <a:cubicBezTo>
                    <a:pt x="526" y="772"/>
                    <a:pt x="525" y="772"/>
                    <a:pt x="525" y="771"/>
                  </a:cubicBezTo>
                  <a:cubicBezTo>
                    <a:pt x="524" y="770"/>
                    <a:pt x="523" y="769"/>
                    <a:pt x="522" y="768"/>
                  </a:cubicBezTo>
                  <a:cubicBezTo>
                    <a:pt x="520" y="765"/>
                    <a:pt x="519" y="762"/>
                    <a:pt x="518" y="759"/>
                  </a:cubicBezTo>
                  <a:cubicBezTo>
                    <a:pt x="518" y="759"/>
                    <a:pt x="518" y="758"/>
                    <a:pt x="518" y="758"/>
                  </a:cubicBezTo>
                  <a:cubicBezTo>
                    <a:pt x="518" y="757"/>
                    <a:pt x="518" y="757"/>
                    <a:pt x="518" y="757"/>
                  </a:cubicBezTo>
                  <a:cubicBezTo>
                    <a:pt x="518" y="756"/>
                    <a:pt x="518" y="756"/>
                    <a:pt x="518" y="756"/>
                  </a:cubicBezTo>
                  <a:cubicBezTo>
                    <a:pt x="518" y="755"/>
                    <a:pt x="518" y="755"/>
                    <a:pt x="518" y="755"/>
                  </a:cubicBezTo>
                  <a:cubicBezTo>
                    <a:pt x="518" y="755"/>
                    <a:pt x="518" y="755"/>
                    <a:pt x="518" y="754"/>
                  </a:cubicBezTo>
                  <a:cubicBezTo>
                    <a:pt x="519" y="752"/>
                    <a:pt x="519" y="751"/>
                    <a:pt x="520" y="749"/>
                  </a:cubicBezTo>
                  <a:cubicBezTo>
                    <a:pt x="520" y="748"/>
                    <a:pt x="520" y="747"/>
                    <a:pt x="520" y="746"/>
                  </a:cubicBezTo>
                  <a:cubicBezTo>
                    <a:pt x="521" y="745"/>
                    <a:pt x="521" y="744"/>
                    <a:pt x="521" y="743"/>
                  </a:cubicBezTo>
                  <a:cubicBezTo>
                    <a:pt x="521" y="742"/>
                    <a:pt x="522" y="741"/>
                    <a:pt x="522" y="740"/>
                  </a:cubicBezTo>
                  <a:cubicBezTo>
                    <a:pt x="522" y="739"/>
                    <a:pt x="522" y="738"/>
                    <a:pt x="522" y="737"/>
                  </a:cubicBezTo>
                  <a:cubicBezTo>
                    <a:pt x="523" y="733"/>
                    <a:pt x="523" y="729"/>
                    <a:pt x="523" y="724"/>
                  </a:cubicBezTo>
                  <a:cubicBezTo>
                    <a:pt x="523" y="724"/>
                    <a:pt x="523" y="723"/>
                    <a:pt x="523" y="723"/>
                  </a:cubicBezTo>
                  <a:cubicBezTo>
                    <a:pt x="523" y="721"/>
                    <a:pt x="523" y="721"/>
                    <a:pt x="523" y="721"/>
                  </a:cubicBezTo>
                  <a:cubicBezTo>
                    <a:pt x="522" y="720"/>
                    <a:pt x="522" y="719"/>
                    <a:pt x="522" y="718"/>
                  </a:cubicBezTo>
                  <a:cubicBezTo>
                    <a:pt x="522" y="717"/>
                    <a:pt x="522" y="716"/>
                    <a:pt x="522" y="715"/>
                  </a:cubicBezTo>
                  <a:cubicBezTo>
                    <a:pt x="522" y="714"/>
                    <a:pt x="521" y="713"/>
                    <a:pt x="521" y="712"/>
                  </a:cubicBezTo>
                  <a:cubicBezTo>
                    <a:pt x="520" y="707"/>
                    <a:pt x="519" y="703"/>
                    <a:pt x="517" y="700"/>
                  </a:cubicBezTo>
                  <a:cubicBezTo>
                    <a:pt x="517" y="698"/>
                    <a:pt x="516" y="696"/>
                    <a:pt x="515" y="694"/>
                  </a:cubicBezTo>
                  <a:cubicBezTo>
                    <a:pt x="514" y="693"/>
                    <a:pt x="514" y="692"/>
                    <a:pt x="514" y="691"/>
                  </a:cubicBezTo>
                  <a:cubicBezTo>
                    <a:pt x="514" y="691"/>
                    <a:pt x="514" y="691"/>
                    <a:pt x="514" y="691"/>
                  </a:cubicBezTo>
                  <a:cubicBezTo>
                    <a:pt x="514" y="691"/>
                    <a:pt x="514" y="691"/>
                    <a:pt x="514" y="691"/>
                  </a:cubicBezTo>
                  <a:cubicBezTo>
                    <a:pt x="514" y="690"/>
                    <a:pt x="514" y="689"/>
                    <a:pt x="514" y="688"/>
                  </a:cubicBezTo>
                  <a:cubicBezTo>
                    <a:pt x="514" y="687"/>
                    <a:pt x="514" y="686"/>
                    <a:pt x="514" y="685"/>
                  </a:cubicBezTo>
                  <a:cubicBezTo>
                    <a:pt x="515" y="684"/>
                    <a:pt x="515" y="683"/>
                    <a:pt x="515" y="682"/>
                  </a:cubicBezTo>
                  <a:cubicBezTo>
                    <a:pt x="515" y="681"/>
                    <a:pt x="516" y="679"/>
                    <a:pt x="516" y="678"/>
                  </a:cubicBezTo>
                  <a:cubicBezTo>
                    <a:pt x="516" y="677"/>
                    <a:pt x="517" y="676"/>
                    <a:pt x="517" y="675"/>
                  </a:cubicBezTo>
                  <a:cubicBezTo>
                    <a:pt x="517" y="675"/>
                    <a:pt x="517" y="675"/>
                    <a:pt x="518" y="674"/>
                  </a:cubicBezTo>
                  <a:cubicBezTo>
                    <a:pt x="540" y="672"/>
                    <a:pt x="540" y="658"/>
                    <a:pt x="525" y="641"/>
                  </a:cubicBezTo>
                  <a:cubicBezTo>
                    <a:pt x="517" y="650"/>
                    <a:pt x="502" y="659"/>
                    <a:pt x="515" y="673"/>
                  </a:cubicBezTo>
                  <a:cubicBezTo>
                    <a:pt x="514" y="675"/>
                    <a:pt x="514" y="675"/>
                    <a:pt x="514" y="675"/>
                  </a:cubicBezTo>
                  <a:cubicBezTo>
                    <a:pt x="514" y="675"/>
                    <a:pt x="514" y="675"/>
                    <a:pt x="514" y="675"/>
                  </a:cubicBezTo>
                  <a:cubicBezTo>
                    <a:pt x="514" y="676"/>
                    <a:pt x="513" y="676"/>
                    <a:pt x="513" y="677"/>
                  </a:cubicBezTo>
                  <a:cubicBezTo>
                    <a:pt x="513" y="678"/>
                    <a:pt x="512" y="680"/>
                    <a:pt x="512" y="681"/>
                  </a:cubicBezTo>
                  <a:cubicBezTo>
                    <a:pt x="512" y="682"/>
                    <a:pt x="512" y="683"/>
                    <a:pt x="511" y="684"/>
                  </a:cubicBezTo>
                  <a:cubicBezTo>
                    <a:pt x="511" y="685"/>
                    <a:pt x="511" y="686"/>
                    <a:pt x="511" y="687"/>
                  </a:cubicBezTo>
                  <a:cubicBezTo>
                    <a:pt x="510" y="686"/>
                    <a:pt x="510" y="685"/>
                    <a:pt x="509" y="684"/>
                  </a:cubicBezTo>
                  <a:cubicBezTo>
                    <a:pt x="509" y="683"/>
                    <a:pt x="508" y="683"/>
                    <a:pt x="508" y="682"/>
                  </a:cubicBezTo>
                  <a:cubicBezTo>
                    <a:pt x="508" y="682"/>
                    <a:pt x="507" y="681"/>
                    <a:pt x="507" y="681"/>
                  </a:cubicBezTo>
                  <a:cubicBezTo>
                    <a:pt x="507" y="681"/>
                    <a:pt x="507" y="680"/>
                    <a:pt x="506" y="680"/>
                  </a:cubicBezTo>
                  <a:cubicBezTo>
                    <a:pt x="506" y="679"/>
                    <a:pt x="505" y="679"/>
                    <a:pt x="505" y="678"/>
                  </a:cubicBezTo>
                  <a:cubicBezTo>
                    <a:pt x="504" y="677"/>
                    <a:pt x="504" y="677"/>
                    <a:pt x="503" y="676"/>
                  </a:cubicBezTo>
                  <a:cubicBezTo>
                    <a:pt x="502" y="675"/>
                    <a:pt x="501" y="674"/>
                    <a:pt x="500" y="673"/>
                  </a:cubicBezTo>
                  <a:cubicBezTo>
                    <a:pt x="499" y="672"/>
                    <a:pt x="498" y="672"/>
                    <a:pt x="497" y="671"/>
                  </a:cubicBezTo>
                  <a:cubicBezTo>
                    <a:pt x="496" y="670"/>
                    <a:pt x="495" y="670"/>
                    <a:pt x="494" y="669"/>
                  </a:cubicBezTo>
                  <a:cubicBezTo>
                    <a:pt x="493" y="668"/>
                    <a:pt x="491" y="667"/>
                    <a:pt x="491" y="667"/>
                  </a:cubicBezTo>
                  <a:cubicBezTo>
                    <a:pt x="490" y="666"/>
                    <a:pt x="489" y="666"/>
                    <a:pt x="489" y="666"/>
                  </a:cubicBezTo>
                  <a:cubicBezTo>
                    <a:pt x="489" y="666"/>
                    <a:pt x="491" y="667"/>
                    <a:pt x="493" y="670"/>
                  </a:cubicBezTo>
                  <a:cubicBezTo>
                    <a:pt x="494" y="671"/>
                    <a:pt x="495" y="672"/>
                    <a:pt x="496" y="672"/>
                  </a:cubicBezTo>
                  <a:cubicBezTo>
                    <a:pt x="496" y="673"/>
                    <a:pt x="497" y="674"/>
                    <a:pt x="498" y="675"/>
                  </a:cubicBezTo>
                  <a:cubicBezTo>
                    <a:pt x="499" y="677"/>
                    <a:pt x="501" y="680"/>
                    <a:pt x="503" y="682"/>
                  </a:cubicBezTo>
                  <a:cubicBezTo>
                    <a:pt x="503" y="682"/>
                    <a:pt x="504" y="683"/>
                    <a:pt x="504" y="683"/>
                  </a:cubicBezTo>
                  <a:cubicBezTo>
                    <a:pt x="504" y="683"/>
                    <a:pt x="504" y="684"/>
                    <a:pt x="505" y="684"/>
                  </a:cubicBezTo>
                  <a:cubicBezTo>
                    <a:pt x="505" y="685"/>
                    <a:pt x="506" y="685"/>
                    <a:pt x="506" y="686"/>
                  </a:cubicBezTo>
                  <a:cubicBezTo>
                    <a:pt x="507" y="687"/>
                    <a:pt x="508" y="689"/>
                    <a:pt x="509" y="691"/>
                  </a:cubicBezTo>
                  <a:cubicBezTo>
                    <a:pt x="509" y="691"/>
                    <a:pt x="509" y="691"/>
                    <a:pt x="510" y="692"/>
                  </a:cubicBezTo>
                  <a:cubicBezTo>
                    <a:pt x="510" y="692"/>
                    <a:pt x="510" y="693"/>
                    <a:pt x="510" y="693"/>
                  </a:cubicBezTo>
                  <a:cubicBezTo>
                    <a:pt x="511" y="694"/>
                    <a:pt x="511" y="694"/>
                    <a:pt x="511" y="695"/>
                  </a:cubicBezTo>
                  <a:cubicBezTo>
                    <a:pt x="512" y="696"/>
                    <a:pt x="512" y="697"/>
                    <a:pt x="512" y="697"/>
                  </a:cubicBezTo>
                  <a:cubicBezTo>
                    <a:pt x="512" y="697"/>
                    <a:pt x="512" y="697"/>
                    <a:pt x="512" y="696"/>
                  </a:cubicBezTo>
                  <a:cubicBezTo>
                    <a:pt x="513" y="698"/>
                    <a:pt x="513" y="699"/>
                    <a:pt x="514" y="701"/>
                  </a:cubicBezTo>
                  <a:cubicBezTo>
                    <a:pt x="515" y="704"/>
                    <a:pt x="516" y="708"/>
                    <a:pt x="517" y="712"/>
                  </a:cubicBezTo>
                  <a:cubicBezTo>
                    <a:pt x="518" y="713"/>
                    <a:pt x="518" y="714"/>
                    <a:pt x="518" y="715"/>
                  </a:cubicBezTo>
                  <a:cubicBezTo>
                    <a:pt x="518" y="716"/>
                    <a:pt x="518" y="717"/>
                    <a:pt x="518" y="718"/>
                  </a:cubicBezTo>
                  <a:cubicBezTo>
                    <a:pt x="519" y="719"/>
                    <a:pt x="519" y="720"/>
                    <a:pt x="519" y="721"/>
                  </a:cubicBezTo>
                  <a:cubicBezTo>
                    <a:pt x="519" y="723"/>
                    <a:pt x="519" y="723"/>
                    <a:pt x="519" y="723"/>
                  </a:cubicBezTo>
                  <a:cubicBezTo>
                    <a:pt x="519" y="723"/>
                    <a:pt x="519" y="724"/>
                    <a:pt x="519" y="724"/>
                  </a:cubicBezTo>
                  <a:cubicBezTo>
                    <a:pt x="519" y="727"/>
                    <a:pt x="519" y="729"/>
                    <a:pt x="519" y="732"/>
                  </a:cubicBezTo>
                  <a:cubicBezTo>
                    <a:pt x="519" y="732"/>
                    <a:pt x="519" y="732"/>
                    <a:pt x="518" y="731"/>
                  </a:cubicBezTo>
                  <a:cubicBezTo>
                    <a:pt x="518" y="731"/>
                    <a:pt x="518" y="731"/>
                    <a:pt x="518" y="731"/>
                  </a:cubicBezTo>
                  <a:cubicBezTo>
                    <a:pt x="518" y="730"/>
                    <a:pt x="517" y="730"/>
                    <a:pt x="517" y="729"/>
                  </a:cubicBezTo>
                  <a:cubicBezTo>
                    <a:pt x="516" y="729"/>
                    <a:pt x="516" y="729"/>
                    <a:pt x="516" y="728"/>
                  </a:cubicBezTo>
                  <a:cubicBezTo>
                    <a:pt x="515" y="728"/>
                    <a:pt x="515" y="728"/>
                    <a:pt x="515" y="728"/>
                  </a:cubicBezTo>
                  <a:cubicBezTo>
                    <a:pt x="515" y="727"/>
                    <a:pt x="514" y="727"/>
                    <a:pt x="514" y="727"/>
                  </a:cubicBezTo>
                  <a:cubicBezTo>
                    <a:pt x="514" y="726"/>
                    <a:pt x="513" y="726"/>
                    <a:pt x="513" y="726"/>
                  </a:cubicBezTo>
                  <a:cubicBezTo>
                    <a:pt x="512" y="725"/>
                    <a:pt x="510" y="724"/>
                    <a:pt x="509" y="723"/>
                  </a:cubicBezTo>
                  <a:cubicBezTo>
                    <a:pt x="508" y="722"/>
                    <a:pt x="507" y="722"/>
                    <a:pt x="506" y="721"/>
                  </a:cubicBezTo>
                  <a:cubicBezTo>
                    <a:pt x="505" y="721"/>
                    <a:pt x="505" y="720"/>
                    <a:pt x="504" y="720"/>
                  </a:cubicBezTo>
                  <a:cubicBezTo>
                    <a:pt x="502" y="704"/>
                    <a:pt x="477" y="709"/>
                    <a:pt x="467" y="712"/>
                  </a:cubicBezTo>
                  <a:cubicBezTo>
                    <a:pt x="478" y="717"/>
                    <a:pt x="489" y="740"/>
                    <a:pt x="503" y="724"/>
                  </a:cubicBezTo>
                  <a:cubicBezTo>
                    <a:pt x="502" y="722"/>
                    <a:pt x="502" y="722"/>
                    <a:pt x="502" y="722"/>
                  </a:cubicBezTo>
                  <a:cubicBezTo>
                    <a:pt x="502" y="723"/>
                    <a:pt x="503" y="723"/>
                    <a:pt x="504" y="723"/>
                  </a:cubicBezTo>
                  <a:cubicBezTo>
                    <a:pt x="504" y="723"/>
                    <a:pt x="504" y="723"/>
                    <a:pt x="504" y="722"/>
                  </a:cubicBezTo>
                  <a:cubicBezTo>
                    <a:pt x="504" y="722"/>
                    <a:pt x="505" y="722"/>
                    <a:pt x="505" y="722"/>
                  </a:cubicBezTo>
                  <a:cubicBezTo>
                    <a:pt x="506" y="723"/>
                    <a:pt x="507" y="724"/>
                    <a:pt x="508" y="725"/>
                  </a:cubicBezTo>
                  <a:cubicBezTo>
                    <a:pt x="509" y="725"/>
                    <a:pt x="510" y="726"/>
                    <a:pt x="511" y="727"/>
                  </a:cubicBezTo>
                  <a:cubicBezTo>
                    <a:pt x="512" y="727"/>
                    <a:pt x="512" y="728"/>
                    <a:pt x="513" y="728"/>
                  </a:cubicBezTo>
                  <a:cubicBezTo>
                    <a:pt x="513" y="728"/>
                    <a:pt x="513" y="729"/>
                    <a:pt x="514" y="729"/>
                  </a:cubicBezTo>
                  <a:cubicBezTo>
                    <a:pt x="514" y="729"/>
                    <a:pt x="514" y="729"/>
                    <a:pt x="514" y="729"/>
                  </a:cubicBezTo>
                  <a:cubicBezTo>
                    <a:pt x="515" y="730"/>
                    <a:pt x="515" y="730"/>
                    <a:pt x="515" y="731"/>
                  </a:cubicBezTo>
                  <a:cubicBezTo>
                    <a:pt x="516" y="731"/>
                    <a:pt x="516" y="732"/>
                    <a:pt x="516" y="732"/>
                  </a:cubicBezTo>
                  <a:cubicBezTo>
                    <a:pt x="517" y="732"/>
                    <a:pt x="517" y="732"/>
                    <a:pt x="517" y="732"/>
                  </a:cubicBezTo>
                  <a:cubicBezTo>
                    <a:pt x="517" y="733"/>
                    <a:pt x="517" y="733"/>
                    <a:pt x="517" y="733"/>
                  </a:cubicBezTo>
                  <a:cubicBezTo>
                    <a:pt x="518" y="733"/>
                    <a:pt x="518" y="734"/>
                    <a:pt x="518" y="734"/>
                  </a:cubicBezTo>
                  <a:cubicBezTo>
                    <a:pt x="518" y="734"/>
                    <a:pt x="519" y="734"/>
                    <a:pt x="519" y="734"/>
                  </a:cubicBezTo>
                  <a:cubicBezTo>
                    <a:pt x="519" y="735"/>
                    <a:pt x="519" y="736"/>
                    <a:pt x="518" y="736"/>
                  </a:cubicBezTo>
                  <a:cubicBezTo>
                    <a:pt x="518" y="737"/>
                    <a:pt x="518" y="738"/>
                    <a:pt x="518" y="739"/>
                  </a:cubicBezTo>
                  <a:cubicBezTo>
                    <a:pt x="518" y="740"/>
                    <a:pt x="518" y="741"/>
                    <a:pt x="517" y="742"/>
                  </a:cubicBezTo>
                  <a:cubicBezTo>
                    <a:pt x="517" y="743"/>
                    <a:pt x="517" y="744"/>
                    <a:pt x="517" y="745"/>
                  </a:cubicBezTo>
                  <a:cubicBezTo>
                    <a:pt x="516" y="746"/>
                    <a:pt x="516" y="747"/>
                    <a:pt x="516" y="748"/>
                  </a:cubicBezTo>
                  <a:cubicBezTo>
                    <a:pt x="515" y="749"/>
                    <a:pt x="515" y="751"/>
                    <a:pt x="514" y="753"/>
                  </a:cubicBezTo>
                  <a:cubicBezTo>
                    <a:pt x="514" y="754"/>
                    <a:pt x="514" y="754"/>
                    <a:pt x="514" y="755"/>
                  </a:cubicBezTo>
                  <a:cubicBezTo>
                    <a:pt x="514" y="756"/>
                    <a:pt x="514" y="756"/>
                    <a:pt x="514" y="756"/>
                  </a:cubicBezTo>
                  <a:cubicBezTo>
                    <a:pt x="514" y="756"/>
                    <a:pt x="514" y="756"/>
                    <a:pt x="514" y="756"/>
                  </a:cubicBezTo>
                  <a:cubicBezTo>
                    <a:pt x="514" y="757"/>
                    <a:pt x="514" y="757"/>
                    <a:pt x="514" y="758"/>
                  </a:cubicBezTo>
                  <a:cubicBezTo>
                    <a:pt x="514" y="758"/>
                    <a:pt x="514" y="759"/>
                    <a:pt x="515" y="759"/>
                  </a:cubicBezTo>
                  <a:cubicBezTo>
                    <a:pt x="515" y="763"/>
                    <a:pt x="517" y="767"/>
                    <a:pt x="519" y="770"/>
                  </a:cubicBezTo>
                  <a:cubicBezTo>
                    <a:pt x="519" y="770"/>
                    <a:pt x="520" y="771"/>
                    <a:pt x="520" y="772"/>
                  </a:cubicBezTo>
                  <a:cubicBezTo>
                    <a:pt x="521" y="772"/>
                    <a:pt x="521" y="773"/>
                    <a:pt x="522" y="773"/>
                  </a:cubicBezTo>
                  <a:cubicBezTo>
                    <a:pt x="523" y="774"/>
                    <a:pt x="523" y="775"/>
                    <a:pt x="524" y="775"/>
                  </a:cubicBezTo>
                  <a:cubicBezTo>
                    <a:pt x="524" y="775"/>
                    <a:pt x="525" y="776"/>
                    <a:pt x="525" y="776"/>
                  </a:cubicBezTo>
                  <a:cubicBezTo>
                    <a:pt x="525" y="776"/>
                    <a:pt x="525" y="776"/>
                    <a:pt x="526" y="777"/>
                  </a:cubicBezTo>
                  <a:cubicBezTo>
                    <a:pt x="525" y="777"/>
                    <a:pt x="525" y="777"/>
                    <a:pt x="525" y="777"/>
                  </a:cubicBezTo>
                  <a:cubicBezTo>
                    <a:pt x="523" y="776"/>
                    <a:pt x="521" y="775"/>
                    <a:pt x="519" y="775"/>
                  </a:cubicBezTo>
                  <a:cubicBezTo>
                    <a:pt x="515" y="773"/>
                    <a:pt x="510" y="771"/>
                    <a:pt x="505" y="769"/>
                  </a:cubicBezTo>
                  <a:cubicBezTo>
                    <a:pt x="502" y="769"/>
                    <a:pt x="500" y="768"/>
                    <a:pt x="497" y="768"/>
                  </a:cubicBezTo>
                  <a:cubicBezTo>
                    <a:pt x="496" y="768"/>
                    <a:pt x="494" y="767"/>
                    <a:pt x="493" y="767"/>
                  </a:cubicBezTo>
                  <a:cubicBezTo>
                    <a:pt x="492" y="767"/>
                    <a:pt x="490" y="767"/>
                    <a:pt x="489" y="767"/>
                  </a:cubicBezTo>
                  <a:cubicBezTo>
                    <a:pt x="484" y="767"/>
                    <a:pt x="479" y="767"/>
                    <a:pt x="474" y="767"/>
                  </a:cubicBezTo>
                  <a:cubicBezTo>
                    <a:pt x="465" y="767"/>
                    <a:pt x="455" y="767"/>
                    <a:pt x="446" y="765"/>
                  </a:cubicBezTo>
                  <a:cubicBezTo>
                    <a:pt x="442" y="764"/>
                    <a:pt x="437" y="764"/>
                    <a:pt x="433" y="762"/>
                  </a:cubicBezTo>
                  <a:cubicBezTo>
                    <a:pt x="428" y="761"/>
                    <a:pt x="424" y="760"/>
                    <a:pt x="420" y="759"/>
                  </a:cubicBezTo>
                  <a:cubicBezTo>
                    <a:pt x="417" y="759"/>
                    <a:pt x="415" y="758"/>
                    <a:pt x="412" y="758"/>
                  </a:cubicBezTo>
                  <a:cubicBezTo>
                    <a:pt x="412" y="758"/>
                    <a:pt x="411" y="757"/>
                    <a:pt x="411" y="757"/>
                  </a:cubicBezTo>
                  <a:cubicBezTo>
                    <a:pt x="410" y="755"/>
                    <a:pt x="409" y="753"/>
                    <a:pt x="408" y="752"/>
                  </a:cubicBezTo>
                  <a:cubicBezTo>
                    <a:pt x="408" y="751"/>
                    <a:pt x="407" y="751"/>
                    <a:pt x="407" y="750"/>
                  </a:cubicBezTo>
                  <a:cubicBezTo>
                    <a:pt x="407" y="749"/>
                    <a:pt x="406" y="749"/>
                    <a:pt x="406" y="748"/>
                  </a:cubicBezTo>
                  <a:cubicBezTo>
                    <a:pt x="406" y="747"/>
                    <a:pt x="405" y="746"/>
                    <a:pt x="404" y="745"/>
                  </a:cubicBezTo>
                  <a:cubicBezTo>
                    <a:pt x="404" y="744"/>
                    <a:pt x="404" y="743"/>
                    <a:pt x="403" y="741"/>
                  </a:cubicBezTo>
                  <a:cubicBezTo>
                    <a:pt x="403" y="741"/>
                    <a:pt x="403" y="741"/>
                    <a:pt x="403" y="740"/>
                  </a:cubicBezTo>
                  <a:cubicBezTo>
                    <a:pt x="403" y="740"/>
                    <a:pt x="403" y="739"/>
                    <a:pt x="403" y="739"/>
                  </a:cubicBezTo>
                  <a:cubicBezTo>
                    <a:pt x="403" y="739"/>
                    <a:pt x="403" y="738"/>
                    <a:pt x="403" y="738"/>
                  </a:cubicBezTo>
                  <a:cubicBezTo>
                    <a:pt x="403" y="738"/>
                    <a:pt x="403" y="737"/>
                    <a:pt x="403" y="737"/>
                  </a:cubicBezTo>
                  <a:cubicBezTo>
                    <a:pt x="403" y="734"/>
                    <a:pt x="404" y="731"/>
                    <a:pt x="404" y="727"/>
                  </a:cubicBezTo>
                  <a:cubicBezTo>
                    <a:pt x="405" y="726"/>
                    <a:pt x="405" y="724"/>
                    <a:pt x="405" y="722"/>
                  </a:cubicBezTo>
                  <a:cubicBezTo>
                    <a:pt x="405" y="721"/>
                    <a:pt x="405" y="720"/>
                    <a:pt x="404" y="719"/>
                  </a:cubicBezTo>
                  <a:cubicBezTo>
                    <a:pt x="404" y="718"/>
                    <a:pt x="404" y="718"/>
                    <a:pt x="404" y="718"/>
                  </a:cubicBezTo>
                  <a:cubicBezTo>
                    <a:pt x="404" y="718"/>
                    <a:pt x="404" y="718"/>
                    <a:pt x="404" y="717"/>
                  </a:cubicBezTo>
                  <a:cubicBezTo>
                    <a:pt x="404" y="717"/>
                    <a:pt x="404" y="717"/>
                    <a:pt x="404" y="717"/>
                  </a:cubicBezTo>
                  <a:cubicBezTo>
                    <a:pt x="404" y="716"/>
                    <a:pt x="403" y="716"/>
                    <a:pt x="403" y="716"/>
                  </a:cubicBezTo>
                  <a:cubicBezTo>
                    <a:pt x="402" y="712"/>
                    <a:pt x="399" y="709"/>
                    <a:pt x="396" y="706"/>
                  </a:cubicBezTo>
                  <a:cubicBezTo>
                    <a:pt x="396" y="706"/>
                    <a:pt x="395" y="705"/>
                    <a:pt x="395" y="704"/>
                  </a:cubicBezTo>
                  <a:cubicBezTo>
                    <a:pt x="395" y="704"/>
                    <a:pt x="395" y="704"/>
                    <a:pt x="395" y="703"/>
                  </a:cubicBezTo>
                  <a:cubicBezTo>
                    <a:pt x="395" y="703"/>
                    <a:pt x="395" y="703"/>
                    <a:pt x="394" y="703"/>
                  </a:cubicBezTo>
                  <a:cubicBezTo>
                    <a:pt x="394" y="703"/>
                    <a:pt x="394" y="702"/>
                    <a:pt x="394" y="702"/>
                  </a:cubicBezTo>
                  <a:cubicBezTo>
                    <a:pt x="394" y="701"/>
                    <a:pt x="394" y="700"/>
                    <a:pt x="394" y="699"/>
                  </a:cubicBezTo>
                  <a:cubicBezTo>
                    <a:pt x="393" y="698"/>
                    <a:pt x="393" y="697"/>
                    <a:pt x="393" y="696"/>
                  </a:cubicBezTo>
                  <a:cubicBezTo>
                    <a:pt x="393" y="695"/>
                    <a:pt x="393" y="694"/>
                    <a:pt x="393" y="693"/>
                  </a:cubicBezTo>
                  <a:cubicBezTo>
                    <a:pt x="393" y="692"/>
                    <a:pt x="392" y="690"/>
                    <a:pt x="392" y="689"/>
                  </a:cubicBezTo>
                  <a:cubicBezTo>
                    <a:pt x="392" y="688"/>
                    <a:pt x="392" y="687"/>
                    <a:pt x="392" y="686"/>
                  </a:cubicBezTo>
                  <a:cubicBezTo>
                    <a:pt x="401" y="674"/>
                    <a:pt x="405" y="660"/>
                    <a:pt x="395" y="646"/>
                  </a:cubicBezTo>
                  <a:cubicBezTo>
                    <a:pt x="387" y="660"/>
                    <a:pt x="381" y="673"/>
                    <a:pt x="389" y="689"/>
                  </a:cubicBezTo>
                  <a:cubicBezTo>
                    <a:pt x="389" y="689"/>
                    <a:pt x="389" y="689"/>
                    <a:pt x="389" y="689"/>
                  </a:cubicBezTo>
                  <a:cubicBezTo>
                    <a:pt x="389" y="689"/>
                    <a:pt x="389" y="689"/>
                    <a:pt x="389" y="689"/>
                  </a:cubicBezTo>
                  <a:cubicBezTo>
                    <a:pt x="389" y="690"/>
                    <a:pt x="389" y="692"/>
                    <a:pt x="390" y="693"/>
                  </a:cubicBezTo>
                  <a:cubicBezTo>
                    <a:pt x="390" y="694"/>
                    <a:pt x="390" y="695"/>
                    <a:pt x="390" y="696"/>
                  </a:cubicBezTo>
                  <a:cubicBezTo>
                    <a:pt x="390" y="698"/>
                    <a:pt x="390" y="699"/>
                    <a:pt x="391" y="700"/>
                  </a:cubicBezTo>
                  <a:cubicBezTo>
                    <a:pt x="391" y="700"/>
                    <a:pt x="391" y="700"/>
                    <a:pt x="391" y="701"/>
                  </a:cubicBezTo>
                  <a:cubicBezTo>
                    <a:pt x="390" y="700"/>
                    <a:pt x="389" y="699"/>
                    <a:pt x="388" y="698"/>
                  </a:cubicBezTo>
                  <a:cubicBezTo>
                    <a:pt x="386" y="695"/>
                    <a:pt x="383" y="693"/>
                    <a:pt x="381" y="690"/>
                  </a:cubicBezTo>
                  <a:cubicBezTo>
                    <a:pt x="377" y="684"/>
                    <a:pt x="373" y="679"/>
                    <a:pt x="369" y="674"/>
                  </a:cubicBezTo>
                  <a:cubicBezTo>
                    <a:pt x="369" y="674"/>
                    <a:pt x="368" y="673"/>
                    <a:pt x="368" y="673"/>
                  </a:cubicBezTo>
                  <a:cubicBezTo>
                    <a:pt x="368" y="672"/>
                    <a:pt x="367" y="671"/>
                    <a:pt x="367" y="671"/>
                  </a:cubicBezTo>
                  <a:cubicBezTo>
                    <a:pt x="366" y="670"/>
                    <a:pt x="365" y="669"/>
                    <a:pt x="364" y="668"/>
                  </a:cubicBezTo>
                  <a:cubicBezTo>
                    <a:pt x="363" y="666"/>
                    <a:pt x="361" y="665"/>
                    <a:pt x="360" y="664"/>
                  </a:cubicBezTo>
                  <a:cubicBezTo>
                    <a:pt x="359" y="663"/>
                    <a:pt x="359" y="663"/>
                    <a:pt x="359" y="662"/>
                  </a:cubicBezTo>
                  <a:cubicBezTo>
                    <a:pt x="359" y="662"/>
                    <a:pt x="359" y="662"/>
                    <a:pt x="359" y="662"/>
                  </a:cubicBezTo>
                  <a:cubicBezTo>
                    <a:pt x="359" y="662"/>
                    <a:pt x="359" y="662"/>
                    <a:pt x="359" y="662"/>
                  </a:cubicBezTo>
                  <a:cubicBezTo>
                    <a:pt x="359" y="662"/>
                    <a:pt x="359" y="661"/>
                    <a:pt x="359" y="661"/>
                  </a:cubicBezTo>
                  <a:cubicBezTo>
                    <a:pt x="359" y="661"/>
                    <a:pt x="359" y="661"/>
                    <a:pt x="359" y="661"/>
                  </a:cubicBezTo>
                  <a:cubicBezTo>
                    <a:pt x="359" y="661"/>
                    <a:pt x="359" y="661"/>
                    <a:pt x="359" y="661"/>
                  </a:cubicBezTo>
                  <a:cubicBezTo>
                    <a:pt x="359" y="661"/>
                    <a:pt x="359" y="661"/>
                    <a:pt x="359" y="661"/>
                  </a:cubicBezTo>
                  <a:cubicBezTo>
                    <a:pt x="359" y="661"/>
                    <a:pt x="360" y="662"/>
                    <a:pt x="360" y="662"/>
                  </a:cubicBezTo>
                  <a:cubicBezTo>
                    <a:pt x="360" y="662"/>
                    <a:pt x="360" y="662"/>
                    <a:pt x="360" y="662"/>
                  </a:cubicBezTo>
                  <a:cubicBezTo>
                    <a:pt x="360" y="662"/>
                    <a:pt x="360" y="662"/>
                    <a:pt x="360" y="662"/>
                  </a:cubicBezTo>
                  <a:cubicBezTo>
                    <a:pt x="360" y="662"/>
                    <a:pt x="360" y="661"/>
                    <a:pt x="359" y="661"/>
                  </a:cubicBezTo>
                  <a:cubicBezTo>
                    <a:pt x="359" y="661"/>
                    <a:pt x="359" y="661"/>
                    <a:pt x="359" y="661"/>
                  </a:cubicBezTo>
                  <a:cubicBezTo>
                    <a:pt x="359" y="661"/>
                    <a:pt x="358" y="661"/>
                    <a:pt x="358" y="661"/>
                  </a:cubicBezTo>
                  <a:cubicBezTo>
                    <a:pt x="358" y="661"/>
                    <a:pt x="358" y="661"/>
                    <a:pt x="358" y="661"/>
                  </a:cubicBezTo>
                  <a:cubicBezTo>
                    <a:pt x="358" y="661"/>
                    <a:pt x="358" y="661"/>
                    <a:pt x="358" y="661"/>
                  </a:cubicBezTo>
                  <a:cubicBezTo>
                    <a:pt x="358" y="661"/>
                    <a:pt x="358" y="661"/>
                    <a:pt x="358" y="661"/>
                  </a:cubicBezTo>
                  <a:cubicBezTo>
                    <a:pt x="358" y="661"/>
                    <a:pt x="358" y="662"/>
                    <a:pt x="358" y="662"/>
                  </a:cubicBezTo>
                  <a:cubicBezTo>
                    <a:pt x="358" y="663"/>
                    <a:pt x="358" y="664"/>
                    <a:pt x="359" y="665"/>
                  </a:cubicBezTo>
                  <a:cubicBezTo>
                    <a:pt x="360" y="666"/>
                    <a:pt x="361" y="668"/>
                    <a:pt x="362" y="670"/>
                  </a:cubicBezTo>
                  <a:cubicBezTo>
                    <a:pt x="362" y="671"/>
                    <a:pt x="363" y="672"/>
                    <a:pt x="364" y="673"/>
                  </a:cubicBezTo>
                  <a:cubicBezTo>
                    <a:pt x="364" y="674"/>
                    <a:pt x="364" y="674"/>
                    <a:pt x="365" y="675"/>
                  </a:cubicBezTo>
                  <a:cubicBezTo>
                    <a:pt x="365" y="675"/>
                    <a:pt x="366" y="676"/>
                    <a:pt x="366" y="676"/>
                  </a:cubicBezTo>
                  <a:cubicBezTo>
                    <a:pt x="367" y="678"/>
                    <a:pt x="368" y="680"/>
                    <a:pt x="370" y="681"/>
                  </a:cubicBezTo>
                  <a:cubicBezTo>
                    <a:pt x="370" y="681"/>
                    <a:pt x="369" y="681"/>
                    <a:pt x="369" y="681"/>
                  </a:cubicBezTo>
                  <a:cubicBezTo>
                    <a:pt x="369" y="681"/>
                    <a:pt x="368" y="680"/>
                    <a:pt x="368" y="680"/>
                  </a:cubicBezTo>
                  <a:cubicBezTo>
                    <a:pt x="367" y="680"/>
                    <a:pt x="366" y="679"/>
                    <a:pt x="366" y="679"/>
                  </a:cubicBezTo>
                  <a:cubicBezTo>
                    <a:pt x="365" y="679"/>
                    <a:pt x="364" y="679"/>
                    <a:pt x="364" y="678"/>
                  </a:cubicBezTo>
                  <a:cubicBezTo>
                    <a:pt x="362" y="678"/>
                    <a:pt x="361" y="677"/>
                    <a:pt x="359" y="676"/>
                  </a:cubicBezTo>
                  <a:cubicBezTo>
                    <a:pt x="358" y="676"/>
                    <a:pt x="356" y="675"/>
                    <a:pt x="355" y="675"/>
                  </a:cubicBezTo>
                  <a:cubicBezTo>
                    <a:pt x="355" y="675"/>
                    <a:pt x="354" y="675"/>
                    <a:pt x="354" y="675"/>
                  </a:cubicBezTo>
                  <a:cubicBezTo>
                    <a:pt x="352" y="654"/>
                    <a:pt x="316" y="669"/>
                    <a:pt x="307" y="668"/>
                  </a:cubicBezTo>
                  <a:cubicBezTo>
                    <a:pt x="318" y="681"/>
                    <a:pt x="344" y="699"/>
                    <a:pt x="353" y="678"/>
                  </a:cubicBezTo>
                  <a:cubicBezTo>
                    <a:pt x="352" y="677"/>
                    <a:pt x="351" y="676"/>
                    <a:pt x="350" y="676"/>
                  </a:cubicBezTo>
                  <a:cubicBezTo>
                    <a:pt x="350" y="676"/>
                    <a:pt x="350" y="676"/>
                    <a:pt x="350" y="676"/>
                  </a:cubicBezTo>
                  <a:cubicBezTo>
                    <a:pt x="352" y="677"/>
                    <a:pt x="353" y="677"/>
                    <a:pt x="354" y="677"/>
                  </a:cubicBezTo>
                  <a:cubicBezTo>
                    <a:pt x="356" y="678"/>
                    <a:pt x="357" y="678"/>
                    <a:pt x="359" y="679"/>
                  </a:cubicBezTo>
                  <a:cubicBezTo>
                    <a:pt x="360" y="679"/>
                    <a:pt x="361" y="680"/>
                    <a:pt x="363" y="680"/>
                  </a:cubicBezTo>
                  <a:cubicBezTo>
                    <a:pt x="363" y="681"/>
                    <a:pt x="364" y="681"/>
                    <a:pt x="365" y="681"/>
                  </a:cubicBezTo>
                  <a:cubicBezTo>
                    <a:pt x="365" y="682"/>
                    <a:pt x="366" y="682"/>
                    <a:pt x="366" y="682"/>
                  </a:cubicBezTo>
                  <a:cubicBezTo>
                    <a:pt x="367" y="683"/>
                    <a:pt x="367" y="683"/>
                    <a:pt x="368" y="683"/>
                  </a:cubicBezTo>
                  <a:cubicBezTo>
                    <a:pt x="369" y="684"/>
                    <a:pt x="369" y="684"/>
                    <a:pt x="370" y="684"/>
                  </a:cubicBezTo>
                  <a:cubicBezTo>
                    <a:pt x="370" y="684"/>
                    <a:pt x="370" y="684"/>
                    <a:pt x="370" y="685"/>
                  </a:cubicBezTo>
                  <a:cubicBezTo>
                    <a:pt x="370" y="685"/>
                    <a:pt x="371" y="685"/>
                    <a:pt x="371" y="685"/>
                  </a:cubicBezTo>
                  <a:cubicBezTo>
                    <a:pt x="371" y="685"/>
                    <a:pt x="372" y="685"/>
                    <a:pt x="372" y="686"/>
                  </a:cubicBezTo>
                  <a:cubicBezTo>
                    <a:pt x="373" y="686"/>
                    <a:pt x="373" y="686"/>
                    <a:pt x="373" y="686"/>
                  </a:cubicBezTo>
                  <a:cubicBezTo>
                    <a:pt x="375" y="688"/>
                    <a:pt x="376" y="690"/>
                    <a:pt x="378" y="692"/>
                  </a:cubicBezTo>
                  <a:cubicBezTo>
                    <a:pt x="380" y="695"/>
                    <a:pt x="383" y="698"/>
                    <a:pt x="385" y="700"/>
                  </a:cubicBezTo>
                  <a:cubicBezTo>
                    <a:pt x="388" y="703"/>
                    <a:pt x="391" y="706"/>
                    <a:pt x="394" y="709"/>
                  </a:cubicBezTo>
                  <a:cubicBezTo>
                    <a:pt x="396" y="711"/>
                    <a:pt x="398" y="714"/>
                    <a:pt x="400" y="717"/>
                  </a:cubicBezTo>
                  <a:cubicBezTo>
                    <a:pt x="400" y="718"/>
                    <a:pt x="400" y="718"/>
                    <a:pt x="400" y="718"/>
                  </a:cubicBezTo>
                  <a:cubicBezTo>
                    <a:pt x="400" y="718"/>
                    <a:pt x="400" y="718"/>
                    <a:pt x="400" y="718"/>
                  </a:cubicBezTo>
                  <a:cubicBezTo>
                    <a:pt x="400" y="718"/>
                    <a:pt x="400" y="719"/>
                    <a:pt x="400" y="719"/>
                  </a:cubicBezTo>
                  <a:cubicBezTo>
                    <a:pt x="401" y="720"/>
                    <a:pt x="401" y="720"/>
                    <a:pt x="401" y="720"/>
                  </a:cubicBezTo>
                  <a:cubicBezTo>
                    <a:pt x="401" y="720"/>
                    <a:pt x="401" y="721"/>
                    <a:pt x="401" y="722"/>
                  </a:cubicBezTo>
                  <a:cubicBezTo>
                    <a:pt x="401" y="723"/>
                    <a:pt x="401" y="725"/>
                    <a:pt x="401" y="727"/>
                  </a:cubicBezTo>
                  <a:cubicBezTo>
                    <a:pt x="400" y="730"/>
                    <a:pt x="399" y="733"/>
                    <a:pt x="399" y="737"/>
                  </a:cubicBezTo>
                  <a:cubicBezTo>
                    <a:pt x="399" y="737"/>
                    <a:pt x="399" y="738"/>
                    <a:pt x="399" y="738"/>
                  </a:cubicBezTo>
                  <a:cubicBezTo>
                    <a:pt x="399" y="738"/>
                    <a:pt x="399" y="739"/>
                    <a:pt x="399" y="739"/>
                  </a:cubicBezTo>
                  <a:cubicBezTo>
                    <a:pt x="399" y="740"/>
                    <a:pt x="399" y="740"/>
                    <a:pt x="399" y="740"/>
                  </a:cubicBezTo>
                  <a:cubicBezTo>
                    <a:pt x="399" y="741"/>
                    <a:pt x="399" y="741"/>
                    <a:pt x="399" y="742"/>
                  </a:cubicBezTo>
                  <a:cubicBezTo>
                    <a:pt x="400" y="743"/>
                    <a:pt x="400" y="745"/>
                    <a:pt x="401" y="746"/>
                  </a:cubicBezTo>
                  <a:cubicBezTo>
                    <a:pt x="401" y="747"/>
                    <a:pt x="402" y="748"/>
                    <a:pt x="402" y="748"/>
                  </a:cubicBezTo>
                  <a:cubicBezTo>
                    <a:pt x="402" y="749"/>
                    <a:pt x="402" y="750"/>
                    <a:pt x="403" y="750"/>
                  </a:cubicBezTo>
                  <a:cubicBezTo>
                    <a:pt x="403" y="751"/>
                    <a:pt x="404" y="751"/>
                    <a:pt x="404" y="752"/>
                  </a:cubicBezTo>
                  <a:cubicBezTo>
                    <a:pt x="405" y="752"/>
                    <a:pt x="405" y="753"/>
                    <a:pt x="405" y="753"/>
                  </a:cubicBezTo>
                  <a:cubicBezTo>
                    <a:pt x="407" y="755"/>
                    <a:pt x="409" y="756"/>
                    <a:pt x="410" y="757"/>
                  </a:cubicBezTo>
                  <a:cubicBezTo>
                    <a:pt x="410" y="758"/>
                    <a:pt x="410" y="758"/>
                    <a:pt x="410" y="758"/>
                  </a:cubicBezTo>
                  <a:cubicBezTo>
                    <a:pt x="409" y="758"/>
                    <a:pt x="408" y="758"/>
                    <a:pt x="407" y="758"/>
                  </a:cubicBezTo>
                  <a:cubicBezTo>
                    <a:pt x="406" y="758"/>
                    <a:pt x="405" y="757"/>
                    <a:pt x="404" y="757"/>
                  </a:cubicBezTo>
                  <a:cubicBezTo>
                    <a:pt x="403" y="757"/>
                    <a:pt x="403" y="757"/>
                    <a:pt x="403" y="757"/>
                  </a:cubicBezTo>
                  <a:cubicBezTo>
                    <a:pt x="403" y="757"/>
                    <a:pt x="403" y="757"/>
                    <a:pt x="403" y="757"/>
                  </a:cubicBezTo>
                  <a:cubicBezTo>
                    <a:pt x="403" y="757"/>
                    <a:pt x="403" y="757"/>
                    <a:pt x="403" y="757"/>
                  </a:cubicBezTo>
                  <a:cubicBezTo>
                    <a:pt x="403" y="757"/>
                    <a:pt x="403" y="757"/>
                    <a:pt x="402" y="757"/>
                  </a:cubicBezTo>
                  <a:cubicBezTo>
                    <a:pt x="402" y="757"/>
                    <a:pt x="402" y="757"/>
                    <a:pt x="402" y="757"/>
                  </a:cubicBezTo>
                  <a:cubicBezTo>
                    <a:pt x="402" y="757"/>
                    <a:pt x="401" y="757"/>
                    <a:pt x="401" y="758"/>
                  </a:cubicBezTo>
                  <a:cubicBezTo>
                    <a:pt x="400" y="758"/>
                    <a:pt x="400" y="758"/>
                    <a:pt x="399" y="758"/>
                  </a:cubicBezTo>
                  <a:cubicBezTo>
                    <a:pt x="399" y="758"/>
                    <a:pt x="398" y="758"/>
                    <a:pt x="397" y="758"/>
                  </a:cubicBezTo>
                  <a:cubicBezTo>
                    <a:pt x="396" y="758"/>
                    <a:pt x="396" y="758"/>
                    <a:pt x="395" y="759"/>
                  </a:cubicBezTo>
                  <a:cubicBezTo>
                    <a:pt x="393" y="759"/>
                    <a:pt x="391" y="760"/>
                    <a:pt x="389" y="760"/>
                  </a:cubicBezTo>
                  <a:cubicBezTo>
                    <a:pt x="388" y="761"/>
                    <a:pt x="386" y="761"/>
                    <a:pt x="384" y="762"/>
                  </a:cubicBezTo>
                  <a:cubicBezTo>
                    <a:pt x="381" y="763"/>
                    <a:pt x="378" y="764"/>
                    <a:pt x="376" y="765"/>
                  </a:cubicBezTo>
                  <a:cubicBezTo>
                    <a:pt x="370" y="767"/>
                    <a:pt x="365" y="769"/>
                    <a:pt x="361" y="770"/>
                  </a:cubicBezTo>
                  <a:cubicBezTo>
                    <a:pt x="359" y="770"/>
                    <a:pt x="357" y="770"/>
                    <a:pt x="355" y="771"/>
                  </a:cubicBezTo>
                  <a:cubicBezTo>
                    <a:pt x="354" y="771"/>
                    <a:pt x="352" y="771"/>
                    <a:pt x="351" y="771"/>
                  </a:cubicBezTo>
                  <a:cubicBezTo>
                    <a:pt x="349" y="771"/>
                    <a:pt x="348" y="771"/>
                    <a:pt x="348" y="771"/>
                  </a:cubicBezTo>
                  <a:cubicBezTo>
                    <a:pt x="348" y="771"/>
                    <a:pt x="349" y="772"/>
                    <a:pt x="351" y="772"/>
                  </a:cubicBezTo>
                  <a:cubicBezTo>
                    <a:pt x="352" y="772"/>
                    <a:pt x="354" y="772"/>
                    <a:pt x="356" y="772"/>
                  </a:cubicBezTo>
                  <a:cubicBezTo>
                    <a:pt x="357" y="772"/>
                    <a:pt x="359" y="772"/>
                    <a:pt x="362" y="772"/>
                  </a:cubicBezTo>
                  <a:cubicBezTo>
                    <a:pt x="363" y="771"/>
                    <a:pt x="365" y="771"/>
                    <a:pt x="367" y="771"/>
                  </a:cubicBezTo>
                  <a:cubicBezTo>
                    <a:pt x="366" y="771"/>
                    <a:pt x="366" y="772"/>
                    <a:pt x="365" y="773"/>
                  </a:cubicBezTo>
                  <a:cubicBezTo>
                    <a:pt x="363" y="774"/>
                    <a:pt x="362" y="775"/>
                    <a:pt x="361" y="776"/>
                  </a:cubicBezTo>
                  <a:cubicBezTo>
                    <a:pt x="359" y="777"/>
                    <a:pt x="358" y="779"/>
                    <a:pt x="357" y="780"/>
                  </a:cubicBezTo>
                  <a:cubicBezTo>
                    <a:pt x="356" y="781"/>
                    <a:pt x="355" y="782"/>
                    <a:pt x="354" y="783"/>
                  </a:cubicBezTo>
                  <a:cubicBezTo>
                    <a:pt x="331" y="786"/>
                    <a:pt x="339" y="802"/>
                    <a:pt x="325" y="814"/>
                  </a:cubicBezTo>
                  <a:cubicBezTo>
                    <a:pt x="347" y="815"/>
                    <a:pt x="366" y="810"/>
                    <a:pt x="356" y="786"/>
                  </a:cubicBezTo>
                  <a:cubicBezTo>
                    <a:pt x="356" y="786"/>
                    <a:pt x="356" y="786"/>
                    <a:pt x="356" y="786"/>
                  </a:cubicBezTo>
                  <a:cubicBezTo>
                    <a:pt x="357" y="785"/>
                    <a:pt x="358" y="783"/>
                    <a:pt x="359" y="782"/>
                  </a:cubicBezTo>
                  <a:cubicBezTo>
                    <a:pt x="360" y="781"/>
                    <a:pt x="361" y="780"/>
                    <a:pt x="363" y="778"/>
                  </a:cubicBezTo>
                  <a:cubicBezTo>
                    <a:pt x="364" y="777"/>
                    <a:pt x="365" y="776"/>
                    <a:pt x="367" y="775"/>
                  </a:cubicBezTo>
                  <a:cubicBezTo>
                    <a:pt x="368" y="774"/>
                    <a:pt x="370" y="773"/>
                    <a:pt x="371" y="772"/>
                  </a:cubicBezTo>
                  <a:cubicBezTo>
                    <a:pt x="372" y="772"/>
                    <a:pt x="372" y="771"/>
                    <a:pt x="373" y="771"/>
                  </a:cubicBezTo>
                  <a:cubicBezTo>
                    <a:pt x="374" y="770"/>
                    <a:pt x="374" y="770"/>
                    <a:pt x="375" y="770"/>
                  </a:cubicBezTo>
                  <a:cubicBezTo>
                    <a:pt x="375" y="770"/>
                    <a:pt x="376" y="769"/>
                    <a:pt x="376" y="769"/>
                  </a:cubicBezTo>
                  <a:cubicBezTo>
                    <a:pt x="377" y="769"/>
                    <a:pt x="377" y="769"/>
                    <a:pt x="377" y="769"/>
                  </a:cubicBezTo>
                  <a:cubicBezTo>
                    <a:pt x="380" y="768"/>
                    <a:pt x="383" y="767"/>
                    <a:pt x="386" y="767"/>
                  </a:cubicBezTo>
                  <a:cubicBezTo>
                    <a:pt x="388" y="766"/>
                    <a:pt x="390" y="766"/>
                    <a:pt x="391" y="765"/>
                  </a:cubicBezTo>
                  <a:cubicBezTo>
                    <a:pt x="393" y="765"/>
                    <a:pt x="394" y="764"/>
                    <a:pt x="396" y="764"/>
                  </a:cubicBezTo>
                  <a:cubicBezTo>
                    <a:pt x="397" y="764"/>
                    <a:pt x="398" y="763"/>
                    <a:pt x="399" y="763"/>
                  </a:cubicBezTo>
                  <a:cubicBezTo>
                    <a:pt x="399" y="763"/>
                    <a:pt x="400" y="763"/>
                    <a:pt x="400" y="763"/>
                  </a:cubicBezTo>
                  <a:cubicBezTo>
                    <a:pt x="400" y="763"/>
                    <a:pt x="401" y="763"/>
                    <a:pt x="401" y="763"/>
                  </a:cubicBezTo>
                  <a:cubicBezTo>
                    <a:pt x="402" y="763"/>
                    <a:pt x="402" y="763"/>
                    <a:pt x="403" y="763"/>
                  </a:cubicBezTo>
                  <a:cubicBezTo>
                    <a:pt x="403" y="763"/>
                    <a:pt x="403" y="763"/>
                    <a:pt x="403" y="763"/>
                  </a:cubicBezTo>
                  <a:cubicBezTo>
                    <a:pt x="403" y="763"/>
                    <a:pt x="403" y="763"/>
                    <a:pt x="403" y="763"/>
                  </a:cubicBezTo>
                  <a:cubicBezTo>
                    <a:pt x="403" y="763"/>
                    <a:pt x="403" y="763"/>
                    <a:pt x="403" y="763"/>
                  </a:cubicBezTo>
                  <a:cubicBezTo>
                    <a:pt x="403" y="763"/>
                    <a:pt x="403" y="763"/>
                    <a:pt x="403" y="763"/>
                  </a:cubicBezTo>
                  <a:cubicBezTo>
                    <a:pt x="404" y="763"/>
                    <a:pt x="404" y="763"/>
                    <a:pt x="404" y="763"/>
                  </a:cubicBezTo>
                  <a:cubicBezTo>
                    <a:pt x="405" y="763"/>
                    <a:pt x="406" y="763"/>
                    <a:pt x="407" y="763"/>
                  </a:cubicBezTo>
                  <a:cubicBezTo>
                    <a:pt x="411" y="763"/>
                    <a:pt x="415" y="764"/>
                    <a:pt x="419" y="765"/>
                  </a:cubicBezTo>
                  <a:cubicBezTo>
                    <a:pt x="423" y="765"/>
                    <a:pt x="427" y="767"/>
                    <a:pt x="432" y="768"/>
                  </a:cubicBezTo>
                  <a:cubicBezTo>
                    <a:pt x="436" y="769"/>
                    <a:pt x="441" y="770"/>
                    <a:pt x="445" y="770"/>
                  </a:cubicBezTo>
                  <a:cubicBezTo>
                    <a:pt x="451" y="771"/>
                    <a:pt x="456" y="772"/>
                    <a:pt x="461" y="772"/>
                  </a:cubicBezTo>
                  <a:cubicBezTo>
                    <a:pt x="461" y="772"/>
                    <a:pt x="461" y="772"/>
                    <a:pt x="461" y="772"/>
                  </a:cubicBezTo>
                  <a:cubicBezTo>
                    <a:pt x="461" y="773"/>
                    <a:pt x="460" y="773"/>
                    <a:pt x="460" y="774"/>
                  </a:cubicBezTo>
                  <a:cubicBezTo>
                    <a:pt x="459" y="774"/>
                    <a:pt x="459" y="775"/>
                    <a:pt x="458" y="775"/>
                  </a:cubicBezTo>
                  <a:cubicBezTo>
                    <a:pt x="458" y="776"/>
                    <a:pt x="457" y="776"/>
                    <a:pt x="457" y="777"/>
                  </a:cubicBezTo>
                  <a:cubicBezTo>
                    <a:pt x="457" y="777"/>
                    <a:pt x="457" y="777"/>
                    <a:pt x="457" y="778"/>
                  </a:cubicBezTo>
                  <a:cubicBezTo>
                    <a:pt x="456" y="779"/>
                    <a:pt x="455" y="781"/>
                    <a:pt x="454" y="783"/>
                  </a:cubicBezTo>
                  <a:cubicBezTo>
                    <a:pt x="453" y="785"/>
                    <a:pt x="452" y="787"/>
                    <a:pt x="451" y="789"/>
                  </a:cubicBezTo>
                  <a:cubicBezTo>
                    <a:pt x="450" y="793"/>
                    <a:pt x="448" y="797"/>
                    <a:pt x="446" y="802"/>
                  </a:cubicBezTo>
                  <a:cubicBezTo>
                    <a:pt x="445" y="804"/>
                    <a:pt x="444" y="806"/>
                    <a:pt x="443" y="808"/>
                  </a:cubicBezTo>
                  <a:cubicBezTo>
                    <a:pt x="441" y="809"/>
                    <a:pt x="440" y="811"/>
                    <a:pt x="439" y="813"/>
                  </a:cubicBezTo>
                  <a:cubicBezTo>
                    <a:pt x="438" y="815"/>
                    <a:pt x="436" y="816"/>
                    <a:pt x="435" y="818"/>
                  </a:cubicBezTo>
                  <a:cubicBezTo>
                    <a:pt x="435" y="818"/>
                    <a:pt x="435" y="818"/>
                    <a:pt x="435" y="818"/>
                  </a:cubicBezTo>
                  <a:cubicBezTo>
                    <a:pt x="434" y="818"/>
                    <a:pt x="434" y="818"/>
                    <a:pt x="433" y="818"/>
                  </a:cubicBezTo>
                  <a:cubicBezTo>
                    <a:pt x="433" y="818"/>
                    <a:pt x="432" y="818"/>
                    <a:pt x="432" y="818"/>
                  </a:cubicBezTo>
                  <a:cubicBezTo>
                    <a:pt x="431" y="818"/>
                    <a:pt x="431" y="818"/>
                    <a:pt x="431" y="818"/>
                  </a:cubicBezTo>
                  <a:cubicBezTo>
                    <a:pt x="431" y="818"/>
                    <a:pt x="430" y="818"/>
                    <a:pt x="430" y="819"/>
                  </a:cubicBezTo>
                  <a:cubicBezTo>
                    <a:pt x="429" y="819"/>
                    <a:pt x="428" y="819"/>
                    <a:pt x="427" y="819"/>
                  </a:cubicBezTo>
                  <a:cubicBezTo>
                    <a:pt x="426" y="820"/>
                    <a:pt x="425" y="820"/>
                    <a:pt x="424" y="820"/>
                  </a:cubicBezTo>
                  <a:cubicBezTo>
                    <a:pt x="422" y="821"/>
                    <a:pt x="421" y="821"/>
                    <a:pt x="420" y="821"/>
                  </a:cubicBezTo>
                  <a:cubicBezTo>
                    <a:pt x="419" y="821"/>
                    <a:pt x="417" y="822"/>
                    <a:pt x="416" y="822"/>
                  </a:cubicBezTo>
                  <a:cubicBezTo>
                    <a:pt x="402" y="809"/>
                    <a:pt x="393" y="822"/>
                    <a:pt x="377" y="822"/>
                  </a:cubicBezTo>
                  <a:cubicBezTo>
                    <a:pt x="384" y="827"/>
                    <a:pt x="392" y="834"/>
                    <a:pt x="401" y="834"/>
                  </a:cubicBezTo>
                  <a:cubicBezTo>
                    <a:pt x="407" y="834"/>
                    <a:pt x="417" y="829"/>
                    <a:pt x="418" y="824"/>
                  </a:cubicBezTo>
                  <a:cubicBezTo>
                    <a:pt x="418" y="824"/>
                    <a:pt x="418" y="824"/>
                    <a:pt x="418" y="824"/>
                  </a:cubicBezTo>
                  <a:cubicBezTo>
                    <a:pt x="418" y="824"/>
                    <a:pt x="418" y="824"/>
                    <a:pt x="418" y="824"/>
                  </a:cubicBezTo>
                  <a:cubicBezTo>
                    <a:pt x="418" y="824"/>
                    <a:pt x="418" y="824"/>
                    <a:pt x="418" y="824"/>
                  </a:cubicBezTo>
                  <a:cubicBezTo>
                    <a:pt x="419" y="824"/>
                    <a:pt x="420" y="824"/>
                    <a:pt x="420" y="824"/>
                  </a:cubicBezTo>
                  <a:cubicBezTo>
                    <a:pt x="422" y="823"/>
                    <a:pt x="423" y="823"/>
                    <a:pt x="424" y="823"/>
                  </a:cubicBezTo>
                  <a:cubicBezTo>
                    <a:pt x="426" y="822"/>
                    <a:pt x="427" y="822"/>
                    <a:pt x="428" y="822"/>
                  </a:cubicBezTo>
                  <a:cubicBezTo>
                    <a:pt x="429" y="821"/>
                    <a:pt x="430" y="821"/>
                    <a:pt x="431" y="821"/>
                  </a:cubicBezTo>
                  <a:cubicBezTo>
                    <a:pt x="431" y="821"/>
                    <a:pt x="432" y="821"/>
                    <a:pt x="432" y="821"/>
                  </a:cubicBezTo>
                  <a:cubicBezTo>
                    <a:pt x="432" y="821"/>
                    <a:pt x="432" y="820"/>
                    <a:pt x="433" y="820"/>
                  </a:cubicBezTo>
                  <a:cubicBezTo>
                    <a:pt x="433" y="820"/>
                    <a:pt x="433" y="820"/>
                    <a:pt x="433" y="820"/>
                  </a:cubicBezTo>
                  <a:cubicBezTo>
                    <a:pt x="432" y="821"/>
                    <a:pt x="432" y="821"/>
                    <a:pt x="431" y="822"/>
                  </a:cubicBezTo>
                  <a:cubicBezTo>
                    <a:pt x="431" y="822"/>
                    <a:pt x="430" y="822"/>
                    <a:pt x="430" y="823"/>
                  </a:cubicBezTo>
                  <a:cubicBezTo>
                    <a:pt x="430" y="823"/>
                    <a:pt x="429" y="823"/>
                    <a:pt x="429" y="824"/>
                  </a:cubicBezTo>
                  <a:cubicBezTo>
                    <a:pt x="429" y="824"/>
                    <a:pt x="428" y="825"/>
                    <a:pt x="428" y="825"/>
                  </a:cubicBezTo>
                  <a:cubicBezTo>
                    <a:pt x="427" y="826"/>
                    <a:pt x="426" y="827"/>
                    <a:pt x="425" y="828"/>
                  </a:cubicBezTo>
                  <a:cubicBezTo>
                    <a:pt x="424" y="830"/>
                    <a:pt x="423" y="831"/>
                    <a:pt x="423" y="831"/>
                  </a:cubicBezTo>
                  <a:cubicBezTo>
                    <a:pt x="423" y="831"/>
                    <a:pt x="424" y="831"/>
                    <a:pt x="424" y="830"/>
                  </a:cubicBezTo>
                  <a:cubicBezTo>
                    <a:pt x="425" y="830"/>
                    <a:pt x="425" y="830"/>
                    <a:pt x="426" y="829"/>
                  </a:cubicBezTo>
                  <a:cubicBezTo>
                    <a:pt x="427" y="829"/>
                    <a:pt x="429" y="828"/>
                    <a:pt x="430" y="828"/>
                  </a:cubicBezTo>
                  <a:cubicBezTo>
                    <a:pt x="430" y="827"/>
                    <a:pt x="431" y="827"/>
                    <a:pt x="432" y="826"/>
                  </a:cubicBezTo>
                  <a:cubicBezTo>
                    <a:pt x="432" y="826"/>
                    <a:pt x="433" y="826"/>
                    <a:pt x="433" y="826"/>
                  </a:cubicBezTo>
                  <a:cubicBezTo>
                    <a:pt x="433" y="825"/>
                    <a:pt x="434" y="825"/>
                    <a:pt x="434" y="825"/>
                  </a:cubicBezTo>
                  <a:cubicBezTo>
                    <a:pt x="436" y="822"/>
                    <a:pt x="439" y="819"/>
                    <a:pt x="442" y="815"/>
                  </a:cubicBezTo>
                  <a:cubicBezTo>
                    <a:pt x="443" y="814"/>
                    <a:pt x="444" y="813"/>
                    <a:pt x="445" y="811"/>
                  </a:cubicBezTo>
                  <a:cubicBezTo>
                    <a:pt x="445" y="812"/>
                    <a:pt x="445" y="812"/>
                    <a:pt x="445" y="813"/>
                  </a:cubicBezTo>
                  <a:cubicBezTo>
                    <a:pt x="445" y="813"/>
                    <a:pt x="445" y="814"/>
                    <a:pt x="445" y="815"/>
                  </a:cubicBezTo>
                  <a:cubicBezTo>
                    <a:pt x="445" y="816"/>
                    <a:pt x="445" y="816"/>
                    <a:pt x="445" y="817"/>
                  </a:cubicBezTo>
                  <a:cubicBezTo>
                    <a:pt x="445" y="819"/>
                    <a:pt x="445" y="820"/>
                    <a:pt x="445" y="822"/>
                  </a:cubicBezTo>
                  <a:cubicBezTo>
                    <a:pt x="445" y="822"/>
                    <a:pt x="445" y="821"/>
                    <a:pt x="445" y="821"/>
                  </a:cubicBezTo>
                  <a:cubicBezTo>
                    <a:pt x="436" y="837"/>
                    <a:pt x="437" y="851"/>
                    <a:pt x="456" y="860"/>
                  </a:cubicBezTo>
                  <a:cubicBezTo>
                    <a:pt x="453" y="844"/>
                    <a:pt x="463" y="834"/>
                    <a:pt x="447" y="823"/>
                  </a:cubicBezTo>
                  <a:cubicBezTo>
                    <a:pt x="447" y="822"/>
                    <a:pt x="447" y="822"/>
                    <a:pt x="447" y="822"/>
                  </a:cubicBezTo>
                  <a:cubicBezTo>
                    <a:pt x="447" y="820"/>
                    <a:pt x="447" y="819"/>
                    <a:pt x="447" y="817"/>
                  </a:cubicBezTo>
                  <a:cubicBezTo>
                    <a:pt x="447" y="816"/>
                    <a:pt x="447" y="816"/>
                    <a:pt x="447" y="815"/>
                  </a:cubicBezTo>
                  <a:cubicBezTo>
                    <a:pt x="447" y="814"/>
                    <a:pt x="447" y="814"/>
                    <a:pt x="447" y="813"/>
                  </a:cubicBezTo>
                  <a:cubicBezTo>
                    <a:pt x="447" y="811"/>
                    <a:pt x="447" y="810"/>
                    <a:pt x="447" y="808"/>
                  </a:cubicBezTo>
                  <a:cubicBezTo>
                    <a:pt x="448" y="807"/>
                    <a:pt x="449" y="805"/>
                    <a:pt x="450" y="803"/>
                  </a:cubicBezTo>
                  <a:cubicBezTo>
                    <a:pt x="452" y="799"/>
                    <a:pt x="453" y="795"/>
                    <a:pt x="455" y="790"/>
                  </a:cubicBezTo>
                  <a:cubicBezTo>
                    <a:pt x="456" y="788"/>
                    <a:pt x="457" y="786"/>
                    <a:pt x="458" y="785"/>
                  </a:cubicBezTo>
                  <a:cubicBezTo>
                    <a:pt x="458" y="783"/>
                    <a:pt x="459" y="781"/>
                    <a:pt x="460" y="780"/>
                  </a:cubicBezTo>
                  <a:cubicBezTo>
                    <a:pt x="460" y="779"/>
                    <a:pt x="461" y="779"/>
                    <a:pt x="461" y="779"/>
                  </a:cubicBezTo>
                  <a:cubicBezTo>
                    <a:pt x="461" y="778"/>
                    <a:pt x="461" y="778"/>
                    <a:pt x="461" y="778"/>
                  </a:cubicBezTo>
                  <a:cubicBezTo>
                    <a:pt x="462" y="777"/>
                    <a:pt x="462" y="776"/>
                    <a:pt x="462" y="775"/>
                  </a:cubicBezTo>
                  <a:cubicBezTo>
                    <a:pt x="462" y="775"/>
                    <a:pt x="463" y="774"/>
                    <a:pt x="463" y="774"/>
                  </a:cubicBezTo>
                  <a:cubicBezTo>
                    <a:pt x="463" y="773"/>
                    <a:pt x="463" y="773"/>
                    <a:pt x="463" y="772"/>
                  </a:cubicBezTo>
                  <a:cubicBezTo>
                    <a:pt x="467" y="772"/>
                    <a:pt x="471" y="773"/>
                    <a:pt x="475" y="772"/>
                  </a:cubicBezTo>
                  <a:cubicBezTo>
                    <a:pt x="480" y="772"/>
                    <a:pt x="485" y="772"/>
                    <a:pt x="489" y="772"/>
                  </a:cubicBezTo>
                  <a:cubicBezTo>
                    <a:pt x="491" y="772"/>
                    <a:pt x="492" y="772"/>
                    <a:pt x="493" y="773"/>
                  </a:cubicBezTo>
                  <a:cubicBezTo>
                    <a:pt x="494" y="773"/>
                    <a:pt x="495" y="773"/>
                    <a:pt x="496" y="773"/>
                  </a:cubicBezTo>
                  <a:cubicBezTo>
                    <a:pt x="499" y="773"/>
                    <a:pt x="501" y="774"/>
                    <a:pt x="503" y="774"/>
                  </a:cubicBezTo>
                  <a:cubicBezTo>
                    <a:pt x="510" y="776"/>
                    <a:pt x="516" y="779"/>
                    <a:pt x="522" y="781"/>
                  </a:cubicBezTo>
                  <a:cubicBezTo>
                    <a:pt x="522" y="782"/>
                    <a:pt x="521" y="782"/>
                    <a:pt x="521" y="782"/>
                  </a:cubicBezTo>
                  <a:cubicBezTo>
                    <a:pt x="520" y="782"/>
                    <a:pt x="519" y="781"/>
                    <a:pt x="517" y="781"/>
                  </a:cubicBezTo>
                  <a:cubicBezTo>
                    <a:pt x="518" y="781"/>
                    <a:pt x="520" y="782"/>
                    <a:pt x="521" y="782"/>
                  </a:cubicBezTo>
                  <a:cubicBezTo>
                    <a:pt x="519" y="784"/>
                    <a:pt x="517" y="786"/>
                    <a:pt x="514" y="788"/>
                  </a:cubicBezTo>
                  <a:cubicBezTo>
                    <a:pt x="520" y="789"/>
                    <a:pt x="525" y="789"/>
                    <a:pt x="529" y="789"/>
                  </a:cubicBezTo>
                  <a:cubicBezTo>
                    <a:pt x="532" y="791"/>
                    <a:pt x="533" y="794"/>
                    <a:pt x="535" y="797"/>
                  </a:cubicBezTo>
                  <a:cubicBezTo>
                    <a:pt x="535" y="797"/>
                    <a:pt x="535" y="797"/>
                    <a:pt x="534" y="797"/>
                  </a:cubicBezTo>
                  <a:cubicBezTo>
                    <a:pt x="533" y="798"/>
                    <a:pt x="532" y="799"/>
                    <a:pt x="531" y="800"/>
                  </a:cubicBezTo>
                  <a:cubicBezTo>
                    <a:pt x="530" y="801"/>
                    <a:pt x="529" y="802"/>
                    <a:pt x="528" y="803"/>
                  </a:cubicBezTo>
                  <a:cubicBezTo>
                    <a:pt x="527" y="804"/>
                    <a:pt x="526" y="806"/>
                    <a:pt x="524" y="807"/>
                  </a:cubicBezTo>
                  <a:cubicBezTo>
                    <a:pt x="503" y="799"/>
                    <a:pt x="503" y="825"/>
                    <a:pt x="482" y="814"/>
                  </a:cubicBezTo>
                  <a:cubicBezTo>
                    <a:pt x="483" y="816"/>
                    <a:pt x="485" y="818"/>
                    <a:pt x="486" y="819"/>
                  </a:cubicBezTo>
                  <a:cubicBezTo>
                    <a:pt x="479" y="817"/>
                    <a:pt x="472" y="813"/>
                    <a:pt x="465" y="806"/>
                  </a:cubicBezTo>
                  <a:cubicBezTo>
                    <a:pt x="474" y="847"/>
                    <a:pt x="506" y="822"/>
                    <a:pt x="534" y="832"/>
                  </a:cubicBezTo>
                  <a:cubicBezTo>
                    <a:pt x="545" y="835"/>
                    <a:pt x="553" y="842"/>
                    <a:pt x="564" y="844"/>
                  </a:cubicBezTo>
                  <a:cubicBezTo>
                    <a:pt x="585" y="848"/>
                    <a:pt x="591" y="851"/>
                    <a:pt x="609" y="848"/>
                  </a:cubicBezTo>
                  <a:cubicBezTo>
                    <a:pt x="589" y="866"/>
                    <a:pt x="586" y="879"/>
                    <a:pt x="564" y="895"/>
                  </a:cubicBezTo>
                  <a:cubicBezTo>
                    <a:pt x="544" y="909"/>
                    <a:pt x="523" y="920"/>
                    <a:pt x="498" y="927"/>
                  </a:cubicBezTo>
                  <a:cubicBezTo>
                    <a:pt x="524" y="926"/>
                    <a:pt x="541" y="919"/>
                    <a:pt x="555" y="911"/>
                  </a:cubicBezTo>
                  <a:cubicBezTo>
                    <a:pt x="572" y="902"/>
                    <a:pt x="578" y="902"/>
                    <a:pt x="595" y="888"/>
                  </a:cubicBezTo>
                  <a:cubicBezTo>
                    <a:pt x="608" y="876"/>
                    <a:pt x="620" y="863"/>
                    <a:pt x="634" y="853"/>
                  </a:cubicBezTo>
                  <a:cubicBezTo>
                    <a:pt x="638" y="850"/>
                    <a:pt x="735" y="864"/>
                    <a:pt x="783" y="863"/>
                  </a:cubicBezTo>
                  <a:cubicBezTo>
                    <a:pt x="795" y="862"/>
                    <a:pt x="806" y="864"/>
                    <a:pt x="816" y="867"/>
                  </a:cubicBezTo>
                  <a:cubicBezTo>
                    <a:pt x="816" y="867"/>
                    <a:pt x="816" y="867"/>
                    <a:pt x="816" y="867"/>
                  </a:cubicBezTo>
                  <a:cubicBezTo>
                    <a:pt x="814" y="867"/>
                    <a:pt x="813" y="867"/>
                    <a:pt x="813" y="867"/>
                  </a:cubicBezTo>
                  <a:cubicBezTo>
                    <a:pt x="813" y="867"/>
                    <a:pt x="814" y="867"/>
                    <a:pt x="816" y="868"/>
                  </a:cubicBezTo>
                  <a:cubicBezTo>
                    <a:pt x="816" y="868"/>
                    <a:pt x="817" y="868"/>
                    <a:pt x="817" y="868"/>
                  </a:cubicBezTo>
                  <a:cubicBezTo>
                    <a:pt x="818" y="868"/>
                    <a:pt x="819" y="868"/>
                    <a:pt x="819" y="868"/>
                  </a:cubicBezTo>
                  <a:cubicBezTo>
                    <a:pt x="820" y="868"/>
                    <a:pt x="820" y="868"/>
                    <a:pt x="820" y="868"/>
                  </a:cubicBezTo>
                  <a:cubicBezTo>
                    <a:pt x="829" y="871"/>
                    <a:pt x="837" y="875"/>
                    <a:pt x="845" y="879"/>
                  </a:cubicBezTo>
                  <a:cubicBezTo>
                    <a:pt x="844" y="880"/>
                    <a:pt x="844" y="881"/>
                    <a:pt x="843" y="883"/>
                  </a:cubicBezTo>
                  <a:cubicBezTo>
                    <a:pt x="843" y="882"/>
                    <a:pt x="843" y="882"/>
                    <a:pt x="843" y="882"/>
                  </a:cubicBezTo>
                  <a:cubicBezTo>
                    <a:pt x="840" y="882"/>
                    <a:pt x="840" y="882"/>
                    <a:pt x="840" y="882"/>
                  </a:cubicBezTo>
                  <a:cubicBezTo>
                    <a:pt x="828" y="882"/>
                    <a:pt x="817" y="894"/>
                    <a:pt x="820" y="906"/>
                  </a:cubicBezTo>
                  <a:cubicBezTo>
                    <a:pt x="829" y="901"/>
                    <a:pt x="848" y="898"/>
                    <a:pt x="844" y="885"/>
                  </a:cubicBezTo>
                  <a:cubicBezTo>
                    <a:pt x="844" y="885"/>
                    <a:pt x="844" y="885"/>
                    <a:pt x="844" y="884"/>
                  </a:cubicBezTo>
                  <a:cubicBezTo>
                    <a:pt x="845" y="883"/>
                    <a:pt x="846" y="882"/>
                    <a:pt x="847" y="880"/>
                  </a:cubicBezTo>
                  <a:cubicBezTo>
                    <a:pt x="861" y="888"/>
                    <a:pt x="875" y="898"/>
                    <a:pt x="891" y="908"/>
                  </a:cubicBezTo>
                  <a:cubicBezTo>
                    <a:pt x="891" y="909"/>
                    <a:pt x="890" y="910"/>
                    <a:pt x="890" y="910"/>
                  </a:cubicBezTo>
                  <a:cubicBezTo>
                    <a:pt x="892" y="911"/>
                    <a:pt x="894" y="912"/>
                    <a:pt x="897" y="912"/>
                  </a:cubicBezTo>
                  <a:cubicBezTo>
                    <a:pt x="900" y="914"/>
                    <a:pt x="904" y="916"/>
                    <a:pt x="908" y="918"/>
                  </a:cubicBezTo>
                  <a:cubicBezTo>
                    <a:pt x="925" y="928"/>
                    <a:pt x="949" y="937"/>
                    <a:pt x="973" y="944"/>
                  </a:cubicBezTo>
                  <a:cubicBezTo>
                    <a:pt x="971" y="948"/>
                    <a:pt x="970" y="953"/>
                    <a:pt x="972" y="959"/>
                  </a:cubicBezTo>
                  <a:cubicBezTo>
                    <a:pt x="978" y="956"/>
                    <a:pt x="988" y="953"/>
                    <a:pt x="994" y="949"/>
                  </a:cubicBezTo>
                  <a:cubicBezTo>
                    <a:pt x="1001" y="951"/>
                    <a:pt x="1008" y="952"/>
                    <a:pt x="1014" y="953"/>
                  </a:cubicBezTo>
                  <a:cubicBezTo>
                    <a:pt x="1031" y="955"/>
                    <a:pt x="1044" y="958"/>
                    <a:pt x="1059" y="964"/>
                  </a:cubicBezTo>
                  <a:cubicBezTo>
                    <a:pt x="1057" y="966"/>
                    <a:pt x="1055" y="968"/>
                    <a:pt x="1054" y="971"/>
                  </a:cubicBezTo>
                  <a:cubicBezTo>
                    <a:pt x="1061" y="975"/>
                    <a:pt x="1067" y="973"/>
                    <a:pt x="1072" y="969"/>
                  </a:cubicBezTo>
                  <a:cubicBezTo>
                    <a:pt x="1073" y="970"/>
                    <a:pt x="1074" y="970"/>
                    <a:pt x="1075" y="971"/>
                  </a:cubicBezTo>
                  <a:cubicBezTo>
                    <a:pt x="1092" y="979"/>
                    <a:pt x="1112" y="999"/>
                    <a:pt x="1127" y="1012"/>
                  </a:cubicBezTo>
                  <a:cubicBezTo>
                    <a:pt x="1159" y="1040"/>
                    <a:pt x="1150" y="1043"/>
                    <a:pt x="1144" y="1071"/>
                  </a:cubicBezTo>
                  <a:cubicBezTo>
                    <a:pt x="1133" y="1128"/>
                    <a:pt x="1144" y="1173"/>
                    <a:pt x="1117" y="1227"/>
                  </a:cubicBezTo>
                  <a:cubicBezTo>
                    <a:pt x="1111" y="1240"/>
                    <a:pt x="1106" y="1244"/>
                    <a:pt x="1088" y="1231"/>
                  </a:cubicBezTo>
                  <a:cubicBezTo>
                    <a:pt x="1076" y="1221"/>
                    <a:pt x="1079" y="1211"/>
                    <a:pt x="1070" y="1199"/>
                  </a:cubicBezTo>
                  <a:cubicBezTo>
                    <a:pt x="1067" y="1190"/>
                    <a:pt x="1064" y="1181"/>
                    <a:pt x="1061" y="1171"/>
                  </a:cubicBezTo>
                  <a:cubicBezTo>
                    <a:pt x="1060" y="1168"/>
                    <a:pt x="1059" y="1165"/>
                    <a:pt x="1058" y="1163"/>
                  </a:cubicBezTo>
                  <a:cubicBezTo>
                    <a:pt x="1058" y="1162"/>
                    <a:pt x="1058" y="1162"/>
                    <a:pt x="1058" y="1162"/>
                  </a:cubicBezTo>
                  <a:cubicBezTo>
                    <a:pt x="1058" y="1161"/>
                    <a:pt x="1058" y="1161"/>
                    <a:pt x="1058" y="1160"/>
                  </a:cubicBezTo>
                  <a:cubicBezTo>
                    <a:pt x="1058" y="1160"/>
                    <a:pt x="1059" y="1160"/>
                    <a:pt x="1059" y="1160"/>
                  </a:cubicBezTo>
                  <a:cubicBezTo>
                    <a:pt x="1059" y="1159"/>
                    <a:pt x="1059" y="1159"/>
                    <a:pt x="1059" y="1159"/>
                  </a:cubicBezTo>
                  <a:cubicBezTo>
                    <a:pt x="1059" y="1159"/>
                    <a:pt x="1059" y="1159"/>
                    <a:pt x="1059" y="1159"/>
                  </a:cubicBezTo>
                  <a:cubicBezTo>
                    <a:pt x="1060" y="1158"/>
                    <a:pt x="1060" y="1157"/>
                    <a:pt x="1061" y="1157"/>
                  </a:cubicBezTo>
                  <a:cubicBezTo>
                    <a:pt x="1061" y="1156"/>
                    <a:pt x="1062" y="1155"/>
                    <a:pt x="1062" y="1155"/>
                  </a:cubicBezTo>
                  <a:cubicBezTo>
                    <a:pt x="1063" y="1154"/>
                    <a:pt x="1064" y="1153"/>
                    <a:pt x="1065" y="1153"/>
                  </a:cubicBezTo>
                  <a:cubicBezTo>
                    <a:pt x="1065" y="1152"/>
                    <a:pt x="1066" y="1151"/>
                    <a:pt x="1067" y="1151"/>
                  </a:cubicBezTo>
                  <a:cubicBezTo>
                    <a:pt x="1068" y="1150"/>
                    <a:pt x="1069" y="1149"/>
                    <a:pt x="1069" y="1148"/>
                  </a:cubicBezTo>
                  <a:cubicBezTo>
                    <a:pt x="1076" y="1153"/>
                    <a:pt x="1085" y="1144"/>
                    <a:pt x="1086" y="1138"/>
                  </a:cubicBezTo>
                  <a:cubicBezTo>
                    <a:pt x="1088" y="1129"/>
                    <a:pt x="1083" y="1120"/>
                    <a:pt x="1076" y="1114"/>
                  </a:cubicBezTo>
                  <a:cubicBezTo>
                    <a:pt x="1083" y="1132"/>
                    <a:pt x="1064" y="1128"/>
                    <a:pt x="1069" y="1146"/>
                  </a:cubicBezTo>
                  <a:cubicBezTo>
                    <a:pt x="1068" y="1147"/>
                    <a:pt x="1067" y="1148"/>
                    <a:pt x="1066" y="1149"/>
                  </a:cubicBezTo>
                  <a:cubicBezTo>
                    <a:pt x="1065" y="1150"/>
                    <a:pt x="1064" y="1150"/>
                    <a:pt x="1063" y="1151"/>
                  </a:cubicBezTo>
                  <a:cubicBezTo>
                    <a:pt x="1063" y="1152"/>
                    <a:pt x="1062" y="1152"/>
                    <a:pt x="1061" y="1153"/>
                  </a:cubicBezTo>
                  <a:cubicBezTo>
                    <a:pt x="1060" y="1154"/>
                    <a:pt x="1060" y="1154"/>
                    <a:pt x="1059" y="1155"/>
                  </a:cubicBezTo>
                  <a:cubicBezTo>
                    <a:pt x="1059" y="1156"/>
                    <a:pt x="1058" y="1157"/>
                    <a:pt x="1058" y="1157"/>
                  </a:cubicBezTo>
                  <a:cubicBezTo>
                    <a:pt x="1058" y="1158"/>
                    <a:pt x="1058" y="1158"/>
                    <a:pt x="1057" y="1158"/>
                  </a:cubicBezTo>
                  <a:cubicBezTo>
                    <a:pt x="1057" y="1158"/>
                    <a:pt x="1057" y="1158"/>
                    <a:pt x="1057" y="1159"/>
                  </a:cubicBezTo>
                  <a:cubicBezTo>
                    <a:pt x="1057" y="1159"/>
                    <a:pt x="1057" y="1159"/>
                    <a:pt x="1057" y="1160"/>
                  </a:cubicBezTo>
                  <a:cubicBezTo>
                    <a:pt x="1057" y="1160"/>
                    <a:pt x="1057" y="1161"/>
                    <a:pt x="1057" y="1161"/>
                  </a:cubicBezTo>
                  <a:cubicBezTo>
                    <a:pt x="1056" y="1157"/>
                    <a:pt x="1054" y="1153"/>
                    <a:pt x="1053" y="1149"/>
                  </a:cubicBezTo>
                  <a:cubicBezTo>
                    <a:pt x="1050" y="1141"/>
                    <a:pt x="1047" y="1133"/>
                    <a:pt x="1046" y="1126"/>
                  </a:cubicBezTo>
                  <a:cubicBezTo>
                    <a:pt x="1046" y="1124"/>
                    <a:pt x="1045" y="1122"/>
                    <a:pt x="1045" y="1120"/>
                  </a:cubicBezTo>
                  <a:cubicBezTo>
                    <a:pt x="1045" y="1119"/>
                    <a:pt x="1045" y="1118"/>
                    <a:pt x="1045" y="1117"/>
                  </a:cubicBezTo>
                  <a:cubicBezTo>
                    <a:pt x="1045" y="1116"/>
                    <a:pt x="1045" y="1115"/>
                    <a:pt x="1045" y="1114"/>
                  </a:cubicBezTo>
                  <a:cubicBezTo>
                    <a:pt x="1045" y="1110"/>
                    <a:pt x="1046" y="1107"/>
                    <a:pt x="1046" y="1103"/>
                  </a:cubicBezTo>
                  <a:cubicBezTo>
                    <a:pt x="1046" y="1100"/>
                    <a:pt x="1046" y="1097"/>
                    <a:pt x="1046" y="1094"/>
                  </a:cubicBezTo>
                  <a:cubicBezTo>
                    <a:pt x="1047" y="1094"/>
                    <a:pt x="1047" y="1094"/>
                    <a:pt x="1047" y="1094"/>
                  </a:cubicBezTo>
                  <a:cubicBezTo>
                    <a:pt x="1048" y="1093"/>
                    <a:pt x="1048" y="1093"/>
                    <a:pt x="1049" y="1093"/>
                  </a:cubicBezTo>
                  <a:cubicBezTo>
                    <a:pt x="1049" y="1093"/>
                    <a:pt x="1050" y="1093"/>
                    <a:pt x="1050" y="1093"/>
                  </a:cubicBezTo>
                  <a:cubicBezTo>
                    <a:pt x="1051" y="1093"/>
                    <a:pt x="1051" y="1093"/>
                    <a:pt x="1051" y="1092"/>
                  </a:cubicBezTo>
                  <a:cubicBezTo>
                    <a:pt x="1051" y="1092"/>
                    <a:pt x="1052" y="1092"/>
                    <a:pt x="1052" y="1092"/>
                  </a:cubicBezTo>
                  <a:cubicBezTo>
                    <a:pt x="1053" y="1092"/>
                    <a:pt x="1054" y="1091"/>
                    <a:pt x="1056" y="1091"/>
                  </a:cubicBezTo>
                  <a:cubicBezTo>
                    <a:pt x="1057" y="1090"/>
                    <a:pt x="1059" y="1090"/>
                    <a:pt x="1060" y="1090"/>
                  </a:cubicBezTo>
                  <a:cubicBezTo>
                    <a:pt x="1063" y="1089"/>
                    <a:pt x="1067" y="1088"/>
                    <a:pt x="1070" y="1087"/>
                  </a:cubicBezTo>
                  <a:cubicBezTo>
                    <a:pt x="1071" y="1087"/>
                    <a:pt x="1072" y="1086"/>
                    <a:pt x="1074" y="1086"/>
                  </a:cubicBezTo>
                  <a:cubicBezTo>
                    <a:pt x="1075" y="1086"/>
                    <a:pt x="1076" y="1086"/>
                    <a:pt x="1077" y="1086"/>
                  </a:cubicBezTo>
                  <a:cubicBezTo>
                    <a:pt x="1078" y="1086"/>
                    <a:pt x="1078" y="1086"/>
                    <a:pt x="1079" y="1086"/>
                  </a:cubicBezTo>
                  <a:cubicBezTo>
                    <a:pt x="1079" y="1086"/>
                    <a:pt x="1080" y="1086"/>
                    <a:pt x="1080" y="1087"/>
                  </a:cubicBezTo>
                  <a:cubicBezTo>
                    <a:pt x="1081" y="1087"/>
                    <a:pt x="1082" y="1087"/>
                    <a:pt x="1083" y="1087"/>
                  </a:cubicBezTo>
                  <a:cubicBezTo>
                    <a:pt x="1084" y="1087"/>
                    <a:pt x="1084" y="1088"/>
                    <a:pt x="1084" y="1088"/>
                  </a:cubicBezTo>
                  <a:cubicBezTo>
                    <a:pt x="1092" y="1102"/>
                    <a:pt x="1100" y="1096"/>
                    <a:pt x="1111" y="1100"/>
                  </a:cubicBezTo>
                  <a:cubicBezTo>
                    <a:pt x="1105" y="1083"/>
                    <a:pt x="1095" y="1081"/>
                    <a:pt x="1083" y="1086"/>
                  </a:cubicBezTo>
                  <a:cubicBezTo>
                    <a:pt x="1083" y="1086"/>
                    <a:pt x="1084" y="1086"/>
                    <a:pt x="1084" y="1086"/>
                  </a:cubicBezTo>
                  <a:cubicBezTo>
                    <a:pt x="1082" y="1086"/>
                    <a:pt x="1081" y="1086"/>
                    <a:pt x="1080" y="1085"/>
                  </a:cubicBezTo>
                  <a:cubicBezTo>
                    <a:pt x="1080" y="1085"/>
                    <a:pt x="1079" y="1085"/>
                    <a:pt x="1079" y="1085"/>
                  </a:cubicBezTo>
                  <a:cubicBezTo>
                    <a:pt x="1078" y="1085"/>
                    <a:pt x="1078" y="1085"/>
                    <a:pt x="1077" y="1085"/>
                  </a:cubicBezTo>
                  <a:cubicBezTo>
                    <a:pt x="1077" y="1085"/>
                    <a:pt x="1076" y="1084"/>
                    <a:pt x="1076" y="1084"/>
                  </a:cubicBezTo>
                  <a:cubicBezTo>
                    <a:pt x="1077" y="1084"/>
                    <a:pt x="1078" y="1083"/>
                    <a:pt x="1079" y="1083"/>
                  </a:cubicBezTo>
                  <a:cubicBezTo>
                    <a:pt x="1082" y="1081"/>
                    <a:pt x="1084" y="1079"/>
                    <a:pt x="1086" y="1077"/>
                  </a:cubicBezTo>
                  <a:cubicBezTo>
                    <a:pt x="1087" y="1077"/>
                    <a:pt x="1087" y="1077"/>
                    <a:pt x="1087" y="1077"/>
                  </a:cubicBezTo>
                  <a:cubicBezTo>
                    <a:pt x="1087" y="1077"/>
                    <a:pt x="1088" y="1076"/>
                    <a:pt x="1088" y="1076"/>
                  </a:cubicBezTo>
                  <a:cubicBezTo>
                    <a:pt x="1088" y="1076"/>
                    <a:pt x="1088" y="1075"/>
                    <a:pt x="1089" y="1075"/>
                  </a:cubicBezTo>
                  <a:cubicBezTo>
                    <a:pt x="1089" y="1074"/>
                    <a:pt x="1090" y="1073"/>
                    <a:pt x="1090" y="1072"/>
                  </a:cubicBezTo>
                  <a:cubicBezTo>
                    <a:pt x="1091" y="1072"/>
                    <a:pt x="1091" y="1071"/>
                    <a:pt x="1091" y="1071"/>
                  </a:cubicBezTo>
                  <a:cubicBezTo>
                    <a:pt x="1091" y="1070"/>
                    <a:pt x="1091" y="1070"/>
                    <a:pt x="1091" y="1070"/>
                  </a:cubicBezTo>
                  <a:cubicBezTo>
                    <a:pt x="1091" y="1070"/>
                    <a:pt x="1091" y="1070"/>
                    <a:pt x="1089" y="1071"/>
                  </a:cubicBezTo>
                  <a:cubicBezTo>
                    <a:pt x="1089" y="1072"/>
                    <a:pt x="1088" y="1072"/>
                    <a:pt x="1087" y="1073"/>
                  </a:cubicBezTo>
                  <a:cubicBezTo>
                    <a:pt x="1087" y="1073"/>
                    <a:pt x="1086" y="1073"/>
                    <a:pt x="1086" y="1074"/>
                  </a:cubicBezTo>
                  <a:cubicBezTo>
                    <a:pt x="1086" y="1074"/>
                    <a:pt x="1085" y="1074"/>
                    <a:pt x="1085" y="1074"/>
                  </a:cubicBezTo>
                  <a:cubicBezTo>
                    <a:pt x="1085" y="1075"/>
                    <a:pt x="1085" y="1075"/>
                    <a:pt x="1084" y="1075"/>
                  </a:cubicBezTo>
                  <a:cubicBezTo>
                    <a:pt x="1084" y="1075"/>
                    <a:pt x="1084" y="1076"/>
                    <a:pt x="1083" y="1076"/>
                  </a:cubicBezTo>
                  <a:cubicBezTo>
                    <a:pt x="1083" y="1076"/>
                    <a:pt x="1083" y="1076"/>
                    <a:pt x="1083" y="1076"/>
                  </a:cubicBezTo>
                  <a:cubicBezTo>
                    <a:pt x="1083" y="1076"/>
                    <a:pt x="1083" y="1076"/>
                    <a:pt x="1084" y="1075"/>
                  </a:cubicBezTo>
                  <a:cubicBezTo>
                    <a:pt x="1084" y="1075"/>
                    <a:pt x="1084" y="1075"/>
                    <a:pt x="1084" y="1075"/>
                  </a:cubicBezTo>
                  <a:cubicBezTo>
                    <a:pt x="1084" y="1074"/>
                    <a:pt x="1084" y="1073"/>
                    <a:pt x="1085" y="1072"/>
                  </a:cubicBezTo>
                  <a:cubicBezTo>
                    <a:pt x="1085" y="1072"/>
                    <a:pt x="1085" y="1071"/>
                    <a:pt x="1085" y="1070"/>
                  </a:cubicBezTo>
                  <a:cubicBezTo>
                    <a:pt x="1086" y="1069"/>
                    <a:pt x="1086" y="1068"/>
                    <a:pt x="1086" y="1067"/>
                  </a:cubicBezTo>
                  <a:cubicBezTo>
                    <a:pt x="1086" y="1066"/>
                    <a:pt x="1087" y="1066"/>
                    <a:pt x="1087" y="1065"/>
                  </a:cubicBezTo>
                  <a:cubicBezTo>
                    <a:pt x="1087" y="1065"/>
                    <a:pt x="1087" y="1065"/>
                    <a:pt x="1087" y="1065"/>
                  </a:cubicBezTo>
                  <a:cubicBezTo>
                    <a:pt x="1087" y="1065"/>
                    <a:pt x="1087" y="1065"/>
                    <a:pt x="1087" y="1065"/>
                  </a:cubicBezTo>
                  <a:cubicBezTo>
                    <a:pt x="1087" y="1065"/>
                    <a:pt x="1087" y="1065"/>
                    <a:pt x="1087" y="1065"/>
                  </a:cubicBezTo>
                  <a:cubicBezTo>
                    <a:pt x="1090" y="1064"/>
                    <a:pt x="1095" y="1058"/>
                    <a:pt x="1095" y="1053"/>
                  </a:cubicBezTo>
                  <a:cubicBezTo>
                    <a:pt x="1096" y="1046"/>
                    <a:pt x="1090" y="1039"/>
                    <a:pt x="1087" y="1032"/>
                  </a:cubicBezTo>
                  <a:cubicBezTo>
                    <a:pt x="1087" y="1045"/>
                    <a:pt x="1076" y="1051"/>
                    <a:pt x="1085" y="1063"/>
                  </a:cubicBezTo>
                  <a:cubicBezTo>
                    <a:pt x="1085" y="1064"/>
                    <a:pt x="1085" y="1065"/>
                    <a:pt x="1085" y="1066"/>
                  </a:cubicBezTo>
                  <a:cubicBezTo>
                    <a:pt x="1084" y="1067"/>
                    <a:pt x="1084" y="1068"/>
                    <a:pt x="1084" y="1069"/>
                  </a:cubicBezTo>
                  <a:cubicBezTo>
                    <a:pt x="1083" y="1070"/>
                    <a:pt x="1083" y="1071"/>
                    <a:pt x="1083" y="1072"/>
                  </a:cubicBezTo>
                  <a:cubicBezTo>
                    <a:pt x="1083" y="1072"/>
                    <a:pt x="1082" y="1073"/>
                    <a:pt x="1082" y="1074"/>
                  </a:cubicBezTo>
                  <a:cubicBezTo>
                    <a:pt x="1082" y="1074"/>
                    <a:pt x="1082" y="1074"/>
                    <a:pt x="1082" y="1074"/>
                  </a:cubicBezTo>
                  <a:cubicBezTo>
                    <a:pt x="1082" y="1075"/>
                    <a:pt x="1082" y="1075"/>
                    <a:pt x="1082" y="1075"/>
                  </a:cubicBezTo>
                  <a:cubicBezTo>
                    <a:pt x="1082" y="1075"/>
                    <a:pt x="1082" y="1076"/>
                    <a:pt x="1081" y="1076"/>
                  </a:cubicBezTo>
                  <a:cubicBezTo>
                    <a:pt x="1081" y="1077"/>
                    <a:pt x="1081" y="1077"/>
                    <a:pt x="1081" y="1078"/>
                  </a:cubicBezTo>
                  <a:cubicBezTo>
                    <a:pt x="1081" y="1078"/>
                    <a:pt x="1081" y="1078"/>
                    <a:pt x="1081" y="1078"/>
                  </a:cubicBezTo>
                  <a:cubicBezTo>
                    <a:pt x="1080" y="1078"/>
                    <a:pt x="1079" y="1079"/>
                    <a:pt x="1078" y="1080"/>
                  </a:cubicBezTo>
                  <a:cubicBezTo>
                    <a:pt x="1076" y="1081"/>
                    <a:pt x="1075" y="1081"/>
                    <a:pt x="1073" y="1082"/>
                  </a:cubicBezTo>
                  <a:cubicBezTo>
                    <a:pt x="1072" y="1083"/>
                    <a:pt x="1070" y="1083"/>
                    <a:pt x="1069" y="1084"/>
                  </a:cubicBezTo>
                  <a:cubicBezTo>
                    <a:pt x="1066" y="1085"/>
                    <a:pt x="1062" y="1086"/>
                    <a:pt x="1059" y="1087"/>
                  </a:cubicBezTo>
                  <a:cubicBezTo>
                    <a:pt x="1058" y="1087"/>
                    <a:pt x="1056" y="1087"/>
                    <a:pt x="1055" y="1088"/>
                  </a:cubicBezTo>
                  <a:cubicBezTo>
                    <a:pt x="1053" y="1088"/>
                    <a:pt x="1052" y="1089"/>
                    <a:pt x="1051" y="1089"/>
                  </a:cubicBezTo>
                  <a:cubicBezTo>
                    <a:pt x="1050" y="1089"/>
                    <a:pt x="1050" y="1089"/>
                    <a:pt x="1050" y="1089"/>
                  </a:cubicBezTo>
                  <a:cubicBezTo>
                    <a:pt x="1050" y="1090"/>
                    <a:pt x="1049" y="1090"/>
                    <a:pt x="1049" y="1090"/>
                  </a:cubicBezTo>
                  <a:cubicBezTo>
                    <a:pt x="1049" y="1090"/>
                    <a:pt x="1048" y="1091"/>
                    <a:pt x="1048" y="1091"/>
                  </a:cubicBezTo>
                  <a:cubicBezTo>
                    <a:pt x="1047" y="1091"/>
                    <a:pt x="1047" y="1092"/>
                    <a:pt x="1046" y="1092"/>
                  </a:cubicBezTo>
                  <a:cubicBezTo>
                    <a:pt x="1046" y="1092"/>
                    <a:pt x="1046" y="1092"/>
                    <a:pt x="1046" y="1092"/>
                  </a:cubicBezTo>
                  <a:cubicBezTo>
                    <a:pt x="1046" y="1088"/>
                    <a:pt x="1046" y="1083"/>
                    <a:pt x="1046" y="1079"/>
                  </a:cubicBezTo>
                  <a:cubicBezTo>
                    <a:pt x="1046" y="1076"/>
                    <a:pt x="1045" y="1072"/>
                    <a:pt x="1045" y="1068"/>
                  </a:cubicBezTo>
                  <a:cubicBezTo>
                    <a:pt x="1044" y="1064"/>
                    <a:pt x="1043" y="1061"/>
                    <a:pt x="1043" y="1058"/>
                  </a:cubicBezTo>
                  <a:cubicBezTo>
                    <a:pt x="1043" y="1054"/>
                    <a:pt x="1042" y="1051"/>
                    <a:pt x="1042" y="1048"/>
                  </a:cubicBezTo>
                  <a:cubicBezTo>
                    <a:pt x="1042" y="1047"/>
                    <a:pt x="1042" y="1046"/>
                    <a:pt x="1042" y="1046"/>
                  </a:cubicBezTo>
                  <a:cubicBezTo>
                    <a:pt x="1042" y="1045"/>
                    <a:pt x="1042" y="1045"/>
                    <a:pt x="1042" y="1045"/>
                  </a:cubicBezTo>
                  <a:cubicBezTo>
                    <a:pt x="1042" y="1045"/>
                    <a:pt x="1042" y="1045"/>
                    <a:pt x="1042" y="1045"/>
                  </a:cubicBezTo>
                  <a:cubicBezTo>
                    <a:pt x="1042" y="1045"/>
                    <a:pt x="1042" y="1045"/>
                    <a:pt x="1042" y="1045"/>
                  </a:cubicBezTo>
                  <a:cubicBezTo>
                    <a:pt x="1042" y="1045"/>
                    <a:pt x="1042" y="1045"/>
                    <a:pt x="1042" y="1045"/>
                  </a:cubicBezTo>
                  <a:cubicBezTo>
                    <a:pt x="1042" y="1045"/>
                    <a:pt x="1042" y="1045"/>
                    <a:pt x="1042" y="1045"/>
                  </a:cubicBezTo>
                  <a:cubicBezTo>
                    <a:pt x="1043" y="1044"/>
                    <a:pt x="1043" y="1044"/>
                    <a:pt x="1043" y="1044"/>
                  </a:cubicBezTo>
                  <a:cubicBezTo>
                    <a:pt x="1043" y="1043"/>
                    <a:pt x="1043" y="1043"/>
                    <a:pt x="1043" y="1043"/>
                  </a:cubicBezTo>
                  <a:cubicBezTo>
                    <a:pt x="1043" y="1042"/>
                    <a:pt x="1043" y="1042"/>
                    <a:pt x="1043" y="1042"/>
                  </a:cubicBezTo>
                  <a:cubicBezTo>
                    <a:pt x="1043" y="1041"/>
                    <a:pt x="1043" y="1040"/>
                    <a:pt x="1044" y="1040"/>
                  </a:cubicBezTo>
                  <a:cubicBezTo>
                    <a:pt x="1044" y="1038"/>
                    <a:pt x="1044" y="1037"/>
                    <a:pt x="1045" y="1036"/>
                  </a:cubicBezTo>
                  <a:cubicBezTo>
                    <a:pt x="1045" y="1035"/>
                    <a:pt x="1046" y="1033"/>
                    <a:pt x="1046" y="1032"/>
                  </a:cubicBezTo>
                  <a:cubicBezTo>
                    <a:pt x="1047" y="1030"/>
                    <a:pt x="1048" y="1027"/>
                    <a:pt x="1048" y="1025"/>
                  </a:cubicBezTo>
                  <a:cubicBezTo>
                    <a:pt x="1048" y="1025"/>
                    <a:pt x="1048" y="1025"/>
                    <a:pt x="1049" y="1025"/>
                  </a:cubicBezTo>
                  <a:cubicBezTo>
                    <a:pt x="1049" y="1024"/>
                    <a:pt x="1049" y="1024"/>
                    <a:pt x="1049" y="1024"/>
                  </a:cubicBezTo>
                  <a:cubicBezTo>
                    <a:pt x="1049" y="1023"/>
                    <a:pt x="1050" y="1023"/>
                    <a:pt x="1050" y="1022"/>
                  </a:cubicBezTo>
                  <a:cubicBezTo>
                    <a:pt x="1050" y="1022"/>
                    <a:pt x="1051" y="1021"/>
                    <a:pt x="1051" y="1021"/>
                  </a:cubicBezTo>
                  <a:cubicBezTo>
                    <a:pt x="1052" y="1020"/>
                    <a:pt x="1053" y="1019"/>
                    <a:pt x="1053" y="1018"/>
                  </a:cubicBezTo>
                  <a:cubicBezTo>
                    <a:pt x="1054" y="1017"/>
                    <a:pt x="1055" y="1016"/>
                    <a:pt x="1056" y="1015"/>
                  </a:cubicBezTo>
                  <a:cubicBezTo>
                    <a:pt x="1057" y="1014"/>
                    <a:pt x="1058" y="1014"/>
                    <a:pt x="1059" y="1013"/>
                  </a:cubicBezTo>
                  <a:cubicBezTo>
                    <a:pt x="1060" y="1012"/>
                    <a:pt x="1061" y="1012"/>
                    <a:pt x="1062" y="1011"/>
                  </a:cubicBezTo>
                  <a:cubicBezTo>
                    <a:pt x="1062" y="1011"/>
                    <a:pt x="1062" y="1011"/>
                    <a:pt x="1062" y="1011"/>
                  </a:cubicBezTo>
                  <a:cubicBezTo>
                    <a:pt x="1079" y="1022"/>
                    <a:pt x="1084" y="1008"/>
                    <a:pt x="1084" y="991"/>
                  </a:cubicBezTo>
                  <a:cubicBezTo>
                    <a:pt x="1075" y="1000"/>
                    <a:pt x="1063" y="991"/>
                    <a:pt x="1060" y="1009"/>
                  </a:cubicBezTo>
                  <a:cubicBezTo>
                    <a:pt x="1059" y="1010"/>
                    <a:pt x="1058" y="1010"/>
                    <a:pt x="1058" y="1011"/>
                  </a:cubicBezTo>
                  <a:cubicBezTo>
                    <a:pt x="1057" y="1011"/>
                    <a:pt x="1056" y="1012"/>
                    <a:pt x="1055" y="1013"/>
                  </a:cubicBezTo>
                  <a:cubicBezTo>
                    <a:pt x="1054" y="1014"/>
                    <a:pt x="1053" y="1015"/>
                    <a:pt x="1052" y="1016"/>
                  </a:cubicBezTo>
                  <a:cubicBezTo>
                    <a:pt x="1051" y="1017"/>
                    <a:pt x="1051" y="1017"/>
                    <a:pt x="1050" y="1018"/>
                  </a:cubicBezTo>
                  <a:cubicBezTo>
                    <a:pt x="1051" y="1016"/>
                    <a:pt x="1051" y="1015"/>
                    <a:pt x="1051" y="1013"/>
                  </a:cubicBezTo>
                  <a:cubicBezTo>
                    <a:pt x="1051" y="1012"/>
                    <a:pt x="1052" y="1010"/>
                    <a:pt x="1052" y="1009"/>
                  </a:cubicBezTo>
                  <a:cubicBezTo>
                    <a:pt x="1052" y="1007"/>
                    <a:pt x="1052" y="1006"/>
                    <a:pt x="1052" y="1005"/>
                  </a:cubicBezTo>
                  <a:cubicBezTo>
                    <a:pt x="1052" y="1004"/>
                    <a:pt x="1052" y="1003"/>
                    <a:pt x="1052" y="1003"/>
                  </a:cubicBezTo>
                  <a:cubicBezTo>
                    <a:pt x="1052" y="1003"/>
                    <a:pt x="1052" y="1003"/>
                    <a:pt x="1051" y="1005"/>
                  </a:cubicBezTo>
                  <a:cubicBezTo>
                    <a:pt x="1051" y="1006"/>
                    <a:pt x="1051" y="1007"/>
                    <a:pt x="1051" y="1009"/>
                  </a:cubicBezTo>
                  <a:cubicBezTo>
                    <a:pt x="1051" y="1010"/>
                    <a:pt x="1050" y="1011"/>
                    <a:pt x="1050" y="1013"/>
                  </a:cubicBezTo>
                  <a:cubicBezTo>
                    <a:pt x="1049" y="1016"/>
                    <a:pt x="1047" y="1020"/>
                    <a:pt x="1046" y="1024"/>
                  </a:cubicBezTo>
                  <a:cubicBezTo>
                    <a:pt x="1045" y="1026"/>
                    <a:pt x="1044" y="1028"/>
                    <a:pt x="1043" y="1030"/>
                  </a:cubicBezTo>
                  <a:cubicBezTo>
                    <a:pt x="1042" y="1031"/>
                    <a:pt x="1042" y="1032"/>
                    <a:pt x="1041" y="1034"/>
                  </a:cubicBezTo>
                  <a:cubicBezTo>
                    <a:pt x="1041" y="1035"/>
                    <a:pt x="1040" y="1036"/>
                    <a:pt x="1040" y="1038"/>
                  </a:cubicBezTo>
                  <a:cubicBezTo>
                    <a:pt x="1040" y="1038"/>
                    <a:pt x="1039" y="1039"/>
                    <a:pt x="1039" y="1040"/>
                  </a:cubicBezTo>
                  <a:cubicBezTo>
                    <a:pt x="1039" y="1040"/>
                    <a:pt x="1039" y="1041"/>
                    <a:pt x="1039" y="1041"/>
                  </a:cubicBezTo>
                  <a:cubicBezTo>
                    <a:pt x="1039" y="1042"/>
                    <a:pt x="1039" y="1042"/>
                    <a:pt x="1039" y="1042"/>
                  </a:cubicBezTo>
                  <a:cubicBezTo>
                    <a:pt x="1039" y="1043"/>
                    <a:pt x="1039" y="1043"/>
                    <a:pt x="1039" y="1043"/>
                  </a:cubicBezTo>
                  <a:cubicBezTo>
                    <a:pt x="1039" y="1044"/>
                    <a:pt x="1039" y="1044"/>
                    <a:pt x="1039" y="1044"/>
                  </a:cubicBezTo>
                  <a:cubicBezTo>
                    <a:pt x="1039" y="1044"/>
                    <a:pt x="1039" y="1044"/>
                    <a:pt x="1039" y="1044"/>
                  </a:cubicBezTo>
                  <a:cubicBezTo>
                    <a:pt x="1039" y="1044"/>
                    <a:pt x="1039" y="1044"/>
                    <a:pt x="1039" y="1044"/>
                  </a:cubicBezTo>
                  <a:cubicBezTo>
                    <a:pt x="1039" y="1044"/>
                    <a:pt x="1039" y="1044"/>
                    <a:pt x="1039" y="1044"/>
                  </a:cubicBezTo>
                  <a:cubicBezTo>
                    <a:pt x="1039" y="1045"/>
                    <a:pt x="1039" y="1045"/>
                    <a:pt x="1039" y="1045"/>
                  </a:cubicBezTo>
                  <a:cubicBezTo>
                    <a:pt x="1038" y="1046"/>
                    <a:pt x="1038" y="1046"/>
                    <a:pt x="1038" y="1047"/>
                  </a:cubicBezTo>
                  <a:cubicBezTo>
                    <a:pt x="1038" y="1048"/>
                    <a:pt x="1039" y="1049"/>
                    <a:pt x="1039" y="1050"/>
                  </a:cubicBezTo>
                  <a:cubicBezTo>
                    <a:pt x="1038" y="1050"/>
                    <a:pt x="1038" y="1050"/>
                    <a:pt x="1038" y="1050"/>
                  </a:cubicBezTo>
                  <a:cubicBezTo>
                    <a:pt x="1038" y="1048"/>
                    <a:pt x="1037" y="1047"/>
                    <a:pt x="1035" y="1046"/>
                  </a:cubicBezTo>
                  <a:cubicBezTo>
                    <a:pt x="1035" y="1045"/>
                    <a:pt x="1035" y="1045"/>
                    <a:pt x="1034" y="1044"/>
                  </a:cubicBezTo>
                  <a:cubicBezTo>
                    <a:pt x="1034" y="1044"/>
                    <a:pt x="1034" y="1044"/>
                    <a:pt x="1033" y="1043"/>
                  </a:cubicBezTo>
                  <a:cubicBezTo>
                    <a:pt x="1033" y="1043"/>
                    <a:pt x="1032" y="1042"/>
                    <a:pt x="1032" y="1042"/>
                  </a:cubicBezTo>
                  <a:cubicBezTo>
                    <a:pt x="1031" y="1042"/>
                    <a:pt x="1031" y="1041"/>
                    <a:pt x="1031" y="1041"/>
                  </a:cubicBezTo>
                  <a:cubicBezTo>
                    <a:pt x="1029" y="1040"/>
                    <a:pt x="1028" y="1040"/>
                    <a:pt x="1027" y="1039"/>
                  </a:cubicBezTo>
                  <a:cubicBezTo>
                    <a:pt x="1027" y="1039"/>
                    <a:pt x="1027" y="1039"/>
                    <a:pt x="1026" y="1039"/>
                  </a:cubicBezTo>
                  <a:cubicBezTo>
                    <a:pt x="1026" y="1039"/>
                    <a:pt x="1026" y="1039"/>
                    <a:pt x="1025" y="1039"/>
                  </a:cubicBezTo>
                  <a:cubicBezTo>
                    <a:pt x="1025" y="1039"/>
                    <a:pt x="1025" y="1039"/>
                    <a:pt x="1025" y="1038"/>
                  </a:cubicBezTo>
                  <a:cubicBezTo>
                    <a:pt x="1024" y="1038"/>
                    <a:pt x="1024" y="1038"/>
                    <a:pt x="1024" y="1038"/>
                  </a:cubicBezTo>
                  <a:cubicBezTo>
                    <a:pt x="1021" y="1038"/>
                    <a:pt x="1019" y="1038"/>
                    <a:pt x="1016" y="1038"/>
                  </a:cubicBezTo>
                  <a:cubicBezTo>
                    <a:pt x="1015" y="1038"/>
                    <a:pt x="1014" y="1038"/>
                    <a:pt x="1013" y="1038"/>
                  </a:cubicBezTo>
                  <a:cubicBezTo>
                    <a:pt x="1012" y="1038"/>
                    <a:pt x="1011" y="1037"/>
                    <a:pt x="1011" y="1037"/>
                  </a:cubicBezTo>
                  <a:cubicBezTo>
                    <a:pt x="1010" y="1037"/>
                    <a:pt x="1010" y="1037"/>
                    <a:pt x="1010" y="1037"/>
                  </a:cubicBezTo>
                  <a:cubicBezTo>
                    <a:pt x="1010" y="1037"/>
                    <a:pt x="1010" y="1037"/>
                    <a:pt x="1010" y="1037"/>
                  </a:cubicBezTo>
                  <a:cubicBezTo>
                    <a:pt x="1010" y="1036"/>
                    <a:pt x="1010" y="1036"/>
                    <a:pt x="1010" y="1036"/>
                  </a:cubicBezTo>
                  <a:cubicBezTo>
                    <a:pt x="1009" y="1036"/>
                    <a:pt x="1009" y="1036"/>
                    <a:pt x="1009" y="1036"/>
                  </a:cubicBezTo>
                  <a:cubicBezTo>
                    <a:pt x="1007" y="1035"/>
                    <a:pt x="1005" y="1033"/>
                    <a:pt x="1003" y="1030"/>
                  </a:cubicBezTo>
                  <a:cubicBezTo>
                    <a:pt x="1001" y="1028"/>
                    <a:pt x="1000" y="1025"/>
                    <a:pt x="998" y="1023"/>
                  </a:cubicBezTo>
                  <a:cubicBezTo>
                    <a:pt x="996" y="1020"/>
                    <a:pt x="994" y="1018"/>
                    <a:pt x="992" y="1016"/>
                  </a:cubicBezTo>
                  <a:cubicBezTo>
                    <a:pt x="990" y="1014"/>
                    <a:pt x="989" y="1013"/>
                    <a:pt x="988" y="1011"/>
                  </a:cubicBezTo>
                  <a:cubicBezTo>
                    <a:pt x="988" y="1011"/>
                    <a:pt x="988" y="1011"/>
                    <a:pt x="987" y="1010"/>
                  </a:cubicBezTo>
                  <a:cubicBezTo>
                    <a:pt x="987" y="1010"/>
                    <a:pt x="987" y="1010"/>
                    <a:pt x="987" y="1009"/>
                  </a:cubicBezTo>
                  <a:cubicBezTo>
                    <a:pt x="987" y="1009"/>
                    <a:pt x="987" y="1009"/>
                    <a:pt x="987" y="1009"/>
                  </a:cubicBezTo>
                  <a:cubicBezTo>
                    <a:pt x="987" y="1008"/>
                    <a:pt x="987" y="1008"/>
                    <a:pt x="986" y="1008"/>
                  </a:cubicBezTo>
                  <a:cubicBezTo>
                    <a:pt x="986" y="1008"/>
                    <a:pt x="986" y="1007"/>
                    <a:pt x="986" y="1007"/>
                  </a:cubicBezTo>
                  <a:cubicBezTo>
                    <a:pt x="986" y="1006"/>
                    <a:pt x="985" y="1006"/>
                    <a:pt x="985" y="1005"/>
                  </a:cubicBezTo>
                  <a:cubicBezTo>
                    <a:pt x="985" y="1005"/>
                    <a:pt x="985" y="1004"/>
                    <a:pt x="985" y="1004"/>
                  </a:cubicBezTo>
                  <a:cubicBezTo>
                    <a:pt x="985" y="1003"/>
                    <a:pt x="984" y="1003"/>
                    <a:pt x="984" y="1002"/>
                  </a:cubicBezTo>
                  <a:cubicBezTo>
                    <a:pt x="984" y="1001"/>
                    <a:pt x="983" y="1000"/>
                    <a:pt x="983" y="999"/>
                  </a:cubicBezTo>
                  <a:cubicBezTo>
                    <a:pt x="983" y="997"/>
                    <a:pt x="983" y="996"/>
                    <a:pt x="982" y="995"/>
                  </a:cubicBezTo>
                  <a:cubicBezTo>
                    <a:pt x="982" y="994"/>
                    <a:pt x="982" y="993"/>
                    <a:pt x="982" y="992"/>
                  </a:cubicBezTo>
                  <a:cubicBezTo>
                    <a:pt x="982" y="991"/>
                    <a:pt x="982" y="991"/>
                    <a:pt x="982" y="991"/>
                  </a:cubicBezTo>
                  <a:cubicBezTo>
                    <a:pt x="982" y="992"/>
                    <a:pt x="982" y="993"/>
                    <a:pt x="983" y="994"/>
                  </a:cubicBezTo>
                  <a:cubicBezTo>
                    <a:pt x="998" y="990"/>
                    <a:pt x="987" y="967"/>
                    <a:pt x="978" y="956"/>
                  </a:cubicBezTo>
                  <a:cubicBezTo>
                    <a:pt x="978" y="964"/>
                    <a:pt x="965" y="990"/>
                    <a:pt x="980" y="994"/>
                  </a:cubicBezTo>
                  <a:cubicBezTo>
                    <a:pt x="980" y="995"/>
                    <a:pt x="980" y="995"/>
                    <a:pt x="980" y="995"/>
                  </a:cubicBezTo>
                  <a:cubicBezTo>
                    <a:pt x="981" y="996"/>
                    <a:pt x="981" y="998"/>
                    <a:pt x="981" y="999"/>
                  </a:cubicBezTo>
                  <a:cubicBezTo>
                    <a:pt x="982" y="1000"/>
                    <a:pt x="982" y="1001"/>
                    <a:pt x="982" y="1003"/>
                  </a:cubicBezTo>
                  <a:cubicBezTo>
                    <a:pt x="983" y="1003"/>
                    <a:pt x="983" y="1004"/>
                    <a:pt x="983" y="1004"/>
                  </a:cubicBezTo>
                  <a:cubicBezTo>
                    <a:pt x="983" y="1005"/>
                    <a:pt x="983" y="1005"/>
                    <a:pt x="984" y="1006"/>
                  </a:cubicBezTo>
                  <a:cubicBezTo>
                    <a:pt x="984" y="1006"/>
                    <a:pt x="984" y="1007"/>
                    <a:pt x="984" y="1007"/>
                  </a:cubicBezTo>
                  <a:cubicBezTo>
                    <a:pt x="984" y="1007"/>
                    <a:pt x="984" y="1008"/>
                    <a:pt x="984" y="1008"/>
                  </a:cubicBezTo>
                  <a:cubicBezTo>
                    <a:pt x="983" y="1007"/>
                    <a:pt x="982" y="1005"/>
                    <a:pt x="981" y="1004"/>
                  </a:cubicBezTo>
                  <a:cubicBezTo>
                    <a:pt x="980" y="1004"/>
                    <a:pt x="980" y="1003"/>
                    <a:pt x="980" y="1003"/>
                  </a:cubicBezTo>
                  <a:cubicBezTo>
                    <a:pt x="979" y="1003"/>
                    <a:pt x="979" y="1002"/>
                    <a:pt x="979" y="1002"/>
                  </a:cubicBezTo>
                  <a:cubicBezTo>
                    <a:pt x="978" y="1001"/>
                    <a:pt x="977" y="1001"/>
                    <a:pt x="976" y="1000"/>
                  </a:cubicBezTo>
                  <a:cubicBezTo>
                    <a:pt x="975" y="999"/>
                    <a:pt x="974" y="998"/>
                    <a:pt x="973" y="997"/>
                  </a:cubicBezTo>
                  <a:cubicBezTo>
                    <a:pt x="972" y="996"/>
                    <a:pt x="972" y="996"/>
                    <a:pt x="971" y="996"/>
                  </a:cubicBezTo>
                  <a:cubicBezTo>
                    <a:pt x="971" y="996"/>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7"/>
                  </a:cubicBezTo>
                  <a:cubicBezTo>
                    <a:pt x="970" y="997"/>
                    <a:pt x="970" y="997"/>
                    <a:pt x="971" y="997"/>
                  </a:cubicBezTo>
                  <a:cubicBezTo>
                    <a:pt x="971" y="997"/>
                    <a:pt x="971" y="997"/>
                    <a:pt x="971" y="997"/>
                  </a:cubicBezTo>
                  <a:cubicBezTo>
                    <a:pt x="971" y="997"/>
                    <a:pt x="971" y="997"/>
                    <a:pt x="971" y="997"/>
                  </a:cubicBezTo>
                  <a:cubicBezTo>
                    <a:pt x="970" y="997"/>
                    <a:pt x="970" y="997"/>
                    <a:pt x="970" y="997"/>
                  </a:cubicBezTo>
                  <a:cubicBezTo>
                    <a:pt x="970" y="997"/>
                    <a:pt x="970" y="996"/>
                    <a:pt x="970" y="996"/>
                  </a:cubicBezTo>
                  <a:cubicBezTo>
                    <a:pt x="970" y="996"/>
                    <a:pt x="970" y="996"/>
                    <a:pt x="970" y="996"/>
                  </a:cubicBezTo>
                  <a:cubicBezTo>
                    <a:pt x="970" y="996"/>
                    <a:pt x="970" y="996"/>
                    <a:pt x="970" y="996"/>
                  </a:cubicBezTo>
                  <a:cubicBezTo>
                    <a:pt x="970" y="996"/>
                    <a:pt x="970" y="996"/>
                    <a:pt x="970" y="996"/>
                  </a:cubicBezTo>
                  <a:cubicBezTo>
                    <a:pt x="970" y="996"/>
                    <a:pt x="970" y="996"/>
                    <a:pt x="970" y="996"/>
                  </a:cubicBezTo>
                  <a:cubicBezTo>
                    <a:pt x="971" y="996"/>
                    <a:pt x="971" y="996"/>
                    <a:pt x="971" y="996"/>
                  </a:cubicBezTo>
                  <a:cubicBezTo>
                    <a:pt x="971" y="997"/>
                    <a:pt x="971" y="997"/>
                    <a:pt x="972" y="998"/>
                  </a:cubicBezTo>
                  <a:cubicBezTo>
                    <a:pt x="973" y="999"/>
                    <a:pt x="974" y="1000"/>
                    <a:pt x="975" y="1002"/>
                  </a:cubicBezTo>
                  <a:cubicBezTo>
                    <a:pt x="976" y="1002"/>
                    <a:pt x="976" y="1003"/>
                    <a:pt x="977" y="1004"/>
                  </a:cubicBezTo>
                  <a:cubicBezTo>
                    <a:pt x="977" y="1004"/>
                    <a:pt x="978" y="1005"/>
                    <a:pt x="978" y="1005"/>
                  </a:cubicBezTo>
                  <a:cubicBezTo>
                    <a:pt x="978" y="1006"/>
                    <a:pt x="979" y="1006"/>
                    <a:pt x="979" y="1006"/>
                  </a:cubicBezTo>
                  <a:cubicBezTo>
                    <a:pt x="982" y="1010"/>
                    <a:pt x="986" y="1013"/>
                    <a:pt x="990" y="1018"/>
                  </a:cubicBezTo>
                  <a:cubicBezTo>
                    <a:pt x="992" y="1020"/>
                    <a:pt x="994" y="1022"/>
                    <a:pt x="996" y="1025"/>
                  </a:cubicBezTo>
                  <a:cubicBezTo>
                    <a:pt x="996" y="1025"/>
                    <a:pt x="997" y="1026"/>
                    <a:pt x="998" y="1027"/>
                  </a:cubicBezTo>
                  <a:cubicBezTo>
                    <a:pt x="997" y="1027"/>
                    <a:pt x="997" y="1027"/>
                    <a:pt x="997" y="1027"/>
                  </a:cubicBezTo>
                  <a:cubicBezTo>
                    <a:pt x="996" y="1026"/>
                    <a:pt x="995" y="1026"/>
                    <a:pt x="994" y="1026"/>
                  </a:cubicBezTo>
                  <a:cubicBezTo>
                    <a:pt x="994" y="1025"/>
                    <a:pt x="993" y="1025"/>
                    <a:pt x="992" y="1025"/>
                  </a:cubicBezTo>
                  <a:cubicBezTo>
                    <a:pt x="991" y="1025"/>
                    <a:pt x="990" y="1024"/>
                    <a:pt x="989" y="1024"/>
                  </a:cubicBezTo>
                  <a:cubicBezTo>
                    <a:pt x="989" y="1024"/>
                    <a:pt x="989" y="1024"/>
                    <a:pt x="989" y="1024"/>
                  </a:cubicBezTo>
                  <a:cubicBezTo>
                    <a:pt x="989" y="1024"/>
                    <a:pt x="989" y="1024"/>
                    <a:pt x="989" y="1024"/>
                  </a:cubicBezTo>
                  <a:cubicBezTo>
                    <a:pt x="977" y="1015"/>
                    <a:pt x="968" y="1019"/>
                    <a:pt x="957" y="1023"/>
                  </a:cubicBezTo>
                  <a:cubicBezTo>
                    <a:pt x="967" y="1033"/>
                    <a:pt x="977" y="1031"/>
                    <a:pt x="987" y="1026"/>
                  </a:cubicBezTo>
                  <a:cubicBezTo>
                    <a:pt x="987" y="1026"/>
                    <a:pt x="988" y="1026"/>
                    <a:pt x="989" y="1027"/>
                  </a:cubicBezTo>
                  <a:cubicBezTo>
                    <a:pt x="990" y="1027"/>
                    <a:pt x="991" y="1027"/>
                    <a:pt x="992" y="1027"/>
                  </a:cubicBezTo>
                  <a:cubicBezTo>
                    <a:pt x="992" y="1028"/>
                    <a:pt x="993" y="1028"/>
                    <a:pt x="994" y="1028"/>
                  </a:cubicBezTo>
                  <a:cubicBezTo>
                    <a:pt x="995" y="1028"/>
                    <a:pt x="996" y="1029"/>
                    <a:pt x="996" y="1029"/>
                  </a:cubicBezTo>
                  <a:cubicBezTo>
                    <a:pt x="997" y="1029"/>
                    <a:pt x="998" y="1030"/>
                    <a:pt x="998" y="1030"/>
                  </a:cubicBezTo>
                  <a:cubicBezTo>
                    <a:pt x="999" y="1030"/>
                    <a:pt x="999" y="1030"/>
                    <a:pt x="999" y="1030"/>
                  </a:cubicBezTo>
                  <a:cubicBezTo>
                    <a:pt x="999" y="1030"/>
                    <a:pt x="999" y="1030"/>
                    <a:pt x="999" y="1030"/>
                  </a:cubicBezTo>
                  <a:cubicBezTo>
                    <a:pt x="1000" y="1030"/>
                    <a:pt x="1000" y="1030"/>
                    <a:pt x="1000" y="1030"/>
                  </a:cubicBezTo>
                  <a:cubicBezTo>
                    <a:pt x="1000" y="1031"/>
                    <a:pt x="1001" y="1031"/>
                    <a:pt x="1001" y="1032"/>
                  </a:cubicBezTo>
                  <a:cubicBezTo>
                    <a:pt x="1003" y="1035"/>
                    <a:pt x="1005" y="1037"/>
                    <a:pt x="1008" y="1039"/>
                  </a:cubicBezTo>
                  <a:cubicBezTo>
                    <a:pt x="1008" y="1039"/>
                    <a:pt x="1008" y="1039"/>
                    <a:pt x="1009" y="1039"/>
                  </a:cubicBezTo>
                  <a:cubicBezTo>
                    <a:pt x="1009" y="1039"/>
                    <a:pt x="1009" y="1039"/>
                    <a:pt x="1009" y="1039"/>
                  </a:cubicBezTo>
                  <a:cubicBezTo>
                    <a:pt x="1009" y="1040"/>
                    <a:pt x="1010" y="1040"/>
                    <a:pt x="1010" y="1040"/>
                  </a:cubicBezTo>
                  <a:cubicBezTo>
                    <a:pt x="1010" y="1040"/>
                    <a:pt x="1010" y="1040"/>
                    <a:pt x="1010" y="1040"/>
                  </a:cubicBezTo>
                  <a:cubicBezTo>
                    <a:pt x="1011" y="1040"/>
                    <a:pt x="1012" y="1041"/>
                    <a:pt x="1012" y="1041"/>
                  </a:cubicBezTo>
                  <a:cubicBezTo>
                    <a:pt x="1014" y="1041"/>
                    <a:pt x="1015" y="1041"/>
                    <a:pt x="1016" y="1041"/>
                  </a:cubicBezTo>
                  <a:cubicBezTo>
                    <a:pt x="1019" y="1041"/>
                    <a:pt x="1021" y="1041"/>
                    <a:pt x="1024" y="1041"/>
                  </a:cubicBezTo>
                  <a:cubicBezTo>
                    <a:pt x="1024" y="1041"/>
                    <a:pt x="1024" y="1042"/>
                    <a:pt x="1024" y="1042"/>
                  </a:cubicBezTo>
                  <a:cubicBezTo>
                    <a:pt x="1025" y="1042"/>
                    <a:pt x="1025" y="1042"/>
                    <a:pt x="1025" y="1042"/>
                  </a:cubicBezTo>
                  <a:cubicBezTo>
                    <a:pt x="1025" y="1042"/>
                    <a:pt x="1026" y="1042"/>
                    <a:pt x="1026" y="1042"/>
                  </a:cubicBezTo>
                  <a:cubicBezTo>
                    <a:pt x="1026" y="1042"/>
                    <a:pt x="1026" y="1042"/>
                    <a:pt x="1027" y="1042"/>
                  </a:cubicBezTo>
                  <a:cubicBezTo>
                    <a:pt x="1028" y="1043"/>
                    <a:pt x="1029" y="1043"/>
                    <a:pt x="1029" y="1044"/>
                  </a:cubicBezTo>
                  <a:cubicBezTo>
                    <a:pt x="1030" y="1044"/>
                    <a:pt x="1031" y="1045"/>
                    <a:pt x="1032" y="1045"/>
                  </a:cubicBezTo>
                  <a:cubicBezTo>
                    <a:pt x="1032" y="1046"/>
                    <a:pt x="1033" y="1046"/>
                    <a:pt x="1033" y="1046"/>
                  </a:cubicBezTo>
                  <a:cubicBezTo>
                    <a:pt x="1033" y="1047"/>
                    <a:pt x="1034" y="1047"/>
                    <a:pt x="1034" y="1047"/>
                  </a:cubicBezTo>
                  <a:cubicBezTo>
                    <a:pt x="1035" y="1048"/>
                    <a:pt x="1037" y="1049"/>
                    <a:pt x="1038" y="1050"/>
                  </a:cubicBezTo>
                  <a:cubicBezTo>
                    <a:pt x="1038" y="1051"/>
                    <a:pt x="1038" y="1051"/>
                    <a:pt x="1039" y="1051"/>
                  </a:cubicBezTo>
                  <a:cubicBezTo>
                    <a:pt x="1039" y="1053"/>
                    <a:pt x="1039" y="1056"/>
                    <a:pt x="1039" y="1058"/>
                  </a:cubicBezTo>
                  <a:cubicBezTo>
                    <a:pt x="1040" y="1061"/>
                    <a:pt x="1040" y="1065"/>
                    <a:pt x="1041" y="1068"/>
                  </a:cubicBezTo>
                  <a:cubicBezTo>
                    <a:pt x="1041" y="1072"/>
                    <a:pt x="1042" y="1075"/>
                    <a:pt x="1042" y="1079"/>
                  </a:cubicBezTo>
                  <a:cubicBezTo>
                    <a:pt x="1043" y="1086"/>
                    <a:pt x="1043" y="1094"/>
                    <a:pt x="1042" y="1102"/>
                  </a:cubicBezTo>
                  <a:cubicBezTo>
                    <a:pt x="1042" y="1105"/>
                    <a:pt x="1041" y="1109"/>
                    <a:pt x="1041" y="1113"/>
                  </a:cubicBezTo>
                  <a:cubicBezTo>
                    <a:pt x="1041" y="1114"/>
                    <a:pt x="1041" y="1115"/>
                    <a:pt x="1041" y="1116"/>
                  </a:cubicBezTo>
                  <a:cubicBezTo>
                    <a:pt x="1041" y="1117"/>
                    <a:pt x="1041" y="1119"/>
                    <a:pt x="1041" y="1120"/>
                  </a:cubicBezTo>
                  <a:cubicBezTo>
                    <a:pt x="1041" y="1122"/>
                    <a:pt x="1042" y="1124"/>
                    <a:pt x="1042" y="1126"/>
                  </a:cubicBezTo>
                  <a:cubicBezTo>
                    <a:pt x="1043" y="1130"/>
                    <a:pt x="1044" y="1134"/>
                    <a:pt x="1045" y="1138"/>
                  </a:cubicBezTo>
                  <a:cubicBezTo>
                    <a:pt x="1046" y="1141"/>
                    <a:pt x="1047" y="1144"/>
                    <a:pt x="1048" y="1146"/>
                  </a:cubicBezTo>
                  <a:cubicBezTo>
                    <a:pt x="1047" y="1145"/>
                    <a:pt x="1047" y="1144"/>
                    <a:pt x="1046" y="1143"/>
                  </a:cubicBezTo>
                  <a:cubicBezTo>
                    <a:pt x="1046" y="1143"/>
                    <a:pt x="1046" y="1142"/>
                    <a:pt x="1045" y="1142"/>
                  </a:cubicBezTo>
                  <a:cubicBezTo>
                    <a:pt x="1045" y="1141"/>
                    <a:pt x="1045" y="1141"/>
                    <a:pt x="1044" y="1140"/>
                  </a:cubicBezTo>
                  <a:cubicBezTo>
                    <a:pt x="1044" y="1139"/>
                    <a:pt x="1043" y="1139"/>
                    <a:pt x="1043" y="1139"/>
                  </a:cubicBezTo>
                  <a:cubicBezTo>
                    <a:pt x="1043" y="1138"/>
                    <a:pt x="1042" y="1138"/>
                    <a:pt x="1042" y="1137"/>
                  </a:cubicBezTo>
                  <a:cubicBezTo>
                    <a:pt x="1040" y="1135"/>
                    <a:pt x="1037" y="1133"/>
                    <a:pt x="1034" y="1132"/>
                  </a:cubicBezTo>
                  <a:cubicBezTo>
                    <a:pt x="1034" y="1132"/>
                    <a:pt x="1034" y="1132"/>
                    <a:pt x="1033" y="1132"/>
                  </a:cubicBezTo>
                  <a:cubicBezTo>
                    <a:pt x="1033" y="1132"/>
                    <a:pt x="1032" y="1132"/>
                    <a:pt x="1032" y="1132"/>
                  </a:cubicBezTo>
                  <a:cubicBezTo>
                    <a:pt x="1032" y="1132"/>
                    <a:pt x="1032" y="1132"/>
                    <a:pt x="1032" y="1132"/>
                  </a:cubicBezTo>
                  <a:cubicBezTo>
                    <a:pt x="1031" y="1131"/>
                    <a:pt x="1031" y="1131"/>
                    <a:pt x="1031" y="1131"/>
                  </a:cubicBezTo>
                  <a:cubicBezTo>
                    <a:pt x="1031" y="1131"/>
                    <a:pt x="1030" y="1131"/>
                    <a:pt x="1030" y="1131"/>
                  </a:cubicBezTo>
                  <a:cubicBezTo>
                    <a:pt x="1028" y="1131"/>
                    <a:pt x="1027" y="1131"/>
                    <a:pt x="1026" y="1132"/>
                  </a:cubicBezTo>
                  <a:cubicBezTo>
                    <a:pt x="1025" y="1132"/>
                    <a:pt x="1024" y="1132"/>
                    <a:pt x="1023" y="1132"/>
                  </a:cubicBezTo>
                  <a:cubicBezTo>
                    <a:pt x="1023" y="1132"/>
                    <a:pt x="1022" y="1132"/>
                    <a:pt x="1021" y="1132"/>
                  </a:cubicBezTo>
                  <a:cubicBezTo>
                    <a:pt x="1021" y="1132"/>
                    <a:pt x="1020" y="1132"/>
                    <a:pt x="1019" y="1132"/>
                  </a:cubicBezTo>
                  <a:cubicBezTo>
                    <a:pt x="1018" y="1132"/>
                    <a:pt x="1018" y="1132"/>
                    <a:pt x="1017" y="1132"/>
                  </a:cubicBezTo>
                  <a:cubicBezTo>
                    <a:pt x="1017" y="1132"/>
                    <a:pt x="1016" y="1132"/>
                    <a:pt x="1016" y="1132"/>
                  </a:cubicBezTo>
                  <a:cubicBezTo>
                    <a:pt x="1016" y="1132"/>
                    <a:pt x="1015" y="1132"/>
                    <a:pt x="1015" y="1132"/>
                  </a:cubicBezTo>
                  <a:cubicBezTo>
                    <a:pt x="1015" y="1132"/>
                    <a:pt x="1015" y="1131"/>
                    <a:pt x="1015" y="1131"/>
                  </a:cubicBezTo>
                  <a:cubicBezTo>
                    <a:pt x="1015" y="1131"/>
                    <a:pt x="1014" y="1131"/>
                    <a:pt x="1014" y="1130"/>
                  </a:cubicBezTo>
                  <a:cubicBezTo>
                    <a:pt x="1014" y="1130"/>
                    <a:pt x="1014" y="1130"/>
                    <a:pt x="1014" y="1130"/>
                  </a:cubicBezTo>
                  <a:cubicBezTo>
                    <a:pt x="1014" y="1130"/>
                    <a:pt x="1013" y="1129"/>
                    <a:pt x="1013" y="1129"/>
                  </a:cubicBezTo>
                  <a:cubicBezTo>
                    <a:pt x="1013" y="1129"/>
                    <a:pt x="1013" y="1128"/>
                    <a:pt x="1012" y="1128"/>
                  </a:cubicBezTo>
                  <a:cubicBezTo>
                    <a:pt x="1012" y="1128"/>
                    <a:pt x="1012" y="1128"/>
                    <a:pt x="1012" y="1127"/>
                  </a:cubicBezTo>
                  <a:cubicBezTo>
                    <a:pt x="1012" y="1127"/>
                    <a:pt x="1012" y="1127"/>
                    <a:pt x="1011" y="1127"/>
                  </a:cubicBezTo>
                  <a:cubicBezTo>
                    <a:pt x="1011" y="1126"/>
                    <a:pt x="1011" y="1126"/>
                    <a:pt x="1011" y="1125"/>
                  </a:cubicBezTo>
                  <a:cubicBezTo>
                    <a:pt x="1010" y="1125"/>
                    <a:pt x="1009" y="1124"/>
                    <a:pt x="1009" y="1123"/>
                  </a:cubicBezTo>
                  <a:cubicBezTo>
                    <a:pt x="1008" y="1122"/>
                    <a:pt x="1008" y="1121"/>
                    <a:pt x="1008" y="1120"/>
                  </a:cubicBezTo>
                  <a:cubicBezTo>
                    <a:pt x="1008" y="1119"/>
                    <a:pt x="1008" y="1119"/>
                    <a:pt x="1007" y="1119"/>
                  </a:cubicBezTo>
                  <a:cubicBezTo>
                    <a:pt x="1008" y="1119"/>
                    <a:pt x="1008" y="1119"/>
                    <a:pt x="1008" y="1119"/>
                  </a:cubicBezTo>
                  <a:cubicBezTo>
                    <a:pt x="1008" y="1119"/>
                    <a:pt x="1008" y="1118"/>
                    <a:pt x="1007" y="1117"/>
                  </a:cubicBezTo>
                  <a:cubicBezTo>
                    <a:pt x="1009" y="1118"/>
                    <a:pt x="1009" y="1118"/>
                    <a:pt x="1009" y="1118"/>
                  </a:cubicBezTo>
                  <a:cubicBezTo>
                    <a:pt x="1022" y="1110"/>
                    <a:pt x="1005" y="1098"/>
                    <a:pt x="1002" y="1088"/>
                  </a:cubicBezTo>
                  <a:cubicBezTo>
                    <a:pt x="999" y="1096"/>
                    <a:pt x="994" y="1115"/>
                    <a:pt x="1006" y="1119"/>
                  </a:cubicBezTo>
                  <a:cubicBezTo>
                    <a:pt x="1006" y="1119"/>
                    <a:pt x="1006" y="1120"/>
                    <a:pt x="1006" y="1120"/>
                  </a:cubicBezTo>
                  <a:cubicBezTo>
                    <a:pt x="1007" y="1121"/>
                    <a:pt x="1007" y="1122"/>
                    <a:pt x="1008" y="1123"/>
                  </a:cubicBezTo>
                  <a:cubicBezTo>
                    <a:pt x="1008" y="1124"/>
                    <a:pt x="1009" y="1125"/>
                    <a:pt x="1009" y="1126"/>
                  </a:cubicBezTo>
                  <a:cubicBezTo>
                    <a:pt x="1010" y="1127"/>
                    <a:pt x="1010" y="1127"/>
                    <a:pt x="1010" y="1128"/>
                  </a:cubicBezTo>
                  <a:cubicBezTo>
                    <a:pt x="1010" y="1128"/>
                    <a:pt x="1011" y="1128"/>
                    <a:pt x="1011" y="1128"/>
                  </a:cubicBezTo>
                  <a:cubicBezTo>
                    <a:pt x="1011" y="1128"/>
                    <a:pt x="1011" y="1129"/>
                    <a:pt x="1011" y="1129"/>
                  </a:cubicBezTo>
                  <a:cubicBezTo>
                    <a:pt x="1012" y="1129"/>
                    <a:pt x="1012" y="1130"/>
                    <a:pt x="1012" y="1130"/>
                  </a:cubicBezTo>
                  <a:cubicBezTo>
                    <a:pt x="1012" y="1130"/>
                    <a:pt x="1013" y="1131"/>
                    <a:pt x="1013" y="1131"/>
                  </a:cubicBezTo>
                  <a:cubicBezTo>
                    <a:pt x="1013" y="1131"/>
                    <a:pt x="1013" y="1131"/>
                    <a:pt x="1013" y="1132"/>
                  </a:cubicBezTo>
                  <a:cubicBezTo>
                    <a:pt x="1014" y="1132"/>
                    <a:pt x="1014" y="1132"/>
                    <a:pt x="1014" y="1132"/>
                  </a:cubicBezTo>
                  <a:cubicBezTo>
                    <a:pt x="1012" y="1132"/>
                    <a:pt x="1010" y="1131"/>
                    <a:pt x="1008" y="1131"/>
                  </a:cubicBezTo>
                  <a:cubicBezTo>
                    <a:pt x="1008" y="1131"/>
                    <a:pt x="1007" y="1131"/>
                    <a:pt x="1007" y="1131"/>
                  </a:cubicBezTo>
                  <a:cubicBezTo>
                    <a:pt x="1006" y="1130"/>
                    <a:pt x="1006" y="1130"/>
                    <a:pt x="1006" y="1130"/>
                  </a:cubicBezTo>
                  <a:cubicBezTo>
                    <a:pt x="1005" y="1130"/>
                    <a:pt x="1004" y="1130"/>
                    <a:pt x="1004" y="1130"/>
                  </a:cubicBezTo>
                  <a:cubicBezTo>
                    <a:pt x="1003" y="1129"/>
                    <a:pt x="1002" y="1129"/>
                    <a:pt x="1002" y="1129"/>
                  </a:cubicBezTo>
                  <a:cubicBezTo>
                    <a:pt x="1001" y="1129"/>
                    <a:pt x="1000" y="1128"/>
                    <a:pt x="999" y="1128"/>
                  </a:cubicBezTo>
                  <a:cubicBezTo>
                    <a:pt x="997" y="1127"/>
                    <a:pt x="994" y="1125"/>
                    <a:pt x="991" y="1124"/>
                  </a:cubicBezTo>
                  <a:cubicBezTo>
                    <a:pt x="990" y="1123"/>
                    <a:pt x="989" y="1122"/>
                    <a:pt x="988" y="1122"/>
                  </a:cubicBezTo>
                  <a:cubicBezTo>
                    <a:pt x="988" y="1122"/>
                    <a:pt x="988" y="1122"/>
                    <a:pt x="988" y="1122"/>
                  </a:cubicBezTo>
                  <a:cubicBezTo>
                    <a:pt x="988" y="1122"/>
                    <a:pt x="988" y="1121"/>
                    <a:pt x="987" y="1121"/>
                  </a:cubicBezTo>
                  <a:cubicBezTo>
                    <a:pt x="987" y="1121"/>
                    <a:pt x="986" y="1120"/>
                    <a:pt x="986" y="1120"/>
                  </a:cubicBezTo>
                  <a:cubicBezTo>
                    <a:pt x="985" y="1120"/>
                    <a:pt x="985" y="1119"/>
                    <a:pt x="985" y="1119"/>
                  </a:cubicBezTo>
                  <a:cubicBezTo>
                    <a:pt x="985" y="1119"/>
                    <a:pt x="984" y="1119"/>
                    <a:pt x="984" y="1119"/>
                  </a:cubicBezTo>
                  <a:cubicBezTo>
                    <a:pt x="983" y="1118"/>
                    <a:pt x="982" y="1117"/>
                    <a:pt x="981" y="1116"/>
                  </a:cubicBezTo>
                  <a:cubicBezTo>
                    <a:pt x="980" y="1115"/>
                    <a:pt x="980" y="1115"/>
                    <a:pt x="979" y="1114"/>
                  </a:cubicBezTo>
                  <a:cubicBezTo>
                    <a:pt x="979" y="1114"/>
                    <a:pt x="979" y="1114"/>
                    <a:pt x="979" y="1114"/>
                  </a:cubicBezTo>
                  <a:cubicBezTo>
                    <a:pt x="978" y="1113"/>
                    <a:pt x="978" y="1113"/>
                    <a:pt x="978" y="1113"/>
                  </a:cubicBezTo>
                  <a:cubicBezTo>
                    <a:pt x="976" y="1111"/>
                    <a:pt x="975" y="1109"/>
                    <a:pt x="973" y="1108"/>
                  </a:cubicBezTo>
                  <a:cubicBezTo>
                    <a:pt x="973" y="1107"/>
                    <a:pt x="972" y="1106"/>
                    <a:pt x="971" y="1106"/>
                  </a:cubicBezTo>
                  <a:cubicBezTo>
                    <a:pt x="971" y="1105"/>
                    <a:pt x="970" y="1104"/>
                    <a:pt x="970" y="1104"/>
                  </a:cubicBezTo>
                  <a:cubicBezTo>
                    <a:pt x="968" y="1101"/>
                    <a:pt x="967" y="1100"/>
                    <a:pt x="967" y="1100"/>
                  </a:cubicBezTo>
                  <a:cubicBezTo>
                    <a:pt x="967" y="1100"/>
                    <a:pt x="967" y="1100"/>
                    <a:pt x="967" y="1101"/>
                  </a:cubicBezTo>
                  <a:cubicBezTo>
                    <a:pt x="968" y="1102"/>
                    <a:pt x="968" y="1103"/>
                    <a:pt x="969" y="1104"/>
                  </a:cubicBezTo>
                  <a:cubicBezTo>
                    <a:pt x="969" y="1105"/>
                    <a:pt x="970" y="1106"/>
                    <a:pt x="970" y="1107"/>
                  </a:cubicBezTo>
                  <a:cubicBezTo>
                    <a:pt x="971" y="1107"/>
                    <a:pt x="971" y="1108"/>
                    <a:pt x="972" y="1109"/>
                  </a:cubicBezTo>
                  <a:cubicBezTo>
                    <a:pt x="972" y="1110"/>
                    <a:pt x="973" y="1111"/>
                    <a:pt x="974" y="1112"/>
                  </a:cubicBezTo>
                  <a:cubicBezTo>
                    <a:pt x="974" y="1113"/>
                    <a:pt x="975" y="1113"/>
                    <a:pt x="975" y="1114"/>
                  </a:cubicBezTo>
                  <a:cubicBezTo>
                    <a:pt x="975" y="1114"/>
                    <a:pt x="976" y="1115"/>
                    <a:pt x="976" y="1115"/>
                  </a:cubicBezTo>
                  <a:cubicBezTo>
                    <a:pt x="977" y="1115"/>
                    <a:pt x="977" y="1116"/>
                    <a:pt x="977" y="1116"/>
                  </a:cubicBezTo>
                  <a:cubicBezTo>
                    <a:pt x="977" y="1116"/>
                    <a:pt x="977" y="1116"/>
                    <a:pt x="978" y="1117"/>
                  </a:cubicBezTo>
                  <a:cubicBezTo>
                    <a:pt x="978" y="1117"/>
                    <a:pt x="979" y="1117"/>
                    <a:pt x="979" y="1118"/>
                  </a:cubicBezTo>
                  <a:cubicBezTo>
                    <a:pt x="980" y="1119"/>
                    <a:pt x="980" y="1119"/>
                    <a:pt x="981" y="1120"/>
                  </a:cubicBezTo>
                  <a:cubicBezTo>
                    <a:pt x="980" y="1120"/>
                    <a:pt x="980" y="1120"/>
                    <a:pt x="979" y="1120"/>
                  </a:cubicBezTo>
                  <a:cubicBezTo>
                    <a:pt x="978" y="1120"/>
                    <a:pt x="977" y="1120"/>
                    <a:pt x="977" y="1120"/>
                  </a:cubicBezTo>
                  <a:cubicBezTo>
                    <a:pt x="976" y="1120"/>
                    <a:pt x="975" y="1120"/>
                    <a:pt x="974" y="1120"/>
                  </a:cubicBezTo>
                  <a:cubicBezTo>
                    <a:pt x="973" y="1120"/>
                    <a:pt x="973" y="1120"/>
                    <a:pt x="972" y="1120"/>
                  </a:cubicBezTo>
                  <a:cubicBezTo>
                    <a:pt x="972" y="1120"/>
                    <a:pt x="972" y="1120"/>
                    <a:pt x="972" y="1120"/>
                  </a:cubicBezTo>
                  <a:cubicBezTo>
                    <a:pt x="971" y="1121"/>
                    <a:pt x="971" y="1121"/>
                    <a:pt x="971" y="1121"/>
                  </a:cubicBezTo>
                  <a:cubicBezTo>
                    <a:pt x="971" y="1120"/>
                    <a:pt x="970" y="1120"/>
                    <a:pt x="970" y="1119"/>
                  </a:cubicBezTo>
                  <a:cubicBezTo>
                    <a:pt x="960" y="1103"/>
                    <a:pt x="954" y="1083"/>
                    <a:pt x="950" y="1057"/>
                  </a:cubicBezTo>
                  <a:cubicBezTo>
                    <a:pt x="944" y="1008"/>
                    <a:pt x="921" y="1003"/>
                    <a:pt x="896" y="1004"/>
                  </a:cubicBezTo>
                  <a:cubicBezTo>
                    <a:pt x="892" y="1002"/>
                    <a:pt x="889" y="1001"/>
                    <a:pt x="885" y="999"/>
                  </a:cubicBezTo>
                  <a:cubicBezTo>
                    <a:pt x="879" y="996"/>
                    <a:pt x="872" y="993"/>
                    <a:pt x="865" y="990"/>
                  </a:cubicBezTo>
                  <a:cubicBezTo>
                    <a:pt x="864" y="990"/>
                    <a:pt x="863" y="990"/>
                    <a:pt x="862" y="989"/>
                  </a:cubicBezTo>
                  <a:cubicBezTo>
                    <a:pt x="862" y="989"/>
                    <a:pt x="861" y="989"/>
                    <a:pt x="860" y="988"/>
                  </a:cubicBezTo>
                  <a:cubicBezTo>
                    <a:pt x="858" y="988"/>
                    <a:pt x="858" y="988"/>
                    <a:pt x="858" y="988"/>
                  </a:cubicBezTo>
                  <a:cubicBezTo>
                    <a:pt x="858" y="988"/>
                    <a:pt x="858" y="988"/>
                    <a:pt x="858" y="988"/>
                  </a:cubicBezTo>
                  <a:cubicBezTo>
                    <a:pt x="858" y="988"/>
                    <a:pt x="858" y="988"/>
                    <a:pt x="858" y="988"/>
                  </a:cubicBezTo>
                  <a:cubicBezTo>
                    <a:pt x="858" y="988"/>
                    <a:pt x="858" y="988"/>
                    <a:pt x="858" y="988"/>
                  </a:cubicBezTo>
                  <a:cubicBezTo>
                    <a:pt x="857" y="988"/>
                    <a:pt x="857" y="988"/>
                    <a:pt x="857" y="988"/>
                  </a:cubicBezTo>
                  <a:cubicBezTo>
                    <a:pt x="857" y="987"/>
                    <a:pt x="856" y="987"/>
                    <a:pt x="856" y="987"/>
                  </a:cubicBezTo>
                  <a:cubicBezTo>
                    <a:pt x="855" y="986"/>
                    <a:pt x="854" y="986"/>
                    <a:pt x="853" y="985"/>
                  </a:cubicBezTo>
                  <a:cubicBezTo>
                    <a:pt x="852" y="984"/>
                    <a:pt x="852" y="984"/>
                    <a:pt x="851" y="983"/>
                  </a:cubicBezTo>
                  <a:cubicBezTo>
                    <a:pt x="851" y="983"/>
                    <a:pt x="850" y="983"/>
                    <a:pt x="850" y="983"/>
                  </a:cubicBezTo>
                  <a:cubicBezTo>
                    <a:pt x="850" y="982"/>
                    <a:pt x="849" y="982"/>
                    <a:pt x="849" y="982"/>
                  </a:cubicBezTo>
                  <a:cubicBezTo>
                    <a:pt x="847" y="980"/>
                    <a:pt x="844" y="976"/>
                    <a:pt x="842" y="973"/>
                  </a:cubicBezTo>
                  <a:cubicBezTo>
                    <a:pt x="841" y="972"/>
                    <a:pt x="841" y="972"/>
                    <a:pt x="841" y="972"/>
                  </a:cubicBezTo>
                  <a:cubicBezTo>
                    <a:pt x="841" y="971"/>
                    <a:pt x="840" y="971"/>
                    <a:pt x="840" y="970"/>
                  </a:cubicBezTo>
                  <a:cubicBezTo>
                    <a:pt x="839" y="969"/>
                    <a:pt x="839" y="968"/>
                    <a:pt x="838" y="967"/>
                  </a:cubicBezTo>
                  <a:cubicBezTo>
                    <a:pt x="837" y="965"/>
                    <a:pt x="836" y="963"/>
                    <a:pt x="835" y="961"/>
                  </a:cubicBezTo>
                  <a:cubicBezTo>
                    <a:pt x="834" y="959"/>
                    <a:pt x="833" y="957"/>
                    <a:pt x="831" y="955"/>
                  </a:cubicBezTo>
                  <a:cubicBezTo>
                    <a:pt x="830" y="954"/>
                    <a:pt x="829" y="952"/>
                    <a:pt x="828" y="951"/>
                  </a:cubicBezTo>
                  <a:cubicBezTo>
                    <a:pt x="828" y="951"/>
                    <a:pt x="828" y="951"/>
                    <a:pt x="828" y="950"/>
                  </a:cubicBezTo>
                  <a:cubicBezTo>
                    <a:pt x="828" y="950"/>
                    <a:pt x="828" y="950"/>
                    <a:pt x="828" y="950"/>
                  </a:cubicBezTo>
                  <a:cubicBezTo>
                    <a:pt x="828" y="950"/>
                    <a:pt x="829" y="949"/>
                    <a:pt x="829" y="949"/>
                  </a:cubicBezTo>
                  <a:cubicBezTo>
                    <a:pt x="829" y="949"/>
                    <a:pt x="829" y="949"/>
                    <a:pt x="829" y="949"/>
                  </a:cubicBezTo>
                  <a:cubicBezTo>
                    <a:pt x="829" y="948"/>
                    <a:pt x="829" y="948"/>
                    <a:pt x="829" y="948"/>
                  </a:cubicBezTo>
                  <a:cubicBezTo>
                    <a:pt x="829" y="946"/>
                    <a:pt x="830" y="944"/>
                    <a:pt x="831" y="942"/>
                  </a:cubicBezTo>
                  <a:cubicBezTo>
                    <a:pt x="833" y="939"/>
                    <a:pt x="834" y="937"/>
                    <a:pt x="835" y="934"/>
                  </a:cubicBezTo>
                  <a:cubicBezTo>
                    <a:pt x="835" y="934"/>
                    <a:pt x="835" y="934"/>
                    <a:pt x="835" y="934"/>
                  </a:cubicBezTo>
                  <a:cubicBezTo>
                    <a:pt x="847" y="930"/>
                    <a:pt x="837" y="916"/>
                    <a:pt x="835" y="907"/>
                  </a:cubicBezTo>
                  <a:cubicBezTo>
                    <a:pt x="825" y="912"/>
                    <a:pt x="823" y="925"/>
                    <a:pt x="831" y="933"/>
                  </a:cubicBezTo>
                  <a:cubicBezTo>
                    <a:pt x="832" y="935"/>
                    <a:pt x="832" y="935"/>
                    <a:pt x="832" y="935"/>
                  </a:cubicBezTo>
                  <a:cubicBezTo>
                    <a:pt x="832" y="935"/>
                    <a:pt x="833" y="935"/>
                    <a:pt x="833" y="934"/>
                  </a:cubicBezTo>
                  <a:cubicBezTo>
                    <a:pt x="832" y="937"/>
                    <a:pt x="831" y="939"/>
                    <a:pt x="830" y="941"/>
                  </a:cubicBezTo>
                  <a:cubicBezTo>
                    <a:pt x="829" y="943"/>
                    <a:pt x="828" y="945"/>
                    <a:pt x="827" y="947"/>
                  </a:cubicBezTo>
                  <a:cubicBezTo>
                    <a:pt x="827" y="948"/>
                    <a:pt x="827" y="948"/>
                    <a:pt x="827" y="948"/>
                  </a:cubicBezTo>
                  <a:cubicBezTo>
                    <a:pt x="827" y="948"/>
                    <a:pt x="827" y="949"/>
                    <a:pt x="827" y="949"/>
                  </a:cubicBezTo>
                  <a:cubicBezTo>
                    <a:pt x="827" y="949"/>
                    <a:pt x="827" y="949"/>
                    <a:pt x="827" y="950"/>
                  </a:cubicBezTo>
                  <a:cubicBezTo>
                    <a:pt x="827" y="950"/>
                    <a:pt x="827" y="950"/>
                    <a:pt x="827" y="950"/>
                  </a:cubicBezTo>
                  <a:cubicBezTo>
                    <a:pt x="824" y="946"/>
                    <a:pt x="821" y="944"/>
                    <a:pt x="818" y="942"/>
                  </a:cubicBezTo>
                  <a:cubicBezTo>
                    <a:pt x="818" y="942"/>
                    <a:pt x="818" y="941"/>
                    <a:pt x="817" y="941"/>
                  </a:cubicBezTo>
                  <a:cubicBezTo>
                    <a:pt x="817" y="941"/>
                    <a:pt x="817" y="941"/>
                    <a:pt x="816" y="940"/>
                  </a:cubicBezTo>
                  <a:cubicBezTo>
                    <a:pt x="815" y="940"/>
                    <a:pt x="815" y="940"/>
                    <a:pt x="814" y="939"/>
                  </a:cubicBezTo>
                  <a:cubicBezTo>
                    <a:pt x="813" y="939"/>
                    <a:pt x="812" y="938"/>
                    <a:pt x="811" y="937"/>
                  </a:cubicBezTo>
                  <a:cubicBezTo>
                    <a:pt x="811" y="937"/>
                    <a:pt x="811" y="937"/>
                    <a:pt x="810" y="937"/>
                  </a:cubicBezTo>
                  <a:cubicBezTo>
                    <a:pt x="810" y="937"/>
                    <a:pt x="810" y="937"/>
                    <a:pt x="810" y="936"/>
                  </a:cubicBezTo>
                  <a:cubicBezTo>
                    <a:pt x="810" y="936"/>
                    <a:pt x="810" y="936"/>
                    <a:pt x="810" y="936"/>
                  </a:cubicBezTo>
                  <a:cubicBezTo>
                    <a:pt x="809" y="936"/>
                    <a:pt x="809" y="936"/>
                    <a:pt x="809" y="936"/>
                  </a:cubicBezTo>
                  <a:cubicBezTo>
                    <a:pt x="809" y="935"/>
                    <a:pt x="808" y="934"/>
                    <a:pt x="807" y="934"/>
                  </a:cubicBezTo>
                  <a:cubicBezTo>
                    <a:pt x="807" y="933"/>
                    <a:pt x="806" y="932"/>
                    <a:pt x="805" y="931"/>
                  </a:cubicBezTo>
                  <a:cubicBezTo>
                    <a:pt x="805" y="931"/>
                    <a:pt x="804" y="930"/>
                    <a:pt x="803" y="929"/>
                  </a:cubicBezTo>
                  <a:cubicBezTo>
                    <a:pt x="803" y="928"/>
                    <a:pt x="802" y="927"/>
                    <a:pt x="801" y="926"/>
                  </a:cubicBezTo>
                  <a:cubicBezTo>
                    <a:pt x="801" y="926"/>
                    <a:pt x="801" y="925"/>
                    <a:pt x="801" y="925"/>
                  </a:cubicBezTo>
                  <a:cubicBezTo>
                    <a:pt x="801" y="925"/>
                    <a:pt x="801" y="925"/>
                    <a:pt x="801" y="925"/>
                  </a:cubicBezTo>
                  <a:cubicBezTo>
                    <a:pt x="800" y="924"/>
                    <a:pt x="801" y="922"/>
                    <a:pt x="800" y="921"/>
                  </a:cubicBezTo>
                  <a:cubicBezTo>
                    <a:pt x="800" y="920"/>
                    <a:pt x="800" y="920"/>
                    <a:pt x="800" y="920"/>
                  </a:cubicBezTo>
                  <a:cubicBezTo>
                    <a:pt x="808" y="916"/>
                    <a:pt x="800" y="908"/>
                    <a:pt x="797" y="904"/>
                  </a:cubicBezTo>
                  <a:cubicBezTo>
                    <a:pt x="792" y="897"/>
                    <a:pt x="793" y="894"/>
                    <a:pt x="792" y="886"/>
                  </a:cubicBezTo>
                  <a:cubicBezTo>
                    <a:pt x="785" y="896"/>
                    <a:pt x="780" y="922"/>
                    <a:pt x="799" y="925"/>
                  </a:cubicBezTo>
                  <a:cubicBezTo>
                    <a:pt x="799" y="926"/>
                    <a:pt x="799" y="926"/>
                    <a:pt x="800" y="927"/>
                  </a:cubicBezTo>
                  <a:cubicBezTo>
                    <a:pt x="801" y="928"/>
                    <a:pt x="801" y="929"/>
                    <a:pt x="802" y="930"/>
                  </a:cubicBezTo>
                  <a:cubicBezTo>
                    <a:pt x="803" y="931"/>
                    <a:pt x="803" y="932"/>
                    <a:pt x="804" y="932"/>
                  </a:cubicBezTo>
                  <a:cubicBezTo>
                    <a:pt x="805" y="933"/>
                    <a:pt x="805" y="934"/>
                    <a:pt x="806" y="935"/>
                  </a:cubicBezTo>
                  <a:cubicBezTo>
                    <a:pt x="807" y="935"/>
                    <a:pt x="807" y="936"/>
                    <a:pt x="808" y="937"/>
                  </a:cubicBezTo>
                  <a:cubicBezTo>
                    <a:pt x="808" y="937"/>
                    <a:pt x="808" y="937"/>
                    <a:pt x="808" y="937"/>
                  </a:cubicBezTo>
                  <a:cubicBezTo>
                    <a:pt x="808" y="937"/>
                    <a:pt x="809" y="938"/>
                    <a:pt x="809" y="938"/>
                  </a:cubicBezTo>
                  <a:cubicBezTo>
                    <a:pt x="809" y="938"/>
                    <a:pt x="809" y="938"/>
                    <a:pt x="810" y="938"/>
                  </a:cubicBezTo>
                  <a:cubicBezTo>
                    <a:pt x="810" y="939"/>
                    <a:pt x="811" y="939"/>
                    <a:pt x="811" y="939"/>
                  </a:cubicBezTo>
                  <a:cubicBezTo>
                    <a:pt x="812" y="940"/>
                    <a:pt x="813" y="940"/>
                    <a:pt x="813" y="940"/>
                  </a:cubicBezTo>
                  <a:cubicBezTo>
                    <a:pt x="813" y="940"/>
                    <a:pt x="812" y="940"/>
                    <a:pt x="812" y="939"/>
                  </a:cubicBezTo>
                  <a:cubicBezTo>
                    <a:pt x="812" y="940"/>
                    <a:pt x="813" y="940"/>
                    <a:pt x="813" y="940"/>
                  </a:cubicBezTo>
                  <a:cubicBezTo>
                    <a:pt x="814" y="941"/>
                    <a:pt x="815" y="941"/>
                    <a:pt x="815" y="942"/>
                  </a:cubicBezTo>
                  <a:cubicBezTo>
                    <a:pt x="815" y="942"/>
                    <a:pt x="816" y="942"/>
                    <a:pt x="816" y="943"/>
                  </a:cubicBezTo>
                  <a:cubicBezTo>
                    <a:pt x="816" y="943"/>
                    <a:pt x="817" y="943"/>
                    <a:pt x="817" y="943"/>
                  </a:cubicBezTo>
                  <a:cubicBezTo>
                    <a:pt x="820" y="945"/>
                    <a:pt x="823" y="948"/>
                    <a:pt x="826" y="951"/>
                  </a:cubicBezTo>
                  <a:cubicBezTo>
                    <a:pt x="827" y="952"/>
                    <a:pt x="827" y="953"/>
                    <a:pt x="828" y="954"/>
                  </a:cubicBezTo>
                  <a:cubicBezTo>
                    <a:pt x="828" y="954"/>
                    <a:pt x="828" y="954"/>
                    <a:pt x="828" y="954"/>
                  </a:cubicBezTo>
                  <a:cubicBezTo>
                    <a:pt x="828" y="954"/>
                    <a:pt x="828" y="954"/>
                    <a:pt x="828" y="954"/>
                  </a:cubicBezTo>
                  <a:cubicBezTo>
                    <a:pt x="829" y="955"/>
                    <a:pt x="829" y="956"/>
                    <a:pt x="830" y="956"/>
                  </a:cubicBezTo>
                  <a:cubicBezTo>
                    <a:pt x="831" y="958"/>
                    <a:pt x="832" y="960"/>
                    <a:pt x="833" y="962"/>
                  </a:cubicBezTo>
                  <a:cubicBezTo>
                    <a:pt x="834" y="964"/>
                    <a:pt x="835" y="966"/>
                    <a:pt x="837" y="968"/>
                  </a:cubicBezTo>
                  <a:cubicBezTo>
                    <a:pt x="837" y="969"/>
                    <a:pt x="838" y="970"/>
                    <a:pt x="838" y="971"/>
                  </a:cubicBezTo>
                  <a:cubicBezTo>
                    <a:pt x="839" y="972"/>
                    <a:pt x="839" y="972"/>
                    <a:pt x="839" y="973"/>
                  </a:cubicBezTo>
                  <a:cubicBezTo>
                    <a:pt x="839" y="973"/>
                    <a:pt x="840" y="973"/>
                    <a:pt x="840" y="974"/>
                  </a:cubicBezTo>
                  <a:cubicBezTo>
                    <a:pt x="842" y="978"/>
                    <a:pt x="845" y="981"/>
                    <a:pt x="848" y="983"/>
                  </a:cubicBezTo>
                  <a:cubicBezTo>
                    <a:pt x="848" y="983"/>
                    <a:pt x="849" y="984"/>
                    <a:pt x="849" y="984"/>
                  </a:cubicBezTo>
                  <a:cubicBezTo>
                    <a:pt x="849" y="984"/>
                    <a:pt x="850" y="985"/>
                    <a:pt x="850" y="985"/>
                  </a:cubicBezTo>
                  <a:cubicBezTo>
                    <a:pt x="851" y="985"/>
                    <a:pt x="851" y="986"/>
                    <a:pt x="852" y="986"/>
                  </a:cubicBezTo>
                  <a:cubicBezTo>
                    <a:pt x="852" y="986"/>
                    <a:pt x="853" y="986"/>
                    <a:pt x="854" y="987"/>
                  </a:cubicBezTo>
                  <a:cubicBezTo>
                    <a:pt x="850" y="986"/>
                    <a:pt x="846" y="986"/>
                    <a:pt x="842" y="987"/>
                  </a:cubicBezTo>
                  <a:cubicBezTo>
                    <a:pt x="838" y="987"/>
                    <a:pt x="834" y="988"/>
                    <a:pt x="831" y="988"/>
                  </a:cubicBezTo>
                  <a:cubicBezTo>
                    <a:pt x="827" y="988"/>
                    <a:pt x="823" y="988"/>
                    <a:pt x="819" y="988"/>
                  </a:cubicBezTo>
                  <a:cubicBezTo>
                    <a:pt x="818" y="988"/>
                    <a:pt x="817" y="988"/>
                    <a:pt x="817" y="987"/>
                  </a:cubicBezTo>
                  <a:cubicBezTo>
                    <a:pt x="816" y="987"/>
                    <a:pt x="816" y="987"/>
                    <a:pt x="816" y="987"/>
                  </a:cubicBezTo>
                  <a:cubicBezTo>
                    <a:pt x="816" y="987"/>
                    <a:pt x="816" y="987"/>
                    <a:pt x="816" y="987"/>
                  </a:cubicBezTo>
                  <a:cubicBezTo>
                    <a:pt x="815" y="987"/>
                    <a:pt x="815" y="987"/>
                    <a:pt x="815" y="987"/>
                  </a:cubicBezTo>
                  <a:cubicBezTo>
                    <a:pt x="815" y="987"/>
                    <a:pt x="814" y="987"/>
                    <a:pt x="814" y="987"/>
                  </a:cubicBezTo>
                  <a:cubicBezTo>
                    <a:pt x="812" y="986"/>
                    <a:pt x="810" y="985"/>
                    <a:pt x="809" y="985"/>
                  </a:cubicBezTo>
                  <a:cubicBezTo>
                    <a:pt x="805" y="983"/>
                    <a:pt x="802" y="981"/>
                    <a:pt x="798" y="979"/>
                  </a:cubicBezTo>
                  <a:cubicBezTo>
                    <a:pt x="795" y="977"/>
                    <a:pt x="792" y="974"/>
                    <a:pt x="788" y="973"/>
                  </a:cubicBezTo>
                  <a:cubicBezTo>
                    <a:pt x="785" y="971"/>
                    <a:pt x="781" y="969"/>
                    <a:pt x="777" y="969"/>
                  </a:cubicBezTo>
                  <a:cubicBezTo>
                    <a:pt x="776" y="968"/>
                    <a:pt x="774" y="968"/>
                    <a:pt x="773" y="968"/>
                  </a:cubicBezTo>
                  <a:cubicBezTo>
                    <a:pt x="772" y="968"/>
                    <a:pt x="772" y="968"/>
                    <a:pt x="772" y="967"/>
                  </a:cubicBezTo>
                  <a:cubicBezTo>
                    <a:pt x="772" y="967"/>
                    <a:pt x="772" y="967"/>
                    <a:pt x="771" y="966"/>
                  </a:cubicBezTo>
                  <a:cubicBezTo>
                    <a:pt x="771" y="966"/>
                    <a:pt x="771" y="966"/>
                    <a:pt x="771" y="966"/>
                  </a:cubicBezTo>
                  <a:cubicBezTo>
                    <a:pt x="771" y="965"/>
                    <a:pt x="771" y="965"/>
                    <a:pt x="770" y="965"/>
                  </a:cubicBezTo>
                  <a:cubicBezTo>
                    <a:pt x="770" y="965"/>
                    <a:pt x="770" y="964"/>
                    <a:pt x="769" y="964"/>
                  </a:cubicBezTo>
                  <a:cubicBezTo>
                    <a:pt x="769" y="963"/>
                    <a:pt x="769" y="963"/>
                    <a:pt x="768" y="963"/>
                  </a:cubicBezTo>
                  <a:cubicBezTo>
                    <a:pt x="768" y="962"/>
                    <a:pt x="767" y="962"/>
                    <a:pt x="767" y="961"/>
                  </a:cubicBezTo>
                  <a:cubicBezTo>
                    <a:pt x="766" y="961"/>
                    <a:pt x="766" y="960"/>
                    <a:pt x="765" y="960"/>
                  </a:cubicBezTo>
                  <a:cubicBezTo>
                    <a:pt x="764" y="959"/>
                    <a:pt x="763" y="958"/>
                    <a:pt x="762" y="958"/>
                  </a:cubicBezTo>
                  <a:cubicBezTo>
                    <a:pt x="761" y="957"/>
                    <a:pt x="760" y="956"/>
                    <a:pt x="759" y="955"/>
                  </a:cubicBezTo>
                  <a:cubicBezTo>
                    <a:pt x="759" y="955"/>
                    <a:pt x="758" y="955"/>
                    <a:pt x="758" y="955"/>
                  </a:cubicBezTo>
                  <a:cubicBezTo>
                    <a:pt x="762" y="937"/>
                    <a:pt x="728" y="941"/>
                    <a:pt x="720" y="938"/>
                  </a:cubicBezTo>
                  <a:cubicBezTo>
                    <a:pt x="726" y="950"/>
                    <a:pt x="743" y="972"/>
                    <a:pt x="756" y="957"/>
                  </a:cubicBezTo>
                  <a:cubicBezTo>
                    <a:pt x="756" y="956"/>
                    <a:pt x="755" y="955"/>
                    <a:pt x="754" y="955"/>
                  </a:cubicBezTo>
                  <a:cubicBezTo>
                    <a:pt x="755" y="955"/>
                    <a:pt x="755" y="955"/>
                    <a:pt x="755" y="955"/>
                  </a:cubicBezTo>
                  <a:cubicBezTo>
                    <a:pt x="756" y="956"/>
                    <a:pt x="757" y="956"/>
                    <a:pt x="758" y="957"/>
                  </a:cubicBezTo>
                  <a:cubicBezTo>
                    <a:pt x="759" y="958"/>
                    <a:pt x="760" y="958"/>
                    <a:pt x="761" y="959"/>
                  </a:cubicBezTo>
                  <a:cubicBezTo>
                    <a:pt x="762" y="960"/>
                    <a:pt x="763" y="961"/>
                    <a:pt x="764" y="962"/>
                  </a:cubicBezTo>
                  <a:cubicBezTo>
                    <a:pt x="764" y="962"/>
                    <a:pt x="765" y="963"/>
                    <a:pt x="765" y="963"/>
                  </a:cubicBezTo>
                  <a:cubicBezTo>
                    <a:pt x="766" y="963"/>
                    <a:pt x="766" y="964"/>
                    <a:pt x="767" y="964"/>
                  </a:cubicBezTo>
                  <a:cubicBezTo>
                    <a:pt x="767" y="965"/>
                    <a:pt x="767" y="965"/>
                    <a:pt x="768" y="965"/>
                  </a:cubicBezTo>
                  <a:cubicBezTo>
                    <a:pt x="768" y="966"/>
                    <a:pt x="768" y="966"/>
                    <a:pt x="769" y="966"/>
                  </a:cubicBezTo>
                  <a:cubicBezTo>
                    <a:pt x="769" y="967"/>
                    <a:pt x="769" y="967"/>
                    <a:pt x="769" y="967"/>
                  </a:cubicBezTo>
                  <a:cubicBezTo>
                    <a:pt x="769" y="967"/>
                    <a:pt x="770" y="967"/>
                    <a:pt x="770" y="967"/>
                  </a:cubicBezTo>
                  <a:cubicBezTo>
                    <a:pt x="770" y="968"/>
                    <a:pt x="770" y="968"/>
                    <a:pt x="771" y="968"/>
                  </a:cubicBezTo>
                  <a:cubicBezTo>
                    <a:pt x="771" y="968"/>
                    <a:pt x="771" y="968"/>
                    <a:pt x="771" y="968"/>
                  </a:cubicBezTo>
                  <a:cubicBezTo>
                    <a:pt x="770" y="968"/>
                    <a:pt x="770" y="968"/>
                    <a:pt x="770" y="968"/>
                  </a:cubicBezTo>
                  <a:cubicBezTo>
                    <a:pt x="769" y="968"/>
                    <a:pt x="769" y="968"/>
                    <a:pt x="769" y="968"/>
                  </a:cubicBezTo>
                  <a:cubicBezTo>
                    <a:pt x="768" y="968"/>
                    <a:pt x="767" y="969"/>
                    <a:pt x="766" y="969"/>
                  </a:cubicBezTo>
                  <a:cubicBezTo>
                    <a:pt x="762" y="969"/>
                    <a:pt x="759" y="970"/>
                    <a:pt x="756" y="971"/>
                  </a:cubicBezTo>
                  <a:cubicBezTo>
                    <a:pt x="752" y="972"/>
                    <a:pt x="749" y="973"/>
                    <a:pt x="746" y="975"/>
                  </a:cubicBezTo>
                  <a:cubicBezTo>
                    <a:pt x="746" y="975"/>
                    <a:pt x="746" y="975"/>
                    <a:pt x="746" y="975"/>
                  </a:cubicBezTo>
                  <a:cubicBezTo>
                    <a:pt x="745" y="975"/>
                    <a:pt x="745" y="975"/>
                    <a:pt x="744" y="974"/>
                  </a:cubicBezTo>
                  <a:cubicBezTo>
                    <a:pt x="744" y="974"/>
                    <a:pt x="744" y="974"/>
                    <a:pt x="743" y="974"/>
                  </a:cubicBezTo>
                  <a:cubicBezTo>
                    <a:pt x="743" y="974"/>
                    <a:pt x="743" y="974"/>
                    <a:pt x="742" y="974"/>
                  </a:cubicBezTo>
                  <a:cubicBezTo>
                    <a:pt x="742" y="974"/>
                    <a:pt x="741" y="973"/>
                    <a:pt x="740" y="973"/>
                  </a:cubicBezTo>
                  <a:cubicBezTo>
                    <a:pt x="740" y="973"/>
                    <a:pt x="739" y="972"/>
                    <a:pt x="738" y="972"/>
                  </a:cubicBezTo>
                  <a:cubicBezTo>
                    <a:pt x="737" y="972"/>
                    <a:pt x="737" y="971"/>
                    <a:pt x="736" y="971"/>
                  </a:cubicBezTo>
                  <a:cubicBezTo>
                    <a:pt x="734" y="970"/>
                    <a:pt x="732" y="969"/>
                    <a:pt x="730" y="968"/>
                  </a:cubicBezTo>
                  <a:cubicBezTo>
                    <a:pt x="728" y="966"/>
                    <a:pt x="726" y="965"/>
                    <a:pt x="724" y="964"/>
                  </a:cubicBezTo>
                  <a:cubicBezTo>
                    <a:pt x="720" y="961"/>
                    <a:pt x="716" y="958"/>
                    <a:pt x="712" y="955"/>
                  </a:cubicBezTo>
                  <a:cubicBezTo>
                    <a:pt x="710" y="953"/>
                    <a:pt x="708" y="952"/>
                    <a:pt x="705" y="950"/>
                  </a:cubicBezTo>
                  <a:cubicBezTo>
                    <a:pt x="703" y="949"/>
                    <a:pt x="701" y="947"/>
                    <a:pt x="699" y="946"/>
                  </a:cubicBezTo>
                  <a:cubicBezTo>
                    <a:pt x="697" y="944"/>
                    <a:pt x="695" y="943"/>
                    <a:pt x="692" y="942"/>
                  </a:cubicBezTo>
                  <a:cubicBezTo>
                    <a:pt x="692" y="942"/>
                    <a:pt x="692" y="942"/>
                    <a:pt x="692" y="942"/>
                  </a:cubicBezTo>
                  <a:cubicBezTo>
                    <a:pt x="691" y="942"/>
                    <a:pt x="691" y="942"/>
                    <a:pt x="691" y="942"/>
                  </a:cubicBezTo>
                  <a:cubicBezTo>
                    <a:pt x="690" y="942"/>
                    <a:pt x="690" y="942"/>
                    <a:pt x="689" y="942"/>
                  </a:cubicBezTo>
                  <a:cubicBezTo>
                    <a:pt x="689" y="942"/>
                    <a:pt x="689" y="942"/>
                    <a:pt x="689" y="942"/>
                  </a:cubicBezTo>
                  <a:cubicBezTo>
                    <a:pt x="689" y="942"/>
                    <a:pt x="689" y="941"/>
                    <a:pt x="689" y="941"/>
                  </a:cubicBezTo>
                  <a:cubicBezTo>
                    <a:pt x="689" y="941"/>
                    <a:pt x="690" y="940"/>
                    <a:pt x="690" y="940"/>
                  </a:cubicBezTo>
                  <a:cubicBezTo>
                    <a:pt x="690" y="939"/>
                    <a:pt x="690" y="939"/>
                    <a:pt x="690" y="938"/>
                  </a:cubicBezTo>
                  <a:cubicBezTo>
                    <a:pt x="690" y="938"/>
                    <a:pt x="690" y="937"/>
                    <a:pt x="690" y="937"/>
                  </a:cubicBezTo>
                  <a:cubicBezTo>
                    <a:pt x="690" y="937"/>
                    <a:pt x="690" y="936"/>
                    <a:pt x="690" y="936"/>
                  </a:cubicBezTo>
                  <a:cubicBezTo>
                    <a:pt x="690" y="936"/>
                    <a:pt x="690" y="935"/>
                    <a:pt x="690" y="935"/>
                  </a:cubicBezTo>
                  <a:cubicBezTo>
                    <a:pt x="690" y="935"/>
                    <a:pt x="690" y="934"/>
                    <a:pt x="690" y="933"/>
                  </a:cubicBezTo>
                  <a:cubicBezTo>
                    <a:pt x="690" y="933"/>
                    <a:pt x="690" y="932"/>
                    <a:pt x="690" y="931"/>
                  </a:cubicBezTo>
                  <a:cubicBezTo>
                    <a:pt x="690" y="931"/>
                    <a:pt x="689" y="930"/>
                    <a:pt x="689" y="930"/>
                  </a:cubicBezTo>
                  <a:cubicBezTo>
                    <a:pt x="689" y="930"/>
                    <a:pt x="689" y="929"/>
                    <a:pt x="689" y="929"/>
                  </a:cubicBezTo>
                  <a:cubicBezTo>
                    <a:pt x="689" y="928"/>
                    <a:pt x="689" y="928"/>
                    <a:pt x="689" y="927"/>
                  </a:cubicBezTo>
                  <a:cubicBezTo>
                    <a:pt x="688" y="925"/>
                    <a:pt x="688" y="924"/>
                    <a:pt x="687" y="922"/>
                  </a:cubicBezTo>
                  <a:cubicBezTo>
                    <a:pt x="687" y="922"/>
                    <a:pt x="687" y="922"/>
                    <a:pt x="687" y="921"/>
                  </a:cubicBezTo>
                  <a:cubicBezTo>
                    <a:pt x="688" y="920"/>
                    <a:pt x="688" y="920"/>
                    <a:pt x="688" y="920"/>
                  </a:cubicBezTo>
                  <a:cubicBezTo>
                    <a:pt x="693" y="902"/>
                    <a:pt x="666" y="888"/>
                    <a:pt x="652" y="893"/>
                  </a:cubicBezTo>
                  <a:cubicBezTo>
                    <a:pt x="659" y="898"/>
                    <a:pt x="661" y="908"/>
                    <a:pt x="668" y="914"/>
                  </a:cubicBezTo>
                  <a:cubicBezTo>
                    <a:pt x="673" y="917"/>
                    <a:pt x="679" y="919"/>
                    <a:pt x="684" y="921"/>
                  </a:cubicBezTo>
                  <a:cubicBezTo>
                    <a:pt x="685" y="922"/>
                    <a:pt x="685" y="922"/>
                    <a:pt x="685" y="923"/>
                  </a:cubicBezTo>
                  <a:cubicBezTo>
                    <a:pt x="683" y="924"/>
                    <a:pt x="683" y="924"/>
                    <a:pt x="683" y="924"/>
                  </a:cubicBezTo>
                  <a:cubicBezTo>
                    <a:pt x="684" y="924"/>
                    <a:pt x="685" y="923"/>
                    <a:pt x="685" y="923"/>
                  </a:cubicBezTo>
                  <a:cubicBezTo>
                    <a:pt x="686" y="924"/>
                    <a:pt x="686" y="926"/>
                    <a:pt x="686" y="927"/>
                  </a:cubicBezTo>
                  <a:cubicBezTo>
                    <a:pt x="687" y="928"/>
                    <a:pt x="687" y="929"/>
                    <a:pt x="687" y="929"/>
                  </a:cubicBezTo>
                  <a:cubicBezTo>
                    <a:pt x="687" y="930"/>
                    <a:pt x="687" y="930"/>
                    <a:pt x="687" y="930"/>
                  </a:cubicBezTo>
                  <a:cubicBezTo>
                    <a:pt x="687" y="931"/>
                    <a:pt x="687" y="931"/>
                    <a:pt x="687" y="931"/>
                  </a:cubicBezTo>
                  <a:cubicBezTo>
                    <a:pt x="687" y="932"/>
                    <a:pt x="688" y="933"/>
                    <a:pt x="688" y="933"/>
                  </a:cubicBezTo>
                  <a:cubicBezTo>
                    <a:pt x="688" y="934"/>
                    <a:pt x="688" y="935"/>
                    <a:pt x="688" y="935"/>
                  </a:cubicBezTo>
                  <a:cubicBezTo>
                    <a:pt x="688" y="935"/>
                    <a:pt x="688" y="936"/>
                    <a:pt x="688" y="936"/>
                  </a:cubicBezTo>
                  <a:cubicBezTo>
                    <a:pt x="688" y="936"/>
                    <a:pt x="688" y="937"/>
                    <a:pt x="688" y="937"/>
                  </a:cubicBezTo>
                  <a:cubicBezTo>
                    <a:pt x="688" y="937"/>
                    <a:pt x="688" y="938"/>
                    <a:pt x="688" y="938"/>
                  </a:cubicBezTo>
                  <a:cubicBezTo>
                    <a:pt x="688" y="939"/>
                    <a:pt x="688" y="939"/>
                    <a:pt x="688" y="940"/>
                  </a:cubicBezTo>
                  <a:cubicBezTo>
                    <a:pt x="688" y="940"/>
                    <a:pt x="688" y="940"/>
                    <a:pt x="688" y="941"/>
                  </a:cubicBezTo>
                  <a:cubicBezTo>
                    <a:pt x="688" y="941"/>
                    <a:pt x="689" y="942"/>
                    <a:pt x="689" y="942"/>
                  </a:cubicBezTo>
                  <a:cubicBezTo>
                    <a:pt x="688" y="942"/>
                    <a:pt x="687" y="942"/>
                    <a:pt x="686" y="942"/>
                  </a:cubicBezTo>
                  <a:cubicBezTo>
                    <a:pt x="685" y="942"/>
                    <a:pt x="685" y="942"/>
                    <a:pt x="684" y="942"/>
                  </a:cubicBezTo>
                  <a:cubicBezTo>
                    <a:pt x="684" y="942"/>
                    <a:pt x="684" y="943"/>
                    <a:pt x="683" y="943"/>
                  </a:cubicBezTo>
                  <a:cubicBezTo>
                    <a:pt x="682" y="943"/>
                    <a:pt x="682" y="943"/>
                    <a:pt x="681" y="944"/>
                  </a:cubicBezTo>
                  <a:cubicBezTo>
                    <a:pt x="681" y="944"/>
                    <a:pt x="681" y="944"/>
                    <a:pt x="681" y="943"/>
                  </a:cubicBezTo>
                  <a:cubicBezTo>
                    <a:pt x="681" y="943"/>
                    <a:pt x="681" y="943"/>
                    <a:pt x="680" y="944"/>
                  </a:cubicBezTo>
                  <a:cubicBezTo>
                    <a:pt x="680" y="944"/>
                    <a:pt x="680" y="944"/>
                    <a:pt x="680" y="944"/>
                  </a:cubicBezTo>
                  <a:cubicBezTo>
                    <a:pt x="679" y="944"/>
                    <a:pt x="679" y="944"/>
                    <a:pt x="678" y="944"/>
                  </a:cubicBezTo>
                  <a:cubicBezTo>
                    <a:pt x="678" y="944"/>
                    <a:pt x="677" y="944"/>
                    <a:pt x="676" y="944"/>
                  </a:cubicBezTo>
                  <a:cubicBezTo>
                    <a:pt x="676" y="944"/>
                    <a:pt x="675" y="944"/>
                    <a:pt x="674" y="944"/>
                  </a:cubicBezTo>
                  <a:cubicBezTo>
                    <a:pt x="673" y="944"/>
                    <a:pt x="673" y="944"/>
                    <a:pt x="672" y="944"/>
                  </a:cubicBezTo>
                  <a:cubicBezTo>
                    <a:pt x="671" y="944"/>
                    <a:pt x="671" y="944"/>
                    <a:pt x="670" y="944"/>
                  </a:cubicBezTo>
                  <a:cubicBezTo>
                    <a:pt x="670" y="944"/>
                    <a:pt x="670" y="944"/>
                    <a:pt x="669" y="944"/>
                  </a:cubicBezTo>
                  <a:cubicBezTo>
                    <a:pt x="663" y="931"/>
                    <a:pt x="655" y="933"/>
                    <a:pt x="648" y="944"/>
                  </a:cubicBezTo>
                  <a:cubicBezTo>
                    <a:pt x="655" y="948"/>
                    <a:pt x="663" y="955"/>
                    <a:pt x="669" y="946"/>
                  </a:cubicBezTo>
                  <a:cubicBezTo>
                    <a:pt x="670" y="946"/>
                    <a:pt x="670" y="946"/>
                    <a:pt x="670" y="946"/>
                  </a:cubicBezTo>
                  <a:cubicBezTo>
                    <a:pt x="670" y="946"/>
                    <a:pt x="670" y="946"/>
                    <a:pt x="670" y="946"/>
                  </a:cubicBezTo>
                  <a:cubicBezTo>
                    <a:pt x="671" y="946"/>
                    <a:pt x="671" y="946"/>
                    <a:pt x="672" y="946"/>
                  </a:cubicBezTo>
                  <a:cubicBezTo>
                    <a:pt x="673" y="946"/>
                    <a:pt x="674" y="946"/>
                    <a:pt x="674" y="946"/>
                  </a:cubicBezTo>
                  <a:cubicBezTo>
                    <a:pt x="675" y="946"/>
                    <a:pt x="676" y="946"/>
                    <a:pt x="677" y="946"/>
                  </a:cubicBezTo>
                  <a:cubicBezTo>
                    <a:pt x="677" y="946"/>
                    <a:pt x="677" y="946"/>
                    <a:pt x="677" y="946"/>
                  </a:cubicBezTo>
                  <a:cubicBezTo>
                    <a:pt x="676" y="946"/>
                    <a:pt x="676" y="947"/>
                    <a:pt x="675" y="947"/>
                  </a:cubicBezTo>
                  <a:cubicBezTo>
                    <a:pt x="675" y="947"/>
                    <a:pt x="674" y="947"/>
                    <a:pt x="674" y="947"/>
                  </a:cubicBezTo>
                  <a:cubicBezTo>
                    <a:pt x="674" y="947"/>
                    <a:pt x="676" y="947"/>
                    <a:pt x="678" y="946"/>
                  </a:cubicBezTo>
                  <a:cubicBezTo>
                    <a:pt x="678" y="946"/>
                    <a:pt x="679" y="946"/>
                    <a:pt x="680" y="946"/>
                  </a:cubicBezTo>
                  <a:cubicBezTo>
                    <a:pt x="680" y="946"/>
                    <a:pt x="680" y="945"/>
                    <a:pt x="680" y="945"/>
                  </a:cubicBezTo>
                  <a:cubicBezTo>
                    <a:pt x="681" y="945"/>
                    <a:pt x="681" y="945"/>
                    <a:pt x="681" y="945"/>
                  </a:cubicBezTo>
                  <a:cubicBezTo>
                    <a:pt x="681" y="945"/>
                    <a:pt x="681" y="945"/>
                    <a:pt x="681" y="945"/>
                  </a:cubicBezTo>
                  <a:cubicBezTo>
                    <a:pt x="681" y="945"/>
                    <a:pt x="682" y="945"/>
                    <a:pt x="682" y="945"/>
                  </a:cubicBezTo>
                  <a:cubicBezTo>
                    <a:pt x="682" y="945"/>
                    <a:pt x="682" y="945"/>
                    <a:pt x="682" y="945"/>
                  </a:cubicBezTo>
                  <a:cubicBezTo>
                    <a:pt x="683" y="945"/>
                    <a:pt x="683" y="945"/>
                    <a:pt x="684" y="945"/>
                  </a:cubicBezTo>
                  <a:cubicBezTo>
                    <a:pt x="685" y="944"/>
                    <a:pt x="685" y="944"/>
                    <a:pt x="686" y="944"/>
                  </a:cubicBezTo>
                  <a:cubicBezTo>
                    <a:pt x="687" y="944"/>
                    <a:pt x="688" y="944"/>
                    <a:pt x="689" y="944"/>
                  </a:cubicBezTo>
                  <a:cubicBezTo>
                    <a:pt x="690" y="944"/>
                    <a:pt x="690" y="944"/>
                    <a:pt x="691" y="944"/>
                  </a:cubicBezTo>
                  <a:cubicBezTo>
                    <a:pt x="691" y="944"/>
                    <a:pt x="691" y="944"/>
                    <a:pt x="691" y="944"/>
                  </a:cubicBezTo>
                  <a:cubicBezTo>
                    <a:pt x="692" y="944"/>
                    <a:pt x="692" y="944"/>
                    <a:pt x="692" y="944"/>
                  </a:cubicBezTo>
                  <a:cubicBezTo>
                    <a:pt x="693" y="945"/>
                    <a:pt x="694" y="945"/>
                    <a:pt x="695" y="946"/>
                  </a:cubicBezTo>
                  <a:cubicBezTo>
                    <a:pt x="696" y="946"/>
                    <a:pt x="697" y="947"/>
                    <a:pt x="698" y="947"/>
                  </a:cubicBezTo>
                  <a:cubicBezTo>
                    <a:pt x="700" y="949"/>
                    <a:pt x="702" y="950"/>
                    <a:pt x="704" y="952"/>
                  </a:cubicBezTo>
                  <a:cubicBezTo>
                    <a:pt x="706" y="953"/>
                    <a:pt x="709" y="955"/>
                    <a:pt x="711" y="956"/>
                  </a:cubicBezTo>
                  <a:cubicBezTo>
                    <a:pt x="715" y="959"/>
                    <a:pt x="719" y="962"/>
                    <a:pt x="723" y="965"/>
                  </a:cubicBezTo>
                  <a:cubicBezTo>
                    <a:pt x="725" y="967"/>
                    <a:pt x="727" y="968"/>
                    <a:pt x="729" y="969"/>
                  </a:cubicBezTo>
                  <a:cubicBezTo>
                    <a:pt x="731" y="971"/>
                    <a:pt x="733" y="972"/>
                    <a:pt x="735" y="973"/>
                  </a:cubicBezTo>
                  <a:cubicBezTo>
                    <a:pt x="735" y="973"/>
                    <a:pt x="736" y="973"/>
                    <a:pt x="736" y="973"/>
                  </a:cubicBezTo>
                  <a:cubicBezTo>
                    <a:pt x="737" y="973"/>
                    <a:pt x="737" y="974"/>
                    <a:pt x="737" y="974"/>
                  </a:cubicBezTo>
                  <a:cubicBezTo>
                    <a:pt x="738" y="974"/>
                    <a:pt x="739" y="974"/>
                    <a:pt x="740" y="975"/>
                  </a:cubicBezTo>
                  <a:cubicBezTo>
                    <a:pt x="742" y="975"/>
                    <a:pt x="743" y="975"/>
                    <a:pt x="744" y="975"/>
                  </a:cubicBezTo>
                  <a:cubicBezTo>
                    <a:pt x="744" y="975"/>
                    <a:pt x="745" y="975"/>
                    <a:pt x="745" y="975"/>
                  </a:cubicBezTo>
                  <a:cubicBezTo>
                    <a:pt x="743" y="976"/>
                    <a:pt x="740" y="977"/>
                    <a:pt x="738" y="978"/>
                  </a:cubicBezTo>
                  <a:cubicBezTo>
                    <a:pt x="737" y="979"/>
                    <a:pt x="736" y="980"/>
                    <a:pt x="735" y="980"/>
                  </a:cubicBezTo>
                  <a:cubicBezTo>
                    <a:pt x="734" y="981"/>
                    <a:pt x="732" y="982"/>
                    <a:pt x="731" y="982"/>
                  </a:cubicBezTo>
                  <a:cubicBezTo>
                    <a:pt x="729" y="984"/>
                    <a:pt x="727" y="986"/>
                    <a:pt x="725" y="987"/>
                  </a:cubicBezTo>
                  <a:cubicBezTo>
                    <a:pt x="725" y="987"/>
                    <a:pt x="725" y="988"/>
                    <a:pt x="724" y="988"/>
                  </a:cubicBezTo>
                  <a:cubicBezTo>
                    <a:pt x="724" y="988"/>
                    <a:pt x="723" y="988"/>
                    <a:pt x="723" y="987"/>
                  </a:cubicBezTo>
                  <a:cubicBezTo>
                    <a:pt x="722" y="987"/>
                    <a:pt x="722" y="987"/>
                    <a:pt x="722" y="987"/>
                  </a:cubicBezTo>
                  <a:cubicBezTo>
                    <a:pt x="721" y="987"/>
                    <a:pt x="721" y="987"/>
                    <a:pt x="721" y="986"/>
                  </a:cubicBezTo>
                  <a:cubicBezTo>
                    <a:pt x="720" y="986"/>
                    <a:pt x="720" y="986"/>
                    <a:pt x="719" y="986"/>
                  </a:cubicBezTo>
                  <a:cubicBezTo>
                    <a:pt x="719" y="986"/>
                    <a:pt x="719" y="986"/>
                    <a:pt x="719" y="986"/>
                  </a:cubicBezTo>
                  <a:cubicBezTo>
                    <a:pt x="718" y="986"/>
                    <a:pt x="718" y="986"/>
                    <a:pt x="718" y="986"/>
                  </a:cubicBezTo>
                  <a:cubicBezTo>
                    <a:pt x="717" y="985"/>
                    <a:pt x="717" y="985"/>
                    <a:pt x="716" y="985"/>
                  </a:cubicBezTo>
                  <a:cubicBezTo>
                    <a:pt x="716" y="985"/>
                    <a:pt x="715" y="985"/>
                    <a:pt x="715" y="985"/>
                  </a:cubicBezTo>
                  <a:cubicBezTo>
                    <a:pt x="714" y="985"/>
                    <a:pt x="713" y="985"/>
                    <a:pt x="713" y="985"/>
                  </a:cubicBezTo>
                  <a:cubicBezTo>
                    <a:pt x="712" y="985"/>
                    <a:pt x="712" y="985"/>
                    <a:pt x="711" y="985"/>
                  </a:cubicBezTo>
                  <a:cubicBezTo>
                    <a:pt x="710" y="985"/>
                    <a:pt x="708" y="985"/>
                    <a:pt x="707" y="985"/>
                  </a:cubicBezTo>
                  <a:cubicBezTo>
                    <a:pt x="706" y="985"/>
                    <a:pt x="704" y="985"/>
                    <a:pt x="703" y="985"/>
                  </a:cubicBezTo>
                  <a:cubicBezTo>
                    <a:pt x="701" y="985"/>
                    <a:pt x="700" y="985"/>
                    <a:pt x="699" y="986"/>
                  </a:cubicBezTo>
                  <a:cubicBezTo>
                    <a:pt x="698" y="986"/>
                    <a:pt x="697" y="986"/>
                    <a:pt x="696" y="986"/>
                  </a:cubicBezTo>
                  <a:cubicBezTo>
                    <a:pt x="680" y="979"/>
                    <a:pt x="679" y="991"/>
                    <a:pt x="665" y="993"/>
                  </a:cubicBezTo>
                  <a:cubicBezTo>
                    <a:pt x="678" y="1002"/>
                    <a:pt x="692" y="1007"/>
                    <a:pt x="696" y="989"/>
                  </a:cubicBezTo>
                  <a:cubicBezTo>
                    <a:pt x="696" y="989"/>
                    <a:pt x="696" y="989"/>
                    <a:pt x="696" y="989"/>
                  </a:cubicBezTo>
                  <a:cubicBezTo>
                    <a:pt x="697" y="989"/>
                    <a:pt x="698" y="988"/>
                    <a:pt x="699" y="988"/>
                  </a:cubicBezTo>
                  <a:cubicBezTo>
                    <a:pt x="701" y="988"/>
                    <a:pt x="702" y="987"/>
                    <a:pt x="703" y="987"/>
                  </a:cubicBezTo>
                  <a:cubicBezTo>
                    <a:pt x="705" y="987"/>
                    <a:pt x="706" y="987"/>
                    <a:pt x="707" y="987"/>
                  </a:cubicBezTo>
                  <a:cubicBezTo>
                    <a:pt x="708" y="987"/>
                    <a:pt x="710" y="987"/>
                    <a:pt x="711" y="987"/>
                  </a:cubicBezTo>
                  <a:cubicBezTo>
                    <a:pt x="712" y="987"/>
                    <a:pt x="712" y="987"/>
                    <a:pt x="713" y="987"/>
                  </a:cubicBezTo>
                  <a:cubicBezTo>
                    <a:pt x="713" y="987"/>
                    <a:pt x="714" y="987"/>
                    <a:pt x="714" y="987"/>
                  </a:cubicBezTo>
                  <a:cubicBezTo>
                    <a:pt x="715" y="987"/>
                    <a:pt x="716" y="987"/>
                    <a:pt x="716" y="987"/>
                  </a:cubicBezTo>
                  <a:cubicBezTo>
                    <a:pt x="717" y="988"/>
                    <a:pt x="717" y="988"/>
                    <a:pt x="718" y="988"/>
                  </a:cubicBezTo>
                  <a:cubicBezTo>
                    <a:pt x="718" y="988"/>
                    <a:pt x="718" y="988"/>
                    <a:pt x="718" y="988"/>
                  </a:cubicBezTo>
                  <a:cubicBezTo>
                    <a:pt x="719" y="988"/>
                    <a:pt x="719" y="988"/>
                    <a:pt x="719" y="988"/>
                  </a:cubicBezTo>
                  <a:cubicBezTo>
                    <a:pt x="720" y="988"/>
                    <a:pt x="720" y="988"/>
                    <a:pt x="720" y="988"/>
                  </a:cubicBezTo>
                  <a:cubicBezTo>
                    <a:pt x="721" y="988"/>
                    <a:pt x="722" y="988"/>
                    <a:pt x="723" y="988"/>
                  </a:cubicBezTo>
                  <a:cubicBezTo>
                    <a:pt x="723" y="988"/>
                    <a:pt x="724" y="988"/>
                    <a:pt x="724" y="988"/>
                  </a:cubicBezTo>
                  <a:cubicBezTo>
                    <a:pt x="722" y="991"/>
                    <a:pt x="720" y="993"/>
                    <a:pt x="718" y="995"/>
                  </a:cubicBezTo>
                  <a:cubicBezTo>
                    <a:pt x="718" y="994"/>
                    <a:pt x="718" y="994"/>
                    <a:pt x="718" y="994"/>
                  </a:cubicBezTo>
                  <a:cubicBezTo>
                    <a:pt x="718" y="994"/>
                    <a:pt x="718" y="995"/>
                    <a:pt x="718" y="995"/>
                  </a:cubicBezTo>
                  <a:cubicBezTo>
                    <a:pt x="717" y="995"/>
                    <a:pt x="717" y="995"/>
                    <a:pt x="717" y="996"/>
                  </a:cubicBezTo>
                  <a:cubicBezTo>
                    <a:pt x="717" y="996"/>
                    <a:pt x="716" y="996"/>
                    <a:pt x="716" y="996"/>
                  </a:cubicBezTo>
                  <a:cubicBezTo>
                    <a:pt x="716" y="996"/>
                    <a:pt x="716" y="997"/>
                    <a:pt x="716" y="997"/>
                  </a:cubicBezTo>
                  <a:cubicBezTo>
                    <a:pt x="716" y="997"/>
                    <a:pt x="716" y="997"/>
                    <a:pt x="716" y="997"/>
                  </a:cubicBezTo>
                  <a:cubicBezTo>
                    <a:pt x="716" y="998"/>
                    <a:pt x="716" y="998"/>
                    <a:pt x="716" y="999"/>
                  </a:cubicBezTo>
                  <a:cubicBezTo>
                    <a:pt x="716" y="999"/>
                    <a:pt x="716" y="999"/>
                    <a:pt x="716" y="999"/>
                  </a:cubicBezTo>
                  <a:cubicBezTo>
                    <a:pt x="715" y="1001"/>
                    <a:pt x="714" y="1002"/>
                    <a:pt x="714" y="1003"/>
                  </a:cubicBezTo>
                  <a:cubicBezTo>
                    <a:pt x="714" y="1004"/>
                    <a:pt x="714" y="1004"/>
                    <a:pt x="714" y="1005"/>
                  </a:cubicBezTo>
                  <a:cubicBezTo>
                    <a:pt x="713" y="1005"/>
                    <a:pt x="713" y="1006"/>
                    <a:pt x="713" y="1006"/>
                  </a:cubicBezTo>
                  <a:cubicBezTo>
                    <a:pt x="713" y="1006"/>
                    <a:pt x="714" y="1005"/>
                    <a:pt x="714" y="1005"/>
                  </a:cubicBezTo>
                  <a:cubicBezTo>
                    <a:pt x="714" y="1005"/>
                    <a:pt x="714" y="1004"/>
                    <a:pt x="714" y="1003"/>
                  </a:cubicBezTo>
                  <a:cubicBezTo>
                    <a:pt x="715" y="1003"/>
                    <a:pt x="715" y="1002"/>
                    <a:pt x="715" y="1001"/>
                  </a:cubicBezTo>
                  <a:cubicBezTo>
                    <a:pt x="715" y="1002"/>
                    <a:pt x="715" y="1002"/>
                    <a:pt x="715" y="1002"/>
                  </a:cubicBezTo>
                  <a:cubicBezTo>
                    <a:pt x="715" y="1003"/>
                    <a:pt x="715" y="1004"/>
                    <a:pt x="715" y="1004"/>
                  </a:cubicBezTo>
                  <a:cubicBezTo>
                    <a:pt x="715" y="1005"/>
                    <a:pt x="715" y="1005"/>
                    <a:pt x="715" y="1005"/>
                  </a:cubicBezTo>
                  <a:cubicBezTo>
                    <a:pt x="715" y="1005"/>
                    <a:pt x="715" y="1005"/>
                    <a:pt x="715" y="1005"/>
                  </a:cubicBezTo>
                  <a:cubicBezTo>
                    <a:pt x="712" y="1008"/>
                    <a:pt x="712" y="1012"/>
                    <a:pt x="712" y="1015"/>
                  </a:cubicBezTo>
                  <a:cubicBezTo>
                    <a:pt x="656" y="1004"/>
                    <a:pt x="619" y="1051"/>
                    <a:pt x="570" y="1079"/>
                  </a:cubicBezTo>
                  <a:cubicBezTo>
                    <a:pt x="539" y="1097"/>
                    <a:pt x="518" y="1101"/>
                    <a:pt x="484" y="1094"/>
                  </a:cubicBezTo>
                  <a:cubicBezTo>
                    <a:pt x="467" y="1091"/>
                    <a:pt x="436" y="1078"/>
                    <a:pt x="418" y="1074"/>
                  </a:cubicBezTo>
                  <a:cubicBezTo>
                    <a:pt x="417" y="1072"/>
                    <a:pt x="416" y="1070"/>
                    <a:pt x="414" y="1068"/>
                  </a:cubicBezTo>
                  <a:cubicBezTo>
                    <a:pt x="414" y="1067"/>
                    <a:pt x="413" y="1066"/>
                    <a:pt x="412" y="1065"/>
                  </a:cubicBezTo>
                  <a:cubicBezTo>
                    <a:pt x="412" y="1064"/>
                    <a:pt x="411" y="1063"/>
                    <a:pt x="410" y="1061"/>
                  </a:cubicBezTo>
                  <a:cubicBezTo>
                    <a:pt x="405" y="1052"/>
                    <a:pt x="398" y="1042"/>
                    <a:pt x="391" y="1031"/>
                  </a:cubicBezTo>
                  <a:cubicBezTo>
                    <a:pt x="387" y="1025"/>
                    <a:pt x="384" y="1020"/>
                    <a:pt x="380" y="1014"/>
                  </a:cubicBezTo>
                  <a:cubicBezTo>
                    <a:pt x="380" y="1014"/>
                    <a:pt x="380" y="1013"/>
                    <a:pt x="379" y="1012"/>
                  </a:cubicBezTo>
                  <a:cubicBezTo>
                    <a:pt x="379" y="1011"/>
                    <a:pt x="379" y="1009"/>
                    <a:pt x="379" y="1007"/>
                  </a:cubicBezTo>
                  <a:cubicBezTo>
                    <a:pt x="378" y="1007"/>
                    <a:pt x="378" y="1006"/>
                    <a:pt x="378" y="1006"/>
                  </a:cubicBezTo>
                  <a:cubicBezTo>
                    <a:pt x="378" y="1005"/>
                    <a:pt x="378" y="1005"/>
                    <a:pt x="378" y="1004"/>
                  </a:cubicBezTo>
                  <a:cubicBezTo>
                    <a:pt x="378" y="1004"/>
                    <a:pt x="378" y="1002"/>
                    <a:pt x="378" y="1001"/>
                  </a:cubicBezTo>
                  <a:cubicBezTo>
                    <a:pt x="378" y="999"/>
                    <a:pt x="378" y="997"/>
                    <a:pt x="379" y="995"/>
                  </a:cubicBezTo>
                  <a:cubicBezTo>
                    <a:pt x="379" y="995"/>
                    <a:pt x="379" y="994"/>
                    <a:pt x="379" y="994"/>
                  </a:cubicBezTo>
                  <a:cubicBezTo>
                    <a:pt x="379" y="994"/>
                    <a:pt x="379" y="994"/>
                    <a:pt x="380" y="993"/>
                  </a:cubicBezTo>
                  <a:cubicBezTo>
                    <a:pt x="380" y="993"/>
                    <a:pt x="380" y="993"/>
                    <a:pt x="380" y="993"/>
                  </a:cubicBezTo>
                  <a:cubicBezTo>
                    <a:pt x="380" y="993"/>
                    <a:pt x="380" y="993"/>
                    <a:pt x="380" y="993"/>
                  </a:cubicBezTo>
                  <a:cubicBezTo>
                    <a:pt x="380" y="992"/>
                    <a:pt x="380" y="992"/>
                    <a:pt x="381" y="992"/>
                  </a:cubicBezTo>
                  <a:cubicBezTo>
                    <a:pt x="381" y="991"/>
                    <a:pt x="382" y="990"/>
                    <a:pt x="383" y="989"/>
                  </a:cubicBezTo>
                  <a:cubicBezTo>
                    <a:pt x="384" y="989"/>
                    <a:pt x="384" y="988"/>
                    <a:pt x="385" y="988"/>
                  </a:cubicBezTo>
                  <a:cubicBezTo>
                    <a:pt x="385" y="987"/>
                    <a:pt x="386" y="987"/>
                    <a:pt x="386" y="986"/>
                  </a:cubicBezTo>
                  <a:cubicBezTo>
                    <a:pt x="387" y="986"/>
                    <a:pt x="387" y="985"/>
                    <a:pt x="388" y="985"/>
                  </a:cubicBezTo>
                  <a:cubicBezTo>
                    <a:pt x="388" y="984"/>
                    <a:pt x="389" y="984"/>
                    <a:pt x="389" y="983"/>
                  </a:cubicBezTo>
                  <a:cubicBezTo>
                    <a:pt x="391" y="981"/>
                    <a:pt x="393" y="979"/>
                    <a:pt x="394" y="976"/>
                  </a:cubicBezTo>
                  <a:cubicBezTo>
                    <a:pt x="394" y="976"/>
                    <a:pt x="394" y="975"/>
                    <a:pt x="395" y="975"/>
                  </a:cubicBezTo>
                  <a:cubicBezTo>
                    <a:pt x="395" y="974"/>
                    <a:pt x="395" y="974"/>
                    <a:pt x="395" y="974"/>
                  </a:cubicBezTo>
                  <a:cubicBezTo>
                    <a:pt x="395" y="973"/>
                    <a:pt x="396" y="973"/>
                    <a:pt x="396" y="972"/>
                  </a:cubicBezTo>
                  <a:cubicBezTo>
                    <a:pt x="396" y="971"/>
                    <a:pt x="397" y="970"/>
                    <a:pt x="397" y="970"/>
                  </a:cubicBezTo>
                  <a:cubicBezTo>
                    <a:pt x="397" y="969"/>
                    <a:pt x="397" y="968"/>
                    <a:pt x="398" y="968"/>
                  </a:cubicBezTo>
                  <a:cubicBezTo>
                    <a:pt x="399" y="965"/>
                    <a:pt x="399" y="962"/>
                    <a:pt x="400" y="959"/>
                  </a:cubicBezTo>
                  <a:cubicBezTo>
                    <a:pt x="400" y="958"/>
                    <a:pt x="400" y="956"/>
                    <a:pt x="400" y="955"/>
                  </a:cubicBezTo>
                  <a:cubicBezTo>
                    <a:pt x="400" y="954"/>
                    <a:pt x="401" y="954"/>
                    <a:pt x="401" y="953"/>
                  </a:cubicBezTo>
                  <a:cubicBezTo>
                    <a:pt x="401" y="953"/>
                    <a:pt x="401" y="953"/>
                    <a:pt x="401" y="953"/>
                  </a:cubicBezTo>
                  <a:cubicBezTo>
                    <a:pt x="401" y="953"/>
                    <a:pt x="401" y="953"/>
                    <a:pt x="401" y="953"/>
                  </a:cubicBezTo>
                  <a:cubicBezTo>
                    <a:pt x="401" y="952"/>
                    <a:pt x="401" y="952"/>
                    <a:pt x="402" y="951"/>
                  </a:cubicBezTo>
                  <a:cubicBezTo>
                    <a:pt x="402" y="950"/>
                    <a:pt x="403" y="950"/>
                    <a:pt x="403" y="949"/>
                  </a:cubicBezTo>
                  <a:cubicBezTo>
                    <a:pt x="404" y="949"/>
                    <a:pt x="404" y="948"/>
                    <a:pt x="405" y="948"/>
                  </a:cubicBezTo>
                  <a:cubicBezTo>
                    <a:pt x="406" y="947"/>
                    <a:pt x="406" y="947"/>
                    <a:pt x="407" y="946"/>
                  </a:cubicBezTo>
                  <a:cubicBezTo>
                    <a:pt x="407" y="946"/>
                    <a:pt x="408" y="945"/>
                    <a:pt x="409" y="945"/>
                  </a:cubicBezTo>
                  <a:cubicBezTo>
                    <a:pt x="409" y="945"/>
                    <a:pt x="409" y="944"/>
                    <a:pt x="409" y="944"/>
                  </a:cubicBezTo>
                  <a:cubicBezTo>
                    <a:pt x="424" y="951"/>
                    <a:pt x="429" y="943"/>
                    <a:pt x="426" y="927"/>
                  </a:cubicBezTo>
                  <a:cubicBezTo>
                    <a:pt x="417" y="930"/>
                    <a:pt x="405" y="929"/>
                    <a:pt x="408" y="943"/>
                  </a:cubicBezTo>
                  <a:cubicBezTo>
                    <a:pt x="407" y="943"/>
                    <a:pt x="407" y="943"/>
                    <a:pt x="407" y="943"/>
                  </a:cubicBezTo>
                  <a:cubicBezTo>
                    <a:pt x="407" y="943"/>
                    <a:pt x="407" y="943"/>
                    <a:pt x="407" y="943"/>
                  </a:cubicBezTo>
                  <a:cubicBezTo>
                    <a:pt x="406" y="944"/>
                    <a:pt x="406" y="944"/>
                    <a:pt x="405" y="944"/>
                  </a:cubicBezTo>
                  <a:cubicBezTo>
                    <a:pt x="405" y="945"/>
                    <a:pt x="404" y="945"/>
                    <a:pt x="404" y="946"/>
                  </a:cubicBezTo>
                  <a:cubicBezTo>
                    <a:pt x="403" y="947"/>
                    <a:pt x="402" y="947"/>
                    <a:pt x="402" y="948"/>
                  </a:cubicBezTo>
                  <a:cubicBezTo>
                    <a:pt x="401" y="948"/>
                    <a:pt x="401" y="949"/>
                    <a:pt x="401" y="949"/>
                  </a:cubicBezTo>
                  <a:cubicBezTo>
                    <a:pt x="401" y="948"/>
                    <a:pt x="401" y="948"/>
                    <a:pt x="401" y="947"/>
                  </a:cubicBezTo>
                  <a:cubicBezTo>
                    <a:pt x="401" y="946"/>
                    <a:pt x="401" y="946"/>
                    <a:pt x="401" y="945"/>
                  </a:cubicBezTo>
                  <a:cubicBezTo>
                    <a:pt x="401" y="945"/>
                    <a:pt x="400" y="945"/>
                    <a:pt x="400" y="944"/>
                  </a:cubicBezTo>
                  <a:cubicBezTo>
                    <a:pt x="400" y="944"/>
                    <a:pt x="400" y="944"/>
                    <a:pt x="400" y="943"/>
                  </a:cubicBezTo>
                  <a:cubicBezTo>
                    <a:pt x="400" y="943"/>
                    <a:pt x="400" y="942"/>
                    <a:pt x="400" y="942"/>
                  </a:cubicBezTo>
                  <a:cubicBezTo>
                    <a:pt x="400" y="941"/>
                    <a:pt x="400" y="941"/>
                    <a:pt x="400" y="940"/>
                  </a:cubicBezTo>
                  <a:cubicBezTo>
                    <a:pt x="400" y="939"/>
                    <a:pt x="399" y="938"/>
                    <a:pt x="399" y="937"/>
                  </a:cubicBezTo>
                  <a:cubicBezTo>
                    <a:pt x="399" y="936"/>
                    <a:pt x="398" y="935"/>
                    <a:pt x="398" y="935"/>
                  </a:cubicBezTo>
                  <a:cubicBezTo>
                    <a:pt x="398" y="934"/>
                    <a:pt x="398" y="933"/>
                    <a:pt x="397" y="932"/>
                  </a:cubicBezTo>
                  <a:cubicBezTo>
                    <a:pt x="397" y="931"/>
                    <a:pt x="396" y="930"/>
                    <a:pt x="396" y="930"/>
                  </a:cubicBezTo>
                  <a:cubicBezTo>
                    <a:pt x="396" y="929"/>
                    <a:pt x="395" y="929"/>
                    <a:pt x="395" y="929"/>
                  </a:cubicBezTo>
                  <a:cubicBezTo>
                    <a:pt x="395" y="929"/>
                    <a:pt x="396" y="930"/>
                    <a:pt x="396" y="933"/>
                  </a:cubicBezTo>
                  <a:cubicBezTo>
                    <a:pt x="396" y="933"/>
                    <a:pt x="397" y="934"/>
                    <a:pt x="397" y="935"/>
                  </a:cubicBezTo>
                  <a:cubicBezTo>
                    <a:pt x="397" y="936"/>
                    <a:pt x="397" y="937"/>
                    <a:pt x="397" y="937"/>
                  </a:cubicBezTo>
                  <a:cubicBezTo>
                    <a:pt x="397" y="939"/>
                    <a:pt x="397" y="941"/>
                    <a:pt x="398" y="944"/>
                  </a:cubicBezTo>
                  <a:cubicBezTo>
                    <a:pt x="398" y="944"/>
                    <a:pt x="398" y="944"/>
                    <a:pt x="398" y="944"/>
                  </a:cubicBezTo>
                  <a:cubicBezTo>
                    <a:pt x="398" y="945"/>
                    <a:pt x="398" y="945"/>
                    <a:pt x="398" y="945"/>
                  </a:cubicBezTo>
                  <a:cubicBezTo>
                    <a:pt x="398" y="946"/>
                    <a:pt x="398" y="946"/>
                    <a:pt x="398" y="947"/>
                  </a:cubicBezTo>
                  <a:cubicBezTo>
                    <a:pt x="398" y="948"/>
                    <a:pt x="398" y="949"/>
                    <a:pt x="398" y="951"/>
                  </a:cubicBezTo>
                  <a:cubicBezTo>
                    <a:pt x="398" y="951"/>
                    <a:pt x="398" y="951"/>
                    <a:pt x="398" y="952"/>
                  </a:cubicBezTo>
                  <a:cubicBezTo>
                    <a:pt x="398" y="952"/>
                    <a:pt x="398" y="952"/>
                    <a:pt x="398" y="953"/>
                  </a:cubicBezTo>
                  <a:cubicBezTo>
                    <a:pt x="398" y="953"/>
                    <a:pt x="398" y="954"/>
                    <a:pt x="398" y="954"/>
                  </a:cubicBezTo>
                  <a:cubicBezTo>
                    <a:pt x="398" y="955"/>
                    <a:pt x="398" y="955"/>
                    <a:pt x="398" y="955"/>
                  </a:cubicBezTo>
                  <a:cubicBezTo>
                    <a:pt x="398" y="955"/>
                    <a:pt x="398" y="955"/>
                    <a:pt x="398" y="955"/>
                  </a:cubicBezTo>
                  <a:cubicBezTo>
                    <a:pt x="398" y="956"/>
                    <a:pt x="397" y="957"/>
                    <a:pt x="397" y="959"/>
                  </a:cubicBezTo>
                  <a:cubicBezTo>
                    <a:pt x="397" y="961"/>
                    <a:pt x="396" y="964"/>
                    <a:pt x="395" y="967"/>
                  </a:cubicBezTo>
                  <a:cubicBezTo>
                    <a:pt x="395" y="967"/>
                    <a:pt x="395" y="968"/>
                    <a:pt x="394" y="969"/>
                  </a:cubicBezTo>
                  <a:cubicBezTo>
                    <a:pt x="394" y="969"/>
                    <a:pt x="394" y="970"/>
                    <a:pt x="394" y="971"/>
                  </a:cubicBezTo>
                  <a:cubicBezTo>
                    <a:pt x="393" y="971"/>
                    <a:pt x="393" y="972"/>
                    <a:pt x="393" y="973"/>
                  </a:cubicBezTo>
                  <a:cubicBezTo>
                    <a:pt x="392" y="973"/>
                    <a:pt x="392" y="973"/>
                    <a:pt x="392" y="973"/>
                  </a:cubicBezTo>
                  <a:cubicBezTo>
                    <a:pt x="392" y="974"/>
                    <a:pt x="392" y="974"/>
                    <a:pt x="392" y="974"/>
                  </a:cubicBezTo>
                  <a:cubicBezTo>
                    <a:pt x="391" y="976"/>
                    <a:pt x="390" y="978"/>
                    <a:pt x="389" y="979"/>
                  </a:cubicBezTo>
                  <a:cubicBezTo>
                    <a:pt x="389" y="979"/>
                    <a:pt x="389" y="979"/>
                    <a:pt x="389" y="978"/>
                  </a:cubicBezTo>
                  <a:cubicBezTo>
                    <a:pt x="389" y="978"/>
                    <a:pt x="389" y="978"/>
                    <a:pt x="389" y="978"/>
                  </a:cubicBezTo>
                  <a:cubicBezTo>
                    <a:pt x="389" y="978"/>
                    <a:pt x="389" y="977"/>
                    <a:pt x="389" y="977"/>
                  </a:cubicBezTo>
                  <a:cubicBezTo>
                    <a:pt x="389" y="976"/>
                    <a:pt x="388" y="976"/>
                    <a:pt x="388" y="976"/>
                  </a:cubicBezTo>
                  <a:cubicBezTo>
                    <a:pt x="388" y="975"/>
                    <a:pt x="388" y="975"/>
                    <a:pt x="388" y="975"/>
                  </a:cubicBezTo>
                  <a:cubicBezTo>
                    <a:pt x="388" y="975"/>
                    <a:pt x="388" y="974"/>
                    <a:pt x="388" y="974"/>
                  </a:cubicBezTo>
                  <a:cubicBezTo>
                    <a:pt x="388" y="974"/>
                    <a:pt x="388" y="973"/>
                    <a:pt x="388" y="973"/>
                  </a:cubicBezTo>
                  <a:cubicBezTo>
                    <a:pt x="387" y="972"/>
                    <a:pt x="387" y="971"/>
                    <a:pt x="386" y="970"/>
                  </a:cubicBezTo>
                  <a:cubicBezTo>
                    <a:pt x="386" y="969"/>
                    <a:pt x="386" y="968"/>
                    <a:pt x="385" y="967"/>
                  </a:cubicBezTo>
                  <a:cubicBezTo>
                    <a:pt x="385" y="967"/>
                    <a:pt x="385" y="967"/>
                    <a:pt x="385" y="966"/>
                  </a:cubicBezTo>
                  <a:cubicBezTo>
                    <a:pt x="389" y="956"/>
                    <a:pt x="372" y="950"/>
                    <a:pt x="365" y="948"/>
                  </a:cubicBezTo>
                  <a:cubicBezTo>
                    <a:pt x="370" y="955"/>
                    <a:pt x="368" y="973"/>
                    <a:pt x="382" y="968"/>
                  </a:cubicBezTo>
                  <a:cubicBezTo>
                    <a:pt x="382" y="967"/>
                    <a:pt x="382" y="967"/>
                    <a:pt x="382" y="967"/>
                  </a:cubicBezTo>
                  <a:cubicBezTo>
                    <a:pt x="383" y="967"/>
                    <a:pt x="383" y="968"/>
                    <a:pt x="383" y="968"/>
                  </a:cubicBezTo>
                  <a:cubicBezTo>
                    <a:pt x="384" y="968"/>
                    <a:pt x="384" y="968"/>
                    <a:pt x="384" y="968"/>
                  </a:cubicBezTo>
                  <a:cubicBezTo>
                    <a:pt x="384" y="968"/>
                    <a:pt x="384" y="968"/>
                    <a:pt x="384" y="968"/>
                  </a:cubicBezTo>
                  <a:cubicBezTo>
                    <a:pt x="384" y="969"/>
                    <a:pt x="385" y="970"/>
                    <a:pt x="385" y="971"/>
                  </a:cubicBezTo>
                  <a:cubicBezTo>
                    <a:pt x="386" y="971"/>
                    <a:pt x="386" y="972"/>
                    <a:pt x="386" y="973"/>
                  </a:cubicBezTo>
                  <a:cubicBezTo>
                    <a:pt x="386" y="974"/>
                    <a:pt x="387" y="974"/>
                    <a:pt x="387" y="975"/>
                  </a:cubicBezTo>
                  <a:cubicBezTo>
                    <a:pt x="387" y="975"/>
                    <a:pt x="387" y="975"/>
                    <a:pt x="387" y="975"/>
                  </a:cubicBezTo>
                  <a:cubicBezTo>
                    <a:pt x="387" y="975"/>
                    <a:pt x="387" y="976"/>
                    <a:pt x="387" y="976"/>
                  </a:cubicBezTo>
                  <a:cubicBezTo>
                    <a:pt x="387" y="976"/>
                    <a:pt x="387" y="977"/>
                    <a:pt x="387" y="977"/>
                  </a:cubicBezTo>
                  <a:cubicBezTo>
                    <a:pt x="387" y="977"/>
                    <a:pt x="387" y="978"/>
                    <a:pt x="387" y="978"/>
                  </a:cubicBezTo>
                  <a:cubicBezTo>
                    <a:pt x="388" y="978"/>
                    <a:pt x="388" y="978"/>
                    <a:pt x="388" y="979"/>
                  </a:cubicBezTo>
                  <a:cubicBezTo>
                    <a:pt x="388" y="979"/>
                    <a:pt x="388" y="979"/>
                    <a:pt x="388" y="979"/>
                  </a:cubicBezTo>
                  <a:cubicBezTo>
                    <a:pt x="388" y="979"/>
                    <a:pt x="388" y="980"/>
                    <a:pt x="388" y="980"/>
                  </a:cubicBezTo>
                  <a:cubicBezTo>
                    <a:pt x="388" y="980"/>
                    <a:pt x="388" y="980"/>
                    <a:pt x="388" y="980"/>
                  </a:cubicBezTo>
                  <a:cubicBezTo>
                    <a:pt x="388" y="981"/>
                    <a:pt x="387" y="981"/>
                    <a:pt x="387" y="981"/>
                  </a:cubicBezTo>
                  <a:cubicBezTo>
                    <a:pt x="387" y="982"/>
                    <a:pt x="386" y="982"/>
                    <a:pt x="386" y="983"/>
                  </a:cubicBezTo>
                  <a:cubicBezTo>
                    <a:pt x="385" y="983"/>
                    <a:pt x="385" y="984"/>
                    <a:pt x="384" y="984"/>
                  </a:cubicBezTo>
                  <a:cubicBezTo>
                    <a:pt x="384" y="985"/>
                    <a:pt x="383" y="985"/>
                    <a:pt x="383" y="986"/>
                  </a:cubicBezTo>
                  <a:cubicBezTo>
                    <a:pt x="382" y="986"/>
                    <a:pt x="382" y="987"/>
                    <a:pt x="381" y="987"/>
                  </a:cubicBezTo>
                  <a:cubicBezTo>
                    <a:pt x="380" y="988"/>
                    <a:pt x="379" y="989"/>
                    <a:pt x="379" y="990"/>
                  </a:cubicBezTo>
                  <a:cubicBezTo>
                    <a:pt x="378" y="990"/>
                    <a:pt x="378" y="991"/>
                    <a:pt x="378" y="991"/>
                  </a:cubicBezTo>
                  <a:cubicBezTo>
                    <a:pt x="378" y="991"/>
                    <a:pt x="378" y="991"/>
                    <a:pt x="378" y="991"/>
                  </a:cubicBezTo>
                  <a:cubicBezTo>
                    <a:pt x="377" y="992"/>
                    <a:pt x="377" y="992"/>
                    <a:pt x="377" y="992"/>
                  </a:cubicBezTo>
                  <a:cubicBezTo>
                    <a:pt x="377" y="992"/>
                    <a:pt x="377" y="992"/>
                    <a:pt x="377" y="993"/>
                  </a:cubicBezTo>
                  <a:cubicBezTo>
                    <a:pt x="377" y="993"/>
                    <a:pt x="376" y="993"/>
                    <a:pt x="376" y="994"/>
                  </a:cubicBezTo>
                  <a:cubicBezTo>
                    <a:pt x="375" y="996"/>
                    <a:pt x="375" y="999"/>
                    <a:pt x="375" y="1001"/>
                  </a:cubicBezTo>
                  <a:cubicBezTo>
                    <a:pt x="375" y="1002"/>
                    <a:pt x="375" y="1003"/>
                    <a:pt x="375" y="1003"/>
                  </a:cubicBezTo>
                  <a:cubicBezTo>
                    <a:pt x="375" y="1004"/>
                    <a:pt x="375" y="1004"/>
                    <a:pt x="376" y="1005"/>
                  </a:cubicBezTo>
                  <a:cubicBezTo>
                    <a:pt x="376" y="1005"/>
                    <a:pt x="376" y="1006"/>
                    <a:pt x="376" y="1006"/>
                  </a:cubicBezTo>
                  <a:cubicBezTo>
                    <a:pt x="376" y="1007"/>
                    <a:pt x="376" y="1007"/>
                    <a:pt x="377" y="1008"/>
                  </a:cubicBezTo>
                  <a:cubicBezTo>
                    <a:pt x="377" y="1009"/>
                    <a:pt x="377" y="1010"/>
                    <a:pt x="378" y="1011"/>
                  </a:cubicBezTo>
                  <a:cubicBezTo>
                    <a:pt x="376" y="1009"/>
                    <a:pt x="375" y="1007"/>
                    <a:pt x="374" y="1004"/>
                  </a:cubicBezTo>
                  <a:cubicBezTo>
                    <a:pt x="372" y="1002"/>
                    <a:pt x="369" y="999"/>
                    <a:pt x="367" y="996"/>
                  </a:cubicBezTo>
                  <a:cubicBezTo>
                    <a:pt x="366" y="995"/>
                    <a:pt x="364" y="993"/>
                    <a:pt x="363" y="992"/>
                  </a:cubicBezTo>
                  <a:cubicBezTo>
                    <a:pt x="362" y="992"/>
                    <a:pt x="361" y="991"/>
                    <a:pt x="361" y="990"/>
                  </a:cubicBezTo>
                  <a:cubicBezTo>
                    <a:pt x="360" y="990"/>
                    <a:pt x="359" y="989"/>
                    <a:pt x="359" y="989"/>
                  </a:cubicBezTo>
                  <a:cubicBezTo>
                    <a:pt x="356" y="987"/>
                    <a:pt x="353" y="985"/>
                    <a:pt x="350" y="983"/>
                  </a:cubicBezTo>
                  <a:cubicBezTo>
                    <a:pt x="344" y="980"/>
                    <a:pt x="339" y="976"/>
                    <a:pt x="334" y="972"/>
                  </a:cubicBezTo>
                  <a:cubicBezTo>
                    <a:pt x="331" y="969"/>
                    <a:pt x="329" y="967"/>
                    <a:pt x="327" y="965"/>
                  </a:cubicBezTo>
                  <a:cubicBezTo>
                    <a:pt x="324" y="963"/>
                    <a:pt x="322" y="960"/>
                    <a:pt x="320" y="958"/>
                  </a:cubicBezTo>
                  <a:cubicBezTo>
                    <a:pt x="319" y="957"/>
                    <a:pt x="317" y="956"/>
                    <a:pt x="316" y="955"/>
                  </a:cubicBezTo>
                  <a:cubicBezTo>
                    <a:pt x="316" y="954"/>
                    <a:pt x="316" y="954"/>
                    <a:pt x="316" y="953"/>
                  </a:cubicBezTo>
                  <a:cubicBezTo>
                    <a:pt x="316" y="952"/>
                    <a:pt x="316" y="951"/>
                    <a:pt x="316" y="949"/>
                  </a:cubicBezTo>
                  <a:cubicBezTo>
                    <a:pt x="316" y="949"/>
                    <a:pt x="316" y="948"/>
                    <a:pt x="316" y="948"/>
                  </a:cubicBezTo>
                  <a:cubicBezTo>
                    <a:pt x="316" y="948"/>
                    <a:pt x="316" y="947"/>
                    <a:pt x="316" y="947"/>
                  </a:cubicBezTo>
                  <a:cubicBezTo>
                    <a:pt x="316" y="946"/>
                    <a:pt x="316" y="945"/>
                    <a:pt x="316" y="944"/>
                  </a:cubicBezTo>
                  <a:cubicBezTo>
                    <a:pt x="316" y="943"/>
                    <a:pt x="317" y="942"/>
                    <a:pt x="317" y="941"/>
                  </a:cubicBezTo>
                  <a:cubicBezTo>
                    <a:pt x="317" y="941"/>
                    <a:pt x="317" y="941"/>
                    <a:pt x="317" y="941"/>
                  </a:cubicBezTo>
                  <a:cubicBezTo>
                    <a:pt x="317" y="940"/>
                    <a:pt x="317" y="940"/>
                    <a:pt x="318" y="940"/>
                  </a:cubicBezTo>
                  <a:cubicBezTo>
                    <a:pt x="318" y="940"/>
                    <a:pt x="318" y="940"/>
                    <a:pt x="318" y="939"/>
                  </a:cubicBezTo>
                  <a:cubicBezTo>
                    <a:pt x="318" y="939"/>
                    <a:pt x="318" y="939"/>
                    <a:pt x="318" y="939"/>
                  </a:cubicBezTo>
                  <a:cubicBezTo>
                    <a:pt x="319" y="937"/>
                    <a:pt x="321" y="935"/>
                    <a:pt x="323" y="934"/>
                  </a:cubicBezTo>
                  <a:cubicBezTo>
                    <a:pt x="323" y="933"/>
                    <a:pt x="324" y="932"/>
                    <a:pt x="325" y="930"/>
                  </a:cubicBezTo>
                  <a:cubicBezTo>
                    <a:pt x="325" y="930"/>
                    <a:pt x="325" y="929"/>
                    <a:pt x="326" y="928"/>
                  </a:cubicBezTo>
                  <a:cubicBezTo>
                    <a:pt x="326" y="928"/>
                    <a:pt x="326" y="928"/>
                    <a:pt x="326" y="928"/>
                  </a:cubicBezTo>
                  <a:cubicBezTo>
                    <a:pt x="326" y="928"/>
                    <a:pt x="326" y="928"/>
                    <a:pt x="326" y="927"/>
                  </a:cubicBezTo>
                  <a:cubicBezTo>
                    <a:pt x="326" y="927"/>
                    <a:pt x="326" y="927"/>
                    <a:pt x="326" y="927"/>
                  </a:cubicBezTo>
                  <a:cubicBezTo>
                    <a:pt x="326" y="927"/>
                    <a:pt x="326" y="927"/>
                    <a:pt x="326" y="926"/>
                  </a:cubicBezTo>
                  <a:cubicBezTo>
                    <a:pt x="327" y="923"/>
                    <a:pt x="326" y="921"/>
                    <a:pt x="326" y="918"/>
                  </a:cubicBezTo>
                  <a:cubicBezTo>
                    <a:pt x="325" y="917"/>
                    <a:pt x="325" y="917"/>
                    <a:pt x="325" y="916"/>
                  </a:cubicBezTo>
                  <a:cubicBezTo>
                    <a:pt x="325" y="916"/>
                    <a:pt x="325" y="916"/>
                    <a:pt x="326" y="916"/>
                  </a:cubicBezTo>
                  <a:cubicBezTo>
                    <a:pt x="326" y="915"/>
                    <a:pt x="326" y="915"/>
                    <a:pt x="326" y="915"/>
                  </a:cubicBezTo>
                  <a:cubicBezTo>
                    <a:pt x="326" y="915"/>
                    <a:pt x="326" y="915"/>
                    <a:pt x="326" y="915"/>
                  </a:cubicBezTo>
                  <a:cubicBezTo>
                    <a:pt x="326" y="914"/>
                    <a:pt x="326" y="913"/>
                    <a:pt x="327" y="913"/>
                  </a:cubicBezTo>
                  <a:cubicBezTo>
                    <a:pt x="327" y="912"/>
                    <a:pt x="327" y="911"/>
                    <a:pt x="327" y="911"/>
                  </a:cubicBezTo>
                  <a:cubicBezTo>
                    <a:pt x="328" y="910"/>
                    <a:pt x="328" y="909"/>
                    <a:pt x="328" y="909"/>
                  </a:cubicBezTo>
                  <a:cubicBezTo>
                    <a:pt x="329" y="908"/>
                    <a:pt x="329" y="907"/>
                    <a:pt x="329" y="906"/>
                  </a:cubicBezTo>
                  <a:cubicBezTo>
                    <a:pt x="330" y="906"/>
                    <a:pt x="330" y="905"/>
                    <a:pt x="331" y="904"/>
                  </a:cubicBezTo>
                  <a:cubicBezTo>
                    <a:pt x="340" y="900"/>
                    <a:pt x="348" y="894"/>
                    <a:pt x="347" y="882"/>
                  </a:cubicBezTo>
                  <a:cubicBezTo>
                    <a:pt x="337" y="887"/>
                    <a:pt x="329" y="892"/>
                    <a:pt x="327" y="905"/>
                  </a:cubicBezTo>
                  <a:cubicBezTo>
                    <a:pt x="328" y="905"/>
                    <a:pt x="328" y="905"/>
                    <a:pt x="328" y="905"/>
                  </a:cubicBezTo>
                  <a:cubicBezTo>
                    <a:pt x="328" y="905"/>
                    <a:pt x="328" y="905"/>
                    <a:pt x="328" y="905"/>
                  </a:cubicBezTo>
                  <a:cubicBezTo>
                    <a:pt x="327" y="906"/>
                    <a:pt x="327" y="907"/>
                    <a:pt x="326" y="907"/>
                  </a:cubicBezTo>
                  <a:cubicBezTo>
                    <a:pt x="326" y="908"/>
                    <a:pt x="326" y="909"/>
                    <a:pt x="325" y="910"/>
                  </a:cubicBezTo>
                  <a:cubicBezTo>
                    <a:pt x="325" y="910"/>
                    <a:pt x="325" y="911"/>
                    <a:pt x="325" y="912"/>
                  </a:cubicBezTo>
                  <a:cubicBezTo>
                    <a:pt x="324" y="912"/>
                    <a:pt x="324" y="912"/>
                    <a:pt x="324" y="913"/>
                  </a:cubicBezTo>
                  <a:cubicBezTo>
                    <a:pt x="324" y="912"/>
                    <a:pt x="324" y="911"/>
                    <a:pt x="324" y="910"/>
                  </a:cubicBezTo>
                  <a:cubicBezTo>
                    <a:pt x="323" y="907"/>
                    <a:pt x="323" y="905"/>
                    <a:pt x="322" y="902"/>
                  </a:cubicBezTo>
                  <a:cubicBezTo>
                    <a:pt x="322" y="897"/>
                    <a:pt x="321" y="893"/>
                    <a:pt x="321" y="889"/>
                  </a:cubicBezTo>
                  <a:cubicBezTo>
                    <a:pt x="321" y="888"/>
                    <a:pt x="321" y="888"/>
                    <a:pt x="321" y="887"/>
                  </a:cubicBezTo>
                  <a:cubicBezTo>
                    <a:pt x="321" y="887"/>
                    <a:pt x="321" y="886"/>
                    <a:pt x="321" y="886"/>
                  </a:cubicBezTo>
                  <a:cubicBezTo>
                    <a:pt x="321" y="885"/>
                    <a:pt x="320" y="884"/>
                    <a:pt x="320" y="883"/>
                  </a:cubicBezTo>
                  <a:cubicBezTo>
                    <a:pt x="320" y="882"/>
                    <a:pt x="320" y="880"/>
                    <a:pt x="319" y="879"/>
                  </a:cubicBezTo>
                  <a:cubicBezTo>
                    <a:pt x="319" y="878"/>
                    <a:pt x="319" y="878"/>
                    <a:pt x="319" y="878"/>
                  </a:cubicBezTo>
                  <a:cubicBezTo>
                    <a:pt x="319" y="878"/>
                    <a:pt x="319" y="877"/>
                    <a:pt x="319" y="877"/>
                  </a:cubicBezTo>
                  <a:cubicBezTo>
                    <a:pt x="320" y="877"/>
                    <a:pt x="320" y="877"/>
                    <a:pt x="320" y="877"/>
                  </a:cubicBezTo>
                  <a:cubicBezTo>
                    <a:pt x="319" y="877"/>
                    <a:pt x="320" y="877"/>
                    <a:pt x="320" y="877"/>
                  </a:cubicBezTo>
                  <a:cubicBezTo>
                    <a:pt x="320" y="877"/>
                    <a:pt x="320" y="877"/>
                    <a:pt x="320" y="877"/>
                  </a:cubicBezTo>
                  <a:cubicBezTo>
                    <a:pt x="320" y="877"/>
                    <a:pt x="320" y="877"/>
                    <a:pt x="320" y="877"/>
                  </a:cubicBezTo>
                  <a:cubicBezTo>
                    <a:pt x="320" y="877"/>
                    <a:pt x="320" y="877"/>
                    <a:pt x="320" y="877"/>
                  </a:cubicBezTo>
                  <a:cubicBezTo>
                    <a:pt x="320" y="877"/>
                    <a:pt x="320" y="878"/>
                    <a:pt x="320" y="878"/>
                  </a:cubicBezTo>
                  <a:cubicBezTo>
                    <a:pt x="320" y="878"/>
                    <a:pt x="320" y="878"/>
                    <a:pt x="320" y="878"/>
                  </a:cubicBezTo>
                  <a:cubicBezTo>
                    <a:pt x="320" y="878"/>
                    <a:pt x="320" y="878"/>
                    <a:pt x="320" y="878"/>
                  </a:cubicBezTo>
                  <a:cubicBezTo>
                    <a:pt x="320" y="878"/>
                    <a:pt x="320" y="877"/>
                    <a:pt x="320" y="877"/>
                  </a:cubicBezTo>
                  <a:cubicBezTo>
                    <a:pt x="320" y="877"/>
                    <a:pt x="320" y="877"/>
                    <a:pt x="320" y="877"/>
                  </a:cubicBezTo>
                  <a:cubicBezTo>
                    <a:pt x="320" y="877"/>
                    <a:pt x="320" y="877"/>
                    <a:pt x="319" y="877"/>
                  </a:cubicBezTo>
                  <a:cubicBezTo>
                    <a:pt x="319" y="877"/>
                    <a:pt x="319" y="877"/>
                    <a:pt x="319" y="877"/>
                  </a:cubicBezTo>
                  <a:cubicBezTo>
                    <a:pt x="319" y="877"/>
                    <a:pt x="319" y="877"/>
                    <a:pt x="319" y="877"/>
                  </a:cubicBezTo>
                  <a:cubicBezTo>
                    <a:pt x="319" y="877"/>
                    <a:pt x="319" y="877"/>
                    <a:pt x="319" y="877"/>
                  </a:cubicBezTo>
                  <a:cubicBezTo>
                    <a:pt x="319" y="877"/>
                    <a:pt x="319" y="877"/>
                    <a:pt x="319" y="877"/>
                  </a:cubicBezTo>
                  <a:cubicBezTo>
                    <a:pt x="319" y="878"/>
                    <a:pt x="319" y="879"/>
                    <a:pt x="319" y="879"/>
                  </a:cubicBezTo>
                  <a:cubicBezTo>
                    <a:pt x="318" y="880"/>
                    <a:pt x="318" y="882"/>
                    <a:pt x="318" y="883"/>
                  </a:cubicBezTo>
                  <a:cubicBezTo>
                    <a:pt x="318" y="884"/>
                    <a:pt x="318" y="885"/>
                    <a:pt x="318" y="886"/>
                  </a:cubicBezTo>
                  <a:cubicBezTo>
                    <a:pt x="318" y="886"/>
                    <a:pt x="318" y="887"/>
                    <a:pt x="318" y="887"/>
                  </a:cubicBezTo>
                  <a:cubicBezTo>
                    <a:pt x="318" y="888"/>
                    <a:pt x="318" y="888"/>
                    <a:pt x="318" y="889"/>
                  </a:cubicBezTo>
                  <a:cubicBezTo>
                    <a:pt x="319" y="890"/>
                    <a:pt x="319" y="892"/>
                    <a:pt x="319" y="893"/>
                  </a:cubicBezTo>
                  <a:cubicBezTo>
                    <a:pt x="319" y="893"/>
                    <a:pt x="319" y="893"/>
                    <a:pt x="319" y="893"/>
                  </a:cubicBezTo>
                  <a:cubicBezTo>
                    <a:pt x="318" y="892"/>
                    <a:pt x="318" y="892"/>
                    <a:pt x="318" y="892"/>
                  </a:cubicBezTo>
                  <a:cubicBezTo>
                    <a:pt x="318" y="891"/>
                    <a:pt x="317" y="891"/>
                    <a:pt x="317" y="890"/>
                  </a:cubicBezTo>
                  <a:cubicBezTo>
                    <a:pt x="317" y="890"/>
                    <a:pt x="317" y="890"/>
                    <a:pt x="316" y="889"/>
                  </a:cubicBezTo>
                  <a:cubicBezTo>
                    <a:pt x="316" y="888"/>
                    <a:pt x="315" y="887"/>
                    <a:pt x="315" y="886"/>
                  </a:cubicBezTo>
                  <a:cubicBezTo>
                    <a:pt x="314" y="886"/>
                    <a:pt x="313" y="885"/>
                    <a:pt x="312" y="884"/>
                  </a:cubicBezTo>
                  <a:cubicBezTo>
                    <a:pt x="312" y="884"/>
                    <a:pt x="312" y="883"/>
                    <a:pt x="312" y="883"/>
                  </a:cubicBezTo>
                  <a:cubicBezTo>
                    <a:pt x="319" y="870"/>
                    <a:pt x="292" y="866"/>
                    <a:pt x="286" y="862"/>
                  </a:cubicBezTo>
                  <a:cubicBezTo>
                    <a:pt x="288" y="873"/>
                    <a:pt x="297" y="894"/>
                    <a:pt x="310" y="885"/>
                  </a:cubicBezTo>
                  <a:cubicBezTo>
                    <a:pt x="310" y="884"/>
                    <a:pt x="309" y="883"/>
                    <a:pt x="309" y="883"/>
                  </a:cubicBezTo>
                  <a:cubicBezTo>
                    <a:pt x="309" y="883"/>
                    <a:pt x="309" y="883"/>
                    <a:pt x="309" y="883"/>
                  </a:cubicBezTo>
                  <a:cubicBezTo>
                    <a:pt x="310" y="884"/>
                    <a:pt x="310" y="884"/>
                    <a:pt x="311" y="885"/>
                  </a:cubicBezTo>
                  <a:cubicBezTo>
                    <a:pt x="312" y="886"/>
                    <a:pt x="313" y="887"/>
                    <a:pt x="313" y="888"/>
                  </a:cubicBezTo>
                  <a:cubicBezTo>
                    <a:pt x="314" y="888"/>
                    <a:pt x="314" y="889"/>
                    <a:pt x="315" y="890"/>
                  </a:cubicBezTo>
                  <a:cubicBezTo>
                    <a:pt x="315" y="890"/>
                    <a:pt x="315" y="891"/>
                    <a:pt x="316" y="891"/>
                  </a:cubicBezTo>
                  <a:cubicBezTo>
                    <a:pt x="316" y="892"/>
                    <a:pt x="316" y="892"/>
                    <a:pt x="316" y="893"/>
                  </a:cubicBezTo>
                  <a:cubicBezTo>
                    <a:pt x="317" y="893"/>
                    <a:pt x="317" y="893"/>
                    <a:pt x="317" y="894"/>
                  </a:cubicBezTo>
                  <a:cubicBezTo>
                    <a:pt x="317" y="894"/>
                    <a:pt x="318" y="894"/>
                    <a:pt x="318" y="895"/>
                  </a:cubicBezTo>
                  <a:cubicBezTo>
                    <a:pt x="318" y="895"/>
                    <a:pt x="318" y="895"/>
                    <a:pt x="318" y="895"/>
                  </a:cubicBezTo>
                  <a:cubicBezTo>
                    <a:pt x="318" y="896"/>
                    <a:pt x="318" y="896"/>
                    <a:pt x="318" y="896"/>
                  </a:cubicBezTo>
                  <a:cubicBezTo>
                    <a:pt x="318" y="896"/>
                    <a:pt x="319" y="896"/>
                    <a:pt x="319" y="897"/>
                  </a:cubicBezTo>
                  <a:cubicBezTo>
                    <a:pt x="319" y="897"/>
                    <a:pt x="319" y="897"/>
                    <a:pt x="319" y="897"/>
                  </a:cubicBezTo>
                  <a:cubicBezTo>
                    <a:pt x="319" y="899"/>
                    <a:pt x="320" y="901"/>
                    <a:pt x="320" y="903"/>
                  </a:cubicBezTo>
                  <a:cubicBezTo>
                    <a:pt x="320" y="905"/>
                    <a:pt x="321" y="908"/>
                    <a:pt x="321" y="910"/>
                  </a:cubicBezTo>
                  <a:cubicBezTo>
                    <a:pt x="322" y="913"/>
                    <a:pt x="322" y="916"/>
                    <a:pt x="323" y="918"/>
                  </a:cubicBezTo>
                  <a:cubicBezTo>
                    <a:pt x="324" y="921"/>
                    <a:pt x="324" y="923"/>
                    <a:pt x="324" y="926"/>
                  </a:cubicBezTo>
                  <a:cubicBezTo>
                    <a:pt x="324" y="926"/>
                    <a:pt x="324" y="926"/>
                    <a:pt x="324" y="926"/>
                  </a:cubicBezTo>
                  <a:cubicBezTo>
                    <a:pt x="323" y="927"/>
                    <a:pt x="323" y="927"/>
                    <a:pt x="323" y="927"/>
                  </a:cubicBezTo>
                  <a:cubicBezTo>
                    <a:pt x="323" y="927"/>
                    <a:pt x="323" y="927"/>
                    <a:pt x="323" y="927"/>
                  </a:cubicBezTo>
                  <a:cubicBezTo>
                    <a:pt x="323" y="927"/>
                    <a:pt x="323" y="927"/>
                    <a:pt x="323" y="927"/>
                  </a:cubicBezTo>
                  <a:cubicBezTo>
                    <a:pt x="323" y="928"/>
                    <a:pt x="323" y="928"/>
                    <a:pt x="323" y="929"/>
                  </a:cubicBezTo>
                  <a:cubicBezTo>
                    <a:pt x="322" y="930"/>
                    <a:pt x="321" y="931"/>
                    <a:pt x="321" y="932"/>
                  </a:cubicBezTo>
                  <a:cubicBezTo>
                    <a:pt x="319" y="933"/>
                    <a:pt x="317" y="935"/>
                    <a:pt x="316" y="937"/>
                  </a:cubicBezTo>
                  <a:cubicBezTo>
                    <a:pt x="316" y="937"/>
                    <a:pt x="316" y="938"/>
                    <a:pt x="316" y="938"/>
                  </a:cubicBezTo>
                  <a:cubicBezTo>
                    <a:pt x="316" y="938"/>
                    <a:pt x="315" y="938"/>
                    <a:pt x="315" y="939"/>
                  </a:cubicBezTo>
                  <a:cubicBezTo>
                    <a:pt x="315" y="939"/>
                    <a:pt x="315" y="939"/>
                    <a:pt x="315" y="939"/>
                  </a:cubicBezTo>
                  <a:cubicBezTo>
                    <a:pt x="315" y="940"/>
                    <a:pt x="315" y="940"/>
                    <a:pt x="315" y="940"/>
                  </a:cubicBezTo>
                  <a:cubicBezTo>
                    <a:pt x="314" y="941"/>
                    <a:pt x="314" y="942"/>
                    <a:pt x="314" y="943"/>
                  </a:cubicBezTo>
                  <a:cubicBezTo>
                    <a:pt x="314" y="944"/>
                    <a:pt x="314" y="945"/>
                    <a:pt x="314" y="945"/>
                  </a:cubicBezTo>
                  <a:cubicBezTo>
                    <a:pt x="313" y="946"/>
                    <a:pt x="313" y="946"/>
                    <a:pt x="313" y="947"/>
                  </a:cubicBezTo>
                  <a:cubicBezTo>
                    <a:pt x="314" y="947"/>
                    <a:pt x="314" y="947"/>
                    <a:pt x="314" y="948"/>
                  </a:cubicBezTo>
                  <a:cubicBezTo>
                    <a:pt x="314" y="948"/>
                    <a:pt x="314" y="949"/>
                    <a:pt x="314" y="949"/>
                  </a:cubicBezTo>
                  <a:cubicBezTo>
                    <a:pt x="314" y="951"/>
                    <a:pt x="315" y="952"/>
                    <a:pt x="315" y="953"/>
                  </a:cubicBezTo>
                  <a:cubicBezTo>
                    <a:pt x="315" y="954"/>
                    <a:pt x="315" y="954"/>
                    <a:pt x="315" y="954"/>
                  </a:cubicBezTo>
                  <a:cubicBezTo>
                    <a:pt x="314" y="953"/>
                    <a:pt x="314" y="953"/>
                    <a:pt x="313" y="952"/>
                  </a:cubicBezTo>
                  <a:cubicBezTo>
                    <a:pt x="313" y="952"/>
                    <a:pt x="312" y="952"/>
                    <a:pt x="311" y="951"/>
                  </a:cubicBezTo>
                  <a:cubicBezTo>
                    <a:pt x="311" y="951"/>
                    <a:pt x="311" y="951"/>
                    <a:pt x="311" y="951"/>
                  </a:cubicBezTo>
                  <a:cubicBezTo>
                    <a:pt x="311" y="951"/>
                    <a:pt x="311" y="951"/>
                    <a:pt x="311" y="951"/>
                  </a:cubicBezTo>
                  <a:cubicBezTo>
                    <a:pt x="311" y="951"/>
                    <a:pt x="311" y="951"/>
                    <a:pt x="311" y="951"/>
                  </a:cubicBezTo>
                  <a:cubicBezTo>
                    <a:pt x="311" y="951"/>
                    <a:pt x="311" y="951"/>
                    <a:pt x="311" y="951"/>
                  </a:cubicBezTo>
                  <a:cubicBezTo>
                    <a:pt x="310" y="951"/>
                    <a:pt x="310" y="951"/>
                    <a:pt x="310" y="951"/>
                  </a:cubicBezTo>
                  <a:cubicBezTo>
                    <a:pt x="310" y="950"/>
                    <a:pt x="310" y="950"/>
                    <a:pt x="309" y="950"/>
                  </a:cubicBezTo>
                  <a:cubicBezTo>
                    <a:pt x="309" y="950"/>
                    <a:pt x="309" y="950"/>
                    <a:pt x="308" y="950"/>
                  </a:cubicBezTo>
                  <a:cubicBezTo>
                    <a:pt x="308" y="949"/>
                    <a:pt x="308" y="949"/>
                    <a:pt x="307" y="949"/>
                  </a:cubicBezTo>
                  <a:cubicBezTo>
                    <a:pt x="307" y="949"/>
                    <a:pt x="306" y="949"/>
                    <a:pt x="305" y="948"/>
                  </a:cubicBezTo>
                  <a:cubicBezTo>
                    <a:pt x="304" y="948"/>
                    <a:pt x="303" y="948"/>
                    <a:pt x="302" y="947"/>
                  </a:cubicBezTo>
                  <a:cubicBezTo>
                    <a:pt x="301" y="947"/>
                    <a:pt x="299" y="947"/>
                    <a:pt x="298" y="946"/>
                  </a:cubicBezTo>
                  <a:cubicBezTo>
                    <a:pt x="296" y="946"/>
                    <a:pt x="294" y="946"/>
                    <a:pt x="292" y="945"/>
                  </a:cubicBezTo>
                  <a:cubicBezTo>
                    <a:pt x="288" y="944"/>
                    <a:pt x="284" y="943"/>
                    <a:pt x="282" y="942"/>
                  </a:cubicBezTo>
                  <a:cubicBezTo>
                    <a:pt x="280" y="942"/>
                    <a:pt x="279" y="941"/>
                    <a:pt x="278" y="941"/>
                  </a:cubicBezTo>
                  <a:cubicBezTo>
                    <a:pt x="277" y="941"/>
                    <a:pt x="276" y="940"/>
                    <a:pt x="275" y="940"/>
                  </a:cubicBezTo>
                  <a:cubicBezTo>
                    <a:pt x="274" y="939"/>
                    <a:pt x="273" y="939"/>
                    <a:pt x="273" y="939"/>
                  </a:cubicBezTo>
                  <a:cubicBezTo>
                    <a:pt x="273" y="939"/>
                    <a:pt x="274" y="939"/>
                    <a:pt x="275" y="940"/>
                  </a:cubicBezTo>
                  <a:cubicBezTo>
                    <a:pt x="276" y="941"/>
                    <a:pt x="277" y="941"/>
                    <a:pt x="278" y="942"/>
                  </a:cubicBezTo>
                  <a:cubicBezTo>
                    <a:pt x="279" y="942"/>
                    <a:pt x="280" y="943"/>
                    <a:pt x="281" y="944"/>
                  </a:cubicBezTo>
                  <a:cubicBezTo>
                    <a:pt x="282" y="944"/>
                    <a:pt x="283" y="945"/>
                    <a:pt x="285" y="945"/>
                  </a:cubicBezTo>
                  <a:cubicBezTo>
                    <a:pt x="284" y="946"/>
                    <a:pt x="283" y="946"/>
                    <a:pt x="283" y="946"/>
                  </a:cubicBezTo>
                  <a:cubicBezTo>
                    <a:pt x="281" y="946"/>
                    <a:pt x="280" y="946"/>
                    <a:pt x="279" y="946"/>
                  </a:cubicBezTo>
                  <a:cubicBezTo>
                    <a:pt x="278" y="946"/>
                    <a:pt x="276" y="947"/>
                    <a:pt x="275" y="947"/>
                  </a:cubicBezTo>
                  <a:cubicBezTo>
                    <a:pt x="274" y="947"/>
                    <a:pt x="273" y="948"/>
                    <a:pt x="273" y="948"/>
                  </a:cubicBezTo>
                  <a:cubicBezTo>
                    <a:pt x="258" y="941"/>
                    <a:pt x="257" y="954"/>
                    <a:pt x="244" y="956"/>
                  </a:cubicBezTo>
                  <a:cubicBezTo>
                    <a:pt x="257" y="964"/>
                    <a:pt x="270" y="969"/>
                    <a:pt x="272" y="950"/>
                  </a:cubicBezTo>
                  <a:cubicBezTo>
                    <a:pt x="272" y="950"/>
                    <a:pt x="273" y="950"/>
                    <a:pt x="273" y="950"/>
                  </a:cubicBezTo>
                  <a:cubicBezTo>
                    <a:pt x="274" y="950"/>
                    <a:pt x="275" y="949"/>
                    <a:pt x="276" y="949"/>
                  </a:cubicBezTo>
                  <a:cubicBezTo>
                    <a:pt x="277" y="949"/>
                    <a:pt x="278" y="949"/>
                    <a:pt x="279" y="948"/>
                  </a:cubicBezTo>
                  <a:cubicBezTo>
                    <a:pt x="281" y="948"/>
                    <a:pt x="282" y="948"/>
                    <a:pt x="283" y="948"/>
                  </a:cubicBezTo>
                  <a:cubicBezTo>
                    <a:pt x="284" y="948"/>
                    <a:pt x="285" y="948"/>
                    <a:pt x="286" y="948"/>
                  </a:cubicBezTo>
                  <a:cubicBezTo>
                    <a:pt x="287" y="948"/>
                    <a:pt x="288" y="948"/>
                    <a:pt x="288" y="948"/>
                  </a:cubicBezTo>
                  <a:cubicBezTo>
                    <a:pt x="289" y="948"/>
                    <a:pt x="289" y="948"/>
                    <a:pt x="290" y="948"/>
                  </a:cubicBezTo>
                  <a:cubicBezTo>
                    <a:pt x="290" y="948"/>
                    <a:pt x="290" y="948"/>
                    <a:pt x="291" y="948"/>
                  </a:cubicBezTo>
                  <a:cubicBezTo>
                    <a:pt x="291" y="948"/>
                    <a:pt x="291" y="948"/>
                    <a:pt x="291" y="948"/>
                  </a:cubicBezTo>
                  <a:cubicBezTo>
                    <a:pt x="293" y="949"/>
                    <a:pt x="295" y="949"/>
                    <a:pt x="298" y="950"/>
                  </a:cubicBezTo>
                  <a:cubicBezTo>
                    <a:pt x="299" y="950"/>
                    <a:pt x="300" y="951"/>
                    <a:pt x="301" y="951"/>
                  </a:cubicBezTo>
                  <a:cubicBezTo>
                    <a:pt x="302" y="951"/>
                    <a:pt x="303" y="952"/>
                    <a:pt x="305" y="952"/>
                  </a:cubicBezTo>
                  <a:cubicBezTo>
                    <a:pt x="305" y="952"/>
                    <a:pt x="306" y="952"/>
                    <a:pt x="306" y="953"/>
                  </a:cubicBezTo>
                  <a:cubicBezTo>
                    <a:pt x="307" y="953"/>
                    <a:pt x="307" y="953"/>
                    <a:pt x="307" y="953"/>
                  </a:cubicBezTo>
                  <a:cubicBezTo>
                    <a:pt x="307" y="953"/>
                    <a:pt x="308" y="953"/>
                    <a:pt x="308" y="953"/>
                  </a:cubicBezTo>
                  <a:cubicBezTo>
                    <a:pt x="308" y="954"/>
                    <a:pt x="309" y="954"/>
                    <a:pt x="309" y="954"/>
                  </a:cubicBezTo>
                  <a:cubicBezTo>
                    <a:pt x="309" y="954"/>
                    <a:pt x="309" y="954"/>
                    <a:pt x="309" y="954"/>
                  </a:cubicBezTo>
                  <a:cubicBezTo>
                    <a:pt x="309" y="954"/>
                    <a:pt x="309" y="954"/>
                    <a:pt x="309" y="954"/>
                  </a:cubicBezTo>
                  <a:cubicBezTo>
                    <a:pt x="309" y="954"/>
                    <a:pt x="309" y="954"/>
                    <a:pt x="309" y="954"/>
                  </a:cubicBezTo>
                  <a:cubicBezTo>
                    <a:pt x="309" y="954"/>
                    <a:pt x="309" y="954"/>
                    <a:pt x="309" y="954"/>
                  </a:cubicBezTo>
                  <a:cubicBezTo>
                    <a:pt x="310" y="954"/>
                    <a:pt x="310" y="954"/>
                    <a:pt x="310" y="954"/>
                  </a:cubicBezTo>
                  <a:cubicBezTo>
                    <a:pt x="310" y="955"/>
                    <a:pt x="311" y="955"/>
                    <a:pt x="311" y="956"/>
                  </a:cubicBezTo>
                  <a:cubicBezTo>
                    <a:pt x="313" y="957"/>
                    <a:pt x="316" y="959"/>
                    <a:pt x="318" y="961"/>
                  </a:cubicBezTo>
                  <a:cubicBezTo>
                    <a:pt x="320" y="963"/>
                    <a:pt x="322" y="965"/>
                    <a:pt x="324" y="968"/>
                  </a:cubicBezTo>
                  <a:cubicBezTo>
                    <a:pt x="326" y="970"/>
                    <a:pt x="329" y="972"/>
                    <a:pt x="331" y="974"/>
                  </a:cubicBezTo>
                  <a:cubicBezTo>
                    <a:pt x="334" y="977"/>
                    <a:pt x="337" y="979"/>
                    <a:pt x="340" y="981"/>
                  </a:cubicBezTo>
                  <a:cubicBezTo>
                    <a:pt x="340" y="981"/>
                    <a:pt x="340" y="981"/>
                    <a:pt x="340" y="981"/>
                  </a:cubicBezTo>
                  <a:cubicBezTo>
                    <a:pt x="340" y="981"/>
                    <a:pt x="339" y="982"/>
                    <a:pt x="339" y="982"/>
                  </a:cubicBezTo>
                  <a:cubicBezTo>
                    <a:pt x="338" y="982"/>
                    <a:pt x="338" y="982"/>
                    <a:pt x="337" y="982"/>
                  </a:cubicBezTo>
                  <a:cubicBezTo>
                    <a:pt x="337" y="982"/>
                    <a:pt x="336" y="982"/>
                    <a:pt x="336" y="983"/>
                  </a:cubicBezTo>
                  <a:cubicBezTo>
                    <a:pt x="336" y="983"/>
                    <a:pt x="336" y="983"/>
                    <a:pt x="335" y="983"/>
                  </a:cubicBezTo>
                  <a:cubicBezTo>
                    <a:pt x="334" y="984"/>
                    <a:pt x="333" y="984"/>
                    <a:pt x="332" y="985"/>
                  </a:cubicBezTo>
                  <a:cubicBezTo>
                    <a:pt x="331" y="986"/>
                    <a:pt x="329" y="987"/>
                    <a:pt x="328" y="988"/>
                  </a:cubicBezTo>
                  <a:cubicBezTo>
                    <a:pt x="326" y="989"/>
                    <a:pt x="323" y="991"/>
                    <a:pt x="320" y="993"/>
                  </a:cubicBezTo>
                  <a:cubicBezTo>
                    <a:pt x="319" y="994"/>
                    <a:pt x="318" y="995"/>
                    <a:pt x="316" y="995"/>
                  </a:cubicBezTo>
                  <a:cubicBezTo>
                    <a:pt x="315" y="996"/>
                    <a:pt x="313" y="997"/>
                    <a:pt x="312" y="997"/>
                  </a:cubicBezTo>
                  <a:cubicBezTo>
                    <a:pt x="311" y="998"/>
                    <a:pt x="309" y="998"/>
                    <a:pt x="308" y="999"/>
                  </a:cubicBezTo>
                  <a:cubicBezTo>
                    <a:pt x="308" y="999"/>
                    <a:pt x="308" y="999"/>
                    <a:pt x="308" y="999"/>
                  </a:cubicBezTo>
                  <a:cubicBezTo>
                    <a:pt x="308" y="998"/>
                    <a:pt x="307" y="998"/>
                    <a:pt x="307" y="998"/>
                  </a:cubicBezTo>
                  <a:cubicBezTo>
                    <a:pt x="306" y="998"/>
                    <a:pt x="306" y="998"/>
                    <a:pt x="306" y="998"/>
                  </a:cubicBezTo>
                  <a:cubicBezTo>
                    <a:pt x="306" y="998"/>
                    <a:pt x="306" y="997"/>
                    <a:pt x="305" y="997"/>
                  </a:cubicBezTo>
                  <a:cubicBezTo>
                    <a:pt x="305" y="997"/>
                    <a:pt x="305" y="997"/>
                    <a:pt x="305" y="997"/>
                  </a:cubicBezTo>
                  <a:cubicBezTo>
                    <a:pt x="304" y="997"/>
                    <a:pt x="303" y="997"/>
                    <a:pt x="303" y="997"/>
                  </a:cubicBezTo>
                  <a:cubicBezTo>
                    <a:pt x="302" y="997"/>
                    <a:pt x="301" y="996"/>
                    <a:pt x="300" y="996"/>
                  </a:cubicBezTo>
                  <a:cubicBezTo>
                    <a:pt x="299" y="996"/>
                    <a:pt x="299" y="995"/>
                    <a:pt x="298" y="995"/>
                  </a:cubicBezTo>
                  <a:cubicBezTo>
                    <a:pt x="297" y="995"/>
                    <a:pt x="296" y="994"/>
                    <a:pt x="295" y="994"/>
                  </a:cubicBezTo>
                  <a:cubicBezTo>
                    <a:pt x="292" y="981"/>
                    <a:pt x="281" y="986"/>
                    <a:pt x="272" y="979"/>
                  </a:cubicBezTo>
                  <a:cubicBezTo>
                    <a:pt x="274" y="985"/>
                    <a:pt x="277" y="993"/>
                    <a:pt x="282" y="996"/>
                  </a:cubicBezTo>
                  <a:cubicBezTo>
                    <a:pt x="285" y="998"/>
                    <a:pt x="293" y="998"/>
                    <a:pt x="295" y="996"/>
                  </a:cubicBezTo>
                  <a:cubicBezTo>
                    <a:pt x="295" y="996"/>
                    <a:pt x="296" y="996"/>
                    <a:pt x="296" y="996"/>
                  </a:cubicBezTo>
                  <a:cubicBezTo>
                    <a:pt x="296" y="996"/>
                    <a:pt x="296" y="996"/>
                    <a:pt x="296" y="996"/>
                  </a:cubicBezTo>
                  <a:cubicBezTo>
                    <a:pt x="296" y="996"/>
                    <a:pt x="296" y="996"/>
                    <a:pt x="296" y="996"/>
                  </a:cubicBezTo>
                  <a:cubicBezTo>
                    <a:pt x="296" y="996"/>
                    <a:pt x="297" y="996"/>
                    <a:pt x="297" y="997"/>
                  </a:cubicBezTo>
                  <a:cubicBezTo>
                    <a:pt x="298" y="997"/>
                    <a:pt x="299" y="997"/>
                    <a:pt x="300" y="998"/>
                  </a:cubicBezTo>
                  <a:cubicBezTo>
                    <a:pt x="301" y="998"/>
                    <a:pt x="302" y="998"/>
                    <a:pt x="302" y="998"/>
                  </a:cubicBezTo>
                  <a:cubicBezTo>
                    <a:pt x="303" y="999"/>
                    <a:pt x="304" y="999"/>
                    <a:pt x="305" y="999"/>
                  </a:cubicBezTo>
                  <a:cubicBezTo>
                    <a:pt x="305" y="999"/>
                    <a:pt x="305" y="999"/>
                    <a:pt x="305" y="999"/>
                  </a:cubicBezTo>
                  <a:cubicBezTo>
                    <a:pt x="305" y="999"/>
                    <a:pt x="305" y="999"/>
                    <a:pt x="306" y="999"/>
                  </a:cubicBezTo>
                  <a:cubicBezTo>
                    <a:pt x="306" y="999"/>
                    <a:pt x="306" y="999"/>
                    <a:pt x="306" y="999"/>
                  </a:cubicBezTo>
                  <a:cubicBezTo>
                    <a:pt x="305" y="999"/>
                    <a:pt x="305" y="1000"/>
                    <a:pt x="304" y="1000"/>
                  </a:cubicBezTo>
                  <a:cubicBezTo>
                    <a:pt x="304" y="1000"/>
                    <a:pt x="304" y="1000"/>
                    <a:pt x="303" y="1000"/>
                  </a:cubicBezTo>
                  <a:cubicBezTo>
                    <a:pt x="303" y="1000"/>
                    <a:pt x="303" y="1000"/>
                    <a:pt x="302" y="1000"/>
                  </a:cubicBezTo>
                  <a:cubicBezTo>
                    <a:pt x="302" y="1000"/>
                    <a:pt x="301" y="1000"/>
                    <a:pt x="301" y="1001"/>
                  </a:cubicBezTo>
                  <a:cubicBezTo>
                    <a:pt x="300" y="1001"/>
                    <a:pt x="299" y="1001"/>
                    <a:pt x="298" y="1001"/>
                  </a:cubicBezTo>
                  <a:cubicBezTo>
                    <a:pt x="297" y="1002"/>
                    <a:pt x="296" y="1002"/>
                    <a:pt x="296" y="1002"/>
                  </a:cubicBezTo>
                  <a:cubicBezTo>
                    <a:pt x="296" y="1002"/>
                    <a:pt x="296" y="1002"/>
                    <a:pt x="297" y="1002"/>
                  </a:cubicBezTo>
                  <a:cubicBezTo>
                    <a:pt x="297" y="1002"/>
                    <a:pt x="298" y="1002"/>
                    <a:pt x="299" y="1002"/>
                  </a:cubicBezTo>
                  <a:cubicBezTo>
                    <a:pt x="299" y="1002"/>
                    <a:pt x="300" y="1003"/>
                    <a:pt x="301" y="1003"/>
                  </a:cubicBezTo>
                  <a:cubicBezTo>
                    <a:pt x="302" y="1003"/>
                    <a:pt x="302" y="1003"/>
                    <a:pt x="303" y="1003"/>
                  </a:cubicBezTo>
                  <a:cubicBezTo>
                    <a:pt x="303" y="1003"/>
                    <a:pt x="304" y="1003"/>
                    <a:pt x="304" y="1003"/>
                  </a:cubicBezTo>
                  <a:cubicBezTo>
                    <a:pt x="304" y="1002"/>
                    <a:pt x="304" y="1002"/>
                    <a:pt x="305" y="1002"/>
                  </a:cubicBezTo>
                  <a:cubicBezTo>
                    <a:pt x="307" y="1002"/>
                    <a:pt x="310" y="1001"/>
                    <a:pt x="313" y="1000"/>
                  </a:cubicBezTo>
                  <a:cubicBezTo>
                    <a:pt x="314" y="999"/>
                    <a:pt x="315" y="999"/>
                    <a:pt x="316" y="999"/>
                  </a:cubicBezTo>
                  <a:cubicBezTo>
                    <a:pt x="316" y="999"/>
                    <a:pt x="316" y="999"/>
                    <a:pt x="316" y="999"/>
                  </a:cubicBezTo>
                  <a:cubicBezTo>
                    <a:pt x="315" y="1000"/>
                    <a:pt x="315" y="1000"/>
                    <a:pt x="315" y="1001"/>
                  </a:cubicBezTo>
                  <a:cubicBezTo>
                    <a:pt x="315" y="1001"/>
                    <a:pt x="314" y="1002"/>
                    <a:pt x="314" y="1002"/>
                  </a:cubicBezTo>
                  <a:cubicBezTo>
                    <a:pt x="314" y="1003"/>
                    <a:pt x="313" y="1004"/>
                    <a:pt x="313" y="1005"/>
                  </a:cubicBezTo>
                  <a:cubicBezTo>
                    <a:pt x="313" y="1005"/>
                    <a:pt x="313" y="1005"/>
                    <a:pt x="313" y="1005"/>
                  </a:cubicBezTo>
                  <a:cubicBezTo>
                    <a:pt x="302" y="1010"/>
                    <a:pt x="297" y="1019"/>
                    <a:pt x="305" y="1032"/>
                  </a:cubicBezTo>
                  <a:cubicBezTo>
                    <a:pt x="309" y="1021"/>
                    <a:pt x="319" y="1019"/>
                    <a:pt x="313" y="1006"/>
                  </a:cubicBezTo>
                  <a:cubicBezTo>
                    <a:pt x="313" y="1006"/>
                    <a:pt x="313" y="1006"/>
                    <a:pt x="314" y="1005"/>
                  </a:cubicBezTo>
                  <a:cubicBezTo>
                    <a:pt x="314" y="1004"/>
                    <a:pt x="315" y="1004"/>
                    <a:pt x="315" y="1003"/>
                  </a:cubicBezTo>
                  <a:cubicBezTo>
                    <a:pt x="315" y="1002"/>
                    <a:pt x="316" y="1002"/>
                    <a:pt x="316" y="1001"/>
                  </a:cubicBezTo>
                  <a:cubicBezTo>
                    <a:pt x="316" y="1001"/>
                    <a:pt x="316" y="1000"/>
                    <a:pt x="317" y="1000"/>
                  </a:cubicBezTo>
                  <a:cubicBezTo>
                    <a:pt x="317" y="999"/>
                    <a:pt x="318" y="998"/>
                    <a:pt x="319" y="997"/>
                  </a:cubicBezTo>
                  <a:cubicBezTo>
                    <a:pt x="320" y="997"/>
                    <a:pt x="321" y="996"/>
                    <a:pt x="322" y="995"/>
                  </a:cubicBezTo>
                  <a:cubicBezTo>
                    <a:pt x="325" y="994"/>
                    <a:pt x="327" y="992"/>
                    <a:pt x="330" y="990"/>
                  </a:cubicBezTo>
                  <a:cubicBezTo>
                    <a:pt x="331" y="989"/>
                    <a:pt x="332" y="988"/>
                    <a:pt x="333" y="987"/>
                  </a:cubicBezTo>
                  <a:cubicBezTo>
                    <a:pt x="335" y="987"/>
                    <a:pt x="336" y="986"/>
                    <a:pt x="337" y="985"/>
                  </a:cubicBezTo>
                  <a:cubicBezTo>
                    <a:pt x="337" y="985"/>
                    <a:pt x="337" y="985"/>
                    <a:pt x="337" y="985"/>
                  </a:cubicBezTo>
                  <a:cubicBezTo>
                    <a:pt x="338" y="985"/>
                    <a:pt x="338" y="985"/>
                    <a:pt x="338" y="985"/>
                  </a:cubicBezTo>
                  <a:cubicBezTo>
                    <a:pt x="339" y="984"/>
                    <a:pt x="339" y="984"/>
                    <a:pt x="339" y="984"/>
                  </a:cubicBezTo>
                  <a:cubicBezTo>
                    <a:pt x="340" y="983"/>
                    <a:pt x="340" y="983"/>
                    <a:pt x="341" y="983"/>
                  </a:cubicBezTo>
                  <a:cubicBezTo>
                    <a:pt x="341" y="983"/>
                    <a:pt x="341" y="982"/>
                    <a:pt x="341" y="982"/>
                  </a:cubicBezTo>
                  <a:cubicBezTo>
                    <a:pt x="344" y="984"/>
                    <a:pt x="346" y="985"/>
                    <a:pt x="348" y="987"/>
                  </a:cubicBezTo>
                  <a:cubicBezTo>
                    <a:pt x="351" y="988"/>
                    <a:pt x="354" y="990"/>
                    <a:pt x="357" y="992"/>
                  </a:cubicBezTo>
                  <a:cubicBezTo>
                    <a:pt x="357" y="992"/>
                    <a:pt x="358" y="993"/>
                    <a:pt x="359" y="993"/>
                  </a:cubicBezTo>
                  <a:cubicBezTo>
                    <a:pt x="359" y="994"/>
                    <a:pt x="360" y="994"/>
                    <a:pt x="361" y="995"/>
                  </a:cubicBezTo>
                  <a:cubicBezTo>
                    <a:pt x="362" y="996"/>
                    <a:pt x="363" y="997"/>
                    <a:pt x="364" y="999"/>
                  </a:cubicBezTo>
                  <a:cubicBezTo>
                    <a:pt x="369" y="1003"/>
                    <a:pt x="373" y="1010"/>
                    <a:pt x="377" y="1015"/>
                  </a:cubicBezTo>
                  <a:cubicBezTo>
                    <a:pt x="379" y="1019"/>
                    <a:pt x="381" y="1022"/>
                    <a:pt x="383" y="1025"/>
                  </a:cubicBezTo>
                  <a:cubicBezTo>
                    <a:pt x="382" y="1025"/>
                    <a:pt x="382" y="1025"/>
                    <a:pt x="382" y="1024"/>
                  </a:cubicBezTo>
                  <a:cubicBezTo>
                    <a:pt x="381" y="1024"/>
                    <a:pt x="381" y="1024"/>
                    <a:pt x="381" y="1024"/>
                  </a:cubicBezTo>
                  <a:cubicBezTo>
                    <a:pt x="381" y="1024"/>
                    <a:pt x="380" y="1024"/>
                    <a:pt x="380" y="1024"/>
                  </a:cubicBezTo>
                  <a:cubicBezTo>
                    <a:pt x="380" y="1024"/>
                    <a:pt x="380" y="1024"/>
                    <a:pt x="380" y="1024"/>
                  </a:cubicBezTo>
                  <a:cubicBezTo>
                    <a:pt x="379" y="1023"/>
                    <a:pt x="378" y="1023"/>
                    <a:pt x="377" y="1023"/>
                  </a:cubicBezTo>
                  <a:cubicBezTo>
                    <a:pt x="376" y="1023"/>
                    <a:pt x="375" y="1024"/>
                    <a:pt x="374" y="1024"/>
                  </a:cubicBezTo>
                  <a:cubicBezTo>
                    <a:pt x="373" y="1024"/>
                    <a:pt x="372" y="1024"/>
                    <a:pt x="371" y="1024"/>
                  </a:cubicBezTo>
                  <a:cubicBezTo>
                    <a:pt x="371" y="1024"/>
                    <a:pt x="370" y="1025"/>
                    <a:pt x="369" y="1025"/>
                  </a:cubicBezTo>
                  <a:cubicBezTo>
                    <a:pt x="367" y="1025"/>
                    <a:pt x="366" y="1025"/>
                    <a:pt x="365" y="1026"/>
                  </a:cubicBezTo>
                  <a:cubicBezTo>
                    <a:pt x="355" y="1013"/>
                    <a:pt x="346" y="1029"/>
                    <a:pt x="337" y="1014"/>
                  </a:cubicBezTo>
                  <a:cubicBezTo>
                    <a:pt x="337" y="1022"/>
                    <a:pt x="340" y="1030"/>
                    <a:pt x="348" y="1033"/>
                  </a:cubicBezTo>
                  <a:cubicBezTo>
                    <a:pt x="354" y="1036"/>
                    <a:pt x="365" y="1035"/>
                    <a:pt x="366" y="1027"/>
                  </a:cubicBezTo>
                  <a:cubicBezTo>
                    <a:pt x="367" y="1027"/>
                    <a:pt x="368" y="1027"/>
                    <a:pt x="369" y="1026"/>
                  </a:cubicBezTo>
                  <a:cubicBezTo>
                    <a:pt x="370" y="1026"/>
                    <a:pt x="371" y="1026"/>
                    <a:pt x="372" y="1026"/>
                  </a:cubicBezTo>
                  <a:cubicBezTo>
                    <a:pt x="373" y="1026"/>
                    <a:pt x="374" y="1025"/>
                    <a:pt x="375" y="1025"/>
                  </a:cubicBezTo>
                  <a:cubicBezTo>
                    <a:pt x="376" y="1025"/>
                    <a:pt x="376" y="1025"/>
                    <a:pt x="377" y="1025"/>
                  </a:cubicBezTo>
                  <a:cubicBezTo>
                    <a:pt x="378" y="1025"/>
                    <a:pt x="379" y="1025"/>
                    <a:pt x="379" y="1025"/>
                  </a:cubicBezTo>
                  <a:cubicBezTo>
                    <a:pt x="380" y="1025"/>
                    <a:pt x="380" y="1025"/>
                    <a:pt x="380" y="1025"/>
                  </a:cubicBezTo>
                  <a:cubicBezTo>
                    <a:pt x="380" y="1025"/>
                    <a:pt x="380" y="1025"/>
                    <a:pt x="380" y="1025"/>
                  </a:cubicBezTo>
                  <a:cubicBezTo>
                    <a:pt x="381" y="1025"/>
                    <a:pt x="381" y="1025"/>
                    <a:pt x="381" y="1025"/>
                  </a:cubicBezTo>
                  <a:cubicBezTo>
                    <a:pt x="382" y="1026"/>
                    <a:pt x="382" y="1026"/>
                    <a:pt x="383" y="1026"/>
                  </a:cubicBezTo>
                  <a:cubicBezTo>
                    <a:pt x="383" y="1026"/>
                    <a:pt x="383" y="1026"/>
                    <a:pt x="383" y="1026"/>
                  </a:cubicBezTo>
                  <a:cubicBezTo>
                    <a:pt x="385" y="1028"/>
                    <a:pt x="386" y="1031"/>
                    <a:pt x="388" y="1033"/>
                  </a:cubicBezTo>
                  <a:cubicBezTo>
                    <a:pt x="395" y="1044"/>
                    <a:pt x="402" y="1054"/>
                    <a:pt x="407" y="1063"/>
                  </a:cubicBezTo>
                  <a:cubicBezTo>
                    <a:pt x="408" y="1065"/>
                    <a:pt x="409" y="1066"/>
                    <a:pt x="409" y="1067"/>
                  </a:cubicBezTo>
                  <a:cubicBezTo>
                    <a:pt x="410" y="1068"/>
                    <a:pt x="411" y="1069"/>
                    <a:pt x="411" y="1070"/>
                  </a:cubicBezTo>
                  <a:cubicBezTo>
                    <a:pt x="412" y="1071"/>
                    <a:pt x="413" y="1072"/>
                    <a:pt x="414" y="1073"/>
                  </a:cubicBezTo>
                  <a:cubicBezTo>
                    <a:pt x="396" y="1069"/>
                    <a:pt x="386" y="1069"/>
                    <a:pt x="366" y="1066"/>
                  </a:cubicBezTo>
                  <a:cubicBezTo>
                    <a:pt x="345" y="1061"/>
                    <a:pt x="314" y="1060"/>
                    <a:pt x="296" y="1050"/>
                  </a:cubicBezTo>
                  <a:cubicBezTo>
                    <a:pt x="277" y="1040"/>
                    <a:pt x="261" y="1014"/>
                    <a:pt x="230" y="1015"/>
                  </a:cubicBezTo>
                  <a:cubicBezTo>
                    <a:pt x="227" y="1013"/>
                    <a:pt x="224" y="1011"/>
                    <a:pt x="221" y="1009"/>
                  </a:cubicBezTo>
                  <a:cubicBezTo>
                    <a:pt x="215" y="1006"/>
                    <a:pt x="209" y="1001"/>
                    <a:pt x="203" y="996"/>
                  </a:cubicBezTo>
                  <a:cubicBezTo>
                    <a:pt x="202" y="996"/>
                    <a:pt x="201" y="995"/>
                    <a:pt x="201" y="994"/>
                  </a:cubicBezTo>
                  <a:cubicBezTo>
                    <a:pt x="200" y="994"/>
                    <a:pt x="199" y="993"/>
                    <a:pt x="198" y="993"/>
                  </a:cubicBezTo>
                  <a:cubicBezTo>
                    <a:pt x="197" y="992"/>
                    <a:pt x="197" y="992"/>
                    <a:pt x="197" y="992"/>
                  </a:cubicBezTo>
                  <a:cubicBezTo>
                    <a:pt x="197" y="991"/>
                    <a:pt x="197" y="991"/>
                    <a:pt x="197" y="991"/>
                  </a:cubicBezTo>
                  <a:cubicBezTo>
                    <a:pt x="197" y="991"/>
                    <a:pt x="197" y="991"/>
                    <a:pt x="197" y="991"/>
                  </a:cubicBezTo>
                  <a:cubicBezTo>
                    <a:pt x="196" y="991"/>
                    <a:pt x="196" y="991"/>
                    <a:pt x="196" y="991"/>
                  </a:cubicBezTo>
                  <a:cubicBezTo>
                    <a:pt x="196" y="990"/>
                    <a:pt x="196" y="990"/>
                    <a:pt x="195" y="990"/>
                  </a:cubicBezTo>
                  <a:cubicBezTo>
                    <a:pt x="194" y="989"/>
                    <a:pt x="194" y="989"/>
                    <a:pt x="194" y="989"/>
                  </a:cubicBezTo>
                  <a:cubicBezTo>
                    <a:pt x="192" y="986"/>
                    <a:pt x="190" y="982"/>
                    <a:pt x="188" y="978"/>
                  </a:cubicBezTo>
                  <a:cubicBezTo>
                    <a:pt x="187" y="975"/>
                    <a:pt x="185" y="971"/>
                    <a:pt x="184" y="967"/>
                  </a:cubicBezTo>
                  <a:cubicBezTo>
                    <a:pt x="183" y="965"/>
                    <a:pt x="182" y="963"/>
                    <a:pt x="181" y="961"/>
                  </a:cubicBezTo>
                  <a:cubicBezTo>
                    <a:pt x="181" y="961"/>
                    <a:pt x="181" y="961"/>
                    <a:pt x="181" y="960"/>
                  </a:cubicBezTo>
                  <a:cubicBezTo>
                    <a:pt x="181" y="960"/>
                    <a:pt x="182" y="960"/>
                    <a:pt x="182" y="959"/>
                  </a:cubicBezTo>
                  <a:cubicBezTo>
                    <a:pt x="182" y="959"/>
                    <a:pt x="182" y="959"/>
                    <a:pt x="182" y="958"/>
                  </a:cubicBezTo>
                  <a:cubicBezTo>
                    <a:pt x="182" y="958"/>
                    <a:pt x="182" y="958"/>
                    <a:pt x="182" y="958"/>
                  </a:cubicBezTo>
                  <a:cubicBezTo>
                    <a:pt x="182" y="958"/>
                    <a:pt x="182" y="958"/>
                    <a:pt x="182" y="958"/>
                  </a:cubicBezTo>
                  <a:cubicBezTo>
                    <a:pt x="183" y="957"/>
                    <a:pt x="183" y="956"/>
                    <a:pt x="183" y="956"/>
                  </a:cubicBezTo>
                  <a:cubicBezTo>
                    <a:pt x="183" y="955"/>
                    <a:pt x="184" y="954"/>
                    <a:pt x="184" y="954"/>
                  </a:cubicBezTo>
                  <a:cubicBezTo>
                    <a:pt x="184" y="953"/>
                    <a:pt x="184" y="952"/>
                    <a:pt x="185" y="952"/>
                  </a:cubicBezTo>
                  <a:cubicBezTo>
                    <a:pt x="185" y="951"/>
                    <a:pt x="185" y="950"/>
                    <a:pt x="186" y="949"/>
                  </a:cubicBezTo>
                  <a:cubicBezTo>
                    <a:pt x="186" y="949"/>
                    <a:pt x="187" y="948"/>
                    <a:pt x="187" y="947"/>
                  </a:cubicBezTo>
                  <a:cubicBezTo>
                    <a:pt x="187" y="947"/>
                    <a:pt x="187" y="947"/>
                    <a:pt x="187" y="947"/>
                  </a:cubicBezTo>
                  <a:cubicBezTo>
                    <a:pt x="204" y="948"/>
                    <a:pt x="206" y="939"/>
                    <a:pt x="197" y="925"/>
                  </a:cubicBezTo>
                  <a:cubicBezTo>
                    <a:pt x="190" y="930"/>
                    <a:pt x="178" y="934"/>
                    <a:pt x="185" y="946"/>
                  </a:cubicBezTo>
                  <a:cubicBezTo>
                    <a:pt x="185" y="947"/>
                    <a:pt x="185" y="947"/>
                    <a:pt x="185" y="947"/>
                  </a:cubicBezTo>
                  <a:cubicBezTo>
                    <a:pt x="185" y="947"/>
                    <a:pt x="185" y="947"/>
                    <a:pt x="185" y="947"/>
                  </a:cubicBezTo>
                  <a:cubicBezTo>
                    <a:pt x="184" y="947"/>
                    <a:pt x="184" y="948"/>
                    <a:pt x="184" y="948"/>
                  </a:cubicBezTo>
                  <a:cubicBezTo>
                    <a:pt x="183" y="949"/>
                    <a:pt x="183" y="950"/>
                    <a:pt x="183" y="951"/>
                  </a:cubicBezTo>
                  <a:cubicBezTo>
                    <a:pt x="182" y="951"/>
                    <a:pt x="182" y="952"/>
                    <a:pt x="182" y="953"/>
                  </a:cubicBezTo>
                  <a:cubicBezTo>
                    <a:pt x="181" y="953"/>
                    <a:pt x="181" y="954"/>
                    <a:pt x="181" y="955"/>
                  </a:cubicBezTo>
                  <a:cubicBezTo>
                    <a:pt x="181" y="956"/>
                    <a:pt x="180" y="956"/>
                    <a:pt x="180" y="957"/>
                  </a:cubicBezTo>
                  <a:cubicBezTo>
                    <a:pt x="180" y="957"/>
                    <a:pt x="180" y="957"/>
                    <a:pt x="180" y="957"/>
                  </a:cubicBezTo>
                  <a:cubicBezTo>
                    <a:pt x="180" y="957"/>
                    <a:pt x="180" y="958"/>
                    <a:pt x="180" y="958"/>
                  </a:cubicBezTo>
                  <a:cubicBezTo>
                    <a:pt x="180" y="958"/>
                    <a:pt x="180" y="958"/>
                    <a:pt x="180" y="959"/>
                  </a:cubicBezTo>
                  <a:cubicBezTo>
                    <a:pt x="180" y="959"/>
                    <a:pt x="180" y="960"/>
                    <a:pt x="180" y="960"/>
                  </a:cubicBezTo>
                  <a:cubicBezTo>
                    <a:pt x="180" y="960"/>
                    <a:pt x="180" y="960"/>
                    <a:pt x="180" y="961"/>
                  </a:cubicBezTo>
                  <a:cubicBezTo>
                    <a:pt x="179" y="959"/>
                    <a:pt x="178" y="957"/>
                    <a:pt x="177" y="956"/>
                  </a:cubicBezTo>
                  <a:cubicBezTo>
                    <a:pt x="177" y="955"/>
                    <a:pt x="176" y="954"/>
                    <a:pt x="175" y="953"/>
                  </a:cubicBezTo>
                  <a:cubicBezTo>
                    <a:pt x="175" y="953"/>
                    <a:pt x="175" y="953"/>
                    <a:pt x="175" y="953"/>
                  </a:cubicBezTo>
                  <a:cubicBezTo>
                    <a:pt x="175" y="953"/>
                    <a:pt x="175" y="953"/>
                    <a:pt x="175" y="953"/>
                  </a:cubicBezTo>
                  <a:cubicBezTo>
                    <a:pt x="174" y="952"/>
                    <a:pt x="174" y="952"/>
                    <a:pt x="174" y="952"/>
                  </a:cubicBezTo>
                  <a:cubicBezTo>
                    <a:pt x="174" y="952"/>
                    <a:pt x="173" y="951"/>
                    <a:pt x="173" y="951"/>
                  </a:cubicBezTo>
                  <a:cubicBezTo>
                    <a:pt x="171" y="950"/>
                    <a:pt x="169" y="948"/>
                    <a:pt x="168" y="947"/>
                  </a:cubicBezTo>
                  <a:cubicBezTo>
                    <a:pt x="167" y="947"/>
                    <a:pt x="166" y="946"/>
                    <a:pt x="165" y="945"/>
                  </a:cubicBezTo>
                  <a:cubicBezTo>
                    <a:pt x="165" y="945"/>
                    <a:pt x="165" y="945"/>
                    <a:pt x="165" y="944"/>
                  </a:cubicBezTo>
                  <a:cubicBezTo>
                    <a:pt x="165" y="944"/>
                    <a:pt x="165" y="943"/>
                    <a:pt x="165" y="943"/>
                  </a:cubicBezTo>
                  <a:cubicBezTo>
                    <a:pt x="165" y="943"/>
                    <a:pt x="165" y="942"/>
                    <a:pt x="164" y="942"/>
                  </a:cubicBezTo>
                  <a:cubicBezTo>
                    <a:pt x="164" y="942"/>
                    <a:pt x="164" y="942"/>
                    <a:pt x="164" y="941"/>
                  </a:cubicBezTo>
                  <a:cubicBezTo>
                    <a:pt x="164" y="941"/>
                    <a:pt x="164" y="940"/>
                    <a:pt x="164" y="940"/>
                  </a:cubicBezTo>
                  <a:cubicBezTo>
                    <a:pt x="164" y="939"/>
                    <a:pt x="164" y="938"/>
                    <a:pt x="164" y="938"/>
                  </a:cubicBezTo>
                  <a:cubicBezTo>
                    <a:pt x="164" y="938"/>
                    <a:pt x="164" y="937"/>
                    <a:pt x="164" y="937"/>
                  </a:cubicBezTo>
                  <a:cubicBezTo>
                    <a:pt x="164" y="937"/>
                    <a:pt x="164" y="936"/>
                    <a:pt x="164" y="936"/>
                  </a:cubicBezTo>
                  <a:cubicBezTo>
                    <a:pt x="163" y="935"/>
                    <a:pt x="163" y="935"/>
                    <a:pt x="163" y="934"/>
                  </a:cubicBezTo>
                  <a:cubicBezTo>
                    <a:pt x="163" y="933"/>
                    <a:pt x="163" y="931"/>
                    <a:pt x="163" y="930"/>
                  </a:cubicBezTo>
                  <a:cubicBezTo>
                    <a:pt x="163" y="928"/>
                    <a:pt x="164" y="927"/>
                    <a:pt x="164" y="925"/>
                  </a:cubicBezTo>
                  <a:cubicBezTo>
                    <a:pt x="164" y="924"/>
                    <a:pt x="164" y="923"/>
                    <a:pt x="165" y="921"/>
                  </a:cubicBezTo>
                  <a:cubicBezTo>
                    <a:pt x="165" y="920"/>
                    <a:pt x="165" y="919"/>
                    <a:pt x="165" y="918"/>
                  </a:cubicBezTo>
                  <a:cubicBezTo>
                    <a:pt x="172" y="917"/>
                    <a:pt x="180" y="914"/>
                    <a:pt x="182" y="908"/>
                  </a:cubicBezTo>
                  <a:cubicBezTo>
                    <a:pt x="186" y="901"/>
                    <a:pt x="179" y="893"/>
                    <a:pt x="176" y="886"/>
                  </a:cubicBezTo>
                  <a:cubicBezTo>
                    <a:pt x="167" y="895"/>
                    <a:pt x="147" y="905"/>
                    <a:pt x="163" y="918"/>
                  </a:cubicBezTo>
                  <a:cubicBezTo>
                    <a:pt x="163" y="918"/>
                    <a:pt x="163" y="918"/>
                    <a:pt x="163" y="918"/>
                  </a:cubicBezTo>
                  <a:cubicBezTo>
                    <a:pt x="162" y="918"/>
                    <a:pt x="162" y="918"/>
                    <a:pt x="161" y="918"/>
                  </a:cubicBezTo>
                  <a:cubicBezTo>
                    <a:pt x="163" y="918"/>
                    <a:pt x="163" y="918"/>
                    <a:pt x="163" y="918"/>
                  </a:cubicBezTo>
                  <a:cubicBezTo>
                    <a:pt x="163" y="919"/>
                    <a:pt x="162" y="920"/>
                    <a:pt x="162" y="921"/>
                  </a:cubicBezTo>
                  <a:cubicBezTo>
                    <a:pt x="162" y="922"/>
                    <a:pt x="162" y="924"/>
                    <a:pt x="161" y="925"/>
                  </a:cubicBezTo>
                  <a:cubicBezTo>
                    <a:pt x="161" y="927"/>
                    <a:pt x="161" y="928"/>
                    <a:pt x="161" y="930"/>
                  </a:cubicBezTo>
                  <a:cubicBezTo>
                    <a:pt x="161" y="931"/>
                    <a:pt x="161" y="933"/>
                    <a:pt x="161" y="934"/>
                  </a:cubicBezTo>
                  <a:cubicBezTo>
                    <a:pt x="161" y="935"/>
                    <a:pt x="161" y="935"/>
                    <a:pt x="161" y="936"/>
                  </a:cubicBezTo>
                  <a:cubicBezTo>
                    <a:pt x="161" y="937"/>
                    <a:pt x="161" y="937"/>
                    <a:pt x="161" y="937"/>
                  </a:cubicBezTo>
                  <a:cubicBezTo>
                    <a:pt x="161" y="938"/>
                    <a:pt x="161" y="938"/>
                    <a:pt x="161" y="938"/>
                  </a:cubicBezTo>
                  <a:cubicBezTo>
                    <a:pt x="161" y="939"/>
                    <a:pt x="162" y="939"/>
                    <a:pt x="162" y="940"/>
                  </a:cubicBezTo>
                  <a:cubicBezTo>
                    <a:pt x="162" y="941"/>
                    <a:pt x="162" y="941"/>
                    <a:pt x="162" y="942"/>
                  </a:cubicBezTo>
                  <a:cubicBezTo>
                    <a:pt x="162" y="942"/>
                    <a:pt x="162" y="942"/>
                    <a:pt x="162" y="943"/>
                  </a:cubicBezTo>
                  <a:cubicBezTo>
                    <a:pt x="162" y="943"/>
                    <a:pt x="162" y="943"/>
                    <a:pt x="162" y="943"/>
                  </a:cubicBezTo>
                  <a:cubicBezTo>
                    <a:pt x="162" y="944"/>
                    <a:pt x="163" y="944"/>
                    <a:pt x="163" y="944"/>
                  </a:cubicBezTo>
                  <a:cubicBezTo>
                    <a:pt x="161" y="943"/>
                    <a:pt x="159" y="942"/>
                    <a:pt x="157" y="941"/>
                  </a:cubicBezTo>
                  <a:cubicBezTo>
                    <a:pt x="153" y="939"/>
                    <a:pt x="149" y="938"/>
                    <a:pt x="146" y="936"/>
                  </a:cubicBezTo>
                  <a:cubicBezTo>
                    <a:pt x="143" y="934"/>
                    <a:pt x="140" y="931"/>
                    <a:pt x="137" y="928"/>
                  </a:cubicBezTo>
                  <a:cubicBezTo>
                    <a:pt x="135" y="925"/>
                    <a:pt x="133" y="922"/>
                    <a:pt x="132" y="919"/>
                  </a:cubicBezTo>
                  <a:cubicBezTo>
                    <a:pt x="131" y="915"/>
                    <a:pt x="130" y="912"/>
                    <a:pt x="129" y="908"/>
                  </a:cubicBezTo>
                  <a:cubicBezTo>
                    <a:pt x="127" y="902"/>
                    <a:pt x="127" y="895"/>
                    <a:pt x="126" y="889"/>
                  </a:cubicBezTo>
                  <a:cubicBezTo>
                    <a:pt x="126" y="887"/>
                    <a:pt x="126" y="886"/>
                    <a:pt x="126" y="884"/>
                  </a:cubicBezTo>
                  <a:cubicBezTo>
                    <a:pt x="126" y="883"/>
                    <a:pt x="126" y="881"/>
                    <a:pt x="126" y="880"/>
                  </a:cubicBezTo>
                  <a:cubicBezTo>
                    <a:pt x="126" y="877"/>
                    <a:pt x="126" y="875"/>
                    <a:pt x="127" y="872"/>
                  </a:cubicBezTo>
                  <a:cubicBezTo>
                    <a:pt x="127" y="867"/>
                    <a:pt x="128" y="863"/>
                    <a:pt x="129" y="859"/>
                  </a:cubicBezTo>
                  <a:cubicBezTo>
                    <a:pt x="129" y="859"/>
                    <a:pt x="129" y="859"/>
                    <a:pt x="129" y="859"/>
                  </a:cubicBezTo>
                  <a:cubicBezTo>
                    <a:pt x="129" y="859"/>
                    <a:pt x="129" y="859"/>
                    <a:pt x="129" y="859"/>
                  </a:cubicBezTo>
                  <a:cubicBezTo>
                    <a:pt x="129" y="859"/>
                    <a:pt x="129" y="859"/>
                    <a:pt x="130" y="859"/>
                  </a:cubicBezTo>
                  <a:cubicBezTo>
                    <a:pt x="130" y="859"/>
                    <a:pt x="130" y="859"/>
                    <a:pt x="130" y="859"/>
                  </a:cubicBezTo>
                  <a:cubicBezTo>
                    <a:pt x="130" y="858"/>
                    <a:pt x="131" y="858"/>
                    <a:pt x="131" y="857"/>
                  </a:cubicBezTo>
                  <a:cubicBezTo>
                    <a:pt x="131" y="857"/>
                    <a:pt x="132" y="856"/>
                    <a:pt x="132" y="856"/>
                  </a:cubicBezTo>
                  <a:cubicBezTo>
                    <a:pt x="133" y="855"/>
                    <a:pt x="133" y="855"/>
                    <a:pt x="134" y="855"/>
                  </a:cubicBezTo>
                  <a:cubicBezTo>
                    <a:pt x="134" y="854"/>
                    <a:pt x="135" y="854"/>
                    <a:pt x="136" y="853"/>
                  </a:cubicBezTo>
                  <a:cubicBezTo>
                    <a:pt x="136" y="853"/>
                    <a:pt x="137" y="852"/>
                    <a:pt x="137" y="852"/>
                  </a:cubicBezTo>
                  <a:cubicBezTo>
                    <a:pt x="147" y="853"/>
                    <a:pt x="157" y="850"/>
                    <a:pt x="159" y="840"/>
                  </a:cubicBezTo>
                  <a:cubicBezTo>
                    <a:pt x="148" y="840"/>
                    <a:pt x="139" y="841"/>
                    <a:pt x="134" y="851"/>
                  </a:cubicBezTo>
                  <a:cubicBezTo>
                    <a:pt x="134" y="851"/>
                    <a:pt x="134" y="851"/>
                    <a:pt x="134" y="851"/>
                  </a:cubicBezTo>
                  <a:cubicBezTo>
                    <a:pt x="134" y="851"/>
                    <a:pt x="134" y="851"/>
                    <a:pt x="134" y="851"/>
                  </a:cubicBezTo>
                  <a:cubicBezTo>
                    <a:pt x="134" y="852"/>
                    <a:pt x="133" y="852"/>
                    <a:pt x="132" y="853"/>
                  </a:cubicBezTo>
                  <a:cubicBezTo>
                    <a:pt x="132" y="853"/>
                    <a:pt x="132" y="853"/>
                    <a:pt x="132" y="854"/>
                  </a:cubicBezTo>
                  <a:cubicBezTo>
                    <a:pt x="132" y="853"/>
                    <a:pt x="132" y="852"/>
                    <a:pt x="133" y="852"/>
                  </a:cubicBezTo>
                  <a:cubicBezTo>
                    <a:pt x="133" y="851"/>
                    <a:pt x="134" y="850"/>
                    <a:pt x="134" y="850"/>
                  </a:cubicBezTo>
                  <a:cubicBezTo>
                    <a:pt x="134" y="850"/>
                    <a:pt x="134" y="849"/>
                    <a:pt x="134" y="849"/>
                  </a:cubicBezTo>
                  <a:cubicBezTo>
                    <a:pt x="134" y="849"/>
                    <a:pt x="134" y="850"/>
                    <a:pt x="134" y="850"/>
                  </a:cubicBezTo>
                  <a:cubicBezTo>
                    <a:pt x="134" y="850"/>
                    <a:pt x="133" y="851"/>
                    <a:pt x="132" y="852"/>
                  </a:cubicBezTo>
                  <a:cubicBezTo>
                    <a:pt x="132" y="853"/>
                    <a:pt x="131" y="854"/>
                    <a:pt x="130" y="855"/>
                  </a:cubicBezTo>
                  <a:cubicBezTo>
                    <a:pt x="130" y="855"/>
                    <a:pt x="129" y="856"/>
                    <a:pt x="129" y="856"/>
                  </a:cubicBezTo>
                  <a:cubicBezTo>
                    <a:pt x="129" y="856"/>
                    <a:pt x="129" y="857"/>
                    <a:pt x="128" y="857"/>
                  </a:cubicBezTo>
                  <a:cubicBezTo>
                    <a:pt x="128" y="857"/>
                    <a:pt x="128" y="857"/>
                    <a:pt x="128" y="857"/>
                  </a:cubicBezTo>
                  <a:cubicBezTo>
                    <a:pt x="128" y="857"/>
                    <a:pt x="128" y="858"/>
                    <a:pt x="128" y="858"/>
                  </a:cubicBezTo>
                  <a:cubicBezTo>
                    <a:pt x="128" y="858"/>
                    <a:pt x="127" y="858"/>
                    <a:pt x="127" y="858"/>
                  </a:cubicBezTo>
                  <a:cubicBezTo>
                    <a:pt x="127" y="859"/>
                    <a:pt x="127" y="859"/>
                    <a:pt x="127" y="860"/>
                  </a:cubicBezTo>
                  <a:cubicBezTo>
                    <a:pt x="127" y="860"/>
                    <a:pt x="127" y="861"/>
                    <a:pt x="127" y="861"/>
                  </a:cubicBezTo>
                  <a:cubicBezTo>
                    <a:pt x="127" y="861"/>
                    <a:pt x="127" y="861"/>
                    <a:pt x="127" y="860"/>
                  </a:cubicBezTo>
                  <a:cubicBezTo>
                    <a:pt x="126" y="863"/>
                    <a:pt x="125" y="866"/>
                    <a:pt x="124" y="870"/>
                  </a:cubicBezTo>
                  <a:cubicBezTo>
                    <a:pt x="124" y="869"/>
                    <a:pt x="124" y="869"/>
                    <a:pt x="124" y="868"/>
                  </a:cubicBezTo>
                  <a:cubicBezTo>
                    <a:pt x="123" y="868"/>
                    <a:pt x="123" y="867"/>
                    <a:pt x="122" y="866"/>
                  </a:cubicBezTo>
                  <a:cubicBezTo>
                    <a:pt x="122" y="866"/>
                    <a:pt x="122" y="866"/>
                    <a:pt x="121" y="865"/>
                  </a:cubicBezTo>
                  <a:cubicBezTo>
                    <a:pt x="121" y="865"/>
                    <a:pt x="121" y="865"/>
                    <a:pt x="121" y="865"/>
                  </a:cubicBezTo>
                  <a:cubicBezTo>
                    <a:pt x="121" y="864"/>
                    <a:pt x="121" y="864"/>
                    <a:pt x="121" y="864"/>
                  </a:cubicBezTo>
                  <a:cubicBezTo>
                    <a:pt x="120" y="864"/>
                    <a:pt x="120" y="863"/>
                    <a:pt x="119" y="863"/>
                  </a:cubicBezTo>
                  <a:cubicBezTo>
                    <a:pt x="119" y="862"/>
                    <a:pt x="119" y="862"/>
                    <a:pt x="118" y="861"/>
                  </a:cubicBezTo>
                  <a:cubicBezTo>
                    <a:pt x="118" y="861"/>
                    <a:pt x="118" y="860"/>
                    <a:pt x="117" y="860"/>
                  </a:cubicBezTo>
                  <a:cubicBezTo>
                    <a:pt x="117" y="859"/>
                    <a:pt x="117" y="859"/>
                    <a:pt x="116" y="858"/>
                  </a:cubicBezTo>
                  <a:cubicBezTo>
                    <a:pt x="116" y="857"/>
                    <a:pt x="115" y="856"/>
                    <a:pt x="114" y="855"/>
                  </a:cubicBezTo>
                  <a:cubicBezTo>
                    <a:pt x="114" y="854"/>
                    <a:pt x="113" y="852"/>
                    <a:pt x="112" y="851"/>
                  </a:cubicBezTo>
                  <a:cubicBezTo>
                    <a:pt x="112" y="850"/>
                    <a:pt x="111" y="848"/>
                    <a:pt x="111" y="847"/>
                  </a:cubicBezTo>
                  <a:cubicBezTo>
                    <a:pt x="111" y="846"/>
                    <a:pt x="110" y="844"/>
                    <a:pt x="110" y="843"/>
                  </a:cubicBezTo>
                  <a:cubicBezTo>
                    <a:pt x="110" y="843"/>
                    <a:pt x="110" y="843"/>
                    <a:pt x="110" y="843"/>
                  </a:cubicBezTo>
                  <a:cubicBezTo>
                    <a:pt x="124" y="829"/>
                    <a:pt x="113" y="819"/>
                    <a:pt x="97" y="812"/>
                  </a:cubicBezTo>
                  <a:cubicBezTo>
                    <a:pt x="103" y="826"/>
                    <a:pt x="92" y="835"/>
                    <a:pt x="108" y="845"/>
                  </a:cubicBezTo>
                  <a:cubicBezTo>
                    <a:pt x="108" y="846"/>
                    <a:pt x="108" y="847"/>
                    <a:pt x="109" y="848"/>
                  </a:cubicBezTo>
                  <a:cubicBezTo>
                    <a:pt x="109" y="849"/>
                    <a:pt x="110" y="851"/>
                    <a:pt x="110" y="852"/>
                  </a:cubicBezTo>
                  <a:cubicBezTo>
                    <a:pt x="111" y="853"/>
                    <a:pt x="111" y="855"/>
                    <a:pt x="112" y="856"/>
                  </a:cubicBezTo>
                  <a:cubicBezTo>
                    <a:pt x="113" y="857"/>
                    <a:pt x="114" y="858"/>
                    <a:pt x="114" y="860"/>
                  </a:cubicBezTo>
                  <a:cubicBezTo>
                    <a:pt x="115" y="860"/>
                    <a:pt x="115" y="861"/>
                    <a:pt x="115" y="861"/>
                  </a:cubicBezTo>
                  <a:cubicBezTo>
                    <a:pt x="116" y="862"/>
                    <a:pt x="116" y="862"/>
                    <a:pt x="116" y="863"/>
                  </a:cubicBezTo>
                  <a:cubicBezTo>
                    <a:pt x="117" y="863"/>
                    <a:pt x="117" y="864"/>
                    <a:pt x="118" y="864"/>
                  </a:cubicBezTo>
                  <a:cubicBezTo>
                    <a:pt x="118" y="865"/>
                    <a:pt x="118" y="865"/>
                    <a:pt x="119" y="866"/>
                  </a:cubicBezTo>
                  <a:cubicBezTo>
                    <a:pt x="119" y="866"/>
                    <a:pt x="119" y="866"/>
                    <a:pt x="119" y="866"/>
                  </a:cubicBezTo>
                  <a:cubicBezTo>
                    <a:pt x="119" y="866"/>
                    <a:pt x="120" y="867"/>
                    <a:pt x="120" y="867"/>
                  </a:cubicBezTo>
                  <a:cubicBezTo>
                    <a:pt x="120" y="867"/>
                    <a:pt x="121" y="867"/>
                    <a:pt x="121" y="868"/>
                  </a:cubicBezTo>
                  <a:cubicBezTo>
                    <a:pt x="121" y="868"/>
                    <a:pt x="122" y="868"/>
                    <a:pt x="122" y="868"/>
                  </a:cubicBezTo>
                  <a:cubicBezTo>
                    <a:pt x="122" y="869"/>
                    <a:pt x="123" y="869"/>
                    <a:pt x="123" y="869"/>
                  </a:cubicBezTo>
                  <a:cubicBezTo>
                    <a:pt x="124" y="869"/>
                    <a:pt x="124" y="870"/>
                    <a:pt x="124" y="870"/>
                  </a:cubicBezTo>
                  <a:cubicBezTo>
                    <a:pt x="124" y="870"/>
                    <a:pt x="124" y="871"/>
                    <a:pt x="124" y="872"/>
                  </a:cubicBezTo>
                  <a:cubicBezTo>
                    <a:pt x="124" y="874"/>
                    <a:pt x="123" y="877"/>
                    <a:pt x="123" y="880"/>
                  </a:cubicBezTo>
                  <a:cubicBezTo>
                    <a:pt x="123" y="881"/>
                    <a:pt x="123" y="883"/>
                    <a:pt x="123" y="884"/>
                  </a:cubicBezTo>
                  <a:cubicBezTo>
                    <a:pt x="123" y="886"/>
                    <a:pt x="123" y="887"/>
                    <a:pt x="123" y="889"/>
                  </a:cubicBezTo>
                  <a:cubicBezTo>
                    <a:pt x="123" y="891"/>
                    <a:pt x="123" y="894"/>
                    <a:pt x="124" y="897"/>
                  </a:cubicBezTo>
                  <a:cubicBezTo>
                    <a:pt x="123" y="896"/>
                    <a:pt x="123" y="896"/>
                    <a:pt x="123" y="896"/>
                  </a:cubicBezTo>
                  <a:cubicBezTo>
                    <a:pt x="122" y="895"/>
                    <a:pt x="122" y="894"/>
                    <a:pt x="120" y="893"/>
                  </a:cubicBezTo>
                  <a:cubicBezTo>
                    <a:pt x="120" y="892"/>
                    <a:pt x="119" y="891"/>
                    <a:pt x="118" y="891"/>
                  </a:cubicBezTo>
                  <a:cubicBezTo>
                    <a:pt x="118" y="890"/>
                    <a:pt x="118" y="890"/>
                    <a:pt x="117" y="890"/>
                  </a:cubicBezTo>
                  <a:cubicBezTo>
                    <a:pt x="117" y="890"/>
                    <a:pt x="116" y="889"/>
                    <a:pt x="116" y="889"/>
                  </a:cubicBezTo>
                  <a:cubicBezTo>
                    <a:pt x="114" y="888"/>
                    <a:pt x="112" y="887"/>
                    <a:pt x="110" y="886"/>
                  </a:cubicBezTo>
                  <a:cubicBezTo>
                    <a:pt x="108" y="885"/>
                    <a:pt x="105" y="884"/>
                    <a:pt x="103" y="883"/>
                  </a:cubicBezTo>
                  <a:cubicBezTo>
                    <a:pt x="98" y="881"/>
                    <a:pt x="93" y="879"/>
                    <a:pt x="88" y="876"/>
                  </a:cubicBezTo>
                  <a:cubicBezTo>
                    <a:pt x="86" y="875"/>
                    <a:pt x="83" y="874"/>
                    <a:pt x="81" y="873"/>
                  </a:cubicBezTo>
                  <a:cubicBezTo>
                    <a:pt x="78" y="872"/>
                    <a:pt x="76" y="871"/>
                    <a:pt x="74" y="870"/>
                  </a:cubicBezTo>
                  <a:cubicBezTo>
                    <a:pt x="72" y="870"/>
                    <a:pt x="71" y="869"/>
                    <a:pt x="70" y="868"/>
                  </a:cubicBezTo>
                  <a:cubicBezTo>
                    <a:pt x="69" y="868"/>
                    <a:pt x="68" y="867"/>
                    <a:pt x="68" y="866"/>
                  </a:cubicBezTo>
                  <a:cubicBezTo>
                    <a:pt x="67" y="866"/>
                    <a:pt x="67" y="866"/>
                    <a:pt x="67" y="866"/>
                  </a:cubicBezTo>
                  <a:cubicBezTo>
                    <a:pt x="67" y="866"/>
                    <a:pt x="67" y="865"/>
                    <a:pt x="67" y="865"/>
                  </a:cubicBezTo>
                  <a:cubicBezTo>
                    <a:pt x="66" y="865"/>
                    <a:pt x="66" y="864"/>
                    <a:pt x="66" y="864"/>
                  </a:cubicBezTo>
                  <a:cubicBezTo>
                    <a:pt x="65" y="863"/>
                    <a:pt x="65" y="862"/>
                    <a:pt x="64" y="861"/>
                  </a:cubicBezTo>
                  <a:cubicBezTo>
                    <a:pt x="64" y="860"/>
                    <a:pt x="64" y="859"/>
                    <a:pt x="63" y="859"/>
                  </a:cubicBezTo>
                  <a:cubicBezTo>
                    <a:pt x="63" y="858"/>
                    <a:pt x="63" y="857"/>
                    <a:pt x="63" y="857"/>
                  </a:cubicBezTo>
                  <a:cubicBezTo>
                    <a:pt x="63" y="857"/>
                    <a:pt x="63" y="857"/>
                    <a:pt x="63" y="857"/>
                  </a:cubicBezTo>
                  <a:cubicBezTo>
                    <a:pt x="63" y="856"/>
                    <a:pt x="63" y="856"/>
                    <a:pt x="63" y="856"/>
                  </a:cubicBezTo>
                  <a:cubicBezTo>
                    <a:pt x="63" y="856"/>
                    <a:pt x="63" y="856"/>
                    <a:pt x="63" y="855"/>
                  </a:cubicBezTo>
                  <a:cubicBezTo>
                    <a:pt x="63" y="855"/>
                    <a:pt x="62" y="855"/>
                    <a:pt x="62" y="855"/>
                  </a:cubicBezTo>
                  <a:cubicBezTo>
                    <a:pt x="62" y="855"/>
                    <a:pt x="62" y="854"/>
                    <a:pt x="62" y="854"/>
                  </a:cubicBezTo>
                  <a:cubicBezTo>
                    <a:pt x="62" y="853"/>
                    <a:pt x="62" y="853"/>
                    <a:pt x="62" y="852"/>
                  </a:cubicBezTo>
                  <a:cubicBezTo>
                    <a:pt x="61" y="850"/>
                    <a:pt x="61" y="848"/>
                    <a:pt x="61" y="848"/>
                  </a:cubicBezTo>
                  <a:cubicBezTo>
                    <a:pt x="61" y="848"/>
                    <a:pt x="61" y="849"/>
                    <a:pt x="61" y="849"/>
                  </a:cubicBezTo>
                  <a:cubicBezTo>
                    <a:pt x="61" y="850"/>
                    <a:pt x="61" y="850"/>
                    <a:pt x="61" y="851"/>
                  </a:cubicBezTo>
                  <a:cubicBezTo>
                    <a:pt x="61" y="851"/>
                    <a:pt x="61" y="851"/>
                    <a:pt x="61" y="851"/>
                  </a:cubicBezTo>
                  <a:cubicBezTo>
                    <a:pt x="60" y="850"/>
                    <a:pt x="60" y="850"/>
                    <a:pt x="60" y="849"/>
                  </a:cubicBezTo>
                  <a:cubicBezTo>
                    <a:pt x="59" y="848"/>
                    <a:pt x="59" y="848"/>
                    <a:pt x="58" y="847"/>
                  </a:cubicBezTo>
                  <a:cubicBezTo>
                    <a:pt x="58" y="846"/>
                    <a:pt x="58" y="846"/>
                    <a:pt x="57" y="846"/>
                  </a:cubicBezTo>
                  <a:cubicBezTo>
                    <a:pt x="57" y="846"/>
                    <a:pt x="57" y="846"/>
                    <a:pt x="57" y="846"/>
                  </a:cubicBezTo>
                  <a:cubicBezTo>
                    <a:pt x="57" y="845"/>
                    <a:pt x="57" y="845"/>
                    <a:pt x="57" y="845"/>
                  </a:cubicBezTo>
                  <a:cubicBezTo>
                    <a:pt x="62" y="834"/>
                    <a:pt x="51" y="830"/>
                    <a:pt x="44" y="826"/>
                  </a:cubicBezTo>
                  <a:cubicBezTo>
                    <a:pt x="38" y="839"/>
                    <a:pt x="40" y="847"/>
                    <a:pt x="55" y="846"/>
                  </a:cubicBezTo>
                  <a:cubicBezTo>
                    <a:pt x="55" y="846"/>
                    <a:pt x="55" y="846"/>
                    <a:pt x="55" y="846"/>
                  </a:cubicBezTo>
                  <a:cubicBezTo>
                    <a:pt x="56" y="847"/>
                    <a:pt x="56" y="847"/>
                    <a:pt x="57" y="848"/>
                  </a:cubicBezTo>
                  <a:cubicBezTo>
                    <a:pt x="57" y="849"/>
                    <a:pt x="57" y="849"/>
                    <a:pt x="58" y="850"/>
                  </a:cubicBezTo>
                  <a:cubicBezTo>
                    <a:pt x="58" y="851"/>
                    <a:pt x="59" y="851"/>
                    <a:pt x="59" y="852"/>
                  </a:cubicBezTo>
                  <a:cubicBezTo>
                    <a:pt x="59" y="853"/>
                    <a:pt x="60" y="853"/>
                    <a:pt x="60" y="854"/>
                  </a:cubicBezTo>
                  <a:cubicBezTo>
                    <a:pt x="60" y="855"/>
                    <a:pt x="60" y="855"/>
                    <a:pt x="61" y="856"/>
                  </a:cubicBezTo>
                  <a:cubicBezTo>
                    <a:pt x="61" y="856"/>
                    <a:pt x="61" y="856"/>
                    <a:pt x="61" y="856"/>
                  </a:cubicBezTo>
                  <a:cubicBezTo>
                    <a:pt x="61" y="856"/>
                    <a:pt x="61" y="856"/>
                    <a:pt x="61" y="856"/>
                  </a:cubicBezTo>
                  <a:cubicBezTo>
                    <a:pt x="61" y="857"/>
                    <a:pt x="61" y="857"/>
                    <a:pt x="61" y="857"/>
                  </a:cubicBezTo>
                  <a:cubicBezTo>
                    <a:pt x="61" y="857"/>
                    <a:pt x="61" y="858"/>
                    <a:pt x="61" y="859"/>
                  </a:cubicBezTo>
                  <a:cubicBezTo>
                    <a:pt x="61" y="860"/>
                    <a:pt x="62" y="860"/>
                    <a:pt x="62" y="861"/>
                  </a:cubicBezTo>
                  <a:cubicBezTo>
                    <a:pt x="62" y="861"/>
                    <a:pt x="62" y="862"/>
                    <a:pt x="62" y="862"/>
                  </a:cubicBezTo>
                  <a:cubicBezTo>
                    <a:pt x="63" y="863"/>
                    <a:pt x="63" y="864"/>
                    <a:pt x="64" y="865"/>
                  </a:cubicBezTo>
                  <a:cubicBezTo>
                    <a:pt x="63" y="865"/>
                    <a:pt x="63" y="865"/>
                    <a:pt x="63" y="865"/>
                  </a:cubicBezTo>
                  <a:cubicBezTo>
                    <a:pt x="62" y="865"/>
                    <a:pt x="62" y="866"/>
                    <a:pt x="61" y="866"/>
                  </a:cubicBezTo>
                  <a:cubicBezTo>
                    <a:pt x="61" y="866"/>
                    <a:pt x="61" y="866"/>
                    <a:pt x="60" y="866"/>
                  </a:cubicBezTo>
                  <a:cubicBezTo>
                    <a:pt x="60" y="867"/>
                    <a:pt x="59" y="867"/>
                    <a:pt x="59" y="867"/>
                  </a:cubicBezTo>
                  <a:cubicBezTo>
                    <a:pt x="58" y="867"/>
                    <a:pt x="58" y="867"/>
                    <a:pt x="58" y="867"/>
                  </a:cubicBezTo>
                  <a:cubicBezTo>
                    <a:pt x="58" y="868"/>
                    <a:pt x="57" y="868"/>
                    <a:pt x="57" y="868"/>
                  </a:cubicBezTo>
                  <a:cubicBezTo>
                    <a:pt x="56" y="868"/>
                    <a:pt x="56" y="869"/>
                    <a:pt x="55" y="869"/>
                  </a:cubicBezTo>
                  <a:cubicBezTo>
                    <a:pt x="55" y="869"/>
                    <a:pt x="54" y="869"/>
                    <a:pt x="53" y="870"/>
                  </a:cubicBezTo>
                  <a:cubicBezTo>
                    <a:pt x="53" y="870"/>
                    <a:pt x="53" y="870"/>
                    <a:pt x="52" y="870"/>
                  </a:cubicBezTo>
                  <a:cubicBezTo>
                    <a:pt x="52" y="870"/>
                    <a:pt x="52" y="870"/>
                    <a:pt x="51" y="871"/>
                  </a:cubicBezTo>
                  <a:cubicBezTo>
                    <a:pt x="51" y="871"/>
                    <a:pt x="50" y="871"/>
                    <a:pt x="49" y="871"/>
                  </a:cubicBezTo>
                  <a:cubicBezTo>
                    <a:pt x="48" y="872"/>
                    <a:pt x="46" y="872"/>
                    <a:pt x="44" y="873"/>
                  </a:cubicBezTo>
                  <a:cubicBezTo>
                    <a:pt x="45" y="872"/>
                    <a:pt x="45" y="872"/>
                    <a:pt x="45" y="871"/>
                  </a:cubicBezTo>
                  <a:cubicBezTo>
                    <a:pt x="44" y="873"/>
                    <a:pt x="44" y="873"/>
                    <a:pt x="44" y="873"/>
                  </a:cubicBezTo>
                  <a:cubicBezTo>
                    <a:pt x="44" y="873"/>
                    <a:pt x="43" y="873"/>
                    <a:pt x="43" y="873"/>
                  </a:cubicBezTo>
                  <a:cubicBezTo>
                    <a:pt x="38" y="869"/>
                    <a:pt x="33" y="864"/>
                    <a:pt x="27" y="862"/>
                  </a:cubicBezTo>
                  <a:cubicBezTo>
                    <a:pt x="18" y="859"/>
                    <a:pt x="9" y="864"/>
                    <a:pt x="0" y="859"/>
                  </a:cubicBezTo>
                  <a:cubicBezTo>
                    <a:pt x="3" y="876"/>
                    <a:pt x="29" y="893"/>
                    <a:pt x="44" y="877"/>
                  </a:cubicBezTo>
                  <a:cubicBezTo>
                    <a:pt x="44" y="875"/>
                    <a:pt x="44" y="875"/>
                    <a:pt x="44" y="875"/>
                  </a:cubicBezTo>
                  <a:cubicBezTo>
                    <a:pt x="44" y="875"/>
                    <a:pt x="45" y="875"/>
                    <a:pt x="45" y="875"/>
                  </a:cubicBezTo>
                  <a:cubicBezTo>
                    <a:pt x="47" y="875"/>
                    <a:pt x="48" y="874"/>
                    <a:pt x="50" y="874"/>
                  </a:cubicBezTo>
                  <a:cubicBezTo>
                    <a:pt x="51" y="873"/>
                    <a:pt x="51" y="873"/>
                    <a:pt x="52" y="873"/>
                  </a:cubicBezTo>
                  <a:cubicBezTo>
                    <a:pt x="53" y="873"/>
                    <a:pt x="53" y="873"/>
                    <a:pt x="53" y="872"/>
                  </a:cubicBezTo>
                  <a:cubicBezTo>
                    <a:pt x="54" y="872"/>
                    <a:pt x="54" y="872"/>
                    <a:pt x="54" y="872"/>
                  </a:cubicBezTo>
                  <a:cubicBezTo>
                    <a:pt x="55" y="872"/>
                    <a:pt x="56" y="871"/>
                    <a:pt x="56" y="871"/>
                  </a:cubicBezTo>
                  <a:cubicBezTo>
                    <a:pt x="57" y="871"/>
                    <a:pt x="58" y="870"/>
                    <a:pt x="58" y="870"/>
                  </a:cubicBezTo>
                  <a:cubicBezTo>
                    <a:pt x="58" y="870"/>
                    <a:pt x="59" y="870"/>
                    <a:pt x="59" y="870"/>
                  </a:cubicBezTo>
                  <a:cubicBezTo>
                    <a:pt x="59" y="869"/>
                    <a:pt x="60" y="869"/>
                    <a:pt x="60" y="869"/>
                  </a:cubicBezTo>
                  <a:cubicBezTo>
                    <a:pt x="60" y="869"/>
                    <a:pt x="61" y="868"/>
                    <a:pt x="61" y="868"/>
                  </a:cubicBezTo>
                  <a:cubicBezTo>
                    <a:pt x="62" y="867"/>
                    <a:pt x="62" y="867"/>
                    <a:pt x="62" y="867"/>
                  </a:cubicBezTo>
                  <a:cubicBezTo>
                    <a:pt x="63" y="866"/>
                    <a:pt x="63" y="866"/>
                    <a:pt x="63" y="866"/>
                  </a:cubicBezTo>
                  <a:cubicBezTo>
                    <a:pt x="63" y="866"/>
                    <a:pt x="64" y="865"/>
                    <a:pt x="64" y="865"/>
                  </a:cubicBezTo>
                  <a:cubicBezTo>
                    <a:pt x="64" y="865"/>
                    <a:pt x="64" y="865"/>
                    <a:pt x="64" y="865"/>
                  </a:cubicBezTo>
                  <a:cubicBezTo>
                    <a:pt x="64" y="866"/>
                    <a:pt x="65" y="866"/>
                    <a:pt x="65" y="867"/>
                  </a:cubicBezTo>
                  <a:cubicBezTo>
                    <a:pt x="65" y="867"/>
                    <a:pt x="65" y="867"/>
                    <a:pt x="66" y="867"/>
                  </a:cubicBezTo>
                  <a:cubicBezTo>
                    <a:pt x="66" y="867"/>
                    <a:pt x="66" y="868"/>
                    <a:pt x="66" y="868"/>
                  </a:cubicBezTo>
                  <a:cubicBezTo>
                    <a:pt x="68" y="870"/>
                    <a:pt x="70" y="871"/>
                    <a:pt x="73" y="872"/>
                  </a:cubicBezTo>
                  <a:cubicBezTo>
                    <a:pt x="75" y="873"/>
                    <a:pt x="77" y="874"/>
                    <a:pt x="80" y="875"/>
                  </a:cubicBezTo>
                  <a:cubicBezTo>
                    <a:pt x="82" y="876"/>
                    <a:pt x="85" y="877"/>
                    <a:pt x="87" y="878"/>
                  </a:cubicBezTo>
                  <a:cubicBezTo>
                    <a:pt x="93" y="881"/>
                    <a:pt x="98" y="883"/>
                    <a:pt x="102" y="885"/>
                  </a:cubicBezTo>
                  <a:cubicBezTo>
                    <a:pt x="105" y="886"/>
                    <a:pt x="107" y="887"/>
                    <a:pt x="109" y="888"/>
                  </a:cubicBezTo>
                  <a:cubicBezTo>
                    <a:pt x="111" y="889"/>
                    <a:pt x="113" y="890"/>
                    <a:pt x="115" y="891"/>
                  </a:cubicBezTo>
                  <a:cubicBezTo>
                    <a:pt x="116" y="891"/>
                    <a:pt x="116" y="892"/>
                    <a:pt x="117" y="892"/>
                  </a:cubicBezTo>
                  <a:cubicBezTo>
                    <a:pt x="118" y="893"/>
                    <a:pt x="119" y="893"/>
                    <a:pt x="119" y="894"/>
                  </a:cubicBezTo>
                  <a:cubicBezTo>
                    <a:pt x="120" y="894"/>
                    <a:pt x="121" y="895"/>
                    <a:pt x="121" y="895"/>
                  </a:cubicBezTo>
                  <a:cubicBezTo>
                    <a:pt x="121" y="896"/>
                    <a:pt x="122" y="896"/>
                    <a:pt x="122" y="896"/>
                  </a:cubicBezTo>
                  <a:cubicBezTo>
                    <a:pt x="122" y="896"/>
                    <a:pt x="122" y="896"/>
                    <a:pt x="122" y="897"/>
                  </a:cubicBezTo>
                  <a:cubicBezTo>
                    <a:pt x="123" y="897"/>
                    <a:pt x="123" y="897"/>
                    <a:pt x="124" y="898"/>
                  </a:cubicBezTo>
                  <a:cubicBezTo>
                    <a:pt x="124" y="898"/>
                    <a:pt x="124" y="898"/>
                    <a:pt x="124" y="898"/>
                  </a:cubicBezTo>
                  <a:cubicBezTo>
                    <a:pt x="124" y="902"/>
                    <a:pt x="125" y="905"/>
                    <a:pt x="126" y="909"/>
                  </a:cubicBezTo>
                  <a:cubicBezTo>
                    <a:pt x="126" y="913"/>
                    <a:pt x="127" y="916"/>
                    <a:pt x="129" y="920"/>
                  </a:cubicBezTo>
                  <a:cubicBezTo>
                    <a:pt x="129" y="921"/>
                    <a:pt x="129" y="922"/>
                    <a:pt x="130" y="923"/>
                  </a:cubicBezTo>
                  <a:cubicBezTo>
                    <a:pt x="130" y="923"/>
                    <a:pt x="130" y="924"/>
                    <a:pt x="131" y="924"/>
                  </a:cubicBezTo>
                  <a:cubicBezTo>
                    <a:pt x="131" y="925"/>
                    <a:pt x="131" y="925"/>
                    <a:pt x="131" y="925"/>
                  </a:cubicBezTo>
                  <a:cubicBezTo>
                    <a:pt x="131" y="925"/>
                    <a:pt x="131" y="925"/>
                    <a:pt x="131" y="925"/>
                  </a:cubicBezTo>
                  <a:cubicBezTo>
                    <a:pt x="130" y="925"/>
                    <a:pt x="130" y="925"/>
                    <a:pt x="130" y="924"/>
                  </a:cubicBezTo>
                  <a:cubicBezTo>
                    <a:pt x="129" y="924"/>
                    <a:pt x="129" y="924"/>
                    <a:pt x="129" y="924"/>
                  </a:cubicBezTo>
                  <a:cubicBezTo>
                    <a:pt x="129" y="924"/>
                    <a:pt x="128" y="924"/>
                    <a:pt x="128" y="924"/>
                  </a:cubicBezTo>
                  <a:cubicBezTo>
                    <a:pt x="128" y="924"/>
                    <a:pt x="127" y="924"/>
                    <a:pt x="127" y="924"/>
                  </a:cubicBezTo>
                  <a:cubicBezTo>
                    <a:pt x="126" y="924"/>
                    <a:pt x="126" y="924"/>
                    <a:pt x="125" y="923"/>
                  </a:cubicBezTo>
                  <a:cubicBezTo>
                    <a:pt x="124" y="923"/>
                    <a:pt x="124" y="923"/>
                    <a:pt x="123" y="923"/>
                  </a:cubicBezTo>
                  <a:cubicBezTo>
                    <a:pt x="123" y="923"/>
                    <a:pt x="122" y="923"/>
                    <a:pt x="121" y="923"/>
                  </a:cubicBezTo>
                  <a:cubicBezTo>
                    <a:pt x="120" y="922"/>
                    <a:pt x="119" y="922"/>
                    <a:pt x="118" y="921"/>
                  </a:cubicBezTo>
                  <a:cubicBezTo>
                    <a:pt x="116" y="921"/>
                    <a:pt x="115" y="920"/>
                    <a:pt x="114" y="920"/>
                  </a:cubicBezTo>
                  <a:cubicBezTo>
                    <a:pt x="113" y="919"/>
                    <a:pt x="111" y="918"/>
                    <a:pt x="110" y="918"/>
                  </a:cubicBezTo>
                  <a:cubicBezTo>
                    <a:pt x="110" y="917"/>
                    <a:pt x="110" y="917"/>
                    <a:pt x="110" y="917"/>
                  </a:cubicBezTo>
                  <a:cubicBezTo>
                    <a:pt x="111" y="918"/>
                    <a:pt x="112" y="918"/>
                    <a:pt x="113" y="918"/>
                  </a:cubicBezTo>
                  <a:cubicBezTo>
                    <a:pt x="120" y="898"/>
                    <a:pt x="91" y="894"/>
                    <a:pt x="76" y="896"/>
                  </a:cubicBezTo>
                  <a:cubicBezTo>
                    <a:pt x="83" y="902"/>
                    <a:pt x="98" y="936"/>
                    <a:pt x="112" y="921"/>
                  </a:cubicBezTo>
                  <a:cubicBezTo>
                    <a:pt x="112" y="921"/>
                    <a:pt x="112" y="922"/>
                    <a:pt x="113" y="922"/>
                  </a:cubicBezTo>
                  <a:cubicBezTo>
                    <a:pt x="114" y="922"/>
                    <a:pt x="115" y="923"/>
                    <a:pt x="117" y="923"/>
                  </a:cubicBezTo>
                  <a:cubicBezTo>
                    <a:pt x="118" y="924"/>
                    <a:pt x="119" y="924"/>
                    <a:pt x="121" y="925"/>
                  </a:cubicBezTo>
                  <a:cubicBezTo>
                    <a:pt x="121" y="925"/>
                    <a:pt x="122" y="925"/>
                    <a:pt x="123" y="925"/>
                  </a:cubicBezTo>
                  <a:cubicBezTo>
                    <a:pt x="123" y="926"/>
                    <a:pt x="124" y="926"/>
                    <a:pt x="124" y="926"/>
                  </a:cubicBezTo>
                  <a:cubicBezTo>
                    <a:pt x="125" y="926"/>
                    <a:pt x="126" y="926"/>
                    <a:pt x="126" y="926"/>
                  </a:cubicBezTo>
                  <a:cubicBezTo>
                    <a:pt x="127" y="926"/>
                    <a:pt x="127" y="926"/>
                    <a:pt x="128" y="927"/>
                  </a:cubicBezTo>
                  <a:cubicBezTo>
                    <a:pt x="128" y="927"/>
                    <a:pt x="128" y="927"/>
                    <a:pt x="129" y="927"/>
                  </a:cubicBezTo>
                  <a:cubicBezTo>
                    <a:pt x="129" y="927"/>
                    <a:pt x="129" y="927"/>
                    <a:pt x="129" y="927"/>
                  </a:cubicBezTo>
                  <a:cubicBezTo>
                    <a:pt x="130" y="927"/>
                    <a:pt x="130" y="927"/>
                    <a:pt x="131" y="927"/>
                  </a:cubicBezTo>
                  <a:cubicBezTo>
                    <a:pt x="131" y="927"/>
                    <a:pt x="131" y="927"/>
                    <a:pt x="132" y="927"/>
                  </a:cubicBezTo>
                  <a:cubicBezTo>
                    <a:pt x="133" y="928"/>
                    <a:pt x="134" y="929"/>
                    <a:pt x="135" y="931"/>
                  </a:cubicBezTo>
                  <a:cubicBezTo>
                    <a:pt x="137" y="934"/>
                    <a:pt x="141" y="936"/>
                    <a:pt x="144" y="939"/>
                  </a:cubicBezTo>
                  <a:cubicBezTo>
                    <a:pt x="148" y="941"/>
                    <a:pt x="151" y="942"/>
                    <a:pt x="155" y="944"/>
                  </a:cubicBezTo>
                  <a:cubicBezTo>
                    <a:pt x="159" y="946"/>
                    <a:pt x="162" y="948"/>
                    <a:pt x="166" y="950"/>
                  </a:cubicBezTo>
                  <a:cubicBezTo>
                    <a:pt x="167" y="951"/>
                    <a:pt x="169" y="952"/>
                    <a:pt x="170" y="954"/>
                  </a:cubicBezTo>
                  <a:cubicBezTo>
                    <a:pt x="171" y="954"/>
                    <a:pt x="171" y="954"/>
                    <a:pt x="172" y="955"/>
                  </a:cubicBezTo>
                  <a:cubicBezTo>
                    <a:pt x="172" y="955"/>
                    <a:pt x="172" y="955"/>
                    <a:pt x="172" y="955"/>
                  </a:cubicBezTo>
                  <a:cubicBezTo>
                    <a:pt x="172" y="956"/>
                    <a:pt x="172" y="956"/>
                    <a:pt x="172" y="956"/>
                  </a:cubicBezTo>
                  <a:cubicBezTo>
                    <a:pt x="173" y="956"/>
                    <a:pt x="173" y="956"/>
                    <a:pt x="173" y="956"/>
                  </a:cubicBezTo>
                  <a:cubicBezTo>
                    <a:pt x="173" y="956"/>
                    <a:pt x="174" y="957"/>
                    <a:pt x="174" y="958"/>
                  </a:cubicBezTo>
                  <a:cubicBezTo>
                    <a:pt x="177" y="961"/>
                    <a:pt x="179" y="965"/>
                    <a:pt x="180" y="969"/>
                  </a:cubicBezTo>
                  <a:cubicBezTo>
                    <a:pt x="182" y="972"/>
                    <a:pt x="183" y="976"/>
                    <a:pt x="185" y="980"/>
                  </a:cubicBezTo>
                  <a:cubicBezTo>
                    <a:pt x="187" y="984"/>
                    <a:pt x="189" y="987"/>
                    <a:pt x="191" y="990"/>
                  </a:cubicBezTo>
                  <a:cubicBezTo>
                    <a:pt x="191" y="990"/>
                    <a:pt x="190" y="990"/>
                    <a:pt x="190" y="989"/>
                  </a:cubicBezTo>
                  <a:cubicBezTo>
                    <a:pt x="189" y="989"/>
                    <a:pt x="188" y="989"/>
                    <a:pt x="188" y="988"/>
                  </a:cubicBezTo>
                  <a:cubicBezTo>
                    <a:pt x="187" y="988"/>
                    <a:pt x="187" y="988"/>
                    <a:pt x="187" y="988"/>
                  </a:cubicBezTo>
                  <a:cubicBezTo>
                    <a:pt x="186" y="988"/>
                    <a:pt x="186" y="987"/>
                    <a:pt x="185" y="987"/>
                  </a:cubicBezTo>
                  <a:cubicBezTo>
                    <a:pt x="182" y="986"/>
                    <a:pt x="177" y="986"/>
                    <a:pt x="173" y="986"/>
                  </a:cubicBezTo>
                  <a:cubicBezTo>
                    <a:pt x="172" y="986"/>
                    <a:pt x="172" y="986"/>
                    <a:pt x="171" y="986"/>
                  </a:cubicBezTo>
                  <a:cubicBezTo>
                    <a:pt x="170" y="986"/>
                    <a:pt x="170" y="986"/>
                    <a:pt x="169" y="986"/>
                  </a:cubicBezTo>
                  <a:cubicBezTo>
                    <a:pt x="168" y="986"/>
                    <a:pt x="167" y="986"/>
                    <a:pt x="166" y="986"/>
                  </a:cubicBezTo>
                  <a:cubicBezTo>
                    <a:pt x="163" y="986"/>
                    <a:pt x="161" y="986"/>
                    <a:pt x="158" y="986"/>
                  </a:cubicBezTo>
                  <a:cubicBezTo>
                    <a:pt x="156" y="986"/>
                    <a:pt x="154" y="987"/>
                    <a:pt x="151" y="987"/>
                  </a:cubicBezTo>
                  <a:cubicBezTo>
                    <a:pt x="150" y="987"/>
                    <a:pt x="150" y="986"/>
                    <a:pt x="149" y="986"/>
                  </a:cubicBezTo>
                  <a:cubicBezTo>
                    <a:pt x="149" y="986"/>
                    <a:pt x="149" y="986"/>
                    <a:pt x="149" y="986"/>
                  </a:cubicBezTo>
                  <a:cubicBezTo>
                    <a:pt x="149" y="986"/>
                    <a:pt x="149" y="986"/>
                    <a:pt x="148" y="986"/>
                  </a:cubicBezTo>
                  <a:cubicBezTo>
                    <a:pt x="147" y="986"/>
                    <a:pt x="146" y="986"/>
                    <a:pt x="145" y="986"/>
                  </a:cubicBezTo>
                  <a:cubicBezTo>
                    <a:pt x="140" y="985"/>
                    <a:pt x="136" y="984"/>
                    <a:pt x="133" y="983"/>
                  </a:cubicBezTo>
                  <a:cubicBezTo>
                    <a:pt x="132" y="982"/>
                    <a:pt x="132" y="982"/>
                    <a:pt x="132" y="982"/>
                  </a:cubicBezTo>
                  <a:cubicBezTo>
                    <a:pt x="131" y="982"/>
                    <a:pt x="131" y="982"/>
                    <a:pt x="130" y="982"/>
                  </a:cubicBezTo>
                  <a:cubicBezTo>
                    <a:pt x="130" y="981"/>
                    <a:pt x="129" y="981"/>
                    <a:pt x="128" y="981"/>
                  </a:cubicBezTo>
                  <a:cubicBezTo>
                    <a:pt x="128" y="981"/>
                    <a:pt x="127" y="981"/>
                    <a:pt x="126" y="980"/>
                  </a:cubicBezTo>
                  <a:cubicBezTo>
                    <a:pt x="127" y="980"/>
                    <a:pt x="128" y="980"/>
                    <a:pt x="128" y="980"/>
                  </a:cubicBezTo>
                  <a:cubicBezTo>
                    <a:pt x="128" y="980"/>
                    <a:pt x="127" y="980"/>
                    <a:pt x="126" y="980"/>
                  </a:cubicBezTo>
                  <a:cubicBezTo>
                    <a:pt x="126" y="979"/>
                    <a:pt x="125" y="979"/>
                    <a:pt x="124" y="979"/>
                  </a:cubicBezTo>
                  <a:cubicBezTo>
                    <a:pt x="124" y="979"/>
                    <a:pt x="124" y="978"/>
                    <a:pt x="123" y="978"/>
                  </a:cubicBezTo>
                  <a:cubicBezTo>
                    <a:pt x="123" y="978"/>
                    <a:pt x="123" y="978"/>
                    <a:pt x="123" y="978"/>
                  </a:cubicBezTo>
                  <a:cubicBezTo>
                    <a:pt x="122" y="978"/>
                    <a:pt x="122" y="978"/>
                    <a:pt x="122" y="978"/>
                  </a:cubicBezTo>
                  <a:cubicBezTo>
                    <a:pt x="121" y="978"/>
                    <a:pt x="120" y="978"/>
                    <a:pt x="119" y="978"/>
                  </a:cubicBezTo>
                  <a:cubicBezTo>
                    <a:pt x="118" y="977"/>
                    <a:pt x="117" y="977"/>
                    <a:pt x="116" y="977"/>
                  </a:cubicBezTo>
                  <a:cubicBezTo>
                    <a:pt x="115" y="977"/>
                    <a:pt x="114" y="977"/>
                    <a:pt x="112" y="977"/>
                  </a:cubicBezTo>
                  <a:cubicBezTo>
                    <a:pt x="111" y="977"/>
                    <a:pt x="110" y="977"/>
                    <a:pt x="109" y="977"/>
                  </a:cubicBezTo>
                  <a:cubicBezTo>
                    <a:pt x="108" y="977"/>
                    <a:pt x="107" y="977"/>
                    <a:pt x="106" y="977"/>
                  </a:cubicBezTo>
                  <a:cubicBezTo>
                    <a:pt x="94" y="961"/>
                    <a:pt x="73" y="981"/>
                    <a:pt x="68" y="993"/>
                  </a:cubicBezTo>
                  <a:cubicBezTo>
                    <a:pt x="75" y="990"/>
                    <a:pt x="78" y="987"/>
                    <a:pt x="86" y="988"/>
                  </a:cubicBezTo>
                  <a:cubicBezTo>
                    <a:pt x="92" y="988"/>
                    <a:pt x="104" y="990"/>
                    <a:pt x="102" y="980"/>
                  </a:cubicBezTo>
                  <a:cubicBezTo>
                    <a:pt x="103" y="981"/>
                    <a:pt x="103" y="981"/>
                    <a:pt x="103" y="981"/>
                  </a:cubicBezTo>
                  <a:cubicBezTo>
                    <a:pt x="105" y="980"/>
                    <a:pt x="106" y="979"/>
                    <a:pt x="108" y="979"/>
                  </a:cubicBezTo>
                  <a:cubicBezTo>
                    <a:pt x="108" y="979"/>
                    <a:pt x="108" y="979"/>
                    <a:pt x="108" y="979"/>
                  </a:cubicBezTo>
                  <a:cubicBezTo>
                    <a:pt x="108" y="979"/>
                    <a:pt x="108" y="979"/>
                    <a:pt x="109" y="979"/>
                  </a:cubicBezTo>
                  <a:cubicBezTo>
                    <a:pt x="110" y="979"/>
                    <a:pt x="111" y="979"/>
                    <a:pt x="112" y="979"/>
                  </a:cubicBezTo>
                  <a:cubicBezTo>
                    <a:pt x="113" y="979"/>
                    <a:pt x="115" y="979"/>
                    <a:pt x="116" y="979"/>
                  </a:cubicBezTo>
                  <a:cubicBezTo>
                    <a:pt x="117" y="979"/>
                    <a:pt x="118" y="979"/>
                    <a:pt x="119" y="979"/>
                  </a:cubicBezTo>
                  <a:cubicBezTo>
                    <a:pt x="120" y="980"/>
                    <a:pt x="121" y="980"/>
                    <a:pt x="122" y="980"/>
                  </a:cubicBezTo>
                  <a:cubicBezTo>
                    <a:pt x="122" y="980"/>
                    <a:pt x="122" y="980"/>
                    <a:pt x="122" y="980"/>
                  </a:cubicBezTo>
                  <a:cubicBezTo>
                    <a:pt x="122" y="980"/>
                    <a:pt x="123" y="980"/>
                    <a:pt x="123" y="980"/>
                  </a:cubicBezTo>
                  <a:cubicBezTo>
                    <a:pt x="123" y="980"/>
                    <a:pt x="123" y="980"/>
                    <a:pt x="124" y="980"/>
                  </a:cubicBezTo>
                  <a:cubicBezTo>
                    <a:pt x="124" y="980"/>
                    <a:pt x="124" y="980"/>
                    <a:pt x="124" y="981"/>
                  </a:cubicBezTo>
                  <a:cubicBezTo>
                    <a:pt x="125" y="981"/>
                    <a:pt x="126" y="982"/>
                    <a:pt x="128" y="982"/>
                  </a:cubicBezTo>
                  <a:cubicBezTo>
                    <a:pt x="128" y="983"/>
                    <a:pt x="129" y="983"/>
                    <a:pt x="130" y="984"/>
                  </a:cubicBezTo>
                  <a:cubicBezTo>
                    <a:pt x="130" y="984"/>
                    <a:pt x="130" y="984"/>
                    <a:pt x="131" y="984"/>
                  </a:cubicBezTo>
                  <a:cubicBezTo>
                    <a:pt x="131" y="984"/>
                    <a:pt x="132" y="984"/>
                    <a:pt x="132" y="985"/>
                  </a:cubicBezTo>
                  <a:cubicBezTo>
                    <a:pt x="135" y="986"/>
                    <a:pt x="139" y="987"/>
                    <a:pt x="144" y="988"/>
                  </a:cubicBezTo>
                  <a:cubicBezTo>
                    <a:pt x="144" y="988"/>
                    <a:pt x="144" y="988"/>
                    <a:pt x="144" y="988"/>
                  </a:cubicBezTo>
                  <a:cubicBezTo>
                    <a:pt x="143" y="988"/>
                    <a:pt x="143" y="988"/>
                    <a:pt x="143" y="988"/>
                  </a:cubicBezTo>
                  <a:cubicBezTo>
                    <a:pt x="143" y="989"/>
                    <a:pt x="143" y="989"/>
                    <a:pt x="142" y="989"/>
                  </a:cubicBezTo>
                  <a:cubicBezTo>
                    <a:pt x="142" y="989"/>
                    <a:pt x="142" y="989"/>
                    <a:pt x="142" y="990"/>
                  </a:cubicBezTo>
                  <a:cubicBezTo>
                    <a:pt x="140" y="991"/>
                    <a:pt x="139" y="994"/>
                    <a:pt x="137" y="996"/>
                  </a:cubicBezTo>
                  <a:cubicBezTo>
                    <a:pt x="136" y="998"/>
                    <a:pt x="135" y="1000"/>
                    <a:pt x="133" y="1003"/>
                  </a:cubicBezTo>
                  <a:cubicBezTo>
                    <a:pt x="133" y="1002"/>
                    <a:pt x="133" y="1002"/>
                    <a:pt x="133" y="1002"/>
                  </a:cubicBezTo>
                  <a:cubicBezTo>
                    <a:pt x="130" y="1002"/>
                    <a:pt x="130" y="1002"/>
                    <a:pt x="130" y="1002"/>
                  </a:cubicBezTo>
                  <a:cubicBezTo>
                    <a:pt x="119" y="999"/>
                    <a:pt x="108" y="1009"/>
                    <a:pt x="110" y="1021"/>
                  </a:cubicBezTo>
                  <a:cubicBezTo>
                    <a:pt x="119" y="1018"/>
                    <a:pt x="136" y="1018"/>
                    <a:pt x="134" y="1005"/>
                  </a:cubicBezTo>
                  <a:cubicBezTo>
                    <a:pt x="134" y="1005"/>
                    <a:pt x="134" y="1005"/>
                    <a:pt x="134" y="1005"/>
                  </a:cubicBezTo>
                  <a:cubicBezTo>
                    <a:pt x="136" y="1002"/>
                    <a:pt x="137" y="1000"/>
                    <a:pt x="139" y="997"/>
                  </a:cubicBezTo>
                  <a:cubicBezTo>
                    <a:pt x="140" y="995"/>
                    <a:pt x="142" y="993"/>
                    <a:pt x="143" y="991"/>
                  </a:cubicBezTo>
                  <a:cubicBezTo>
                    <a:pt x="143" y="991"/>
                    <a:pt x="143" y="991"/>
                    <a:pt x="144" y="990"/>
                  </a:cubicBezTo>
                  <a:cubicBezTo>
                    <a:pt x="144" y="990"/>
                    <a:pt x="144" y="990"/>
                    <a:pt x="144" y="990"/>
                  </a:cubicBezTo>
                  <a:cubicBezTo>
                    <a:pt x="144" y="990"/>
                    <a:pt x="145" y="990"/>
                    <a:pt x="145" y="989"/>
                  </a:cubicBezTo>
                  <a:cubicBezTo>
                    <a:pt x="145" y="989"/>
                    <a:pt x="145" y="989"/>
                    <a:pt x="145" y="989"/>
                  </a:cubicBezTo>
                  <a:cubicBezTo>
                    <a:pt x="145" y="989"/>
                    <a:pt x="146" y="988"/>
                    <a:pt x="146" y="988"/>
                  </a:cubicBezTo>
                  <a:cubicBezTo>
                    <a:pt x="148" y="989"/>
                    <a:pt x="149" y="989"/>
                    <a:pt x="151" y="989"/>
                  </a:cubicBezTo>
                  <a:cubicBezTo>
                    <a:pt x="154" y="989"/>
                    <a:pt x="156" y="989"/>
                    <a:pt x="159" y="988"/>
                  </a:cubicBezTo>
                  <a:cubicBezTo>
                    <a:pt x="161" y="988"/>
                    <a:pt x="163" y="988"/>
                    <a:pt x="166" y="988"/>
                  </a:cubicBezTo>
                  <a:cubicBezTo>
                    <a:pt x="167" y="988"/>
                    <a:pt x="168" y="988"/>
                    <a:pt x="169" y="988"/>
                  </a:cubicBezTo>
                  <a:cubicBezTo>
                    <a:pt x="170" y="988"/>
                    <a:pt x="170" y="988"/>
                    <a:pt x="171" y="988"/>
                  </a:cubicBezTo>
                  <a:cubicBezTo>
                    <a:pt x="172" y="988"/>
                    <a:pt x="172" y="988"/>
                    <a:pt x="173" y="988"/>
                  </a:cubicBezTo>
                  <a:cubicBezTo>
                    <a:pt x="177" y="988"/>
                    <a:pt x="181" y="988"/>
                    <a:pt x="185" y="989"/>
                  </a:cubicBezTo>
                  <a:cubicBezTo>
                    <a:pt x="185" y="989"/>
                    <a:pt x="185" y="990"/>
                    <a:pt x="186" y="990"/>
                  </a:cubicBezTo>
                  <a:cubicBezTo>
                    <a:pt x="186" y="990"/>
                    <a:pt x="187" y="990"/>
                    <a:pt x="187" y="990"/>
                  </a:cubicBezTo>
                  <a:cubicBezTo>
                    <a:pt x="188" y="990"/>
                    <a:pt x="188" y="991"/>
                    <a:pt x="189" y="991"/>
                  </a:cubicBezTo>
                  <a:cubicBezTo>
                    <a:pt x="190" y="991"/>
                    <a:pt x="192" y="992"/>
                    <a:pt x="193" y="992"/>
                  </a:cubicBezTo>
                  <a:cubicBezTo>
                    <a:pt x="193" y="993"/>
                    <a:pt x="194" y="993"/>
                    <a:pt x="194" y="993"/>
                  </a:cubicBezTo>
                  <a:cubicBezTo>
                    <a:pt x="194" y="994"/>
                    <a:pt x="194" y="994"/>
                    <a:pt x="194" y="994"/>
                  </a:cubicBezTo>
                  <a:cubicBezTo>
                    <a:pt x="195" y="994"/>
                    <a:pt x="195" y="994"/>
                    <a:pt x="195" y="994"/>
                  </a:cubicBezTo>
                  <a:cubicBezTo>
                    <a:pt x="195" y="994"/>
                    <a:pt x="195" y="994"/>
                    <a:pt x="195" y="994"/>
                  </a:cubicBezTo>
                  <a:cubicBezTo>
                    <a:pt x="195" y="994"/>
                    <a:pt x="195" y="994"/>
                    <a:pt x="195" y="994"/>
                  </a:cubicBezTo>
                  <a:cubicBezTo>
                    <a:pt x="196" y="995"/>
                    <a:pt x="196" y="995"/>
                    <a:pt x="196" y="995"/>
                  </a:cubicBezTo>
                  <a:cubicBezTo>
                    <a:pt x="197" y="996"/>
                    <a:pt x="198" y="996"/>
                    <a:pt x="198" y="997"/>
                  </a:cubicBezTo>
                  <a:cubicBezTo>
                    <a:pt x="199" y="998"/>
                    <a:pt x="200" y="998"/>
                    <a:pt x="201" y="999"/>
                  </a:cubicBezTo>
                  <a:cubicBezTo>
                    <a:pt x="207" y="1004"/>
                    <a:pt x="213" y="1008"/>
                    <a:pt x="219" y="1012"/>
                  </a:cubicBezTo>
                  <a:cubicBezTo>
                    <a:pt x="221" y="1014"/>
                    <a:pt x="222" y="1015"/>
                    <a:pt x="224" y="1016"/>
                  </a:cubicBezTo>
                  <a:cubicBezTo>
                    <a:pt x="212" y="1017"/>
                    <a:pt x="197" y="1023"/>
                    <a:pt x="180" y="1035"/>
                  </a:cubicBezTo>
                  <a:cubicBezTo>
                    <a:pt x="198" y="1030"/>
                    <a:pt x="224" y="1017"/>
                    <a:pt x="245" y="1031"/>
                  </a:cubicBezTo>
                  <a:cubicBezTo>
                    <a:pt x="258" y="1040"/>
                    <a:pt x="260" y="1058"/>
                    <a:pt x="275" y="1066"/>
                  </a:cubicBezTo>
                  <a:cubicBezTo>
                    <a:pt x="301" y="1080"/>
                    <a:pt x="340" y="1085"/>
                    <a:pt x="369" y="1092"/>
                  </a:cubicBezTo>
                  <a:cubicBezTo>
                    <a:pt x="397" y="1098"/>
                    <a:pt x="376" y="1112"/>
                    <a:pt x="351" y="1126"/>
                  </a:cubicBezTo>
                  <a:cubicBezTo>
                    <a:pt x="335" y="1134"/>
                    <a:pt x="331" y="1145"/>
                    <a:pt x="319" y="1154"/>
                  </a:cubicBezTo>
                  <a:cubicBezTo>
                    <a:pt x="306" y="1163"/>
                    <a:pt x="300" y="1171"/>
                    <a:pt x="281" y="1170"/>
                  </a:cubicBezTo>
                  <a:cubicBezTo>
                    <a:pt x="276" y="1170"/>
                    <a:pt x="271" y="1171"/>
                    <a:pt x="267" y="1172"/>
                  </a:cubicBezTo>
                  <a:cubicBezTo>
                    <a:pt x="273" y="1158"/>
                    <a:pt x="265" y="1154"/>
                    <a:pt x="250" y="1157"/>
                  </a:cubicBezTo>
                  <a:cubicBezTo>
                    <a:pt x="252" y="1164"/>
                    <a:pt x="252" y="1173"/>
                    <a:pt x="259" y="1175"/>
                  </a:cubicBezTo>
                  <a:cubicBezTo>
                    <a:pt x="251" y="1178"/>
                    <a:pt x="244" y="1182"/>
                    <a:pt x="233" y="1183"/>
                  </a:cubicBezTo>
                  <a:cubicBezTo>
                    <a:pt x="234" y="1177"/>
                    <a:pt x="233" y="1169"/>
                    <a:pt x="229" y="1165"/>
                  </a:cubicBezTo>
                  <a:cubicBezTo>
                    <a:pt x="223" y="1160"/>
                    <a:pt x="214" y="1164"/>
                    <a:pt x="207" y="1164"/>
                  </a:cubicBezTo>
                  <a:cubicBezTo>
                    <a:pt x="212" y="1173"/>
                    <a:pt x="214" y="1189"/>
                    <a:pt x="223" y="1189"/>
                  </a:cubicBezTo>
                  <a:cubicBezTo>
                    <a:pt x="228" y="1192"/>
                    <a:pt x="234" y="1192"/>
                    <a:pt x="240" y="1191"/>
                  </a:cubicBezTo>
                  <a:cubicBezTo>
                    <a:pt x="241" y="1191"/>
                    <a:pt x="241" y="1192"/>
                    <a:pt x="242" y="1192"/>
                  </a:cubicBezTo>
                  <a:cubicBezTo>
                    <a:pt x="244" y="1193"/>
                    <a:pt x="245" y="1193"/>
                    <a:pt x="246" y="1194"/>
                  </a:cubicBezTo>
                  <a:cubicBezTo>
                    <a:pt x="247" y="1194"/>
                    <a:pt x="248" y="1194"/>
                    <a:pt x="248" y="1194"/>
                  </a:cubicBezTo>
                  <a:cubicBezTo>
                    <a:pt x="249" y="1194"/>
                    <a:pt x="249" y="1194"/>
                    <a:pt x="249" y="1194"/>
                  </a:cubicBezTo>
                  <a:cubicBezTo>
                    <a:pt x="250" y="1194"/>
                    <a:pt x="250" y="1194"/>
                    <a:pt x="250" y="1195"/>
                  </a:cubicBezTo>
                  <a:cubicBezTo>
                    <a:pt x="251" y="1195"/>
                    <a:pt x="252" y="1195"/>
                    <a:pt x="252" y="1195"/>
                  </a:cubicBezTo>
                  <a:cubicBezTo>
                    <a:pt x="253" y="1195"/>
                    <a:pt x="253" y="1195"/>
                    <a:pt x="254" y="1195"/>
                  </a:cubicBezTo>
                  <a:cubicBezTo>
                    <a:pt x="254" y="1195"/>
                    <a:pt x="254" y="1195"/>
                    <a:pt x="255" y="1195"/>
                  </a:cubicBezTo>
                  <a:cubicBezTo>
                    <a:pt x="255" y="1195"/>
                    <a:pt x="255" y="1195"/>
                    <a:pt x="255" y="1195"/>
                  </a:cubicBezTo>
                  <a:cubicBezTo>
                    <a:pt x="256" y="1195"/>
                    <a:pt x="256" y="1195"/>
                    <a:pt x="256" y="1195"/>
                  </a:cubicBezTo>
                  <a:cubicBezTo>
                    <a:pt x="255" y="1197"/>
                    <a:pt x="253" y="1198"/>
                    <a:pt x="252" y="1200"/>
                  </a:cubicBezTo>
                  <a:cubicBezTo>
                    <a:pt x="249" y="1203"/>
                    <a:pt x="246" y="1206"/>
                    <a:pt x="243" y="1208"/>
                  </a:cubicBezTo>
                  <a:cubicBezTo>
                    <a:pt x="240" y="1210"/>
                    <a:pt x="237" y="1212"/>
                    <a:pt x="233" y="1214"/>
                  </a:cubicBezTo>
                  <a:cubicBezTo>
                    <a:pt x="230" y="1215"/>
                    <a:pt x="226" y="1215"/>
                    <a:pt x="223" y="1215"/>
                  </a:cubicBezTo>
                  <a:cubicBezTo>
                    <a:pt x="219" y="1216"/>
                    <a:pt x="216" y="1215"/>
                    <a:pt x="212" y="1215"/>
                  </a:cubicBezTo>
                  <a:cubicBezTo>
                    <a:pt x="206" y="1214"/>
                    <a:pt x="199" y="1213"/>
                    <a:pt x="193" y="1211"/>
                  </a:cubicBezTo>
                  <a:cubicBezTo>
                    <a:pt x="192" y="1211"/>
                    <a:pt x="190" y="1210"/>
                    <a:pt x="189" y="1210"/>
                  </a:cubicBezTo>
                  <a:cubicBezTo>
                    <a:pt x="188" y="1209"/>
                    <a:pt x="186" y="1209"/>
                    <a:pt x="185" y="1208"/>
                  </a:cubicBezTo>
                  <a:cubicBezTo>
                    <a:pt x="183" y="1207"/>
                    <a:pt x="180" y="1206"/>
                    <a:pt x="178" y="1205"/>
                  </a:cubicBezTo>
                  <a:cubicBezTo>
                    <a:pt x="173" y="1203"/>
                    <a:pt x="170" y="1201"/>
                    <a:pt x="167" y="1199"/>
                  </a:cubicBezTo>
                  <a:cubicBezTo>
                    <a:pt x="167" y="1199"/>
                    <a:pt x="167" y="1199"/>
                    <a:pt x="167" y="1199"/>
                  </a:cubicBezTo>
                  <a:cubicBezTo>
                    <a:pt x="167" y="1199"/>
                    <a:pt x="167" y="1199"/>
                    <a:pt x="167" y="1199"/>
                  </a:cubicBezTo>
                  <a:cubicBezTo>
                    <a:pt x="167" y="1199"/>
                    <a:pt x="167" y="1199"/>
                    <a:pt x="167" y="1199"/>
                  </a:cubicBezTo>
                  <a:cubicBezTo>
                    <a:pt x="166" y="1198"/>
                    <a:pt x="166" y="1198"/>
                    <a:pt x="166" y="1198"/>
                  </a:cubicBezTo>
                  <a:cubicBezTo>
                    <a:pt x="166" y="1198"/>
                    <a:pt x="166" y="1197"/>
                    <a:pt x="166" y="1197"/>
                  </a:cubicBezTo>
                  <a:cubicBezTo>
                    <a:pt x="165" y="1196"/>
                    <a:pt x="165" y="1196"/>
                    <a:pt x="165" y="1195"/>
                  </a:cubicBezTo>
                  <a:cubicBezTo>
                    <a:pt x="164" y="1194"/>
                    <a:pt x="164" y="1194"/>
                    <a:pt x="164" y="1193"/>
                  </a:cubicBezTo>
                  <a:cubicBezTo>
                    <a:pt x="164" y="1192"/>
                    <a:pt x="163" y="1192"/>
                    <a:pt x="163" y="1191"/>
                  </a:cubicBezTo>
                  <a:cubicBezTo>
                    <a:pt x="163" y="1190"/>
                    <a:pt x="163" y="1190"/>
                    <a:pt x="163" y="1189"/>
                  </a:cubicBezTo>
                  <a:cubicBezTo>
                    <a:pt x="167" y="1180"/>
                    <a:pt x="167" y="1171"/>
                    <a:pt x="159" y="1165"/>
                  </a:cubicBezTo>
                  <a:cubicBezTo>
                    <a:pt x="156" y="1175"/>
                    <a:pt x="153" y="1184"/>
                    <a:pt x="161" y="1192"/>
                  </a:cubicBezTo>
                  <a:cubicBezTo>
                    <a:pt x="161" y="1192"/>
                    <a:pt x="161" y="1192"/>
                    <a:pt x="161" y="1192"/>
                  </a:cubicBezTo>
                  <a:cubicBezTo>
                    <a:pt x="161" y="1192"/>
                    <a:pt x="161" y="1192"/>
                    <a:pt x="161" y="1192"/>
                  </a:cubicBezTo>
                  <a:cubicBezTo>
                    <a:pt x="161" y="1193"/>
                    <a:pt x="162" y="1193"/>
                    <a:pt x="162" y="1194"/>
                  </a:cubicBezTo>
                  <a:cubicBezTo>
                    <a:pt x="162" y="1194"/>
                    <a:pt x="162" y="1195"/>
                    <a:pt x="162" y="1195"/>
                  </a:cubicBezTo>
                  <a:cubicBezTo>
                    <a:pt x="162" y="1194"/>
                    <a:pt x="161" y="1194"/>
                    <a:pt x="161" y="1193"/>
                  </a:cubicBezTo>
                  <a:cubicBezTo>
                    <a:pt x="160" y="1193"/>
                    <a:pt x="160" y="1192"/>
                    <a:pt x="160" y="1192"/>
                  </a:cubicBezTo>
                  <a:cubicBezTo>
                    <a:pt x="160" y="1191"/>
                    <a:pt x="159" y="1191"/>
                    <a:pt x="159" y="1191"/>
                  </a:cubicBezTo>
                  <a:cubicBezTo>
                    <a:pt x="159" y="1191"/>
                    <a:pt x="160" y="1191"/>
                    <a:pt x="160" y="1192"/>
                  </a:cubicBezTo>
                  <a:cubicBezTo>
                    <a:pt x="160" y="1192"/>
                    <a:pt x="160" y="1193"/>
                    <a:pt x="161" y="1194"/>
                  </a:cubicBezTo>
                  <a:cubicBezTo>
                    <a:pt x="161" y="1195"/>
                    <a:pt x="162" y="1196"/>
                    <a:pt x="163" y="1197"/>
                  </a:cubicBezTo>
                  <a:cubicBezTo>
                    <a:pt x="163" y="1197"/>
                    <a:pt x="164" y="1198"/>
                    <a:pt x="164" y="1198"/>
                  </a:cubicBezTo>
                  <a:cubicBezTo>
                    <a:pt x="164" y="1198"/>
                    <a:pt x="164" y="1199"/>
                    <a:pt x="164" y="1199"/>
                  </a:cubicBezTo>
                  <a:cubicBezTo>
                    <a:pt x="164" y="1199"/>
                    <a:pt x="165" y="1199"/>
                    <a:pt x="165" y="1200"/>
                  </a:cubicBezTo>
                  <a:cubicBezTo>
                    <a:pt x="165" y="1200"/>
                    <a:pt x="165" y="1200"/>
                    <a:pt x="165" y="1200"/>
                  </a:cubicBezTo>
                  <a:cubicBezTo>
                    <a:pt x="165" y="1200"/>
                    <a:pt x="165" y="1200"/>
                    <a:pt x="165" y="1200"/>
                  </a:cubicBezTo>
                  <a:cubicBezTo>
                    <a:pt x="166" y="1201"/>
                    <a:pt x="166" y="1201"/>
                    <a:pt x="166" y="1201"/>
                  </a:cubicBezTo>
                  <a:cubicBezTo>
                    <a:pt x="167" y="1202"/>
                    <a:pt x="167" y="1202"/>
                    <a:pt x="167" y="1202"/>
                  </a:cubicBezTo>
                  <a:cubicBezTo>
                    <a:pt x="167" y="1202"/>
                    <a:pt x="167" y="1202"/>
                    <a:pt x="167" y="1201"/>
                  </a:cubicBezTo>
                  <a:cubicBezTo>
                    <a:pt x="169" y="1203"/>
                    <a:pt x="172" y="1205"/>
                    <a:pt x="175" y="1207"/>
                  </a:cubicBezTo>
                  <a:cubicBezTo>
                    <a:pt x="175" y="1207"/>
                    <a:pt x="174" y="1207"/>
                    <a:pt x="173" y="1207"/>
                  </a:cubicBezTo>
                  <a:cubicBezTo>
                    <a:pt x="173" y="1207"/>
                    <a:pt x="172" y="1208"/>
                    <a:pt x="171" y="1208"/>
                  </a:cubicBezTo>
                  <a:cubicBezTo>
                    <a:pt x="171" y="1208"/>
                    <a:pt x="170" y="1208"/>
                    <a:pt x="170" y="1208"/>
                  </a:cubicBezTo>
                  <a:cubicBezTo>
                    <a:pt x="170" y="1208"/>
                    <a:pt x="169" y="1208"/>
                    <a:pt x="169" y="1208"/>
                  </a:cubicBezTo>
                  <a:cubicBezTo>
                    <a:pt x="169" y="1208"/>
                    <a:pt x="169" y="1208"/>
                    <a:pt x="169" y="1209"/>
                  </a:cubicBezTo>
                  <a:cubicBezTo>
                    <a:pt x="168" y="1209"/>
                    <a:pt x="168" y="1209"/>
                    <a:pt x="167" y="1209"/>
                  </a:cubicBezTo>
                  <a:cubicBezTo>
                    <a:pt x="166" y="1209"/>
                    <a:pt x="166" y="1209"/>
                    <a:pt x="165" y="1210"/>
                  </a:cubicBezTo>
                  <a:cubicBezTo>
                    <a:pt x="165" y="1210"/>
                    <a:pt x="164" y="1210"/>
                    <a:pt x="164" y="1210"/>
                  </a:cubicBezTo>
                  <a:cubicBezTo>
                    <a:pt x="163" y="1210"/>
                    <a:pt x="162" y="1211"/>
                    <a:pt x="162" y="1211"/>
                  </a:cubicBezTo>
                  <a:cubicBezTo>
                    <a:pt x="161" y="1211"/>
                    <a:pt x="159" y="1211"/>
                    <a:pt x="158" y="1211"/>
                  </a:cubicBezTo>
                  <a:cubicBezTo>
                    <a:pt x="157" y="1212"/>
                    <a:pt x="155" y="1212"/>
                    <a:pt x="154" y="1212"/>
                  </a:cubicBezTo>
                  <a:cubicBezTo>
                    <a:pt x="152" y="1212"/>
                    <a:pt x="151" y="1212"/>
                    <a:pt x="150" y="1212"/>
                  </a:cubicBezTo>
                  <a:cubicBezTo>
                    <a:pt x="148" y="1212"/>
                    <a:pt x="147" y="1212"/>
                    <a:pt x="146" y="1212"/>
                  </a:cubicBezTo>
                  <a:cubicBezTo>
                    <a:pt x="146" y="1212"/>
                    <a:pt x="146" y="1212"/>
                    <a:pt x="146" y="1212"/>
                  </a:cubicBezTo>
                  <a:cubicBezTo>
                    <a:pt x="137" y="1193"/>
                    <a:pt x="124" y="1201"/>
                    <a:pt x="113" y="1214"/>
                  </a:cubicBezTo>
                  <a:cubicBezTo>
                    <a:pt x="127" y="1212"/>
                    <a:pt x="132" y="1225"/>
                    <a:pt x="146" y="1214"/>
                  </a:cubicBezTo>
                  <a:cubicBezTo>
                    <a:pt x="148" y="1214"/>
                    <a:pt x="149" y="1214"/>
                    <a:pt x="150" y="1214"/>
                  </a:cubicBezTo>
                  <a:cubicBezTo>
                    <a:pt x="151" y="1214"/>
                    <a:pt x="152" y="1214"/>
                    <a:pt x="154" y="1214"/>
                  </a:cubicBezTo>
                  <a:cubicBezTo>
                    <a:pt x="155" y="1214"/>
                    <a:pt x="157" y="1214"/>
                    <a:pt x="158" y="1214"/>
                  </a:cubicBezTo>
                  <a:cubicBezTo>
                    <a:pt x="160" y="1214"/>
                    <a:pt x="161" y="1213"/>
                    <a:pt x="162" y="1213"/>
                  </a:cubicBezTo>
                  <a:cubicBezTo>
                    <a:pt x="163" y="1213"/>
                    <a:pt x="164" y="1213"/>
                    <a:pt x="164" y="1212"/>
                  </a:cubicBezTo>
                  <a:cubicBezTo>
                    <a:pt x="165" y="1212"/>
                    <a:pt x="165" y="1212"/>
                    <a:pt x="166" y="1212"/>
                  </a:cubicBezTo>
                  <a:cubicBezTo>
                    <a:pt x="167" y="1212"/>
                    <a:pt x="167" y="1212"/>
                    <a:pt x="168" y="1211"/>
                  </a:cubicBezTo>
                  <a:cubicBezTo>
                    <a:pt x="168" y="1211"/>
                    <a:pt x="169" y="1211"/>
                    <a:pt x="169" y="1211"/>
                  </a:cubicBezTo>
                  <a:cubicBezTo>
                    <a:pt x="170" y="1211"/>
                    <a:pt x="170" y="1211"/>
                    <a:pt x="170" y="1210"/>
                  </a:cubicBezTo>
                  <a:cubicBezTo>
                    <a:pt x="170" y="1210"/>
                    <a:pt x="171" y="1210"/>
                    <a:pt x="171" y="1210"/>
                  </a:cubicBezTo>
                  <a:cubicBezTo>
                    <a:pt x="171" y="1210"/>
                    <a:pt x="172" y="1210"/>
                    <a:pt x="172" y="1209"/>
                  </a:cubicBezTo>
                  <a:cubicBezTo>
                    <a:pt x="172" y="1209"/>
                    <a:pt x="173" y="1209"/>
                    <a:pt x="173" y="1209"/>
                  </a:cubicBezTo>
                  <a:cubicBezTo>
                    <a:pt x="173" y="1208"/>
                    <a:pt x="174" y="1208"/>
                    <a:pt x="174" y="1208"/>
                  </a:cubicBezTo>
                  <a:cubicBezTo>
                    <a:pt x="174" y="1207"/>
                    <a:pt x="175" y="1207"/>
                    <a:pt x="175" y="1207"/>
                  </a:cubicBezTo>
                  <a:cubicBezTo>
                    <a:pt x="176" y="1207"/>
                    <a:pt x="176" y="1207"/>
                    <a:pt x="177" y="1208"/>
                  </a:cubicBezTo>
                  <a:cubicBezTo>
                    <a:pt x="179" y="1209"/>
                    <a:pt x="181" y="1210"/>
                    <a:pt x="184" y="1211"/>
                  </a:cubicBezTo>
                  <a:cubicBezTo>
                    <a:pt x="185" y="1212"/>
                    <a:pt x="187" y="1212"/>
                    <a:pt x="188" y="1213"/>
                  </a:cubicBezTo>
                  <a:cubicBezTo>
                    <a:pt x="189" y="1213"/>
                    <a:pt x="191" y="1214"/>
                    <a:pt x="192" y="1214"/>
                  </a:cubicBezTo>
                  <a:cubicBezTo>
                    <a:pt x="195" y="1215"/>
                    <a:pt x="197" y="1216"/>
                    <a:pt x="200" y="1216"/>
                  </a:cubicBezTo>
                  <a:cubicBezTo>
                    <a:pt x="199" y="1216"/>
                    <a:pt x="199" y="1216"/>
                    <a:pt x="199" y="1216"/>
                  </a:cubicBezTo>
                  <a:cubicBezTo>
                    <a:pt x="198" y="1217"/>
                    <a:pt x="196" y="1217"/>
                    <a:pt x="195" y="1218"/>
                  </a:cubicBezTo>
                  <a:cubicBezTo>
                    <a:pt x="194" y="1218"/>
                    <a:pt x="193" y="1219"/>
                    <a:pt x="193" y="1219"/>
                  </a:cubicBezTo>
                  <a:cubicBezTo>
                    <a:pt x="192" y="1219"/>
                    <a:pt x="192" y="1220"/>
                    <a:pt x="191" y="1220"/>
                  </a:cubicBezTo>
                  <a:cubicBezTo>
                    <a:pt x="191" y="1220"/>
                    <a:pt x="191" y="1221"/>
                    <a:pt x="190" y="1221"/>
                  </a:cubicBezTo>
                  <a:cubicBezTo>
                    <a:pt x="189" y="1222"/>
                    <a:pt x="187" y="1224"/>
                    <a:pt x="185" y="1225"/>
                  </a:cubicBezTo>
                  <a:cubicBezTo>
                    <a:pt x="184" y="1227"/>
                    <a:pt x="182" y="1229"/>
                    <a:pt x="180" y="1231"/>
                  </a:cubicBezTo>
                  <a:cubicBezTo>
                    <a:pt x="177" y="1234"/>
                    <a:pt x="173" y="1238"/>
                    <a:pt x="170" y="1242"/>
                  </a:cubicBezTo>
                  <a:cubicBezTo>
                    <a:pt x="168" y="1244"/>
                    <a:pt x="166" y="1246"/>
                    <a:pt x="164" y="1248"/>
                  </a:cubicBezTo>
                  <a:cubicBezTo>
                    <a:pt x="162" y="1250"/>
                    <a:pt x="161" y="1252"/>
                    <a:pt x="159" y="1254"/>
                  </a:cubicBezTo>
                  <a:cubicBezTo>
                    <a:pt x="158" y="1255"/>
                    <a:pt x="157" y="1256"/>
                    <a:pt x="156" y="1256"/>
                  </a:cubicBezTo>
                  <a:cubicBezTo>
                    <a:pt x="156" y="1257"/>
                    <a:pt x="155" y="1258"/>
                    <a:pt x="154" y="1258"/>
                  </a:cubicBezTo>
                  <a:cubicBezTo>
                    <a:pt x="153" y="1258"/>
                    <a:pt x="153" y="1259"/>
                    <a:pt x="153" y="1259"/>
                  </a:cubicBezTo>
                  <a:cubicBezTo>
                    <a:pt x="153" y="1259"/>
                    <a:pt x="152" y="1259"/>
                    <a:pt x="152" y="1259"/>
                  </a:cubicBezTo>
                  <a:cubicBezTo>
                    <a:pt x="152" y="1259"/>
                    <a:pt x="151" y="1259"/>
                    <a:pt x="151" y="1259"/>
                  </a:cubicBezTo>
                  <a:cubicBezTo>
                    <a:pt x="150" y="1260"/>
                    <a:pt x="149" y="1260"/>
                    <a:pt x="148" y="1260"/>
                  </a:cubicBezTo>
                  <a:cubicBezTo>
                    <a:pt x="147" y="1260"/>
                    <a:pt x="146" y="1260"/>
                    <a:pt x="145" y="1260"/>
                  </a:cubicBezTo>
                  <a:cubicBezTo>
                    <a:pt x="144" y="1260"/>
                    <a:pt x="144" y="1260"/>
                    <a:pt x="143" y="1260"/>
                  </a:cubicBezTo>
                  <a:cubicBezTo>
                    <a:pt x="143" y="1260"/>
                    <a:pt x="143" y="1260"/>
                    <a:pt x="143" y="1260"/>
                  </a:cubicBezTo>
                  <a:cubicBezTo>
                    <a:pt x="143" y="1260"/>
                    <a:pt x="143" y="1260"/>
                    <a:pt x="142" y="1259"/>
                  </a:cubicBezTo>
                  <a:cubicBezTo>
                    <a:pt x="142" y="1259"/>
                    <a:pt x="142" y="1259"/>
                    <a:pt x="142" y="1259"/>
                  </a:cubicBezTo>
                  <a:cubicBezTo>
                    <a:pt x="142" y="1259"/>
                    <a:pt x="142" y="1259"/>
                    <a:pt x="141" y="1259"/>
                  </a:cubicBezTo>
                  <a:cubicBezTo>
                    <a:pt x="141" y="1259"/>
                    <a:pt x="141" y="1259"/>
                    <a:pt x="140" y="1260"/>
                  </a:cubicBezTo>
                  <a:cubicBezTo>
                    <a:pt x="140" y="1259"/>
                    <a:pt x="139" y="1259"/>
                    <a:pt x="138" y="1259"/>
                  </a:cubicBezTo>
                  <a:cubicBezTo>
                    <a:pt x="136" y="1259"/>
                    <a:pt x="135" y="1259"/>
                    <a:pt x="135" y="1259"/>
                  </a:cubicBezTo>
                  <a:cubicBezTo>
                    <a:pt x="135" y="1259"/>
                    <a:pt x="135" y="1259"/>
                    <a:pt x="136" y="1259"/>
                  </a:cubicBezTo>
                  <a:cubicBezTo>
                    <a:pt x="136" y="1259"/>
                    <a:pt x="137" y="1259"/>
                    <a:pt x="138" y="1260"/>
                  </a:cubicBezTo>
                  <a:cubicBezTo>
                    <a:pt x="137" y="1260"/>
                    <a:pt x="137" y="1260"/>
                    <a:pt x="137" y="1260"/>
                  </a:cubicBezTo>
                  <a:cubicBezTo>
                    <a:pt x="137" y="1260"/>
                    <a:pt x="136" y="1260"/>
                    <a:pt x="135" y="1260"/>
                  </a:cubicBezTo>
                  <a:cubicBezTo>
                    <a:pt x="134" y="1260"/>
                    <a:pt x="133" y="1261"/>
                    <a:pt x="133" y="1261"/>
                  </a:cubicBezTo>
                  <a:cubicBezTo>
                    <a:pt x="132" y="1261"/>
                    <a:pt x="132" y="1261"/>
                    <a:pt x="131" y="1261"/>
                  </a:cubicBezTo>
                  <a:cubicBezTo>
                    <a:pt x="131" y="1261"/>
                    <a:pt x="131" y="1261"/>
                    <a:pt x="131" y="1261"/>
                  </a:cubicBezTo>
                  <a:cubicBezTo>
                    <a:pt x="130" y="1262"/>
                    <a:pt x="130" y="1262"/>
                    <a:pt x="130" y="1262"/>
                  </a:cubicBezTo>
                  <a:cubicBezTo>
                    <a:pt x="122" y="1253"/>
                    <a:pt x="115" y="1262"/>
                    <a:pt x="108" y="1267"/>
                  </a:cubicBezTo>
                  <a:cubicBezTo>
                    <a:pt x="118" y="1277"/>
                    <a:pt x="127" y="1278"/>
                    <a:pt x="130" y="1263"/>
                  </a:cubicBezTo>
                  <a:cubicBezTo>
                    <a:pt x="131" y="1263"/>
                    <a:pt x="131" y="1263"/>
                    <a:pt x="131" y="1263"/>
                  </a:cubicBezTo>
                  <a:cubicBezTo>
                    <a:pt x="132" y="1263"/>
                    <a:pt x="132" y="1263"/>
                    <a:pt x="133" y="1263"/>
                  </a:cubicBezTo>
                  <a:cubicBezTo>
                    <a:pt x="134" y="1262"/>
                    <a:pt x="135" y="1262"/>
                    <a:pt x="135" y="1262"/>
                  </a:cubicBezTo>
                  <a:cubicBezTo>
                    <a:pt x="136" y="1262"/>
                    <a:pt x="137" y="1262"/>
                    <a:pt x="138" y="1262"/>
                  </a:cubicBezTo>
                  <a:cubicBezTo>
                    <a:pt x="138" y="1262"/>
                    <a:pt x="139" y="1262"/>
                    <a:pt x="140" y="1262"/>
                  </a:cubicBezTo>
                  <a:cubicBezTo>
                    <a:pt x="140" y="1261"/>
                    <a:pt x="141" y="1261"/>
                    <a:pt x="141" y="1261"/>
                  </a:cubicBezTo>
                  <a:cubicBezTo>
                    <a:pt x="142" y="1261"/>
                    <a:pt x="142" y="1261"/>
                    <a:pt x="142" y="1261"/>
                  </a:cubicBezTo>
                  <a:cubicBezTo>
                    <a:pt x="142" y="1261"/>
                    <a:pt x="142" y="1261"/>
                    <a:pt x="142" y="1261"/>
                  </a:cubicBezTo>
                  <a:cubicBezTo>
                    <a:pt x="142" y="1261"/>
                    <a:pt x="142" y="1261"/>
                    <a:pt x="143" y="1261"/>
                  </a:cubicBezTo>
                  <a:cubicBezTo>
                    <a:pt x="143" y="1262"/>
                    <a:pt x="144" y="1262"/>
                    <a:pt x="145" y="1262"/>
                  </a:cubicBezTo>
                  <a:cubicBezTo>
                    <a:pt x="145" y="1262"/>
                    <a:pt x="146" y="1262"/>
                    <a:pt x="146" y="1262"/>
                  </a:cubicBezTo>
                  <a:cubicBezTo>
                    <a:pt x="147" y="1262"/>
                    <a:pt x="147" y="1262"/>
                    <a:pt x="148" y="1262"/>
                  </a:cubicBezTo>
                  <a:cubicBezTo>
                    <a:pt x="149" y="1262"/>
                    <a:pt x="150" y="1262"/>
                    <a:pt x="151" y="1262"/>
                  </a:cubicBezTo>
                  <a:cubicBezTo>
                    <a:pt x="151" y="1262"/>
                    <a:pt x="151" y="1262"/>
                    <a:pt x="151" y="1263"/>
                  </a:cubicBezTo>
                  <a:cubicBezTo>
                    <a:pt x="151" y="1263"/>
                    <a:pt x="151" y="1263"/>
                    <a:pt x="151" y="1264"/>
                  </a:cubicBezTo>
                  <a:cubicBezTo>
                    <a:pt x="151" y="1264"/>
                    <a:pt x="151" y="1265"/>
                    <a:pt x="151" y="1265"/>
                  </a:cubicBezTo>
                  <a:cubicBezTo>
                    <a:pt x="151" y="1266"/>
                    <a:pt x="151" y="1266"/>
                    <a:pt x="151" y="1267"/>
                  </a:cubicBezTo>
                  <a:cubicBezTo>
                    <a:pt x="151" y="1267"/>
                    <a:pt x="151" y="1268"/>
                    <a:pt x="151" y="1268"/>
                  </a:cubicBezTo>
                  <a:cubicBezTo>
                    <a:pt x="152" y="1268"/>
                    <a:pt x="152" y="1268"/>
                    <a:pt x="152" y="1269"/>
                  </a:cubicBezTo>
                  <a:cubicBezTo>
                    <a:pt x="152" y="1269"/>
                    <a:pt x="152" y="1270"/>
                    <a:pt x="152" y="1271"/>
                  </a:cubicBezTo>
                  <a:cubicBezTo>
                    <a:pt x="152" y="1271"/>
                    <a:pt x="152" y="1272"/>
                    <a:pt x="152" y="1273"/>
                  </a:cubicBezTo>
                  <a:cubicBezTo>
                    <a:pt x="152" y="1273"/>
                    <a:pt x="152" y="1273"/>
                    <a:pt x="152" y="1274"/>
                  </a:cubicBezTo>
                  <a:cubicBezTo>
                    <a:pt x="152" y="1274"/>
                    <a:pt x="152" y="1274"/>
                    <a:pt x="152" y="1275"/>
                  </a:cubicBezTo>
                  <a:cubicBezTo>
                    <a:pt x="152" y="1276"/>
                    <a:pt x="152" y="1276"/>
                    <a:pt x="152" y="1277"/>
                  </a:cubicBezTo>
                  <a:cubicBezTo>
                    <a:pt x="152" y="1279"/>
                    <a:pt x="152" y="1280"/>
                    <a:pt x="152" y="1282"/>
                  </a:cubicBezTo>
                  <a:cubicBezTo>
                    <a:pt x="152" y="1281"/>
                    <a:pt x="151" y="1281"/>
                    <a:pt x="150" y="1281"/>
                  </a:cubicBezTo>
                  <a:cubicBezTo>
                    <a:pt x="152" y="1282"/>
                    <a:pt x="152" y="1282"/>
                    <a:pt x="152" y="1282"/>
                  </a:cubicBezTo>
                  <a:cubicBezTo>
                    <a:pt x="152" y="1283"/>
                    <a:pt x="152" y="1283"/>
                    <a:pt x="152" y="1284"/>
                  </a:cubicBezTo>
                  <a:cubicBezTo>
                    <a:pt x="147" y="1287"/>
                    <a:pt x="141" y="1290"/>
                    <a:pt x="137" y="1294"/>
                  </a:cubicBezTo>
                  <a:cubicBezTo>
                    <a:pt x="131" y="1302"/>
                    <a:pt x="132" y="1312"/>
                    <a:pt x="125" y="1319"/>
                  </a:cubicBezTo>
                  <a:cubicBezTo>
                    <a:pt x="141" y="1322"/>
                    <a:pt x="166" y="1302"/>
                    <a:pt x="155" y="1284"/>
                  </a:cubicBezTo>
                  <a:cubicBezTo>
                    <a:pt x="154" y="1283"/>
                    <a:pt x="154" y="1283"/>
                    <a:pt x="154" y="1283"/>
                  </a:cubicBezTo>
                  <a:cubicBezTo>
                    <a:pt x="154" y="1283"/>
                    <a:pt x="154" y="1283"/>
                    <a:pt x="154" y="1282"/>
                  </a:cubicBezTo>
                  <a:cubicBezTo>
                    <a:pt x="155" y="1280"/>
                    <a:pt x="155" y="1279"/>
                    <a:pt x="155" y="1277"/>
                  </a:cubicBezTo>
                  <a:cubicBezTo>
                    <a:pt x="155" y="1276"/>
                    <a:pt x="155" y="1276"/>
                    <a:pt x="155" y="1275"/>
                  </a:cubicBezTo>
                  <a:cubicBezTo>
                    <a:pt x="155" y="1274"/>
                    <a:pt x="155" y="1274"/>
                    <a:pt x="155" y="1274"/>
                  </a:cubicBezTo>
                  <a:cubicBezTo>
                    <a:pt x="155" y="1273"/>
                    <a:pt x="155" y="1273"/>
                    <a:pt x="155" y="1272"/>
                  </a:cubicBezTo>
                  <a:cubicBezTo>
                    <a:pt x="154" y="1272"/>
                    <a:pt x="154" y="1271"/>
                    <a:pt x="154" y="1270"/>
                  </a:cubicBezTo>
                  <a:cubicBezTo>
                    <a:pt x="154" y="1270"/>
                    <a:pt x="154" y="1269"/>
                    <a:pt x="154" y="1268"/>
                  </a:cubicBezTo>
                  <a:cubicBezTo>
                    <a:pt x="154" y="1268"/>
                    <a:pt x="154" y="1268"/>
                    <a:pt x="154" y="1267"/>
                  </a:cubicBezTo>
                  <a:cubicBezTo>
                    <a:pt x="154" y="1267"/>
                    <a:pt x="154" y="1267"/>
                    <a:pt x="154" y="1266"/>
                  </a:cubicBezTo>
                  <a:cubicBezTo>
                    <a:pt x="153" y="1266"/>
                    <a:pt x="153" y="1265"/>
                    <a:pt x="153" y="1265"/>
                  </a:cubicBezTo>
                  <a:cubicBezTo>
                    <a:pt x="153" y="1264"/>
                    <a:pt x="152" y="1264"/>
                    <a:pt x="152" y="1263"/>
                  </a:cubicBezTo>
                  <a:cubicBezTo>
                    <a:pt x="152" y="1263"/>
                    <a:pt x="152" y="1263"/>
                    <a:pt x="152" y="1262"/>
                  </a:cubicBezTo>
                  <a:cubicBezTo>
                    <a:pt x="151" y="1262"/>
                    <a:pt x="151" y="1262"/>
                    <a:pt x="151" y="1261"/>
                  </a:cubicBezTo>
                  <a:cubicBezTo>
                    <a:pt x="151" y="1261"/>
                    <a:pt x="151" y="1261"/>
                    <a:pt x="151" y="1261"/>
                  </a:cubicBezTo>
                  <a:cubicBezTo>
                    <a:pt x="152" y="1261"/>
                    <a:pt x="152" y="1261"/>
                    <a:pt x="153" y="1261"/>
                  </a:cubicBezTo>
                  <a:cubicBezTo>
                    <a:pt x="153" y="1261"/>
                    <a:pt x="154" y="1261"/>
                    <a:pt x="154" y="1261"/>
                  </a:cubicBezTo>
                  <a:cubicBezTo>
                    <a:pt x="154" y="1260"/>
                    <a:pt x="154" y="1260"/>
                    <a:pt x="155" y="1260"/>
                  </a:cubicBezTo>
                  <a:cubicBezTo>
                    <a:pt x="157" y="1259"/>
                    <a:pt x="159" y="1257"/>
                    <a:pt x="161" y="1255"/>
                  </a:cubicBezTo>
                  <a:cubicBezTo>
                    <a:pt x="162" y="1254"/>
                    <a:pt x="164" y="1252"/>
                    <a:pt x="166" y="1250"/>
                  </a:cubicBezTo>
                  <a:cubicBezTo>
                    <a:pt x="168" y="1248"/>
                    <a:pt x="169" y="1246"/>
                    <a:pt x="171" y="1244"/>
                  </a:cubicBezTo>
                  <a:cubicBezTo>
                    <a:pt x="175" y="1240"/>
                    <a:pt x="178" y="1236"/>
                    <a:pt x="182" y="1232"/>
                  </a:cubicBezTo>
                  <a:cubicBezTo>
                    <a:pt x="184" y="1230"/>
                    <a:pt x="185" y="1229"/>
                    <a:pt x="187" y="1227"/>
                  </a:cubicBezTo>
                  <a:cubicBezTo>
                    <a:pt x="188" y="1225"/>
                    <a:pt x="190" y="1224"/>
                    <a:pt x="191" y="1223"/>
                  </a:cubicBezTo>
                  <a:cubicBezTo>
                    <a:pt x="192" y="1222"/>
                    <a:pt x="193" y="1221"/>
                    <a:pt x="194" y="1221"/>
                  </a:cubicBezTo>
                  <a:cubicBezTo>
                    <a:pt x="194" y="1220"/>
                    <a:pt x="195" y="1220"/>
                    <a:pt x="196" y="1219"/>
                  </a:cubicBezTo>
                  <a:cubicBezTo>
                    <a:pt x="196" y="1219"/>
                    <a:pt x="197" y="1218"/>
                    <a:pt x="198" y="1218"/>
                  </a:cubicBezTo>
                  <a:cubicBezTo>
                    <a:pt x="198" y="1218"/>
                    <a:pt x="198" y="1218"/>
                    <a:pt x="198" y="1218"/>
                  </a:cubicBezTo>
                  <a:cubicBezTo>
                    <a:pt x="199" y="1217"/>
                    <a:pt x="199" y="1217"/>
                    <a:pt x="199" y="1217"/>
                  </a:cubicBezTo>
                  <a:cubicBezTo>
                    <a:pt x="200" y="1217"/>
                    <a:pt x="200" y="1217"/>
                    <a:pt x="201" y="1217"/>
                  </a:cubicBezTo>
                  <a:cubicBezTo>
                    <a:pt x="201" y="1217"/>
                    <a:pt x="201" y="1217"/>
                    <a:pt x="201" y="1217"/>
                  </a:cubicBezTo>
                  <a:cubicBezTo>
                    <a:pt x="204" y="1217"/>
                    <a:pt x="208" y="1218"/>
                    <a:pt x="212" y="1218"/>
                  </a:cubicBezTo>
                  <a:cubicBezTo>
                    <a:pt x="216" y="1219"/>
                    <a:pt x="219" y="1219"/>
                    <a:pt x="223" y="1219"/>
                  </a:cubicBezTo>
                  <a:cubicBezTo>
                    <a:pt x="224" y="1219"/>
                    <a:pt x="225" y="1219"/>
                    <a:pt x="226" y="1219"/>
                  </a:cubicBezTo>
                  <a:cubicBezTo>
                    <a:pt x="226" y="1219"/>
                    <a:pt x="227" y="1219"/>
                    <a:pt x="227" y="1219"/>
                  </a:cubicBezTo>
                  <a:cubicBezTo>
                    <a:pt x="228" y="1219"/>
                    <a:pt x="228" y="1219"/>
                    <a:pt x="228" y="1219"/>
                  </a:cubicBezTo>
                  <a:cubicBezTo>
                    <a:pt x="228" y="1219"/>
                    <a:pt x="228" y="1219"/>
                    <a:pt x="228" y="1219"/>
                  </a:cubicBezTo>
                  <a:cubicBezTo>
                    <a:pt x="228" y="1219"/>
                    <a:pt x="228" y="1219"/>
                    <a:pt x="227" y="1220"/>
                  </a:cubicBezTo>
                  <a:cubicBezTo>
                    <a:pt x="227" y="1220"/>
                    <a:pt x="227" y="1220"/>
                    <a:pt x="227" y="1220"/>
                  </a:cubicBezTo>
                  <a:cubicBezTo>
                    <a:pt x="227" y="1220"/>
                    <a:pt x="227" y="1221"/>
                    <a:pt x="227" y="1221"/>
                  </a:cubicBezTo>
                  <a:cubicBezTo>
                    <a:pt x="226" y="1221"/>
                    <a:pt x="226" y="1222"/>
                    <a:pt x="226" y="1222"/>
                  </a:cubicBezTo>
                  <a:cubicBezTo>
                    <a:pt x="226" y="1223"/>
                    <a:pt x="225" y="1223"/>
                    <a:pt x="225" y="1224"/>
                  </a:cubicBezTo>
                  <a:cubicBezTo>
                    <a:pt x="225" y="1224"/>
                    <a:pt x="224" y="1225"/>
                    <a:pt x="224" y="1225"/>
                  </a:cubicBezTo>
                  <a:cubicBezTo>
                    <a:pt x="224" y="1226"/>
                    <a:pt x="223" y="1226"/>
                    <a:pt x="223" y="1227"/>
                  </a:cubicBezTo>
                  <a:cubicBezTo>
                    <a:pt x="222" y="1228"/>
                    <a:pt x="221" y="1229"/>
                    <a:pt x="221" y="1230"/>
                  </a:cubicBezTo>
                  <a:cubicBezTo>
                    <a:pt x="220" y="1231"/>
                    <a:pt x="219" y="1232"/>
                    <a:pt x="218" y="1233"/>
                  </a:cubicBezTo>
                  <a:cubicBezTo>
                    <a:pt x="217" y="1234"/>
                    <a:pt x="216" y="1234"/>
                    <a:pt x="215" y="1235"/>
                  </a:cubicBezTo>
                  <a:cubicBezTo>
                    <a:pt x="215" y="1236"/>
                    <a:pt x="215" y="1236"/>
                    <a:pt x="215" y="1236"/>
                  </a:cubicBezTo>
                  <a:cubicBezTo>
                    <a:pt x="215" y="1235"/>
                    <a:pt x="216" y="1234"/>
                    <a:pt x="217" y="1233"/>
                  </a:cubicBezTo>
                  <a:cubicBezTo>
                    <a:pt x="199" y="1220"/>
                    <a:pt x="187" y="1245"/>
                    <a:pt x="184" y="1260"/>
                  </a:cubicBezTo>
                  <a:cubicBezTo>
                    <a:pt x="192" y="1255"/>
                    <a:pt x="228" y="1252"/>
                    <a:pt x="219" y="1235"/>
                  </a:cubicBezTo>
                  <a:cubicBezTo>
                    <a:pt x="219" y="1235"/>
                    <a:pt x="219" y="1235"/>
                    <a:pt x="220" y="1234"/>
                  </a:cubicBezTo>
                  <a:cubicBezTo>
                    <a:pt x="220" y="1233"/>
                    <a:pt x="221" y="1232"/>
                    <a:pt x="222" y="1231"/>
                  </a:cubicBezTo>
                  <a:cubicBezTo>
                    <a:pt x="223" y="1230"/>
                    <a:pt x="224" y="1229"/>
                    <a:pt x="225" y="1228"/>
                  </a:cubicBezTo>
                  <a:cubicBezTo>
                    <a:pt x="225" y="1227"/>
                    <a:pt x="226" y="1227"/>
                    <a:pt x="226" y="1226"/>
                  </a:cubicBezTo>
                  <a:cubicBezTo>
                    <a:pt x="226" y="1226"/>
                    <a:pt x="227" y="1225"/>
                    <a:pt x="227" y="1225"/>
                  </a:cubicBezTo>
                  <a:cubicBezTo>
                    <a:pt x="227" y="1224"/>
                    <a:pt x="228" y="1224"/>
                    <a:pt x="228" y="1223"/>
                  </a:cubicBezTo>
                  <a:cubicBezTo>
                    <a:pt x="228" y="1223"/>
                    <a:pt x="228" y="1222"/>
                    <a:pt x="229" y="1222"/>
                  </a:cubicBezTo>
                  <a:cubicBezTo>
                    <a:pt x="229" y="1222"/>
                    <a:pt x="229" y="1221"/>
                    <a:pt x="229" y="1221"/>
                  </a:cubicBezTo>
                  <a:cubicBezTo>
                    <a:pt x="229" y="1221"/>
                    <a:pt x="229" y="1221"/>
                    <a:pt x="229" y="1221"/>
                  </a:cubicBezTo>
                  <a:cubicBezTo>
                    <a:pt x="230" y="1220"/>
                    <a:pt x="230" y="1220"/>
                    <a:pt x="230" y="1219"/>
                  </a:cubicBezTo>
                  <a:cubicBezTo>
                    <a:pt x="230" y="1219"/>
                    <a:pt x="230" y="1218"/>
                    <a:pt x="230" y="1218"/>
                  </a:cubicBezTo>
                  <a:cubicBezTo>
                    <a:pt x="232" y="1218"/>
                    <a:pt x="233" y="1217"/>
                    <a:pt x="235" y="1217"/>
                  </a:cubicBezTo>
                  <a:cubicBezTo>
                    <a:pt x="238" y="1215"/>
                    <a:pt x="242" y="1213"/>
                    <a:pt x="245" y="1211"/>
                  </a:cubicBezTo>
                  <a:cubicBezTo>
                    <a:pt x="248" y="1208"/>
                    <a:pt x="251" y="1205"/>
                    <a:pt x="254" y="1202"/>
                  </a:cubicBezTo>
                  <a:cubicBezTo>
                    <a:pt x="257" y="1200"/>
                    <a:pt x="260" y="1197"/>
                    <a:pt x="263" y="1194"/>
                  </a:cubicBezTo>
                  <a:cubicBezTo>
                    <a:pt x="264" y="1193"/>
                    <a:pt x="266" y="1192"/>
                    <a:pt x="268" y="1191"/>
                  </a:cubicBezTo>
                  <a:cubicBezTo>
                    <a:pt x="268" y="1191"/>
                    <a:pt x="268" y="1191"/>
                    <a:pt x="269" y="1190"/>
                  </a:cubicBezTo>
                  <a:cubicBezTo>
                    <a:pt x="270" y="1190"/>
                    <a:pt x="270" y="1190"/>
                    <a:pt x="270" y="1190"/>
                  </a:cubicBezTo>
                  <a:cubicBezTo>
                    <a:pt x="270" y="1190"/>
                    <a:pt x="270" y="1190"/>
                    <a:pt x="270" y="1190"/>
                  </a:cubicBezTo>
                  <a:cubicBezTo>
                    <a:pt x="270" y="1190"/>
                    <a:pt x="270" y="1190"/>
                    <a:pt x="270" y="1190"/>
                  </a:cubicBezTo>
                  <a:cubicBezTo>
                    <a:pt x="271" y="1189"/>
                    <a:pt x="272" y="1189"/>
                    <a:pt x="273" y="1189"/>
                  </a:cubicBezTo>
                  <a:cubicBezTo>
                    <a:pt x="277" y="1188"/>
                    <a:pt x="281" y="1187"/>
                    <a:pt x="285" y="1187"/>
                  </a:cubicBezTo>
                  <a:cubicBezTo>
                    <a:pt x="289" y="1186"/>
                    <a:pt x="293" y="1186"/>
                    <a:pt x="297" y="1186"/>
                  </a:cubicBezTo>
                  <a:cubicBezTo>
                    <a:pt x="301" y="1186"/>
                    <a:pt x="305" y="1185"/>
                    <a:pt x="308" y="1184"/>
                  </a:cubicBezTo>
                  <a:cubicBezTo>
                    <a:pt x="308" y="1184"/>
                    <a:pt x="307" y="1184"/>
                    <a:pt x="307" y="1185"/>
                  </a:cubicBezTo>
                  <a:cubicBezTo>
                    <a:pt x="306" y="1185"/>
                    <a:pt x="306" y="1186"/>
                    <a:pt x="305" y="1186"/>
                  </a:cubicBezTo>
                  <a:cubicBezTo>
                    <a:pt x="305" y="1186"/>
                    <a:pt x="305" y="1187"/>
                    <a:pt x="304" y="1187"/>
                  </a:cubicBezTo>
                  <a:cubicBezTo>
                    <a:pt x="304" y="1188"/>
                    <a:pt x="304" y="1188"/>
                    <a:pt x="304" y="1188"/>
                  </a:cubicBezTo>
                  <a:cubicBezTo>
                    <a:pt x="301" y="1191"/>
                    <a:pt x="299" y="1195"/>
                    <a:pt x="298" y="1199"/>
                  </a:cubicBezTo>
                  <a:cubicBezTo>
                    <a:pt x="298" y="1200"/>
                    <a:pt x="298" y="1200"/>
                    <a:pt x="297" y="1201"/>
                  </a:cubicBezTo>
                  <a:cubicBezTo>
                    <a:pt x="297" y="1201"/>
                    <a:pt x="297" y="1202"/>
                    <a:pt x="297" y="1203"/>
                  </a:cubicBezTo>
                  <a:cubicBezTo>
                    <a:pt x="297" y="1204"/>
                    <a:pt x="296" y="1205"/>
                    <a:pt x="296" y="1206"/>
                  </a:cubicBezTo>
                  <a:cubicBezTo>
                    <a:pt x="295" y="1208"/>
                    <a:pt x="295" y="1210"/>
                    <a:pt x="294" y="1213"/>
                  </a:cubicBezTo>
                  <a:cubicBezTo>
                    <a:pt x="293" y="1215"/>
                    <a:pt x="293" y="1217"/>
                    <a:pt x="292" y="1219"/>
                  </a:cubicBezTo>
                  <a:cubicBezTo>
                    <a:pt x="292" y="1220"/>
                    <a:pt x="291" y="1221"/>
                    <a:pt x="291" y="1222"/>
                  </a:cubicBezTo>
                  <a:cubicBezTo>
                    <a:pt x="291" y="1222"/>
                    <a:pt x="291" y="1222"/>
                    <a:pt x="291" y="1222"/>
                  </a:cubicBezTo>
                  <a:cubicBezTo>
                    <a:pt x="291" y="1222"/>
                    <a:pt x="291" y="1222"/>
                    <a:pt x="291" y="1222"/>
                  </a:cubicBezTo>
                  <a:cubicBezTo>
                    <a:pt x="290" y="1223"/>
                    <a:pt x="290" y="1224"/>
                    <a:pt x="289" y="1226"/>
                  </a:cubicBezTo>
                  <a:cubicBezTo>
                    <a:pt x="287" y="1229"/>
                    <a:pt x="285" y="1233"/>
                    <a:pt x="282" y="1235"/>
                  </a:cubicBezTo>
                  <a:cubicBezTo>
                    <a:pt x="282" y="1236"/>
                    <a:pt x="282" y="1236"/>
                    <a:pt x="282" y="1236"/>
                  </a:cubicBezTo>
                  <a:cubicBezTo>
                    <a:pt x="281" y="1237"/>
                    <a:pt x="281" y="1237"/>
                    <a:pt x="281" y="1237"/>
                  </a:cubicBezTo>
                  <a:cubicBezTo>
                    <a:pt x="280" y="1238"/>
                    <a:pt x="280" y="1238"/>
                    <a:pt x="279" y="1239"/>
                  </a:cubicBezTo>
                  <a:cubicBezTo>
                    <a:pt x="279" y="1240"/>
                    <a:pt x="279" y="1240"/>
                    <a:pt x="278" y="1241"/>
                  </a:cubicBezTo>
                  <a:cubicBezTo>
                    <a:pt x="278" y="1240"/>
                    <a:pt x="279" y="1240"/>
                    <a:pt x="279" y="1240"/>
                  </a:cubicBezTo>
                  <a:cubicBezTo>
                    <a:pt x="279" y="1240"/>
                    <a:pt x="278" y="1240"/>
                    <a:pt x="277" y="1241"/>
                  </a:cubicBezTo>
                  <a:cubicBezTo>
                    <a:pt x="277" y="1241"/>
                    <a:pt x="277" y="1241"/>
                    <a:pt x="276" y="1242"/>
                  </a:cubicBezTo>
                  <a:cubicBezTo>
                    <a:pt x="276" y="1242"/>
                    <a:pt x="276" y="1242"/>
                    <a:pt x="275" y="1243"/>
                  </a:cubicBezTo>
                  <a:cubicBezTo>
                    <a:pt x="275" y="1243"/>
                    <a:pt x="275" y="1243"/>
                    <a:pt x="275" y="1243"/>
                  </a:cubicBezTo>
                  <a:cubicBezTo>
                    <a:pt x="275" y="1243"/>
                    <a:pt x="275" y="1244"/>
                    <a:pt x="275" y="1244"/>
                  </a:cubicBezTo>
                  <a:cubicBezTo>
                    <a:pt x="274" y="1245"/>
                    <a:pt x="274" y="1245"/>
                    <a:pt x="273" y="1246"/>
                  </a:cubicBezTo>
                  <a:cubicBezTo>
                    <a:pt x="273" y="1247"/>
                    <a:pt x="272" y="1248"/>
                    <a:pt x="272" y="1249"/>
                  </a:cubicBezTo>
                  <a:cubicBezTo>
                    <a:pt x="271" y="1250"/>
                    <a:pt x="271" y="1251"/>
                    <a:pt x="270" y="1252"/>
                  </a:cubicBezTo>
                  <a:cubicBezTo>
                    <a:pt x="270" y="1253"/>
                    <a:pt x="269" y="1254"/>
                    <a:pt x="269" y="1256"/>
                  </a:cubicBezTo>
                  <a:cubicBezTo>
                    <a:pt x="269" y="1256"/>
                    <a:pt x="269" y="1257"/>
                    <a:pt x="268" y="1258"/>
                  </a:cubicBezTo>
                  <a:cubicBezTo>
                    <a:pt x="250" y="1264"/>
                    <a:pt x="262" y="1290"/>
                    <a:pt x="272" y="1299"/>
                  </a:cubicBezTo>
                  <a:cubicBezTo>
                    <a:pt x="270" y="1291"/>
                    <a:pt x="269" y="1287"/>
                    <a:pt x="272" y="1280"/>
                  </a:cubicBezTo>
                  <a:cubicBezTo>
                    <a:pt x="274" y="1275"/>
                    <a:pt x="280" y="1265"/>
                    <a:pt x="271" y="1263"/>
                  </a:cubicBezTo>
                  <a:cubicBezTo>
                    <a:pt x="271" y="1262"/>
                    <a:pt x="271" y="1262"/>
                    <a:pt x="271" y="1262"/>
                  </a:cubicBezTo>
                  <a:cubicBezTo>
                    <a:pt x="271" y="1261"/>
                    <a:pt x="270" y="1259"/>
                    <a:pt x="271" y="1257"/>
                  </a:cubicBezTo>
                  <a:cubicBezTo>
                    <a:pt x="271" y="1257"/>
                    <a:pt x="271" y="1257"/>
                    <a:pt x="271" y="1257"/>
                  </a:cubicBezTo>
                  <a:cubicBezTo>
                    <a:pt x="271" y="1257"/>
                    <a:pt x="271" y="1257"/>
                    <a:pt x="271" y="1256"/>
                  </a:cubicBezTo>
                  <a:cubicBezTo>
                    <a:pt x="271" y="1255"/>
                    <a:pt x="272" y="1254"/>
                    <a:pt x="272" y="1253"/>
                  </a:cubicBezTo>
                  <a:cubicBezTo>
                    <a:pt x="273" y="1252"/>
                    <a:pt x="273" y="1251"/>
                    <a:pt x="273" y="1250"/>
                  </a:cubicBezTo>
                  <a:cubicBezTo>
                    <a:pt x="274" y="1249"/>
                    <a:pt x="274" y="1248"/>
                    <a:pt x="275" y="1247"/>
                  </a:cubicBezTo>
                  <a:cubicBezTo>
                    <a:pt x="275" y="1246"/>
                    <a:pt x="276" y="1246"/>
                    <a:pt x="276" y="1245"/>
                  </a:cubicBezTo>
                  <a:cubicBezTo>
                    <a:pt x="276" y="1245"/>
                    <a:pt x="276" y="1244"/>
                    <a:pt x="277" y="1244"/>
                  </a:cubicBezTo>
                  <a:cubicBezTo>
                    <a:pt x="277" y="1244"/>
                    <a:pt x="277" y="1244"/>
                    <a:pt x="277" y="1244"/>
                  </a:cubicBezTo>
                  <a:cubicBezTo>
                    <a:pt x="277" y="1243"/>
                    <a:pt x="277" y="1243"/>
                    <a:pt x="277" y="1243"/>
                  </a:cubicBezTo>
                  <a:cubicBezTo>
                    <a:pt x="277" y="1243"/>
                    <a:pt x="278" y="1243"/>
                    <a:pt x="278" y="1243"/>
                  </a:cubicBezTo>
                  <a:cubicBezTo>
                    <a:pt x="278" y="1242"/>
                    <a:pt x="279" y="1241"/>
                    <a:pt x="281" y="1240"/>
                  </a:cubicBezTo>
                  <a:cubicBezTo>
                    <a:pt x="281" y="1240"/>
                    <a:pt x="282" y="1239"/>
                    <a:pt x="282" y="1239"/>
                  </a:cubicBezTo>
                  <a:cubicBezTo>
                    <a:pt x="283" y="1238"/>
                    <a:pt x="283" y="1238"/>
                    <a:pt x="283" y="1238"/>
                  </a:cubicBezTo>
                  <a:cubicBezTo>
                    <a:pt x="283" y="1237"/>
                    <a:pt x="284" y="1237"/>
                    <a:pt x="284" y="1237"/>
                  </a:cubicBezTo>
                  <a:cubicBezTo>
                    <a:pt x="286" y="1234"/>
                    <a:pt x="289" y="1231"/>
                    <a:pt x="291" y="1227"/>
                  </a:cubicBezTo>
                  <a:cubicBezTo>
                    <a:pt x="291" y="1227"/>
                    <a:pt x="291" y="1227"/>
                    <a:pt x="291" y="1227"/>
                  </a:cubicBezTo>
                  <a:cubicBezTo>
                    <a:pt x="291" y="1227"/>
                    <a:pt x="291" y="1228"/>
                    <a:pt x="291" y="1228"/>
                  </a:cubicBezTo>
                  <a:cubicBezTo>
                    <a:pt x="291" y="1228"/>
                    <a:pt x="291" y="1228"/>
                    <a:pt x="291" y="1229"/>
                  </a:cubicBezTo>
                  <a:cubicBezTo>
                    <a:pt x="291" y="1229"/>
                    <a:pt x="292" y="1229"/>
                    <a:pt x="292" y="1229"/>
                  </a:cubicBezTo>
                  <a:cubicBezTo>
                    <a:pt x="293" y="1231"/>
                    <a:pt x="294" y="1234"/>
                    <a:pt x="296" y="1236"/>
                  </a:cubicBezTo>
                  <a:cubicBezTo>
                    <a:pt x="298" y="1238"/>
                    <a:pt x="299" y="1239"/>
                    <a:pt x="301" y="1241"/>
                  </a:cubicBezTo>
                  <a:cubicBezTo>
                    <a:pt x="301" y="1241"/>
                    <a:pt x="300" y="1241"/>
                    <a:pt x="300" y="1241"/>
                  </a:cubicBezTo>
                  <a:cubicBezTo>
                    <a:pt x="299" y="1244"/>
                    <a:pt x="299" y="1244"/>
                    <a:pt x="299" y="1244"/>
                  </a:cubicBezTo>
                  <a:cubicBezTo>
                    <a:pt x="293" y="1254"/>
                    <a:pt x="299" y="1266"/>
                    <a:pt x="310" y="1269"/>
                  </a:cubicBezTo>
                  <a:cubicBezTo>
                    <a:pt x="310" y="1259"/>
                    <a:pt x="317" y="1244"/>
                    <a:pt x="303" y="1242"/>
                  </a:cubicBezTo>
                  <a:cubicBezTo>
                    <a:pt x="303" y="1242"/>
                    <a:pt x="303" y="1241"/>
                    <a:pt x="303" y="1241"/>
                  </a:cubicBezTo>
                  <a:cubicBezTo>
                    <a:pt x="301" y="1239"/>
                    <a:pt x="299" y="1237"/>
                    <a:pt x="298" y="1234"/>
                  </a:cubicBezTo>
                  <a:cubicBezTo>
                    <a:pt x="296" y="1232"/>
                    <a:pt x="294" y="1230"/>
                    <a:pt x="293" y="1228"/>
                  </a:cubicBezTo>
                  <a:cubicBezTo>
                    <a:pt x="293" y="1228"/>
                    <a:pt x="293" y="1228"/>
                    <a:pt x="293" y="1228"/>
                  </a:cubicBezTo>
                  <a:cubicBezTo>
                    <a:pt x="293" y="1228"/>
                    <a:pt x="293" y="1227"/>
                    <a:pt x="293" y="1227"/>
                  </a:cubicBezTo>
                  <a:cubicBezTo>
                    <a:pt x="293" y="1227"/>
                    <a:pt x="292" y="1227"/>
                    <a:pt x="292" y="1226"/>
                  </a:cubicBezTo>
                  <a:cubicBezTo>
                    <a:pt x="292" y="1226"/>
                    <a:pt x="292" y="1226"/>
                    <a:pt x="292" y="1226"/>
                  </a:cubicBezTo>
                  <a:cubicBezTo>
                    <a:pt x="292" y="1226"/>
                    <a:pt x="292" y="1225"/>
                    <a:pt x="292" y="1225"/>
                  </a:cubicBezTo>
                  <a:cubicBezTo>
                    <a:pt x="293" y="1224"/>
                    <a:pt x="293" y="1222"/>
                    <a:pt x="294" y="1220"/>
                  </a:cubicBezTo>
                  <a:cubicBezTo>
                    <a:pt x="295" y="1218"/>
                    <a:pt x="295" y="1216"/>
                    <a:pt x="296" y="1213"/>
                  </a:cubicBezTo>
                  <a:cubicBezTo>
                    <a:pt x="297" y="1211"/>
                    <a:pt x="297" y="1209"/>
                    <a:pt x="298" y="1206"/>
                  </a:cubicBezTo>
                  <a:cubicBezTo>
                    <a:pt x="298" y="1205"/>
                    <a:pt x="299" y="1204"/>
                    <a:pt x="299" y="1203"/>
                  </a:cubicBezTo>
                  <a:cubicBezTo>
                    <a:pt x="299" y="1203"/>
                    <a:pt x="299" y="1202"/>
                    <a:pt x="299" y="1202"/>
                  </a:cubicBezTo>
                  <a:cubicBezTo>
                    <a:pt x="300" y="1201"/>
                    <a:pt x="300" y="1201"/>
                    <a:pt x="300" y="1200"/>
                  </a:cubicBezTo>
                  <a:cubicBezTo>
                    <a:pt x="301" y="1196"/>
                    <a:pt x="303" y="1192"/>
                    <a:pt x="305" y="1189"/>
                  </a:cubicBezTo>
                  <a:cubicBezTo>
                    <a:pt x="305" y="1189"/>
                    <a:pt x="306" y="1189"/>
                    <a:pt x="306" y="1188"/>
                  </a:cubicBezTo>
                  <a:cubicBezTo>
                    <a:pt x="306" y="1188"/>
                    <a:pt x="307" y="1188"/>
                    <a:pt x="307" y="1188"/>
                  </a:cubicBezTo>
                  <a:cubicBezTo>
                    <a:pt x="307" y="1187"/>
                    <a:pt x="308" y="1186"/>
                    <a:pt x="308" y="1186"/>
                  </a:cubicBezTo>
                  <a:cubicBezTo>
                    <a:pt x="309" y="1185"/>
                    <a:pt x="310" y="1184"/>
                    <a:pt x="311" y="1183"/>
                  </a:cubicBezTo>
                  <a:cubicBezTo>
                    <a:pt x="311" y="1183"/>
                    <a:pt x="312" y="1182"/>
                    <a:pt x="312" y="1182"/>
                  </a:cubicBezTo>
                  <a:cubicBezTo>
                    <a:pt x="312" y="1182"/>
                    <a:pt x="312" y="1182"/>
                    <a:pt x="312" y="1182"/>
                  </a:cubicBezTo>
                  <a:cubicBezTo>
                    <a:pt x="313" y="1182"/>
                    <a:pt x="313" y="1182"/>
                    <a:pt x="313" y="1182"/>
                  </a:cubicBezTo>
                  <a:cubicBezTo>
                    <a:pt x="313" y="1181"/>
                    <a:pt x="313" y="1181"/>
                    <a:pt x="313" y="1181"/>
                  </a:cubicBezTo>
                  <a:cubicBezTo>
                    <a:pt x="313" y="1181"/>
                    <a:pt x="313" y="1181"/>
                    <a:pt x="313" y="1181"/>
                  </a:cubicBezTo>
                  <a:cubicBezTo>
                    <a:pt x="314" y="1181"/>
                    <a:pt x="314" y="1181"/>
                    <a:pt x="314" y="1181"/>
                  </a:cubicBezTo>
                  <a:cubicBezTo>
                    <a:pt x="315" y="1180"/>
                    <a:pt x="316" y="1180"/>
                    <a:pt x="317" y="1179"/>
                  </a:cubicBezTo>
                  <a:cubicBezTo>
                    <a:pt x="318" y="1179"/>
                    <a:pt x="319" y="1178"/>
                    <a:pt x="319" y="1178"/>
                  </a:cubicBezTo>
                  <a:cubicBezTo>
                    <a:pt x="321" y="1176"/>
                    <a:pt x="324" y="1175"/>
                    <a:pt x="326" y="1174"/>
                  </a:cubicBezTo>
                  <a:cubicBezTo>
                    <a:pt x="339" y="1167"/>
                    <a:pt x="352" y="1158"/>
                    <a:pt x="358" y="1150"/>
                  </a:cubicBezTo>
                  <a:cubicBezTo>
                    <a:pt x="366" y="1140"/>
                    <a:pt x="370" y="1140"/>
                    <a:pt x="387" y="1131"/>
                  </a:cubicBezTo>
                  <a:cubicBezTo>
                    <a:pt x="401" y="1123"/>
                    <a:pt x="406" y="1124"/>
                    <a:pt x="416" y="1111"/>
                  </a:cubicBezTo>
                  <a:cubicBezTo>
                    <a:pt x="436" y="1123"/>
                    <a:pt x="479" y="1130"/>
                    <a:pt x="502" y="1135"/>
                  </a:cubicBezTo>
                  <a:cubicBezTo>
                    <a:pt x="510" y="1136"/>
                    <a:pt x="519" y="1136"/>
                    <a:pt x="529" y="1136"/>
                  </a:cubicBezTo>
                  <a:cubicBezTo>
                    <a:pt x="527" y="1138"/>
                    <a:pt x="525" y="1140"/>
                    <a:pt x="522" y="1142"/>
                  </a:cubicBezTo>
                  <a:cubicBezTo>
                    <a:pt x="522" y="1142"/>
                    <a:pt x="522" y="1142"/>
                    <a:pt x="522" y="1142"/>
                  </a:cubicBezTo>
                  <a:cubicBezTo>
                    <a:pt x="521" y="1142"/>
                    <a:pt x="520" y="1142"/>
                    <a:pt x="519" y="1142"/>
                  </a:cubicBezTo>
                  <a:cubicBezTo>
                    <a:pt x="519" y="1142"/>
                    <a:pt x="518" y="1142"/>
                    <a:pt x="517" y="1142"/>
                  </a:cubicBezTo>
                  <a:cubicBezTo>
                    <a:pt x="517" y="1142"/>
                    <a:pt x="516" y="1142"/>
                    <a:pt x="515" y="1143"/>
                  </a:cubicBezTo>
                  <a:cubicBezTo>
                    <a:pt x="514" y="1143"/>
                    <a:pt x="512" y="1143"/>
                    <a:pt x="511" y="1143"/>
                  </a:cubicBezTo>
                  <a:cubicBezTo>
                    <a:pt x="509" y="1144"/>
                    <a:pt x="507" y="1144"/>
                    <a:pt x="505" y="1144"/>
                  </a:cubicBezTo>
                  <a:cubicBezTo>
                    <a:pt x="502" y="1145"/>
                    <a:pt x="498" y="1145"/>
                    <a:pt x="494" y="1146"/>
                  </a:cubicBezTo>
                  <a:cubicBezTo>
                    <a:pt x="490" y="1146"/>
                    <a:pt x="486" y="1146"/>
                    <a:pt x="482" y="1147"/>
                  </a:cubicBezTo>
                  <a:cubicBezTo>
                    <a:pt x="481" y="1147"/>
                    <a:pt x="479" y="1147"/>
                    <a:pt x="477" y="1147"/>
                  </a:cubicBezTo>
                  <a:cubicBezTo>
                    <a:pt x="475" y="1147"/>
                    <a:pt x="474" y="1147"/>
                    <a:pt x="472" y="1147"/>
                  </a:cubicBezTo>
                  <a:cubicBezTo>
                    <a:pt x="472" y="1147"/>
                    <a:pt x="472" y="1147"/>
                    <a:pt x="471" y="1147"/>
                  </a:cubicBezTo>
                  <a:cubicBezTo>
                    <a:pt x="471" y="1147"/>
                    <a:pt x="471" y="1147"/>
                    <a:pt x="471" y="1147"/>
                  </a:cubicBezTo>
                  <a:cubicBezTo>
                    <a:pt x="471" y="1147"/>
                    <a:pt x="470" y="1147"/>
                    <a:pt x="470" y="1146"/>
                  </a:cubicBezTo>
                  <a:cubicBezTo>
                    <a:pt x="469" y="1146"/>
                    <a:pt x="469" y="1146"/>
                    <a:pt x="469" y="1146"/>
                  </a:cubicBezTo>
                  <a:cubicBezTo>
                    <a:pt x="469" y="1146"/>
                    <a:pt x="469" y="1146"/>
                    <a:pt x="468" y="1146"/>
                  </a:cubicBezTo>
                  <a:cubicBezTo>
                    <a:pt x="468" y="1146"/>
                    <a:pt x="468" y="1146"/>
                    <a:pt x="468" y="1146"/>
                  </a:cubicBezTo>
                  <a:cubicBezTo>
                    <a:pt x="467" y="1146"/>
                    <a:pt x="467" y="1146"/>
                    <a:pt x="466" y="1146"/>
                  </a:cubicBezTo>
                  <a:cubicBezTo>
                    <a:pt x="465" y="1145"/>
                    <a:pt x="464" y="1145"/>
                    <a:pt x="463" y="1145"/>
                  </a:cubicBezTo>
                  <a:cubicBezTo>
                    <a:pt x="463" y="1145"/>
                    <a:pt x="462" y="1145"/>
                    <a:pt x="461" y="1145"/>
                  </a:cubicBezTo>
                  <a:cubicBezTo>
                    <a:pt x="460" y="1145"/>
                    <a:pt x="459" y="1145"/>
                    <a:pt x="458" y="1145"/>
                  </a:cubicBezTo>
                  <a:cubicBezTo>
                    <a:pt x="458" y="1145"/>
                    <a:pt x="458" y="1145"/>
                    <a:pt x="458" y="1145"/>
                  </a:cubicBezTo>
                  <a:cubicBezTo>
                    <a:pt x="458" y="1145"/>
                    <a:pt x="458" y="1145"/>
                    <a:pt x="458" y="1145"/>
                  </a:cubicBezTo>
                  <a:cubicBezTo>
                    <a:pt x="446" y="1141"/>
                    <a:pt x="437" y="1146"/>
                    <a:pt x="427" y="1153"/>
                  </a:cubicBezTo>
                  <a:cubicBezTo>
                    <a:pt x="437" y="1159"/>
                    <a:pt x="447" y="1155"/>
                    <a:pt x="456" y="1148"/>
                  </a:cubicBezTo>
                  <a:cubicBezTo>
                    <a:pt x="457" y="1148"/>
                    <a:pt x="457" y="1148"/>
                    <a:pt x="458" y="1148"/>
                  </a:cubicBezTo>
                  <a:cubicBezTo>
                    <a:pt x="459" y="1148"/>
                    <a:pt x="460" y="1148"/>
                    <a:pt x="461" y="1148"/>
                  </a:cubicBezTo>
                  <a:cubicBezTo>
                    <a:pt x="462" y="1148"/>
                    <a:pt x="462" y="1148"/>
                    <a:pt x="463" y="1148"/>
                  </a:cubicBezTo>
                  <a:cubicBezTo>
                    <a:pt x="464" y="1148"/>
                    <a:pt x="465" y="1148"/>
                    <a:pt x="466" y="1148"/>
                  </a:cubicBezTo>
                  <a:cubicBezTo>
                    <a:pt x="466" y="1148"/>
                    <a:pt x="466" y="1148"/>
                    <a:pt x="466" y="1148"/>
                  </a:cubicBezTo>
                  <a:cubicBezTo>
                    <a:pt x="466" y="1148"/>
                    <a:pt x="466" y="1148"/>
                    <a:pt x="465" y="1148"/>
                  </a:cubicBezTo>
                  <a:cubicBezTo>
                    <a:pt x="464" y="1148"/>
                    <a:pt x="463" y="1149"/>
                    <a:pt x="463" y="1149"/>
                  </a:cubicBezTo>
                  <a:cubicBezTo>
                    <a:pt x="463" y="1149"/>
                    <a:pt x="464" y="1149"/>
                    <a:pt x="465" y="1149"/>
                  </a:cubicBezTo>
                  <a:cubicBezTo>
                    <a:pt x="466" y="1149"/>
                    <a:pt x="467" y="1149"/>
                    <a:pt x="468" y="1149"/>
                  </a:cubicBezTo>
                  <a:cubicBezTo>
                    <a:pt x="469" y="1149"/>
                    <a:pt x="470" y="1150"/>
                    <a:pt x="470" y="1150"/>
                  </a:cubicBezTo>
                  <a:cubicBezTo>
                    <a:pt x="471" y="1150"/>
                    <a:pt x="471" y="1150"/>
                    <a:pt x="471" y="1150"/>
                  </a:cubicBezTo>
                  <a:cubicBezTo>
                    <a:pt x="472" y="1150"/>
                    <a:pt x="472" y="1150"/>
                    <a:pt x="472" y="1150"/>
                  </a:cubicBezTo>
                  <a:cubicBezTo>
                    <a:pt x="474" y="1150"/>
                    <a:pt x="476" y="1149"/>
                    <a:pt x="477" y="1149"/>
                  </a:cubicBezTo>
                  <a:cubicBezTo>
                    <a:pt x="479" y="1149"/>
                    <a:pt x="481" y="1149"/>
                    <a:pt x="483" y="1149"/>
                  </a:cubicBezTo>
                  <a:cubicBezTo>
                    <a:pt x="486" y="1149"/>
                    <a:pt x="490" y="1148"/>
                    <a:pt x="494" y="1148"/>
                  </a:cubicBezTo>
                  <a:cubicBezTo>
                    <a:pt x="498" y="1148"/>
                    <a:pt x="502" y="1147"/>
                    <a:pt x="506" y="1147"/>
                  </a:cubicBezTo>
                  <a:cubicBezTo>
                    <a:pt x="507" y="1146"/>
                    <a:pt x="509" y="1146"/>
                    <a:pt x="511" y="1146"/>
                  </a:cubicBezTo>
                  <a:cubicBezTo>
                    <a:pt x="513" y="1145"/>
                    <a:pt x="514" y="1145"/>
                    <a:pt x="516" y="1145"/>
                  </a:cubicBezTo>
                  <a:cubicBezTo>
                    <a:pt x="516" y="1145"/>
                    <a:pt x="517" y="1145"/>
                    <a:pt x="518" y="1145"/>
                  </a:cubicBezTo>
                  <a:cubicBezTo>
                    <a:pt x="518" y="1144"/>
                    <a:pt x="519" y="1144"/>
                    <a:pt x="520" y="1144"/>
                  </a:cubicBezTo>
                  <a:cubicBezTo>
                    <a:pt x="520" y="1144"/>
                    <a:pt x="521" y="1144"/>
                    <a:pt x="521" y="1143"/>
                  </a:cubicBezTo>
                  <a:cubicBezTo>
                    <a:pt x="514" y="1151"/>
                    <a:pt x="506" y="1159"/>
                    <a:pt x="499" y="1168"/>
                  </a:cubicBezTo>
                  <a:cubicBezTo>
                    <a:pt x="498" y="1170"/>
                    <a:pt x="496" y="1172"/>
                    <a:pt x="495" y="1175"/>
                  </a:cubicBezTo>
                  <a:cubicBezTo>
                    <a:pt x="493" y="1177"/>
                    <a:pt x="491" y="1179"/>
                    <a:pt x="490" y="1181"/>
                  </a:cubicBezTo>
                  <a:cubicBezTo>
                    <a:pt x="487" y="1185"/>
                    <a:pt x="484" y="1190"/>
                    <a:pt x="481" y="1194"/>
                  </a:cubicBezTo>
                  <a:cubicBezTo>
                    <a:pt x="477" y="1202"/>
                    <a:pt x="472" y="1209"/>
                    <a:pt x="467" y="1216"/>
                  </a:cubicBezTo>
                  <a:cubicBezTo>
                    <a:pt x="467" y="1216"/>
                    <a:pt x="466" y="1216"/>
                    <a:pt x="465" y="1217"/>
                  </a:cubicBezTo>
                  <a:cubicBezTo>
                    <a:pt x="465" y="1217"/>
                    <a:pt x="465" y="1217"/>
                    <a:pt x="464" y="1217"/>
                  </a:cubicBezTo>
                  <a:cubicBezTo>
                    <a:pt x="464" y="1217"/>
                    <a:pt x="464" y="1217"/>
                    <a:pt x="463" y="1217"/>
                  </a:cubicBezTo>
                  <a:cubicBezTo>
                    <a:pt x="463" y="1218"/>
                    <a:pt x="462" y="1218"/>
                    <a:pt x="462" y="1218"/>
                  </a:cubicBezTo>
                  <a:cubicBezTo>
                    <a:pt x="461" y="1218"/>
                    <a:pt x="461" y="1218"/>
                    <a:pt x="461" y="1218"/>
                  </a:cubicBezTo>
                  <a:cubicBezTo>
                    <a:pt x="461" y="1218"/>
                    <a:pt x="461" y="1219"/>
                    <a:pt x="460" y="1219"/>
                  </a:cubicBezTo>
                  <a:cubicBezTo>
                    <a:pt x="460" y="1219"/>
                    <a:pt x="459" y="1219"/>
                    <a:pt x="459" y="1219"/>
                  </a:cubicBezTo>
                  <a:cubicBezTo>
                    <a:pt x="458" y="1220"/>
                    <a:pt x="458" y="1220"/>
                    <a:pt x="457" y="1220"/>
                  </a:cubicBezTo>
                  <a:cubicBezTo>
                    <a:pt x="457" y="1220"/>
                    <a:pt x="457" y="1220"/>
                    <a:pt x="456" y="1220"/>
                  </a:cubicBezTo>
                  <a:cubicBezTo>
                    <a:pt x="456" y="1221"/>
                    <a:pt x="456" y="1221"/>
                    <a:pt x="455" y="1221"/>
                  </a:cubicBezTo>
                  <a:cubicBezTo>
                    <a:pt x="455" y="1221"/>
                    <a:pt x="454" y="1221"/>
                    <a:pt x="453" y="1222"/>
                  </a:cubicBezTo>
                  <a:cubicBezTo>
                    <a:pt x="452" y="1222"/>
                    <a:pt x="451" y="1222"/>
                    <a:pt x="449" y="1223"/>
                  </a:cubicBezTo>
                  <a:cubicBezTo>
                    <a:pt x="448" y="1223"/>
                    <a:pt x="447" y="1223"/>
                    <a:pt x="445" y="1223"/>
                  </a:cubicBezTo>
                  <a:cubicBezTo>
                    <a:pt x="444" y="1224"/>
                    <a:pt x="442" y="1224"/>
                    <a:pt x="441" y="1224"/>
                  </a:cubicBezTo>
                  <a:cubicBezTo>
                    <a:pt x="440" y="1224"/>
                    <a:pt x="439" y="1224"/>
                    <a:pt x="437" y="1224"/>
                  </a:cubicBezTo>
                  <a:cubicBezTo>
                    <a:pt x="435" y="1218"/>
                    <a:pt x="429" y="1211"/>
                    <a:pt x="423" y="1210"/>
                  </a:cubicBezTo>
                  <a:cubicBezTo>
                    <a:pt x="415" y="1209"/>
                    <a:pt x="410" y="1217"/>
                    <a:pt x="404" y="1222"/>
                  </a:cubicBezTo>
                  <a:cubicBezTo>
                    <a:pt x="415" y="1228"/>
                    <a:pt x="430" y="1245"/>
                    <a:pt x="438" y="1226"/>
                  </a:cubicBezTo>
                  <a:cubicBezTo>
                    <a:pt x="438" y="1226"/>
                    <a:pt x="438" y="1226"/>
                    <a:pt x="438" y="1226"/>
                  </a:cubicBezTo>
                  <a:cubicBezTo>
                    <a:pt x="439" y="1227"/>
                    <a:pt x="439" y="1227"/>
                    <a:pt x="439" y="1228"/>
                  </a:cubicBezTo>
                  <a:cubicBezTo>
                    <a:pt x="439" y="1226"/>
                    <a:pt x="439" y="1226"/>
                    <a:pt x="439" y="1226"/>
                  </a:cubicBezTo>
                  <a:cubicBezTo>
                    <a:pt x="439" y="1226"/>
                    <a:pt x="440" y="1226"/>
                    <a:pt x="441" y="1226"/>
                  </a:cubicBezTo>
                  <a:cubicBezTo>
                    <a:pt x="442" y="1226"/>
                    <a:pt x="444" y="1226"/>
                    <a:pt x="445" y="1226"/>
                  </a:cubicBezTo>
                  <a:cubicBezTo>
                    <a:pt x="447" y="1226"/>
                    <a:pt x="448" y="1225"/>
                    <a:pt x="450" y="1225"/>
                  </a:cubicBezTo>
                  <a:cubicBezTo>
                    <a:pt x="451" y="1225"/>
                    <a:pt x="453" y="1224"/>
                    <a:pt x="454" y="1224"/>
                  </a:cubicBezTo>
                  <a:cubicBezTo>
                    <a:pt x="455" y="1224"/>
                    <a:pt x="456" y="1223"/>
                    <a:pt x="456" y="1223"/>
                  </a:cubicBezTo>
                  <a:cubicBezTo>
                    <a:pt x="457" y="1223"/>
                    <a:pt x="457" y="1223"/>
                    <a:pt x="457" y="1223"/>
                  </a:cubicBezTo>
                  <a:cubicBezTo>
                    <a:pt x="457" y="1223"/>
                    <a:pt x="458" y="1222"/>
                    <a:pt x="458" y="1222"/>
                  </a:cubicBezTo>
                  <a:cubicBezTo>
                    <a:pt x="459" y="1222"/>
                    <a:pt x="459" y="1222"/>
                    <a:pt x="460" y="1222"/>
                  </a:cubicBezTo>
                  <a:cubicBezTo>
                    <a:pt x="460" y="1221"/>
                    <a:pt x="461" y="1221"/>
                    <a:pt x="461" y="1221"/>
                  </a:cubicBezTo>
                  <a:cubicBezTo>
                    <a:pt x="462" y="1221"/>
                    <a:pt x="462" y="1221"/>
                    <a:pt x="462" y="1220"/>
                  </a:cubicBezTo>
                  <a:cubicBezTo>
                    <a:pt x="462" y="1220"/>
                    <a:pt x="463" y="1220"/>
                    <a:pt x="463" y="1220"/>
                  </a:cubicBezTo>
                  <a:cubicBezTo>
                    <a:pt x="463" y="1220"/>
                    <a:pt x="464" y="1219"/>
                    <a:pt x="464" y="1219"/>
                  </a:cubicBezTo>
                  <a:cubicBezTo>
                    <a:pt x="464" y="1219"/>
                    <a:pt x="465" y="1218"/>
                    <a:pt x="465" y="1218"/>
                  </a:cubicBezTo>
                  <a:cubicBezTo>
                    <a:pt x="465" y="1218"/>
                    <a:pt x="466" y="1218"/>
                    <a:pt x="466" y="1217"/>
                  </a:cubicBezTo>
                  <a:cubicBezTo>
                    <a:pt x="466" y="1217"/>
                    <a:pt x="466" y="1217"/>
                    <a:pt x="467" y="1216"/>
                  </a:cubicBezTo>
                  <a:cubicBezTo>
                    <a:pt x="465" y="1218"/>
                    <a:pt x="464" y="1220"/>
                    <a:pt x="463" y="1221"/>
                  </a:cubicBezTo>
                  <a:cubicBezTo>
                    <a:pt x="462" y="1222"/>
                    <a:pt x="461" y="1224"/>
                    <a:pt x="461" y="1225"/>
                  </a:cubicBezTo>
                  <a:cubicBezTo>
                    <a:pt x="460" y="1226"/>
                    <a:pt x="459" y="1227"/>
                    <a:pt x="458" y="1228"/>
                  </a:cubicBezTo>
                  <a:cubicBezTo>
                    <a:pt x="457" y="1229"/>
                    <a:pt x="456" y="1230"/>
                    <a:pt x="456" y="1231"/>
                  </a:cubicBezTo>
                  <a:cubicBezTo>
                    <a:pt x="453" y="1234"/>
                    <a:pt x="453" y="1234"/>
                    <a:pt x="453" y="1234"/>
                  </a:cubicBezTo>
                  <a:cubicBezTo>
                    <a:pt x="449" y="1238"/>
                    <a:pt x="446" y="1242"/>
                    <a:pt x="442" y="1246"/>
                  </a:cubicBezTo>
                  <a:cubicBezTo>
                    <a:pt x="434" y="1253"/>
                    <a:pt x="427" y="1261"/>
                    <a:pt x="419" y="1268"/>
                  </a:cubicBezTo>
                  <a:cubicBezTo>
                    <a:pt x="412" y="1275"/>
                    <a:pt x="405" y="1282"/>
                    <a:pt x="398" y="1288"/>
                  </a:cubicBezTo>
                  <a:cubicBezTo>
                    <a:pt x="391" y="1295"/>
                    <a:pt x="385" y="1301"/>
                    <a:pt x="380" y="1308"/>
                  </a:cubicBezTo>
                  <a:cubicBezTo>
                    <a:pt x="377" y="1311"/>
                    <a:pt x="375" y="1314"/>
                    <a:pt x="373" y="1317"/>
                  </a:cubicBezTo>
                  <a:cubicBezTo>
                    <a:pt x="372" y="1319"/>
                    <a:pt x="371" y="1320"/>
                    <a:pt x="370" y="1322"/>
                  </a:cubicBezTo>
                  <a:cubicBezTo>
                    <a:pt x="369" y="1323"/>
                    <a:pt x="368" y="1325"/>
                    <a:pt x="367" y="1326"/>
                  </a:cubicBezTo>
                  <a:cubicBezTo>
                    <a:pt x="364" y="1332"/>
                    <a:pt x="361" y="1337"/>
                    <a:pt x="359" y="1342"/>
                  </a:cubicBezTo>
                  <a:cubicBezTo>
                    <a:pt x="358" y="1344"/>
                    <a:pt x="358" y="1346"/>
                    <a:pt x="357" y="1348"/>
                  </a:cubicBezTo>
                  <a:cubicBezTo>
                    <a:pt x="356" y="1349"/>
                    <a:pt x="356" y="1351"/>
                    <a:pt x="355" y="1352"/>
                  </a:cubicBezTo>
                  <a:cubicBezTo>
                    <a:pt x="355" y="1355"/>
                    <a:pt x="354" y="1356"/>
                    <a:pt x="354" y="1356"/>
                  </a:cubicBezTo>
                  <a:cubicBezTo>
                    <a:pt x="354" y="1356"/>
                    <a:pt x="355" y="1355"/>
                    <a:pt x="356" y="1352"/>
                  </a:cubicBezTo>
                  <a:cubicBezTo>
                    <a:pt x="356" y="1351"/>
                    <a:pt x="357" y="1350"/>
                    <a:pt x="358" y="1348"/>
                  </a:cubicBezTo>
                  <a:cubicBezTo>
                    <a:pt x="359" y="1346"/>
                    <a:pt x="360" y="1344"/>
                    <a:pt x="361" y="1342"/>
                  </a:cubicBezTo>
                  <a:cubicBezTo>
                    <a:pt x="363" y="1338"/>
                    <a:pt x="366" y="1333"/>
                    <a:pt x="370" y="1328"/>
                  </a:cubicBezTo>
                  <a:cubicBezTo>
                    <a:pt x="371" y="1327"/>
                    <a:pt x="372" y="1325"/>
                    <a:pt x="373" y="1324"/>
                  </a:cubicBezTo>
                  <a:cubicBezTo>
                    <a:pt x="374" y="1322"/>
                    <a:pt x="375" y="1321"/>
                    <a:pt x="376" y="1319"/>
                  </a:cubicBezTo>
                  <a:cubicBezTo>
                    <a:pt x="376" y="1319"/>
                    <a:pt x="377" y="1318"/>
                    <a:pt x="378" y="1317"/>
                  </a:cubicBezTo>
                  <a:cubicBezTo>
                    <a:pt x="378" y="1317"/>
                    <a:pt x="379" y="1316"/>
                    <a:pt x="379" y="1315"/>
                  </a:cubicBezTo>
                  <a:cubicBezTo>
                    <a:pt x="381" y="1313"/>
                    <a:pt x="382" y="1312"/>
                    <a:pt x="383" y="1310"/>
                  </a:cubicBezTo>
                  <a:cubicBezTo>
                    <a:pt x="383" y="1310"/>
                    <a:pt x="383" y="1310"/>
                    <a:pt x="383" y="1310"/>
                  </a:cubicBezTo>
                  <a:cubicBezTo>
                    <a:pt x="383" y="1310"/>
                    <a:pt x="383" y="1310"/>
                    <a:pt x="383" y="1311"/>
                  </a:cubicBezTo>
                  <a:cubicBezTo>
                    <a:pt x="383" y="1312"/>
                    <a:pt x="383" y="1313"/>
                    <a:pt x="382" y="1314"/>
                  </a:cubicBezTo>
                  <a:cubicBezTo>
                    <a:pt x="382" y="1315"/>
                    <a:pt x="382" y="1316"/>
                    <a:pt x="382" y="1318"/>
                  </a:cubicBezTo>
                  <a:cubicBezTo>
                    <a:pt x="382" y="1319"/>
                    <a:pt x="381" y="1320"/>
                    <a:pt x="381" y="1321"/>
                  </a:cubicBezTo>
                  <a:cubicBezTo>
                    <a:pt x="381" y="1322"/>
                    <a:pt x="381" y="1322"/>
                    <a:pt x="381" y="1322"/>
                  </a:cubicBezTo>
                  <a:cubicBezTo>
                    <a:pt x="381" y="1322"/>
                    <a:pt x="381" y="1322"/>
                    <a:pt x="381" y="1322"/>
                  </a:cubicBezTo>
                  <a:cubicBezTo>
                    <a:pt x="372" y="1338"/>
                    <a:pt x="378" y="1352"/>
                    <a:pt x="385" y="1367"/>
                  </a:cubicBezTo>
                  <a:cubicBezTo>
                    <a:pt x="396" y="1354"/>
                    <a:pt x="392" y="1339"/>
                    <a:pt x="384" y="1325"/>
                  </a:cubicBezTo>
                  <a:cubicBezTo>
                    <a:pt x="384" y="1324"/>
                    <a:pt x="384" y="1323"/>
                    <a:pt x="384" y="1322"/>
                  </a:cubicBezTo>
                  <a:cubicBezTo>
                    <a:pt x="385" y="1321"/>
                    <a:pt x="385" y="1319"/>
                    <a:pt x="385" y="1318"/>
                  </a:cubicBezTo>
                  <a:cubicBezTo>
                    <a:pt x="385" y="1317"/>
                    <a:pt x="385" y="1316"/>
                    <a:pt x="386" y="1315"/>
                  </a:cubicBezTo>
                  <a:cubicBezTo>
                    <a:pt x="386" y="1313"/>
                    <a:pt x="386" y="1312"/>
                    <a:pt x="386" y="1311"/>
                  </a:cubicBezTo>
                  <a:cubicBezTo>
                    <a:pt x="387" y="1310"/>
                    <a:pt x="387" y="1309"/>
                    <a:pt x="387" y="1309"/>
                  </a:cubicBezTo>
                  <a:cubicBezTo>
                    <a:pt x="387" y="1308"/>
                    <a:pt x="387" y="1308"/>
                    <a:pt x="387" y="1308"/>
                  </a:cubicBezTo>
                  <a:cubicBezTo>
                    <a:pt x="387" y="1308"/>
                    <a:pt x="387" y="1307"/>
                    <a:pt x="387" y="1307"/>
                  </a:cubicBezTo>
                  <a:cubicBezTo>
                    <a:pt x="387" y="1307"/>
                    <a:pt x="387" y="1306"/>
                    <a:pt x="387" y="1306"/>
                  </a:cubicBezTo>
                  <a:cubicBezTo>
                    <a:pt x="387" y="1306"/>
                    <a:pt x="387" y="1306"/>
                    <a:pt x="387" y="1305"/>
                  </a:cubicBezTo>
                  <a:cubicBezTo>
                    <a:pt x="392" y="1301"/>
                    <a:pt x="396" y="1296"/>
                    <a:pt x="401" y="1291"/>
                  </a:cubicBezTo>
                  <a:cubicBezTo>
                    <a:pt x="408" y="1284"/>
                    <a:pt x="415" y="1278"/>
                    <a:pt x="422" y="1271"/>
                  </a:cubicBezTo>
                  <a:cubicBezTo>
                    <a:pt x="430" y="1264"/>
                    <a:pt x="437" y="1256"/>
                    <a:pt x="445" y="1249"/>
                  </a:cubicBezTo>
                  <a:cubicBezTo>
                    <a:pt x="449" y="1245"/>
                    <a:pt x="452" y="1241"/>
                    <a:pt x="456" y="1237"/>
                  </a:cubicBezTo>
                  <a:cubicBezTo>
                    <a:pt x="459" y="1233"/>
                    <a:pt x="459" y="1233"/>
                    <a:pt x="459" y="1233"/>
                  </a:cubicBezTo>
                  <a:cubicBezTo>
                    <a:pt x="459" y="1232"/>
                    <a:pt x="460" y="1231"/>
                    <a:pt x="461" y="1230"/>
                  </a:cubicBezTo>
                  <a:cubicBezTo>
                    <a:pt x="462" y="1229"/>
                    <a:pt x="463" y="1228"/>
                    <a:pt x="464" y="1227"/>
                  </a:cubicBezTo>
                  <a:cubicBezTo>
                    <a:pt x="465" y="1226"/>
                    <a:pt x="465" y="1225"/>
                    <a:pt x="466" y="1224"/>
                  </a:cubicBezTo>
                  <a:cubicBezTo>
                    <a:pt x="473" y="1215"/>
                    <a:pt x="479" y="1206"/>
                    <a:pt x="484" y="1197"/>
                  </a:cubicBezTo>
                  <a:cubicBezTo>
                    <a:pt x="486" y="1194"/>
                    <a:pt x="488" y="1191"/>
                    <a:pt x="489" y="1189"/>
                  </a:cubicBezTo>
                  <a:cubicBezTo>
                    <a:pt x="489" y="1189"/>
                    <a:pt x="489" y="1189"/>
                    <a:pt x="489" y="1190"/>
                  </a:cubicBezTo>
                  <a:cubicBezTo>
                    <a:pt x="489" y="1190"/>
                    <a:pt x="489" y="1191"/>
                    <a:pt x="489" y="1192"/>
                  </a:cubicBezTo>
                  <a:cubicBezTo>
                    <a:pt x="489" y="1192"/>
                    <a:pt x="489" y="1193"/>
                    <a:pt x="489" y="1194"/>
                  </a:cubicBezTo>
                  <a:cubicBezTo>
                    <a:pt x="489" y="1195"/>
                    <a:pt x="488" y="1196"/>
                    <a:pt x="488" y="1196"/>
                  </a:cubicBezTo>
                  <a:cubicBezTo>
                    <a:pt x="488" y="1197"/>
                    <a:pt x="488" y="1197"/>
                    <a:pt x="488" y="1198"/>
                  </a:cubicBezTo>
                  <a:cubicBezTo>
                    <a:pt x="488" y="1198"/>
                    <a:pt x="488" y="1199"/>
                    <a:pt x="488" y="1199"/>
                  </a:cubicBezTo>
                  <a:cubicBezTo>
                    <a:pt x="488" y="1201"/>
                    <a:pt x="488" y="1204"/>
                    <a:pt x="488" y="1206"/>
                  </a:cubicBezTo>
                  <a:cubicBezTo>
                    <a:pt x="488" y="1208"/>
                    <a:pt x="488" y="1211"/>
                    <a:pt x="488" y="1213"/>
                  </a:cubicBezTo>
                  <a:cubicBezTo>
                    <a:pt x="488" y="1218"/>
                    <a:pt x="489" y="1224"/>
                    <a:pt x="489" y="1229"/>
                  </a:cubicBezTo>
                  <a:cubicBezTo>
                    <a:pt x="489" y="1234"/>
                    <a:pt x="489" y="1239"/>
                    <a:pt x="490" y="1244"/>
                  </a:cubicBezTo>
                  <a:cubicBezTo>
                    <a:pt x="489" y="1244"/>
                    <a:pt x="489" y="1244"/>
                    <a:pt x="488" y="1245"/>
                  </a:cubicBezTo>
                  <a:cubicBezTo>
                    <a:pt x="488" y="1245"/>
                    <a:pt x="487" y="1245"/>
                    <a:pt x="486" y="1246"/>
                  </a:cubicBezTo>
                  <a:cubicBezTo>
                    <a:pt x="486" y="1246"/>
                    <a:pt x="486" y="1246"/>
                    <a:pt x="485" y="1247"/>
                  </a:cubicBezTo>
                  <a:cubicBezTo>
                    <a:pt x="485" y="1247"/>
                    <a:pt x="485" y="1247"/>
                    <a:pt x="485" y="1247"/>
                  </a:cubicBezTo>
                  <a:cubicBezTo>
                    <a:pt x="484" y="1247"/>
                    <a:pt x="484" y="1247"/>
                    <a:pt x="484" y="1248"/>
                  </a:cubicBezTo>
                  <a:cubicBezTo>
                    <a:pt x="483" y="1248"/>
                    <a:pt x="482" y="1249"/>
                    <a:pt x="481" y="1250"/>
                  </a:cubicBezTo>
                  <a:cubicBezTo>
                    <a:pt x="480" y="1251"/>
                    <a:pt x="479" y="1252"/>
                    <a:pt x="478" y="1253"/>
                  </a:cubicBezTo>
                  <a:cubicBezTo>
                    <a:pt x="476" y="1254"/>
                    <a:pt x="474" y="1257"/>
                    <a:pt x="472" y="1259"/>
                  </a:cubicBezTo>
                  <a:cubicBezTo>
                    <a:pt x="472" y="1259"/>
                    <a:pt x="472" y="1259"/>
                    <a:pt x="472" y="1259"/>
                  </a:cubicBezTo>
                  <a:cubicBezTo>
                    <a:pt x="471" y="1259"/>
                    <a:pt x="471" y="1259"/>
                    <a:pt x="471" y="1259"/>
                  </a:cubicBezTo>
                  <a:cubicBezTo>
                    <a:pt x="454" y="1254"/>
                    <a:pt x="447" y="1276"/>
                    <a:pt x="452" y="1288"/>
                  </a:cubicBezTo>
                  <a:cubicBezTo>
                    <a:pt x="459" y="1281"/>
                    <a:pt x="477" y="1275"/>
                    <a:pt x="473" y="1261"/>
                  </a:cubicBezTo>
                  <a:cubicBezTo>
                    <a:pt x="473" y="1261"/>
                    <a:pt x="473" y="1260"/>
                    <a:pt x="474" y="1260"/>
                  </a:cubicBezTo>
                  <a:cubicBezTo>
                    <a:pt x="476" y="1258"/>
                    <a:pt x="478" y="1256"/>
                    <a:pt x="480" y="1254"/>
                  </a:cubicBezTo>
                  <a:cubicBezTo>
                    <a:pt x="481" y="1253"/>
                    <a:pt x="482" y="1252"/>
                    <a:pt x="483" y="1252"/>
                  </a:cubicBezTo>
                  <a:cubicBezTo>
                    <a:pt x="484" y="1251"/>
                    <a:pt x="485" y="1250"/>
                    <a:pt x="485" y="1249"/>
                  </a:cubicBezTo>
                  <a:cubicBezTo>
                    <a:pt x="486" y="1249"/>
                    <a:pt x="486" y="1249"/>
                    <a:pt x="486" y="1249"/>
                  </a:cubicBezTo>
                  <a:cubicBezTo>
                    <a:pt x="486" y="1249"/>
                    <a:pt x="486" y="1248"/>
                    <a:pt x="487" y="1248"/>
                  </a:cubicBezTo>
                  <a:cubicBezTo>
                    <a:pt x="487" y="1248"/>
                    <a:pt x="487" y="1247"/>
                    <a:pt x="487" y="1247"/>
                  </a:cubicBezTo>
                  <a:cubicBezTo>
                    <a:pt x="488" y="1246"/>
                    <a:pt x="489" y="1246"/>
                    <a:pt x="489" y="1245"/>
                  </a:cubicBezTo>
                  <a:cubicBezTo>
                    <a:pt x="489" y="1245"/>
                    <a:pt x="489" y="1245"/>
                    <a:pt x="490" y="1245"/>
                  </a:cubicBezTo>
                  <a:cubicBezTo>
                    <a:pt x="490" y="1245"/>
                    <a:pt x="490" y="1245"/>
                    <a:pt x="490" y="1245"/>
                  </a:cubicBezTo>
                  <a:cubicBezTo>
                    <a:pt x="490" y="1247"/>
                    <a:pt x="490" y="1250"/>
                    <a:pt x="490" y="1252"/>
                  </a:cubicBezTo>
                  <a:cubicBezTo>
                    <a:pt x="490" y="1254"/>
                    <a:pt x="490" y="1257"/>
                    <a:pt x="490" y="1259"/>
                  </a:cubicBezTo>
                  <a:cubicBezTo>
                    <a:pt x="490" y="1259"/>
                    <a:pt x="490" y="1260"/>
                    <a:pt x="490" y="1260"/>
                  </a:cubicBezTo>
                  <a:cubicBezTo>
                    <a:pt x="489" y="1261"/>
                    <a:pt x="489" y="1261"/>
                    <a:pt x="490" y="1261"/>
                  </a:cubicBezTo>
                  <a:cubicBezTo>
                    <a:pt x="490" y="1262"/>
                    <a:pt x="490" y="1263"/>
                    <a:pt x="490" y="1264"/>
                  </a:cubicBezTo>
                  <a:cubicBezTo>
                    <a:pt x="490" y="1266"/>
                    <a:pt x="490" y="1267"/>
                    <a:pt x="490" y="1268"/>
                  </a:cubicBezTo>
                  <a:cubicBezTo>
                    <a:pt x="490" y="1271"/>
                    <a:pt x="490" y="1272"/>
                    <a:pt x="490" y="1272"/>
                  </a:cubicBezTo>
                  <a:cubicBezTo>
                    <a:pt x="490" y="1272"/>
                    <a:pt x="490" y="1271"/>
                    <a:pt x="491" y="1268"/>
                  </a:cubicBezTo>
                  <a:cubicBezTo>
                    <a:pt x="491" y="1268"/>
                    <a:pt x="491" y="1267"/>
                    <a:pt x="491" y="1266"/>
                  </a:cubicBezTo>
                  <a:cubicBezTo>
                    <a:pt x="491" y="1266"/>
                    <a:pt x="491" y="1265"/>
                    <a:pt x="491" y="1264"/>
                  </a:cubicBezTo>
                  <a:cubicBezTo>
                    <a:pt x="492" y="1263"/>
                    <a:pt x="492" y="1262"/>
                    <a:pt x="492" y="1262"/>
                  </a:cubicBezTo>
                  <a:cubicBezTo>
                    <a:pt x="492" y="1261"/>
                    <a:pt x="492" y="1261"/>
                    <a:pt x="492" y="1260"/>
                  </a:cubicBezTo>
                  <a:cubicBezTo>
                    <a:pt x="492" y="1260"/>
                    <a:pt x="492" y="1259"/>
                    <a:pt x="492" y="1259"/>
                  </a:cubicBezTo>
                  <a:cubicBezTo>
                    <a:pt x="492" y="1257"/>
                    <a:pt x="492" y="1254"/>
                    <a:pt x="492" y="1252"/>
                  </a:cubicBezTo>
                  <a:cubicBezTo>
                    <a:pt x="492" y="1250"/>
                    <a:pt x="492" y="1247"/>
                    <a:pt x="492" y="1245"/>
                  </a:cubicBezTo>
                  <a:cubicBezTo>
                    <a:pt x="492" y="1240"/>
                    <a:pt x="492" y="1234"/>
                    <a:pt x="491" y="1229"/>
                  </a:cubicBezTo>
                  <a:cubicBezTo>
                    <a:pt x="491" y="1227"/>
                    <a:pt x="491" y="1226"/>
                    <a:pt x="491" y="1224"/>
                  </a:cubicBezTo>
                  <a:cubicBezTo>
                    <a:pt x="491" y="1224"/>
                    <a:pt x="491" y="1224"/>
                    <a:pt x="491" y="1225"/>
                  </a:cubicBezTo>
                  <a:cubicBezTo>
                    <a:pt x="492" y="1225"/>
                    <a:pt x="492" y="1225"/>
                    <a:pt x="492" y="1225"/>
                  </a:cubicBezTo>
                  <a:cubicBezTo>
                    <a:pt x="492" y="1226"/>
                    <a:pt x="493" y="1226"/>
                    <a:pt x="493" y="1226"/>
                  </a:cubicBezTo>
                  <a:cubicBezTo>
                    <a:pt x="493" y="1226"/>
                    <a:pt x="494" y="1227"/>
                    <a:pt x="494" y="1227"/>
                  </a:cubicBezTo>
                  <a:cubicBezTo>
                    <a:pt x="496" y="1228"/>
                    <a:pt x="499" y="1230"/>
                    <a:pt x="503" y="1231"/>
                  </a:cubicBezTo>
                  <a:cubicBezTo>
                    <a:pt x="506" y="1233"/>
                    <a:pt x="509" y="1234"/>
                    <a:pt x="512" y="1235"/>
                  </a:cubicBezTo>
                  <a:cubicBezTo>
                    <a:pt x="511" y="1235"/>
                    <a:pt x="511" y="1235"/>
                    <a:pt x="511" y="1236"/>
                  </a:cubicBezTo>
                  <a:cubicBezTo>
                    <a:pt x="511" y="1239"/>
                    <a:pt x="511" y="1239"/>
                    <a:pt x="511" y="1239"/>
                  </a:cubicBezTo>
                  <a:cubicBezTo>
                    <a:pt x="510" y="1254"/>
                    <a:pt x="524" y="1265"/>
                    <a:pt x="539" y="1261"/>
                  </a:cubicBezTo>
                  <a:cubicBezTo>
                    <a:pt x="533" y="1250"/>
                    <a:pt x="531" y="1228"/>
                    <a:pt x="515" y="1234"/>
                  </a:cubicBezTo>
                  <a:cubicBezTo>
                    <a:pt x="514" y="1234"/>
                    <a:pt x="514" y="1234"/>
                    <a:pt x="514" y="1234"/>
                  </a:cubicBezTo>
                  <a:cubicBezTo>
                    <a:pt x="511" y="1232"/>
                    <a:pt x="507" y="1230"/>
                    <a:pt x="504" y="1229"/>
                  </a:cubicBezTo>
                  <a:cubicBezTo>
                    <a:pt x="500" y="1228"/>
                    <a:pt x="497" y="1226"/>
                    <a:pt x="495" y="1225"/>
                  </a:cubicBezTo>
                  <a:cubicBezTo>
                    <a:pt x="495" y="1225"/>
                    <a:pt x="495" y="1224"/>
                    <a:pt x="494" y="1224"/>
                  </a:cubicBezTo>
                  <a:cubicBezTo>
                    <a:pt x="494" y="1224"/>
                    <a:pt x="494" y="1224"/>
                    <a:pt x="494" y="1224"/>
                  </a:cubicBezTo>
                  <a:cubicBezTo>
                    <a:pt x="493" y="1223"/>
                    <a:pt x="493" y="1223"/>
                    <a:pt x="493" y="1223"/>
                  </a:cubicBezTo>
                  <a:cubicBezTo>
                    <a:pt x="493" y="1223"/>
                    <a:pt x="492" y="1223"/>
                    <a:pt x="492" y="1223"/>
                  </a:cubicBezTo>
                  <a:cubicBezTo>
                    <a:pt x="492" y="1222"/>
                    <a:pt x="491" y="1222"/>
                    <a:pt x="491" y="1221"/>
                  </a:cubicBezTo>
                  <a:cubicBezTo>
                    <a:pt x="491" y="1219"/>
                    <a:pt x="491" y="1216"/>
                    <a:pt x="491" y="1213"/>
                  </a:cubicBezTo>
                  <a:cubicBezTo>
                    <a:pt x="491" y="1211"/>
                    <a:pt x="491" y="1208"/>
                    <a:pt x="491" y="1206"/>
                  </a:cubicBezTo>
                  <a:cubicBezTo>
                    <a:pt x="490" y="1204"/>
                    <a:pt x="490" y="1201"/>
                    <a:pt x="491" y="1199"/>
                  </a:cubicBezTo>
                  <a:cubicBezTo>
                    <a:pt x="491" y="1198"/>
                    <a:pt x="491" y="1197"/>
                    <a:pt x="491" y="1197"/>
                  </a:cubicBezTo>
                  <a:cubicBezTo>
                    <a:pt x="491" y="1196"/>
                    <a:pt x="491" y="1195"/>
                    <a:pt x="490" y="1194"/>
                  </a:cubicBezTo>
                  <a:cubicBezTo>
                    <a:pt x="490" y="1192"/>
                    <a:pt x="490" y="1191"/>
                    <a:pt x="490" y="1190"/>
                  </a:cubicBezTo>
                  <a:cubicBezTo>
                    <a:pt x="490" y="1189"/>
                    <a:pt x="490" y="1188"/>
                    <a:pt x="490" y="1188"/>
                  </a:cubicBezTo>
                  <a:cubicBezTo>
                    <a:pt x="491" y="1186"/>
                    <a:pt x="492" y="1185"/>
                    <a:pt x="493" y="1183"/>
                  </a:cubicBezTo>
                  <a:cubicBezTo>
                    <a:pt x="495" y="1181"/>
                    <a:pt x="496" y="1179"/>
                    <a:pt x="498" y="1177"/>
                  </a:cubicBezTo>
                  <a:cubicBezTo>
                    <a:pt x="499" y="1175"/>
                    <a:pt x="501" y="1173"/>
                    <a:pt x="502" y="1171"/>
                  </a:cubicBezTo>
                  <a:cubicBezTo>
                    <a:pt x="511" y="1160"/>
                    <a:pt x="520" y="1150"/>
                    <a:pt x="529" y="1141"/>
                  </a:cubicBezTo>
                  <a:cubicBezTo>
                    <a:pt x="529" y="1141"/>
                    <a:pt x="529" y="1142"/>
                    <a:pt x="529" y="1142"/>
                  </a:cubicBezTo>
                  <a:cubicBezTo>
                    <a:pt x="529" y="1143"/>
                    <a:pt x="529" y="1143"/>
                    <a:pt x="529" y="1144"/>
                  </a:cubicBezTo>
                  <a:cubicBezTo>
                    <a:pt x="530" y="1145"/>
                    <a:pt x="530" y="1146"/>
                    <a:pt x="530" y="1147"/>
                  </a:cubicBezTo>
                  <a:cubicBezTo>
                    <a:pt x="530" y="1148"/>
                    <a:pt x="531" y="1149"/>
                    <a:pt x="531" y="1150"/>
                  </a:cubicBezTo>
                  <a:cubicBezTo>
                    <a:pt x="531" y="1150"/>
                    <a:pt x="531" y="1150"/>
                    <a:pt x="531" y="1150"/>
                  </a:cubicBezTo>
                  <a:cubicBezTo>
                    <a:pt x="530" y="1150"/>
                    <a:pt x="530" y="1150"/>
                    <a:pt x="530" y="1150"/>
                  </a:cubicBezTo>
                  <a:cubicBezTo>
                    <a:pt x="527" y="1164"/>
                    <a:pt x="538" y="1171"/>
                    <a:pt x="550" y="1179"/>
                  </a:cubicBezTo>
                  <a:cubicBezTo>
                    <a:pt x="556" y="1166"/>
                    <a:pt x="548" y="1157"/>
                    <a:pt x="535" y="1151"/>
                  </a:cubicBezTo>
                  <a:cubicBezTo>
                    <a:pt x="535" y="1150"/>
                    <a:pt x="534" y="1149"/>
                    <a:pt x="534" y="1149"/>
                  </a:cubicBezTo>
                  <a:cubicBezTo>
                    <a:pt x="534" y="1148"/>
                    <a:pt x="534" y="1147"/>
                    <a:pt x="533" y="1146"/>
                  </a:cubicBezTo>
                  <a:cubicBezTo>
                    <a:pt x="533" y="1145"/>
                    <a:pt x="533" y="1144"/>
                    <a:pt x="533" y="1144"/>
                  </a:cubicBezTo>
                  <a:cubicBezTo>
                    <a:pt x="533" y="1143"/>
                    <a:pt x="532" y="1142"/>
                    <a:pt x="532" y="1141"/>
                  </a:cubicBezTo>
                  <a:cubicBezTo>
                    <a:pt x="532" y="1140"/>
                    <a:pt x="532" y="1140"/>
                    <a:pt x="532" y="1139"/>
                  </a:cubicBezTo>
                  <a:cubicBezTo>
                    <a:pt x="532" y="1139"/>
                    <a:pt x="532" y="1139"/>
                    <a:pt x="532" y="1139"/>
                  </a:cubicBezTo>
                  <a:cubicBezTo>
                    <a:pt x="532" y="1138"/>
                    <a:pt x="532" y="1138"/>
                    <a:pt x="532" y="1138"/>
                  </a:cubicBezTo>
                  <a:cubicBezTo>
                    <a:pt x="533" y="1137"/>
                    <a:pt x="534" y="1136"/>
                    <a:pt x="535" y="1135"/>
                  </a:cubicBezTo>
                  <a:cubicBezTo>
                    <a:pt x="550" y="1134"/>
                    <a:pt x="565" y="1130"/>
                    <a:pt x="576" y="1124"/>
                  </a:cubicBezTo>
                  <a:cubicBezTo>
                    <a:pt x="602" y="1111"/>
                    <a:pt x="617" y="1104"/>
                    <a:pt x="617" y="1104"/>
                  </a:cubicBezTo>
                  <a:cubicBezTo>
                    <a:pt x="618" y="1104"/>
                    <a:pt x="623" y="1110"/>
                    <a:pt x="631" y="1114"/>
                  </a:cubicBezTo>
                  <a:cubicBezTo>
                    <a:pt x="640" y="1119"/>
                    <a:pt x="650" y="1123"/>
                    <a:pt x="650" y="1123"/>
                  </a:cubicBezTo>
                  <a:cubicBezTo>
                    <a:pt x="633" y="1153"/>
                    <a:pt x="595" y="1212"/>
                    <a:pt x="563" y="1192"/>
                  </a:cubicBezTo>
                  <a:cubicBezTo>
                    <a:pt x="592" y="1223"/>
                    <a:pt x="629" y="1181"/>
                    <a:pt x="655" y="1150"/>
                  </a:cubicBezTo>
                  <a:cubicBezTo>
                    <a:pt x="675" y="1128"/>
                    <a:pt x="669" y="1129"/>
                    <a:pt x="697" y="1139"/>
                  </a:cubicBezTo>
                  <a:cubicBezTo>
                    <a:pt x="718" y="1146"/>
                    <a:pt x="741" y="1158"/>
                    <a:pt x="764" y="1160"/>
                  </a:cubicBezTo>
                  <a:cubicBezTo>
                    <a:pt x="783" y="1162"/>
                    <a:pt x="798" y="1153"/>
                    <a:pt x="816" y="1154"/>
                  </a:cubicBezTo>
                  <a:cubicBezTo>
                    <a:pt x="835" y="1156"/>
                    <a:pt x="842" y="1166"/>
                    <a:pt x="862" y="1162"/>
                  </a:cubicBezTo>
                  <a:cubicBezTo>
                    <a:pt x="889" y="1158"/>
                    <a:pt x="921" y="1132"/>
                    <a:pt x="938" y="1169"/>
                  </a:cubicBezTo>
                  <a:cubicBezTo>
                    <a:pt x="914" y="1188"/>
                    <a:pt x="893" y="1206"/>
                    <a:pt x="873" y="1232"/>
                  </a:cubicBezTo>
                  <a:cubicBezTo>
                    <a:pt x="870" y="1233"/>
                    <a:pt x="869" y="1234"/>
                    <a:pt x="868" y="1235"/>
                  </a:cubicBezTo>
                  <a:cubicBezTo>
                    <a:pt x="867" y="1235"/>
                    <a:pt x="866" y="1236"/>
                    <a:pt x="864" y="1237"/>
                  </a:cubicBezTo>
                  <a:cubicBezTo>
                    <a:pt x="863" y="1238"/>
                    <a:pt x="862" y="1238"/>
                    <a:pt x="860" y="1239"/>
                  </a:cubicBezTo>
                  <a:cubicBezTo>
                    <a:pt x="855" y="1242"/>
                    <a:pt x="849" y="1246"/>
                    <a:pt x="843" y="1250"/>
                  </a:cubicBezTo>
                  <a:cubicBezTo>
                    <a:pt x="838" y="1253"/>
                    <a:pt x="831" y="1258"/>
                    <a:pt x="826" y="1263"/>
                  </a:cubicBezTo>
                  <a:cubicBezTo>
                    <a:pt x="825" y="1264"/>
                    <a:pt x="824" y="1264"/>
                    <a:pt x="823" y="1265"/>
                  </a:cubicBezTo>
                  <a:cubicBezTo>
                    <a:pt x="823" y="1266"/>
                    <a:pt x="822" y="1266"/>
                    <a:pt x="821" y="1267"/>
                  </a:cubicBezTo>
                  <a:cubicBezTo>
                    <a:pt x="820" y="1268"/>
                    <a:pt x="820" y="1268"/>
                    <a:pt x="820" y="1268"/>
                  </a:cubicBezTo>
                  <a:cubicBezTo>
                    <a:pt x="820" y="1268"/>
                    <a:pt x="820" y="1268"/>
                    <a:pt x="820" y="1268"/>
                  </a:cubicBezTo>
                  <a:cubicBezTo>
                    <a:pt x="820" y="1268"/>
                    <a:pt x="820" y="1268"/>
                    <a:pt x="820" y="1268"/>
                  </a:cubicBezTo>
                  <a:cubicBezTo>
                    <a:pt x="819" y="1269"/>
                    <a:pt x="819" y="1269"/>
                    <a:pt x="819" y="1269"/>
                  </a:cubicBezTo>
                  <a:cubicBezTo>
                    <a:pt x="819" y="1269"/>
                    <a:pt x="819" y="1269"/>
                    <a:pt x="819" y="1269"/>
                  </a:cubicBezTo>
                  <a:cubicBezTo>
                    <a:pt x="819" y="1269"/>
                    <a:pt x="818" y="1269"/>
                    <a:pt x="818" y="1270"/>
                  </a:cubicBezTo>
                  <a:cubicBezTo>
                    <a:pt x="817" y="1270"/>
                    <a:pt x="816" y="1271"/>
                    <a:pt x="814" y="1271"/>
                  </a:cubicBezTo>
                  <a:cubicBezTo>
                    <a:pt x="814" y="1272"/>
                    <a:pt x="813" y="1272"/>
                    <a:pt x="812" y="1272"/>
                  </a:cubicBezTo>
                  <a:cubicBezTo>
                    <a:pt x="812" y="1272"/>
                    <a:pt x="811" y="1272"/>
                    <a:pt x="811" y="1272"/>
                  </a:cubicBezTo>
                  <a:cubicBezTo>
                    <a:pt x="811" y="1273"/>
                    <a:pt x="810" y="1273"/>
                    <a:pt x="810" y="1273"/>
                  </a:cubicBezTo>
                  <a:cubicBezTo>
                    <a:pt x="806" y="1274"/>
                    <a:pt x="802" y="1274"/>
                    <a:pt x="798" y="1274"/>
                  </a:cubicBezTo>
                  <a:cubicBezTo>
                    <a:pt x="797" y="1274"/>
                    <a:pt x="797" y="1274"/>
                    <a:pt x="796" y="1274"/>
                  </a:cubicBezTo>
                  <a:cubicBezTo>
                    <a:pt x="796" y="1274"/>
                    <a:pt x="795" y="1274"/>
                    <a:pt x="795" y="1274"/>
                  </a:cubicBezTo>
                  <a:cubicBezTo>
                    <a:pt x="793" y="1274"/>
                    <a:pt x="792" y="1273"/>
                    <a:pt x="791" y="1273"/>
                  </a:cubicBezTo>
                  <a:cubicBezTo>
                    <a:pt x="789" y="1273"/>
                    <a:pt x="786" y="1273"/>
                    <a:pt x="784" y="1272"/>
                  </a:cubicBezTo>
                  <a:cubicBezTo>
                    <a:pt x="781" y="1272"/>
                    <a:pt x="779" y="1272"/>
                    <a:pt x="777" y="1272"/>
                  </a:cubicBezTo>
                  <a:cubicBezTo>
                    <a:pt x="775" y="1272"/>
                    <a:pt x="773" y="1272"/>
                    <a:pt x="771" y="1272"/>
                  </a:cubicBezTo>
                  <a:cubicBezTo>
                    <a:pt x="771" y="1272"/>
                    <a:pt x="771" y="1272"/>
                    <a:pt x="771" y="1271"/>
                  </a:cubicBezTo>
                  <a:cubicBezTo>
                    <a:pt x="770" y="1271"/>
                    <a:pt x="770" y="1271"/>
                    <a:pt x="770" y="1271"/>
                  </a:cubicBezTo>
                  <a:cubicBezTo>
                    <a:pt x="770" y="1271"/>
                    <a:pt x="770" y="1270"/>
                    <a:pt x="770" y="1270"/>
                  </a:cubicBezTo>
                  <a:cubicBezTo>
                    <a:pt x="769" y="1270"/>
                    <a:pt x="769" y="1270"/>
                    <a:pt x="769" y="1270"/>
                  </a:cubicBezTo>
                  <a:cubicBezTo>
                    <a:pt x="769" y="1269"/>
                    <a:pt x="769" y="1269"/>
                    <a:pt x="768" y="1269"/>
                  </a:cubicBezTo>
                  <a:cubicBezTo>
                    <a:pt x="767" y="1267"/>
                    <a:pt x="765" y="1265"/>
                    <a:pt x="764" y="1262"/>
                  </a:cubicBezTo>
                  <a:cubicBezTo>
                    <a:pt x="762" y="1259"/>
                    <a:pt x="761" y="1257"/>
                    <a:pt x="759" y="1254"/>
                  </a:cubicBezTo>
                  <a:cubicBezTo>
                    <a:pt x="759" y="1254"/>
                    <a:pt x="759" y="1253"/>
                    <a:pt x="759" y="1253"/>
                  </a:cubicBezTo>
                  <a:cubicBezTo>
                    <a:pt x="761" y="1239"/>
                    <a:pt x="744" y="1239"/>
                    <a:pt x="734" y="1235"/>
                  </a:cubicBezTo>
                  <a:cubicBezTo>
                    <a:pt x="733" y="1248"/>
                    <a:pt x="744" y="1259"/>
                    <a:pt x="755" y="1257"/>
                  </a:cubicBezTo>
                  <a:cubicBezTo>
                    <a:pt x="758" y="1257"/>
                    <a:pt x="758" y="1257"/>
                    <a:pt x="758" y="1257"/>
                  </a:cubicBezTo>
                  <a:cubicBezTo>
                    <a:pt x="758" y="1257"/>
                    <a:pt x="758" y="1256"/>
                    <a:pt x="758" y="1256"/>
                  </a:cubicBezTo>
                  <a:cubicBezTo>
                    <a:pt x="760" y="1258"/>
                    <a:pt x="761" y="1261"/>
                    <a:pt x="762" y="1263"/>
                  </a:cubicBezTo>
                  <a:cubicBezTo>
                    <a:pt x="764" y="1266"/>
                    <a:pt x="765" y="1268"/>
                    <a:pt x="767" y="1270"/>
                  </a:cubicBezTo>
                  <a:cubicBezTo>
                    <a:pt x="767" y="1271"/>
                    <a:pt x="767" y="1271"/>
                    <a:pt x="768" y="1271"/>
                  </a:cubicBezTo>
                  <a:cubicBezTo>
                    <a:pt x="768" y="1271"/>
                    <a:pt x="768" y="1272"/>
                    <a:pt x="768" y="1272"/>
                  </a:cubicBezTo>
                  <a:cubicBezTo>
                    <a:pt x="769" y="1272"/>
                    <a:pt x="769" y="1272"/>
                    <a:pt x="769" y="1272"/>
                  </a:cubicBezTo>
                  <a:cubicBezTo>
                    <a:pt x="769" y="1272"/>
                    <a:pt x="769" y="1272"/>
                    <a:pt x="769" y="1272"/>
                  </a:cubicBezTo>
                  <a:cubicBezTo>
                    <a:pt x="765" y="1273"/>
                    <a:pt x="761" y="1274"/>
                    <a:pt x="758" y="1275"/>
                  </a:cubicBezTo>
                  <a:cubicBezTo>
                    <a:pt x="757" y="1275"/>
                    <a:pt x="757" y="1276"/>
                    <a:pt x="756" y="1276"/>
                  </a:cubicBezTo>
                  <a:cubicBezTo>
                    <a:pt x="756" y="1276"/>
                    <a:pt x="756" y="1276"/>
                    <a:pt x="755" y="1276"/>
                  </a:cubicBezTo>
                  <a:cubicBezTo>
                    <a:pt x="754" y="1277"/>
                    <a:pt x="754" y="1277"/>
                    <a:pt x="753" y="1277"/>
                  </a:cubicBezTo>
                  <a:cubicBezTo>
                    <a:pt x="752" y="1278"/>
                    <a:pt x="751" y="1279"/>
                    <a:pt x="750" y="1279"/>
                  </a:cubicBezTo>
                  <a:cubicBezTo>
                    <a:pt x="750" y="1279"/>
                    <a:pt x="750" y="1279"/>
                    <a:pt x="749" y="1280"/>
                  </a:cubicBezTo>
                  <a:cubicBezTo>
                    <a:pt x="749" y="1280"/>
                    <a:pt x="749" y="1280"/>
                    <a:pt x="748" y="1280"/>
                  </a:cubicBezTo>
                  <a:cubicBezTo>
                    <a:pt x="748" y="1280"/>
                    <a:pt x="748" y="1280"/>
                    <a:pt x="748" y="1280"/>
                  </a:cubicBezTo>
                  <a:cubicBezTo>
                    <a:pt x="748" y="1280"/>
                    <a:pt x="747" y="1280"/>
                    <a:pt x="747" y="1280"/>
                  </a:cubicBezTo>
                  <a:cubicBezTo>
                    <a:pt x="746" y="1280"/>
                    <a:pt x="746" y="1280"/>
                    <a:pt x="745" y="1280"/>
                  </a:cubicBezTo>
                  <a:cubicBezTo>
                    <a:pt x="744" y="1280"/>
                    <a:pt x="743" y="1280"/>
                    <a:pt x="741" y="1281"/>
                  </a:cubicBezTo>
                  <a:cubicBezTo>
                    <a:pt x="740" y="1281"/>
                    <a:pt x="739" y="1281"/>
                    <a:pt x="738" y="1281"/>
                  </a:cubicBezTo>
                  <a:cubicBezTo>
                    <a:pt x="737" y="1281"/>
                    <a:pt x="736" y="1281"/>
                    <a:pt x="735" y="1281"/>
                  </a:cubicBezTo>
                  <a:cubicBezTo>
                    <a:pt x="734" y="1281"/>
                    <a:pt x="734" y="1281"/>
                    <a:pt x="734" y="1281"/>
                  </a:cubicBezTo>
                  <a:cubicBezTo>
                    <a:pt x="734" y="1281"/>
                    <a:pt x="734" y="1280"/>
                    <a:pt x="734" y="1280"/>
                  </a:cubicBezTo>
                  <a:cubicBezTo>
                    <a:pt x="732" y="1280"/>
                    <a:pt x="731" y="1278"/>
                    <a:pt x="729" y="1278"/>
                  </a:cubicBezTo>
                  <a:cubicBezTo>
                    <a:pt x="728" y="1278"/>
                    <a:pt x="728" y="1278"/>
                    <a:pt x="728" y="1278"/>
                  </a:cubicBezTo>
                  <a:cubicBezTo>
                    <a:pt x="729" y="1268"/>
                    <a:pt x="717" y="1270"/>
                    <a:pt x="712" y="1270"/>
                  </a:cubicBezTo>
                  <a:cubicBezTo>
                    <a:pt x="704" y="1270"/>
                    <a:pt x="701" y="1267"/>
                    <a:pt x="693" y="1263"/>
                  </a:cubicBezTo>
                  <a:cubicBezTo>
                    <a:pt x="699" y="1276"/>
                    <a:pt x="721" y="1299"/>
                    <a:pt x="732" y="1283"/>
                  </a:cubicBezTo>
                  <a:cubicBezTo>
                    <a:pt x="733" y="1283"/>
                    <a:pt x="734" y="1283"/>
                    <a:pt x="735" y="1283"/>
                  </a:cubicBezTo>
                  <a:cubicBezTo>
                    <a:pt x="736" y="1283"/>
                    <a:pt x="737" y="1283"/>
                    <a:pt x="738" y="1283"/>
                  </a:cubicBezTo>
                  <a:cubicBezTo>
                    <a:pt x="739" y="1283"/>
                    <a:pt x="741" y="1283"/>
                    <a:pt x="742" y="1283"/>
                  </a:cubicBezTo>
                  <a:cubicBezTo>
                    <a:pt x="743" y="1283"/>
                    <a:pt x="744" y="1282"/>
                    <a:pt x="745" y="1282"/>
                  </a:cubicBezTo>
                  <a:cubicBezTo>
                    <a:pt x="746" y="1282"/>
                    <a:pt x="747" y="1282"/>
                    <a:pt x="748" y="1282"/>
                  </a:cubicBezTo>
                  <a:cubicBezTo>
                    <a:pt x="748" y="1282"/>
                    <a:pt x="748" y="1282"/>
                    <a:pt x="748" y="1282"/>
                  </a:cubicBezTo>
                  <a:cubicBezTo>
                    <a:pt x="749" y="1282"/>
                    <a:pt x="749" y="1282"/>
                    <a:pt x="749" y="1282"/>
                  </a:cubicBezTo>
                  <a:cubicBezTo>
                    <a:pt x="749" y="1281"/>
                    <a:pt x="750" y="1281"/>
                    <a:pt x="750" y="1281"/>
                  </a:cubicBezTo>
                  <a:cubicBezTo>
                    <a:pt x="751" y="1281"/>
                    <a:pt x="751" y="1281"/>
                    <a:pt x="752" y="1280"/>
                  </a:cubicBezTo>
                  <a:cubicBezTo>
                    <a:pt x="753" y="1280"/>
                    <a:pt x="753" y="1280"/>
                    <a:pt x="753" y="1280"/>
                  </a:cubicBezTo>
                  <a:cubicBezTo>
                    <a:pt x="753" y="1280"/>
                    <a:pt x="753" y="1280"/>
                    <a:pt x="752" y="1280"/>
                  </a:cubicBezTo>
                  <a:cubicBezTo>
                    <a:pt x="752" y="1279"/>
                    <a:pt x="753" y="1279"/>
                    <a:pt x="754" y="1279"/>
                  </a:cubicBezTo>
                  <a:cubicBezTo>
                    <a:pt x="755" y="1279"/>
                    <a:pt x="755" y="1279"/>
                    <a:pt x="756" y="1278"/>
                  </a:cubicBezTo>
                  <a:cubicBezTo>
                    <a:pt x="756" y="1278"/>
                    <a:pt x="757" y="1278"/>
                    <a:pt x="757" y="1278"/>
                  </a:cubicBezTo>
                  <a:cubicBezTo>
                    <a:pt x="758" y="1278"/>
                    <a:pt x="758" y="1278"/>
                    <a:pt x="758" y="1277"/>
                  </a:cubicBezTo>
                  <a:cubicBezTo>
                    <a:pt x="762" y="1276"/>
                    <a:pt x="766" y="1275"/>
                    <a:pt x="770" y="1274"/>
                  </a:cubicBezTo>
                  <a:cubicBezTo>
                    <a:pt x="771" y="1274"/>
                    <a:pt x="773" y="1274"/>
                    <a:pt x="774" y="1274"/>
                  </a:cubicBezTo>
                  <a:cubicBezTo>
                    <a:pt x="774" y="1274"/>
                    <a:pt x="774" y="1274"/>
                    <a:pt x="774" y="1274"/>
                  </a:cubicBezTo>
                  <a:cubicBezTo>
                    <a:pt x="774" y="1274"/>
                    <a:pt x="774" y="1274"/>
                    <a:pt x="774" y="1274"/>
                  </a:cubicBezTo>
                  <a:cubicBezTo>
                    <a:pt x="775" y="1274"/>
                    <a:pt x="776" y="1274"/>
                    <a:pt x="777" y="1274"/>
                  </a:cubicBezTo>
                  <a:cubicBezTo>
                    <a:pt x="779" y="1274"/>
                    <a:pt x="781" y="1274"/>
                    <a:pt x="784" y="1275"/>
                  </a:cubicBezTo>
                  <a:cubicBezTo>
                    <a:pt x="786" y="1275"/>
                    <a:pt x="789" y="1275"/>
                    <a:pt x="791" y="1276"/>
                  </a:cubicBezTo>
                  <a:cubicBezTo>
                    <a:pt x="792" y="1276"/>
                    <a:pt x="793" y="1276"/>
                    <a:pt x="795" y="1276"/>
                  </a:cubicBezTo>
                  <a:cubicBezTo>
                    <a:pt x="795" y="1276"/>
                    <a:pt x="796" y="1276"/>
                    <a:pt x="796" y="1276"/>
                  </a:cubicBezTo>
                  <a:cubicBezTo>
                    <a:pt x="797" y="1276"/>
                    <a:pt x="797" y="1276"/>
                    <a:pt x="798" y="1276"/>
                  </a:cubicBezTo>
                  <a:cubicBezTo>
                    <a:pt x="803" y="1276"/>
                    <a:pt x="807" y="1276"/>
                    <a:pt x="810" y="1275"/>
                  </a:cubicBezTo>
                  <a:cubicBezTo>
                    <a:pt x="811" y="1275"/>
                    <a:pt x="811" y="1275"/>
                    <a:pt x="812" y="1275"/>
                  </a:cubicBezTo>
                  <a:cubicBezTo>
                    <a:pt x="812" y="1274"/>
                    <a:pt x="813" y="1274"/>
                    <a:pt x="813" y="1274"/>
                  </a:cubicBezTo>
                  <a:cubicBezTo>
                    <a:pt x="814" y="1274"/>
                    <a:pt x="814" y="1273"/>
                    <a:pt x="815" y="1273"/>
                  </a:cubicBezTo>
                  <a:cubicBezTo>
                    <a:pt x="816" y="1273"/>
                    <a:pt x="816" y="1272"/>
                    <a:pt x="817" y="1272"/>
                  </a:cubicBezTo>
                  <a:cubicBezTo>
                    <a:pt x="814" y="1275"/>
                    <a:pt x="812" y="1279"/>
                    <a:pt x="811" y="1283"/>
                  </a:cubicBezTo>
                  <a:cubicBezTo>
                    <a:pt x="809" y="1287"/>
                    <a:pt x="808" y="1291"/>
                    <a:pt x="806" y="1295"/>
                  </a:cubicBezTo>
                  <a:cubicBezTo>
                    <a:pt x="805" y="1299"/>
                    <a:pt x="803" y="1303"/>
                    <a:pt x="801" y="1306"/>
                  </a:cubicBezTo>
                  <a:cubicBezTo>
                    <a:pt x="800" y="1307"/>
                    <a:pt x="799" y="1308"/>
                    <a:pt x="799" y="1308"/>
                  </a:cubicBezTo>
                  <a:cubicBezTo>
                    <a:pt x="799" y="1309"/>
                    <a:pt x="799" y="1309"/>
                    <a:pt x="799" y="1309"/>
                  </a:cubicBezTo>
                  <a:cubicBezTo>
                    <a:pt x="798" y="1309"/>
                    <a:pt x="798" y="1309"/>
                    <a:pt x="798" y="1309"/>
                  </a:cubicBezTo>
                  <a:cubicBezTo>
                    <a:pt x="798" y="1309"/>
                    <a:pt x="798" y="1309"/>
                    <a:pt x="798" y="1309"/>
                  </a:cubicBezTo>
                  <a:cubicBezTo>
                    <a:pt x="797" y="1310"/>
                    <a:pt x="797" y="1310"/>
                    <a:pt x="797" y="1310"/>
                  </a:cubicBezTo>
                  <a:cubicBezTo>
                    <a:pt x="795" y="1312"/>
                    <a:pt x="794" y="1313"/>
                    <a:pt x="792" y="1314"/>
                  </a:cubicBezTo>
                  <a:cubicBezTo>
                    <a:pt x="789" y="1316"/>
                    <a:pt x="785" y="1318"/>
                    <a:pt x="782" y="1320"/>
                  </a:cubicBezTo>
                  <a:cubicBezTo>
                    <a:pt x="778" y="1322"/>
                    <a:pt x="774" y="1323"/>
                    <a:pt x="771" y="1325"/>
                  </a:cubicBezTo>
                  <a:cubicBezTo>
                    <a:pt x="767" y="1328"/>
                    <a:pt x="764" y="1330"/>
                    <a:pt x="762" y="1334"/>
                  </a:cubicBezTo>
                  <a:cubicBezTo>
                    <a:pt x="761" y="1335"/>
                    <a:pt x="760" y="1336"/>
                    <a:pt x="759" y="1338"/>
                  </a:cubicBezTo>
                  <a:cubicBezTo>
                    <a:pt x="759" y="1338"/>
                    <a:pt x="758" y="1338"/>
                    <a:pt x="758" y="1338"/>
                  </a:cubicBezTo>
                  <a:cubicBezTo>
                    <a:pt x="757" y="1338"/>
                    <a:pt x="757" y="1338"/>
                    <a:pt x="756" y="1337"/>
                  </a:cubicBezTo>
                  <a:cubicBezTo>
                    <a:pt x="756" y="1337"/>
                    <a:pt x="756" y="1337"/>
                    <a:pt x="756" y="1338"/>
                  </a:cubicBezTo>
                  <a:cubicBezTo>
                    <a:pt x="755" y="1338"/>
                    <a:pt x="755" y="1338"/>
                    <a:pt x="755" y="1338"/>
                  </a:cubicBezTo>
                  <a:cubicBezTo>
                    <a:pt x="754" y="1338"/>
                    <a:pt x="754" y="1338"/>
                    <a:pt x="753" y="1338"/>
                  </a:cubicBezTo>
                  <a:cubicBezTo>
                    <a:pt x="753" y="1338"/>
                    <a:pt x="752" y="1338"/>
                    <a:pt x="752" y="1338"/>
                  </a:cubicBezTo>
                  <a:cubicBezTo>
                    <a:pt x="751" y="1338"/>
                    <a:pt x="750" y="1338"/>
                    <a:pt x="750" y="1339"/>
                  </a:cubicBezTo>
                  <a:cubicBezTo>
                    <a:pt x="749" y="1339"/>
                    <a:pt x="748" y="1339"/>
                    <a:pt x="748" y="1339"/>
                  </a:cubicBezTo>
                  <a:cubicBezTo>
                    <a:pt x="747" y="1339"/>
                    <a:pt x="745" y="1340"/>
                    <a:pt x="744" y="1340"/>
                  </a:cubicBezTo>
                  <a:cubicBezTo>
                    <a:pt x="743" y="1341"/>
                    <a:pt x="741" y="1341"/>
                    <a:pt x="740" y="1342"/>
                  </a:cubicBezTo>
                  <a:cubicBezTo>
                    <a:pt x="740" y="1342"/>
                    <a:pt x="739" y="1342"/>
                    <a:pt x="739" y="1343"/>
                  </a:cubicBezTo>
                  <a:cubicBezTo>
                    <a:pt x="725" y="1327"/>
                    <a:pt x="711" y="1362"/>
                    <a:pt x="704" y="1368"/>
                  </a:cubicBezTo>
                  <a:cubicBezTo>
                    <a:pt x="719" y="1371"/>
                    <a:pt x="748" y="1368"/>
                    <a:pt x="740" y="1346"/>
                  </a:cubicBezTo>
                  <a:cubicBezTo>
                    <a:pt x="739" y="1346"/>
                    <a:pt x="738" y="1346"/>
                    <a:pt x="737" y="1347"/>
                  </a:cubicBezTo>
                  <a:cubicBezTo>
                    <a:pt x="738" y="1346"/>
                    <a:pt x="738" y="1346"/>
                    <a:pt x="738" y="1346"/>
                  </a:cubicBezTo>
                  <a:cubicBezTo>
                    <a:pt x="739" y="1346"/>
                    <a:pt x="740" y="1345"/>
                    <a:pt x="741" y="1344"/>
                  </a:cubicBezTo>
                  <a:cubicBezTo>
                    <a:pt x="742" y="1344"/>
                    <a:pt x="744" y="1343"/>
                    <a:pt x="745" y="1343"/>
                  </a:cubicBezTo>
                  <a:cubicBezTo>
                    <a:pt x="746" y="1342"/>
                    <a:pt x="747" y="1342"/>
                    <a:pt x="749" y="1342"/>
                  </a:cubicBezTo>
                  <a:cubicBezTo>
                    <a:pt x="749" y="1341"/>
                    <a:pt x="750" y="1341"/>
                    <a:pt x="750" y="1341"/>
                  </a:cubicBezTo>
                  <a:cubicBezTo>
                    <a:pt x="751" y="1341"/>
                    <a:pt x="752" y="1341"/>
                    <a:pt x="752" y="1341"/>
                  </a:cubicBezTo>
                  <a:cubicBezTo>
                    <a:pt x="753" y="1341"/>
                    <a:pt x="753" y="1341"/>
                    <a:pt x="754" y="1340"/>
                  </a:cubicBezTo>
                  <a:cubicBezTo>
                    <a:pt x="754" y="1340"/>
                    <a:pt x="755" y="1340"/>
                    <a:pt x="755" y="1340"/>
                  </a:cubicBezTo>
                  <a:cubicBezTo>
                    <a:pt x="756" y="1340"/>
                    <a:pt x="756" y="1340"/>
                    <a:pt x="756" y="1340"/>
                  </a:cubicBezTo>
                  <a:cubicBezTo>
                    <a:pt x="756" y="1340"/>
                    <a:pt x="757" y="1340"/>
                    <a:pt x="757" y="1340"/>
                  </a:cubicBezTo>
                  <a:cubicBezTo>
                    <a:pt x="757" y="1340"/>
                    <a:pt x="758" y="1340"/>
                    <a:pt x="758" y="1340"/>
                  </a:cubicBezTo>
                  <a:cubicBezTo>
                    <a:pt x="758" y="1340"/>
                    <a:pt x="758" y="1340"/>
                    <a:pt x="758" y="1340"/>
                  </a:cubicBezTo>
                  <a:cubicBezTo>
                    <a:pt x="758" y="1340"/>
                    <a:pt x="758" y="1340"/>
                    <a:pt x="758" y="1340"/>
                  </a:cubicBezTo>
                  <a:cubicBezTo>
                    <a:pt x="757" y="1341"/>
                    <a:pt x="757" y="1341"/>
                    <a:pt x="757" y="1342"/>
                  </a:cubicBezTo>
                  <a:cubicBezTo>
                    <a:pt x="757" y="1343"/>
                    <a:pt x="756" y="1344"/>
                    <a:pt x="756" y="1345"/>
                  </a:cubicBezTo>
                  <a:cubicBezTo>
                    <a:pt x="755" y="1348"/>
                    <a:pt x="754" y="1352"/>
                    <a:pt x="753" y="1356"/>
                  </a:cubicBezTo>
                  <a:cubicBezTo>
                    <a:pt x="752" y="1360"/>
                    <a:pt x="752" y="1364"/>
                    <a:pt x="752" y="1368"/>
                  </a:cubicBezTo>
                  <a:cubicBezTo>
                    <a:pt x="752" y="1368"/>
                    <a:pt x="751" y="1368"/>
                    <a:pt x="751" y="1368"/>
                  </a:cubicBezTo>
                  <a:cubicBezTo>
                    <a:pt x="751" y="1369"/>
                    <a:pt x="751" y="1369"/>
                    <a:pt x="750" y="1370"/>
                  </a:cubicBezTo>
                  <a:cubicBezTo>
                    <a:pt x="750" y="1370"/>
                    <a:pt x="750" y="1370"/>
                    <a:pt x="750" y="1370"/>
                  </a:cubicBezTo>
                  <a:cubicBezTo>
                    <a:pt x="750" y="1370"/>
                    <a:pt x="749" y="1371"/>
                    <a:pt x="749" y="1371"/>
                  </a:cubicBezTo>
                  <a:cubicBezTo>
                    <a:pt x="749" y="1371"/>
                    <a:pt x="748" y="1372"/>
                    <a:pt x="747" y="1372"/>
                  </a:cubicBezTo>
                  <a:cubicBezTo>
                    <a:pt x="747" y="1373"/>
                    <a:pt x="746" y="1373"/>
                    <a:pt x="745" y="1374"/>
                  </a:cubicBezTo>
                  <a:cubicBezTo>
                    <a:pt x="744" y="1374"/>
                    <a:pt x="744" y="1375"/>
                    <a:pt x="743" y="1375"/>
                  </a:cubicBezTo>
                  <a:cubicBezTo>
                    <a:pt x="741" y="1376"/>
                    <a:pt x="739" y="1377"/>
                    <a:pt x="737" y="1378"/>
                  </a:cubicBezTo>
                  <a:cubicBezTo>
                    <a:pt x="735" y="1379"/>
                    <a:pt x="733" y="1380"/>
                    <a:pt x="731" y="1381"/>
                  </a:cubicBezTo>
                  <a:cubicBezTo>
                    <a:pt x="726" y="1383"/>
                    <a:pt x="721" y="1385"/>
                    <a:pt x="716" y="1387"/>
                  </a:cubicBezTo>
                  <a:cubicBezTo>
                    <a:pt x="714" y="1388"/>
                    <a:pt x="711" y="1390"/>
                    <a:pt x="709" y="1391"/>
                  </a:cubicBezTo>
                  <a:cubicBezTo>
                    <a:pt x="706" y="1392"/>
                    <a:pt x="704" y="1393"/>
                    <a:pt x="702" y="1394"/>
                  </a:cubicBezTo>
                  <a:cubicBezTo>
                    <a:pt x="699" y="1395"/>
                    <a:pt x="697" y="1396"/>
                    <a:pt x="695" y="1398"/>
                  </a:cubicBezTo>
                  <a:cubicBezTo>
                    <a:pt x="695" y="1398"/>
                    <a:pt x="695" y="1398"/>
                    <a:pt x="695" y="1398"/>
                  </a:cubicBezTo>
                  <a:cubicBezTo>
                    <a:pt x="694" y="1399"/>
                    <a:pt x="694" y="1399"/>
                    <a:pt x="694" y="1399"/>
                  </a:cubicBezTo>
                  <a:cubicBezTo>
                    <a:pt x="694" y="1400"/>
                    <a:pt x="693" y="1400"/>
                    <a:pt x="693" y="1401"/>
                  </a:cubicBezTo>
                  <a:cubicBezTo>
                    <a:pt x="693" y="1401"/>
                    <a:pt x="693" y="1401"/>
                    <a:pt x="693" y="1401"/>
                  </a:cubicBezTo>
                  <a:cubicBezTo>
                    <a:pt x="693" y="1400"/>
                    <a:pt x="692" y="1400"/>
                    <a:pt x="692" y="1400"/>
                  </a:cubicBezTo>
                  <a:cubicBezTo>
                    <a:pt x="692" y="1399"/>
                    <a:pt x="692" y="1399"/>
                    <a:pt x="691" y="1399"/>
                  </a:cubicBezTo>
                  <a:cubicBezTo>
                    <a:pt x="691" y="1398"/>
                    <a:pt x="690" y="1398"/>
                    <a:pt x="690" y="1398"/>
                  </a:cubicBezTo>
                  <a:cubicBezTo>
                    <a:pt x="690" y="1397"/>
                    <a:pt x="689" y="1397"/>
                    <a:pt x="689" y="1396"/>
                  </a:cubicBezTo>
                  <a:cubicBezTo>
                    <a:pt x="689" y="1396"/>
                    <a:pt x="688" y="1396"/>
                    <a:pt x="688" y="1396"/>
                  </a:cubicBezTo>
                  <a:cubicBezTo>
                    <a:pt x="688" y="1395"/>
                    <a:pt x="687" y="1395"/>
                    <a:pt x="687" y="1395"/>
                  </a:cubicBezTo>
                  <a:cubicBezTo>
                    <a:pt x="687" y="1395"/>
                    <a:pt x="686" y="1394"/>
                    <a:pt x="685" y="1394"/>
                  </a:cubicBezTo>
                  <a:cubicBezTo>
                    <a:pt x="685" y="1394"/>
                    <a:pt x="684" y="1393"/>
                    <a:pt x="683" y="1393"/>
                  </a:cubicBezTo>
                  <a:cubicBezTo>
                    <a:pt x="683" y="1393"/>
                    <a:pt x="683" y="1392"/>
                    <a:pt x="682" y="1392"/>
                  </a:cubicBezTo>
                  <a:cubicBezTo>
                    <a:pt x="682" y="1392"/>
                    <a:pt x="681" y="1392"/>
                    <a:pt x="681" y="1392"/>
                  </a:cubicBezTo>
                  <a:cubicBezTo>
                    <a:pt x="680" y="1391"/>
                    <a:pt x="680" y="1391"/>
                    <a:pt x="679" y="1391"/>
                  </a:cubicBezTo>
                  <a:cubicBezTo>
                    <a:pt x="677" y="1390"/>
                    <a:pt x="675" y="1389"/>
                    <a:pt x="674" y="1389"/>
                  </a:cubicBezTo>
                  <a:cubicBezTo>
                    <a:pt x="673" y="1389"/>
                    <a:pt x="673" y="1389"/>
                    <a:pt x="673" y="1389"/>
                  </a:cubicBezTo>
                  <a:cubicBezTo>
                    <a:pt x="672" y="1387"/>
                    <a:pt x="672" y="1387"/>
                    <a:pt x="672" y="1387"/>
                  </a:cubicBezTo>
                  <a:cubicBezTo>
                    <a:pt x="658" y="1369"/>
                    <a:pt x="632" y="1386"/>
                    <a:pt x="629" y="1404"/>
                  </a:cubicBezTo>
                  <a:cubicBezTo>
                    <a:pt x="638" y="1400"/>
                    <a:pt x="648" y="1405"/>
                    <a:pt x="657" y="1402"/>
                  </a:cubicBezTo>
                  <a:cubicBezTo>
                    <a:pt x="662" y="1400"/>
                    <a:pt x="667" y="1395"/>
                    <a:pt x="672" y="1391"/>
                  </a:cubicBezTo>
                  <a:cubicBezTo>
                    <a:pt x="672" y="1391"/>
                    <a:pt x="673" y="1391"/>
                    <a:pt x="673" y="1392"/>
                  </a:cubicBezTo>
                  <a:cubicBezTo>
                    <a:pt x="674" y="1394"/>
                    <a:pt x="674" y="1394"/>
                    <a:pt x="674" y="1394"/>
                  </a:cubicBezTo>
                  <a:cubicBezTo>
                    <a:pt x="674" y="1393"/>
                    <a:pt x="674" y="1392"/>
                    <a:pt x="673" y="1392"/>
                  </a:cubicBezTo>
                  <a:cubicBezTo>
                    <a:pt x="675" y="1392"/>
                    <a:pt x="677" y="1393"/>
                    <a:pt x="678" y="1393"/>
                  </a:cubicBezTo>
                  <a:cubicBezTo>
                    <a:pt x="679" y="1393"/>
                    <a:pt x="680" y="1394"/>
                    <a:pt x="680" y="1394"/>
                  </a:cubicBezTo>
                  <a:cubicBezTo>
                    <a:pt x="681" y="1394"/>
                    <a:pt x="681" y="1394"/>
                    <a:pt x="681" y="1395"/>
                  </a:cubicBezTo>
                  <a:cubicBezTo>
                    <a:pt x="682" y="1395"/>
                    <a:pt x="682" y="1395"/>
                    <a:pt x="682" y="1395"/>
                  </a:cubicBezTo>
                  <a:cubicBezTo>
                    <a:pt x="683" y="1395"/>
                    <a:pt x="684" y="1396"/>
                    <a:pt x="684" y="1396"/>
                  </a:cubicBezTo>
                  <a:cubicBezTo>
                    <a:pt x="685" y="1397"/>
                    <a:pt x="685" y="1397"/>
                    <a:pt x="686" y="1397"/>
                  </a:cubicBezTo>
                  <a:cubicBezTo>
                    <a:pt x="686" y="1397"/>
                    <a:pt x="687" y="1398"/>
                    <a:pt x="687" y="1398"/>
                  </a:cubicBezTo>
                  <a:cubicBezTo>
                    <a:pt x="687" y="1398"/>
                    <a:pt x="687" y="1398"/>
                    <a:pt x="688" y="1398"/>
                  </a:cubicBezTo>
                  <a:cubicBezTo>
                    <a:pt x="688" y="1399"/>
                    <a:pt x="689" y="1399"/>
                    <a:pt x="689" y="1399"/>
                  </a:cubicBezTo>
                  <a:cubicBezTo>
                    <a:pt x="690" y="1399"/>
                    <a:pt x="690" y="1400"/>
                    <a:pt x="690" y="1400"/>
                  </a:cubicBezTo>
                  <a:cubicBezTo>
                    <a:pt x="691" y="1400"/>
                    <a:pt x="691" y="1400"/>
                    <a:pt x="692" y="1401"/>
                  </a:cubicBezTo>
                  <a:cubicBezTo>
                    <a:pt x="692" y="1401"/>
                    <a:pt x="692" y="1401"/>
                    <a:pt x="693" y="1401"/>
                  </a:cubicBezTo>
                  <a:cubicBezTo>
                    <a:pt x="692" y="1402"/>
                    <a:pt x="692" y="1403"/>
                    <a:pt x="691" y="1404"/>
                  </a:cubicBezTo>
                  <a:cubicBezTo>
                    <a:pt x="691" y="1404"/>
                    <a:pt x="691" y="1405"/>
                    <a:pt x="691" y="1405"/>
                  </a:cubicBezTo>
                  <a:cubicBezTo>
                    <a:pt x="691" y="1406"/>
                    <a:pt x="691" y="1406"/>
                    <a:pt x="691" y="1407"/>
                  </a:cubicBezTo>
                  <a:cubicBezTo>
                    <a:pt x="690" y="1408"/>
                    <a:pt x="690" y="1409"/>
                    <a:pt x="690" y="1410"/>
                  </a:cubicBezTo>
                  <a:cubicBezTo>
                    <a:pt x="690" y="1410"/>
                    <a:pt x="690" y="1410"/>
                    <a:pt x="690" y="1410"/>
                  </a:cubicBezTo>
                  <a:cubicBezTo>
                    <a:pt x="690" y="1410"/>
                    <a:pt x="690" y="1410"/>
                    <a:pt x="690" y="1410"/>
                  </a:cubicBezTo>
                  <a:cubicBezTo>
                    <a:pt x="690" y="1410"/>
                    <a:pt x="690" y="1410"/>
                    <a:pt x="690" y="1411"/>
                  </a:cubicBezTo>
                  <a:cubicBezTo>
                    <a:pt x="690" y="1411"/>
                    <a:pt x="689" y="1412"/>
                    <a:pt x="689" y="1412"/>
                  </a:cubicBezTo>
                  <a:cubicBezTo>
                    <a:pt x="689" y="1413"/>
                    <a:pt x="689" y="1414"/>
                    <a:pt x="688" y="1414"/>
                  </a:cubicBezTo>
                  <a:cubicBezTo>
                    <a:pt x="688" y="1415"/>
                    <a:pt x="688" y="1416"/>
                    <a:pt x="687" y="1417"/>
                  </a:cubicBezTo>
                  <a:cubicBezTo>
                    <a:pt x="687" y="1417"/>
                    <a:pt x="687" y="1418"/>
                    <a:pt x="686" y="1419"/>
                  </a:cubicBezTo>
                  <a:cubicBezTo>
                    <a:pt x="686" y="1419"/>
                    <a:pt x="685" y="1420"/>
                    <a:pt x="685" y="1421"/>
                  </a:cubicBezTo>
                  <a:cubicBezTo>
                    <a:pt x="685" y="1421"/>
                    <a:pt x="685" y="1421"/>
                    <a:pt x="685" y="1421"/>
                  </a:cubicBezTo>
                  <a:cubicBezTo>
                    <a:pt x="670" y="1419"/>
                    <a:pt x="667" y="1428"/>
                    <a:pt x="674" y="1442"/>
                  </a:cubicBezTo>
                  <a:cubicBezTo>
                    <a:pt x="681" y="1438"/>
                    <a:pt x="692" y="1434"/>
                    <a:pt x="686" y="1422"/>
                  </a:cubicBezTo>
                  <a:cubicBezTo>
                    <a:pt x="687" y="1421"/>
                    <a:pt x="687" y="1421"/>
                    <a:pt x="687" y="1421"/>
                  </a:cubicBezTo>
                  <a:cubicBezTo>
                    <a:pt x="687" y="1421"/>
                    <a:pt x="687" y="1421"/>
                    <a:pt x="687" y="1421"/>
                  </a:cubicBezTo>
                  <a:cubicBezTo>
                    <a:pt x="687" y="1421"/>
                    <a:pt x="688" y="1420"/>
                    <a:pt x="688" y="1420"/>
                  </a:cubicBezTo>
                  <a:cubicBezTo>
                    <a:pt x="688" y="1419"/>
                    <a:pt x="689" y="1418"/>
                    <a:pt x="689" y="1418"/>
                  </a:cubicBezTo>
                  <a:cubicBezTo>
                    <a:pt x="689" y="1417"/>
                    <a:pt x="690" y="1416"/>
                    <a:pt x="690" y="1416"/>
                  </a:cubicBezTo>
                  <a:cubicBezTo>
                    <a:pt x="690" y="1415"/>
                    <a:pt x="690" y="1415"/>
                    <a:pt x="690" y="1415"/>
                  </a:cubicBezTo>
                  <a:cubicBezTo>
                    <a:pt x="690" y="1416"/>
                    <a:pt x="690" y="1417"/>
                    <a:pt x="690" y="1418"/>
                  </a:cubicBezTo>
                  <a:cubicBezTo>
                    <a:pt x="690" y="1418"/>
                    <a:pt x="690" y="1419"/>
                    <a:pt x="690" y="1419"/>
                  </a:cubicBezTo>
                  <a:cubicBezTo>
                    <a:pt x="690" y="1419"/>
                    <a:pt x="691" y="1417"/>
                    <a:pt x="691" y="1415"/>
                  </a:cubicBezTo>
                  <a:cubicBezTo>
                    <a:pt x="691" y="1414"/>
                    <a:pt x="691" y="1413"/>
                    <a:pt x="691" y="1412"/>
                  </a:cubicBezTo>
                  <a:cubicBezTo>
                    <a:pt x="692" y="1412"/>
                    <a:pt x="692" y="1412"/>
                    <a:pt x="692" y="1412"/>
                  </a:cubicBezTo>
                  <a:cubicBezTo>
                    <a:pt x="692" y="1411"/>
                    <a:pt x="692" y="1411"/>
                    <a:pt x="692" y="1411"/>
                  </a:cubicBezTo>
                  <a:cubicBezTo>
                    <a:pt x="692" y="1411"/>
                    <a:pt x="692" y="1411"/>
                    <a:pt x="692" y="1411"/>
                  </a:cubicBezTo>
                  <a:cubicBezTo>
                    <a:pt x="692" y="1410"/>
                    <a:pt x="692" y="1410"/>
                    <a:pt x="692" y="1410"/>
                  </a:cubicBezTo>
                  <a:cubicBezTo>
                    <a:pt x="692" y="1410"/>
                    <a:pt x="692" y="1410"/>
                    <a:pt x="692" y="1410"/>
                  </a:cubicBezTo>
                  <a:cubicBezTo>
                    <a:pt x="692" y="1409"/>
                    <a:pt x="692" y="1408"/>
                    <a:pt x="693" y="1408"/>
                  </a:cubicBezTo>
                  <a:cubicBezTo>
                    <a:pt x="693" y="1407"/>
                    <a:pt x="693" y="1406"/>
                    <a:pt x="693" y="1405"/>
                  </a:cubicBezTo>
                  <a:cubicBezTo>
                    <a:pt x="694" y="1404"/>
                    <a:pt x="694" y="1403"/>
                    <a:pt x="695" y="1402"/>
                  </a:cubicBezTo>
                  <a:cubicBezTo>
                    <a:pt x="695" y="1402"/>
                    <a:pt x="695" y="1401"/>
                    <a:pt x="696" y="1401"/>
                  </a:cubicBezTo>
                  <a:cubicBezTo>
                    <a:pt x="696" y="1400"/>
                    <a:pt x="696" y="1400"/>
                    <a:pt x="696" y="1400"/>
                  </a:cubicBezTo>
                  <a:cubicBezTo>
                    <a:pt x="696" y="1400"/>
                    <a:pt x="696" y="1400"/>
                    <a:pt x="697" y="1399"/>
                  </a:cubicBezTo>
                  <a:cubicBezTo>
                    <a:pt x="697" y="1399"/>
                    <a:pt x="698" y="1398"/>
                    <a:pt x="699" y="1397"/>
                  </a:cubicBezTo>
                  <a:cubicBezTo>
                    <a:pt x="700" y="1397"/>
                    <a:pt x="701" y="1396"/>
                    <a:pt x="702" y="1396"/>
                  </a:cubicBezTo>
                  <a:cubicBezTo>
                    <a:pt x="705" y="1395"/>
                    <a:pt x="707" y="1394"/>
                    <a:pt x="710" y="1393"/>
                  </a:cubicBezTo>
                  <a:cubicBezTo>
                    <a:pt x="712" y="1392"/>
                    <a:pt x="714" y="1391"/>
                    <a:pt x="717" y="1390"/>
                  </a:cubicBezTo>
                  <a:cubicBezTo>
                    <a:pt x="722" y="1387"/>
                    <a:pt x="727" y="1385"/>
                    <a:pt x="731" y="1383"/>
                  </a:cubicBezTo>
                  <a:cubicBezTo>
                    <a:pt x="734" y="1382"/>
                    <a:pt x="736" y="1382"/>
                    <a:pt x="738" y="1381"/>
                  </a:cubicBezTo>
                  <a:cubicBezTo>
                    <a:pt x="740" y="1380"/>
                    <a:pt x="742" y="1378"/>
                    <a:pt x="744" y="1377"/>
                  </a:cubicBezTo>
                  <a:cubicBezTo>
                    <a:pt x="744" y="1377"/>
                    <a:pt x="745" y="1377"/>
                    <a:pt x="745" y="1377"/>
                  </a:cubicBezTo>
                  <a:cubicBezTo>
                    <a:pt x="746" y="1376"/>
                    <a:pt x="746" y="1376"/>
                    <a:pt x="746" y="1376"/>
                  </a:cubicBezTo>
                  <a:cubicBezTo>
                    <a:pt x="747" y="1375"/>
                    <a:pt x="748" y="1374"/>
                    <a:pt x="748" y="1374"/>
                  </a:cubicBezTo>
                  <a:cubicBezTo>
                    <a:pt x="750" y="1372"/>
                    <a:pt x="750" y="1371"/>
                    <a:pt x="751" y="1370"/>
                  </a:cubicBezTo>
                  <a:cubicBezTo>
                    <a:pt x="751" y="1370"/>
                    <a:pt x="751" y="1370"/>
                    <a:pt x="751" y="1370"/>
                  </a:cubicBezTo>
                  <a:cubicBezTo>
                    <a:pt x="751" y="1372"/>
                    <a:pt x="751" y="1375"/>
                    <a:pt x="751" y="1378"/>
                  </a:cubicBezTo>
                  <a:cubicBezTo>
                    <a:pt x="751" y="1380"/>
                    <a:pt x="751" y="1381"/>
                    <a:pt x="751" y="1383"/>
                  </a:cubicBezTo>
                  <a:cubicBezTo>
                    <a:pt x="751" y="1384"/>
                    <a:pt x="751" y="1386"/>
                    <a:pt x="751" y="1388"/>
                  </a:cubicBezTo>
                  <a:cubicBezTo>
                    <a:pt x="752" y="1391"/>
                    <a:pt x="752" y="1394"/>
                    <a:pt x="753" y="1396"/>
                  </a:cubicBezTo>
                  <a:cubicBezTo>
                    <a:pt x="753" y="1397"/>
                    <a:pt x="753" y="1398"/>
                    <a:pt x="753" y="1398"/>
                  </a:cubicBezTo>
                  <a:cubicBezTo>
                    <a:pt x="753" y="1399"/>
                    <a:pt x="752" y="1399"/>
                    <a:pt x="752" y="1399"/>
                  </a:cubicBezTo>
                  <a:cubicBezTo>
                    <a:pt x="751" y="1400"/>
                    <a:pt x="751" y="1400"/>
                    <a:pt x="751" y="1400"/>
                  </a:cubicBezTo>
                  <a:cubicBezTo>
                    <a:pt x="750" y="1400"/>
                    <a:pt x="750" y="1400"/>
                    <a:pt x="750" y="1401"/>
                  </a:cubicBezTo>
                  <a:cubicBezTo>
                    <a:pt x="749" y="1401"/>
                    <a:pt x="749" y="1401"/>
                    <a:pt x="749" y="1401"/>
                  </a:cubicBezTo>
                  <a:cubicBezTo>
                    <a:pt x="748" y="1402"/>
                    <a:pt x="748" y="1402"/>
                    <a:pt x="748" y="1402"/>
                  </a:cubicBezTo>
                  <a:cubicBezTo>
                    <a:pt x="748" y="1402"/>
                    <a:pt x="748" y="1403"/>
                    <a:pt x="748" y="1403"/>
                  </a:cubicBezTo>
                  <a:cubicBezTo>
                    <a:pt x="747" y="1403"/>
                    <a:pt x="747" y="1404"/>
                    <a:pt x="746" y="1404"/>
                  </a:cubicBezTo>
                  <a:cubicBezTo>
                    <a:pt x="746" y="1405"/>
                    <a:pt x="746" y="1405"/>
                    <a:pt x="745" y="1406"/>
                  </a:cubicBezTo>
                  <a:cubicBezTo>
                    <a:pt x="745" y="1406"/>
                    <a:pt x="745" y="1407"/>
                    <a:pt x="744" y="1407"/>
                  </a:cubicBezTo>
                  <a:cubicBezTo>
                    <a:pt x="744" y="1408"/>
                    <a:pt x="744" y="1408"/>
                    <a:pt x="743" y="1409"/>
                  </a:cubicBezTo>
                  <a:cubicBezTo>
                    <a:pt x="743" y="1410"/>
                    <a:pt x="742" y="1412"/>
                    <a:pt x="741" y="1413"/>
                  </a:cubicBezTo>
                  <a:cubicBezTo>
                    <a:pt x="741" y="1414"/>
                    <a:pt x="740" y="1416"/>
                    <a:pt x="739" y="1417"/>
                  </a:cubicBezTo>
                  <a:cubicBezTo>
                    <a:pt x="739" y="1419"/>
                    <a:pt x="738" y="1420"/>
                    <a:pt x="738" y="1421"/>
                  </a:cubicBezTo>
                  <a:cubicBezTo>
                    <a:pt x="738" y="1423"/>
                    <a:pt x="737" y="1424"/>
                    <a:pt x="737" y="1425"/>
                  </a:cubicBezTo>
                  <a:cubicBezTo>
                    <a:pt x="722" y="1435"/>
                    <a:pt x="733" y="1445"/>
                    <a:pt x="727" y="1459"/>
                  </a:cubicBezTo>
                  <a:cubicBezTo>
                    <a:pt x="743" y="1453"/>
                    <a:pt x="754" y="1443"/>
                    <a:pt x="739" y="1427"/>
                  </a:cubicBezTo>
                  <a:cubicBezTo>
                    <a:pt x="739" y="1427"/>
                    <a:pt x="739" y="1427"/>
                    <a:pt x="739" y="1427"/>
                  </a:cubicBezTo>
                  <a:cubicBezTo>
                    <a:pt x="740" y="1425"/>
                    <a:pt x="740" y="1424"/>
                    <a:pt x="740" y="1422"/>
                  </a:cubicBezTo>
                  <a:cubicBezTo>
                    <a:pt x="741" y="1421"/>
                    <a:pt x="741" y="1420"/>
                    <a:pt x="742" y="1418"/>
                  </a:cubicBezTo>
                  <a:cubicBezTo>
                    <a:pt x="742" y="1417"/>
                    <a:pt x="743" y="1415"/>
                    <a:pt x="743" y="1414"/>
                  </a:cubicBezTo>
                  <a:cubicBezTo>
                    <a:pt x="744" y="1413"/>
                    <a:pt x="745" y="1412"/>
                    <a:pt x="745" y="1411"/>
                  </a:cubicBezTo>
                  <a:cubicBezTo>
                    <a:pt x="746" y="1410"/>
                    <a:pt x="746" y="1409"/>
                    <a:pt x="746" y="1409"/>
                  </a:cubicBezTo>
                  <a:cubicBezTo>
                    <a:pt x="747" y="1408"/>
                    <a:pt x="747" y="1408"/>
                    <a:pt x="747" y="1407"/>
                  </a:cubicBezTo>
                  <a:cubicBezTo>
                    <a:pt x="748" y="1407"/>
                    <a:pt x="748" y="1406"/>
                    <a:pt x="748" y="1406"/>
                  </a:cubicBezTo>
                  <a:cubicBezTo>
                    <a:pt x="749" y="1405"/>
                    <a:pt x="749" y="1405"/>
                    <a:pt x="749" y="1404"/>
                  </a:cubicBezTo>
                  <a:cubicBezTo>
                    <a:pt x="750" y="1404"/>
                    <a:pt x="750" y="1404"/>
                    <a:pt x="750" y="1404"/>
                  </a:cubicBezTo>
                  <a:cubicBezTo>
                    <a:pt x="750" y="1404"/>
                    <a:pt x="750" y="1404"/>
                    <a:pt x="750" y="1403"/>
                  </a:cubicBezTo>
                  <a:cubicBezTo>
                    <a:pt x="751" y="1403"/>
                    <a:pt x="751" y="1402"/>
                    <a:pt x="751" y="1402"/>
                  </a:cubicBezTo>
                  <a:cubicBezTo>
                    <a:pt x="751" y="1401"/>
                    <a:pt x="752" y="1401"/>
                    <a:pt x="752" y="1400"/>
                  </a:cubicBezTo>
                  <a:cubicBezTo>
                    <a:pt x="753" y="1399"/>
                    <a:pt x="753" y="1399"/>
                    <a:pt x="753" y="1399"/>
                  </a:cubicBezTo>
                  <a:cubicBezTo>
                    <a:pt x="754" y="1403"/>
                    <a:pt x="755" y="1406"/>
                    <a:pt x="756" y="1409"/>
                  </a:cubicBezTo>
                  <a:cubicBezTo>
                    <a:pt x="756" y="1409"/>
                    <a:pt x="756" y="1408"/>
                    <a:pt x="756" y="1408"/>
                  </a:cubicBezTo>
                  <a:cubicBezTo>
                    <a:pt x="756" y="1408"/>
                    <a:pt x="756" y="1409"/>
                    <a:pt x="756" y="1410"/>
                  </a:cubicBezTo>
                  <a:cubicBezTo>
                    <a:pt x="756" y="1410"/>
                    <a:pt x="756" y="1410"/>
                    <a:pt x="756" y="1411"/>
                  </a:cubicBezTo>
                  <a:cubicBezTo>
                    <a:pt x="756" y="1411"/>
                    <a:pt x="757" y="1411"/>
                    <a:pt x="757" y="1412"/>
                  </a:cubicBezTo>
                  <a:cubicBezTo>
                    <a:pt x="757" y="1412"/>
                    <a:pt x="757" y="1412"/>
                    <a:pt x="757" y="1412"/>
                  </a:cubicBezTo>
                  <a:cubicBezTo>
                    <a:pt x="757" y="1412"/>
                    <a:pt x="757" y="1412"/>
                    <a:pt x="757" y="1412"/>
                  </a:cubicBezTo>
                  <a:cubicBezTo>
                    <a:pt x="758" y="1413"/>
                    <a:pt x="758" y="1413"/>
                    <a:pt x="758" y="1414"/>
                  </a:cubicBezTo>
                  <a:cubicBezTo>
                    <a:pt x="758" y="1414"/>
                    <a:pt x="759" y="1414"/>
                    <a:pt x="759" y="1414"/>
                  </a:cubicBezTo>
                  <a:cubicBezTo>
                    <a:pt x="760" y="1416"/>
                    <a:pt x="761" y="1417"/>
                    <a:pt x="761" y="1419"/>
                  </a:cubicBezTo>
                  <a:cubicBezTo>
                    <a:pt x="762" y="1419"/>
                    <a:pt x="763" y="1420"/>
                    <a:pt x="763" y="1420"/>
                  </a:cubicBezTo>
                  <a:cubicBezTo>
                    <a:pt x="763" y="1421"/>
                    <a:pt x="764" y="1421"/>
                    <a:pt x="764" y="1421"/>
                  </a:cubicBezTo>
                  <a:cubicBezTo>
                    <a:pt x="764" y="1421"/>
                    <a:pt x="763" y="1421"/>
                    <a:pt x="763" y="1420"/>
                  </a:cubicBezTo>
                  <a:cubicBezTo>
                    <a:pt x="763" y="1420"/>
                    <a:pt x="762" y="1419"/>
                    <a:pt x="762" y="1418"/>
                  </a:cubicBezTo>
                  <a:cubicBezTo>
                    <a:pt x="761" y="1418"/>
                    <a:pt x="761" y="1417"/>
                    <a:pt x="761" y="1416"/>
                  </a:cubicBezTo>
                  <a:cubicBezTo>
                    <a:pt x="761" y="1417"/>
                    <a:pt x="761" y="1417"/>
                    <a:pt x="762" y="1417"/>
                  </a:cubicBezTo>
                  <a:cubicBezTo>
                    <a:pt x="762" y="1418"/>
                    <a:pt x="763" y="1418"/>
                    <a:pt x="763" y="1419"/>
                  </a:cubicBezTo>
                  <a:cubicBezTo>
                    <a:pt x="763" y="1419"/>
                    <a:pt x="763" y="1419"/>
                    <a:pt x="764" y="1419"/>
                  </a:cubicBezTo>
                  <a:cubicBezTo>
                    <a:pt x="763" y="1419"/>
                    <a:pt x="763" y="1419"/>
                    <a:pt x="763" y="1419"/>
                  </a:cubicBezTo>
                  <a:cubicBezTo>
                    <a:pt x="768" y="1430"/>
                    <a:pt x="778" y="1431"/>
                    <a:pt x="788" y="1432"/>
                  </a:cubicBezTo>
                  <a:cubicBezTo>
                    <a:pt x="786" y="1421"/>
                    <a:pt x="776" y="1418"/>
                    <a:pt x="766" y="1418"/>
                  </a:cubicBezTo>
                  <a:cubicBezTo>
                    <a:pt x="766" y="1418"/>
                    <a:pt x="765" y="1417"/>
                    <a:pt x="765" y="1417"/>
                  </a:cubicBezTo>
                  <a:cubicBezTo>
                    <a:pt x="764" y="1416"/>
                    <a:pt x="763" y="1416"/>
                    <a:pt x="763" y="1415"/>
                  </a:cubicBezTo>
                  <a:cubicBezTo>
                    <a:pt x="762" y="1415"/>
                    <a:pt x="762" y="1414"/>
                    <a:pt x="761" y="1414"/>
                  </a:cubicBezTo>
                  <a:cubicBezTo>
                    <a:pt x="761" y="1413"/>
                    <a:pt x="760" y="1413"/>
                    <a:pt x="760" y="1412"/>
                  </a:cubicBezTo>
                  <a:cubicBezTo>
                    <a:pt x="759" y="1412"/>
                    <a:pt x="759" y="1411"/>
                    <a:pt x="759" y="1411"/>
                  </a:cubicBezTo>
                  <a:cubicBezTo>
                    <a:pt x="759" y="1411"/>
                    <a:pt x="759" y="1411"/>
                    <a:pt x="758" y="1411"/>
                  </a:cubicBezTo>
                  <a:cubicBezTo>
                    <a:pt x="758" y="1410"/>
                    <a:pt x="758" y="1410"/>
                    <a:pt x="758" y="1410"/>
                  </a:cubicBezTo>
                  <a:cubicBezTo>
                    <a:pt x="758" y="1410"/>
                    <a:pt x="758" y="1410"/>
                    <a:pt x="758" y="1410"/>
                  </a:cubicBezTo>
                  <a:cubicBezTo>
                    <a:pt x="758" y="1410"/>
                    <a:pt x="758" y="1410"/>
                    <a:pt x="758" y="1410"/>
                  </a:cubicBezTo>
                  <a:cubicBezTo>
                    <a:pt x="757" y="1406"/>
                    <a:pt x="756" y="1402"/>
                    <a:pt x="755" y="1396"/>
                  </a:cubicBezTo>
                  <a:cubicBezTo>
                    <a:pt x="755" y="1394"/>
                    <a:pt x="755" y="1391"/>
                    <a:pt x="755" y="1388"/>
                  </a:cubicBezTo>
                  <a:cubicBezTo>
                    <a:pt x="755" y="1386"/>
                    <a:pt x="755" y="1385"/>
                    <a:pt x="755" y="1383"/>
                  </a:cubicBezTo>
                  <a:cubicBezTo>
                    <a:pt x="755" y="1381"/>
                    <a:pt x="755" y="1380"/>
                    <a:pt x="755" y="1378"/>
                  </a:cubicBezTo>
                  <a:cubicBezTo>
                    <a:pt x="755" y="1372"/>
                    <a:pt x="755" y="1364"/>
                    <a:pt x="757" y="1357"/>
                  </a:cubicBezTo>
                  <a:cubicBezTo>
                    <a:pt x="757" y="1353"/>
                    <a:pt x="758" y="1350"/>
                    <a:pt x="759" y="1346"/>
                  </a:cubicBezTo>
                  <a:cubicBezTo>
                    <a:pt x="761" y="1343"/>
                    <a:pt x="762" y="1339"/>
                    <a:pt x="764" y="1336"/>
                  </a:cubicBezTo>
                  <a:cubicBezTo>
                    <a:pt x="767" y="1333"/>
                    <a:pt x="770" y="1331"/>
                    <a:pt x="773" y="1329"/>
                  </a:cubicBezTo>
                  <a:cubicBezTo>
                    <a:pt x="776" y="1327"/>
                    <a:pt x="780" y="1325"/>
                    <a:pt x="783" y="1323"/>
                  </a:cubicBezTo>
                  <a:cubicBezTo>
                    <a:pt x="785" y="1322"/>
                    <a:pt x="787" y="1321"/>
                    <a:pt x="789" y="1320"/>
                  </a:cubicBezTo>
                  <a:cubicBezTo>
                    <a:pt x="789" y="1321"/>
                    <a:pt x="789" y="1321"/>
                    <a:pt x="789" y="1321"/>
                  </a:cubicBezTo>
                  <a:cubicBezTo>
                    <a:pt x="789" y="1321"/>
                    <a:pt x="789" y="1322"/>
                    <a:pt x="789" y="1322"/>
                  </a:cubicBezTo>
                  <a:cubicBezTo>
                    <a:pt x="789" y="1322"/>
                    <a:pt x="789" y="1322"/>
                    <a:pt x="788" y="1323"/>
                  </a:cubicBezTo>
                  <a:cubicBezTo>
                    <a:pt x="788" y="1323"/>
                    <a:pt x="788" y="1324"/>
                    <a:pt x="788" y="1325"/>
                  </a:cubicBezTo>
                  <a:cubicBezTo>
                    <a:pt x="788" y="1325"/>
                    <a:pt x="788" y="1326"/>
                    <a:pt x="788" y="1327"/>
                  </a:cubicBezTo>
                  <a:cubicBezTo>
                    <a:pt x="788" y="1327"/>
                    <a:pt x="788" y="1327"/>
                    <a:pt x="788" y="1328"/>
                  </a:cubicBezTo>
                  <a:cubicBezTo>
                    <a:pt x="788" y="1328"/>
                    <a:pt x="788" y="1328"/>
                    <a:pt x="788" y="1329"/>
                  </a:cubicBezTo>
                  <a:cubicBezTo>
                    <a:pt x="788" y="1330"/>
                    <a:pt x="788" y="1330"/>
                    <a:pt x="788" y="1331"/>
                  </a:cubicBezTo>
                  <a:cubicBezTo>
                    <a:pt x="788" y="1333"/>
                    <a:pt x="788" y="1334"/>
                    <a:pt x="788" y="1336"/>
                  </a:cubicBezTo>
                  <a:cubicBezTo>
                    <a:pt x="788" y="1337"/>
                    <a:pt x="788" y="1339"/>
                    <a:pt x="788" y="1341"/>
                  </a:cubicBezTo>
                  <a:cubicBezTo>
                    <a:pt x="789" y="1342"/>
                    <a:pt x="789" y="1344"/>
                    <a:pt x="789" y="1346"/>
                  </a:cubicBezTo>
                  <a:cubicBezTo>
                    <a:pt x="789" y="1346"/>
                    <a:pt x="790" y="1347"/>
                    <a:pt x="790" y="1348"/>
                  </a:cubicBezTo>
                  <a:cubicBezTo>
                    <a:pt x="788" y="1348"/>
                    <a:pt x="788" y="1348"/>
                    <a:pt x="788" y="1348"/>
                  </a:cubicBezTo>
                  <a:cubicBezTo>
                    <a:pt x="789" y="1348"/>
                    <a:pt x="789" y="1348"/>
                    <a:pt x="790" y="1348"/>
                  </a:cubicBezTo>
                  <a:cubicBezTo>
                    <a:pt x="790" y="1348"/>
                    <a:pt x="790" y="1348"/>
                    <a:pt x="790" y="1349"/>
                  </a:cubicBezTo>
                  <a:cubicBezTo>
                    <a:pt x="775" y="1362"/>
                    <a:pt x="795" y="1373"/>
                    <a:pt x="804" y="1383"/>
                  </a:cubicBezTo>
                  <a:cubicBezTo>
                    <a:pt x="807" y="1376"/>
                    <a:pt x="813" y="1368"/>
                    <a:pt x="810" y="1360"/>
                  </a:cubicBezTo>
                  <a:cubicBezTo>
                    <a:pt x="807" y="1354"/>
                    <a:pt x="799" y="1350"/>
                    <a:pt x="793" y="1349"/>
                  </a:cubicBezTo>
                  <a:cubicBezTo>
                    <a:pt x="792" y="1348"/>
                    <a:pt x="792" y="1346"/>
                    <a:pt x="792" y="1345"/>
                  </a:cubicBezTo>
                  <a:cubicBezTo>
                    <a:pt x="791" y="1344"/>
                    <a:pt x="791" y="1342"/>
                    <a:pt x="791" y="1341"/>
                  </a:cubicBezTo>
                  <a:cubicBezTo>
                    <a:pt x="791" y="1339"/>
                    <a:pt x="790" y="1337"/>
                    <a:pt x="790" y="1336"/>
                  </a:cubicBezTo>
                  <a:cubicBezTo>
                    <a:pt x="790" y="1334"/>
                    <a:pt x="790" y="1333"/>
                    <a:pt x="790" y="1331"/>
                  </a:cubicBezTo>
                  <a:cubicBezTo>
                    <a:pt x="790" y="1331"/>
                    <a:pt x="790" y="1330"/>
                    <a:pt x="790" y="1329"/>
                  </a:cubicBezTo>
                  <a:cubicBezTo>
                    <a:pt x="790" y="1329"/>
                    <a:pt x="790" y="1328"/>
                    <a:pt x="790" y="1328"/>
                  </a:cubicBezTo>
                  <a:cubicBezTo>
                    <a:pt x="790" y="1328"/>
                    <a:pt x="790" y="1327"/>
                    <a:pt x="790" y="1327"/>
                  </a:cubicBezTo>
                  <a:cubicBezTo>
                    <a:pt x="790" y="1326"/>
                    <a:pt x="791" y="1326"/>
                    <a:pt x="791" y="1325"/>
                  </a:cubicBezTo>
                  <a:cubicBezTo>
                    <a:pt x="791" y="1325"/>
                    <a:pt x="791" y="1324"/>
                    <a:pt x="791" y="1323"/>
                  </a:cubicBezTo>
                  <a:cubicBezTo>
                    <a:pt x="791" y="1323"/>
                    <a:pt x="791" y="1323"/>
                    <a:pt x="791" y="1323"/>
                  </a:cubicBezTo>
                  <a:cubicBezTo>
                    <a:pt x="791" y="1322"/>
                    <a:pt x="791" y="1322"/>
                    <a:pt x="791" y="1322"/>
                  </a:cubicBezTo>
                  <a:cubicBezTo>
                    <a:pt x="791" y="1321"/>
                    <a:pt x="791" y="1321"/>
                    <a:pt x="791" y="1320"/>
                  </a:cubicBezTo>
                  <a:cubicBezTo>
                    <a:pt x="791" y="1320"/>
                    <a:pt x="791" y="1319"/>
                    <a:pt x="791" y="1319"/>
                  </a:cubicBezTo>
                  <a:cubicBezTo>
                    <a:pt x="792" y="1319"/>
                    <a:pt x="793" y="1318"/>
                    <a:pt x="794" y="1317"/>
                  </a:cubicBezTo>
                  <a:cubicBezTo>
                    <a:pt x="796" y="1316"/>
                    <a:pt x="797" y="1315"/>
                    <a:pt x="799" y="1313"/>
                  </a:cubicBezTo>
                  <a:cubicBezTo>
                    <a:pt x="799" y="1313"/>
                    <a:pt x="800" y="1313"/>
                    <a:pt x="800" y="1312"/>
                  </a:cubicBezTo>
                  <a:cubicBezTo>
                    <a:pt x="801" y="1312"/>
                    <a:pt x="801" y="1312"/>
                    <a:pt x="801" y="1312"/>
                  </a:cubicBezTo>
                  <a:cubicBezTo>
                    <a:pt x="801" y="1311"/>
                    <a:pt x="801" y="1311"/>
                    <a:pt x="801" y="1311"/>
                  </a:cubicBezTo>
                  <a:cubicBezTo>
                    <a:pt x="801" y="1311"/>
                    <a:pt x="801" y="1311"/>
                    <a:pt x="801" y="1311"/>
                  </a:cubicBezTo>
                  <a:cubicBezTo>
                    <a:pt x="802" y="1310"/>
                    <a:pt x="803" y="1309"/>
                    <a:pt x="803" y="1308"/>
                  </a:cubicBezTo>
                  <a:cubicBezTo>
                    <a:pt x="804" y="1307"/>
                    <a:pt x="805" y="1305"/>
                    <a:pt x="806" y="1304"/>
                  </a:cubicBezTo>
                  <a:cubicBezTo>
                    <a:pt x="806" y="1304"/>
                    <a:pt x="806" y="1304"/>
                    <a:pt x="806" y="1304"/>
                  </a:cubicBezTo>
                  <a:cubicBezTo>
                    <a:pt x="806" y="1305"/>
                    <a:pt x="806" y="1305"/>
                    <a:pt x="806" y="1306"/>
                  </a:cubicBezTo>
                  <a:cubicBezTo>
                    <a:pt x="806" y="1306"/>
                    <a:pt x="806" y="1306"/>
                    <a:pt x="806" y="1307"/>
                  </a:cubicBezTo>
                  <a:cubicBezTo>
                    <a:pt x="806" y="1307"/>
                    <a:pt x="806" y="1307"/>
                    <a:pt x="806" y="1307"/>
                  </a:cubicBezTo>
                  <a:cubicBezTo>
                    <a:pt x="806" y="1307"/>
                    <a:pt x="806" y="1307"/>
                    <a:pt x="806" y="1308"/>
                  </a:cubicBezTo>
                  <a:cubicBezTo>
                    <a:pt x="807" y="1308"/>
                    <a:pt x="807" y="1309"/>
                    <a:pt x="807" y="1310"/>
                  </a:cubicBezTo>
                  <a:cubicBezTo>
                    <a:pt x="807" y="1310"/>
                    <a:pt x="808" y="1311"/>
                    <a:pt x="808" y="1312"/>
                  </a:cubicBezTo>
                  <a:cubicBezTo>
                    <a:pt x="808" y="1313"/>
                    <a:pt x="809" y="1314"/>
                    <a:pt x="809" y="1314"/>
                  </a:cubicBezTo>
                  <a:cubicBezTo>
                    <a:pt x="809" y="1315"/>
                    <a:pt x="810" y="1316"/>
                    <a:pt x="810" y="1317"/>
                  </a:cubicBezTo>
                  <a:cubicBezTo>
                    <a:pt x="810" y="1317"/>
                    <a:pt x="811" y="1318"/>
                    <a:pt x="811" y="1319"/>
                  </a:cubicBezTo>
                  <a:cubicBezTo>
                    <a:pt x="811" y="1319"/>
                    <a:pt x="811" y="1319"/>
                    <a:pt x="811" y="1319"/>
                  </a:cubicBezTo>
                  <a:cubicBezTo>
                    <a:pt x="812" y="1320"/>
                    <a:pt x="812" y="1320"/>
                    <a:pt x="812" y="1320"/>
                  </a:cubicBezTo>
                  <a:cubicBezTo>
                    <a:pt x="805" y="1332"/>
                    <a:pt x="817" y="1336"/>
                    <a:pt x="824" y="1342"/>
                  </a:cubicBezTo>
                  <a:cubicBezTo>
                    <a:pt x="832" y="1328"/>
                    <a:pt x="830" y="1318"/>
                    <a:pt x="814" y="1318"/>
                  </a:cubicBezTo>
                  <a:cubicBezTo>
                    <a:pt x="814" y="1318"/>
                    <a:pt x="813" y="1318"/>
                    <a:pt x="813" y="1318"/>
                  </a:cubicBezTo>
                  <a:cubicBezTo>
                    <a:pt x="813" y="1317"/>
                    <a:pt x="813" y="1316"/>
                    <a:pt x="812" y="1316"/>
                  </a:cubicBezTo>
                  <a:cubicBezTo>
                    <a:pt x="812" y="1315"/>
                    <a:pt x="811" y="1314"/>
                    <a:pt x="811" y="1313"/>
                  </a:cubicBezTo>
                  <a:cubicBezTo>
                    <a:pt x="811" y="1313"/>
                    <a:pt x="810" y="1312"/>
                    <a:pt x="810" y="1311"/>
                  </a:cubicBezTo>
                  <a:cubicBezTo>
                    <a:pt x="810" y="1310"/>
                    <a:pt x="809" y="1310"/>
                    <a:pt x="809" y="1309"/>
                  </a:cubicBezTo>
                  <a:cubicBezTo>
                    <a:pt x="809" y="1308"/>
                    <a:pt x="809" y="1307"/>
                    <a:pt x="808" y="1307"/>
                  </a:cubicBezTo>
                  <a:cubicBezTo>
                    <a:pt x="808" y="1307"/>
                    <a:pt x="808" y="1307"/>
                    <a:pt x="808" y="1306"/>
                  </a:cubicBezTo>
                  <a:cubicBezTo>
                    <a:pt x="808" y="1306"/>
                    <a:pt x="808" y="1306"/>
                    <a:pt x="808" y="1306"/>
                  </a:cubicBezTo>
                  <a:cubicBezTo>
                    <a:pt x="808" y="1306"/>
                    <a:pt x="808" y="1305"/>
                    <a:pt x="808" y="1305"/>
                  </a:cubicBezTo>
                  <a:cubicBezTo>
                    <a:pt x="808" y="1305"/>
                    <a:pt x="807" y="1304"/>
                    <a:pt x="807" y="1304"/>
                  </a:cubicBezTo>
                  <a:cubicBezTo>
                    <a:pt x="807" y="1304"/>
                    <a:pt x="807" y="1303"/>
                    <a:pt x="807" y="1303"/>
                  </a:cubicBezTo>
                  <a:cubicBezTo>
                    <a:pt x="808" y="1301"/>
                    <a:pt x="809" y="1299"/>
                    <a:pt x="809" y="1297"/>
                  </a:cubicBezTo>
                  <a:cubicBezTo>
                    <a:pt x="811" y="1293"/>
                    <a:pt x="812" y="1288"/>
                    <a:pt x="814" y="1285"/>
                  </a:cubicBezTo>
                  <a:cubicBezTo>
                    <a:pt x="815" y="1281"/>
                    <a:pt x="817" y="1277"/>
                    <a:pt x="820" y="1274"/>
                  </a:cubicBezTo>
                  <a:cubicBezTo>
                    <a:pt x="820" y="1273"/>
                    <a:pt x="820" y="1273"/>
                    <a:pt x="820" y="1273"/>
                  </a:cubicBezTo>
                  <a:cubicBezTo>
                    <a:pt x="821" y="1273"/>
                    <a:pt x="821" y="1272"/>
                    <a:pt x="821" y="1272"/>
                  </a:cubicBezTo>
                  <a:cubicBezTo>
                    <a:pt x="822" y="1271"/>
                    <a:pt x="822" y="1271"/>
                    <a:pt x="822" y="1271"/>
                  </a:cubicBezTo>
                  <a:cubicBezTo>
                    <a:pt x="822" y="1271"/>
                    <a:pt x="822" y="1271"/>
                    <a:pt x="822" y="1271"/>
                  </a:cubicBezTo>
                  <a:cubicBezTo>
                    <a:pt x="822" y="1271"/>
                    <a:pt x="822" y="1271"/>
                    <a:pt x="822" y="1271"/>
                  </a:cubicBezTo>
                  <a:cubicBezTo>
                    <a:pt x="823" y="1270"/>
                    <a:pt x="823" y="1270"/>
                    <a:pt x="823" y="1270"/>
                  </a:cubicBezTo>
                  <a:cubicBezTo>
                    <a:pt x="824" y="1269"/>
                    <a:pt x="825" y="1269"/>
                    <a:pt x="826" y="1268"/>
                  </a:cubicBezTo>
                  <a:cubicBezTo>
                    <a:pt x="826" y="1267"/>
                    <a:pt x="827" y="1267"/>
                    <a:pt x="828" y="1266"/>
                  </a:cubicBezTo>
                  <a:cubicBezTo>
                    <a:pt x="834" y="1261"/>
                    <a:pt x="840" y="1257"/>
                    <a:pt x="845" y="1253"/>
                  </a:cubicBezTo>
                  <a:cubicBezTo>
                    <a:pt x="851" y="1249"/>
                    <a:pt x="857" y="1245"/>
                    <a:pt x="862" y="1242"/>
                  </a:cubicBezTo>
                  <a:cubicBezTo>
                    <a:pt x="864" y="1242"/>
                    <a:pt x="865" y="1241"/>
                    <a:pt x="866" y="1240"/>
                  </a:cubicBezTo>
                  <a:cubicBezTo>
                    <a:pt x="866" y="1240"/>
                    <a:pt x="866" y="1240"/>
                    <a:pt x="866" y="1240"/>
                  </a:cubicBezTo>
                  <a:cubicBezTo>
                    <a:pt x="850" y="1263"/>
                    <a:pt x="833" y="1293"/>
                    <a:pt x="812" y="1309"/>
                  </a:cubicBezTo>
                  <a:cubicBezTo>
                    <a:pt x="837" y="1296"/>
                    <a:pt x="853" y="1268"/>
                    <a:pt x="872" y="1250"/>
                  </a:cubicBezTo>
                  <a:cubicBezTo>
                    <a:pt x="891" y="1232"/>
                    <a:pt x="910" y="1218"/>
                    <a:pt x="932" y="1200"/>
                  </a:cubicBezTo>
                  <a:cubicBezTo>
                    <a:pt x="948" y="1187"/>
                    <a:pt x="994" y="1198"/>
                    <a:pt x="1011" y="1212"/>
                  </a:cubicBezTo>
                  <a:cubicBezTo>
                    <a:pt x="1033" y="1231"/>
                    <a:pt x="1038" y="1265"/>
                    <a:pt x="1057" y="1286"/>
                  </a:cubicBezTo>
                  <a:cubicBezTo>
                    <a:pt x="1073" y="1304"/>
                    <a:pt x="1087" y="1321"/>
                    <a:pt x="1097" y="1344"/>
                  </a:cubicBezTo>
                  <a:cubicBezTo>
                    <a:pt x="1107" y="1367"/>
                    <a:pt x="1102" y="1385"/>
                    <a:pt x="1106" y="1409"/>
                  </a:cubicBezTo>
                  <a:cubicBezTo>
                    <a:pt x="1110" y="1433"/>
                    <a:pt x="1125" y="1451"/>
                    <a:pt x="1132" y="1474"/>
                  </a:cubicBezTo>
                  <a:cubicBezTo>
                    <a:pt x="1139" y="1495"/>
                    <a:pt x="1144" y="1514"/>
                    <a:pt x="1154" y="1535"/>
                  </a:cubicBezTo>
                  <a:cubicBezTo>
                    <a:pt x="1176" y="1585"/>
                    <a:pt x="1178" y="1642"/>
                    <a:pt x="1190" y="1692"/>
                  </a:cubicBezTo>
                  <a:cubicBezTo>
                    <a:pt x="1199" y="1733"/>
                    <a:pt x="1200" y="1766"/>
                    <a:pt x="1168" y="1807"/>
                  </a:cubicBezTo>
                  <a:cubicBezTo>
                    <a:pt x="1146" y="1835"/>
                    <a:pt x="1128" y="1854"/>
                    <a:pt x="1095" y="1877"/>
                  </a:cubicBezTo>
                  <a:cubicBezTo>
                    <a:pt x="1059" y="1895"/>
                    <a:pt x="1011" y="1896"/>
                    <a:pt x="972" y="1904"/>
                  </a:cubicBezTo>
                  <a:cubicBezTo>
                    <a:pt x="920" y="1914"/>
                    <a:pt x="859" y="1908"/>
                    <a:pt x="811" y="1938"/>
                  </a:cubicBezTo>
                  <a:cubicBezTo>
                    <a:pt x="774" y="1960"/>
                    <a:pt x="754" y="1985"/>
                    <a:pt x="711" y="2003"/>
                  </a:cubicBezTo>
                  <a:cubicBezTo>
                    <a:pt x="701" y="2007"/>
                    <a:pt x="692" y="2011"/>
                    <a:pt x="683" y="2015"/>
                  </a:cubicBezTo>
                  <a:cubicBezTo>
                    <a:pt x="682" y="2015"/>
                    <a:pt x="682" y="2015"/>
                    <a:pt x="682" y="2015"/>
                  </a:cubicBezTo>
                  <a:cubicBezTo>
                    <a:pt x="679" y="2015"/>
                    <a:pt x="675" y="2014"/>
                    <a:pt x="672" y="2014"/>
                  </a:cubicBezTo>
                  <a:cubicBezTo>
                    <a:pt x="668" y="2013"/>
                    <a:pt x="664" y="2012"/>
                    <a:pt x="660" y="2011"/>
                  </a:cubicBezTo>
                  <a:cubicBezTo>
                    <a:pt x="657" y="2011"/>
                    <a:pt x="655" y="2010"/>
                    <a:pt x="653" y="2010"/>
                  </a:cubicBezTo>
                  <a:cubicBezTo>
                    <a:pt x="651" y="2009"/>
                    <a:pt x="649" y="2009"/>
                    <a:pt x="647" y="2009"/>
                  </a:cubicBezTo>
                  <a:cubicBezTo>
                    <a:pt x="642" y="2008"/>
                    <a:pt x="637" y="2007"/>
                    <a:pt x="633" y="2006"/>
                  </a:cubicBezTo>
                  <a:cubicBezTo>
                    <a:pt x="630" y="2006"/>
                    <a:pt x="628" y="2006"/>
                    <a:pt x="626" y="2006"/>
                  </a:cubicBezTo>
                  <a:cubicBezTo>
                    <a:pt x="624" y="2006"/>
                    <a:pt x="623" y="2006"/>
                    <a:pt x="622" y="2006"/>
                  </a:cubicBezTo>
                  <a:cubicBezTo>
                    <a:pt x="621" y="2006"/>
                    <a:pt x="621" y="2006"/>
                    <a:pt x="620" y="2006"/>
                  </a:cubicBezTo>
                  <a:cubicBezTo>
                    <a:pt x="619" y="2006"/>
                    <a:pt x="619" y="2006"/>
                    <a:pt x="619" y="2006"/>
                  </a:cubicBezTo>
                  <a:cubicBezTo>
                    <a:pt x="619" y="2006"/>
                    <a:pt x="619" y="2006"/>
                    <a:pt x="619" y="2006"/>
                  </a:cubicBezTo>
                  <a:cubicBezTo>
                    <a:pt x="618" y="2006"/>
                    <a:pt x="618" y="2006"/>
                    <a:pt x="618" y="2006"/>
                  </a:cubicBezTo>
                  <a:cubicBezTo>
                    <a:pt x="617" y="2006"/>
                    <a:pt x="616" y="2006"/>
                    <a:pt x="615" y="2006"/>
                  </a:cubicBezTo>
                  <a:cubicBezTo>
                    <a:pt x="614" y="2007"/>
                    <a:pt x="613" y="2007"/>
                    <a:pt x="611" y="2007"/>
                  </a:cubicBezTo>
                  <a:cubicBezTo>
                    <a:pt x="609" y="2007"/>
                    <a:pt x="607" y="2008"/>
                    <a:pt x="605" y="2008"/>
                  </a:cubicBezTo>
                  <a:cubicBezTo>
                    <a:pt x="600" y="2010"/>
                    <a:pt x="596" y="2011"/>
                    <a:pt x="593" y="2013"/>
                  </a:cubicBezTo>
                  <a:cubicBezTo>
                    <a:pt x="589" y="2014"/>
                    <a:pt x="585" y="2016"/>
                    <a:pt x="582" y="2017"/>
                  </a:cubicBezTo>
                  <a:cubicBezTo>
                    <a:pt x="579" y="2019"/>
                    <a:pt x="577" y="2021"/>
                    <a:pt x="574" y="2022"/>
                  </a:cubicBezTo>
                  <a:cubicBezTo>
                    <a:pt x="572" y="2024"/>
                    <a:pt x="570" y="2025"/>
                    <a:pt x="568" y="2026"/>
                  </a:cubicBezTo>
                  <a:cubicBezTo>
                    <a:pt x="566" y="2027"/>
                    <a:pt x="565" y="2028"/>
                    <a:pt x="564" y="2029"/>
                  </a:cubicBezTo>
                  <a:cubicBezTo>
                    <a:pt x="563" y="2030"/>
                    <a:pt x="563" y="2030"/>
                    <a:pt x="563" y="2030"/>
                  </a:cubicBezTo>
                  <a:cubicBezTo>
                    <a:pt x="563" y="2030"/>
                    <a:pt x="563" y="2030"/>
                    <a:pt x="564" y="2029"/>
                  </a:cubicBezTo>
                  <a:cubicBezTo>
                    <a:pt x="565" y="2029"/>
                    <a:pt x="567" y="2028"/>
                    <a:pt x="569" y="2028"/>
                  </a:cubicBezTo>
                  <a:cubicBezTo>
                    <a:pt x="571" y="2027"/>
                    <a:pt x="573" y="2026"/>
                    <a:pt x="576" y="2025"/>
                  </a:cubicBezTo>
                  <a:cubicBezTo>
                    <a:pt x="578" y="2024"/>
                    <a:pt x="581" y="2023"/>
                    <a:pt x="584" y="2022"/>
                  </a:cubicBezTo>
                  <a:cubicBezTo>
                    <a:pt x="587" y="2020"/>
                    <a:pt x="591" y="2019"/>
                    <a:pt x="595" y="2018"/>
                  </a:cubicBezTo>
                  <a:cubicBezTo>
                    <a:pt x="598" y="2017"/>
                    <a:pt x="602" y="2016"/>
                    <a:pt x="606" y="2015"/>
                  </a:cubicBezTo>
                  <a:cubicBezTo>
                    <a:pt x="608" y="2015"/>
                    <a:pt x="610" y="2015"/>
                    <a:pt x="612" y="2014"/>
                  </a:cubicBezTo>
                  <a:cubicBezTo>
                    <a:pt x="613" y="2014"/>
                    <a:pt x="615" y="2014"/>
                    <a:pt x="616" y="2014"/>
                  </a:cubicBezTo>
                  <a:cubicBezTo>
                    <a:pt x="617" y="2014"/>
                    <a:pt x="618" y="2014"/>
                    <a:pt x="619" y="2014"/>
                  </a:cubicBezTo>
                  <a:cubicBezTo>
                    <a:pt x="619" y="2014"/>
                    <a:pt x="619" y="2014"/>
                    <a:pt x="619" y="2014"/>
                  </a:cubicBezTo>
                  <a:cubicBezTo>
                    <a:pt x="619" y="2014"/>
                    <a:pt x="619" y="2014"/>
                    <a:pt x="619" y="2014"/>
                  </a:cubicBezTo>
                  <a:cubicBezTo>
                    <a:pt x="619" y="2014"/>
                    <a:pt x="619" y="2014"/>
                    <a:pt x="619" y="2014"/>
                  </a:cubicBezTo>
                  <a:cubicBezTo>
                    <a:pt x="619" y="2014"/>
                    <a:pt x="619" y="2014"/>
                    <a:pt x="619" y="2014"/>
                  </a:cubicBezTo>
                  <a:cubicBezTo>
                    <a:pt x="620" y="2014"/>
                    <a:pt x="620" y="2014"/>
                    <a:pt x="620" y="2014"/>
                  </a:cubicBezTo>
                  <a:cubicBezTo>
                    <a:pt x="620" y="2014"/>
                    <a:pt x="620" y="2014"/>
                    <a:pt x="620" y="2014"/>
                  </a:cubicBezTo>
                  <a:cubicBezTo>
                    <a:pt x="621" y="2014"/>
                    <a:pt x="622" y="2014"/>
                    <a:pt x="622" y="2014"/>
                  </a:cubicBezTo>
                  <a:cubicBezTo>
                    <a:pt x="623" y="2014"/>
                    <a:pt x="624" y="2014"/>
                    <a:pt x="625" y="2014"/>
                  </a:cubicBezTo>
                  <a:cubicBezTo>
                    <a:pt x="627" y="2014"/>
                    <a:pt x="630" y="2014"/>
                    <a:pt x="632" y="2014"/>
                  </a:cubicBezTo>
                  <a:cubicBezTo>
                    <a:pt x="636" y="2015"/>
                    <a:pt x="641" y="2015"/>
                    <a:pt x="645" y="2016"/>
                  </a:cubicBezTo>
                  <a:cubicBezTo>
                    <a:pt x="647" y="2016"/>
                    <a:pt x="650" y="2017"/>
                    <a:pt x="652" y="2017"/>
                  </a:cubicBezTo>
                  <a:cubicBezTo>
                    <a:pt x="654" y="2018"/>
                    <a:pt x="656" y="2018"/>
                    <a:pt x="658" y="2018"/>
                  </a:cubicBezTo>
                  <a:cubicBezTo>
                    <a:pt x="663" y="2019"/>
                    <a:pt x="667" y="2019"/>
                    <a:pt x="671" y="2020"/>
                  </a:cubicBezTo>
                  <a:cubicBezTo>
                    <a:pt x="671" y="2020"/>
                    <a:pt x="671" y="2020"/>
                    <a:pt x="671" y="2020"/>
                  </a:cubicBezTo>
                  <a:cubicBezTo>
                    <a:pt x="653" y="2026"/>
                    <a:pt x="635" y="2033"/>
                    <a:pt x="617" y="2038"/>
                  </a:cubicBezTo>
                  <a:cubicBezTo>
                    <a:pt x="602" y="2042"/>
                    <a:pt x="588" y="2047"/>
                    <a:pt x="573" y="2053"/>
                  </a:cubicBezTo>
                  <a:cubicBezTo>
                    <a:pt x="573" y="2053"/>
                    <a:pt x="572" y="2053"/>
                    <a:pt x="572" y="2052"/>
                  </a:cubicBezTo>
                  <a:cubicBezTo>
                    <a:pt x="571" y="2052"/>
                    <a:pt x="569" y="2052"/>
                    <a:pt x="568" y="2052"/>
                  </a:cubicBezTo>
                  <a:cubicBezTo>
                    <a:pt x="567" y="2052"/>
                    <a:pt x="566" y="2052"/>
                    <a:pt x="565" y="2052"/>
                  </a:cubicBezTo>
                  <a:cubicBezTo>
                    <a:pt x="563" y="2051"/>
                    <a:pt x="562" y="2051"/>
                    <a:pt x="561" y="2051"/>
                  </a:cubicBezTo>
                  <a:cubicBezTo>
                    <a:pt x="559" y="2051"/>
                    <a:pt x="558" y="2051"/>
                    <a:pt x="556" y="2051"/>
                  </a:cubicBezTo>
                  <a:cubicBezTo>
                    <a:pt x="555" y="2051"/>
                    <a:pt x="553" y="2051"/>
                    <a:pt x="552" y="2051"/>
                  </a:cubicBezTo>
                  <a:cubicBezTo>
                    <a:pt x="550" y="2051"/>
                    <a:pt x="549" y="2051"/>
                    <a:pt x="547" y="2051"/>
                  </a:cubicBezTo>
                  <a:cubicBezTo>
                    <a:pt x="544" y="2051"/>
                    <a:pt x="541" y="2051"/>
                    <a:pt x="537" y="2052"/>
                  </a:cubicBezTo>
                  <a:cubicBezTo>
                    <a:pt x="534" y="2052"/>
                    <a:pt x="531" y="2053"/>
                    <a:pt x="527" y="2053"/>
                  </a:cubicBezTo>
                  <a:cubicBezTo>
                    <a:pt x="524" y="2054"/>
                    <a:pt x="520" y="2054"/>
                    <a:pt x="517" y="2055"/>
                  </a:cubicBezTo>
                  <a:cubicBezTo>
                    <a:pt x="514" y="2056"/>
                    <a:pt x="511" y="2057"/>
                    <a:pt x="508" y="2058"/>
                  </a:cubicBezTo>
                  <a:cubicBezTo>
                    <a:pt x="506" y="2058"/>
                    <a:pt x="505" y="2059"/>
                    <a:pt x="503" y="2059"/>
                  </a:cubicBezTo>
                  <a:cubicBezTo>
                    <a:pt x="502" y="2060"/>
                    <a:pt x="500" y="2060"/>
                    <a:pt x="499" y="2061"/>
                  </a:cubicBezTo>
                  <a:cubicBezTo>
                    <a:pt x="498" y="2062"/>
                    <a:pt x="496" y="2062"/>
                    <a:pt x="495" y="2063"/>
                  </a:cubicBezTo>
                  <a:cubicBezTo>
                    <a:pt x="494" y="2063"/>
                    <a:pt x="493" y="2064"/>
                    <a:pt x="491" y="2064"/>
                  </a:cubicBezTo>
                  <a:cubicBezTo>
                    <a:pt x="490" y="2065"/>
                    <a:pt x="489" y="2065"/>
                    <a:pt x="488" y="2066"/>
                  </a:cubicBezTo>
                  <a:cubicBezTo>
                    <a:pt x="487" y="2066"/>
                    <a:pt x="486" y="2067"/>
                    <a:pt x="485" y="2067"/>
                  </a:cubicBezTo>
                  <a:cubicBezTo>
                    <a:pt x="484" y="2068"/>
                    <a:pt x="483" y="2068"/>
                    <a:pt x="483" y="2069"/>
                  </a:cubicBezTo>
                  <a:cubicBezTo>
                    <a:pt x="482" y="2069"/>
                    <a:pt x="481" y="2070"/>
                    <a:pt x="481" y="2070"/>
                  </a:cubicBezTo>
                  <a:cubicBezTo>
                    <a:pt x="479" y="2071"/>
                    <a:pt x="478" y="2072"/>
                    <a:pt x="478" y="2072"/>
                  </a:cubicBezTo>
                  <a:cubicBezTo>
                    <a:pt x="477" y="2072"/>
                    <a:pt x="477" y="2073"/>
                    <a:pt x="477" y="2073"/>
                  </a:cubicBezTo>
                  <a:cubicBezTo>
                    <a:pt x="477" y="2073"/>
                    <a:pt x="477" y="2073"/>
                    <a:pt x="478" y="2072"/>
                  </a:cubicBezTo>
                  <a:cubicBezTo>
                    <a:pt x="479" y="2072"/>
                    <a:pt x="480" y="2072"/>
                    <a:pt x="481" y="2072"/>
                  </a:cubicBezTo>
                  <a:cubicBezTo>
                    <a:pt x="482" y="2071"/>
                    <a:pt x="483" y="2071"/>
                    <a:pt x="484" y="2071"/>
                  </a:cubicBezTo>
                  <a:cubicBezTo>
                    <a:pt x="484" y="2071"/>
                    <a:pt x="485" y="2071"/>
                    <a:pt x="486" y="2070"/>
                  </a:cubicBezTo>
                  <a:cubicBezTo>
                    <a:pt x="487" y="2070"/>
                    <a:pt x="488" y="2070"/>
                    <a:pt x="490" y="2069"/>
                  </a:cubicBezTo>
                  <a:cubicBezTo>
                    <a:pt x="491" y="2069"/>
                    <a:pt x="492" y="2069"/>
                    <a:pt x="493" y="2069"/>
                  </a:cubicBezTo>
                  <a:cubicBezTo>
                    <a:pt x="494" y="2068"/>
                    <a:pt x="495" y="2068"/>
                    <a:pt x="497" y="2068"/>
                  </a:cubicBezTo>
                  <a:cubicBezTo>
                    <a:pt x="498" y="2067"/>
                    <a:pt x="499" y="2067"/>
                    <a:pt x="501" y="2067"/>
                  </a:cubicBezTo>
                  <a:cubicBezTo>
                    <a:pt x="502" y="2067"/>
                    <a:pt x="502" y="2066"/>
                    <a:pt x="503" y="2066"/>
                  </a:cubicBezTo>
                  <a:cubicBezTo>
                    <a:pt x="504" y="2066"/>
                    <a:pt x="504" y="2066"/>
                    <a:pt x="505" y="2066"/>
                  </a:cubicBezTo>
                  <a:cubicBezTo>
                    <a:pt x="507" y="2065"/>
                    <a:pt x="508" y="2065"/>
                    <a:pt x="510" y="2065"/>
                  </a:cubicBezTo>
                  <a:cubicBezTo>
                    <a:pt x="511" y="2064"/>
                    <a:pt x="513" y="2064"/>
                    <a:pt x="514" y="2064"/>
                  </a:cubicBezTo>
                  <a:cubicBezTo>
                    <a:pt x="516" y="2063"/>
                    <a:pt x="517" y="2063"/>
                    <a:pt x="519" y="2063"/>
                  </a:cubicBezTo>
                  <a:cubicBezTo>
                    <a:pt x="522" y="2062"/>
                    <a:pt x="525" y="2062"/>
                    <a:pt x="529" y="2061"/>
                  </a:cubicBezTo>
                  <a:cubicBezTo>
                    <a:pt x="532" y="2060"/>
                    <a:pt x="535" y="2060"/>
                    <a:pt x="538" y="2059"/>
                  </a:cubicBezTo>
                  <a:cubicBezTo>
                    <a:pt x="540" y="2059"/>
                    <a:pt x="541" y="2059"/>
                    <a:pt x="543" y="2059"/>
                  </a:cubicBezTo>
                  <a:cubicBezTo>
                    <a:pt x="545" y="2058"/>
                    <a:pt x="546" y="2058"/>
                    <a:pt x="548" y="2058"/>
                  </a:cubicBezTo>
                  <a:cubicBezTo>
                    <a:pt x="549" y="2058"/>
                    <a:pt x="551" y="2058"/>
                    <a:pt x="552" y="2057"/>
                  </a:cubicBezTo>
                  <a:cubicBezTo>
                    <a:pt x="553" y="2057"/>
                    <a:pt x="554" y="2057"/>
                    <a:pt x="554" y="2057"/>
                  </a:cubicBezTo>
                  <a:cubicBezTo>
                    <a:pt x="555" y="2057"/>
                    <a:pt x="556" y="2057"/>
                    <a:pt x="557" y="2057"/>
                  </a:cubicBezTo>
                  <a:cubicBezTo>
                    <a:pt x="558" y="2057"/>
                    <a:pt x="559" y="2057"/>
                    <a:pt x="561" y="2057"/>
                  </a:cubicBezTo>
                  <a:cubicBezTo>
                    <a:pt x="562" y="2056"/>
                    <a:pt x="563" y="2056"/>
                    <a:pt x="565" y="2056"/>
                  </a:cubicBezTo>
                  <a:cubicBezTo>
                    <a:pt x="565" y="2056"/>
                    <a:pt x="565" y="2056"/>
                    <a:pt x="565" y="2056"/>
                  </a:cubicBezTo>
                  <a:cubicBezTo>
                    <a:pt x="536" y="2068"/>
                    <a:pt x="509" y="2083"/>
                    <a:pt x="484" y="2102"/>
                  </a:cubicBezTo>
                  <a:cubicBezTo>
                    <a:pt x="484" y="2102"/>
                    <a:pt x="483" y="2103"/>
                    <a:pt x="483" y="2103"/>
                  </a:cubicBezTo>
                  <a:cubicBezTo>
                    <a:pt x="478" y="2107"/>
                    <a:pt x="473" y="2110"/>
                    <a:pt x="468" y="2114"/>
                  </a:cubicBezTo>
                  <a:cubicBezTo>
                    <a:pt x="466" y="2116"/>
                    <a:pt x="463" y="2118"/>
                    <a:pt x="461" y="2120"/>
                  </a:cubicBezTo>
                  <a:cubicBezTo>
                    <a:pt x="458" y="2122"/>
                    <a:pt x="456" y="2124"/>
                    <a:pt x="453" y="2126"/>
                  </a:cubicBezTo>
                  <a:cubicBezTo>
                    <a:pt x="448" y="2130"/>
                    <a:pt x="443" y="2134"/>
                    <a:pt x="438" y="2138"/>
                  </a:cubicBezTo>
                  <a:cubicBezTo>
                    <a:pt x="433" y="2142"/>
                    <a:pt x="427" y="2146"/>
                    <a:pt x="422" y="2149"/>
                  </a:cubicBezTo>
                  <a:cubicBezTo>
                    <a:pt x="419" y="2150"/>
                    <a:pt x="416" y="2152"/>
                    <a:pt x="413" y="2153"/>
                  </a:cubicBezTo>
                  <a:cubicBezTo>
                    <a:pt x="411" y="2154"/>
                    <a:pt x="408" y="2155"/>
                    <a:pt x="405" y="2156"/>
                  </a:cubicBezTo>
                  <a:cubicBezTo>
                    <a:pt x="404" y="2157"/>
                    <a:pt x="404" y="2157"/>
                    <a:pt x="403" y="2157"/>
                  </a:cubicBezTo>
                  <a:cubicBezTo>
                    <a:pt x="402" y="2157"/>
                    <a:pt x="402" y="2158"/>
                    <a:pt x="401" y="2158"/>
                  </a:cubicBezTo>
                  <a:cubicBezTo>
                    <a:pt x="400" y="2158"/>
                    <a:pt x="399" y="2158"/>
                    <a:pt x="399" y="2158"/>
                  </a:cubicBezTo>
                  <a:cubicBezTo>
                    <a:pt x="398" y="2159"/>
                    <a:pt x="398" y="2159"/>
                    <a:pt x="398" y="2159"/>
                  </a:cubicBezTo>
                  <a:cubicBezTo>
                    <a:pt x="397" y="2159"/>
                    <a:pt x="397" y="2159"/>
                    <a:pt x="397" y="2159"/>
                  </a:cubicBezTo>
                  <a:cubicBezTo>
                    <a:pt x="397" y="2159"/>
                    <a:pt x="397" y="2159"/>
                    <a:pt x="397" y="2159"/>
                  </a:cubicBezTo>
                  <a:cubicBezTo>
                    <a:pt x="397" y="2159"/>
                    <a:pt x="397" y="2159"/>
                    <a:pt x="397" y="2159"/>
                  </a:cubicBezTo>
                  <a:cubicBezTo>
                    <a:pt x="397" y="2159"/>
                    <a:pt x="397" y="2159"/>
                    <a:pt x="397" y="2159"/>
                  </a:cubicBezTo>
                  <a:cubicBezTo>
                    <a:pt x="397" y="2159"/>
                    <a:pt x="397" y="2159"/>
                    <a:pt x="397" y="2159"/>
                  </a:cubicBezTo>
                  <a:cubicBezTo>
                    <a:pt x="395" y="2159"/>
                    <a:pt x="394" y="2160"/>
                    <a:pt x="392" y="2160"/>
                  </a:cubicBezTo>
                  <a:cubicBezTo>
                    <a:pt x="392" y="2160"/>
                    <a:pt x="391" y="2160"/>
                    <a:pt x="390" y="2160"/>
                  </a:cubicBezTo>
                  <a:cubicBezTo>
                    <a:pt x="390" y="2160"/>
                    <a:pt x="389" y="2161"/>
                    <a:pt x="388" y="2161"/>
                  </a:cubicBezTo>
                  <a:cubicBezTo>
                    <a:pt x="383" y="2162"/>
                    <a:pt x="377" y="2162"/>
                    <a:pt x="373" y="2163"/>
                  </a:cubicBezTo>
                  <a:cubicBezTo>
                    <a:pt x="368" y="2164"/>
                    <a:pt x="363" y="2165"/>
                    <a:pt x="359" y="2166"/>
                  </a:cubicBezTo>
                  <a:cubicBezTo>
                    <a:pt x="359" y="2166"/>
                    <a:pt x="358" y="2166"/>
                    <a:pt x="358" y="2166"/>
                  </a:cubicBezTo>
                  <a:cubicBezTo>
                    <a:pt x="357" y="2167"/>
                    <a:pt x="357" y="2167"/>
                    <a:pt x="356" y="2167"/>
                  </a:cubicBezTo>
                  <a:cubicBezTo>
                    <a:pt x="355" y="2167"/>
                    <a:pt x="354" y="2167"/>
                    <a:pt x="354" y="2168"/>
                  </a:cubicBezTo>
                  <a:cubicBezTo>
                    <a:pt x="352" y="2169"/>
                    <a:pt x="350" y="2169"/>
                    <a:pt x="349" y="2170"/>
                  </a:cubicBezTo>
                  <a:cubicBezTo>
                    <a:pt x="348" y="2170"/>
                    <a:pt x="348" y="2171"/>
                    <a:pt x="347" y="2171"/>
                  </a:cubicBezTo>
                  <a:cubicBezTo>
                    <a:pt x="347" y="2171"/>
                    <a:pt x="346" y="2172"/>
                    <a:pt x="346" y="2172"/>
                  </a:cubicBezTo>
                  <a:cubicBezTo>
                    <a:pt x="345" y="2172"/>
                    <a:pt x="345" y="2172"/>
                    <a:pt x="344" y="2173"/>
                  </a:cubicBezTo>
                  <a:cubicBezTo>
                    <a:pt x="344" y="2173"/>
                    <a:pt x="344" y="2173"/>
                    <a:pt x="343" y="2174"/>
                  </a:cubicBezTo>
                  <a:cubicBezTo>
                    <a:pt x="342" y="2175"/>
                    <a:pt x="342" y="2175"/>
                    <a:pt x="342" y="2175"/>
                  </a:cubicBezTo>
                  <a:cubicBezTo>
                    <a:pt x="342" y="2175"/>
                    <a:pt x="342" y="2175"/>
                    <a:pt x="344" y="2174"/>
                  </a:cubicBezTo>
                  <a:cubicBezTo>
                    <a:pt x="344" y="2174"/>
                    <a:pt x="344" y="2174"/>
                    <a:pt x="345" y="2173"/>
                  </a:cubicBezTo>
                  <a:cubicBezTo>
                    <a:pt x="345" y="2173"/>
                    <a:pt x="346" y="2173"/>
                    <a:pt x="346" y="2173"/>
                  </a:cubicBezTo>
                  <a:cubicBezTo>
                    <a:pt x="347" y="2173"/>
                    <a:pt x="347" y="2172"/>
                    <a:pt x="348" y="2172"/>
                  </a:cubicBezTo>
                  <a:cubicBezTo>
                    <a:pt x="348" y="2172"/>
                    <a:pt x="349" y="2172"/>
                    <a:pt x="350" y="2171"/>
                  </a:cubicBezTo>
                  <a:cubicBezTo>
                    <a:pt x="352" y="2170"/>
                    <a:pt x="356" y="2170"/>
                    <a:pt x="360" y="2169"/>
                  </a:cubicBezTo>
                  <a:cubicBezTo>
                    <a:pt x="364" y="2168"/>
                    <a:pt x="368" y="2168"/>
                    <a:pt x="373" y="2168"/>
                  </a:cubicBezTo>
                  <a:cubicBezTo>
                    <a:pt x="378" y="2167"/>
                    <a:pt x="383" y="2167"/>
                    <a:pt x="389" y="2167"/>
                  </a:cubicBezTo>
                  <a:cubicBezTo>
                    <a:pt x="390" y="2167"/>
                    <a:pt x="391" y="2166"/>
                    <a:pt x="391" y="2166"/>
                  </a:cubicBezTo>
                  <a:cubicBezTo>
                    <a:pt x="392" y="2166"/>
                    <a:pt x="393" y="2166"/>
                    <a:pt x="394" y="2166"/>
                  </a:cubicBezTo>
                  <a:cubicBezTo>
                    <a:pt x="395" y="2166"/>
                    <a:pt x="396" y="2166"/>
                    <a:pt x="398" y="2165"/>
                  </a:cubicBezTo>
                  <a:cubicBezTo>
                    <a:pt x="400" y="2165"/>
                    <a:pt x="401" y="2165"/>
                    <a:pt x="403" y="2164"/>
                  </a:cubicBezTo>
                  <a:cubicBezTo>
                    <a:pt x="403" y="2164"/>
                    <a:pt x="404" y="2164"/>
                    <a:pt x="405" y="2164"/>
                  </a:cubicBezTo>
                  <a:cubicBezTo>
                    <a:pt x="406" y="2164"/>
                    <a:pt x="406" y="2163"/>
                    <a:pt x="407" y="2163"/>
                  </a:cubicBezTo>
                  <a:cubicBezTo>
                    <a:pt x="410" y="2162"/>
                    <a:pt x="413" y="2161"/>
                    <a:pt x="416" y="2160"/>
                  </a:cubicBezTo>
                  <a:cubicBezTo>
                    <a:pt x="418" y="2159"/>
                    <a:pt x="419" y="2158"/>
                    <a:pt x="421" y="2158"/>
                  </a:cubicBezTo>
                  <a:cubicBezTo>
                    <a:pt x="423" y="2157"/>
                    <a:pt x="424" y="2156"/>
                    <a:pt x="425" y="2155"/>
                  </a:cubicBezTo>
                  <a:cubicBezTo>
                    <a:pt x="431" y="2152"/>
                    <a:pt x="437" y="2148"/>
                    <a:pt x="442" y="2144"/>
                  </a:cubicBezTo>
                  <a:cubicBezTo>
                    <a:pt x="445" y="2142"/>
                    <a:pt x="448" y="2140"/>
                    <a:pt x="450" y="2138"/>
                  </a:cubicBezTo>
                  <a:cubicBezTo>
                    <a:pt x="450" y="2138"/>
                    <a:pt x="450" y="2138"/>
                    <a:pt x="450" y="2138"/>
                  </a:cubicBezTo>
                  <a:cubicBezTo>
                    <a:pt x="450" y="2138"/>
                    <a:pt x="450" y="2138"/>
                    <a:pt x="451" y="2138"/>
                  </a:cubicBezTo>
                  <a:cubicBezTo>
                    <a:pt x="453" y="2136"/>
                    <a:pt x="456" y="2134"/>
                    <a:pt x="458" y="2132"/>
                  </a:cubicBezTo>
                  <a:cubicBezTo>
                    <a:pt x="461" y="2130"/>
                    <a:pt x="463" y="2128"/>
                    <a:pt x="465" y="2126"/>
                  </a:cubicBezTo>
                  <a:cubicBezTo>
                    <a:pt x="468" y="2124"/>
                    <a:pt x="470" y="2121"/>
                    <a:pt x="473" y="2119"/>
                  </a:cubicBezTo>
                  <a:cubicBezTo>
                    <a:pt x="477" y="2115"/>
                    <a:pt x="482" y="2112"/>
                    <a:pt x="486" y="2108"/>
                  </a:cubicBezTo>
                  <a:cubicBezTo>
                    <a:pt x="489" y="2106"/>
                    <a:pt x="491" y="2104"/>
                    <a:pt x="493" y="2102"/>
                  </a:cubicBezTo>
                  <a:cubicBezTo>
                    <a:pt x="508" y="2096"/>
                    <a:pt x="524" y="2091"/>
                    <a:pt x="539" y="2085"/>
                  </a:cubicBezTo>
                  <a:cubicBezTo>
                    <a:pt x="539" y="2086"/>
                    <a:pt x="539" y="2086"/>
                    <a:pt x="539" y="2086"/>
                  </a:cubicBezTo>
                  <a:cubicBezTo>
                    <a:pt x="538" y="2087"/>
                    <a:pt x="537" y="2087"/>
                    <a:pt x="537" y="2088"/>
                  </a:cubicBezTo>
                  <a:cubicBezTo>
                    <a:pt x="536" y="2089"/>
                    <a:pt x="535" y="2089"/>
                    <a:pt x="535" y="2090"/>
                  </a:cubicBezTo>
                  <a:cubicBezTo>
                    <a:pt x="533" y="2091"/>
                    <a:pt x="532" y="2093"/>
                    <a:pt x="531" y="2094"/>
                  </a:cubicBezTo>
                  <a:cubicBezTo>
                    <a:pt x="528" y="2097"/>
                    <a:pt x="526" y="2100"/>
                    <a:pt x="523" y="2103"/>
                  </a:cubicBezTo>
                  <a:cubicBezTo>
                    <a:pt x="521" y="2106"/>
                    <a:pt x="518" y="2109"/>
                    <a:pt x="516" y="2112"/>
                  </a:cubicBezTo>
                  <a:cubicBezTo>
                    <a:pt x="514" y="2115"/>
                    <a:pt x="512" y="2118"/>
                    <a:pt x="509" y="2121"/>
                  </a:cubicBezTo>
                  <a:cubicBezTo>
                    <a:pt x="507" y="2124"/>
                    <a:pt x="505" y="2126"/>
                    <a:pt x="503" y="2128"/>
                  </a:cubicBezTo>
                  <a:cubicBezTo>
                    <a:pt x="502" y="2129"/>
                    <a:pt x="502" y="2130"/>
                    <a:pt x="501" y="2130"/>
                  </a:cubicBezTo>
                  <a:cubicBezTo>
                    <a:pt x="500" y="2131"/>
                    <a:pt x="500" y="2131"/>
                    <a:pt x="499" y="2132"/>
                  </a:cubicBezTo>
                  <a:cubicBezTo>
                    <a:pt x="499" y="2132"/>
                    <a:pt x="499" y="2132"/>
                    <a:pt x="499" y="2133"/>
                  </a:cubicBezTo>
                  <a:cubicBezTo>
                    <a:pt x="498" y="2133"/>
                    <a:pt x="498" y="2133"/>
                    <a:pt x="498" y="2133"/>
                  </a:cubicBezTo>
                  <a:cubicBezTo>
                    <a:pt x="497" y="2134"/>
                    <a:pt x="497" y="2134"/>
                    <a:pt x="496" y="2135"/>
                  </a:cubicBezTo>
                  <a:cubicBezTo>
                    <a:pt x="495" y="2136"/>
                    <a:pt x="494" y="2136"/>
                    <a:pt x="493" y="2137"/>
                  </a:cubicBezTo>
                  <a:cubicBezTo>
                    <a:pt x="492" y="2138"/>
                    <a:pt x="491" y="2139"/>
                    <a:pt x="490" y="2139"/>
                  </a:cubicBezTo>
                  <a:cubicBezTo>
                    <a:pt x="489" y="2140"/>
                    <a:pt x="488" y="2140"/>
                    <a:pt x="487" y="2141"/>
                  </a:cubicBezTo>
                  <a:cubicBezTo>
                    <a:pt x="486" y="2142"/>
                    <a:pt x="486" y="2142"/>
                    <a:pt x="485" y="2142"/>
                  </a:cubicBezTo>
                  <a:cubicBezTo>
                    <a:pt x="483" y="2143"/>
                    <a:pt x="482" y="2144"/>
                    <a:pt x="481" y="2144"/>
                  </a:cubicBezTo>
                  <a:cubicBezTo>
                    <a:pt x="480" y="2144"/>
                    <a:pt x="480" y="2145"/>
                    <a:pt x="480" y="2145"/>
                  </a:cubicBezTo>
                  <a:cubicBezTo>
                    <a:pt x="480" y="2145"/>
                    <a:pt x="480" y="2145"/>
                    <a:pt x="481" y="2144"/>
                  </a:cubicBezTo>
                  <a:cubicBezTo>
                    <a:pt x="482" y="2144"/>
                    <a:pt x="482" y="2144"/>
                    <a:pt x="483" y="2144"/>
                  </a:cubicBezTo>
                  <a:cubicBezTo>
                    <a:pt x="484" y="2144"/>
                    <a:pt x="484" y="2144"/>
                    <a:pt x="485" y="2144"/>
                  </a:cubicBezTo>
                  <a:cubicBezTo>
                    <a:pt x="486" y="2144"/>
                    <a:pt x="487" y="2143"/>
                    <a:pt x="488" y="2143"/>
                  </a:cubicBezTo>
                  <a:cubicBezTo>
                    <a:pt x="489" y="2143"/>
                    <a:pt x="490" y="2142"/>
                    <a:pt x="491" y="2142"/>
                  </a:cubicBezTo>
                  <a:cubicBezTo>
                    <a:pt x="492" y="2142"/>
                    <a:pt x="494" y="2141"/>
                    <a:pt x="495" y="2141"/>
                  </a:cubicBezTo>
                  <a:cubicBezTo>
                    <a:pt x="496" y="2140"/>
                    <a:pt x="497" y="2139"/>
                    <a:pt x="499" y="2138"/>
                  </a:cubicBezTo>
                  <a:cubicBezTo>
                    <a:pt x="501" y="2137"/>
                    <a:pt x="504" y="2135"/>
                    <a:pt x="507" y="2133"/>
                  </a:cubicBezTo>
                  <a:cubicBezTo>
                    <a:pt x="509" y="2131"/>
                    <a:pt x="512" y="2128"/>
                    <a:pt x="515" y="2126"/>
                  </a:cubicBezTo>
                  <a:cubicBezTo>
                    <a:pt x="515" y="2125"/>
                    <a:pt x="516" y="2124"/>
                    <a:pt x="517" y="2124"/>
                  </a:cubicBezTo>
                  <a:cubicBezTo>
                    <a:pt x="517" y="2123"/>
                    <a:pt x="518" y="2122"/>
                    <a:pt x="518" y="2121"/>
                  </a:cubicBezTo>
                  <a:cubicBezTo>
                    <a:pt x="520" y="2120"/>
                    <a:pt x="521" y="2119"/>
                    <a:pt x="522" y="2117"/>
                  </a:cubicBezTo>
                  <a:cubicBezTo>
                    <a:pt x="525" y="2114"/>
                    <a:pt x="527" y="2111"/>
                    <a:pt x="529" y="2108"/>
                  </a:cubicBezTo>
                  <a:cubicBezTo>
                    <a:pt x="532" y="2105"/>
                    <a:pt x="534" y="2102"/>
                    <a:pt x="536" y="2099"/>
                  </a:cubicBezTo>
                  <a:cubicBezTo>
                    <a:pt x="539" y="2096"/>
                    <a:pt x="541" y="2094"/>
                    <a:pt x="544" y="2091"/>
                  </a:cubicBezTo>
                  <a:cubicBezTo>
                    <a:pt x="544" y="2090"/>
                    <a:pt x="545" y="2090"/>
                    <a:pt x="545" y="2089"/>
                  </a:cubicBezTo>
                  <a:cubicBezTo>
                    <a:pt x="546" y="2089"/>
                    <a:pt x="547" y="2088"/>
                    <a:pt x="547" y="2087"/>
                  </a:cubicBezTo>
                  <a:cubicBezTo>
                    <a:pt x="548" y="2086"/>
                    <a:pt x="550" y="2085"/>
                    <a:pt x="551" y="2084"/>
                  </a:cubicBezTo>
                  <a:cubicBezTo>
                    <a:pt x="552" y="2084"/>
                    <a:pt x="552" y="2083"/>
                    <a:pt x="553" y="2083"/>
                  </a:cubicBezTo>
                  <a:cubicBezTo>
                    <a:pt x="553" y="2082"/>
                    <a:pt x="554" y="2082"/>
                    <a:pt x="555" y="2081"/>
                  </a:cubicBezTo>
                  <a:cubicBezTo>
                    <a:pt x="555" y="2081"/>
                    <a:pt x="555" y="2081"/>
                    <a:pt x="555" y="2081"/>
                  </a:cubicBezTo>
                  <a:cubicBezTo>
                    <a:pt x="556" y="2080"/>
                    <a:pt x="556" y="2080"/>
                    <a:pt x="556" y="2080"/>
                  </a:cubicBezTo>
                  <a:cubicBezTo>
                    <a:pt x="557" y="2080"/>
                    <a:pt x="557" y="2079"/>
                    <a:pt x="558" y="2079"/>
                  </a:cubicBezTo>
                  <a:cubicBezTo>
                    <a:pt x="559" y="2078"/>
                    <a:pt x="559" y="2078"/>
                    <a:pt x="560" y="2078"/>
                  </a:cubicBezTo>
                  <a:cubicBezTo>
                    <a:pt x="563" y="2076"/>
                    <a:pt x="567" y="2075"/>
                    <a:pt x="570" y="2073"/>
                  </a:cubicBezTo>
                  <a:cubicBezTo>
                    <a:pt x="572" y="2072"/>
                    <a:pt x="573" y="2072"/>
                    <a:pt x="574" y="2072"/>
                  </a:cubicBezTo>
                  <a:cubicBezTo>
                    <a:pt x="575" y="2072"/>
                    <a:pt x="575" y="2071"/>
                    <a:pt x="575" y="2071"/>
                  </a:cubicBezTo>
                  <a:cubicBezTo>
                    <a:pt x="575" y="2071"/>
                    <a:pt x="575" y="2071"/>
                    <a:pt x="574" y="2071"/>
                  </a:cubicBezTo>
                  <a:cubicBezTo>
                    <a:pt x="574" y="2071"/>
                    <a:pt x="574" y="2071"/>
                    <a:pt x="573" y="2071"/>
                  </a:cubicBezTo>
                  <a:cubicBezTo>
                    <a:pt x="574" y="2071"/>
                    <a:pt x="575" y="2070"/>
                    <a:pt x="576" y="2070"/>
                  </a:cubicBezTo>
                  <a:cubicBezTo>
                    <a:pt x="615" y="2048"/>
                    <a:pt x="656" y="2033"/>
                    <a:pt x="697" y="2025"/>
                  </a:cubicBezTo>
                  <a:cubicBezTo>
                    <a:pt x="696" y="2026"/>
                    <a:pt x="695" y="2026"/>
                    <a:pt x="694" y="2027"/>
                  </a:cubicBezTo>
                  <a:cubicBezTo>
                    <a:pt x="689" y="2031"/>
                    <a:pt x="683" y="2035"/>
                    <a:pt x="678" y="2038"/>
                  </a:cubicBezTo>
                  <a:cubicBezTo>
                    <a:pt x="672" y="2042"/>
                    <a:pt x="666" y="2046"/>
                    <a:pt x="661" y="2050"/>
                  </a:cubicBezTo>
                  <a:cubicBezTo>
                    <a:pt x="659" y="2051"/>
                    <a:pt x="658" y="2052"/>
                    <a:pt x="656" y="2053"/>
                  </a:cubicBezTo>
                  <a:cubicBezTo>
                    <a:pt x="655" y="2054"/>
                    <a:pt x="653" y="2055"/>
                    <a:pt x="652" y="2056"/>
                  </a:cubicBezTo>
                  <a:cubicBezTo>
                    <a:pt x="651" y="2057"/>
                    <a:pt x="649" y="2059"/>
                    <a:pt x="648" y="2060"/>
                  </a:cubicBezTo>
                  <a:cubicBezTo>
                    <a:pt x="646" y="2061"/>
                    <a:pt x="645" y="2062"/>
                    <a:pt x="643" y="2063"/>
                  </a:cubicBezTo>
                  <a:cubicBezTo>
                    <a:pt x="641" y="2065"/>
                    <a:pt x="638" y="2068"/>
                    <a:pt x="635" y="2070"/>
                  </a:cubicBezTo>
                  <a:cubicBezTo>
                    <a:pt x="634" y="2072"/>
                    <a:pt x="632" y="2073"/>
                    <a:pt x="631" y="2074"/>
                  </a:cubicBezTo>
                  <a:cubicBezTo>
                    <a:pt x="629" y="2076"/>
                    <a:pt x="629" y="2076"/>
                    <a:pt x="629" y="2076"/>
                  </a:cubicBezTo>
                  <a:cubicBezTo>
                    <a:pt x="627" y="2078"/>
                    <a:pt x="627" y="2078"/>
                    <a:pt x="627" y="2078"/>
                  </a:cubicBezTo>
                  <a:cubicBezTo>
                    <a:pt x="625" y="2079"/>
                    <a:pt x="624" y="2080"/>
                    <a:pt x="622" y="2082"/>
                  </a:cubicBezTo>
                  <a:cubicBezTo>
                    <a:pt x="621" y="2083"/>
                    <a:pt x="620" y="2084"/>
                    <a:pt x="618" y="2086"/>
                  </a:cubicBezTo>
                  <a:cubicBezTo>
                    <a:pt x="617" y="2087"/>
                    <a:pt x="615" y="2088"/>
                    <a:pt x="614" y="2090"/>
                  </a:cubicBezTo>
                  <a:cubicBezTo>
                    <a:pt x="613" y="2091"/>
                    <a:pt x="611" y="2092"/>
                    <a:pt x="610" y="2094"/>
                  </a:cubicBezTo>
                  <a:cubicBezTo>
                    <a:pt x="599" y="2105"/>
                    <a:pt x="589" y="2116"/>
                    <a:pt x="578" y="2128"/>
                  </a:cubicBezTo>
                  <a:cubicBezTo>
                    <a:pt x="577" y="2130"/>
                    <a:pt x="576" y="2131"/>
                    <a:pt x="575" y="2132"/>
                  </a:cubicBezTo>
                  <a:cubicBezTo>
                    <a:pt x="571" y="2135"/>
                    <a:pt x="566" y="2137"/>
                    <a:pt x="561" y="2140"/>
                  </a:cubicBezTo>
                  <a:cubicBezTo>
                    <a:pt x="558" y="2142"/>
                    <a:pt x="555" y="2143"/>
                    <a:pt x="552" y="2145"/>
                  </a:cubicBezTo>
                  <a:cubicBezTo>
                    <a:pt x="549" y="2147"/>
                    <a:pt x="546" y="2148"/>
                    <a:pt x="542" y="2150"/>
                  </a:cubicBezTo>
                  <a:cubicBezTo>
                    <a:pt x="536" y="2153"/>
                    <a:pt x="528" y="2157"/>
                    <a:pt x="521" y="2160"/>
                  </a:cubicBezTo>
                  <a:cubicBezTo>
                    <a:pt x="519" y="2161"/>
                    <a:pt x="517" y="2162"/>
                    <a:pt x="515" y="2163"/>
                  </a:cubicBezTo>
                  <a:cubicBezTo>
                    <a:pt x="514" y="2164"/>
                    <a:pt x="512" y="2164"/>
                    <a:pt x="510" y="2165"/>
                  </a:cubicBezTo>
                  <a:cubicBezTo>
                    <a:pt x="508" y="2166"/>
                    <a:pt x="506" y="2167"/>
                    <a:pt x="504" y="2168"/>
                  </a:cubicBezTo>
                  <a:cubicBezTo>
                    <a:pt x="502" y="2168"/>
                    <a:pt x="500" y="2169"/>
                    <a:pt x="498" y="2170"/>
                  </a:cubicBezTo>
                  <a:cubicBezTo>
                    <a:pt x="497" y="2170"/>
                    <a:pt x="496" y="2171"/>
                    <a:pt x="495" y="2171"/>
                  </a:cubicBezTo>
                  <a:cubicBezTo>
                    <a:pt x="494" y="2172"/>
                    <a:pt x="493" y="2172"/>
                    <a:pt x="492" y="2172"/>
                  </a:cubicBezTo>
                  <a:cubicBezTo>
                    <a:pt x="490" y="2173"/>
                    <a:pt x="488" y="2174"/>
                    <a:pt x="486" y="2175"/>
                  </a:cubicBezTo>
                  <a:cubicBezTo>
                    <a:pt x="484" y="2176"/>
                    <a:pt x="482" y="2176"/>
                    <a:pt x="480" y="2177"/>
                  </a:cubicBezTo>
                  <a:cubicBezTo>
                    <a:pt x="478" y="2178"/>
                    <a:pt x="476" y="2179"/>
                    <a:pt x="474" y="2179"/>
                  </a:cubicBezTo>
                  <a:cubicBezTo>
                    <a:pt x="470" y="2181"/>
                    <a:pt x="466" y="2182"/>
                    <a:pt x="461" y="2183"/>
                  </a:cubicBezTo>
                  <a:cubicBezTo>
                    <a:pt x="459" y="2184"/>
                    <a:pt x="457" y="2185"/>
                    <a:pt x="455" y="2185"/>
                  </a:cubicBezTo>
                  <a:cubicBezTo>
                    <a:pt x="453" y="2186"/>
                    <a:pt x="451" y="2187"/>
                    <a:pt x="449" y="2187"/>
                  </a:cubicBezTo>
                  <a:cubicBezTo>
                    <a:pt x="448" y="2188"/>
                    <a:pt x="447" y="2188"/>
                    <a:pt x="446" y="2188"/>
                  </a:cubicBezTo>
                  <a:cubicBezTo>
                    <a:pt x="445" y="2189"/>
                    <a:pt x="445" y="2189"/>
                    <a:pt x="445" y="2189"/>
                  </a:cubicBezTo>
                  <a:cubicBezTo>
                    <a:pt x="443" y="2189"/>
                    <a:pt x="443" y="2189"/>
                    <a:pt x="443" y="2189"/>
                  </a:cubicBezTo>
                  <a:cubicBezTo>
                    <a:pt x="441" y="2190"/>
                    <a:pt x="439" y="2190"/>
                    <a:pt x="437" y="2191"/>
                  </a:cubicBezTo>
                  <a:cubicBezTo>
                    <a:pt x="433" y="2192"/>
                    <a:pt x="429" y="2193"/>
                    <a:pt x="425" y="2194"/>
                  </a:cubicBezTo>
                  <a:cubicBezTo>
                    <a:pt x="417" y="2197"/>
                    <a:pt x="409" y="2199"/>
                    <a:pt x="402" y="2201"/>
                  </a:cubicBezTo>
                  <a:cubicBezTo>
                    <a:pt x="399" y="2202"/>
                    <a:pt x="395" y="2204"/>
                    <a:pt x="392" y="2205"/>
                  </a:cubicBezTo>
                  <a:cubicBezTo>
                    <a:pt x="388" y="2206"/>
                    <a:pt x="385" y="2208"/>
                    <a:pt x="382" y="2209"/>
                  </a:cubicBezTo>
                  <a:cubicBezTo>
                    <a:pt x="379" y="2210"/>
                    <a:pt x="376" y="2212"/>
                    <a:pt x="374" y="2213"/>
                  </a:cubicBezTo>
                  <a:cubicBezTo>
                    <a:pt x="372" y="2214"/>
                    <a:pt x="371" y="2214"/>
                    <a:pt x="370" y="2215"/>
                  </a:cubicBezTo>
                  <a:cubicBezTo>
                    <a:pt x="368" y="2216"/>
                    <a:pt x="367" y="2217"/>
                    <a:pt x="366" y="2217"/>
                  </a:cubicBezTo>
                  <a:cubicBezTo>
                    <a:pt x="361" y="2220"/>
                    <a:pt x="358" y="2223"/>
                    <a:pt x="355" y="2225"/>
                  </a:cubicBezTo>
                  <a:cubicBezTo>
                    <a:pt x="353" y="2226"/>
                    <a:pt x="352" y="2227"/>
                    <a:pt x="351" y="2228"/>
                  </a:cubicBezTo>
                  <a:cubicBezTo>
                    <a:pt x="349" y="2229"/>
                    <a:pt x="348" y="2230"/>
                    <a:pt x="348" y="2231"/>
                  </a:cubicBezTo>
                  <a:cubicBezTo>
                    <a:pt x="346" y="2232"/>
                    <a:pt x="345" y="2233"/>
                    <a:pt x="345" y="2233"/>
                  </a:cubicBezTo>
                  <a:cubicBezTo>
                    <a:pt x="345" y="2233"/>
                    <a:pt x="346" y="2233"/>
                    <a:pt x="348" y="2231"/>
                  </a:cubicBezTo>
                  <a:cubicBezTo>
                    <a:pt x="349" y="2231"/>
                    <a:pt x="350" y="2230"/>
                    <a:pt x="351" y="2229"/>
                  </a:cubicBezTo>
                  <a:cubicBezTo>
                    <a:pt x="352" y="2228"/>
                    <a:pt x="354" y="2227"/>
                    <a:pt x="355" y="2226"/>
                  </a:cubicBezTo>
                  <a:cubicBezTo>
                    <a:pt x="359" y="2224"/>
                    <a:pt x="363" y="2222"/>
                    <a:pt x="367" y="2220"/>
                  </a:cubicBezTo>
                  <a:cubicBezTo>
                    <a:pt x="369" y="2219"/>
                    <a:pt x="370" y="2219"/>
                    <a:pt x="371" y="2218"/>
                  </a:cubicBezTo>
                  <a:cubicBezTo>
                    <a:pt x="372" y="2218"/>
                    <a:pt x="374" y="2217"/>
                    <a:pt x="375" y="2217"/>
                  </a:cubicBezTo>
                  <a:cubicBezTo>
                    <a:pt x="378" y="2215"/>
                    <a:pt x="381" y="2214"/>
                    <a:pt x="384" y="2213"/>
                  </a:cubicBezTo>
                  <a:cubicBezTo>
                    <a:pt x="390" y="2211"/>
                    <a:pt x="397" y="2209"/>
                    <a:pt x="404" y="2207"/>
                  </a:cubicBezTo>
                  <a:cubicBezTo>
                    <a:pt x="411" y="2205"/>
                    <a:pt x="419" y="2203"/>
                    <a:pt x="427" y="2201"/>
                  </a:cubicBezTo>
                  <a:cubicBezTo>
                    <a:pt x="431" y="2200"/>
                    <a:pt x="435" y="2199"/>
                    <a:pt x="439" y="2198"/>
                  </a:cubicBezTo>
                  <a:cubicBezTo>
                    <a:pt x="441" y="2198"/>
                    <a:pt x="443" y="2197"/>
                    <a:pt x="445" y="2196"/>
                  </a:cubicBezTo>
                  <a:cubicBezTo>
                    <a:pt x="447" y="2196"/>
                    <a:pt x="447" y="2196"/>
                    <a:pt x="447" y="2196"/>
                  </a:cubicBezTo>
                  <a:cubicBezTo>
                    <a:pt x="448" y="2196"/>
                    <a:pt x="448" y="2196"/>
                    <a:pt x="448" y="2196"/>
                  </a:cubicBezTo>
                  <a:cubicBezTo>
                    <a:pt x="449" y="2195"/>
                    <a:pt x="450" y="2195"/>
                    <a:pt x="451" y="2195"/>
                  </a:cubicBezTo>
                  <a:cubicBezTo>
                    <a:pt x="453" y="2194"/>
                    <a:pt x="455" y="2194"/>
                    <a:pt x="457" y="2193"/>
                  </a:cubicBezTo>
                  <a:cubicBezTo>
                    <a:pt x="455" y="2194"/>
                    <a:pt x="454" y="2195"/>
                    <a:pt x="452" y="2196"/>
                  </a:cubicBezTo>
                  <a:cubicBezTo>
                    <a:pt x="451" y="2197"/>
                    <a:pt x="450" y="2197"/>
                    <a:pt x="449" y="2198"/>
                  </a:cubicBezTo>
                  <a:cubicBezTo>
                    <a:pt x="448" y="2198"/>
                    <a:pt x="447" y="2199"/>
                    <a:pt x="446" y="2200"/>
                  </a:cubicBezTo>
                  <a:cubicBezTo>
                    <a:pt x="444" y="2201"/>
                    <a:pt x="442" y="2203"/>
                    <a:pt x="440" y="2204"/>
                  </a:cubicBezTo>
                  <a:cubicBezTo>
                    <a:pt x="435" y="2207"/>
                    <a:pt x="431" y="2210"/>
                    <a:pt x="427" y="2213"/>
                  </a:cubicBezTo>
                  <a:cubicBezTo>
                    <a:pt x="423" y="2217"/>
                    <a:pt x="419" y="2220"/>
                    <a:pt x="414" y="2224"/>
                  </a:cubicBezTo>
                  <a:cubicBezTo>
                    <a:pt x="411" y="2228"/>
                    <a:pt x="406" y="2231"/>
                    <a:pt x="403" y="2235"/>
                  </a:cubicBezTo>
                  <a:cubicBezTo>
                    <a:pt x="399" y="2239"/>
                    <a:pt x="396" y="2243"/>
                    <a:pt x="392" y="2247"/>
                  </a:cubicBezTo>
                  <a:cubicBezTo>
                    <a:pt x="390" y="2249"/>
                    <a:pt x="389" y="2251"/>
                    <a:pt x="387" y="2253"/>
                  </a:cubicBezTo>
                  <a:cubicBezTo>
                    <a:pt x="387" y="2254"/>
                    <a:pt x="386" y="2255"/>
                    <a:pt x="385" y="2256"/>
                  </a:cubicBezTo>
                  <a:cubicBezTo>
                    <a:pt x="384" y="2257"/>
                    <a:pt x="384" y="2258"/>
                    <a:pt x="383" y="2259"/>
                  </a:cubicBezTo>
                  <a:cubicBezTo>
                    <a:pt x="382" y="2260"/>
                    <a:pt x="380" y="2262"/>
                    <a:pt x="379" y="2264"/>
                  </a:cubicBezTo>
                  <a:cubicBezTo>
                    <a:pt x="378" y="2266"/>
                    <a:pt x="376" y="2268"/>
                    <a:pt x="375" y="2269"/>
                  </a:cubicBezTo>
                  <a:cubicBezTo>
                    <a:pt x="374" y="2271"/>
                    <a:pt x="373" y="2273"/>
                    <a:pt x="372" y="2274"/>
                  </a:cubicBezTo>
                  <a:cubicBezTo>
                    <a:pt x="371" y="2276"/>
                    <a:pt x="370" y="2277"/>
                    <a:pt x="369" y="2279"/>
                  </a:cubicBezTo>
                  <a:cubicBezTo>
                    <a:pt x="368" y="2280"/>
                    <a:pt x="368" y="2282"/>
                    <a:pt x="367" y="2283"/>
                  </a:cubicBezTo>
                  <a:cubicBezTo>
                    <a:pt x="366" y="2284"/>
                    <a:pt x="366" y="2285"/>
                    <a:pt x="365" y="2286"/>
                  </a:cubicBezTo>
                  <a:cubicBezTo>
                    <a:pt x="364" y="2288"/>
                    <a:pt x="363" y="2290"/>
                    <a:pt x="363" y="2291"/>
                  </a:cubicBezTo>
                  <a:cubicBezTo>
                    <a:pt x="362" y="2292"/>
                    <a:pt x="362" y="2293"/>
                    <a:pt x="362" y="2293"/>
                  </a:cubicBezTo>
                  <a:cubicBezTo>
                    <a:pt x="362" y="2293"/>
                    <a:pt x="362" y="2292"/>
                    <a:pt x="363" y="2291"/>
                  </a:cubicBezTo>
                  <a:cubicBezTo>
                    <a:pt x="364" y="2290"/>
                    <a:pt x="365" y="2289"/>
                    <a:pt x="366" y="2287"/>
                  </a:cubicBezTo>
                  <a:cubicBezTo>
                    <a:pt x="367" y="2286"/>
                    <a:pt x="368" y="2285"/>
                    <a:pt x="369" y="2284"/>
                  </a:cubicBezTo>
                  <a:cubicBezTo>
                    <a:pt x="370" y="2283"/>
                    <a:pt x="371" y="2282"/>
                    <a:pt x="372" y="2281"/>
                  </a:cubicBezTo>
                  <a:cubicBezTo>
                    <a:pt x="373" y="2279"/>
                    <a:pt x="374" y="2278"/>
                    <a:pt x="375" y="2276"/>
                  </a:cubicBezTo>
                  <a:cubicBezTo>
                    <a:pt x="376" y="2275"/>
                    <a:pt x="378" y="2274"/>
                    <a:pt x="379" y="2272"/>
                  </a:cubicBezTo>
                  <a:cubicBezTo>
                    <a:pt x="380" y="2271"/>
                    <a:pt x="382" y="2269"/>
                    <a:pt x="383" y="2267"/>
                  </a:cubicBezTo>
                  <a:cubicBezTo>
                    <a:pt x="384" y="2266"/>
                    <a:pt x="386" y="2264"/>
                    <a:pt x="387" y="2262"/>
                  </a:cubicBezTo>
                  <a:cubicBezTo>
                    <a:pt x="388" y="2261"/>
                    <a:pt x="389" y="2261"/>
                    <a:pt x="390" y="2260"/>
                  </a:cubicBezTo>
                  <a:cubicBezTo>
                    <a:pt x="391" y="2259"/>
                    <a:pt x="391" y="2258"/>
                    <a:pt x="392" y="2257"/>
                  </a:cubicBezTo>
                  <a:cubicBezTo>
                    <a:pt x="394" y="2255"/>
                    <a:pt x="396" y="2254"/>
                    <a:pt x="397" y="2252"/>
                  </a:cubicBezTo>
                  <a:cubicBezTo>
                    <a:pt x="399" y="2250"/>
                    <a:pt x="401" y="2248"/>
                    <a:pt x="403" y="2246"/>
                  </a:cubicBezTo>
                  <a:cubicBezTo>
                    <a:pt x="404" y="2245"/>
                    <a:pt x="404" y="2244"/>
                    <a:pt x="405" y="2244"/>
                  </a:cubicBezTo>
                  <a:cubicBezTo>
                    <a:pt x="406" y="2243"/>
                    <a:pt x="407" y="2242"/>
                    <a:pt x="408" y="2241"/>
                  </a:cubicBezTo>
                  <a:cubicBezTo>
                    <a:pt x="412" y="2237"/>
                    <a:pt x="416" y="2233"/>
                    <a:pt x="420" y="2230"/>
                  </a:cubicBezTo>
                  <a:cubicBezTo>
                    <a:pt x="424" y="2226"/>
                    <a:pt x="428" y="2223"/>
                    <a:pt x="432" y="2219"/>
                  </a:cubicBezTo>
                  <a:cubicBezTo>
                    <a:pt x="434" y="2218"/>
                    <a:pt x="436" y="2216"/>
                    <a:pt x="438" y="2214"/>
                  </a:cubicBezTo>
                  <a:cubicBezTo>
                    <a:pt x="440" y="2213"/>
                    <a:pt x="442" y="2211"/>
                    <a:pt x="444" y="2210"/>
                  </a:cubicBezTo>
                  <a:cubicBezTo>
                    <a:pt x="446" y="2208"/>
                    <a:pt x="448" y="2207"/>
                    <a:pt x="450" y="2205"/>
                  </a:cubicBezTo>
                  <a:cubicBezTo>
                    <a:pt x="451" y="2204"/>
                    <a:pt x="452" y="2204"/>
                    <a:pt x="452" y="2203"/>
                  </a:cubicBezTo>
                  <a:cubicBezTo>
                    <a:pt x="453" y="2202"/>
                    <a:pt x="454" y="2202"/>
                    <a:pt x="455" y="2201"/>
                  </a:cubicBezTo>
                  <a:cubicBezTo>
                    <a:pt x="457" y="2199"/>
                    <a:pt x="459" y="2198"/>
                    <a:pt x="461" y="2197"/>
                  </a:cubicBezTo>
                  <a:cubicBezTo>
                    <a:pt x="462" y="2196"/>
                    <a:pt x="464" y="2194"/>
                    <a:pt x="466" y="2193"/>
                  </a:cubicBezTo>
                  <a:cubicBezTo>
                    <a:pt x="467" y="2192"/>
                    <a:pt x="469" y="2191"/>
                    <a:pt x="471" y="2190"/>
                  </a:cubicBezTo>
                  <a:cubicBezTo>
                    <a:pt x="472" y="2189"/>
                    <a:pt x="473" y="2188"/>
                    <a:pt x="474" y="2187"/>
                  </a:cubicBezTo>
                  <a:cubicBezTo>
                    <a:pt x="475" y="2187"/>
                    <a:pt x="476" y="2187"/>
                    <a:pt x="476" y="2187"/>
                  </a:cubicBezTo>
                  <a:cubicBezTo>
                    <a:pt x="478" y="2186"/>
                    <a:pt x="481" y="2185"/>
                    <a:pt x="483" y="2184"/>
                  </a:cubicBezTo>
                  <a:cubicBezTo>
                    <a:pt x="485" y="2184"/>
                    <a:pt x="487" y="2183"/>
                    <a:pt x="489" y="2182"/>
                  </a:cubicBezTo>
                  <a:cubicBezTo>
                    <a:pt x="491" y="2181"/>
                    <a:pt x="493" y="2180"/>
                    <a:pt x="495" y="2180"/>
                  </a:cubicBezTo>
                  <a:cubicBezTo>
                    <a:pt x="496" y="2179"/>
                    <a:pt x="497" y="2179"/>
                    <a:pt x="498" y="2178"/>
                  </a:cubicBezTo>
                  <a:cubicBezTo>
                    <a:pt x="499" y="2178"/>
                    <a:pt x="500" y="2178"/>
                    <a:pt x="501" y="2177"/>
                  </a:cubicBezTo>
                  <a:cubicBezTo>
                    <a:pt x="503" y="2176"/>
                    <a:pt x="505" y="2175"/>
                    <a:pt x="507" y="2175"/>
                  </a:cubicBezTo>
                  <a:cubicBezTo>
                    <a:pt x="509" y="2174"/>
                    <a:pt x="511" y="2173"/>
                    <a:pt x="513" y="2172"/>
                  </a:cubicBezTo>
                  <a:cubicBezTo>
                    <a:pt x="515" y="2171"/>
                    <a:pt x="517" y="2170"/>
                    <a:pt x="518" y="2169"/>
                  </a:cubicBezTo>
                  <a:cubicBezTo>
                    <a:pt x="520" y="2168"/>
                    <a:pt x="522" y="2167"/>
                    <a:pt x="524" y="2166"/>
                  </a:cubicBezTo>
                  <a:cubicBezTo>
                    <a:pt x="526" y="2166"/>
                    <a:pt x="528" y="2165"/>
                    <a:pt x="530" y="2164"/>
                  </a:cubicBezTo>
                  <a:cubicBezTo>
                    <a:pt x="531" y="2163"/>
                    <a:pt x="533" y="2162"/>
                    <a:pt x="535" y="2161"/>
                  </a:cubicBezTo>
                  <a:cubicBezTo>
                    <a:pt x="538" y="2159"/>
                    <a:pt x="542" y="2157"/>
                    <a:pt x="545" y="2155"/>
                  </a:cubicBezTo>
                  <a:cubicBezTo>
                    <a:pt x="548" y="2153"/>
                    <a:pt x="552" y="2151"/>
                    <a:pt x="555" y="2150"/>
                  </a:cubicBezTo>
                  <a:cubicBezTo>
                    <a:pt x="558" y="2148"/>
                    <a:pt x="560" y="2146"/>
                    <a:pt x="563" y="2144"/>
                  </a:cubicBezTo>
                  <a:cubicBezTo>
                    <a:pt x="565" y="2143"/>
                    <a:pt x="566" y="2142"/>
                    <a:pt x="568" y="2141"/>
                  </a:cubicBezTo>
                  <a:cubicBezTo>
                    <a:pt x="561" y="2149"/>
                    <a:pt x="555" y="2157"/>
                    <a:pt x="549" y="2164"/>
                  </a:cubicBezTo>
                  <a:cubicBezTo>
                    <a:pt x="547" y="2167"/>
                    <a:pt x="544" y="2170"/>
                    <a:pt x="542" y="2173"/>
                  </a:cubicBezTo>
                  <a:cubicBezTo>
                    <a:pt x="540" y="2176"/>
                    <a:pt x="537" y="2179"/>
                    <a:pt x="535" y="2182"/>
                  </a:cubicBezTo>
                  <a:cubicBezTo>
                    <a:pt x="530" y="2188"/>
                    <a:pt x="526" y="2194"/>
                    <a:pt x="521" y="2200"/>
                  </a:cubicBezTo>
                  <a:cubicBezTo>
                    <a:pt x="512" y="2211"/>
                    <a:pt x="503" y="2222"/>
                    <a:pt x="495" y="2233"/>
                  </a:cubicBezTo>
                  <a:cubicBezTo>
                    <a:pt x="486" y="2243"/>
                    <a:pt x="478" y="2252"/>
                    <a:pt x="470" y="2261"/>
                  </a:cubicBezTo>
                  <a:cubicBezTo>
                    <a:pt x="462" y="2269"/>
                    <a:pt x="455" y="2277"/>
                    <a:pt x="448" y="2284"/>
                  </a:cubicBezTo>
                  <a:cubicBezTo>
                    <a:pt x="441" y="2290"/>
                    <a:pt x="435" y="2296"/>
                    <a:pt x="430" y="2300"/>
                  </a:cubicBezTo>
                  <a:cubicBezTo>
                    <a:pt x="428" y="2302"/>
                    <a:pt x="425" y="2304"/>
                    <a:pt x="423" y="2306"/>
                  </a:cubicBezTo>
                  <a:cubicBezTo>
                    <a:pt x="421" y="2308"/>
                    <a:pt x="419" y="2309"/>
                    <a:pt x="418" y="2310"/>
                  </a:cubicBezTo>
                  <a:cubicBezTo>
                    <a:pt x="415" y="2313"/>
                    <a:pt x="414" y="2314"/>
                    <a:pt x="414" y="2314"/>
                  </a:cubicBezTo>
                  <a:cubicBezTo>
                    <a:pt x="414" y="2314"/>
                    <a:pt x="415" y="2313"/>
                    <a:pt x="418" y="2311"/>
                  </a:cubicBezTo>
                  <a:cubicBezTo>
                    <a:pt x="420" y="2310"/>
                    <a:pt x="422" y="2308"/>
                    <a:pt x="424" y="2307"/>
                  </a:cubicBezTo>
                  <a:cubicBezTo>
                    <a:pt x="426" y="2305"/>
                    <a:pt x="428" y="2304"/>
                    <a:pt x="431" y="2301"/>
                  </a:cubicBezTo>
                  <a:cubicBezTo>
                    <a:pt x="437" y="2297"/>
                    <a:pt x="443" y="2292"/>
                    <a:pt x="450" y="2286"/>
                  </a:cubicBezTo>
                  <a:cubicBezTo>
                    <a:pt x="452" y="2284"/>
                    <a:pt x="454" y="2283"/>
                    <a:pt x="456" y="2281"/>
                  </a:cubicBezTo>
                  <a:cubicBezTo>
                    <a:pt x="458" y="2279"/>
                    <a:pt x="460" y="2278"/>
                    <a:pt x="462" y="2276"/>
                  </a:cubicBezTo>
                  <a:cubicBezTo>
                    <a:pt x="465" y="2272"/>
                    <a:pt x="469" y="2268"/>
                    <a:pt x="474" y="2264"/>
                  </a:cubicBezTo>
                  <a:cubicBezTo>
                    <a:pt x="476" y="2262"/>
                    <a:pt x="478" y="2260"/>
                    <a:pt x="480" y="2258"/>
                  </a:cubicBezTo>
                  <a:cubicBezTo>
                    <a:pt x="482" y="2255"/>
                    <a:pt x="484" y="2253"/>
                    <a:pt x="486" y="2251"/>
                  </a:cubicBezTo>
                  <a:cubicBezTo>
                    <a:pt x="488" y="2249"/>
                    <a:pt x="491" y="2246"/>
                    <a:pt x="493" y="2244"/>
                  </a:cubicBezTo>
                  <a:cubicBezTo>
                    <a:pt x="495" y="2241"/>
                    <a:pt x="497" y="2239"/>
                    <a:pt x="499" y="2236"/>
                  </a:cubicBezTo>
                  <a:cubicBezTo>
                    <a:pt x="504" y="2231"/>
                    <a:pt x="509" y="2226"/>
                    <a:pt x="513" y="2220"/>
                  </a:cubicBezTo>
                  <a:cubicBezTo>
                    <a:pt x="513" y="2221"/>
                    <a:pt x="513" y="2221"/>
                    <a:pt x="513" y="2221"/>
                  </a:cubicBezTo>
                  <a:cubicBezTo>
                    <a:pt x="512" y="2223"/>
                    <a:pt x="512" y="2224"/>
                    <a:pt x="511" y="2226"/>
                  </a:cubicBezTo>
                  <a:cubicBezTo>
                    <a:pt x="510" y="2228"/>
                    <a:pt x="509" y="2229"/>
                    <a:pt x="508" y="2231"/>
                  </a:cubicBezTo>
                  <a:cubicBezTo>
                    <a:pt x="507" y="2233"/>
                    <a:pt x="507" y="2235"/>
                    <a:pt x="506" y="2237"/>
                  </a:cubicBezTo>
                  <a:cubicBezTo>
                    <a:pt x="505" y="2238"/>
                    <a:pt x="505" y="2239"/>
                    <a:pt x="504" y="2240"/>
                  </a:cubicBezTo>
                  <a:cubicBezTo>
                    <a:pt x="504" y="2241"/>
                    <a:pt x="503" y="2242"/>
                    <a:pt x="503" y="2243"/>
                  </a:cubicBezTo>
                  <a:cubicBezTo>
                    <a:pt x="502" y="2245"/>
                    <a:pt x="501" y="2247"/>
                    <a:pt x="500" y="2249"/>
                  </a:cubicBezTo>
                  <a:cubicBezTo>
                    <a:pt x="498" y="2251"/>
                    <a:pt x="497" y="2253"/>
                    <a:pt x="496" y="2255"/>
                  </a:cubicBezTo>
                  <a:cubicBezTo>
                    <a:pt x="495" y="2257"/>
                    <a:pt x="494" y="2260"/>
                    <a:pt x="493" y="2262"/>
                  </a:cubicBezTo>
                  <a:cubicBezTo>
                    <a:pt x="491" y="2266"/>
                    <a:pt x="488" y="2270"/>
                    <a:pt x="486" y="2275"/>
                  </a:cubicBezTo>
                  <a:cubicBezTo>
                    <a:pt x="483" y="2279"/>
                    <a:pt x="480" y="2283"/>
                    <a:pt x="478" y="2287"/>
                  </a:cubicBezTo>
                  <a:cubicBezTo>
                    <a:pt x="477" y="2288"/>
                    <a:pt x="476" y="2289"/>
                    <a:pt x="476" y="2290"/>
                  </a:cubicBezTo>
                  <a:cubicBezTo>
                    <a:pt x="475" y="2291"/>
                    <a:pt x="475" y="2292"/>
                    <a:pt x="474" y="2293"/>
                  </a:cubicBezTo>
                  <a:cubicBezTo>
                    <a:pt x="473" y="2295"/>
                    <a:pt x="471" y="2297"/>
                    <a:pt x="470" y="2299"/>
                  </a:cubicBezTo>
                  <a:cubicBezTo>
                    <a:pt x="469" y="2301"/>
                    <a:pt x="467" y="2303"/>
                    <a:pt x="466" y="2305"/>
                  </a:cubicBezTo>
                  <a:cubicBezTo>
                    <a:pt x="465" y="2306"/>
                    <a:pt x="465" y="2307"/>
                    <a:pt x="464" y="2308"/>
                  </a:cubicBezTo>
                  <a:cubicBezTo>
                    <a:pt x="464" y="2309"/>
                    <a:pt x="463" y="2310"/>
                    <a:pt x="462" y="2310"/>
                  </a:cubicBezTo>
                  <a:cubicBezTo>
                    <a:pt x="461" y="2312"/>
                    <a:pt x="460" y="2314"/>
                    <a:pt x="459" y="2316"/>
                  </a:cubicBezTo>
                  <a:cubicBezTo>
                    <a:pt x="458" y="2317"/>
                    <a:pt x="456" y="2319"/>
                    <a:pt x="455" y="2320"/>
                  </a:cubicBezTo>
                  <a:cubicBezTo>
                    <a:pt x="454" y="2322"/>
                    <a:pt x="453" y="2323"/>
                    <a:pt x="452" y="2325"/>
                  </a:cubicBezTo>
                  <a:cubicBezTo>
                    <a:pt x="451" y="2326"/>
                    <a:pt x="450" y="2327"/>
                    <a:pt x="449" y="2329"/>
                  </a:cubicBezTo>
                  <a:cubicBezTo>
                    <a:pt x="448" y="2330"/>
                    <a:pt x="447" y="2331"/>
                    <a:pt x="447" y="2332"/>
                  </a:cubicBezTo>
                  <a:cubicBezTo>
                    <a:pt x="446" y="2333"/>
                    <a:pt x="445" y="2334"/>
                    <a:pt x="444" y="2335"/>
                  </a:cubicBezTo>
                  <a:cubicBezTo>
                    <a:pt x="443" y="2337"/>
                    <a:pt x="442" y="2338"/>
                    <a:pt x="441" y="2339"/>
                  </a:cubicBezTo>
                  <a:cubicBezTo>
                    <a:pt x="441" y="2340"/>
                    <a:pt x="440" y="2340"/>
                    <a:pt x="440" y="2340"/>
                  </a:cubicBezTo>
                  <a:cubicBezTo>
                    <a:pt x="440" y="2340"/>
                    <a:pt x="441" y="2340"/>
                    <a:pt x="442" y="2339"/>
                  </a:cubicBezTo>
                  <a:cubicBezTo>
                    <a:pt x="442" y="2338"/>
                    <a:pt x="444" y="2337"/>
                    <a:pt x="445" y="2336"/>
                  </a:cubicBezTo>
                  <a:cubicBezTo>
                    <a:pt x="446" y="2335"/>
                    <a:pt x="447" y="2334"/>
                    <a:pt x="448" y="2333"/>
                  </a:cubicBezTo>
                  <a:cubicBezTo>
                    <a:pt x="449" y="2333"/>
                    <a:pt x="450" y="2332"/>
                    <a:pt x="451" y="2331"/>
                  </a:cubicBezTo>
                  <a:cubicBezTo>
                    <a:pt x="453" y="2329"/>
                    <a:pt x="454" y="2328"/>
                    <a:pt x="455" y="2327"/>
                  </a:cubicBezTo>
                  <a:cubicBezTo>
                    <a:pt x="456" y="2326"/>
                    <a:pt x="457" y="2325"/>
                    <a:pt x="459" y="2323"/>
                  </a:cubicBezTo>
                  <a:cubicBezTo>
                    <a:pt x="460" y="2322"/>
                    <a:pt x="461" y="2320"/>
                    <a:pt x="463" y="2319"/>
                  </a:cubicBezTo>
                  <a:cubicBezTo>
                    <a:pt x="464" y="2317"/>
                    <a:pt x="466" y="2316"/>
                    <a:pt x="467" y="2314"/>
                  </a:cubicBezTo>
                  <a:cubicBezTo>
                    <a:pt x="468" y="2313"/>
                    <a:pt x="468" y="2312"/>
                    <a:pt x="469" y="2312"/>
                  </a:cubicBezTo>
                  <a:cubicBezTo>
                    <a:pt x="470" y="2311"/>
                    <a:pt x="471" y="2310"/>
                    <a:pt x="471" y="2309"/>
                  </a:cubicBezTo>
                  <a:cubicBezTo>
                    <a:pt x="473" y="2307"/>
                    <a:pt x="474" y="2305"/>
                    <a:pt x="476" y="2303"/>
                  </a:cubicBezTo>
                  <a:cubicBezTo>
                    <a:pt x="479" y="2300"/>
                    <a:pt x="481" y="2296"/>
                    <a:pt x="484" y="2291"/>
                  </a:cubicBezTo>
                  <a:cubicBezTo>
                    <a:pt x="487" y="2287"/>
                    <a:pt x="490" y="2283"/>
                    <a:pt x="492" y="2279"/>
                  </a:cubicBezTo>
                  <a:cubicBezTo>
                    <a:pt x="495" y="2274"/>
                    <a:pt x="497" y="2270"/>
                    <a:pt x="500" y="2265"/>
                  </a:cubicBezTo>
                  <a:cubicBezTo>
                    <a:pt x="502" y="2261"/>
                    <a:pt x="504" y="2256"/>
                    <a:pt x="506" y="2252"/>
                  </a:cubicBezTo>
                  <a:cubicBezTo>
                    <a:pt x="507" y="2250"/>
                    <a:pt x="508" y="2248"/>
                    <a:pt x="509" y="2246"/>
                  </a:cubicBezTo>
                  <a:cubicBezTo>
                    <a:pt x="509" y="2244"/>
                    <a:pt x="509" y="2243"/>
                    <a:pt x="510" y="2242"/>
                  </a:cubicBezTo>
                  <a:cubicBezTo>
                    <a:pt x="510" y="2241"/>
                    <a:pt x="511" y="2240"/>
                    <a:pt x="511" y="2239"/>
                  </a:cubicBezTo>
                  <a:cubicBezTo>
                    <a:pt x="512" y="2237"/>
                    <a:pt x="513" y="2235"/>
                    <a:pt x="513" y="2233"/>
                  </a:cubicBezTo>
                  <a:cubicBezTo>
                    <a:pt x="514" y="2231"/>
                    <a:pt x="514" y="2229"/>
                    <a:pt x="515" y="2228"/>
                  </a:cubicBezTo>
                  <a:cubicBezTo>
                    <a:pt x="516" y="2226"/>
                    <a:pt x="516" y="2224"/>
                    <a:pt x="517" y="2222"/>
                  </a:cubicBezTo>
                  <a:cubicBezTo>
                    <a:pt x="517" y="2221"/>
                    <a:pt x="517" y="2219"/>
                    <a:pt x="518" y="2218"/>
                  </a:cubicBezTo>
                  <a:cubicBezTo>
                    <a:pt x="518" y="2216"/>
                    <a:pt x="519" y="2215"/>
                    <a:pt x="519" y="2214"/>
                  </a:cubicBezTo>
                  <a:cubicBezTo>
                    <a:pt x="521" y="2211"/>
                    <a:pt x="524" y="2207"/>
                    <a:pt x="527" y="2204"/>
                  </a:cubicBezTo>
                  <a:cubicBezTo>
                    <a:pt x="531" y="2198"/>
                    <a:pt x="536" y="2193"/>
                    <a:pt x="541" y="2187"/>
                  </a:cubicBezTo>
                  <a:cubicBezTo>
                    <a:pt x="543" y="2184"/>
                    <a:pt x="545" y="2181"/>
                    <a:pt x="548" y="2178"/>
                  </a:cubicBezTo>
                  <a:cubicBezTo>
                    <a:pt x="550" y="2175"/>
                    <a:pt x="553" y="2172"/>
                    <a:pt x="555" y="2169"/>
                  </a:cubicBezTo>
                  <a:cubicBezTo>
                    <a:pt x="558" y="2166"/>
                    <a:pt x="560" y="2163"/>
                    <a:pt x="563" y="2159"/>
                  </a:cubicBezTo>
                  <a:cubicBezTo>
                    <a:pt x="563" y="2160"/>
                    <a:pt x="562" y="2160"/>
                    <a:pt x="562" y="2161"/>
                  </a:cubicBezTo>
                  <a:cubicBezTo>
                    <a:pt x="561" y="2164"/>
                    <a:pt x="559" y="2167"/>
                    <a:pt x="558" y="2171"/>
                  </a:cubicBezTo>
                  <a:cubicBezTo>
                    <a:pt x="556" y="2174"/>
                    <a:pt x="555" y="2178"/>
                    <a:pt x="554" y="2182"/>
                  </a:cubicBezTo>
                  <a:cubicBezTo>
                    <a:pt x="553" y="2183"/>
                    <a:pt x="553" y="2184"/>
                    <a:pt x="553" y="2185"/>
                  </a:cubicBezTo>
                  <a:cubicBezTo>
                    <a:pt x="553" y="2186"/>
                    <a:pt x="552" y="2188"/>
                    <a:pt x="552" y="2189"/>
                  </a:cubicBezTo>
                  <a:cubicBezTo>
                    <a:pt x="551" y="2191"/>
                    <a:pt x="551" y="2193"/>
                    <a:pt x="550" y="2195"/>
                  </a:cubicBezTo>
                  <a:cubicBezTo>
                    <a:pt x="549" y="2199"/>
                    <a:pt x="548" y="2204"/>
                    <a:pt x="548" y="2208"/>
                  </a:cubicBezTo>
                  <a:cubicBezTo>
                    <a:pt x="547" y="2212"/>
                    <a:pt x="546" y="2217"/>
                    <a:pt x="545" y="2221"/>
                  </a:cubicBezTo>
                  <a:cubicBezTo>
                    <a:pt x="544" y="2225"/>
                    <a:pt x="544" y="2229"/>
                    <a:pt x="543" y="2233"/>
                  </a:cubicBezTo>
                  <a:cubicBezTo>
                    <a:pt x="542" y="2237"/>
                    <a:pt x="541" y="2241"/>
                    <a:pt x="540" y="2245"/>
                  </a:cubicBezTo>
                  <a:cubicBezTo>
                    <a:pt x="539" y="2248"/>
                    <a:pt x="539" y="2252"/>
                    <a:pt x="538" y="2255"/>
                  </a:cubicBezTo>
                  <a:cubicBezTo>
                    <a:pt x="537" y="2257"/>
                    <a:pt x="537" y="2258"/>
                    <a:pt x="536" y="2260"/>
                  </a:cubicBezTo>
                  <a:cubicBezTo>
                    <a:pt x="536" y="2261"/>
                    <a:pt x="535" y="2262"/>
                    <a:pt x="535" y="2264"/>
                  </a:cubicBezTo>
                  <a:cubicBezTo>
                    <a:pt x="535" y="2265"/>
                    <a:pt x="534" y="2266"/>
                    <a:pt x="534" y="2267"/>
                  </a:cubicBezTo>
                  <a:cubicBezTo>
                    <a:pt x="533" y="2268"/>
                    <a:pt x="533" y="2269"/>
                    <a:pt x="533" y="2270"/>
                  </a:cubicBezTo>
                  <a:cubicBezTo>
                    <a:pt x="532" y="2272"/>
                    <a:pt x="531" y="2273"/>
                    <a:pt x="531" y="2274"/>
                  </a:cubicBezTo>
                  <a:cubicBezTo>
                    <a:pt x="530" y="2275"/>
                    <a:pt x="530" y="2276"/>
                    <a:pt x="530" y="2276"/>
                  </a:cubicBezTo>
                  <a:cubicBezTo>
                    <a:pt x="530" y="2276"/>
                    <a:pt x="531" y="2275"/>
                    <a:pt x="531" y="2274"/>
                  </a:cubicBezTo>
                  <a:cubicBezTo>
                    <a:pt x="532" y="2274"/>
                    <a:pt x="533" y="2272"/>
                    <a:pt x="534" y="2271"/>
                  </a:cubicBezTo>
                  <a:cubicBezTo>
                    <a:pt x="535" y="2270"/>
                    <a:pt x="535" y="2269"/>
                    <a:pt x="536" y="2268"/>
                  </a:cubicBezTo>
                  <a:cubicBezTo>
                    <a:pt x="536" y="2267"/>
                    <a:pt x="537" y="2266"/>
                    <a:pt x="538" y="2265"/>
                  </a:cubicBezTo>
                  <a:cubicBezTo>
                    <a:pt x="538" y="2264"/>
                    <a:pt x="539" y="2262"/>
                    <a:pt x="540" y="2261"/>
                  </a:cubicBezTo>
                  <a:cubicBezTo>
                    <a:pt x="541" y="2260"/>
                    <a:pt x="541" y="2258"/>
                    <a:pt x="542" y="2257"/>
                  </a:cubicBezTo>
                  <a:cubicBezTo>
                    <a:pt x="543" y="2254"/>
                    <a:pt x="545" y="2250"/>
                    <a:pt x="546" y="2247"/>
                  </a:cubicBezTo>
                  <a:cubicBezTo>
                    <a:pt x="547" y="2243"/>
                    <a:pt x="549" y="2239"/>
                    <a:pt x="550" y="2235"/>
                  </a:cubicBezTo>
                  <a:cubicBezTo>
                    <a:pt x="550" y="2233"/>
                    <a:pt x="551" y="2231"/>
                    <a:pt x="551" y="2229"/>
                  </a:cubicBezTo>
                  <a:cubicBezTo>
                    <a:pt x="552" y="2227"/>
                    <a:pt x="552" y="2225"/>
                    <a:pt x="553" y="2222"/>
                  </a:cubicBezTo>
                  <a:cubicBezTo>
                    <a:pt x="554" y="2218"/>
                    <a:pt x="555" y="2214"/>
                    <a:pt x="555" y="2209"/>
                  </a:cubicBezTo>
                  <a:cubicBezTo>
                    <a:pt x="556" y="2205"/>
                    <a:pt x="557" y="2201"/>
                    <a:pt x="558" y="2197"/>
                  </a:cubicBezTo>
                  <a:cubicBezTo>
                    <a:pt x="559" y="2192"/>
                    <a:pt x="560" y="2188"/>
                    <a:pt x="560" y="2184"/>
                  </a:cubicBezTo>
                  <a:cubicBezTo>
                    <a:pt x="561" y="2180"/>
                    <a:pt x="562" y="2176"/>
                    <a:pt x="563" y="2173"/>
                  </a:cubicBezTo>
                  <a:cubicBezTo>
                    <a:pt x="564" y="2169"/>
                    <a:pt x="565" y="2166"/>
                    <a:pt x="566" y="2163"/>
                  </a:cubicBezTo>
                  <a:cubicBezTo>
                    <a:pt x="567" y="2161"/>
                    <a:pt x="567" y="2160"/>
                    <a:pt x="568" y="2158"/>
                  </a:cubicBezTo>
                  <a:cubicBezTo>
                    <a:pt x="568" y="2157"/>
                    <a:pt x="569" y="2156"/>
                    <a:pt x="569" y="2154"/>
                  </a:cubicBezTo>
                  <a:cubicBezTo>
                    <a:pt x="570" y="2153"/>
                    <a:pt x="571" y="2152"/>
                    <a:pt x="571" y="2151"/>
                  </a:cubicBezTo>
                  <a:cubicBezTo>
                    <a:pt x="571" y="2150"/>
                    <a:pt x="572" y="2149"/>
                    <a:pt x="572" y="2148"/>
                  </a:cubicBezTo>
                  <a:cubicBezTo>
                    <a:pt x="572" y="2148"/>
                    <a:pt x="572" y="2148"/>
                    <a:pt x="572" y="2148"/>
                  </a:cubicBezTo>
                  <a:cubicBezTo>
                    <a:pt x="576" y="2143"/>
                    <a:pt x="580" y="2138"/>
                    <a:pt x="585" y="2133"/>
                  </a:cubicBezTo>
                  <a:cubicBezTo>
                    <a:pt x="588" y="2129"/>
                    <a:pt x="592" y="2125"/>
                    <a:pt x="595" y="2121"/>
                  </a:cubicBezTo>
                  <a:cubicBezTo>
                    <a:pt x="596" y="2121"/>
                    <a:pt x="596" y="2120"/>
                    <a:pt x="596" y="2120"/>
                  </a:cubicBezTo>
                  <a:cubicBezTo>
                    <a:pt x="598" y="2119"/>
                    <a:pt x="599" y="2118"/>
                    <a:pt x="599" y="2118"/>
                  </a:cubicBezTo>
                  <a:cubicBezTo>
                    <a:pt x="599" y="2118"/>
                    <a:pt x="598" y="2119"/>
                    <a:pt x="597" y="2119"/>
                  </a:cubicBezTo>
                  <a:cubicBezTo>
                    <a:pt x="603" y="2112"/>
                    <a:pt x="609" y="2106"/>
                    <a:pt x="615" y="2099"/>
                  </a:cubicBezTo>
                  <a:cubicBezTo>
                    <a:pt x="621" y="2094"/>
                    <a:pt x="626" y="2088"/>
                    <a:pt x="632" y="2083"/>
                  </a:cubicBezTo>
                  <a:cubicBezTo>
                    <a:pt x="634" y="2081"/>
                    <a:pt x="634" y="2081"/>
                    <a:pt x="634" y="2081"/>
                  </a:cubicBezTo>
                  <a:cubicBezTo>
                    <a:pt x="636" y="2079"/>
                    <a:pt x="636" y="2079"/>
                    <a:pt x="636" y="2079"/>
                  </a:cubicBezTo>
                  <a:cubicBezTo>
                    <a:pt x="637" y="2078"/>
                    <a:pt x="638" y="2077"/>
                    <a:pt x="640" y="2076"/>
                  </a:cubicBezTo>
                  <a:cubicBezTo>
                    <a:pt x="642" y="2073"/>
                    <a:pt x="645" y="2071"/>
                    <a:pt x="648" y="2068"/>
                  </a:cubicBezTo>
                  <a:cubicBezTo>
                    <a:pt x="659" y="2059"/>
                    <a:pt x="670" y="2051"/>
                    <a:pt x="681" y="2043"/>
                  </a:cubicBezTo>
                  <a:cubicBezTo>
                    <a:pt x="691" y="2036"/>
                    <a:pt x="699" y="2029"/>
                    <a:pt x="708" y="2023"/>
                  </a:cubicBezTo>
                  <a:cubicBezTo>
                    <a:pt x="708" y="2023"/>
                    <a:pt x="709" y="2023"/>
                    <a:pt x="709" y="2023"/>
                  </a:cubicBezTo>
                  <a:cubicBezTo>
                    <a:pt x="767" y="2013"/>
                    <a:pt x="780" y="1970"/>
                    <a:pt x="835" y="1951"/>
                  </a:cubicBezTo>
                  <a:cubicBezTo>
                    <a:pt x="851" y="1945"/>
                    <a:pt x="870" y="1941"/>
                    <a:pt x="890" y="1938"/>
                  </a:cubicBezTo>
                  <a:cubicBezTo>
                    <a:pt x="887" y="1939"/>
                    <a:pt x="884" y="1942"/>
                    <a:pt x="881" y="1944"/>
                  </a:cubicBezTo>
                  <a:cubicBezTo>
                    <a:pt x="880" y="1945"/>
                    <a:pt x="879" y="1946"/>
                    <a:pt x="878" y="1947"/>
                  </a:cubicBezTo>
                  <a:cubicBezTo>
                    <a:pt x="877" y="1947"/>
                    <a:pt x="877" y="1947"/>
                    <a:pt x="877" y="1947"/>
                  </a:cubicBezTo>
                  <a:cubicBezTo>
                    <a:pt x="877" y="1948"/>
                    <a:pt x="877" y="1948"/>
                    <a:pt x="877" y="1948"/>
                  </a:cubicBezTo>
                  <a:cubicBezTo>
                    <a:pt x="876" y="1948"/>
                    <a:pt x="876" y="1948"/>
                    <a:pt x="876" y="1948"/>
                  </a:cubicBezTo>
                  <a:cubicBezTo>
                    <a:pt x="876" y="1949"/>
                    <a:pt x="875" y="1949"/>
                    <a:pt x="875" y="1949"/>
                  </a:cubicBezTo>
                  <a:cubicBezTo>
                    <a:pt x="873" y="1951"/>
                    <a:pt x="871" y="1953"/>
                    <a:pt x="870" y="1955"/>
                  </a:cubicBezTo>
                  <a:cubicBezTo>
                    <a:pt x="866" y="1959"/>
                    <a:pt x="863" y="1963"/>
                    <a:pt x="860" y="1967"/>
                  </a:cubicBezTo>
                  <a:cubicBezTo>
                    <a:pt x="860" y="1967"/>
                    <a:pt x="860" y="1967"/>
                    <a:pt x="860" y="1967"/>
                  </a:cubicBezTo>
                  <a:cubicBezTo>
                    <a:pt x="858" y="1968"/>
                    <a:pt x="857" y="1969"/>
                    <a:pt x="855" y="1969"/>
                  </a:cubicBezTo>
                  <a:cubicBezTo>
                    <a:pt x="855" y="1969"/>
                    <a:pt x="854" y="1970"/>
                    <a:pt x="854" y="1970"/>
                  </a:cubicBezTo>
                  <a:cubicBezTo>
                    <a:pt x="853" y="1970"/>
                    <a:pt x="853" y="1970"/>
                    <a:pt x="853" y="1970"/>
                  </a:cubicBezTo>
                  <a:cubicBezTo>
                    <a:pt x="852" y="1970"/>
                    <a:pt x="851" y="1971"/>
                    <a:pt x="850" y="1971"/>
                  </a:cubicBezTo>
                  <a:cubicBezTo>
                    <a:pt x="849" y="1971"/>
                    <a:pt x="848" y="1972"/>
                    <a:pt x="847" y="1972"/>
                  </a:cubicBezTo>
                  <a:cubicBezTo>
                    <a:pt x="846" y="1972"/>
                    <a:pt x="845" y="1973"/>
                    <a:pt x="845" y="1973"/>
                  </a:cubicBezTo>
                  <a:cubicBezTo>
                    <a:pt x="843" y="1974"/>
                    <a:pt x="841" y="1974"/>
                    <a:pt x="839" y="1975"/>
                  </a:cubicBezTo>
                  <a:cubicBezTo>
                    <a:pt x="837" y="1975"/>
                    <a:pt x="835" y="1976"/>
                    <a:pt x="833" y="1977"/>
                  </a:cubicBezTo>
                  <a:cubicBezTo>
                    <a:pt x="832" y="1977"/>
                    <a:pt x="831" y="1977"/>
                    <a:pt x="830" y="1977"/>
                  </a:cubicBezTo>
                  <a:cubicBezTo>
                    <a:pt x="829" y="1978"/>
                    <a:pt x="829" y="1978"/>
                    <a:pt x="828" y="1978"/>
                  </a:cubicBezTo>
                  <a:cubicBezTo>
                    <a:pt x="827" y="1978"/>
                    <a:pt x="826" y="1979"/>
                    <a:pt x="825" y="1979"/>
                  </a:cubicBezTo>
                  <a:cubicBezTo>
                    <a:pt x="825" y="1979"/>
                    <a:pt x="824" y="1979"/>
                    <a:pt x="824" y="1979"/>
                  </a:cubicBezTo>
                  <a:cubicBezTo>
                    <a:pt x="823" y="1979"/>
                    <a:pt x="823" y="1979"/>
                    <a:pt x="822" y="1979"/>
                  </a:cubicBezTo>
                  <a:cubicBezTo>
                    <a:pt x="821" y="1980"/>
                    <a:pt x="819" y="1980"/>
                    <a:pt x="818" y="1981"/>
                  </a:cubicBezTo>
                  <a:cubicBezTo>
                    <a:pt x="817" y="1981"/>
                    <a:pt x="816" y="1981"/>
                    <a:pt x="815" y="1981"/>
                  </a:cubicBezTo>
                  <a:cubicBezTo>
                    <a:pt x="815" y="1981"/>
                    <a:pt x="814" y="1981"/>
                    <a:pt x="813" y="1981"/>
                  </a:cubicBezTo>
                  <a:cubicBezTo>
                    <a:pt x="813" y="1982"/>
                    <a:pt x="812" y="1982"/>
                    <a:pt x="812" y="1982"/>
                  </a:cubicBezTo>
                  <a:cubicBezTo>
                    <a:pt x="811" y="1982"/>
                    <a:pt x="811" y="1982"/>
                    <a:pt x="810" y="1982"/>
                  </a:cubicBezTo>
                  <a:cubicBezTo>
                    <a:pt x="809" y="1982"/>
                    <a:pt x="809" y="1983"/>
                    <a:pt x="808" y="1983"/>
                  </a:cubicBezTo>
                  <a:cubicBezTo>
                    <a:pt x="808" y="1983"/>
                    <a:pt x="807" y="1983"/>
                    <a:pt x="807" y="1983"/>
                  </a:cubicBezTo>
                  <a:cubicBezTo>
                    <a:pt x="807" y="1983"/>
                    <a:pt x="808" y="1983"/>
                    <a:pt x="808" y="1983"/>
                  </a:cubicBezTo>
                  <a:cubicBezTo>
                    <a:pt x="809" y="1983"/>
                    <a:pt x="809" y="1984"/>
                    <a:pt x="810" y="1984"/>
                  </a:cubicBezTo>
                  <a:cubicBezTo>
                    <a:pt x="811" y="1984"/>
                    <a:pt x="812" y="1984"/>
                    <a:pt x="814" y="1985"/>
                  </a:cubicBezTo>
                  <a:cubicBezTo>
                    <a:pt x="814" y="1985"/>
                    <a:pt x="815" y="1985"/>
                    <a:pt x="816" y="1985"/>
                  </a:cubicBezTo>
                  <a:cubicBezTo>
                    <a:pt x="816" y="1985"/>
                    <a:pt x="817" y="1985"/>
                    <a:pt x="818" y="1985"/>
                  </a:cubicBezTo>
                  <a:cubicBezTo>
                    <a:pt x="819" y="1985"/>
                    <a:pt x="820" y="1985"/>
                    <a:pt x="820" y="1985"/>
                  </a:cubicBezTo>
                  <a:cubicBezTo>
                    <a:pt x="821" y="1985"/>
                    <a:pt x="822" y="1985"/>
                    <a:pt x="823" y="1985"/>
                  </a:cubicBezTo>
                  <a:cubicBezTo>
                    <a:pt x="824" y="1985"/>
                    <a:pt x="825" y="1985"/>
                    <a:pt x="826" y="1985"/>
                  </a:cubicBezTo>
                  <a:cubicBezTo>
                    <a:pt x="827" y="1985"/>
                    <a:pt x="828" y="1985"/>
                    <a:pt x="829" y="1985"/>
                  </a:cubicBezTo>
                  <a:cubicBezTo>
                    <a:pt x="831" y="1985"/>
                    <a:pt x="833" y="1985"/>
                    <a:pt x="835" y="1984"/>
                  </a:cubicBezTo>
                  <a:cubicBezTo>
                    <a:pt x="837" y="1984"/>
                    <a:pt x="839" y="1983"/>
                    <a:pt x="841" y="1982"/>
                  </a:cubicBezTo>
                  <a:cubicBezTo>
                    <a:pt x="843" y="1982"/>
                    <a:pt x="845" y="1981"/>
                    <a:pt x="847" y="1980"/>
                  </a:cubicBezTo>
                  <a:cubicBezTo>
                    <a:pt x="848" y="1980"/>
                    <a:pt x="849" y="1980"/>
                    <a:pt x="849" y="1979"/>
                  </a:cubicBezTo>
                  <a:cubicBezTo>
                    <a:pt x="849" y="1980"/>
                    <a:pt x="849" y="1980"/>
                    <a:pt x="849" y="1980"/>
                  </a:cubicBezTo>
                  <a:cubicBezTo>
                    <a:pt x="848" y="1981"/>
                    <a:pt x="848" y="1981"/>
                    <a:pt x="848" y="1981"/>
                  </a:cubicBezTo>
                  <a:cubicBezTo>
                    <a:pt x="847" y="1981"/>
                    <a:pt x="847" y="1981"/>
                    <a:pt x="847" y="1981"/>
                  </a:cubicBezTo>
                  <a:cubicBezTo>
                    <a:pt x="846" y="1982"/>
                    <a:pt x="846" y="1983"/>
                    <a:pt x="845" y="1984"/>
                  </a:cubicBezTo>
                  <a:cubicBezTo>
                    <a:pt x="844" y="1984"/>
                    <a:pt x="843" y="1985"/>
                    <a:pt x="842" y="1986"/>
                  </a:cubicBezTo>
                  <a:cubicBezTo>
                    <a:pt x="841" y="1987"/>
                    <a:pt x="840" y="1987"/>
                    <a:pt x="839" y="1988"/>
                  </a:cubicBezTo>
                  <a:cubicBezTo>
                    <a:pt x="835" y="1991"/>
                    <a:pt x="831" y="1993"/>
                    <a:pt x="828" y="1995"/>
                  </a:cubicBezTo>
                  <a:cubicBezTo>
                    <a:pt x="824" y="1997"/>
                    <a:pt x="820" y="1999"/>
                    <a:pt x="816" y="2000"/>
                  </a:cubicBezTo>
                  <a:cubicBezTo>
                    <a:pt x="813" y="2001"/>
                    <a:pt x="809" y="2002"/>
                    <a:pt x="806" y="2003"/>
                  </a:cubicBezTo>
                  <a:cubicBezTo>
                    <a:pt x="806" y="2003"/>
                    <a:pt x="805" y="2003"/>
                    <a:pt x="804" y="2003"/>
                  </a:cubicBezTo>
                  <a:cubicBezTo>
                    <a:pt x="803" y="2004"/>
                    <a:pt x="803" y="2004"/>
                    <a:pt x="802" y="2004"/>
                  </a:cubicBezTo>
                  <a:cubicBezTo>
                    <a:pt x="801" y="2004"/>
                    <a:pt x="801" y="2004"/>
                    <a:pt x="800" y="2004"/>
                  </a:cubicBezTo>
                  <a:cubicBezTo>
                    <a:pt x="800" y="2004"/>
                    <a:pt x="799" y="2004"/>
                    <a:pt x="798" y="2005"/>
                  </a:cubicBezTo>
                  <a:cubicBezTo>
                    <a:pt x="797" y="2005"/>
                    <a:pt x="796" y="2005"/>
                    <a:pt x="795" y="2005"/>
                  </a:cubicBezTo>
                  <a:cubicBezTo>
                    <a:pt x="795" y="2005"/>
                    <a:pt x="794" y="2005"/>
                    <a:pt x="793" y="2005"/>
                  </a:cubicBezTo>
                  <a:cubicBezTo>
                    <a:pt x="792" y="2005"/>
                    <a:pt x="791" y="2005"/>
                    <a:pt x="791" y="2005"/>
                  </a:cubicBezTo>
                  <a:cubicBezTo>
                    <a:pt x="791" y="2005"/>
                    <a:pt x="792" y="2006"/>
                    <a:pt x="793" y="2006"/>
                  </a:cubicBezTo>
                  <a:cubicBezTo>
                    <a:pt x="794" y="2006"/>
                    <a:pt x="795" y="2006"/>
                    <a:pt x="795" y="2006"/>
                  </a:cubicBezTo>
                  <a:cubicBezTo>
                    <a:pt x="796" y="2006"/>
                    <a:pt x="797" y="2006"/>
                    <a:pt x="799" y="2006"/>
                  </a:cubicBezTo>
                  <a:cubicBezTo>
                    <a:pt x="799" y="2006"/>
                    <a:pt x="800" y="2006"/>
                    <a:pt x="800" y="2006"/>
                  </a:cubicBezTo>
                  <a:cubicBezTo>
                    <a:pt x="801" y="2006"/>
                    <a:pt x="802" y="2006"/>
                    <a:pt x="802" y="2006"/>
                  </a:cubicBezTo>
                  <a:cubicBezTo>
                    <a:pt x="803" y="2006"/>
                    <a:pt x="804" y="2006"/>
                    <a:pt x="805" y="2006"/>
                  </a:cubicBezTo>
                  <a:cubicBezTo>
                    <a:pt x="805" y="2006"/>
                    <a:pt x="806" y="2006"/>
                    <a:pt x="807" y="2006"/>
                  </a:cubicBezTo>
                  <a:cubicBezTo>
                    <a:pt x="810" y="2006"/>
                    <a:pt x="814" y="2005"/>
                    <a:pt x="818" y="2004"/>
                  </a:cubicBezTo>
                  <a:cubicBezTo>
                    <a:pt x="822" y="2003"/>
                    <a:pt x="826" y="2002"/>
                    <a:pt x="830" y="2000"/>
                  </a:cubicBezTo>
                  <a:cubicBezTo>
                    <a:pt x="834" y="1999"/>
                    <a:pt x="839" y="1996"/>
                    <a:pt x="843" y="1994"/>
                  </a:cubicBezTo>
                  <a:cubicBezTo>
                    <a:pt x="844" y="1993"/>
                    <a:pt x="845" y="1992"/>
                    <a:pt x="846" y="1992"/>
                  </a:cubicBezTo>
                  <a:cubicBezTo>
                    <a:pt x="847" y="1991"/>
                    <a:pt x="848" y="1990"/>
                    <a:pt x="849" y="1989"/>
                  </a:cubicBezTo>
                  <a:cubicBezTo>
                    <a:pt x="850" y="1989"/>
                    <a:pt x="851" y="1988"/>
                    <a:pt x="852" y="1987"/>
                  </a:cubicBezTo>
                  <a:cubicBezTo>
                    <a:pt x="853" y="1986"/>
                    <a:pt x="853" y="1986"/>
                    <a:pt x="853" y="1986"/>
                  </a:cubicBezTo>
                  <a:cubicBezTo>
                    <a:pt x="854" y="1985"/>
                    <a:pt x="854" y="1985"/>
                    <a:pt x="854" y="1985"/>
                  </a:cubicBezTo>
                  <a:cubicBezTo>
                    <a:pt x="855" y="1984"/>
                    <a:pt x="855" y="1984"/>
                    <a:pt x="855" y="1984"/>
                  </a:cubicBezTo>
                  <a:cubicBezTo>
                    <a:pt x="857" y="1982"/>
                    <a:pt x="859" y="1980"/>
                    <a:pt x="861" y="1978"/>
                  </a:cubicBezTo>
                  <a:cubicBezTo>
                    <a:pt x="863" y="1976"/>
                    <a:pt x="864" y="1974"/>
                    <a:pt x="866" y="1972"/>
                  </a:cubicBezTo>
                  <a:cubicBezTo>
                    <a:pt x="869" y="1968"/>
                    <a:pt x="872" y="1964"/>
                    <a:pt x="876" y="1960"/>
                  </a:cubicBezTo>
                  <a:cubicBezTo>
                    <a:pt x="877" y="1958"/>
                    <a:pt x="879" y="1956"/>
                    <a:pt x="880" y="1955"/>
                  </a:cubicBezTo>
                  <a:cubicBezTo>
                    <a:pt x="881" y="1954"/>
                    <a:pt x="881" y="1954"/>
                    <a:pt x="882" y="1953"/>
                  </a:cubicBezTo>
                  <a:cubicBezTo>
                    <a:pt x="882" y="1953"/>
                    <a:pt x="882" y="1953"/>
                    <a:pt x="882" y="1953"/>
                  </a:cubicBezTo>
                  <a:cubicBezTo>
                    <a:pt x="882" y="1953"/>
                    <a:pt x="882" y="1953"/>
                    <a:pt x="882" y="1953"/>
                  </a:cubicBezTo>
                  <a:cubicBezTo>
                    <a:pt x="883" y="1952"/>
                    <a:pt x="883" y="1952"/>
                    <a:pt x="883" y="1952"/>
                  </a:cubicBezTo>
                  <a:cubicBezTo>
                    <a:pt x="884" y="1951"/>
                    <a:pt x="884" y="1950"/>
                    <a:pt x="885" y="1949"/>
                  </a:cubicBezTo>
                  <a:cubicBezTo>
                    <a:pt x="889" y="1946"/>
                    <a:pt x="892" y="1943"/>
                    <a:pt x="896" y="1941"/>
                  </a:cubicBezTo>
                  <a:cubicBezTo>
                    <a:pt x="899" y="1939"/>
                    <a:pt x="903" y="1937"/>
                    <a:pt x="906" y="1935"/>
                  </a:cubicBezTo>
                  <a:cubicBezTo>
                    <a:pt x="926" y="1932"/>
                    <a:pt x="945" y="1931"/>
                    <a:pt x="960" y="1930"/>
                  </a:cubicBezTo>
                  <a:cubicBezTo>
                    <a:pt x="960" y="1930"/>
                    <a:pt x="960" y="1930"/>
                    <a:pt x="959" y="1930"/>
                  </a:cubicBezTo>
                  <a:cubicBezTo>
                    <a:pt x="958" y="1931"/>
                    <a:pt x="956" y="1931"/>
                    <a:pt x="955" y="1932"/>
                  </a:cubicBezTo>
                  <a:cubicBezTo>
                    <a:pt x="954" y="1932"/>
                    <a:pt x="953" y="1933"/>
                    <a:pt x="952" y="1933"/>
                  </a:cubicBezTo>
                  <a:cubicBezTo>
                    <a:pt x="950" y="1935"/>
                    <a:pt x="950" y="1935"/>
                    <a:pt x="950" y="1935"/>
                  </a:cubicBezTo>
                  <a:cubicBezTo>
                    <a:pt x="947" y="1936"/>
                    <a:pt x="944" y="1938"/>
                    <a:pt x="941" y="1940"/>
                  </a:cubicBezTo>
                  <a:cubicBezTo>
                    <a:pt x="939" y="1941"/>
                    <a:pt x="938" y="1942"/>
                    <a:pt x="937" y="1943"/>
                  </a:cubicBezTo>
                  <a:cubicBezTo>
                    <a:pt x="935" y="1944"/>
                    <a:pt x="934" y="1945"/>
                    <a:pt x="933" y="1946"/>
                  </a:cubicBezTo>
                  <a:cubicBezTo>
                    <a:pt x="930" y="1948"/>
                    <a:pt x="928" y="1950"/>
                    <a:pt x="925" y="1952"/>
                  </a:cubicBezTo>
                  <a:cubicBezTo>
                    <a:pt x="923" y="1954"/>
                    <a:pt x="921" y="1956"/>
                    <a:pt x="919" y="1958"/>
                  </a:cubicBezTo>
                  <a:cubicBezTo>
                    <a:pt x="918" y="1960"/>
                    <a:pt x="916" y="1962"/>
                    <a:pt x="915" y="1963"/>
                  </a:cubicBezTo>
                  <a:cubicBezTo>
                    <a:pt x="913" y="1965"/>
                    <a:pt x="912" y="1966"/>
                    <a:pt x="911" y="1967"/>
                  </a:cubicBezTo>
                  <a:cubicBezTo>
                    <a:pt x="910" y="1969"/>
                    <a:pt x="909" y="1970"/>
                    <a:pt x="909" y="1970"/>
                  </a:cubicBezTo>
                  <a:cubicBezTo>
                    <a:pt x="908" y="1971"/>
                    <a:pt x="908" y="1971"/>
                    <a:pt x="908" y="1971"/>
                  </a:cubicBezTo>
                  <a:cubicBezTo>
                    <a:pt x="908" y="1971"/>
                    <a:pt x="908" y="1971"/>
                    <a:pt x="909" y="1971"/>
                  </a:cubicBezTo>
                  <a:cubicBezTo>
                    <a:pt x="910" y="1970"/>
                    <a:pt x="911" y="1969"/>
                    <a:pt x="912" y="1969"/>
                  </a:cubicBezTo>
                  <a:cubicBezTo>
                    <a:pt x="915" y="1967"/>
                    <a:pt x="918" y="1964"/>
                    <a:pt x="922" y="1962"/>
                  </a:cubicBezTo>
                  <a:cubicBezTo>
                    <a:pt x="924" y="1960"/>
                    <a:pt x="927" y="1959"/>
                    <a:pt x="929" y="1957"/>
                  </a:cubicBezTo>
                  <a:cubicBezTo>
                    <a:pt x="932" y="1955"/>
                    <a:pt x="934" y="1953"/>
                    <a:pt x="937" y="1952"/>
                  </a:cubicBezTo>
                  <a:cubicBezTo>
                    <a:pt x="938" y="1951"/>
                    <a:pt x="939" y="1950"/>
                    <a:pt x="941" y="1949"/>
                  </a:cubicBezTo>
                  <a:cubicBezTo>
                    <a:pt x="942" y="1948"/>
                    <a:pt x="944" y="1947"/>
                    <a:pt x="945" y="1946"/>
                  </a:cubicBezTo>
                  <a:cubicBezTo>
                    <a:pt x="948" y="1945"/>
                    <a:pt x="951" y="1943"/>
                    <a:pt x="954" y="1941"/>
                  </a:cubicBezTo>
                  <a:cubicBezTo>
                    <a:pt x="956" y="1940"/>
                    <a:pt x="956" y="1940"/>
                    <a:pt x="956" y="1940"/>
                  </a:cubicBezTo>
                  <a:cubicBezTo>
                    <a:pt x="957" y="1940"/>
                    <a:pt x="957" y="1939"/>
                    <a:pt x="958" y="1939"/>
                  </a:cubicBezTo>
                  <a:cubicBezTo>
                    <a:pt x="959" y="1938"/>
                    <a:pt x="961" y="1938"/>
                    <a:pt x="962" y="1937"/>
                  </a:cubicBezTo>
                  <a:cubicBezTo>
                    <a:pt x="965" y="1936"/>
                    <a:pt x="968" y="1934"/>
                    <a:pt x="971" y="1933"/>
                  </a:cubicBezTo>
                  <a:cubicBezTo>
                    <a:pt x="974" y="1932"/>
                    <a:pt x="977" y="1931"/>
                    <a:pt x="980" y="1930"/>
                  </a:cubicBezTo>
                  <a:cubicBezTo>
                    <a:pt x="982" y="1929"/>
                    <a:pt x="984" y="1929"/>
                    <a:pt x="986" y="1928"/>
                  </a:cubicBezTo>
                  <a:cubicBezTo>
                    <a:pt x="985" y="1930"/>
                    <a:pt x="977" y="1944"/>
                    <a:pt x="962" y="1964"/>
                  </a:cubicBezTo>
                  <a:cubicBezTo>
                    <a:pt x="961" y="1964"/>
                    <a:pt x="961" y="1965"/>
                    <a:pt x="960" y="1965"/>
                  </a:cubicBezTo>
                  <a:cubicBezTo>
                    <a:pt x="959" y="1965"/>
                    <a:pt x="958" y="1966"/>
                    <a:pt x="957" y="1966"/>
                  </a:cubicBezTo>
                  <a:cubicBezTo>
                    <a:pt x="956" y="1967"/>
                    <a:pt x="955" y="1967"/>
                    <a:pt x="954" y="1968"/>
                  </a:cubicBezTo>
                  <a:cubicBezTo>
                    <a:pt x="953" y="1969"/>
                    <a:pt x="952" y="1969"/>
                    <a:pt x="951" y="1970"/>
                  </a:cubicBezTo>
                  <a:cubicBezTo>
                    <a:pt x="948" y="1971"/>
                    <a:pt x="945" y="1972"/>
                    <a:pt x="943" y="1973"/>
                  </a:cubicBezTo>
                  <a:cubicBezTo>
                    <a:pt x="940" y="1974"/>
                    <a:pt x="937" y="1975"/>
                    <a:pt x="933" y="1976"/>
                  </a:cubicBezTo>
                  <a:cubicBezTo>
                    <a:pt x="930" y="1977"/>
                    <a:pt x="927" y="1978"/>
                    <a:pt x="923" y="1979"/>
                  </a:cubicBezTo>
                  <a:cubicBezTo>
                    <a:pt x="920" y="1980"/>
                    <a:pt x="916" y="1981"/>
                    <a:pt x="913" y="1982"/>
                  </a:cubicBezTo>
                  <a:cubicBezTo>
                    <a:pt x="909" y="1983"/>
                    <a:pt x="906" y="1984"/>
                    <a:pt x="902" y="1986"/>
                  </a:cubicBezTo>
                  <a:cubicBezTo>
                    <a:pt x="900" y="1986"/>
                    <a:pt x="899" y="1987"/>
                    <a:pt x="897" y="1987"/>
                  </a:cubicBezTo>
                  <a:cubicBezTo>
                    <a:pt x="895" y="1988"/>
                    <a:pt x="894" y="1989"/>
                    <a:pt x="892" y="1989"/>
                  </a:cubicBezTo>
                  <a:cubicBezTo>
                    <a:pt x="889" y="1991"/>
                    <a:pt x="886" y="1992"/>
                    <a:pt x="883" y="1994"/>
                  </a:cubicBezTo>
                  <a:cubicBezTo>
                    <a:pt x="880" y="1995"/>
                    <a:pt x="877" y="1997"/>
                    <a:pt x="875" y="1998"/>
                  </a:cubicBezTo>
                  <a:cubicBezTo>
                    <a:pt x="874" y="1999"/>
                    <a:pt x="873" y="2000"/>
                    <a:pt x="872" y="2001"/>
                  </a:cubicBezTo>
                  <a:cubicBezTo>
                    <a:pt x="871" y="2002"/>
                    <a:pt x="870" y="2002"/>
                    <a:pt x="869" y="2003"/>
                  </a:cubicBezTo>
                  <a:cubicBezTo>
                    <a:pt x="868" y="2004"/>
                    <a:pt x="867" y="2005"/>
                    <a:pt x="866" y="2005"/>
                  </a:cubicBezTo>
                  <a:cubicBezTo>
                    <a:pt x="866" y="2006"/>
                    <a:pt x="865" y="2007"/>
                    <a:pt x="864" y="2007"/>
                  </a:cubicBezTo>
                  <a:cubicBezTo>
                    <a:pt x="863" y="2008"/>
                    <a:pt x="863" y="2009"/>
                    <a:pt x="862" y="2010"/>
                  </a:cubicBezTo>
                  <a:cubicBezTo>
                    <a:pt x="861" y="2011"/>
                    <a:pt x="861" y="2011"/>
                    <a:pt x="861" y="2011"/>
                  </a:cubicBezTo>
                  <a:cubicBezTo>
                    <a:pt x="861" y="2011"/>
                    <a:pt x="862" y="2011"/>
                    <a:pt x="862" y="2010"/>
                  </a:cubicBezTo>
                  <a:cubicBezTo>
                    <a:pt x="863" y="2010"/>
                    <a:pt x="864" y="2009"/>
                    <a:pt x="865" y="2008"/>
                  </a:cubicBezTo>
                  <a:cubicBezTo>
                    <a:pt x="866" y="2008"/>
                    <a:pt x="867" y="2008"/>
                    <a:pt x="868" y="2007"/>
                  </a:cubicBezTo>
                  <a:cubicBezTo>
                    <a:pt x="869" y="2007"/>
                    <a:pt x="869" y="2006"/>
                    <a:pt x="870" y="2006"/>
                  </a:cubicBezTo>
                  <a:cubicBezTo>
                    <a:pt x="871" y="2005"/>
                    <a:pt x="872" y="2005"/>
                    <a:pt x="874" y="2004"/>
                  </a:cubicBezTo>
                  <a:cubicBezTo>
                    <a:pt x="875" y="2003"/>
                    <a:pt x="876" y="2003"/>
                    <a:pt x="877" y="2002"/>
                  </a:cubicBezTo>
                  <a:cubicBezTo>
                    <a:pt x="880" y="2001"/>
                    <a:pt x="882" y="2000"/>
                    <a:pt x="885" y="1999"/>
                  </a:cubicBezTo>
                  <a:cubicBezTo>
                    <a:pt x="888" y="1998"/>
                    <a:pt x="891" y="1997"/>
                    <a:pt x="894" y="1996"/>
                  </a:cubicBezTo>
                  <a:cubicBezTo>
                    <a:pt x="898" y="1995"/>
                    <a:pt x="901" y="1994"/>
                    <a:pt x="905" y="1993"/>
                  </a:cubicBezTo>
                  <a:cubicBezTo>
                    <a:pt x="908" y="1992"/>
                    <a:pt x="911" y="1991"/>
                    <a:pt x="915" y="1990"/>
                  </a:cubicBezTo>
                  <a:cubicBezTo>
                    <a:pt x="919" y="1989"/>
                    <a:pt x="922" y="1988"/>
                    <a:pt x="926" y="1986"/>
                  </a:cubicBezTo>
                  <a:cubicBezTo>
                    <a:pt x="927" y="1986"/>
                    <a:pt x="929" y="1985"/>
                    <a:pt x="931" y="1985"/>
                  </a:cubicBezTo>
                  <a:cubicBezTo>
                    <a:pt x="932" y="1984"/>
                    <a:pt x="934" y="1983"/>
                    <a:pt x="936" y="1983"/>
                  </a:cubicBezTo>
                  <a:cubicBezTo>
                    <a:pt x="939" y="1981"/>
                    <a:pt x="942" y="1980"/>
                    <a:pt x="945" y="1978"/>
                  </a:cubicBezTo>
                  <a:cubicBezTo>
                    <a:pt x="948" y="1977"/>
                    <a:pt x="951" y="1975"/>
                    <a:pt x="953" y="1974"/>
                  </a:cubicBezTo>
                  <a:cubicBezTo>
                    <a:pt x="954" y="1973"/>
                    <a:pt x="955" y="1972"/>
                    <a:pt x="956" y="1971"/>
                  </a:cubicBezTo>
                  <a:cubicBezTo>
                    <a:pt x="943" y="1988"/>
                    <a:pt x="926" y="2008"/>
                    <a:pt x="906" y="2027"/>
                  </a:cubicBezTo>
                  <a:cubicBezTo>
                    <a:pt x="905" y="2028"/>
                    <a:pt x="903" y="2029"/>
                    <a:pt x="901" y="2030"/>
                  </a:cubicBezTo>
                  <a:cubicBezTo>
                    <a:pt x="897" y="2031"/>
                    <a:pt x="893" y="2033"/>
                    <a:pt x="889" y="2034"/>
                  </a:cubicBezTo>
                  <a:cubicBezTo>
                    <a:pt x="884" y="2035"/>
                    <a:pt x="880" y="2036"/>
                    <a:pt x="875" y="2037"/>
                  </a:cubicBezTo>
                  <a:cubicBezTo>
                    <a:pt x="872" y="2038"/>
                    <a:pt x="870" y="2038"/>
                    <a:pt x="867" y="2038"/>
                  </a:cubicBezTo>
                  <a:cubicBezTo>
                    <a:pt x="867" y="2038"/>
                    <a:pt x="867" y="2038"/>
                    <a:pt x="867" y="2038"/>
                  </a:cubicBezTo>
                  <a:cubicBezTo>
                    <a:pt x="867" y="2038"/>
                    <a:pt x="867" y="2038"/>
                    <a:pt x="867" y="2038"/>
                  </a:cubicBezTo>
                  <a:cubicBezTo>
                    <a:pt x="866" y="2038"/>
                    <a:pt x="867" y="2038"/>
                    <a:pt x="867" y="2038"/>
                  </a:cubicBezTo>
                  <a:cubicBezTo>
                    <a:pt x="866" y="2038"/>
                    <a:pt x="866" y="2038"/>
                    <a:pt x="866" y="2038"/>
                  </a:cubicBezTo>
                  <a:cubicBezTo>
                    <a:pt x="866" y="2038"/>
                    <a:pt x="866" y="2038"/>
                    <a:pt x="866" y="2038"/>
                  </a:cubicBezTo>
                  <a:cubicBezTo>
                    <a:pt x="865" y="2038"/>
                    <a:pt x="865" y="2038"/>
                    <a:pt x="865" y="2038"/>
                  </a:cubicBezTo>
                  <a:cubicBezTo>
                    <a:pt x="865" y="2039"/>
                    <a:pt x="864" y="2039"/>
                    <a:pt x="863" y="2039"/>
                  </a:cubicBezTo>
                  <a:cubicBezTo>
                    <a:pt x="862" y="2039"/>
                    <a:pt x="861" y="2039"/>
                    <a:pt x="859" y="2039"/>
                  </a:cubicBezTo>
                  <a:cubicBezTo>
                    <a:pt x="859" y="2039"/>
                    <a:pt x="858" y="2039"/>
                    <a:pt x="858" y="2039"/>
                  </a:cubicBezTo>
                  <a:cubicBezTo>
                    <a:pt x="857" y="2039"/>
                    <a:pt x="856" y="2038"/>
                    <a:pt x="854" y="2038"/>
                  </a:cubicBezTo>
                  <a:cubicBezTo>
                    <a:pt x="853" y="2037"/>
                    <a:pt x="852" y="2036"/>
                    <a:pt x="850" y="2036"/>
                  </a:cubicBezTo>
                  <a:cubicBezTo>
                    <a:pt x="850" y="2036"/>
                    <a:pt x="849" y="2035"/>
                    <a:pt x="848" y="2035"/>
                  </a:cubicBezTo>
                  <a:cubicBezTo>
                    <a:pt x="847" y="2035"/>
                    <a:pt x="847" y="2034"/>
                    <a:pt x="846" y="2034"/>
                  </a:cubicBezTo>
                  <a:cubicBezTo>
                    <a:pt x="844" y="2033"/>
                    <a:pt x="843" y="2033"/>
                    <a:pt x="841" y="2032"/>
                  </a:cubicBezTo>
                  <a:cubicBezTo>
                    <a:pt x="840" y="2032"/>
                    <a:pt x="838" y="2031"/>
                    <a:pt x="837" y="2030"/>
                  </a:cubicBezTo>
                  <a:cubicBezTo>
                    <a:pt x="836" y="2030"/>
                    <a:pt x="835" y="2030"/>
                    <a:pt x="834" y="2029"/>
                  </a:cubicBezTo>
                  <a:cubicBezTo>
                    <a:pt x="834" y="2029"/>
                    <a:pt x="833" y="2029"/>
                    <a:pt x="832" y="2029"/>
                  </a:cubicBezTo>
                  <a:cubicBezTo>
                    <a:pt x="831" y="2028"/>
                    <a:pt x="829" y="2027"/>
                    <a:pt x="828" y="2027"/>
                  </a:cubicBezTo>
                  <a:cubicBezTo>
                    <a:pt x="827" y="2026"/>
                    <a:pt x="825" y="2026"/>
                    <a:pt x="824" y="2025"/>
                  </a:cubicBezTo>
                  <a:cubicBezTo>
                    <a:pt x="823" y="2025"/>
                    <a:pt x="822" y="2025"/>
                    <a:pt x="821" y="2024"/>
                  </a:cubicBezTo>
                  <a:cubicBezTo>
                    <a:pt x="820" y="2024"/>
                    <a:pt x="819" y="2023"/>
                    <a:pt x="818" y="2023"/>
                  </a:cubicBezTo>
                  <a:cubicBezTo>
                    <a:pt x="818" y="2023"/>
                    <a:pt x="817" y="2023"/>
                    <a:pt x="816" y="2023"/>
                  </a:cubicBezTo>
                  <a:cubicBezTo>
                    <a:pt x="816" y="2023"/>
                    <a:pt x="816" y="2022"/>
                    <a:pt x="816" y="2022"/>
                  </a:cubicBezTo>
                  <a:cubicBezTo>
                    <a:pt x="816" y="2022"/>
                    <a:pt x="816" y="2023"/>
                    <a:pt x="816" y="2023"/>
                  </a:cubicBezTo>
                  <a:cubicBezTo>
                    <a:pt x="816" y="2023"/>
                    <a:pt x="817" y="2024"/>
                    <a:pt x="817" y="2025"/>
                  </a:cubicBezTo>
                  <a:cubicBezTo>
                    <a:pt x="818" y="2025"/>
                    <a:pt x="818" y="2026"/>
                    <a:pt x="819" y="2027"/>
                  </a:cubicBezTo>
                  <a:cubicBezTo>
                    <a:pt x="820" y="2027"/>
                    <a:pt x="820" y="2028"/>
                    <a:pt x="820" y="2028"/>
                  </a:cubicBezTo>
                  <a:cubicBezTo>
                    <a:pt x="821" y="2028"/>
                    <a:pt x="821" y="2029"/>
                    <a:pt x="822" y="2029"/>
                  </a:cubicBezTo>
                  <a:cubicBezTo>
                    <a:pt x="822" y="2030"/>
                    <a:pt x="823" y="2030"/>
                    <a:pt x="823" y="2031"/>
                  </a:cubicBezTo>
                  <a:cubicBezTo>
                    <a:pt x="824" y="2031"/>
                    <a:pt x="824" y="2032"/>
                    <a:pt x="825" y="2032"/>
                  </a:cubicBezTo>
                  <a:cubicBezTo>
                    <a:pt x="826" y="2033"/>
                    <a:pt x="828" y="2034"/>
                    <a:pt x="829" y="2035"/>
                  </a:cubicBezTo>
                  <a:cubicBezTo>
                    <a:pt x="830" y="2035"/>
                    <a:pt x="830" y="2036"/>
                    <a:pt x="831" y="2036"/>
                  </a:cubicBezTo>
                  <a:cubicBezTo>
                    <a:pt x="832" y="2037"/>
                    <a:pt x="833" y="2037"/>
                    <a:pt x="833" y="2037"/>
                  </a:cubicBezTo>
                  <a:cubicBezTo>
                    <a:pt x="835" y="2038"/>
                    <a:pt x="836" y="2038"/>
                    <a:pt x="837" y="2039"/>
                  </a:cubicBezTo>
                  <a:cubicBezTo>
                    <a:pt x="834" y="2039"/>
                    <a:pt x="830" y="2039"/>
                    <a:pt x="827" y="2039"/>
                  </a:cubicBezTo>
                  <a:cubicBezTo>
                    <a:pt x="824" y="2039"/>
                    <a:pt x="822" y="2038"/>
                    <a:pt x="819" y="2038"/>
                  </a:cubicBezTo>
                  <a:cubicBezTo>
                    <a:pt x="816" y="2038"/>
                    <a:pt x="814" y="2038"/>
                    <a:pt x="811" y="2038"/>
                  </a:cubicBezTo>
                  <a:cubicBezTo>
                    <a:pt x="806" y="2038"/>
                    <a:pt x="801" y="2038"/>
                    <a:pt x="796" y="2039"/>
                  </a:cubicBezTo>
                  <a:cubicBezTo>
                    <a:pt x="791" y="2039"/>
                    <a:pt x="787" y="2040"/>
                    <a:pt x="783" y="2041"/>
                  </a:cubicBezTo>
                  <a:cubicBezTo>
                    <a:pt x="779" y="2042"/>
                    <a:pt x="775" y="2043"/>
                    <a:pt x="772" y="2044"/>
                  </a:cubicBezTo>
                  <a:cubicBezTo>
                    <a:pt x="771" y="2044"/>
                    <a:pt x="770" y="2044"/>
                    <a:pt x="769" y="2044"/>
                  </a:cubicBezTo>
                  <a:cubicBezTo>
                    <a:pt x="769" y="2045"/>
                    <a:pt x="768" y="2045"/>
                    <a:pt x="767" y="2045"/>
                  </a:cubicBezTo>
                  <a:cubicBezTo>
                    <a:pt x="766" y="2046"/>
                    <a:pt x="765" y="2047"/>
                    <a:pt x="763" y="2047"/>
                  </a:cubicBezTo>
                  <a:cubicBezTo>
                    <a:pt x="761" y="2048"/>
                    <a:pt x="760" y="2049"/>
                    <a:pt x="759" y="2050"/>
                  </a:cubicBezTo>
                  <a:cubicBezTo>
                    <a:pt x="757" y="2051"/>
                    <a:pt x="757" y="2051"/>
                    <a:pt x="757" y="2051"/>
                  </a:cubicBezTo>
                  <a:cubicBezTo>
                    <a:pt x="757" y="2051"/>
                    <a:pt x="758" y="2051"/>
                    <a:pt x="759" y="2050"/>
                  </a:cubicBezTo>
                  <a:cubicBezTo>
                    <a:pt x="760" y="2050"/>
                    <a:pt x="762" y="2049"/>
                    <a:pt x="764" y="2049"/>
                  </a:cubicBezTo>
                  <a:cubicBezTo>
                    <a:pt x="765" y="2048"/>
                    <a:pt x="766" y="2048"/>
                    <a:pt x="768" y="2048"/>
                  </a:cubicBezTo>
                  <a:cubicBezTo>
                    <a:pt x="769" y="2047"/>
                    <a:pt x="769" y="2047"/>
                    <a:pt x="770" y="2047"/>
                  </a:cubicBezTo>
                  <a:cubicBezTo>
                    <a:pt x="771" y="2047"/>
                    <a:pt x="772" y="2047"/>
                    <a:pt x="772" y="2047"/>
                  </a:cubicBezTo>
                  <a:cubicBezTo>
                    <a:pt x="776" y="2046"/>
                    <a:pt x="779" y="2046"/>
                    <a:pt x="783" y="2045"/>
                  </a:cubicBezTo>
                  <a:cubicBezTo>
                    <a:pt x="787" y="2045"/>
                    <a:pt x="792" y="2045"/>
                    <a:pt x="796" y="2045"/>
                  </a:cubicBezTo>
                  <a:cubicBezTo>
                    <a:pt x="801" y="2045"/>
                    <a:pt x="806" y="2045"/>
                    <a:pt x="811" y="2045"/>
                  </a:cubicBezTo>
                  <a:cubicBezTo>
                    <a:pt x="816" y="2046"/>
                    <a:pt x="821" y="2046"/>
                    <a:pt x="827" y="2046"/>
                  </a:cubicBezTo>
                  <a:cubicBezTo>
                    <a:pt x="832" y="2047"/>
                    <a:pt x="838" y="2047"/>
                    <a:pt x="843" y="2047"/>
                  </a:cubicBezTo>
                  <a:cubicBezTo>
                    <a:pt x="849" y="2047"/>
                    <a:pt x="854" y="2047"/>
                    <a:pt x="860" y="2047"/>
                  </a:cubicBezTo>
                  <a:cubicBezTo>
                    <a:pt x="861" y="2046"/>
                    <a:pt x="863" y="2046"/>
                    <a:pt x="864" y="2046"/>
                  </a:cubicBezTo>
                  <a:cubicBezTo>
                    <a:pt x="865" y="2046"/>
                    <a:pt x="865" y="2046"/>
                    <a:pt x="866" y="2046"/>
                  </a:cubicBezTo>
                  <a:cubicBezTo>
                    <a:pt x="867" y="2046"/>
                    <a:pt x="867" y="2046"/>
                    <a:pt x="867" y="2046"/>
                  </a:cubicBezTo>
                  <a:cubicBezTo>
                    <a:pt x="867" y="2046"/>
                    <a:pt x="867" y="2046"/>
                    <a:pt x="867" y="2046"/>
                  </a:cubicBezTo>
                  <a:cubicBezTo>
                    <a:pt x="868" y="2046"/>
                    <a:pt x="868" y="2046"/>
                    <a:pt x="868" y="2046"/>
                  </a:cubicBezTo>
                  <a:cubicBezTo>
                    <a:pt x="868" y="2046"/>
                    <a:pt x="868" y="2046"/>
                    <a:pt x="868" y="2046"/>
                  </a:cubicBezTo>
                  <a:cubicBezTo>
                    <a:pt x="869" y="2045"/>
                    <a:pt x="871" y="2045"/>
                    <a:pt x="872" y="2045"/>
                  </a:cubicBezTo>
                  <a:cubicBezTo>
                    <a:pt x="873" y="2045"/>
                    <a:pt x="875" y="2044"/>
                    <a:pt x="876" y="2044"/>
                  </a:cubicBezTo>
                  <a:cubicBezTo>
                    <a:pt x="881" y="2043"/>
                    <a:pt x="886" y="2041"/>
                    <a:pt x="891" y="2039"/>
                  </a:cubicBezTo>
                  <a:cubicBezTo>
                    <a:pt x="892" y="2039"/>
                    <a:pt x="894" y="2038"/>
                    <a:pt x="896" y="2037"/>
                  </a:cubicBezTo>
                  <a:cubicBezTo>
                    <a:pt x="892" y="2040"/>
                    <a:pt x="889" y="2044"/>
                    <a:pt x="885" y="2047"/>
                  </a:cubicBezTo>
                  <a:cubicBezTo>
                    <a:pt x="869" y="2060"/>
                    <a:pt x="850" y="2071"/>
                    <a:pt x="828" y="2080"/>
                  </a:cubicBezTo>
                  <a:cubicBezTo>
                    <a:pt x="828" y="2080"/>
                    <a:pt x="827" y="2081"/>
                    <a:pt x="826" y="2081"/>
                  </a:cubicBezTo>
                  <a:cubicBezTo>
                    <a:pt x="825" y="2081"/>
                    <a:pt x="824" y="2082"/>
                    <a:pt x="822" y="2082"/>
                  </a:cubicBezTo>
                  <a:cubicBezTo>
                    <a:pt x="821" y="2082"/>
                    <a:pt x="820" y="2083"/>
                    <a:pt x="819" y="2083"/>
                  </a:cubicBezTo>
                  <a:cubicBezTo>
                    <a:pt x="817" y="2083"/>
                    <a:pt x="816" y="2083"/>
                    <a:pt x="815" y="2084"/>
                  </a:cubicBezTo>
                  <a:cubicBezTo>
                    <a:pt x="814" y="2084"/>
                    <a:pt x="812" y="2084"/>
                    <a:pt x="811" y="2084"/>
                  </a:cubicBezTo>
                  <a:cubicBezTo>
                    <a:pt x="809" y="2084"/>
                    <a:pt x="807" y="2085"/>
                    <a:pt x="806" y="2085"/>
                  </a:cubicBezTo>
                  <a:cubicBezTo>
                    <a:pt x="802" y="2085"/>
                    <a:pt x="799" y="2085"/>
                    <a:pt x="795" y="2085"/>
                  </a:cubicBezTo>
                  <a:cubicBezTo>
                    <a:pt x="791" y="2086"/>
                    <a:pt x="787" y="2086"/>
                    <a:pt x="783" y="2086"/>
                  </a:cubicBezTo>
                  <a:cubicBezTo>
                    <a:pt x="778" y="2085"/>
                    <a:pt x="774" y="2085"/>
                    <a:pt x="770" y="2085"/>
                  </a:cubicBezTo>
                  <a:cubicBezTo>
                    <a:pt x="765" y="2085"/>
                    <a:pt x="760" y="2085"/>
                    <a:pt x="756" y="2085"/>
                  </a:cubicBezTo>
                  <a:cubicBezTo>
                    <a:pt x="751" y="2085"/>
                    <a:pt x="747" y="2085"/>
                    <a:pt x="742" y="2085"/>
                  </a:cubicBezTo>
                  <a:cubicBezTo>
                    <a:pt x="740" y="2085"/>
                    <a:pt x="738" y="2085"/>
                    <a:pt x="736" y="2085"/>
                  </a:cubicBezTo>
                  <a:cubicBezTo>
                    <a:pt x="735" y="2085"/>
                    <a:pt x="735" y="2085"/>
                    <a:pt x="735" y="2085"/>
                  </a:cubicBezTo>
                  <a:cubicBezTo>
                    <a:pt x="734" y="2085"/>
                    <a:pt x="733" y="2084"/>
                    <a:pt x="732" y="2084"/>
                  </a:cubicBezTo>
                  <a:cubicBezTo>
                    <a:pt x="731" y="2083"/>
                    <a:pt x="730" y="2083"/>
                    <a:pt x="729" y="2082"/>
                  </a:cubicBezTo>
                  <a:cubicBezTo>
                    <a:pt x="728" y="2082"/>
                    <a:pt x="727" y="2082"/>
                    <a:pt x="725" y="2081"/>
                  </a:cubicBezTo>
                  <a:cubicBezTo>
                    <a:pt x="723" y="2081"/>
                    <a:pt x="721" y="2080"/>
                    <a:pt x="718" y="2079"/>
                  </a:cubicBezTo>
                  <a:cubicBezTo>
                    <a:pt x="716" y="2079"/>
                    <a:pt x="713" y="2078"/>
                    <a:pt x="710" y="2078"/>
                  </a:cubicBezTo>
                  <a:cubicBezTo>
                    <a:pt x="708" y="2078"/>
                    <a:pt x="705" y="2077"/>
                    <a:pt x="703" y="2077"/>
                  </a:cubicBezTo>
                  <a:cubicBezTo>
                    <a:pt x="700" y="2077"/>
                    <a:pt x="697" y="2077"/>
                    <a:pt x="695" y="2077"/>
                  </a:cubicBezTo>
                  <a:cubicBezTo>
                    <a:pt x="694" y="2077"/>
                    <a:pt x="693" y="2078"/>
                    <a:pt x="691" y="2078"/>
                  </a:cubicBezTo>
                  <a:cubicBezTo>
                    <a:pt x="690" y="2078"/>
                    <a:pt x="689" y="2078"/>
                    <a:pt x="688" y="2078"/>
                  </a:cubicBezTo>
                  <a:cubicBezTo>
                    <a:pt x="687" y="2078"/>
                    <a:pt x="686" y="2079"/>
                    <a:pt x="685" y="2079"/>
                  </a:cubicBezTo>
                  <a:cubicBezTo>
                    <a:pt x="684" y="2079"/>
                    <a:pt x="683" y="2079"/>
                    <a:pt x="682" y="2079"/>
                  </a:cubicBezTo>
                  <a:cubicBezTo>
                    <a:pt x="681" y="2080"/>
                    <a:pt x="680" y="2080"/>
                    <a:pt x="679" y="2080"/>
                  </a:cubicBezTo>
                  <a:cubicBezTo>
                    <a:pt x="678" y="2080"/>
                    <a:pt x="677" y="2081"/>
                    <a:pt x="677" y="2081"/>
                  </a:cubicBezTo>
                  <a:cubicBezTo>
                    <a:pt x="676" y="2081"/>
                    <a:pt x="675" y="2081"/>
                    <a:pt x="675" y="2081"/>
                  </a:cubicBezTo>
                  <a:cubicBezTo>
                    <a:pt x="674" y="2082"/>
                    <a:pt x="673" y="2082"/>
                    <a:pt x="673" y="2082"/>
                  </a:cubicBezTo>
                  <a:cubicBezTo>
                    <a:pt x="672" y="2083"/>
                    <a:pt x="671" y="2083"/>
                    <a:pt x="670" y="2083"/>
                  </a:cubicBezTo>
                  <a:cubicBezTo>
                    <a:pt x="670" y="2084"/>
                    <a:pt x="670" y="2084"/>
                    <a:pt x="670" y="2084"/>
                  </a:cubicBezTo>
                  <a:cubicBezTo>
                    <a:pt x="670" y="2084"/>
                    <a:pt x="670" y="2084"/>
                    <a:pt x="670" y="2084"/>
                  </a:cubicBezTo>
                  <a:cubicBezTo>
                    <a:pt x="671" y="2084"/>
                    <a:pt x="672" y="2084"/>
                    <a:pt x="673" y="2084"/>
                  </a:cubicBezTo>
                  <a:cubicBezTo>
                    <a:pt x="674" y="2084"/>
                    <a:pt x="674" y="2084"/>
                    <a:pt x="675" y="2084"/>
                  </a:cubicBezTo>
                  <a:cubicBezTo>
                    <a:pt x="676" y="2084"/>
                    <a:pt x="676" y="2084"/>
                    <a:pt x="677" y="2084"/>
                  </a:cubicBezTo>
                  <a:cubicBezTo>
                    <a:pt x="678" y="2084"/>
                    <a:pt x="679" y="2084"/>
                    <a:pt x="680" y="2084"/>
                  </a:cubicBezTo>
                  <a:cubicBezTo>
                    <a:pt x="680" y="2084"/>
                    <a:pt x="681" y="2084"/>
                    <a:pt x="682" y="2084"/>
                  </a:cubicBezTo>
                  <a:cubicBezTo>
                    <a:pt x="683" y="2084"/>
                    <a:pt x="684" y="2084"/>
                    <a:pt x="685" y="2084"/>
                  </a:cubicBezTo>
                  <a:cubicBezTo>
                    <a:pt x="686" y="2084"/>
                    <a:pt x="687" y="2084"/>
                    <a:pt x="688" y="2084"/>
                  </a:cubicBezTo>
                  <a:cubicBezTo>
                    <a:pt x="689" y="2084"/>
                    <a:pt x="689" y="2084"/>
                    <a:pt x="690" y="2084"/>
                  </a:cubicBezTo>
                  <a:cubicBezTo>
                    <a:pt x="690" y="2084"/>
                    <a:pt x="691" y="2084"/>
                    <a:pt x="692" y="2084"/>
                  </a:cubicBezTo>
                  <a:cubicBezTo>
                    <a:pt x="693" y="2084"/>
                    <a:pt x="694" y="2084"/>
                    <a:pt x="695" y="2084"/>
                  </a:cubicBezTo>
                  <a:cubicBezTo>
                    <a:pt x="696" y="2085"/>
                    <a:pt x="697" y="2085"/>
                    <a:pt x="698" y="2085"/>
                  </a:cubicBezTo>
                  <a:cubicBezTo>
                    <a:pt x="700" y="2085"/>
                    <a:pt x="701" y="2085"/>
                    <a:pt x="702" y="2085"/>
                  </a:cubicBezTo>
                  <a:cubicBezTo>
                    <a:pt x="704" y="2085"/>
                    <a:pt x="707" y="2086"/>
                    <a:pt x="709" y="2086"/>
                  </a:cubicBezTo>
                  <a:cubicBezTo>
                    <a:pt x="712" y="2086"/>
                    <a:pt x="714" y="2086"/>
                    <a:pt x="717" y="2087"/>
                  </a:cubicBezTo>
                  <a:cubicBezTo>
                    <a:pt x="718" y="2087"/>
                    <a:pt x="719" y="2087"/>
                    <a:pt x="720" y="2087"/>
                  </a:cubicBezTo>
                  <a:cubicBezTo>
                    <a:pt x="720" y="2088"/>
                    <a:pt x="721" y="2088"/>
                    <a:pt x="721" y="2088"/>
                  </a:cubicBezTo>
                  <a:cubicBezTo>
                    <a:pt x="719" y="2088"/>
                    <a:pt x="718" y="2088"/>
                    <a:pt x="716" y="2089"/>
                  </a:cubicBezTo>
                  <a:cubicBezTo>
                    <a:pt x="712" y="2090"/>
                    <a:pt x="709" y="2091"/>
                    <a:pt x="705" y="2093"/>
                  </a:cubicBezTo>
                  <a:cubicBezTo>
                    <a:pt x="704" y="2094"/>
                    <a:pt x="702" y="2094"/>
                    <a:pt x="701" y="2095"/>
                  </a:cubicBezTo>
                  <a:cubicBezTo>
                    <a:pt x="699" y="2096"/>
                    <a:pt x="698" y="2097"/>
                    <a:pt x="697" y="2097"/>
                  </a:cubicBezTo>
                  <a:cubicBezTo>
                    <a:pt x="696" y="2098"/>
                    <a:pt x="695" y="2099"/>
                    <a:pt x="694" y="2100"/>
                  </a:cubicBezTo>
                  <a:cubicBezTo>
                    <a:pt x="693" y="2101"/>
                    <a:pt x="692" y="2101"/>
                    <a:pt x="691" y="2102"/>
                  </a:cubicBezTo>
                  <a:cubicBezTo>
                    <a:pt x="690" y="2103"/>
                    <a:pt x="689" y="2103"/>
                    <a:pt x="689" y="2104"/>
                  </a:cubicBezTo>
                  <a:cubicBezTo>
                    <a:pt x="688" y="2104"/>
                    <a:pt x="688" y="2105"/>
                    <a:pt x="688" y="2105"/>
                  </a:cubicBezTo>
                  <a:cubicBezTo>
                    <a:pt x="687" y="2106"/>
                    <a:pt x="686" y="2107"/>
                    <a:pt x="686" y="2107"/>
                  </a:cubicBezTo>
                  <a:cubicBezTo>
                    <a:pt x="686" y="2107"/>
                    <a:pt x="687" y="2106"/>
                    <a:pt x="688" y="2106"/>
                  </a:cubicBezTo>
                  <a:cubicBezTo>
                    <a:pt x="689" y="2105"/>
                    <a:pt x="690" y="2104"/>
                    <a:pt x="692" y="2103"/>
                  </a:cubicBezTo>
                  <a:cubicBezTo>
                    <a:pt x="693" y="2103"/>
                    <a:pt x="694" y="2102"/>
                    <a:pt x="695" y="2102"/>
                  </a:cubicBezTo>
                  <a:cubicBezTo>
                    <a:pt x="696" y="2101"/>
                    <a:pt x="697" y="2101"/>
                    <a:pt x="698" y="2100"/>
                  </a:cubicBezTo>
                  <a:cubicBezTo>
                    <a:pt x="700" y="2100"/>
                    <a:pt x="701" y="2099"/>
                    <a:pt x="702" y="2099"/>
                  </a:cubicBezTo>
                  <a:cubicBezTo>
                    <a:pt x="704" y="2098"/>
                    <a:pt x="705" y="2098"/>
                    <a:pt x="707" y="2097"/>
                  </a:cubicBezTo>
                  <a:cubicBezTo>
                    <a:pt x="710" y="2096"/>
                    <a:pt x="714" y="2095"/>
                    <a:pt x="717" y="2095"/>
                  </a:cubicBezTo>
                  <a:cubicBezTo>
                    <a:pt x="721" y="2094"/>
                    <a:pt x="725" y="2094"/>
                    <a:pt x="729" y="2093"/>
                  </a:cubicBezTo>
                  <a:cubicBezTo>
                    <a:pt x="734" y="2093"/>
                    <a:pt x="738" y="2093"/>
                    <a:pt x="742" y="2093"/>
                  </a:cubicBezTo>
                  <a:cubicBezTo>
                    <a:pt x="743" y="2093"/>
                    <a:pt x="743" y="2093"/>
                    <a:pt x="744" y="2093"/>
                  </a:cubicBezTo>
                  <a:cubicBezTo>
                    <a:pt x="744" y="2093"/>
                    <a:pt x="745" y="2093"/>
                    <a:pt x="745" y="2093"/>
                  </a:cubicBezTo>
                  <a:cubicBezTo>
                    <a:pt x="746" y="2093"/>
                    <a:pt x="747" y="2093"/>
                    <a:pt x="748" y="2094"/>
                  </a:cubicBezTo>
                  <a:cubicBezTo>
                    <a:pt x="748" y="2094"/>
                    <a:pt x="748" y="2094"/>
                    <a:pt x="748" y="2094"/>
                  </a:cubicBezTo>
                  <a:cubicBezTo>
                    <a:pt x="748" y="2094"/>
                    <a:pt x="748" y="2094"/>
                    <a:pt x="748" y="2093"/>
                  </a:cubicBezTo>
                  <a:cubicBezTo>
                    <a:pt x="748" y="2093"/>
                    <a:pt x="747" y="2093"/>
                    <a:pt x="747" y="2093"/>
                  </a:cubicBezTo>
                  <a:cubicBezTo>
                    <a:pt x="750" y="2093"/>
                    <a:pt x="753" y="2093"/>
                    <a:pt x="756" y="2093"/>
                  </a:cubicBezTo>
                  <a:cubicBezTo>
                    <a:pt x="760" y="2093"/>
                    <a:pt x="765" y="2093"/>
                    <a:pt x="769" y="2093"/>
                  </a:cubicBezTo>
                  <a:cubicBezTo>
                    <a:pt x="772" y="2093"/>
                    <a:pt x="774" y="2093"/>
                    <a:pt x="776" y="2093"/>
                  </a:cubicBezTo>
                  <a:cubicBezTo>
                    <a:pt x="778" y="2093"/>
                    <a:pt x="781" y="2093"/>
                    <a:pt x="783" y="2093"/>
                  </a:cubicBezTo>
                  <a:cubicBezTo>
                    <a:pt x="787" y="2092"/>
                    <a:pt x="791" y="2092"/>
                    <a:pt x="795" y="2091"/>
                  </a:cubicBezTo>
                  <a:cubicBezTo>
                    <a:pt x="798" y="2091"/>
                    <a:pt x="800" y="2091"/>
                    <a:pt x="803" y="2090"/>
                  </a:cubicBezTo>
                  <a:cubicBezTo>
                    <a:pt x="762" y="2105"/>
                    <a:pt x="717" y="2117"/>
                    <a:pt x="675" y="2135"/>
                  </a:cubicBezTo>
                  <a:cubicBezTo>
                    <a:pt x="671" y="2134"/>
                    <a:pt x="666" y="2133"/>
                    <a:pt x="660" y="2132"/>
                  </a:cubicBezTo>
                  <a:cubicBezTo>
                    <a:pt x="658" y="2132"/>
                    <a:pt x="657" y="2132"/>
                    <a:pt x="655" y="2131"/>
                  </a:cubicBezTo>
                  <a:cubicBezTo>
                    <a:pt x="653" y="2131"/>
                    <a:pt x="651" y="2131"/>
                    <a:pt x="649" y="2131"/>
                  </a:cubicBezTo>
                  <a:cubicBezTo>
                    <a:pt x="645" y="2130"/>
                    <a:pt x="641" y="2130"/>
                    <a:pt x="637" y="2129"/>
                  </a:cubicBezTo>
                  <a:cubicBezTo>
                    <a:pt x="633" y="2129"/>
                    <a:pt x="629" y="2129"/>
                    <a:pt x="625" y="2130"/>
                  </a:cubicBezTo>
                  <a:cubicBezTo>
                    <a:pt x="623" y="2130"/>
                    <a:pt x="621" y="2130"/>
                    <a:pt x="620" y="2131"/>
                  </a:cubicBezTo>
                  <a:cubicBezTo>
                    <a:pt x="619" y="2131"/>
                    <a:pt x="618" y="2131"/>
                    <a:pt x="617" y="2131"/>
                  </a:cubicBezTo>
                  <a:cubicBezTo>
                    <a:pt x="616" y="2131"/>
                    <a:pt x="616" y="2131"/>
                    <a:pt x="616" y="2131"/>
                  </a:cubicBezTo>
                  <a:cubicBezTo>
                    <a:pt x="616" y="2131"/>
                    <a:pt x="616" y="2131"/>
                    <a:pt x="616" y="2131"/>
                  </a:cubicBezTo>
                  <a:cubicBezTo>
                    <a:pt x="615" y="2132"/>
                    <a:pt x="615" y="2132"/>
                    <a:pt x="615" y="2132"/>
                  </a:cubicBezTo>
                  <a:cubicBezTo>
                    <a:pt x="615" y="2132"/>
                    <a:pt x="614" y="2132"/>
                    <a:pt x="614" y="2132"/>
                  </a:cubicBezTo>
                  <a:cubicBezTo>
                    <a:pt x="613" y="2132"/>
                    <a:pt x="612" y="2133"/>
                    <a:pt x="611" y="2133"/>
                  </a:cubicBezTo>
                  <a:cubicBezTo>
                    <a:pt x="610" y="2133"/>
                    <a:pt x="609" y="2134"/>
                    <a:pt x="608" y="2134"/>
                  </a:cubicBezTo>
                  <a:cubicBezTo>
                    <a:pt x="608" y="2134"/>
                    <a:pt x="607" y="2135"/>
                    <a:pt x="606" y="2135"/>
                  </a:cubicBezTo>
                  <a:cubicBezTo>
                    <a:pt x="605" y="2135"/>
                    <a:pt x="604" y="2136"/>
                    <a:pt x="604" y="2136"/>
                  </a:cubicBezTo>
                  <a:cubicBezTo>
                    <a:pt x="601" y="2138"/>
                    <a:pt x="598" y="2140"/>
                    <a:pt x="596" y="2142"/>
                  </a:cubicBezTo>
                  <a:cubicBezTo>
                    <a:pt x="594" y="2143"/>
                    <a:pt x="593" y="2144"/>
                    <a:pt x="593" y="2145"/>
                  </a:cubicBezTo>
                  <a:cubicBezTo>
                    <a:pt x="592" y="2146"/>
                    <a:pt x="591" y="2147"/>
                    <a:pt x="590" y="2148"/>
                  </a:cubicBezTo>
                  <a:cubicBezTo>
                    <a:pt x="589" y="2149"/>
                    <a:pt x="589" y="2150"/>
                    <a:pt x="588" y="2151"/>
                  </a:cubicBezTo>
                  <a:cubicBezTo>
                    <a:pt x="588" y="2152"/>
                    <a:pt x="587" y="2153"/>
                    <a:pt x="587" y="2154"/>
                  </a:cubicBezTo>
                  <a:cubicBezTo>
                    <a:pt x="586" y="2156"/>
                    <a:pt x="586" y="2157"/>
                    <a:pt x="586" y="2158"/>
                  </a:cubicBezTo>
                  <a:cubicBezTo>
                    <a:pt x="586" y="2159"/>
                    <a:pt x="586" y="2159"/>
                    <a:pt x="586" y="2159"/>
                  </a:cubicBezTo>
                  <a:cubicBezTo>
                    <a:pt x="586" y="2159"/>
                    <a:pt x="586" y="2159"/>
                    <a:pt x="586" y="2158"/>
                  </a:cubicBezTo>
                  <a:cubicBezTo>
                    <a:pt x="587" y="2158"/>
                    <a:pt x="587" y="2157"/>
                    <a:pt x="587" y="2156"/>
                  </a:cubicBezTo>
                  <a:cubicBezTo>
                    <a:pt x="588" y="2156"/>
                    <a:pt x="588" y="2155"/>
                    <a:pt x="588" y="2155"/>
                  </a:cubicBezTo>
                  <a:cubicBezTo>
                    <a:pt x="589" y="2154"/>
                    <a:pt x="590" y="2153"/>
                    <a:pt x="590" y="2153"/>
                  </a:cubicBezTo>
                  <a:cubicBezTo>
                    <a:pt x="591" y="2152"/>
                    <a:pt x="592" y="2151"/>
                    <a:pt x="592" y="2150"/>
                  </a:cubicBezTo>
                  <a:cubicBezTo>
                    <a:pt x="594" y="2149"/>
                    <a:pt x="596" y="2147"/>
                    <a:pt x="598" y="2146"/>
                  </a:cubicBezTo>
                  <a:cubicBezTo>
                    <a:pt x="601" y="2144"/>
                    <a:pt x="603" y="2143"/>
                    <a:pt x="606" y="2142"/>
                  </a:cubicBezTo>
                  <a:cubicBezTo>
                    <a:pt x="607" y="2141"/>
                    <a:pt x="608" y="2141"/>
                    <a:pt x="608" y="2141"/>
                  </a:cubicBezTo>
                  <a:cubicBezTo>
                    <a:pt x="609" y="2141"/>
                    <a:pt x="610" y="2140"/>
                    <a:pt x="611" y="2140"/>
                  </a:cubicBezTo>
                  <a:cubicBezTo>
                    <a:pt x="612" y="2140"/>
                    <a:pt x="612" y="2140"/>
                    <a:pt x="613" y="2139"/>
                  </a:cubicBezTo>
                  <a:cubicBezTo>
                    <a:pt x="614" y="2139"/>
                    <a:pt x="615" y="2139"/>
                    <a:pt x="616" y="2139"/>
                  </a:cubicBezTo>
                  <a:cubicBezTo>
                    <a:pt x="616" y="2139"/>
                    <a:pt x="616" y="2139"/>
                    <a:pt x="617" y="2139"/>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8" y="2138"/>
                    <a:pt x="618" y="2138"/>
                    <a:pt x="618" y="2138"/>
                  </a:cubicBezTo>
                  <a:cubicBezTo>
                    <a:pt x="619" y="2138"/>
                    <a:pt x="620" y="2138"/>
                    <a:pt x="621" y="2138"/>
                  </a:cubicBezTo>
                  <a:cubicBezTo>
                    <a:pt x="622" y="2138"/>
                    <a:pt x="624" y="2138"/>
                    <a:pt x="626" y="2137"/>
                  </a:cubicBezTo>
                  <a:cubicBezTo>
                    <a:pt x="630" y="2137"/>
                    <a:pt x="633" y="2137"/>
                    <a:pt x="637" y="2137"/>
                  </a:cubicBezTo>
                  <a:cubicBezTo>
                    <a:pt x="641" y="2137"/>
                    <a:pt x="645" y="2138"/>
                    <a:pt x="648" y="2138"/>
                  </a:cubicBezTo>
                  <a:cubicBezTo>
                    <a:pt x="652" y="2138"/>
                    <a:pt x="656" y="2139"/>
                    <a:pt x="659" y="2139"/>
                  </a:cubicBezTo>
                  <a:cubicBezTo>
                    <a:pt x="661" y="2139"/>
                    <a:pt x="663" y="2140"/>
                    <a:pt x="665" y="2140"/>
                  </a:cubicBezTo>
                  <a:cubicBezTo>
                    <a:pt x="638" y="2152"/>
                    <a:pt x="613" y="2168"/>
                    <a:pt x="593" y="2188"/>
                  </a:cubicBezTo>
                  <a:cubicBezTo>
                    <a:pt x="622" y="2165"/>
                    <a:pt x="648" y="2155"/>
                    <a:pt x="677" y="2147"/>
                  </a:cubicBezTo>
                  <a:cubicBezTo>
                    <a:pt x="673" y="2149"/>
                    <a:pt x="669" y="2152"/>
                    <a:pt x="665" y="2156"/>
                  </a:cubicBezTo>
                  <a:cubicBezTo>
                    <a:pt x="663" y="2158"/>
                    <a:pt x="660" y="2160"/>
                    <a:pt x="658" y="2163"/>
                  </a:cubicBezTo>
                  <a:cubicBezTo>
                    <a:pt x="655" y="2165"/>
                    <a:pt x="653" y="2168"/>
                    <a:pt x="650" y="2170"/>
                  </a:cubicBezTo>
                  <a:cubicBezTo>
                    <a:pt x="648" y="2173"/>
                    <a:pt x="646" y="2175"/>
                    <a:pt x="643" y="2178"/>
                  </a:cubicBezTo>
                  <a:cubicBezTo>
                    <a:pt x="641" y="2181"/>
                    <a:pt x="639" y="2184"/>
                    <a:pt x="636" y="2186"/>
                  </a:cubicBezTo>
                  <a:cubicBezTo>
                    <a:pt x="632" y="2192"/>
                    <a:pt x="628" y="2198"/>
                    <a:pt x="624" y="2203"/>
                  </a:cubicBezTo>
                  <a:cubicBezTo>
                    <a:pt x="622" y="2206"/>
                    <a:pt x="620" y="2209"/>
                    <a:pt x="618" y="2212"/>
                  </a:cubicBezTo>
                  <a:cubicBezTo>
                    <a:pt x="616" y="2214"/>
                    <a:pt x="614" y="2217"/>
                    <a:pt x="612" y="2220"/>
                  </a:cubicBezTo>
                  <a:cubicBezTo>
                    <a:pt x="608" y="2225"/>
                    <a:pt x="604" y="2230"/>
                    <a:pt x="601" y="2235"/>
                  </a:cubicBezTo>
                  <a:cubicBezTo>
                    <a:pt x="597" y="2240"/>
                    <a:pt x="593" y="2244"/>
                    <a:pt x="590" y="2248"/>
                  </a:cubicBezTo>
                  <a:cubicBezTo>
                    <a:pt x="588" y="2250"/>
                    <a:pt x="587" y="2252"/>
                    <a:pt x="585" y="2254"/>
                  </a:cubicBezTo>
                  <a:cubicBezTo>
                    <a:pt x="583" y="2255"/>
                    <a:pt x="582" y="2257"/>
                    <a:pt x="580" y="2259"/>
                  </a:cubicBezTo>
                  <a:cubicBezTo>
                    <a:pt x="579" y="2260"/>
                    <a:pt x="577" y="2262"/>
                    <a:pt x="576" y="2263"/>
                  </a:cubicBezTo>
                  <a:cubicBezTo>
                    <a:pt x="575" y="2264"/>
                    <a:pt x="574" y="2265"/>
                    <a:pt x="572" y="2266"/>
                  </a:cubicBezTo>
                  <a:cubicBezTo>
                    <a:pt x="570" y="2269"/>
                    <a:pt x="568" y="2270"/>
                    <a:pt x="567" y="2271"/>
                  </a:cubicBezTo>
                  <a:cubicBezTo>
                    <a:pt x="566" y="2272"/>
                    <a:pt x="565" y="2273"/>
                    <a:pt x="565" y="2273"/>
                  </a:cubicBezTo>
                  <a:cubicBezTo>
                    <a:pt x="565" y="2273"/>
                    <a:pt x="566" y="2272"/>
                    <a:pt x="567" y="2272"/>
                  </a:cubicBezTo>
                  <a:cubicBezTo>
                    <a:pt x="568" y="2271"/>
                    <a:pt x="569" y="2271"/>
                    <a:pt x="570" y="2270"/>
                  </a:cubicBezTo>
                  <a:cubicBezTo>
                    <a:pt x="571" y="2269"/>
                    <a:pt x="572" y="2269"/>
                    <a:pt x="573" y="2268"/>
                  </a:cubicBezTo>
                  <a:cubicBezTo>
                    <a:pt x="575" y="2267"/>
                    <a:pt x="576" y="2266"/>
                    <a:pt x="578" y="2265"/>
                  </a:cubicBezTo>
                  <a:cubicBezTo>
                    <a:pt x="579" y="2264"/>
                    <a:pt x="581" y="2262"/>
                    <a:pt x="582" y="2261"/>
                  </a:cubicBezTo>
                  <a:cubicBezTo>
                    <a:pt x="584" y="2260"/>
                    <a:pt x="586" y="2258"/>
                    <a:pt x="588" y="2256"/>
                  </a:cubicBezTo>
                  <a:cubicBezTo>
                    <a:pt x="590" y="2255"/>
                    <a:pt x="591" y="2253"/>
                    <a:pt x="593" y="2251"/>
                  </a:cubicBezTo>
                  <a:cubicBezTo>
                    <a:pt x="595" y="2249"/>
                    <a:pt x="597" y="2247"/>
                    <a:pt x="599" y="2245"/>
                  </a:cubicBezTo>
                  <a:cubicBezTo>
                    <a:pt x="601" y="2243"/>
                    <a:pt x="603" y="2241"/>
                    <a:pt x="605" y="2239"/>
                  </a:cubicBezTo>
                  <a:cubicBezTo>
                    <a:pt x="609" y="2234"/>
                    <a:pt x="613" y="2229"/>
                    <a:pt x="617" y="2224"/>
                  </a:cubicBezTo>
                  <a:cubicBezTo>
                    <a:pt x="619" y="2221"/>
                    <a:pt x="622" y="2219"/>
                    <a:pt x="624" y="2216"/>
                  </a:cubicBezTo>
                  <a:cubicBezTo>
                    <a:pt x="626" y="2213"/>
                    <a:pt x="628" y="2211"/>
                    <a:pt x="630" y="2208"/>
                  </a:cubicBezTo>
                  <a:cubicBezTo>
                    <a:pt x="634" y="2202"/>
                    <a:pt x="638" y="2197"/>
                    <a:pt x="643" y="2191"/>
                  </a:cubicBezTo>
                  <a:cubicBezTo>
                    <a:pt x="647" y="2186"/>
                    <a:pt x="651" y="2180"/>
                    <a:pt x="656" y="2175"/>
                  </a:cubicBezTo>
                  <a:cubicBezTo>
                    <a:pt x="658" y="2173"/>
                    <a:pt x="661" y="2170"/>
                    <a:pt x="663" y="2168"/>
                  </a:cubicBezTo>
                  <a:cubicBezTo>
                    <a:pt x="665" y="2166"/>
                    <a:pt x="668" y="2163"/>
                    <a:pt x="670" y="2161"/>
                  </a:cubicBezTo>
                  <a:cubicBezTo>
                    <a:pt x="675" y="2157"/>
                    <a:pt x="679" y="2153"/>
                    <a:pt x="684" y="2149"/>
                  </a:cubicBezTo>
                  <a:cubicBezTo>
                    <a:pt x="688" y="2146"/>
                    <a:pt x="691" y="2144"/>
                    <a:pt x="694" y="2142"/>
                  </a:cubicBezTo>
                  <a:cubicBezTo>
                    <a:pt x="701" y="2140"/>
                    <a:pt x="707" y="2139"/>
                    <a:pt x="714" y="2137"/>
                  </a:cubicBezTo>
                  <a:cubicBezTo>
                    <a:pt x="718" y="2136"/>
                    <a:pt x="722" y="2135"/>
                    <a:pt x="726" y="2134"/>
                  </a:cubicBezTo>
                  <a:cubicBezTo>
                    <a:pt x="725" y="2135"/>
                    <a:pt x="724" y="2136"/>
                    <a:pt x="723" y="2136"/>
                  </a:cubicBezTo>
                  <a:cubicBezTo>
                    <a:pt x="722" y="2137"/>
                    <a:pt x="722" y="2137"/>
                    <a:pt x="721" y="2137"/>
                  </a:cubicBezTo>
                  <a:cubicBezTo>
                    <a:pt x="720" y="2138"/>
                    <a:pt x="720" y="2138"/>
                    <a:pt x="719" y="2139"/>
                  </a:cubicBezTo>
                  <a:cubicBezTo>
                    <a:pt x="718" y="2139"/>
                    <a:pt x="717" y="2140"/>
                    <a:pt x="716" y="2141"/>
                  </a:cubicBezTo>
                  <a:cubicBezTo>
                    <a:pt x="715" y="2142"/>
                    <a:pt x="714" y="2143"/>
                    <a:pt x="712" y="2144"/>
                  </a:cubicBezTo>
                  <a:cubicBezTo>
                    <a:pt x="711" y="2145"/>
                    <a:pt x="710" y="2146"/>
                    <a:pt x="709" y="2146"/>
                  </a:cubicBezTo>
                  <a:cubicBezTo>
                    <a:pt x="707" y="2148"/>
                    <a:pt x="704" y="2150"/>
                    <a:pt x="702" y="2152"/>
                  </a:cubicBezTo>
                  <a:cubicBezTo>
                    <a:pt x="700" y="2154"/>
                    <a:pt x="698" y="2156"/>
                    <a:pt x="696" y="2158"/>
                  </a:cubicBezTo>
                  <a:cubicBezTo>
                    <a:pt x="694" y="2159"/>
                    <a:pt x="694" y="2159"/>
                    <a:pt x="694" y="2159"/>
                  </a:cubicBezTo>
                  <a:cubicBezTo>
                    <a:pt x="692" y="2161"/>
                    <a:pt x="692" y="2161"/>
                    <a:pt x="692" y="2161"/>
                  </a:cubicBezTo>
                  <a:cubicBezTo>
                    <a:pt x="691" y="2162"/>
                    <a:pt x="690" y="2163"/>
                    <a:pt x="689" y="2164"/>
                  </a:cubicBezTo>
                  <a:cubicBezTo>
                    <a:pt x="688" y="2165"/>
                    <a:pt x="687" y="2166"/>
                    <a:pt x="686" y="2167"/>
                  </a:cubicBezTo>
                  <a:cubicBezTo>
                    <a:pt x="685" y="2168"/>
                    <a:pt x="684" y="2169"/>
                    <a:pt x="683" y="2170"/>
                  </a:cubicBezTo>
                  <a:cubicBezTo>
                    <a:pt x="681" y="2172"/>
                    <a:pt x="679" y="2174"/>
                    <a:pt x="677" y="2176"/>
                  </a:cubicBezTo>
                  <a:cubicBezTo>
                    <a:pt x="676" y="2178"/>
                    <a:pt x="674" y="2180"/>
                    <a:pt x="672" y="2182"/>
                  </a:cubicBezTo>
                  <a:cubicBezTo>
                    <a:pt x="671" y="2183"/>
                    <a:pt x="670" y="2183"/>
                    <a:pt x="669" y="2184"/>
                  </a:cubicBezTo>
                  <a:cubicBezTo>
                    <a:pt x="668" y="2185"/>
                    <a:pt x="668" y="2186"/>
                    <a:pt x="667" y="2187"/>
                  </a:cubicBezTo>
                  <a:cubicBezTo>
                    <a:pt x="665" y="2189"/>
                    <a:pt x="663" y="2191"/>
                    <a:pt x="662" y="2193"/>
                  </a:cubicBezTo>
                  <a:cubicBezTo>
                    <a:pt x="660" y="2195"/>
                    <a:pt x="659" y="2196"/>
                    <a:pt x="658" y="2198"/>
                  </a:cubicBezTo>
                  <a:cubicBezTo>
                    <a:pt x="656" y="2200"/>
                    <a:pt x="655" y="2201"/>
                    <a:pt x="654" y="2203"/>
                  </a:cubicBezTo>
                  <a:cubicBezTo>
                    <a:pt x="652" y="2204"/>
                    <a:pt x="651" y="2206"/>
                    <a:pt x="650" y="2207"/>
                  </a:cubicBezTo>
                  <a:cubicBezTo>
                    <a:pt x="648" y="2210"/>
                    <a:pt x="646" y="2212"/>
                    <a:pt x="644" y="2214"/>
                  </a:cubicBezTo>
                  <a:cubicBezTo>
                    <a:pt x="643" y="2216"/>
                    <a:pt x="642" y="2218"/>
                    <a:pt x="641" y="2219"/>
                  </a:cubicBezTo>
                  <a:cubicBezTo>
                    <a:pt x="640" y="2220"/>
                    <a:pt x="640" y="2221"/>
                    <a:pt x="640" y="2221"/>
                  </a:cubicBezTo>
                  <a:cubicBezTo>
                    <a:pt x="640" y="2221"/>
                    <a:pt x="640" y="2220"/>
                    <a:pt x="641" y="2219"/>
                  </a:cubicBezTo>
                  <a:cubicBezTo>
                    <a:pt x="642" y="2219"/>
                    <a:pt x="644" y="2217"/>
                    <a:pt x="646" y="2215"/>
                  </a:cubicBezTo>
                  <a:cubicBezTo>
                    <a:pt x="648" y="2214"/>
                    <a:pt x="650" y="2212"/>
                    <a:pt x="652" y="2209"/>
                  </a:cubicBezTo>
                  <a:cubicBezTo>
                    <a:pt x="655" y="2207"/>
                    <a:pt x="658" y="2204"/>
                    <a:pt x="661" y="2201"/>
                  </a:cubicBezTo>
                  <a:cubicBezTo>
                    <a:pt x="664" y="2198"/>
                    <a:pt x="667" y="2195"/>
                    <a:pt x="671" y="2191"/>
                  </a:cubicBezTo>
                  <a:cubicBezTo>
                    <a:pt x="672" y="2191"/>
                    <a:pt x="673" y="2190"/>
                    <a:pt x="674" y="2189"/>
                  </a:cubicBezTo>
                  <a:cubicBezTo>
                    <a:pt x="675" y="2188"/>
                    <a:pt x="676" y="2187"/>
                    <a:pt x="677" y="2186"/>
                  </a:cubicBezTo>
                  <a:cubicBezTo>
                    <a:pt x="678" y="2184"/>
                    <a:pt x="680" y="2183"/>
                    <a:pt x="682" y="2181"/>
                  </a:cubicBezTo>
                  <a:cubicBezTo>
                    <a:pt x="686" y="2177"/>
                    <a:pt x="690" y="2173"/>
                    <a:pt x="695" y="2169"/>
                  </a:cubicBezTo>
                  <a:cubicBezTo>
                    <a:pt x="696" y="2168"/>
                    <a:pt x="697" y="2167"/>
                    <a:pt x="698" y="2167"/>
                  </a:cubicBezTo>
                  <a:cubicBezTo>
                    <a:pt x="699" y="2165"/>
                    <a:pt x="699" y="2165"/>
                    <a:pt x="699" y="2165"/>
                  </a:cubicBezTo>
                  <a:cubicBezTo>
                    <a:pt x="701" y="2164"/>
                    <a:pt x="701" y="2164"/>
                    <a:pt x="701" y="2164"/>
                  </a:cubicBezTo>
                  <a:cubicBezTo>
                    <a:pt x="703" y="2162"/>
                    <a:pt x="705" y="2160"/>
                    <a:pt x="707" y="2158"/>
                  </a:cubicBezTo>
                  <a:cubicBezTo>
                    <a:pt x="710" y="2156"/>
                    <a:pt x="712" y="2154"/>
                    <a:pt x="714" y="2153"/>
                  </a:cubicBezTo>
                  <a:cubicBezTo>
                    <a:pt x="715" y="2152"/>
                    <a:pt x="716" y="2151"/>
                    <a:pt x="717" y="2150"/>
                  </a:cubicBezTo>
                  <a:cubicBezTo>
                    <a:pt x="718" y="2149"/>
                    <a:pt x="719" y="2148"/>
                    <a:pt x="721" y="2147"/>
                  </a:cubicBezTo>
                  <a:cubicBezTo>
                    <a:pt x="722" y="2146"/>
                    <a:pt x="723" y="2146"/>
                    <a:pt x="724" y="2145"/>
                  </a:cubicBezTo>
                  <a:cubicBezTo>
                    <a:pt x="724" y="2144"/>
                    <a:pt x="725" y="2144"/>
                    <a:pt x="725" y="2143"/>
                  </a:cubicBezTo>
                  <a:cubicBezTo>
                    <a:pt x="726" y="2143"/>
                    <a:pt x="727" y="2143"/>
                    <a:pt x="727" y="2142"/>
                  </a:cubicBezTo>
                  <a:cubicBezTo>
                    <a:pt x="729" y="2141"/>
                    <a:pt x="732" y="2139"/>
                    <a:pt x="734" y="2137"/>
                  </a:cubicBezTo>
                  <a:cubicBezTo>
                    <a:pt x="735" y="2136"/>
                    <a:pt x="736" y="2136"/>
                    <a:pt x="737" y="2135"/>
                  </a:cubicBezTo>
                  <a:cubicBezTo>
                    <a:pt x="738" y="2134"/>
                    <a:pt x="739" y="2134"/>
                    <a:pt x="740" y="2133"/>
                  </a:cubicBezTo>
                  <a:cubicBezTo>
                    <a:pt x="741" y="2132"/>
                    <a:pt x="742" y="2131"/>
                    <a:pt x="743" y="2131"/>
                  </a:cubicBezTo>
                  <a:cubicBezTo>
                    <a:pt x="744" y="2130"/>
                    <a:pt x="744" y="2130"/>
                    <a:pt x="745" y="2130"/>
                  </a:cubicBezTo>
                  <a:cubicBezTo>
                    <a:pt x="745" y="2130"/>
                    <a:pt x="745" y="2130"/>
                    <a:pt x="745" y="2129"/>
                  </a:cubicBezTo>
                  <a:cubicBezTo>
                    <a:pt x="760" y="2126"/>
                    <a:pt x="775" y="2122"/>
                    <a:pt x="788" y="2118"/>
                  </a:cubicBezTo>
                  <a:cubicBezTo>
                    <a:pt x="773" y="2169"/>
                    <a:pt x="735" y="2195"/>
                    <a:pt x="710" y="2235"/>
                  </a:cubicBezTo>
                  <a:cubicBezTo>
                    <a:pt x="709" y="2236"/>
                    <a:pt x="708" y="2236"/>
                    <a:pt x="707" y="2236"/>
                  </a:cubicBezTo>
                  <a:cubicBezTo>
                    <a:pt x="703" y="2236"/>
                    <a:pt x="699" y="2237"/>
                    <a:pt x="694" y="2238"/>
                  </a:cubicBezTo>
                  <a:cubicBezTo>
                    <a:pt x="689" y="2238"/>
                    <a:pt x="683" y="2240"/>
                    <a:pt x="678" y="2241"/>
                  </a:cubicBezTo>
                  <a:cubicBezTo>
                    <a:pt x="676" y="2242"/>
                    <a:pt x="675" y="2242"/>
                    <a:pt x="673" y="2242"/>
                  </a:cubicBezTo>
                  <a:cubicBezTo>
                    <a:pt x="672" y="2243"/>
                    <a:pt x="671" y="2243"/>
                    <a:pt x="669" y="2244"/>
                  </a:cubicBezTo>
                  <a:cubicBezTo>
                    <a:pt x="668" y="2244"/>
                    <a:pt x="668" y="2244"/>
                    <a:pt x="667" y="2245"/>
                  </a:cubicBezTo>
                  <a:cubicBezTo>
                    <a:pt x="666" y="2245"/>
                    <a:pt x="666" y="2245"/>
                    <a:pt x="666" y="2245"/>
                  </a:cubicBezTo>
                  <a:cubicBezTo>
                    <a:pt x="666" y="2245"/>
                    <a:pt x="666" y="2245"/>
                    <a:pt x="666" y="2245"/>
                  </a:cubicBezTo>
                  <a:cubicBezTo>
                    <a:pt x="666" y="2245"/>
                    <a:pt x="666" y="2245"/>
                    <a:pt x="666" y="2245"/>
                  </a:cubicBezTo>
                  <a:cubicBezTo>
                    <a:pt x="665" y="2246"/>
                    <a:pt x="665" y="2246"/>
                    <a:pt x="665" y="2246"/>
                  </a:cubicBezTo>
                  <a:cubicBezTo>
                    <a:pt x="664" y="2246"/>
                    <a:pt x="663" y="2246"/>
                    <a:pt x="663" y="2246"/>
                  </a:cubicBezTo>
                  <a:cubicBezTo>
                    <a:pt x="662" y="2247"/>
                    <a:pt x="661" y="2247"/>
                    <a:pt x="660" y="2247"/>
                  </a:cubicBezTo>
                  <a:cubicBezTo>
                    <a:pt x="654" y="2250"/>
                    <a:pt x="649" y="2253"/>
                    <a:pt x="643" y="2257"/>
                  </a:cubicBezTo>
                  <a:cubicBezTo>
                    <a:pt x="638" y="2261"/>
                    <a:pt x="632" y="2266"/>
                    <a:pt x="628" y="2272"/>
                  </a:cubicBezTo>
                  <a:cubicBezTo>
                    <a:pt x="626" y="2273"/>
                    <a:pt x="625" y="2275"/>
                    <a:pt x="624" y="2277"/>
                  </a:cubicBezTo>
                  <a:cubicBezTo>
                    <a:pt x="621" y="2279"/>
                    <a:pt x="617" y="2281"/>
                    <a:pt x="614" y="2284"/>
                  </a:cubicBezTo>
                  <a:cubicBezTo>
                    <a:pt x="613" y="2284"/>
                    <a:pt x="612" y="2285"/>
                    <a:pt x="611" y="2286"/>
                  </a:cubicBezTo>
                  <a:cubicBezTo>
                    <a:pt x="610" y="2287"/>
                    <a:pt x="609" y="2287"/>
                    <a:pt x="608" y="2288"/>
                  </a:cubicBezTo>
                  <a:cubicBezTo>
                    <a:pt x="606" y="2290"/>
                    <a:pt x="604" y="2291"/>
                    <a:pt x="602" y="2293"/>
                  </a:cubicBezTo>
                  <a:cubicBezTo>
                    <a:pt x="600" y="2294"/>
                    <a:pt x="598" y="2296"/>
                    <a:pt x="596" y="2298"/>
                  </a:cubicBezTo>
                  <a:cubicBezTo>
                    <a:pt x="596" y="2298"/>
                    <a:pt x="595" y="2299"/>
                    <a:pt x="594" y="2300"/>
                  </a:cubicBezTo>
                  <a:cubicBezTo>
                    <a:pt x="593" y="2301"/>
                    <a:pt x="592" y="2302"/>
                    <a:pt x="591" y="2302"/>
                  </a:cubicBezTo>
                  <a:cubicBezTo>
                    <a:pt x="589" y="2304"/>
                    <a:pt x="588" y="2306"/>
                    <a:pt x="586" y="2307"/>
                  </a:cubicBezTo>
                  <a:cubicBezTo>
                    <a:pt x="585" y="2309"/>
                    <a:pt x="583" y="2310"/>
                    <a:pt x="582" y="2312"/>
                  </a:cubicBezTo>
                  <a:cubicBezTo>
                    <a:pt x="580" y="2313"/>
                    <a:pt x="579" y="2315"/>
                    <a:pt x="579" y="2316"/>
                  </a:cubicBezTo>
                  <a:cubicBezTo>
                    <a:pt x="578" y="2318"/>
                    <a:pt x="577" y="2319"/>
                    <a:pt x="577" y="2320"/>
                  </a:cubicBezTo>
                  <a:cubicBezTo>
                    <a:pt x="577" y="2321"/>
                    <a:pt x="577" y="2322"/>
                    <a:pt x="577" y="2323"/>
                  </a:cubicBezTo>
                  <a:cubicBezTo>
                    <a:pt x="577" y="2323"/>
                    <a:pt x="577" y="2324"/>
                    <a:pt x="577" y="2324"/>
                  </a:cubicBezTo>
                  <a:cubicBezTo>
                    <a:pt x="577" y="2324"/>
                    <a:pt x="577" y="2323"/>
                    <a:pt x="578" y="2323"/>
                  </a:cubicBezTo>
                  <a:cubicBezTo>
                    <a:pt x="578" y="2323"/>
                    <a:pt x="578" y="2322"/>
                    <a:pt x="578" y="2322"/>
                  </a:cubicBezTo>
                  <a:cubicBezTo>
                    <a:pt x="578" y="2322"/>
                    <a:pt x="578" y="2321"/>
                    <a:pt x="579" y="2321"/>
                  </a:cubicBezTo>
                  <a:cubicBezTo>
                    <a:pt x="579" y="2320"/>
                    <a:pt x="580" y="2319"/>
                    <a:pt x="581" y="2318"/>
                  </a:cubicBezTo>
                  <a:cubicBezTo>
                    <a:pt x="582" y="2317"/>
                    <a:pt x="583" y="2316"/>
                    <a:pt x="585" y="2315"/>
                  </a:cubicBezTo>
                  <a:cubicBezTo>
                    <a:pt x="586" y="2314"/>
                    <a:pt x="588" y="2313"/>
                    <a:pt x="590" y="2312"/>
                  </a:cubicBezTo>
                  <a:cubicBezTo>
                    <a:pt x="592" y="2310"/>
                    <a:pt x="594" y="2309"/>
                    <a:pt x="595" y="2308"/>
                  </a:cubicBezTo>
                  <a:cubicBezTo>
                    <a:pt x="596" y="2307"/>
                    <a:pt x="597" y="2306"/>
                    <a:pt x="598" y="2306"/>
                  </a:cubicBezTo>
                  <a:cubicBezTo>
                    <a:pt x="599" y="2305"/>
                    <a:pt x="600" y="2304"/>
                    <a:pt x="601" y="2304"/>
                  </a:cubicBezTo>
                  <a:cubicBezTo>
                    <a:pt x="603" y="2302"/>
                    <a:pt x="605" y="2300"/>
                    <a:pt x="607" y="2299"/>
                  </a:cubicBezTo>
                  <a:cubicBezTo>
                    <a:pt x="609" y="2297"/>
                    <a:pt x="611" y="2296"/>
                    <a:pt x="613" y="2294"/>
                  </a:cubicBezTo>
                  <a:cubicBezTo>
                    <a:pt x="614" y="2293"/>
                    <a:pt x="615" y="2292"/>
                    <a:pt x="616" y="2292"/>
                  </a:cubicBezTo>
                  <a:cubicBezTo>
                    <a:pt x="616" y="2291"/>
                    <a:pt x="617" y="2291"/>
                    <a:pt x="617" y="2290"/>
                  </a:cubicBezTo>
                  <a:cubicBezTo>
                    <a:pt x="615" y="2297"/>
                    <a:pt x="613" y="2302"/>
                    <a:pt x="611" y="2307"/>
                  </a:cubicBezTo>
                  <a:cubicBezTo>
                    <a:pt x="610" y="2308"/>
                    <a:pt x="610" y="2309"/>
                    <a:pt x="610" y="2310"/>
                  </a:cubicBezTo>
                  <a:cubicBezTo>
                    <a:pt x="609" y="2310"/>
                    <a:pt x="609" y="2311"/>
                    <a:pt x="609" y="2311"/>
                  </a:cubicBezTo>
                  <a:cubicBezTo>
                    <a:pt x="608" y="2312"/>
                    <a:pt x="608" y="2313"/>
                    <a:pt x="607" y="2313"/>
                  </a:cubicBezTo>
                  <a:cubicBezTo>
                    <a:pt x="607" y="2314"/>
                    <a:pt x="607" y="2315"/>
                    <a:pt x="606" y="2315"/>
                  </a:cubicBezTo>
                  <a:cubicBezTo>
                    <a:pt x="606" y="2316"/>
                    <a:pt x="605" y="2318"/>
                    <a:pt x="604" y="2319"/>
                  </a:cubicBezTo>
                  <a:cubicBezTo>
                    <a:pt x="603" y="2320"/>
                    <a:pt x="602" y="2321"/>
                    <a:pt x="601" y="2322"/>
                  </a:cubicBezTo>
                  <a:cubicBezTo>
                    <a:pt x="598" y="2326"/>
                    <a:pt x="594" y="2330"/>
                    <a:pt x="591" y="2334"/>
                  </a:cubicBezTo>
                  <a:cubicBezTo>
                    <a:pt x="587" y="2337"/>
                    <a:pt x="584" y="2340"/>
                    <a:pt x="581" y="2343"/>
                  </a:cubicBezTo>
                  <a:cubicBezTo>
                    <a:pt x="578" y="2346"/>
                    <a:pt x="575" y="2348"/>
                    <a:pt x="573" y="2350"/>
                  </a:cubicBezTo>
                  <a:cubicBezTo>
                    <a:pt x="571" y="2352"/>
                    <a:pt x="569" y="2353"/>
                    <a:pt x="568" y="2354"/>
                  </a:cubicBezTo>
                  <a:cubicBezTo>
                    <a:pt x="567" y="2355"/>
                    <a:pt x="566" y="2356"/>
                    <a:pt x="566" y="2356"/>
                  </a:cubicBezTo>
                  <a:cubicBezTo>
                    <a:pt x="566" y="2356"/>
                    <a:pt x="567" y="2355"/>
                    <a:pt x="568" y="2354"/>
                  </a:cubicBezTo>
                  <a:cubicBezTo>
                    <a:pt x="569" y="2354"/>
                    <a:pt x="571" y="2353"/>
                    <a:pt x="574" y="2351"/>
                  </a:cubicBezTo>
                  <a:cubicBezTo>
                    <a:pt x="576" y="2350"/>
                    <a:pt x="580" y="2348"/>
                    <a:pt x="583" y="2345"/>
                  </a:cubicBezTo>
                  <a:cubicBezTo>
                    <a:pt x="585" y="2344"/>
                    <a:pt x="586" y="2343"/>
                    <a:pt x="588" y="2342"/>
                  </a:cubicBezTo>
                  <a:cubicBezTo>
                    <a:pt x="590" y="2340"/>
                    <a:pt x="592" y="2339"/>
                    <a:pt x="594" y="2337"/>
                  </a:cubicBezTo>
                  <a:cubicBezTo>
                    <a:pt x="598" y="2334"/>
                    <a:pt x="602" y="2330"/>
                    <a:pt x="606" y="2326"/>
                  </a:cubicBezTo>
                  <a:cubicBezTo>
                    <a:pt x="607" y="2325"/>
                    <a:pt x="608" y="2324"/>
                    <a:pt x="609" y="2322"/>
                  </a:cubicBezTo>
                  <a:cubicBezTo>
                    <a:pt x="610" y="2321"/>
                    <a:pt x="611" y="2320"/>
                    <a:pt x="612" y="2319"/>
                  </a:cubicBezTo>
                  <a:cubicBezTo>
                    <a:pt x="612" y="2318"/>
                    <a:pt x="613" y="2317"/>
                    <a:pt x="613" y="2317"/>
                  </a:cubicBezTo>
                  <a:cubicBezTo>
                    <a:pt x="614" y="2316"/>
                    <a:pt x="614" y="2315"/>
                    <a:pt x="614" y="2315"/>
                  </a:cubicBezTo>
                  <a:cubicBezTo>
                    <a:pt x="615" y="2314"/>
                    <a:pt x="615" y="2313"/>
                    <a:pt x="616" y="2313"/>
                  </a:cubicBezTo>
                  <a:cubicBezTo>
                    <a:pt x="616" y="2312"/>
                    <a:pt x="616" y="2311"/>
                    <a:pt x="617" y="2311"/>
                  </a:cubicBezTo>
                  <a:cubicBezTo>
                    <a:pt x="618" y="2308"/>
                    <a:pt x="620" y="2305"/>
                    <a:pt x="621" y="2302"/>
                  </a:cubicBezTo>
                  <a:cubicBezTo>
                    <a:pt x="622" y="2298"/>
                    <a:pt x="623" y="2295"/>
                    <a:pt x="624" y="2293"/>
                  </a:cubicBezTo>
                  <a:cubicBezTo>
                    <a:pt x="625" y="2292"/>
                    <a:pt x="625" y="2291"/>
                    <a:pt x="625" y="2290"/>
                  </a:cubicBezTo>
                  <a:cubicBezTo>
                    <a:pt x="626" y="2289"/>
                    <a:pt x="626" y="2289"/>
                    <a:pt x="626" y="2289"/>
                  </a:cubicBezTo>
                  <a:cubicBezTo>
                    <a:pt x="626" y="2289"/>
                    <a:pt x="626" y="2289"/>
                    <a:pt x="626" y="2288"/>
                  </a:cubicBezTo>
                  <a:cubicBezTo>
                    <a:pt x="627" y="2286"/>
                    <a:pt x="627" y="2286"/>
                    <a:pt x="627" y="2286"/>
                  </a:cubicBezTo>
                  <a:cubicBezTo>
                    <a:pt x="628" y="2286"/>
                    <a:pt x="628" y="2285"/>
                    <a:pt x="629" y="2284"/>
                  </a:cubicBezTo>
                  <a:cubicBezTo>
                    <a:pt x="629" y="2283"/>
                    <a:pt x="630" y="2282"/>
                    <a:pt x="631" y="2280"/>
                  </a:cubicBezTo>
                  <a:cubicBezTo>
                    <a:pt x="632" y="2280"/>
                    <a:pt x="632" y="2279"/>
                    <a:pt x="633" y="2278"/>
                  </a:cubicBezTo>
                  <a:cubicBezTo>
                    <a:pt x="633" y="2278"/>
                    <a:pt x="634" y="2277"/>
                    <a:pt x="634" y="2277"/>
                  </a:cubicBezTo>
                  <a:cubicBezTo>
                    <a:pt x="638" y="2272"/>
                    <a:pt x="643" y="2267"/>
                    <a:pt x="648" y="2263"/>
                  </a:cubicBezTo>
                  <a:cubicBezTo>
                    <a:pt x="648" y="2263"/>
                    <a:pt x="649" y="2263"/>
                    <a:pt x="650" y="2262"/>
                  </a:cubicBezTo>
                  <a:cubicBezTo>
                    <a:pt x="650" y="2262"/>
                    <a:pt x="651" y="2261"/>
                    <a:pt x="651" y="2261"/>
                  </a:cubicBezTo>
                  <a:cubicBezTo>
                    <a:pt x="653" y="2260"/>
                    <a:pt x="654" y="2259"/>
                    <a:pt x="655" y="2258"/>
                  </a:cubicBezTo>
                  <a:cubicBezTo>
                    <a:pt x="658" y="2257"/>
                    <a:pt x="661" y="2255"/>
                    <a:pt x="663" y="2254"/>
                  </a:cubicBezTo>
                  <a:cubicBezTo>
                    <a:pt x="664" y="2253"/>
                    <a:pt x="665" y="2253"/>
                    <a:pt x="665" y="2253"/>
                  </a:cubicBezTo>
                  <a:cubicBezTo>
                    <a:pt x="666" y="2252"/>
                    <a:pt x="667" y="2252"/>
                    <a:pt x="667" y="2252"/>
                  </a:cubicBezTo>
                  <a:cubicBezTo>
                    <a:pt x="668" y="2251"/>
                    <a:pt x="668" y="2251"/>
                    <a:pt x="668" y="2251"/>
                  </a:cubicBezTo>
                  <a:cubicBezTo>
                    <a:pt x="669" y="2251"/>
                    <a:pt x="669" y="2251"/>
                    <a:pt x="669" y="2251"/>
                  </a:cubicBezTo>
                  <a:cubicBezTo>
                    <a:pt x="669" y="2251"/>
                    <a:pt x="669" y="2251"/>
                    <a:pt x="669" y="2251"/>
                  </a:cubicBezTo>
                  <a:cubicBezTo>
                    <a:pt x="669" y="2251"/>
                    <a:pt x="669" y="2251"/>
                    <a:pt x="669" y="2251"/>
                  </a:cubicBezTo>
                  <a:cubicBezTo>
                    <a:pt x="670" y="2251"/>
                    <a:pt x="671" y="2250"/>
                    <a:pt x="671" y="2250"/>
                  </a:cubicBezTo>
                  <a:cubicBezTo>
                    <a:pt x="673" y="2249"/>
                    <a:pt x="674" y="2249"/>
                    <a:pt x="676" y="2248"/>
                  </a:cubicBezTo>
                  <a:cubicBezTo>
                    <a:pt x="677" y="2248"/>
                    <a:pt x="678" y="2247"/>
                    <a:pt x="680" y="2247"/>
                  </a:cubicBezTo>
                  <a:cubicBezTo>
                    <a:pt x="685" y="2245"/>
                    <a:pt x="690" y="2243"/>
                    <a:pt x="695" y="2242"/>
                  </a:cubicBezTo>
                  <a:cubicBezTo>
                    <a:pt x="699" y="2241"/>
                    <a:pt x="704" y="2240"/>
                    <a:pt x="708" y="2239"/>
                  </a:cubicBezTo>
                  <a:cubicBezTo>
                    <a:pt x="708" y="2239"/>
                    <a:pt x="708" y="2239"/>
                    <a:pt x="708" y="2239"/>
                  </a:cubicBezTo>
                  <a:cubicBezTo>
                    <a:pt x="702" y="2250"/>
                    <a:pt x="697" y="2262"/>
                    <a:pt x="693" y="2276"/>
                  </a:cubicBezTo>
                  <a:cubicBezTo>
                    <a:pt x="692" y="2277"/>
                    <a:pt x="691" y="2278"/>
                    <a:pt x="690" y="2278"/>
                  </a:cubicBezTo>
                  <a:cubicBezTo>
                    <a:pt x="687" y="2281"/>
                    <a:pt x="684" y="2284"/>
                    <a:pt x="681" y="2287"/>
                  </a:cubicBezTo>
                  <a:cubicBezTo>
                    <a:pt x="674" y="2292"/>
                    <a:pt x="668" y="2298"/>
                    <a:pt x="662" y="2305"/>
                  </a:cubicBezTo>
                  <a:cubicBezTo>
                    <a:pt x="660" y="2307"/>
                    <a:pt x="659" y="2308"/>
                    <a:pt x="657" y="2310"/>
                  </a:cubicBezTo>
                  <a:cubicBezTo>
                    <a:pt x="655" y="2312"/>
                    <a:pt x="655" y="2312"/>
                    <a:pt x="655" y="2312"/>
                  </a:cubicBezTo>
                  <a:cubicBezTo>
                    <a:pt x="655" y="2313"/>
                    <a:pt x="654" y="2314"/>
                    <a:pt x="653" y="2315"/>
                  </a:cubicBezTo>
                  <a:cubicBezTo>
                    <a:pt x="651" y="2318"/>
                    <a:pt x="651" y="2318"/>
                    <a:pt x="651" y="2318"/>
                  </a:cubicBezTo>
                  <a:cubicBezTo>
                    <a:pt x="649" y="2320"/>
                    <a:pt x="649" y="2320"/>
                    <a:pt x="649" y="2320"/>
                  </a:cubicBezTo>
                  <a:cubicBezTo>
                    <a:pt x="648" y="2322"/>
                    <a:pt x="647" y="2324"/>
                    <a:pt x="646" y="2326"/>
                  </a:cubicBezTo>
                  <a:cubicBezTo>
                    <a:pt x="643" y="2329"/>
                    <a:pt x="641" y="2333"/>
                    <a:pt x="639" y="2337"/>
                  </a:cubicBezTo>
                  <a:cubicBezTo>
                    <a:pt x="637" y="2340"/>
                    <a:pt x="635" y="2344"/>
                    <a:pt x="633" y="2348"/>
                  </a:cubicBezTo>
                  <a:cubicBezTo>
                    <a:pt x="629" y="2355"/>
                    <a:pt x="626" y="2362"/>
                    <a:pt x="623" y="2369"/>
                  </a:cubicBezTo>
                  <a:cubicBezTo>
                    <a:pt x="620" y="2376"/>
                    <a:pt x="617" y="2382"/>
                    <a:pt x="615" y="2388"/>
                  </a:cubicBezTo>
                  <a:cubicBezTo>
                    <a:pt x="612" y="2394"/>
                    <a:pt x="610" y="2400"/>
                    <a:pt x="608" y="2405"/>
                  </a:cubicBezTo>
                  <a:cubicBezTo>
                    <a:pt x="606" y="2410"/>
                    <a:pt x="605" y="2414"/>
                    <a:pt x="603" y="2418"/>
                  </a:cubicBezTo>
                  <a:cubicBezTo>
                    <a:pt x="602" y="2421"/>
                    <a:pt x="601" y="2424"/>
                    <a:pt x="600" y="2426"/>
                  </a:cubicBezTo>
                  <a:cubicBezTo>
                    <a:pt x="599" y="2428"/>
                    <a:pt x="599" y="2429"/>
                    <a:pt x="599" y="2429"/>
                  </a:cubicBezTo>
                  <a:cubicBezTo>
                    <a:pt x="599" y="2429"/>
                    <a:pt x="600" y="2428"/>
                    <a:pt x="600" y="2426"/>
                  </a:cubicBezTo>
                  <a:cubicBezTo>
                    <a:pt x="601" y="2424"/>
                    <a:pt x="603" y="2422"/>
                    <a:pt x="605" y="2418"/>
                  </a:cubicBezTo>
                  <a:cubicBezTo>
                    <a:pt x="606" y="2415"/>
                    <a:pt x="609" y="2411"/>
                    <a:pt x="611" y="2406"/>
                  </a:cubicBezTo>
                  <a:cubicBezTo>
                    <a:pt x="613" y="2401"/>
                    <a:pt x="616" y="2396"/>
                    <a:pt x="619" y="2390"/>
                  </a:cubicBezTo>
                  <a:cubicBezTo>
                    <a:pt x="622" y="2384"/>
                    <a:pt x="625" y="2378"/>
                    <a:pt x="628" y="2372"/>
                  </a:cubicBezTo>
                  <a:cubicBezTo>
                    <a:pt x="629" y="2370"/>
                    <a:pt x="630" y="2368"/>
                    <a:pt x="631" y="2366"/>
                  </a:cubicBezTo>
                  <a:cubicBezTo>
                    <a:pt x="631" y="2367"/>
                    <a:pt x="631" y="2368"/>
                    <a:pt x="630" y="2369"/>
                  </a:cubicBezTo>
                  <a:cubicBezTo>
                    <a:pt x="630" y="2370"/>
                    <a:pt x="629" y="2372"/>
                    <a:pt x="629" y="2374"/>
                  </a:cubicBezTo>
                  <a:cubicBezTo>
                    <a:pt x="629" y="2376"/>
                    <a:pt x="628" y="2378"/>
                    <a:pt x="627" y="2380"/>
                  </a:cubicBezTo>
                  <a:cubicBezTo>
                    <a:pt x="627" y="2383"/>
                    <a:pt x="626" y="2385"/>
                    <a:pt x="626" y="2387"/>
                  </a:cubicBezTo>
                  <a:cubicBezTo>
                    <a:pt x="626" y="2389"/>
                    <a:pt x="625" y="2390"/>
                    <a:pt x="625" y="2391"/>
                  </a:cubicBezTo>
                  <a:cubicBezTo>
                    <a:pt x="625" y="2392"/>
                    <a:pt x="625" y="2394"/>
                    <a:pt x="624" y="2395"/>
                  </a:cubicBezTo>
                  <a:cubicBezTo>
                    <a:pt x="624" y="2397"/>
                    <a:pt x="623" y="2400"/>
                    <a:pt x="623" y="2402"/>
                  </a:cubicBezTo>
                  <a:cubicBezTo>
                    <a:pt x="622" y="2405"/>
                    <a:pt x="621" y="2408"/>
                    <a:pt x="621" y="2410"/>
                  </a:cubicBezTo>
                  <a:cubicBezTo>
                    <a:pt x="621" y="2411"/>
                    <a:pt x="620" y="2413"/>
                    <a:pt x="620" y="2414"/>
                  </a:cubicBezTo>
                  <a:cubicBezTo>
                    <a:pt x="620" y="2415"/>
                    <a:pt x="620" y="2416"/>
                    <a:pt x="619" y="2418"/>
                  </a:cubicBezTo>
                  <a:cubicBezTo>
                    <a:pt x="619" y="2420"/>
                    <a:pt x="618" y="2422"/>
                    <a:pt x="618" y="2425"/>
                  </a:cubicBezTo>
                  <a:cubicBezTo>
                    <a:pt x="617" y="2427"/>
                    <a:pt x="617" y="2429"/>
                    <a:pt x="617" y="2431"/>
                  </a:cubicBezTo>
                  <a:cubicBezTo>
                    <a:pt x="616" y="2433"/>
                    <a:pt x="616" y="2435"/>
                    <a:pt x="616" y="2436"/>
                  </a:cubicBezTo>
                  <a:cubicBezTo>
                    <a:pt x="615" y="2438"/>
                    <a:pt x="615" y="2439"/>
                    <a:pt x="615" y="2440"/>
                  </a:cubicBezTo>
                  <a:cubicBezTo>
                    <a:pt x="615" y="2442"/>
                    <a:pt x="615" y="2443"/>
                    <a:pt x="615" y="2443"/>
                  </a:cubicBezTo>
                  <a:cubicBezTo>
                    <a:pt x="614" y="2444"/>
                    <a:pt x="614" y="2444"/>
                    <a:pt x="614" y="2444"/>
                  </a:cubicBezTo>
                  <a:cubicBezTo>
                    <a:pt x="614" y="2444"/>
                    <a:pt x="615" y="2444"/>
                    <a:pt x="615" y="2443"/>
                  </a:cubicBezTo>
                  <a:cubicBezTo>
                    <a:pt x="615" y="2443"/>
                    <a:pt x="616" y="2442"/>
                    <a:pt x="616" y="2441"/>
                  </a:cubicBezTo>
                  <a:cubicBezTo>
                    <a:pt x="617" y="2440"/>
                    <a:pt x="618" y="2439"/>
                    <a:pt x="619" y="2437"/>
                  </a:cubicBezTo>
                  <a:cubicBezTo>
                    <a:pt x="619" y="2437"/>
                    <a:pt x="619" y="2436"/>
                    <a:pt x="620" y="2435"/>
                  </a:cubicBezTo>
                  <a:cubicBezTo>
                    <a:pt x="620" y="2434"/>
                    <a:pt x="621" y="2433"/>
                    <a:pt x="621" y="2432"/>
                  </a:cubicBezTo>
                  <a:cubicBezTo>
                    <a:pt x="621" y="2431"/>
                    <a:pt x="622" y="2430"/>
                    <a:pt x="622" y="2429"/>
                  </a:cubicBezTo>
                  <a:cubicBezTo>
                    <a:pt x="623" y="2428"/>
                    <a:pt x="623" y="2427"/>
                    <a:pt x="624" y="2426"/>
                  </a:cubicBezTo>
                  <a:cubicBezTo>
                    <a:pt x="624" y="2424"/>
                    <a:pt x="625" y="2422"/>
                    <a:pt x="626" y="2419"/>
                  </a:cubicBezTo>
                  <a:cubicBezTo>
                    <a:pt x="626" y="2418"/>
                    <a:pt x="627" y="2417"/>
                    <a:pt x="627" y="2416"/>
                  </a:cubicBezTo>
                  <a:cubicBezTo>
                    <a:pt x="628" y="2415"/>
                    <a:pt x="628" y="2413"/>
                    <a:pt x="628" y="2412"/>
                  </a:cubicBezTo>
                  <a:cubicBezTo>
                    <a:pt x="629" y="2409"/>
                    <a:pt x="630" y="2407"/>
                    <a:pt x="630" y="2404"/>
                  </a:cubicBezTo>
                  <a:cubicBezTo>
                    <a:pt x="631" y="2402"/>
                    <a:pt x="631" y="2399"/>
                    <a:pt x="632" y="2396"/>
                  </a:cubicBezTo>
                  <a:cubicBezTo>
                    <a:pt x="632" y="2395"/>
                    <a:pt x="632" y="2394"/>
                    <a:pt x="632" y="2392"/>
                  </a:cubicBezTo>
                  <a:cubicBezTo>
                    <a:pt x="633" y="2391"/>
                    <a:pt x="633" y="2390"/>
                    <a:pt x="633" y="2389"/>
                  </a:cubicBezTo>
                  <a:cubicBezTo>
                    <a:pt x="633" y="2386"/>
                    <a:pt x="633" y="2384"/>
                    <a:pt x="633" y="2381"/>
                  </a:cubicBezTo>
                  <a:cubicBezTo>
                    <a:pt x="633" y="2380"/>
                    <a:pt x="633" y="2379"/>
                    <a:pt x="633" y="2378"/>
                  </a:cubicBezTo>
                  <a:cubicBezTo>
                    <a:pt x="634" y="2377"/>
                    <a:pt x="634" y="2376"/>
                    <a:pt x="634" y="2375"/>
                  </a:cubicBezTo>
                  <a:cubicBezTo>
                    <a:pt x="634" y="2374"/>
                    <a:pt x="634" y="2373"/>
                    <a:pt x="633" y="2372"/>
                  </a:cubicBezTo>
                  <a:cubicBezTo>
                    <a:pt x="633" y="2371"/>
                    <a:pt x="633" y="2370"/>
                    <a:pt x="633" y="2369"/>
                  </a:cubicBezTo>
                  <a:cubicBezTo>
                    <a:pt x="633" y="2367"/>
                    <a:pt x="633" y="2366"/>
                    <a:pt x="633" y="2365"/>
                  </a:cubicBezTo>
                  <a:cubicBezTo>
                    <a:pt x="633" y="2364"/>
                    <a:pt x="633" y="2363"/>
                    <a:pt x="633" y="2363"/>
                  </a:cubicBezTo>
                  <a:cubicBezTo>
                    <a:pt x="635" y="2359"/>
                    <a:pt x="637" y="2355"/>
                    <a:pt x="639" y="2351"/>
                  </a:cubicBezTo>
                  <a:cubicBezTo>
                    <a:pt x="641" y="2348"/>
                    <a:pt x="643" y="2344"/>
                    <a:pt x="645" y="2341"/>
                  </a:cubicBezTo>
                  <a:cubicBezTo>
                    <a:pt x="646" y="2339"/>
                    <a:pt x="647" y="2337"/>
                    <a:pt x="649" y="2335"/>
                  </a:cubicBezTo>
                  <a:cubicBezTo>
                    <a:pt x="650" y="2334"/>
                    <a:pt x="651" y="2332"/>
                    <a:pt x="652" y="2330"/>
                  </a:cubicBezTo>
                  <a:cubicBezTo>
                    <a:pt x="653" y="2328"/>
                    <a:pt x="654" y="2327"/>
                    <a:pt x="656" y="2325"/>
                  </a:cubicBezTo>
                  <a:cubicBezTo>
                    <a:pt x="658" y="2322"/>
                    <a:pt x="658" y="2322"/>
                    <a:pt x="658" y="2322"/>
                  </a:cubicBezTo>
                  <a:cubicBezTo>
                    <a:pt x="659" y="2320"/>
                    <a:pt x="659" y="2320"/>
                    <a:pt x="659" y="2320"/>
                  </a:cubicBezTo>
                  <a:cubicBezTo>
                    <a:pt x="660" y="2319"/>
                    <a:pt x="661" y="2318"/>
                    <a:pt x="661" y="2317"/>
                  </a:cubicBezTo>
                  <a:cubicBezTo>
                    <a:pt x="663" y="2315"/>
                    <a:pt x="663" y="2315"/>
                    <a:pt x="663" y="2315"/>
                  </a:cubicBezTo>
                  <a:cubicBezTo>
                    <a:pt x="665" y="2313"/>
                    <a:pt x="666" y="2312"/>
                    <a:pt x="668" y="2310"/>
                  </a:cubicBezTo>
                  <a:cubicBezTo>
                    <a:pt x="673" y="2304"/>
                    <a:pt x="679" y="2298"/>
                    <a:pt x="686" y="2292"/>
                  </a:cubicBezTo>
                  <a:cubicBezTo>
                    <a:pt x="687" y="2291"/>
                    <a:pt x="689" y="2290"/>
                    <a:pt x="690" y="2288"/>
                  </a:cubicBezTo>
                  <a:cubicBezTo>
                    <a:pt x="679" y="2349"/>
                    <a:pt x="682" y="2411"/>
                    <a:pt x="633" y="2460"/>
                  </a:cubicBezTo>
                  <a:cubicBezTo>
                    <a:pt x="620" y="2473"/>
                    <a:pt x="606" y="2484"/>
                    <a:pt x="592" y="2491"/>
                  </a:cubicBezTo>
                  <a:cubicBezTo>
                    <a:pt x="590" y="2490"/>
                    <a:pt x="588" y="2489"/>
                    <a:pt x="585" y="2488"/>
                  </a:cubicBezTo>
                  <a:cubicBezTo>
                    <a:pt x="581" y="2487"/>
                    <a:pt x="577" y="2484"/>
                    <a:pt x="572" y="2482"/>
                  </a:cubicBezTo>
                  <a:cubicBezTo>
                    <a:pt x="567" y="2479"/>
                    <a:pt x="562" y="2476"/>
                    <a:pt x="557" y="2473"/>
                  </a:cubicBezTo>
                  <a:cubicBezTo>
                    <a:pt x="555" y="2472"/>
                    <a:pt x="552" y="2470"/>
                    <a:pt x="549" y="2469"/>
                  </a:cubicBezTo>
                  <a:cubicBezTo>
                    <a:pt x="547" y="2467"/>
                    <a:pt x="544" y="2466"/>
                    <a:pt x="541" y="2464"/>
                  </a:cubicBezTo>
                  <a:cubicBezTo>
                    <a:pt x="540" y="2464"/>
                    <a:pt x="540" y="2464"/>
                    <a:pt x="540" y="2464"/>
                  </a:cubicBezTo>
                  <a:cubicBezTo>
                    <a:pt x="540" y="2463"/>
                    <a:pt x="540" y="2463"/>
                    <a:pt x="540" y="2463"/>
                  </a:cubicBezTo>
                  <a:cubicBezTo>
                    <a:pt x="539" y="2463"/>
                    <a:pt x="539" y="2463"/>
                    <a:pt x="539" y="2463"/>
                  </a:cubicBezTo>
                  <a:cubicBezTo>
                    <a:pt x="539" y="2463"/>
                    <a:pt x="539" y="2463"/>
                    <a:pt x="539" y="2463"/>
                  </a:cubicBezTo>
                  <a:cubicBezTo>
                    <a:pt x="539" y="2463"/>
                    <a:pt x="539" y="2463"/>
                    <a:pt x="539" y="2463"/>
                  </a:cubicBezTo>
                  <a:cubicBezTo>
                    <a:pt x="537" y="2462"/>
                    <a:pt x="537" y="2462"/>
                    <a:pt x="537" y="2462"/>
                  </a:cubicBezTo>
                  <a:cubicBezTo>
                    <a:pt x="535" y="2461"/>
                    <a:pt x="534" y="2461"/>
                    <a:pt x="532" y="2460"/>
                  </a:cubicBezTo>
                  <a:cubicBezTo>
                    <a:pt x="531" y="2460"/>
                    <a:pt x="529" y="2459"/>
                    <a:pt x="528" y="2458"/>
                  </a:cubicBezTo>
                  <a:cubicBezTo>
                    <a:pt x="525" y="2457"/>
                    <a:pt x="525" y="2457"/>
                    <a:pt x="525" y="2457"/>
                  </a:cubicBezTo>
                  <a:cubicBezTo>
                    <a:pt x="523" y="2457"/>
                    <a:pt x="523" y="2457"/>
                    <a:pt x="523" y="2457"/>
                  </a:cubicBezTo>
                  <a:cubicBezTo>
                    <a:pt x="518" y="2455"/>
                    <a:pt x="518" y="2455"/>
                    <a:pt x="518" y="2455"/>
                  </a:cubicBezTo>
                  <a:cubicBezTo>
                    <a:pt x="517" y="2455"/>
                    <a:pt x="515" y="2454"/>
                    <a:pt x="514" y="2454"/>
                  </a:cubicBezTo>
                  <a:cubicBezTo>
                    <a:pt x="511" y="2453"/>
                    <a:pt x="511" y="2453"/>
                    <a:pt x="511" y="2453"/>
                  </a:cubicBezTo>
                  <a:cubicBezTo>
                    <a:pt x="510" y="2453"/>
                    <a:pt x="510" y="2453"/>
                    <a:pt x="509" y="2453"/>
                  </a:cubicBezTo>
                  <a:cubicBezTo>
                    <a:pt x="507" y="2453"/>
                    <a:pt x="506" y="2452"/>
                    <a:pt x="504" y="2452"/>
                  </a:cubicBezTo>
                  <a:cubicBezTo>
                    <a:pt x="502" y="2452"/>
                    <a:pt x="501" y="2451"/>
                    <a:pt x="499" y="2451"/>
                  </a:cubicBezTo>
                  <a:cubicBezTo>
                    <a:pt x="498" y="2451"/>
                    <a:pt x="498" y="2451"/>
                    <a:pt x="497" y="2451"/>
                  </a:cubicBezTo>
                  <a:cubicBezTo>
                    <a:pt x="496" y="2451"/>
                    <a:pt x="495" y="2451"/>
                    <a:pt x="495" y="2451"/>
                  </a:cubicBezTo>
                  <a:cubicBezTo>
                    <a:pt x="493" y="2450"/>
                    <a:pt x="491" y="2450"/>
                    <a:pt x="490" y="2450"/>
                  </a:cubicBezTo>
                  <a:cubicBezTo>
                    <a:pt x="489" y="2450"/>
                    <a:pt x="488" y="2450"/>
                    <a:pt x="488" y="2450"/>
                  </a:cubicBezTo>
                  <a:cubicBezTo>
                    <a:pt x="487" y="2450"/>
                    <a:pt x="486" y="2450"/>
                    <a:pt x="485" y="2450"/>
                  </a:cubicBezTo>
                  <a:cubicBezTo>
                    <a:pt x="484" y="2450"/>
                    <a:pt x="482" y="2450"/>
                    <a:pt x="481" y="2450"/>
                  </a:cubicBezTo>
                  <a:cubicBezTo>
                    <a:pt x="479" y="2450"/>
                    <a:pt x="478" y="2450"/>
                    <a:pt x="476" y="2450"/>
                  </a:cubicBezTo>
                  <a:cubicBezTo>
                    <a:pt x="475" y="2450"/>
                    <a:pt x="473" y="2450"/>
                    <a:pt x="472" y="2450"/>
                  </a:cubicBezTo>
                  <a:cubicBezTo>
                    <a:pt x="471" y="2450"/>
                    <a:pt x="469" y="2451"/>
                    <a:pt x="468" y="2451"/>
                  </a:cubicBezTo>
                  <a:cubicBezTo>
                    <a:pt x="462" y="2451"/>
                    <a:pt x="457" y="2452"/>
                    <a:pt x="452" y="2453"/>
                  </a:cubicBezTo>
                  <a:cubicBezTo>
                    <a:pt x="452" y="2453"/>
                    <a:pt x="451" y="2453"/>
                    <a:pt x="451" y="2454"/>
                  </a:cubicBezTo>
                  <a:cubicBezTo>
                    <a:pt x="450" y="2454"/>
                    <a:pt x="449" y="2454"/>
                    <a:pt x="449" y="2454"/>
                  </a:cubicBezTo>
                  <a:cubicBezTo>
                    <a:pt x="448" y="2454"/>
                    <a:pt x="447" y="2455"/>
                    <a:pt x="446" y="2455"/>
                  </a:cubicBezTo>
                  <a:cubicBezTo>
                    <a:pt x="444" y="2455"/>
                    <a:pt x="443" y="2455"/>
                    <a:pt x="442" y="2456"/>
                  </a:cubicBezTo>
                  <a:cubicBezTo>
                    <a:pt x="441" y="2456"/>
                    <a:pt x="440" y="2457"/>
                    <a:pt x="440" y="2457"/>
                  </a:cubicBezTo>
                  <a:cubicBezTo>
                    <a:pt x="436" y="2458"/>
                    <a:pt x="433" y="2459"/>
                    <a:pt x="430" y="2461"/>
                  </a:cubicBezTo>
                  <a:cubicBezTo>
                    <a:pt x="429" y="2461"/>
                    <a:pt x="428" y="2462"/>
                    <a:pt x="427" y="2462"/>
                  </a:cubicBezTo>
                  <a:cubicBezTo>
                    <a:pt x="426" y="2463"/>
                    <a:pt x="425" y="2463"/>
                    <a:pt x="424" y="2463"/>
                  </a:cubicBezTo>
                  <a:cubicBezTo>
                    <a:pt x="423" y="2464"/>
                    <a:pt x="422" y="2464"/>
                    <a:pt x="422" y="2464"/>
                  </a:cubicBezTo>
                  <a:cubicBezTo>
                    <a:pt x="422" y="2464"/>
                    <a:pt x="423" y="2464"/>
                    <a:pt x="424" y="2464"/>
                  </a:cubicBezTo>
                  <a:cubicBezTo>
                    <a:pt x="425" y="2464"/>
                    <a:pt x="426" y="2463"/>
                    <a:pt x="427" y="2463"/>
                  </a:cubicBezTo>
                  <a:cubicBezTo>
                    <a:pt x="428" y="2463"/>
                    <a:pt x="429" y="2462"/>
                    <a:pt x="431" y="2462"/>
                  </a:cubicBezTo>
                  <a:cubicBezTo>
                    <a:pt x="433" y="2461"/>
                    <a:pt x="437" y="2460"/>
                    <a:pt x="440" y="2460"/>
                  </a:cubicBezTo>
                  <a:cubicBezTo>
                    <a:pt x="441" y="2460"/>
                    <a:pt x="442" y="2459"/>
                    <a:pt x="443" y="2459"/>
                  </a:cubicBezTo>
                  <a:cubicBezTo>
                    <a:pt x="444" y="2459"/>
                    <a:pt x="445" y="2459"/>
                    <a:pt x="446" y="2459"/>
                  </a:cubicBezTo>
                  <a:cubicBezTo>
                    <a:pt x="449" y="2458"/>
                    <a:pt x="451" y="2458"/>
                    <a:pt x="453" y="2458"/>
                  </a:cubicBezTo>
                  <a:cubicBezTo>
                    <a:pt x="454" y="2458"/>
                    <a:pt x="455" y="2457"/>
                    <a:pt x="457" y="2457"/>
                  </a:cubicBezTo>
                  <a:cubicBezTo>
                    <a:pt x="457" y="2457"/>
                    <a:pt x="458" y="2457"/>
                    <a:pt x="458" y="2457"/>
                  </a:cubicBezTo>
                  <a:cubicBezTo>
                    <a:pt x="459" y="2457"/>
                    <a:pt x="460" y="2457"/>
                    <a:pt x="460" y="2457"/>
                  </a:cubicBezTo>
                  <a:cubicBezTo>
                    <a:pt x="463" y="2457"/>
                    <a:pt x="465" y="2457"/>
                    <a:pt x="468" y="2457"/>
                  </a:cubicBezTo>
                  <a:cubicBezTo>
                    <a:pt x="469" y="2457"/>
                    <a:pt x="471" y="2457"/>
                    <a:pt x="472" y="2457"/>
                  </a:cubicBezTo>
                  <a:cubicBezTo>
                    <a:pt x="474" y="2456"/>
                    <a:pt x="475" y="2457"/>
                    <a:pt x="476" y="2457"/>
                  </a:cubicBezTo>
                  <a:cubicBezTo>
                    <a:pt x="478" y="2457"/>
                    <a:pt x="479" y="2457"/>
                    <a:pt x="481" y="2457"/>
                  </a:cubicBezTo>
                  <a:cubicBezTo>
                    <a:pt x="482" y="2457"/>
                    <a:pt x="483" y="2457"/>
                    <a:pt x="485" y="2457"/>
                  </a:cubicBezTo>
                  <a:cubicBezTo>
                    <a:pt x="486" y="2457"/>
                    <a:pt x="486" y="2457"/>
                    <a:pt x="487" y="2457"/>
                  </a:cubicBezTo>
                  <a:cubicBezTo>
                    <a:pt x="488" y="2457"/>
                    <a:pt x="489" y="2457"/>
                    <a:pt x="489" y="2457"/>
                  </a:cubicBezTo>
                  <a:cubicBezTo>
                    <a:pt x="491" y="2458"/>
                    <a:pt x="492" y="2458"/>
                    <a:pt x="494" y="2458"/>
                  </a:cubicBezTo>
                  <a:cubicBezTo>
                    <a:pt x="494" y="2458"/>
                    <a:pt x="495" y="2458"/>
                    <a:pt x="496" y="2458"/>
                  </a:cubicBezTo>
                  <a:cubicBezTo>
                    <a:pt x="497" y="2458"/>
                    <a:pt x="497" y="2459"/>
                    <a:pt x="498" y="2459"/>
                  </a:cubicBezTo>
                  <a:cubicBezTo>
                    <a:pt x="500" y="2459"/>
                    <a:pt x="501" y="2459"/>
                    <a:pt x="503" y="2459"/>
                  </a:cubicBezTo>
                  <a:cubicBezTo>
                    <a:pt x="505" y="2460"/>
                    <a:pt x="508" y="2461"/>
                    <a:pt x="511" y="2461"/>
                  </a:cubicBezTo>
                  <a:cubicBezTo>
                    <a:pt x="511" y="2461"/>
                    <a:pt x="511" y="2461"/>
                    <a:pt x="510" y="2461"/>
                  </a:cubicBezTo>
                  <a:cubicBezTo>
                    <a:pt x="509" y="2461"/>
                    <a:pt x="507" y="2461"/>
                    <a:pt x="505" y="2461"/>
                  </a:cubicBezTo>
                  <a:cubicBezTo>
                    <a:pt x="504" y="2461"/>
                    <a:pt x="503" y="2461"/>
                    <a:pt x="502" y="2461"/>
                  </a:cubicBezTo>
                  <a:cubicBezTo>
                    <a:pt x="501" y="2461"/>
                    <a:pt x="500" y="2461"/>
                    <a:pt x="499" y="2461"/>
                  </a:cubicBezTo>
                  <a:cubicBezTo>
                    <a:pt x="497" y="2461"/>
                    <a:pt x="496" y="2461"/>
                    <a:pt x="495" y="2461"/>
                  </a:cubicBezTo>
                  <a:cubicBezTo>
                    <a:pt x="493" y="2461"/>
                    <a:pt x="492" y="2461"/>
                    <a:pt x="491" y="2462"/>
                  </a:cubicBezTo>
                  <a:cubicBezTo>
                    <a:pt x="489" y="2462"/>
                    <a:pt x="488" y="2462"/>
                    <a:pt x="486" y="2462"/>
                  </a:cubicBezTo>
                  <a:cubicBezTo>
                    <a:pt x="485" y="2462"/>
                    <a:pt x="483" y="2462"/>
                    <a:pt x="482" y="2463"/>
                  </a:cubicBezTo>
                  <a:cubicBezTo>
                    <a:pt x="479" y="2463"/>
                    <a:pt x="476" y="2464"/>
                    <a:pt x="473" y="2465"/>
                  </a:cubicBezTo>
                  <a:cubicBezTo>
                    <a:pt x="469" y="2465"/>
                    <a:pt x="466" y="2466"/>
                    <a:pt x="463" y="2467"/>
                  </a:cubicBezTo>
                  <a:cubicBezTo>
                    <a:pt x="460" y="2468"/>
                    <a:pt x="457" y="2469"/>
                    <a:pt x="454" y="2470"/>
                  </a:cubicBezTo>
                  <a:cubicBezTo>
                    <a:pt x="451" y="2472"/>
                    <a:pt x="448" y="2473"/>
                    <a:pt x="445" y="2474"/>
                  </a:cubicBezTo>
                  <a:cubicBezTo>
                    <a:pt x="444" y="2475"/>
                    <a:pt x="442" y="2476"/>
                    <a:pt x="441" y="2476"/>
                  </a:cubicBezTo>
                  <a:cubicBezTo>
                    <a:pt x="440" y="2477"/>
                    <a:pt x="438" y="2478"/>
                    <a:pt x="437" y="2478"/>
                  </a:cubicBezTo>
                  <a:cubicBezTo>
                    <a:pt x="436" y="2479"/>
                    <a:pt x="435" y="2480"/>
                    <a:pt x="434" y="2480"/>
                  </a:cubicBezTo>
                  <a:cubicBezTo>
                    <a:pt x="433" y="2481"/>
                    <a:pt x="432" y="2482"/>
                    <a:pt x="430" y="2482"/>
                  </a:cubicBezTo>
                  <a:cubicBezTo>
                    <a:pt x="429" y="2483"/>
                    <a:pt x="428" y="2484"/>
                    <a:pt x="428" y="2484"/>
                  </a:cubicBezTo>
                  <a:cubicBezTo>
                    <a:pt x="427" y="2485"/>
                    <a:pt x="426" y="2486"/>
                    <a:pt x="425" y="2486"/>
                  </a:cubicBezTo>
                  <a:cubicBezTo>
                    <a:pt x="423" y="2487"/>
                    <a:pt x="422" y="2488"/>
                    <a:pt x="421" y="2489"/>
                  </a:cubicBezTo>
                  <a:cubicBezTo>
                    <a:pt x="420" y="2490"/>
                    <a:pt x="419" y="2491"/>
                    <a:pt x="418" y="2491"/>
                  </a:cubicBezTo>
                  <a:cubicBezTo>
                    <a:pt x="418" y="2492"/>
                    <a:pt x="417" y="2492"/>
                    <a:pt x="417" y="2492"/>
                  </a:cubicBezTo>
                  <a:cubicBezTo>
                    <a:pt x="417" y="2492"/>
                    <a:pt x="418" y="2492"/>
                    <a:pt x="419" y="2492"/>
                  </a:cubicBezTo>
                  <a:cubicBezTo>
                    <a:pt x="419" y="2492"/>
                    <a:pt x="420" y="2491"/>
                    <a:pt x="422" y="2491"/>
                  </a:cubicBezTo>
                  <a:cubicBezTo>
                    <a:pt x="422" y="2490"/>
                    <a:pt x="423" y="2490"/>
                    <a:pt x="424" y="2490"/>
                  </a:cubicBezTo>
                  <a:cubicBezTo>
                    <a:pt x="425" y="2489"/>
                    <a:pt x="426" y="2489"/>
                    <a:pt x="426" y="2489"/>
                  </a:cubicBezTo>
                  <a:cubicBezTo>
                    <a:pt x="427" y="2488"/>
                    <a:pt x="428" y="2488"/>
                    <a:pt x="429" y="2488"/>
                  </a:cubicBezTo>
                  <a:cubicBezTo>
                    <a:pt x="430" y="2487"/>
                    <a:pt x="431" y="2487"/>
                    <a:pt x="433" y="2486"/>
                  </a:cubicBezTo>
                  <a:cubicBezTo>
                    <a:pt x="435" y="2486"/>
                    <a:pt x="437" y="2485"/>
                    <a:pt x="440" y="2484"/>
                  </a:cubicBezTo>
                  <a:cubicBezTo>
                    <a:pt x="440" y="2483"/>
                    <a:pt x="441" y="2483"/>
                    <a:pt x="442" y="2483"/>
                  </a:cubicBezTo>
                  <a:cubicBezTo>
                    <a:pt x="442" y="2483"/>
                    <a:pt x="443" y="2482"/>
                    <a:pt x="444" y="2482"/>
                  </a:cubicBezTo>
                  <a:cubicBezTo>
                    <a:pt x="445" y="2482"/>
                    <a:pt x="446" y="2481"/>
                    <a:pt x="448" y="2481"/>
                  </a:cubicBezTo>
                  <a:cubicBezTo>
                    <a:pt x="449" y="2480"/>
                    <a:pt x="451" y="2480"/>
                    <a:pt x="452" y="2479"/>
                  </a:cubicBezTo>
                  <a:cubicBezTo>
                    <a:pt x="454" y="2479"/>
                    <a:pt x="455" y="2478"/>
                    <a:pt x="456" y="2478"/>
                  </a:cubicBezTo>
                  <a:cubicBezTo>
                    <a:pt x="459" y="2477"/>
                    <a:pt x="462" y="2476"/>
                    <a:pt x="465" y="2475"/>
                  </a:cubicBezTo>
                  <a:cubicBezTo>
                    <a:pt x="468" y="2474"/>
                    <a:pt x="472" y="2473"/>
                    <a:pt x="475" y="2472"/>
                  </a:cubicBezTo>
                  <a:cubicBezTo>
                    <a:pt x="476" y="2472"/>
                    <a:pt x="477" y="2471"/>
                    <a:pt x="479" y="2471"/>
                  </a:cubicBezTo>
                  <a:cubicBezTo>
                    <a:pt x="480" y="2470"/>
                    <a:pt x="482" y="2470"/>
                    <a:pt x="483" y="2470"/>
                  </a:cubicBezTo>
                  <a:cubicBezTo>
                    <a:pt x="485" y="2469"/>
                    <a:pt x="486" y="2469"/>
                    <a:pt x="488" y="2468"/>
                  </a:cubicBezTo>
                  <a:cubicBezTo>
                    <a:pt x="488" y="2468"/>
                    <a:pt x="489" y="2468"/>
                    <a:pt x="490" y="2468"/>
                  </a:cubicBezTo>
                  <a:cubicBezTo>
                    <a:pt x="490" y="2468"/>
                    <a:pt x="491" y="2468"/>
                    <a:pt x="492" y="2467"/>
                  </a:cubicBezTo>
                  <a:cubicBezTo>
                    <a:pt x="493" y="2467"/>
                    <a:pt x="494" y="2467"/>
                    <a:pt x="496" y="2466"/>
                  </a:cubicBezTo>
                  <a:cubicBezTo>
                    <a:pt x="497" y="2466"/>
                    <a:pt x="498" y="2466"/>
                    <a:pt x="499" y="2466"/>
                  </a:cubicBezTo>
                  <a:cubicBezTo>
                    <a:pt x="500" y="2465"/>
                    <a:pt x="501" y="2465"/>
                    <a:pt x="503" y="2465"/>
                  </a:cubicBezTo>
                  <a:cubicBezTo>
                    <a:pt x="504" y="2465"/>
                    <a:pt x="505" y="2464"/>
                    <a:pt x="506" y="2464"/>
                  </a:cubicBezTo>
                  <a:cubicBezTo>
                    <a:pt x="506" y="2464"/>
                    <a:pt x="507" y="2464"/>
                    <a:pt x="508" y="2463"/>
                  </a:cubicBezTo>
                  <a:cubicBezTo>
                    <a:pt x="509" y="2463"/>
                    <a:pt x="510" y="2463"/>
                    <a:pt x="511" y="2463"/>
                  </a:cubicBezTo>
                  <a:cubicBezTo>
                    <a:pt x="512" y="2463"/>
                    <a:pt x="513" y="2462"/>
                    <a:pt x="514" y="2462"/>
                  </a:cubicBezTo>
                  <a:cubicBezTo>
                    <a:pt x="514" y="2462"/>
                    <a:pt x="515" y="2463"/>
                    <a:pt x="516" y="2463"/>
                  </a:cubicBezTo>
                  <a:cubicBezTo>
                    <a:pt x="520" y="2464"/>
                    <a:pt x="520" y="2464"/>
                    <a:pt x="520" y="2464"/>
                  </a:cubicBezTo>
                  <a:cubicBezTo>
                    <a:pt x="523" y="2465"/>
                    <a:pt x="523" y="2465"/>
                    <a:pt x="523" y="2465"/>
                  </a:cubicBezTo>
                  <a:cubicBezTo>
                    <a:pt x="525" y="2466"/>
                    <a:pt x="525" y="2466"/>
                    <a:pt x="525" y="2466"/>
                  </a:cubicBezTo>
                  <a:cubicBezTo>
                    <a:pt x="526" y="2466"/>
                    <a:pt x="528" y="2467"/>
                    <a:pt x="529" y="2467"/>
                  </a:cubicBezTo>
                  <a:cubicBezTo>
                    <a:pt x="530" y="2468"/>
                    <a:pt x="532" y="2469"/>
                    <a:pt x="533" y="2469"/>
                  </a:cubicBezTo>
                  <a:cubicBezTo>
                    <a:pt x="536" y="2470"/>
                    <a:pt x="536" y="2470"/>
                    <a:pt x="536" y="2470"/>
                  </a:cubicBezTo>
                  <a:cubicBezTo>
                    <a:pt x="536" y="2470"/>
                    <a:pt x="536" y="2470"/>
                    <a:pt x="536" y="2470"/>
                  </a:cubicBezTo>
                  <a:cubicBezTo>
                    <a:pt x="536" y="2470"/>
                    <a:pt x="536" y="2470"/>
                    <a:pt x="536" y="2470"/>
                  </a:cubicBezTo>
                  <a:cubicBezTo>
                    <a:pt x="536" y="2470"/>
                    <a:pt x="536" y="2470"/>
                    <a:pt x="536" y="2470"/>
                  </a:cubicBezTo>
                  <a:cubicBezTo>
                    <a:pt x="536" y="2470"/>
                    <a:pt x="536" y="2470"/>
                    <a:pt x="536" y="2470"/>
                  </a:cubicBezTo>
                  <a:cubicBezTo>
                    <a:pt x="536" y="2471"/>
                    <a:pt x="536" y="2471"/>
                    <a:pt x="536" y="2471"/>
                  </a:cubicBezTo>
                  <a:cubicBezTo>
                    <a:pt x="538" y="2471"/>
                    <a:pt x="538" y="2471"/>
                    <a:pt x="538" y="2471"/>
                  </a:cubicBezTo>
                  <a:cubicBezTo>
                    <a:pt x="540" y="2472"/>
                    <a:pt x="543" y="2474"/>
                    <a:pt x="546" y="2475"/>
                  </a:cubicBezTo>
                  <a:cubicBezTo>
                    <a:pt x="548" y="2477"/>
                    <a:pt x="551" y="2478"/>
                    <a:pt x="554" y="2479"/>
                  </a:cubicBezTo>
                  <a:cubicBezTo>
                    <a:pt x="559" y="2482"/>
                    <a:pt x="564" y="2485"/>
                    <a:pt x="569" y="2487"/>
                  </a:cubicBezTo>
                  <a:cubicBezTo>
                    <a:pt x="574" y="2489"/>
                    <a:pt x="579" y="2491"/>
                    <a:pt x="584" y="2493"/>
                  </a:cubicBezTo>
                  <a:cubicBezTo>
                    <a:pt x="585" y="2493"/>
                    <a:pt x="585" y="2493"/>
                    <a:pt x="586" y="2493"/>
                  </a:cubicBezTo>
                  <a:cubicBezTo>
                    <a:pt x="572" y="2500"/>
                    <a:pt x="556" y="2503"/>
                    <a:pt x="539" y="2503"/>
                  </a:cubicBezTo>
                  <a:cubicBezTo>
                    <a:pt x="493" y="2504"/>
                    <a:pt x="454" y="2512"/>
                    <a:pt x="437" y="2549"/>
                  </a:cubicBezTo>
                  <a:cubicBezTo>
                    <a:pt x="469" y="2517"/>
                    <a:pt x="511" y="2512"/>
                    <a:pt x="566" y="2511"/>
                  </a:cubicBezTo>
                  <a:cubicBezTo>
                    <a:pt x="589" y="2511"/>
                    <a:pt x="607" y="2503"/>
                    <a:pt x="624" y="2490"/>
                  </a:cubicBezTo>
                  <a:cubicBezTo>
                    <a:pt x="623" y="2492"/>
                    <a:pt x="622" y="2493"/>
                    <a:pt x="621" y="2495"/>
                  </a:cubicBezTo>
                  <a:cubicBezTo>
                    <a:pt x="620" y="2496"/>
                    <a:pt x="619" y="2498"/>
                    <a:pt x="617" y="2500"/>
                  </a:cubicBezTo>
                  <a:cubicBezTo>
                    <a:pt x="617" y="2501"/>
                    <a:pt x="616" y="2502"/>
                    <a:pt x="615" y="2503"/>
                  </a:cubicBezTo>
                  <a:cubicBezTo>
                    <a:pt x="614" y="2503"/>
                    <a:pt x="614" y="2504"/>
                    <a:pt x="613" y="2505"/>
                  </a:cubicBezTo>
                  <a:cubicBezTo>
                    <a:pt x="611" y="2507"/>
                    <a:pt x="610" y="2509"/>
                    <a:pt x="608" y="2511"/>
                  </a:cubicBezTo>
                  <a:cubicBezTo>
                    <a:pt x="607" y="2512"/>
                    <a:pt x="607" y="2513"/>
                    <a:pt x="606" y="2514"/>
                  </a:cubicBezTo>
                  <a:cubicBezTo>
                    <a:pt x="605" y="2515"/>
                    <a:pt x="604" y="2516"/>
                    <a:pt x="603" y="2517"/>
                  </a:cubicBezTo>
                  <a:cubicBezTo>
                    <a:pt x="601" y="2519"/>
                    <a:pt x="599" y="2521"/>
                    <a:pt x="597" y="2523"/>
                  </a:cubicBezTo>
                  <a:cubicBezTo>
                    <a:pt x="595" y="2525"/>
                    <a:pt x="593" y="2527"/>
                    <a:pt x="591" y="2529"/>
                  </a:cubicBezTo>
                  <a:cubicBezTo>
                    <a:pt x="590" y="2530"/>
                    <a:pt x="589" y="2531"/>
                    <a:pt x="588" y="2532"/>
                  </a:cubicBezTo>
                  <a:cubicBezTo>
                    <a:pt x="587" y="2533"/>
                    <a:pt x="586" y="2534"/>
                    <a:pt x="585" y="2535"/>
                  </a:cubicBezTo>
                  <a:cubicBezTo>
                    <a:pt x="581" y="2538"/>
                    <a:pt x="577" y="2542"/>
                    <a:pt x="573" y="2545"/>
                  </a:cubicBezTo>
                  <a:cubicBezTo>
                    <a:pt x="572" y="2545"/>
                    <a:pt x="572" y="2545"/>
                    <a:pt x="572" y="2545"/>
                  </a:cubicBezTo>
                  <a:cubicBezTo>
                    <a:pt x="571" y="2546"/>
                    <a:pt x="570" y="2546"/>
                    <a:pt x="569" y="2546"/>
                  </a:cubicBezTo>
                  <a:cubicBezTo>
                    <a:pt x="568" y="2546"/>
                    <a:pt x="567" y="2547"/>
                    <a:pt x="566" y="2547"/>
                  </a:cubicBezTo>
                  <a:cubicBezTo>
                    <a:pt x="565" y="2547"/>
                    <a:pt x="564" y="2547"/>
                    <a:pt x="563" y="2548"/>
                  </a:cubicBezTo>
                  <a:cubicBezTo>
                    <a:pt x="562" y="2548"/>
                    <a:pt x="561" y="2548"/>
                    <a:pt x="560" y="2548"/>
                  </a:cubicBezTo>
                  <a:cubicBezTo>
                    <a:pt x="558" y="2548"/>
                    <a:pt x="556" y="2549"/>
                    <a:pt x="554" y="2549"/>
                  </a:cubicBezTo>
                  <a:cubicBezTo>
                    <a:pt x="552" y="2550"/>
                    <a:pt x="550" y="2550"/>
                    <a:pt x="548" y="2550"/>
                  </a:cubicBezTo>
                  <a:cubicBezTo>
                    <a:pt x="547" y="2550"/>
                    <a:pt x="546" y="2550"/>
                    <a:pt x="545" y="2551"/>
                  </a:cubicBezTo>
                  <a:cubicBezTo>
                    <a:pt x="543" y="2551"/>
                    <a:pt x="542" y="2551"/>
                    <a:pt x="541" y="2551"/>
                  </a:cubicBezTo>
                  <a:cubicBezTo>
                    <a:pt x="537" y="2551"/>
                    <a:pt x="532" y="2552"/>
                    <a:pt x="528" y="2552"/>
                  </a:cubicBezTo>
                  <a:cubicBezTo>
                    <a:pt x="523" y="2553"/>
                    <a:pt x="518" y="2553"/>
                    <a:pt x="514" y="2554"/>
                  </a:cubicBezTo>
                  <a:cubicBezTo>
                    <a:pt x="512" y="2554"/>
                    <a:pt x="509" y="2554"/>
                    <a:pt x="507" y="2554"/>
                  </a:cubicBezTo>
                  <a:cubicBezTo>
                    <a:pt x="505" y="2555"/>
                    <a:pt x="503" y="2555"/>
                    <a:pt x="500" y="2555"/>
                  </a:cubicBezTo>
                  <a:cubicBezTo>
                    <a:pt x="496" y="2556"/>
                    <a:pt x="492" y="2557"/>
                    <a:pt x="488" y="2558"/>
                  </a:cubicBezTo>
                  <a:cubicBezTo>
                    <a:pt x="486" y="2559"/>
                    <a:pt x="484" y="2559"/>
                    <a:pt x="482" y="2560"/>
                  </a:cubicBezTo>
                  <a:cubicBezTo>
                    <a:pt x="480" y="2560"/>
                    <a:pt x="479" y="2561"/>
                    <a:pt x="477" y="2562"/>
                  </a:cubicBezTo>
                  <a:cubicBezTo>
                    <a:pt x="475" y="2562"/>
                    <a:pt x="474" y="2563"/>
                    <a:pt x="472" y="2564"/>
                  </a:cubicBezTo>
                  <a:cubicBezTo>
                    <a:pt x="471" y="2564"/>
                    <a:pt x="470" y="2565"/>
                    <a:pt x="468" y="2566"/>
                  </a:cubicBezTo>
                  <a:cubicBezTo>
                    <a:pt x="467" y="2566"/>
                    <a:pt x="466" y="2567"/>
                    <a:pt x="465" y="2568"/>
                  </a:cubicBezTo>
                  <a:cubicBezTo>
                    <a:pt x="464" y="2568"/>
                    <a:pt x="463" y="2569"/>
                    <a:pt x="462" y="2570"/>
                  </a:cubicBezTo>
                  <a:cubicBezTo>
                    <a:pt x="461" y="2570"/>
                    <a:pt x="460" y="2571"/>
                    <a:pt x="460" y="2571"/>
                  </a:cubicBezTo>
                  <a:cubicBezTo>
                    <a:pt x="459" y="2572"/>
                    <a:pt x="459" y="2572"/>
                    <a:pt x="458" y="2573"/>
                  </a:cubicBezTo>
                  <a:cubicBezTo>
                    <a:pt x="457" y="2573"/>
                    <a:pt x="457" y="2574"/>
                    <a:pt x="457" y="2574"/>
                  </a:cubicBezTo>
                  <a:cubicBezTo>
                    <a:pt x="457" y="2574"/>
                    <a:pt x="457" y="2573"/>
                    <a:pt x="458" y="2573"/>
                  </a:cubicBezTo>
                  <a:cubicBezTo>
                    <a:pt x="459" y="2572"/>
                    <a:pt x="461" y="2572"/>
                    <a:pt x="463" y="2571"/>
                  </a:cubicBezTo>
                  <a:cubicBezTo>
                    <a:pt x="464" y="2571"/>
                    <a:pt x="465" y="2570"/>
                    <a:pt x="466" y="2570"/>
                  </a:cubicBezTo>
                  <a:cubicBezTo>
                    <a:pt x="467" y="2569"/>
                    <a:pt x="468" y="2569"/>
                    <a:pt x="469" y="2569"/>
                  </a:cubicBezTo>
                  <a:cubicBezTo>
                    <a:pt x="471" y="2568"/>
                    <a:pt x="472" y="2568"/>
                    <a:pt x="474" y="2567"/>
                  </a:cubicBezTo>
                  <a:cubicBezTo>
                    <a:pt x="475" y="2567"/>
                    <a:pt x="477" y="2566"/>
                    <a:pt x="478" y="2566"/>
                  </a:cubicBezTo>
                  <a:cubicBezTo>
                    <a:pt x="482" y="2565"/>
                    <a:pt x="485" y="2565"/>
                    <a:pt x="489" y="2564"/>
                  </a:cubicBezTo>
                  <a:cubicBezTo>
                    <a:pt x="493" y="2563"/>
                    <a:pt x="497" y="2563"/>
                    <a:pt x="501" y="2562"/>
                  </a:cubicBezTo>
                  <a:cubicBezTo>
                    <a:pt x="506" y="2562"/>
                    <a:pt x="510" y="2562"/>
                    <a:pt x="515" y="2561"/>
                  </a:cubicBezTo>
                  <a:cubicBezTo>
                    <a:pt x="519" y="2561"/>
                    <a:pt x="524" y="2560"/>
                    <a:pt x="528" y="2560"/>
                  </a:cubicBezTo>
                  <a:cubicBezTo>
                    <a:pt x="533" y="2560"/>
                    <a:pt x="538" y="2559"/>
                    <a:pt x="542" y="2558"/>
                  </a:cubicBezTo>
                  <a:cubicBezTo>
                    <a:pt x="547" y="2558"/>
                    <a:pt x="551" y="2557"/>
                    <a:pt x="556" y="2556"/>
                  </a:cubicBezTo>
                  <a:cubicBezTo>
                    <a:pt x="557" y="2556"/>
                    <a:pt x="558" y="2556"/>
                    <a:pt x="559" y="2555"/>
                  </a:cubicBezTo>
                  <a:cubicBezTo>
                    <a:pt x="558" y="2556"/>
                    <a:pt x="557" y="2556"/>
                    <a:pt x="557" y="2557"/>
                  </a:cubicBezTo>
                  <a:cubicBezTo>
                    <a:pt x="556" y="2557"/>
                    <a:pt x="554" y="2558"/>
                    <a:pt x="553" y="2559"/>
                  </a:cubicBezTo>
                  <a:cubicBezTo>
                    <a:pt x="552" y="2560"/>
                    <a:pt x="551" y="2561"/>
                    <a:pt x="550" y="2561"/>
                  </a:cubicBezTo>
                  <a:cubicBezTo>
                    <a:pt x="547" y="2563"/>
                    <a:pt x="545" y="2564"/>
                    <a:pt x="542" y="2566"/>
                  </a:cubicBezTo>
                  <a:cubicBezTo>
                    <a:pt x="540" y="2567"/>
                    <a:pt x="537" y="2568"/>
                    <a:pt x="535" y="2570"/>
                  </a:cubicBezTo>
                  <a:cubicBezTo>
                    <a:pt x="534" y="2570"/>
                    <a:pt x="533" y="2571"/>
                    <a:pt x="532" y="2572"/>
                  </a:cubicBezTo>
                  <a:cubicBezTo>
                    <a:pt x="530" y="2572"/>
                    <a:pt x="529" y="2573"/>
                    <a:pt x="528" y="2573"/>
                  </a:cubicBezTo>
                  <a:cubicBezTo>
                    <a:pt x="526" y="2574"/>
                    <a:pt x="523" y="2575"/>
                    <a:pt x="521" y="2576"/>
                  </a:cubicBezTo>
                  <a:cubicBezTo>
                    <a:pt x="520" y="2577"/>
                    <a:pt x="519" y="2577"/>
                    <a:pt x="518" y="2578"/>
                  </a:cubicBezTo>
                  <a:cubicBezTo>
                    <a:pt x="517" y="2578"/>
                    <a:pt x="516" y="2579"/>
                    <a:pt x="515" y="2579"/>
                  </a:cubicBezTo>
                  <a:cubicBezTo>
                    <a:pt x="513" y="2580"/>
                    <a:pt x="511" y="2581"/>
                    <a:pt x="509" y="2582"/>
                  </a:cubicBezTo>
                  <a:cubicBezTo>
                    <a:pt x="507" y="2583"/>
                    <a:pt x="505" y="2583"/>
                    <a:pt x="503" y="2584"/>
                  </a:cubicBezTo>
                  <a:cubicBezTo>
                    <a:pt x="502" y="2584"/>
                    <a:pt x="500" y="2585"/>
                    <a:pt x="499" y="2586"/>
                  </a:cubicBezTo>
                  <a:cubicBezTo>
                    <a:pt x="497" y="2586"/>
                    <a:pt x="496" y="2587"/>
                    <a:pt x="494" y="2587"/>
                  </a:cubicBezTo>
                  <a:cubicBezTo>
                    <a:pt x="492" y="2588"/>
                    <a:pt x="490" y="2589"/>
                    <a:pt x="489" y="2589"/>
                  </a:cubicBezTo>
                  <a:cubicBezTo>
                    <a:pt x="487" y="2589"/>
                    <a:pt x="487" y="2590"/>
                    <a:pt x="487" y="2590"/>
                  </a:cubicBezTo>
                  <a:cubicBezTo>
                    <a:pt x="487" y="2590"/>
                    <a:pt x="487" y="2590"/>
                    <a:pt x="489" y="2589"/>
                  </a:cubicBezTo>
                  <a:cubicBezTo>
                    <a:pt x="490" y="2589"/>
                    <a:pt x="492" y="2589"/>
                    <a:pt x="495" y="2589"/>
                  </a:cubicBezTo>
                  <a:cubicBezTo>
                    <a:pt x="496" y="2588"/>
                    <a:pt x="498" y="2588"/>
                    <a:pt x="499" y="2588"/>
                  </a:cubicBezTo>
                  <a:cubicBezTo>
                    <a:pt x="501" y="2588"/>
                    <a:pt x="502" y="2587"/>
                    <a:pt x="504" y="2587"/>
                  </a:cubicBezTo>
                  <a:cubicBezTo>
                    <a:pt x="506" y="2586"/>
                    <a:pt x="508" y="2586"/>
                    <a:pt x="510" y="2585"/>
                  </a:cubicBezTo>
                  <a:cubicBezTo>
                    <a:pt x="512" y="2585"/>
                    <a:pt x="514" y="2584"/>
                    <a:pt x="516" y="2584"/>
                  </a:cubicBezTo>
                  <a:cubicBezTo>
                    <a:pt x="518" y="2583"/>
                    <a:pt x="519" y="2583"/>
                    <a:pt x="520" y="2583"/>
                  </a:cubicBezTo>
                  <a:cubicBezTo>
                    <a:pt x="521" y="2582"/>
                    <a:pt x="522" y="2582"/>
                    <a:pt x="523" y="2581"/>
                  </a:cubicBezTo>
                  <a:cubicBezTo>
                    <a:pt x="526" y="2581"/>
                    <a:pt x="528" y="2580"/>
                    <a:pt x="530" y="2579"/>
                  </a:cubicBezTo>
                  <a:cubicBezTo>
                    <a:pt x="532" y="2578"/>
                    <a:pt x="533" y="2578"/>
                    <a:pt x="534" y="2577"/>
                  </a:cubicBezTo>
                  <a:cubicBezTo>
                    <a:pt x="535" y="2577"/>
                    <a:pt x="537" y="2576"/>
                    <a:pt x="538" y="2575"/>
                  </a:cubicBezTo>
                  <a:cubicBezTo>
                    <a:pt x="539" y="2575"/>
                    <a:pt x="540" y="2574"/>
                    <a:pt x="542" y="2574"/>
                  </a:cubicBezTo>
                  <a:cubicBezTo>
                    <a:pt x="543" y="2573"/>
                    <a:pt x="544" y="2573"/>
                    <a:pt x="546" y="2572"/>
                  </a:cubicBezTo>
                  <a:cubicBezTo>
                    <a:pt x="551" y="2569"/>
                    <a:pt x="556" y="2566"/>
                    <a:pt x="561" y="2563"/>
                  </a:cubicBezTo>
                  <a:cubicBezTo>
                    <a:pt x="566" y="2560"/>
                    <a:pt x="571" y="2556"/>
                    <a:pt x="576" y="2553"/>
                  </a:cubicBezTo>
                  <a:cubicBezTo>
                    <a:pt x="581" y="2549"/>
                    <a:pt x="586" y="2545"/>
                    <a:pt x="590" y="2540"/>
                  </a:cubicBezTo>
                  <a:cubicBezTo>
                    <a:pt x="595" y="2536"/>
                    <a:pt x="599" y="2532"/>
                    <a:pt x="602" y="2528"/>
                  </a:cubicBezTo>
                  <a:cubicBezTo>
                    <a:pt x="603" y="2527"/>
                    <a:pt x="604" y="2526"/>
                    <a:pt x="605" y="2524"/>
                  </a:cubicBezTo>
                  <a:cubicBezTo>
                    <a:pt x="606" y="2523"/>
                    <a:pt x="607" y="2522"/>
                    <a:pt x="608" y="2521"/>
                  </a:cubicBezTo>
                  <a:cubicBezTo>
                    <a:pt x="609" y="2520"/>
                    <a:pt x="610" y="2519"/>
                    <a:pt x="610" y="2518"/>
                  </a:cubicBezTo>
                  <a:cubicBezTo>
                    <a:pt x="611" y="2517"/>
                    <a:pt x="612" y="2516"/>
                    <a:pt x="613" y="2515"/>
                  </a:cubicBezTo>
                  <a:cubicBezTo>
                    <a:pt x="614" y="2513"/>
                    <a:pt x="616" y="2510"/>
                    <a:pt x="617" y="2508"/>
                  </a:cubicBezTo>
                  <a:cubicBezTo>
                    <a:pt x="618" y="2507"/>
                    <a:pt x="619" y="2506"/>
                    <a:pt x="619" y="2505"/>
                  </a:cubicBezTo>
                  <a:cubicBezTo>
                    <a:pt x="620" y="2504"/>
                    <a:pt x="620" y="2503"/>
                    <a:pt x="621" y="2502"/>
                  </a:cubicBezTo>
                  <a:cubicBezTo>
                    <a:pt x="622" y="2500"/>
                    <a:pt x="623" y="2499"/>
                    <a:pt x="624" y="2497"/>
                  </a:cubicBezTo>
                  <a:cubicBezTo>
                    <a:pt x="625" y="2495"/>
                    <a:pt x="626" y="2493"/>
                    <a:pt x="627" y="2491"/>
                  </a:cubicBezTo>
                  <a:cubicBezTo>
                    <a:pt x="628" y="2490"/>
                    <a:pt x="629" y="2488"/>
                    <a:pt x="629" y="2487"/>
                  </a:cubicBezTo>
                  <a:cubicBezTo>
                    <a:pt x="630" y="2486"/>
                    <a:pt x="630" y="2486"/>
                    <a:pt x="630" y="2486"/>
                  </a:cubicBezTo>
                  <a:cubicBezTo>
                    <a:pt x="646" y="2473"/>
                    <a:pt x="660" y="2457"/>
                    <a:pt x="677" y="2441"/>
                  </a:cubicBezTo>
                  <a:cubicBezTo>
                    <a:pt x="684" y="2447"/>
                    <a:pt x="689" y="2456"/>
                    <a:pt x="691" y="2465"/>
                  </a:cubicBezTo>
                  <a:cubicBezTo>
                    <a:pt x="691" y="2466"/>
                    <a:pt x="692" y="2467"/>
                    <a:pt x="692" y="2468"/>
                  </a:cubicBezTo>
                  <a:cubicBezTo>
                    <a:pt x="691" y="2469"/>
                    <a:pt x="691" y="2471"/>
                    <a:pt x="691" y="2472"/>
                  </a:cubicBezTo>
                  <a:cubicBezTo>
                    <a:pt x="691" y="2473"/>
                    <a:pt x="691" y="2475"/>
                    <a:pt x="691" y="2476"/>
                  </a:cubicBezTo>
                  <a:cubicBezTo>
                    <a:pt x="691" y="2477"/>
                    <a:pt x="691" y="2478"/>
                    <a:pt x="691" y="2478"/>
                  </a:cubicBezTo>
                  <a:cubicBezTo>
                    <a:pt x="691" y="2479"/>
                    <a:pt x="690" y="2480"/>
                    <a:pt x="690" y="2480"/>
                  </a:cubicBezTo>
                  <a:cubicBezTo>
                    <a:pt x="690" y="2481"/>
                    <a:pt x="689" y="2482"/>
                    <a:pt x="689" y="2483"/>
                  </a:cubicBezTo>
                  <a:cubicBezTo>
                    <a:pt x="689" y="2483"/>
                    <a:pt x="689" y="2484"/>
                    <a:pt x="688" y="2485"/>
                  </a:cubicBezTo>
                  <a:cubicBezTo>
                    <a:pt x="688" y="2486"/>
                    <a:pt x="687" y="2488"/>
                    <a:pt x="686" y="2489"/>
                  </a:cubicBezTo>
                  <a:cubicBezTo>
                    <a:pt x="685" y="2491"/>
                    <a:pt x="685" y="2493"/>
                    <a:pt x="684" y="2494"/>
                  </a:cubicBezTo>
                  <a:cubicBezTo>
                    <a:pt x="683" y="2495"/>
                    <a:pt x="683" y="2496"/>
                    <a:pt x="682" y="2497"/>
                  </a:cubicBezTo>
                  <a:cubicBezTo>
                    <a:pt x="682" y="2497"/>
                    <a:pt x="682" y="2498"/>
                    <a:pt x="681" y="2499"/>
                  </a:cubicBezTo>
                  <a:cubicBezTo>
                    <a:pt x="679" y="2502"/>
                    <a:pt x="678" y="2505"/>
                    <a:pt x="676" y="2509"/>
                  </a:cubicBezTo>
                  <a:cubicBezTo>
                    <a:pt x="674" y="2512"/>
                    <a:pt x="672" y="2515"/>
                    <a:pt x="670" y="2519"/>
                  </a:cubicBezTo>
                  <a:cubicBezTo>
                    <a:pt x="670" y="2521"/>
                    <a:pt x="669" y="2522"/>
                    <a:pt x="668" y="2524"/>
                  </a:cubicBezTo>
                  <a:cubicBezTo>
                    <a:pt x="667" y="2526"/>
                    <a:pt x="666" y="2527"/>
                    <a:pt x="666" y="2529"/>
                  </a:cubicBezTo>
                  <a:cubicBezTo>
                    <a:pt x="664" y="2532"/>
                    <a:pt x="663" y="2536"/>
                    <a:pt x="662" y="2539"/>
                  </a:cubicBezTo>
                  <a:cubicBezTo>
                    <a:pt x="661" y="2542"/>
                    <a:pt x="660" y="2545"/>
                    <a:pt x="659" y="2548"/>
                  </a:cubicBezTo>
                  <a:cubicBezTo>
                    <a:pt x="659" y="2549"/>
                    <a:pt x="659" y="2551"/>
                    <a:pt x="659" y="2552"/>
                  </a:cubicBezTo>
                  <a:cubicBezTo>
                    <a:pt x="659" y="2554"/>
                    <a:pt x="659" y="2555"/>
                    <a:pt x="659" y="2556"/>
                  </a:cubicBezTo>
                  <a:cubicBezTo>
                    <a:pt x="659" y="2557"/>
                    <a:pt x="659" y="2558"/>
                    <a:pt x="659" y="2559"/>
                  </a:cubicBezTo>
                  <a:cubicBezTo>
                    <a:pt x="659" y="2560"/>
                    <a:pt x="659" y="2561"/>
                    <a:pt x="659" y="2562"/>
                  </a:cubicBezTo>
                  <a:cubicBezTo>
                    <a:pt x="659" y="2564"/>
                    <a:pt x="659" y="2565"/>
                    <a:pt x="659" y="2566"/>
                  </a:cubicBezTo>
                  <a:cubicBezTo>
                    <a:pt x="660" y="2567"/>
                    <a:pt x="660" y="2567"/>
                    <a:pt x="660" y="2567"/>
                  </a:cubicBezTo>
                  <a:cubicBezTo>
                    <a:pt x="660" y="2567"/>
                    <a:pt x="660" y="2567"/>
                    <a:pt x="660" y="2566"/>
                  </a:cubicBezTo>
                  <a:cubicBezTo>
                    <a:pt x="660" y="2565"/>
                    <a:pt x="660" y="2564"/>
                    <a:pt x="660" y="2562"/>
                  </a:cubicBezTo>
                  <a:cubicBezTo>
                    <a:pt x="661" y="2561"/>
                    <a:pt x="661" y="2561"/>
                    <a:pt x="661" y="2560"/>
                  </a:cubicBezTo>
                  <a:cubicBezTo>
                    <a:pt x="661" y="2559"/>
                    <a:pt x="661" y="2558"/>
                    <a:pt x="662" y="2556"/>
                  </a:cubicBezTo>
                  <a:cubicBezTo>
                    <a:pt x="662" y="2555"/>
                    <a:pt x="662" y="2554"/>
                    <a:pt x="663" y="2553"/>
                  </a:cubicBezTo>
                  <a:cubicBezTo>
                    <a:pt x="663" y="2552"/>
                    <a:pt x="663" y="2550"/>
                    <a:pt x="664" y="2549"/>
                  </a:cubicBezTo>
                  <a:cubicBezTo>
                    <a:pt x="665" y="2547"/>
                    <a:pt x="666" y="2544"/>
                    <a:pt x="667" y="2541"/>
                  </a:cubicBezTo>
                  <a:cubicBezTo>
                    <a:pt x="669" y="2538"/>
                    <a:pt x="670" y="2535"/>
                    <a:pt x="672" y="2532"/>
                  </a:cubicBezTo>
                  <a:cubicBezTo>
                    <a:pt x="674" y="2529"/>
                    <a:pt x="675" y="2526"/>
                    <a:pt x="677" y="2522"/>
                  </a:cubicBezTo>
                  <a:cubicBezTo>
                    <a:pt x="679" y="2519"/>
                    <a:pt x="681" y="2516"/>
                    <a:pt x="683" y="2513"/>
                  </a:cubicBezTo>
                  <a:cubicBezTo>
                    <a:pt x="685" y="2509"/>
                    <a:pt x="686" y="2506"/>
                    <a:pt x="688" y="2502"/>
                  </a:cubicBezTo>
                  <a:cubicBezTo>
                    <a:pt x="689" y="2501"/>
                    <a:pt x="690" y="2499"/>
                    <a:pt x="690" y="2497"/>
                  </a:cubicBezTo>
                  <a:cubicBezTo>
                    <a:pt x="690" y="2503"/>
                    <a:pt x="690" y="2508"/>
                    <a:pt x="689" y="2513"/>
                  </a:cubicBezTo>
                  <a:cubicBezTo>
                    <a:pt x="688" y="2519"/>
                    <a:pt x="688" y="2524"/>
                    <a:pt x="687" y="2530"/>
                  </a:cubicBezTo>
                  <a:cubicBezTo>
                    <a:pt x="687" y="2531"/>
                    <a:pt x="687" y="2533"/>
                    <a:pt x="687" y="2534"/>
                  </a:cubicBezTo>
                  <a:cubicBezTo>
                    <a:pt x="686" y="2535"/>
                    <a:pt x="686" y="2537"/>
                    <a:pt x="686" y="2538"/>
                  </a:cubicBezTo>
                  <a:cubicBezTo>
                    <a:pt x="685" y="2541"/>
                    <a:pt x="685" y="2544"/>
                    <a:pt x="685" y="2546"/>
                  </a:cubicBezTo>
                  <a:cubicBezTo>
                    <a:pt x="684" y="2549"/>
                    <a:pt x="684" y="2551"/>
                    <a:pt x="683" y="2554"/>
                  </a:cubicBezTo>
                  <a:cubicBezTo>
                    <a:pt x="683" y="2555"/>
                    <a:pt x="683" y="2556"/>
                    <a:pt x="683" y="2558"/>
                  </a:cubicBezTo>
                  <a:cubicBezTo>
                    <a:pt x="682" y="2559"/>
                    <a:pt x="682" y="2560"/>
                    <a:pt x="682" y="2561"/>
                  </a:cubicBezTo>
                  <a:cubicBezTo>
                    <a:pt x="681" y="2564"/>
                    <a:pt x="681" y="2566"/>
                    <a:pt x="680" y="2568"/>
                  </a:cubicBezTo>
                  <a:cubicBezTo>
                    <a:pt x="680" y="2571"/>
                    <a:pt x="679" y="2573"/>
                    <a:pt x="679" y="2575"/>
                  </a:cubicBezTo>
                  <a:cubicBezTo>
                    <a:pt x="678" y="2577"/>
                    <a:pt x="678" y="2579"/>
                    <a:pt x="678" y="2581"/>
                  </a:cubicBezTo>
                  <a:cubicBezTo>
                    <a:pt x="677" y="2583"/>
                    <a:pt x="677" y="2585"/>
                    <a:pt x="676" y="2586"/>
                  </a:cubicBezTo>
                  <a:cubicBezTo>
                    <a:pt x="676" y="2588"/>
                    <a:pt x="675" y="2590"/>
                    <a:pt x="675" y="2591"/>
                  </a:cubicBezTo>
                  <a:cubicBezTo>
                    <a:pt x="675" y="2592"/>
                    <a:pt x="674" y="2594"/>
                    <a:pt x="674" y="2595"/>
                  </a:cubicBezTo>
                  <a:cubicBezTo>
                    <a:pt x="673" y="2597"/>
                    <a:pt x="673" y="2599"/>
                    <a:pt x="673" y="2601"/>
                  </a:cubicBezTo>
                  <a:cubicBezTo>
                    <a:pt x="672" y="2602"/>
                    <a:pt x="672" y="2603"/>
                    <a:pt x="672" y="2603"/>
                  </a:cubicBezTo>
                  <a:cubicBezTo>
                    <a:pt x="672" y="2603"/>
                    <a:pt x="672" y="2602"/>
                    <a:pt x="673" y="2601"/>
                  </a:cubicBezTo>
                  <a:cubicBezTo>
                    <a:pt x="674" y="2600"/>
                    <a:pt x="674" y="2598"/>
                    <a:pt x="676" y="2596"/>
                  </a:cubicBezTo>
                  <a:cubicBezTo>
                    <a:pt x="676" y="2594"/>
                    <a:pt x="677" y="2593"/>
                    <a:pt x="677" y="2592"/>
                  </a:cubicBezTo>
                  <a:cubicBezTo>
                    <a:pt x="678" y="2590"/>
                    <a:pt x="678" y="2589"/>
                    <a:pt x="679" y="2587"/>
                  </a:cubicBezTo>
                  <a:cubicBezTo>
                    <a:pt x="680" y="2586"/>
                    <a:pt x="681" y="2584"/>
                    <a:pt x="681" y="2582"/>
                  </a:cubicBezTo>
                  <a:cubicBezTo>
                    <a:pt x="682" y="2580"/>
                    <a:pt x="683" y="2578"/>
                    <a:pt x="683" y="2576"/>
                  </a:cubicBezTo>
                  <a:cubicBezTo>
                    <a:pt x="684" y="2574"/>
                    <a:pt x="685" y="2572"/>
                    <a:pt x="686" y="2570"/>
                  </a:cubicBezTo>
                  <a:cubicBezTo>
                    <a:pt x="686" y="2567"/>
                    <a:pt x="687" y="2565"/>
                    <a:pt x="688" y="2563"/>
                  </a:cubicBezTo>
                  <a:cubicBezTo>
                    <a:pt x="688" y="2562"/>
                    <a:pt x="688" y="2560"/>
                    <a:pt x="689" y="2559"/>
                  </a:cubicBezTo>
                  <a:cubicBezTo>
                    <a:pt x="689" y="2558"/>
                    <a:pt x="689" y="2557"/>
                    <a:pt x="690" y="2555"/>
                  </a:cubicBezTo>
                  <a:cubicBezTo>
                    <a:pt x="690" y="2553"/>
                    <a:pt x="691" y="2550"/>
                    <a:pt x="692" y="2548"/>
                  </a:cubicBezTo>
                  <a:cubicBezTo>
                    <a:pt x="693" y="2542"/>
                    <a:pt x="694" y="2537"/>
                    <a:pt x="695" y="2531"/>
                  </a:cubicBezTo>
                  <a:cubicBezTo>
                    <a:pt x="696" y="2525"/>
                    <a:pt x="696" y="2520"/>
                    <a:pt x="697" y="2514"/>
                  </a:cubicBezTo>
                  <a:cubicBezTo>
                    <a:pt x="697" y="2508"/>
                    <a:pt x="698" y="2502"/>
                    <a:pt x="698" y="2497"/>
                  </a:cubicBezTo>
                  <a:cubicBezTo>
                    <a:pt x="698" y="2491"/>
                    <a:pt x="698" y="2485"/>
                    <a:pt x="698" y="2480"/>
                  </a:cubicBezTo>
                  <a:cubicBezTo>
                    <a:pt x="698" y="2477"/>
                    <a:pt x="698" y="2474"/>
                    <a:pt x="698" y="2472"/>
                  </a:cubicBezTo>
                  <a:cubicBezTo>
                    <a:pt x="698" y="2471"/>
                    <a:pt x="698" y="2470"/>
                    <a:pt x="698" y="2469"/>
                  </a:cubicBezTo>
                  <a:cubicBezTo>
                    <a:pt x="699" y="2460"/>
                    <a:pt x="699" y="2452"/>
                    <a:pt x="699" y="2444"/>
                  </a:cubicBezTo>
                  <a:cubicBezTo>
                    <a:pt x="700" y="2447"/>
                    <a:pt x="702" y="2451"/>
                    <a:pt x="703" y="2454"/>
                  </a:cubicBezTo>
                  <a:cubicBezTo>
                    <a:pt x="705" y="2460"/>
                    <a:pt x="707" y="2466"/>
                    <a:pt x="709" y="2472"/>
                  </a:cubicBezTo>
                  <a:cubicBezTo>
                    <a:pt x="711" y="2478"/>
                    <a:pt x="712" y="2483"/>
                    <a:pt x="714" y="2489"/>
                  </a:cubicBezTo>
                  <a:cubicBezTo>
                    <a:pt x="715" y="2494"/>
                    <a:pt x="717" y="2499"/>
                    <a:pt x="718" y="2504"/>
                  </a:cubicBezTo>
                  <a:cubicBezTo>
                    <a:pt x="718" y="2506"/>
                    <a:pt x="718" y="2508"/>
                    <a:pt x="719" y="2511"/>
                  </a:cubicBezTo>
                  <a:cubicBezTo>
                    <a:pt x="719" y="2513"/>
                    <a:pt x="720" y="2515"/>
                    <a:pt x="720" y="2517"/>
                  </a:cubicBezTo>
                  <a:cubicBezTo>
                    <a:pt x="720" y="2519"/>
                    <a:pt x="720" y="2521"/>
                    <a:pt x="720" y="2522"/>
                  </a:cubicBezTo>
                  <a:cubicBezTo>
                    <a:pt x="721" y="2524"/>
                    <a:pt x="721" y="2525"/>
                    <a:pt x="721" y="2527"/>
                  </a:cubicBezTo>
                  <a:cubicBezTo>
                    <a:pt x="721" y="2530"/>
                    <a:pt x="721" y="2532"/>
                    <a:pt x="721" y="2534"/>
                  </a:cubicBezTo>
                  <a:cubicBezTo>
                    <a:pt x="721" y="2535"/>
                    <a:pt x="721" y="2536"/>
                    <a:pt x="721" y="2536"/>
                  </a:cubicBezTo>
                  <a:cubicBezTo>
                    <a:pt x="721" y="2536"/>
                    <a:pt x="721" y="2535"/>
                    <a:pt x="721" y="2534"/>
                  </a:cubicBezTo>
                  <a:cubicBezTo>
                    <a:pt x="722" y="2533"/>
                    <a:pt x="722" y="2532"/>
                    <a:pt x="722" y="2531"/>
                  </a:cubicBezTo>
                  <a:cubicBezTo>
                    <a:pt x="722" y="2530"/>
                    <a:pt x="722" y="2530"/>
                    <a:pt x="722" y="2529"/>
                  </a:cubicBezTo>
                  <a:cubicBezTo>
                    <a:pt x="722" y="2528"/>
                    <a:pt x="722" y="2528"/>
                    <a:pt x="722" y="2527"/>
                  </a:cubicBezTo>
                  <a:cubicBezTo>
                    <a:pt x="722" y="2526"/>
                    <a:pt x="723" y="2524"/>
                    <a:pt x="723" y="2522"/>
                  </a:cubicBezTo>
                  <a:cubicBezTo>
                    <a:pt x="723" y="2520"/>
                    <a:pt x="723" y="2519"/>
                    <a:pt x="723" y="2517"/>
                  </a:cubicBezTo>
                  <a:cubicBezTo>
                    <a:pt x="723" y="2515"/>
                    <a:pt x="723" y="2512"/>
                    <a:pt x="723" y="2510"/>
                  </a:cubicBezTo>
                  <a:cubicBezTo>
                    <a:pt x="723" y="2508"/>
                    <a:pt x="722" y="2506"/>
                    <a:pt x="722" y="2503"/>
                  </a:cubicBezTo>
                  <a:cubicBezTo>
                    <a:pt x="722" y="2502"/>
                    <a:pt x="722" y="2501"/>
                    <a:pt x="722" y="2499"/>
                  </a:cubicBezTo>
                  <a:cubicBezTo>
                    <a:pt x="721" y="2498"/>
                    <a:pt x="721" y="2497"/>
                    <a:pt x="721" y="2495"/>
                  </a:cubicBezTo>
                  <a:cubicBezTo>
                    <a:pt x="721" y="2493"/>
                    <a:pt x="720" y="2490"/>
                    <a:pt x="720" y="2487"/>
                  </a:cubicBezTo>
                  <a:cubicBezTo>
                    <a:pt x="718" y="2482"/>
                    <a:pt x="717" y="2476"/>
                    <a:pt x="715" y="2470"/>
                  </a:cubicBezTo>
                  <a:cubicBezTo>
                    <a:pt x="715" y="2467"/>
                    <a:pt x="714" y="2464"/>
                    <a:pt x="713" y="2461"/>
                  </a:cubicBezTo>
                  <a:cubicBezTo>
                    <a:pt x="712" y="2458"/>
                    <a:pt x="711" y="2455"/>
                    <a:pt x="710" y="2452"/>
                  </a:cubicBezTo>
                  <a:cubicBezTo>
                    <a:pt x="708" y="2446"/>
                    <a:pt x="706" y="2440"/>
                    <a:pt x="704" y="2433"/>
                  </a:cubicBezTo>
                  <a:cubicBezTo>
                    <a:pt x="702" y="2427"/>
                    <a:pt x="701" y="2421"/>
                    <a:pt x="699" y="2415"/>
                  </a:cubicBezTo>
                  <a:cubicBezTo>
                    <a:pt x="699" y="2414"/>
                    <a:pt x="699" y="2413"/>
                    <a:pt x="699" y="2413"/>
                  </a:cubicBezTo>
                  <a:cubicBezTo>
                    <a:pt x="699" y="2404"/>
                    <a:pt x="699" y="2394"/>
                    <a:pt x="700" y="2382"/>
                  </a:cubicBezTo>
                  <a:cubicBezTo>
                    <a:pt x="700" y="2375"/>
                    <a:pt x="701" y="2367"/>
                    <a:pt x="702" y="2360"/>
                  </a:cubicBezTo>
                  <a:cubicBezTo>
                    <a:pt x="703" y="2362"/>
                    <a:pt x="704" y="2364"/>
                    <a:pt x="704" y="2366"/>
                  </a:cubicBezTo>
                  <a:cubicBezTo>
                    <a:pt x="707" y="2373"/>
                    <a:pt x="710" y="2379"/>
                    <a:pt x="713" y="2385"/>
                  </a:cubicBezTo>
                  <a:cubicBezTo>
                    <a:pt x="715" y="2389"/>
                    <a:pt x="717" y="2392"/>
                    <a:pt x="719" y="2395"/>
                  </a:cubicBezTo>
                  <a:cubicBezTo>
                    <a:pt x="721" y="2398"/>
                    <a:pt x="723" y="2401"/>
                    <a:pt x="725" y="2404"/>
                  </a:cubicBezTo>
                  <a:cubicBezTo>
                    <a:pt x="729" y="2411"/>
                    <a:pt x="733" y="2417"/>
                    <a:pt x="737" y="2423"/>
                  </a:cubicBezTo>
                  <a:cubicBezTo>
                    <a:pt x="742" y="2429"/>
                    <a:pt x="746" y="2435"/>
                    <a:pt x="750" y="2441"/>
                  </a:cubicBezTo>
                  <a:cubicBezTo>
                    <a:pt x="752" y="2445"/>
                    <a:pt x="755" y="2448"/>
                    <a:pt x="757" y="2450"/>
                  </a:cubicBezTo>
                  <a:cubicBezTo>
                    <a:pt x="759" y="2453"/>
                    <a:pt x="761" y="2456"/>
                    <a:pt x="763" y="2459"/>
                  </a:cubicBezTo>
                  <a:cubicBezTo>
                    <a:pt x="765" y="2462"/>
                    <a:pt x="767" y="2465"/>
                    <a:pt x="768" y="2468"/>
                  </a:cubicBezTo>
                  <a:cubicBezTo>
                    <a:pt x="769" y="2469"/>
                    <a:pt x="769" y="2471"/>
                    <a:pt x="770" y="2472"/>
                  </a:cubicBezTo>
                  <a:cubicBezTo>
                    <a:pt x="770" y="2473"/>
                    <a:pt x="770" y="2474"/>
                    <a:pt x="770" y="2474"/>
                  </a:cubicBezTo>
                  <a:cubicBezTo>
                    <a:pt x="770" y="2475"/>
                    <a:pt x="771" y="2476"/>
                    <a:pt x="771" y="2477"/>
                  </a:cubicBezTo>
                  <a:cubicBezTo>
                    <a:pt x="772" y="2483"/>
                    <a:pt x="773" y="2489"/>
                    <a:pt x="775" y="2495"/>
                  </a:cubicBezTo>
                  <a:cubicBezTo>
                    <a:pt x="775" y="2495"/>
                    <a:pt x="775" y="2495"/>
                    <a:pt x="775" y="2496"/>
                  </a:cubicBezTo>
                  <a:cubicBezTo>
                    <a:pt x="775" y="2496"/>
                    <a:pt x="775" y="2496"/>
                    <a:pt x="776" y="2497"/>
                  </a:cubicBezTo>
                  <a:cubicBezTo>
                    <a:pt x="776" y="2498"/>
                    <a:pt x="776" y="2498"/>
                    <a:pt x="776" y="2499"/>
                  </a:cubicBezTo>
                  <a:cubicBezTo>
                    <a:pt x="777" y="2499"/>
                    <a:pt x="777" y="2500"/>
                    <a:pt x="777" y="2501"/>
                  </a:cubicBezTo>
                  <a:cubicBezTo>
                    <a:pt x="778" y="2501"/>
                    <a:pt x="778" y="2502"/>
                    <a:pt x="779" y="2502"/>
                  </a:cubicBezTo>
                  <a:cubicBezTo>
                    <a:pt x="780" y="2505"/>
                    <a:pt x="782" y="2507"/>
                    <a:pt x="783" y="2508"/>
                  </a:cubicBezTo>
                  <a:cubicBezTo>
                    <a:pt x="787" y="2512"/>
                    <a:pt x="790" y="2514"/>
                    <a:pt x="793" y="2516"/>
                  </a:cubicBezTo>
                  <a:cubicBezTo>
                    <a:pt x="796" y="2517"/>
                    <a:pt x="799" y="2518"/>
                    <a:pt x="800" y="2519"/>
                  </a:cubicBezTo>
                  <a:cubicBezTo>
                    <a:pt x="801" y="2519"/>
                    <a:pt x="802" y="2519"/>
                    <a:pt x="802" y="2519"/>
                  </a:cubicBezTo>
                  <a:cubicBezTo>
                    <a:pt x="803" y="2519"/>
                    <a:pt x="803" y="2519"/>
                    <a:pt x="803" y="2519"/>
                  </a:cubicBezTo>
                  <a:cubicBezTo>
                    <a:pt x="803" y="2519"/>
                    <a:pt x="802" y="2519"/>
                    <a:pt x="801" y="2518"/>
                  </a:cubicBezTo>
                  <a:cubicBezTo>
                    <a:pt x="799" y="2518"/>
                    <a:pt x="797" y="2516"/>
                    <a:pt x="794" y="2514"/>
                  </a:cubicBezTo>
                  <a:cubicBezTo>
                    <a:pt x="791" y="2513"/>
                    <a:pt x="788" y="2510"/>
                    <a:pt x="786" y="2506"/>
                  </a:cubicBezTo>
                  <a:cubicBezTo>
                    <a:pt x="783" y="2503"/>
                    <a:pt x="780" y="2499"/>
                    <a:pt x="779" y="2493"/>
                  </a:cubicBezTo>
                  <a:cubicBezTo>
                    <a:pt x="778" y="2488"/>
                    <a:pt x="778" y="2482"/>
                    <a:pt x="777" y="2476"/>
                  </a:cubicBezTo>
                  <a:cubicBezTo>
                    <a:pt x="776" y="2475"/>
                    <a:pt x="776" y="2474"/>
                    <a:pt x="776" y="2473"/>
                  </a:cubicBezTo>
                  <a:cubicBezTo>
                    <a:pt x="776" y="2472"/>
                    <a:pt x="776" y="2471"/>
                    <a:pt x="776" y="2470"/>
                  </a:cubicBezTo>
                  <a:cubicBezTo>
                    <a:pt x="775" y="2469"/>
                    <a:pt x="775" y="2467"/>
                    <a:pt x="774" y="2465"/>
                  </a:cubicBezTo>
                  <a:cubicBezTo>
                    <a:pt x="773" y="2462"/>
                    <a:pt x="771" y="2459"/>
                    <a:pt x="769" y="2455"/>
                  </a:cubicBezTo>
                  <a:cubicBezTo>
                    <a:pt x="767" y="2452"/>
                    <a:pt x="765" y="2449"/>
                    <a:pt x="763" y="2446"/>
                  </a:cubicBezTo>
                  <a:cubicBezTo>
                    <a:pt x="762" y="2445"/>
                    <a:pt x="761" y="2444"/>
                    <a:pt x="761" y="2443"/>
                  </a:cubicBezTo>
                  <a:cubicBezTo>
                    <a:pt x="762" y="2444"/>
                    <a:pt x="762" y="2444"/>
                    <a:pt x="763" y="2445"/>
                  </a:cubicBezTo>
                  <a:cubicBezTo>
                    <a:pt x="766" y="2446"/>
                    <a:pt x="768" y="2447"/>
                    <a:pt x="771" y="2448"/>
                  </a:cubicBezTo>
                  <a:cubicBezTo>
                    <a:pt x="772" y="2449"/>
                    <a:pt x="774" y="2450"/>
                    <a:pt x="775" y="2450"/>
                  </a:cubicBezTo>
                  <a:cubicBezTo>
                    <a:pt x="776" y="2451"/>
                    <a:pt x="778" y="2451"/>
                    <a:pt x="779" y="2452"/>
                  </a:cubicBezTo>
                  <a:cubicBezTo>
                    <a:pt x="782" y="2453"/>
                    <a:pt x="785" y="2454"/>
                    <a:pt x="788" y="2455"/>
                  </a:cubicBezTo>
                  <a:cubicBezTo>
                    <a:pt x="789" y="2455"/>
                    <a:pt x="791" y="2456"/>
                    <a:pt x="792" y="2457"/>
                  </a:cubicBezTo>
                  <a:cubicBezTo>
                    <a:pt x="793" y="2457"/>
                    <a:pt x="794" y="2458"/>
                    <a:pt x="796" y="2458"/>
                  </a:cubicBezTo>
                  <a:cubicBezTo>
                    <a:pt x="798" y="2460"/>
                    <a:pt x="801" y="2461"/>
                    <a:pt x="803" y="2462"/>
                  </a:cubicBezTo>
                  <a:cubicBezTo>
                    <a:pt x="804" y="2463"/>
                    <a:pt x="805" y="2464"/>
                    <a:pt x="806" y="2464"/>
                  </a:cubicBezTo>
                  <a:cubicBezTo>
                    <a:pt x="808" y="2465"/>
                    <a:pt x="809" y="2466"/>
                    <a:pt x="810" y="2466"/>
                  </a:cubicBezTo>
                  <a:cubicBezTo>
                    <a:pt x="810" y="2467"/>
                    <a:pt x="811" y="2467"/>
                    <a:pt x="811" y="2467"/>
                  </a:cubicBezTo>
                  <a:cubicBezTo>
                    <a:pt x="811" y="2468"/>
                    <a:pt x="812" y="2468"/>
                    <a:pt x="812" y="2469"/>
                  </a:cubicBezTo>
                  <a:cubicBezTo>
                    <a:pt x="813" y="2469"/>
                    <a:pt x="814" y="2470"/>
                    <a:pt x="815" y="2471"/>
                  </a:cubicBezTo>
                  <a:cubicBezTo>
                    <a:pt x="816" y="2472"/>
                    <a:pt x="816" y="2472"/>
                    <a:pt x="817" y="2473"/>
                  </a:cubicBezTo>
                  <a:cubicBezTo>
                    <a:pt x="817" y="2474"/>
                    <a:pt x="818" y="2475"/>
                    <a:pt x="819" y="2475"/>
                  </a:cubicBezTo>
                  <a:cubicBezTo>
                    <a:pt x="819" y="2476"/>
                    <a:pt x="819" y="2477"/>
                    <a:pt x="820" y="2478"/>
                  </a:cubicBezTo>
                  <a:cubicBezTo>
                    <a:pt x="820" y="2478"/>
                    <a:pt x="820" y="2478"/>
                    <a:pt x="820" y="2479"/>
                  </a:cubicBezTo>
                  <a:cubicBezTo>
                    <a:pt x="821" y="2479"/>
                    <a:pt x="821" y="2479"/>
                    <a:pt x="821" y="2479"/>
                  </a:cubicBezTo>
                  <a:cubicBezTo>
                    <a:pt x="821" y="2481"/>
                    <a:pt x="822" y="2482"/>
                    <a:pt x="822" y="2482"/>
                  </a:cubicBezTo>
                  <a:cubicBezTo>
                    <a:pt x="822" y="2483"/>
                    <a:pt x="822" y="2483"/>
                    <a:pt x="822" y="2483"/>
                  </a:cubicBezTo>
                  <a:cubicBezTo>
                    <a:pt x="822" y="2483"/>
                    <a:pt x="822" y="2483"/>
                    <a:pt x="822" y="2482"/>
                  </a:cubicBezTo>
                  <a:cubicBezTo>
                    <a:pt x="822" y="2481"/>
                    <a:pt x="823" y="2480"/>
                    <a:pt x="822" y="2479"/>
                  </a:cubicBezTo>
                  <a:cubicBezTo>
                    <a:pt x="822" y="2478"/>
                    <a:pt x="822" y="2478"/>
                    <a:pt x="822" y="2477"/>
                  </a:cubicBezTo>
                  <a:cubicBezTo>
                    <a:pt x="822" y="2476"/>
                    <a:pt x="822" y="2475"/>
                    <a:pt x="821" y="2474"/>
                  </a:cubicBezTo>
                  <a:cubicBezTo>
                    <a:pt x="821" y="2473"/>
                    <a:pt x="821" y="2472"/>
                    <a:pt x="820" y="2471"/>
                  </a:cubicBezTo>
                  <a:cubicBezTo>
                    <a:pt x="820" y="2471"/>
                    <a:pt x="820" y="2470"/>
                    <a:pt x="819" y="2470"/>
                  </a:cubicBezTo>
                  <a:cubicBezTo>
                    <a:pt x="819" y="2469"/>
                    <a:pt x="819" y="2469"/>
                    <a:pt x="818" y="2468"/>
                  </a:cubicBezTo>
                  <a:cubicBezTo>
                    <a:pt x="818" y="2467"/>
                    <a:pt x="817" y="2466"/>
                    <a:pt x="816" y="2465"/>
                  </a:cubicBezTo>
                  <a:cubicBezTo>
                    <a:pt x="816" y="2464"/>
                    <a:pt x="815" y="2464"/>
                    <a:pt x="815" y="2463"/>
                  </a:cubicBezTo>
                  <a:cubicBezTo>
                    <a:pt x="814" y="2463"/>
                    <a:pt x="814" y="2462"/>
                    <a:pt x="814" y="2462"/>
                  </a:cubicBezTo>
                  <a:cubicBezTo>
                    <a:pt x="813" y="2461"/>
                    <a:pt x="813" y="2461"/>
                    <a:pt x="812" y="2460"/>
                  </a:cubicBezTo>
                  <a:cubicBezTo>
                    <a:pt x="812" y="2460"/>
                    <a:pt x="811" y="2459"/>
                    <a:pt x="810" y="2459"/>
                  </a:cubicBezTo>
                  <a:cubicBezTo>
                    <a:pt x="810" y="2459"/>
                    <a:pt x="809" y="2458"/>
                    <a:pt x="809" y="2458"/>
                  </a:cubicBezTo>
                  <a:cubicBezTo>
                    <a:pt x="808" y="2457"/>
                    <a:pt x="808" y="2457"/>
                    <a:pt x="807" y="2456"/>
                  </a:cubicBezTo>
                  <a:cubicBezTo>
                    <a:pt x="806" y="2456"/>
                    <a:pt x="806" y="2455"/>
                    <a:pt x="805" y="2455"/>
                  </a:cubicBezTo>
                  <a:cubicBezTo>
                    <a:pt x="804" y="2455"/>
                    <a:pt x="804" y="2454"/>
                    <a:pt x="803" y="2454"/>
                  </a:cubicBezTo>
                  <a:cubicBezTo>
                    <a:pt x="802" y="2453"/>
                    <a:pt x="800" y="2452"/>
                    <a:pt x="799" y="2451"/>
                  </a:cubicBezTo>
                  <a:cubicBezTo>
                    <a:pt x="798" y="2451"/>
                    <a:pt x="796" y="2450"/>
                    <a:pt x="795" y="2449"/>
                  </a:cubicBezTo>
                  <a:cubicBezTo>
                    <a:pt x="794" y="2449"/>
                    <a:pt x="793" y="2449"/>
                    <a:pt x="793" y="2448"/>
                  </a:cubicBezTo>
                  <a:cubicBezTo>
                    <a:pt x="790" y="2448"/>
                    <a:pt x="790" y="2448"/>
                    <a:pt x="790" y="2448"/>
                  </a:cubicBezTo>
                  <a:cubicBezTo>
                    <a:pt x="788" y="2447"/>
                    <a:pt x="785" y="2446"/>
                    <a:pt x="782" y="2445"/>
                  </a:cubicBezTo>
                  <a:cubicBezTo>
                    <a:pt x="779" y="2444"/>
                    <a:pt x="776" y="2443"/>
                    <a:pt x="774" y="2442"/>
                  </a:cubicBezTo>
                  <a:cubicBezTo>
                    <a:pt x="771" y="2441"/>
                    <a:pt x="768" y="2440"/>
                    <a:pt x="766" y="2439"/>
                  </a:cubicBezTo>
                  <a:cubicBezTo>
                    <a:pt x="764" y="2438"/>
                    <a:pt x="761" y="2437"/>
                    <a:pt x="759" y="2437"/>
                  </a:cubicBezTo>
                  <a:cubicBezTo>
                    <a:pt x="758" y="2436"/>
                    <a:pt x="758" y="2436"/>
                    <a:pt x="757" y="2435"/>
                  </a:cubicBezTo>
                  <a:cubicBezTo>
                    <a:pt x="756" y="2435"/>
                    <a:pt x="755" y="2434"/>
                    <a:pt x="755" y="2434"/>
                  </a:cubicBezTo>
                  <a:cubicBezTo>
                    <a:pt x="751" y="2429"/>
                    <a:pt x="747" y="2424"/>
                    <a:pt x="744" y="2418"/>
                  </a:cubicBezTo>
                  <a:cubicBezTo>
                    <a:pt x="740" y="2412"/>
                    <a:pt x="735" y="2406"/>
                    <a:pt x="731" y="2400"/>
                  </a:cubicBezTo>
                  <a:cubicBezTo>
                    <a:pt x="727" y="2394"/>
                    <a:pt x="723" y="2388"/>
                    <a:pt x="719" y="2382"/>
                  </a:cubicBezTo>
                  <a:cubicBezTo>
                    <a:pt x="716" y="2376"/>
                    <a:pt x="712" y="2370"/>
                    <a:pt x="710" y="2364"/>
                  </a:cubicBezTo>
                  <a:cubicBezTo>
                    <a:pt x="709" y="2363"/>
                    <a:pt x="709" y="2363"/>
                    <a:pt x="709" y="2363"/>
                  </a:cubicBezTo>
                  <a:cubicBezTo>
                    <a:pt x="709" y="2363"/>
                    <a:pt x="709" y="2362"/>
                    <a:pt x="709" y="2362"/>
                  </a:cubicBezTo>
                  <a:cubicBezTo>
                    <a:pt x="709" y="2361"/>
                    <a:pt x="708" y="2361"/>
                    <a:pt x="708" y="2360"/>
                  </a:cubicBezTo>
                  <a:cubicBezTo>
                    <a:pt x="708" y="2358"/>
                    <a:pt x="707" y="2357"/>
                    <a:pt x="707" y="2356"/>
                  </a:cubicBezTo>
                  <a:cubicBezTo>
                    <a:pt x="706" y="2353"/>
                    <a:pt x="705" y="2350"/>
                    <a:pt x="704" y="2348"/>
                  </a:cubicBezTo>
                  <a:cubicBezTo>
                    <a:pt x="709" y="2326"/>
                    <a:pt x="716" y="2302"/>
                    <a:pt x="726" y="2280"/>
                  </a:cubicBezTo>
                  <a:cubicBezTo>
                    <a:pt x="726" y="2285"/>
                    <a:pt x="726" y="2290"/>
                    <a:pt x="727" y="2294"/>
                  </a:cubicBezTo>
                  <a:cubicBezTo>
                    <a:pt x="727" y="2295"/>
                    <a:pt x="728" y="2296"/>
                    <a:pt x="728" y="2297"/>
                  </a:cubicBezTo>
                  <a:cubicBezTo>
                    <a:pt x="728" y="2297"/>
                    <a:pt x="728" y="2297"/>
                    <a:pt x="728" y="2297"/>
                  </a:cubicBezTo>
                  <a:cubicBezTo>
                    <a:pt x="728" y="2297"/>
                    <a:pt x="728" y="2297"/>
                    <a:pt x="728" y="2297"/>
                  </a:cubicBezTo>
                  <a:cubicBezTo>
                    <a:pt x="728" y="2297"/>
                    <a:pt x="728" y="2297"/>
                    <a:pt x="728" y="2297"/>
                  </a:cubicBezTo>
                  <a:cubicBezTo>
                    <a:pt x="728" y="2297"/>
                    <a:pt x="728" y="2297"/>
                    <a:pt x="728" y="2298"/>
                  </a:cubicBezTo>
                  <a:cubicBezTo>
                    <a:pt x="728" y="2298"/>
                    <a:pt x="728" y="2298"/>
                    <a:pt x="728" y="2298"/>
                  </a:cubicBezTo>
                  <a:cubicBezTo>
                    <a:pt x="728" y="2299"/>
                    <a:pt x="728" y="2299"/>
                    <a:pt x="728" y="2299"/>
                  </a:cubicBezTo>
                  <a:cubicBezTo>
                    <a:pt x="729" y="2300"/>
                    <a:pt x="729" y="2301"/>
                    <a:pt x="729" y="2302"/>
                  </a:cubicBezTo>
                  <a:cubicBezTo>
                    <a:pt x="730" y="2303"/>
                    <a:pt x="730" y="2304"/>
                    <a:pt x="730" y="2304"/>
                  </a:cubicBezTo>
                  <a:cubicBezTo>
                    <a:pt x="730" y="2305"/>
                    <a:pt x="731" y="2306"/>
                    <a:pt x="731" y="2306"/>
                  </a:cubicBezTo>
                  <a:cubicBezTo>
                    <a:pt x="731" y="2307"/>
                    <a:pt x="732" y="2308"/>
                    <a:pt x="732" y="2308"/>
                  </a:cubicBezTo>
                  <a:cubicBezTo>
                    <a:pt x="732" y="2309"/>
                    <a:pt x="732" y="2310"/>
                    <a:pt x="733" y="2310"/>
                  </a:cubicBezTo>
                  <a:cubicBezTo>
                    <a:pt x="735" y="2315"/>
                    <a:pt x="738" y="2320"/>
                    <a:pt x="741" y="2325"/>
                  </a:cubicBezTo>
                  <a:cubicBezTo>
                    <a:pt x="744" y="2330"/>
                    <a:pt x="747" y="2335"/>
                    <a:pt x="750" y="2339"/>
                  </a:cubicBezTo>
                  <a:cubicBezTo>
                    <a:pt x="751" y="2341"/>
                    <a:pt x="752" y="2343"/>
                    <a:pt x="753" y="2345"/>
                  </a:cubicBezTo>
                  <a:cubicBezTo>
                    <a:pt x="754" y="2346"/>
                    <a:pt x="754" y="2347"/>
                    <a:pt x="754" y="2348"/>
                  </a:cubicBezTo>
                  <a:cubicBezTo>
                    <a:pt x="754" y="2350"/>
                    <a:pt x="754" y="2352"/>
                    <a:pt x="754" y="2354"/>
                  </a:cubicBezTo>
                  <a:cubicBezTo>
                    <a:pt x="754" y="2355"/>
                    <a:pt x="754" y="2356"/>
                    <a:pt x="754" y="2357"/>
                  </a:cubicBezTo>
                  <a:cubicBezTo>
                    <a:pt x="754" y="2358"/>
                    <a:pt x="754" y="2359"/>
                    <a:pt x="754" y="2360"/>
                  </a:cubicBezTo>
                  <a:cubicBezTo>
                    <a:pt x="754" y="2362"/>
                    <a:pt x="755" y="2365"/>
                    <a:pt x="755" y="2367"/>
                  </a:cubicBezTo>
                  <a:cubicBezTo>
                    <a:pt x="755" y="2369"/>
                    <a:pt x="755" y="2371"/>
                    <a:pt x="755" y="2374"/>
                  </a:cubicBezTo>
                  <a:cubicBezTo>
                    <a:pt x="755" y="2376"/>
                    <a:pt x="755" y="2378"/>
                    <a:pt x="755" y="2381"/>
                  </a:cubicBezTo>
                  <a:cubicBezTo>
                    <a:pt x="755" y="2383"/>
                    <a:pt x="755" y="2385"/>
                    <a:pt x="755" y="2388"/>
                  </a:cubicBezTo>
                  <a:cubicBezTo>
                    <a:pt x="755" y="2389"/>
                    <a:pt x="755" y="2390"/>
                    <a:pt x="755" y="2391"/>
                  </a:cubicBezTo>
                  <a:cubicBezTo>
                    <a:pt x="755" y="2392"/>
                    <a:pt x="755" y="2393"/>
                    <a:pt x="755" y="2394"/>
                  </a:cubicBezTo>
                  <a:cubicBezTo>
                    <a:pt x="755" y="2396"/>
                    <a:pt x="755" y="2398"/>
                    <a:pt x="755" y="2400"/>
                  </a:cubicBezTo>
                  <a:cubicBezTo>
                    <a:pt x="755" y="2401"/>
                    <a:pt x="755" y="2401"/>
                    <a:pt x="755" y="2402"/>
                  </a:cubicBezTo>
                  <a:cubicBezTo>
                    <a:pt x="755" y="2403"/>
                    <a:pt x="754" y="2404"/>
                    <a:pt x="754" y="2405"/>
                  </a:cubicBezTo>
                  <a:cubicBezTo>
                    <a:pt x="754" y="2406"/>
                    <a:pt x="754" y="2407"/>
                    <a:pt x="754" y="2408"/>
                  </a:cubicBezTo>
                  <a:cubicBezTo>
                    <a:pt x="754" y="2409"/>
                    <a:pt x="754" y="2410"/>
                    <a:pt x="754" y="2411"/>
                  </a:cubicBezTo>
                  <a:cubicBezTo>
                    <a:pt x="754" y="2411"/>
                    <a:pt x="754" y="2412"/>
                    <a:pt x="754" y="2412"/>
                  </a:cubicBezTo>
                  <a:cubicBezTo>
                    <a:pt x="754" y="2412"/>
                    <a:pt x="755" y="2411"/>
                    <a:pt x="755" y="2411"/>
                  </a:cubicBezTo>
                  <a:cubicBezTo>
                    <a:pt x="755" y="2410"/>
                    <a:pt x="755" y="2410"/>
                    <a:pt x="756" y="2409"/>
                  </a:cubicBezTo>
                  <a:cubicBezTo>
                    <a:pt x="756" y="2408"/>
                    <a:pt x="757" y="2407"/>
                    <a:pt x="757" y="2405"/>
                  </a:cubicBezTo>
                  <a:cubicBezTo>
                    <a:pt x="758" y="2404"/>
                    <a:pt x="758" y="2404"/>
                    <a:pt x="758" y="2403"/>
                  </a:cubicBezTo>
                  <a:cubicBezTo>
                    <a:pt x="759" y="2402"/>
                    <a:pt x="759" y="2401"/>
                    <a:pt x="759" y="2400"/>
                  </a:cubicBezTo>
                  <a:cubicBezTo>
                    <a:pt x="759" y="2399"/>
                    <a:pt x="760" y="2399"/>
                    <a:pt x="760" y="2398"/>
                  </a:cubicBezTo>
                  <a:cubicBezTo>
                    <a:pt x="760" y="2397"/>
                    <a:pt x="760" y="2396"/>
                    <a:pt x="761" y="2395"/>
                  </a:cubicBezTo>
                  <a:cubicBezTo>
                    <a:pt x="761" y="2394"/>
                    <a:pt x="761" y="2393"/>
                    <a:pt x="761" y="2391"/>
                  </a:cubicBezTo>
                  <a:cubicBezTo>
                    <a:pt x="762" y="2390"/>
                    <a:pt x="762" y="2389"/>
                    <a:pt x="762" y="2388"/>
                  </a:cubicBezTo>
                  <a:cubicBezTo>
                    <a:pt x="762" y="2387"/>
                    <a:pt x="762" y="2386"/>
                    <a:pt x="762" y="2385"/>
                  </a:cubicBezTo>
                  <a:cubicBezTo>
                    <a:pt x="762" y="2383"/>
                    <a:pt x="763" y="2382"/>
                    <a:pt x="763" y="2381"/>
                  </a:cubicBezTo>
                  <a:cubicBezTo>
                    <a:pt x="763" y="2379"/>
                    <a:pt x="763" y="2376"/>
                    <a:pt x="763" y="2374"/>
                  </a:cubicBezTo>
                  <a:cubicBezTo>
                    <a:pt x="763" y="2371"/>
                    <a:pt x="763" y="2369"/>
                    <a:pt x="762" y="2366"/>
                  </a:cubicBezTo>
                  <a:cubicBezTo>
                    <a:pt x="762" y="2364"/>
                    <a:pt x="762" y="2362"/>
                    <a:pt x="761" y="2359"/>
                  </a:cubicBezTo>
                  <a:cubicBezTo>
                    <a:pt x="761" y="2358"/>
                    <a:pt x="761" y="2357"/>
                    <a:pt x="761" y="2356"/>
                  </a:cubicBezTo>
                  <a:cubicBezTo>
                    <a:pt x="762" y="2359"/>
                    <a:pt x="764" y="2362"/>
                    <a:pt x="766" y="2365"/>
                  </a:cubicBezTo>
                  <a:cubicBezTo>
                    <a:pt x="768" y="2369"/>
                    <a:pt x="769" y="2373"/>
                    <a:pt x="771" y="2377"/>
                  </a:cubicBezTo>
                  <a:cubicBezTo>
                    <a:pt x="771" y="2379"/>
                    <a:pt x="772" y="2381"/>
                    <a:pt x="772" y="2383"/>
                  </a:cubicBezTo>
                  <a:cubicBezTo>
                    <a:pt x="773" y="2384"/>
                    <a:pt x="773" y="2386"/>
                    <a:pt x="773" y="2388"/>
                  </a:cubicBezTo>
                  <a:cubicBezTo>
                    <a:pt x="774" y="2391"/>
                    <a:pt x="774" y="2394"/>
                    <a:pt x="774" y="2396"/>
                  </a:cubicBezTo>
                  <a:cubicBezTo>
                    <a:pt x="774" y="2398"/>
                    <a:pt x="774" y="2399"/>
                    <a:pt x="774" y="2400"/>
                  </a:cubicBezTo>
                  <a:cubicBezTo>
                    <a:pt x="774" y="2401"/>
                    <a:pt x="774" y="2401"/>
                    <a:pt x="774" y="2402"/>
                  </a:cubicBezTo>
                  <a:cubicBezTo>
                    <a:pt x="774" y="2403"/>
                    <a:pt x="774" y="2404"/>
                    <a:pt x="774" y="2404"/>
                  </a:cubicBezTo>
                  <a:cubicBezTo>
                    <a:pt x="774" y="2404"/>
                    <a:pt x="774" y="2403"/>
                    <a:pt x="775" y="2402"/>
                  </a:cubicBezTo>
                  <a:cubicBezTo>
                    <a:pt x="775" y="2401"/>
                    <a:pt x="775" y="2399"/>
                    <a:pt x="776" y="2396"/>
                  </a:cubicBezTo>
                  <a:cubicBezTo>
                    <a:pt x="776" y="2395"/>
                    <a:pt x="776" y="2394"/>
                    <a:pt x="776" y="2392"/>
                  </a:cubicBezTo>
                  <a:cubicBezTo>
                    <a:pt x="776" y="2391"/>
                    <a:pt x="776" y="2389"/>
                    <a:pt x="776" y="2388"/>
                  </a:cubicBezTo>
                  <a:cubicBezTo>
                    <a:pt x="776" y="2386"/>
                    <a:pt x="776" y="2384"/>
                    <a:pt x="776" y="2382"/>
                  </a:cubicBezTo>
                  <a:cubicBezTo>
                    <a:pt x="776" y="2380"/>
                    <a:pt x="775" y="2378"/>
                    <a:pt x="775" y="2376"/>
                  </a:cubicBezTo>
                  <a:cubicBezTo>
                    <a:pt x="774" y="2372"/>
                    <a:pt x="773" y="2367"/>
                    <a:pt x="771" y="2363"/>
                  </a:cubicBezTo>
                  <a:cubicBezTo>
                    <a:pt x="769" y="2358"/>
                    <a:pt x="767" y="2354"/>
                    <a:pt x="764" y="2349"/>
                  </a:cubicBezTo>
                  <a:cubicBezTo>
                    <a:pt x="764" y="2348"/>
                    <a:pt x="764" y="2348"/>
                    <a:pt x="764" y="2347"/>
                  </a:cubicBezTo>
                  <a:cubicBezTo>
                    <a:pt x="763" y="2346"/>
                    <a:pt x="763" y="2346"/>
                    <a:pt x="763" y="2346"/>
                  </a:cubicBezTo>
                  <a:cubicBezTo>
                    <a:pt x="763" y="2345"/>
                    <a:pt x="763" y="2345"/>
                    <a:pt x="763" y="2345"/>
                  </a:cubicBezTo>
                  <a:cubicBezTo>
                    <a:pt x="762" y="2344"/>
                    <a:pt x="761" y="2343"/>
                    <a:pt x="760" y="2342"/>
                  </a:cubicBezTo>
                  <a:cubicBezTo>
                    <a:pt x="759" y="2340"/>
                    <a:pt x="758" y="2337"/>
                    <a:pt x="756" y="2335"/>
                  </a:cubicBezTo>
                  <a:cubicBezTo>
                    <a:pt x="753" y="2330"/>
                    <a:pt x="750" y="2326"/>
                    <a:pt x="747" y="2321"/>
                  </a:cubicBezTo>
                  <a:cubicBezTo>
                    <a:pt x="745" y="2316"/>
                    <a:pt x="742" y="2312"/>
                    <a:pt x="740" y="2307"/>
                  </a:cubicBezTo>
                  <a:cubicBezTo>
                    <a:pt x="739" y="2305"/>
                    <a:pt x="739" y="2305"/>
                    <a:pt x="739" y="2305"/>
                  </a:cubicBezTo>
                  <a:cubicBezTo>
                    <a:pt x="738" y="2305"/>
                    <a:pt x="738" y="2304"/>
                    <a:pt x="738" y="2303"/>
                  </a:cubicBezTo>
                  <a:cubicBezTo>
                    <a:pt x="738" y="2303"/>
                    <a:pt x="737" y="2302"/>
                    <a:pt x="737" y="2302"/>
                  </a:cubicBezTo>
                  <a:cubicBezTo>
                    <a:pt x="737" y="2301"/>
                    <a:pt x="737" y="2301"/>
                    <a:pt x="736" y="2300"/>
                  </a:cubicBezTo>
                  <a:cubicBezTo>
                    <a:pt x="736" y="2299"/>
                    <a:pt x="736" y="2298"/>
                    <a:pt x="735" y="2296"/>
                  </a:cubicBezTo>
                  <a:cubicBezTo>
                    <a:pt x="735" y="2295"/>
                    <a:pt x="735" y="2295"/>
                    <a:pt x="735" y="2295"/>
                  </a:cubicBezTo>
                  <a:cubicBezTo>
                    <a:pt x="735" y="2295"/>
                    <a:pt x="735" y="2295"/>
                    <a:pt x="735" y="2295"/>
                  </a:cubicBezTo>
                  <a:cubicBezTo>
                    <a:pt x="734" y="2294"/>
                    <a:pt x="734" y="2293"/>
                    <a:pt x="734" y="2293"/>
                  </a:cubicBezTo>
                  <a:cubicBezTo>
                    <a:pt x="733" y="2288"/>
                    <a:pt x="732" y="2283"/>
                    <a:pt x="732" y="2279"/>
                  </a:cubicBezTo>
                  <a:cubicBezTo>
                    <a:pt x="731" y="2274"/>
                    <a:pt x="732" y="2270"/>
                    <a:pt x="732" y="2266"/>
                  </a:cubicBezTo>
                  <a:cubicBezTo>
                    <a:pt x="733" y="2265"/>
                    <a:pt x="733" y="2265"/>
                    <a:pt x="733" y="2264"/>
                  </a:cubicBezTo>
                  <a:cubicBezTo>
                    <a:pt x="736" y="2258"/>
                    <a:pt x="739" y="2252"/>
                    <a:pt x="742" y="2245"/>
                  </a:cubicBezTo>
                  <a:cubicBezTo>
                    <a:pt x="742" y="2245"/>
                    <a:pt x="742" y="2245"/>
                    <a:pt x="742" y="2245"/>
                  </a:cubicBezTo>
                  <a:cubicBezTo>
                    <a:pt x="742" y="2245"/>
                    <a:pt x="743" y="2245"/>
                    <a:pt x="743" y="2245"/>
                  </a:cubicBezTo>
                  <a:cubicBezTo>
                    <a:pt x="743" y="2245"/>
                    <a:pt x="743" y="2244"/>
                    <a:pt x="744" y="2244"/>
                  </a:cubicBezTo>
                  <a:cubicBezTo>
                    <a:pt x="744" y="2243"/>
                    <a:pt x="745" y="2243"/>
                    <a:pt x="745" y="2243"/>
                  </a:cubicBezTo>
                  <a:cubicBezTo>
                    <a:pt x="745" y="2243"/>
                    <a:pt x="744" y="2243"/>
                    <a:pt x="743" y="2244"/>
                  </a:cubicBezTo>
                  <a:cubicBezTo>
                    <a:pt x="743" y="2244"/>
                    <a:pt x="743" y="2244"/>
                    <a:pt x="743" y="2244"/>
                  </a:cubicBezTo>
                  <a:cubicBezTo>
                    <a:pt x="756" y="2221"/>
                    <a:pt x="770" y="2201"/>
                    <a:pt x="785" y="2186"/>
                  </a:cubicBezTo>
                  <a:cubicBezTo>
                    <a:pt x="790" y="2203"/>
                    <a:pt x="796" y="2216"/>
                    <a:pt x="802" y="2228"/>
                  </a:cubicBezTo>
                  <a:cubicBezTo>
                    <a:pt x="802" y="2229"/>
                    <a:pt x="802" y="2230"/>
                    <a:pt x="801" y="2231"/>
                  </a:cubicBezTo>
                  <a:cubicBezTo>
                    <a:pt x="801" y="2233"/>
                    <a:pt x="800" y="2235"/>
                    <a:pt x="800" y="2237"/>
                  </a:cubicBezTo>
                  <a:cubicBezTo>
                    <a:pt x="799" y="2239"/>
                    <a:pt x="799" y="2241"/>
                    <a:pt x="798" y="2243"/>
                  </a:cubicBezTo>
                  <a:cubicBezTo>
                    <a:pt x="798" y="2244"/>
                    <a:pt x="798" y="2245"/>
                    <a:pt x="798" y="2246"/>
                  </a:cubicBezTo>
                  <a:cubicBezTo>
                    <a:pt x="798" y="2247"/>
                    <a:pt x="797" y="2248"/>
                    <a:pt x="797" y="2249"/>
                  </a:cubicBezTo>
                  <a:cubicBezTo>
                    <a:pt x="797" y="2252"/>
                    <a:pt x="797" y="2254"/>
                    <a:pt x="797" y="2256"/>
                  </a:cubicBezTo>
                  <a:cubicBezTo>
                    <a:pt x="796" y="2261"/>
                    <a:pt x="796" y="2267"/>
                    <a:pt x="796" y="2272"/>
                  </a:cubicBezTo>
                  <a:cubicBezTo>
                    <a:pt x="796" y="2273"/>
                    <a:pt x="796" y="2275"/>
                    <a:pt x="796" y="2276"/>
                  </a:cubicBezTo>
                  <a:cubicBezTo>
                    <a:pt x="796" y="2277"/>
                    <a:pt x="796" y="2279"/>
                    <a:pt x="796" y="2280"/>
                  </a:cubicBezTo>
                  <a:cubicBezTo>
                    <a:pt x="797" y="2283"/>
                    <a:pt x="797" y="2286"/>
                    <a:pt x="797" y="2288"/>
                  </a:cubicBezTo>
                  <a:cubicBezTo>
                    <a:pt x="798" y="2294"/>
                    <a:pt x="799" y="2300"/>
                    <a:pt x="800" y="2305"/>
                  </a:cubicBezTo>
                  <a:cubicBezTo>
                    <a:pt x="801" y="2311"/>
                    <a:pt x="802" y="2316"/>
                    <a:pt x="803" y="2322"/>
                  </a:cubicBezTo>
                  <a:cubicBezTo>
                    <a:pt x="804" y="2325"/>
                    <a:pt x="804" y="2327"/>
                    <a:pt x="805" y="2330"/>
                  </a:cubicBezTo>
                  <a:cubicBezTo>
                    <a:pt x="806" y="2333"/>
                    <a:pt x="806" y="2335"/>
                    <a:pt x="807" y="2338"/>
                  </a:cubicBezTo>
                  <a:cubicBezTo>
                    <a:pt x="808" y="2343"/>
                    <a:pt x="809" y="2348"/>
                    <a:pt x="810" y="2352"/>
                  </a:cubicBezTo>
                  <a:cubicBezTo>
                    <a:pt x="812" y="2357"/>
                    <a:pt x="813" y="2362"/>
                    <a:pt x="814" y="2366"/>
                  </a:cubicBezTo>
                  <a:cubicBezTo>
                    <a:pt x="814" y="2368"/>
                    <a:pt x="815" y="2370"/>
                    <a:pt x="815" y="2372"/>
                  </a:cubicBezTo>
                  <a:cubicBezTo>
                    <a:pt x="815" y="2373"/>
                    <a:pt x="816" y="2375"/>
                    <a:pt x="816" y="2377"/>
                  </a:cubicBezTo>
                  <a:cubicBezTo>
                    <a:pt x="817" y="2379"/>
                    <a:pt x="817" y="2380"/>
                    <a:pt x="817" y="2382"/>
                  </a:cubicBezTo>
                  <a:cubicBezTo>
                    <a:pt x="818" y="2383"/>
                    <a:pt x="818" y="2384"/>
                    <a:pt x="818" y="2386"/>
                  </a:cubicBezTo>
                  <a:cubicBezTo>
                    <a:pt x="819" y="2390"/>
                    <a:pt x="819" y="2393"/>
                    <a:pt x="819" y="2393"/>
                  </a:cubicBezTo>
                  <a:cubicBezTo>
                    <a:pt x="819" y="2393"/>
                    <a:pt x="819" y="2393"/>
                    <a:pt x="820" y="2391"/>
                  </a:cubicBezTo>
                  <a:cubicBezTo>
                    <a:pt x="820" y="2390"/>
                    <a:pt x="820" y="2388"/>
                    <a:pt x="820" y="2385"/>
                  </a:cubicBezTo>
                  <a:cubicBezTo>
                    <a:pt x="820" y="2384"/>
                    <a:pt x="820" y="2383"/>
                    <a:pt x="819" y="2381"/>
                  </a:cubicBezTo>
                  <a:cubicBezTo>
                    <a:pt x="819" y="2380"/>
                    <a:pt x="819" y="2378"/>
                    <a:pt x="819" y="2376"/>
                  </a:cubicBezTo>
                  <a:cubicBezTo>
                    <a:pt x="819" y="2375"/>
                    <a:pt x="819" y="2373"/>
                    <a:pt x="819" y="2371"/>
                  </a:cubicBezTo>
                  <a:cubicBezTo>
                    <a:pt x="819" y="2369"/>
                    <a:pt x="818" y="2367"/>
                    <a:pt x="818" y="2365"/>
                  </a:cubicBezTo>
                  <a:cubicBezTo>
                    <a:pt x="818" y="2361"/>
                    <a:pt x="817" y="2356"/>
                    <a:pt x="816" y="2351"/>
                  </a:cubicBezTo>
                  <a:cubicBezTo>
                    <a:pt x="816" y="2347"/>
                    <a:pt x="815" y="2341"/>
                    <a:pt x="814" y="2336"/>
                  </a:cubicBezTo>
                  <a:cubicBezTo>
                    <a:pt x="813" y="2334"/>
                    <a:pt x="813" y="2332"/>
                    <a:pt x="812" y="2330"/>
                  </a:cubicBezTo>
                  <a:cubicBezTo>
                    <a:pt x="813" y="2330"/>
                    <a:pt x="813" y="2331"/>
                    <a:pt x="814" y="2332"/>
                  </a:cubicBezTo>
                  <a:cubicBezTo>
                    <a:pt x="814" y="2333"/>
                    <a:pt x="815" y="2334"/>
                    <a:pt x="815" y="2335"/>
                  </a:cubicBezTo>
                  <a:cubicBezTo>
                    <a:pt x="816" y="2336"/>
                    <a:pt x="816" y="2336"/>
                    <a:pt x="816" y="2337"/>
                  </a:cubicBezTo>
                  <a:cubicBezTo>
                    <a:pt x="817" y="2337"/>
                    <a:pt x="817" y="2338"/>
                    <a:pt x="817" y="2339"/>
                  </a:cubicBezTo>
                  <a:cubicBezTo>
                    <a:pt x="818" y="2340"/>
                    <a:pt x="819" y="2341"/>
                    <a:pt x="819" y="2342"/>
                  </a:cubicBezTo>
                  <a:cubicBezTo>
                    <a:pt x="820" y="2343"/>
                    <a:pt x="821" y="2345"/>
                    <a:pt x="821" y="2346"/>
                  </a:cubicBezTo>
                  <a:cubicBezTo>
                    <a:pt x="822" y="2347"/>
                    <a:pt x="823" y="2349"/>
                    <a:pt x="823" y="2350"/>
                  </a:cubicBezTo>
                  <a:cubicBezTo>
                    <a:pt x="825" y="2352"/>
                    <a:pt x="826" y="2355"/>
                    <a:pt x="827" y="2358"/>
                  </a:cubicBezTo>
                  <a:cubicBezTo>
                    <a:pt x="829" y="2360"/>
                    <a:pt x="830" y="2363"/>
                    <a:pt x="831" y="2366"/>
                  </a:cubicBezTo>
                  <a:cubicBezTo>
                    <a:pt x="832" y="2367"/>
                    <a:pt x="832" y="2368"/>
                    <a:pt x="833" y="2370"/>
                  </a:cubicBezTo>
                  <a:cubicBezTo>
                    <a:pt x="834" y="2371"/>
                    <a:pt x="834" y="2372"/>
                    <a:pt x="835" y="2374"/>
                  </a:cubicBezTo>
                  <a:cubicBezTo>
                    <a:pt x="835" y="2375"/>
                    <a:pt x="836" y="2376"/>
                    <a:pt x="836" y="2378"/>
                  </a:cubicBezTo>
                  <a:cubicBezTo>
                    <a:pt x="837" y="2378"/>
                    <a:pt x="837" y="2379"/>
                    <a:pt x="837" y="2379"/>
                  </a:cubicBezTo>
                  <a:cubicBezTo>
                    <a:pt x="837" y="2380"/>
                    <a:pt x="838" y="2381"/>
                    <a:pt x="838" y="2381"/>
                  </a:cubicBezTo>
                  <a:cubicBezTo>
                    <a:pt x="839" y="2384"/>
                    <a:pt x="840" y="2386"/>
                    <a:pt x="841" y="2388"/>
                  </a:cubicBezTo>
                  <a:cubicBezTo>
                    <a:pt x="841" y="2389"/>
                    <a:pt x="841" y="2390"/>
                    <a:pt x="842" y="2391"/>
                  </a:cubicBezTo>
                  <a:cubicBezTo>
                    <a:pt x="842" y="2392"/>
                    <a:pt x="842" y="2393"/>
                    <a:pt x="843" y="2394"/>
                  </a:cubicBezTo>
                  <a:cubicBezTo>
                    <a:pt x="843" y="2395"/>
                    <a:pt x="843" y="2395"/>
                    <a:pt x="844" y="2396"/>
                  </a:cubicBezTo>
                  <a:cubicBezTo>
                    <a:pt x="844" y="2397"/>
                    <a:pt x="844" y="2398"/>
                    <a:pt x="845" y="2398"/>
                  </a:cubicBezTo>
                  <a:cubicBezTo>
                    <a:pt x="845" y="2399"/>
                    <a:pt x="846" y="2400"/>
                    <a:pt x="846" y="2401"/>
                  </a:cubicBezTo>
                  <a:cubicBezTo>
                    <a:pt x="846" y="2402"/>
                    <a:pt x="846" y="2402"/>
                    <a:pt x="846" y="2402"/>
                  </a:cubicBezTo>
                  <a:cubicBezTo>
                    <a:pt x="846" y="2402"/>
                    <a:pt x="846" y="2402"/>
                    <a:pt x="846" y="2401"/>
                  </a:cubicBezTo>
                  <a:cubicBezTo>
                    <a:pt x="846" y="2400"/>
                    <a:pt x="846" y="2399"/>
                    <a:pt x="846" y="2398"/>
                  </a:cubicBezTo>
                  <a:cubicBezTo>
                    <a:pt x="846" y="2396"/>
                    <a:pt x="846" y="2395"/>
                    <a:pt x="846" y="2393"/>
                  </a:cubicBezTo>
                  <a:cubicBezTo>
                    <a:pt x="846" y="2392"/>
                    <a:pt x="846" y="2391"/>
                    <a:pt x="845" y="2390"/>
                  </a:cubicBezTo>
                  <a:cubicBezTo>
                    <a:pt x="845" y="2389"/>
                    <a:pt x="845" y="2388"/>
                    <a:pt x="845" y="2387"/>
                  </a:cubicBezTo>
                  <a:cubicBezTo>
                    <a:pt x="845" y="2386"/>
                    <a:pt x="845" y="2384"/>
                    <a:pt x="844" y="2383"/>
                  </a:cubicBezTo>
                  <a:cubicBezTo>
                    <a:pt x="844" y="2382"/>
                    <a:pt x="844" y="2381"/>
                    <a:pt x="843" y="2379"/>
                  </a:cubicBezTo>
                  <a:cubicBezTo>
                    <a:pt x="843" y="2378"/>
                    <a:pt x="843" y="2377"/>
                    <a:pt x="842" y="2375"/>
                  </a:cubicBezTo>
                  <a:cubicBezTo>
                    <a:pt x="842" y="2374"/>
                    <a:pt x="842" y="2373"/>
                    <a:pt x="841" y="2371"/>
                  </a:cubicBezTo>
                  <a:cubicBezTo>
                    <a:pt x="840" y="2369"/>
                    <a:pt x="839" y="2366"/>
                    <a:pt x="838" y="2363"/>
                  </a:cubicBezTo>
                  <a:cubicBezTo>
                    <a:pt x="837" y="2360"/>
                    <a:pt x="836" y="2357"/>
                    <a:pt x="835" y="2354"/>
                  </a:cubicBezTo>
                  <a:cubicBezTo>
                    <a:pt x="833" y="2352"/>
                    <a:pt x="832" y="2349"/>
                    <a:pt x="830" y="2346"/>
                  </a:cubicBezTo>
                  <a:cubicBezTo>
                    <a:pt x="829" y="2343"/>
                    <a:pt x="827" y="2341"/>
                    <a:pt x="825" y="2339"/>
                  </a:cubicBezTo>
                  <a:cubicBezTo>
                    <a:pt x="825" y="2337"/>
                    <a:pt x="824" y="2336"/>
                    <a:pt x="823" y="2335"/>
                  </a:cubicBezTo>
                  <a:cubicBezTo>
                    <a:pt x="822" y="2334"/>
                    <a:pt x="821" y="2333"/>
                    <a:pt x="820" y="2332"/>
                  </a:cubicBezTo>
                  <a:cubicBezTo>
                    <a:pt x="820" y="2331"/>
                    <a:pt x="819" y="2330"/>
                    <a:pt x="818" y="2329"/>
                  </a:cubicBezTo>
                  <a:cubicBezTo>
                    <a:pt x="817" y="2328"/>
                    <a:pt x="816" y="2327"/>
                    <a:pt x="816" y="2326"/>
                  </a:cubicBezTo>
                  <a:cubicBezTo>
                    <a:pt x="815" y="2325"/>
                    <a:pt x="814" y="2324"/>
                    <a:pt x="813" y="2324"/>
                  </a:cubicBezTo>
                  <a:cubicBezTo>
                    <a:pt x="813" y="2323"/>
                    <a:pt x="812" y="2322"/>
                    <a:pt x="811" y="2322"/>
                  </a:cubicBezTo>
                  <a:cubicBezTo>
                    <a:pt x="811" y="2321"/>
                    <a:pt x="811" y="2321"/>
                    <a:pt x="811" y="2321"/>
                  </a:cubicBezTo>
                  <a:cubicBezTo>
                    <a:pt x="811" y="2321"/>
                    <a:pt x="811" y="2321"/>
                    <a:pt x="811" y="2320"/>
                  </a:cubicBezTo>
                  <a:cubicBezTo>
                    <a:pt x="810" y="2315"/>
                    <a:pt x="808" y="2309"/>
                    <a:pt x="807" y="2304"/>
                  </a:cubicBezTo>
                  <a:cubicBezTo>
                    <a:pt x="806" y="2298"/>
                    <a:pt x="806" y="2293"/>
                    <a:pt x="805" y="2288"/>
                  </a:cubicBezTo>
                  <a:cubicBezTo>
                    <a:pt x="804" y="2282"/>
                    <a:pt x="804" y="2277"/>
                    <a:pt x="803" y="2272"/>
                  </a:cubicBezTo>
                  <a:cubicBezTo>
                    <a:pt x="803" y="2266"/>
                    <a:pt x="802" y="2261"/>
                    <a:pt x="802" y="2257"/>
                  </a:cubicBezTo>
                  <a:cubicBezTo>
                    <a:pt x="802" y="2252"/>
                    <a:pt x="803" y="2247"/>
                    <a:pt x="803" y="2243"/>
                  </a:cubicBezTo>
                  <a:cubicBezTo>
                    <a:pt x="803" y="2241"/>
                    <a:pt x="803" y="2239"/>
                    <a:pt x="803" y="2237"/>
                  </a:cubicBezTo>
                  <a:cubicBezTo>
                    <a:pt x="804" y="2235"/>
                    <a:pt x="804" y="2234"/>
                    <a:pt x="804" y="2232"/>
                  </a:cubicBezTo>
                  <a:cubicBezTo>
                    <a:pt x="804" y="2232"/>
                    <a:pt x="804" y="2232"/>
                    <a:pt x="804" y="2231"/>
                  </a:cubicBezTo>
                  <a:cubicBezTo>
                    <a:pt x="831" y="2276"/>
                    <a:pt x="866" y="2286"/>
                    <a:pt x="866" y="2286"/>
                  </a:cubicBezTo>
                  <a:cubicBezTo>
                    <a:pt x="866" y="2286"/>
                    <a:pt x="871" y="2302"/>
                    <a:pt x="871" y="2329"/>
                  </a:cubicBezTo>
                  <a:cubicBezTo>
                    <a:pt x="871" y="2339"/>
                    <a:pt x="872" y="2350"/>
                    <a:pt x="873" y="2360"/>
                  </a:cubicBezTo>
                  <a:cubicBezTo>
                    <a:pt x="873" y="2363"/>
                    <a:pt x="872" y="2366"/>
                    <a:pt x="871" y="2370"/>
                  </a:cubicBezTo>
                  <a:cubicBezTo>
                    <a:pt x="870" y="2374"/>
                    <a:pt x="869" y="2379"/>
                    <a:pt x="868" y="2383"/>
                  </a:cubicBezTo>
                  <a:cubicBezTo>
                    <a:pt x="867" y="2386"/>
                    <a:pt x="867" y="2388"/>
                    <a:pt x="866" y="2390"/>
                  </a:cubicBezTo>
                  <a:cubicBezTo>
                    <a:pt x="865" y="2393"/>
                    <a:pt x="865" y="2395"/>
                    <a:pt x="864" y="2398"/>
                  </a:cubicBezTo>
                  <a:cubicBezTo>
                    <a:pt x="863" y="2403"/>
                    <a:pt x="862" y="2408"/>
                    <a:pt x="861" y="2413"/>
                  </a:cubicBezTo>
                  <a:cubicBezTo>
                    <a:pt x="861" y="2414"/>
                    <a:pt x="861" y="2416"/>
                    <a:pt x="861" y="2417"/>
                  </a:cubicBezTo>
                  <a:cubicBezTo>
                    <a:pt x="861" y="2418"/>
                    <a:pt x="860" y="2420"/>
                    <a:pt x="860" y="2421"/>
                  </a:cubicBezTo>
                  <a:cubicBezTo>
                    <a:pt x="860" y="2422"/>
                    <a:pt x="860" y="2424"/>
                    <a:pt x="860" y="2426"/>
                  </a:cubicBezTo>
                  <a:cubicBezTo>
                    <a:pt x="860" y="2426"/>
                    <a:pt x="860" y="2426"/>
                    <a:pt x="859" y="2427"/>
                  </a:cubicBezTo>
                  <a:cubicBezTo>
                    <a:pt x="859" y="2427"/>
                    <a:pt x="859" y="2428"/>
                    <a:pt x="859" y="2428"/>
                  </a:cubicBezTo>
                  <a:cubicBezTo>
                    <a:pt x="858" y="2429"/>
                    <a:pt x="858" y="2430"/>
                    <a:pt x="858" y="2430"/>
                  </a:cubicBezTo>
                  <a:cubicBezTo>
                    <a:pt x="857" y="2431"/>
                    <a:pt x="857" y="2432"/>
                    <a:pt x="857" y="2433"/>
                  </a:cubicBezTo>
                  <a:cubicBezTo>
                    <a:pt x="856" y="2433"/>
                    <a:pt x="856" y="2434"/>
                    <a:pt x="856" y="2435"/>
                  </a:cubicBezTo>
                  <a:cubicBezTo>
                    <a:pt x="855" y="2437"/>
                    <a:pt x="854" y="2438"/>
                    <a:pt x="854" y="2440"/>
                  </a:cubicBezTo>
                  <a:cubicBezTo>
                    <a:pt x="854" y="2441"/>
                    <a:pt x="853" y="2442"/>
                    <a:pt x="853" y="2443"/>
                  </a:cubicBezTo>
                  <a:cubicBezTo>
                    <a:pt x="853" y="2444"/>
                    <a:pt x="853" y="2445"/>
                    <a:pt x="852" y="2446"/>
                  </a:cubicBezTo>
                  <a:cubicBezTo>
                    <a:pt x="852" y="2448"/>
                    <a:pt x="852" y="2450"/>
                    <a:pt x="851" y="2452"/>
                  </a:cubicBezTo>
                  <a:cubicBezTo>
                    <a:pt x="851" y="2454"/>
                    <a:pt x="851" y="2456"/>
                    <a:pt x="851" y="2458"/>
                  </a:cubicBezTo>
                  <a:cubicBezTo>
                    <a:pt x="850" y="2459"/>
                    <a:pt x="850" y="2460"/>
                    <a:pt x="850" y="2461"/>
                  </a:cubicBezTo>
                  <a:cubicBezTo>
                    <a:pt x="850" y="2462"/>
                    <a:pt x="850" y="2463"/>
                    <a:pt x="850" y="2464"/>
                  </a:cubicBezTo>
                  <a:cubicBezTo>
                    <a:pt x="850" y="2466"/>
                    <a:pt x="850" y="2468"/>
                    <a:pt x="851" y="2470"/>
                  </a:cubicBezTo>
                  <a:cubicBezTo>
                    <a:pt x="851" y="2471"/>
                    <a:pt x="851" y="2471"/>
                    <a:pt x="851" y="2472"/>
                  </a:cubicBezTo>
                  <a:cubicBezTo>
                    <a:pt x="851" y="2473"/>
                    <a:pt x="851" y="2474"/>
                    <a:pt x="851" y="2475"/>
                  </a:cubicBezTo>
                  <a:cubicBezTo>
                    <a:pt x="851" y="2475"/>
                    <a:pt x="851" y="2476"/>
                    <a:pt x="851" y="2477"/>
                  </a:cubicBezTo>
                  <a:cubicBezTo>
                    <a:pt x="852" y="2478"/>
                    <a:pt x="852" y="2478"/>
                    <a:pt x="852" y="2479"/>
                  </a:cubicBezTo>
                  <a:cubicBezTo>
                    <a:pt x="852" y="2480"/>
                    <a:pt x="852" y="2481"/>
                    <a:pt x="853" y="2482"/>
                  </a:cubicBezTo>
                  <a:cubicBezTo>
                    <a:pt x="853" y="2483"/>
                    <a:pt x="853" y="2484"/>
                    <a:pt x="853" y="2484"/>
                  </a:cubicBezTo>
                  <a:cubicBezTo>
                    <a:pt x="854" y="2485"/>
                    <a:pt x="854" y="2485"/>
                    <a:pt x="854" y="2485"/>
                  </a:cubicBezTo>
                  <a:cubicBezTo>
                    <a:pt x="854" y="2485"/>
                    <a:pt x="854" y="2485"/>
                    <a:pt x="854" y="2484"/>
                  </a:cubicBezTo>
                  <a:cubicBezTo>
                    <a:pt x="854" y="2484"/>
                    <a:pt x="854" y="2483"/>
                    <a:pt x="854" y="2482"/>
                  </a:cubicBezTo>
                  <a:cubicBezTo>
                    <a:pt x="854" y="2481"/>
                    <a:pt x="855" y="2480"/>
                    <a:pt x="855" y="2479"/>
                  </a:cubicBezTo>
                  <a:cubicBezTo>
                    <a:pt x="855" y="2478"/>
                    <a:pt x="855" y="2476"/>
                    <a:pt x="856" y="2475"/>
                  </a:cubicBezTo>
                  <a:cubicBezTo>
                    <a:pt x="856" y="2473"/>
                    <a:pt x="856" y="2472"/>
                    <a:pt x="857" y="2470"/>
                  </a:cubicBezTo>
                  <a:cubicBezTo>
                    <a:pt x="857" y="2468"/>
                    <a:pt x="857" y="2467"/>
                    <a:pt x="857" y="2465"/>
                  </a:cubicBezTo>
                  <a:cubicBezTo>
                    <a:pt x="857" y="2464"/>
                    <a:pt x="858" y="2463"/>
                    <a:pt x="858" y="2462"/>
                  </a:cubicBezTo>
                  <a:cubicBezTo>
                    <a:pt x="858" y="2461"/>
                    <a:pt x="858" y="2460"/>
                    <a:pt x="858" y="2459"/>
                  </a:cubicBezTo>
                  <a:cubicBezTo>
                    <a:pt x="858" y="2457"/>
                    <a:pt x="859" y="2455"/>
                    <a:pt x="859" y="2453"/>
                  </a:cubicBezTo>
                  <a:cubicBezTo>
                    <a:pt x="859" y="2451"/>
                    <a:pt x="860" y="2449"/>
                    <a:pt x="860" y="2447"/>
                  </a:cubicBezTo>
                  <a:cubicBezTo>
                    <a:pt x="860" y="2446"/>
                    <a:pt x="860" y="2445"/>
                    <a:pt x="860" y="2445"/>
                  </a:cubicBezTo>
                  <a:cubicBezTo>
                    <a:pt x="860" y="2444"/>
                    <a:pt x="861" y="2443"/>
                    <a:pt x="861" y="2442"/>
                  </a:cubicBezTo>
                  <a:cubicBezTo>
                    <a:pt x="861" y="2442"/>
                    <a:pt x="861" y="2442"/>
                    <a:pt x="861" y="2441"/>
                  </a:cubicBezTo>
                  <a:cubicBezTo>
                    <a:pt x="861" y="2442"/>
                    <a:pt x="861" y="2443"/>
                    <a:pt x="861" y="2444"/>
                  </a:cubicBezTo>
                  <a:cubicBezTo>
                    <a:pt x="862" y="2449"/>
                    <a:pt x="863" y="2454"/>
                    <a:pt x="865" y="2458"/>
                  </a:cubicBezTo>
                  <a:cubicBezTo>
                    <a:pt x="866" y="2462"/>
                    <a:pt x="868" y="2466"/>
                    <a:pt x="870" y="2470"/>
                  </a:cubicBezTo>
                  <a:cubicBezTo>
                    <a:pt x="872" y="2473"/>
                    <a:pt x="875" y="2476"/>
                    <a:pt x="877" y="2478"/>
                  </a:cubicBezTo>
                  <a:cubicBezTo>
                    <a:pt x="879" y="2481"/>
                    <a:pt x="881" y="2482"/>
                    <a:pt x="883" y="2484"/>
                  </a:cubicBezTo>
                  <a:cubicBezTo>
                    <a:pt x="884" y="2484"/>
                    <a:pt x="885" y="2485"/>
                    <a:pt x="886" y="2485"/>
                  </a:cubicBezTo>
                  <a:cubicBezTo>
                    <a:pt x="887" y="2486"/>
                    <a:pt x="887" y="2486"/>
                    <a:pt x="888" y="2486"/>
                  </a:cubicBezTo>
                  <a:cubicBezTo>
                    <a:pt x="889" y="2487"/>
                    <a:pt x="890" y="2487"/>
                    <a:pt x="890" y="2487"/>
                  </a:cubicBezTo>
                  <a:cubicBezTo>
                    <a:pt x="890" y="2487"/>
                    <a:pt x="889" y="2487"/>
                    <a:pt x="888" y="2486"/>
                  </a:cubicBezTo>
                  <a:cubicBezTo>
                    <a:pt x="887" y="2485"/>
                    <a:pt x="886" y="2484"/>
                    <a:pt x="884" y="2482"/>
                  </a:cubicBezTo>
                  <a:cubicBezTo>
                    <a:pt x="883" y="2481"/>
                    <a:pt x="881" y="2479"/>
                    <a:pt x="879" y="2476"/>
                  </a:cubicBezTo>
                  <a:cubicBezTo>
                    <a:pt x="877" y="2474"/>
                    <a:pt x="876" y="2471"/>
                    <a:pt x="874" y="2468"/>
                  </a:cubicBezTo>
                  <a:cubicBezTo>
                    <a:pt x="873" y="2464"/>
                    <a:pt x="871" y="2460"/>
                    <a:pt x="870" y="2456"/>
                  </a:cubicBezTo>
                  <a:cubicBezTo>
                    <a:pt x="869" y="2452"/>
                    <a:pt x="868" y="2448"/>
                    <a:pt x="868" y="2443"/>
                  </a:cubicBezTo>
                  <a:cubicBezTo>
                    <a:pt x="868" y="2439"/>
                    <a:pt x="868" y="2434"/>
                    <a:pt x="868" y="2429"/>
                  </a:cubicBezTo>
                  <a:cubicBezTo>
                    <a:pt x="868" y="2426"/>
                    <a:pt x="868" y="2424"/>
                    <a:pt x="868" y="2422"/>
                  </a:cubicBezTo>
                  <a:cubicBezTo>
                    <a:pt x="868" y="2420"/>
                    <a:pt x="868" y="2419"/>
                    <a:pt x="869" y="2418"/>
                  </a:cubicBezTo>
                  <a:cubicBezTo>
                    <a:pt x="869" y="2417"/>
                    <a:pt x="869" y="2415"/>
                    <a:pt x="869" y="2414"/>
                  </a:cubicBezTo>
                  <a:cubicBezTo>
                    <a:pt x="870" y="2409"/>
                    <a:pt x="871" y="2404"/>
                    <a:pt x="872" y="2399"/>
                  </a:cubicBezTo>
                  <a:cubicBezTo>
                    <a:pt x="872" y="2397"/>
                    <a:pt x="873" y="2394"/>
                    <a:pt x="873" y="2392"/>
                  </a:cubicBezTo>
                  <a:cubicBezTo>
                    <a:pt x="874" y="2390"/>
                    <a:pt x="874" y="2387"/>
                    <a:pt x="875" y="2385"/>
                  </a:cubicBezTo>
                  <a:cubicBezTo>
                    <a:pt x="875" y="2382"/>
                    <a:pt x="876" y="2379"/>
                    <a:pt x="876" y="2376"/>
                  </a:cubicBezTo>
                  <a:cubicBezTo>
                    <a:pt x="881" y="2400"/>
                    <a:pt x="889" y="2423"/>
                    <a:pt x="894" y="2444"/>
                  </a:cubicBezTo>
                  <a:cubicBezTo>
                    <a:pt x="884" y="2399"/>
                    <a:pt x="885" y="2352"/>
                    <a:pt x="887" y="2322"/>
                  </a:cubicBezTo>
                  <a:cubicBezTo>
                    <a:pt x="888" y="2323"/>
                    <a:pt x="888" y="2325"/>
                    <a:pt x="888" y="2326"/>
                  </a:cubicBezTo>
                  <a:cubicBezTo>
                    <a:pt x="890" y="2331"/>
                    <a:pt x="892" y="2337"/>
                    <a:pt x="894" y="2342"/>
                  </a:cubicBezTo>
                  <a:cubicBezTo>
                    <a:pt x="896" y="2348"/>
                    <a:pt x="899" y="2353"/>
                    <a:pt x="902" y="2359"/>
                  </a:cubicBezTo>
                  <a:cubicBezTo>
                    <a:pt x="904" y="2362"/>
                    <a:pt x="905" y="2365"/>
                    <a:pt x="907" y="2367"/>
                  </a:cubicBezTo>
                  <a:cubicBezTo>
                    <a:pt x="909" y="2370"/>
                    <a:pt x="910" y="2373"/>
                    <a:pt x="912" y="2376"/>
                  </a:cubicBezTo>
                  <a:cubicBezTo>
                    <a:pt x="914" y="2379"/>
                    <a:pt x="915" y="2382"/>
                    <a:pt x="917" y="2385"/>
                  </a:cubicBezTo>
                  <a:cubicBezTo>
                    <a:pt x="918" y="2386"/>
                    <a:pt x="918" y="2386"/>
                    <a:pt x="918" y="2386"/>
                  </a:cubicBezTo>
                  <a:cubicBezTo>
                    <a:pt x="918" y="2387"/>
                    <a:pt x="918" y="2387"/>
                    <a:pt x="918" y="2387"/>
                  </a:cubicBezTo>
                  <a:cubicBezTo>
                    <a:pt x="919" y="2389"/>
                    <a:pt x="919" y="2389"/>
                    <a:pt x="919" y="2389"/>
                  </a:cubicBezTo>
                  <a:cubicBezTo>
                    <a:pt x="920" y="2391"/>
                    <a:pt x="921" y="2392"/>
                    <a:pt x="922" y="2394"/>
                  </a:cubicBezTo>
                  <a:cubicBezTo>
                    <a:pt x="924" y="2398"/>
                    <a:pt x="924" y="2398"/>
                    <a:pt x="924" y="2398"/>
                  </a:cubicBezTo>
                  <a:cubicBezTo>
                    <a:pt x="925" y="2399"/>
                    <a:pt x="925" y="2400"/>
                    <a:pt x="925" y="2401"/>
                  </a:cubicBezTo>
                  <a:cubicBezTo>
                    <a:pt x="925" y="2402"/>
                    <a:pt x="925" y="2404"/>
                    <a:pt x="924" y="2405"/>
                  </a:cubicBezTo>
                  <a:cubicBezTo>
                    <a:pt x="924" y="2408"/>
                    <a:pt x="923" y="2412"/>
                    <a:pt x="923" y="2415"/>
                  </a:cubicBezTo>
                  <a:cubicBezTo>
                    <a:pt x="922" y="2416"/>
                    <a:pt x="922" y="2417"/>
                    <a:pt x="922" y="2418"/>
                  </a:cubicBezTo>
                  <a:cubicBezTo>
                    <a:pt x="922" y="2419"/>
                    <a:pt x="922" y="2420"/>
                    <a:pt x="922" y="2420"/>
                  </a:cubicBezTo>
                  <a:cubicBezTo>
                    <a:pt x="922" y="2422"/>
                    <a:pt x="922" y="2424"/>
                    <a:pt x="921" y="2426"/>
                  </a:cubicBezTo>
                  <a:cubicBezTo>
                    <a:pt x="921" y="2428"/>
                    <a:pt x="921" y="2430"/>
                    <a:pt x="921" y="2432"/>
                  </a:cubicBezTo>
                  <a:cubicBezTo>
                    <a:pt x="921" y="2433"/>
                    <a:pt x="921" y="2434"/>
                    <a:pt x="921" y="2434"/>
                  </a:cubicBezTo>
                  <a:cubicBezTo>
                    <a:pt x="921" y="2435"/>
                    <a:pt x="921" y="2436"/>
                    <a:pt x="921" y="2437"/>
                  </a:cubicBezTo>
                  <a:cubicBezTo>
                    <a:pt x="921" y="2441"/>
                    <a:pt x="921" y="2444"/>
                    <a:pt x="922" y="2447"/>
                  </a:cubicBezTo>
                  <a:cubicBezTo>
                    <a:pt x="922" y="2450"/>
                    <a:pt x="922" y="2452"/>
                    <a:pt x="923" y="2454"/>
                  </a:cubicBezTo>
                  <a:cubicBezTo>
                    <a:pt x="923" y="2455"/>
                    <a:pt x="923" y="2455"/>
                    <a:pt x="923" y="2456"/>
                  </a:cubicBezTo>
                  <a:cubicBezTo>
                    <a:pt x="923" y="2456"/>
                    <a:pt x="923" y="2456"/>
                    <a:pt x="923" y="2456"/>
                  </a:cubicBezTo>
                  <a:cubicBezTo>
                    <a:pt x="923" y="2456"/>
                    <a:pt x="924" y="2456"/>
                    <a:pt x="924" y="2456"/>
                  </a:cubicBezTo>
                  <a:cubicBezTo>
                    <a:pt x="924" y="2455"/>
                    <a:pt x="924" y="2455"/>
                    <a:pt x="924" y="2454"/>
                  </a:cubicBezTo>
                  <a:cubicBezTo>
                    <a:pt x="925" y="2452"/>
                    <a:pt x="926" y="2450"/>
                    <a:pt x="926" y="2447"/>
                  </a:cubicBezTo>
                  <a:cubicBezTo>
                    <a:pt x="927" y="2444"/>
                    <a:pt x="928" y="2441"/>
                    <a:pt x="928" y="2438"/>
                  </a:cubicBezTo>
                  <a:cubicBezTo>
                    <a:pt x="928" y="2437"/>
                    <a:pt x="928" y="2436"/>
                    <a:pt x="928" y="2435"/>
                  </a:cubicBezTo>
                  <a:cubicBezTo>
                    <a:pt x="929" y="2434"/>
                    <a:pt x="929" y="2433"/>
                    <a:pt x="929" y="2432"/>
                  </a:cubicBezTo>
                  <a:cubicBezTo>
                    <a:pt x="929" y="2430"/>
                    <a:pt x="929" y="2428"/>
                    <a:pt x="929" y="2427"/>
                  </a:cubicBezTo>
                  <a:cubicBezTo>
                    <a:pt x="929" y="2425"/>
                    <a:pt x="929" y="2423"/>
                    <a:pt x="929" y="2421"/>
                  </a:cubicBezTo>
                  <a:cubicBezTo>
                    <a:pt x="930" y="2420"/>
                    <a:pt x="930" y="2419"/>
                    <a:pt x="930" y="2418"/>
                  </a:cubicBezTo>
                  <a:cubicBezTo>
                    <a:pt x="930" y="2417"/>
                    <a:pt x="930" y="2416"/>
                    <a:pt x="930" y="2415"/>
                  </a:cubicBezTo>
                  <a:cubicBezTo>
                    <a:pt x="929" y="2414"/>
                    <a:pt x="929" y="2412"/>
                    <a:pt x="929" y="2410"/>
                  </a:cubicBezTo>
                  <a:cubicBezTo>
                    <a:pt x="930" y="2410"/>
                    <a:pt x="930" y="2411"/>
                    <a:pt x="930" y="2412"/>
                  </a:cubicBezTo>
                  <a:cubicBezTo>
                    <a:pt x="932" y="2418"/>
                    <a:pt x="935" y="2424"/>
                    <a:pt x="937" y="2430"/>
                  </a:cubicBezTo>
                  <a:cubicBezTo>
                    <a:pt x="938" y="2433"/>
                    <a:pt x="938" y="2436"/>
                    <a:pt x="939" y="2439"/>
                  </a:cubicBezTo>
                  <a:cubicBezTo>
                    <a:pt x="939" y="2440"/>
                    <a:pt x="940" y="2442"/>
                    <a:pt x="940" y="2443"/>
                  </a:cubicBezTo>
                  <a:cubicBezTo>
                    <a:pt x="940" y="2445"/>
                    <a:pt x="941" y="2446"/>
                    <a:pt x="941" y="2448"/>
                  </a:cubicBezTo>
                  <a:cubicBezTo>
                    <a:pt x="942" y="2453"/>
                    <a:pt x="943" y="2459"/>
                    <a:pt x="943" y="2464"/>
                  </a:cubicBezTo>
                  <a:cubicBezTo>
                    <a:pt x="944" y="2466"/>
                    <a:pt x="944" y="2469"/>
                    <a:pt x="944" y="2471"/>
                  </a:cubicBezTo>
                  <a:cubicBezTo>
                    <a:pt x="944" y="2473"/>
                    <a:pt x="944" y="2475"/>
                    <a:pt x="944" y="2478"/>
                  </a:cubicBezTo>
                  <a:cubicBezTo>
                    <a:pt x="944" y="2480"/>
                    <a:pt x="944" y="2482"/>
                    <a:pt x="944" y="2483"/>
                  </a:cubicBezTo>
                  <a:cubicBezTo>
                    <a:pt x="944" y="2485"/>
                    <a:pt x="944" y="2487"/>
                    <a:pt x="944" y="2488"/>
                  </a:cubicBezTo>
                  <a:cubicBezTo>
                    <a:pt x="944" y="2489"/>
                    <a:pt x="944" y="2490"/>
                    <a:pt x="944" y="2490"/>
                  </a:cubicBezTo>
                  <a:cubicBezTo>
                    <a:pt x="944" y="2491"/>
                    <a:pt x="944" y="2492"/>
                    <a:pt x="944" y="2492"/>
                  </a:cubicBezTo>
                  <a:cubicBezTo>
                    <a:pt x="944" y="2493"/>
                    <a:pt x="944" y="2494"/>
                    <a:pt x="944" y="2495"/>
                  </a:cubicBezTo>
                  <a:cubicBezTo>
                    <a:pt x="944" y="2497"/>
                    <a:pt x="943" y="2498"/>
                    <a:pt x="943" y="2498"/>
                  </a:cubicBezTo>
                  <a:cubicBezTo>
                    <a:pt x="943" y="2498"/>
                    <a:pt x="944" y="2497"/>
                    <a:pt x="944" y="2495"/>
                  </a:cubicBezTo>
                  <a:cubicBezTo>
                    <a:pt x="944" y="2494"/>
                    <a:pt x="945" y="2493"/>
                    <a:pt x="945" y="2492"/>
                  </a:cubicBezTo>
                  <a:cubicBezTo>
                    <a:pt x="945" y="2492"/>
                    <a:pt x="945" y="2491"/>
                    <a:pt x="945" y="2490"/>
                  </a:cubicBezTo>
                  <a:cubicBezTo>
                    <a:pt x="945" y="2490"/>
                    <a:pt x="946" y="2489"/>
                    <a:pt x="946" y="2488"/>
                  </a:cubicBezTo>
                  <a:cubicBezTo>
                    <a:pt x="946" y="2487"/>
                    <a:pt x="946" y="2485"/>
                    <a:pt x="947" y="2483"/>
                  </a:cubicBezTo>
                  <a:cubicBezTo>
                    <a:pt x="947" y="2482"/>
                    <a:pt x="947" y="2480"/>
                    <a:pt x="947" y="2478"/>
                  </a:cubicBezTo>
                  <a:cubicBezTo>
                    <a:pt x="948" y="2476"/>
                    <a:pt x="948" y="2473"/>
                    <a:pt x="948" y="2471"/>
                  </a:cubicBezTo>
                  <a:cubicBezTo>
                    <a:pt x="948" y="2469"/>
                    <a:pt x="948" y="2466"/>
                    <a:pt x="948" y="2463"/>
                  </a:cubicBezTo>
                  <a:cubicBezTo>
                    <a:pt x="948" y="2458"/>
                    <a:pt x="948" y="2453"/>
                    <a:pt x="947" y="2447"/>
                  </a:cubicBezTo>
                  <a:cubicBezTo>
                    <a:pt x="947" y="2445"/>
                    <a:pt x="946" y="2444"/>
                    <a:pt x="946" y="2442"/>
                  </a:cubicBezTo>
                  <a:cubicBezTo>
                    <a:pt x="946" y="2441"/>
                    <a:pt x="946" y="2439"/>
                    <a:pt x="945" y="2438"/>
                  </a:cubicBezTo>
                  <a:cubicBezTo>
                    <a:pt x="945" y="2436"/>
                    <a:pt x="945" y="2435"/>
                    <a:pt x="944" y="2433"/>
                  </a:cubicBezTo>
                  <a:cubicBezTo>
                    <a:pt x="944" y="2431"/>
                    <a:pt x="944" y="2430"/>
                    <a:pt x="943" y="2428"/>
                  </a:cubicBezTo>
                  <a:cubicBezTo>
                    <a:pt x="943" y="2427"/>
                    <a:pt x="943" y="2425"/>
                    <a:pt x="942" y="2423"/>
                  </a:cubicBezTo>
                  <a:cubicBezTo>
                    <a:pt x="942" y="2422"/>
                    <a:pt x="941" y="2420"/>
                    <a:pt x="941" y="2419"/>
                  </a:cubicBezTo>
                  <a:cubicBezTo>
                    <a:pt x="940" y="2418"/>
                    <a:pt x="940" y="2417"/>
                    <a:pt x="940" y="2416"/>
                  </a:cubicBezTo>
                  <a:cubicBezTo>
                    <a:pt x="940" y="2415"/>
                    <a:pt x="939" y="2415"/>
                    <a:pt x="939" y="2414"/>
                  </a:cubicBezTo>
                  <a:cubicBezTo>
                    <a:pt x="938" y="2412"/>
                    <a:pt x="938" y="2411"/>
                    <a:pt x="937" y="2409"/>
                  </a:cubicBezTo>
                  <a:cubicBezTo>
                    <a:pt x="936" y="2406"/>
                    <a:pt x="935" y="2403"/>
                    <a:pt x="933" y="2399"/>
                  </a:cubicBezTo>
                  <a:cubicBezTo>
                    <a:pt x="933" y="2398"/>
                    <a:pt x="932" y="2396"/>
                    <a:pt x="931" y="2395"/>
                  </a:cubicBezTo>
                  <a:cubicBezTo>
                    <a:pt x="929" y="2390"/>
                    <a:pt x="929" y="2390"/>
                    <a:pt x="929" y="2390"/>
                  </a:cubicBezTo>
                  <a:cubicBezTo>
                    <a:pt x="928" y="2388"/>
                    <a:pt x="927" y="2387"/>
                    <a:pt x="926" y="2385"/>
                  </a:cubicBezTo>
                  <a:cubicBezTo>
                    <a:pt x="925" y="2383"/>
                    <a:pt x="925" y="2383"/>
                    <a:pt x="925" y="2383"/>
                  </a:cubicBezTo>
                  <a:cubicBezTo>
                    <a:pt x="925" y="2382"/>
                    <a:pt x="925" y="2382"/>
                    <a:pt x="925" y="2382"/>
                  </a:cubicBezTo>
                  <a:cubicBezTo>
                    <a:pt x="924" y="2381"/>
                    <a:pt x="924" y="2381"/>
                    <a:pt x="924" y="2381"/>
                  </a:cubicBezTo>
                  <a:cubicBezTo>
                    <a:pt x="922" y="2378"/>
                    <a:pt x="920" y="2375"/>
                    <a:pt x="919" y="2372"/>
                  </a:cubicBezTo>
                  <a:cubicBezTo>
                    <a:pt x="915" y="2366"/>
                    <a:pt x="912" y="2361"/>
                    <a:pt x="908" y="2355"/>
                  </a:cubicBezTo>
                  <a:cubicBezTo>
                    <a:pt x="905" y="2350"/>
                    <a:pt x="902" y="2345"/>
                    <a:pt x="899" y="2340"/>
                  </a:cubicBezTo>
                  <a:cubicBezTo>
                    <a:pt x="897" y="2334"/>
                    <a:pt x="894" y="2330"/>
                    <a:pt x="893" y="2325"/>
                  </a:cubicBezTo>
                  <a:cubicBezTo>
                    <a:pt x="891" y="2320"/>
                    <a:pt x="890" y="2316"/>
                    <a:pt x="889" y="2312"/>
                  </a:cubicBezTo>
                  <a:cubicBezTo>
                    <a:pt x="889" y="2310"/>
                    <a:pt x="889" y="2309"/>
                    <a:pt x="889" y="2308"/>
                  </a:cubicBezTo>
                  <a:cubicBezTo>
                    <a:pt x="890" y="2296"/>
                    <a:pt x="891" y="2289"/>
                    <a:pt x="891" y="2289"/>
                  </a:cubicBezTo>
                  <a:cubicBezTo>
                    <a:pt x="891" y="2289"/>
                    <a:pt x="932" y="2298"/>
                    <a:pt x="960" y="2337"/>
                  </a:cubicBezTo>
                  <a:cubicBezTo>
                    <a:pt x="960" y="2337"/>
                    <a:pt x="961" y="2338"/>
                    <a:pt x="961" y="2338"/>
                  </a:cubicBezTo>
                  <a:cubicBezTo>
                    <a:pt x="961" y="2339"/>
                    <a:pt x="961" y="2340"/>
                    <a:pt x="962" y="2341"/>
                  </a:cubicBezTo>
                  <a:cubicBezTo>
                    <a:pt x="963" y="2342"/>
                    <a:pt x="963" y="2344"/>
                    <a:pt x="964" y="2346"/>
                  </a:cubicBezTo>
                  <a:cubicBezTo>
                    <a:pt x="965" y="2348"/>
                    <a:pt x="966" y="2350"/>
                    <a:pt x="966" y="2351"/>
                  </a:cubicBezTo>
                  <a:cubicBezTo>
                    <a:pt x="967" y="2353"/>
                    <a:pt x="968" y="2355"/>
                    <a:pt x="968" y="2357"/>
                  </a:cubicBezTo>
                  <a:cubicBezTo>
                    <a:pt x="970" y="2361"/>
                    <a:pt x="971" y="2365"/>
                    <a:pt x="973" y="2369"/>
                  </a:cubicBezTo>
                  <a:cubicBezTo>
                    <a:pt x="974" y="2373"/>
                    <a:pt x="975" y="2377"/>
                    <a:pt x="976" y="2381"/>
                  </a:cubicBezTo>
                  <a:cubicBezTo>
                    <a:pt x="977" y="2382"/>
                    <a:pt x="977" y="2383"/>
                    <a:pt x="977" y="2384"/>
                  </a:cubicBezTo>
                  <a:cubicBezTo>
                    <a:pt x="977" y="2385"/>
                    <a:pt x="978" y="2386"/>
                    <a:pt x="978" y="2387"/>
                  </a:cubicBezTo>
                  <a:cubicBezTo>
                    <a:pt x="979" y="2389"/>
                    <a:pt x="979" y="2390"/>
                    <a:pt x="980" y="2392"/>
                  </a:cubicBezTo>
                  <a:cubicBezTo>
                    <a:pt x="980" y="2394"/>
                    <a:pt x="980" y="2396"/>
                    <a:pt x="981" y="2398"/>
                  </a:cubicBezTo>
                  <a:cubicBezTo>
                    <a:pt x="981" y="2399"/>
                    <a:pt x="981" y="2400"/>
                    <a:pt x="982" y="2401"/>
                  </a:cubicBezTo>
                  <a:cubicBezTo>
                    <a:pt x="982" y="2402"/>
                    <a:pt x="982" y="2403"/>
                    <a:pt x="982" y="2403"/>
                  </a:cubicBezTo>
                  <a:cubicBezTo>
                    <a:pt x="983" y="2405"/>
                    <a:pt x="983" y="2407"/>
                    <a:pt x="983" y="2409"/>
                  </a:cubicBezTo>
                  <a:cubicBezTo>
                    <a:pt x="984" y="2410"/>
                    <a:pt x="984" y="2412"/>
                    <a:pt x="984" y="2413"/>
                  </a:cubicBezTo>
                  <a:cubicBezTo>
                    <a:pt x="985" y="2415"/>
                    <a:pt x="985" y="2416"/>
                    <a:pt x="985" y="2418"/>
                  </a:cubicBezTo>
                  <a:cubicBezTo>
                    <a:pt x="985" y="2419"/>
                    <a:pt x="986" y="2421"/>
                    <a:pt x="986" y="2422"/>
                  </a:cubicBezTo>
                  <a:cubicBezTo>
                    <a:pt x="986" y="2423"/>
                    <a:pt x="986" y="2424"/>
                    <a:pt x="987" y="2425"/>
                  </a:cubicBezTo>
                  <a:cubicBezTo>
                    <a:pt x="987" y="2426"/>
                    <a:pt x="987" y="2428"/>
                    <a:pt x="987" y="2428"/>
                  </a:cubicBezTo>
                  <a:cubicBezTo>
                    <a:pt x="987" y="2430"/>
                    <a:pt x="988" y="2432"/>
                    <a:pt x="988" y="2433"/>
                  </a:cubicBezTo>
                  <a:cubicBezTo>
                    <a:pt x="988" y="2434"/>
                    <a:pt x="988" y="2434"/>
                    <a:pt x="988" y="2434"/>
                  </a:cubicBezTo>
                  <a:cubicBezTo>
                    <a:pt x="988" y="2434"/>
                    <a:pt x="988" y="2434"/>
                    <a:pt x="988" y="2433"/>
                  </a:cubicBezTo>
                  <a:cubicBezTo>
                    <a:pt x="988" y="2432"/>
                    <a:pt x="988" y="2430"/>
                    <a:pt x="989" y="2428"/>
                  </a:cubicBezTo>
                  <a:cubicBezTo>
                    <a:pt x="989" y="2427"/>
                    <a:pt x="989" y="2426"/>
                    <a:pt x="989" y="2425"/>
                  </a:cubicBezTo>
                  <a:cubicBezTo>
                    <a:pt x="989" y="2424"/>
                    <a:pt x="989" y="2423"/>
                    <a:pt x="989" y="2422"/>
                  </a:cubicBezTo>
                  <a:cubicBezTo>
                    <a:pt x="989" y="2420"/>
                    <a:pt x="989" y="2419"/>
                    <a:pt x="989" y="2417"/>
                  </a:cubicBezTo>
                  <a:cubicBezTo>
                    <a:pt x="989" y="2416"/>
                    <a:pt x="989" y="2414"/>
                    <a:pt x="989" y="2413"/>
                  </a:cubicBezTo>
                  <a:cubicBezTo>
                    <a:pt x="989" y="2411"/>
                    <a:pt x="989" y="2410"/>
                    <a:pt x="989" y="2408"/>
                  </a:cubicBezTo>
                  <a:cubicBezTo>
                    <a:pt x="988" y="2406"/>
                    <a:pt x="988" y="2404"/>
                    <a:pt x="988" y="2402"/>
                  </a:cubicBezTo>
                  <a:cubicBezTo>
                    <a:pt x="988" y="2401"/>
                    <a:pt x="988" y="2401"/>
                    <a:pt x="988" y="2400"/>
                  </a:cubicBezTo>
                  <a:cubicBezTo>
                    <a:pt x="988" y="2399"/>
                    <a:pt x="987" y="2398"/>
                    <a:pt x="987" y="2397"/>
                  </a:cubicBezTo>
                  <a:cubicBezTo>
                    <a:pt x="987" y="2395"/>
                    <a:pt x="987" y="2393"/>
                    <a:pt x="986" y="2391"/>
                  </a:cubicBezTo>
                  <a:cubicBezTo>
                    <a:pt x="986" y="2387"/>
                    <a:pt x="985" y="2383"/>
                    <a:pt x="984" y="2379"/>
                  </a:cubicBezTo>
                  <a:cubicBezTo>
                    <a:pt x="983" y="2375"/>
                    <a:pt x="981" y="2370"/>
                    <a:pt x="980" y="2366"/>
                  </a:cubicBezTo>
                  <a:cubicBezTo>
                    <a:pt x="979" y="2362"/>
                    <a:pt x="977" y="2358"/>
                    <a:pt x="976" y="2354"/>
                  </a:cubicBezTo>
                  <a:cubicBezTo>
                    <a:pt x="974" y="2350"/>
                    <a:pt x="972" y="2347"/>
                    <a:pt x="970" y="2343"/>
                  </a:cubicBezTo>
                  <a:cubicBezTo>
                    <a:pt x="970" y="2341"/>
                    <a:pt x="969" y="2339"/>
                    <a:pt x="968" y="2338"/>
                  </a:cubicBezTo>
                  <a:cubicBezTo>
                    <a:pt x="967" y="2337"/>
                    <a:pt x="967" y="2336"/>
                    <a:pt x="966" y="2335"/>
                  </a:cubicBezTo>
                  <a:cubicBezTo>
                    <a:pt x="966" y="2334"/>
                    <a:pt x="965" y="2334"/>
                    <a:pt x="965" y="2333"/>
                  </a:cubicBezTo>
                  <a:cubicBezTo>
                    <a:pt x="964" y="2331"/>
                    <a:pt x="963" y="2330"/>
                    <a:pt x="962" y="2328"/>
                  </a:cubicBezTo>
                  <a:cubicBezTo>
                    <a:pt x="961" y="2327"/>
                    <a:pt x="961" y="2326"/>
                    <a:pt x="960" y="2325"/>
                  </a:cubicBezTo>
                  <a:cubicBezTo>
                    <a:pt x="949" y="2278"/>
                    <a:pt x="899" y="2267"/>
                    <a:pt x="860" y="2242"/>
                  </a:cubicBezTo>
                  <a:cubicBezTo>
                    <a:pt x="865" y="2244"/>
                    <a:pt x="870" y="2245"/>
                    <a:pt x="875" y="2246"/>
                  </a:cubicBezTo>
                  <a:cubicBezTo>
                    <a:pt x="879" y="2247"/>
                    <a:pt x="882" y="2247"/>
                    <a:pt x="886" y="2248"/>
                  </a:cubicBezTo>
                  <a:cubicBezTo>
                    <a:pt x="890" y="2248"/>
                    <a:pt x="894" y="2248"/>
                    <a:pt x="897" y="2248"/>
                  </a:cubicBezTo>
                  <a:cubicBezTo>
                    <a:pt x="905" y="2249"/>
                    <a:pt x="913" y="2249"/>
                    <a:pt x="920" y="2249"/>
                  </a:cubicBezTo>
                  <a:cubicBezTo>
                    <a:pt x="928" y="2249"/>
                    <a:pt x="935" y="2248"/>
                    <a:pt x="942" y="2249"/>
                  </a:cubicBezTo>
                  <a:cubicBezTo>
                    <a:pt x="946" y="2249"/>
                    <a:pt x="950" y="2249"/>
                    <a:pt x="953" y="2250"/>
                  </a:cubicBezTo>
                  <a:cubicBezTo>
                    <a:pt x="955" y="2250"/>
                    <a:pt x="957" y="2250"/>
                    <a:pt x="958" y="2250"/>
                  </a:cubicBezTo>
                  <a:cubicBezTo>
                    <a:pt x="960" y="2251"/>
                    <a:pt x="962" y="2251"/>
                    <a:pt x="963" y="2251"/>
                  </a:cubicBezTo>
                  <a:cubicBezTo>
                    <a:pt x="964" y="2251"/>
                    <a:pt x="965" y="2252"/>
                    <a:pt x="966" y="2252"/>
                  </a:cubicBezTo>
                  <a:cubicBezTo>
                    <a:pt x="967" y="2252"/>
                    <a:pt x="968" y="2252"/>
                    <a:pt x="968" y="2252"/>
                  </a:cubicBezTo>
                  <a:cubicBezTo>
                    <a:pt x="970" y="2253"/>
                    <a:pt x="970" y="2253"/>
                    <a:pt x="970" y="2253"/>
                  </a:cubicBezTo>
                  <a:cubicBezTo>
                    <a:pt x="971" y="2253"/>
                    <a:pt x="971" y="2253"/>
                    <a:pt x="971" y="2253"/>
                  </a:cubicBezTo>
                  <a:cubicBezTo>
                    <a:pt x="971" y="2253"/>
                    <a:pt x="972" y="2253"/>
                    <a:pt x="973" y="2254"/>
                  </a:cubicBezTo>
                  <a:cubicBezTo>
                    <a:pt x="973" y="2254"/>
                    <a:pt x="973" y="2254"/>
                    <a:pt x="974" y="2255"/>
                  </a:cubicBezTo>
                  <a:cubicBezTo>
                    <a:pt x="975" y="2256"/>
                    <a:pt x="976" y="2258"/>
                    <a:pt x="977" y="2260"/>
                  </a:cubicBezTo>
                  <a:cubicBezTo>
                    <a:pt x="980" y="2263"/>
                    <a:pt x="983" y="2268"/>
                    <a:pt x="985" y="2273"/>
                  </a:cubicBezTo>
                  <a:cubicBezTo>
                    <a:pt x="985" y="2274"/>
                    <a:pt x="985" y="2275"/>
                    <a:pt x="986" y="2275"/>
                  </a:cubicBezTo>
                  <a:cubicBezTo>
                    <a:pt x="986" y="2276"/>
                    <a:pt x="986" y="2277"/>
                    <a:pt x="987" y="2277"/>
                  </a:cubicBezTo>
                  <a:cubicBezTo>
                    <a:pt x="987" y="2278"/>
                    <a:pt x="987" y="2279"/>
                    <a:pt x="987" y="2279"/>
                  </a:cubicBezTo>
                  <a:cubicBezTo>
                    <a:pt x="987" y="2280"/>
                    <a:pt x="988" y="2281"/>
                    <a:pt x="988" y="2282"/>
                  </a:cubicBezTo>
                  <a:cubicBezTo>
                    <a:pt x="989" y="2284"/>
                    <a:pt x="990" y="2287"/>
                    <a:pt x="990" y="2290"/>
                  </a:cubicBezTo>
                  <a:cubicBezTo>
                    <a:pt x="991" y="2293"/>
                    <a:pt x="991" y="2296"/>
                    <a:pt x="992" y="2299"/>
                  </a:cubicBezTo>
                  <a:cubicBezTo>
                    <a:pt x="992" y="2300"/>
                    <a:pt x="992" y="2301"/>
                    <a:pt x="992" y="2302"/>
                  </a:cubicBezTo>
                  <a:cubicBezTo>
                    <a:pt x="992" y="2302"/>
                    <a:pt x="992" y="2303"/>
                    <a:pt x="992" y="2304"/>
                  </a:cubicBezTo>
                  <a:cubicBezTo>
                    <a:pt x="993" y="2305"/>
                    <a:pt x="993" y="2307"/>
                    <a:pt x="993" y="2308"/>
                  </a:cubicBezTo>
                  <a:cubicBezTo>
                    <a:pt x="993" y="2311"/>
                    <a:pt x="993" y="2314"/>
                    <a:pt x="994" y="2317"/>
                  </a:cubicBezTo>
                  <a:cubicBezTo>
                    <a:pt x="994" y="2320"/>
                    <a:pt x="994" y="2322"/>
                    <a:pt x="994" y="2325"/>
                  </a:cubicBezTo>
                  <a:cubicBezTo>
                    <a:pt x="995" y="2327"/>
                    <a:pt x="995" y="2329"/>
                    <a:pt x="995" y="2331"/>
                  </a:cubicBezTo>
                  <a:cubicBezTo>
                    <a:pt x="996" y="2333"/>
                    <a:pt x="996" y="2335"/>
                    <a:pt x="997" y="2336"/>
                  </a:cubicBezTo>
                  <a:cubicBezTo>
                    <a:pt x="997" y="2338"/>
                    <a:pt x="998" y="2339"/>
                    <a:pt x="998" y="2339"/>
                  </a:cubicBezTo>
                  <a:cubicBezTo>
                    <a:pt x="999" y="2340"/>
                    <a:pt x="999" y="2340"/>
                    <a:pt x="999" y="2340"/>
                  </a:cubicBezTo>
                  <a:cubicBezTo>
                    <a:pt x="999" y="2340"/>
                    <a:pt x="999" y="2340"/>
                    <a:pt x="999" y="2339"/>
                  </a:cubicBezTo>
                  <a:cubicBezTo>
                    <a:pt x="999" y="2338"/>
                    <a:pt x="999" y="2337"/>
                    <a:pt x="999" y="2336"/>
                  </a:cubicBezTo>
                  <a:cubicBezTo>
                    <a:pt x="998" y="2334"/>
                    <a:pt x="998" y="2333"/>
                    <a:pt x="999" y="2331"/>
                  </a:cubicBezTo>
                  <a:cubicBezTo>
                    <a:pt x="999" y="2329"/>
                    <a:pt x="999" y="2327"/>
                    <a:pt x="999" y="2324"/>
                  </a:cubicBezTo>
                  <a:cubicBezTo>
                    <a:pt x="999" y="2322"/>
                    <a:pt x="999" y="2320"/>
                    <a:pt x="1000" y="2317"/>
                  </a:cubicBezTo>
                  <a:cubicBezTo>
                    <a:pt x="1000" y="2314"/>
                    <a:pt x="1000" y="2311"/>
                    <a:pt x="1000" y="2308"/>
                  </a:cubicBezTo>
                  <a:cubicBezTo>
                    <a:pt x="1000" y="2306"/>
                    <a:pt x="1000" y="2305"/>
                    <a:pt x="1000" y="2303"/>
                  </a:cubicBezTo>
                  <a:cubicBezTo>
                    <a:pt x="1000" y="2302"/>
                    <a:pt x="1000" y="2300"/>
                    <a:pt x="999" y="2298"/>
                  </a:cubicBezTo>
                  <a:cubicBezTo>
                    <a:pt x="999" y="2295"/>
                    <a:pt x="999" y="2292"/>
                    <a:pt x="998" y="2289"/>
                  </a:cubicBezTo>
                  <a:cubicBezTo>
                    <a:pt x="997" y="2285"/>
                    <a:pt x="996" y="2282"/>
                    <a:pt x="995" y="2279"/>
                  </a:cubicBezTo>
                  <a:cubicBezTo>
                    <a:pt x="995" y="2278"/>
                    <a:pt x="995" y="2278"/>
                    <a:pt x="995" y="2278"/>
                  </a:cubicBezTo>
                  <a:cubicBezTo>
                    <a:pt x="995" y="2277"/>
                    <a:pt x="995" y="2277"/>
                    <a:pt x="995" y="2277"/>
                  </a:cubicBezTo>
                  <a:cubicBezTo>
                    <a:pt x="994" y="2277"/>
                    <a:pt x="994" y="2277"/>
                    <a:pt x="994" y="2277"/>
                  </a:cubicBezTo>
                  <a:cubicBezTo>
                    <a:pt x="994" y="2277"/>
                    <a:pt x="994" y="2277"/>
                    <a:pt x="994" y="2277"/>
                  </a:cubicBezTo>
                  <a:cubicBezTo>
                    <a:pt x="994" y="2276"/>
                    <a:pt x="994" y="2275"/>
                    <a:pt x="993" y="2275"/>
                  </a:cubicBezTo>
                  <a:cubicBezTo>
                    <a:pt x="993" y="2274"/>
                    <a:pt x="993" y="2273"/>
                    <a:pt x="992" y="2272"/>
                  </a:cubicBezTo>
                  <a:cubicBezTo>
                    <a:pt x="992" y="2272"/>
                    <a:pt x="992" y="2271"/>
                    <a:pt x="991" y="2270"/>
                  </a:cubicBezTo>
                  <a:cubicBezTo>
                    <a:pt x="990" y="2268"/>
                    <a:pt x="988" y="2265"/>
                    <a:pt x="986" y="2263"/>
                  </a:cubicBezTo>
                  <a:cubicBezTo>
                    <a:pt x="985" y="2262"/>
                    <a:pt x="984" y="2260"/>
                    <a:pt x="984" y="2259"/>
                  </a:cubicBezTo>
                  <a:cubicBezTo>
                    <a:pt x="983" y="2258"/>
                    <a:pt x="982" y="2258"/>
                    <a:pt x="981" y="2257"/>
                  </a:cubicBezTo>
                  <a:cubicBezTo>
                    <a:pt x="981" y="2257"/>
                    <a:pt x="981" y="2256"/>
                    <a:pt x="980" y="2256"/>
                  </a:cubicBezTo>
                  <a:cubicBezTo>
                    <a:pt x="981" y="2257"/>
                    <a:pt x="982" y="2257"/>
                    <a:pt x="982" y="2257"/>
                  </a:cubicBezTo>
                  <a:cubicBezTo>
                    <a:pt x="988" y="2260"/>
                    <a:pt x="993" y="2262"/>
                    <a:pt x="998" y="2266"/>
                  </a:cubicBezTo>
                  <a:cubicBezTo>
                    <a:pt x="999" y="2266"/>
                    <a:pt x="1000" y="2267"/>
                    <a:pt x="1001" y="2268"/>
                  </a:cubicBezTo>
                  <a:cubicBezTo>
                    <a:pt x="1002" y="2269"/>
                    <a:pt x="1003" y="2269"/>
                    <a:pt x="1004" y="2270"/>
                  </a:cubicBezTo>
                  <a:cubicBezTo>
                    <a:pt x="1005" y="2271"/>
                    <a:pt x="1006" y="2272"/>
                    <a:pt x="1007" y="2273"/>
                  </a:cubicBezTo>
                  <a:cubicBezTo>
                    <a:pt x="1008" y="2273"/>
                    <a:pt x="1009" y="2274"/>
                    <a:pt x="1010" y="2275"/>
                  </a:cubicBezTo>
                  <a:cubicBezTo>
                    <a:pt x="1011" y="2276"/>
                    <a:pt x="1011" y="2276"/>
                    <a:pt x="1012" y="2277"/>
                  </a:cubicBezTo>
                  <a:cubicBezTo>
                    <a:pt x="1013" y="2278"/>
                    <a:pt x="1014" y="2279"/>
                    <a:pt x="1014" y="2279"/>
                  </a:cubicBezTo>
                  <a:cubicBezTo>
                    <a:pt x="1015" y="2280"/>
                    <a:pt x="1016" y="2281"/>
                    <a:pt x="1016" y="2281"/>
                  </a:cubicBezTo>
                  <a:cubicBezTo>
                    <a:pt x="1017" y="2282"/>
                    <a:pt x="1018" y="2283"/>
                    <a:pt x="1018" y="2283"/>
                  </a:cubicBezTo>
                  <a:cubicBezTo>
                    <a:pt x="1019" y="2285"/>
                    <a:pt x="1020" y="2286"/>
                    <a:pt x="1021" y="2287"/>
                  </a:cubicBezTo>
                  <a:cubicBezTo>
                    <a:pt x="1021" y="2287"/>
                    <a:pt x="1022" y="2288"/>
                    <a:pt x="1022" y="2288"/>
                  </a:cubicBezTo>
                  <a:cubicBezTo>
                    <a:pt x="1022" y="2289"/>
                    <a:pt x="1023" y="2289"/>
                    <a:pt x="1023" y="2289"/>
                  </a:cubicBezTo>
                  <a:cubicBezTo>
                    <a:pt x="1024" y="2291"/>
                    <a:pt x="1024" y="2291"/>
                    <a:pt x="1024" y="2291"/>
                  </a:cubicBezTo>
                  <a:cubicBezTo>
                    <a:pt x="1024" y="2291"/>
                    <a:pt x="1024" y="2291"/>
                    <a:pt x="1023" y="2289"/>
                  </a:cubicBezTo>
                  <a:cubicBezTo>
                    <a:pt x="1023" y="2289"/>
                    <a:pt x="1023" y="2288"/>
                    <a:pt x="1023" y="2288"/>
                  </a:cubicBezTo>
                  <a:cubicBezTo>
                    <a:pt x="1022" y="2287"/>
                    <a:pt x="1022" y="2287"/>
                    <a:pt x="1022" y="2286"/>
                  </a:cubicBezTo>
                  <a:cubicBezTo>
                    <a:pt x="1021" y="2285"/>
                    <a:pt x="1020" y="2284"/>
                    <a:pt x="1019" y="2282"/>
                  </a:cubicBezTo>
                  <a:cubicBezTo>
                    <a:pt x="1019" y="2282"/>
                    <a:pt x="1018" y="2281"/>
                    <a:pt x="1018" y="2280"/>
                  </a:cubicBezTo>
                  <a:cubicBezTo>
                    <a:pt x="1017" y="2279"/>
                    <a:pt x="1017" y="2279"/>
                    <a:pt x="1016" y="2278"/>
                  </a:cubicBezTo>
                  <a:cubicBezTo>
                    <a:pt x="1016" y="2277"/>
                    <a:pt x="1016" y="2277"/>
                    <a:pt x="1015" y="2277"/>
                  </a:cubicBezTo>
                  <a:cubicBezTo>
                    <a:pt x="1015" y="2276"/>
                    <a:pt x="1015" y="2276"/>
                    <a:pt x="1014" y="2275"/>
                  </a:cubicBezTo>
                  <a:cubicBezTo>
                    <a:pt x="1013" y="2274"/>
                    <a:pt x="1013" y="2274"/>
                    <a:pt x="1012" y="2273"/>
                  </a:cubicBezTo>
                  <a:cubicBezTo>
                    <a:pt x="1009" y="2269"/>
                    <a:pt x="1005" y="2265"/>
                    <a:pt x="1001" y="2262"/>
                  </a:cubicBezTo>
                  <a:cubicBezTo>
                    <a:pt x="996" y="2258"/>
                    <a:pt x="991" y="2255"/>
                    <a:pt x="985" y="2252"/>
                  </a:cubicBezTo>
                  <a:cubicBezTo>
                    <a:pt x="983" y="2251"/>
                    <a:pt x="982" y="2250"/>
                    <a:pt x="980" y="2249"/>
                  </a:cubicBezTo>
                  <a:cubicBezTo>
                    <a:pt x="979" y="2249"/>
                    <a:pt x="977" y="2248"/>
                    <a:pt x="975" y="2248"/>
                  </a:cubicBezTo>
                  <a:cubicBezTo>
                    <a:pt x="974" y="2247"/>
                    <a:pt x="974" y="2247"/>
                    <a:pt x="973" y="2247"/>
                  </a:cubicBezTo>
                  <a:cubicBezTo>
                    <a:pt x="972" y="2246"/>
                    <a:pt x="972" y="2246"/>
                    <a:pt x="972" y="2246"/>
                  </a:cubicBezTo>
                  <a:cubicBezTo>
                    <a:pt x="971" y="2246"/>
                    <a:pt x="971" y="2246"/>
                    <a:pt x="971" y="2246"/>
                  </a:cubicBezTo>
                  <a:cubicBezTo>
                    <a:pt x="971" y="2246"/>
                    <a:pt x="971" y="2246"/>
                    <a:pt x="971" y="2246"/>
                  </a:cubicBezTo>
                  <a:cubicBezTo>
                    <a:pt x="971" y="2246"/>
                    <a:pt x="971" y="2246"/>
                    <a:pt x="971" y="2246"/>
                  </a:cubicBezTo>
                  <a:cubicBezTo>
                    <a:pt x="970" y="2246"/>
                    <a:pt x="970" y="2246"/>
                    <a:pt x="970" y="2246"/>
                  </a:cubicBezTo>
                  <a:cubicBezTo>
                    <a:pt x="969" y="2246"/>
                    <a:pt x="968" y="2245"/>
                    <a:pt x="968" y="2245"/>
                  </a:cubicBezTo>
                  <a:cubicBezTo>
                    <a:pt x="967" y="2245"/>
                    <a:pt x="966" y="2245"/>
                    <a:pt x="965" y="2244"/>
                  </a:cubicBezTo>
                  <a:cubicBezTo>
                    <a:pt x="964" y="2244"/>
                    <a:pt x="963" y="2244"/>
                    <a:pt x="962" y="2244"/>
                  </a:cubicBezTo>
                  <a:cubicBezTo>
                    <a:pt x="961" y="2244"/>
                    <a:pt x="960" y="2243"/>
                    <a:pt x="960" y="2243"/>
                  </a:cubicBezTo>
                  <a:cubicBezTo>
                    <a:pt x="958" y="2243"/>
                    <a:pt x="956" y="2243"/>
                    <a:pt x="954" y="2242"/>
                  </a:cubicBezTo>
                  <a:cubicBezTo>
                    <a:pt x="950" y="2242"/>
                    <a:pt x="947" y="2241"/>
                    <a:pt x="943" y="2241"/>
                  </a:cubicBezTo>
                  <a:cubicBezTo>
                    <a:pt x="935" y="2241"/>
                    <a:pt x="928" y="2241"/>
                    <a:pt x="920" y="2241"/>
                  </a:cubicBezTo>
                  <a:cubicBezTo>
                    <a:pt x="912" y="2241"/>
                    <a:pt x="905" y="2241"/>
                    <a:pt x="898" y="2241"/>
                  </a:cubicBezTo>
                  <a:cubicBezTo>
                    <a:pt x="896" y="2241"/>
                    <a:pt x="894" y="2241"/>
                    <a:pt x="892" y="2241"/>
                  </a:cubicBezTo>
                  <a:cubicBezTo>
                    <a:pt x="890" y="2241"/>
                    <a:pt x="888" y="2240"/>
                    <a:pt x="887" y="2240"/>
                  </a:cubicBezTo>
                  <a:cubicBezTo>
                    <a:pt x="883" y="2240"/>
                    <a:pt x="880" y="2240"/>
                    <a:pt x="876" y="2239"/>
                  </a:cubicBezTo>
                  <a:cubicBezTo>
                    <a:pt x="870" y="2238"/>
                    <a:pt x="863" y="2237"/>
                    <a:pt x="857" y="2235"/>
                  </a:cubicBezTo>
                  <a:cubicBezTo>
                    <a:pt x="851" y="2233"/>
                    <a:pt x="846" y="2230"/>
                    <a:pt x="841" y="2227"/>
                  </a:cubicBezTo>
                  <a:cubicBezTo>
                    <a:pt x="839" y="2226"/>
                    <a:pt x="837" y="2225"/>
                    <a:pt x="835" y="2223"/>
                  </a:cubicBezTo>
                  <a:cubicBezTo>
                    <a:pt x="829" y="2217"/>
                    <a:pt x="823" y="2209"/>
                    <a:pt x="819" y="2201"/>
                  </a:cubicBezTo>
                  <a:cubicBezTo>
                    <a:pt x="818" y="2200"/>
                    <a:pt x="818" y="2199"/>
                    <a:pt x="818" y="2199"/>
                  </a:cubicBezTo>
                  <a:cubicBezTo>
                    <a:pt x="818" y="2199"/>
                    <a:pt x="818" y="2199"/>
                    <a:pt x="818" y="2200"/>
                  </a:cubicBezTo>
                  <a:cubicBezTo>
                    <a:pt x="802" y="2168"/>
                    <a:pt x="820" y="2140"/>
                    <a:pt x="848" y="2114"/>
                  </a:cubicBezTo>
                  <a:cubicBezTo>
                    <a:pt x="848" y="2114"/>
                    <a:pt x="848" y="2115"/>
                    <a:pt x="848" y="2115"/>
                  </a:cubicBezTo>
                  <a:cubicBezTo>
                    <a:pt x="846" y="2119"/>
                    <a:pt x="844" y="2123"/>
                    <a:pt x="842" y="2128"/>
                  </a:cubicBezTo>
                  <a:cubicBezTo>
                    <a:pt x="841" y="2130"/>
                    <a:pt x="841" y="2132"/>
                    <a:pt x="840" y="2135"/>
                  </a:cubicBezTo>
                  <a:cubicBezTo>
                    <a:pt x="840" y="2137"/>
                    <a:pt x="839" y="2139"/>
                    <a:pt x="839" y="2142"/>
                  </a:cubicBezTo>
                  <a:cubicBezTo>
                    <a:pt x="839" y="2144"/>
                    <a:pt x="839" y="2147"/>
                    <a:pt x="839" y="2150"/>
                  </a:cubicBezTo>
                  <a:cubicBezTo>
                    <a:pt x="839" y="2150"/>
                    <a:pt x="839" y="2151"/>
                    <a:pt x="839" y="2152"/>
                  </a:cubicBezTo>
                  <a:cubicBezTo>
                    <a:pt x="839" y="2152"/>
                    <a:pt x="839" y="2153"/>
                    <a:pt x="839" y="2154"/>
                  </a:cubicBezTo>
                  <a:cubicBezTo>
                    <a:pt x="840" y="2155"/>
                    <a:pt x="840" y="2155"/>
                    <a:pt x="840" y="2155"/>
                  </a:cubicBezTo>
                  <a:cubicBezTo>
                    <a:pt x="840" y="2155"/>
                    <a:pt x="840" y="2155"/>
                    <a:pt x="840" y="2155"/>
                  </a:cubicBezTo>
                  <a:cubicBezTo>
                    <a:pt x="840" y="2155"/>
                    <a:pt x="840" y="2155"/>
                    <a:pt x="840" y="2155"/>
                  </a:cubicBezTo>
                  <a:cubicBezTo>
                    <a:pt x="840" y="2155"/>
                    <a:pt x="840" y="2155"/>
                    <a:pt x="840" y="2155"/>
                  </a:cubicBezTo>
                  <a:cubicBezTo>
                    <a:pt x="840" y="2156"/>
                    <a:pt x="840" y="2156"/>
                    <a:pt x="840" y="2156"/>
                  </a:cubicBezTo>
                  <a:cubicBezTo>
                    <a:pt x="840" y="2156"/>
                    <a:pt x="840" y="2156"/>
                    <a:pt x="840" y="2156"/>
                  </a:cubicBezTo>
                  <a:cubicBezTo>
                    <a:pt x="840" y="2157"/>
                    <a:pt x="840" y="2157"/>
                    <a:pt x="840" y="2157"/>
                  </a:cubicBezTo>
                  <a:cubicBezTo>
                    <a:pt x="841" y="2159"/>
                    <a:pt x="841" y="2159"/>
                    <a:pt x="841" y="2159"/>
                  </a:cubicBezTo>
                  <a:cubicBezTo>
                    <a:pt x="841" y="2160"/>
                    <a:pt x="842" y="2161"/>
                    <a:pt x="842" y="2161"/>
                  </a:cubicBezTo>
                  <a:cubicBezTo>
                    <a:pt x="842" y="2162"/>
                    <a:pt x="843" y="2163"/>
                    <a:pt x="843" y="2163"/>
                  </a:cubicBezTo>
                  <a:cubicBezTo>
                    <a:pt x="843" y="2164"/>
                    <a:pt x="843" y="2164"/>
                    <a:pt x="844" y="2165"/>
                  </a:cubicBezTo>
                  <a:cubicBezTo>
                    <a:pt x="845" y="2167"/>
                    <a:pt x="847" y="2169"/>
                    <a:pt x="848" y="2171"/>
                  </a:cubicBezTo>
                  <a:cubicBezTo>
                    <a:pt x="848" y="2171"/>
                    <a:pt x="849" y="2172"/>
                    <a:pt x="849" y="2172"/>
                  </a:cubicBezTo>
                  <a:cubicBezTo>
                    <a:pt x="849" y="2173"/>
                    <a:pt x="849" y="2174"/>
                    <a:pt x="849" y="2176"/>
                  </a:cubicBezTo>
                  <a:cubicBezTo>
                    <a:pt x="849" y="2178"/>
                    <a:pt x="849" y="2181"/>
                    <a:pt x="849" y="2184"/>
                  </a:cubicBezTo>
                  <a:cubicBezTo>
                    <a:pt x="850" y="2185"/>
                    <a:pt x="850" y="2185"/>
                    <a:pt x="850" y="2186"/>
                  </a:cubicBezTo>
                  <a:cubicBezTo>
                    <a:pt x="850" y="2187"/>
                    <a:pt x="850" y="2188"/>
                    <a:pt x="850" y="2188"/>
                  </a:cubicBezTo>
                  <a:cubicBezTo>
                    <a:pt x="850" y="2190"/>
                    <a:pt x="851" y="2191"/>
                    <a:pt x="851" y="2193"/>
                  </a:cubicBezTo>
                  <a:cubicBezTo>
                    <a:pt x="851" y="2194"/>
                    <a:pt x="852" y="2194"/>
                    <a:pt x="852" y="2195"/>
                  </a:cubicBezTo>
                  <a:cubicBezTo>
                    <a:pt x="852" y="2196"/>
                    <a:pt x="852" y="2196"/>
                    <a:pt x="852" y="2196"/>
                  </a:cubicBezTo>
                  <a:cubicBezTo>
                    <a:pt x="852" y="2197"/>
                    <a:pt x="852" y="2197"/>
                    <a:pt x="852" y="2197"/>
                  </a:cubicBezTo>
                  <a:cubicBezTo>
                    <a:pt x="853" y="2198"/>
                    <a:pt x="853" y="2199"/>
                    <a:pt x="853" y="2200"/>
                  </a:cubicBezTo>
                  <a:cubicBezTo>
                    <a:pt x="853" y="2200"/>
                    <a:pt x="854" y="2201"/>
                    <a:pt x="854" y="2202"/>
                  </a:cubicBezTo>
                  <a:cubicBezTo>
                    <a:pt x="855" y="2203"/>
                    <a:pt x="855" y="2205"/>
                    <a:pt x="856" y="2206"/>
                  </a:cubicBezTo>
                  <a:cubicBezTo>
                    <a:pt x="857" y="2207"/>
                    <a:pt x="858" y="2208"/>
                    <a:pt x="859" y="2209"/>
                  </a:cubicBezTo>
                  <a:cubicBezTo>
                    <a:pt x="860" y="2210"/>
                    <a:pt x="861" y="2211"/>
                    <a:pt x="862" y="2211"/>
                  </a:cubicBezTo>
                  <a:cubicBezTo>
                    <a:pt x="863" y="2211"/>
                    <a:pt x="863" y="2212"/>
                    <a:pt x="863" y="2212"/>
                  </a:cubicBezTo>
                  <a:cubicBezTo>
                    <a:pt x="863" y="2212"/>
                    <a:pt x="864" y="2212"/>
                    <a:pt x="864" y="2212"/>
                  </a:cubicBezTo>
                  <a:cubicBezTo>
                    <a:pt x="864" y="2212"/>
                    <a:pt x="865" y="2212"/>
                    <a:pt x="865" y="2212"/>
                  </a:cubicBezTo>
                  <a:cubicBezTo>
                    <a:pt x="865" y="2212"/>
                    <a:pt x="866" y="2212"/>
                    <a:pt x="866" y="2212"/>
                  </a:cubicBezTo>
                  <a:cubicBezTo>
                    <a:pt x="866" y="2212"/>
                    <a:pt x="867" y="2212"/>
                    <a:pt x="867" y="2212"/>
                  </a:cubicBezTo>
                  <a:cubicBezTo>
                    <a:pt x="867" y="2212"/>
                    <a:pt x="867" y="2212"/>
                    <a:pt x="867" y="2212"/>
                  </a:cubicBezTo>
                  <a:cubicBezTo>
                    <a:pt x="867" y="2212"/>
                    <a:pt x="867" y="2212"/>
                    <a:pt x="867" y="2212"/>
                  </a:cubicBezTo>
                  <a:cubicBezTo>
                    <a:pt x="867" y="2212"/>
                    <a:pt x="867" y="2211"/>
                    <a:pt x="866" y="2211"/>
                  </a:cubicBezTo>
                  <a:cubicBezTo>
                    <a:pt x="866" y="2211"/>
                    <a:pt x="866" y="2211"/>
                    <a:pt x="866" y="2211"/>
                  </a:cubicBezTo>
                  <a:cubicBezTo>
                    <a:pt x="865" y="2210"/>
                    <a:pt x="865" y="2210"/>
                    <a:pt x="865" y="2210"/>
                  </a:cubicBezTo>
                  <a:cubicBezTo>
                    <a:pt x="865" y="2210"/>
                    <a:pt x="865" y="2210"/>
                    <a:pt x="865" y="2209"/>
                  </a:cubicBezTo>
                  <a:cubicBezTo>
                    <a:pt x="864" y="2209"/>
                    <a:pt x="864" y="2209"/>
                    <a:pt x="864" y="2209"/>
                  </a:cubicBezTo>
                  <a:cubicBezTo>
                    <a:pt x="864" y="2208"/>
                    <a:pt x="863" y="2207"/>
                    <a:pt x="863" y="2206"/>
                  </a:cubicBezTo>
                  <a:cubicBezTo>
                    <a:pt x="862" y="2206"/>
                    <a:pt x="862" y="2204"/>
                    <a:pt x="862" y="2203"/>
                  </a:cubicBezTo>
                  <a:cubicBezTo>
                    <a:pt x="861" y="2202"/>
                    <a:pt x="861" y="2201"/>
                    <a:pt x="861" y="2200"/>
                  </a:cubicBezTo>
                  <a:cubicBezTo>
                    <a:pt x="861" y="2199"/>
                    <a:pt x="860" y="2198"/>
                    <a:pt x="860" y="2198"/>
                  </a:cubicBezTo>
                  <a:cubicBezTo>
                    <a:pt x="860" y="2197"/>
                    <a:pt x="860" y="2196"/>
                    <a:pt x="860" y="2196"/>
                  </a:cubicBezTo>
                  <a:cubicBezTo>
                    <a:pt x="860" y="2195"/>
                    <a:pt x="860" y="2194"/>
                    <a:pt x="859" y="2193"/>
                  </a:cubicBezTo>
                  <a:cubicBezTo>
                    <a:pt x="859" y="2193"/>
                    <a:pt x="859" y="2192"/>
                    <a:pt x="859" y="2191"/>
                  </a:cubicBezTo>
                  <a:cubicBezTo>
                    <a:pt x="858" y="2190"/>
                    <a:pt x="858" y="2188"/>
                    <a:pt x="858" y="2187"/>
                  </a:cubicBezTo>
                  <a:cubicBezTo>
                    <a:pt x="857" y="2186"/>
                    <a:pt x="857" y="2185"/>
                    <a:pt x="857" y="2184"/>
                  </a:cubicBezTo>
                  <a:cubicBezTo>
                    <a:pt x="857" y="2184"/>
                    <a:pt x="857" y="2183"/>
                    <a:pt x="856" y="2182"/>
                  </a:cubicBezTo>
                  <a:cubicBezTo>
                    <a:pt x="856" y="2181"/>
                    <a:pt x="856" y="2180"/>
                    <a:pt x="855" y="2180"/>
                  </a:cubicBezTo>
                  <a:cubicBezTo>
                    <a:pt x="856" y="2180"/>
                    <a:pt x="857" y="2181"/>
                    <a:pt x="857" y="2182"/>
                  </a:cubicBezTo>
                  <a:cubicBezTo>
                    <a:pt x="858" y="2183"/>
                    <a:pt x="859" y="2183"/>
                    <a:pt x="859" y="2184"/>
                  </a:cubicBezTo>
                  <a:cubicBezTo>
                    <a:pt x="860" y="2185"/>
                    <a:pt x="860" y="2185"/>
                    <a:pt x="860" y="2185"/>
                  </a:cubicBezTo>
                  <a:cubicBezTo>
                    <a:pt x="860" y="2185"/>
                    <a:pt x="860" y="2185"/>
                    <a:pt x="860" y="2185"/>
                  </a:cubicBezTo>
                  <a:cubicBezTo>
                    <a:pt x="860" y="2185"/>
                    <a:pt x="860" y="2185"/>
                    <a:pt x="860" y="2185"/>
                  </a:cubicBezTo>
                  <a:cubicBezTo>
                    <a:pt x="861" y="2186"/>
                    <a:pt x="861" y="2186"/>
                    <a:pt x="861" y="2187"/>
                  </a:cubicBezTo>
                  <a:cubicBezTo>
                    <a:pt x="862" y="2187"/>
                    <a:pt x="863" y="2188"/>
                    <a:pt x="863" y="2189"/>
                  </a:cubicBezTo>
                  <a:cubicBezTo>
                    <a:pt x="864" y="2190"/>
                    <a:pt x="865" y="2191"/>
                    <a:pt x="865" y="2191"/>
                  </a:cubicBezTo>
                  <a:cubicBezTo>
                    <a:pt x="867" y="2195"/>
                    <a:pt x="869" y="2198"/>
                    <a:pt x="871" y="2201"/>
                  </a:cubicBezTo>
                  <a:cubicBezTo>
                    <a:pt x="873" y="2204"/>
                    <a:pt x="874" y="2207"/>
                    <a:pt x="875" y="2210"/>
                  </a:cubicBezTo>
                  <a:cubicBezTo>
                    <a:pt x="875" y="2210"/>
                    <a:pt x="875" y="2211"/>
                    <a:pt x="875" y="2212"/>
                  </a:cubicBezTo>
                  <a:cubicBezTo>
                    <a:pt x="875" y="2212"/>
                    <a:pt x="876" y="2213"/>
                    <a:pt x="876" y="2214"/>
                  </a:cubicBezTo>
                  <a:cubicBezTo>
                    <a:pt x="876" y="2214"/>
                    <a:pt x="876" y="2215"/>
                    <a:pt x="876" y="2215"/>
                  </a:cubicBezTo>
                  <a:cubicBezTo>
                    <a:pt x="876" y="2216"/>
                    <a:pt x="876" y="2216"/>
                    <a:pt x="876" y="2217"/>
                  </a:cubicBezTo>
                  <a:cubicBezTo>
                    <a:pt x="876" y="2218"/>
                    <a:pt x="877" y="2219"/>
                    <a:pt x="877" y="2220"/>
                  </a:cubicBezTo>
                  <a:cubicBezTo>
                    <a:pt x="877" y="2220"/>
                    <a:pt x="877" y="2221"/>
                    <a:pt x="877" y="2221"/>
                  </a:cubicBezTo>
                  <a:cubicBezTo>
                    <a:pt x="877" y="2221"/>
                    <a:pt x="877" y="2222"/>
                    <a:pt x="877" y="2222"/>
                  </a:cubicBezTo>
                  <a:cubicBezTo>
                    <a:pt x="877" y="2223"/>
                    <a:pt x="877" y="2224"/>
                    <a:pt x="877" y="2224"/>
                  </a:cubicBezTo>
                  <a:cubicBezTo>
                    <a:pt x="877" y="2224"/>
                    <a:pt x="877" y="2223"/>
                    <a:pt x="877" y="2222"/>
                  </a:cubicBezTo>
                  <a:cubicBezTo>
                    <a:pt x="877" y="2222"/>
                    <a:pt x="877" y="2221"/>
                    <a:pt x="877" y="2221"/>
                  </a:cubicBezTo>
                  <a:cubicBezTo>
                    <a:pt x="878" y="2221"/>
                    <a:pt x="878" y="2220"/>
                    <a:pt x="878" y="2220"/>
                  </a:cubicBezTo>
                  <a:cubicBezTo>
                    <a:pt x="878" y="2219"/>
                    <a:pt x="878" y="2218"/>
                    <a:pt x="878" y="2217"/>
                  </a:cubicBezTo>
                  <a:cubicBezTo>
                    <a:pt x="878" y="2215"/>
                    <a:pt x="878" y="2212"/>
                    <a:pt x="878" y="2209"/>
                  </a:cubicBezTo>
                  <a:cubicBezTo>
                    <a:pt x="877" y="2206"/>
                    <a:pt x="876" y="2203"/>
                    <a:pt x="875" y="2199"/>
                  </a:cubicBezTo>
                  <a:cubicBezTo>
                    <a:pt x="874" y="2196"/>
                    <a:pt x="872" y="2192"/>
                    <a:pt x="870" y="2188"/>
                  </a:cubicBezTo>
                  <a:cubicBezTo>
                    <a:pt x="870" y="2187"/>
                    <a:pt x="869" y="2186"/>
                    <a:pt x="869" y="2185"/>
                  </a:cubicBezTo>
                  <a:cubicBezTo>
                    <a:pt x="868" y="2185"/>
                    <a:pt x="867" y="2184"/>
                    <a:pt x="867" y="2183"/>
                  </a:cubicBezTo>
                  <a:cubicBezTo>
                    <a:pt x="866" y="2182"/>
                    <a:pt x="866" y="2182"/>
                    <a:pt x="866" y="2181"/>
                  </a:cubicBezTo>
                  <a:cubicBezTo>
                    <a:pt x="865" y="2181"/>
                    <a:pt x="865" y="2181"/>
                    <a:pt x="865" y="2181"/>
                  </a:cubicBezTo>
                  <a:cubicBezTo>
                    <a:pt x="865" y="2180"/>
                    <a:pt x="865" y="2180"/>
                    <a:pt x="865" y="2180"/>
                  </a:cubicBezTo>
                  <a:cubicBezTo>
                    <a:pt x="864" y="2179"/>
                    <a:pt x="863" y="2178"/>
                    <a:pt x="863" y="2177"/>
                  </a:cubicBezTo>
                  <a:cubicBezTo>
                    <a:pt x="861" y="2175"/>
                    <a:pt x="860" y="2174"/>
                    <a:pt x="858" y="2172"/>
                  </a:cubicBezTo>
                  <a:cubicBezTo>
                    <a:pt x="857" y="2170"/>
                    <a:pt x="856" y="2168"/>
                    <a:pt x="854" y="2167"/>
                  </a:cubicBezTo>
                  <a:cubicBezTo>
                    <a:pt x="853" y="2165"/>
                    <a:pt x="852" y="2163"/>
                    <a:pt x="851" y="2161"/>
                  </a:cubicBezTo>
                  <a:cubicBezTo>
                    <a:pt x="850" y="2160"/>
                    <a:pt x="850" y="2160"/>
                    <a:pt x="850" y="2160"/>
                  </a:cubicBezTo>
                  <a:cubicBezTo>
                    <a:pt x="850" y="2159"/>
                    <a:pt x="849" y="2159"/>
                    <a:pt x="849" y="2158"/>
                  </a:cubicBezTo>
                  <a:cubicBezTo>
                    <a:pt x="849" y="2158"/>
                    <a:pt x="849" y="2157"/>
                    <a:pt x="849" y="2157"/>
                  </a:cubicBezTo>
                  <a:cubicBezTo>
                    <a:pt x="848" y="2155"/>
                    <a:pt x="848" y="2155"/>
                    <a:pt x="848" y="2155"/>
                  </a:cubicBezTo>
                  <a:cubicBezTo>
                    <a:pt x="847" y="2154"/>
                    <a:pt x="847" y="2154"/>
                    <a:pt x="847" y="2154"/>
                  </a:cubicBezTo>
                  <a:cubicBezTo>
                    <a:pt x="847" y="2153"/>
                    <a:pt x="847" y="2153"/>
                    <a:pt x="847" y="2153"/>
                  </a:cubicBezTo>
                  <a:cubicBezTo>
                    <a:pt x="847" y="2153"/>
                    <a:pt x="847" y="2153"/>
                    <a:pt x="847" y="2153"/>
                  </a:cubicBezTo>
                  <a:cubicBezTo>
                    <a:pt x="847" y="2153"/>
                    <a:pt x="847" y="2153"/>
                    <a:pt x="847" y="2153"/>
                  </a:cubicBezTo>
                  <a:cubicBezTo>
                    <a:pt x="847" y="2153"/>
                    <a:pt x="847" y="2153"/>
                    <a:pt x="847" y="2153"/>
                  </a:cubicBezTo>
                  <a:cubicBezTo>
                    <a:pt x="847" y="2152"/>
                    <a:pt x="847" y="2152"/>
                    <a:pt x="847" y="2152"/>
                  </a:cubicBezTo>
                  <a:cubicBezTo>
                    <a:pt x="847" y="2152"/>
                    <a:pt x="847" y="2151"/>
                    <a:pt x="847" y="2151"/>
                  </a:cubicBezTo>
                  <a:cubicBezTo>
                    <a:pt x="847" y="2150"/>
                    <a:pt x="847" y="2150"/>
                    <a:pt x="847" y="2149"/>
                  </a:cubicBezTo>
                  <a:cubicBezTo>
                    <a:pt x="846" y="2147"/>
                    <a:pt x="846" y="2145"/>
                    <a:pt x="847" y="2143"/>
                  </a:cubicBezTo>
                  <a:cubicBezTo>
                    <a:pt x="847" y="2140"/>
                    <a:pt x="847" y="2138"/>
                    <a:pt x="847" y="2136"/>
                  </a:cubicBezTo>
                  <a:cubicBezTo>
                    <a:pt x="848" y="2134"/>
                    <a:pt x="848" y="2132"/>
                    <a:pt x="849" y="2130"/>
                  </a:cubicBezTo>
                  <a:cubicBezTo>
                    <a:pt x="851" y="2121"/>
                    <a:pt x="854" y="2114"/>
                    <a:pt x="858" y="2108"/>
                  </a:cubicBezTo>
                  <a:cubicBezTo>
                    <a:pt x="858" y="2107"/>
                    <a:pt x="859" y="2106"/>
                    <a:pt x="859" y="2105"/>
                  </a:cubicBezTo>
                  <a:cubicBezTo>
                    <a:pt x="877" y="2090"/>
                    <a:pt x="897" y="2077"/>
                    <a:pt x="916" y="2064"/>
                  </a:cubicBezTo>
                  <a:cubicBezTo>
                    <a:pt x="913" y="2068"/>
                    <a:pt x="911" y="2073"/>
                    <a:pt x="908" y="2079"/>
                  </a:cubicBezTo>
                  <a:cubicBezTo>
                    <a:pt x="906" y="2082"/>
                    <a:pt x="905" y="2084"/>
                    <a:pt x="903" y="2087"/>
                  </a:cubicBezTo>
                  <a:cubicBezTo>
                    <a:pt x="903" y="2088"/>
                    <a:pt x="902" y="2089"/>
                    <a:pt x="902" y="2090"/>
                  </a:cubicBezTo>
                  <a:cubicBezTo>
                    <a:pt x="902" y="2090"/>
                    <a:pt x="901" y="2091"/>
                    <a:pt x="901" y="2092"/>
                  </a:cubicBezTo>
                  <a:cubicBezTo>
                    <a:pt x="900" y="2094"/>
                    <a:pt x="899" y="2095"/>
                    <a:pt x="899" y="2097"/>
                  </a:cubicBezTo>
                  <a:cubicBezTo>
                    <a:pt x="897" y="2100"/>
                    <a:pt x="896" y="2103"/>
                    <a:pt x="895" y="2107"/>
                  </a:cubicBezTo>
                  <a:cubicBezTo>
                    <a:pt x="894" y="2110"/>
                    <a:pt x="893" y="2114"/>
                    <a:pt x="892" y="2118"/>
                  </a:cubicBezTo>
                  <a:cubicBezTo>
                    <a:pt x="892" y="2122"/>
                    <a:pt x="892" y="2126"/>
                    <a:pt x="892" y="2130"/>
                  </a:cubicBezTo>
                  <a:cubicBezTo>
                    <a:pt x="893" y="2132"/>
                    <a:pt x="893" y="2134"/>
                    <a:pt x="893" y="2136"/>
                  </a:cubicBezTo>
                  <a:cubicBezTo>
                    <a:pt x="894" y="2136"/>
                    <a:pt x="894" y="2136"/>
                    <a:pt x="894" y="2136"/>
                  </a:cubicBezTo>
                  <a:cubicBezTo>
                    <a:pt x="894" y="2137"/>
                    <a:pt x="894" y="2137"/>
                    <a:pt x="894" y="2137"/>
                  </a:cubicBezTo>
                  <a:cubicBezTo>
                    <a:pt x="894" y="2137"/>
                    <a:pt x="894" y="2137"/>
                    <a:pt x="894" y="2137"/>
                  </a:cubicBezTo>
                  <a:cubicBezTo>
                    <a:pt x="894" y="2137"/>
                    <a:pt x="894" y="2137"/>
                    <a:pt x="894" y="2137"/>
                  </a:cubicBezTo>
                  <a:cubicBezTo>
                    <a:pt x="894" y="2137"/>
                    <a:pt x="894" y="2137"/>
                    <a:pt x="894" y="2137"/>
                  </a:cubicBezTo>
                  <a:cubicBezTo>
                    <a:pt x="894" y="2138"/>
                    <a:pt x="894" y="2138"/>
                    <a:pt x="894" y="2138"/>
                  </a:cubicBezTo>
                  <a:cubicBezTo>
                    <a:pt x="895" y="2140"/>
                    <a:pt x="895" y="2140"/>
                    <a:pt x="895" y="2140"/>
                  </a:cubicBezTo>
                  <a:cubicBezTo>
                    <a:pt x="895" y="2140"/>
                    <a:pt x="895" y="2141"/>
                    <a:pt x="895" y="2141"/>
                  </a:cubicBezTo>
                  <a:cubicBezTo>
                    <a:pt x="896" y="2143"/>
                    <a:pt x="897" y="2145"/>
                    <a:pt x="898" y="2147"/>
                  </a:cubicBezTo>
                  <a:cubicBezTo>
                    <a:pt x="899" y="2148"/>
                    <a:pt x="899" y="2148"/>
                    <a:pt x="899" y="2148"/>
                  </a:cubicBezTo>
                  <a:cubicBezTo>
                    <a:pt x="900" y="2148"/>
                    <a:pt x="900" y="2148"/>
                    <a:pt x="900" y="2148"/>
                  </a:cubicBezTo>
                  <a:cubicBezTo>
                    <a:pt x="900" y="2149"/>
                    <a:pt x="900" y="2149"/>
                    <a:pt x="900" y="2149"/>
                  </a:cubicBezTo>
                  <a:cubicBezTo>
                    <a:pt x="902" y="2151"/>
                    <a:pt x="902" y="2151"/>
                    <a:pt x="902" y="2151"/>
                  </a:cubicBezTo>
                  <a:cubicBezTo>
                    <a:pt x="904" y="2154"/>
                    <a:pt x="907" y="2157"/>
                    <a:pt x="910" y="2160"/>
                  </a:cubicBezTo>
                  <a:cubicBezTo>
                    <a:pt x="911" y="2161"/>
                    <a:pt x="913" y="2162"/>
                    <a:pt x="914" y="2163"/>
                  </a:cubicBezTo>
                  <a:cubicBezTo>
                    <a:pt x="915" y="2164"/>
                    <a:pt x="917" y="2166"/>
                    <a:pt x="918" y="2167"/>
                  </a:cubicBezTo>
                  <a:cubicBezTo>
                    <a:pt x="921" y="2169"/>
                    <a:pt x="924" y="2171"/>
                    <a:pt x="927" y="2173"/>
                  </a:cubicBezTo>
                  <a:cubicBezTo>
                    <a:pt x="932" y="2177"/>
                    <a:pt x="937" y="2181"/>
                    <a:pt x="942" y="2185"/>
                  </a:cubicBezTo>
                  <a:cubicBezTo>
                    <a:pt x="946" y="2189"/>
                    <a:pt x="950" y="2193"/>
                    <a:pt x="953" y="2198"/>
                  </a:cubicBezTo>
                  <a:cubicBezTo>
                    <a:pt x="956" y="2202"/>
                    <a:pt x="958" y="2207"/>
                    <a:pt x="960" y="2211"/>
                  </a:cubicBezTo>
                  <a:cubicBezTo>
                    <a:pt x="962" y="2215"/>
                    <a:pt x="963" y="2218"/>
                    <a:pt x="964" y="2221"/>
                  </a:cubicBezTo>
                  <a:cubicBezTo>
                    <a:pt x="965" y="2224"/>
                    <a:pt x="965" y="2227"/>
                    <a:pt x="965" y="2228"/>
                  </a:cubicBezTo>
                  <a:cubicBezTo>
                    <a:pt x="966" y="2230"/>
                    <a:pt x="966" y="2231"/>
                    <a:pt x="966" y="2231"/>
                  </a:cubicBezTo>
                  <a:cubicBezTo>
                    <a:pt x="966" y="2231"/>
                    <a:pt x="966" y="2230"/>
                    <a:pt x="966" y="2228"/>
                  </a:cubicBezTo>
                  <a:cubicBezTo>
                    <a:pt x="966" y="2228"/>
                    <a:pt x="966" y="2226"/>
                    <a:pt x="966" y="2225"/>
                  </a:cubicBezTo>
                  <a:cubicBezTo>
                    <a:pt x="966" y="2224"/>
                    <a:pt x="965" y="2223"/>
                    <a:pt x="965" y="2221"/>
                  </a:cubicBezTo>
                  <a:cubicBezTo>
                    <a:pt x="965" y="2218"/>
                    <a:pt x="964" y="2214"/>
                    <a:pt x="963" y="2210"/>
                  </a:cubicBezTo>
                  <a:cubicBezTo>
                    <a:pt x="961" y="2205"/>
                    <a:pt x="959" y="2200"/>
                    <a:pt x="957" y="2195"/>
                  </a:cubicBezTo>
                  <a:cubicBezTo>
                    <a:pt x="956" y="2195"/>
                    <a:pt x="956" y="2194"/>
                    <a:pt x="956" y="2194"/>
                  </a:cubicBezTo>
                  <a:cubicBezTo>
                    <a:pt x="955" y="2193"/>
                    <a:pt x="955" y="2192"/>
                    <a:pt x="954" y="2192"/>
                  </a:cubicBezTo>
                  <a:cubicBezTo>
                    <a:pt x="954" y="2190"/>
                    <a:pt x="953" y="2189"/>
                    <a:pt x="952" y="2188"/>
                  </a:cubicBezTo>
                  <a:cubicBezTo>
                    <a:pt x="952" y="2187"/>
                    <a:pt x="951" y="2187"/>
                    <a:pt x="951" y="2186"/>
                  </a:cubicBezTo>
                  <a:cubicBezTo>
                    <a:pt x="950" y="2185"/>
                    <a:pt x="950" y="2185"/>
                    <a:pt x="949" y="2184"/>
                  </a:cubicBezTo>
                  <a:cubicBezTo>
                    <a:pt x="948" y="2183"/>
                    <a:pt x="947" y="2182"/>
                    <a:pt x="946" y="2181"/>
                  </a:cubicBezTo>
                  <a:cubicBezTo>
                    <a:pt x="942" y="2176"/>
                    <a:pt x="936" y="2171"/>
                    <a:pt x="931" y="2167"/>
                  </a:cubicBezTo>
                  <a:cubicBezTo>
                    <a:pt x="928" y="2165"/>
                    <a:pt x="924" y="2162"/>
                    <a:pt x="921" y="2159"/>
                  </a:cubicBezTo>
                  <a:cubicBezTo>
                    <a:pt x="921" y="2160"/>
                    <a:pt x="922" y="2160"/>
                    <a:pt x="922" y="2160"/>
                  </a:cubicBezTo>
                  <a:cubicBezTo>
                    <a:pt x="924" y="2160"/>
                    <a:pt x="926" y="2161"/>
                    <a:pt x="929" y="2161"/>
                  </a:cubicBezTo>
                  <a:cubicBezTo>
                    <a:pt x="930" y="2161"/>
                    <a:pt x="931" y="2161"/>
                    <a:pt x="932" y="2161"/>
                  </a:cubicBezTo>
                  <a:cubicBezTo>
                    <a:pt x="933" y="2162"/>
                    <a:pt x="934" y="2162"/>
                    <a:pt x="935" y="2162"/>
                  </a:cubicBezTo>
                  <a:cubicBezTo>
                    <a:pt x="938" y="2162"/>
                    <a:pt x="940" y="2162"/>
                    <a:pt x="942" y="2162"/>
                  </a:cubicBezTo>
                  <a:cubicBezTo>
                    <a:pt x="945" y="2162"/>
                    <a:pt x="947" y="2163"/>
                    <a:pt x="949" y="2163"/>
                  </a:cubicBezTo>
                  <a:cubicBezTo>
                    <a:pt x="951" y="2163"/>
                    <a:pt x="953" y="2163"/>
                    <a:pt x="955" y="2163"/>
                  </a:cubicBezTo>
                  <a:cubicBezTo>
                    <a:pt x="957" y="2164"/>
                    <a:pt x="959" y="2164"/>
                    <a:pt x="961" y="2165"/>
                  </a:cubicBezTo>
                  <a:cubicBezTo>
                    <a:pt x="962" y="2165"/>
                    <a:pt x="962" y="2165"/>
                    <a:pt x="963" y="2165"/>
                  </a:cubicBezTo>
                  <a:cubicBezTo>
                    <a:pt x="963" y="2165"/>
                    <a:pt x="963" y="2165"/>
                    <a:pt x="964" y="2165"/>
                  </a:cubicBezTo>
                  <a:cubicBezTo>
                    <a:pt x="965" y="2165"/>
                    <a:pt x="966" y="2166"/>
                    <a:pt x="966" y="2166"/>
                  </a:cubicBezTo>
                  <a:cubicBezTo>
                    <a:pt x="967" y="2166"/>
                    <a:pt x="968" y="2167"/>
                    <a:pt x="969" y="2167"/>
                  </a:cubicBezTo>
                  <a:cubicBezTo>
                    <a:pt x="969" y="2167"/>
                    <a:pt x="970" y="2167"/>
                    <a:pt x="971" y="2168"/>
                  </a:cubicBezTo>
                  <a:cubicBezTo>
                    <a:pt x="971" y="2168"/>
                    <a:pt x="972" y="2168"/>
                    <a:pt x="972" y="2169"/>
                  </a:cubicBezTo>
                  <a:cubicBezTo>
                    <a:pt x="973" y="2169"/>
                    <a:pt x="973" y="2169"/>
                    <a:pt x="974" y="2169"/>
                  </a:cubicBezTo>
                  <a:cubicBezTo>
                    <a:pt x="975" y="2170"/>
                    <a:pt x="975" y="2170"/>
                    <a:pt x="976" y="2171"/>
                  </a:cubicBezTo>
                  <a:cubicBezTo>
                    <a:pt x="976" y="2171"/>
                    <a:pt x="976" y="2171"/>
                    <a:pt x="976" y="2171"/>
                  </a:cubicBezTo>
                  <a:cubicBezTo>
                    <a:pt x="976" y="2171"/>
                    <a:pt x="976" y="2171"/>
                    <a:pt x="976" y="2171"/>
                  </a:cubicBezTo>
                  <a:cubicBezTo>
                    <a:pt x="976" y="2170"/>
                    <a:pt x="975" y="2169"/>
                    <a:pt x="975" y="2168"/>
                  </a:cubicBezTo>
                  <a:cubicBezTo>
                    <a:pt x="975" y="2168"/>
                    <a:pt x="974" y="2167"/>
                    <a:pt x="974" y="2167"/>
                  </a:cubicBezTo>
                  <a:cubicBezTo>
                    <a:pt x="973" y="2166"/>
                    <a:pt x="973" y="2166"/>
                    <a:pt x="972" y="2165"/>
                  </a:cubicBezTo>
                  <a:cubicBezTo>
                    <a:pt x="972" y="2165"/>
                    <a:pt x="971" y="2164"/>
                    <a:pt x="971" y="2164"/>
                  </a:cubicBezTo>
                  <a:cubicBezTo>
                    <a:pt x="970" y="2163"/>
                    <a:pt x="969" y="2163"/>
                    <a:pt x="968" y="2162"/>
                  </a:cubicBezTo>
                  <a:cubicBezTo>
                    <a:pt x="967" y="2161"/>
                    <a:pt x="965" y="2160"/>
                    <a:pt x="963" y="2159"/>
                  </a:cubicBezTo>
                  <a:cubicBezTo>
                    <a:pt x="961" y="2158"/>
                    <a:pt x="959" y="2157"/>
                    <a:pt x="957" y="2157"/>
                  </a:cubicBezTo>
                  <a:cubicBezTo>
                    <a:pt x="956" y="2156"/>
                    <a:pt x="955" y="2156"/>
                    <a:pt x="953" y="2156"/>
                  </a:cubicBezTo>
                  <a:cubicBezTo>
                    <a:pt x="952" y="2155"/>
                    <a:pt x="951" y="2155"/>
                    <a:pt x="950" y="2155"/>
                  </a:cubicBezTo>
                  <a:cubicBezTo>
                    <a:pt x="948" y="2155"/>
                    <a:pt x="945" y="2154"/>
                    <a:pt x="943" y="2154"/>
                  </a:cubicBezTo>
                  <a:cubicBezTo>
                    <a:pt x="940" y="2154"/>
                    <a:pt x="938" y="2154"/>
                    <a:pt x="936" y="2154"/>
                  </a:cubicBezTo>
                  <a:cubicBezTo>
                    <a:pt x="935" y="2154"/>
                    <a:pt x="933" y="2154"/>
                    <a:pt x="932" y="2154"/>
                  </a:cubicBezTo>
                  <a:cubicBezTo>
                    <a:pt x="931" y="2154"/>
                    <a:pt x="930" y="2154"/>
                    <a:pt x="929" y="2154"/>
                  </a:cubicBezTo>
                  <a:cubicBezTo>
                    <a:pt x="927" y="2154"/>
                    <a:pt x="925" y="2154"/>
                    <a:pt x="923" y="2154"/>
                  </a:cubicBezTo>
                  <a:cubicBezTo>
                    <a:pt x="921" y="2154"/>
                    <a:pt x="919" y="2154"/>
                    <a:pt x="918" y="2153"/>
                  </a:cubicBezTo>
                  <a:cubicBezTo>
                    <a:pt x="917" y="2153"/>
                    <a:pt x="916" y="2153"/>
                    <a:pt x="915" y="2153"/>
                  </a:cubicBezTo>
                  <a:cubicBezTo>
                    <a:pt x="915" y="2153"/>
                    <a:pt x="914" y="2153"/>
                    <a:pt x="914" y="2153"/>
                  </a:cubicBezTo>
                  <a:cubicBezTo>
                    <a:pt x="912" y="2151"/>
                    <a:pt x="910" y="2149"/>
                    <a:pt x="908" y="2147"/>
                  </a:cubicBezTo>
                  <a:cubicBezTo>
                    <a:pt x="906" y="2145"/>
                    <a:pt x="906" y="2145"/>
                    <a:pt x="906" y="2145"/>
                  </a:cubicBezTo>
                  <a:cubicBezTo>
                    <a:pt x="906" y="2144"/>
                    <a:pt x="906" y="2144"/>
                    <a:pt x="906" y="2144"/>
                  </a:cubicBezTo>
                  <a:cubicBezTo>
                    <a:pt x="906" y="2143"/>
                    <a:pt x="906" y="2143"/>
                    <a:pt x="906" y="2143"/>
                  </a:cubicBezTo>
                  <a:cubicBezTo>
                    <a:pt x="905" y="2142"/>
                    <a:pt x="905" y="2142"/>
                    <a:pt x="905" y="2142"/>
                  </a:cubicBezTo>
                  <a:cubicBezTo>
                    <a:pt x="904" y="2141"/>
                    <a:pt x="904" y="2140"/>
                    <a:pt x="903" y="2138"/>
                  </a:cubicBezTo>
                  <a:cubicBezTo>
                    <a:pt x="903" y="2138"/>
                    <a:pt x="903" y="2138"/>
                    <a:pt x="903" y="2138"/>
                  </a:cubicBezTo>
                  <a:cubicBezTo>
                    <a:pt x="903" y="2138"/>
                    <a:pt x="903" y="2138"/>
                    <a:pt x="903" y="2138"/>
                  </a:cubicBezTo>
                  <a:cubicBezTo>
                    <a:pt x="902" y="2137"/>
                    <a:pt x="902" y="2137"/>
                    <a:pt x="902" y="2137"/>
                  </a:cubicBezTo>
                  <a:cubicBezTo>
                    <a:pt x="902" y="2136"/>
                    <a:pt x="902" y="2136"/>
                    <a:pt x="902" y="2136"/>
                  </a:cubicBezTo>
                  <a:cubicBezTo>
                    <a:pt x="901" y="2134"/>
                    <a:pt x="901" y="2134"/>
                    <a:pt x="901" y="2134"/>
                  </a:cubicBezTo>
                  <a:cubicBezTo>
                    <a:pt x="901" y="2134"/>
                    <a:pt x="901" y="2134"/>
                    <a:pt x="901" y="2134"/>
                  </a:cubicBezTo>
                  <a:cubicBezTo>
                    <a:pt x="901" y="2134"/>
                    <a:pt x="901" y="2134"/>
                    <a:pt x="901" y="2134"/>
                  </a:cubicBezTo>
                  <a:cubicBezTo>
                    <a:pt x="901" y="2133"/>
                    <a:pt x="901" y="2133"/>
                    <a:pt x="901" y="2133"/>
                  </a:cubicBezTo>
                  <a:cubicBezTo>
                    <a:pt x="901" y="2132"/>
                    <a:pt x="900" y="2130"/>
                    <a:pt x="900" y="2129"/>
                  </a:cubicBezTo>
                  <a:cubicBezTo>
                    <a:pt x="900" y="2125"/>
                    <a:pt x="900" y="2122"/>
                    <a:pt x="900" y="2119"/>
                  </a:cubicBezTo>
                  <a:cubicBezTo>
                    <a:pt x="901" y="2112"/>
                    <a:pt x="903" y="2106"/>
                    <a:pt x="905" y="2099"/>
                  </a:cubicBezTo>
                  <a:cubicBezTo>
                    <a:pt x="906" y="2098"/>
                    <a:pt x="906" y="2096"/>
                    <a:pt x="907" y="2095"/>
                  </a:cubicBezTo>
                  <a:cubicBezTo>
                    <a:pt x="907" y="2094"/>
                    <a:pt x="908" y="2093"/>
                    <a:pt x="908" y="2092"/>
                  </a:cubicBezTo>
                  <a:cubicBezTo>
                    <a:pt x="908" y="2092"/>
                    <a:pt x="909" y="2091"/>
                    <a:pt x="909" y="2090"/>
                  </a:cubicBezTo>
                  <a:cubicBezTo>
                    <a:pt x="910" y="2087"/>
                    <a:pt x="912" y="2084"/>
                    <a:pt x="913" y="2081"/>
                  </a:cubicBezTo>
                  <a:cubicBezTo>
                    <a:pt x="915" y="2076"/>
                    <a:pt x="918" y="2070"/>
                    <a:pt x="920" y="2066"/>
                  </a:cubicBezTo>
                  <a:cubicBezTo>
                    <a:pt x="922" y="2063"/>
                    <a:pt x="923" y="2061"/>
                    <a:pt x="924" y="2058"/>
                  </a:cubicBezTo>
                  <a:cubicBezTo>
                    <a:pt x="952" y="2039"/>
                    <a:pt x="975" y="2022"/>
                    <a:pt x="982" y="2005"/>
                  </a:cubicBezTo>
                  <a:cubicBezTo>
                    <a:pt x="978" y="2019"/>
                    <a:pt x="976" y="2035"/>
                    <a:pt x="977" y="2052"/>
                  </a:cubicBezTo>
                  <a:cubicBezTo>
                    <a:pt x="976" y="2052"/>
                    <a:pt x="976" y="2053"/>
                    <a:pt x="976" y="2054"/>
                  </a:cubicBezTo>
                  <a:cubicBezTo>
                    <a:pt x="974" y="2056"/>
                    <a:pt x="973" y="2059"/>
                    <a:pt x="971" y="2062"/>
                  </a:cubicBezTo>
                  <a:cubicBezTo>
                    <a:pt x="970" y="2063"/>
                    <a:pt x="969" y="2064"/>
                    <a:pt x="968" y="2066"/>
                  </a:cubicBezTo>
                  <a:cubicBezTo>
                    <a:pt x="967" y="2066"/>
                    <a:pt x="967" y="2067"/>
                    <a:pt x="966" y="2068"/>
                  </a:cubicBezTo>
                  <a:cubicBezTo>
                    <a:pt x="966" y="2068"/>
                    <a:pt x="965" y="2069"/>
                    <a:pt x="964" y="2070"/>
                  </a:cubicBezTo>
                  <a:cubicBezTo>
                    <a:pt x="963" y="2071"/>
                    <a:pt x="962" y="2072"/>
                    <a:pt x="960" y="2074"/>
                  </a:cubicBezTo>
                  <a:cubicBezTo>
                    <a:pt x="959" y="2075"/>
                    <a:pt x="958" y="2076"/>
                    <a:pt x="956" y="2078"/>
                  </a:cubicBezTo>
                  <a:cubicBezTo>
                    <a:pt x="955" y="2079"/>
                    <a:pt x="953" y="2081"/>
                    <a:pt x="952" y="2082"/>
                  </a:cubicBezTo>
                  <a:cubicBezTo>
                    <a:pt x="952" y="2083"/>
                    <a:pt x="951" y="2083"/>
                    <a:pt x="951" y="2084"/>
                  </a:cubicBezTo>
                  <a:cubicBezTo>
                    <a:pt x="951" y="2084"/>
                    <a:pt x="951" y="2084"/>
                    <a:pt x="951" y="2084"/>
                  </a:cubicBezTo>
                  <a:cubicBezTo>
                    <a:pt x="950" y="2084"/>
                    <a:pt x="950" y="2084"/>
                    <a:pt x="950" y="2084"/>
                  </a:cubicBezTo>
                  <a:cubicBezTo>
                    <a:pt x="950" y="2085"/>
                    <a:pt x="950" y="2085"/>
                    <a:pt x="950" y="2085"/>
                  </a:cubicBezTo>
                  <a:cubicBezTo>
                    <a:pt x="950" y="2085"/>
                    <a:pt x="950" y="2085"/>
                    <a:pt x="950" y="2085"/>
                  </a:cubicBezTo>
                  <a:cubicBezTo>
                    <a:pt x="948" y="2087"/>
                    <a:pt x="948" y="2087"/>
                    <a:pt x="948" y="2087"/>
                  </a:cubicBezTo>
                  <a:cubicBezTo>
                    <a:pt x="948" y="2088"/>
                    <a:pt x="947" y="2089"/>
                    <a:pt x="946" y="2090"/>
                  </a:cubicBezTo>
                  <a:cubicBezTo>
                    <a:pt x="946" y="2091"/>
                    <a:pt x="946" y="2091"/>
                    <a:pt x="946" y="2091"/>
                  </a:cubicBezTo>
                  <a:cubicBezTo>
                    <a:pt x="945" y="2092"/>
                    <a:pt x="945" y="2092"/>
                    <a:pt x="945" y="2092"/>
                  </a:cubicBezTo>
                  <a:cubicBezTo>
                    <a:pt x="945" y="2093"/>
                    <a:pt x="945" y="2093"/>
                    <a:pt x="945" y="2093"/>
                  </a:cubicBezTo>
                  <a:cubicBezTo>
                    <a:pt x="944" y="2094"/>
                    <a:pt x="944" y="2095"/>
                    <a:pt x="943" y="2096"/>
                  </a:cubicBezTo>
                  <a:cubicBezTo>
                    <a:pt x="943" y="2097"/>
                    <a:pt x="942" y="2098"/>
                    <a:pt x="942" y="2099"/>
                  </a:cubicBezTo>
                  <a:cubicBezTo>
                    <a:pt x="941" y="2100"/>
                    <a:pt x="941" y="2102"/>
                    <a:pt x="940" y="2104"/>
                  </a:cubicBezTo>
                  <a:cubicBezTo>
                    <a:pt x="940" y="2105"/>
                    <a:pt x="939" y="2106"/>
                    <a:pt x="939" y="2107"/>
                  </a:cubicBezTo>
                  <a:cubicBezTo>
                    <a:pt x="939" y="2108"/>
                    <a:pt x="939" y="2108"/>
                    <a:pt x="939" y="2109"/>
                  </a:cubicBezTo>
                  <a:cubicBezTo>
                    <a:pt x="939" y="2109"/>
                    <a:pt x="939" y="2110"/>
                    <a:pt x="939" y="2110"/>
                  </a:cubicBezTo>
                  <a:cubicBezTo>
                    <a:pt x="938" y="2111"/>
                    <a:pt x="938" y="2112"/>
                    <a:pt x="938" y="2113"/>
                  </a:cubicBezTo>
                  <a:cubicBezTo>
                    <a:pt x="938" y="2114"/>
                    <a:pt x="938" y="2115"/>
                    <a:pt x="938" y="2116"/>
                  </a:cubicBezTo>
                  <a:cubicBezTo>
                    <a:pt x="938" y="2117"/>
                    <a:pt x="938" y="2117"/>
                    <a:pt x="938" y="2117"/>
                  </a:cubicBezTo>
                  <a:cubicBezTo>
                    <a:pt x="938" y="2118"/>
                    <a:pt x="938" y="2118"/>
                    <a:pt x="938" y="2119"/>
                  </a:cubicBezTo>
                  <a:cubicBezTo>
                    <a:pt x="937" y="2120"/>
                    <a:pt x="937" y="2121"/>
                    <a:pt x="937" y="2122"/>
                  </a:cubicBezTo>
                  <a:cubicBezTo>
                    <a:pt x="937" y="2123"/>
                    <a:pt x="937" y="2123"/>
                    <a:pt x="937" y="2124"/>
                  </a:cubicBezTo>
                  <a:cubicBezTo>
                    <a:pt x="938" y="2125"/>
                    <a:pt x="938" y="2126"/>
                    <a:pt x="938" y="2127"/>
                  </a:cubicBezTo>
                  <a:cubicBezTo>
                    <a:pt x="938" y="2128"/>
                    <a:pt x="938" y="2129"/>
                    <a:pt x="938" y="2129"/>
                  </a:cubicBezTo>
                  <a:cubicBezTo>
                    <a:pt x="938" y="2130"/>
                    <a:pt x="938" y="2131"/>
                    <a:pt x="938" y="2132"/>
                  </a:cubicBezTo>
                  <a:cubicBezTo>
                    <a:pt x="939" y="2135"/>
                    <a:pt x="940" y="2138"/>
                    <a:pt x="940" y="2140"/>
                  </a:cubicBezTo>
                  <a:cubicBezTo>
                    <a:pt x="941" y="2141"/>
                    <a:pt x="941" y="2142"/>
                    <a:pt x="942" y="2143"/>
                  </a:cubicBezTo>
                  <a:cubicBezTo>
                    <a:pt x="942" y="2144"/>
                    <a:pt x="942" y="2145"/>
                    <a:pt x="943" y="2146"/>
                  </a:cubicBezTo>
                  <a:cubicBezTo>
                    <a:pt x="943" y="2146"/>
                    <a:pt x="943" y="2147"/>
                    <a:pt x="943" y="2147"/>
                  </a:cubicBezTo>
                  <a:cubicBezTo>
                    <a:pt x="943" y="2147"/>
                    <a:pt x="944" y="2148"/>
                    <a:pt x="944" y="2148"/>
                  </a:cubicBezTo>
                  <a:cubicBezTo>
                    <a:pt x="944" y="2149"/>
                    <a:pt x="944" y="2149"/>
                    <a:pt x="945" y="2150"/>
                  </a:cubicBezTo>
                  <a:cubicBezTo>
                    <a:pt x="945" y="2150"/>
                    <a:pt x="945" y="2151"/>
                    <a:pt x="945" y="2151"/>
                  </a:cubicBezTo>
                  <a:cubicBezTo>
                    <a:pt x="945" y="2151"/>
                    <a:pt x="945" y="2150"/>
                    <a:pt x="945" y="2149"/>
                  </a:cubicBezTo>
                  <a:cubicBezTo>
                    <a:pt x="945" y="2149"/>
                    <a:pt x="945" y="2148"/>
                    <a:pt x="945" y="2148"/>
                  </a:cubicBezTo>
                  <a:cubicBezTo>
                    <a:pt x="945" y="2147"/>
                    <a:pt x="945" y="2147"/>
                    <a:pt x="944" y="2147"/>
                  </a:cubicBezTo>
                  <a:cubicBezTo>
                    <a:pt x="944" y="2146"/>
                    <a:pt x="944" y="2146"/>
                    <a:pt x="944" y="2145"/>
                  </a:cubicBezTo>
                  <a:cubicBezTo>
                    <a:pt x="944" y="2145"/>
                    <a:pt x="944" y="2144"/>
                    <a:pt x="944" y="2143"/>
                  </a:cubicBezTo>
                  <a:cubicBezTo>
                    <a:pt x="944" y="2142"/>
                    <a:pt x="943" y="2140"/>
                    <a:pt x="943" y="2139"/>
                  </a:cubicBezTo>
                  <a:cubicBezTo>
                    <a:pt x="943" y="2137"/>
                    <a:pt x="943" y="2134"/>
                    <a:pt x="943" y="2131"/>
                  </a:cubicBezTo>
                  <a:cubicBezTo>
                    <a:pt x="943" y="2131"/>
                    <a:pt x="943" y="2130"/>
                    <a:pt x="943" y="2129"/>
                  </a:cubicBezTo>
                  <a:cubicBezTo>
                    <a:pt x="943" y="2128"/>
                    <a:pt x="943" y="2128"/>
                    <a:pt x="943" y="2127"/>
                  </a:cubicBezTo>
                  <a:cubicBezTo>
                    <a:pt x="943" y="2125"/>
                    <a:pt x="943" y="2124"/>
                    <a:pt x="943" y="2122"/>
                  </a:cubicBezTo>
                  <a:cubicBezTo>
                    <a:pt x="943" y="2121"/>
                    <a:pt x="944" y="2120"/>
                    <a:pt x="944" y="2120"/>
                  </a:cubicBezTo>
                  <a:cubicBezTo>
                    <a:pt x="944" y="2119"/>
                    <a:pt x="944" y="2119"/>
                    <a:pt x="944" y="2118"/>
                  </a:cubicBezTo>
                  <a:cubicBezTo>
                    <a:pt x="944" y="2118"/>
                    <a:pt x="944" y="2117"/>
                    <a:pt x="944" y="2117"/>
                  </a:cubicBezTo>
                  <a:cubicBezTo>
                    <a:pt x="944" y="2116"/>
                    <a:pt x="945" y="2115"/>
                    <a:pt x="945" y="2114"/>
                  </a:cubicBezTo>
                  <a:cubicBezTo>
                    <a:pt x="945" y="2114"/>
                    <a:pt x="945" y="2113"/>
                    <a:pt x="945" y="2112"/>
                  </a:cubicBezTo>
                  <a:cubicBezTo>
                    <a:pt x="946" y="2111"/>
                    <a:pt x="946" y="2111"/>
                    <a:pt x="946" y="2111"/>
                  </a:cubicBezTo>
                  <a:cubicBezTo>
                    <a:pt x="946" y="2110"/>
                    <a:pt x="946" y="2110"/>
                    <a:pt x="946" y="2109"/>
                  </a:cubicBezTo>
                  <a:cubicBezTo>
                    <a:pt x="946" y="2108"/>
                    <a:pt x="947" y="2108"/>
                    <a:pt x="947" y="2107"/>
                  </a:cubicBezTo>
                  <a:cubicBezTo>
                    <a:pt x="947" y="2106"/>
                    <a:pt x="948" y="2105"/>
                    <a:pt x="948" y="2104"/>
                  </a:cubicBezTo>
                  <a:cubicBezTo>
                    <a:pt x="948" y="2104"/>
                    <a:pt x="948" y="2103"/>
                    <a:pt x="949" y="2103"/>
                  </a:cubicBezTo>
                  <a:cubicBezTo>
                    <a:pt x="949" y="2102"/>
                    <a:pt x="949" y="2102"/>
                    <a:pt x="949" y="2102"/>
                  </a:cubicBezTo>
                  <a:cubicBezTo>
                    <a:pt x="949" y="2101"/>
                    <a:pt x="949" y="2101"/>
                    <a:pt x="950" y="2101"/>
                  </a:cubicBezTo>
                  <a:cubicBezTo>
                    <a:pt x="949" y="2102"/>
                    <a:pt x="949" y="2104"/>
                    <a:pt x="950" y="2106"/>
                  </a:cubicBezTo>
                  <a:cubicBezTo>
                    <a:pt x="950" y="2107"/>
                    <a:pt x="950" y="2109"/>
                    <a:pt x="950" y="2110"/>
                  </a:cubicBezTo>
                  <a:cubicBezTo>
                    <a:pt x="950" y="2112"/>
                    <a:pt x="951" y="2113"/>
                    <a:pt x="951" y="2115"/>
                  </a:cubicBezTo>
                  <a:cubicBezTo>
                    <a:pt x="951" y="2115"/>
                    <a:pt x="952" y="2115"/>
                    <a:pt x="952" y="2116"/>
                  </a:cubicBezTo>
                  <a:cubicBezTo>
                    <a:pt x="952" y="2117"/>
                    <a:pt x="952" y="2117"/>
                    <a:pt x="952" y="2117"/>
                  </a:cubicBezTo>
                  <a:cubicBezTo>
                    <a:pt x="952" y="2117"/>
                    <a:pt x="952" y="2117"/>
                    <a:pt x="952" y="2117"/>
                  </a:cubicBezTo>
                  <a:cubicBezTo>
                    <a:pt x="953" y="2118"/>
                    <a:pt x="953" y="2118"/>
                    <a:pt x="953" y="2118"/>
                  </a:cubicBezTo>
                  <a:cubicBezTo>
                    <a:pt x="953" y="2118"/>
                    <a:pt x="953" y="2118"/>
                    <a:pt x="953" y="2119"/>
                  </a:cubicBezTo>
                  <a:cubicBezTo>
                    <a:pt x="954" y="2120"/>
                    <a:pt x="955" y="2121"/>
                    <a:pt x="956" y="2122"/>
                  </a:cubicBezTo>
                  <a:cubicBezTo>
                    <a:pt x="958" y="2125"/>
                    <a:pt x="960" y="2127"/>
                    <a:pt x="961" y="2129"/>
                  </a:cubicBezTo>
                  <a:cubicBezTo>
                    <a:pt x="962" y="2129"/>
                    <a:pt x="962" y="2130"/>
                    <a:pt x="963" y="2130"/>
                  </a:cubicBezTo>
                  <a:cubicBezTo>
                    <a:pt x="963" y="2131"/>
                    <a:pt x="963" y="2131"/>
                    <a:pt x="963" y="2131"/>
                  </a:cubicBezTo>
                  <a:cubicBezTo>
                    <a:pt x="964" y="2131"/>
                    <a:pt x="964" y="2131"/>
                    <a:pt x="964" y="2131"/>
                  </a:cubicBezTo>
                  <a:cubicBezTo>
                    <a:pt x="965" y="2132"/>
                    <a:pt x="965" y="2132"/>
                    <a:pt x="965" y="2132"/>
                  </a:cubicBezTo>
                  <a:cubicBezTo>
                    <a:pt x="965" y="2133"/>
                    <a:pt x="965" y="2133"/>
                    <a:pt x="965" y="2133"/>
                  </a:cubicBezTo>
                  <a:cubicBezTo>
                    <a:pt x="965" y="2133"/>
                    <a:pt x="966" y="2134"/>
                    <a:pt x="966" y="2134"/>
                  </a:cubicBezTo>
                  <a:cubicBezTo>
                    <a:pt x="968" y="2136"/>
                    <a:pt x="969" y="2138"/>
                    <a:pt x="970" y="2140"/>
                  </a:cubicBezTo>
                  <a:cubicBezTo>
                    <a:pt x="972" y="2142"/>
                    <a:pt x="973" y="2143"/>
                    <a:pt x="974" y="2145"/>
                  </a:cubicBezTo>
                  <a:cubicBezTo>
                    <a:pt x="975" y="2147"/>
                    <a:pt x="975" y="2148"/>
                    <a:pt x="976" y="2150"/>
                  </a:cubicBezTo>
                  <a:cubicBezTo>
                    <a:pt x="977" y="2151"/>
                    <a:pt x="978" y="2153"/>
                    <a:pt x="978" y="2154"/>
                  </a:cubicBezTo>
                  <a:cubicBezTo>
                    <a:pt x="979" y="2155"/>
                    <a:pt x="979" y="2156"/>
                    <a:pt x="979" y="2156"/>
                  </a:cubicBezTo>
                  <a:cubicBezTo>
                    <a:pt x="979" y="2157"/>
                    <a:pt x="980" y="2157"/>
                    <a:pt x="980" y="2157"/>
                  </a:cubicBezTo>
                  <a:cubicBezTo>
                    <a:pt x="980" y="2157"/>
                    <a:pt x="980" y="2157"/>
                    <a:pt x="980" y="2156"/>
                  </a:cubicBezTo>
                  <a:cubicBezTo>
                    <a:pt x="980" y="2156"/>
                    <a:pt x="980" y="2155"/>
                    <a:pt x="980" y="2153"/>
                  </a:cubicBezTo>
                  <a:cubicBezTo>
                    <a:pt x="980" y="2152"/>
                    <a:pt x="979" y="2151"/>
                    <a:pt x="979" y="2149"/>
                  </a:cubicBezTo>
                  <a:cubicBezTo>
                    <a:pt x="979" y="2147"/>
                    <a:pt x="979" y="2145"/>
                    <a:pt x="978" y="2143"/>
                  </a:cubicBezTo>
                  <a:cubicBezTo>
                    <a:pt x="977" y="2141"/>
                    <a:pt x="977" y="2139"/>
                    <a:pt x="976" y="2137"/>
                  </a:cubicBezTo>
                  <a:cubicBezTo>
                    <a:pt x="975" y="2135"/>
                    <a:pt x="973" y="2132"/>
                    <a:pt x="972" y="2130"/>
                  </a:cubicBezTo>
                  <a:cubicBezTo>
                    <a:pt x="972" y="2130"/>
                    <a:pt x="971" y="2129"/>
                    <a:pt x="971" y="2128"/>
                  </a:cubicBezTo>
                  <a:cubicBezTo>
                    <a:pt x="970" y="2128"/>
                    <a:pt x="970" y="2128"/>
                    <a:pt x="970" y="2128"/>
                  </a:cubicBezTo>
                  <a:cubicBezTo>
                    <a:pt x="970" y="2127"/>
                    <a:pt x="970" y="2127"/>
                    <a:pt x="970" y="2127"/>
                  </a:cubicBezTo>
                  <a:cubicBezTo>
                    <a:pt x="969" y="2126"/>
                    <a:pt x="969" y="2126"/>
                    <a:pt x="969" y="2126"/>
                  </a:cubicBezTo>
                  <a:cubicBezTo>
                    <a:pt x="968" y="2125"/>
                    <a:pt x="968" y="2125"/>
                    <a:pt x="968" y="2125"/>
                  </a:cubicBezTo>
                  <a:cubicBezTo>
                    <a:pt x="968" y="2125"/>
                    <a:pt x="968" y="2124"/>
                    <a:pt x="967" y="2124"/>
                  </a:cubicBezTo>
                  <a:cubicBezTo>
                    <a:pt x="965" y="2121"/>
                    <a:pt x="964" y="2120"/>
                    <a:pt x="962" y="2118"/>
                  </a:cubicBezTo>
                  <a:cubicBezTo>
                    <a:pt x="961" y="2117"/>
                    <a:pt x="961" y="2116"/>
                    <a:pt x="960" y="2115"/>
                  </a:cubicBezTo>
                  <a:cubicBezTo>
                    <a:pt x="960" y="2114"/>
                    <a:pt x="960" y="2114"/>
                    <a:pt x="960" y="2114"/>
                  </a:cubicBezTo>
                  <a:cubicBezTo>
                    <a:pt x="959" y="2114"/>
                    <a:pt x="959" y="2114"/>
                    <a:pt x="959" y="2114"/>
                  </a:cubicBezTo>
                  <a:cubicBezTo>
                    <a:pt x="959" y="2114"/>
                    <a:pt x="959" y="2113"/>
                    <a:pt x="959" y="2113"/>
                  </a:cubicBezTo>
                  <a:cubicBezTo>
                    <a:pt x="959" y="2112"/>
                    <a:pt x="959" y="2112"/>
                    <a:pt x="959" y="2112"/>
                  </a:cubicBezTo>
                  <a:cubicBezTo>
                    <a:pt x="958" y="2112"/>
                    <a:pt x="958" y="2112"/>
                    <a:pt x="958" y="2112"/>
                  </a:cubicBezTo>
                  <a:cubicBezTo>
                    <a:pt x="958" y="2111"/>
                    <a:pt x="958" y="2110"/>
                    <a:pt x="957" y="2109"/>
                  </a:cubicBezTo>
                  <a:cubicBezTo>
                    <a:pt x="957" y="2107"/>
                    <a:pt x="957" y="2106"/>
                    <a:pt x="957" y="2105"/>
                  </a:cubicBezTo>
                  <a:cubicBezTo>
                    <a:pt x="956" y="2103"/>
                    <a:pt x="956" y="2101"/>
                    <a:pt x="956" y="2098"/>
                  </a:cubicBezTo>
                  <a:cubicBezTo>
                    <a:pt x="955" y="2096"/>
                    <a:pt x="955" y="2094"/>
                    <a:pt x="955" y="2092"/>
                  </a:cubicBezTo>
                  <a:cubicBezTo>
                    <a:pt x="955" y="2092"/>
                    <a:pt x="955" y="2091"/>
                    <a:pt x="955" y="2091"/>
                  </a:cubicBezTo>
                  <a:cubicBezTo>
                    <a:pt x="956" y="2089"/>
                    <a:pt x="956" y="2089"/>
                    <a:pt x="956" y="2089"/>
                  </a:cubicBezTo>
                  <a:cubicBezTo>
                    <a:pt x="957" y="2088"/>
                    <a:pt x="957" y="2088"/>
                    <a:pt x="957" y="2088"/>
                  </a:cubicBezTo>
                  <a:cubicBezTo>
                    <a:pt x="957" y="2088"/>
                    <a:pt x="958" y="2088"/>
                    <a:pt x="958" y="2087"/>
                  </a:cubicBezTo>
                  <a:cubicBezTo>
                    <a:pt x="959" y="2086"/>
                    <a:pt x="960" y="2084"/>
                    <a:pt x="962" y="2083"/>
                  </a:cubicBezTo>
                  <a:cubicBezTo>
                    <a:pt x="963" y="2082"/>
                    <a:pt x="964" y="2080"/>
                    <a:pt x="966" y="2079"/>
                  </a:cubicBezTo>
                  <a:cubicBezTo>
                    <a:pt x="967" y="2077"/>
                    <a:pt x="968" y="2076"/>
                    <a:pt x="970" y="2074"/>
                  </a:cubicBezTo>
                  <a:cubicBezTo>
                    <a:pt x="970" y="2073"/>
                    <a:pt x="971" y="2073"/>
                    <a:pt x="971" y="2072"/>
                  </a:cubicBezTo>
                  <a:cubicBezTo>
                    <a:pt x="972" y="2071"/>
                    <a:pt x="973" y="2070"/>
                    <a:pt x="973" y="2070"/>
                  </a:cubicBezTo>
                  <a:cubicBezTo>
                    <a:pt x="974" y="2068"/>
                    <a:pt x="975" y="2066"/>
                    <a:pt x="976" y="2065"/>
                  </a:cubicBezTo>
                  <a:cubicBezTo>
                    <a:pt x="976" y="2064"/>
                    <a:pt x="977" y="2063"/>
                    <a:pt x="977" y="2062"/>
                  </a:cubicBezTo>
                  <a:cubicBezTo>
                    <a:pt x="980" y="2095"/>
                    <a:pt x="994" y="2134"/>
                    <a:pt x="1028" y="2180"/>
                  </a:cubicBezTo>
                  <a:cubicBezTo>
                    <a:pt x="1031" y="2184"/>
                    <a:pt x="1033" y="2188"/>
                    <a:pt x="1036" y="2193"/>
                  </a:cubicBezTo>
                  <a:cubicBezTo>
                    <a:pt x="1036" y="2194"/>
                    <a:pt x="1036" y="2196"/>
                    <a:pt x="1037" y="2198"/>
                  </a:cubicBezTo>
                  <a:cubicBezTo>
                    <a:pt x="1038" y="2203"/>
                    <a:pt x="1039" y="2209"/>
                    <a:pt x="1041" y="2216"/>
                  </a:cubicBezTo>
                  <a:cubicBezTo>
                    <a:pt x="1042" y="2219"/>
                    <a:pt x="1043" y="2223"/>
                    <a:pt x="1044" y="2227"/>
                  </a:cubicBezTo>
                  <a:cubicBezTo>
                    <a:pt x="1045" y="2230"/>
                    <a:pt x="1046" y="2234"/>
                    <a:pt x="1046" y="2239"/>
                  </a:cubicBezTo>
                  <a:cubicBezTo>
                    <a:pt x="1047" y="2239"/>
                    <a:pt x="1047" y="2240"/>
                    <a:pt x="1047" y="2240"/>
                  </a:cubicBezTo>
                  <a:cubicBezTo>
                    <a:pt x="1047" y="2241"/>
                    <a:pt x="1047" y="2241"/>
                    <a:pt x="1047" y="2241"/>
                  </a:cubicBezTo>
                  <a:cubicBezTo>
                    <a:pt x="1047" y="2241"/>
                    <a:pt x="1047" y="2241"/>
                    <a:pt x="1047" y="2241"/>
                  </a:cubicBezTo>
                  <a:cubicBezTo>
                    <a:pt x="1047" y="2242"/>
                    <a:pt x="1047" y="2242"/>
                    <a:pt x="1047" y="2242"/>
                  </a:cubicBezTo>
                  <a:cubicBezTo>
                    <a:pt x="1047" y="2243"/>
                    <a:pt x="1047" y="2244"/>
                    <a:pt x="1048" y="2245"/>
                  </a:cubicBezTo>
                  <a:cubicBezTo>
                    <a:pt x="1048" y="2246"/>
                    <a:pt x="1048" y="2247"/>
                    <a:pt x="1048" y="2248"/>
                  </a:cubicBezTo>
                  <a:cubicBezTo>
                    <a:pt x="1048" y="2249"/>
                    <a:pt x="1048" y="2250"/>
                    <a:pt x="1049" y="2250"/>
                  </a:cubicBezTo>
                  <a:cubicBezTo>
                    <a:pt x="1049" y="2251"/>
                    <a:pt x="1049" y="2251"/>
                    <a:pt x="1049" y="2252"/>
                  </a:cubicBezTo>
                  <a:cubicBezTo>
                    <a:pt x="1049" y="2254"/>
                    <a:pt x="1049" y="2256"/>
                    <a:pt x="1050" y="2259"/>
                  </a:cubicBezTo>
                  <a:cubicBezTo>
                    <a:pt x="1050" y="2261"/>
                    <a:pt x="1050" y="2264"/>
                    <a:pt x="1050" y="2266"/>
                  </a:cubicBezTo>
                  <a:cubicBezTo>
                    <a:pt x="1051" y="2276"/>
                    <a:pt x="1050" y="2286"/>
                    <a:pt x="1049" y="2297"/>
                  </a:cubicBezTo>
                  <a:cubicBezTo>
                    <a:pt x="1049" y="2300"/>
                    <a:pt x="1049" y="2302"/>
                    <a:pt x="1049" y="2305"/>
                  </a:cubicBezTo>
                  <a:cubicBezTo>
                    <a:pt x="1049" y="2306"/>
                    <a:pt x="1048" y="2306"/>
                    <a:pt x="1048" y="2307"/>
                  </a:cubicBezTo>
                  <a:cubicBezTo>
                    <a:pt x="1048" y="2309"/>
                    <a:pt x="1047" y="2311"/>
                    <a:pt x="1046" y="2313"/>
                  </a:cubicBezTo>
                  <a:cubicBezTo>
                    <a:pt x="1045" y="2315"/>
                    <a:pt x="1043" y="2318"/>
                    <a:pt x="1041" y="2321"/>
                  </a:cubicBezTo>
                  <a:cubicBezTo>
                    <a:pt x="1039" y="2324"/>
                    <a:pt x="1037" y="2327"/>
                    <a:pt x="1035" y="2330"/>
                  </a:cubicBezTo>
                  <a:cubicBezTo>
                    <a:pt x="1034" y="2331"/>
                    <a:pt x="1034" y="2332"/>
                    <a:pt x="1033" y="2333"/>
                  </a:cubicBezTo>
                  <a:cubicBezTo>
                    <a:pt x="1033" y="2333"/>
                    <a:pt x="1032" y="2334"/>
                    <a:pt x="1031" y="2335"/>
                  </a:cubicBezTo>
                  <a:cubicBezTo>
                    <a:pt x="1030" y="2337"/>
                    <a:pt x="1029" y="2338"/>
                    <a:pt x="1028" y="2340"/>
                  </a:cubicBezTo>
                  <a:cubicBezTo>
                    <a:pt x="1025" y="2343"/>
                    <a:pt x="1022" y="2346"/>
                    <a:pt x="1020" y="2349"/>
                  </a:cubicBezTo>
                  <a:cubicBezTo>
                    <a:pt x="1017" y="2353"/>
                    <a:pt x="1014" y="2356"/>
                    <a:pt x="1012" y="2360"/>
                  </a:cubicBezTo>
                  <a:cubicBezTo>
                    <a:pt x="1011" y="2361"/>
                    <a:pt x="1010" y="2363"/>
                    <a:pt x="1009" y="2365"/>
                  </a:cubicBezTo>
                  <a:cubicBezTo>
                    <a:pt x="1008" y="2366"/>
                    <a:pt x="1008" y="2367"/>
                    <a:pt x="1007" y="2368"/>
                  </a:cubicBezTo>
                  <a:cubicBezTo>
                    <a:pt x="1007" y="2368"/>
                    <a:pt x="1007" y="2368"/>
                    <a:pt x="1007" y="2368"/>
                  </a:cubicBezTo>
                  <a:cubicBezTo>
                    <a:pt x="1006" y="2369"/>
                    <a:pt x="1006" y="2369"/>
                    <a:pt x="1006" y="2369"/>
                  </a:cubicBezTo>
                  <a:cubicBezTo>
                    <a:pt x="1006" y="2370"/>
                    <a:pt x="1006" y="2370"/>
                    <a:pt x="1006" y="2370"/>
                  </a:cubicBezTo>
                  <a:cubicBezTo>
                    <a:pt x="1004" y="2374"/>
                    <a:pt x="1002" y="2378"/>
                    <a:pt x="1001" y="2381"/>
                  </a:cubicBezTo>
                  <a:cubicBezTo>
                    <a:pt x="1000" y="2385"/>
                    <a:pt x="1000" y="2389"/>
                    <a:pt x="999" y="2392"/>
                  </a:cubicBezTo>
                  <a:cubicBezTo>
                    <a:pt x="999" y="2393"/>
                    <a:pt x="999" y="2395"/>
                    <a:pt x="999" y="2397"/>
                  </a:cubicBezTo>
                  <a:cubicBezTo>
                    <a:pt x="999" y="2398"/>
                    <a:pt x="999" y="2399"/>
                    <a:pt x="999" y="2401"/>
                  </a:cubicBezTo>
                  <a:cubicBezTo>
                    <a:pt x="999" y="2403"/>
                    <a:pt x="1000" y="2406"/>
                    <a:pt x="1000" y="2407"/>
                  </a:cubicBezTo>
                  <a:cubicBezTo>
                    <a:pt x="1001" y="2409"/>
                    <a:pt x="1001" y="2411"/>
                    <a:pt x="1002" y="2412"/>
                  </a:cubicBezTo>
                  <a:cubicBezTo>
                    <a:pt x="1002" y="2412"/>
                    <a:pt x="1003" y="2413"/>
                    <a:pt x="1003" y="2413"/>
                  </a:cubicBezTo>
                  <a:cubicBezTo>
                    <a:pt x="1003" y="2413"/>
                    <a:pt x="1002" y="2412"/>
                    <a:pt x="1002" y="2411"/>
                  </a:cubicBezTo>
                  <a:cubicBezTo>
                    <a:pt x="1002" y="2410"/>
                    <a:pt x="1002" y="2409"/>
                    <a:pt x="1002" y="2407"/>
                  </a:cubicBezTo>
                  <a:cubicBezTo>
                    <a:pt x="1002" y="2405"/>
                    <a:pt x="1002" y="2403"/>
                    <a:pt x="1002" y="2401"/>
                  </a:cubicBezTo>
                  <a:cubicBezTo>
                    <a:pt x="1002" y="2398"/>
                    <a:pt x="1003" y="2396"/>
                    <a:pt x="1004" y="2393"/>
                  </a:cubicBezTo>
                  <a:cubicBezTo>
                    <a:pt x="1004" y="2390"/>
                    <a:pt x="1006" y="2387"/>
                    <a:pt x="1007" y="2383"/>
                  </a:cubicBezTo>
                  <a:cubicBezTo>
                    <a:pt x="1008" y="2380"/>
                    <a:pt x="1010" y="2377"/>
                    <a:pt x="1012" y="2374"/>
                  </a:cubicBezTo>
                  <a:cubicBezTo>
                    <a:pt x="1012" y="2373"/>
                    <a:pt x="1012" y="2373"/>
                    <a:pt x="1013" y="2373"/>
                  </a:cubicBezTo>
                  <a:cubicBezTo>
                    <a:pt x="1013" y="2372"/>
                    <a:pt x="1013" y="2372"/>
                    <a:pt x="1013" y="2372"/>
                  </a:cubicBezTo>
                  <a:cubicBezTo>
                    <a:pt x="1013" y="2371"/>
                    <a:pt x="1013" y="2371"/>
                    <a:pt x="1013" y="2371"/>
                  </a:cubicBezTo>
                  <a:cubicBezTo>
                    <a:pt x="1014" y="2371"/>
                    <a:pt x="1014" y="2370"/>
                    <a:pt x="1015" y="2369"/>
                  </a:cubicBezTo>
                  <a:cubicBezTo>
                    <a:pt x="1016" y="2368"/>
                    <a:pt x="1016" y="2367"/>
                    <a:pt x="1017" y="2367"/>
                  </a:cubicBezTo>
                  <a:cubicBezTo>
                    <a:pt x="1017" y="2366"/>
                    <a:pt x="1018" y="2365"/>
                    <a:pt x="1018" y="2364"/>
                  </a:cubicBezTo>
                  <a:cubicBezTo>
                    <a:pt x="1021" y="2361"/>
                    <a:pt x="1023" y="2358"/>
                    <a:pt x="1026" y="2354"/>
                  </a:cubicBezTo>
                  <a:cubicBezTo>
                    <a:pt x="1028" y="2351"/>
                    <a:pt x="1031" y="2348"/>
                    <a:pt x="1034" y="2344"/>
                  </a:cubicBezTo>
                  <a:cubicBezTo>
                    <a:pt x="1035" y="2343"/>
                    <a:pt x="1036" y="2341"/>
                    <a:pt x="1037" y="2339"/>
                  </a:cubicBezTo>
                  <a:cubicBezTo>
                    <a:pt x="1038" y="2339"/>
                    <a:pt x="1038" y="2338"/>
                    <a:pt x="1039" y="2337"/>
                  </a:cubicBezTo>
                  <a:cubicBezTo>
                    <a:pt x="1040" y="2336"/>
                    <a:pt x="1040" y="2335"/>
                    <a:pt x="1041" y="2334"/>
                  </a:cubicBezTo>
                  <a:cubicBezTo>
                    <a:pt x="1042" y="2332"/>
                    <a:pt x="1044" y="2329"/>
                    <a:pt x="1045" y="2326"/>
                  </a:cubicBezTo>
                  <a:cubicBezTo>
                    <a:pt x="1045" y="2327"/>
                    <a:pt x="1045" y="2328"/>
                    <a:pt x="1045" y="2330"/>
                  </a:cubicBezTo>
                  <a:cubicBezTo>
                    <a:pt x="1043" y="2341"/>
                    <a:pt x="1040" y="2352"/>
                    <a:pt x="1038" y="2363"/>
                  </a:cubicBezTo>
                  <a:cubicBezTo>
                    <a:pt x="1035" y="2375"/>
                    <a:pt x="1032" y="2386"/>
                    <a:pt x="1029" y="2397"/>
                  </a:cubicBezTo>
                  <a:cubicBezTo>
                    <a:pt x="1029" y="2400"/>
                    <a:pt x="1028" y="2402"/>
                    <a:pt x="1028" y="2405"/>
                  </a:cubicBezTo>
                  <a:cubicBezTo>
                    <a:pt x="1027" y="2408"/>
                    <a:pt x="1026" y="2411"/>
                    <a:pt x="1026" y="2414"/>
                  </a:cubicBezTo>
                  <a:cubicBezTo>
                    <a:pt x="1025" y="2419"/>
                    <a:pt x="1024" y="2424"/>
                    <a:pt x="1023" y="2430"/>
                  </a:cubicBezTo>
                  <a:cubicBezTo>
                    <a:pt x="1022" y="2435"/>
                    <a:pt x="1021" y="2441"/>
                    <a:pt x="1020" y="2446"/>
                  </a:cubicBezTo>
                  <a:cubicBezTo>
                    <a:pt x="1020" y="2451"/>
                    <a:pt x="1019" y="2456"/>
                    <a:pt x="1019" y="2461"/>
                  </a:cubicBezTo>
                  <a:cubicBezTo>
                    <a:pt x="1018" y="2466"/>
                    <a:pt x="1018" y="2470"/>
                    <a:pt x="1018" y="2474"/>
                  </a:cubicBezTo>
                  <a:cubicBezTo>
                    <a:pt x="1018" y="2475"/>
                    <a:pt x="1018" y="2475"/>
                    <a:pt x="1017" y="2476"/>
                  </a:cubicBezTo>
                  <a:cubicBezTo>
                    <a:pt x="1017" y="2476"/>
                    <a:pt x="1017" y="2477"/>
                    <a:pt x="1016" y="2478"/>
                  </a:cubicBezTo>
                  <a:cubicBezTo>
                    <a:pt x="1016" y="2478"/>
                    <a:pt x="1015" y="2479"/>
                    <a:pt x="1014" y="2480"/>
                  </a:cubicBezTo>
                  <a:cubicBezTo>
                    <a:pt x="1014" y="2481"/>
                    <a:pt x="1013" y="2481"/>
                    <a:pt x="1013" y="2482"/>
                  </a:cubicBezTo>
                  <a:cubicBezTo>
                    <a:pt x="1012" y="2483"/>
                    <a:pt x="1012" y="2483"/>
                    <a:pt x="1012" y="2483"/>
                  </a:cubicBezTo>
                  <a:cubicBezTo>
                    <a:pt x="1011" y="2484"/>
                    <a:pt x="1011" y="2484"/>
                    <a:pt x="1010" y="2484"/>
                  </a:cubicBezTo>
                  <a:cubicBezTo>
                    <a:pt x="1009" y="2486"/>
                    <a:pt x="1007" y="2488"/>
                    <a:pt x="1005" y="2489"/>
                  </a:cubicBezTo>
                  <a:cubicBezTo>
                    <a:pt x="1003" y="2491"/>
                    <a:pt x="1001" y="2492"/>
                    <a:pt x="999" y="2494"/>
                  </a:cubicBezTo>
                  <a:cubicBezTo>
                    <a:pt x="997" y="2495"/>
                    <a:pt x="995" y="2497"/>
                    <a:pt x="993" y="2499"/>
                  </a:cubicBezTo>
                  <a:cubicBezTo>
                    <a:pt x="991" y="2500"/>
                    <a:pt x="989" y="2502"/>
                    <a:pt x="987" y="2504"/>
                  </a:cubicBezTo>
                  <a:cubicBezTo>
                    <a:pt x="986" y="2505"/>
                    <a:pt x="985" y="2505"/>
                    <a:pt x="984" y="2506"/>
                  </a:cubicBezTo>
                  <a:cubicBezTo>
                    <a:pt x="983" y="2507"/>
                    <a:pt x="982" y="2508"/>
                    <a:pt x="981" y="2509"/>
                  </a:cubicBezTo>
                  <a:cubicBezTo>
                    <a:pt x="979" y="2511"/>
                    <a:pt x="977" y="2513"/>
                    <a:pt x="976" y="2515"/>
                  </a:cubicBezTo>
                  <a:cubicBezTo>
                    <a:pt x="974" y="2517"/>
                    <a:pt x="973" y="2519"/>
                    <a:pt x="972" y="2521"/>
                  </a:cubicBezTo>
                  <a:cubicBezTo>
                    <a:pt x="971" y="2522"/>
                    <a:pt x="971" y="2523"/>
                    <a:pt x="971" y="2523"/>
                  </a:cubicBezTo>
                  <a:cubicBezTo>
                    <a:pt x="970" y="2524"/>
                    <a:pt x="970" y="2525"/>
                    <a:pt x="970" y="2526"/>
                  </a:cubicBezTo>
                  <a:cubicBezTo>
                    <a:pt x="969" y="2527"/>
                    <a:pt x="969" y="2528"/>
                    <a:pt x="969" y="2528"/>
                  </a:cubicBezTo>
                  <a:cubicBezTo>
                    <a:pt x="969" y="2529"/>
                    <a:pt x="969" y="2530"/>
                    <a:pt x="969" y="2530"/>
                  </a:cubicBezTo>
                  <a:cubicBezTo>
                    <a:pt x="968" y="2532"/>
                    <a:pt x="969" y="2533"/>
                    <a:pt x="968" y="2533"/>
                  </a:cubicBezTo>
                  <a:cubicBezTo>
                    <a:pt x="968" y="2534"/>
                    <a:pt x="968" y="2534"/>
                    <a:pt x="968" y="2534"/>
                  </a:cubicBezTo>
                  <a:cubicBezTo>
                    <a:pt x="968" y="2534"/>
                    <a:pt x="969" y="2534"/>
                    <a:pt x="969" y="2533"/>
                  </a:cubicBezTo>
                  <a:cubicBezTo>
                    <a:pt x="969" y="2533"/>
                    <a:pt x="970" y="2532"/>
                    <a:pt x="970" y="2531"/>
                  </a:cubicBezTo>
                  <a:cubicBezTo>
                    <a:pt x="970" y="2530"/>
                    <a:pt x="971" y="2530"/>
                    <a:pt x="971" y="2529"/>
                  </a:cubicBezTo>
                  <a:cubicBezTo>
                    <a:pt x="972" y="2529"/>
                    <a:pt x="972" y="2528"/>
                    <a:pt x="972" y="2527"/>
                  </a:cubicBezTo>
                  <a:cubicBezTo>
                    <a:pt x="973" y="2527"/>
                    <a:pt x="973" y="2526"/>
                    <a:pt x="974" y="2525"/>
                  </a:cubicBezTo>
                  <a:cubicBezTo>
                    <a:pt x="974" y="2525"/>
                    <a:pt x="975" y="2524"/>
                    <a:pt x="976" y="2523"/>
                  </a:cubicBezTo>
                  <a:cubicBezTo>
                    <a:pt x="976" y="2522"/>
                    <a:pt x="977" y="2522"/>
                    <a:pt x="978" y="2521"/>
                  </a:cubicBezTo>
                  <a:cubicBezTo>
                    <a:pt x="978" y="2521"/>
                    <a:pt x="978" y="2520"/>
                    <a:pt x="979" y="2520"/>
                  </a:cubicBezTo>
                  <a:cubicBezTo>
                    <a:pt x="979" y="2520"/>
                    <a:pt x="980" y="2519"/>
                    <a:pt x="980" y="2519"/>
                  </a:cubicBezTo>
                  <a:cubicBezTo>
                    <a:pt x="982" y="2517"/>
                    <a:pt x="983" y="2516"/>
                    <a:pt x="985" y="2514"/>
                  </a:cubicBezTo>
                  <a:cubicBezTo>
                    <a:pt x="987" y="2513"/>
                    <a:pt x="989" y="2511"/>
                    <a:pt x="991" y="2510"/>
                  </a:cubicBezTo>
                  <a:cubicBezTo>
                    <a:pt x="994" y="2508"/>
                    <a:pt x="996" y="2507"/>
                    <a:pt x="998" y="2505"/>
                  </a:cubicBezTo>
                  <a:cubicBezTo>
                    <a:pt x="1000" y="2503"/>
                    <a:pt x="1002" y="2502"/>
                    <a:pt x="1004" y="2500"/>
                  </a:cubicBezTo>
                  <a:cubicBezTo>
                    <a:pt x="1005" y="2499"/>
                    <a:pt x="1006" y="2498"/>
                    <a:pt x="1007" y="2497"/>
                  </a:cubicBezTo>
                  <a:cubicBezTo>
                    <a:pt x="1008" y="2497"/>
                    <a:pt x="1008" y="2496"/>
                    <a:pt x="1009" y="2496"/>
                  </a:cubicBezTo>
                  <a:cubicBezTo>
                    <a:pt x="1009" y="2495"/>
                    <a:pt x="1010" y="2495"/>
                    <a:pt x="1010" y="2494"/>
                  </a:cubicBezTo>
                  <a:cubicBezTo>
                    <a:pt x="1012" y="2492"/>
                    <a:pt x="1014" y="2490"/>
                    <a:pt x="1015" y="2488"/>
                  </a:cubicBezTo>
                  <a:cubicBezTo>
                    <a:pt x="1016" y="2486"/>
                    <a:pt x="1017" y="2485"/>
                    <a:pt x="1018" y="2483"/>
                  </a:cubicBezTo>
                  <a:cubicBezTo>
                    <a:pt x="1018" y="2485"/>
                    <a:pt x="1018" y="2487"/>
                    <a:pt x="1018" y="2490"/>
                  </a:cubicBezTo>
                  <a:cubicBezTo>
                    <a:pt x="1019" y="2498"/>
                    <a:pt x="1020" y="2506"/>
                    <a:pt x="1021" y="2513"/>
                  </a:cubicBezTo>
                  <a:cubicBezTo>
                    <a:pt x="1023" y="2520"/>
                    <a:pt x="1024" y="2526"/>
                    <a:pt x="1026" y="2531"/>
                  </a:cubicBezTo>
                  <a:cubicBezTo>
                    <a:pt x="1026" y="2532"/>
                    <a:pt x="1027" y="2534"/>
                    <a:pt x="1027" y="2535"/>
                  </a:cubicBezTo>
                  <a:cubicBezTo>
                    <a:pt x="1028" y="2536"/>
                    <a:pt x="1028" y="2537"/>
                    <a:pt x="1028" y="2538"/>
                  </a:cubicBezTo>
                  <a:cubicBezTo>
                    <a:pt x="1029" y="2539"/>
                    <a:pt x="1030" y="2541"/>
                    <a:pt x="1030" y="2542"/>
                  </a:cubicBezTo>
                  <a:cubicBezTo>
                    <a:pt x="1031" y="2545"/>
                    <a:pt x="1032" y="2546"/>
                    <a:pt x="1032" y="2546"/>
                  </a:cubicBezTo>
                  <a:cubicBezTo>
                    <a:pt x="1032" y="2546"/>
                    <a:pt x="1032" y="2545"/>
                    <a:pt x="1031" y="2542"/>
                  </a:cubicBezTo>
                  <a:cubicBezTo>
                    <a:pt x="1030" y="2541"/>
                    <a:pt x="1030" y="2539"/>
                    <a:pt x="1029" y="2537"/>
                  </a:cubicBezTo>
                  <a:cubicBezTo>
                    <a:pt x="1029" y="2536"/>
                    <a:pt x="1029" y="2535"/>
                    <a:pt x="1028" y="2534"/>
                  </a:cubicBezTo>
                  <a:cubicBezTo>
                    <a:pt x="1028" y="2533"/>
                    <a:pt x="1028" y="2532"/>
                    <a:pt x="1027" y="2531"/>
                  </a:cubicBezTo>
                  <a:cubicBezTo>
                    <a:pt x="1026" y="2526"/>
                    <a:pt x="1025" y="2520"/>
                    <a:pt x="1024" y="2513"/>
                  </a:cubicBezTo>
                  <a:cubicBezTo>
                    <a:pt x="1024" y="2509"/>
                    <a:pt x="1023" y="2506"/>
                    <a:pt x="1023" y="2502"/>
                  </a:cubicBezTo>
                  <a:cubicBezTo>
                    <a:pt x="1023" y="2498"/>
                    <a:pt x="1023" y="2494"/>
                    <a:pt x="1023" y="2490"/>
                  </a:cubicBezTo>
                  <a:cubicBezTo>
                    <a:pt x="1023" y="2481"/>
                    <a:pt x="1024" y="2472"/>
                    <a:pt x="1025" y="2462"/>
                  </a:cubicBezTo>
                  <a:cubicBezTo>
                    <a:pt x="1026" y="2452"/>
                    <a:pt x="1027" y="2442"/>
                    <a:pt x="1030" y="2431"/>
                  </a:cubicBezTo>
                  <a:cubicBezTo>
                    <a:pt x="1032" y="2421"/>
                    <a:pt x="1034" y="2410"/>
                    <a:pt x="1037" y="2399"/>
                  </a:cubicBezTo>
                  <a:cubicBezTo>
                    <a:pt x="1037" y="2398"/>
                    <a:pt x="1037" y="2398"/>
                    <a:pt x="1037" y="2398"/>
                  </a:cubicBezTo>
                  <a:cubicBezTo>
                    <a:pt x="1037" y="2398"/>
                    <a:pt x="1037" y="2399"/>
                    <a:pt x="1037" y="2399"/>
                  </a:cubicBezTo>
                  <a:cubicBezTo>
                    <a:pt x="1038" y="2400"/>
                    <a:pt x="1038" y="2401"/>
                    <a:pt x="1039" y="2402"/>
                  </a:cubicBezTo>
                  <a:cubicBezTo>
                    <a:pt x="1039" y="2403"/>
                    <a:pt x="1039" y="2403"/>
                    <a:pt x="1039" y="2403"/>
                  </a:cubicBezTo>
                  <a:cubicBezTo>
                    <a:pt x="1039" y="2404"/>
                    <a:pt x="1039" y="2404"/>
                    <a:pt x="1039" y="2404"/>
                  </a:cubicBezTo>
                  <a:cubicBezTo>
                    <a:pt x="1039" y="2405"/>
                    <a:pt x="1039" y="2405"/>
                    <a:pt x="1040" y="2406"/>
                  </a:cubicBezTo>
                  <a:cubicBezTo>
                    <a:pt x="1040" y="2407"/>
                    <a:pt x="1040" y="2408"/>
                    <a:pt x="1041" y="2409"/>
                  </a:cubicBezTo>
                  <a:cubicBezTo>
                    <a:pt x="1041" y="2411"/>
                    <a:pt x="1041" y="2412"/>
                    <a:pt x="1041" y="2413"/>
                  </a:cubicBezTo>
                  <a:cubicBezTo>
                    <a:pt x="1042" y="2414"/>
                    <a:pt x="1042" y="2416"/>
                    <a:pt x="1042" y="2417"/>
                  </a:cubicBezTo>
                  <a:cubicBezTo>
                    <a:pt x="1042" y="2417"/>
                    <a:pt x="1042" y="2418"/>
                    <a:pt x="1042" y="2419"/>
                  </a:cubicBezTo>
                  <a:cubicBezTo>
                    <a:pt x="1043" y="2419"/>
                    <a:pt x="1043" y="2420"/>
                    <a:pt x="1043" y="2420"/>
                  </a:cubicBezTo>
                  <a:cubicBezTo>
                    <a:pt x="1043" y="2422"/>
                    <a:pt x="1043" y="2423"/>
                    <a:pt x="1043" y="2424"/>
                  </a:cubicBezTo>
                  <a:cubicBezTo>
                    <a:pt x="1044" y="2425"/>
                    <a:pt x="1044" y="2426"/>
                    <a:pt x="1044" y="2428"/>
                  </a:cubicBezTo>
                  <a:cubicBezTo>
                    <a:pt x="1044" y="2429"/>
                    <a:pt x="1044" y="2430"/>
                    <a:pt x="1044" y="2431"/>
                  </a:cubicBezTo>
                  <a:cubicBezTo>
                    <a:pt x="1044" y="2432"/>
                    <a:pt x="1044" y="2433"/>
                    <a:pt x="1044" y="2434"/>
                  </a:cubicBezTo>
                  <a:cubicBezTo>
                    <a:pt x="1044" y="2435"/>
                    <a:pt x="1045" y="2437"/>
                    <a:pt x="1045" y="2438"/>
                  </a:cubicBezTo>
                  <a:cubicBezTo>
                    <a:pt x="1045" y="2439"/>
                    <a:pt x="1045" y="2440"/>
                    <a:pt x="1045" y="2441"/>
                  </a:cubicBezTo>
                  <a:cubicBezTo>
                    <a:pt x="1045" y="2442"/>
                    <a:pt x="1045" y="2444"/>
                    <a:pt x="1045" y="2446"/>
                  </a:cubicBezTo>
                  <a:cubicBezTo>
                    <a:pt x="1045" y="2447"/>
                    <a:pt x="1045" y="2449"/>
                    <a:pt x="1045" y="2450"/>
                  </a:cubicBezTo>
                  <a:cubicBezTo>
                    <a:pt x="1045" y="2451"/>
                    <a:pt x="1045" y="2452"/>
                    <a:pt x="1045" y="2453"/>
                  </a:cubicBezTo>
                  <a:cubicBezTo>
                    <a:pt x="1045" y="2453"/>
                    <a:pt x="1045" y="2454"/>
                    <a:pt x="1045" y="2454"/>
                  </a:cubicBezTo>
                  <a:cubicBezTo>
                    <a:pt x="1045" y="2454"/>
                    <a:pt x="1045" y="2453"/>
                    <a:pt x="1045" y="2453"/>
                  </a:cubicBezTo>
                  <a:cubicBezTo>
                    <a:pt x="1045" y="2452"/>
                    <a:pt x="1046" y="2451"/>
                    <a:pt x="1046" y="2450"/>
                  </a:cubicBezTo>
                  <a:cubicBezTo>
                    <a:pt x="1047" y="2449"/>
                    <a:pt x="1047" y="2448"/>
                    <a:pt x="1048" y="2446"/>
                  </a:cubicBezTo>
                  <a:cubicBezTo>
                    <a:pt x="1048" y="2446"/>
                    <a:pt x="1048" y="2445"/>
                    <a:pt x="1049" y="2444"/>
                  </a:cubicBezTo>
                  <a:cubicBezTo>
                    <a:pt x="1049" y="2443"/>
                    <a:pt x="1049" y="2442"/>
                    <a:pt x="1049" y="2441"/>
                  </a:cubicBezTo>
                  <a:cubicBezTo>
                    <a:pt x="1049" y="2440"/>
                    <a:pt x="1050" y="2439"/>
                    <a:pt x="1050" y="2438"/>
                  </a:cubicBezTo>
                  <a:cubicBezTo>
                    <a:pt x="1050" y="2437"/>
                    <a:pt x="1050" y="2436"/>
                    <a:pt x="1050" y="2435"/>
                  </a:cubicBezTo>
                  <a:cubicBezTo>
                    <a:pt x="1050" y="2433"/>
                    <a:pt x="1051" y="2432"/>
                    <a:pt x="1051" y="2431"/>
                  </a:cubicBezTo>
                  <a:cubicBezTo>
                    <a:pt x="1051" y="2430"/>
                    <a:pt x="1051" y="2429"/>
                    <a:pt x="1051" y="2427"/>
                  </a:cubicBezTo>
                  <a:cubicBezTo>
                    <a:pt x="1051" y="2425"/>
                    <a:pt x="1051" y="2422"/>
                    <a:pt x="1050" y="2419"/>
                  </a:cubicBezTo>
                  <a:cubicBezTo>
                    <a:pt x="1050" y="2419"/>
                    <a:pt x="1050" y="2418"/>
                    <a:pt x="1050" y="2417"/>
                  </a:cubicBezTo>
                  <a:cubicBezTo>
                    <a:pt x="1050" y="2417"/>
                    <a:pt x="1050" y="2416"/>
                    <a:pt x="1050" y="2415"/>
                  </a:cubicBezTo>
                  <a:cubicBezTo>
                    <a:pt x="1050" y="2414"/>
                    <a:pt x="1049" y="2413"/>
                    <a:pt x="1049" y="2411"/>
                  </a:cubicBezTo>
                  <a:cubicBezTo>
                    <a:pt x="1049" y="2410"/>
                    <a:pt x="1048" y="2409"/>
                    <a:pt x="1048" y="2407"/>
                  </a:cubicBezTo>
                  <a:cubicBezTo>
                    <a:pt x="1048" y="2407"/>
                    <a:pt x="1048" y="2406"/>
                    <a:pt x="1047" y="2405"/>
                  </a:cubicBezTo>
                  <a:cubicBezTo>
                    <a:pt x="1047" y="2405"/>
                    <a:pt x="1047" y="2404"/>
                    <a:pt x="1047" y="2404"/>
                  </a:cubicBezTo>
                  <a:cubicBezTo>
                    <a:pt x="1047" y="2403"/>
                    <a:pt x="1046" y="2402"/>
                    <a:pt x="1046" y="2402"/>
                  </a:cubicBezTo>
                  <a:cubicBezTo>
                    <a:pt x="1046" y="2401"/>
                    <a:pt x="1046" y="2401"/>
                    <a:pt x="1046" y="2401"/>
                  </a:cubicBezTo>
                  <a:cubicBezTo>
                    <a:pt x="1045" y="2400"/>
                    <a:pt x="1045" y="2400"/>
                    <a:pt x="1045" y="2400"/>
                  </a:cubicBezTo>
                  <a:cubicBezTo>
                    <a:pt x="1045" y="2399"/>
                    <a:pt x="1044" y="2398"/>
                    <a:pt x="1044" y="2396"/>
                  </a:cubicBezTo>
                  <a:cubicBezTo>
                    <a:pt x="1043" y="2394"/>
                    <a:pt x="1042" y="2392"/>
                    <a:pt x="1041" y="2390"/>
                  </a:cubicBezTo>
                  <a:cubicBezTo>
                    <a:pt x="1041" y="2389"/>
                    <a:pt x="1040" y="2387"/>
                    <a:pt x="1040" y="2386"/>
                  </a:cubicBezTo>
                  <a:cubicBezTo>
                    <a:pt x="1042" y="2379"/>
                    <a:pt x="1044" y="2372"/>
                    <a:pt x="1045" y="2365"/>
                  </a:cubicBezTo>
                  <a:cubicBezTo>
                    <a:pt x="1048" y="2354"/>
                    <a:pt x="1050" y="2342"/>
                    <a:pt x="1052" y="2331"/>
                  </a:cubicBezTo>
                  <a:cubicBezTo>
                    <a:pt x="1054" y="2320"/>
                    <a:pt x="1056" y="2308"/>
                    <a:pt x="1056" y="2297"/>
                  </a:cubicBezTo>
                  <a:cubicBezTo>
                    <a:pt x="1057" y="2286"/>
                    <a:pt x="1057" y="2276"/>
                    <a:pt x="1056" y="2266"/>
                  </a:cubicBezTo>
                  <a:cubicBezTo>
                    <a:pt x="1056" y="2263"/>
                    <a:pt x="1055" y="2261"/>
                    <a:pt x="1055" y="2258"/>
                  </a:cubicBezTo>
                  <a:cubicBezTo>
                    <a:pt x="1055" y="2256"/>
                    <a:pt x="1054" y="2253"/>
                    <a:pt x="1054" y="2251"/>
                  </a:cubicBezTo>
                  <a:cubicBezTo>
                    <a:pt x="1054" y="2250"/>
                    <a:pt x="1054" y="2250"/>
                    <a:pt x="1054" y="2249"/>
                  </a:cubicBezTo>
                  <a:cubicBezTo>
                    <a:pt x="1054" y="2249"/>
                    <a:pt x="1053" y="2248"/>
                    <a:pt x="1053" y="2247"/>
                  </a:cubicBezTo>
                  <a:cubicBezTo>
                    <a:pt x="1053" y="2246"/>
                    <a:pt x="1053" y="2245"/>
                    <a:pt x="1052" y="2244"/>
                  </a:cubicBezTo>
                  <a:cubicBezTo>
                    <a:pt x="1052" y="2243"/>
                    <a:pt x="1052" y="2242"/>
                    <a:pt x="1052" y="2241"/>
                  </a:cubicBezTo>
                  <a:cubicBezTo>
                    <a:pt x="1052" y="2240"/>
                    <a:pt x="1052" y="2240"/>
                    <a:pt x="1052" y="2240"/>
                  </a:cubicBezTo>
                  <a:cubicBezTo>
                    <a:pt x="1051" y="2240"/>
                    <a:pt x="1051" y="2240"/>
                    <a:pt x="1051" y="2240"/>
                  </a:cubicBezTo>
                  <a:cubicBezTo>
                    <a:pt x="1051" y="2239"/>
                    <a:pt x="1051" y="2239"/>
                    <a:pt x="1051" y="2239"/>
                  </a:cubicBezTo>
                  <a:cubicBezTo>
                    <a:pt x="1051" y="2239"/>
                    <a:pt x="1051" y="2238"/>
                    <a:pt x="1051" y="2238"/>
                  </a:cubicBezTo>
                  <a:cubicBezTo>
                    <a:pt x="1049" y="2229"/>
                    <a:pt x="1046" y="2222"/>
                    <a:pt x="1044" y="2215"/>
                  </a:cubicBezTo>
                  <a:cubicBezTo>
                    <a:pt x="1041" y="2208"/>
                    <a:pt x="1040" y="2202"/>
                    <a:pt x="1038" y="2197"/>
                  </a:cubicBezTo>
                  <a:cubicBezTo>
                    <a:pt x="1038" y="2197"/>
                    <a:pt x="1038" y="2196"/>
                    <a:pt x="1038" y="2195"/>
                  </a:cubicBezTo>
                  <a:cubicBezTo>
                    <a:pt x="1056" y="2224"/>
                    <a:pt x="1069" y="2257"/>
                    <a:pt x="1078" y="2283"/>
                  </a:cubicBezTo>
                  <a:cubicBezTo>
                    <a:pt x="1087" y="2310"/>
                    <a:pt x="1083" y="2322"/>
                    <a:pt x="1067" y="2358"/>
                  </a:cubicBezTo>
                  <a:cubicBezTo>
                    <a:pt x="1076" y="2346"/>
                    <a:pt x="1083" y="2335"/>
                    <a:pt x="1086" y="2323"/>
                  </a:cubicBezTo>
                  <a:cubicBezTo>
                    <a:pt x="1087" y="2331"/>
                    <a:pt x="1087" y="2339"/>
                    <a:pt x="1088" y="2348"/>
                  </a:cubicBezTo>
                  <a:cubicBezTo>
                    <a:pt x="1088" y="2351"/>
                    <a:pt x="1089" y="2353"/>
                    <a:pt x="1089" y="2356"/>
                  </a:cubicBezTo>
                  <a:cubicBezTo>
                    <a:pt x="1089" y="2358"/>
                    <a:pt x="1089" y="2361"/>
                    <a:pt x="1090" y="2363"/>
                  </a:cubicBezTo>
                  <a:cubicBezTo>
                    <a:pt x="1090" y="2368"/>
                    <a:pt x="1091" y="2373"/>
                    <a:pt x="1091" y="2378"/>
                  </a:cubicBezTo>
                  <a:cubicBezTo>
                    <a:pt x="1092" y="2384"/>
                    <a:pt x="1092" y="2389"/>
                    <a:pt x="1093" y="2393"/>
                  </a:cubicBezTo>
                  <a:cubicBezTo>
                    <a:pt x="1093" y="2395"/>
                    <a:pt x="1093" y="2397"/>
                    <a:pt x="1093" y="2399"/>
                  </a:cubicBezTo>
                  <a:cubicBezTo>
                    <a:pt x="1092" y="2400"/>
                    <a:pt x="1090" y="2403"/>
                    <a:pt x="1089" y="2405"/>
                  </a:cubicBezTo>
                  <a:cubicBezTo>
                    <a:pt x="1088" y="2406"/>
                    <a:pt x="1087" y="2408"/>
                    <a:pt x="1086" y="2410"/>
                  </a:cubicBezTo>
                  <a:cubicBezTo>
                    <a:pt x="1085" y="2410"/>
                    <a:pt x="1085" y="2411"/>
                    <a:pt x="1085" y="2411"/>
                  </a:cubicBezTo>
                  <a:cubicBezTo>
                    <a:pt x="1084" y="2412"/>
                    <a:pt x="1084" y="2412"/>
                    <a:pt x="1084" y="2413"/>
                  </a:cubicBezTo>
                  <a:cubicBezTo>
                    <a:pt x="1083" y="2414"/>
                    <a:pt x="1082" y="2415"/>
                    <a:pt x="1081" y="2416"/>
                  </a:cubicBezTo>
                  <a:cubicBezTo>
                    <a:pt x="1081" y="2417"/>
                    <a:pt x="1080" y="2417"/>
                    <a:pt x="1079" y="2418"/>
                  </a:cubicBezTo>
                  <a:cubicBezTo>
                    <a:pt x="1078" y="2419"/>
                    <a:pt x="1078" y="2420"/>
                    <a:pt x="1077" y="2421"/>
                  </a:cubicBezTo>
                  <a:cubicBezTo>
                    <a:pt x="1075" y="2423"/>
                    <a:pt x="1074" y="2425"/>
                    <a:pt x="1072" y="2428"/>
                  </a:cubicBezTo>
                  <a:cubicBezTo>
                    <a:pt x="1070" y="2430"/>
                    <a:pt x="1069" y="2432"/>
                    <a:pt x="1067" y="2434"/>
                  </a:cubicBezTo>
                  <a:cubicBezTo>
                    <a:pt x="1067" y="2435"/>
                    <a:pt x="1067" y="2435"/>
                    <a:pt x="1066" y="2436"/>
                  </a:cubicBezTo>
                  <a:cubicBezTo>
                    <a:pt x="1066" y="2436"/>
                    <a:pt x="1066" y="2437"/>
                    <a:pt x="1065" y="2437"/>
                  </a:cubicBezTo>
                  <a:cubicBezTo>
                    <a:pt x="1065" y="2439"/>
                    <a:pt x="1064" y="2440"/>
                    <a:pt x="1063" y="2441"/>
                  </a:cubicBezTo>
                  <a:cubicBezTo>
                    <a:pt x="1062" y="2443"/>
                    <a:pt x="1061" y="2445"/>
                    <a:pt x="1060" y="2447"/>
                  </a:cubicBezTo>
                  <a:cubicBezTo>
                    <a:pt x="1060" y="2449"/>
                    <a:pt x="1059" y="2450"/>
                    <a:pt x="1059" y="2451"/>
                  </a:cubicBezTo>
                  <a:cubicBezTo>
                    <a:pt x="1059" y="2452"/>
                    <a:pt x="1058" y="2453"/>
                    <a:pt x="1058" y="2454"/>
                  </a:cubicBezTo>
                  <a:cubicBezTo>
                    <a:pt x="1058" y="2456"/>
                    <a:pt x="1057" y="2458"/>
                    <a:pt x="1057" y="2459"/>
                  </a:cubicBezTo>
                  <a:cubicBezTo>
                    <a:pt x="1057" y="2461"/>
                    <a:pt x="1057" y="2463"/>
                    <a:pt x="1057" y="2464"/>
                  </a:cubicBezTo>
                  <a:cubicBezTo>
                    <a:pt x="1057" y="2464"/>
                    <a:pt x="1057" y="2465"/>
                    <a:pt x="1057" y="2465"/>
                  </a:cubicBezTo>
                  <a:cubicBezTo>
                    <a:pt x="1057" y="2466"/>
                    <a:pt x="1057" y="2466"/>
                    <a:pt x="1057" y="2467"/>
                  </a:cubicBezTo>
                  <a:cubicBezTo>
                    <a:pt x="1057" y="2467"/>
                    <a:pt x="1057" y="2467"/>
                    <a:pt x="1057" y="2467"/>
                  </a:cubicBezTo>
                  <a:cubicBezTo>
                    <a:pt x="1057" y="2467"/>
                    <a:pt x="1058" y="2467"/>
                    <a:pt x="1058" y="2467"/>
                  </a:cubicBezTo>
                  <a:cubicBezTo>
                    <a:pt x="1058" y="2466"/>
                    <a:pt x="1058" y="2466"/>
                    <a:pt x="1058" y="2465"/>
                  </a:cubicBezTo>
                  <a:cubicBezTo>
                    <a:pt x="1058" y="2465"/>
                    <a:pt x="1058" y="2465"/>
                    <a:pt x="1059" y="2464"/>
                  </a:cubicBezTo>
                  <a:cubicBezTo>
                    <a:pt x="1059" y="2463"/>
                    <a:pt x="1060" y="2462"/>
                    <a:pt x="1060" y="2460"/>
                  </a:cubicBezTo>
                  <a:cubicBezTo>
                    <a:pt x="1061" y="2459"/>
                    <a:pt x="1061" y="2457"/>
                    <a:pt x="1062" y="2455"/>
                  </a:cubicBezTo>
                  <a:cubicBezTo>
                    <a:pt x="1064" y="2452"/>
                    <a:pt x="1067" y="2448"/>
                    <a:pt x="1069" y="2444"/>
                  </a:cubicBezTo>
                  <a:cubicBezTo>
                    <a:pt x="1070" y="2444"/>
                    <a:pt x="1071" y="2443"/>
                    <a:pt x="1071" y="2442"/>
                  </a:cubicBezTo>
                  <a:cubicBezTo>
                    <a:pt x="1072" y="2441"/>
                    <a:pt x="1073" y="2440"/>
                    <a:pt x="1074" y="2439"/>
                  </a:cubicBezTo>
                  <a:cubicBezTo>
                    <a:pt x="1075" y="2436"/>
                    <a:pt x="1077" y="2434"/>
                    <a:pt x="1078" y="2432"/>
                  </a:cubicBezTo>
                  <a:cubicBezTo>
                    <a:pt x="1080" y="2430"/>
                    <a:pt x="1082" y="2428"/>
                    <a:pt x="1083" y="2426"/>
                  </a:cubicBezTo>
                  <a:cubicBezTo>
                    <a:pt x="1084" y="2425"/>
                    <a:pt x="1085" y="2424"/>
                    <a:pt x="1085" y="2423"/>
                  </a:cubicBezTo>
                  <a:cubicBezTo>
                    <a:pt x="1086" y="2422"/>
                    <a:pt x="1087" y="2421"/>
                    <a:pt x="1087" y="2419"/>
                  </a:cubicBezTo>
                  <a:cubicBezTo>
                    <a:pt x="1088" y="2418"/>
                    <a:pt x="1089" y="2417"/>
                    <a:pt x="1089" y="2416"/>
                  </a:cubicBezTo>
                  <a:cubicBezTo>
                    <a:pt x="1089" y="2416"/>
                    <a:pt x="1090" y="2415"/>
                    <a:pt x="1090" y="2415"/>
                  </a:cubicBezTo>
                  <a:cubicBezTo>
                    <a:pt x="1090" y="2414"/>
                    <a:pt x="1090" y="2413"/>
                    <a:pt x="1091" y="2413"/>
                  </a:cubicBezTo>
                  <a:cubicBezTo>
                    <a:pt x="1091" y="2412"/>
                    <a:pt x="1092" y="2411"/>
                    <a:pt x="1092" y="2410"/>
                  </a:cubicBezTo>
                  <a:cubicBezTo>
                    <a:pt x="1092" y="2412"/>
                    <a:pt x="1092" y="2413"/>
                    <a:pt x="1091" y="2414"/>
                  </a:cubicBezTo>
                  <a:cubicBezTo>
                    <a:pt x="1091" y="2415"/>
                    <a:pt x="1091" y="2416"/>
                    <a:pt x="1091" y="2416"/>
                  </a:cubicBezTo>
                  <a:cubicBezTo>
                    <a:pt x="1091" y="2417"/>
                    <a:pt x="1091" y="2417"/>
                    <a:pt x="1091" y="2418"/>
                  </a:cubicBezTo>
                  <a:cubicBezTo>
                    <a:pt x="1090" y="2419"/>
                    <a:pt x="1090" y="2420"/>
                    <a:pt x="1090" y="2421"/>
                  </a:cubicBezTo>
                  <a:cubicBezTo>
                    <a:pt x="1089" y="2425"/>
                    <a:pt x="1087" y="2429"/>
                    <a:pt x="1086" y="2432"/>
                  </a:cubicBezTo>
                  <a:cubicBezTo>
                    <a:pt x="1084" y="2436"/>
                    <a:pt x="1083" y="2439"/>
                    <a:pt x="1081" y="2442"/>
                  </a:cubicBezTo>
                  <a:cubicBezTo>
                    <a:pt x="1080" y="2445"/>
                    <a:pt x="1079" y="2447"/>
                    <a:pt x="1078" y="2449"/>
                  </a:cubicBezTo>
                  <a:cubicBezTo>
                    <a:pt x="1077" y="2451"/>
                    <a:pt x="1076" y="2453"/>
                    <a:pt x="1076" y="2454"/>
                  </a:cubicBezTo>
                  <a:cubicBezTo>
                    <a:pt x="1075" y="2455"/>
                    <a:pt x="1075" y="2456"/>
                    <a:pt x="1075" y="2456"/>
                  </a:cubicBezTo>
                  <a:cubicBezTo>
                    <a:pt x="1075" y="2456"/>
                    <a:pt x="1075" y="2455"/>
                    <a:pt x="1076" y="2454"/>
                  </a:cubicBezTo>
                  <a:cubicBezTo>
                    <a:pt x="1077" y="2453"/>
                    <a:pt x="1078" y="2452"/>
                    <a:pt x="1079" y="2450"/>
                  </a:cubicBezTo>
                  <a:cubicBezTo>
                    <a:pt x="1082" y="2446"/>
                    <a:pt x="1086" y="2441"/>
                    <a:pt x="1090" y="2434"/>
                  </a:cubicBezTo>
                  <a:cubicBezTo>
                    <a:pt x="1092" y="2431"/>
                    <a:pt x="1094" y="2427"/>
                    <a:pt x="1095" y="2423"/>
                  </a:cubicBezTo>
                  <a:cubicBezTo>
                    <a:pt x="1096" y="2422"/>
                    <a:pt x="1096" y="2421"/>
                    <a:pt x="1097" y="2419"/>
                  </a:cubicBezTo>
                  <a:cubicBezTo>
                    <a:pt x="1097" y="2419"/>
                    <a:pt x="1097" y="2418"/>
                    <a:pt x="1097" y="2418"/>
                  </a:cubicBezTo>
                  <a:cubicBezTo>
                    <a:pt x="1097" y="2417"/>
                    <a:pt x="1097" y="2417"/>
                    <a:pt x="1098" y="2416"/>
                  </a:cubicBezTo>
                  <a:cubicBezTo>
                    <a:pt x="1098" y="2414"/>
                    <a:pt x="1099" y="2411"/>
                    <a:pt x="1099" y="2409"/>
                  </a:cubicBezTo>
                  <a:cubicBezTo>
                    <a:pt x="1100" y="2404"/>
                    <a:pt x="1100" y="2399"/>
                    <a:pt x="1100" y="2393"/>
                  </a:cubicBezTo>
                  <a:cubicBezTo>
                    <a:pt x="1100" y="2388"/>
                    <a:pt x="1100" y="2383"/>
                    <a:pt x="1099" y="2378"/>
                  </a:cubicBezTo>
                  <a:cubicBezTo>
                    <a:pt x="1099" y="2372"/>
                    <a:pt x="1098" y="2367"/>
                    <a:pt x="1097" y="2362"/>
                  </a:cubicBezTo>
                  <a:cubicBezTo>
                    <a:pt x="1097" y="2360"/>
                    <a:pt x="1097" y="2357"/>
                    <a:pt x="1096" y="2355"/>
                  </a:cubicBezTo>
                  <a:cubicBezTo>
                    <a:pt x="1096" y="2352"/>
                    <a:pt x="1096" y="2350"/>
                    <a:pt x="1095" y="2348"/>
                  </a:cubicBezTo>
                  <a:cubicBezTo>
                    <a:pt x="1094" y="2338"/>
                    <a:pt x="1092" y="2329"/>
                    <a:pt x="1091" y="2321"/>
                  </a:cubicBezTo>
                  <a:cubicBezTo>
                    <a:pt x="1090" y="2318"/>
                    <a:pt x="1090" y="2315"/>
                    <a:pt x="1089" y="2312"/>
                  </a:cubicBezTo>
                  <a:cubicBezTo>
                    <a:pt x="1100" y="2256"/>
                    <a:pt x="1054" y="2196"/>
                    <a:pt x="1027" y="2138"/>
                  </a:cubicBezTo>
                  <a:cubicBezTo>
                    <a:pt x="1029" y="2141"/>
                    <a:pt x="1031" y="2143"/>
                    <a:pt x="1033" y="2145"/>
                  </a:cubicBezTo>
                  <a:cubicBezTo>
                    <a:pt x="1039" y="2150"/>
                    <a:pt x="1045" y="2155"/>
                    <a:pt x="1051" y="2160"/>
                  </a:cubicBezTo>
                  <a:cubicBezTo>
                    <a:pt x="1054" y="2163"/>
                    <a:pt x="1056" y="2165"/>
                    <a:pt x="1059" y="2168"/>
                  </a:cubicBezTo>
                  <a:cubicBezTo>
                    <a:pt x="1062" y="2170"/>
                    <a:pt x="1065" y="2173"/>
                    <a:pt x="1068" y="2175"/>
                  </a:cubicBezTo>
                  <a:cubicBezTo>
                    <a:pt x="1072" y="2179"/>
                    <a:pt x="1076" y="2183"/>
                    <a:pt x="1080" y="2186"/>
                  </a:cubicBezTo>
                  <a:cubicBezTo>
                    <a:pt x="1080" y="2187"/>
                    <a:pt x="1080" y="2187"/>
                    <a:pt x="1080" y="2187"/>
                  </a:cubicBezTo>
                  <a:cubicBezTo>
                    <a:pt x="1081" y="2188"/>
                    <a:pt x="1081" y="2189"/>
                    <a:pt x="1081" y="2190"/>
                  </a:cubicBezTo>
                  <a:cubicBezTo>
                    <a:pt x="1082" y="2192"/>
                    <a:pt x="1082" y="2195"/>
                    <a:pt x="1082" y="2198"/>
                  </a:cubicBezTo>
                  <a:cubicBezTo>
                    <a:pt x="1082" y="2200"/>
                    <a:pt x="1082" y="2202"/>
                    <a:pt x="1082" y="2204"/>
                  </a:cubicBezTo>
                  <a:cubicBezTo>
                    <a:pt x="1082" y="2207"/>
                    <a:pt x="1082" y="2209"/>
                    <a:pt x="1083" y="2211"/>
                  </a:cubicBezTo>
                  <a:cubicBezTo>
                    <a:pt x="1083" y="2212"/>
                    <a:pt x="1083" y="2214"/>
                    <a:pt x="1083" y="2215"/>
                  </a:cubicBezTo>
                  <a:cubicBezTo>
                    <a:pt x="1083" y="2216"/>
                    <a:pt x="1083" y="2217"/>
                    <a:pt x="1083" y="2219"/>
                  </a:cubicBezTo>
                  <a:cubicBezTo>
                    <a:pt x="1083" y="2221"/>
                    <a:pt x="1083" y="2224"/>
                    <a:pt x="1084" y="2226"/>
                  </a:cubicBezTo>
                  <a:cubicBezTo>
                    <a:pt x="1084" y="2229"/>
                    <a:pt x="1084" y="2231"/>
                    <a:pt x="1084" y="2234"/>
                  </a:cubicBezTo>
                  <a:cubicBezTo>
                    <a:pt x="1085" y="2234"/>
                    <a:pt x="1085" y="2235"/>
                    <a:pt x="1085" y="2236"/>
                  </a:cubicBezTo>
                  <a:cubicBezTo>
                    <a:pt x="1085" y="2236"/>
                    <a:pt x="1085" y="2237"/>
                    <a:pt x="1085" y="2238"/>
                  </a:cubicBezTo>
                  <a:cubicBezTo>
                    <a:pt x="1085" y="2239"/>
                    <a:pt x="1085" y="2240"/>
                    <a:pt x="1086" y="2241"/>
                  </a:cubicBezTo>
                  <a:cubicBezTo>
                    <a:pt x="1086" y="2244"/>
                    <a:pt x="1087" y="2246"/>
                    <a:pt x="1088" y="2248"/>
                  </a:cubicBezTo>
                  <a:cubicBezTo>
                    <a:pt x="1089" y="2250"/>
                    <a:pt x="1090" y="2252"/>
                    <a:pt x="1091" y="2254"/>
                  </a:cubicBezTo>
                  <a:cubicBezTo>
                    <a:pt x="1091" y="2255"/>
                    <a:pt x="1091" y="2255"/>
                    <a:pt x="1092" y="2255"/>
                  </a:cubicBezTo>
                  <a:cubicBezTo>
                    <a:pt x="1092" y="2256"/>
                    <a:pt x="1092" y="2256"/>
                    <a:pt x="1092" y="2257"/>
                  </a:cubicBezTo>
                  <a:cubicBezTo>
                    <a:pt x="1093" y="2257"/>
                    <a:pt x="1093" y="2257"/>
                    <a:pt x="1093" y="2258"/>
                  </a:cubicBezTo>
                  <a:cubicBezTo>
                    <a:pt x="1093" y="2258"/>
                    <a:pt x="1094" y="2258"/>
                    <a:pt x="1094" y="2258"/>
                  </a:cubicBezTo>
                  <a:cubicBezTo>
                    <a:pt x="1094" y="2258"/>
                    <a:pt x="1094" y="2258"/>
                    <a:pt x="1094" y="2258"/>
                  </a:cubicBezTo>
                  <a:cubicBezTo>
                    <a:pt x="1095" y="2259"/>
                    <a:pt x="1095" y="2260"/>
                    <a:pt x="1096" y="2260"/>
                  </a:cubicBezTo>
                  <a:cubicBezTo>
                    <a:pt x="1097" y="2260"/>
                    <a:pt x="1097" y="2261"/>
                    <a:pt x="1098" y="2261"/>
                  </a:cubicBezTo>
                  <a:cubicBezTo>
                    <a:pt x="1098" y="2261"/>
                    <a:pt x="1099" y="2262"/>
                    <a:pt x="1099" y="2262"/>
                  </a:cubicBezTo>
                  <a:cubicBezTo>
                    <a:pt x="1099" y="2262"/>
                    <a:pt x="1100" y="2262"/>
                    <a:pt x="1100" y="2262"/>
                  </a:cubicBezTo>
                  <a:cubicBezTo>
                    <a:pt x="1101" y="2263"/>
                    <a:pt x="1101" y="2263"/>
                    <a:pt x="1101" y="2263"/>
                  </a:cubicBezTo>
                  <a:cubicBezTo>
                    <a:pt x="1101" y="2263"/>
                    <a:pt x="1101" y="2262"/>
                    <a:pt x="1100" y="2262"/>
                  </a:cubicBezTo>
                  <a:cubicBezTo>
                    <a:pt x="1100" y="2262"/>
                    <a:pt x="1100" y="2261"/>
                    <a:pt x="1099" y="2261"/>
                  </a:cubicBezTo>
                  <a:cubicBezTo>
                    <a:pt x="1099" y="2261"/>
                    <a:pt x="1099" y="2260"/>
                    <a:pt x="1099" y="2260"/>
                  </a:cubicBezTo>
                  <a:cubicBezTo>
                    <a:pt x="1098" y="2260"/>
                    <a:pt x="1098" y="2259"/>
                    <a:pt x="1098" y="2258"/>
                  </a:cubicBezTo>
                  <a:cubicBezTo>
                    <a:pt x="1097" y="2258"/>
                    <a:pt x="1097" y="2257"/>
                    <a:pt x="1097" y="2257"/>
                  </a:cubicBezTo>
                  <a:cubicBezTo>
                    <a:pt x="1096" y="2256"/>
                    <a:pt x="1096" y="2255"/>
                    <a:pt x="1096" y="2255"/>
                  </a:cubicBezTo>
                  <a:cubicBezTo>
                    <a:pt x="1095" y="2254"/>
                    <a:pt x="1095" y="2253"/>
                    <a:pt x="1095" y="2252"/>
                  </a:cubicBezTo>
                  <a:cubicBezTo>
                    <a:pt x="1095" y="2252"/>
                    <a:pt x="1095" y="2251"/>
                    <a:pt x="1094" y="2251"/>
                  </a:cubicBezTo>
                  <a:cubicBezTo>
                    <a:pt x="1094" y="2250"/>
                    <a:pt x="1094" y="2250"/>
                    <a:pt x="1094" y="2249"/>
                  </a:cubicBezTo>
                  <a:cubicBezTo>
                    <a:pt x="1094" y="2249"/>
                    <a:pt x="1094" y="2248"/>
                    <a:pt x="1094" y="2247"/>
                  </a:cubicBezTo>
                  <a:cubicBezTo>
                    <a:pt x="1093" y="2245"/>
                    <a:pt x="1093" y="2242"/>
                    <a:pt x="1093" y="2240"/>
                  </a:cubicBezTo>
                  <a:cubicBezTo>
                    <a:pt x="1093" y="2239"/>
                    <a:pt x="1092" y="2238"/>
                    <a:pt x="1092" y="2237"/>
                  </a:cubicBezTo>
                  <a:cubicBezTo>
                    <a:pt x="1092" y="2235"/>
                    <a:pt x="1092" y="2234"/>
                    <a:pt x="1092" y="2233"/>
                  </a:cubicBezTo>
                  <a:cubicBezTo>
                    <a:pt x="1092" y="2230"/>
                    <a:pt x="1092" y="2228"/>
                    <a:pt x="1091" y="2225"/>
                  </a:cubicBezTo>
                  <a:cubicBezTo>
                    <a:pt x="1091" y="2223"/>
                    <a:pt x="1091" y="2220"/>
                    <a:pt x="1091" y="2218"/>
                  </a:cubicBezTo>
                  <a:cubicBezTo>
                    <a:pt x="1090" y="2217"/>
                    <a:pt x="1090" y="2215"/>
                    <a:pt x="1090" y="2214"/>
                  </a:cubicBezTo>
                  <a:cubicBezTo>
                    <a:pt x="1090" y="2213"/>
                    <a:pt x="1090" y="2212"/>
                    <a:pt x="1089" y="2211"/>
                  </a:cubicBezTo>
                  <a:cubicBezTo>
                    <a:pt x="1089" y="2208"/>
                    <a:pt x="1089" y="2206"/>
                    <a:pt x="1088" y="2204"/>
                  </a:cubicBezTo>
                  <a:cubicBezTo>
                    <a:pt x="1088" y="2202"/>
                    <a:pt x="1087" y="2200"/>
                    <a:pt x="1087" y="2198"/>
                  </a:cubicBezTo>
                  <a:cubicBezTo>
                    <a:pt x="1086" y="2196"/>
                    <a:pt x="1086" y="2194"/>
                    <a:pt x="1085" y="2192"/>
                  </a:cubicBezTo>
                  <a:cubicBezTo>
                    <a:pt x="1085" y="2192"/>
                    <a:pt x="1084" y="2191"/>
                    <a:pt x="1084" y="2190"/>
                  </a:cubicBezTo>
                  <a:cubicBezTo>
                    <a:pt x="1084" y="2191"/>
                    <a:pt x="1084" y="2191"/>
                    <a:pt x="1084" y="2191"/>
                  </a:cubicBezTo>
                  <a:cubicBezTo>
                    <a:pt x="1084" y="2191"/>
                    <a:pt x="1084" y="2191"/>
                    <a:pt x="1084" y="2191"/>
                  </a:cubicBezTo>
                  <a:cubicBezTo>
                    <a:pt x="1085" y="2192"/>
                    <a:pt x="1085" y="2192"/>
                    <a:pt x="1086" y="2193"/>
                  </a:cubicBezTo>
                  <a:cubicBezTo>
                    <a:pt x="1087" y="2194"/>
                    <a:pt x="1088" y="2195"/>
                    <a:pt x="1089" y="2197"/>
                  </a:cubicBezTo>
                  <a:cubicBezTo>
                    <a:pt x="1091" y="2199"/>
                    <a:pt x="1093" y="2201"/>
                    <a:pt x="1095" y="2204"/>
                  </a:cubicBezTo>
                  <a:cubicBezTo>
                    <a:pt x="1098" y="2208"/>
                    <a:pt x="1101" y="2213"/>
                    <a:pt x="1103" y="2217"/>
                  </a:cubicBezTo>
                  <a:cubicBezTo>
                    <a:pt x="1106" y="2221"/>
                    <a:pt x="1108" y="2225"/>
                    <a:pt x="1109" y="2228"/>
                  </a:cubicBezTo>
                  <a:cubicBezTo>
                    <a:pt x="1110" y="2231"/>
                    <a:pt x="1112" y="2233"/>
                    <a:pt x="1112" y="2235"/>
                  </a:cubicBezTo>
                  <a:cubicBezTo>
                    <a:pt x="1113" y="2237"/>
                    <a:pt x="1113" y="2237"/>
                    <a:pt x="1113" y="2237"/>
                  </a:cubicBezTo>
                  <a:cubicBezTo>
                    <a:pt x="1113" y="2237"/>
                    <a:pt x="1113" y="2236"/>
                    <a:pt x="1113" y="2235"/>
                  </a:cubicBezTo>
                  <a:cubicBezTo>
                    <a:pt x="1112" y="2233"/>
                    <a:pt x="1112" y="2230"/>
                    <a:pt x="1110" y="2227"/>
                  </a:cubicBezTo>
                  <a:cubicBezTo>
                    <a:pt x="1109" y="2224"/>
                    <a:pt x="1108" y="2220"/>
                    <a:pt x="1106" y="2215"/>
                  </a:cubicBezTo>
                  <a:cubicBezTo>
                    <a:pt x="1104" y="2211"/>
                    <a:pt x="1102" y="2206"/>
                    <a:pt x="1098" y="2201"/>
                  </a:cubicBezTo>
                  <a:cubicBezTo>
                    <a:pt x="1097" y="2199"/>
                    <a:pt x="1095" y="2196"/>
                    <a:pt x="1093" y="2193"/>
                  </a:cubicBezTo>
                  <a:cubicBezTo>
                    <a:pt x="1092" y="2192"/>
                    <a:pt x="1091" y="2191"/>
                    <a:pt x="1090" y="2189"/>
                  </a:cubicBezTo>
                  <a:cubicBezTo>
                    <a:pt x="1090" y="2189"/>
                    <a:pt x="1089" y="2188"/>
                    <a:pt x="1089" y="2187"/>
                  </a:cubicBezTo>
                  <a:cubicBezTo>
                    <a:pt x="1088" y="2187"/>
                    <a:pt x="1088" y="2187"/>
                    <a:pt x="1088" y="2187"/>
                  </a:cubicBezTo>
                  <a:cubicBezTo>
                    <a:pt x="1088" y="2186"/>
                    <a:pt x="1088" y="2186"/>
                    <a:pt x="1088" y="2186"/>
                  </a:cubicBezTo>
                  <a:cubicBezTo>
                    <a:pt x="1087" y="2185"/>
                    <a:pt x="1087" y="2185"/>
                    <a:pt x="1087" y="2185"/>
                  </a:cubicBezTo>
                  <a:cubicBezTo>
                    <a:pt x="1083" y="2180"/>
                    <a:pt x="1078" y="2175"/>
                    <a:pt x="1072" y="2170"/>
                  </a:cubicBezTo>
                  <a:cubicBezTo>
                    <a:pt x="1070" y="2167"/>
                    <a:pt x="1067" y="2165"/>
                    <a:pt x="1064" y="2162"/>
                  </a:cubicBezTo>
                  <a:cubicBezTo>
                    <a:pt x="1061" y="2160"/>
                    <a:pt x="1059" y="2157"/>
                    <a:pt x="1056" y="2155"/>
                  </a:cubicBezTo>
                  <a:cubicBezTo>
                    <a:pt x="1050" y="2150"/>
                    <a:pt x="1044" y="2144"/>
                    <a:pt x="1039" y="2139"/>
                  </a:cubicBezTo>
                  <a:cubicBezTo>
                    <a:pt x="1036" y="2136"/>
                    <a:pt x="1033" y="2134"/>
                    <a:pt x="1031" y="2131"/>
                  </a:cubicBezTo>
                  <a:cubicBezTo>
                    <a:pt x="1030" y="2130"/>
                    <a:pt x="1029" y="2129"/>
                    <a:pt x="1029" y="2129"/>
                  </a:cubicBezTo>
                  <a:cubicBezTo>
                    <a:pt x="1027" y="2127"/>
                    <a:pt x="1027" y="2127"/>
                    <a:pt x="1027" y="2127"/>
                  </a:cubicBezTo>
                  <a:cubicBezTo>
                    <a:pt x="1027" y="2126"/>
                    <a:pt x="1027" y="2126"/>
                    <a:pt x="1027" y="2126"/>
                  </a:cubicBezTo>
                  <a:cubicBezTo>
                    <a:pt x="1027" y="2126"/>
                    <a:pt x="1027" y="2126"/>
                    <a:pt x="1027" y="2126"/>
                  </a:cubicBezTo>
                  <a:cubicBezTo>
                    <a:pt x="1027" y="2126"/>
                    <a:pt x="1027" y="2126"/>
                    <a:pt x="1027" y="2126"/>
                  </a:cubicBezTo>
                  <a:cubicBezTo>
                    <a:pt x="1026" y="2126"/>
                    <a:pt x="1026" y="2126"/>
                    <a:pt x="1026" y="2126"/>
                  </a:cubicBezTo>
                  <a:cubicBezTo>
                    <a:pt x="1026" y="2125"/>
                    <a:pt x="1026" y="2125"/>
                    <a:pt x="1026" y="2125"/>
                  </a:cubicBezTo>
                  <a:cubicBezTo>
                    <a:pt x="1025" y="2124"/>
                    <a:pt x="1025" y="2124"/>
                    <a:pt x="1025" y="2124"/>
                  </a:cubicBezTo>
                  <a:cubicBezTo>
                    <a:pt x="1025" y="2124"/>
                    <a:pt x="1024" y="2123"/>
                    <a:pt x="1023" y="2122"/>
                  </a:cubicBezTo>
                  <a:cubicBezTo>
                    <a:pt x="1023" y="2121"/>
                    <a:pt x="1023" y="2121"/>
                    <a:pt x="1023" y="2121"/>
                  </a:cubicBezTo>
                  <a:cubicBezTo>
                    <a:pt x="1022" y="2120"/>
                    <a:pt x="1022" y="2120"/>
                    <a:pt x="1022" y="2120"/>
                  </a:cubicBezTo>
                  <a:cubicBezTo>
                    <a:pt x="1021" y="2119"/>
                    <a:pt x="1021" y="2118"/>
                    <a:pt x="1020" y="2118"/>
                  </a:cubicBezTo>
                  <a:cubicBezTo>
                    <a:pt x="1020" y="2117"/>
                    <a:pt x="1019" y="2116"/>
                    <a:pt x="1019" y="2115"/>
                  </a:cubicBezTo>
                  <a:cubicBezTo>
                    <a:pt x="1018" y="2115"/>
                    <a:pt x="1018" y="2114"/>
                    <a:pt x="1017" y="2113"/>
                  </a:cubicBezTo>
                  <a:cubicBezTo>
                    <a:pt x="1017" y="2112"/>
                    <a:pt x="1016" y="2112"/>
                    <a:pt x="1016" y="2111"/>
                  </a:cubicBezTo>
                  <a:cubicBezTo>
                    <a:pt x="1011" y="2098"/>
                    <a:pt x="1008" y="2085"/>
                    <a:pt x="1008" y="2072"/>
                  </a:cubicBezTo>
                  <a:cubicBezTo>
                    <a:pt x="1007" y="2052"/>
                    <a:pt x="1007" y="2035"/>
                    <a:pt x="1010" y="2018"/>
                  </a:cubicBezTo>
                  <a:cubicBezTo>
                    <a:pt x="1010" y="2019"/>
                    <a:pt x="1010" y="2020"/>
                    <a:pt x="1010" y="2021"/>
                  </a:cubicBezTo>
                  <a:cubicBezTo>
                    <a:pt x="1010" y="2023"/>
                    <a:pt x="1010" y="2024"/>
                    <a:pt x="1010" y="2025"/>
                  </a:cubicBezTo>
                  <a:cubicBezTo>
                    <a:pt x="1011" y="2026"/>
                    <a:pt x="1011" y="2026"/>
                    <a:pt x="1011" y="2027"/>
                  </a:cubicBezTo>
                  <a:cubicBezTo>
                    <a:pt x="1011" y="2027"/>
                    <a:pt x="1011" y="2028"/>
                    <a:pt x="1011" y="2029"/>
                  </a:cubicBezTo>
                  <a:cubicBezTo>
                    <a:pt x="1011" y="2030"/>
                    <a:pt x="1011" y="2031"/>
                    <a:pt x="1012" y="2033"/>
                  </a:cubicBezTo>
                  <a:cubicBezTo>
                    <a:pt x="1013" y="2038"/>
                    <a:pt x="1014" y="2043"/>
                    <a:pt x="1016" y="2048"/>
                  </a:cubicBezTo>
                  <a:cubicBezTo>
                    <a:pt x="1017" y="2051"/>
                    <a:pt x="1019" y="2054"/>
                    <a:pt x="1020" y="2056"/>
                  </a:cubicBezTo>
                  <a:cubicBezTo>
                    <a:pt x="1021" y="2059"/>
                    <a:pt x="1022" y="2062"/>
                    <a:pt x="1024" y="2065"/>
                  </a:cubicBezTo>
                  <a:cubicBezTo>
                    <a:pt x="1025" y="2066"/>
                    <a:pt x="1025" y="2067"/>
                    <a:pt x="1026" y="2068"/>
                  </a:cubicBezTo>
                  <a:cubicBezTo>
                    <a:pt x="1027" y="2070"/>
                    <a:pt x="1028" y="2071"/>
                    <a:pt x="1028" y="2072"/>
                  </a:cubicBezTo>
                  <a:cubicBezTo>
                    <a:pt x="1029" y="2073"/>
                    <a:pt x="1029" y="2073"/>
                    <a:pt x="1029" y="2073"/>
                  </a:cubicBezTo>
                  <a:cubicBezTo>
                    <a:pt x="1029" y="2074"/>
                    <a:pt x="1029" y="2074"/>
                    <a:pt x="1029" y="2074"/>
                  </a:cubicBezTo>
                  <a:cubicBezTo>
                    <a:pt x="1030" y="2074"/>
                    <a:pt x="1030" y="2074"/>
                    <a:pt x="1030" y="2074"/>
                  </a:cubicBezTo>
                  <a:cubicBezTo>
                    <a:pt x="1030" y="2074"/>
                    <a:pt x="1030" y="2074"/>
                    <a:pt x="1030" y="2074"/>
                  </a:cubicBezTo>
                  <a:cubicBezTo>
                    <a:pt x="1031" y="2076"/>
                    <a:pt x="1031" y="2076"/>
                    <a:pt x="1031" y="2076"/>
                  </a:cubicBezTo>
                  <a:cubicBezTo>
                    <a:pt x="1032" y="2077"/>
                    <a:pt x="1033" y="2079"/>
                    <a:pt x="1034" y="2080"/>
                  </a:cubicBezTo>
                  <a:cubicBezTo>
                    <a:pt x="1035" y="2081"/>
                    <a:pt x="1036" y="2082"/>
                    <a:pt x="1036" y="2084"/>
                  </a:cubicBezTo>
                  <a:cubicBezTo>
                    <a:pt x="1037" y="2085"/>
                    <a:pt x="1038" y="2086"/>
                    <a:pt x="1039" y="2087"/>
                  </a:cubicBezTo>
                  <a:cubicBezTo>
                    <a:pt x="1040" y="2088"/>
                    <a:pt x="1041" y="2089"/>
                    <a:pt x="1042" y="2091"/>
                  </a:cubicBezTo>
                  <a:cubicBezTo>
                    <a:pt x="1043" y="2092"/>
                    <a:pt x="1044" y="2093"/>
                    <a:pt x="1045" y="2094"/>
                  </a:cubicBezTo>
                  <a:cubicBezTo>
                    <a:pt x="1049" y="2098"/>
                    <a:pt x="1054" y="2102"/>
                    <a:pt x="1058" y="2106"/>
                  </a:cubicBezTo>
                  <a:cubicBezTo>
                    <a:pt x="1060" y="2108"/>
                    <a:pt x="1063" y="2110"/>
                    <a:pt x="1065" y="2112"/>
                  </a:cubicBezTo>
                  <a:cubicBezTo>
                    <a:pt x="1065" y="2112"/>
                    <a:pt x="1065" y="2113"/>
                    <a:pt x="1065" y="2114"/>
                  </a:cubicBezTo>
                  <a:cubicBezTo>
                    <a:pt x="1066" y="2115"/>
                    <a:pt x="1067" y="2117"/>
                    <a:pt x="1067" y="2119"/>
                  </a:cubicBezTo>
                  <a:cubicBezTo>
                    <a:pt x="1068" y="2121"/>
                    <a:pt x="1069" y="2123"/>
                    <a:pt x="1070" y="2126"/>
                  </a:cubicBezTo>
                  <a:cubicBezTo>
                    <a:pt x="1071" y="2128"/>
                    <a:pt x="1072" y="2130"/>
                    <a:pt x="1073" y="2133"/>
                  </a:cubicBezTo>
                  <a:cubicBezTo>
                    <a:pt x="1074" y="2134"/>
                    <a:pt x="1074" y="2135"/>
                    <a:pt x="1075" y="2136"/>
                  </a:cubicBezTo>
                  <a:cubicBezTo>
                    <a:pt x="1076" y="2137"/>
                    <a:pt x="1076" y="2138"/>
                    <a:pt x="1077" y="2140"/>
                  </a:cubicBezTo>
                  <a:cubicBezTo>
                    <a:pt x="1078" y="2142"/>
                    <a:pt x="1080" y="2145"/>
                    <a:pt x="1081" y="2147"/>
                  </a:cubicBezTo>
                  <a:cubicBezTo>
                    <a:pt x="1083" y="2149"/>
                    <a:pt x="1084" y="2152"/>
                    <a:pt x="1086" y="2154"/>
                  </a:cubicBezTo>
                  <a:cubicBezTo>
                    <a:pt x="1087" y="2155"/>
                    <a:pt x="1088" y="2156"/>
                    <a:pt x="1088" y="2157"/>
                  </a:cubicBezTo>
                  <a:cubicBezTo>
                    <a:pt x="1089" y="2158"/>
                    <a:pt x="1090" y="2159"/>
                    <a:pt x="1091" y="2160"/>
                  </a:cubicBezTo>
                  <a:cubicBezTo>
                    <a:pt x="1092" y="2163"/>
                    <a:pt x="1094" y="2164"/>
                    <a:pt x="1096" y="2166"/>
                  </a:cubicBezTo>
                  <a:cubicBezTo>
                    <a:pt x="1096" y="2167"/>
                    <a:pt x="1097" y="2168"/>
                    <a:pt x="1098" y="2169"/>
                  </a:cubicBezTo>
                  <a:cubicBezTo>
                    <a:pt x="1099" y="2170"/>
                    <a:pt x="1099" y="2171"/>
                    <a:pt x="1100" y="2171"/>
                  </a:cubicBezTo>
                  <a:cubicBezTo>
                    <a:pt x="1101" y="2172"/>
                    <a:pt x="1102" y="2173"/>
                    <a:pt x="1102" y="2174"/>
                  </a:cubicBezTo>
                  <a:cubicBezTo>
                    <a:pt x="1103" y="2174"/>
                    <a:pt x="1104" y="2175"/>
                    <a:pt x="1104" y="2175"/>
                  </a:cubicBezTo>
                  <a:cubicBezTo>
                    <a:pt x="1106" y="2177"/>
                    <a:pt x="1107" y="2178"/>
                    <a:pt x="1108" y="2178"/>
                  </a:cubicBezTo>
                  <a:cubicBezTo>
                    <a:pt x="1109" y="2179"/>
                    <a:pt x="1109" y="2180"/>
                    <a:pt x="1110" y="2180"/>
                  </a:cubicBezTo>
                  <a:cubicBezTo>
                    <a:pt x="1110" y="2181"/>
                    <a:pt x="1111" y="2181"/>
                    <a:pt x="1111" y="2181"/>
                  </a:cubicBezTo>
                  <a:cubicBezTo>
                    <a:pt x="1111" y="2181"/>
                    <a:pt x="1110" y="2181"/>
                    <a:pt x="1110" y="2180"/>
                  </a:cubicBezTo>
                  <a:cubicBezTo>
                    <a:pt x="1110" y="2179"/>
                    <a:pt x="1109" y="2179"/>
                    <a:pt x="1109" y="2177"/>
                  </a:cubicBezTo>
                  <a:cubicBezTo>
                    <a:pt x="1108" y="2176"/>
                    <a:pt x="1108" y="2175"/>
                    <a:pt x="1107" y="2174"/>
                  </a:cubicBezTo>
                  <a:cubicBezTo>
                    <a:pt x="1106" y="2172"/>
                    <a:pt x="1105" y="2170"/>
                    <a:pt x="1104" y="2169"/>
                  </a:cubicBezTo>
                  <a:cubicBezTo>
                    <a:pt x="1103" y="2167"/>
                    <a:pt x="1102" y="2165"/>
                    <a:pt x="1100" y="2163"/>
                  </a:cubicBezTo>
                  <a:cubicBezTo>
                    <a:pt x="1099" y="2161"/>
                    <a:pt x="1098" y="2159"/>
                    <a:pt x="1097" y="2156"/>
                  </a:cubicBezTo>
                  <a:cubicBezTo>
                    <a:pt x="1096" y="2155"/>
                    <a:pt x="1095" y="2154"/>
                    <a:pt x="1094" y="2153"/>
                  </a:cubicBezTo>
                  <a:cubicBezTo>
                    <a:pt x="1094" y="2152"/>
                    <a:pt x="1093" y="2151"/>
                    <a:pt x="1092" y="2150"/>
                  </a:cubicBezTo>
                  <a:cubicBezTo>
                    <a:pt x="1091" y="2147"/>
                    <a:pt x="1089" y="2145"/>
                    <a:pt x="1088" y="2143"/>
                  </a:cubicBezTo>
                  <a:cubicBezTo>
                    <a:pt x="1086" y="2140"/>
                    <a:pt x="1085" y="2138"/>
                    <a:pt x="1084" y="2136"/>
                  </a:cubicBezTo>
                  <a:cubicBezTo>
                    <a:pt x="1083" y="2135"/>
                    <a:pt x="1082" y="2133"/>
                    <a:pt x="1081" y="2132"/>
                  </a:cubicBezTo>
                  <a:cubicBezTo>
                    <a:pt x="1081" y="2131"/>
                    <a:pt x="1080" y="2130"/>
                    <a:pt x="1079" y="2129"/>
                  </a:cubicBezTo>
                  <a:cubicBezTo>
                    <a:pt x="1078" y="2127"/>
                    <a:pt x="1076" y="2125"/>
                    <a:pt x="1075" y="2123"/>
                  </a:cubicBezTo>
                  <a:cubicBezTo>
                    <a:pt x="1074" y="2121"/>
                    <a:pt x="1073" y="2119"/>
                    <a:pt x="1071" y="2117"/>
                  </a:cubicBezTo>
                  <a:cubicBezTo>
                    <a:pt x="1071" y="2117"/>
                    <a:pt x="1071" y="2117"/>
                    <a:pt x="1071" y="2117"/>
                  </a:cubicBezTo>
                  <a:cubicBezTo>
                    <a:pt x="1075" y="2120"/>
                    <a:pt x="1079" y="2122"/>
                    <a:pt x="1083" y="2125"/>
                  </a:cubicBezTo>
                  <a:cubicBezTo>
                    <a:pt x="1086" y="2127"/>
                    <a:pt x="1090" y="2129"/>
                    <a:pt x="1093" y="2131"/>
                  </a:cubicBezTo>
                  <a:cubicBezTo>
                    <a:pt x="1096" y="2133"/>
                    <a:pt x="1099" y="2135"/>
                    <a:pt x="1101" y="2136"/>
                  </a:cubicBezTo>
                  <a:cubicBezTo>
                    <a:pt x="1104" y="2137"/>
                    <a:pt x="1106" y="2138"/>
                    <a:pt x="1107" y="2138"/>
                  </a:cubicBezTo>
                  <a:cubicBezTo>
                    <a:pt x="1108" y="2138"/>
                    <a:pt x="1109" y="2138"/>
                    <a:pt x="1109" y="2138"/>
                  </a:cubicBezTo>
                  <a:cubicBezTo>
                    <a:pt x="1109" y="2138"/>
                    <a:pt x="1109" y="2138"/>
                    <a:pt x="1109" y="2138"/>
                  </a:cubicBezTo>
                  <a:cubicBezTo>
                    <a:pt x="1109" y="2138"/>
                    <a:pt x="1109" y="2138"/>
                    <a:pt x="1107" y="2137"/>
                  </a:cubicBezTo>
                  <a:cubicBezTo>
                    <a:pt x="1106" y="2137"/>
                    <a:pt x="1104" y="2136"/>
                    <a:pt x="1102" y="2134"/>
                  </a:cubicBezTo>
                  <a:cubicBezTo>
                    <a:pt x="1100" y="2133"/>
                    <a:pt x="1098" y="2131"/>
                    <a:pt x="1095" y="2129"/>
                  </a:cubicBezTo>
                  <a:cubicBezTo>
                    <a:pt x="1092" y="2126"/>
                    <a:pt x="1089" y="2124"/>
                    <a:pt x="1085" y="2121"/>
                  </a:cubicBezTo>
                  <a:cubicBezTo>
                    <a:pt x="1082" y="2118"/>
                    <a:pt x="1078" y="2115"/>
                    <a:pt x="1074" y="2112"/>
                  </a:cubicBezTo>
                  <a:cubicBezTo>
                    <a:pt x="1071" y="2108"/>
                    <a:pt x="1067" y="2105"/>
                    <a:pt x="1063" y="2101"/>
                  </a:cubicBezTo>
                  <a:cubicBezTo>
                    <a:pt x="1061" y="2099"/>
                    <a:pt x="1059" y="2097"/>
                    <a:pt x="1057" y="2095"/>
                  </a:cubicBezTo>
                  <a:cubicBezTo>
                    <a:pt x="1055" y="2093"/>
                    <a:pt x="1053" y="2091"/>
                    <a:pt x="1051" y="2089"/>
                  </a:cubicBezTo>
                  <a:cubicBezTo>
                    <a:pt x="1050" y="2088"/>
                    <a:pt x="1049" y="2087"/>
                    <a:pt x="1048" y="2086"/>
                  </a:cubicBezTo>
                  <a:cubicBezTo>
                    <a:pt x="1049" y="2086"/>
                    <a:pt x="1049" y="2086"/>
                    <a:pt x="1050" y="2087"/>
                  </a:cubicBezTo>
                  <a:cubicBezTo>
                    <a:pt x="1052" y="2088"/>
                    <a:pt x="1055" y="2090"/>
                    <a:pt x="1058" y="2092"/>
                  </a:cubicBezTo>
                  <a:cubicBezTo>
                    <a:pt x="1060" y="2094"/>
                    <a:pt x="1063" y="2095"/>
                    <a:pt x="1065" y="2097"/>
                  </a:cubicBezTo>
                  <a:cubicBezTo>
                    <a:pt x="1067" y="2097"/>
                    <a:pt x="1068" y="2098"/>
                    <a:pt x="1069" y="2099"/>
                  </a:cubicBezTo>
                  <a:cubicBezTo>
                    <a:pt x="1071" y="2100"/>
                    <a:pt x="1072" y="2100"/>
                    <a:pt x="1073" y="2101"/>
                  </a:cubicBezTo>
                  <a:cubicBezTo>
                    <a:pt x="1076" y="2103"/>
                    <a:pt x="1078" y="2104"/>
                    <a:pt x="1080" y="2105"/>
                  </a:cubicBezTo>
                  <a:cubicBezTo>
                    <a:pt x="1083" y="2107"/>
                    <a:pt x="1085" y="2108"/>
                    <a:pt x="1087" y="2109"/>
                  </a:cubicBezTo>
                  <a:cubicBezTo>
                    <a:pt x="1088" y="2110"/>
                    <a:pt x="1089" y="2110"/>
                    <a:pt x="1089" y="2111"/>
                  </a:cubicBezTo>
                  <a:cubicBezTo>
                    <a:pt x="1090" y="2112"/>
                    <a:pt x="1091" y="2112"/>
                    <a:pt x="1092" y="2113"/>
                  </a:cubicBezTo>
                  <a:cubicBezTo>
                    <a:pt x="1093" y="2113"/>
                    <a:pt x="1093" y="2114"/>
                    <a:pt x="1094" y="2114"/>
                  </a:cubicBezTo>
                  <a:cubicBezTo>
                    <a:pt x="1095" y="2115"/>
                    <a:pt x="1095" y="2115"/>
                    <a:pt x="1096" y="2115"/>
                  </a:cubicBezTo>
                  <a:cubicBezTo>
                    <a:pt x="1097" y="2116"/>
                    <a:pt x="1098" y="2117"/>
                    <a:pt x="1098" y="2117"/>
                  </a:cubicBezTo>
                  <a:cubicBezTo>
                    <a:pt x="1099" y="2118"/>
                    <a:pt x="1099" y="2118"/>
                    <a:pt x="1099" y="2118"/>
                  </a:cubicBezTo>
                  <a:cubicBezTo>
                    <a:pt x="1099" y="2118"/>
                    <a:pt x="1099" y="2118"/>
                    <a:pt x="1099" y="2117"/>
                  </a:cubicBezTo>
                  <a:cubicBezTo>
                    <a:pt x="1098" y="2116"/>
                    <a:pt x="1098" y="2116"/>
                    <a:pt x="1097" y="2114"/>
                  </a:cubicBezTo>
                  <a:cubicBezTo>
                    <a:pt x="1097" y="2114"/>
                    <a:pt x="1096" y="2113"/>
                    <a:pt x="1096" y="2113"/>
                  </a:cubicBezTo>
                  <a:cubicBezTo>
                    <a:pt x="1095" y="2112"/>
                    <a:pt x="1095" y="2111"/>
                    <a:pt x="1094" y="2110"/>
                  </a:cubicBezTo>
                  <a:cubicBezTo>
                    <a:pt x="1093" y="2110"/>
                    <a:pt x="1093" y="2109"/>
                    <a:pt x="1092" y="2108"/>
                  </a:cubicBezTo>
                  <a:cubicBezTo>
                    <a:pt x="1091" y="2107"/>
                    <a:pt x="1090" y="2106"/>
                    <a:pt x="1090" y="2106"/>
                  </a:cubicBezTo>
                  <a:cubicBezTo>
                    <a:pt x="1089" y="2105"/>
                    <a:pt x="1088" y="2104"/>
                    <a:pt x="1087" y="2103"/>
                  </a:cubicBezTo>
                  <a:cubicBezTo>
                    <a:pt x="1086" y="2102"/>
                    <a:pt x="1085" y="2101"/>
                    <a:pt x="1084" y="2100"/>
                  </a:cubicBezTo>
                  <a:cubicBezTo>
                    <a:pt x="1082" y="2099"/>
                    <a:pt x="1079" y="2097"/>
                    <a:pt x="1077" y="2095"/>
                  </a:cubicBezTo>
                  <a:cubicBezTo>
                    <a:pt x="1076" y="2094"/>
                    <a:pt x="1075" y="2094"/>
                    <a:pt x="1073" y="2093"/>
                  </a:cubicBezTo>
                  <a:cubicBezTo>
                    <a:pt x="1072" y="2092"/>
                    <a:pt x="1071" y="2091"/>
                    <a:pt x="1070" y="2090"/>
                  </a:cubicBezTo>
                  <a:cubicBezTo>
                    <a:pt x="1067" y="2088"/>
                    <a:pt x="1064" y="2087"/>
                    <a:pt x="1062" y="2085"/>
                  </a:cubicBezTo>
                  <a:cubicBezTo>
                    <a:pt x="1059" y="2084"/>
                    <a:pt x="1057" y="2082"/>
                    <a:pt x="1054" y="2080"/>
                  </a:cubicBezTo>
                  <a:cubicBezTo>
                    <a:pt x="1053" y="2079"/>
                    <a:pt x="1052" y="2079"/>
                    <a:pt x="1050" y="2078"/>
                  </a:cubicBezTo>
                  <a:cubicBezTo>
                    <a:pt x="1049" y="2077"/>
                    <a:pt x="1048" y="2076"/>
                    <a:pt x="1047" y="2075"/>
                  </a:cubicBezTo>
                  <a:cubicBezTo>
                    <a:pt x="1046" y="2075"/>
                    <a:pt x="1044" y="2074"/>
                    <a:pt x="1043" y="2073"/>
                  </a:cubicBezTo>
                  <a:cubicBezTo>
                    <a:pt x="1042" y="2072"/>
                    <a:pt x="1041" y="2071"/>
                    <a:pt x="1040" y="2071"/>
                  </a:cubicBezTo>
                  <a:cubicBezTo>
                    <a:pt x="1040" y="2070"/>
                    <a:pt x="1039" y="2070"/>
                    <a:pt x="1039" y="2069"/>
                  </a:cubicBezTo>
                  <a:cubicBezTo>
                    <a:pt x="1038" y="2069"/>
                    <a:pt x="1038" y="2069"/>
                    <a:pt x="1037" y="2068"/>
                  </a:cubicBezTo>
                  <a:cubicBezTo>
                    <a:pt x="1036" y="2067"/>
                    <a:pt x="1035" y="2067"/>
                    <a:pt x="1035" y="2066"/>
                  </a:cubicBezTo>
                  <a:cubicBezTo>
                    <a:pt x="1034" y="2065"/>
                    <a:pt x="1033" y="2064"/>
                    <a:pt x="1032" y="2064"/>
                  </a:cubicBezTo>
                  <a:cubicBezTo>
                    <a:pt x="1032" y="2063"/>
                    <a:pt x="1031" y="2062"/>
                    <a:pt x="1030" y="2061"/>
                  </a:cubicBezTo>
                  <a:cubicBezTo>
                    <a:pt x="1029" y="2058"/>
                    <a:pt x="1028" y="2056"/>
                    <a:pt x="1026" y="2053"/>
                  </a:cubicBezTo>
                  <a:cubicBezTo>
                    <a:pt x="1026" y="2052"/>
                    <a:pt x="1025" y="2051"/>
                    <a:pt x="1025" y="2050"/>
                  </a:cubicBezTo>
                  <a:cubicBezTo>
                    <a:pt x="1024" y="2048"/>
                    <a:pt x="1023" y="2047"/>
                    <a:pt x="1023" y="2046"/>
                  </a:cubicBezTo>
                  <a:cubicBezTo>
                    <a:pt x="1021" y="2041"/>
                    <a:pt x="1019" y="2036"/>
                    <a:pt x="1018" y="2031"/>
                  </a:cubicBezTo>
                  <a:cubicBezTo>
                    <a:pt x="1017" y="2030"/>
                    <a:pt x="1017" y="2029"/>
                    <a:pt x="1017" y="2028"/>
                  </a:cubicBezTo>
                  <a:cubicBezTo>
                    <a:pt x="1016" y="2027"/>
                    <a:pt x="1016" y="2026"/>
                    <a:pt x="1016" y="2026"/>
                  </a:cubicBezTo>
                  <a:cubicBezTo>
                    <a:pt x="1016" y="2025"/>
                    <a:pt x="1016" y="2025"/>
                    <a:pt x="1016" y="2024"/>
                  </a:cubicBezTo>
                  <a:cubicBezTo>
                    <a:pt x="1015" y="2023"/>
                    <a:pt x="1015" y="2022"/>
                    <a:pt x="1015" y="2021"/>
                  </a:cubicBezTo>
                  <a:cubicBezTo>
                    <a:pt x="1015" y="2020"/>
                    <a:pt x="1014" y="2018"/>
                    <a:pt x="1014" y="2017"/>
                  </a:cubicBezTo>
                  <a:cubicBezTo>
                    <a:pt x="1013" y="2013"/>
                    <a:pt x="1013" y="2009"/>
                    <a:pt x="1013" y="2005"/>
                  </a:cubicBezTo>
                  <a:cubicBezTo>
                    <a:pt x="1013" y="2005"/>
                    <a:pt x="1013" y="2005"/>
                    <a:pt x="1013" y="2005"/>
                  </a:cubicBezTo>
                  <a:cubicBezTo>
                    <a:pt x="1015" y="1997"/>
                    <a:pt x="1018" y="1988"/>
                    <a:pt x="1023" y="1980"/>
                  </a:cubicBezTo>
                  <a:cubicBezTo>
                    <a:pt x="1048" y="1932"/>
                    <a:pt x="1078" y="1949"/>
                    <a:pt x="1117" y="1928"/>
                  </a:cubicBezTo>
                  <a:cubicBezTo>
                    <a:pt x="1106" y="1944"/>
                    <a:pt x="1100" y="1962"/>
                    <a:pt x="1098" y="1980"/>
                  </a:cubicBezTo>
                  <a:cubicBezTo>
                    <a:pt x="1098" y="1980"/>
                    <a:pt x="1097" y="1981"/>
                    <a:pt x="1097" y="1982"/>
                  </a:cubicBezTo>
                  <a:cubicBezTo>
                    <a:pt x="1096" y="1983"/>
                    <a:pt x="1095" y="1983"/>
                    <a:pt x="1095" y="1984"/>
                  </a:cubicBezTo>
                  <a:cubicBezTo>
                    <a:pt x="1094" y="1985"/>
                    <a:pt x="1093" y="1986"/>
                    <a:pt x="1093" y="1987"/>
                  </a:cubicBezTo>
                  <a:cubicBezTo>
                    <a:pt x="1092" y="1988"/>
                    <a:pt x="1091" y="1990"/>
                    <a:pt x="1090" y="1991"/>
                  </a:cubicBezTo>
                  <a:cubicBezTo>
                    <a:pt x="1090" y="1992"/>
                    <a:pt x="1089" y="1993"/>
                    <a:pt x="1088" y="1994"/>
                  </a:cubicBezTo>
                  <a:cubicBezTo>
                    <a:pt x="1088" y="1995"/>
                    <a:pt x="1088" y="1996"/>
                    <a:pt x="1087" y="1996"/>
                  </a:cubicBezTo>
                  <a:cubicBezTo>
                    <a:pt x="1087" y="1997"/>
                    <a:pt x="1087" y="1998"/>
                    <a:pt x="1086" y="1998"/>
                  </a:cubicBezTo>
                  <a:cubicBezTo>
                    <a:pt x="1086" y="2000"/>
                    <a:pt x="1085" y="2001"/>
                    <a:pt x="1084" y="2003"/>
                  </a:cubicBezTo>
                  <a:cubicBezTo>
                    <a:pt x="1083" y="2006"/>
                    <a:pt x="1082" y="2009"/>
                    <a:pt x="1081" y="2012"/>
                  </a:cubicBezTo>
                  <a:cubicBezTo>
                    <a:pt x="1080" y="2015"/>
                    <a:pt x="1079" y="2018"/>
                    <a:pt x="1078" y="2022"/>
                  </a:cubicBezTo>
                  <a:cubicBezTo>
                    <a:pt x="1077" y="2025"/>
                    <a:pt x="1077" y="2029"/>
                    <a:pt x="1076" y="2032"/>
                  </a:cubicBezTo>
                  <a:cubicBezTo>
                    <a:pt x="1076" y="2035"/>
                    <a:pt x="1076" y="2039"/>
                    <a:pt x="1075" y="2042"/>
                  </a:cubicBezTo>
                  <a:cubicBezTo>
                    <a:pt x="1075" y="2043"/>
                    <a:pt x="1075" y="2045"/>
                    <a:pt x="1075" y="2046"/>
                  </a:cubicBezTo>
                  <a:cubicBezTo>
                    <a:pt x="1075" y="2047"/>
                    <a:pt x="1075" y="2048"/>
                    <a:pt x="1075" y="2049"/>
                  </a:cubicBezTo>
                  <a:cubicBezTo>
                    <a:pt x="1075" y="2049"/>
                    <a:pt x="1075" y="2050"/>
                    <a:pt x="1075" y="2051"/>
                  </a:cubicBezTo>
                  <a:cubicBezTo>
                    <a:pt x="1076" y="2052"/>
                    <a:pt x="1076" y="2054"/>
                    <a:pt x="1076" y="2055"/>
                  </a:cubicBezTo>
                  <a:cubicBezTo>
                    <a:pt x="1076" y="2057"/>
                    <a:pt x="1076" y="2058"/>
                    <a:pt x="1076" y="2059"/>
                  </a:cubicBezTo>
                  <a:cubicBezTo>
                    <a:pt x="1076" y="2060"/>
                    <a:pt x="1077" y="2062"/>
                    <a:pt x="1077" y="2063"/>
                  </a:cubicBezTo>
                  <a:cubicBezTo>
                    <a:pt x="1077" y="2064"/>
                    <a:pt x="1077" y="2065"/>
                    <a:pt x="1078" y="2066"/>
                  </a:cubicBezTo>
                  <a:cubicBezTo>
                    <a:pt x="1078" y="2067"/>
                    <a:pt x="1078" y="2068"/>
                    <a:pt x="1078" y="2069"/>
                  </a:cubicBezTo>
                  <a:cubicBezTo>
                    <a:pt x="1078" y="2070"/>
                    <a:pt x="1079" y="2071"/>
                    <a:pt x="1079" y="2071"/>
                  </a:cubicBezTo>
                  <a:cubicBezTo>
                    <a:pt x="1079" y="2073"/>
                    <a:pt x="1080" y="2074"/>
                    <a:pt x="1080" y="2075"/>
                  </a:cubicBezTo>
                  <a:cubicBezTo>
                    <a:pt x="1080" y="2075"/>
                    <a:pt x="1080" y="2076"/>
                    <a:pt x="1080" y="2076"/>
                  </a:cubicBezTo>
                  <a:cubicBezTo>
                    <a:pt x="1080" y="2076"/>
                    <a:pt x="1080" y="2075"/>
                    <a:pt x="1080" y="2074"/>
                  </a:cubicBezTo>
                  <a:cubicBezTo>
                    <a:pt x="1080" y="2074"/>
                    <a:pt x="1080" y="2072"/>
                    <a:pt x="1080" y="2071"/>
                  </a:cubicBezTo>
                  <a:cubicBezTo>
                    <a:pt x="1080" y="2070"/>
                    <a:pt x="1080" y="2069"/>
                    <a:pt x="1080" y="2069"/>
                  </a:cubicBezTo>
                  <a:cubicBezTo>
                    <a:pt x="1080" y="2068"/>
                    <a:pt x="1081" y="2067"/>
                    <a:pt x="1081" y="2066"/>
                  </a:cubicBezTo>
                  <a:cubicBezTo>
                    <a:pt x="1081" y="2065"/>
                    <a:pt x="1081" y="2064"/>
                    <a:pt x="1081" y="2063"/>
                  </a:cubicBezTo>
                  <a:cubicBezTo>
                    <a:pt x="1081" y="2061"/>
                    <a:pt x="1081" y="2060"/>
                    <a:pt x="1081" y="2059"/>
                  </a:cubicBezTo>
                  <a:cubicBezTo>
                    <a:pt x="1081" y="2058"/>
                    <a:pt x="1081" y="2056"/>
                    <a:pt x="1081" y="2055"/>
                  </a:cubicBezTo>
                  <a:cubicBezTo>
                    <a:pt x="1081" y="2054"/>
                    <a:pt x="1081" y="2052"/>
                    <a:pt x="1081" y="2051"/>
                  </a:cubicBezTo>
                  <a:cubicBezTo>
                    <a:pt x="1081" y="2050"/>
                    <a:pt x="1082" y="2050"/>
                    <a:pt x="1082" y="2049"/>
                  </a:cubicBezTo>
                  <a:cubicBezTo>
                    <a:pt x="1082" y="2048"/>
                    <a:pt x="1082" y="2048"/>
                    <a:pt x="1082" y="2047"/>
                  </a:cubicBezTo>
                  <a:cubicBezTo>
                    <a:pt x="1082" y="2048"/>
                    <a:pt x="1082" y="2049"/>
                    <a:pt x="1082" y="2050"/>
                  </a:cubicBezTo>
                  <a:cubicBezTo>
                    <a:pt x="1083" y="2051"/>
                    <a:pt x="1083" y="2052"/>
                    <a:pt x="1083" y="2052"/>
                  </a:cubicBezTo>
                  <a:cubicBezTo>
                    <a:pt x="1083" y="2053"/>
                    <a:pt x="1084" y="2054"/>
                    <a:pt x="1084" y="2055"/>
                  </a:cubicBezTo>
                  <a:cubicBezTo>
                    <a:pt x="1084" y="2057"/>
                    <a:pt x="1085" y="2059"/>
                    <a:pt x="1086" y="2061"/>
                  </a:cubicBezTo>
                  <a:cubicBezTo>
                    <a:pt x="1086" y="2062"/>
                    <a:pt x="1087" y="2064"/>
                    <a:pt x="1087" y="2066"/>
                  </a:cubicBezTo>
                  <a:cubicBezTo>
                    <a:pt x="1088" y="2067"/>
                    <a:pt x="1088" y="2068"/>
                    <a:pt x="1088" y="2069"/>
                  </a:cubicBezTo>
                  <a:cubicBezTo>
                    <a:pt x="1089" y="2069"/>
                    <a:pt x="1089" y="2070"/>
                    <a:pt x="1089" y="2071"/>
                  </a:cubicBezTo>
                  <a:cubicBezTo>
                    <a:pt x="1090" y="2073"/>
                    <a:pt x="1090" y="2074"/>
                    <a:pt x="1090" y="2076"/>
                  </a:cubicBezTo>
                  <a:cubicBezTo>
                    <a:pt x="1090" y="2077"/>
                    <a:pt x="1091" y="2077"/>
                    <a:pt x="1091" y="2078"/>
                  </a:cubicBezTo>
                  <a:cubicBezTo>
                    <a:pt x="1091" y="2079"/>
                    <a:pt x="1091" y="2079"/>
                    <a:pt x="1091" y="2080"/>
                  </a:cubicBezTo>
                  <a:cubicBezTo>
                    <a:pt x="1091" y="2081"/>
                    <a:pt x="1091" y="2081"/>
                    <a:pt x="1091" y="2082"/>
                  </a:cubicBezTo>
                  <a:cubicBezTo>
                    <a:pt x="1091" y="2083"/>
                    <a:pt x="1091" y="2083"/>
                    <a:pt x="1091" y="2084"/>
                  </a:cubicBezTo>
                  <a:cubicBezTo>
                    <a:pt x="1091" y="2085"/>
                    <a:pt x="1092" y="2086"/>
                    <a:pt x="1092" y="2087"/>
                  </a:cubicBezTo>
                  <a:cubicBezTo>
                    <a:pt x="1092" y="2088"/>
                    <a:pt x="1091" y="2088"/>
                    <a:pt x="1091" y="2089"/>
                  </a:cubicBezTo>
                  <a:cubicBezTo>
                    <a:pt x="1091" y="2089"/>
                    <a:pt x="1091" y="2090"/>
                    <a:pt x="1091" y="2090"/>
                  </a:cubicBezTo>
                  <a:cubicBezTo>
                    <a:pt x="1091" y="2090"/>
                    <a:pt x="1092" y="2089"/>
                    <a:pt x="1092" y="2089"/>
                  </a:cubicBezTo>
                  <a:cubicBezTo>
                    <a:pt x="1092" y="2089"/>
                    <a:pt x="1093" y="2088"/>
                    <a:pt x="1093" y="2087"/>
                  </a:cubicBezTo>
                  <a:cubicBezTo>
                    <a:pt x="1094" y="2087"/>
                    <a:pt x="1094" y="2086"/>
                    <a:pt x="1094" y="2084"/>
                  </a:cubicBezTo>
                  <a:cubicBezTo>
                    <a:pt x="1095" y="2084"/>
                    <a:pt x="1095" y="2083"/>
                    <a:pt x="1095" y="2082"/>
                  </a:cubicBezTo>
                  <a:cubicBezTo>
                    <a:pt x="1095" y="2082"/>
                    <a:pt x="1095" y="2081"/>
                    <a:pt x="1096" y="2080"/>
                  </a:cubicBezTo>
                  <a:cubicBezTo>
                    <a:pt x="1096" y="2079"/>
                    <a:pt x="1096" y="2077"/>
                    <a:pt x="1096" y="2075"/>
                  </a:cubicBezTo>
                  <a:cubicBezTo>
                    <a:pt x="1096" y="2073"/>
                    <a:pt x="1096" y="2072"/>
                    <a:pt x="1096" y="2070"/>
                  </a:cubicBezTo>
                  <a:cubicBezTo>
                    <a:pt x="1096" y="2068"/>
                    <a:pt x="1095" y="2066"/>
                    <a:pt x="1095" y="2064"/>
                  </a:cubicBezTo>
                  <a:cubicBezTo>
                    <a:pt x="1094" y="2062"/>
                    <a:pt x="1094" y="2060"/>
                    <a:pt x="1093" y="2058"/>
                  </a:cubicBezTo>
                  <a:cubicBezTo>
                    <a:pt x="1092" y="2056"/>
                    <a:pt x="1092" y="2054"/>
                    <a:pt x="1091" y="2053"/>
                  </a:cubicBezTo>
                  <a:cubicBezTo>
                    <a:pt x="1091" y="2052"/>
                    <a:pt x="1090" y="2051"/>
                    <a:pt x="1090" y="2050"/>
                  </a:cubicBezTo>
                  <a:cubicBezTo>
                    <a:pt x="1090" y="2049"/>
                    <a:pt x="1089" y="2048"/>
                    <a:pt x="1089" y="2048"/>
                  </a:cubicBezTo>
                  <a:cubicBezTo>
                    <a:pt x="1087" y="2044"/>
                    <a:pt x="1086" y="2041"/>
                    <a:pt x="1085" y="2039"/>
                  </a:cubicBezTo>
                  <a:cubicBezTo>
                    <a:pt x="1084" y="2037"/>
                    <a:pt x="1084" y="2036"/>
                    <a:pt x="1083" y="2035"/>
                  </a:cubicBezTo>
                  <a:cubicBezTo>
                    <a:pt x="1084" y="2034"/>
                    <a:pt x="1084" y="2034"/>
                    <a:pt x="1084" y="2033"/>
                  </a:cubicBezTo>
                  <a:cubicBezTo>
                    <a:pt x="1084" y="2030"/>
                    <a:pt x="1085" y="2027"/>
                    <a:pt x="1086" y="2024"/>
                  </a:cubicBezTo>
                  <a:cubicBezTo>
                    <a:pt x="1086" y="2020"/>
                    <a:pt x="1087" y="2017"/>
                    <a:pt x="1088" y="2014"/>
                  </a:cubicBezTo>
                  <a:cubicBezTo>
                    <a:pt x="1088" y="2013"/>
                    <a:pt x="1089" y="2011"/>
                    <a:pt x="1089" y="2010"/>
                  </a:cubicBezTo>
                  <a:cubicBezTo>
                    <a:pt x="1090" y="2008"/>
                    <a:pt x="1090" y="2007"/>
                    <a:pt x="1091" y="2005"/>
                  </a:cubicBezTo>
                  <a:cubicBezTo>
                    <a:pt x="1091" y="2004"/>
                    <a:pt x="1092" y="2002"/>
                    <a:pt x="1092" y="2001"/>
                  </a:cubicBezTo>
                  <a:cubicBezTo>
                    <a:pt x="1092" y="2000"/>
                    <a:pt x="1093" y="2000"/>
                    <a:pt x="1093" y="1999"/>
                  </a:cubicBezTo>
                  <a:cubicBezTo>
                    <a:pt x="1093" y="1998"/>
                    <a:pt x="1093" y="1998"/>
                    <a:pt x="1094" y="1997"/>
                  </a:cubicBezTo>
                  <a:cubicBezTo>
                    <a:pt x="1094" y="1996"/>
                    <a:pt x="1095" y="1994"/>
                    <a:pt x="1095" y="1993"/>
                  </a:cubicBezTo>
                  <a:cubicBezTo>
                    <a:pt x="1096" y="1992"/>
                    <a:pt x="1096" y="1991"/>
                    <a:pt x="1097" y="1990"/>
                  </a:cubicBezTo>
                  <a:cubicBezTo>
                    <a:pt x="1097" y="1989"/>
                    <a:pt x="1097" y="1988"/>
                    <a:pt x="1098" y="1987"/>
                  </a:cubicBezTo>
                  <a:cubicBezTo>
                    <a:pt x="1095" y="2039"/>
                    <a:pt x="1124" y="2098"/>
                    <a:pt x="1153" y="2156"/>
                  </a:cubicBezTo>
                  <a:cubicBezTo>
                    <a:pt x="1152" y="2156"/>
                    <a:pt x="1152" y="2157"/>
                    <a:pt x="1152" y="2157"/>
                  </a:cubicBezTo>
                  <a:cubicBezTo>
                    <a:pt x="1151" y="2161"/>
                    <a:pt x="1150" y="2166"/>
                    <a:pt x="1149" y="2171"/>
                  </a:cubicBezTo>
                  <a:cubicBezTo>
                    <a:pt x="1149" y="2173"/>
                    <a:pt x="1149" y="2176"/>
                    <a:pt x="1149" y="2178"/>
                  </a:cubicBezTo>
                  <a:cubicBezTo>
                    <a:pt x="1149" y="2179"/>
                    <a:pt x="1149" y="2180"/>
                    <a:pt x="1149" y="2180"/>
                  </a:cubicBezTo>
                  <a:cubicBezTo>
                    <a:pt x="1149" y="2181"/>
                    <a:pt x="1149" y="2182"/>
                    <a:pt x="1149" y="2183"/>
                  </a:cubicBezTo>
                  <a:cubicBezTo>
                    <a:pt x="1149" y="2184"/>
                    <a:pt x="1149" y="2185"/>
                    <a:pt x="1149" y="2187"/>
                  </a:cubicBezTo>
                  <a:cubicBezTo>
                    <a:pt x="1150" y="2192"/>
                    <a:pt x="1151" y="2198"/>
                    <a:pt x="1152" y="2204"/>
                  </a:cubicBezTo>
                  <a:cubicBezTo>
                    <a:pt x="1152" y="2207"/>
                    <a:pt x="1153" y="2210"/>
                    <a:pt x="1153" y="2213"/>
                  </a:cubicBezTo>
                  <a:cubicBezTo>
                    <a:pt x="1154" y="2215"/>
                    <a:pt x="1154" y="2216"/>
                    <a:pt x="1154" y="2218"/>
                  </a:cubicBezTo>
                  <a:cubicBezTo>
                    <a:pt x="1154" y="2219"/>
                    <a:pt x="1154" y="2220"/>
                    <a:pt x="1154" y="2220"/>
                  </a:cubicBezTo>
                  <a:cubicBezTo>
                    <a:pt x="1155" y="2221"/>
                    <a:pt x="1155" y="2221"/>
                    <a:pt x="1155" y="2221"/>
                  </a:cubicBezTo>
                  <a:cubicBezTo>
                    <a:pt x="1155" y="2222"/>
                    <a:pt x="1155" y="2222"/>
                    <a:pt x="1155" y="2222"/>
                  </a:cubicBezTo>
                  <a:cubicBezTo>
                    <a:pt x="1155" y="2222"/>
                    <a:pt x="1155" y="2222"/>
                    <a:pt x="1155" y="2222"/>
                  </a:cubicBezTo>
                  <a:cubicBezTo>
                    <a:pt x="1155" y="2222"/>
                    <a:pt x="1155" y="2222"/>
                    <a:pt x="1155" y="2222"/>
                  </a:cubicBezTo>
                  <a:cubicBezTo>
                    <a:pt x="1155" y="2223"/>
                    <a:pt x="1155" y="2223"/>
                    <a:pt x="1155" y="2223"/>
                  </a:cubicBezTo>
                  <a:cubicBezTo>
                    <a:pt x="1155" y="2224"/>
                    <a:pt x="1155" y="2226"/>
                    <a:pt x="1155" y="2227"/>
                  </a:cubicBezTo>
                  <a:cubicBezTo>
                    <a:pt x="1155" y="2228"/>
                    <a:pt x="1155" y="2229"/>
                    <a:pt x="1154" y="2229"/>
                  </a:cubicBezTo>
                  <a:cubicBezTo>
                    <a:pt x="1154" y="2231"/>
                    <a:pt x="1153" y="2232"/>
                    <a:pt x="1152" y="2234"/>
                  </a:cubicBezTo>
                  <a:cubicBezTo>
                    <a:pt x="1152" y="2235"/>
                    <a:pt x="1151" y="2236"/>
                    <a:pt x="1151" y="2237"/>
                  </a:cubicBezTo>
                  <a:cubicBezTo>
                    <a:pt x="1151" y="2237"/>
                    <a:pt x="1150" y="2238"/>
                    <a:pt x="1150" y="2238"/>
                  </a:cubicBezTo>
                  <a:cubicBezTo>
                    <a:pt x="1150" y="2238"/>
                    <a:pt x="1150" y="2239"/>
                    <a:pt x="1149" y="2239"/>
                  </a:cubicBezTo>
                  <a:cubicBezTo>
                    <a:pt x="1149" y="2240"/>
                    <a:pt x="1148" y="2241"/>
                    <a:pt x="1147" y="2242"/>
                  </a:cubicBezTo>
                  <a:cubicBezTo>
                    <a:pt x="1147" y="2242"/>
                    <a:pt x="1147" y="2243"/>
                    <a:pt x="1146" y="2243"/>
                  </a:cubicBezTo>
                  <a:cubicBezTo>
                    <a:pt x="1146" y="2243"/>
                    <a:pt x="1146" y="2244"/>
                    <a:pt x="1145" y="2244"/>
                  </a:cubicBezTo>
                  <a:cubicBezTo>
                    <a:pt x="1144" y="2246"/>
                    <a:pt x="1142" y="2248"/>
                    <a:pt x="1141" y="2249"/>
                  </a:cubicBezTo>
                  <a:cubicBezTo>
                    <a:pt x="1139" y="2251"/>
                    <a:pt x="1138" y="2253"/>
                    <a:pt x="1136" y="2255"/>
                  </a:cubicBezTo>
                  <a:cubicBezTo>
                    <a:pt x="1136" y="2255"/>
                    <a:pt x="1135" y="2256"/>
                    <a:pt x="1135" y="2256"/>
                  </a:cubicBezTo>
                  <a:cubicBezTo>
                    <a:pt x="1135" y="2257"/>
                    <a:pt x="1134" y="2257"/>
                    <a:pt x="1134" y="2258"/>
                  </a:cubicBezTo>
                  <a:cubicBezTo>
                    <a:pt x="1133" y="2259"/>
                    <a:pt x="1133" y="2260"/>
                    <a:pt x="1132" y="2261"/>
                  </a:cubicBezTo>
                  <a:cubicBezTo>
                    <a:pt x="1131" y="2263"/>
                    <a:pt x="1130" y="2265"/>
                    <a:pt x="1129" y="2267"/>
                  </a:cubicBezTo>
                  <a:cubicBezTo>
                    <a:pt x="1128" y="2269"/>
                    <a:pt x="1128" y="2271"/>
                    <a:pt x="1127" y="2272"/>
                  </a:cubicBezTo>
                  <a:cubicBezTo>
                    <a:pt x="1127" y="2274"/>
                    <a:pt x="1126" y="2276"/>
                    <a:pt x="1126" y="2277"/>
                  </a:cubicBezTo>
                  <a:cubicBezTo>
                    <a:pt x="1126" y="2279"/>
                    <a:pt x="1126" y="2280"/>
                    <a:pt x="1125" y="2281"/>
                  </a:cubicBezTo>
                  <a:cubicBezTo>
                    <a:pt x="1125" y="2282"/>
                    <a:pt x="1125" y="2283"/>
                    <a:pt x="1125" y="2284"/>
                  </a:cubicBezTo>
                  <a:cubicBezTo>
                    <a:pt x="1125" y="2284"/>
                    <a:pt x="1125" y="2285"/>
                    <a:pt x="1125" y="2285"/>
                  </a:cubicBezTo>
                  <a:cubicBezTo>
                    <a:pt x="1125" y="2285"/>
                    <a:pt x="1126" y="2284"/>
                    <a:pt x="1126" y="2284"/>
                  </a:cubicBezTo>
                  <a:cubicBezTo>
                    <a:pt x="1126" y="2283"/>
                    <a:pt x="1127" y="2283"/>
                    <a:pt x="1127" y="2282"/>
                  </a:cubicBezTo>
                  <a:cubicBezTo>
                    <a:pt x="1128" y="2280"/>
                    <a:pt x="1129" y="2277"/>
                    <a:pt x="1131" y="2274"/>
                  </a:cubicBezTo>
                  <a:cubicBezTo>
                    <a:pt x="1133" y="2271"/>
                    <a:pt x="1135" y="2268"/>
                    <a:pt x="1138" y="2265"/>
                  </a:cubicBezTo>
                  <a:cubicBezTo>
                    <a:pt x="1139" y="2264"/>
                    <a:pt x="1139" y="2263"/>
                    <a:pt x="1140" y="2262"/>
                  </a:cubicBezTo>
                  <a:cubicBezTo>
                    <a:pt x="1141" y="2261"/>
                    <a:pt x="1141" y="2261"/>
                    <a:pt x="1142" y="2260"/>
                  </a:cubicBezTo>
                  <a:cubicBezTo>
                    <a:pt x="1144" y="2258"/>
                    <a:pt x="1145" y="2256"/>
                    <a:pt x="1147" y="2255"/>
                  </a:cubicBezTo>
                  <a:cubicBezTo>
                    <a:pt x="1148" y="2253"/>
                    <a:pt x="1150" y="2251"/>
                    <a:pt x="1151" y="2249"/>
                  </a:cubicBezTo>
                  <a:cubicBezTo>
                    <a:pt x="1152" y="2248"/>
                    <a:pt x="1153" y="2247"/>
                    <a:pt x="1153" y="2246"/>
                  </a:cubicBezTo>
                  <a:cubicBezTo>
                    <a:pt x="1154" y="2245"/>
                    <a:pt x="1155" y="2244"/>
                    <a:pt x="1155" y="2243"/>
                  </a:cubicBezTo>
                  <a:cubicBezTo>
                    <a:pt x="1156" y="2242"/>
                    <a:pt x="1156" y="2242"/>
                    <a:pt x="1156" y="2242"/>
                  </a:cubicBezTo>
                  <a:cubicBezTo>
                    <a:pt x="1156" y="2245"/>
                    <a:pt x="1156" y="2248"/>
                    <a:pt x="1155" y="2251"/>
                  </a:cubicBezTo>
                  <a:cubicBezTo>
                    <a:pt x="1155" y="2252"/>
                    <a:pt x="1155" y="2254"/>
                    <a:pt x="1155" y="2255"/>
                  </a:cubicBezTo>
                  <a:cubicBezTo>
                    <a:pt x="1155" y="2257"/>
                    <a:pt x="1155" y="2259"/>
                    <a:pt x="1155" y="2260"/>
                  </a:cubicBezTo>
                  <a:cubicBezTo>
                    <a:pt x="1154" y="2266"/>
                    <a:pt x="1153" y="2272"/>
                    <a:pt x="1151" y="2278"/>
                  </a:cubicBezTo>
                  <a:cubicBezTo>
                    <a:pt x="1151" y="2279"/>
                    <a:pt x="1150" y="2281"/>
                    <a:pt x="1150" y="2282"/>
                  </a:cubicBezTo>
                  <a:cubicBezTo>
                    <a:pt x="1150" y="2284"/>
                    <a:pt x="1149" y="2285"/>
                    <a:pt x="1149" y="2286"/>
                  </a:cubicBezTo>
                  <a:cubicBezTo>
                    <a:pt x="1148" y="2289"/>
                    <a:pt x="1147" y="2292"/>
                    <a:pt x="1146" y="2294"/>
                  </a:cubicBezTo>
                  <a:cubicBezTo>
                    <a:pt x="1146" y="2295"/>
                    <a:pt x="1146" y="2296"/>
                    <a:pt x="1145" y="2296"/>
                  </a:cubicBezTo>
                  <a:cubicBezTo>
                    <a:pt x="1145" y="2297"/>
                    <a:pt x="1145" y="2298"/>
                    <a:pt x="1145" y="2298"/>
                  </a:cubicBezTo>
                  <a:cubicBezTo>
                    <a:pt x="1144" y="2299"/>
                    <a:pt x="1144" y="2301"/>
                    <a:pt x="1143" y="2302"/>
                  </a:cubicBezTo>
                  <a:cubicBezTo>
                    <a:pt x="1143" y="2303"/>
                    <a:pt x="1142" y="2304"/>
                    <a:pt x="1142" y="2305"/>
                  </a:cubicBezTo>
                  <a:cubicBezTo>
                    <a:pt x="1141" y="2306"/>
                    <a:pt x="1140" y="2307"/>
                    <a:pt x="1140" y="2309"/>
                  </a:cubicBezTo>
                  <a:cubicBezTo>
                    <a:pt x="1140" y="2309"/>
                    <a:pt x="1139" y="2310"/>
                    <a:pt x="1139" y="2310"/>
                  </a:cubicBezTo>
                  <a:cubicBezTo>
                    <a:pt x="1139" y="2311"/>
                    <a:pt x="1139" y="2311"/>
                    <a:pt x="1138" y="2312"/>
                  </a:cubicBezTo>
                  <a:cubicBezTo>
                    <a:pt x="1138" y="2313"/>
                    <a:pt x="1137" y="2314"/>
                    <a:pt x="1137" y="2315"/>
                  </a:cubicBezTo>
                  <a:cubicBezTo>
                    <a:pt x="1136" y="2317"/>
                    <a:pt x="1135" y="2318"/>
                    <a:pt x="1134" y="2320"/>
                  </a:cubicBezTo>
                  <a:cubicBezTo>
                    <a:pt x="1132" y="2324"/>
                    <a:pt x="1130" y="2326"/>
                    <a:pt x="1128" y="2329"/>
                  </a:cubicBezTo>
                  <a:cubicBezTo>
                    <a:pt x="1128" y="2330"/>
                    <a:pt x="1127" y="2331"/>
                    <a:pt x="1126" y="2332"/>
                  </a:cubicBezTo>
                  <a:cubicBezTo>
                    <a:pt x="1126" y="2333"/>
                    <a:pt x="1125" y="2333"/>
                    <a:pt x="1125" y="2334"/>
                  </a:cubicBezTo>
                  <a:cubicBezTo>
                    <a:pt x="1124" y="2335"/>
                    <a:pt x="1123" y="2336"/>
                    <a:pt x="1123" y="2336"/>
                  </a:cubicBezTo>
                  <a:cubicBezTo>
                    <a:pt x="1123" y="2336"/>
                    <a:pt x="1124" y="2335"/>
                    <a:pt x="1125" y="2334"/>
                  </a:cubicBezTo>
                  <a:cubicBezTo>
                    <a:pt x="1125" y="2334"/>
                    <a:pt x="1126" y="2333"/>
                    <a:pt x="1127" y="2332"/>
                  </a:cubicBezTo>
                  <a:cubicBezTo>
                    <a:pt x="1128" y="2332"/>
                    <a:pt x="1129" y="2331"/>
                    <a:pt x="1130" y="2330"/>
                  </a:cubicBezTo>
                  <a:cubicBezTo>
                    <a:pt x="1131" y="2328"/>
                    <a:pt x="1134" y="2325"/>
                    <a:pt x="1136" y="2322"/>
                  </a:cubicBezTo>
                  <a:cubicBezTo>
                    <a:pt x="1137" y="2320"/>
                    <a:pt x="1139" y="2319"/>
                    <a:pt x="1140" y="2317"/>
                  </a:cubicBezTo>
                  <a:cubicBezTo>
                    <a:pt x="1141" y="2316"/>
                    <a:pt x="1141" y="2315"/>
                    <a:pt x="1142" y="2314"/>
                  </a:cubicBezTo>
                  <a:cubicBezTo>
                    <a:pt x="1142" y="2313"/>
                    <a:pt x="1143" y="2313"/>
                    <a:pt x="1143" y="2312"/>
                  </a:cubicBezTo>
                  <a:cubicBezTo>
                    <a:pt x="1143" y="2312"/>
                    <a:pt x="1144" y="2311"/>
                    <a:pt x="1144" y="2311"/>
                  </a:cubicBezTo>
                  <a:cubicBezTo>
                    <a:pt x="1145" y="2310"/>
                    <a:pt x="1145" y="2309"/>
                    <a:pt x="1146" y="2308"/>
                  </a:cubicBezTo>
                  <a:cubicBezTo>
                    <a:pt x="1147" y="2306"/>
                    <a:pt x="1147" y="2305"/>
                    <a:pt x="1148" y="2304"/>
                  </a:cubicBezTo>
                  <a:cubicBezTo>
                    <a:pt x="1148" y="2303"/>
                    <a:pt x="1149" y="2302"/>
                    <a:pt x="1150" y="2300"/>
                  </a:cubicBezTo>
                  <a:cubicBezTo>
                    <a:pt x="1150" y="2300"/>
                    <a:pt x="1150" y="2299"/>
                    <a:pt x="1151" y="2299"/>
                  </a:cubicBezTo>
                  <a:cubicBezTo>
                    <a:pt x="1151" y="2298"/>
                    <a:pt x="1151" y="2297"/>
                    <a:pt x="1152" y="2297"/>
                  </a:cubicBezTo>
                  <a:cubicBezTo>
                    <a:pt x="1152" y="2295"/>
                    <a:pt x="1153" y="2293"/>
                    <a:pt x="1154" y="2291"/>
                  </a:cubicBezTo>
                  <a:cubicBezTo>
                    <a:pt x="1154" y="2292"/>
                    <a:pt x="1154" y="2292"/>
                    <a:pt x="1154" y="2292"/>
                  </a:cubicBezTo>
                  <a:cubicBezTo>
                    <a:pt x="1154" y="2294"/>
                    <a:pt x="1154" y="2295"/>
                    <a:pt x="1154" y="2297"/>
                  </a:cubicBezTo>
                  <a:cubicBezTo>
                    <a:pt x="1154" y="2298"/>
                    <a:pt x="1154" y="2300"/>
                    <a:pt x="1154" y="2302"/>
                  </a:cubicBezTo>
                  <a:cubicBezTo>
                    <a:pt x="1154" y="2305"/>
                    <a:pt x="1154" y="2308"/>
                    <a:pt x="1154" y="2311"/>
                  </a:cubicBezTo>
                  <a:cubicBezTo>
                    <a:pt x="1154" y="2312"/>
                    <a:pt x="1154" y="2314"/>
                    <a:pt x="1154" y="2316"/>
                  </a:cubicBezTo>
                  <a:cubicBezTo>
                    <a:pt x="1153" y="2317"/>
                    <a:pt x="1153" y="2319"/>
                    <a:pt x="1153" y="2320"/>
                  </a:cubicBezTo>
                  <a:cubicBezTo>
                    <a:pt x="1153" y="2323"/>
                    <a:pt x="1153" y="2326"/>
                    <a:pt x="1152" y="2329"/>
                  </a:cubicBezTo>
                  <a:cubicBezTo>
                    <a:pt x="1152" y="2332"/>
                    <a:pt x="1152" y="2335"/>
                    <a:pt x="1151" y="2337"/>
                  </a:cubicBezTo>
                  <a:cubicBezTo>
                    <a:pt x="1150" y="2340"/>
                    <a:pt x="1150" y="2342"/>
                    <a:pt x="1149" y="2344"/>
                  </a:cubicBezTo>
                  <a:cubicBezTo>
                    <a:pt x="1149" y="2346"/>
                    <a:pt x="1148" y="2347"/>
                    <a:pt x="1148" y="2348"/>
                  </a:cubicBezTo>
                  <a:cubicBezTo>
                    <a:pt x="1148" y="2349"/>
                    <a:pt x="1147" y="2350"/>
                    <a:pt x="1147" y="2350"/>
                  </a:cubicBezTo>
                  <a:cubicBezTo>
                    <a:pt x="1146" y="2351"/>
                    <a:pt x="1146" y="2352"/>
                    <a:pt x="1146" y="2353"/>
                  </a:cubicBezTo>
                  <a:cubicBezTo>
                    <a:pt x="1145" y="2354"/>
                    <a:pt x="1145" y="2354"/>
                    <a:pt x="1145" y="2355"/>
                  </a:cubicBezTo>
                  <a:cubicBezTo>
                    <a:pt x="1144" y="2356"/>
                    <a:pt x="1144" y="2357"/>
                    <a:pt x="1143" y="2358"/>
                  </a:cubicBezTo>
                  <a:cubicBezTo>
                    <a:pt x="1143" y="2358"/>
                    <a:pt x="1143" y="2359"/>
                    <a:pt x="1143" y="2359"/>
                  </a:cubicBezTo>
                  <a:cubicBezTo>
                    <a:pt x="1143" y="2359"/>
                    <a:pt x="1143" y="2359"/>
                    <a:pt x="1144" y="2358"/>
                  </a:cubicBezTo>
                  <a:cubicBezTo>
                    <a:pt x="1144" y="2358"/>
                    <a:pt x="1145" y="2357"/>
                    <a:pt x="1146" y="2356"/>
                  </a:cubicBezTo>
                  <a:cubicBezTo>
                    <a:pt x="1147" y="2355"/>
                    <a:pt x="1147" y="2355"/>
                    <a:pt x="1148" y="2354"/>
                  </a:cubicBezTo>
                  <a:cubicBezTo>
                    <a:pt x="1148" y="2353"/>
                    <a:pt x="1149" y="2353"/>
                    <a:pt x="1149" y="2352"/>
                  </a:cubicBezTo>
                  <a:cubicBezTo>
                    <a:pt x="1150" y="2351"/>
                    <a:pt x="1151" y="2350"/>
                    <a:pt x="1151" y="2349"/>
                  </a:cubicBezTo>
                  <a:cubicBezTo>
                    <a:pt x="1152" y="2348"/>
                    <a:pt x="1153" y="2347"/>
                    <a:pt x="1153" y="2346"/>
                  </a:cubicBezTo>
                  <a:cubicBezTo>
                    <a:pt x="1154" y="2344"/>
                    <a:pt x="1156" y="2342"/>
                    <a:pt x="1157" y="2339"/>
                  </a:cubicBezTo>
                  <a:cubicBezTo>
                    <a:pt x="1158" y="2336"/>
                    <a:pt x="1159" y="2333"/>
                    <a:pt x="1159" y="2330"/>
                  </a:cubicBezTo>
                  <a:cubicBezTo>
                    <a:pt x="1160" y="2329"/>
                    <a:pt x="1160" y="2327"/>
                    <a:pt x="1160" y="2326"/>
                  </a:cubicBezTo>
                  <a:cubicBezTo>
                    <a:pt x="1161" y="2324"/>
                    <a:pt x="1161" y="2323"/>
                    <a:pt x="1161" y="2321"/>
                  </a:cubicBezTo>
                  <a:cubicBezTo>
                    <a:pt x="1161" y="2319"/>
                    <a:pt x="1161" y="2318"/>
                    <a:pt x="1161" y="2316"/>
                  </a:cubicBezTo>
                  <a:cubicBezTo>
                    <a:pt x="1161" y="2314"/>
                    <a:pt x="1162" y="2313"/>
                    <a:pt x="1162" y="2311"/>
                  </a:cubicBezTo>
                  <a:cubicBezTo>
                    <a:pt x="1162" y="2308"/>
                    <a:pt x="1162" y="2305"/>
                    <a:pt x="1161" y="2301"/>
                  </a:cubicBezTo>
                  <a:cubicBezTo>
                    <a:pt x="1161" y="2300"/>
                    <a:pt x="1161" y="2298"/>
                    <a:pt x="1161" y="2297"/>
                  </a:cubicBezTo>
                  <a:cubicBezTo>
                    <a:pt x="1161" y="2295"/>
                    <a:pt x="1161" y="2294"/>
                    <a:pt x="1161" y="2292"/>
                  </a:cubicBezTo>
                  <a:cubicBezTo>
                    <a:pt x="1160" y="2286"/>
                    <a:pt x="1160" y="2281"/>
                    <a:pt x="1159" y="2276"/>
                  </a:cubicBezTo>
                  <a:cubicBezTo>
                    <a:pt x="1159" y="2276"/>
                    <a:pt x="1159" y="2276"/>
                    <a:pt x="1159" y="2275"/>
                  </a:cubicBezTo>
                  <a:cubicBezTo>
                    <a:pt x="1160" y="2274"/>
                    <a:pt x="1160" y="2272"/>
                    <a:pt x="1160" y="2271"/>
                  </a:cubicBezTo>
                  <a:cubicBezTo>
                    <a:pt x="1160" y="2270"/>
                    <a:pt x="1161" y="2269"/>
                    <a:pt x="1161" y="2268"/>
                  </a:cubicBezTo>
                  <a:cubicBezTo>
                    <a:pt x="1161" y="2268"/>
                    <a:pt x="1161" y="2267"/>
                    <a:pt x="1161" y="2266"/>
                  </a:cubicBezTo>
                  <a:cubicBezTo>
                    <a:pt x="1162" y="2264"/>
                    <a:pt x="1162" y="2263"/>
                    <a:pt x="1162" y="2261"/>
                  </a:cubicBezTo>
                  <a:cubicBezTo>
                    <a:pt x="1162" y="2260"/>
                    <a:pt x="1163" y="2258"/>
                    <a:pt x="1163" y="2256"/>
                  </a:cubicBezTo>
                  <a:cubicBezTo>
                    <a:pt x="1163" y="2255"/>
                    <a:pt x="1163" y="2253"/>
                    <a:pt x="1163" y="2251"/>
                  </a:cubicBezTo>
                  <a:cubicBezTo>
                    <a:pt x="1164" y="2248"/>
                    <a:pt x="1164" y="2245"/>
                    <a:pt x="1164" y="2241"/>
                  </a:cubicBezTo>
                  <a:cubicBezTo>
                    <a:pt x="1164" y="2240"/>
                    <a:pt x="1164" y="2238"/>
                    <a:pt x="1164" y="2236"/>
                  </a:cubicBezTo>
                  <a:cubicBezTo>
                    <a:pt x="1164" y="2235"/>
                    <a:pt x="1163" y="2233"/>
                    <a:pt x="1163" y="2231"/>
                  </a:cubicBezTo>
                  <a:cubicBezTo>
                    <a:pt x="1163" y="2230"/>
                    <a:pt x="1163" y="2230"/>
                    <a:pt x="1163" y="2229"/>
                  </a:cubicBezTo>
                  <a:cubicBezTo>
                    <a:pt x="1163" y="2226"/>
                    <a:pt x="1163" y="2226"/>
                    <a:pt x="1163" y="2226"/>
                  </a:cubicBezTo>
                  <a:cubicBezTo>
                    <a:pt x="1163" y="2225"/>
                    <a:pt x="1163" y="2223"/>
                    <a:pt x="1162" y="2222"/>
                  </a:cubicBezTo>
                  <a:cubicBezTo>
                    <a:pt x="1162" y="2221"/>
                    <a:pt x="1162" y="2221"/>
                    <a:pt x="1162" y="2221"/>
                  </a:cubicBezTo>
                  <a:cubicBezTo>
                    <a:pt x="1162" y="2221"/>
                    <a:pt x="1162" y="2221"/>
                    <a:pt x="1162" y="2221"/>
                  </a:cubicBezTo>
                  <a:cubicBezTo>
                    <a:pt x="1162" y="2220"/>
                    <a:pt x="1162" y="2220"/>
                    <a:pt x="1162" y="2220"/>
                  </a:cubicBezTo>
                  <a:cubicBezTo>
                    <a:pt x="1162" y="2219"/>
                    <a:pt x="1162" y="2219"/>
                    <a:pt x="1162" y="2219"/>
                  </a:cubicBezTo>
                  <a:cubicBezTo>
                    <a:pt x="1162" y="2218"/>
                    <a:pt x="1162" y="2218"/>
                    <a:pt x="1162" y="2217"/>
                  </a:cubicBezTo>
                  <a:cubicBezTo>
                    <a:pt x="1161" y="2215"/>
                    <a:pt x="1161" y="2214"/>
                    <a:pt x="1161" y="2212"/>
                  </a:cubicBezTo>
                  <a:cubicBezTo>
                    <a:pt x="1160" y="2209"/>
                    <a:pt x="1159" y="2206"/>
                    <a:pt x="1159" y="2203"/>
                  </a:cubicBezTo>
                  <a:cubicBezTo>
                    <a:pt x="1157" y="2197"/>
                    <a:pt x="1156" y="2191"/>
                    <a:pt x="1155" y="2186"/>
                  </a:cubicBezTo>
                  <a:cubicBezTo>
                    <a:pt x="1155" y="2185"/>
                    <a:pt x="1155" y="2183"/>
                    <a:pt x="1154" y="2182"/>
                  </a:cubicBezTo>
                  <a:cubicBezTo>
                    <a:pt x="1154" y="2181"/>
                    <a:pt x="1154" y="2181"/>
                    <a:pt x="1154" y="2180"/>
                  </a:cubicBezTo>
                  <a:cubicBezTo>
                    <a:pt x="1154" y="2179"/>
                    <a:pt x="1154" y="2179"/>
                    <a:pt x="1154" y="2178"/>
                  </a:cubicBezTo>
                  <a:cubicBezTo>
                    <a:pt x="1154" y="2176"/>
                    <a:pt x="1154" y="2173"/>
                    <a:pt x="1154" y="2171"/>
                  </a:cubicBezTo>
                  <a:cubicBezTo>
                    <a:pt x="1154" y="2170"/>
                    <a:pt x="1154" y="2169"/>
                    <a:pt x="1154" y="2167"/>
                  </a:cubicBezTo>
                  <a:cubicBezTo>
                    <a:pt x="1154" y="2166"/>
                    <a:pt x="1154" y="2165"/>
                    <a:pt x="1154" y="2164"/>
                  </a:cubicBezTo>
                  <a:cubicBezTo>
                    <a:pt x="1154" y="2163"/>
                    <a:pt x="1154" y="2162"/>
                    <a:pt x="1154" y="2161"/>
                  </a:cubicBezTo>
                  <a:cubicBezTo>
                    <a:pt x="1154" y="2161"/>
                    <a:pt x="1155" y="2160"/>
                    <a:pt x="1155" y="2160"/>
                  </a:cubicBezTo>
                  <a:cubicBezTo>
                    <a:pt x="1181" y="2214"/>
                    <a:pt x="1207" y="2267"/>
                    <a:pt x="1205" y="2315"/>
                  </a:cubicBezTo>
                  <a:cubicBezTo>
                    <a:pt x="1205" y="2322"/>
                    <a:pt x="1204" y="2329"/>
                    <a:pt x="1203" y="2336"/>
                  </a:cubicBezTo>
                  <a:cubicBezTo>
                    <a:pt x="1203" y="2337"/>
                    <a:pt x="1202" y="2338"/>
                    <a:pt x="1201" y="2339"/>
                  </a:cubicBezTo>
                  <a:cubicBezTo>
                    <a:pt x="1201" y="2340"/>
                    <a:pt x="1201" y="2340"/>
                    <a:pt x="1200" y="2341"/>
                  </a:cubicBezTo>
                  <a:cubicBezTo>
                    <a:pt x="1200" y="2341"/>
                    <a:pt x="1200" y="2342"/>
                    <a:pt x="1200" y="2342"/>
                  </a:cubicBezTo>
                  <a:cubicBezTo>
                    <a:pt x="1199" y="2342"/>
                    <a:pt x="1199" y="2342"/>
                    <a:pt x="1199" y="2342"/>
                  </a:cubicBezTo>
                  <a:cubicBezTo>
                    <a:pt x="1199" y="2343"/>
                    <a:pt x="1199" y="2343"/>
                    <a:pt x="1199" y="2343"/>
                  </a:cubicBezTo>
                  <a:cubicBezTo>
                    <a:pt x="1199" y="2343"/>
                    <a:pt x="1199" y="2343"/>
                    <a:pt x="1199" y="2343"/>
                  </a:cubicBezTo>
                  <a:cubicBezTo>
                    <a:pt x="1199" y="2343"/>
                    <a:pt x="1199" y="2343"/>
                    <a:pt x="1199" y="2343"/>
                  </a:cubicBezTo>
                  <a:cubicBezTo>
                    <a:pt x="1199" y="2343"/>
                    <a:pt x="1199" y="2343"/>
                    <a:pt x="1199" y="2343"/>
                  </a:cubicBezTo>
                  <a:cubicBezTo>
                    <a:pt x="1199" y="2343"/>
                    <a:pt x="1199" y="2343"/>
                    <a:pt x="1199" y="2343"/>
                  </a:cubicBezTo>
                  <a:cubicBezTo>
                    <a:pt x="1199" y="2343"/>
                    <a:pt x="1198" y="2344"/>
                    <a:pt x="1198" y="2345"/>
                  </a:cubicBezTo>
                  <a:cubicBezTo>
                    <a:pt x="1198" y="2345"/>
                    <a:pt x="1198" y="2345"/>
                    <a:pt x="1197" y="2345"/>
                  </a:cubicBezTo>
                  <a:cubicBezTo>
                    <a:pt x="1197" y="2346"/>
                    <a:pt x="1197" y="2346"/>
                    <a:pt x="1197" y="2346"/>
                  </a:cubicBezTo>
                  <a:cubicBezTo>
                    <a:pt x="1196" y="2347"/>
                    <a:pt x="1196" y="2347"/>
                    <a:pt x="1195" y="2348"/>
                  </a:cubicBezTo>
                  <a:cubicBezTo>
                    <a:pt x="1195" y="2349"/>
                    <a:pt x="1194" y="2349"/>
                    <a:pt x="1194" y="2350"/>
                  </a:cubicBezTo>
                  <a:cubicBezTo>
                    <a:pt x="1193" y="2350"/>
                    <a:pt x="1193" y="2350"/>
                    <a:pt x="1193" y="2351"/>
                  </a:cubicBezTo>
                  <a:cubicBezTo>
                    <a:pt x="1193" y="2351"/>
                    <a:pt x="1192" y="2351"/>
                    <a:pt x="1192" y="2352"/>
                  </a:cubicBezTo>
                  <a:cubicBezTo>
                    <a:pt x="1191" y="2352"/>
                    <a:pt x="1191" y="2353"/>
                    <a:pt x="1190" y="2353"/>
                  </a:cubicBezTo>
                  <a:cubicBezTo>
                    <a:pt x="1188" y="2356"/>
                    <a:pt x="1185" y="2358"/>
                    <a:pt x="1182" y="2361"/>
                  </a:cubicBezTo>
                  <a:cubicBezTo>
                    <a:pt x="1179" y="2363"/>
                    <a:pt x="1176" y="2365"/>
                    <a:pt x="1173" y="2367"/>
                  </a:cubicBezTo>
                  <a:cubicBezTo>
                    <a:pt x="1169" y="2370"/>
                    <a:pt x="1166" y="2372"/>
                    <a:pt x="1162" y="2374"/>
                  </a:cubicBezTo>
                  <a:cubicBezTo>
                    <a:pt x="1161" y="2376"/>
                    <a:pt x="1159" y="2377"/>
                    <a:pt x="1157" y="2378"/>
                  </a:cubicBezTo>
                  <a:cubicBezTo>
                    <a:pt x="1156" y="2379"/>
                    <a:pt x="1156" y="2379"/>
                    <a:pt x="1156" y="2379"/>
                  </a:cubicBezTo>
                  <a:cubicBezTo>
                    <a:pt x="1156" y="2379"/>
                    <a:pt x="1156" y="2379"/>
                    <a:pt x="1156" y="2379"/>
                  </a:cubicBezTo>
                  <a:cubicBezTo>
                    <a:pt x="1155" y="2379"/>
                    <a:pt x="1155" y="2379"/>
                    <a:pt x="1155" y="2379"/>
                  </a:cubicBezTo>
                  <a:cubicBezTo>
                    <a:pt x="1155" y="2380"/>
                    <a:pt x="1155" y="2380"/>
                    <a:pt x="1155" y="2380"/>
                  </a:cubicBezTo>
                  <a:cubicBezTo>
                    <a:pt x="1154" y="2381"/>
                    <a:pt x="1153" y="2381"/>
                    <a:pt x="1152" y="2382"/>
                  </a:cubicBezTo>
                  <a:cubicBezTo>
                    <a:pt x="1151" y="2382"/>
                    <a:pt x="1151" y="2383"/>
                    <a:pt x="1150" y="2384"/>
                  </a:cubicBezTo>
                  <a:cubicBezTo>
                    <a:pt x="1149" y="2385"/>
                    <a:pt x="1148" y="2385"/>
                    <a:pt x="1147" y="2386"/>
                  </a:cubicBezTo>
                  <a:cubicBezTo>
                    <a:pt x="1147" y="2387"/>
                    <a:pt x="1146" y="2387"/>
                    <a:pt x="1145" y="2388"/>
                  </a:cubicBezTo>
                  <a:cubicBezTo>
                    <a:pt x="1144" y="2389"/>
                    <a:pt x="1144" y="2389"/>
                    <a:pt x="1143" y="2390"/>
                  </a:cubicBezTo>
                  <a:cubicBezTo>
                    <a:pt x="1142" y="2392"/>
                    <a:pt x="1140" y="2393"/>
                    <a:pt x="1139" y="2394"/>
                  </a:cubicBezTo>
                  <a:cubicBezTo>
                    <a:pt x="1138" y="2395"/>
                    <a:pt x="1138" y="2396"/>
                    <a:pt x="1137" y="2397"/>
                  </a:cubicBezTo>
                  <a:cubicBezTo>
                    <a:pt x="1137" y="2397"/>
                    <a:pt x="1137" y="2397"/>
                    <a:pt x="1136" y="2398"/>
                  </a:cubicBezTo>
                  <a:cubicBezTo>
                    <a:pt x="1136" y="2398"/>
                    <a:pt x="1136" y="2399"/>
                    <a:pt x="1135" y="2399"/>
                  </a:cubicBezTo>
                  <a:cubicBezTo>
                    <a:pt x="1135" y="2400"/>
                    <a:pt x="1134" y="2400"/>
                    <a:pt x="1134" y="2401"/>
                  </a:cubicBezTo>
                  <a:cubicBezTo>
                    <a:pt x="1133" y="2402"/>
                    <a:pt x="1133" y="2403"/>
                    <a:pt x="1132" y="2404"/>
                  </a:cubicBezTo>
                  <a:cubicBezTo>
                    <a:pt x="1132" y="2404"/>
                    <a:pt x="1132" y="2405"/>
                    <a:pt x="1131" y="2406"/>
                  </a:cubicBezTo>
                  <a:cubicBezTo>
                    <a:pt x="1131" y="2407"/>
                    <a:pt x="1130" y="2407"/>
                    <a:pt x="1130" y="2408"/>
                  </a:cubicBezTo>
                  <a:cubicBezTo>
                    <a:pt x="1129" y="2410"/>
                    <a:pt x="1129" y="2411"/>
                    <a:pt x="1128" y="2412"/>
                  </a:cubicBezTo>
                  <a:cubicBezTo>
                    <a:pt x="1128" y="2413"/>
                    <a:pt x="1128" y="2414"/>
                    <a:pt x="1128" y="2414"/>
                  </a:cubicBezTo>
                  <a:cubicBezTo>
                    <a:pt x="1127" y="2415"/>
                    <a:pt x="1127" y="2416"/>
                    <a:pt x="1127" y="2416"/>
                  </a:cubicBezTo>
                  <a:cubicBezTo>
                    <a:pt x="1127" y="2417"/>
                    <a:pt x="1127" y="2418"/>
                    <a:pt x="1127" y="2418"/>
                  </a:cubicBezTo>
                  <a:cubicBezTo>
                    <a:pt x="1127" y="2419"/>
                    <a:pt x="1127" y="2419"/>
                    <a:pt x="1127" y="2420"/>
                  </a:cubicBezTo>
                  <a:cubicBezTo>
                    <a:pt x="1126" y="2421"/>
                    <a:pt x="1126" y="2421"/>
                    <a:pt x="1126" y="2422"/>
                  </a:cubicBezTo>
                  <a:cubicBezTo>
                    <a:pt x="1126" y="2422"/>
                    <a:pt x="1126" y="2423"/>
                    <a:pt x="1126" y="2423"/>
                  </a:cubicBezTo>
                  <a:cubicBezTo>
                    <a:pt x="1126" y="2424"/>
                    <a:pt x="1126" y="2425"/>
                    <a:pt x="1126" y="2426"/>
                  </a:cubicBezTo>
                  <a:cubicBezTo>
                    <a:pt x="1126" y="2426"/>
                    <a:pt x="1126" y="2427"/>
                    <a:pt x="1126" y="2427"/>
                  </a:cubicBezTo>
                  <a:cubicBezTo>
                    <a:pt x="1126" y="2428"/>
                    <a:pt x="1127" y="2429"/>
                    <a:pt x="1127" y="2429"/>
                  </a:cubicBezTo>
                  <a:cubicBezTo>
                    <a:pt x="1127" y="2429"/>
                    <a:pt x="1127" y="2428"/>
                    <a:pt x="1127" y="2427"/>
                  </a:cubicBezTo>
                  <a:cubicBezTo>
                    <a:pt x="1127" y="2427"/>
                    <a:pt x="1127" y="2426"/>
                    <a:pt x="1127" y="2426"/>
                  </a:cubicBezTo>
                  <a:cubicBezTo>
                    <a:pt x="1127" y="2425"/>
                    <a:pt x="1127" y="2425"/>
                    <a:pt x="1127" y="2425"/>
                  </a:cubicBezTo>
                  <a:cubicBezTo>
                    <a:pt x="1128" y="2424"/>
                    <a:pt x="1128" y="2424"/>
                    <a:pt x="1128" y="2423"/>
                  </a:cubicBezTo>
                  <a:cubicBezTo>
                    <a:pt x="1128" y="2423"/>
                    <a:pt x="1128" y="2422"/>
                    <a:pt x="1128" y="2422"/>
                  </a:cubicBezTo>
                  <a:cubicBezTo>
                    <a:pt x="1128" y="2422"/>
                    <a:pt x="1129" y="2421"/>
                    <a:pt x="1129" y="2421"/>
                  </a:cubicBezTo>
                  <a:cubicBezTo>
                    <a:pt x="1129" y="2420"/>
                    <a:pt x="1129" y="2420"/>
                    <a:pt x="1129" y="2419"/>
                  </a:cubicBezTo>
                  <a:cubicBezTo>
                    <a:pt x="1130" y="2418"/>
                    <a:pt x="1130" y="2418"/>
                    <a:pt x="1130" y="2417"/>
                  </a:cubicBezTo>
                  <a:cubicBezTo>
                    <a:pt x="1130" y="2417"/>
                    <a:pt x="1131" y="2416"/>
                    <a:pt x="1131" y="2416"/>
                  </a:cubicBezTo>
                  <a:cubicBezTo>
                    <a:pt x="1131" y="2415"/>
                    <a:pt x="1131" y="2415"/>
                    <a:pt x="1132" y="2414"/>
                  </a:cubicBezTo>
                  <a:cubicBezTo>
                    <a:pt x="1132" y="2413"/>
                    <a:pt x="1133" y="2412"/>
                    <a:pt x="1134" y="2410"/>
                  </a:cubicBezTo>
                  <a:cubicBezTo>
                    <a:pt x="1136" y="2408"/>
                    <a:pt x="1138" y="2405"/>
                    <a:pt x="1140" y="2403"/>
                  </a:cubicBezTo>
                  <a:cubicBezTo>
                    <a:pt x="1142" y="2400"/>
                    <a:pt x="1145" y="2398"/>
                    <a:pt x="1148" y="2395"/>
                  </a:cubicBezTo>
                  <a:cubicBezTo>
                    <a:pt x="1148" y="2395"/>
                    <a:pt x="1149" y="2395"/>
                    <a:pt x="1149" y="2394"/>
                  </a:cubicBezTo>
                  <a:cubicBezTo>
                    <a:pt x="1149" y="2394"/>
                    <a:pt x="1150" y="2394"/>
                    <a:pt x="1150" y="2393"/>
                  </a:cubicBezTo>
                  <a:cubicBezTo>
                    <a:pt x="1151" y="2393"/>
                    <a:pt x="1151" y="2392"/>
                    <a:pt x="1152" y="2392"/>
                  </a:cubicBezTo>
                  <a:cubicBezTo>
                    <a:pt x="1153" y="2391"/>
                    <a:pt x="1154" y="2390"/>
                    <a:pt x="1155" y="2390"/>
                  </a:cubicBezTo>
                  <a:cubicBezTo>
                    <a:pt x="1155" y="2389"/>
                    <a:pt x="1156" y="2389"/>
                    <a:pt x="1157" y="2388"/>
                  </a:cubicBezTo>
                  <a:cubicBezTo>
                    <a:pt x="1158" y="2387"/>
                    <a:pt x="1159" y="2387"/>
                    <a:pt x="1159" y="2386"/>
                  </a:cubicBezTo>
                  <a:cubicBezTo>
                    <a:pt x="1160" y="2386"/>
                    <a:pt x="1161" y="2385"/>
                    <a:pt x="1162" y="2384"/>
                  </a:cubicBezTo>
                  <a:cubicBezTo>
                    <a:pt x="1164" y="2383"/>
                    <a:pt x="1165" y="2382"/>
                    <a:pt x="1167" y="2381"/>
                  </a:cubicBezTo>
                  <a:cubicBezTo>
                    <a:pt x="1170" y="2379"/>
                    <a:pt x="1174" y="2376"/>
                    <a:pt x="1177" y="2374"/>
                  </a:cubicBezTo>
                  <a:cubicBezTo>
                    <a:pt x="1179" y="2372"/>
                    <a:pt x="1180" y="2371"/>
                    <a:pt x="1182" y="2370"/>
                  </a:cubicBezTo>
                  <a:cubicBezTo>
                    <a:pt x="1183" y="2369"/>
                    <a:pt x="1184" y="2369"/>
                    <a:pt x="1184" y="2368"/>
                  </a:cubicBezTo>
                  <a:cubicBezTo>
                    <a:pt x="1185" y="2367"/>
                    <a:pt x="1186" y="2367"/>
                    <a:pt x="1187" y="2366"/>
                  </a:cubicBezTo>
                  <a:cubicBezTo>
                    <a:pt x="1190" y="2363"/>
                    <a:pt x="1192" y="2360"/>
                    <a:pt x="1195" y="2357"/>
                  </a:cubicBezTo>
                  <a:cubicBezTo>
                    <a:pt x="1195" y="2357"/>
                    <a:pt x="1196" y="2356"/>
                    <a:pt x="1196" y="2355"/>
                  </a:cubicBezTo>
                  <a:cubicBezTo>
                    <a:pt x="1197" y="2355"/>
                    <a:pt x="1197" y="2355"/>
                    <a:pt x="1197" y="2354"/>
                  </a:cubicBezTo>
                  <a:cubicBezTo>
                    <a:pt x="1197" y="2354"/>
                    <a:pt x="1198" y="2353"/>
                    <a:pt x="1198" y="2353"/>
                  </a:cubicBezTo>
                  <a:cubicBezTo>
                    <a:pt x="1198" y="2352"/>
                    <a:pt x="1199" y="2352"/>
                    <a:pt x="1199" y="2351"/>
                  </a:cubicBezTo>
                  <a:cubicBezTo>
                    <a:pt x="1200" y="2350"/>
                    <a:pt x="1200" y="2349"/>
                    <a:pt x="1201" y="2349"/>
                  </a:cubicBezTo>
                  <a:cubicBezTo>
                    <a:pt x="1201" y="2348"/>
                    <a:pt x="1201" y="2348"/>
                    <a:pt x="1201" y="2348"/>
                  </a:cubicBezTo>
                  <a:cubicBezTo>
                    <a:pt x="1193" y="2381"/>
                    <a:pt x="1175" y="2411"/>
                    <a:pt x="1156" y="2440"/>
                  </a:cubicBezTo>
                  <a:cubicBezTo>
                    <a:pt x="1156" y="2441"/>
                    <a:pt x="1155" y="2442"/>
                    <a:pt x="1154" y="2442"/>
                  </a:cubicBezTo>
                  <a:cubicBezTo>
                    <a:pt x="1150" y="2445"/>
                    <a:pt x="1145" y="2449"/>
                    <a:pt x="1140" y="2452"/>
                  </a:cubicBezTo>
                  <a:cubicBezTo>
                    <a:pt x="1135" y="2455"/>
                    <a:pt x="1130" y="2459"/>
                    <a:pt x="1124" y="2462"/>
                  </a:cubicBezTo>
                  <a:cubicBezTo>
                    <a:pt x="1122" y="2464"/>
                    <a:pt x="1119" y="2465"/>
                    <a:pt x="1116" y="2467"/>
                  </a:cubicBezTo>
                  <a:cubicBezTo>
                    <a:pt x="1113" y="2469"/>
                    <a:pt x="1110" y="2471"/>
                    <a:pt x="1107" y="2473"/>
                  </a:cubicBezTo>
                  <a:cubicBezTo>
                    <a:pt x="1107" y="2473"/>
                    <a:pt x="1107" y="2473"/>
                    <a:pt x="1107" y="2473"/>
                  </a:cubicBezTo>
                  <a:cubicBezTo>
                    <a:pt x="1106" y="2473"/>
                    <a:pt x="1106" y="2474"/>
                    <a:pt x="1105" y="2474"/>
                  </a:cubicBezTo>
                  <a:cubicBezTo>
                    <a:pt x="1101" y="2474"/>
                    <a:pt x="1097" y="2476"/>
                    <a:pt x="1093" y="2477"/>
                  </a:cubicBezTo>
                  <a:cubicBezTo>
                    <a:pt x="1092" y="2477"/>
                    <a:pt x="1090" y="2478"/>
                    <a:pt x="1089" y="2478"/>
                  </a:cubicBezTo>
                  <a:cubicBezTo>
                    <a:pt x="1088" y="2478"/>
                    <a:pt x="1087" y="2479"/>
                    <a:pt x="1086" y="2479"/>
                  </a:cubicBezTo>
                  <a:cubicBezTo>
                    <a:pt x="1083" y="2480"/>
                    <a:pt x="1081" y="2481"/>
                    <a:pt x="1079" y="2482"/>
                  </a:cubicBezTo>
                  <a:cubicBezTo>
                    <a:pt x="1076" y="2483"/>
                    <a:pt x="1074" y="2484"/>
                    <a:pt x="1072" y="2485"/>
                  </a:cubicBezTo>
                  <a:cubicBezTo>
                    <a:pt x="1070" y="2486"/>
                    <a:pt x="1069" y="2486"/>
                    <a:pt x="1068" y="2487"/>
                  </a:cubicBezTo>
                  <a:cubicBezTo>
                    <a:pt x="1067" y="2488"/>
                    <a:pt x="1066" y="2488"/>
                    <a:pt x="1065" y="2489"/>
                  </a:cubicBezTo>
                  <a:cubicBezTo>
                    <a:pt x="1064" y="2490"/>
                    <a:pt x="1064" y="2490"/>
                    <a:pt x="1064" y="2490"/>
                  </a:cubicBezTo>
                  <a:cubicBezTo>
                    <a:pt x="1064" y="2490"/>
                    <a:pt x="1064" y="2490"/>
                    <a:pt x="1064" y="2490"/>
                  </a:cubicBezTo>
                  <a:cubicBezTo>
                    <a:pt x="1064" y="2490"/>
                    <a:pt x="1064" y="2490"/>
                    <a:pt x="1064" y="2490"/>
                  </a:cubicBezTo>
                  <a:cubicBezTo>
                    <a:pt x="1064" y="2490"/>
                    <a:pt x="1064" y="2490"/>
                    <a:pt x="1064" y="2490"/>
                  </a:cubicBezTo>
                  <a:cubicBezTo>
                    <a:pt x="1063" y="2491"/>
                    <a:pt x="1063" y="2491"/>
                    <a:pt x="1063" y="2491"/>
                  </a:cubicBezTo>
                  <a:cubicBezTo>
                    <a:pt x="1062" y="2491"/>
                    <a:pt x="1062" y="2491"/>
                    <a:pt x="1062" y="2491"/>
                  </a:cubicBezTo>
                  <a:cubicBezTo>
                    <a:pt x="1061" y="2492"/>
                    <a:pt x="1060" y="2493"/>
                    <a:pt x="1060" y="2494"/>
                  </a:cubicBezTo>
                  <a:cubicBezTo>
                    <a:pt x="1058" y="2496"/>
                    <a:pt x="1057" y="2497"/>
                    <a:pt x="1056" y="2499"/>
                  </a:cubicBezTo>
                  <a:cubicBezTo>
                    <a:pt x="1055" y="2501"/>
                    <a:pt x="1054" y="2502"/>
                    <a:pt x="1053" y="2504"/>
                  </a:cubicBezTo>
                  <a:cubicBezTo>
                    <a:pt x="1053" y="2505"/>
                    <a:pt x="1052" y="2507"/>
                    <a:pt x="1052" y="2508"/>
                  </a:cubicBezTo>
                  <a:cubicBezTo>
                    <a:pt x="1052" y="2509"/>
                    <a:pt x="1052" y="2510"/>
                    <a:pt x="1052" y="2511"/>
                  </a:cubicBezTo>
                  <a:cubicBezTo>
                    <a:pt x="1052" y="2511"/>
                    <a:pt x="1052" y="2511"/>
                    <a:pt x="1052" y="2511"/>
                  </a:cubicBezTo>
                  <a:cubicBezTo>
                    <a:pt x="1052" y="2511"/>
                    <a:pt x="1052" y="2511"/>
                    <a:pt x="1052" y="2511"/>
                  </a:cubicBezTo>
                  <a:cubicBezTo>
                    <a:pt x="1053" y="2510"/>
                    <a:pt x="1053" y="2509"/>
                    <a:pt x="1054" y="2509"/>
                  </a:cubicBezTo>
                  <a:cubicBezTo>
                    <a:pt x="1054" y="2508"/>
                    <a:pt x="1055" y="2507"/>
                    <a:pt x="1056" y="2505"/>
                  </a:cubicBezTo>
                  <a:cubicBezTo>
                    <a:pt x="1057" y="2504"/>
                    <a:pt x="1058" y="2503"/>
                    <a:pt x="1059" y="2502"/>
                  </a:cubicBezTo>
                  <a:cubicBezTo>
                    <a:pt x="1061" y="2501"/>
                    <a:pt x="1062" y="2499"/>
                    <a:pt x="1064" y="2498"/>
                  </a:cubicBezTo>
                  <a:cubicBezTo>
                    <a:pt x="1064" y="2498"/>
                    <a:pt x="1065" y="2497"/>
                    <a:pt x="1066" y="2497"/>
                  </a:cubicBezTo>
                  <a:cubicBezTo>
                    <a:pt x="1067" y="2496"/>
                    <a:pt x="1067" y="2496"/>
                    <a:pt x="1068" y="2496"/>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8" y="2495"/>
                    <a:pt x="1068" y="2495"/>
                    <a:pt x="1068" y="2495"/>
                  </a:cubicBezTo>
                  <a:cubicBezTo>
                    <a:pt x="1069" y="2495"/>
                    <a:pt x="1069" y="2495"/>
                    <a:pt x="1069" y="2495"/>
                  </a:cubicBezTo>
                  <a:cubicBezTo>
                    <a:pt x="1070" y="2494"/>
                    <a:pt x="1071" y="2494"/>
                    <a:pt x="1072" y="2493"/>
                  </a:cubicBezTo>
                  <a:cubicBezTo>
                    <a:pt x="1073" y="2493"/>
                    <a:pt x="1074" y="2492"/>
                    <a:pt x="1075" y="2492"/>
                  </a:cubicBezTo>
                  <a:cubicBezTo>
                    <a:pt x="1077" y="2491"/>
                    <a:pt x="1079" y="2490"/>
                    <a:pt x="1082" y="2489"/>
                  </a:cubicBezTo>
                  <a:cubicBezTo>
                    <a:pt x="1084" y="2488"/>
                    <a:pt x="1086" y="2487"/>
                    <a:pt x="1088" y="2486"/>
                  </a:cubicBezTo>
                  <a:cubicBezTo>
                    <a:pt x="1083" y="2490"/>
                    <a:pt x="1078" y="2494"/>
                    <a:pt x="1074" y="2499"/>
                  </a:cubicBezTo>
                  <a:cubicBezTo>
                    <a:pt x="1072" y="2501"/>
                    <a:pt x="1069" y="2504"/>
                    <a:pt x="1067" y="2506"/>
                  </a:cubicBezTo>
                  <a:cubicBezTo>
                    <a:pt x="1067" y="2507"/>
                    <a:pt x="1067" y="2507"/>
                    <a:pt x="1067" y="2507"/>
                  </a:cubicBezTo>
                  <a:cubicBezTo>
                    <a:pt x="1066" y="2507"/>
                    <a:pt x="1066" y="2507"/>
                    <a:pt x="1066" y="2507"/>
                  </a:cubicBezTo>
                  <a:cubicBezTo>
                    <a:pt x="1066" y="2507"/>
                    <a:pt x="1066" y="2507"/>
                    <a:pt x="1066" y="2507"/>
                  </a:cubicBezTo>
                  <a:cubicBezTo>
                    <a:pt x="1065" y="2508"/>
                    <a:pt x="1065" y="2508"/>
                    <a:pt x="1065" y="2508"/>
                  </a:cubicBezTo>
                  <a:cubicBezTo>
                    <a:pt x="1065" y="2509"/>
                    <a:pt x="1064" y="2510"/>
                    <a:pt x="1064" y="2510"/>
                  </a:cubicBezTo>
                  <a:cubicBezTo>
                    <a:pt x="1063" y="2512"/>
                    <a:pt x="1062" y="2513"/>
                    <a:pt x="1061" y="2514"/>
                  </a:cubicBezTo>
                  <a:cubicBezTo>
                    <a:pt x="1057" y="2520"/>
                    <a:pt x="1054" y="2526"/>
                    <a:pt x="1051" y="2531"/>
                  </a:cubicBezTo>
                  <a:cubicBezTo>
                    <a:pt x="1048" y="2537"/>
                    <a:pt x="1046" y="2542"/>
                    <a:pt x="1045" y="2547"/>
                  </a:cubicBezTo>
                  <a:cubicBezTo>
                    <a:pt x="1043" y="2552"/>
                    <a:pt x="1042" y="2557"/>
                    <a:pt x="1041" y="2561"/>
                  </a:cubicBezTo>
                  <a:cubicBezTo>
                    <a:pt x="1041" y="2562"/>
                    <a:pt x="1041" y="2563"/>
                    <a:pt x="1041" y="2564"/>
                  </a:cubicBezTo>
                  <a:cubicBezTo>
                    <a:pt x="1041" y="2565"/>
                    <a:pt x="1041" y="2566"/>
                    <a:pt x="1041" y="2567"/>
                  </a:cubicBezTo>
                  <a:cubicBezTo>
                    <a:pt x="1041" y="2569"/>
                    <a:pt x="1040" y="2571"/>
                    <a:pt x="1040" y="2572"/>
                  </a:cubicBezTo>
                  <a:cubicBezTo>
                    <a:pt x="1040" y="2574"/>
                    <a:pt x="1040" y="2575"/>
                    <a:pt x="1040" y="2577"/>
                  </a:cubicBezTo>
                  <a:cubicBezTo>
                    <a:pt x="1040" y="2578"/>
                    <a:pt x="1040" y="2579"/>
                    <a:pt x="1040" y="2580"/>
                  </a:cubicBezTo>
                  <a:cubicBezTo>
                    <a:pt x="1040" y="2581"/>
                    <a:pt x="1040" y="2582"/>
                    <a:pt x="1040" y="2582"/>
                  </a:cubicBezTo>
                  <a:cubicBezTo>
                    <a:pt x="1040" y="2582"/>
                    <a:pt x="1040" y="2581"/>
                    <a:pt x="1041" y="2580"/>
                  </a:cubicBezTo>
                  <a:cubicBezTo>
                    <a:pt x="1041" y="2579"/>
                    <a:pt x="1041" y="2578"/>
                    <a:pt x="1041" y="2577"/>
                  </a:cubicBezTo>
                  <a:cubicBezTo>
                    <a:pt x="1041" y="2575"/>
                    <a:pt x="1042" y="2574"/>
                    <a:pt x="1042" y="2573"/>
                  </a:cubicBezTo>
                  <a:cubicBezTo>
                    <a:pt x="1042" y="2571"/>
                    <a:pt x="1043" y="2569"/>
                    <a:pt x="1043" y="2568"/>
                  </a:cubicBezTo>
                  <a:cubicBezTo>
                    <a:pt x="1043" y="2566"/>
                    <a:pt x="1044" y="2564"/>
                    <a:pt x="1044" y="2562"/>
                  </a:cubicBezTo>
                  <a:cubicBezTo>
                    <a:pt x="1045" y="2560"/>
                    <a:pt x="1046" y="2558"/>
                    <a:pt x="1046" y="2556"/>
                  </a:cubicBezTo>
                  <a:cubicBezTo>
                    <a:pt x="1047" y="2553"/>
                    <a:pt x="1048" y="2551"/>
                    <a:pt x="1049" y="2549"/>
                  </a:cubicBezTo>
                  <a:cubicBezTo>
                    <a:pt x="1051" y="2544"/>
                    <a:pt x="1053" y="2539"/>
                    <a:pt x="1056" y="2534"/>
                  </a:cubicBezTo>
                  <a:cubicBezTo>
                    <a:pt x="1058" y="2531"/>
                    <a:pt x="1059" y="2529"/>
                    <a:pt x="1061" y="2526"/>
                  </a:cubicBezTo>
                  <a:cubicBezTo>
                    <a:pt x="1061" y="2527"/>
                    <a:pt x="1060" y="2528"/>
                    <a:pt x="1060" y="2529"/>
                  </a:cubicBezTo>
                  <a:cubicBezTo>
                    <a:pt x="1060" y="2531"/>
                    <a:pt x="1059" y="2534"/>
                    <a:pt x="1058" y="2537"/>
                  </a:cubicBezTo>
                  <a:cubicBezTo>
                    <a:pt x="1058" y="2539"/>
                    <a:pt x="1058" y="2540"/>
                    <a:pt x="1058" y="2541"/>
                  </a:cubicBezTo>
                  <a:cubicBezTo>
                    <a:pt x="1057" y="2543"/>
                    <a:pt x="1057" y="2544"/>
                    <a:pt x="1057" y="2545"/>
                  </a:cubicBezTo>
                  <a:cubicBezTo>
                    <a:pt x="1056" y="2548"/>
                    <a:pt x="1056" y="2550"/>
                    <a:pt x="1056" y="2553"/>
                  </a:cubicBezTo>
                  <a:cubicBezTo>
                    <a:pt x="1055" y="2555"/>
                    <a:pt x="1055" y="2557"/>
                    <a:pt x="1054" y="2559"/>
                  </a:cubicBezTo>
                  <a:cubicBezTo>
                    <a:pt x="1054" y="2560"/>
                    <a:pt x="1054" y="2561"/>
                    <a:pt x="1054" y="2562"/>
                  </a:cubicBezTo>
                  <a:cubicBezTo>
                    <a:pt x="1054" y="2563"/>
                    <a:pt x="1053" y="2564"/>
                    <a:pt x="1053" y="2565"/>
                  </a:cubicBezTo>
                  <a:cubicBezTo>
                    <a:pt x="1053" y="2566"/>
                    <a:pt x="1053" y="2567"/>
                    <a:pt x="1053" y="2567"/>
                  </a:cubicBezTo>
                  <a:cubicBezTo>
                    <a:pt x="1052" y="2568"/>
                    <a:pt x="1052" y="2569"/>
                    <a:pt x="1052" y="2569"/>
                  </a:cubicBezTo>
                  <a:cubicBezTo>
                    <a:pt x="1052" y="2571"/>
                    <a:pt x="1051" y="2572"/>
                    <a:pt x="1051" y="2572"/>
                  </a:cubicBezTo>
                  <a:cubicBezTo>
                    <a:pt x="1051" y="2573"/>
                    <a:pt x="1051" y="2573"/>
                    <a:pt x="1051" y="2573"/>
                  </a:cubicBezTo>
                  <a:cubicBezTo>
                    <a:pt x="1051" y="2573"/>
                    <a:pt x="1051" y="2573"/>
                    <a:pt x="1052" y="2572"/>
                  </a:cubicBezTo>
                  <a:cubicBezTo>
                    <a:pt x="1052" y="2572"/>
                    <a:pt x="1053" y="2571"/>
                    <a:pt x="1053" y="2570"/>
                  </a:cubicBezTo>
                  <a:cubicBezTo>
                    <a:pt x="1054" y="2570"/>
                    <a:pt x="1054" y="2569"/>
                    <a:pt x="1055" y="2568"/>
                  </a:cubicBezTo>
                  <a:cubicBezTo>
                    <a:pt x="1055" y="2568"/>
                    <a:pt x="1055" y="2567"/>
                    <a:pt x="1056" y="2566"/>
                  </a:cubicBezTo>
                  <a:cubicBezTo>
                    <a:pt x="1056" y="2565"/>
                    <a:pt x="1057" y="2565"/>
                    <a:pt x="1057" y="2564"/>
                  </a:cubicBezTo>
                  <a:cubicBezTo>
                    <a:pt x="1058" y="2563"/>
                    <a:pt x="1058" y="2562"/>
                    <a:pt x="1059" y="2561"/>
                  </a:cubicBezTo>
                  <a:cubicBezTo>
                    <a:pt x="1060" y="2559"/>
                    <a:pt x="1061" y="2557"/>
                    <a:pt x="1061" y="2554"/>
                  </a:cubicBezTo>
                  <a:cubicBezTo>
                    <a:pt x="1062" y="2552"/>
                    <a:pt x="1063" y="2549"/>
                    <a:pt x="1064" y="2547"/>
                  </a:cubicBezTo>
                  <a:cubicBezTo>
                    <a:pt x="1064" y="2545"/>
                    <a:pt x="1064" y="2544"/>
                    <a:pt x="1065" y="2543"/>
                  </a:cubicBezTo>
                  <a:cubicBezTo>
                    <a:pt x="1065" y="2541"/>
                    <a:pt x="1066" y="2540"/>
                    <a:pt x="1066" y="2539"/>
                  </a:cubicBezTo>
                  <a:cubicBezTo>
                    <a:pt x="1067" y="2536"/>
                    <a:pt x="1067" y="2533"/>
                    <a:pt x="1068" y="2531"/>
                  </a:cubicBezTo>
                  <a:cubicBezTo>
                    <a:pt x="1069" y="2528"/>
                    <a:pt x="1069" y="2525"/>
                    <a:pt x="1070" y="2523"/>
                  </a:cubicBezTo>
                  <a:cubicBezTo>
                    <a:pt x="1071" y="2520"/>
                    <a:pt x="1072" y="2518"/>
                    <a:pt x="1073" y="2515"/>
                  </a:cubicBezTo>
                  <a:cubicBezTo>
                    <a:pt x="1074" y="2513"/>
                    <a:pt x="1074" y="2511"/>
                    <a:pt x="1076" y="2508"/>
                  </a:cubicBezTo>
                  <a:cubicBezTo>
                    <a:pt x="1076" y="2508"/>
                    <a:pt x="1076" y="2508"/>
                    <a:pt x="1076" y="2508"/>
                  </a:cubicBezTo>
                  <a:cubicBezTo>
                    <a:pt x="1077" y="2507"/>
                    <a:pt x="1078" y="2505"/>
                    <a:pt x="1079" y="2504"/>
                  </a:cubicBezTo>
                  <a:cubicBezTo>
                    <a:pt x="1084" y="2500"/>
                    <a:pt x="1089" y="2495"/>
                    <a:pt x="1095" y="2491"/>
                  </a:cubicBezTo>
                  <a:cubicBezTo>
                    <a:pt x="1100" y="2487"/>
                    <a:pt x="1106" y="2483"/>
                    <a:pt x="1112" y="2479"/>
                  </a:cubicBezTo>
                  <a:cubicBezTo>
                    <a:pt x="1114" y="2477"/>
                    <a:pt x="1117" y="2475"/>
                    <a:pt x="1120" y="2473"/>
                  </a:cubicBezTo>
                  <a:cubicBezTo>
                    <a:pt x="1123" y="2472"/>
                    <a:pt x="1125" y="2470"/>
                    <a:pt x="1128" y="2468"/>
                  </a:cubicBezTo>
                  <a:cubicBezTo>
                    <a:pt x="1134" y="2464"/>
                    <a:pt x="1139" y="2460"/>
                    <a:pt x="1144" y="2457"/>
                  </a:cubicBezTo>
                  <a:cubicBezTo>
                    <a:pt x="1145" y="2455"/>
                    <a:pt x="1147" y="2454"/>
                    <a:pt x="1149" y="2453"/>
                  </a:cubicBezTo>
                  <a:cubicBezTo>
                    <a:pt x="1135" y="2476"/>
                    <a:pt x="1121" y="2499"/>
                    <a:pt x="1112" y="2524"/>
                  </a:cubicBezTo>
                  <a:cubicBezTo>
                    <a:pt x="1111" y="2525"/>
                    <a:pt x="1110" y="2526"/>
                    <a:pt x="1108" y="2528"/>
                  </a:cubicBezTo>
                  <a:cubicBezTo>
                    <a:pt x="1107" y="2529"/>
                    <a:pt x="1105" y="2531"/>
                    <a:pt x="1103" y="2534"/>
                  </a:cubicBezTo>
                  <a:cubicBezTo>
                    <a:pt x="1101" y="2536"/>
                    <a:pt x="1099" y="2538"/>
                    <a:pt x="1097" y="2541"/>
                  </a:cubicBezTo>
                  <a:cubicBezTo>
                    <a:pt x="1095" y="2544"/>
                    <a:pt x="1093" y="2547"/>
                    <a:pt x="1091" y="2550"/>
                  </a:cubicBezTo>
                  <a:cubicBezTo>
                    <a:pt x="1090" y="2551"/>
                    <a:pt x="1089" y="2553"/>
                    <a:pt x="1088" y="2554"/>
                  </a:cubicBezTo>
                  <a:cubicBezTo>
                    <a:pt x="1087" y="2556"/>
                    <a:pt x="1086" y="2558"/>
                    <a:pt x="1085" y="2559"/>
                  </a:cubicBezTo>
                  <a:cubicBezTo>
                    <a:pt x="1083" y="2563"/>
                    <a:pt x="1081" y="2566"/>
                    <a:pt x="1079" y="2570"/>
                  </a:cubicBezTo>
                  <a:cubicBezTo>
                    <a:pt x="1078" y="2572"/>
                    <a:pt x="1078" y="2572"/>
                    <a:pt x="1078" y="2572"/>
                  </a:cubicBezTo>
                  <a:cubicBezTo>
                    <a:pt x="1078" y="2573"/>
                    <a:pt x="1077" y="2574"/>
                    <a:pt x="1077" y="2575"/>
                  </a:cubicBezTo>
                  <a:cubicBezTo>
                    <a:pt x="1076" y="2577"/>
                    <a:pt x="1076" y="2579"/>
                    <a:pt x="1075" y="2581"/>
                  </a:cubicBezTo>
                  <a:cubicBezTo>
                    <a:pt x="1074" y="2582"/>
                    <a:pt x="1074" y="2584"/>
                    <a:pt x="1073" y="2586"/>
                  </a:cubicBezTo>
                  <a:cubicBezTo>
                    <a:pt x="1073" y="2586"/>
                    <a:pt x="1073" y="2587"/>
                    <a:pt x="1073" y="2587"/>
                  </a:cubicBezTo>
                  <a:cubicBezTo>
                    <a:pt x="1073" y="2587"/>
                    <a:pt x="1072" y="2588"/>
                    <a:pt x="1072" y="2588"/>
                  </a:cubicBezTo>
                  <a:cubicBezTo>
                    <a:pt x="1071" y="2589"/>
                    <a:pt x="1070" y="2589"/>
                    <a:pt x="1070" y="2590"/>
                  </a:cubicBezTo>
                  <a:cubicBezTo>
                    <a:pt x="1069" y="2590"/>
                    <a:pt x="1068" y="2591"/>
                    <a:pt x="1068" y="2592"/>
                  </a:cubicBezTo>
                  <a:cubicBezTo>
                    <a:pt x="1067" y="2593"/>
                    <a:pt x="1066" y="2593"/>
                    <a:pt x="1065" y="2594"/>
                  </a:cubicBezTo>
                  <a:cubicBezTo>
                    <a:pt x="1065" y="2595"/>
                    <a:pt x="1064" y="2596"/>
                    <a:pt x="1063" y="2597"/>
                  </a:cubicBezTo>
                  <a:cubicBezTo>
                    <a:pt x="1062" y="2598"/>
                    <a:pt x="1062" y="2599"/>
                    <a:pt x="1061" y="2600"/>
                  </a:cubicBezTo>
                  <a:cubicBezTo>
                    <a:pt x="1060" y="2601"/>
                    <a:pt x="1060" y="2602"/>
                    <a:pt x="1059" y="2603"/>
                  </a:cubicBezTo>
                  <a:cubicBezTo>
                    <a:pt x="1057" y="2605"/>
                    <a:pt x="1056" y="2608"/>
                    <a:pt x="1055" y="2610"/>
                  </a:cubicBezTo>
                  <a:cubicBezTo>
                    <a:pt x="1053" y="2613"/>
                    <a:pt x="1052" y="2615"/>
                    <a:pt x="1051" y="2618"/>
                  </a:cubicBezTo>
                  <a:cubicBezTo>
                    <a:pt x="1050" y="2620"/>
                    <a:pt x="1049" y="2623"/>
                    <a:pt x="1048" y="2625"/>
                  </a:cubicBezTo>
                  <a:cubicBezTo>
                    <a:pt x="1048" y="2627"/>
                    <a:pt x="1047" y="2628"/>
                    <a:pt x="1047" y="2629"/>
                  </a:cubicBezTo>
                  <a:cubicBezTo>
                    <a:pt x="1047" y="2631"/>
                    <a:pt x="1046" y="2632"/>
                    <a:pt x="1046" y="2633"/>
                  </a:cubicBezTo>
                  <a:cubicBezTo>
                    <a:pt x="1045" y="2636"/>
                    <a:pt x="1045" y="2638"/>
                    <a:pt x="1044" y="2640"/>
                  </a:cubicBezTo>
                  <a:cubicBezTo>
                    <a:pt x="1044" y="2641"/>
                    <a:pt x="1044" y="2643"/>
                    <a:pt x="1043" y="2644"/>
                  </a:cubicBezTo>
                  <a:cubicBezTo>
                    <a:pt x="1043" y="2645"/>
                    <a:pt x="1043" y="2646"/>
                    <a:pt x="1043" y="2647"/>
                  </a:cubicBezTo>
                  <a:cubicBezTo>
                    <a:pt x="1042" y="2651"/>
                    <a:pt x="1042" y="2654"/>
                    <a:pt x="1041" y="2657"/>
                  </a:cubicBezTo>
                  <a:cubicBezTo>
                    <a:pt x="1041" y="2658"/>
                    <a:pt x="1041" y="2659"/>
                    <a:pt x="1041" y="2659"/>
                  </a:cubicBezTo>
                  <a:cubicBezTo>
                    <a:pt x="1041" y="2660"/>
                    <a:pt x="1041" y="2660"/>
                    <a:pt x="1041" y="2660"/>
                  </a:cubicBezTo>
                  <a:cubicBezTo>
                    <a:pt x="1041" y="2660"/>
                    <a:pt x="1041" y="2660"/>
                    <a:pt x="1042" y="2660"/>
                  </a:cubicBezTo>
                  <a:cubicBezTo>
                    <a:pt x="1042" y="2659"/>
                    <a:pt x="1042" y="2658"/>
                    <a:pt x="1043" y="2657"/>
                  </a:cubicBezTo>
                  <a:cubicBezTo>
                    <a:pt x="1044" y="2655"/>
                    <a:pt x="1046" y="2652"/>
                    <a:pt x="1047" y="2648"/>
                  </a:cubicBezTo>
                  <a:cubicBezTo>
                    <a:pt x="1048" y="2646"/>
                    <a:pt x="1049" y="2644"/>
                    <a:pt x="1050" y="2642"/>
                  </a:cubicBezTo>
                  <a:cubicBezTo>
                    <a:pt x="1051" y="2640"/>
                    <a:pt x="1052" y="2638"/>
                    <a:pt x="1053" y="2635"/>
                  </a:cubicBezTo>
                  <a:cubicBezTo>
                    <a:pt x="1053" y="2633"/>
                    <a:pt x="1054" y="2631"/>
                    <a:pt x="1055" y="2628"/>
                  </a:cubicBezTo>
                  <a:cubicBezTo>
                    <a:pt x="1056" y="2626"/>
                    <a:pt x="1057" y="2623"/>
                    <a:pt x="1058" y="2621"/>
                  </a:cubicBezTo>
                  <a:cubicBezTo>
                    <a:pt x="1059" y="2620"/>
                    <a:pt x="1060" y="2618"/>
                    <a:pt x="1060" y="2617"/>
                  </a:cubicBezTo>
                  <a:cubicBezTo>
                    <a:pt x="1060" y="2617"/>
                    <a:pt x="1061" y="2616"/>
                    <a:pt x="1061" y="2615"/>
                  </a:cubicBezTo>
                  <a:cubicBezTo>
                    <a:pt x="1061" y="2615"/>
                    <a:pt x="1061" y="2614"/>
                    <a:pt x="1062" y="2614"/>
                  </a:cubicBezTo>
                  <a:cubicBezTo>
                    <a:pt x="1062" y="2613"/>
                    <a:pt x="1062" y="2612"/>
                    <a:pt x="1062" y="2612"/>
                  </a:cubicBezTo>
                  <a:cubicBezTo>
                    <a:pt x="1063" y="2611"/>
                    <a:pt x="1063" y="2611"/>
                    <a:pt x="1063" y="2610"/>
                  </a:cubicBezTo>
                  <a:cubicBezTo>
                    <a:pt x="1064" y="2609"/>
                    <a:pt x="1064" y="2608"/>
                    <a:pt x="1065" y="2607"/>
                  </a:cubicBezTo>
                  <a:cubicBezTo>
                    <a:pt x="1065" y="2606"/>
                    <a:pt x="1066" y="2604"/>
                    <a:pt x="1067" y="2603"/>
                  </a:cubicBezTo>
                  <a:cubicBezTo>
                    <a:pt x="1067" y="2602"/>
                    <a:pt x="1068" y="2601"/>
                    <a:pt x="1068" y="2600"/>
                  </a:cubicBezTo>
                  <a:cubicBezTo>
                    <a:pt x="1069" y="2599"/>
                    <a:pt x="1069" y="2598"/>
                    <a:pt x="1070" y="2597"/>
                  </a:cubicBezTo>
                  <a:cubicBezTo>
                    <a:pt x="1070" y="2597"/>
                    <a:pt x="1071" y="2596"/>
                    <a:pt x="1071" y="2595"/>
                  </a:cubicBezTo>
                  <a:cubicBezTo>
                    <a:pt x="1071" y="2598"/>
                    <a:pt x="1070" y="2600"/>
                    <a:pt x="1070" y="2602"/>
                  </a:cubicBezTo>
                  <a:cubicBezTo>
                    <a:pt x="1070" y="2604"/>
                    <a:pt x="1070" y="2606"/>
                    <a:pt x="1070" y="2607"/>
                  </a:cubicBezTo>
                  <a:cubicBezTo>
                    <a:pt x="1069" y="2609"/>
                    <a:pt x="1069" y="2610"/>
                    <a:pt x="1069" y="2612"/>
                  </a:cubicBezTo>
                  <a:cubicBezTo>
                    <a:pt x="1070" y="2613"/>
                    <a:pt x="1070" y="2615"/>
                    <a:pt x="1070" y="2616"/>
                  </a:cubicBezTo>
                  <a:cubicBezTo>
                    <a:pt x="1070" y="2618"/>
                    <a:pt x="1070" y="2619"/>
                    <a:pt x="1070" y="2620"/>
                  </a:cubicBezTo>
                  <a:cubicBezTo>
                    <a:pt x="1070" y="2621"/>
                    <a:pt x="1070" y="2622"/>
                    <a:pt x="1071" y="2623"/>
                  </a:cubicBezTo>
                  <a:cubicBezTo>
                    <a:pt x="1071" y="2624"/>
                    <a:pt x="1071" y="2625"/>
                    <a:pt x="1071" y="2626"/>
                  </a:cubicBezTo>
                  <a:cubicBezTo>
                    <a:pt x="1072" y="2628"/>
                    <a:pt x="1072" y="2629"/>
                    <a:pt x="1072" y="2630"/>
                  </a:cubicBezTo>
                  <a:cubicBezTo>
                    <a:pt x="1073" y="2631"/>
                    <a:pt x="1073" y="2631"/>
                    <a:pt x="1073" y="2631"/>
                  </a:cubicBezTo>
                  <a:cubicBezTo>
                    <a:pt x="1073" y="2631"/>
                    <a:pt x="1073" y="2631"/>
                    <a:pt x="1073" y="2630"/>
                  </a:cubicBezTo>
                  <a:cubicBezTo>
                    <a:pt x="1073" y="2629"/>
                    <a:pt x="1073" y="2628"/>
                    <a:pt x="1073" y="2626"/>
                  </a:cubicBezTo>
                  <a:cubicBezTo>
                    <a:pt x="1073" y="2625"/>
                    <a:pt x="1073" y="2624"/>
                    <a:pt x="1073" y="2623"/>
                  </a:cubicBezTo>
                  <a:cubicBezTo>
                    <a:pt x="1073" y="2622"/>
                    <a:pt x="1073" y="2621"/>
                    <a:pt x="1073" y="2620"/>
                  </a:cubicBezTo>
                  <a:cubicBezTo>
                    <a:pt x="1073" y="2619"/>
                    <a:pt x="1073" y="2618"/>
                    <a:pt x="1074" y="2616"/>
                  </a:cubicBezTo>
                  <a:cubicBezTo>
                    <a:pt x="1074" y="2615"/>
                    <a:pt x="1074" y="2614"/>
                    <a:pt x="1074" y="2612"/>
                  </a:cubicBezTo>
                  <a:cubicBezTo>
                    <a:pt x="1075" y="2609"/>
                    <a:pt x="1075" y="2606"/>
                    <a:pt x="1076" y="2603"/>
                  </a:cubicBezTo>
                  <a:cubicBezTo>
                    <a:pt x="1077" y="2600"/>
                    <a:pt x="1077" y="2597"/>
                    <a:pt x="1078" y="2594"/>
                  </a:cubicBezTo>
                  <a:cubicBezTo>
                    <a:pt x="1080" y="2590"/>
                    <a:pt x="1081" y="2587"/>
                    <a:pt x="1082" y="2583"/>
                  </a:cubicBezTo>
                  <a:cubicBezTo>
                    <a:pt x="1083" y="2582"/>
                    <a:pt x="1083" y="2580"/>
                    <a:pt x="1084" y="2578"/>
                  </a:cubicBezTo>
                  <a:cubicBezTo>
                    <a:pt x="1085" y="2577"/>
                    <a:pt x="1085" y="2576"/>
                    <a:pt x="1085" y="2576"/>
                  </a:cubicBezTo>
                  <a:cubicBezTo>
                    <a:pt x="1087" y="2573"/>
                    <a:pt x="1087" y="2573"/>
                    <a:pt x="1087" y="2573"/>
                  </a:cubicBezTo>
                  <a:cubicBezTo>
                    <a:pt x="1088" y="2570"/>
                    <a:pt x="1090" y="2566"/>
                    <a:pt x="1092" y="2563"/>
                  </a:cubicBezTo>
                  <a:cubicBezTo>
                    <a:pt x="1092" y="2561"/>
                    <a:pt x="1093" y="2560"/>
                    <a:pt x="1094" y="2558"/>
                  </a:cubicBezTo>
                  <a:cubicBezTo>
                    <a:pt x="1095" y="2556"/>
                    <a:pt x="1096" y="2555"/>
                    <a:pt x="1097" y="2553"/>
                  </a:cubicBezTo>
                  <a:cubicBezTo>
                    <a:pt x="1099" y="2550"/>
                    <a:pt x="1100" y="2547"/>
                    <a:pt x="1102" y="2544"/>
                  </a:cubicBezTo>
                  <a:cubicBezTo>
                    <a:pt x="1104" y="2542"/>
                    <a:pt x="1105" y="2539"/>
                    <a:pt x="1107" y="2536"/>
                  </a:cubicBezTo>
                  <a:cubicBezTo>
                    <a:pt x="1108" y="2535"/>
                    <a:pt x="1109" y="2533"/>
                    <a:pt x="1109" y="2532"/>
                  </a:cubicBezTo>
                  <a:cubicBezTo>
                    <a:pt x="1105" y="2546"/>
                    <a:pt x="1103" y="2561"/>
                    <a:pt x="1102" y="2576"/>
                  </a:cubicBezTo>
                  <a:cubicBezTo>
                    <a:pt x="1102" y="2576"/>
                    <a:pt x="1102" y="2576"/>
                    <a:pt x="1102" y="2577"/>
                  </a:cubicBezTo>
                  <a:cubicBezTo>
                    <a:pt x="1102" y="2577"/>
                    <a:pt x="1102" y="2578"/>
                    <a:pt x="1102" y="2579"/>
                  </a:cubicBezTo>
                  <a:cubicBezTo>
                    <a:pt x="1101" y="2581"/>
                    <a:pt x="1101" y="2583"/>
                    <a:pt x="1100" y="2586"/>
                  </a:cubicBezTo>
                  <a:cubicBezTo>
                    <a:pt x="1100" y="2588"/>
                    <a:pt x="1099" y="2590"/>
                    <a:pt x="1098" y="2593"/>
                  </a:cubicBezTo>
                  <a:cubicBezTo>
                    <a:pt x="1098" y="2595"/>
                    <a:pt x="1097" y="2597"/>
                    <a:pt x="1096" y="2600"/>
                  </a:cubicBezTo>
                  <a:cubicBezTo>
                    <a:pt x="1095" y="2603"/>
                    <a:pt x="1095" y="2605"/>
                    <a:pt x="1094" y="2608"/>
                  </a:cubicBezTo>
                  <a:cubicBezTo>
                    <a:pt x="1093" y="2610"/>
                    <a:pt x="1092" y="2613"/>
                    <a:pt x="1092" y="2616"/>
                  </a:cubicBezTo>
                  <a:cubicBezTo>
                    <a:pt x="1091" y="2617"/>
                    <a:pt x="1091" y="2618"/>
                    <a:pt x="1091" y="2620"/>
                  </a:cubicBezTo>
                  <a:cubicBezTo>
                    <a:pt x="1091" y="2621"/>
                    <a:pt x="1090" y="2622"/>
                    <a:pt x="1090" y="2624"/>
                  </a:cubicBezTo>
                  <a:cubicBezTo>
                    <a:pt x="1090" y="2626"/>
                    <a:pt x="1090" y="2629"/>
                    <a:pt x="1089" y="2631"/>
                  </a:cubicBezTo>
                  <a:cubicBezTo>
                    <a:pt x="1089" y="2634"/>
                    <a:pt x="1089" y="2636"/>
                    <a:pt x="1090" y="2638"/>
                  </a:cubicBezTo>
                  <a:cubicBezTo>
                    <a:pt x="1090" y="2639"/>
                    <a:pt x="1090" y="2640"/>
                    <a:pt x="1090" y="2641"/>
                  </a:cubicBezTo>
                  <a:cubicBezTo>
                    <a:pt x="1090" y="2642"/>
                    <a:pt x="1090" y="2643"/>
                    <a:pt x="1091" y="2644"/>
                  </a:cubicBezTo>
                  <a:cubicBezTo>
                    <a:pt x="1091" y="2645"/>
                    <a:pt x="1091" y="2646"/>
                    <a:pt x="1091" y="2646"/>
                  </a:cubicBezTo>
                  <a:cubicBezTo>
                    <a:pt x="1092" y="2647"/>
                    <a:pt x="1092" y="2648"/>
                    <a:pt x="1092" y="2648"/>
                  </a:cubicBezTo>
                  <a:cubicBezTo>
                    <a:pt x="1092" y="2649"/>
                    <a:pt x="1093" y="2650"/>
                    <a:pt x="1093" y="2651"/>
                  </a:cubicBezTo>
                  <a:cubicBezTo>
                    <a:pt x="1093" y="2651"/>
                    <a:pt x="1094" y="2652"/>
                    <a:pt x="1094" y="2652"/>
                  </a:cubicBezTo>
                  <a:cubicBezTo>
                    <a:pt x="1094" y="2652"/>
                    <a:pt x="1094" y="2651"/>
                    <a:pt x="1094" y="2651"/>
                  </a:cubicBezTo>
                  <a:cubicBezTo>
                    <a:pt x="1094" y="2650"/>
                    <a:pt x="1094" y="2649"/>
                    <a:pt x="1094" y="2648"/>
                  </a:cubicBezTo>
                  <a:cubicBezTo>
                    <a:pt x="1094" y="2647"/>
                    <a:pt x="1094" y="2647"/>
                    <a:pt x="1094" y="2646"/>
                  </a:cubicBezTo>
                  <a:cubicBezTo>
                    <a:pt x="1094" y="2645"/>
                    <a:pt x="1094" y="2645"/>
                    <a:pt x="1094" y="2644"/>
                  </a:cubicBezTo>
                  <a:cubicBezTo>
                    <a:pt x="1094" y="2643"/>
                    <a:pt x="1094" y="2642"/>
                    <a:pt x="1094" y="2641"/>
                  </a:cubicBezTo>
                  <a:cubicBezTo>
                    <a:pt x="1094" y="2640"/>
                    <a:pt x="1094" y="2639"/>
                    <a:pt x="1094" y="2638"/>
                  </a:cubicBezTo>
                  <a:cubicBezTo>
                    <a:pt x="1095" y="2636"/>
                    <a:pt x="1095" y="2634"/>
                    <a:pt x="1095" y="2632"/>
                  </a:cubicBezTo>
                  <a:cubicBezTo>
                    <a:pt x="1096" y="2630"/>
                    <a:pt x="1096" y="2628"/>
                    <a:pt x="1097" y="2625"/>
                  </a:cubicBezTo>
                  <a:cubicBezTo>
                    <a:pt x="1098" y="2623"/>
                    <a:pt x="1098" y="2620"/>
                    <a:pt x="1099" y="2618"/>
                  </a:cubicBezTo>
                  <a:cubicBezTo>
                    <a:pt x="1100" y="2616"/>
                    <a:pt x="1100" y="2613"/>
                    <a:pt x="1101" y="2611"/>
                  </a:cubicBezTo>
                  <a:cubicBezTo>
                    <a:pt x="1101" y="2614"/>
                    <a:pt x="1101" y="2617"/>
                    <a:pt x="1101" y="2619"/>
                  </a:cubicBezTo>
                  <a:cubicBezTo>
                    <a:pt x="1101" y="2621"/>
                    <a:pt x="1101" y="2623"/>
                    <a:pt x="1102" y="2625"/>
                  </a:cubicBezTo>
                  <a:cubicBezTo>
                    <a:pt x="1102" y="2626"/>
                    <a:pt x="1102" y="2628"/>
                    <a:pt x="1102" y="2630"/>
                  </a:cubicBezTo>
                  <a:cubicBezTo>
                    <a:pt x="1102" y="2632"/>
                    <a:pt x="1102" y="2633"/>
                    <a:pt x="1103" y="2635"/>
                  </a:cubicBezTo>
                  <a:cubicBezTo>
                    <a:pt x="1103" y="2637"/>
                    <a:pt x="1103" y="2639"/>
                    <a:pt x="1104" y="2641"/>
                  </a:cubicBezTo>
                  <a:cubicBezTo>
                    <a:pt x="1104" y="2642"/>
                    <a:pt x="1104" y="2644"/>
                    <a:pt x="1105" y="2646"/>
                  </a:cubicBezTo>
                  <a:cubicBezTo>
                    <a:pt x="1105" y="2647"/>
                    <a:pt x="1105" y="2648"/>
                    <a:pt x="1105" y="2649"/>
                  </a:cubicBezTo>
                  <a:cubicBezTo>
                    <a:pt x="1106" y="2651"/>
                    <a:pt x="1106" y="2651"/>
                    <a:pt x="1106" y="2651"/>
                  </a:cubicBezTo>
                  <a:cubicBezTo>
                    <a:pt x="1107" y="2655"/>
                    <a:pt x="1108" y="2658"/>
                    <a:pt x="1108" y="2662"/>
                  </a:cubicBezTo>
                  <a:cubicBezTo>
                    <a:pt x="1110" y="2669"/>
                    <a:pt x="1112" y="2676"/>
                    <a:pt x="1114" y="2682"/>
                  </a:cubicBezTo>
                  <a:cubicBezTo>
                    <a:pt x="1114" y="2683"/>
                    <a:pt x="1114" y="2684"/>
                    <a:pt x="1114" y="2685"/>
                  </a:cubicBezTo>
                  <a:cubicBezTo>
                    <a:pt x="1114" y="2686"/>
                    <a:pt x="1114" y="2687"/>
                    <a:pt x="1114" y="2687"/>
                  </a:cubicBezTo>
                  <a:cubicBezTo>
                    <a:pt x="1115" y="2688"/>
                    <a:pt x="1115" y="2689"/>
                    <a:pt x="1115" y="2690"/>
                  </a:cubicBezTo>
                  <a:cubicBezTo>
                    <a:pt x="1115" y="2691"/>
                    <a:pt x="1115" y="2692"/>
                    <a:pt x="1115" y="2693"/>
                  </a:cubicBezTo>
                  <a:cubicBezTo>
                    <a:pt x="1115" y="2693"/>
                    <a:pt x="1115" y="2694"/>
                    <a:pt x="1115" y="2695"/>
                  </a:cubicBezTo>
                  <a:cubicBezTo>
                    <a:pt x="1115" y="2696"/>
                    <a:pt x="1115" y="2697"/>
                    <a:pt x="1115" y="2698"/>
                  </a:cubicBezTo>
                  <a:cubicBezTo>
                    <a:pt x="1115" y="2698"/>
                    <a:pt x="1115" y="2699"/>
                    <a:pt x="1116" y="2700"/>
                  </a:cubicBezTo>
                  <a:cubicBezTo>
                    <a:pt x="1116" y="2701"/>
                    <a:pt x="1116" y="2702"/>
                    <a:pt x="1116" y="2702"/>
                  </a:cubicBezTo>
                  <a:cubicBezTo>
                    <a:pt x="1116" y="2709"/>
                    <a:pt x="1115" y="2715"/>
                    <a:pt x="1114" y="2721"/>
                  </a:cubicBezTo>
                  <a:cubicBezTo>
                    <a:pt x="1113" y="2727"/>
                    <a:pt x="1112" y="2733"/>
                    <a:pt x="1111" y="2738"/>
                  </a:cubicBezTo>
                  <a:cubicBezTo>
                    <a:pt x="1111" y="2740"/>
                    <a:pt x="1111" y="2741"/>
                    <a:pt x="1110" y="2742"/>
                  </a:cubicBezTo>
                  <a:cubicBezTo>
                    <a:pt x="1110" y="2743"/>
                    <a:pt x="1110" y="2745"/>
                    <a:pt x="1109" y="2746"/>
                  </a:cubicBezTo>
                  <a:cubicBezTo>
                    <a:pt x="1109" y="2748"/>
                    <a:pt x="1108" y="2751"/>
                    <a:pt x="1108" y="2753"/>
                  </a:cubicBezTo>
                  <a:cubicBezTo>
                    <a:pt x="1107" y="2757"/>
                    <a:pt x="1106" y="2761"/>
                    <a:pt x="1105" y="2764"/>
                  </a:cubicBezTo>
                  <a:cubicBezTo>
                    <a:pt x="1104" y="2767"/>
                    <a:pt x="1103" y="2769"/>
                    <a:pt x="1103" y="2771"/>
                  </a:cubicBezTo>
                  <a:cubicBezTo>
                    <a:pt x="1102" y="2772"/>
                    <a:pt x="1102" y="2773"/>
                    <a:pt x="1102" y="2773"/>
                  </a:cubicBezTo>
                  <a:cubicBezTo>
                    <a:pt x="1102" y="2773"/>
                    <a:pt x="1103" y="2772"/>
                    <a:pt x="1103" y="2771"/>
                  </a:cubicBezTo>
                  <a:cubicBezTo>
                    <a:pt x="1104" y="2769"/>
                    <a:pt x="1105" y="2767"/>
                    <a:pt x="1106" y="2764"/>
                  </a:cubicBezTo>
                  <a:cubicBezTo>
                    <a:pt x="1107" y="2761"/>
                    <a:pt x="1109" y="2758"/>
                    <a:pt x="1111" y="2754"/>
                  </a:cubicBezTo>
                  <a:cubicBezTo>
                    <a:pt x="1112" y="2749"/>
                    <a:pt x="1114" y="2745"/>
                    <a:pt x="1116" y="2740"/>
                  </a:cubicBezTo>
                  <a:cubicBezTo>
                    <a:pt x="1117" y="2734"/>
                    <a:pt x="1119" y="2729"/>
                    <a:pt x="1120" y="2722"/>
                  </a:cubicBezTo>
                  <a:cubicBezTo>
                    <a:pt x="1121" y="2716"/>
                    <a:pt x="1122" y="2710"/>
                    <a:pt x="1123" y="2703"/>
                  </a:cubicBezTo>
                  <a:cubicBezTo>
                    <a:pt x="1123" y="2702"/>
                    <a:pt x="1123" y="2701"/>
                    <a:pt x="1123" y="2700"/>
                  </a:cubicBezTo>
                  <a:cubicBezTo>
                    <a:pt x="1123" y="2699"/>
                    <a:pt x="1123" y="2698"/>
                    <a:pt x="1123" y="2697"/>
                  </a:cubicBezTo>
                  <a:cubicBezTo>
                    <a:pt x="1123" y="2696"/>
                    <a:pt x="1123" y="2695"/>
                    <a:pt x="1123" y="2694"/>
                  </a:cubicBezTo>
                  <a:cubicBezTo>
                    <a:pt x="1123" y="2694"/>
                    <a:pt x="1122" y="2693"/>
                    <a:pt x="1122" y="2692"/>
                  </a:cubicBezTo>
                  <a:cubicBezTo>
                    <a:pt x="1122" y="2688"/>
                    <a:pt x="1122" y="2685"/>
                    <a:pt x="1121" y="2681"/>
                  </a:cubicBezTo>
                  <a:cubicBezTo>
                    <a:pt x="1120" y="2674"/>
                    <a:pt x="1118" y="2667"/>
                    <a:pt x="1116" y="2660"/>
                  </a:cubicBezTo>
                  <a:cubicBezTo>
                    <a:pt x="1115" y="2656"/>
                    <a:pt x="1114" y="2653"/>
                    <a:pt x="1113" y="2649"/>
                  </a:cubicBezTo>
                  <a:cubicBezTo>
                    <a:pt x="1113" y="2647"/>
                    <a:pt x="1113" y="2647"/>
                    <a:pt x="1113" y="2647"/>
                  </a:cubicBezTo>
                  <a:cubicBezTo>
                    <a:pt x="1113" y="2646"/>
                    <a:pt x="1112" y="2645"/>
                    <a:pt x="1112" y="2644"/>
                  </a:cubicBezTo>
                  <a:cubicBezTo>
                    <a:pt x="1112" y="2643"/>
                    <a:pt x="1111" y="2641"/>
                    <a:pt x="1111" y="2639"/>
                  </a:cubicBezTo>
                  <a:cubicBezTo>
                    <a:pt x="1110" y="2634"/>
                    <a:pt x="1109" y="2629"/>
                    <a:pt x="1109" y="2625"/>
                  </a:cubicBezTo>
                  <a:cubicBezTo>
                    <a:pt x="1107" y="2553"/>
                    <a:pt x="1123" y="2523"/>
                    <a:pt x="1157" y="2471"/>
                  </a:cubicBezTo>
                  <a:cubicBezTo>
                    <a:pt x="1157" y="2471"/>
                    <a:pt x="1157" y="2471"/>
                    <a:pt x="1157" y="2472"/>
                  </a:cubicBezTo>
                  <a:cubicBezTo>
                    <a:pt x="1156" y="2474"/>
                    <a:pt x="1156" y="2476"/>
                    <a:pt x="1156" y="2479"/>
                  </a:cubicBezTo>
                  <a:cubicBezTo>
                    <a:pt x="1156" y="2480"/>
                    <a:pt x="1155" y="2481"/>
                    <a:pt x="1155" y="2482"/>
                  </a:cubicBezTo>
                  <a:cubicBezTo>
                    <a:pt x="1155" y="2484"/>
                    <a:pt x="1155" y="2485"/>
                    <a:pt x="1155" y="2486"/>
                  </a:cubicBezTo>
                  <a:cubicBezTo>
                    <a:pt x="1155" y="2487"/>
                    <a:pt x="1155" y="2487"/>
                    <a:pt x="1155" y="2488"/>
                  </a:cubicBezTo>
                  <a:cubicBezTo>
                    <a:pt x="1155" y="2489"/>
                    <a:pt x="1155" y="2489"/>
                    <a:pt x="1155" y="2490"/>
                  </a:cubicBezTo>
                  <a:cubicBezTo>
                    <a:pt x="1155" y="2491"/>
                    <a:pt x="1154" y="2493"/>
                    <a:pt x="1154" y="2494"/>
                  </a:cubicBezTo>
                  <a:cubicBezTo>
                    <a:pt x="1154" y="2497"/>
                    <a:pt x="1154" y="2499"/>
                    <a:pt x="1154" y="2502"/>
                  </a:cubicBezTo>
                  <a:cubicBezTo>
                    <a:pt x="1154" y="2508"/>
                    <a:pt x="1155" y="2514"/>
                    <a:pt x="1156" y="2520"/>
                  </a:cubicBezTo>
                  <a:cubicBezTo>
                    <a:pt x="1156" y="2522"/>
                    <a:pt x="1157" y="2525"/>
                    <a:pt x="1157" y="2528"/>
                  </a:cubicBezTo>
                  <a:cubicBezTo>
                    <a:pt x="1158" y="2531"/>
                    <a:pt x="1159" y="2534"/>
                    <a:pt x="1159" y="2537"/>
                  </a:cubicBezTo>
                  <a:cubicBezTo>
                    <a:pt x="1161" y="2543"/>
                    <a:pt x="1163" y="2548"/>
                    <a:pt x="1164" y="2554"/>
                  </a:cubicBezTo>
                  <a:cubicBezTo>
                    <a:pt x="1164" y="2555"/>
                    <a:pt x="1165" y="2557"/>
                    <a:pt x="1165" y="2558"/>
                  </a:cubicBezTo>
                  <a:cubicBezTo>
                    <a:pt x="1165" y="2559"/>
                    <a:pt x="1165" y="2559"/>
                    <a:pt x="1165" y="2560"/>
                  </a:cubicBezTo>
                  <a:cubicBezTo>
                    <a:pt x="1165" y="2560"/>
                    <a:pt x="1165" y="2561"/>
                    <a:pt x="1165" y="2562"/>
                  </a:cubicBezTo>
                  <a:cubicBezTo>
                    <a:pt x="1166" y="2563"/>
                    <a:pt x="1166" y="2563"/>
                    <a:pt x="1166" y="2564"/>
                  </a:cubicBezTo>
                  <a:cubicBezTo>
                    <a:pt x="1166" y="2565"/>
                    <a:pt x="1166" y="2565"/>
                    <a:pt x="1166" y="2566"/>
                  </a:cubicBezTo>
                  <a:cubicBezTo>
                    <a:pt x="1166" y="2567"/>
                    <a:pt x="1166" y="2567"/>
                    <a:pt x="1166" y="2568"/>
                  </a:cubicBezTo>
                  <a:cubicBezTo>
                    <a:pt x="1166" y="2569"/>
                    <a:pt x="1166" y="2569"/>
                    <a:pt x="1166" y="2570"/>
                  </a:cubicBezTo>
                  <a:cubicBezTo>
                    <a:pt x="1167" y="2575"/>
                    <a:pt x="1166" y="2580"/>
                    <a:pt x="1166" y="2585"/>
                  </a:cubicBezTo>
                  <a:cubicBezTo>
                    <a:pt x="1166" y="2590"/>
                    <a:pt x="1165" y="2595"/>
                    <a:pt x="1164" y="2599"/>
                  </a:cubicBezTo>
                  <a:cubicBezTo>
                    <a:pt x="1164" y="2603"/>
                    <a:pt x="1163" y="2607"/>
                    <a:pt x="1162" y="2611"/>
                  </a:cubicBezTo>
                  <a:cubicBezTo>
                    <a:pt x="1161" y="2614"/>
                    <a:pt x="1161" y="2617"/>
                    <a:pt x="1160" y="2620"/>
                  </a:cubicBezTo>
                  <a:cubicBezTo>
                    <a:pt x="1160" y="2622"/>
                    <a:pt x="1159" y="2624"/>
                    <a:pt x="1159" y="2626"/>
                  </a:cubicBezTo>
                  <a:cubicBezTo>
                    <a:pt x="1159" y="2627"/>
                    <a:pt x="1159" y="2628"/>
                    <a:pt x="1159" y="2628"/>
                  </a:cubicBezTo>
                  <a:cubicBezTo>
                    <a:pt x="1159" y="2628"/>
                    <a:pt x="1159" y="2627"/>
                    <a:pt x="1160" y="2626"/>
                  </a:cubicBezTo>
                  <a:cubicBezTo>
                    <a:pt x="1160" y="2625"/>
                    <a:pt x="1161" y="2623"/>
                    <a:pt x="1162" y="2620"/>
                  </a:cubicBezTo>
                  <a:cubicBezTo>
                    <a:pt x="1163" y="2618"/>
                    <a:pt x="1164" y="2615"/>
                    <a:pt x="1165" y="2612"/>
                  </a:cubicBezTo>
                  <a:cubicBezTo>
                    <a:pt x="1166" y="2608"/>
                    <a:pt x="1168" y="2604"/>
                    <a:pt x="1169" y="2600"/>
                  </a:cubicBezTo>
                  <a:cubicBezTo>
                    <a:pt x="1170" y="2596"/>
                    <a:pt x="1171" y="2591"/>
                    <a:pt x="1172" y="2586"/>
                  </a:cubicBezTo>
                  <a:cubicBezTo>
                    <a:pt x="1173" y="2581"/>
                    <a:pt x="1173" y="2575"/>
                    <a:pt x="1173" y="2570"/>
                  </a:cubicBezTo>
                  <a:cubicBezTo>
                    <a:pt x="1173" y="2569"/>
                    <a:pt x="1173" y="2568"/>
                    <a:pt x="1173" y="2568"/>
                  </a:cubicBezTo>
                  <a:cubicBezTo>
                    <a:pt x="1173" y="2567"/>
                    <a:pt x="1173" y="2566"/>
                    <a:pt x="1173" y="2565"/>
                  </a:cubicBezTo>
                  <a:cubicBezTo>
                    <a:pt x="1173" y="2565"/>
                    <a:pt x="1173" y="2564"/>
                    <a:pt x="1173" y="2563"/>
                  </a:cubicBezTo>
                  <a:cubicBezTo>
                    <a:pt x="1173" y="2562"/>
                    <a:pt x="1173" y="2562"/>
                    <a:pt x="1173" y="2561"/>
                  </a:cubicBezTo>
                  <a:cubicBezTo>
                    <a:pt x="1173" y="2560"/>
                    <a:pt x="1173" y="2560"/>
                    <a:pt x="1173" y="2559"/>
                  </a:cubicBezTo>
                  <a:cubicBezTo>
                    <a:pt x="1172" y="2558"/>
                    <a:pt x="1172" y="2558"/>
                    <a:pt x="1172" y="2558"/>
                  </a:cubicBezTo>
                  <a:cubicBezTo>
                    <a:pt x="1172" y="2557"/>
                    <a:pt x="1172" y="2557"/>
                    <a:pt x="1172" y="2557"/>
                  </a:cubicBezTo>
                  <a:cubicBezTo>
                    <a:pt x="1172" y="2555"/>
                    <a:pt x="1172" y="2554"/>
                    <a:pt x="1171" y="2552"/>
                  </a:cubicBezTo>
                  <a:cubicBezTo>
                    <a:pt x="1170" y="2546"/>
                    <a:pt x="1168" y="2541"/>
                    <a:pt x="1167" y="2535"/>
                  </a:cubicBezTo>
                  <a:cubicBezTo>
                    <a:pt x="1166" y="2532"/>
                    <a:pt x="1166" y="2529"/>
                    <a:pt x="1165" y="2527"/>
                  </a:cubicBezTo>
                  <a:cubicBezTo>
                    <a:pt x="1164" y="2524"/>
                    <a:pt x="1164" y="2521"/>
                    <a:pt x="1163" y="2518"/>
                  </a:cubicBezTo>
                  <a:cubicBezTo>
                    <a:pt x="1163" y="2516"/>
                    <a:pt x="1163" y="2513"/>
                    <a:pt x="1162" y="2510"/>
                  </a:cubicBezTo>
                  <a:cubicBezTo>
                    <a:pt x="1162" y="2507"/>
                    <a:pt x="1162" y="2505"/>
                    <a:pt x="1161" y="2502"/>
                  </a:cubicBezTo>
                  <a:cubicBezTo>
                    <a:pt x="1161" y="2499"/>
                    <a:pt x="1161" y="2497"/>
                    <a:pt x="1161" y="2494"/>
                  </a:cubicBezTo>
                  <a:cubicBezTo>
                    <a:pt x="1161" y="2493"/>
                    <a:pt x="1161" y="2491"/>
                    <a:pt x="1161" y="2490"/>
                  </a:cubicBezTo>
                  <a:cubicBezTo>
                    <a:pt x="1161" y="2489"/>
                    <a:pt x="1161" y="2488"/>
                    <a:pt x="1161" y="2486"/>
                  </a:cubicBezTo>
                  <a:cubicBezTo>
                    <a:pt x="1161" y="2485"/>
                    <a:pt x="1161" y="2484"/>
                    <a:pt x="1161" y="2483"/>
                  </a:cubicBezTo>
                  <a:cubicBezTo>
                    <a:pt x="1161" y="2482"/>
                    <a:pt x="1161" y="2480"/>
                    <a:pt x="1161" y="2479"/>
                  </a:cubicBezTo>
                  <a:cubicBezTo>
                    <a:pt x="1161" y="2477"/>
                    <a:pt x="1161" y="2475"/>
                    <a:pt x="1161" y="2472"/>
                  </a:cubicBezTo>
                  <a:cubicBezTo>
                    <a:pt x="1162" y="2470"/>
                    <a:pt x="1162" y="2468"/>
                    <a:pt x="1162" y="2466"/>
                  </a:cubicBezTo>
                  <a:cubicBezTo>
                    <a:pt x="1162" y="2465"/>
                    <a:pt x="1162" y="2464"/>
                    <a:pt x="1162" y="2462"/>
                  </a:cubicBezTo>
                  <a:cubicBezTo>
                    <a:pt x="1165" y="2458"/>
                    <a:pt x="1168" y="2454"/>
                    <a:pt x="1171" y="2449"/>
                  </a:cubicBezTo>
                  <a:cubicBezTo>
                    <a:pt x="1179" y="2438"/>
                    <a:pt x="1185" y="2427"/>
                    <a:pt x="1191" y="2417"/>
                  </a:cubicBezTo>
                  <a:cubicBezTo>
                    <a:pt x="1190" y="2421"/>
                    <a:pt x="1189" y="2426"/>
                    <a:pt x="1189" y="2431"/>
                  </a:cubicBezTo>
                  <a:cubicBezTo>
                    <a:pt x="1189" y="2439"/>
                    <a:pt x="1189" y="2447"/>
                    <a:pt x="1190" y="2456"/>
                  </a:cubicBezTo>
                  <a:cubicBezTo>
                    <a:pt x="1191" y="2464"/>
                    <a:pt x="1193" y="2473"/>
                    <a:pt x="1197" y="2482"/>
                  </a:cubicBezTo>
                  <a:cubicBezTo>
                    <a:pt x="1197" y="2483"/>
                    <a:pt x="1198" y="2484"/>
                    <a:pt x="1198" y="2486"/>
                  </a:cubicBezTo>
                  <a:cubicBezTo>
                    <a:pt x="1198" y="2487"/>
                    <a:pt x="1199" y="2488"/>
                    <a:pt x="1199" y="2489"/>
                  </a:cubicBezTo>
                  <a:cubicBezTo>
                    <a:pt x="1200" y="2490"/>
                    <a:pt x="1200" y="2491"/>
                    <a:pt x="1201" y="2492"/>
                  </a:cubicBezTo>
                  <a:cubicBezTo>
                    <a:pt x="1201" y="2493"/>
                    <a:pt x="1202" y="2494"/>
                    <a:pt x="1203" y="2495"/>
                  </a:cubicBezTo>
                  <a:cubicBezTo>
                    <a:pt x="1203" y="2497"/>
                    <a:pt x="1204" y="2498"/>
                    <a:pt x="1204" y="2499"/>
                  </a:cubicBezTo>
                  <a:cubicBezTo>
                    <a:pt x="1205" y="2500"/>
                    <a:pt x="1205" y="2501"/>
                    <a:pt x="1206" y="2502"/>
                  </a:cubicBezTo>
                  <a:cubicBezTo>
                    <a:pt x="1207" y="2504"/>
                    <a:pt x="1209" y="2506"/>
                    <a:pt x="1210" y="2508"/>
                  </a:cubicBezTo>
                  <a:cubicBezTo>
                    <a:pt x="1212" y="2511"/>
                    <a:pt x="1214" y="2514"/>
                    <a:pt x="1216" y="2517"/>
                  </a:cubicBezTo>
                  <a:cubicBezTo>
                    <a:pt x="1216" y="2517"/>
                    <a:pt x="1216" y="2518"/>
                    <a:pt x="1216" y="2518"/>
                  </a:cubicBezTo>
                  <a:cubicBezTo>
                    <a:pt x="1216" y="2519"/>
                    <a:pt x="1216" y="2521"/>
                    <a:pt x="1216" y="2522"/>
                  </a:cubicBezTo>
                  <a:cubicBezTo>
                    <a:pt x="1216" y="2525"/>
                    <a:pt x="1216" y="2528"/>
                    <a:pt x="1216" y="2531"/>
                  </a:cubicBezTo>
                  <a:cubicBezTo>
                    <a:pt x="1216" y="2535"/>
                    <a:pt x="1215" y="2538"/>
                    <a:pt x="1214" y="2542"/>
                  </a:cubicBezTo>
                  <a:cubicBezTo>
                    <a:pt x="1214" y="2543"/>
                    <a:pt x="1213" y="2544"/>
                    <a:pt x="1213" y="2545"/>
                  </a:cubicBezTo>
                  <a:cubicBezTo>
                    <a:pt x="1213" y="2546"/>
                    <a:pt x="1213" y="2547"/>
                    <a:pt x="1212" y="2548"/>
                  </a:cubicBezTo>
                  <a:cubicBezTo>
                    <a:pt x="1212" y="2549"/>
                    <a:pt x="1212" y="2550"/>
                    <a:pt x="1211" y="2551"/>
                  </a:cubicBezTo>
                  <a:cubicBezTo>
                    <a:pt x="1211" y="2551"/>
                    <a:pt x="1211" y="2551"/>
                    <a:pt x="1211" y="2551"/>
                  </a:cubicBezTo>
                  <a:cubicBezTo>
                    <a:pt x="1211" y="2552"/>
                    <a:pt x="1211" y="2552"/>
                    <a:pt x="1211" y="2552"/>
                  </a:cubicBezTo>
                  <a:cubicBezTo>
                    <a:pt x="1211" y="2553"/>
                    <a:pt x="1210" y="2553"/>
                    <a:pt x="1210" y="2554"/>
                  </a:cubicBezTo>
                  <a:cubicBezTo>
                    <a:pt x="1210" y="2555"/>
                    <a:pt x="1210" y="2556"/>
                    <a:pt x="1209" y="2557"/>
                  </a:cubicBezTo>
                  <a:cubicBezTo>
                    <a:pt x="1209" y="2558"/>
                    <a:pt x="1208" y="2559"/>
                    <a:pt x="1208" y="2560"/>
                  </a:cubicBezTo>
                  <a:cubicBezTo>
                    <a:pt x="1207" y="2561"/>
                    <a:pt x="1207" y="2562"/>
                    <a:pt x="1206" y="2563"/>
                  </a:cubicBezTo>
                  <a:cubicBezTo>
                    <a:pt x="1206" y="2564"/>
                    <a:pt x="1206" y="2565"/>
                    <a:pt x="1205" y="2566"/>
                  </a:cubicBezTo>
                  <a:cubicBezTo>
                    <a:pt x="1203" y="2570"/>
                    <a:pt x="1201" y="2574"/>
                    <a:pt x="1199" y="2578"/>
                  </a:cubicBezTo>
                  <a:cubicBezTo>
                    <a:pt x="1197" y="2582"/>
                    <a:pt x="1194" y="2586"/>
                    <a:pt x="1192" y="2590"/>
                  </a:cubicBezTo>
                  <a:cubicBezTo>
                    <a:pt x="1191" y="2592"/>
                    <a:pt x="1190" y="2594"/>
                    <a:pt x="1189" y="2596"/>
                  </a:cubicBezTo>
                  <a:cubicBezTo>
                    <a:pt x="1188" y="2598"/>
                    <a:pt x="1187" y="2600"/>
                    <a:pt x="1185" y="2602"/>
                  </a:cubicBezTo>
                  <a:cubicBezTo>
                    <a:pt x="1183" y="2606"/>
                    <a:pt x="1181" y="2609"/>
                    <a:pt x="1180" y="2613"/>
                  </a:cubicBezTo>
                  <a:cubicBezTo>
                    <a:pt x="1178" y="2616"/>
                    <a:pt x="1176" y="2620"/>
                    <a:pt x="1175" y="2623"/>
                  </a:cubicBezTo>
                  <a:cubicBezTo>
                    <a:pt x="1173" y="2626"/>
                    <a:pt x="1172" y="2629"/>
                    <a:pt x="1171" y="2632"/>
                  </a:cubicBezTo>
                  <a:cubicBezTo>
                    <a:pt x="1170" y="2635"/>
                    <a:pt x="1170" y="2638"/>
                    <a:pt x="1170" y="2640"/>
                  </a:cubicBezTo>
                  <a:cubicBezTo>
                    <a:pt x="1169" y="2642"/>
                    <a:pt x="1170" y="2643"/>
                    <a:pt x="1170" y="2645"/>
                  </a:cubicBezTo>
                  <a:cubicBezTo>
                    <a:pt x="1170" y="2646"/>
                    <a:pt x="1170" y="2646"/>
                    <a:pt x="1170" y="2646"/>
                  </a:cubicBezTo>
                  <a:cubicBezTo>
                    <a:pt x="1170" y="2646"/>
                    <a:pt x="1170" y="2646"/>
                    <a:pt x="1170" y="2645"/>
                  </a:cubicBezTo>
                  <a:cubicBezTo>
                    <a:pt x="1170" y="2644"/>
                    <a:pt x="1170" y="2643"/>
                    <a:pt x="1171" y="2643"/>
                  </a:cubicBezTo>
                  <a:cubicBezTo>
                    <a:pt x="1171" y="2642"/>
                    <a:pt x="1171" y="2641"/>
                    <a:pt x="1171" y="2640"/>
                  </a:cubicBezTo>
                  <a:cubicBezTo>
                    <a:pt x="1172" y="2638"/>
                    <a:pt x="1173" y="2636"/>
                    <a:pt x="1174" y="2633"/>
                  </a:cubicBezTo>
                  <a:cubicBezTo>
                    <a:pt x="1175" y="2631"/>
                    <a:pt x="1177" y="2628"/>
                    <a:pt x="1179" y="2625"/>
                  </a:cubicBezTo>
                  <a:cubicBezTo>
                    <a:pt x="1180" y="2622"/>
                    <a:pt x="1183" y="2619"/>
                    <a:pt x="1185" y="2616"/>
                  </a:cubicBezTo>
                  <a:cubicBezTo>
                    <a:pt x="1187" y="2612"/>
                    <a:pt x="1189" y="2609"/>
                    <a:pt x="1192" y="2605"/>
                  </a:cubicBezTo>
                  <a:cubicBezTo>
                    <a:pt x="1193" y="2603"/>
                    <a:pt x="1194" y="2601"/>
                    <a:pt x="1195" y="2600"/>
                  </a:cubicBezTo>
                  <a:cubicBezTo>
                    <a:pt x="1196" y="2598"/>
                    <a:pt x="1197" y="2596"/>
                    <a:pt x="1199" y="2594"/>
                  </a:cubicBezTo>
                  <a:cubicBezTo>
                    <a:pt x="1201" y="2590"/>
                    <a:pt x="1203" y="2586"/>
                    <a:pt x="1206" y="2582"/>
                  </a:cubicBezTo>
                  <a:cubicBezTo>
                    <a:pt x="1208" y="2577"/>
                    <a:pt x="1210" y="2573"/>
                    <a:pt x="1212" y="2569"/>
                  </a:cubicBezTo>
                  <a:cubicBezTo>
                    <a:pt x="1213" y="2567"/>
                    <a:pt x="1214" y="2565"/>
                    <a:pt x="1215" y="2562"/>
                  </a:cubicBezTo>
                  <a:cubicBezTo>
                    <a:pt x="1215" y="2561"/>
                    <a:pt x="1215" y="2560"/>
                    <a:pt x="1216" y="2559"/>
                  </a:cubicBezTo>
                  <a:cubicBezTo>
                    <a:pt x="1216" y="2558"/>
                    <a:pt x="1217" y="2557"/>
                    <a:pt x="1217" y="2556"/>
                  </a:cubicBezTo>
                  <a:cubicBezTo>
                    <a:pt x="1217" y="2555"/>
                    <a:pt x="1217" y="2555"/>
                    <a:pt x="1217" y="2554"/>
                  </a:cubicBezTo>
                  <a:cubicBezTo>
                    <a:pt x="1218" y="2553"/>
                    <a:pt x="1218" y="2553"/>
                    <a:pt x="1218" y="2553"/>
                  </a:cubicBezTo>
                  <a:cubicBezTo>
                    <a:pt x="1218" y="2553"/>
                    <a:pt x="1218" y="2553"/>
                    <a:pt x="1218" y="2553"/>
                  </a:cubicBezTo>
                  <a:cubicBezTo>
                    <a:pt x="1218" y="2552"/>
                    <a:pt x="1218" y="2550"/>
                    <a:pt x="1219" y="2549"/>
                  </a:cubicBezTo>
                  <a:cubicBezTo>
                    <a:pt x="1219" y="2548"/>
                    <a:pt x="1219" y="2547"/>
                    <a:pt x="1219" y="2546"/>
                  </a:cubicBezTo>
                  <a:cubicBezTo>
                    <a:pt x="1219" y="2546"/>
                    <a:pt x="1219" y="2545"/>
                    <a:pt x="1220" y="2545"/>
                  </a:cubicBezTo>
                  <a:cubicBezTo>
                    <a:pt x="1220" y="2544"/>
                    <a:pt x="1220" y="2544"/>
                    <a:pt x="1220" y="2543"/>
                  </a:cubicBezTo>
                  <a:cubicBezTo>
                    <a:pt x="1220" y="2539"/>
                    <a:pt x="1221" y="2535"/>
                    <a:pt x="1220" y="2531"/>
                  </a:cubicBezTo>
                  <a:cubicBezTo>
                    <a:pt x="1220" y="2528"/>
                    <a:pt x="1220" y="2525"/>
                    <a:pt x="1219" y="2522"/>
                  </a:cubicBezTo>
                  <a:cubicBezTo>
                    <a:pt x="1220" y="2523"/>
                    <a:pt x="1221" y="2525"/>
                    <a:pt x="1222" y="2526"/>
                  </a:cubicBezTo>
                  <a:cubicBezTo>
                    <a:pt x="1223" y="2528"/>
                    <a:pt x="1223" y="2528"/>
                    <a:pt x="1223" y="2528"/>
                  </a:cubicBezTo>
                  <a:cubicBezTo>
                    <a:pt x="1224" y="2529"/>
                    <a:pt x="1224" y="2529"/>
                    <a:pt x="1224" y="2529"/>
                  </a:cubicBezTo>
                  <a:cubicBezTo>
                    <a:pt x="1224" y="2529"/>
                    <a:pt x="1224" y="2529"/>
                    <a:pt x="1224" y="2529"/>
                  </a:cubicBezTo>
                  <a:cubicBezTo>
                    <a:pt x="1224" y="2529"/>
                    <a:pt x="1224" y="2529"/>
                    <a:pt x="1224" y="2529"/>
                  </a:cubicBezTo>
                  <a:cubicBezTo>
                    <a:pt x="1224" y="2529"/>
                    <a:pt x="1224" y="2529"/>
                    <a:pt x="1224" y="2529"/>
                  </a:cubicBezTo>
                  <a:cubicBezTo>
                    <a:pt x="1224" y="2529"/>
                    <a:pt x="1224" y="2529"/>
                    <a:pt x="1224" y="2529"/>
                  </a:cubicBezTo>
                  <a:cubicBezTo>
                    <a:pt x="1226" y="2533"/>
                    <a:pt x="1226" y="2533"/>
                    <a:pt x="1226" y="2533"/>
                  </a:cubicBezTo>
                  <a:cubicBezTo>
                    <a:pt x="1228" y="2536"/>
                    <a:pt x="1228" y="2536"/>
                    <a:pt x="1228" y="2536"/>
                  </a:cubicBezTo>
                  <a:cubicBezTo>
                    <a:pt x="1229" y="2537"/>
                    <a:pt x="1230" y="2538"/>
                    <a:pt x="1230" y="2539"/>
                  </a:cubicBezTo>
                  <a:cubicBezTo>
                    <a:pt x="1231" y="2541"/>
                    <a:pt x="1232" y="2543"/>
                    <a:pt x="1233" y="2545"/>
                  </a:cubicBezTo>
                  <a:cubicBezTo>
                    <a:pt x="1234" y="2546"/>
                    <a:pt x="1235" y="2547"/>
                    <a:pt x="1235" y="2548"/>
                  </a:cubicBezTo>
                  <a:cubicBezTo>
                    <a:pt x="1236" y="2549"/>
                    <a:pt x="1236" y="2551"/>
                    <a:pt x="1237" y="2552"/>
                  </a:cubicBezTo>
                  <a:cubicBezTo>
                    <a:pt x="1237" y="2553"/>
                    <a:pt x="1238" y="2554"/>
                    <a:pt x="1238" y="2555"/>
                  </a:cubicBezTo>
                  <a:cubicBezTo>
                    <a:pt x="1239" y="2556"/>
                    <a:pt x="1239" y="2557"/>
                    <a:pt x="1240" y="2558"/>
                  </a:cubicBezTo>
                  <a:cubicBezTo>
                    <a:pt x="1242" y="2564"/>
                    <a:pt x="1245" y="2571"/>
                    <a:pt x="1247" y="2577"/>
                  </a:cubicBezTo>
                  <a:cubicBezTo>
                    <a:pt x="1247" y="2578"/>
                    <a:pt x="1247" y="2578"/>
                    <a:pt x="1247" y="2579"/>
                  </a:cubicBezTo>
                  <a:cubicBezTo>
                    <a:pt x="1247" y="2580"/>
                    <a:pt x="1246" y="2582"/>
                    <a:pt x="1246" y="2583"/>
                  </a:cubicBezTo>
                  <a:cubicBezTo>
                    <a:pt x="1246" y="2584"/>
                    <a:pt x="1246" y="2586"/>
                    <a:pt x="1246" y="2587"/>
                  </a:cubicBezTo>
                  <a:cubicBezTo>
                    <a:pt x="1245" y="2589"/>
                    <a:pt x="1245" y="2590"/>
                    <a:pt x="1244" y="2592"/>
                  </a:cubicBezTo>
                  <a:cubicBezTo>
                    <a:pt x="1244" y="2595"/>
                    <a:pt x="1243" y="2598"/>
                    <a:pt x="1241" y="2602"/>
                  </a:cubicBezTo>
                  <a:cubicBezTo>
                    <a:pt x="1240" y="2605"/>
                    <a:pt x="1238" y="2609"/>
                    <a:pt x="1237" y="2613"/>
                  </a:cubicBezTo>
                  <a:cubicBezTo>
                    <a:pt x="1235" y="2616"/>
                    <a:pt x="1233" y="2620"/>
                    <a:pt x="1231" y="2624"/>
                  </a:cubicBezTo>
                  <a:cubicBezTo>
                    <a:pt x="1229" y="2628"/>
                    <a:pt x="1227" y="2632"/>
                    <a:pt x="1225" y="2636"/>
                  </a:cubicBezTo>
                  <a:cubicBezTo>
                    <a:pt x="1223" y="2640"/>
                    <a:pt x="1221" y="2644"/>
                    <a:pt x="1220" y="2648"/>
                  </a:cubicBezTo>
                  <a:cubicBezTo>
                    <a:pt x="1219" y="2650"/>
                    <a:pt x="1218" y="2652"/>
                    <a:pt x="1217" y="2654"/>
                  </a:cubicBezTo>
                  <a:cubicBezTo>
                    <a:pt x="1217" y="2655"/>
                    <a:pt x="1216" y="2656"/>
                    <a:pt x="1216" y="2657"/>
                  </a:cubicBezTo>
                  <a:cubicBezTo>
                    <a:pt x="1215" y="2658"/>
                    <a:pt x="1215" y="2659"/>
                    <a:pt x="1215" y="2660"/>
                  </a:cubicBezTo>
                  <a:cubicBezTo>
                    <a:pt x="1213" y="2664"/>
                    <a:pt x="1212" y="2668"/>
                    <a:pt x="1211" y="2672"/>
                  </a:cubicBezTo>
                  <a:cubicBezTo>
                    <a:pt x="1210" y="2676"/>
                    <a:pt x="1210" y="2679"/>
                    <a:pt x="1209" y="2683"/>
                  </a:cubicBezTo>
                  <a:cubicBezTo>
                    <a:pt x="1209" y="2685"/>
                    <a:pt x="1209" y="2686"/>
                    <a:pt x="1209" y="2688"/>
                  </a:cubicBezTo>
                  <a:cubicBezTo>
                    <a:pt x="1209" y="2689"/>
                    <a:pt x="1209" y="2691"/>
                    <a:pt x="1209" y="2692"/>
                  </a:cubicBezTo>
                  <a:cubicBezTo>
                    <a:pt x="1209" y="2694"/>
                    <a:pt x="1209" y="2695"/>
                    <a:pt x="1209" y="2696"/>
                  </a:cubicBezTo>
                  <a:cubicBezTo>
                    <a:pt x="1209" y="2697"/>
                    <a:pt x="1209" y="2698"/>
                    <a:pt x="1210" y="2699"/>
                  </a:cubicBezTo>
                  <a:cubicBezTo>
                    <a:pt x="1210" y="2700"/>
                    <a:pt x="1210" y="2701"/>
                    <a:pt x="1210" y="2702"/>
                  </a:cubicBezTo>
                  <a:cubicBezTo>
                    <a:pt x="1210" y="2703"/>
                    <a:pt x="1210" y="2703"/>
                    <a:pt x="1211" y="2704"/>
                  </a:cubicBezTo>
                  <a:cubicBezTo>
                    <a:pt x="1211" y="2705"/>
                    <a:pt x="1211" y="2705"/>
                    <a:pt x="1211" y="2705"/>
                  </a:cubicBezTo>
                  <a:cubicBezTo>
                    <a:pt x="1211" y="2705"/>
                    <a:pt x="1211" y="2705"/>
                    <a:pt x="1211" y="2704"/>
                  </a:cubicBezTo>
                  <a:cubicBezTo>
                    <a:pt x="1211" y="2703"/>
                    <a:pt x="1211" y="2701"/>
                    <a:pt x="1211" y="2699"/>
                  </a:cubicBezTo>
                  <a:cubicBezTo>
                    <a:pt x="1211" y="2698"/>
                    <a:pt x="1211" y="2697"/>
                    <a:pt x="1211" y="2696"/>
                  </a:cubicBezTo>
                  <a:cubicBezTo>
                    <a:pt x="1212" y="2695"/>
                    <a:pt x="1212" y="2694"/>
                    <a:pt x="1212" y="2692"/>
                  </a:cubicBezTo>
                  <a:cubicBezTo>
                    <a:pt x="1212" y="2691"/>
                    <a:pt x="1212" y="2690"/>
                    <a:pt x="1213" y="2688"/>
                  </a:cubicBezTo>
                  <a:cubicBezTo>
                    <a:pt x="1213" y="2687"/>
                    <a:pt x="1213" y="2685"/>
                    <a:pt x="1214" y="2684"/>
                  </a:cubicBezTo>
                  <a:cubicBezTo>
                    <a:pt x="1215" y="2681"/>
                    <a:pt x="1215" y="2677"/>
                    <a:pt x="1217" y="2674"/>
                  </a:cubicBezTo>
                  <a:cubicBezTo>
                    <a:pt x="1218" y="2670"/>
                    <a:pt x="1220" y="2666"/>
                    <a:pt x="1221" y="2663"/>
                  </a:cubicBezTo>
                  <a:cubicBezTo>
                    <a:pt x="1223" y="2659"/>
                    <a:pt x="1225" y="2655"/>
                    <a:pt x="1227" y="2651"/>
                  </a:cubicBezTo>
                  <a:cubicBezTo>
                    <a:pt x="1228" y="2647"/>
                    <a:pt x="1230" y="2643"/>
                    <a:pt x="1232" y="2639"/>
                  </a:cubicBezTo>
                  <a:cubicBezTo>
                    <a:pt x="1234" y="2635"/>
                    <a:pt x="1236" y="2631"/>
                    <a:pt x="1238" y="2627"/>
                  </a:cubicBezTo>
                  <a:cubicBezTo>
                    <a:pt x="1239" y="2625"/>
                    <a:pt x="1240" y="2623"/>
                    <a:pt x="1241" y="2621"/>
                  </a:cubicBezTo>
                  <a:cubicBezTo>
                    <a:pt x="1241" y="2620"/>
                    <a:pt x="1242" y="2619"/>
                    <a:pt x="1242" y="2618"/>
                  </a:cubicBezTo>
                  <a:cubicBezTo>
                    <a:pt x="1242" y="2617"/>
                    <a:pt x="1243" y="2616"/>
                    <a:pt x="1243" y="2615"/>
                  </a:cubicBezTo>
                  <a:cubicBezTo>
                    <a:pt x="1245" y="2611"/>
                    <a:pt x="1246" y="2607"/>
                    <a:pt x="1247" y="2603"/>
                  </a:cubicBezTo>
                  <a:cubicBezTo>
                    <a:pt x="1248" y="2600"/>
                    <a:pt x="1248" y="2596"/>
                    <a:pt x="1249" y="2593"/>
                  </a:cubicBezTo>
                  <a:cubicBezTo>
                    <a:pt x="1249" y="2591"/>
                    <a:pt x="1249" y="2589"/>
                    <a:pt x="1249" y="2588"/>
                  </a:cubicBezTo>
                  <a:cubicBezTo>
                    <a:pt x="1249" y="2586"/>
                    <a:pt x="1249" y="2585"/>
                    <a:pt x="1249" y="2584"/>
                  </a:cubicBezTo>
                  <a:cubicBezTo>
                    <a:pt x="1249" y="2584"/>
                    <a:pt x="1249" y="2584"/>
                    <a:pt x="1250" y="2584"/>
                  </a:cubicBezTo>
                  <a:cubicBezTo>
                    <a:pt x="1250" y="2587"/>
                    <a:pt x="1251" y="2589"/>
                    <a:pt x="1252" y="2591"/>
                  </a:cubicBezTo>
                  <a:cubicBezTo>
                    <a:pt x="1252" y="2592"/>
                    <a:pt x="1252" y="2593"/>
                    <a:pt x="1253" y="2594"/>
                  </a:cubicBezTo>
                  <a:cubicBezTo>
                    <a:pt x="1253" y="2595"/>
                    <a:pt x="1253" y="2596"/>
                    <a:pt x="1253" y="2597"/>
                  </a:cubicBezTo>
                  <a:cubicBezTo>
                    <a:pt x="1255" y="2602"/>
                    <a:pt x="1256" y="2606"/>
                    <a:pt x="1257" y="2610"/>
                  </a:cubicBezTo>
                  <a:cubicBezTo>
                    <a:pt x="1258" y="2614"/>
                    <a:pt x="1259" y="2618"/>
                    <a:pt x="1260" y="2622"/>
                  </a:cubicBezTo>
                  <a:cubicBezTo>
                    <a:pt x="1260" y="2626"/>
                    <a:pt x="1261" y="2629"/>
                    <a:pt x="1262" y="2633"/>
                  </a:cubicBezTo>
                  <a:cubicBezTo>
                    <a:pt x="1264" y="2640"/>
                    <a:pt x="1265" y="2647"/>
                    <a:pt x="1266" y="2653"/>
                  </a:cubicBezTo>
                  <a:cubicBezTo>
                    <a:pt x="1267" y="2659"/>
                    <a:pt x="1268" y="2664"/>
                    <a:pt x="1269" y="2668"/>
                  </a:cubicBezTo>
                  <a:cubicBezTo>
                    <a:pt x="1270" y="2672"/>
                    <a:pt x="1270" y="2676"/>
                    <a:pt x="1271" y="2678"/>
                  </a:cubicBezTo>
                  <a:cubicBezTo>
                    <a:pt x="1271" y="2680"/>
                    <a:pt x="1271" y="2681"/>
                    <a:pt x="1271" y="2681"/>
                  </a:cubicBezTo>
                  <a:cubicBezTo>
                    <a:pt x="1271" y="2681"/>
                    <a:pt x="1271" y="2680"/>
                    <a:pt x="1271" y="2678"/>
                  </a:cubicBezTo>
                  <a:cubicBezTo>
                    <a:pt x="1271" y="2675"/>
                    <a:pt x="1271" y="2672"/>
                    <a:pt x="1270" y="2668"/>
                  </a:cubicBezTo>
                  <a:cubicBezTo>
                    <a:pt x="1270" y="2666"/>
                    <a:pt x="1270" y="2663"/>
                    <a:pt x="1270" y="2661"/>
                  </a:cubicBezTo>
                  <a:cubicBezTo>
                    <a:pt x="1270" y="2658"/>
                    <a:pt x="1269" y="2655"/>
                    <a:pt x="1269" y="2652"/>
                  </a:cubicBezTo>
                  <a:cubicBezTo>
                    <a:pt x="1269" y="2649"/>
                    <a:pt x="1268" y="2646"/>
                    <a:pt x="1268" y="2643"/>
                  </a:cubicBezTo>
                  <a:cubicBezTo>
                    <a:pt x="1268" y="2639"/>
                    <a:pt x="1267" y="2636"/>
                    <a:pt x="1267" y="2632"/>
                  </a:cubicBezTo>
                  <a:cubicBezTo>
                    <a:pt x="1266" y="2628"/>
                    <a:pt x="1265" y="2625"/>
                    <a:pt x="1265" y="2621"/>
                  </a:cubicBezTo>
                  <a:cubicBezTo>
                    <a:pt x="1264" y="2619"/>
                    <a:pt x="1264" y="2617"/>
                    <a:pt x="1264" y="2615"/>
                  </a:cubicBezTo>
                  <a:cubicBezTo>
                    <a:pt x="1263" y="2613"/>
                    <a:pt x="1263" y="2611"/>
                    <a:pt x="1263" y="2609"/>
                  </a:cubicBezTo>
                  <a:cubicBezTo>
                    <a:pt x="1262" y="2604"/>
                    <a:pt x="1261" y="2600"/>
                    <a:pt x="1260" y="2596"/>
                  </a:cubicBezTo>
                  <a:cubicBezTo>
                    <a:pt x="1259" y="2591"/>
                    <a:pt x="1258" y="2587"/>
                    <a:pt x="1256" y="2582"/>
                  </a:cubicBezTo>
                  <a:cubicBezTo>
                    <a:pt x="1256" y="2581"/>
                    <a:pt x="1256" y="2581"/>
                    <a:pt x="1256" y="2581"/>
                  </a:cubicBezTo>
                  <a:cubicBezTo>
                    <a:pt x="1255" y="2579"/>
                    <a:pt x="1255" y="2579"/>
                    <a:pt x="1255" y="2579"/>
                  </a:cubicBezTo>
                  <a:cubicBezTo>
                    <a:pt x="1255" y="2578"/>
                    <a:pt x="1255" y="2577"/>
                    <a:pt x="1254" y="2576"/>
                  </a:cubicBezTo>
                  <a:cubicBezTo>
                    <a:pt x="1253" y="2573"/>
                    <a:pt x="1253" y="2571"/>
                    <a:pt x="1252" y="2569"/>
                  </a:cubicBezTo>
                  <a:cubicBezTo>
                    <a:pt x="1251" y="2566"/>
                    <a:pt x="1250" y="2564"/>
                    <a:pt x="1249" y="2562"/>
                  </a:cubicBezTo>
                  <a:cubicBezTo>
                    <a:pt x="1249" y="2560"/>
                    <a:pt x="1248" y="2557"/>
                    <a:pt x="1247" y="2555"/>
                  </a:cubicBezTo>
                  <a:cubicBezTo>
                    <a:pt x="1246" y="2554"/>
                    <a:pt x="1246" y="2553"/>
                    <a:pt x="1245" y="2552"/>
                  </a:cubicBezTo>
                  <a:cubicBezTo>
                    <a:pt x="1245" y="2551"/>
                    <a:pt x="1244" y="2549"/>
                    <a:pt x="1244" y="2548"/>
                  </a:cubicBezTo>
                  <a:cubicBezTo>
                    <a:pt x="1243" y="2547"/>
                    <a:pt x="1243" y="2546"/>
                    <a:pt x="1242" y="2545"/>
                  </a:cubicBezTo>
                  <a:cubicBezTo>
                    <a:pt x="1242" y="2544"/>
                    <a:pt x="1241" y="2543"/>
                    <a:pt x="1240" y="2542"/>
                  </a:cubicBezTo>
                  <a:cubicBezTo>
                    <a:pt x="1239" y="2539"/>
                    <a:pt x="1238" y="2537"/>
                    <a:pt x="1237" y="2535"/>
                  </a:cubicBezTo>
                  <a:cubicBezTo>
                    <a:pt x="1236" y="2534"/>
                    <a:pt x="1236" y="2533"/>
                    <a:pt x="1235" y="2532"/>
                  </a:cubicBezTo>
                  <a:cubicBezTo>
                    <a:pt x="1233" y="2528"/>
                    <a:pt x="1233" y="2528"/>
                    <a:pt x="1233" y="2528"/>
                  </a:cubicBezTo>
                  <a:cubicBezTo>
                    <a:pt x="1228" y="2520"/>
                    <a:pt x="1222" y="2512"/>
                    <a:pt x="1216" y="2504"/>
                  </a:cubicBezTo>
                  <a:cubicBezTo>
                    <a:pt x="1213" y="2498"/>
                    <a:pt x="1209" y="2493"/>
                    <a:pt x="1206" y="2487"/>
                  </a:cubicBezTo>
                  <a:cubicBezTo>
                    <a:pt x="1207" y="2488"/>
                    <a:pt x="1208" y="2490"/>
                    <a:pt x="1210" y="2491"/>
                  </a:cubicBezTo>
                  <a:cubicBezTo>
                    <a:pt x="1210" y="2491"/>
                    <a:pt x="1210" y="2491"/>
                    <a:pt x="1210" y="2491"/>
                  </a:cubicBezTo>
                  <a:cubicBezTo>
                    <a:pt x="1210" y="2492"/>
                    <a:pt x="1210" y="2492"/>
                    <a:pt x="1210" y="2492"/>
                  </a:cubicBezTo>
                  <a:cubicBezTo>
                    <a:pt x="1211" y="2492"/>
                    <a:pt x="1211" y="2492"/>
                    <a:pt x="1211" y="2492"/>
                  </a:cubicBezTo>
                  <a:cubicBezTo>
                    <a:pt x="1211" y="2493"/>
                    <a:pt x="1211" y="2493"/>
                    <a:pt x="1212" y="2494"/>
                  </a:cubicBezTo>
                  <a:cubicBezTo>
                    <a:pt x="1213" y="2494"/>
                    <a:pt x="1213" y="2495"/>
                    <a:pt x="1214" y="2496"/>
                  </a:cubicBezTo>
                  <a:cubicBezTo>
                    <a:pt x="1216" y="2498"/>
                    <a:pt x="1217" y="2500"/>
                    <a:pt x="1219" y="2501"/>
                  </a:cubicBezTo>
                  <a:cubicBezTo>
                    <a:pt x="1223" y="2504"/>
                    <a:pt x="1226" y="2507"/>
                    <a:pt x="1230" y="2510"/>
                  </a:cubicBezTo>
                  <a:cubicBezTo>
                    <a:pt x="1234" y="2513"/>
                    <a:pt x="1238" y="2516"/>
                    <a:pt x="1242" y="2518"/>
                  </a:cubicBezTo>
                  <a:cubicBezTo>
                    <a:pt x="1243" y="2520"/>
                    <a:pt x="1245" y="2521"/>
                    <a:pt x="1247" y="2522"/>
                  </a:cubicBezTo>
                  <a:cubicBezTo>
                    <a:pt x="1249" y="2523"/>
                    <a:pt x="1251" y="2524"/>
                    <a:pt x="1253" y="2526"/>
                  </a:cubicBezTo>
                  <a:cubicBezTo>
                    <a:pt x="1260" y="2530"/>
                    <a:pt x="1267" y="2534"/>
                    <a:pt x="1273" y="2538"/>
                  </a:cubicBezTo>
                  <a:cubicBezTo>
                    <a:pt x="1276" y="2540"/>
                    <a:pt x="1279" y="2541"/>
                    <a:pt x="1282" y="2543"/>
                  </a:cubicBezTo>
                  <a:cubicBezTo>
                    <a:pt x="1284" y="2544"/>
                    <a:pt x="1286" y="2545"/>
                    <a:pt x="1288" y="2546"/>
                  </a:cubicBezTo>
                  <a:cubicBezTo>
                    <a:pt x="1290" y="2547"/>
                    <a:pt x="1291" y="2548"/>
                    <a:pt x="1292" y="2548"/>
                  </a:cubicBezTo>
                  <a:cubicBezTo>
                    <a:pt x="1293" y="2549"/>
                    <a:pt x="1294" y="2549"/>
                    <a:pt x="1294" y="2549"/>
                  </a:cubicBezTo>
                  <a:cubicBezTo>
                    <a:pt x="1294" y="2549"/>
                    <a:pt x="1293" y="2549"/>
                    <a:pt x="1292" y="2548"/>
                  </a:cubicBezTo>
                  <a:cubicBezTo>
                    <a:pt x="1292" y="2547"/>
                    <a:pt x="1290" y="2546"/>
                    <a:pt x="1289" y="2545"/>
                  </a:cubicBezTo>
                  <a:cubicBezTo>
                    <a:pt x="1287" y="2544"/>
                    <a:pt x="1285" y="2542"/>
                    <a:pt x="1283" y="2540"/>
                  </a:cubicBezTo>
                  <a:cubicBezTo>
                    <a:pt x="1281" y="2538"/>
                    <a:pt x="1279" y="2536"/>
                    <a:pt x="1276" y="2534"/>
                  </a:cubicBezTo>
                  <a:cubicBezTo>
                    <a:pt x="1270" y="2530"/>
                    <a:pt x="1264" y="2525"/>
                    <a:pt x="1257" y="2520"/>
                  </a:cubicBezTo>
                  <a:cubicBezTo>
                    <a:pt x="1255" y="2518"/>
                    <a:pt x="1253" y="2517"/>
                    <a:pt x="1251" y="2516"/>
                  </a:cubicBezTo>
                  <a:cubicBezTo>
                    <a:pt x="1250" y="2515"/>
                    <a:pt x="1248" y="2513"/>
                    <a:pt x="1246" y="2512"/>
                  </a:cubicBezTo>
                  <a:cubicBezTo>
                    <a:pt x="1242" y="2509"/>
                    <a:pt x="1238" y="2507"/>
                    <a:pt x="1235" y="2504"/>
                  </a:cubicBezTo>
                  <a:cubicBezTo>
                    <a:pt x="1231" y="2501"/>
                    <a:pt x="1228" y="2498"/>
                    <a:pt x="1224" y="2495"/>
                  </a:cubicBezTo>
                  <a:cubicBezTo>
                    <a:pt x="1223" y="2494"/>
                    <a:pt x="1221" y="2492"/>
                    <a:pt x="1219" y="2491"/>
                  </a:cubicBezTo>
                  <a:cubicBezTo>
                    <a:pt x="1219" y="2490"/>
                    <a:pt x="1218" y="2490"/>
                    <a:pt x="1217" y="2489"/>
                  </a:cubicBezTo>
                  <a:cubicBezTo>
                    <a:pt x="1217" y="2488"/>
                    <a:pt x="1216" y="2488"/>
                    <a:pt x="1216" y="2488"/>
                  </a:cubicBezTo>
                  <a:cubicBezTo>
                    <a:pt x="1215" y="2487"/>
                    <a:pt x="1215" y="2487"/>
                    <a:pt x="1215" y="2487"/>
                  </a:cubicBezTo>
                  <a:cubicBezTo>
                    <a:pt x="1215" y="2487"/>
                    <a:pt x="1215" y="2487"/>
                    <a:pt x="1215" y="2487"/>
                  </a:cubicBezTo>
                  <a:cubicBezTo>
                    <a:pt x="1215" y="2486"/>
                    <a:pt x="1215" y="2486"/>
                    <a:pt x="1215" y="2486"/>
                  </a:cubicBezTo>
                  <a:cubicBezTo>
                    <a:pt x="1212" y="2483"/>
                    <a:pt x="1209" y="2480"/>
                    <a:pt x="1207" y="2477"/>
                  </a:cubicBezTo>
                  <a:cubicBezTo>
                    <a:pt x="1205" y="2474"/>
                    <a:pt x="1203" y="2471"/>
                    <a:pt x="1202" y="2468"/>
                  </a:cubicBezTo>
                  <a:cubicBezTo>
                    <a:pt x="1200" y="2465"/>
                    <a:pt x="1199" y="2462"/>
                    <a:pt x="1198" y="2459"/>
                  </a:cubicBezTo>
                  <a:cubicBezTo>
                    <a:pt x="1198" y="2459"/>
                    <a:pt x="1198" y="2458"/>
                    <a:pt x="1197" y="2457"/>
                  </a:cubicBezTo>
                  <a:cubicBezTo>
                    <a:pt x="1197" y="2457"/>
                    <a:pt x="1197" y="2456"/>
                    <a:pt x="1197" y="2456"/>
                  </a:cubicBezTo>
                  <a:cubicBezTo>
                    <a:pt x="1197" y="2455"/>
                    <a:pt x="1197" y="2455"/>
                    <a:pt x="1197" y="2455"/>
                  </a:cubicBezTo>
                  <a:cubicBezTo>
                    <a:pt x="1197" y="2455"/>
                    <a:pt x="1196" y="2454"/>
                    <a:pt x="1196" y="2454"/>
                  </a:cubicBezTo>
                  <a:cubicBezTo>
                    <a:pt x="1196" y="2453"/>
                    <a:pt x="1196" y="2453"/>
                    <a:pt x="1196" y="2452"/>
                  </a:cubicBezTo>
                  <a:cubicBezTo>
                    <a:pt x="1196" y="2451"/>
                    <a:pt x="1195" y="2449"/>
                    <a:pt x="1195" y="2448"/>
                  </a:cubicBezTo>
                  <a:cubicBezTo>
                    <a:pt x="1195" y="2447"/>
                    <a:pt x="1195" y="2446"/>
                    <a:pt x="1195" y="2446"/>
                  </a:cubicBezTo>
                  <a:cubicBezTo>
                    <a:pt x="1195" y="2446"/>
                    <a:pt x="1195" y="2447"/>
                    <a:pt x="1195" y="2448"/>
                  </a:cubicBezTo>
                  <a:cubicBezTo>
                    <a:pt x="1195" y="2446"/>
                    <a:pt x="1194" y="2445"/>
                    <a:pt x="1194" y="2443"/>
                  </a:cubicBezTo>
                  <a:cubicBezTo>
                    <a:pt x="1194" y="2441"/>
                    <a:pt x="1194" y="2439"/>
                    <a:pt x="1194" y="2437"/>
                  </a:cubicBezTo>
                  <a:cubicBezTo>
                    <a:pt x="1194" y="2436"/>
                    <a:pt x="1194" y="2435"/>
                    <a:pt x="1194" y="2434"/>
                  </a:cubicBezTo>
                  <a:cubicBezTo>
                    <a:pt x="1194" y="2433"/>
                    <a:pt x="1194" y="2433"/>
                    <a:pt x="1194" y="2432"/>
                  </a:cubicBezTo>
                  <a:cubicBezTo>
                    <a:pt x="1194" y="2430"/>
                    <a:pt x="1194" y="2428"/>
                    <a:pt x="1194" y="2426"/>
                  </a:cubicBezTo>
                  <a:cubicBezTo>
                    <a:pt x="1194" y="2425"/>
                    <a:pt x="1194" y="2423"/>
                    <a:pt x="1194" y="2421"/>
                  </a:cubicBezTo>
                  <a:cubicBezTo>
                    <a:pt x="1194" y="2420"/>
                    <a:pt x="1194" y="2418"/>
                    <a:pt x="1194" y="2416"/>
                  </a:cubicBezTo>
                  <a:cubicBezTo>
                    <a:pt x="1195" y="2415"/>
                    <a:pt x="1195" y="2413"/>
                    <a:pt x="1195" y="2412"/>
                  </a:cubicBezTo>
                  <a:cubicBezTo>
                    <a:pt x="1195" y="2411"/>
                    <a:pt x="1195" y="2409"/>
                    <a:pt x="1196" y="2408"/>
                  </a:cubicBezTo>
                  <a:cubicBezTo>
                    <a:pt x="1199" y="2401"/>
                    <a:pt x="1203" y="2394"/>
                    <a:pt x="1206" y="2388"/>
                  </a:cubicBezTo>
                  <a:cubicBezTo>
                    <a:pt x="1206" y="2389"/>
                    <a:pt x="1206" y="2391"/>
                    <a:pt x="1206" y="2392"/>
                  </a:cubicBezTo>
                  <a:cubicBezTo>
                    <a:pt x="1207" y="2394"/>
                    <a:pt x="1207" y="2396"/>
                    <a:pt x="1208" y="2398"/>
                  </a:cubicBezTo>
                  <a:cubicBezTo>
                    <a:pt x="1208" y="2399"/>
                    <a:pt x="1209" y="2401"/>
                    <a:pt x="1209" y="2403"/>
                  </a:cubicBezTo>
                  <a:cubicBezTo>
                    <a:pt x="1210" y="2405"/>
                    <a:pt x="1210" y="2407"/>
                    <a:pt x="1211" y="2408"/>
                  </a:cubicBezTo>
                  <a:cubicBezTo>
                    <a:pt x="1211" y="2410"/>
                    <a:pt x="1212" y="2412"/>
                    <a:pt x="1213" y="2414"/>
                  </a:cubicBezTo>
                  <a:cubicBezTo>
                    <a:pt x="1213" y="2416"/>
                    <a:pt x="1214" y="2417"/>
                    <a:pt x="1215" y="2419"/>
                  </a:cubicBezTo>
                  <a:cubicBezTo>
                    <a:pt x="1216" y="2421"/>
                    <a:pt x="1217" y="2423"/>
                    <a:pt x="1218" y="2425"/>
                  </a:cubicBezTo>
                  <a:cubicBezTo>
                    <a:pt x="1218" y="2426"/>
                    <a:pt x="1219" y="2428"/>
                    <a:pt x="1220" y="2430"/>
                  </a:cubicBezTo>
                  <a:cubicBezTo>
                    <a:pt x="1221" y="2431"/>
                    <a:pt x="1222" y="2433"/>
                    <a:pt x="1223" y="2435"/>
                  </a:cubicBezTo>
                  <a:cubicBezTo>
                    <a:pt x="1224" y="2436"/>
                    <a:pt x="1225" y="2438"/>
                    <a:pt x="1226" y="2439"/>
                  </a:cubicBezTo>
                  <a:cubicBezTo>
                    <a:pt x="1227" y="2440"/>
                    <a:pt x="1227" y="2441"/>
                    <a:pt x="1228" y="2441"/>
                  </a:cubicBezTo>
                  <a:cubicBezTo>
                    <a:pt x="1229" y="2442"/>
                    <a:pt x="1229" y="2443"/>
                    <a:pt x="1230" y="2444"/>
                  </a:cubicBezTo>
                  <a:cubicBezTo>
                    <a:pt x="1231" y="2445"/>
                    <a:pt x="1232" y="2446"/>
                    <a:pt x="1233" y="2448"/>
                  </a:cubicBezTo>
                  <a:cubicBezTo>
                    <a:pt x="1235" y="2450"/>
                    <a:pt x="1237" y="2452"/>
                    <a:pt x="1239" y="2455"/>
                  </a:cubicBezTo>
                  <a:cubicBezTo>
                    <a:pt x="1243" y="2459"/>
                    <a:pt x="1246" y="2462"/>
                    <a:pt x="1248" y="2465"/>
                  </a:cubicBezTo>
                  <a:cubicBezTo>
                    <a:pt x="1249" y="2467"/>
                    <a:pt x="1249" y="2468"/>
                    <a:pt x="1250" y="2468"/>
                  </a:cubicBezTo>
                  <a:cubicBezTo>
                    <a:pt x="1250" y="2469"/>
                    <a:pt x="1250" y="2470"/>
                    <a:pt x="1250" y="2470"/>
                  </a:cubicBezTo>
                  <a:cubicBezTo>
                    <a:pt x="1250" y="2470"/>
                    <a:pt x="1250" y="2469"/>
                    <a:pt x="1250" y="2468"/>
                  </a:cubicBezTo>
                  <a:cubicBezTo>
                    <a:pt x="1250" y="2468"/>
                    <a:pt x="1250" y="2467"/>
                    <a:pt x="1250" y="2467"/>
                  </a:cubicBezTo>
                  <a:cubicBezTo>
                    <a:pt x="1250" y="2466"/>
                    <a:pt x="1249" y="2465"/>
                    <a:pt x="1249" y="2465"/>
                  </a:cubicBezTo>
                  <a:cubicBezTo>
                    <a:pt x="1248" y="2463"/>
                    <a:pt x="1248" y="2461"/>
                    <a:pt x="1247" y="2459"/>
                  </a:cubicBezTo>
                  <a:cubicBezTo>
                    <a:pt x="1246" y="2457"/>
                    <a:pt x="1244" y="2454"/>
                    <a:pt x="1243" y="2452"/>
                  </a:cubicBezTo>
                  <a:cubicBezTo>
                    <a:pt x="1241" y="2449"/>
                    <a:pt x="1239" y="2447"/>
                    <a:pt x="1238" y="2444"/>
                  </a:cubicBezTo>
                  <a:cubicBezTo>
                    <a:pt x="1237" y="2443"/>
                    <a:pt x="1237" y="2443"/>
                    <a:pt x="1236" y="2442"/>
                  </a:cubicBezTo>
                  <a:cubicBezTo>
                    <a:pt x="1236" y="2441"/>
                    <a:pt x="1235" y="2441"/>
                    <a:pt x="1235" y="2440"/>
                  </a:cubicBezTo>
                  <a:cubicBezTo>
                    <a:pt x="1235" y="2439"/>
                    <a:pt x="1234" y="2438"/>
                    <a:pt x="1234" y="2438"/>
                  </a:cubicBezTo>
                  <a:cubicBezTo>
                    <a:pt x="1233" y="2437"/>
                    <a:pt x="1233" y="2436"/>
                    <a:pt x="1232" y="2435"/>
                  </a:cubicBezTo>
                  <a:cubicBezTo>
                    <a:pt x="1231" y="2434"/>
                    <a:pt x="1231" y="2432"/>
                    <a:pt x="1230" y="2431"/>
                  </a:cubicBezTo>
                  <a:cubicBezTo>
                    <a:pt x="1229" y="2429"/>
                    <a:pt x="1228" y="2428"/>
                    <a:pt x="1227" y="2426"/>
                  </a:cubicBezTo>
                  <a:cubicBezTo>
                    <a:pt x="1226" y="2424"/>
                    <a:pt x="1225" y="2423"/>
                    <a:pt x="1225" y="2421"/>
                  </a:cubicBezTo>
                  <a:cubicBezTo>
                    <a:pt x="1224" y="2419"/>
                    <a:pt x="1223" y="2418"/>
                    <a:pt x="1222" y="2416"/>
                  </a:cubicBezTo>
                  <a:cubicBezTo>
                    <a:pt x="1222" y="2414"/>
                    <a:pt x="1221" y="2413"/>
                    <a:pt x="1220" y="2411"/>
                  </a:cubicBezTo>
                  <a:cubicBezTo>
                    <a:pt x="1219" y="2409"/>
                    <a:pt x="1219" y="2408"/>
                    <a:pt x="1218" y="2406"/>
                  </a:cubicBezTo>
                  <a:cubicBezTo>
                    <a:pt x="1217" y="2402"/>
                    <a:pt x="1215" y="2399"/>
                    <a:pt x="1214" y="2396"/>
                  </a:cubicBezTo>
                  <a:cubicBezTo>
                    <a:pt x="1214" y="2394"/>
                    <a:pt x="1213" y="2392"/>
                    <a:pt x="1213" y="2391"/>
                  </a:cubicBezTo>
                  <a:cubicBezTo>
                    <a:pt x="1212" y="2389"/>
                    <a:pt x="1212" y="2388"/>
                    <a:pt x="1211" y="2386"/>
                  </a:cubicBezTo>
                  <a:cubicBezTo>
                    <a:pt x="1211" y="2384"/>
                    <a:pt x="1211" y="2383"/>
                    <a:pt x="1210" y="2381"/>
                  </a:cubicBezTo>
                  <a:cubicBezTo>
                    <a:pt x="1210" y="2380"/>
                    <a:pt x="1210" y="2379"/>
                    <a:pt x="1209" y="2378"/>
                  </a:cubicBezTo>
                  <a:cubicBezTo>
                    <a:pt x="1228" y="2331"/>
                    <a:pt x="1222" y="2299"/>
                    <a:pt x="1215" y="2246"/>
                  </a:cubicBezTo>
                  <a:cubicBezTo>
                    <a:pt x="1248" y="2280"/>
                    <a:pt x="1246" y="2314"/>
                    <a:pt x="1246" y="2349"/>
                  </a:cubicBezTo>
                  <a:cubicBezTo>
                    <a:pt x="1246" y="2349"/>
                    <a:pt x="1246" y="2349"/>
                    <a:pt x="1246" y="2349"/>
                  </a:cubicBezTo>
                  <a:cubicBezTo>
                    <a:pt x="1245" y="2350"/>
                    <a:pt x="1245" y="2350"/>
                    <a:pt x="1244" y="2351"/>
                  </a:cubicBezTo>
                  <a:cubicBezTo>
                    <a:pt x="1243" y="2352"/>
                    <a:pt x="1243" y="2353"/>
                    <a:pt x="1242" y="2354"/>
                  </a:cubicBezTo>
                  <a:cubicBezTo>
                    <a:pt x="1241" y="2355"/>
                    <a:pt x="1241" y="2357"/>
                    <a:pt x="1240" y="2358"/>
                  </a:cubicBezTo>
                  <a:cubicBezTo>
                    <a:pt x="1239" y="2359"/>
                    <a:pt x="1239" y="2360"/>
                    <a:pt x="1238" y="2362"/>
                  </a:cubicBezTo>
                  <a:cubicBezTo>
                    <a:pt x="1238" y="2363"/>
                    <a:pt x="1238" y="2364"/>
                    <a:pt x="1237" y="2365"/>
                  </a:cubicBezTo>
                  <a:cubicBezTo>
                    <a:pt x="1237" y="2367"/>
                    <a:pt x="1237" y="2368"/>
                    <a:pt x="1236" y="2369"/>
                  </a:cubicBezTo>
                  <a:cubicBezTo>
                    <a:pt x="1236" y="2370"/>
                    <a:pt x="1236" y="2372"/>
                    <a:pt x="1236" y="2373"/>
                  </a:cubicBezTo>
                  <a:cubicBezTo>
                    <a:pt x="1236" y="2373"/>
                    <a:pt x="1236" y="2374"/>
                    <a:pt x="1236" y="2375"/>
                  </a:cubicBezTo>
                  <a:cubicBezTo>
                    <a:pt x="1236" y="2375"/>
                    <a:pt x="1236" y="2376"/>
                    <a:pt x="1236" y="2376"/>
                  </a:cubicBezTo>
                  <a:cubicBezTo>
                    <a:pt x="1236" y="2377"/>
                    <a:pt x="1236" y="2378"/>
                    <a:pt x="1236" y="2379"/>
                  </a:cubicBezTo>
                  <a:cubicBezTo>
                    <a:pt x="1236" y="2380"/>
                    <a:pt x="1237" y="2380"/>
                    <a:pt x="1237" y="2381"/>
                  </a:cubicBezTo>
                  <a:cubicBezTo>
                    <a:pt x="1237" y="2382"/>
                    <a:pt x="1237" y="2382"/>
                    <a:pt x="1237" y="2382"/>
                  </a:cubicBezTo>
                  <a:cubicBezTo>
                    <a:pt x="1237" y="2383"/>
                    <a:pt x="1237" y="2383"/>
                    <a:pt x="1237" y="2383"/>
                  </a:cubicBezTo>
                  <a:cubicBezTo>
                    <a:pt x="1237" y="2383"/>
                    <a:pt x="1237" y="2383"/>
                    <a:pt x="1238" y="2383"/>
                  </a:cubicBezTo>
                  <a:cubicBezTo>
                    <a:pt x="1238" y="2382"/>
                    <a:pt x="1238" y="2382"/>
                    <a:pt x="1238" y="2381"/>
                  </a:cubicBezTo>
                  <a:cubicBezTo>
                    <a:pt x="1239" y="2381"/>
                    <a:pt x="1239" y="2380"/>
                    <a:pt x="1239" y="2379"/>
                  </a:cubicBezTo>
                  <a:cubicBezTo>
                    <a:pt x="1240" y="2379"/>
                    <a:pt x="1240" y="2378"/>
                    <a:pt x="1241" y="2377"/>
                  </a:cubicBezTo>
                  <a:cubicBezTo>
                    <a:pt x="1241" y="2376"/>
                    <a:pt x="1241" y="2375"/>
                    <a:pt x="1242" y="2374"/>
                  </a:cubicBezTo>
                  <a:cubicBezTo>
                    <a:pt x="1242" y="2373"/>
                    <a:pt x="1243" y="2372"/>
                    <a:pt x="1243" y="2371"/>
                  </a:cubicBezTo>
                  <a:cubicBezTo>
                    <a:pt x="1244" y="2370"/>
                    <a:pt x="1244" y="2369"/>
                    <a:pt x="1245" y="2368"/>
                  </a:cubicBezTo>
                  <a:cubicBezTo>
                    <a:pt x="1245" y="2367"/>
                    <a:pt x="1245" y="2365"/>
                    <a:pt x="1246" y="2364"/>
                  </a:cubicBezTo>
                  <a:cubicBezTo>
                    <a:pt x="1246" y="2364"/>
                    <a:pt x="1246" y="2363"/>
                    <a:pt x="1246" y="2363"/>
                  </a:cubicBezTo>
                  <a:cubicBezTo>
                    <a:pt x="1247" y="2377"/>
                    <a:pt x="1249" y="2391"/>
                    <a:pt x="1254" y="2405"/>
                  </a:cubicBezTo>
                  <a:cubicBezTo>
                    <a:pt x="1254" y="2404"/>
                    <a:pt x="1254" y="2403"/>
                    <a:pt x="1254" y="2402"/>
                  </a:cubicBezTo>
                  <a:cubicBezTo>
                    <a:pt x="1255" y="2403"/>
                    <a:pt x="1255" y="2405"/>
                    <a:pt x="1256" y="2406"/>
                  </a:cubicBezTo>
                  <a:cubicBezTo>
                    <a:pt x="1256" y="2407"/>
                    <a:pt x="1257" y="2409"/>
                    <a:pt x="1257" y="2410"/>
                  </a:cubicBezTo>
                  <a:cubicBezTo>
                    <a:pt x="1258" y="2411"/>
                    <a:pt x="1258" y="2412"/>
                    <a:pt x="1259" y="2413"/>
                  </a:cubicBezTo>
                  <a:cubicBezTo>
                    <a:pt x="1259" y="2415"/>
                    <a:pt x="1261" y="2418"/>
                    <a:pt x="1262" y="2420"/>
                  </a:cubicBezTo>
                  <a:cubicBezTo>
                    <a:pt x="1264" y="2425"/>
                    <a:pt x="1266" y="2429"/>
                    <a:pt x="1268" y="2433"/>
                  </a:cubicBezTo>
                  <a:cubicBezTo>
                    <a:pt x="1268" y="2434"/>
                    <a:pt x="1269" y="2435"/>
                    <a:pt x="1269" y="2436"/>
                  </a:cubicBezTo>
                  <a:cubicBezTo>
                    <a:pt x="1270" y="2437"/>
                    <a:pt x="1270" y="2438"/>
                    <a:pt x="1271" y="2439"/>
                  </a:cubicBezTo>
                  <a:cubicBezTo>
                    <a:pt x="1272" y="2441"/>
                    <a:pt x="1272" y="2443"/>
                    <a:pt x="1273" y="2445"/>
                  </a:cubicBezTo>
                  <a:cubicBezTo>
                    <a:pt x="1273" y="2446"/>
                    <a:pt x="1274" y="2447"/>
                    <a:pt x="1274" y="2448"/>
                  </a:cubicBezTo>
                  <a:cubicBezTo>
                    <a:pt x="1274" y="2448"/>
                    <a:pt x="1275" y="2449"/>
                    <a:pt x="1275" y="2450"/>
                  </a:cubicBezTo>
                  <a:cubicBezTo>
                    <a:pt x="1275" y="2451"/>
                    <a:pt x="1275" y="2451"/>
                    <a:pt x="1276" y="2452"/>
                  </a:cubicBezTo>
                  <a:cubicBezTo>
                    <a:pt x="1276" y="2452"/>
                    <a:pt x="1276" y="2453"/>
                    <a:pt x="1276" y="2454"/>
                  </a:cubicBezTo>
                  <a:cubicBezTo>
                    <a:pt x="1277" y="2455"/>
                    <a:pt x="1277" y="2455"/>
                    <a:pt x="1277" y="2456"/>
                  </a:cubicBezTo>
                  <a:cubicBezTo>
                    <a:pt x="1277" y="2457"/>
                    <a:pt x="1278" y="2457"/>
                    <a:pt x="1278" y="2457"/>
                  </a:cubicBezTo>
                  <a:cubicBezTo>
                    <a:pt x="1278" y="2457"/>
                    <a:pt x="1278" y="2457"/>
                    <a:pt x="1278" y="2456"/>
                  </a:cubicBezTo>
                  <a:cubicBezTo>
                    <a:pt x="1278" y="2455"/>
                    <a:pt x="1278" y="2454"/>
                    <a:pt x="1278" y="2453"/>
                  </a:cubicBezTo>
                  <a:cubicBezTo>
                    <a:pt x="1278" y="2453"/>
                    <a:pt x="1278" y="2452"/>
                    <a:pt x="1278" y="2451"/>
                  </a:cubicBezTo>
                  <a:cubicBezTo>
                    <a:pt x="1278" y="2451"/>
                    <a:pt x="1278" y="2450"/>
                    <a:pt x="1278" y="2449"/>
                  </a:cubicBezTo>
                  <a:cubicBezTo>
                    <a:pt x="1278" y="2448"/>
                    <a:pt x="1278" y="2448"/>
                    <a:pt x="1278" y="2447"/>
                  </a:cubicBezTo>
                  <a:cubicBezTo>
                    <a:pt x="1278" y="2446"/>
                    <a:pt x="1278" y="2445"/>
                    <a:pt x="1277" y="2444"/>
                  </a:cubicBezTo>
                  <a:cubicBezTo>
                    <a:pt x="1277" y="2443"/>
                    <a:pt x="1277" y="2442"/>
                    <a:pt x="1277" y="2441"/>
                  </a:cubicBezTo>
                  <a:cubicBezTo>
                    <a:pt x="1277" y="2440"/>
                    <a:pt x="1277" y="2439"/>
                    <a:pt x="1276" y="2438"/>
                  </a:cubicBezTo>
                  <a:cubicBezTo>
                    <a:pt x="1276" y="2436"/>
                    <a:pt x="1276" y="2435"/>
                    <a:pt x="1275" y="2434"/>
                  </a:cubicBezTo>
                  <a:cubicBezTo>
                    <a:pt x="1275" y="2433"/>
                    <a:pt x="1275" y="2432"/>
                    <a:pt x="1274" y="2431"/>
                  </a:cubicBezTo>
                  <a:cubicBezTo>
                    <a:pt x="1274" y="2428"/>
                    <a:pt x="1273" y="2426"/>
                    <a:pt x="1272" y="2424"/>
                  </a:cubicBezTo>
                  <a:cubicBezTo>
                    <a:pt x="1271" y="2421"/>
                    <a:pt x="1270" y="2419"/>
                    <a:pt x="1269" y="2417"/>
                  </a:cubicBezTo>
                  <a:cubicBezTo>
                    <a:pt x="1268" y="2414"/>
                    <a:pt x="1267" y="2412"/>
                    <a:pt x="1265" y="2410"/>
                  </a:cubicBezTo>
                  <a:cubicBezTo>
                    <a:pt x="1265" y="2409"/>
                    <a:pt x="1264" y="2408"/>
                    <a:pt x="1264" y="2407"/>
                  </a:cubicBezTo>
                  <a:cubicBezTo>
                    <a:pt x="1263" y="2406"/>
                    <a:pt x="1263" y="2404"/>
                    <a:pt x="1262" y="2403"/>
                  </a:cubicBezTo>
                  <a:cubicBezTo>
                    <a:pt x="1261" y="2401"/>
                    <a:pt x="1260" y="2399"/>
                    <a:pt x="1259" y="2397"/>
                  </a:cubicBezTo>
                  <a:cubicBezTo>
                    <a:pt x="1258" y="2395"/>
                    <a:pt x="1257" y="2394"/>
                    <a:pt x="1256" y="2392"/>
                  </a:cubicBezTo>
                  <a:cubicBezTo>
                    <a:pt x="1256" y="2391"/>
                    <a:pt x="1255" y="2391"/>
                    <a:pt x="1255" y="2390"/>
                  </a:cubicBezTo>
                  <a:cubicBezTo>
                    <a:pt x="1258" y="2357"/>
                    <a:pt x="1260" y="2330"/>
                    <a:pt x="1257" y="2304"/>
                  </a:cubicBezTo>
                  <a:cubicBezTo>
                    <a:pt x="1259" y="2307"/>
                    <a:pt x="1260" y="2310"/>
                    <a:pt x="1262" y="2313"/>
                  </a:cubicBezTo>
                  <a:cubicBezTo>
                    <a:pt x="1263" y="2316"/>
                    <a:pt x="1265" y="2319"/>
                    <a:pt x="1266" y="2322"/>
                  </a:cubicBezTo>
                  <a:cubicBezTo>
                    <a:pt x="1268" y="2325"/>
                    <a:pt x="1270" y="2329"/>
                    <a:pt x="1271" y="2332"/>
                  </a:cubicBezTo>
                  <a:cubicBezTo>
                    <a:pt x="1273" y="2335"/>
                    <a:pt x="1274" y="2339"/>
                    <a:pt x="1276" y="2342"/>
                  </a:cubicBezTo>
                  <a:cubicBezTo>
                    <a:pt x="1277" y="2345"/>
                    <a:pt x="1278" y="2349"/>
                    <a:pt x="1280" y="2352"/>
                  </a:cubicBezTo>
                  <a:cubicBezTo>
                    <a:pt x="1281" y="2355"/>
                    <a:pt x="1282" y="2358"/>
                    <a:pt x="1283" y="2361"/>
                  </a:cubicBezTo>
                  <a:cubicBezTo>
                    <a:pt x="1284" y="2364"/>
                    <a:pt x="1285" y="2367"/>
                    <a:pt x="1286" y="2369"/>
                  </a:cubicBezTo>
                  <a:cubicBezTo>
                    <a:pt x="1286" y="2371"/>
                    <a:pt x="1286" y="2372"/>
                    <a:pt x="1287" y="2373"/>
                  </a:cubicBezTo>
                  <a:cubicBezTo>
                    <a:pt x="1287" y="2374"/>
                    <a:pt x="1287" y="2376"/>
                    <a:pt x="1287" y="2377"/>
                  </a:cubicBezTo>
                  <a:cubicBezTo>
                    <a:pt x="1288" y="2378"/>
                    <a:pt x="1288" y="2379"/>
                    <a:pt x="1288" y="2380"/>
                  </a:cubicBezTo>
                  <a:cubicBezTo>
                    <a:pt x="1288" y="2381"/>
                    <a:pt x="1289" y="2382"/>
                    <a:pt x="1289" y="2382"/>
                  </a:cubicBezTo>
                  <a:cubicBezTo>
                    <a:pt x="1289" y="2384"/>
                    <a:pt x="1289" y="2385"/>
                    <a:pt x="1289" y="2386"/>
                  </a:cubicBezTo>
                  <a:cubicBezTo>
                    <a:pt x="1290" y="2387"/>
                    <a:pt x="1290" y="2387"/>
                    <a:pt x="1290" y="2387"/>
                  </a:cubicBezTo>
                  <a:cubicBezTo>
                    <a:pt x="1290" y="2387"/>
                    <a:pt x="1290" y="2387"/>
                    <a:pt x="1290" y="2386"/>
                  </a:cubicBezTo>
                  <a:cubicBezTo>
                    <a:pt x="1290" y="2385"/>
                    <a:pt x="1290" y="2384"/>
                    <a:pt x="1290" y="2382"/>
                  </a:cubicBezTo>
                  <a:cubicBezTo>
                    <a:pt x="1290" y="2381"/>
                    <a:pt x="1290" y="2380"/>
                    <a:pt x="1290" y="2379"/>
                  </a:cubicBezTo>
                  <a:cubicBezTo>
                    <a:pt x="1290" y="2378"/>
                    <a:pt x="1290" y="2377"/>
                    <a:pt x="1291" y="2376"/>
                  </a:cubicBezTo>
                  <a:cubicBezTo>
                    <a:pt x="1291" y="2375"/>
                    <a:pt x="1290" y="2374"/>
                    <a:pt x="1290" y="2373"/>
                  </a:cubicBezTo>
                  <a:cubicBezTo>
                    <a:pt x="1290" y="2371"/>
                    <a:pt x="1290" y="2370"/>
                    <a:pt x="1290" y="2369"/>
                  </a:cubicBezTo>
                  <a:cubicBezTo>
                    <a:pt x="1290" y="2367"/>
                    <a:pt x="1290" y="2366"/>
                    <a:pt x="1290" y="2364"/>
                  </a:cubicBezTo>
                  <a:cubicBezTo>
                    <a:pt x="1289" y="2363"/>
                    <a:pt x="1289" y="2361"/>
                    <a:pt x="1289" y="2359"/>
                  </a:cubicBezTo>
                  <a:cubicBezTo>
                    <a:pt x="1288" y="2356"/>
                    <a:pt x="1287" y="2353"/>
                    <a:pt x="1286" y="2349"/>
                  </a:cubicBezTo>
                  <a:cubicBezTo>
                    <a:pt x="1286" y="2348"/>
                    <a:pt x="1285" y="2346"/>
                    <a:pt x="1285" y="2344"/>
                  </a:cubicBezTo>
                  <a:cubicBezTo>
                    <a:pt x="1284" y="2343"/>
                    <a:pt x="1283" y="2341"/>
                    <a:pt x="1283" y="2339"/>
                  </a:cubicBezTo>
                  <a:cubicBezTo>
                    <a:pt x="1281" y="2336"/>
                    <a:pt x="1280" y="2332"/>
                    <a:pt x="1278" y="2329"/>
                  </a:cubicBezTo>
                  <a:cubicBezTo>
                    <a:pt x="1277" y="2325"/>
                    <a:pt x="1275" y="2322"/>
                    <a:pt x="1273" y="2319"/>
                  </a:cubicBezTo>
                  <a:cubicBezTo>
                    <a:pt x="1272" y="2317"/>
                    <a:pt x="1271" y="2315"/>
                    <a:pt x="1270" y="2314"/>
                  </a:cubicBezTo>
                  <a:cubicBezTo>
                    <a:pt x="1269" y="2312"/>
                    <a:pt x="1269" y="2311"/>
                    <a:pt x="1268" y="2309"/>
                  </a:cubicBezTo>
                  <a:cubicBezTo>
                    <a:pt x="1264" y="2303"/>
                    <a:pt x="1260" y="2298"/>
                    <a:pt x="1257" y="2293"/>
                  </a:cubicBezTo>
                  <a:cubicBezTo>
                    <a:pt x="1257" y="2292"/>
                    <a:pt x="1256" y="2291"/>
                    <a:pt x="1255" y="2290"/>
                  </a:cubicBezTo>
                  <a:cubicBezTo>
                    <a:pt x="1254" y="2282"/>
                    <a:pt x="1251" y="2274"/>
                    <a:pt x="1249" y="2265"/>
                  </a:cubicBezTo>
                  <a:cubicBezTo>
                    <a:pt x="1249" y="2265"/>
                    <a:pt x="1249" y="2265"/>
                    <a:pt x="1249" y="2266"/>
                  </a:cubicBezTo>
                  <a:cubicBezTo>
                    <a:pt x="1251" y="2268"/>
                    <a:pt x="1254" y="2271"/>
                    <a:pt x="1257" y="2274"/>
                  </a:cubicBezTo>
                  <a:cubicBezTo>
                    <a:pt x="1258" y="2276"/>
                    <a:pt x="1260" y="2277"/>
                    <a:pt x="1261" y="2279"/>
                  </a:cubicBezTo>
                  <a:cubicBezTo>
                    <a:pt x="1263" y="2280"/>
                    <a:pt x="1264" y="2282"/>
                    <a:pt x="1266" y="2283"/>
                  </a:cubicBezTo>
                  <a:cubicBezTo>
                    <a:pt x="1269" y="2286"/>
                    <a:pt x="1272" y="2289"/>
                    <a:pt x="1276" y="2292"/>
                  </a:cubicBezTo>
                  <a:cubicBezTo>
                    <a:pt x="1279" y="2295"/>
                    <a:pt x="1282" y="2298"/>
                    <a:pt x="1285" y="2301"/>
                  </a:cubicBezTo>
                  <a:cubicBezTo>
                    <a:pt x="1289" y="2303"/>
                    <a:pt x="1292" y="2306"/>
                    <a:pt x="1295" y="2309"/>
                  </a:cubicBezTo>
                  <a:cubicBezTo>
                    <a:pt x="1298" y="2311"/>
                    <a:pt x="1301" y="2314"/>
                    <a:pt x="1305" y="2316"/>
                  </a:cubicBezTo>
                  <a:cubicBezTo>
                    <a:pt x="1308" y="2318"/>
                    <a:pt x="1310" y="2320"/>
                    <a:pt x="1313" y="2322"/>
                  </a:cubicBezTo>
                  <a:cubicBezTo>
                    <a:pt x="1316" y="2324"/>
                    <a:pt x="1318" y="2326"/>
                    <a:pt x="1320" y="2328"/>
                  </a:cubicBezTo>
                  <a:cubicBezTo>
                    <a:pt x="1322" y="2329"/>
                    <a:pt x="1324" y="2331"/>
                    <a:pt x="1325" y="2332"/>
                  </a:cubicBezTo>
                  <a:cubicBezTo>
                    <a:pt x="1326" y="2334"/>
                    <a:pt x="1327" y="2335"/>
                    <a:pt x="1328" y="2336"/>
                  </a:cubicBezTo>
                  <a:cubicBezTo>
                    <a:pt x="1328" y="2336"/>
                    <a:pt x="1329" y="2337"/>
                    <a:pt x="1329" y="2337"/>
                  </a:cubicBezTo>
                  <a:cubicBezTo>
                    <a:pt x="1329" y="2337"/>
                    <a:pt x="1329" y="2336"/>
                    <a:pt x="1328" y="2335"/>
                  </a:cubicBezTo>
                  <a:cubicBezTo>
                    <a:pt x="1328" y="2334"/>
                    <a:pt x="1327" y="2333"/>
                    <a:pt x="1326" y="2331"/>
                  </a:cubicBezTo>
                  <a:cubicBezTo>
                    <a:pt x="1325" y="2330"/>
                    <a:pt x="1324" y="2328"/>
                    <a:pt x="1322" y="2326"/>
                  </a:cubicBezTo>
                  <a:cubicBezTo>
                    <a:pt x="1320" y="2323"/>
                    <a:pt x="1318" y="2321"/>
                    <a:pt x="1316" y="2319"/>
                  </a:cubicBezTo>
                  <a:cubicBezTo>
                    <a:pt x="1314" y="2316"/>
                    <a:pt x="1311" y="2314"/>
                    <a:pt x="1308" y="2311"/>
                  </a:cubicBezTo>
                  <a:cubicBezTo>
                    <a:pt x="1306" y="2309"/>
                    <a:pt x="1303" y="2306"/>
                    <a:pt x="1300" y="2303"/>
                  </a:cubicBezTo>
                  <a:cubicBezTo>
                    <a:pt x="1298" y="2302"/>
                    <a:pt x="1297" y="2301"/>
                    <a:pt x="1295" y="2299"/>
                  </a:cubicBezTo>
                  <a:cubicBezTo>
                    <a:pt x="1294" y="2298"/>
                    <a:pt x="1292" y="2296"/>
                    <a:pt x="1290" y="2295"/>
                  </a:cubicBezTo>
                  <a:cubicBezTo>
                    <a:pt x="1287" y="2292"/>
                    <a:pt x="1284" y="2289"/>
                    <a:pt x="1281" y="2286"/>
                  </a:cubicBezTo>
                  <a:cubicBezTo>
                    <a:pt x="1278" y="2283"/>
                    <a:pt x="1274" y="2280"/>
                    <a:pt x="1271" y="2277"/>
                  </a:cubicBezTo>
                  <a:cubicBezTo>
                    <a:pt x="1270" y="2276"/>
                    <a:pt x="1268" y="2275"/>
                    <a:pt x="1266" y="2273"/>
                  </a:cubicBezTo>
                  <a:cubicBezTo>
                    <a:pt x="1265" y="2272"/>
                    <a:pt x="1263" y="2270"/>
                    <a:pt x="1262" y="2269"/>
                  </a:cubicBezTo>
                  <a:cubicBezTo>
                    <a:pt x="1259" y="2266"/>
                    <a:pt x="1256" y="2264"/>
                    <a:pt x="1253" y="2261"/>
                  </a:cubicBezTo>
                  <a:cubicBezTo>
                    <a:pt x="1250" y="2259"/>
                    <a:pt x="1247" y="2257"/>
                    <a:pt x="1245" y="2254"/>
                  </a:cubicBezTo>
                  <a:cubicBezTo>
                    <a:pt x="1245" y="2254"/>
                    <a:pt x="1244" y="2254"/>
                    <a:pt x="1244" y="2254"/>
                  </a:cubicBezTo>
                  <a:cubicBezTo>
                    <a:pt x="1238" y="2238"/>
                    <a:pt x="1229" y="2222"/>
                    <a:pt x="1217" y="2204"/>
                  </a:cubicBezTo>
                  <a:cubicBezTo>
                    <a:pt x="1206" y="2188"/>
                    <a:pt x="1196" y="2172"/>
                    <a:pt x="1188" y="2156"/>
                  </a:cubicBezTo>
                  <a:cubicBezTo>
                    <a:pt x="1189" y="2158"/>
                    <a:pt x="1190" y="2159"/>
                    <a:pt x="1191" y="2160"/>
                  </a:cubicBezTo>
                  <a:cubicBezTo>
                    <a:pt x="1193" y="2162"/>
                    <a:pt x="1194" y="2163"/>
                    <a:pt x="1196" y="2165"/>
                  </a:cubicBezTo>
                  <a:cubicBezTo>
                    <a:pt x="1198" y="2166"/>
                    <a:pt x="1200" y="2168"/>
                    <a:pt x="1201" y="2170"/>
                  </a:cubicBezTo>
                  <a:cubicBezTo>
                    <a:pt x="1205" y="2173"/>
                    <a:pt x="1209" y="2176"/>
                    <a:pt x="1213" y="2179"/>
                  </a:cubicBezTo>
                  <a:cubicBezTo>
                    <a:pt x="1214" y="2181"/>
                    <a:pt x="1216" y="2182"/>
                    <a:pt x="1218" y="2184"/>
                  </a:cubicBezTo>
                  <a:cubicBezTo>
                    <a:pt x="1220" y="2185"/>
                    <a:pt x="1222" y="2186"/>
                    <a:pt x="1224" y="2188"/>
                  </a:cubicBezTo>
                  <a:cubicBezTo>
                    <a:pt x="1228" y="2190"/>
                    <a:pt x="1232" y="2193"/>
                    <a:pt x="1236" y="2195"/>
                  </a:cubicBezTo>
                  <a:cubicBezTo>
                    <a:pt x="1239" y="2197"/>
                    <a:pt x="1241" y="2198"/>
                    <a:pt x="1243" y="2199"/>
                  </a:cubicBezTo>
                  <a:cubicBezTo>
                    <a:pt x="1244" y="2200"/>
                    <a:pt x="1244" y="2200"/>
                    <a:pt x="1244" y="2200"/>
                  </a:cubicBezTo>
                  <a:cubicBezTo>
                    <a:pt x="1244" y="2201"/>
                    <a:pt x="1245" y="2202"/>
                    <a:pt x="1245" y="2202"/>
                  </a:cubicBezTo>
                  <a:cubicBezTo>
                    <a:pt x="1246" y="2203"/>
                    <a:pt x="1246" y="2204"/>
                    <a:pt x="1247" y="2205"/>
                  </a:cubicBezTo>
                  <a:cubicBezTo>
                    <a:pt x="1247" y="2205"/>
                    <a:pt x="1247" y="2206"/>
                    <a:pt x="1248" y="2207"/>
                  </a:cubicBezTo>
                  <a:cubicBezTo>
                    <a:pt x="1248" y="2208"/>
                    <a:pt x="1248" y="2208"/>
                    <a:pt x="1248" y="2208"/>
                  </a:cubicBezTo>
                  <a:cubicBezTo>
                    <a:pt x="1249" y="2209"/>
                    <a:pt x="1249" y="2209"/>
                    <a:pt x="1249" y="2210"/>
                  </a:cubicBezTo>
                  <a:cubicBezTo>
                    <a:pt x="1250" y="2212"/>
                    <a:pt x="1251" y="2214"/>
                    <a:pt x="1251" y="2216"/>
                  </a:cubicBezTo>
                  <a:cubicBezTo>
                    <a:pt x="1252" y="2218"/>
                    <a:pt x="1253" y="2220"/>
                    <a:pt x="1254" y="2222"/>
                  </a:cubicBezTo>
                  <a:cubicBezTo>
                    <a:pt x="1255" y="2225"/>
                    <a:pt x="1255" y="2227"/>
                    <a:pt x="1256" y="2229"/>
                  </a:cubicBezTo>
                  <a:cubicBezTo>
                    <a:pt x="1257" y="2232"/>
                    <a:pt x="1258" y="2234"/>
                    <a:pt x="1259" y="2236"/>
                  </a:cubicBezTo>
                  <a:cubicBezTo>
                    <a:pt x="1259" y="2237"/>
                    <a:pt x="1260" y="2239"/>
                    <a:pt x="1260" y="2240"/>
                  </a:cubicBezTo>
                  <a:cubicBezTo>
                    <a:pt x="1261" y="2241"/>
                    <a:pt x="1261" y="2242"/>
                    <a:pt x="1262" y="2243"/>
                  </a:cubicBezTo>
                  <a:cubicBezTo>
                    <a:pt x="1263" y="2245"/>
                    <a:pt x="1264" y="2247"/>
                    <a:pt x="1266" y="2249"/>
                  </a:cubicBezTo>
                  <a:cubicBezTo>
                    <a:pt x="1267" y="2251"/>
                    <a:pt x="1268" y="2252"/>
                    <a:pt x="1270" y="2254"/>
                  </a:cubicBezTo>
                  <a:cubicBezTo>
                    <a:pt x="1270" y="2255"/>
                    <a:pt x="1271" y="2255"/>
                    <a:pt x="1272" y="2256"/>
                  </a:cubicBezTo>
                  <a:cubicBezTo>
                    <a:pt x="1272" y="2256"/>
                    <a:pt x="1273" y="2257"/>
                    <a:pt x="1273" y="2258"/>
                  </a:cubicBezTo>
                  <a:cubicBezTo>
                    <a:pt x="1274" y="2258"/>
                    <a:pt x="1275" y="2258"/>
                    <a:pt x="1275" y="2259"/>
                  </a:cubicBezTo>
                  <a:cubicBezTo>
                    <a:pt x="1276" y="2259"/>
                    <a:pt x="1276" y="2260"/>
                    <a:pt x="1277" y="2260"/>
                  </a:cubicBezTo>
                  <a:cubicBezTo>
                    <a:pt x="1278" y="2260"/>
                    <a:pt x="1279" y="2261"/>
                    <a:pt x="1279" y="2261"/>
                  </a:cubicBezTo>
                  <a:cubicBezTo>
                    <a:pt x="1280" y="2261"/>
                    <a:pt x="1280" y="2261"/>
                    <a:pt x="1280" y="2261"/>
                  </a:cubicBezTo>
                  <a:cubicBezTo>
                    <a:pt x="1280" y="2261"/>
                    <a:pt x="1280" y="2261"/>
                    <a:pt x="1280" y="2261"/>
                  </a:cubicBezTo>
                  <a:cubicBezTo>
                    <a:pt x="1279" y="2260"/>
                    <a:pt x="1279" y="2259"/>
                    <a:pt x="1278" y="2259"/>
                  </a:cubicBezTo>
                  <a:cubicBezTo>
                    <a:pt x="1278" y="2258"/>
                    <a:pt x="1277" y="2258"/>
                    <a:pt x="1277" y="2257"/>
                  </a:cubicBezTo>
                  <a:cubicBezTo>
                    <a:pt x="1277" y="2257"/>
                    <a:pt x="1276" y="2256"/>
                    <a:pt x="1276" y="2255"/>
                  </a:cubicBezTo>
                  <a:cubicBezTo>
                    <a:pt x="1275" y="2255"/>
                    <a:pt x="1275" y="2254"/>
                    <a:pt x="1274" y="2253"/>
                  </a:cubicBezTo>
                  <a:cubicBezTo>
                    <a:pt x="1274" y="2253"/>
                    <a:pt x="1274" y="2252"/>
                    <a:pt x="1273" y="2251"/>
                  </a:cubicBezTo>
                  <a:cubicBezTo>
                    <a:pt x="1273" y="2250"/>
                    <a:pt x="1272" y="2250"/>
                    <a:pt x="1272" y="2249"/>
                  </a:cubicBezTo>
                  <a:cubicBezTo>
                    <a:pt x="1272" y="2248"/>
                    <a:pt x="1272" y="2248"/>
                    <a:pt x="1271" y="2247"/>
                  </a:cubicBezTo>
                  <a:cubicBezTo>
                    <a:pt x="1271" y="2247"/>
                    <a:pt x="1271" y="2247"/>
                    <a:pt x="1271" y="2246"/>
                  </a:cubicBezTo>
                  <a:cubicBezTo>
                    <a:pt x="1270" y="2244"/>
                    <a:pt x="1269" y="2242"/>
                    <a:pt x="1268" y="2240"/>
                  </a:cubicBezTo>
                  <a:cubicBezTo>
                    <a:pt x="1268" y="2238"/>
                    <a:pt x="1267" y="2236"/>
                    <a:pt x="1266" y="2233"/>
                  </a:cubicBezTo>
                  <a:cubicBezTo>
                    <a:pt x="1265" y="2231"/>
                    <a:pt x="1264" y="2229"/>
                    <a:pt x="1264" y="2227"/>
                  </a:cubicBezTo>
                  <a:cubicBezTo>
                    <a:pt x="1263" y="2224"/>
                    <a:pt x="1262" y="2222"/>
                    <a:pt x="1261" y="2220"/>
                  </a:cubicBezTo>
                  <a:cubicBezTo>
                    <a:pt x="1260" y="2218"/>
                    <a:pt x="1260" y="2217"/>
                    <a:pt x="1259" y="2216"/>
                  </a:cubicBezTo>
                  <a:cubicBezTo>
                    <a:pt x="1259" y="2216"/>
                    <a:pt x="1259" y="2215"/>
                    <a:pt x="1259" y="2215"/>
                  </a:cubicBezTo>
                  <a:cubicBezTo>
                    <a:pt x="1258" y="2214"/>
                    <a:pt x="1258" y="2213"/>
                    <a:pt x="1258" y="2213"/>
                  </a:cubicBezTo>
                  <a:cubicBezTo>
                    <a:pt x="1257" y="2211"/>
                    <a:pt x="1255" y="2209"/>
                    <a:pt x="1254" y="2207"/>
                  </a:cubicBezTo>
                  <a:cubicBezTo>
                    <a:pt x="1254" y="2206"/>
                    <a:pt x="1253" y="2205"/>
                    <a:pt x="1253" y="2205"/>
                  </a:cubicBezTo>
                  <a:cubicBezTo>
                    <a:pt x="1254" y="2206"/>
                    <a:pt x="1256" y="2207"/>
                    <a:pt x="1257" y="2208"/>
                  </a:cubicBezTo>
                  <a:cubicBezTo>
                    <a:pt x="1260" y="2210"/>
                    <a:pt x="1263" y="2211"/>
                    <a:pt x="1266" y="2213"/>
                  </a:cubicBezTo>
                  <a:cubicBezTo>
                    <a:pt x="1268" y="2215"/>
                    <a:pt x="1270" y="2216"/>
                    <a:pt x="1272" y="2218"/>
                  </a:cubicBezTo>
                  <a:cubicBezTo>
                    <a:pt x="1272" y="2218"/>
                    <a:pt x="1273" y="2219"/>
                    <a:pt x="1274" y="2219"/>
                  </a:cubicBezTo>
                  <a:cubicBezTo>
                    <a:pt x="1274" y="2220"/>
                    <a:pt x="1275" y="2220"/>
                    <a:pt x="1275" y="2221"/>
                  </a:cubicBezTo>
                  <a:cubicBezTo>
                    <a:pt x="1276" y="2222"/>
                    <a:pt x="1277" y="2222"/>
                    <a:pt x="1277" y="2222"/>
                  </a:cubicBezTo>
                  <a:cubicBezTo>
                    <a:pt x="1277" y="2222"/>
                    <a:pt x="1276" y="2221"/>
                    <a:pt x="1276" y="2221"/>
                  </a:cubicBezTo>
                  <a:cubicBezTo>
                    <a:pt x="1275" y="2220"/>
                    <a:pt x="1275" y="2219"/>
                    <a:pt x="1274" y="2219"/>
                  </a:cubicBezTo>
                  <a:cubicBezTo>
                    <a:pt x="1274" y="2218"/>
                    <a:pt x="1273" y="2217"/>
                    <a:pt x="1273" y="2217"/>
                  </a:cubicBezTo>
                  <a:cubicBezTo>
                    <a:pt x="1272" y="2216"/>
                    <a:pt x="1271" y="2215"/>
                    <a:pt x="1270" y="2214"/>
                  </a:cubicBezTo>
                  <a:cubicBezTo>
                    <a:pt x="1270" y="2213"/>
                    <a:pt x="1269" y="2212"/>
                    <a:pt x="1268" y="2211"/>
                  </a:cubicBezTo>
                  <a:cubicBezTo>
                    <a:pt x="1265" y="2209"/>
                    <a:pt x="1263" y="2206"/>
                    <a:pt x="1260" y="2204"/>
                  </a:cubicBezTo>
                  <a:cubicBezTo>
                    <a:pt x="1257" y="2202"/>
                    <a:pt x="1254" y="2199"/>
                    <a:pt x="1251" y="2197"/>
                  </a:cubicBezTo>
                  <a:cubicBezTo>
                    <a:pt x="1247" y="2194"/>
                    <a:pt x="1244" y="2192"/>
                    <a:pt x="1240" y="2189"/>
                  </a:cubicBezTo>
                  <a:cubicBezTo>
                    <a:pt x="1238" y="2188"/>
                    <a:pt x="1236" y="2187"/>
                    <a:pt x="1234" y="2185"/>
                  </a:cubicBezTo>
                  <a:cubicBezTo>
                    <a:pt x="1234" y="2185"/>
                    <a:pt x="1233" y="2185"/>
                    <a:pt x="1233" y="2184"/>
                  </a:cubicBezTo>
                  <a:cubicBezTo>
                    <a:pt x="1232" y="2184"/>
                    <a:pt x="1232" y="2184"/>
                    <a:pt x="1232" y="2184"/>
                  </a:cubicBezTo>
                  <a:cubicBezTo>
                    <a:pt x="1232" y="2183"/>
                    <a:pt x="1232" y="2183"/>
                    <a:pt x="1232" y="2183"/>
                  </a:cubicBezTo>
                  <a:cubicBezTo>
                    <a:pt x="1231" y="2183"/>
                    <a:pt x="1230" y="2182"/>
                    <a:pt x="1229" y="2181"/>
                  </a:cubicBezTo>
                  <a:cubicBezTo>
                    <a:pt x="1227" y="2180"/>
                    <a:pt x="1225" y="2179"/>
                    <a:pt x="1223" y="2177"/>
                  </a:cubicBezTo>
                  <a:cubicBezTo>
                    <a:pt x="1221" y="2176"/>
                    <a:pt x="1219" y="2174"/>
                    <a:pt x="1217" y="2173"/>
                  </a:cubicBezTo>
                  <a:cubicBezTo>
                    <a:pt x="1216" y="2171"/>
                    <a:pt x="1214" y="2170"/>
                    <a:pt x="1212" y="2168"/>
                  </a:cubicBezTo>
                  <a:cubicBezTo>
                    <a:pt x="1211" y="2168"/>
                    <a:pt x="1210" y="2167"/>
                    <a:pt x="1209" y="2166"/>
                  </a:cubicBezTo>
                  <a:cubicBezTo>
                    <a:pt x="1208" y="2165"/>
                    <a:pt x="1207" y="2165"/>
                    <a:pt x="1206" y="2164"/>
                  </a:cubicBezTo>
                  <a:cubicBezTo>
                    <a:pt x="1205" y="2162"/>
                    <a:pt x="1203" y="2161"/>
                    <a:pt x="1201" y="2159"/>
                  </a:cubicBezTo>
                  <a:cubicBezTo>
                    <a:pt x="1199" y="2158"/>
                    <a:pt x="1198" y="2156"/>
                    <a:pt x="1196" y="2155"/>
                  </a:cubicBezTo>
                  <a:cubicBezTo>
                    <a:pt x="1194" y="2153"/>
                    <a:pt x="1193" y="2152"/>
                    <a:pt x="1191" y="2150"/>
                  </a:cubicBezTo>
                  <a:cubicBezTo>
                    <a:pt x="1190" y="2149"/>
                    <a:pt x="1188" y="2148"/>
                    <a:pt x="1187" y="2146"/>
                  </a:cubicBezTo>
                  <a:cubicBezTo>
                    <a:pt x="1185" y="2145"/>
                    <a:pt x="1184" y="2143"/>
                    <a:pt x="1182" y="2142"/>
                  </a:cubicBezTo>
                  <a:cubicBezTo>
                    <a:pt x="1181" y="2141"/>
                    <a:pt x="1180" y="2140"/>
                    <a:pt x="1179" y="2139"/>
                  </a:cubicBezTo>
                  <a:cubicBezTo>
                    <a:pt x="1174" y="2129"/>
                    <a:pt x="1170" y="2118"/>
                    <a:pt x="1166" y="2109"/>
                  </a:cubicBezTo>
                  <a:cubicBezTo>
                    <a:pt x="1168" y="2110"/>
                    <a:pt x="1169" y="2111"/>
                    <a:pt x="1171" y="2111"/>
                  </a:cubicBezTo>
                  <a:cubicBezTo>
                    <a:pt x="1173" y="2112"/>
                    <a:pt x="1174" y="2113"/>
                    <a:pt x="1176" y="2114"/>
                  </a:cubicBezTo>
                  <a:cubicBezTo>
                    <a:pt x="1180" y="2116"/>
                    <a:pt x="1185" y="2117"/>
                    <a:pt x="1189" y="2118"/>
                  </a:cubicBezTo>
                  <a:cubicBezTo>
                    <a:pt x="1191" y="2119"/>
                    <a:pt x="1193" y="2119"/>
                    <a:pt x="1196" y="2120"/>
                  </a:cubicBezTo>
                  <a:cubicBezTo>
                    <a:pt x="1198" y="2121"/>
                    <a:pt x="1200" y="2121"/>
                    <a:pt x="1202" y="2122"/>
                  </a:cubicBezTo>
                  <a:cubicBezTo>
                    <a:pt x="1203" y="2122"/>
                    <a:pt x="1204" y="2123"/>
                    <a:pt x="1205" y="2123"/>
                  </a:cubicBezTo>
                  <a:cubicBezTo>
                    <a:pt x="1207" y="2123"/>
                    <a:pt x="1208" y="2124"/>
                    <a:pt x="1209" y="2124"/>
                  </a:cubicBezTo>
                  <a:cubicBezTo>
                    <a:pt x="1210" y="2125"/>
                    <a:pt x="1211" y="2125"/>
                    <a:pt x="1212" y="2125"/>
                  </a:cubicBezTo>
                  <a:cubicBezTo>
                    <a:pt x="1213" y="2126"/>
                    <a:pt x="1214" y="2126"/>
                    <a:pt x="1215" y="2127"/>
                  </a:cubicBezTo>
                  <a:cubicBezTo>
                    <a:pt x="1219" y="2129"/>
                    <a:pt x="1223" y="2131"/>
                    <a:pt x="1227" y="2133"/>
                  </a:cubicBezTo>
                  <a:cubicBezTo>
                    <a:pt x="1228" y="2134"/>
                    <a:pt x="1229" y="2134"/>
                    <a:pt x="1230" y="2135"/>
                  </a:cubicBezTo>
                  <a:cubicBezTo>
                    <a:pt x="1231" y="2136"/>
                    <a:pt x="1232" y="2136"/>
                    <a:pt x="1233" y="2137"/>
                  </a:cubicBezTo>
                  <a:cubicBezTo>
                    <a:pt x="1235" y="2138"/>
                    <a:pt x="1237" y="2139"/>
                    <a:pt x="1239" y="2141"/>
                  </a:cubicBezTo>
                  <a:cubicBezTo>
                    <a:pt x="1240" y="2141"/>
                    <a:pt x="1240" y="2142"/>
                    <a:pt x="1241" y="2143"/>
                  </a:cubicBezTo>
                  <a:cubicBezTo>
                    <a:pt x="1242" y="2143"/>
                    <a:pt x="1243" y="2144"/>
                    <a:pt x="1244" y="2145"/>
                  </a:cubicBezTo>
                  <a:cubicBezTo>
                    <a:pt x="1246" y="2146"/>
                    <a:pt x="1247" y="2147"/>
                    <a:pt x="1249" y="2149"/>
                  </a:cubicBezTo>
                  <a:cubicBezTo>
                    <a:pt x="1252" y="2151"/>
                    <a:pt x="1254" y="2154"/>
                    <a:pt x="1257" y="2156"/>
                  </a:cubicBezTo>
                  <a:cubicBezTo>
                    <a:pt x="1257" y="2157"/>
                    <a:pt x="1257" y="2157"/>
                    <a:pt x="1258" y="2157"/>
                  </a:cubicBezTo>
                  <a:cubicBezTo>
                    <a:pt x="1258" y="2158"/>
                    <a:pt x="1258" y="2158"/>
                    <a:pt x="1259" y="2158"/>
                  </a:cubicBezTo>
                  <a:cubicBezTo>
                    <a:pt x="1259" y="2159"/>
                    <a:pt x="1260" y="2160"/>
                    <a:pt x="1260" y="2160"/>
                  </a:cubicBezTo>
                  <a:cubicBezTo>
                    <a:pt x="1261" y="2161"/>
                    <a:pt x="1262" y="2162"/>
                    <a:pt x="1263" y="2164"/>
                  </a:cubicBezTo>
                  <a:cubicBezTo>
                    <a:pt x="1265" y="2166"/>
                    <a:pt x="1267" y="2168"/>
                    <a:pt x="1268" y="2169"/>
                  </a:cubicBezTo>
                  <a:cubicBezTo>
                    <a:pt x="1269" y="2171"/>
                    <a:pt x="1270" y="2172"/>
                    <a:pt x="1271" y="2173"/>
                  </a:cubicBezTo>
                  <a:cubicBezTo>
                    <a:pt x="1272" y="2174"/>
                    <a:pt x="1272" y="2175"/>
                    <a:pt x="1272" y="2175"/>
                  </a:cubicBezTo>
                  <a:cubicBezTo>
                    <a:pt x="1272" y="2175"/>
                    <a:pt x="1272" y="2174"/>
                    <a:pt x="1271" y="2173"/>
                  </a:cubicBezTo>
                  <a:cubicBezTo>
                    <a:pt x="1271" y="2173"/>
                    <a:pt x="1271" y="2172"/>
                    <a:pt x="1271" y="2171"/>
                  </a:cubicBezTo>
                  <a:cubicBezTo>
                    <a:pt x="1270" y="2170"/>
                    <a:pt x="1270" y="2170"/>
                    <a:pt x="1269" y="2169"/>
                  </a:cubicBezTo>
                  <a:cubicBezTo>
                    <a:pt x="1268" y="2167"/>
                    <a:pt x="1267" y="2164"/>
                    <a:pt x="1266" y="2162"/>
                  </a:cubicBezTo>
                  <a:cubicBezTo>
                    <a:pt x="1265" y="2161"/>
                    <a:pt x="1264" y="2159"/>
                    <a:pt x="1263" y="2158"/>
                  </a:cubicBezTo>
                  <a:cubicBezTo>
                    <a:pt x="1263" y="2157"/>
                    <a:pt x="1262" y="2156"/>
                    <a:pt x="1262" y="2156"/>
                  </a:cubicBezTo>
                  <a:cubicBezTo>
                    <a:pt x="1262" y="2155"/>
                    <a:pt x="1261" y="2155"/>
                    <a:pt x="1261" y="2155"/>
                  </a:cubicBezTo>
                  <a:cubicBezTo>
                    <a:pt x="1261" y="2154"/>
                    <a:pt x="1261" y="2154"/>
                    <a:pt x="1260" y="2153"/>
                  </a:cubicBezTo>
                  <a:cubicBezTo>
                    <a:pt x="1260" y="2153"/>
                    <a:pt x="1259" y="2152"/>
                    <a:pt x="1259" y="2151"/>
                  </a:cubicBezTo>
                  <a:cubicBezTo>
                    <a:pt x="1258" y="2150"/>
                    <a:pt x="1257" y="2150"/>
                    <a:pt x="1257" y="2149"/>
                  </a:cubicBezTo>
                  <a:cubicBezTo>
                    <a:pt x="1256" y="2148"/>
                    <a:pt x="1256" y="2147"/>
                    <a:pt x="1255" y="2147"/>
                  </a:cubicBezTo>
                  <a:cubicBezTo>
                    <a:pt x="1254" y="2146"/>
                    <a:pt x="1254" y="2146"/>
                    <a:pt x="1254" y="2145"/>
                  </a:cubicBezTo>
                  <a:cubicBezTo>
                    <a:pt x="1253" y="2145"/>
                    <a:pt x="1253" y="2145"/>
                    <a:pt x="1253" y="2144"/>
                  </a:cubicBezTo>
                  <a:cubicBezTo>
                    <a:pt x="1251" y="2143"/>
                    <a:pt x="1250" y="2141"/>
                    <a:pt x="1248" y="2140"/>
                  </a:cubicBezTo>
                  <a:cubicBezTo>
                    <a:pt x="1247" y="2139"/>
                    <a:pt x="1246" y="2138"/>
                    <a:pt x="1246" y="2137"/>
                  </a:cubicBezTo>
                  <a:cubicBezTo>
                    <a:pt x="1245" y="2137"/>
                    <a:pt x="1244" y="2136"/>
                    <a:pt x="1243" y="2135"/>
                  </a:cubicBezTo>
                  <a:cubicBezTo>
                    <a:pt x="1242" y="2134"/>
                    <a:pt x="1241" y="2134"/>
                    <a:pt x="1240" y="2133"/>
                  </a:cubicBezTo>
                  <a:cubicBezTo>
                    <a:pt x="1239" y="2132"/>
                    <a:pt x="1238" y="2131"/>
                    <a:pt x="1237" y="2131"/>
                  </a:cubicBezTo>
                  <a:cubicBezTo>
                    <a:pt x="1238" y="2131"/>
                    <a:pt x="1239" y="2131"/>
                    <a:pt x="1240" y="2132"/>
                  </a:cubicBezTo>
                  <a:cubicBezTo>
                    <a:pt x="1240" y="2132"/>
                    <a:pt x="1240" y="2132"/>
                    <a:pt x="1241" y="2132"/>
                  </a:cubicBezTo>
                  <a:cubicBezTo>
                    <a:pt x="1241" y="2132"/>
                    <a:pt x="1242" y="2133"/>
                    <a:pt x="1242" y="2133"/>
                  </a:cubicBezTo>
                  <a:cubicBezTo>
                    <a:pt x="1244" y="2133"/>
                    <a:pt x="1245" y="2134"/>
                    <a:pt x="1247" y="2135"/>
                  </a:cubicBezTo>
                  <a:cubicBezTo>
                    <a:pt x="1248" y="2135"/>
                    <a:pt x="1248" y="2135"/>
                    <a:pt x="1249" y="2136"/>
                  </a:cubicBezTo>
                  <a:cubicBezTo>
                    <a:pt x="1250" y="2136"/>
                    <a:pt x="1250" y="2136"/>
                    <a:pt x="1251" y="2136"/>
                  </a:cubicBezTo>
                  <a:cubicBezTo>
                    <a:pt x="1252" y="2137"/>
                    <a:pt x="1252" y="2137"/>
                    <a:pt x="1253" y="2137"/>
                  </a:cubicBezTo>
                  <a:cubicBezTo>
                    <a:pt x="1253" y="2137"/>
                    <a:pt x="1254" y="2138"/>
                    <a:pt x="1254" y="2138"/>
                  </a:cubicBezTo>
                  <a:cubicBezTo>
                    <a:pt x="1255" y="2138"/>
                    <a:pt x="1256" y="2139"/>
                    <a:pt x="1256" y="2139"/>
                  </a:cubicBezTo>
                  <a:cubicBezTo>
                    <a:pt x="1257" y="2139"/>
                    <a:pt x="1257" y="2139"/>
                    <a:pt x="1257" y="2139"/>
                  </a:cubicBezTo>
                  <a:cubicBezTo>
                    <a:pt x="1257" y="2139"/>
                    <a:pt x="1257" y="2139"/>
                    <a:pt x="1257" y="2138"/>
                  </a:cubicBezTo>
                  <a:cubicBezTo>
                    <a:pt x="1256" y="2138"/>
                    <a:pt x="1256" y="2137"/>
                    <a:pt x="1255" y="2137"/>
                  </a:cubicBezTo>
                  <a:cubicBezTo>
                    <a:pt x="1255" y="2136"/>
                    <a:pt x="1254" y="2135"/>
                    <a:pt x="1253" y="2134"/>
                  </a:cubicBezTo>
                  <a:cubicBezTo>
                    <a:pt x="1252" y="2133"/>
                    <a:pt x="1252" y="2133"/>
                    <a:pt x="1251" y="2132"/>
                  </a:cubicBezTo>
                  <a:cubicBezTo>
                    <a:pt x="1251" y="2132"/>
                    <a:pt x="1250" y="2131"/>
                    <a:pt x="1249" y="2131"/>
                  </a:cubicBezTo>
                  <a:cubicBezTo>
                    <a:pt x="1249" y="2130"/>
                    <a:pt x="1248" y="2130"/>
                    <a:pt x="1247" y="2129"/>
                  </a:cubicBezTo>
                  <a:cubicBezTo>
                    <a:pt x="1247" y="2129"/>
                    <a:pt x="1246" y="2128"/>
                    <a:pt x="1245" y="2127"/>
                  </a:cubicBezTo>
                  <a:cubicBezTo>
                    <a:pt x="1244" y="2127"/>
                    <a:pt x="1243" y="2126"/>
                    <a:pt x="1243" y="2126"/>
                  </a:cubicBezTo>
                  <a:cubicBezTo>
                    <a:pt x="1242" y="2125"/>
                    <a:pt x="1241" y="2125"/>
                    <a:pt x="1240" y="2124"/>
                  </a:cubicBezTo>
                  <a:cubicBezTo>
                    <a:pt x="1238" y="2123"/>
                    <a:pt x="1236" y="2122"/>
                    <a:pt x="1234" y="2121"/>
                  </a:cubicBezTo>
                  <a:cubicBezTo>
                    <a:pt x="1232" y="2120"/>
                    <a:pt x="1230" y="2120"/>
                    <a:pt x="1228" y="2119"/>
                  </a:cubicBezTo>
                  <a:cubicBezTo>
                    <a:pt x="1226" y="2118"/>
                    <a:pt x="1224" y="2117"/>
                    <a:pt x="1221" y="2117"/>
                  </a:cubicBezTo>
                  <a:cubicBezTo>
                    <a:pt x="1219" y="2116"/>
                    <a:pt x="1217" y="2116"/>
                    <a:pt x="1215" y="2116"/>
                  </a:cubicBezTo>
                  <a:cubicBezTo>
                    <a:pt x="1214" y="2115"/>
                    <a:pt x="1213" y="2115"/>
                    <a:pt x="1212" y="2115"/>
                  </a:cubicBezTo>
                  <a:cubicBezTo>
                    <a:pt x="1211" y="2115"/>
                    <a:pt x="1210" y="2115"/>
                    <a:pt x="1209" y="2115"/>
                  </a:cubicBezTo>
                  <a:cubicBezTo>
                    <a:pt x="1208" y="2115"/>
                    <a:pt x="1207" y="2115"/>
                    <a:pt x="1206" y="2115"/>
                  </a:cubicBezTo>
                  <a:cubicBezTo>
                    <a:pt x="1206" y="2115"/>
                    <a:pt x="1206" y="2115"/>
                    <a:pt x="1206" y="2115"/>
                  </a:cubicBezTo>
                  <a:cubicBezTo>
                    <a:pt x="1205" y="2115"/>
                    <a:pt x="1205" y="2115"/>
                    <a:pt x="1204" y="2115"/>
                  </a:cubicBezTo>
                  <a:cubicBezTo>
                    <a:pt x="1202" y="2114"/>
                    <a:pt x="1200" y="2113"/>
                    <a:pt x="1197" y="2113"/>
                  </a:cubicBezTo>
                  <a:cubicBezTo>
                    <a:pt x="1195" y="2112"/>
                    <a:pt x="1193" y="2112"/>
                    <a:pt x="1191" y="2111"/>
                  </a:cubicBezTo>
                  <a:cubicBezTo>
                    <a:pt x="1186" y="2110"/>
                    <a:pt x="1182" y="2109"/>
                    <a:pt x="1178" y="2108"/>
                  </a:cubicBezTo>
                  <a:cubicBezTo>
                    <a:pt x="1175" y="2107"/>
                    <a:pt x="1171" y="2106"/>
                    <a:pt x="1168" y="2105"/>
                  </a:cubicBezTo>
                  <a:cubicBezTo>
                    <a:pt x="1166" y="2104"/>
                    <a:pt x="1165" y="2103"/>
                    <a:pt x="1164" y="2102"/>
                  </a:cubicBezTo>
                  <a:cubicBezTo>
                    <a:pt x="1148" y="2061"/>
                    <a:pt x="1144" y="2032"/>
                    <a:pt x="1144" y="2032"/>
                  </a:cubicBezTo>
                  <a:cubicBezTo>
                    <a:pt x="1144" y="2032"/>
                    <a:pt x="1160" y="2033"/>
                    <a:pt x="1183" y="2040"/>
                  </a:cubicBezTo>
                  <a:cubicBezTo>
                    <a:pt x="1183" y="2040"/>
                    <a:pt x="1183" y="2040"/>
                    <a:pt x="1183" y="2040"/>
                  </a:cubicBezTo>
                  <a:cubicBezTo>
                    <a:pt x="1183" y="2041"/>
                    <a:pt x="1183" y="2042"/>
                    <a:pt x="1184" y="2043"/>
                  </a:cubicBezTo>
                  <a:cubicBezTo>
                    <a:pt x="1184" y="2044"/>
                    <a:pt x="1184" y="2045"/>
                    <a:pt x="1185" y="2046"/>
                  </a:cubicBezTo>
                  <a:cubicBezTo>
                    <a:pt x="1185" y="2047"/>
                    <a:pt x="1185" y="2048"/>
                    <a:pt x="1186" y="2049"/>
                  </a:cubicBezTo>
                  <a:cubicBezTo>
                    <a:pt x="1186" y="2051"/>
                    <a:pt x="1187" y="2053"/>
                    <a:pt x="1188" y="2055"/>
                  </a:cubicBezTo>
                  <a:cubicBezTo>
                    <a:pt x="1189" y="2056"/>
                    <a:pt x="1189" y="2057"/>
                    <a:pt x="1190" y="2058"/>
                  </a:cubicBezTo>
                  <a:cubicBezTo>
                    <a:pt x="1190" y="2059"/>
                    <a:pt x="1191" y="2060"/>
                    <a:pt x="1191" y="2061"/>
                  </a:cubicBezTo>
                  <a:cubicBezTo>
                    <a:pt x="1193" y="2064"/>
                    <a:pt x="1194" y="2066"/>
                    <a:pt x="1195" y="2068"/>
                  </a:cubicBezTo>
                  <a:cubicBezTo>
                    <a:pt x="1196" y="2070"/>
                    <a:pt x="1198" y="2072"/>
                    <a:pt x="1199" y="2074"/>
                  </a:cubicBezTo>
                  <a:cubicBezTo>
                    <a:pt x="1200" y="2075"/>
                    <a:pt x="1201" y="2076"/>
                    <a:pt x="1201" y="2077"/>
                  </a:cubicBezTo>
                  <a:cubicBezTo>
                    <a:pt x="1202" y="2078"/>
                    <a:pt x="1203" y="2079"/>
                    <a:pt x="1204" y="2080"/>
                  </a:cubicBezTo>
                  <a:cubicBezTo>
                    <a:pt x="1205" y="2082"/>
                    <a:pt x="1206" y="2084"/>
                    <a:pt x="1208" y="2085"/>
                  </a:cubicBezTo>
                  <a:cubicBezTo>
                    <a:pt x="1209" y="2086"/>
                    <a:pt x="1209" y="2087"/>
                    <a:pt x="1210" y="2088"/>
                  </a:cubicBezTo>
                  <a:cubicBezTo>
                    <a:pt x="1211" y="2089"/>
                    <a:pt x="1211" y="2089"/>
                    <a:pt x="1212" y="2090"/>
                  </a:cubicBezTo>
                  <a:cubicBezTo>
                    <a:pt x="1213" y="2091"/>
                    <a:pt x="1213" y="2091"/>
                    <a:pt x="1214" y="2092"/>
                  </a:cubicBezTo>
                  <a:cubicBezTo>
                    <a:pt x="1215" y="2092"/>
                    <a:pt x="1215" y="2093"/>
                    <a:pt x="1216" y="2094"/>
                  </a:cubicBezTo>
                  <a:cubicBezTo>
                    <a:pt x="1217" y="2095"/>
                    <a:pt x="1218" y="2095"/>
                    <a:pt x="1219" y="2096"/>
                  </a:cubicBezTo>
                  <a:cubicBezTo>
                    <a:pt x="1220" y="2097"/>
                    <a:pt x="1220" y="2097"/>
                    <a:pt x="1221" y="2098"/>
                  </a:cubicBezTo>
                  <a:cubicBezTo>
                    <a:pt x="1221" y="2098"/>
                    <a:pt x="1222" y="2098"/>
                    <a:pt x="1222" y="2098"/>
                  </a:cubicBezTo>
                  <a:cubicBezTo>
                    <a:pt x="1222" y="2098"/>
                    <a:pt x="1222" y="2098"/>
                    <a:pt x="1221" y="2097"/>
                  </a:cubicBezTo>
                  <a:cubicBezTo>
                    <a:pt x="1221" y="2097"/>
                    <a:pt x="1221" y="2096"/>
                    <a:pt x="1220" y="2095"/>
                  </a:cubicBezTo>
                  <a:cubicBezTo>
                    <a:pt x="1220" y="2094"/>
                    <a:pt x="1219" y="2093"/>
                    <a:pt x="1218" y="2092"/>
                  </a:cubicBezTo>
                  <a:cubicBezTo>
                    <a:pt x="1217" y="2090"/>
                    <a:pt x="1217" y="2089"/>
                    <a:pt x="1216" y="2087"/>
                  </a:cubicBezTo>
                  <a:cubicBezTo>
                    <a:pt x="1215" y="2086"/>
                    <a:pt x="1214" y="2084"/>
                    <a:pt x="1213" y="2082"/>
                  </a:cubicBezTo>
                  <a:cubicBezTo>
                    <a:pt x="1212" y="2080"/>
                    <a:pt x="1211" y="2078"/>
                    <a:pt x="1209" y="2076"/>
                  </a:cubicBezTo>
                  <a:cubicBezTo>
                    <a:pt x="1209" y="2075"/>
                    <a:pt x="1208" y="2074"/>
                    <a:pt x="1208" y="2073"/>
                  </a:cubicBezTo>
                  <a:cubicBezTo>
                    <a:pt x="1207" y="2072"/>
                    <a:pt x="1206" y="2071"/>
                    <a:pt x="1206" y="2070"/>
                  </a:cubicBezTo>
                  <a:cubicBezTo>
                    <a:pt x="1204" y="2068"/>
                    <a:pt x="1203" y="2066"/>
                    <a:pt x="1202" y="2064"/>
                  </a:cubicBezTo>
                  <a:cubicBezTo>
                    <a:pt x="1201" y="2062"/>
                    <a:pt x="1199" y="2060"/>
                    <a:pt x="1198" y="2058"/>
                  </a:cubicBezTo>
                  <a:cubicBezTo>
                    <a:pt x="1198" y="2057"/>
                    <a:pt x="1197" y="2056"/>
                    <a:pt x="1196" y="2055"/>
                  </a:cubicBezTo>
                  <a:cubicBezTo>
                    <a:pt x="1196" y="2054"/>
                    <a:pt x="1195" y="2053"/>
                    <a:pt x="1194" y="2052"/>
                  </a:cubicBezTo>
                  <a:cubicBezTo>
                    <a:pt x="1193" y="2050"/>
                    <a:pt x="1192" y="2048"/>
                    <a:pt x="1191" y="2046"/>
                  </a:cubicBezTo>
                  <a:cubicBezTo>
                    <a:pt x="1190" y="2045"/>
                    <a:pt x="1189" y="2043"/>
                    <a:pt x="1189" y="2042"/>
                  </a:cubicBezTo>
                  <a:cubicBezTo>
                    <a:pt x="1217" y="2053"/>
                    <a:pt x="1255" y="2075"/>
                    <a:pt x="1285" y="2123"/>
                  </a:cubicBezTo>
                  <a:cubicBezTo>
                    <a:pt x="1309" y="2160"/>
                    <a:pt x="1315" y="2204"/>
                    <a:pt x="1329" y="2244"/>
                  </a:cubicBezTo>
                  <a:cubicBezTo>
                    <a:pt x="1329" y="2244"/>
                    <a:pt x="1329" y="2244"/>
                    <a:pt x="1329" y="2245"/>
                  </a:cubicBezTo>
                  <a:cubicBezTo>
                    <a:pt x="1329" y="2246"/>
                    <a:pt x="1328" y="2246"/>
                    <a:pt x="1328" y="2247"/>
                  </a:cubicBezTo>
                  <a:cubicBezTo>
                    <a:pt x="1327" y="2249"/>
                    <a:pt x="1327" y="2251"/>
                    <a:pt x="1326" y="2253"/>
                  </a:cubicBezTo>
                  <a:cubicBezTo>
                    <a:pt x="1326" y="2254"/>
                    <a:pt x="1326" y="2255"/>
                    <a:pt x="1325" y="2256"/>
                  </a:cubicBezTo>
                  <a:cubicBezTo>
                    <a:pt x="1325" y="2257"/>
                    <a:pt x="1325" y="2258"/>
                    <a:pt x="1325" y="2259"/>
                  </a:cubicBezTo>
                  <a:cubicBezTo>
                    <a:pt x="1324" y="2261"/>
                    <a:pt x="1324" y="2264"/>
                    <a:pt x="1323" y="2266"/>
                  </a:cubicBezTo>
                  <a:cubicBezTo>
                    <a:pt x="1323" y="2268"/>
                    <a:pt x="1323" y="2270"/>
                    <a:pt x="1323" y="2272"/>
                  </a:cubicBezTo>
                  <a:cubicBezTo>
                    <a:pt x="1323" y="2273"/>
                    <a:pt x="1322" y="2275"/>
                    <a:pt x="1322" y="2276"/>
                  </a:cubicBezTo>
                  <a:cubicBezTo>
                    <a:pt x="1322" y="2277"/>
                    <a:pt x="1322" y="2278"/>
                    <a:pt x="1322" y="2279"/>
                  </a:cubicBezTo>
                  <a:cubicBezTo>
                    <a:pt x="1322" y="2281"/>
                    <a:pt x="1322" y="2283"/>
                    <a:pt x="1322" y="2285"/>
                  </a:cubicBezTo>
                  <a:cubicBezTo>
                    <a:pt x="1322" y="2286"/>
                    <a:pt x="1323" y="2287"/>
                    <a:pt x="1323" y="2288"/>
                  </a:cubicBezTo>
                  <a:cubicBezTo>
                    <a:pt x="1323" y="2288"/>
                    <a:pt x="1323" y="2289"/>
                    <a:pt x="1323" y="2290"/>
                  </a:cubicBezTo>
                  <a:cubicBezTo>
                    <a:pt x="1323" y="2291"/>
                    <a:pt x="1323" y="2292"/>
                    <a:pt x="1323" y="2293"/>
                  </a:cubicBezTo>
                  <a:cubicBezTo>
                    <a:pt x="1323" y="2293"/>
                    <a:pt x="1323" y="2294"/>
                    <a:pt x="1324" y="2295"/>
                  </a:cubicBezTo>
                  <a:cubicBezTo>
                    <a:pt x="1324" y="2296"/>
                    <a:pt x="1324" y="2297"/>
                    <a:pt x="1324" y="2298"/>
                  </a:cubicBezTo>
                  <a:cubicBezTo>
                    <a:pt x="1324" y="2299"/>
                    <a:pt x="1325" y="2300"/>
                    <a:pt x="1325" y="2300"/>
                  </a:cubicBezTo>
                  <a:cubicBezTo>
                    <a:pt x="1325" y="2301"/>
                    <a:pt x="1325" y="2301"/>
                    <a:pt x="1325" y="2301"/>
                  </a:cubicBezTo>
                  <a:cubicBezTo>
                    <a:pt x="1325" y="2301"/>
                    <a:pt x="1325" y="2301"/>
                    <a:pt x="1325" y="2300"/>
                  </a:cubicBezTo>
                  <a:cubicBezTo>
                    <a:pt x="1325" y="2300"/>
                    <a:pt x="1326" y="2299"/>
                    <a:pt x="1326" y="2298"/>
                  </a:cubicBezTo>
                  <a:cubicBezTo>
                    <a:pt x="1326" y="2297"/>
                    <a:pt x="1326" y="2296"/>
                    <a:pt x="1327" y="2295"/>
                  </a:cubicBezTo>
                  <a:cubicBezTo>
                    <a:pt x="1327" y="2293"/>
                    <a:pt x="1327" y="2292"/>
                    <a:pt x="1327" y="2290"/>
                  </a:cubicBezTo>
                  <a:cubicBezTo>
                    <a:pt x="1328" y="2289"/>
                    <a:pt x="1328" y="2287"/>
                    <a:pt x="1328" y="2285"/>
                  </a:cubicBezTo>
                  <a:cubicBezTo>
                    <a:pt x="1329" y="2283"/>
                    <a:pt x="1329" y="2281"/>
                    <a:pt x="1329" y="2279"/>
                  </a:cubicBezTo>
                  <a:cubicBezTo>
                    <a:pt x="1329" y="2278"/>
                    <a:pt x="1330" y="2277"/>
                    <a:pt x="1330" y="2276"/>
                  </a:cubicBezTo>
                  <a:cubicBezTo>
                    <a:pt x="1330" y="2275"/>
                    <a:pt x="1330" y="2274"/>
                    <a:pt x="1330" y="2273"/>
                  </a:cubicBezTo>
                  <a:cubicBezTo>
                    <a:pt x="1331" y="2271"/>
                    <a:pt x="1331" y="2269"/>
                    <a:pt x="1331" y="2267"/>
                  </a:cubicBezTo>
                  <a:cubicBezTo>
                    <a:pt x="1332" y="2265"/>
                    <a:pt x="1332" y="2263"/>
                    <a:pt x="1332" y="2261"/>
                  </a:cubicBezTo>
                  <a:cubicBezTo>
                    <a:pt x="1332" y="2260"/>
                    <a:pt x="1332" y="2259"/>
                    <a:pt x="1333" y="2257"/>
                  </a:cubicBezTo>
                  <a:cubicBezTo>
                    <a:pt x="1333" y="2256"/>
                    <a:pt x="1333" y="2255"/>
                    <a:pt x="1333" y="2254"/>
                  </a:cubicBezTo>
                  <a:cubicBezTo>
                    <a:pt x="1333" y="2254"/>
                    <a:pt x="1333" y="2254"/>
                    <a:pt x="1333" y="2254"/>
                  </a:cubicBezTo>
                  <a:cubicBezTo>
                    <a:pt x="1339" y="2268"/>
                    <a:pt x="1346" y="2282"/>
                    <a:pt x="1355" y="2295"/>
                  </a:cubicBezTo>
                  <a:cubicBezTo>
                    <a:pt x="1357" y="2296"/>
                    <a:pt x="1358" y="2298"/>
                    <a:pt x="1360" y="2300"/>
                  </a:cubicBezTo>
                  <a:cubicBezTo>
                    <a:pt x="1360" y="2302"/>
                    <a:pt x="1360" y="2304"/>
                    <a:pt x="1360" y="2306"/>
                  </a:cubicBezTo>
                  <a:cubicBezTo>
                    <a:pt x="1361" y="2309"/>
                    <a:pt x="1361" y="2311"/>
                    <a:pt x="1361" y="2314"/>
                  </a:cubicBezTo>
                  <a:cubicBezTo>
                    <a:pt x="1361" y="2317"/>
                    <a:pt x="1361" y="2320"/>
                    <a:pt x="1360" y="2323"/>
                  </a:cubicBezTo>
                  <a:cubicBezTo>
                    <a:pt x="1360" y="2324"/>
                    <a:pt x="1360" y="2326"/>
                    <a:pt x="1360" y="2327"/>
                  </a:cubicBezTo>
                  <a:cubicBezTo>
                    <a:pt x="1360" y="2328"/>
                    <a:pt x="1360" y="2329"/>
                    <a:pt x="1359" y="2330"/>
                  </a:cubicBezTo>
                  <a:cubicBezTo>
                    <a:pt x="1359" y="2331"/>
                    <a:pt x="1359" y="2331"/>
                    <a:pt x="1359" y="2331"/>
                  </a:cubicBezTo>
                  <a:cubicBezTo>
                    <a:pt x="1359" y="2332"/>
                    <a:pt x="1359" y="2332"/>
                    <a:pt x="1359" y="2332"/>
                  </a:cubicBezTo>
                  <a:cubicBezTo>
                    <a:pt x="1358" y="2335"/>
                    <a:pt x="1357" y="2338"/>
                    <a:pt x="1356" y="2340"/>
                  </a:cubicBezTo>
                  <a:cubicBezTo>
                    <a:pt x="1355" y="2343"/>
                    <a:pt x="1354" y="2346"/>
                    <a:pt x="1352" y="2349"/>
                  </a:cubicBezTo>
                  <a:cubicBezTo>
                    <a:pt x="1351" y="2350"/>
                    <a:pt x="1350" y="2351"/>
                    <a:pt x="1350" y="2353"/>
                  </a:cubicBezTo>
                  <a:cubicBezTo>
                    <a:pt x="1349" y="2354"/>
                    <a:pt x="1348" y="2356"/>
                    <a:pt x="1347" y="2357"/>
                  </a:cubicBezTo>
                  <a:cubicBezTo>
                    <a:pt x="1347" y="2357"/>
                    <a:pt x="1347" y="2358"/>
                    <a:pt x="1347" y="2358"/>
                  </a:cubicBezTo>
                  <a:cubicBezTo>
                    <a:pt x="1346" y="2359"/>
                    <a:pt x="1346" y="2359"/>
                    <a:pt x="1346" y="2359"/>
                  </a:cubicBezTo>
                  <a:cubicBezTo>
                    <a:pt x="1346" y="2360"/>
                    <a:pt x="1346" y="2360"/>
                    <a:pt x="1346" y="2360"/>
                  </a:cubicBezTo>
                  <a:cubicBezTo>
                    <a:pt x="1345" y="2361"/>
                    <a:pt x="1345" y="2361"/>
                    <a:pt x="1345" y="2362"/>
                  </a:cubicBezTo>
                  <a:cubicBezTo>
                    <a:pt x="1345" y="2362"/>
                    <a:pt x="1345" y="2363"/>
                    <a:pt x="1344" y="2364"/>
                  </a:cubicBezTo>
                  <a:cubicBezTo>
                    <a:pt x="1344" y="2365"/>
                    <a:pt x="1344" y="2365"/>
                    <a:pt x="1344" y="2366"/>
                  </a:cubicBezTo>
                  <a:cubicBezTo>
                    <a:pt x="1343" y="2369"/>
                    <a:pt x="1342" y="2372"/>
                    <a:pt x="1342" y="2374"/>
                  </a:cubicBezTo>
                  <a:cubicBezTo>
                    <a:pt x="1342" y="2377"/>
                    <a:pt x="1342" y="2379"/>
                    <a:pt x="1342" y="2382"/>
                  </a:cubicBezTo>
                  <a:cubicBezTo>
                    <a:pt x="1343" y="2384"/>
                    <a:pt x="1343" y="2385"/>
                    <a:pt x="1343" y="2387"/>
                  </a:cubicBezTo>
                  <a:cubicBezTo>
                    <a:pt x="1343" y="2388"/>
                    <a:pt x="1344" y="2388"/>
                    <a:pt x="1344" y="2389"/>
                  </a:cubicBezTo>
                  <a:cubicBezTo>
                    <a:pt x="1344" y="2389"/>
                    <a:pt x="1344" y="2390"/>
                    <a:pt x="1344" y="2390"/>
                  </a:cubicBezTo>
                  <a:cubicBezTo>
                    <a:pt x="1345" y="2391"/>
                    <a:pt x="1345" y="2391"/>
                    <a:pt x="1345" y="2391"/>
                  </a:cubicBezTo>
                  <a:cubicBezTo>
                    <a:pt x="1345" y="2391"/>
                    <a:pt x="1345" y="2391"/>
                    <a:pt x="1345" y="2390"/>
                  </a:cubicBezTo>
                  <a:cubicBezTo>
                    <a:pt x="1345" y="2389"/>
                    <a:pt x="1345" y="2388"/>
                    <a:pt x="1345" y="2387"/>
                  </a:cubicBezTo>
                  <a:cubicBezTo>
                    <a:pt x="1345" y="2385"/>
                    <a:pt x="1345" y="2384"/>
                    <a:pt x="1345" y="2382"/>
                  </a:cubicBezTo>
                  <a:cubicBezTo>
                    <a:pt x="1346" y="2380"/>
                    <a:pt x="1346" y="2377"/>
                    <a:pt x="1347" y="2375"/>
                  </a:cubicBezTo>
                  <a:cubicBezTo>
                    <a:pt x="1347" y="2373"/>
                    <a:pt x="1348" y="2370"/>
                    <a:pt x="1349" y="2368"/>
                  </a:cubicBezTo>
                  <a:cubicBezTo>
                    <a:pt x="1350" y="2367"/>
                    <a:pt x="1350" y="2365"/>
                    <a:pt x="1351" y="2364"/>
                  </a:cubicBezTo>
                  <a:cubicBezTo>
                    <a:pt x="1351" y="2364"/>
                    <a:pt x="1351" y="2364"/>
                    <a:pt x="1352" y="2363"/>
                  </a:cubicBezTo>
                  <a:cubicBezTo>
                    <a:pt x="1352" y="2363"/>
                    <a:pt x="1352" y="2363"/>
                    <a:pt x="1352" y="2362"/>
                  </a:cubicBezTo>
                  <a:cubicBezTo>
                    <a:pt x="1352" y="2362"/>
                    <a:pt x="1353" y="2362"/>
                    <a:pt x="1353" y="2362"/>
                  </a:cubicBezTo>
                  <a:cubicBezTo>
                    <a:pt x="1353" y="2361"/>
                    <a:pt x="1353" y="2361"/>
                    <a:pt x="1353" y="2361"/>
                  </a:cubicBezTo>
                  <a:cubicBezTo>
                    <a:pt x="1354" y="2359"/>
                    <a:pt x="1355" y="2358"/>
                    <a:pt x="1356" y="2357"/>
                  </a:cubicBezTo>
                  <a:cubicBezTo>
                    <a:pt x="1357" y="2355"/>
                    <a:pt x="1358" y="2354"/>
                    <a:pt x="1359" y="2353"/>
                  </a:cubicBezTo>
                  <a:cubicBezTo>
                    <a:pt x="1360" y="2350"/>
                    <a:pt x="1362" y="2347"/>
                    <a:pt x="1364" y="2343"/>
                  </a:cubicBezTo>
                  <a:cubicBezTo>
                    <a:pt x="1365" y="2340"/>
                    <a:pt x="1366" y="2337"/>
                    <a:pt x="1367" y="2333"/>
                  </a:cubicBezTo>
                  <a:cubicBezTo>
                    <a:pt x="1367" y="2330"/>
                    <a:pt x="1367" y="2326"/>
                    <a:pt x="1367" y="2323"/>
                  </a:cubicBezTo>
                  <a:cubicBezTo>
                    <a:pt x="1367" y="2320"/>
                    <a:pt x="1367" y="2317"/>
                    <a:pt x="1367" y="2314"/>
                  </a:cubicBezTo>
                  <a:cubicBezTo>
                    <a:pt x="1366" y="2312"/>
                    <a:pt x="1366" y="2311"/>
                    <a:pt x="1366" y="2310"/>
                  </a:cubicBezTo>
                  <a:cubicBezTo>
                    <a:pt x="1365" y="2308"/>
                    <a:pt x="1365" y="2307"/>
                    <a:pt x="1365" y="2306"/>
                  </a:cubicBezTo>
                  <a:cubicBezTo>
                    <a:pt x="1365" y="2305"/>
                    <a:pt x="1365" y="2304"/>
                    <a:pt x="1364" y="2303"/>
                  </a:cubicBezTo>
                  <a:cubicBezTo>
                    <a:pt x="1381" y="2316"/>
                    <a:pt x="1408" y="2320"/>
                    <a:pt x="1432" y="2325"/>
                  </a:cubicBezTo>
                  <a:cubicBezTo>
                    <a:pt x="1432" y="2326"/>
                    <a:pt x="1432" y="2327"/>
                    <a:pt x="1432" y="2328"/>
                  </a:cubicBezTo>
                  <a:cubicBezTo>
                    <a:pt x="1432" y="2329"/>
                    <a:pt x="1433" y="2330"/>
                    <a:pt x="1433" y="2331"/>
                  </a:cubicBezTo>
                  <a:cubicBezTo>
                    <a:pt x="1433" y="2332"/>
                    <a:pt x="1433" y="2333"/>
                    <a:pt x="1433" y="2334"/>
                  </a:cubicBezTo>
                  <a:cubicBezTo>
                    <a:pt x="1433" y="2334"/>
                    <a:pt x="1433" y="2335"/>
                    <a:pt x="1433" y="2336"/>
                  </a:cubicBezTo>
                  <a:cubicBezTo>
                    <a:pt x="1433" y="2336"/>
                    <a:pt x="1433" y="2337"/>
                    <a:pt x="1433" y="2337"/>
                  </a:cubicBezTo>
                  <a:cubicBezTo>
                    <a:pt x="1434" y="2339"/>
                    <a:pt x="1434" y="2340"/>
                    <a:pt x="1434" y="2341"/>
                  </a:cubicBezTo>
                  <a:cubicBezTo>
                    <a:pt x="1433" y="2342"/>
                    <a:pt x="1433" y="2344"/>
                    <a:pt x="1433" y="2345"/>
                  </a:cubicBezTo>
                  <a:cubicBezTo>
                    <a:pt x="1433" y="2348"/>
                    <a:pt x="1433" y="2351"/>
                    <a:pt x="1433" y="2353"/>
                  </a:cubicBezTo>
                  <a:cubicBezTo>
                    <a:pt x="1433" y="2356"/>
                    <a:pt x="1432" y="2359"/>
                    <a:pt x="1432" y="2362"/>
                  </a:cubicBezTo>
                  <a:cubicBezTo>
                    <a:pt x="1432" y="2363"/>
                    <a:pt x="1432" y="2364"/>
                    <a:pt x="1432" y="2365"/>
                  </a:cubicBezTo>
                  <a:cubicBezTo>
                    <a:pt x="1432" y="2365"/>
                    <a:pt x="1432" y="2366"/>
                    <a:pt x="1432" y="2367"/>
                  </a:cubicBezTo>
                  <a:cubicBezTo>
                    <a:pt x="1432" y="2369"/>
                    <a:pt x="1432" y="2370"/>
                    <a:pt x="1432" y="2372"/>
                  </a:cubicBezTo>
                  <a:cubicBezTo>
                    <a:pt x="1432" y="2373"/>
                    <a:pt x="1432" y="2375"/>
                    <a:pt x="1433" y="2376"/>
                  </a:cubicBezTo>
                  <a:cubicBezTo>
                    <a:pt x="1433" y="2378"/>
                    <a:pt x="1433" y="2379"/>
                    <a:pt x="1433" y="2381"/>
                  </a:cubicBezTo>
                  <a:cubicBezTo>
                    <a:pt x="1434" y="2383"/>
                    <a:pt x="1435" y="2386"/>
                    <a:pt x="1436" y="2389"/>
                  </a:cubicBezTo>
                  <a:cubicBezTo>
                    <a:pt x="1437" y="2391"/>
                    <a:pt x="1438" y="2394"/>
                    <a:pt x="1440" y="2396"/>
                  </a:cubicBezTo>
                  <a:cubicBezTo>
                    <a:pt x="1441" y="2398"/>
                    <a:pt x="1443" y="2399"/>
                    <a:pt x="1444" y="2400"/>
                  </a:cubicBezTo>
                  <a:cubicBezTo>
                    <a:pt x="1446" y="2402"/>
                    <a:pt x="1447" y="2402"/>
                    <a:pt x="1448" y="2403"/>
                  </a:cubicBezTo>
                  <a:cubicBezTo>
                    <a:pt x="1449" y="2403"/>
                    <a:pt x="1450" y="2404"/>
                    <a:pt x="1450" y="2404"/>
                  </a:cubicBezTo>
                  <a:cubicBezTo>
                    <a:pt x="1451" y="2404"/>
                    <a:pt x="1451" y="2404"/>
                    <a:pt x="1451" y="2404"/>
                  </a:cubicBezTo>
                  <a:cubicBezTo>
                    <a:pt x="1452" y="2404"/>
                    <a:pt x="1452" y="2404"/>
                    <a:pt x="1452" y="2404"/>
                  </a:cubicBezTo>
                  <a:cubicBezTo>
                    <a:pt x="1452" y="2404"/>
                    <a:pt x="1452" y="2404"/>
                    <a:pt x="1452" y="2404"/>
                  </a:cubicBezTo>
                  <a:cubicBezTo>
                    <a:pt x="1451" y="2403"/>
                    <a:pt x="1450" y="2403"/>
                    <a:pt x="1449" y="2402"/>
                  </a:cubicBezTo>
                  <a:cubicBezTo>
                    <a:pt x="1448" y="2401"/>
                    <a:pt x="1447" y="2400"/>
                    <a:pt x="1446" y="2398"/>
                  </a:cubicBezTo>
                  <a:cubicBezTo>
                    <a:pt x="1445" y="2397"/>
                    <a:pt x="1444" y="2395"/>
                    <a:pt x="1444" y="2393"/>
                  </a:cubicBezTo>
                  <a:cubicBezTo>
                    <a:pt x="1442" y="2389"/>
                    <a:pt x="1441" y="2385"/>
                    <a:pt x="1440" y="2379"/>
                  </a:cubicBezTo>
                  <a:cubicBezTo>
                    <a:pt x="1440" y="2378"/>
                    <a:pt x="1440" y="2376"/>
                    <a:pt x="1440" y="2374"/>
                  </a:cubicBezTo>
                  <a:cubicBezTo>
                    <a:pt x="1440" y="2375"/>
                    <a:pt x="1440" y="2375"/>
                    <a:pt x="1440" y="2375"/>
                  </a:cubicBezTo>
                  <a:cubicBezTo>
                    <a:pt x="1441" y="2376"/>
                    <a:pt x="1442" y="2377"/>
                    <a:pt x="1443" y="2378"/>
                  </a:cubicBezTo>
                  <a:cubicBezTo>
                    <a:pt x="1444" y="2379"/>
                    <a:pt x="1445" y="2380"/>
                    <a:pt x="1446" y="2381"/>
                  </a:cubicBezTo>
                  <a:cubicBezTo>
                    <a:pt x="1447" y="2382"/>
                    <a:pt x="1448" y="2382"/>
                    <a:pt x="1449" y="2383"/>
                  </a:cubicBezTo>
                  <a:cubicBezTo>
                    <a:pt x="1450" y="2384"/>
                    <a:pt x="1451" y="2384"/>
                    <a:pt x="1452" y="2385"/>
                  </a:cubicBezTo>
                  <a:cubicBezTo>
                    <a:pt x="1453" y="2385"/>
                    <a:pt x="1454" y="2385"/>
                    <a:pt x="1454" y="2385"/>
                  </a:cubicBezTo>
                  <a:cubicBezTo>
                    <a:pt x="1455" y="2385"/>
                    <a:pt x="1455" y="2385"/>
                    <a:pt x="1456" y="2385"/>
                  </a:cubicBezTo>
                  <a:cubicBezTo>
                    <a:pt x="1456" y="2385"/>
                    <a:pt x="1457" y="2386"/>
                    <a:pt x="1458" y="2386"/>
                  </a:cubicBezTo>
                  <a:cubicBezTo>
                    <a:pt x="1458" y="2386"/>
                    <a:pt x="1459" y="2386"/>
                    <a:pt x="1459" y="2386"/>
                  </a:cubicBezTo>
                  <a:cubicBezTo>
                    <a:pt x="1460" y="2386"/>
                    <a:pt x="1460" y="2386"/>
                    <a:pt x="1460" y="2386"/>
                  </a:cubicBezTo>
                  <a:cubicBezTo>
                    <a:pt x="1461" y="2386"/>
                    <a:pt x="1461" y="2386"/>
                    <a:pt x="1462" y="2386"/>
                  </a:cubicBezTo>
                  <a:cubicBezTo>
                    <a:pt x="1462" y="2386"/>
                    <a:pt x="1463" y="2385"/>
                    <a:pt x="1464" y="2385"/>
                  </a:cubicBezTo>
                  <a:cubicBezTo>
                    <a:pt x="1464" y="2385"/>
                    <a:pt x="1465" y="2385"/>
                    <a:pt x="1465" y="2385"/>
                  </a:cubicBezTo>
                  <a:cubicBezTo>
                    <a:pt x="1465" y="2385"/>
                    <a:pt x="1465" y="2385"/>
                    <a:pt x="1465" y="2385"/>
                  </a:cubicBezTo>
                  <a:cubicBezTo>
                    <a:pt x="1465" y="2385"/>
                    <a:pt x="1465" y="2385"/>
                    <a:pt x="1465" y="2384"/>
                  </a:cubicBezTo>
                  <a:cubicBezTo>
                    <a:pt x="1465" y="2384"/>
                    <a:pt x="1464" y="2384"/>
                    <a:pt x="1464" y="2384"/>
                  </a:cubicBezTo>
                  <a:cubicBezTo>
                    <a:pt x="1463" y="2383"/>
                    <a:pt x="1463" y="2383"/>
                    <a:pt x="1462" y="2383"/>
                  </a:cubicBezTo>
                  <a:cubicBezTo>
                    <a:pt x="1462" y="2382"/>
                    <a:pt x="1462" y="2382"/>
                    <a:pt x="1461" y="2382"/>
                  </a:cubicBezTo>
                  <a:cubicBezTo>
                    <a:pt x="1461" y="2382"/>
                    <a:pt x="1461" y="2382"/>
                    <a:pt x="1460" y="2381"/>
                  </a:cubicBezTo>
                  <a:cubicBezTo>
                    <a:pt x="1460" y="2381"/>
                    <a:pt x="1459" y="2380"/>
                    <a:pt x="1458" y="2380"/>
                  </a:cubicBezTo>
                  <a:cubicBezTo>
                    <a:pt x="1458" y="2380"/>
                    <a:pt x="1457" y="2379"/>
                    <a:pt x="1457" y="2379"/>
                  </a:cubicBezTo>
                  <a:cubicBezTo>
                    <a:pt x="1456" y="2379"/>
                    <a:pt x="1456" y="2378"/>
                    <a:pt x="1456" y="2378"/>
                  </a:cubicBezTo>
                  <a:cubicBezTo>
                    <a:pt x="1455" y="2378"/>
                    <a:pt x="1454" y="2377"/>
                    <a:pt x="1453" y="2376"/>
                  </a:cubicBezTo>
                  <a:cubicBezTo>
                    <a:pt x="1452" y="2376"/>
                    <a:pt x="1451" y="2375"/>
                    <a:pt x="1451" y="2375"/>
                  </a:cubicBezTo>
                  <a:cubicBezTo>
                    <a:pt x="1450" y="2374"/>
                    <a:pt x="1449" y="2373"/>
                    <a:pt x="1448" y="2373"/>
                  </a:cubicBezTo>
                  <a:cubicBezTo>
                    <a:pt x="1447" y="2372"/>
                    <a:pt x="1446" y="2371"/>
                    <a:pt x="1446" y="2371"/>
                  </a:cubicBezTo>
                  <a:cubicBezTo>
                    <a:pt x="1445" y="2370"/>
                    <a:pt x="1444" y="2369"/>
                    <a:pt x="1443" y="2369"/>
                  </a:cubicBezTo>
                  <a:cubicBezTo>
                    <a:pt x="1443" y="2368"/>
                    <a:pt x="1442" y="2368"/>
                    <a:pt x="1441" y="2367"/>
                  </a:cubicBezTo>
                  <a:cubicBezTo>
                    <a:pt x="1441" y="2367"/>
                    <a:pt x="1441" y="2366"/>
                    <a:pt x="1440" y="2366"/>
                  </a:cubicBezTo>
                  <a:cubicBezTo>
                    <a:pt x="1440" y="2366"/>
                    <a:pt x="1440" y="2366"/>
                    <a:pt x="1440" y="2366"/>
                  </a:cubicBezTo>
                  <a:cubicBezTo>
                    <a:pt x="1440" y="2365"/>
                    <a:pt x="1440" y="2365"/>
                    <a:pt x="1440" y="2365"/>
                  </a:cubicBezTo>
                  <a:cubicBezTo>
                    <a:pt x="1440" y="2363"/>
                    <a:pt x="1440" y="2363"/>
                    <a:pt x="1440" y="2363"/>
                  </a:cubicBezTo>
                  <a:cubicBezTo>
                    <a:pt x="1440" y="2360"/>
                    <a:pt x="1440" y="2357"/>
                    <a:pt x="1441" y="2354"/>
                  </a:cubicBezTo>
                  <a:cubicBezTo>
                    <a:pt x="1441" y="2352"/>
                    <a:pt x="1441" y="2351"/>
                    <a:pt x="1441" y="2349"/>
                  </a:cubicBezTo>
                  <a:cubicBezTo>
                    <a:pt x="1441" y="2349"/>
                    <a:pt x="1441" y="2348"/>
                    <a:pt x="1441" y="2347"/>
                  </a:cubicBezTo>
                  <a:cubicBezTo>
                    <a:pt x="1440" y="2346"/>
                    <a:pt x="1440" y="2346"/>
                    <a:pt x="1440" y="2345"/>
                  </a:cubicBezTo>
                  <a:cubicBezTo>
                    <a:pt x="1440" y="2344"/>
                    <a:pt x="1440" y="2342"/>
                    <a:pt x="1440" y="2341"/>
                  </a:cubicBezTo>
                  <a:cubicBezTo>
                    <a:pt x="1440" y="2339"/>
                    <a:pt x="1440" y="2338"/>
                    <a:pt x="1439" y="2337"/>
                  </a:cubicBezTo>
                  <a:cubicBezTo>
                    <a:pt x="1439" y="2336"/>
                    <a:pt x="1439" y="2335"/>
                    <a:pt x="1439" y="2335"/>
                  </a:cubicBezTo>
                  <a:cubicBezTo>
                    <a:pt x="1439" y="2334"/>
                    <a:pt x="1439" y="2333"/>
                    <a:pt x="1438" y="2333"/>
                  </a:cubicBezTo>
                  <a:cubicBezTo>
                    <a:pt x="1438" y="2332"/>
                    <a:pt x="1438" y="2330"/>
                    <a:pt x="1437" y="2329"/>
                  </a:cubicBezTo>
                  <a:cubicBezTo>
                    <a:pt x="1437" y="2328"/>
                    <a:pt x="1436" y="2327"/>
                    <a:pt x="1436" y="2326"/>
                  </a:cubicBezTo>
                  <a:cubicBezTo>
                    <a:pt x="1436" y="2326"/>
                    <a:pt x="1436" y="2326"/>
                    <a:pt x="1436" y="2326"/>
                  </a:cubicBezTo>
                  <a:cubicBezTo>
                    <a:pt x="1460" y="2332"/>
                    <a:pt x="1481" y="2341"/>
                    <a:pt x="1486" y="2363"/>
                  </a:cubicBezTo>
                  <a:cubicBezTo>
                    <a:pt x="1489" y="2376"/>
                    <a:pt x="1489" y="2410"/>
                    <a:pt x="1477" y="2411"/>
                  </a:cubicBezTo>
                  <a:cubicBezTo>
                    <a:pt x="1466" y="2413"/>
                    <a:pt x="1453" y="2416"/>
                    <a:pt x="1446" y="2417"/>
                  </a:cubicBezTo>
                  <a:cubicBezTo>
                    <a:pt x="1436" y="2420"/>
                    <a:pt x="1425" y="2424"/>
                    <a:pt x="1414" y="2431"/>
                  </a:cubicBezTo>
                  <a:cubicBezTo>
                    <a:pt x="1414" y="2431"/>
                    <a:pt x="1414" y="2431"/>
                    <a:pt x="1413" y="2431"/>
                  </a:cubicBezTo>
                  <a:cubicBezTo>
                    <a:pt x="1412" y="2431"/>
                    <a:pt x="1412" y="2431"/>
                    <a:pt x="1411" y="2431"/>
                  </a:cubicBezTo>
                  <a:cubicBezTo>
                    <a:pt x="1410" y="2431"/>
                    <a:pt x="1410" y="2431"/>
                    <a:pt x="1409" y="2431"/>
                  </a:cubicBezTo>
                  <a:cubicBezTo>
                    <a:pt x="1409" y="2431"/>
                    <a:pt x="1408" y="2431"/>
                    <a:pt x="1408" y="2431"/>
                  </a:cubicBezTo>
                  <a:cubicBezTo>
                    <a:pt x="1407" y="2430"/>
                    <a:pt x="1406" y="2430"/>
                    <a:pt x="1405" y="2430"/>
                  </a:cubicBezTo>
                  <a:cubicBezTo>
                    <a:pt x="1403" y="2430"/>
                    <a:pt x="1401" y="2430"/>
                    <a:pt x="1399" y="2429"/>
                  </a:cubicBezTo>
                  <a:cubicBezTo>
                    <a:pt x="1397" y="2429"/>
                    <a:pt x="1395" y="2428"/>
                    <a:pt x="1394" y="2428"/>
                  </a:cubicBezTo>
                  <a:cubicBezTo>
                    <a:pt x="1394" y="2428"/>
                    <a:pt x="1393" y="2428"/>
                    <a:pt x="1393" y="2428"/>
                  </a:cubicBezTo>
                  <a:cubicBezTo>
                    <a:pt x="1393" y="2427"/>
                    <a:pt x="1393" y="2427"/>
                    <a:pt x="1393" y="2426"/>
                  </a:cubicBezTo>
                  <a:cubicBezTo>
                    <a:pt x="1392" y="2426"/>
                    <a:pt x="1392" y="2425"/>
                    <a:pt x="1392" y="2425"/>
                  </a:cubicBezTo>
                  <a:cubicBezTo>
                    <a:pt x="1391" y="2424"/>
                    <a:pt x="1390" y="2422"/>
                    <a:pt x="1390" y="2421"/>
                  </a:cubicBezTo>
                  <a:cubicBezTo>
                    <a:pt x="1389" y="2420"/>
                    <a:pt x="1389" y="2420"/>
                    <a:pt x="1389" y="2419"/>
                  </a:cubicBezTo>
                  <a:cubicBezTo>
                    <a:pt x="1388" y="2419"/>
                    <a:pt x="1388" y="2418"/>
                    <a:pt x="1387" y="2417"/>
                  </a:cubicBezTo>
                  <a:cubicBezTo>
                    <a:pt x="1387" y="2417"/>
                    <a:pt x="1387" y="2416"/>
                    <a:pt x="1386" y="2415"/>
                  </a:cubicBezTo>
                  <a:cubicBezTo>
                    <a:pt x="1386" y="2414"/>
                    <a:pt x="1385" y="2414"/>
                    <a:pt x="1385" y="2413"/>
                  </a:cubicBezTo>
                  <a:cubicBezTo>
                    <a:pt x="1384" y="2412"/>
                    <a:pt x="1384" y="2410"/>
                    <a:pt x="1383" y="2409"/>
                  </a:cubicBezTo>
                  <a:cubicBezTo>
                    <a:pt x="1382" y="2407"/>
                    <a:pt x="1381" y="2406"/>
                    <a:pt x="1381" y="2404"/>
                  </a:cubicBezTo>
                  <a:cubicBezTo>
                    <a:pt x="1380" y="2403"/>
                    <a:pt x="1379" y="2401"/>
                    <a:pt x="1379" y="2400"/>
                  </a:cubicBezTo>
                  <a:cubicBezTo>
                    <a:pt x="1378" y="2399"/>
                    <a:pt x="1378" y="2399"/>
                    <a:pt x="1378" y="2398"/>
                  </a:cubicBezTo>
                  <a:cubicBezTo>
                    <a:pt x="1377" y="2397"/>
                    <a:pt x="1377" y="2397"/>
                    <a:pt x="1377" y="2396"/>
                  </a:cubicBezTo>
                  <a:cubicBezTo>
                    <a:pt x="1376" y="2395"/>
                    <a:pt x="1375" y="2393"/>
                    <a:pt x="1375" y="2392"/>
                  </a:cubicBezTo>
                  <a:cubicBezTo>
                    <a:pt x="1375" y="2392"/>
                    <a:pt x="1374" y="2391"/>
                    <a:pt x="1374" y="2390"/>
                  </a:cubicBezTo>
                  <a:cubicBezTo>
                    <a:pt x="1374" y="2390"/>
                    <a:pt x="1374" y="2389"/>
                    <a:pt x="1374" y="2389"/>
                  </a:cubicBezTo>
                  <a:cubicBezTo>
                    <a:pt x="1373" y="2388"/>
                    <a:pt x="1373" y="2387"/>
                    <a:pt x="1372" y="2386"/>
                  </a:cubicBezTo>
                  <a:cubicBezTo>
                    <a:pt x="1372" y="2386"/>
                    <a:pt x="1372" y="2385"/>
                    <a:pt x="1372" y="2385"/>
                  </a:cubicBezTo>
                  <a:cubicBezTo>
                    <a:pt x="1371" y="2384"/>
                    <a:pt x="1371" y="2384"/>
                    <a:pt x="1371" y="2384"/>
                  </a:cubicBezTo>
                  <a:cubicBezTo>
                    <a:pt x="1371" y="2384"/>
                    <a:pt x="1371" y="2384"/>
                    <a:pt x="1371" y="2385"/>
                  </a:cubicBezTo>
                  <a:cubicBezTo>
                    <a:pt x="1371" y="2385"/>
                    <a:pt x="1371" y="2386"/>
                    <a:pt x="1371" y="2387"/>
                  </a:cubicBezTo>
                  <a:cubicBezTo>
                    <a:pt x="1371" y="2387"/>
                    <a:pt x="1371" y="2388"/>
                    <a:pt x="1371" y="2389"/>
                  </a:cubicBezTo>
                  <a:cubicBezTo>
                    <a:pt x="1370" y="2390"/>
                    <a:pt x="1370" y="2391"/>
                    <a:pt x="1370" y="2391"/>
                  </a:cubicBezTo>
                  <a:cubicBezTo>
                    <a:pt x="1370" y="2392"/>
                    <a:pt x="1370" y="2393"/>
                    <a:pt x="1370" y="2393"/>
                  </a:cubicBezTo>
                  <a:cubicBezTo>
                    <a:pt x="1371" y="2394"/>
                    <a:pt x="1371" y="2395"/>
                    <a:pt x="1371" y="2395"/>
                  </a:cubicBezTo>
                  <a:cubicBezTo>
                    <a:pt x="1371" y="2396"/>
                    <a:pt x="1371" y="2397"/>
                    <a:pt x="1371" y="2398"/>
                  </a:cubicBezTo>
                  <a:cubicBezTo>
                    <a:pt x="1371" y="2398"/>
                    <a:pt x="1371" y="2399"/>
                    <a:pt x="1371" y="2400"/>
                  </a:cubicBezTo>
                  <a:cubicBezTo>
                    <a:pt x="1371" y="2401"/>
                    <a:pt x="1372" y="2402"/>
                    <a:pt x="1372" y="2402"/>
                  </a:cubicBezTo>
                  <a:cubicBezTo>
                    <a:pt x="1372" y="2403"/>
                    <a:pt x="1372" y="2404"/>
                    <a:pt x="1373" y="2405"/>
                  </a:cubicBezTo>
                  <a:cubicBezTo>
                    <a:pt x="1373" y="2406"/>
                    <a:pt x="1373" y="2407"/>
                    <a:pt x="1374" y="2407"/>
                  </a:cubicBezTo>
                  <a:cubicBezTo>
                    <a:pt x="1374" y="2409"/>
                    <a:pt x="1375" y="2411"/>
                    <a:pt x="1376" y="2412"/>
                  </a:cubicBezTo>
                  <a:cubicBezTo>
                    <a:pt x="1377" y="2414"/>
                    <a:pt x="1377" y="2416"/>
                    <a:pt x="1379" y="2417"/>
                  </a:cubicBezTo>
                  <a:cubicBezTo>
                    <a:pt x="1379" y="2419"/>
                    <a:pt x="1381" y="2420"/>
                    <a:pt x="1382" y="2421"/>
                  </a:cubicBezTo>
                  <a:cubicBezTo>
                    <a:pt x="1382" y="2422"/>
                    <a:pt x="1383" y="2422"/>
                    <a:pt x="1383" y="2423"/>
                  </a:cubicBezTo>
                  <a:cubicBezTo>
                    <a:pt x="1384" y="2424"/>
                    <a:pt x="1384" y="2424"/>
                    <a:pt x="1385" y="2425"/>
                  </a:cubicBezTo>
                  <a:cubicBezTo>
                    <a:pt x="1385" y="2425"/>
                    <a:pt x="1384" y="2424"/>
                    <a:pt x="1384" y="2424"/>
                  </a:cubicBezTo>
                  <a:cubicBezTo>
                    <a:pt x="1383" y="2424"/>
                    <a:pt x="1382" y="2423"/>
                    <a:pt x="1381" y="2423"/>
                  </a:cubicBezTo>
                  <a:cubicBezTo>
                    <a:pt x="1379" y="2422"/>
                    <a:pt x="1377" y="2421"/>
                    <a:pt x="1375" y="2420"/>
                  </a:cubicBezTo>
                  <a:cubicBezTo>
                    <a:pt x="1371" y="2418"/>
                    <a:pt x="1367" y="2415"/>
                    <a:pt x="1362" y="2414"/>
                  </a:cubicBezTo>
                  <a:cubicBezTo>
                    <a:pt x="1361" y="2414"/>
                    <a:pt x="1361" y="2413"/>
                    <a:pt x="1360" y="2413"/>
                  </a:cubicBezTo>
                  <a:cubicBezTo>
                    <a:pt x="1360" y="2413"/>
                    <a:pt x="1360" y="2413"/>
                    <a:pt x="1360" y="2413"/>
                  </a:cubicBezTo>
                  <a:cubicBezTo>
                    <a:pt x="1359" y="2413"/>
                    <a:pt x="1359" y="2413"/>
                    <a:pt x="1359" y="2413"/>
                  </a:cubicBezTo>
                  <a:cubicBezTo>
                    <a:pt x="1358" y="2413"/>
                    <a:pt x="1358" y="2413"/>
                    <a:pt x="1358" y="2413"/>
                  </a:cubicBezTo>
                  <a:cubicBezTo>
                    <a:pt x="1358" y="2413"/>
                    <a:pt x="1357" y="2413"/>
                    <a:pt x="1357" y="2412"/>
                  </a:cubicBezTo>
                  <a:cubicBezTo>
                    <a:pt x="1356" y="2412"/>
                    <a:pt x="1355" y="2412"/>
                    <a:pt x="1355" y="2412"/>
                  </a:cubicBezTo>
                  <a:cubicBezTo>
                    <a:pt x="1352" y="2412"/>
                    <a:pt x="1350" y="2412"/>
                    <a:pt x="1347" y="2412"/>
                  </a:cubicBezTo>
                  <a:cubicBezTo>
                    <a:pt x="1343" y="2413"/>
                    <a:pt x="1338" y="2414"/>
                    <a:pt x="1335" y="2416"/>
                  </a:cubicBezTo>
                  <a:cubicBezTo>
                    <a:pt x="1331" y="2418"/>
                    <a:pt x="1328" y="2420"/>
                    <a:pt x="1325" y="2423"/>
                  </a:cubicBezTo>
                  <a:cubicBezTo>
                    <a:pt x="1322" y="2425"/>
                    <a:pt x="1320" y="2427"/>
                    <a:pt x="1318" y="2429"/>
                  </a:cubicBezTo>
                  <a:cubicBezTo>
                    <a:pt x="1316" y="2431"/>
                    <a:pt x="1314" y="2433"/>
                    <a:pt x="1313" y="2435"/>
                  </a:cubicBezTo>
                  <a:cubicBezTo>
                    <a:pt x="1312" y="2436"/>
                    <a:pt x="1311" y="2438"/>
                    <a:pt x="1311" y="2439"/>
                  </a:cubicBezTo>
                  <a:cubicBezTo>
                    <a:pt x="1310" y="2440"/>
                    <a:pt x="1310" y="2440"/>
                    <a:pt x="1310" y="2440"/>
                  </a:cubicBezTo>
                  <a:cubicBezTo>
                    <a:pt x="1310" y="2440"/>
                    <a:pt x="1310" y="2440"/>
                    <a:pt x="1311" y="2439"/>
                  </a:cubicBezTo>
                  <a:cubicBezTo>
                    <a:pt x="1312" y="2438"/>
                    <a:pt x="1313" y="2437"/>
                    <a:pt x="1314" y="2436"/>
                  </a:cubicBezTo>
                  <a:cubicBezTo>
                    <a:pt x="1316" y="2435"/>
                    <a:pt x="1318" y="2433"/>
                    <a:pt x="1320" y="2431"/>
                  </a:cubicBezTo>
                  <a:cubicBezTo>
                    <a:pt x="1322" y="2430"/>
                    <a:pt x="1325" y="2428"/>
                    <a:pt x="1328" y="2426"/>
                  </a:cubicBezTo>
                  <a:cubicBezTo>
                    <a:pt x="1330" y="2425"/>
                    <a:pt x="1334" y="2423"/>
                    <a:pt x="1337" y="2422"/>
                  </a:cubicBezTo>
                  <a:cubicBezTo>
                    <a:pt x="1340" y="2420"/>
                    <a:pt x="1344" y="2419"/>
                    <a:pt x="1348" y="2419"/>
                  </a:cubicBezTo>
                  <a:cubicBezTo>
                    <a:pt x="1350" y="2419"/>
                    <a:pt x="1352" y="2419"/>
                    <a:pt x="1354" y="2420"/>
                  </a:cubicBezTo>
                  <a:cubicBezTo>
                    <a:pt x="1354" y="2420"/>
                    <a:pt x="1355" y="2420"/>
                    <a:pt x="1355" y="2420"/>
                  </a:cubicBezTo>
                  <a:cubicBezTo>
                    <a:pt x="1356" y="2420"/>
                    <a:pt x="1356" y="2420"/>
                    <a:pt x="1357" y="2420"/>
                  </a:cubicBezTo>
                  <a:cubicBezTo>
                    <a:pt x="1357" y="2420"/>
                    <a:pt x="1357" y="2420"/>
                    <a:pt x="1357" y="2420"/>
                  </a:cubicBezTo>
                  <a:cubicBezTo>
                    <a:pt x="1358" y="2420"/>
                    <a:pt x="1358" y="2420"/>
                    <a:pt x="1358" y="2420"/>
                  </a:cubicBezTo>
                  <a:cubicBezTo>
                    <a:pt x="1358" y="2420"/>
                    <a:pt x="1358" y="2420"/>
                    <a:pt x="1358" y="2420"/>
                  </a:cubicBezTo>
                  <a:cubicBezTo>
                    <a:pt x="1358" y="2420"/>
                    <a:pt x="1358" y="2420"/>
                    <a:pt x="1358" y="2420"/>
                  </a:cubicBezTo>
                  <a:cubicBezTo>
                    <a:pt x="1358" y="2420"/>
                    <a:pt x="1358" y="2420"/>
                    <a:pt x="1358" y="2420"/>
                  </a:cubicBezTo>
                  <a:cubicBezTo>
                    <a:pt x="1358" y="2421"/>
                    <a:pt x="1358" y="2421"/>
                    <a:pt x="1358" y="2421"/>
                  </a:cubicBezTo>
                  <a:cubicBezTo>
                    <a:pt x="1359" y="2421"/>
                    <a:pt x="1359" y="2421"/>
                    <a:pt x="1359" y="2421"/>
                  </a:cubicBezTo>
                  <a:cubicBezTo>
                    <a:pt x="1363" y="2422"/>
                    <a:pt x="1367" y="2425"/>
                    <a:pt x="1371" y="2427"/>
                  </a:cubicBezTo>
                  <a:cubicBezTo>
                    <a:pt x="1373" y="2428"/>
                    <a:pt x="1375" y="2429"/>
                    <a:pt x="1377" y="2430"/>
                  </a:cubicBezTo>
                  <a:cubicBezTo>
                    <a:pt x="1376" y="2430"/>
                    <a:pt x="1375" y="2430"/>
                    <a:pt x="1375" y="2430"/>
                  </a:cubicBezTo>
                  <a:cubicBezTo>
                    <a:pt x="1374" y="2430"/>
                    <a:pt x="1373" y="2430"/>
                    <a:pt x="1372" y="2430"/>
                  </a:cubicBezTo>
                  <a:cubicBezTo>
                    <a:pt x="1371" y="2430"/>
                    <a:pt x="1370" y="2430"/>
                    <a:pt x="1369" y="2430"/>
                  </a:cubicBezTo>
                  <a:cubicBezTo>
                    <a:pt x="1368" y="2430"/>
                    <a:pt x="1368" y="2430"/>
                    <a:pt x="1367" y="2431"/>
                  </a:cubicBezTo>
                  <a:cubicBezTo>
                    <a:pt x="1367" y="2431"/>
                    <a:pt x="1366" y="2431"/>
                    <a:pt x="1365" y="2431"/>
                  </a:cubicBezTo>
                  <a:cubicBezTo>
                    <a:pt x="1364" y="2431"/>
                    <a:pt x="1363" y="2431"/>
                    <a:pt x="1362" y="2432"/>
                  </a:cubicBezTo>
                  <a:cubicBezTo>
                    <a:pt x="1360" y="2432"/>
                    <a:pt x="1357" y="2433"/>
                    <a:pt x="1355" y="2434"/>
                  </a:cubicBezTo>
                  <a:cubicBezTo>
                    <a:pt x="1353" y="2435"/>
                    <a:pt x="1351" y="2436"/>
                    <a:pt x="1348" y="2437"/>
                  </a:cubicBezTo>
                  <a:cubicBezTo>
                    <a:pt x="1346" y="2439"/>
                    <a:pt x="1344" y="2440"/>
                    <a:pt x="1342" y="2441"/>
                  </a:cubicBezTo>
                  <a:cubicBezTo>
                    <a:pt x="1340" y="2443"/>
                    <a:pt x="1338" y="2444"/>
                    <a:pt x="1336" y="2446"/>
                  </a:cubicBezTo>
                  <a:cubicBezTo>
                    <a:pt x="1335" y="2447"/>
                    <a:pt x="1335" y="2448"/>
                    <a:pt x="1334" y="2448"/>
                  </a:cubicBezTo>
                  <a:cubicBezTo>
                    <a:pt x="1333" y="2449"/>
                    <a:pt x="1333" y="2449"/>
                    <a:pt x="1333" y="2450"/>
                  </a:cubicBezTo>
                  <a:cubicBezTo>
                    <a:pt x="1332" y="2450"/>
                    <a:pt x="1332" y="2450"/>
                    <a:pt x="1332" y="2451"/>
                  </a:cubicBezTo>
                  <a:cubicBezTo>
                    <a:pt x="1331" y="2452"/>
                    <a:pt x="1330" y="2453"/>
                    <a:pt x="1330" y="2453"/>
                  </a:cubicBezTo>
                  <a:cubicBezTo>
                    <a:pt x="1329" y="2454"/>
                    <a:pt x="1328" y="2455"/>
                    <a:pt x="1328" y="2456"/>
                  </a:cubicBezTo>
                  <a:cubicBezTo>
                    <a:pt x="1327" y="2457"/>
                    <a:pt x="1327" y="2457"/>
                    <a:pt x="1326" y="2458"/>
                  </a:cubicBezTo>
                  <a:cubicBezTo>
                    <a:pt x="1326" y="2459"/>
                    <a:pt x="1326" y="2459"/>
                    <a:pt x="1325" y="2460"/>
                  </a:cubicBezTo>
                  <a:cubicBezTo>
                    <a:pt x="1325" y="2461"/>
                    <a:pt x="1324" y="2461"/>
                    <a:pt x="1324" y="2462"/>
                  </a:cubicBezTo>
                  <a:cubicBezTo>
                    <a:pt x="1324" y="2463"/>
                    <a:pt x="1324" y="2463"/>
                    <a:pt x="1323" y="2464"/>
                  </a:cubicBezTo>
                  <a:cubicBezTo>
                    <a:pt x="1323" y="2465"/>
                    <a:pt x="1323" y="2465"/>
                    <a:pt x="1323" y="2466"/>
                  </a:cubicBezTo>
                  <a:cubicBezTo>
                    <a:pt x="1322" y="2467"/>
                    <a:pt x="1322" y="2467"/>
                    <a:pt x="1322" y="2467"/>
                  </a:cubicBezTo>
                  <a:cubicBezTo>
                    <a:pt x="1322" y="2467"/>
                    <a:pt x="1323" y="2467"/>
                    <a:pt x="1323" y="2466"/>
                  </a:cubicBezTo>
                  <a:cubicBezTo>
                    <a:pt x="1323" y="2466"/>
                    <a:pt x="1324" y="2465"/>
                    <a:pt x="1325" y="2465"/>
                  </a:cubicBezTo>
                  <a:cubicBezTo>
                    <a:pt x="1325" y="2464"/>
                    <a:pt x="1326" y="2464"/>
                    <a:pt x="1326" y="2463"/>
                  </a:cubicBezTo>
                  <a:cubicBezTo>
                    <a:pt x="1327" y="2463"/>
                    <a:pt x="1327" y="2462"/>
                    <a:pt x="1328" y="2462"/>
                  </a:cubicBezTo>
                  <a:cubicBezTo>
                    <a:pt x="1328" y="2461"/>
                    <a:pt x="1329" y="2461"/>
                    <a:pt x="1329" y="2460"/>
                  </a:cubicBezTo>
                  <a:cubicBezTo>
                    <a:pt x="1330" y="2460"/>
                    <a:pt x="1331" y="2459"/>
                    <a:pt x="1331" y="2459"/>
                  </a:cubicBezTo>
                  <a:cubicBezTo>
                    <a:pt x="1332" y="2458"/>
                    <a:pt x="1333" y="2458"/>
                    <a:pt x="1333" y="2457"/>
                  </a:cubicBezTo>
                  <a:cubicBezTo>
                    <a:pt x="1334" y="2456"/>
                    <a:pt x="1335" y="2456"/>
                    <a:pt x="1336" y="2455"/>
                  </a:cubicBezTo>
                  <a:cubicBezTo>
                    <a:pt x="1336" y="2455"/>
                    <a:pt x="1336" y="2454"/>
                    <a:pt x="1337" y="2454"/>
                  </a:cubicBezTo>
                  <a:cubicBezTo>
                    <a:pt x="1337" y="2454"/>
                    <a:pt x="1338" y="2454"/>
                    <a:pt x="1338" y="2453"/>
                  </a:cubicBezTo>
                  <a:cubicBezTo>
                    <a:pt x="1339" y="2453"/>
                    <a:pt x="1340" y="2452"/>
                    <a:pt x="1341" y="2451"/>
                  </a:cubicBezTo>
                  <a:cubicBezTo>
                    <a:pt x="1342" y="2451"/>
                    <a:pt x="1342" y="2450"/>
                    <a:pt x="1343" y="2450"/>
                  </a:cubicBezTo>
                  <a:cubicBezTo>
                    <a:pt x="1344" y="2449"/>
                    <a:pt x="1344" y="2449"/>
                    <a:pt x="1345" y="2449"/>
                  </a:cubicBezTo>
                  <a:cubicBezTo>
                    <a:pt x="1345" y="2448"/>
                    <a:pt x="1346" y="2448"/>
                    <a:pt x="1346" y="2448"/>
                  </a:cubicBezTo>
                  <a:cubicBezTo>
                    <a:pt x="1348" y="2446"/>
                    <a:pt x="1350" y="2445"/>
                    <a:pt x="1352" y="2444"/>
                  </a:cubicBezTo>
                  <a:cubicBezTo>
                    <a:pt x="1354" y="2443"/>
                    <a:pt x="1356" y="2442"/>
                    <a:pt x="1358" y="2441"/>
                  </a:cubicBezTo>
                  <a:cubicBezTo>
                    <a:pt x="1359" y="2441"/>
                    <a:pt x="1360" y="2440"/>
                    <a:pt x="1361" y="2440"/>
                  </a:cubicBezTo>
                  <a:cubicBezTo>
                    <a:pt x="1362" y="2439"/>
                    <a:pt x="1363" y="2439"/>
                    <a:pt x="1364" y="2438"/>
                  </a:cubicBezTo>
                  <a:cubicBezTo>
                    <a:pt x="1365" y="2438"/>
                    <a:pt x="1366" y="2438"/>
                    <a:pt x="1367" y="2437"/>
                  </a:cubicBezTo>
                  <a:cubicBezTo>
                    <a:pt x="1368" y="2437"/>
                    <a:pt x="1368" y="2437"/>
                    <a:pt x="1369" y="2437"/>
                  </a:cubicBezTo>
                  <a:cubicBezTo>
                    <a:pt x="1369" y="2436"/>
                    <a:pt x="1370" y="2436"/>
                    <a:pt x="1370" y="2436"/>
                  </a:cubicBezTo>
                  <a:cubicBezTo>
                    <a:pt x="1371" y="2436"/>
                    <a:pt x="1372" y="2435"/>
                    <a:pt x="1373" y="2435"/>
                  </a:cubicBezTo>
                  <a:cubicBezTo>
                    <a:pt x="1374" y="2435"/>
                    <a:pt x="1375" y="2435"/>
                    <a:pt x="1375" y="2434"/>
                  </a:cubicBezTo>
                  <a:cubicBezTo>
                    <a:pt x="1376" y="2434"/>
                    <a:pt x="1377" y="2434"/>
                    <a:pt x="1378" y="2433"/>
                  </a:cubicBezTo>
                  <a:cubicBezTo>
                    <a:pt x="1379" y="2433"/>
                    <a:pt x="1379" y="2433"/>
                    <a:pt x="1380" y="2433"/>
                  </a:cubicBezTo>
                  <a:cubicBezTo>
                    <a:pt x="1381" y="2433"/>
                    <a:pt x="1381" y="2432"/>
                    <a:pt x="1382" y="2432"/>
                  </a:cubicBezTo>
                  <a:cubicBezTo>
                    <a:pt x="1382" y="2432"/>
                    <a:pt x="1382" y="2432"/>
                    <a:pt x="1383" y="2432"/>
                  </a:cubicBezTo>
                  <a:cubicBezTo>
                    <a:pt x="1383" y="2432"/>
                    <a:pt x="1384" y="2432"/>
                    <a:pt x="1384" y="2433"/>
                  </a:cubicBezTo>
                  <a:cubicBezTo>
                    <a:pt x="1389" y="2434"/>
                    <a:pt x="1393" y="2435"/>
                    <a:pt x="1398" y="2436"/>
                  </a:cubicBezTo>
                  <a:cubicBezTo>
                    <a:pt x="1400" y="2436"/>
                    <a:pt x="1402" y="2436"/>
                    <a:pt x="1404" y="2437"/>
                  </a:cubicBezTo>
                  <a:cubicBezTo>
                    <a:pt x="1405" y="2437"/>
                    <a:pt x="1406" y="2437"/>
                    <a:pt x="1406" y="2437"/>
                  </a:cubicBezTo>
                  <a:cubicBezTo>
                    <a:pt x="1398" y="2443"/>
                    <a:pt x="1391" y="2451"/>
                    <a:pt x="1384" y="2462"/>
                  </a:cubicBezTo>
                  <a:cubicBezTo>
                    <a:pt x="1384" y="2462"/>
                    <a:pt x="1384" y="2462"/>
                    <a:pt x="1384" y="2462"/>
                  </a:cubicBezTo>
                  <a:cubicBezTo>
                    <a:pt x="1382" y="2462"/>
                    <a:pt x="1381" y="2463"/>
                    <a:pt x="1379" y="2464"/>
                  </a:cubicBezTo>
                  <a:cubicBezTo>
                    <a:pt x="1378" y="2464"/>
                    <a:pt x="1376" y="2465"/>
                    <a:pt x="1375" y="2466"/>
                  </a:cubicBezTo>
                  <a:cubicBezTo>
                    <a:pt x="1373" y="2467"/>
                    <a:pt x="1372" y="2468"/>
                    <a:pt x="1370" y="2469"/>
                  </a:cubicBezTo>
                  <a:cubicBezTo>
                    <a:pt x="1369" y="2471"/>
                    <a:pt x="1367" y="2472"/>
                    <a:pt x="1365" y="2473"/>
                  </a:cubicBezTo>
                  <a:cubicBezTo>
                    <a:pt x="1362" y="2476"/>
                    <a:pt x="1359" y="2479"/>
                    <a:pt x="1355" y="2482"/>
                  </a:cubicBezTo>
                  <a:cubicBezTo>
                    <a:pt x="1355" y="2483"/>
                    <a:pt x="1354" y="2484"/>
                    <a:pt x="1353" y="2485"/>
                  </a:cubicBezTo>
                  <a:cubicBezTo>
                    <a:pt x="1352" y="2486"/>
                    <a:pt x="1351" y="2486"/>
                    <a:pt x="1351" y="2487"/>
                  </a:cubicBezTo>
                  <a:cubicBezTo>
                    <a:pt x="1349" y="2489"/>
                    <a:pt x="1348" y="2491"/>
                    <a:pt x="1346" y="2493"/>
                  </a:cubicBezTo>
                  <a:cubicBezTo>
                    <a:pt x="1343" y="2497"/>
                    <a:pt x="1341" y="2501"/>
                    <a:pt x="1338" y="2505"/>
                  </a:cubicBezTo>
                  <a:cubicBezTo>
                    <a:pt x="1336" y="2510"/>
                    <a:pt x="1334" y="2514"/>
                    <a:pt x="1332" y="2519"/>
                  </a:cubicBezTo>
                  <a:cubicBezTo>
                    <a:pt x="1331" y="2521"/>
                    <a:pt x="1330" y="2523"/>
                    <a:pt x="1330" y="2526"/>
                  </a:cubicBezTo>
                  <a:cubicBezTo>
                    <a:pt x="1329" y="2527"/>
                    <a:pt x="1329" y="2528"/>
                    <a:pt x="1329" y="2529"/>
                  </a:cubicBezTo>
                  <a:cubicBezTo>
                    <a:pt x="1328" y="2530"/>
                    <a:pt x="1328" y="2531"/>
                    <a:pt x="1328" y="2532"/>
                  </a:cubicBezTo>
                  <a:cubicBezTo>
                    <a:pt x="1327" y="2537"/>
                    <a:pt x="1326" y="2541"/>
                    <a:pt x="1325" y="2545"/>
                  </a:cubicBezTo>
                  <a:cubicBezTo>
                    <a:pt x="1325" y="2547"/>
                    <a:pt x="1325" y="2550"/>
                    <a:pt x="1325" y="2551"/>
                  </a:cubicBezTo>
                  <a:cubicBezTo>
                    <a:pt x="1325" y="2553"/>
                    <a:pt x="1325" y="2555"/>
                    <a:pt x="1325" y="2557"/>
                  </a:cubicBezTo>
                  <a:cubicBezTo>
                    <a:pt x="1325" y="2559"/>
                    <a:pt x="1325" y="2561"/>
                    <a:pt x="1325" y="2562"/>
                  </a:cubicBezTo>
                  <a:cubicBezTo>
                    <a:pt x="1325" y="2564"/>
                    <a:pt x="1325" y="2566"/>
                    <a:pt x="1325" y="2567"/>
                  </a:cubicBezTo>
                  <a:cubicBezTo>
                    <a:pt x="1326" y="2569"/>
                    <a:pt x="1326" y="2570"/>
                    <a:pt x="1326" y="2571"/>
                  </a:cubicBezTo>
                  <a:cubicBezTo>
                    <a:pt x="1326" y="2573"/>
                    <a:pt x="1327" y="2574"/>
                    <a:pt x="1327" y="2575"/>
                  </a:cubicBezTo>
                  <a:cubicBezTo>
                    <a:pt x="1327" y="2577"/>
                    <a:pt x="1328" y="2578"/>
                    <a:pt x="1328" y="2580"/>
                  </a:cubicBezTo>
                  <a:cubicBezTo>
                    <a:pt x="1328" y="2581"/>
                    <a:pt x="1328" y="2581"/>
                    <a:pt x="1328" y="2581"/>
                  </a:cubicBezTo>
                  <a:cubicBezTo>
                    <a:pt x="1328" y="2581"/>
                    <a:pt x="1328" y="2581"/>
                    <a:pt x="1328" y="2579"/>
                  </a:cubicBezTo>
                  <a:cubicBezTo>
                    <a:pt x="1328" y="2578"/>
                    <a:pt x="1328" y="2577"/>
                    <a:pt x="1328" y="2575"/>
                  </a:cubicBezTo>
                  <a:cubicBezTo>
                    <a:pt x="1328" y="2574"/>
                    <a:pt x="1328" y="2572"/>
                    <a:pt x="1328" y="2571"/>
                  </a:cubicBezTo>
                  <a:cubicBezTo>
                    <a:pt x="1328" y="2570"/>
                    <a:pt x="1328" y="2569"/>
                    <a:pt x="1329" y="2567"/>
                  </a:cubicBezTo>
                  <a:cubicBezTo>
                    <a:pt x="1329" y="2566"/>
                    <a:pt x="1329" y="2564"/>
                    <a:pt x="1329" y="2563"/>
                  </a:cubicBezTo>
                  <a:cubicBezTo>
                    <a:pt x="1329" y="2561"/>
                    <a:pt x="1329" y="2559"/>
                    <a:pt x="1329" y="2557"/>
                  </a:cubicBezTo>
                  <a:cubicBezTo>
                    <a:pt x="1330" y="2554"/>
                    <a:pt x="1330" y="2550"/>
                    <a:pt x="1331" y="2546"/>
                  </a:cubicBezTo>
                  <a:cubicBezTo>
                    <a:pt x="1332" y="2542"/>
                    <a:pt x="1333" y="2538"/>
                    <a:pt x="1335" y="2534"/>
                  </a:cubicBezTo>
                  <a:cubicBezTo>
                    <a:pt x="1336" y="2530"/>
                    <a:pt x="1337" y="2526"/>
                    <a:pt x="1339" y="2522"/>
                  </a:cubicBezTo>
                  <a:cubicBezTo>
                    <a:pt x="1341" y="2517"/>
                    <a:pt x="1343" y="2513"/>
                    <a:pt x="1345" y="2509"/>
                  </a:cubicBezTo>
                  <a:cubicBezTo>
                    <a:pt x="1347" y="2505"/>
                    <a:pt x="1350" y="2501"/>
                    <a:pt x="1352" y="2497"/>
                  </a:cubicBezTo>
                  <a:cubicBezTo>
                    <a:pt x="1355" y="2494"/>
                    <a:pt x="1358" y="2490"/>
                    <a:pt x="1361" y="2487"/>
                  </a:cubicBezTo>
                  <a:cubicBezTo>
                    <a:pt x="1363" y="2484"/>
                    <a:pt x="1366" y="2480"/>
                    <a:pt x="1369" y="2478"/>
                  </a:cubicBezTo>
                  <a:cubicBezTo>
                    <a:pt x="1372" y="2475"/>
                    <a:pt x="1375" y="2472"/>
                    <a:pt x="1378" y="2470"/>
                  </a:cubicBezTo>
                  <a:cubicBezTo>
                    <a:pt x="1378" y="2470"/>
                    <a:pt x="1379" y="2469"/>
                    <a:pt x="1379" y="2469"/>
                  </a:cubicBezTo>
                  <a:cubicBezTo>
                    <a:pt x="1371" y="2482"/>
                    <a:pt x="1365" y="2499"/>
                    <a:pt x="1361" y="2520"/>
                  </a:cubicBezTo>
                  <a:cubicBezTo>
                    <a:pt x="1364" y="2513"/>
                    <a:pt x="1368" y="2506"/>
                    <a:pt x="1372" y="2499"/>
                  </a:cubicBezTo>
                  <a:cubicBezTo>
                    <a:pt x="1372" y="2499"/>
                    <a:pt x="1372" y="2499"/>
                    <a:pt x="1372" y="2499"/>
                  </a:cubicBezTo>
                  <a:cubicBezTo>
                    <a:pt x="1371" y="2502"/>
                    <a:pt x="1370" y="2504"/>
                    <a:pt x="1369" y="2506"/>
                  </a:cubicBezTo>
                  <a:cubicBezTo>
                    <a:pt x="1369" y="2507"/>
                    <a:pt x="1369" y="2508"/>
                    <a:pt x="1368" y="2509"/>
                  </a:cubicBezTo>
                  <a:cubicBezTo>
                    <a:pt x="1368" y="2510"/>
                    <a:pt x="1368" y="2511"/>
                    <a:pt x="1367" y="2512"/>
                  </a:cubicBezTo>
                  <a:cubicBezTo>
                    <a:pt x="1367" y="2513"/>
                    <a:pt x="1366" y="2514"/>
                    <a:pt x="1366" y="2516"/>
                  </a:cubicBezTo>
                  <a:cubicBezTo>
                    <a:pt x="1366" y="2517"/>
                    <a:pt x="1365" y="2518"/>
                    <a:pt x="1365" y="2519"/>
                  </a:cubicBezTo>
                  <a:cubicBezTo>
                    <a:pt x="1364" y="2521"/>
                    <a:pt x="1364" y="2524"/>
                    <a:pt x="1363" y="2526"/>
                  </a:cubicBezTo>
                  <a:cubicBezTo>
                    <a:pt x="1362" y="2531"/>
                    <a:pt x="1361" y="2535"/>
                    <a:pt x="1360" y="2540"/>
                  </a:cubicBezTo>
                  <a:cubicBezTo>
                    <a:pt x="1359" y="2545"/>
                    <a:pt x="1359" y="2550"/>
                    <a:pt x="1358" y="2555"/>
                  </a:cubicBezTo>
                  <a:cubicBezTo>
                    <a:pt x="1358" y="2560"/>
                    <a:pt x="1357" y="2565"/>
                    <a:pt x="1357" y="2570"/>
                  </a:cubicBezTo>
                  <a:cubicBezTo>
                    <a:pt x="1357" y="2575"/>
                    <a:pt x="1358" y="2580"/>
                    <a:pt x="1358" y="2584"/>
                  </a:cubicBezTo>
                  <a:cubicBezTo>
                    <a:pt x="1358" y="2589"/>
                    <a:pt x="1359" y="2594"/>
                    <a:pt x="1360" y="2599"/>
                  </a:cubicBezTo>
                  <a:cubicBezTo>
                    <a:pt x="1360" y="2602"/>
                    <a:pt x="1360" y="2604"/>
                    <a:pt x="1361" y="2606"/>
                  </a:cubicBezTo>
                  <a:cubicBezTo>
                    <a:pt x="1361" y="2609"/>
                    <a:pt x="1362" y="2611"/>
                    <a:pt x="1362" y="2613"/>
                  </a:cubicBezTo>
                  <a:cubicBezTo>
                    <a:pt x="1363" y="2616"/>
                    <a:pt x="1363" y="2618"/>
                    <a:pt x="1364" y="2620"/>
                  </a:cubicBezTo>
                  <a:cubicBezTo>
                    <a:pt x="1365" y="2622"/>
                    <a:pt x="1365" y="2622"/>
                    <a:pt x="1365" y="2622"/>
                  </a:cubicBezTo>
                  <a:cubicBezTo>
                    <a:pt x="1365" y="2623"/>
                    <a:pt x="1365" y="2623"/>
                    <a:pt x="1365" y="2623"/>
                  </a:cubicBezTo>
                  <a:cubicBezTo>
                    <a:pt x="1365" y="2623"/>
                    <a:pt x="1365" y="2623"/>
                    <a:pt x="1365" y="2623"/>
                  </a:cubicBezTo>
                  <a:cubicBezTo>
                    <a:pt x="1365" y="2624"/>
                    <a:pt x="1365" y="2624"/>
                    <a:pt x="1365" y="2624"/>
                  </a:cubicBezTo>
                  <a:cubicBezTo>
                    <a:pt x="1365" y="2625"/>
                    <a:pt x="1366" y="2626"/>
                    <a:pt x="1366" y="2627"/>
                  </a:cubicBezTo>
                  <a:cubicBezTo>
                    <a:pt x="1367" y="2629"/>
                    <a:pt x="1368" y="2631"/>
                    <a:pt x="1368" y="2634"/>
                  </a:cubicBezTo>
                  <a:cubicBezTo>
                    <a:pt x="1369" y="2636"/>
                    <a:pt x="1370" y="2638"/>
                    <a:pt x="1371" y="2640"/>
                  </a:cubicBezTo>
                  <a:cubicBezTo>
                    <a:pt x="1373" y="2644"/>
                    <a:pt x="1374" y="2648"/>
                    <a:pt x="1376" y="2652"/>
                  </a:cubicBezTo>
                  <a:cubicBezTo>
                    <a:pt x="1377" y="2654"/>
                    <a:pt x="1378" y="2656"/>
                    <a:pt x="1379" y="2657"/>
                  </a:cubicBezTo>
                  <a:cubicBezTo>
                    <a:pt x="1380" y="2659"/>
                    <a:pt x="1381" y="2661"/>
                    <a:pt x="1382" y="2663"/>
                  </a:cubicBezTo>
                  <a:cubicBezTo>
                    <a:pt x="1383" y="2665"/>
                    <a:pt x="1384" y="2666"/>
                    <a:pt x="1385" y="2668"/>
                  </a:cubicBezTo>
                  <a:cubicBezTo>
                    <a:pt x="1385" y="2669"/>
                    <a:pt x="1386" y="2670"/>
                    <a:pt x="1386" y="2670"/>
                  </a:cubicBezTo>
                  <a:cubicBezTo>
                    <a:pt x="1387" y="2671"/>
                    <a:pt x="1387" y="2672"/>
                    <a:pt x="1387" y="2673"/>
                  </a:cubicBezTo>
                  <a:cubicBezTo>
                    <a:pt x="1389" y="2676"/>
                    <a:pt x="1391" y="2679"/>
                    <a:pt x="1393" y="2682"/>
                  </a:cubicBezTo>
                  <a:cubicBezTo>
                    <a:pt x="1395" y="2685"/>
                    <a:pt x="1397" y="2687"/>
                    <a:pt x="1398" y="2690"/>
                  </a:cubicBezTo>
                  <a:cubicBezTo>
                    <a:pt x="1402" y="2695"/>
                    <a:pt x="1405" y="2699"/>
                    <a:pt x="1407" y="2702"/>
                  </a:cubicBezTo>
                  <a:cubicBezTo>
                    <a:pt x="1410" y="2706"/>
                    <a:pt x="1412" y="2708"/>
                    <a:pt x="1413" y="2710"/>
                  </a:cubicBezTo>
                  <a:cubicBezTo>
                    <a:pt x="1415" y="2712"/>
                    <a:pt x="1415" y="2713"/>
                    <a:pt x="1415" y="2713"/>
                  </a:cubicBezTo>
                  <a:cubicBezTo>
                    <a:pt x="1415" y="2713"/>
                    <a:pt x="1413" y="2709"/>
                    <a:pt x="1409" y="2701"/>
                  </a:cubicBezTo>
                  <a:cubicBezTo>
                    <a:pt x="1406" y="2698"/>
                    <a:pt x="1404" y="2693"/>
                    <a:pt x="1401" y="2688"/>
                  </a:cubicBezTo>
                  <a:cubicBezTo>
                    <a:pt x="1398" y="2683"/>
                    <a:pt x="1395" y="2677"/>
                    <a:pt x="1391" y="2671"/>
                  </a:cubicBezTo>
                  <a:cubicBezTo>
                    <a:pt x="1391" y="2670"/>
                    <a:pt x="1391" y="2669"/>
                    <a:pt x="1390" y="2668"/>
                  </a:cubicBezTo>
                  <a:cubicBezTo>
                    <a:pt x="1390" y="2667"/>
                    <a:pt x="1389" y="2666"/>
                    <a:pt x="1389" y="2666"/>
                  </a:cubicBezTo>
                  <a:cubicBezTo>
                    <a:pt x="1388" y="2664"/>
                    <a:pt x="1387" y="2662"/>
                    <a:pt x="1386" y="2660"/>
                  </a:cubicBezTo>
                  <a:cubicBezTo>
                    <a:pt x="1385" y="2657"/>
                    <a:pt x="1383" y="2653"/>
                    <a:pt x="1382" y="2649"/>
                  </a:cubicBezTo>
                  <a:cubicBezTo>
                    <a:pt x="1380" y="2646"/>
                    <a:pt x="1378" y="2642"/>
                    <a:pt x="1377" y="2638"/>
                  </a:cubicBezTo>
                  <a:cubicBezTo>
                    <a:pt x="1376" y="2636"/>
                    <a:pt x="1375" y="2633"/>
                    <a:pt x="1375" y="2631"/>
                  </a:cubicBezTo>
                  <a:cubicBezTo>
                    <a:pt x="1374" y="2629"/>
                    <a:pt x="1373" y="2627"/>
                    <a:pt x="1373" y="2625"/>
                  </a:cubicBezTo>
                  <a:cubicBezTo>
                    <a:pt x="1373" y="2624"/>
                    <a:pt x="1372" y="2623"/>
                    <a:pt x="1372" y="2622"/>
                  </a:cubicBezTo>
                  <a:cubicBezTo>
                    <a:pt x="1372" y="2621"/>
                    <a:pt x="1372" y="2621"/>
                    <a:pt x="1372" y="2621"/>
                  </a:cubicBezTo>
                  <a:cubicBezTo>
                    <a:pt x="1372" y="2621"/>
                    <a:pt x="1372" y="2621"/>
                    <a:pt x="1372" y="2621"/>
                  </a:cubicBezTo>
                  <a:cubicBezTo>
                    <a:pt x="1371" y="2620"/>
                    <a:pt x="1371" y="2620"/>
                    <a:pt x="1371" y="2620"/>
                  </a:cubicBezTo>
                  <a:cubicBezTo>
                    <a:pt x="1371" y="2618"/>
                    <a:pt x="1371" y="2618"/>
                    <a:pt x="1371" y="2618"/>
                  </a:cubicBezTo>
                  <a:cubicBezTo>
                    <a:pt x="1371" y="2618"/>
                    <a:pt x="1371" y="2618"/>
                    <a:pt x="1371" y="2617"/>
                  </a:cubicBezTo>
                  <a:cubicBezTo>
                    <a:pt x="1372" y="2619"/>
                    <a:pt x="1373" y="2620"/>
                    <a:pt x="1374" y="2621"/>
                  </a:cubicBezTo>
                  <a:cubicBezTo>
                    <a:pt x="1375" y="2623"/>
                    <a:pt x="1377" y="2626"/>
                    <a:pt x="1380" y="2628"/>
                  </a:cubicBezTo>
                  <a:cubicBezTo>
                    <a:pt x="1384" y="2633"/>
                    <a:pt x="1389" y="2639"/>
                    <a:pt x="1395" y="2646"/>
                  </a:cubicBezTo>
                  <a:cubicBezTo>
                    <a:pt x="1397" y="2647"/>
                    <a:pt x="1398" y="2649"/>
                    <a:pt x="1400" y="2651"/>
                  </a:cubicBezTo>
                  <a:cubicBezTo>
                    <a:pt x="1401" y="2652"/>
                    <a:pt x="1403" y="2654"/>
                    <a:pt x="1404" y="2656"/>
                  </a:cubicBezTo>
                  <a:cubicBezTo>
                    <a:pt x="1407" y="2659"/>
                    <a:pt x="1410" y="2662"/>
                    <a:pt x="1414" y="2665"/>
                  </a:cubicBezTo>
                  <a:cubicBezTo>
                    <a:pt x="1417" y="2669"/>
                    <a:pt x="1420" y="2672"/>
                    <a:pt x="1423" y="2675"/>
                  </a:cubicBezTo>
                  <a:cubicBezTo>
                    <a:pt x="1425" y="2677"/>
                    <a:pt x="1427" y="2678"/>
                    <a:pt x="1428" y="2680"/>
                  </a:cubicBezTo>
                  <a:cubicBezTo>
                    <a:pt x="1430" y="2681"/>
                    <a:pt x="1431" y="2683"/>
                    <a:pt x="1433" y="2684"/>
                  </a:cubicBezTo>
                  <a:cubicBezTo>
                    <a:pt x="1439" y="2690"/>
                    <a:pt x="1444" y="2696"/>
                    <a:pt x="1448" y="2701"/>
                  </a:cubicBezTo>
                  <a:cubicBezTo>
                    <a:pt x="1449" y="2702"/>
                    <a:pt x="1449" y="2703"/>
                    <a:pt x="1450" y="2703"/>
                  </a:cubicBezTo>
                  <a:cubicBezTo>
                    <a:pt x="1450" y="2704"/>
                    <a:pt x="1451" y="2705"/>
                    <a:pt x="1451" y="2705"/>
                  </a:cubicBezTo>
                  <a:cubicBezTo>
                    <a:pt x="1452" y="2706"/>
                    <a:pt x="1452" y="2706"/>
                    <a:pt x="1452" y="2707"/>
                  </a:cubicBezTo>
                  <a:cubicBezTo>
                    <a:pt x="1453" y="2708"/>
                    <a:pt x="1453" y="2708"/>
                    <a:pt x="1453" y="2709"/>
                  </a:cubicBezTo>
                  <a:cubicBezTo>
                    <a:pt x="1454" y="2710"/>
                    <a:pt x="1455" y="2711"/>
                    <a:pt x="1455" y="2712"/>
                  </a:cubicBezTo>
                  <a:cubicBezTo>
                    <a:pt x="1456" y="2713"/>
                    <a:pt x="1456" y="2714"/>
                    <a:pt x="1457" y="2715"/>
                  </a:cubicBezTo>
                  <a:cubicBezTo>
                    <a:pt x="1457" y="2716"/>
                    <a:pt x="1457" y="2717"/>
                    <a:pt x="1457" y="2718"/>
                  </a:cubicBezTo>
                  <a:cubicBezTo>
                    <a:pt x="1458" y="2718"/>
                    <a:pt x="1458" y="2719"/>
                    <a:pt x="1458" y="2720"/>
                  </a:cubicBezTo>
                  <a:cubicBezTo>
                    <a:pt x="1458" y="2721"/>
                    <a:pt x="1459" y="2721"/>
                    <a:pt x="1459" y="2721"/>
                  </a:cubicBezTo>
                  <a:cubicBezTo>
                    <a:pt x="1459" y="2721"/>
                    <a:pt x="1459" y="2721"/>
                    <a:pt x="1459" y="2720"/>
                  </a:cubicBezTo>
                  <a:cubicBezTo>
                    <a:pt x="1458" y="2719"/>
                    <a:pt x="1459" y="2718"/>
                    <a:pt x="1458" y="2718"/>
                  </a:cubicBezTo>
                  <a:cubicBezTo>
                    <a:pt x="1458" y="2717"/>
                    <a:pt x="1458" y="2716"/>
                    <a:pt x="1458" y="2715"/>
                  </a:cubicBezTo>
                  <a:cubicBezTo>
                    <a:pt x="1458" y="2714"/>
                    <a:pt x="1458" y="2713"/>
                    <a:pt x="1457" y="2711"/>
                  </a:cubicBezTo>
                  <a:cubicBezTo>
                    <a:pt x="1457" y="2711"/>
                    <a:pt x="1457" y="2710"/>
                    <a:pt x="1457" y="2710"/>
                  </a:cubicBezTo>
                  <a:cubicBezTo>
                    <a:pt x="1457" y="2709"/>
                    <a:pt x="1456" y="2708"/>
                    <a:pt x="1456" y="2708"/>
                  </a:cubicBezTo>
                  <a:cubicBezTo>
                    <a:pt x="1455" y="2705"/>
                    <a:pt x="1454" y="2702"/>
                    <a:pt x="1452" y="2699"/>
                  </a:cubicBezTo>
                  <a:cubicBezTo>
                    <a:pt x="1450" y="2696"/>
                    <a:pt x="1448" y="2692"/>
                    <a:pt x="1446" y="2689"/>
                  </a:cubicBezTo>
                  <a:cubicBezTo>
                    <a:pt x="1443" y="2686"/>
                    <a:pt x="1441" y="2683"/>
                    <a:pt x="1438" y="2679"/>
                  </a:cubicBezTo>
                  <a:cubicBezTo>
                    <a:pt x="1437" y="2679"/>
                    <a:pt x="1436" y="2678"/>
                    <a:pt x="1436" y="2677"/>
                  </a:cubicBezTo>
                  <a:cubicBezTo>
                    <a:pt x="1435" y="2676"/>
                    <a:pt x="1434" y="2675"/>
                    <a:pt x="1433" y="2675"/>
                  </a:cubicBezTo>
                  <a:cubicBezTo>
                    <a:pt x="1432" y="2673"/>
                    <a:pt x="1430" y="2671"/>
                    <a:pt x="1429" y="2670"/>
                  </a:cubicBezTo>
                  <a:cubicBezTo>
                    <a:pt x="1426" y="2666"/>
                    <a:pt x="1423" y="2663"/>
                    <a:pt x="1419" y="2660"/>
                  </a:cubicBezTo>
                  <a:cubicBezTo>
                    <a:pt x="1416" y="2657"/>
                    <a:pt x="1413" y="2653"/>
                    <a:pt x="1410" y="2650"/>
                  </a:cubicBezTo>
                  <a:cubicBezTo>
                    <a:pt x="1408" y="2649"/>
                    <a:pt x="1406" y="2647"/>
                    <a:pt x="1405" y="2645"/>
                  </a:cubicBezTo>
                  <a:cubicBezTo>
                    <a:pt x="1403" y="2644"/>
                    <a:pt x="1402" y="2642"/>
                    <a:pt x="1400" y="2641"/>
                  </a:cubicBezTo>
                  <a:cubicBezTo>
                    <a:pt x="1394" y="2635"/>
                    <a:pt x="1388" y="2630"/>
                    <a:pt x="1383" y="2625"/>
                  </a:cubicBezTo>
                  <a:cubicBezTo>
                    <a:pt x="1380" y="2623"/>
                    <a:pt x="1378" y="2621"/>
                    <a:pt x="1376" y="2619"/>
                  </a:cubicBezTo>
                  <a:cubicBezTo>
                    <a:pt x="1374" y="2617"/>
                    <a:pt x="1372" y="2615"/>
                    <a:pt x="1370" y="2614"/>
                  </a:cubicBezTo>
                  <a:cubicBezTo>
                    <a:pt x="1370" y="2614"/>
                    <a:pt x="1370" y="2614"/>
                    <a:pt x="1370" y="2614"/>
                  </a:cubicBezTo>
                  <a:cubicBezTo>
                    <a:pt x="1370" y="2613"/>
                    <a:pt x="1370" y="2612"/>
                    <a:pt x="1369" y="2612"/>
                  </a:cubicBezTo>
                  <a:cubicBezTo>
                    <a:pt x="1369" y="2607"/>
                    <a:pt x="1368" y="2603"/>
                    <a:pt x="1367" y="2598"/>
                  </a:cubicBezTo>
                  <a:cubicBezTo>
                    <a:pt x="1366" y="2593"/>
                    <a:pt x="1366" y="2589"/>
                    <a:pt x="1366" y="2584"/>
                  </a:cubicBezTo>
                  <a:cubicBezTo>
                    <a:pt x="1365" y="2579"/>
                    <a:pt x="1365" y="2574"/>
                    <a:pt x="1365" y="2570"/>
                  </a:cubicBezTo>
                  <a:cubicBezTo>
                    <a:pt x="1365" y="2565"/>
                    <a:pt x="1366" y="2560"/>
                    <a:pt x="1366" y="2555"/>
                  </a:cubicBezTo>
                  <a:cubicBezTo>
                    <a:pt x="1366" y="2551"/>
                    <a:pt x="1367" y="2546"/>
                    <a:pt x="1368" y="2541"/>
                  </a:cubicBezTo>
                  <a:cubicBezTo>
                    <a:pt x="1368" y="2537"/>
                    <a:pt x="1369" y="2532"/>
                    <a:pt x="1370" y="2528"/>
                  </a:cubicBezTo>
                  <a:cubicBezTo>
                    <a:pt x="1371" y="2525"/>
                    <a:pt x="1371" y="2523"/>
                    <a:pt x="1372" y="2521"/>
                  </a:cubicBezTo>
                  <a:cubicBezTo>
                    <a:pt x="1372" y="2520"/>
                    <a:pt x="1373" y="2519"/>
                    <a:pt x="1373" y="2518"/>
                  </a:cubicBezTo>
                  <a:cubicBezTo>
                    <a:pt x="1373" y="2517"/>
                    <a:pt x="1374" y="2516"/>
                    <a:pt x="1374" y="2514"/>
                  </a:cubicBezTo>
                  <a:cubicBezTo>
                    <a:pt x="1376" y="2506"/>
                    <a:pt x="1380" y="2498"/>
                    <a:pt x="1383" y="2490"/>
                  </a:cubicBezTo>
                  <a:cubicBezTo>
                    <a:pt x="1385" y="2487"/>
                    <a:pt x="1386" y="2483"/>
                    <a:pt x="1388" y="2480"/>
                  </a:cubicBezTo>
                  <a:cubicBezTo>
                    <a:pt x="1389" y="2478"/>
                    <a:pt x="1390" y="2476"/>
                    <a:pt x="1391" y="2474"/>
                  </a:cubicBezTo>
                  <a:cubicBezTo>
                    <a:pt x="1392" y="2473"/>
                    <a:pt x="1393" y="2471"/>
                    <a:pt x="1394" y="2470"/>
                  </a:cubicBezTo>
                  <a:cubicBezTo>
                    <a:pt x="1395" y="2468"/>
                    <a:pt x="1395" y="2467"/>
                    <a:pt x="1396" y="2466"/>
                  </a:cubicBezTo>
                  <a:cubicBezTo>
                    <a:pt x="1425" y="2434"/>
                    <a:pt x="1454" y="2428"/>
                    <a:pt x="1486" y="2433"/>
                  </a:cubicBezTo>
                  <a:cubicBezTo>
                    <a:pt x="1486" y="2433"/>
                    <a:pt x="1487" y="2434"/>
                    <a:pt x="1487" y="2435"/>
                  </a:cubicBezTo>
                  <a:cubicBezTo>
                    <a:pt x="1485" y="2438"/>
                    <a:pt x="1482" y="2440"/>
                    <a:pt x="1479" y="2442"/>
                  </a:cubicBezTo>
                  <a:cubicBezTo>
                    <a:pt x="1476" y="2445"/>
                    <a:pt x="1472" y="2448"/>
                    <a:pt x="1467" y="2450"/>
                  </a:cubicBezTo>
                  <a:cubicBezTo>
                    <a:pt x="1465" y="2452"/>
                    <a:pt x="1462" y="2453"/>
                    <a:pt x="1460" y="2454"/>
                  </a:cubicBezTo>
                  <a:cubicBezTo>
                    <a:pt x="1459" y="2454"/>
                    <a:pt x="1457" y="2455"/>
                    <a:pt x="1456" y="2456"/>
                  </a:cubicBezTo>
                  <a:cubicBezTo>
                    <a:pt x="1455" y="2456"/>
                    <a:pt x="1453" y="2457"/>
                    <a:pt x="1452" y="2457"/>
                  </a:cubicBezTo>
                  <a:cubicBezTo>
                    <a:pt x="1449" y="2459"/>
                    <a:pt x="1447" y="2460"/>
                    <a:pt x="1444" y="2461"/>
                  </a:cubicBezTo>
                  <a:cubicBezTo>
                    <a:pt x="1441" y="2462"/>
                    <a:pt x="1438" y="2464"/>
                    <a:pt x="1436" y="2465"/>
                  </a:cubicBezTo>
                  <a:cubicBezTo>
                    <a:pt x="1433" y="2467"/>
                    <a:pt x="1430" y="2468"/>
                    <a:pt x="1427" y="2470"/>
                  </a:cubicBezTo>
                  <a:cubicBezTo>
                    <a:pt x="1424" y="2472"/>
                    <a:pt x="1422" y="2474"/>
                    <a:pt x="1419" y="2476"/>
                  </a:cubicBezTo>
                  <a:cubicBezTo>
                    <a:pt x="1419" y="2476"/>
                    <a:pt x="1418" y="2477"/>
                    <a:pt x="1417" y="2478"/>
                  </a:cubicBezTo>
                  <a:cubicBezTo>
                    <a:pt x="1417" y="2478"/>
                    <a:pt x="1416" y="2479"/>
                    <a:pt x="1416" y="2479"/>
                  </a:cubicBezTo>
                  <a:cubicBezTo>
                    <a:pt x="1414" y="2481"/>
                    <a:pt x="1414" y="2481"/>
                    <a:pt x="1414" y="2481"/>
                  </a:cubicBezTo>
                  <a:cubicBezTo>
                    <a:pt x="1413" y="2482"/>
                    <a:pt x="1413" y="2482"/>
                    <a:pt x="1412" y="2483"/>
                  </a:cubicBezTo>
                  <a:cubicBezTo>
                    <a:pt x="1411" y="2484"/>
                    <a:pt x="1411" y="2484"/>
                    <a:pt x="1411" y="2484"/>
                  </a:cubicBezTo>
                  <a:cubicBezTo>
                    <a:pt x="1411" y="2484"/>
                    <a:pt x="1411" y="2484"/>
                    <a:pt x="1411" y="2484"/>
                  </a:cubicBezTo>
                  <a:cubicBezTo>
                    <a:pt x="1411" y="2484"/>
                    <a:pt x="1411" y="2484"/>
                    <a:pt x="1411" y="2484"/>
                  </a:cubicBezTo>
                  <a:cubicBezTo>
                    <a:pt x="1411" y="2484"/>
                    <a:pt x="1411" y="2484"/>
                    <a:pt x="1411" y="2484"/>
                  </a:cubicBezTo>
                  <a:cubicBezTo>
                    <a:pt x="1411" y="2485"/>
                    <a:pt x="1411" y="2485"/>
                    <a:pt x="1411" y="2485"/>
                  </a:cubicBezTo>
                  <a:cubicBezTo>
                    <a:pt x="1411" y="2485"/>
                    <a:pt x="1411" y="2485"/>
                    <a:pt x="1411" y="2485"/>
                  </a:cubicBezTo>
                  <a:cubicBezTo>
                    <a:pt x="1410" y="2486"/>
                    <a:pt x="1410" y="2486"/>
                    <a:pt x="1410" y="2486"/>
                  </a:cubicBezTo>
                  <a:cubicBezTo>
                    <a:pt x="1410" y="2487"/>
                    <a:pt x="1410" y="2487"/>
                    <a:pt x="1410" y="2487"/>
                  </a:cubicBezTo>
                  <a:cubicBezTo>
                    <a:pt x="1409" y="2487"/>
                    <a:pt x="1409" y="2487"/>
                    <a:pt x="1409" y="2487"/>
                  </a:cubicBezTo>
                  <a:cubicBezTo>
                    <a:pt x="1409" y="2488"/>
                    <a:pt x="1408" y="2489"/>
                    <a:pt x="1408" y="2489"/>
                  </a:cubicBezTo>
                  <a:cubicBezTo>
                    <a:pt x="1407" y="2490"/>
                    <a:pt x="1407" y="2491"/>
                    <a:pt x="1407" y="2491"/>
                  </a:cubicBezTo>
                  <a:cubicBezTo>
                    <a:pt x="1403" y="2497"/>
                    <a:pt x="1401" y="2503"/>
                    <a:pt x="1400" y="2509"/>
                  </a:cubicBezTo>
                  <a:cubicBezTo>
                    <a:pt x="1398" y="2515"/>
                    <a:pt x="1397" y="2521"/>
                    <a:pt x="1396" y="2526"/>
                  </a:cubicBezTo>
                  <a:cubicBezTo>
                    <a:pt x="1395" y="2531"/>
                    <a:pt x="1395" y="2536"/>
                    <a:pt x="1395" y="2541"/>
                  </a:cubicBezTo>
                  <a:cubicBezTo>
                    <a:pt x="1394" y="2546"/>
                    <a:pt x="1395" y="2551"/>
                    <a:pt x="1396" y="2555"/>
                  </a:cubicBezTo>
                  <a:cubicBezTo>
                    <a:pt x="1397" y="2558"/>
                    <a:pt x="1399" y="2561"/>
                    <a:pt x="1401" y="2564"/>
                  </a:cubicBezTo>
                  <a:cubicBezTo>
                    <a:pt x="1403" y="2566"/>
                    <a:pt x="1405" y="2567"/>
                    <a:pt x="1406" y="2568"/>
                  </a:cubicBezTo>
                  <a:cubicBezTo>
                    <a:pt x="1407" y="2568"/>
                    <a:pt x="1407" y="2568"/>
                    <a:pt x="1408" y="2568"/>
                  </a:cubicBezTo>
                  <a:cubicBezTo>
                    <a:pt x="1408" y="2569"/>
                    <a:pt x="1408" y="2569"/>
                    <a:pt x="1408" y="2569"/>
                  </a:cubicBezTo>
                  <a:cubicBezTo>
                    <a:pt x="1408" y="2569"/>
                    <a:pt x="1408" y="2568"/>
                    <a:pt x="1408" y="2568"/>
                  </a:cubicBezTo>
                  <a:cubicBezTo>
                    <a:pt x="1407" y="2568"/>
                    <a:pt x="1407" y="2568"/>
                    <a:pt x="1406" y="2567"/>
                  </a:cubicBezTo>
                  <a:cubicBezTo>
                    <a:pt x="1405" y="2566"/>
                    <a:pt x="1404" y="2565"/>
                    <a:pt x="1402" y="2563"/>
                  </a:cubicBezTo>
                  <a:cubicBezTo>
                    <a:pt x="1401" y="2560"/>
                    <a:pt x="1400" y="2557"/>
                    <a:pt x="1399" y="2554"/>
                  </a:cubicBezTo>
                  <a:cubicBezTo>
                    <a:pt x="1399" y="2552"/>
                    <a:pt x="1399" y="2550"/>
                    <a:pt x="1399" y="2548"/>
                  </a:cubicBezTo>
                  <a:cubicBezTo>
                    <a:pt x="1399" y="2546"/>
                    <a:pt x="1399" y="2544"/>
                    <a:pt x="1399" y="2542"/>
                  </a:cubicBezTo>
                  <a:cubicBezTo>
                    <a:pt x="1400" y="2537"/>
                    <a:pt x="1401" y="2532"/>
                    <a:pt x="1402" y="2527"/>
                  </a:cubicBezTo>
                  <a:cubicBezTo>
                    <a:pt x="1403" y="2524"/>
                    <a:pt x="1404" y="2520"/>
                    <a:pt x="1405" y="2516"/>
                  </a:cubicBezTo>
                  <a:cubicBezTo>
                    <a:pt x="1405" y="2517"/>
                    <a:pt x="1405" y="2517"/>
                    <a:pt x="1405" y="2518"/>
                  </a:cubicBezTo>
                  <a:cubicBezTo>
                    <a:pt x="1405" y="2518"/>
                    <a:pt x="1405" y="2519"/>
                    <a:pt x="1405" y="2520"/>
                  </a:cubicBezTo>
                  <a:cubicBezTo>
                    <a:pt x="1405" y="2521"/>
                    <a:pt x="1406" y="2522"/>
                    <a:pt x="1406" y="2522"/>
                  </a:cubicBezTo>
                  <a:cubicBezTo>
                    <a:pt x="1406" y="2524"/>
                    <a:pt x="1407" y="2526"/>
                    <a:pt x="1407" y="2527"/>
                  </a:cubicBezTo>
                  <a:cubicBezTo>
                    <a:pt x="1408" y="2529"/>
                    <a:pt x="1408" y="2530"/>
                    <a:pt x="1409" y="2532"/>
                  </a:cubicBezTo>
                  <a:cubicBezTo>
                    <a:pt x="1409" y="2532"/>
                    <a:pt x="1409" y="2533"/>
                    <a:pt x="1410" y="2534"/>
                  </a:cubicBezTo>
                  <a:cubicBezTo>
                    <a:pt x="1410" y="2535"/>
                    <a:pt x="1410" y="2535"/>
                    <a:pt x="1410" y="2535"/>
                  </a:cubicBezTo>
                  <a:cubicBezTo>
                    <a:pt x="1411" y="2536"/>
                    <a:pt x="1411" y="2536"/>
                    <a:pt x="1411" y="2536"/>
                  </a:cubicBezTo>
                  <a:cubicBezTo>
                    <a:pt x="1411" y="2536"/>
                    <a:pt x="1411" y="2536"/>
                    <a:pt x="1411" y="2536"/>
                  </a:cubicBezTo>
                  <a:cubicBezTo>
                    <a:pt x="1411" y="2536"/>
                    <a:pt x="1411" y="2536"/>
                    <a:pt x="1411" y="2536"/>
                  </a:cubicBezTo>
                  <a:cubicBezTo>
                    <a:pt x="1411" y="2536"/>
                    <a:pt x="1411" y="2536"/>
                    <a:pt x="1411" y="2536"/>
                  </a:cubicBezTo>
                  <a:cubicBezTo>
                    <a:pt x="1411" y="2536"/>
                    <a:pt x="1411" y="2536"/>
                    <a:pt x="1411" y="2536"/>
                  </a:cubicBezTo>
                  <a:cubicBezTo>
                    <a:pt x="1412" y="2539"/>
                    <a:pt x="1415" y="2542"/>
                    <a:pt x="1416" y="2544"/>
                  </a:cubicBezTo>
                  <a:cubicBezTo>
                    <a:pt x="1418" y="2545"/>
                    <a:pt x="1419" y="2547"/>
                    <a:pt x="1420" y="2548"/>
                  </a:cubicBezTo>
                  <a:cubicBezTo>
                    <a:pt x="1421" y="2549"/>
                    <a:pt x="1422" y="2550"/>
                    <a:pt x="1423" y="2551"/>
                  </a:cubicBezTo>
                  <a:cubicBezTo>
                    <a:pt x="1425" y="2553"/>
                    <a:pt x="1427" y="2555"/>
                    <a:pt x="1430" y="2556"/>
                  </a:cubicBezTo>
                  <a:cubicBezTo>
                    <a:pt x="1431" y="2557"/>
                    <a:pt x="1432" y="2558"/>
                    <a:pt x="1433" y="2559"/>
                  </a:cubicBezTo>
                  <a:cubicBezTo>
                    <a:pt x="1434" y="2559"/>
                    <a:pt x="1435" y="2560"/>
                    <a:pt x="1436" y="2561"/>
                  </a:cubicBezTo>
                  <a:cubicBezTo>
                    <a:pt x="1437" y="2561"/>
                    <a:pt x="1438" y="2562"/>
                    <a:pt x="1439" y="2562"/>
                  </a:cubicBezTo>
                  <a:cubicBezTo>
                    <a:pt x="1440" y="2563"/>
                    <a:pt x="1441" y="2563"/>
                    <a:pt x="1442" y="2563"/>
                  </a:cubicBezTo>
                  <a:cubicBezTo>
                    <a:pt x="1444" y="2564"/>
                    <a:pt x="1445" y="2565"/>
                    <a:pt x="1447" y="2565"/>
                  </a:cubicBezTo>
                  <a:cubicBezTo>
                    <a:pt x="1448" y="2566"/>
                    <a:pt x="1449" y="2566"/>
                    <a:pt x="1450" y="2566"/>
                  </a:cubicBezTo>
                  <a:cubicBezTo>
                    <a:pt x="1450" y="2567"/>
                    <a:pt x="1451" y="2567"/>
                    <a:pt x="1451" y="2567"/>
                  </a:cubicBezTo>
                  <a:cubicBezTo>
                    <a:pt x="1451" y="2567"/>
                    <a:pt x="1451" y="2566"/>
                    <a:pt x="1450" y="2566"/>
                  </a:cubicBezTo>
                  <a:cubicBezTo>
                    <a:pt x="1449" y="2566"/>
                    <a:pt x="1449" y="2565"/>
                    <a:pt x="1447" y="2564"/>
                  </a:cubicBezTo>
                  <a:cubicBezTo>
                    <a:pt x="1446" y="2563"/>
                    <a:pt x="1445" y="2562"/>
                    <a:pt x="1444" y="2561"/>
                  </a:cubicBezTo>
                  <a:cubicBezTo>
                    <a:pt x="1442" y="2560"/>
                    <a:pt x="1441" y="2558"/>
                    <a:pt x="1439" y="2557"/>
                  </a:cubicBezTo>
                  <a:cubicBezTo>
                    <a:pt x="1437" y="2555"/>
                    <a:pt x="1435" y="2554"/>
                    <a:pt x="1434" y="2552"/>
                  </a:cubicBezTo>
                  <a:cubicBezTo>
                    <a:pt x="1432" y="2550"/>
                    <a:pt x="1430" y="2548"/>
                    <a:pt x="1428" y="2546"/>
                  </a:cubicBezTo>
                  <a:cubicBezTo>
                    <a:pt x="1426" y="2544"/>
                    <a:pt x="1424" y="2542"/>
                    <a:pt x="1423" y="2540"/>
                  </a:cubicBezTo>
                  <a:cubicBezTo>
                    <a:pt x="1421" y="2537"/>
                    <a:pt x="1419" y="2535"/>
                    <a:pt x="1418" y="2532"/>
                  </a:cubicBezTo>
                  <a:cubicBezTo>
                    <a:pt x="1417" y="2530"/>
                    <a:pt x="1417" y="2530"/>
                    <a:pt x="1417" y="2530"/>
                  </a:cubicBezTo>
                  <a:cubicBezTo>
                    <a:pt x="1417" y="2530"/>
                    <a:pt x="1416" y="2529"/>
                    <a:pt x="1416" y="2528"/>
                  </a:cubicBezTo>
                  <a:cubicBezTo>
                    <a:pt x="1415" y="2527"/>
                    <a:pt x="1415" y="2526"/>
                    <a:pt x="1414" y="2525"/>
                  </a:cubicBezTo>
                  <a:cubicBezTo>
                    <a:pt x="1413" y="2522"/>
                    <a:pt x="1412" y="2519"/>
                    <a:pt x="1412" y="2517"/>
                  </a:cubicBezTo>
                  <a:cubicBezTo>
                    <a:pt x="1411" y="2514"/>
                    <a:pt x="1411" y="2511"/>
                    <a:pt x="1411" y="2509"/>
                  </a:cubicBezTo>
                  <a:cubicBezTo>
                    <a:pt x="1411" y="2506"/>
                    <a:pt x="1411" y="2504"/>
                    <a:pt x="1411" y="2502"/>
                  </a:cubicBezTo>
                  <a:cubicBezTo>
                    <a:pt x="1411" y="2501"/>
                    <a:pt x="1411" y="2500"/>
                    <a:pt x="1411" y="2499"/>
                  </a:cubicBezTo>
                  <a:cubicBezTo>
                    <a:pt x="1412" y="2498"/>
                    <a:pt x="1413" y="2496"/>
                    <a:pt x="1413" y="2495"/>
                  </a:cubicBezTo>
                  <a:cubicBezTo>
                    <a:pt x="1414" y="2493"/>
                    <a:pt x="1414" y="2493"/>
                    <a:pt x="1414" y="2493"/>
                  </a:cubicBezTo>
                  <a:cubicBezTo>
                    <a:pt x="1416" y="2492"/>
                    <a:pt x="1416" y="2492"/>
                    <a:pt x="1416" y="2492"/>
                  </a:cubicBezTo>
                  <a:cubicBezTo>
                    <a:pt x="1416" y="2491"/>
                    <a:pt x="1416" y="2491"/>
                    <a:pt x="1416" y="2491"/>
                  </a:cubicBezTo>
                  <a:cubicBezTo>
                    <a:pt x="1416" y="2491"/>
                    <a:pt x="1416" y="2491"/>
                    <a:pt x="1416" y="2491"/>
                  </a:cubicBezTo>
                  <a:cubicBezTo>
                    <a:pt x="1417" y="2490"/>
                    <a:pt x="1417" y="2490"/>
                    <a:pt x="1417" y="2490"/>
                  </a:cubicBezTo>
                  <a:cubicBezTo>
                    <a:pt x="1418" y="2489"/>
                    <a:pt x="1418" y="2489"/>
                    <a:pt x="1418" y="2489"/>
                  </a:cubicBezTo>
                  <a:cubicBezTo>
                    <a:pt x="1418" y="2488"/>
                    <a:pt x="1418" y="2488"/>
                    <a:pt x="1418" y="2488"/>
                  </a:cubicBezTo>
                  <a:cubicBezTo>
                    <a:pt x="1420" y="2486"/>
                    <a:pt x="1422" y="2484"/>
                    <a:pt x="1424" y="2482"/>
                  </a:cubicBezTo>
                  <a:cubicBezTo>
                    <a:pt x="1428" y="2478"/>
                    <a:pt x="1433" y="2475"/>
                    <a:pt x="1438" y="2473"/>
                  </a:cubicBezTo>
                  <a:cubicBezTo>
                    <a:pt x="1438" y="2473"/>
                    <a:pt x="1438" y="2473"/>
                    <a:pt x="1438" y="2474"/>
                  </a:cubicBezTo>
                  <a:cubicBezTo>
                    <a:pt x="1438" y="2474"/>
                    <a:pt x="1439" y="2475"/>
                    <a:pt x="1439" y="2475"/>
                  </a:cubicBezTo>
                  <a:cubicBezTo>
                    <a:pt x="1439" y="2476"/>
                    <a:pt x="1439" y="2476"/>
                    <a:pt x="1439" y="2477"/>
                  </a:cubicBezTo>
                  <a:cubicBezTo>
                    <a:pt x="1440" y="2478"/>
                    <a:pt x="1440" y="2478"/>
                    <a:pt x="1440" y="2479"/>
                  </a:cubicBezTo>
                  <a:cubicBezTo>
                    <a:pt x="1440" y="2480"/>
                    <a:pt x="1441" y="2480"/>
                    <a:pt x="1441" y="2481"/>
                  </a:cubicBezTo>
                  <a:cubicBezTo>
                    <a:pt x="1441" y="2482"/>
                    <a:pt x="1441" y="2483"/>
                    <a:pt x="1442" y="2483"/>
                  </a:cubicBezTo>
                  <a:cubicBezTo>
                    <a:pt x="1442" y="2484"/>
                    <a:pt x="1442" y="2484"/>
                    <a:pt x="1442" y="2485"/>
                  </a:cubicBezTo>
                  <a:cubicBezTo>
                    <a:pt x="1442" y="2485"/>
                    <a:pt x="1442" y="2485"/>
                    <a:pt x="1442" y="2486"/>
                  </a:cubicBezTo>
                  <a:cubicBezTo>
                    <a:pt x="1443" y="2487"/>
                    <a:pt x="1443" y="2487"/>
                    <a:pt x="1443" y="2488"/>
                  </a:cubicBezTo>
                  <a:cubicBezTo>
                    <a:pt x="1443" y="2489"/>
                    <a:pt x="1444" y="2490"/>
                    <a:pt x="1444" y="2491"/>
                  </a:cubicBezTo>
                  <a:cubicBezTo>
                    <a:pt x="1444" y="2492"/>
                    <a:pt x="1444" y="2493"/>
                    <a:pt x="1445" y="2494"/>
                  </a:cubicBezTo>
                  <a:cubicBezTo>
                    <a:pt x="1445" y="2495"/>
                    <a:pt x="1446" y="2497"/>
                    <a:pt x="1446" y="2499"/>
                  </a:cubicBezTo>
                  <a:cubicBezTo>
                    <a:pt x="1446" y="2501"/>
                    <a:pt x="1447" y="2503"/>
                    <a:pt x="1447" y="2504"/>
                  </a:cubicBezTo>
                  <a:cubicBezTo>
                    <a:pt x="1447" y="2505"/>
                    <a:pt x="1448" y="2506"/>
                    <a:pt x="1448" y="2507"/>
                  </a:cubicBezTo>
                  <a:cubicBezTo>
                    <a:pt x="1448" y="2508"/>
                    <a:pt x="1448" y="2509"/>
                    <a:pt x="1448" y="2510"/>
                  </a:cubicBezTo>
                  <a:cubicBezTo>
                    <a:pt x="1448" y="2511"/>
                    <a:pt x="1448" y="2511"/>
                    <a:pt x="1449" y="2512"/>
                  </a:cubicBezTo>
                  <a:cubicBezTo>
                    <a:pt x="1449" y="2513"/>
                    <a:pt x="1449" y="2513"/>
                    <a:pt x="1449" y="2514"/>
                  </a:cubicBezTo>
                  <a:cubicBezTo>
                    <a:pt x="1449" y="2514"/>
                    <a:pt x="1449" y="2514"/>
                    <a:pt x="1449" y="2515"/>
                  </a:cubicBezTo>
                  <a:cubicBezTo>
                    <a:pt x="1449" y="2516"/>
                    <a:pt x="1450" y="2518"/>
                    <a:pt x="1450" y="2519"/>
                  </a:cubicBezTo>
                  <a:cubicBezTo>
                    <a:pt x="1450" y="2520"/>
                    <a:pt x="1450" y="2521"/>
                    <a:pt x="1450" y="2521"/>
                  </a:cubicBezTo>
                  <a:cubicBezTo>
                    <a:pt x="1450" y="2522"/>
                    <a:pt x="1450" y="2523"/>
                    <a:pt x="1450" y="2523"/>
                  </a:cubicBezTo>
                  <a:cubicBezTo>
                    <a:pt x="1450" y="2524"/>
                    <a:pt x="1450" y="2525"/>
                    <a:pt x="1450" y="2525"/>
                  </a:cubicBezTo>
                  <a:cubicBezTo>
                    <a:pt x="1451" y="2526"/>
                    <a:pt x="1451" y="2526"/>
                    <a:pt x="1451" y="2526"/>
                  </a:cubicBezTo>
                  <a:cubicBezTo>
                    <a:pt x="1451" y="2527"/>
                    <a:pt x="1451" y="2528"/>
                    <a:pt x="1451" y="2529"/>
                  </a:cubicBezTo>
                  <a:cubicBezTo>
                    <a:pt x="1451" y="2529"/>
                    <a:pt x="1451" y="2529"/>
                    <a:pt x="1451" y="2529"/>
                  </a:cubicBezTo>
                  <a:cubicBezTo>
                    <a:pt x="1451" y="2529"/>
                    <a:pt x="1451" y="2529"/>
                    <a:pt x="1451" y="2529"/>
                  </a:cubicBezTo>
                  <a:cubicBezTo>
                    <a:pt x="1452" y="2528"/>
                    <a:pt x="1452" y="2527"/>
                    <a:pt x="1452" y="2527"/>
                  </a:cubicBezTo>
                  <a:cubicBezTo>
                    <a:pt x="1453" y="2526"/>
                    <a:pt x="1453" y="2525"/>
                    <a:pt x="1453" y="2524"/>
                  </a:cubicBezTo>
                  <a:cubicBezTo>
                    <a:pt x="1453" y="2523"/>
                    <a:pt x="1454" y="2522"/>
                    <a:pt x="1454" y="2522"/>
                  </a:cubicBezTo>
                  <a:cubicBezTo>
                    <a:pt x="1454" y="2521"/>
                    <a:pt x="1454" y="2520"/>
                    <a:pt x="1454" y="2520"/>
                  </a:cubicBezTo>
                  <a:cubicBezTo>
                    <a:pt x="1454" y="2519"/>
                    <a:pt x="1455" y="2518"/>
                    <a:pt x="1455" y="2517"/>
                  </a:cubicBezTo>
                  <a:cubicBezTo>
                    <a:pt x="1455" y="2516"/>
                    <a:pt x="1455" y="2516"/>
                    <a:pt x="1455" y="2515"/>
                  </a:cubicBezTo>
                  <a:cubicBezTo>
                    <a:pt x="1455" y="2514"/>
                    <a:pt x="1455" y="2513"/>
                    <a:pt x="1455" y="2512"/>
                  </a:cubicBezTo>
                  <a:cubicBezTo>
                    <a:pt x="1455" y="2511"/>
                    <a:pt x="1455" y="2510"/>
                    <a:pt x="1455" y="2509"/>
                  </a:cubicBezTo>
                  <a:cubicBezTo>
                    <a:pt x="1455" y="2507"/>
                    <a:pt x="1455" y="2505"/>
                    <a:pt x="1455" y="2503"/>
                  </a:cubicBezTo>
                  <a:cubicBezTo>
                    <a:pt x="1455" y="2501"/>
                    <a:pt x="1454" y="2499"/>
                    <a:pt x="1454" y="2497"/>
                  </a:cubicBezTo>
                  <a:cubicBezTo>
                    <a:pt x="1453" y="2495"/>
                    <a:pt x="1453" y="2493"/>
                    <a:pt x="1452" y="2491"/>
                  </a:cubicBezTo>
                  <a:cubicBezTo>
                    <a:pt x="1451" y="2489"/>
                    <a:pt x="1450" y="2488"/>
                    <a:pt x="1450" y="2486"/>
                  </a:cubicBezTo>
                  <a:cubicBezTo>
                    <a:pt x="1449" y="2485"/>
                    <a:pt x="1449" y="2484"/>
                    <a:pt x="1448" y="2483"/>
                  </a:cubicBezTo>
                  <a:cubicBezTo>
                    <a:pt x="1448" y="2482"/>
                    <a:pt x="1447" y="2482"/>
                    <a:pt x="1447" y="2481"/>
                  </a:cubicBezTo>
                  <a:cubicBezTo>
                    <a:pt x="1447" y="2480"/>
                    <a:pt x="1446" y="2479"/>
                    <a:pt x="1446" y="2479"/>
                  </a:cubicBezTo>
                  <a:cubicBezTo>
                    <a:pt x="1445" y="2478"/>
                    <a:pt x="1445" y="2477"/>
                    <a:pt x="1444" y="2477"/>
                  </a:cubicBezTo>
                  <a:cubicBezTo>
                    <a:pt x="1444" y="2476"/>
                    <a:pt x="1443" y="2476"/>
                    <a:pt x="1443" y="2475"/>
                  </a:cubicBezTo>
                  <a:cubicBezTo>
                    <a:pt x="1442" y="2475"/>
                    <a:pt x="1442" y="2474"/>
                    <a:pt x="1441" y="2474"/>
                  </a:cubicBezTo>
                  <a:cubicBezTo>
                    <a:pt x="1441" y="2473"/>
                    <a:pt x="1440" y="2472"/>
                    <a:pt x="1440" y="2472"/>
                  </a:cubicBezTo>
                  <a:cubicBezTo>
                    <a:pt x="1442" y="2470"/>
                    <a:pt x="1445" y="2469"/>
                    <a:pt x="1447" y="2468"/>
                  </a:cubicBezTo>
                  <a:cubicBezTo>
                    <a:pt x="1450" y="2466"/>
                    <a:pt x="1452" y="2465"/>
                    <a:pt x="1455" y="2464"/>
                  </a:cubicBezTo>
                  <a:cubicBezTo>
                    <a:pt x="1456" y="2463"/>
                    <a:pt x="1458" y="2462"/>
                    <a:pt x="1459" y="2462"/>
                  </a:cubicBezTo>
                  <a:cubicBezTo>
                    <a:pt x="1460" y="2461"/>
                    <a:pt x="1462" y="2460"/>
                    <a:pt x="1463" y="2460"/>
                  </a:cubicBezTo>
                  <a:cubicBezTo>
                    <a:pt x="1464" y="2459"/>
                    <a:pt x="1465" y="2458"/>
                    <a:pt x="1467" y="2458"/>
                  </a:cubicBezTo>
                  <a:cubicBezTo>
                    <a:pt x="1467" y="2457"/>
                    <a:pt x="1468" y="2457"/>
                    <a:pt x="1468" y="2457"/>
                  </a:cubicBezTo>
                  <a:cubicBezTo>
                    <a:pt x="1469" y="2456"/>
                    <a:pt x="1470" y="2456"/>
                    <a:pt x="1470" y="2455"/>
                  </a:cubicBezTo>
                  <a:cubicBezTo>
                    <a:pt x="1475" y="2452"/>
                    <a:pt x="1479" y="2449"/>
                    <a:pt x="1482" y="2446"/>
                  </a:cubicBezTo>
                  <a:cubicBezTo>
                    <a:pt x="1485" y="2444"/>
                    <a:pt x="1487" y="2441"/>
                    <a:pt x="1489" y="2439"/>
                  </a:cubicBezTo>
                  <a:cubicBezTo>
                    <a:pt x="1490" y="2444"/>
                    <a:pt x="1493" y="2451"/>
                    <a:pt x="1495" y="2459"/>
                  </a:cubicBezTo>
                  <a:cubicBezTo>
                    <a:pt x="1495" y="2462"/>
                    <a:pt x="1495" y="2466"/>
                    <a:pt x="1494" y="2469"/>
                  </a:cubicBezTo>
                  <a:cubicBezTo>
                    <a:pt x="1493" y="2474"/>
                    <a:pt x="1492" y="2479"/>
                    <a:pt x="1490" y="2484"/>
                  </a:cubicBezTo>
                  <a:cubicBezTo>
                    <a:pt x="1489" y="2489"/>
                    <a:pt x="1487" y="2494"/>
                    <a:pt x="1486" y="2499"/>
                  </a:cubicBezTo>
                  <a:cubicBezTo>
                    <a:pt x="1484" y="2505"/>
                    <a:pt x="1482" y="2510"/>
                    <a:pt x="1480" y="2515"/>
                  </a:cubicBezTo>
                  <a:cubicBezTo>
                    <a:pt x="1478" y="2521"/>
                    <a:pt x="1476" y="2526"/>
                    <a:pt x="1474" y="2532"/>
                  </a:cubicBezTo>
                  <a:cubicBezTo>
                    <a:pt x="1473" y="2534"/>
                    <a:pt x="1473" y="2537"/>
                    <a:pt x="1472" y="2540"/>
                  </a:cubicBezTo>
                  <a:cubicBezTo>
                    <a:pt x="1471" y="2541"/>
                    <a:pt x="1471" y="2542"/>
                    <a:pt x="1471" y="2544"/>
                  </a:cubicBezTo>
                  <a:cubicBezTo>
                    <a:pt x="1470" y="2545"/>
                    <a:pt x="1470" y="2546"/>
                    <a:pt x="1470" y="2548"/>
                  </a:cubicBezTo>
                  <a:cubicBezTo>
                    <a:pt x="1468" y="2553"/>
                    <a:pt x="1467" y="2558"/>
                    <a:pt x="1466" y="2563"/>
                  </a:cubicBezTo>
                  <a:cubicBezTo>
                    <a:pt x="1466" y="2565"/>
                    <a:pt x="1466" y="2567"/>
                    <a:pt x="1466" y="2568"/>
                  </a:cubicBezTo>
                  <a:cubicBezTo>
                    <a:pt x="1465" y="2569"/>
                    <a:pt x="1465" y="2569"/>
                    <a:pt x="1464" y="2569"/>
                  </a:cubicBezTo>
                  <a:cubicBezTo>
                    <a:pt x="1464" y="2570"/>
                    <a:pt x="1463" y="2570"/>
                    <a:pt x="1463" y="2570"/>
                  </a:cubicBezTo>
                  <a:cubicBezTo>
                    <a:pt x="1462" y="2571"/>
                    <a:pt x="1461" y="2571"/>
                    <a:pt x="1461" y="2572"/>
                  </a:cubicBezTo>
                  <a:cubicBezTo>
                    <a:pt x="1460" y="2572"/>
                    <a:pt x="1459" y="2573"/>
                    <a:pt x="1459" y="2574"/>
                  </a:cubicBezTo>
                  <a:cubicBezTo>
                    <a:pt x="1458" y="2574"/>
                    <a:pt x="1457" y="2575"/>
                    <a:pt x="1457" y="2576"/>
                  </a:cubicBezTo>
                  <a:cubicBezTo>
                    <a:pt x="1456" y="2577"/>
                    <a:pt x="1455" y="2578"/>
                    <a:pt x="1454" y="2578"/>
                  </a:cubicBezTo>
                  <a:cubicBezTo>
                    <a:pt x="1454" y="2579"/>
                    <a:pt x="1453" y="2580"/>
                    <a:pt x="1452" y="2581"/>
                  </a:cubicBezTo>
                  <a:cubicBezTo>
                    <a:pt x="1451" y="2583"/>
                    <a:pt x="1450" y="2585"/>
                    <a:pt x="1449" y="2588"/>
                  </a:cubicBezTo>
                  <a:cubicBezTo>
                    <a:pt x="1448" y="2589"/>
                    <a:pt x="1447" y="2590"/>
                    <a:pt x="1447" y="2592"/>
                  </a:cubicBezTo>
                  <a:cubicBezTo>
                    <a:pt x="1446" y="2593"/>
                    <a:pt x="1446" y="2594"/>
                    <a:pt x="1446" y="2596"/>
                  </a:cubicBezTo>
                  <a:cubicBezTo>
                    <a:pt x="1445" y="2598"/>
                    <a:pt x="1444" y="2601"/>
                    <a:pt x="1444" y="2604"/>
                  </a:cubicBezTo>
                  <a:cubicBezTo>
                    <a:pt x="1443" y="2607"/>
                    <a:pt x="1443" y="2609"/>
                    <a:pt x="1443" y="2612"/>
                  </a:cubicBezTo>
                  <a:cubicBezTo>
                    <a:pt x="1443" y="2614"/>
                    <a:pt x="1443" y="2615"/>
                    <a:pt x="1444" y="2616"/>
                  </a:cubicBezTo>
                  <a:cubicBezTo>
                    <a:pt x="1444" y="2618"/>
                    <a:pt x="1444" y="2619"/>
                    <a:pt x="1444" y="2620"/>
                  </a:cubicBezTo>
                  <a:cubicBezTo>
                    <a:pt x="1444" y="2623"/>
                    <a:pt x="1445" y="2626"/>
                    <a:pt x="1446" y="2628"/>
                  </a:cubicBezTo>
                  <a:cubicBezTo>
                    <a:pt x="1446" y="2629"/>
                    <a:pt x="1447" y="2630"/>
                    <a:pt x="1447" y="2631"/>
                  </a:cubicBezTo>
                  <a:cubicBezTo>
                    <a:pt x="1448" y="2632"/>
                    <a:pt x="1448" y="2633"/>
                    <a:pt x="1448" y="2634"/>
                  </a:cubicBezTo>
                  <a:cubicBezTo>
                    <a:pt x="1449" y="2635"/>
                    <a:pt x="1449" y="2636"/>
                    <a:pt x="1450" y="2637"/>
                  </a:cubicBezTo>
                  <a:cubicBezTo>
                    <a:pt x="1450" y="2638"/>
                    <a:pt x="1451" y="2638"/>
                    <a:pt x="1451" y="2639"/>
                  </a:cubicBezTo>
                  <a:cubicBezTo>
                    <a:pt x="1452" y="2640"/>
                    <a:pt x="1452" y="2640"/>
                    <a:pt x="1453" y="2641"/>
                  </a:cubicBezTo>
                  <a:cubicBezTo>
                    <a:pt x="1453" y="2642"/>
                    <a:pt x="1454" y="2642"/>
                    <a:pt x="1454" y="2643"/>
                  </a:cubicBezTo>
                  <a:cubicBezTo>
                    <a:pt x="1455" y="2643"/>
                    <a:pt x="1456" y="2644"/>
                    <a:pt x="1456" y="2645"/>
                  </a:cubicBezTo>
                  <a:cubicBezTo>
                    <a:pt x="1456" y="2645"/>
                    <a:pt x="1457" y="2645"/>
                    <a:pt x="1457" y="2645"/>
                  </a:cubicBezTo>
                  <a:cubicBezTo>
                    <a:pt x="1457" y="2645"/>
                    <a:pt x="1457" y="2645"/>
                    <a:pt x="1456" y="2644"/>
                  </a:cubicBezTo>
                  <a:cubicBezTo>
                    <a:pt x="1456" y="2644"/>
                    <a:pt x="1456" y="2643"/>
                    <a:pt x="1455" y="2642"/>
                  </a:cubicBezTo>
                  <a:cubicBezTo>
                    <a:pt x="1455" y="2641"/>
                    <a:pt x="1455" y="2641"/>
                    <a:pt x="1455" y="2640"/>
                  </a:cubicBezTo>
                  <a:cubicBezTo>
                    <a:pt x="1455" y="2639"/>
                    <a:pt x="1454" y="2638"/>
                    <a:pt x="1454" y="2638"/>
                  </a:cubicBezTo>
                  <a:cubicBezTo>
                    <a:pt x="1454" y="2637"/>
                    <a:pt x="1454" y="2636"/>
                    <a:pt x="1453" y="2635"/>
                  </a:cubicBezTo>
                  <a:cubicBezTo>
                    <a:pt x="1453" y="2634"/>
                    <a:pt x="1453" y="2634"/>
                    <a:pt x="1453" y="2633"/>
                  </a:cubicBezTo>
                  <a:cubicBezTo>
                    <a:pt x="1452" y="2631"/>
                    <a:pt x="1452" y="2629"/>
                    <a:pt x="1452" y="2626"/>
                  </a:cubicBezTo>
                  <a:cubicBezTo>
                    <a:pt x="1451" y="2624"/>
                    <a:pt x="1451" y="2622"/>
                    <a:pt x="1451" y="2620"/>
                  </a:cubicBezTo>
                  <a:cubicBezTo>
                    <a:pt x="1451" y="2617"/>
                    <a:pt x="1451" y="2615"/>
                    <a:pt x="1451" y="2612"/>
                  </a:cubicBezTo>
                  <a:cubicBezTo>
                    <a:pt x="1451" y="2610"/>
                    <a:pt x="1451" y="2607"/>
                    <a:pt x="1452" y="2605"/>
                  </a:cubicBezTo>
                  <a:cubicBezTo>
                    <a:pt x="1452" y="2602"/>
                    <a:pt x="1452" y="2600"/>
                    <a:pt x="1453" y="2598"/>
                  </a:cubicBezTo>
                  <a:cubicBezTo>
                    <a:pt x="1454" y="2595"/>
                    <a:pt x="1454" y="2593"/>
                    <a:pt x="1455" y="2591"/>
                  </a:cubicBezTo>
                  <a:cubicBezTo>
                    <a:pt x="1456" y="2588"/>
                    <a:pt x="1457" y="2586"/>
                    <a:pt x="1457" y="2584"/>
                  </a:cubicBezTo>
                  <a:cubicBezTo>
                    <a:pt x="1458" y="2582"/>
                    <a:pt x="1459" y="2580"/>
                    <a:pt x="1460" y="2579"/>
                  </a:cubicBezTo>
                  <a:cubicBezTo>
                    <a:pt x="1461" y="2578"/>
                    <a:pt x="1461" y="2577"/>
                    <a:pt x="1462" y="2576"/>
                  </a:cubicBezTo>
                  <a:cubicBezTo>
                    <a:pt x="1462" y="2575"/>
                    <a:pt x="1463" y="2575"/>
                    <a:pt x="1463" y="2574"/>
                  </a:cubicBezTo>
                  <a:cubicBezTo>
                    <a:pt x="1463" y="2573"/>
                    <a:pt x="1464" y="2573"/>
                    <a:pt x="1464" y="2572"/>
                  </a:cubicBezTo>
                  <a:cubicBezTo>
                    <a:pt x="1465" y="2571"/>
                    <a:pt x="1465" y="2571"/>
                    <a:pt x="1465" y="2570"/>
                  </a:cubicBezTo>
                  <a:cubicBezTo>
                    <a:pt x="1465" y="2570"/>
                    <a:pt x="1465" y="2570"/>
                    <a:pt x="1466" y="2570"/>
                  </a:cubicBezTo>
                  <a:cubicBezTo>
                    <a:pt x="1465" y="2573"/>
                    <a:pt x="1465" y="2575"/>
                    <a:pt x="1465" y="2577"/>
                  </a:cubicBezTo>
                  <a:cubicBezTo>
                    <a:pt x="1465" y="2580"/>
                    <a:pt x="1465" y="2582"/>
                    <a:pt x="1465" y="2584"/>
                  </a:cubicBezTo>
                  <a:cubicBezTo>
                    <a:pt x="1465" y="2586"/>
                    <a:pt x="1465" y="2588"/>
                    <a:pt x="1465" y="2589"/>
                  </a:cubicBezTo>
                  <a:cubicBezTo>
                    <a:pt x="1466" y="2591"/>
                    <a:pt x="1466" y="2593"/>
                    <a:pt x="1466" y="2594"/>
                  </a:cubicBezTo>
                  <a:cubicBezTo>
                    <a:pt x="1466" y="2596"/>
                    <a:pt x="1467" y="2597"/>
                    <a:pt x="1467" y="2598"/>
                  </a:cubicBezTo>
                  <a:cubicBezTo>
                    <a:pt x="1467" y="2599"/>
                    <a:pt x="1467" y="2600"/>
                    <a:pt x="1467" y="2600"/>
                  </a:cubicBezTo>
                  <a:cubicBezTo>
                    <a:pt x="1467" y="2601"/>
                    <a:pt x="1467" y="2601"/>
                    <a:pt x="1468" y="2602"/>
                  </a:cubicBezTo>
                  <a:cubicBezTo>
                    <a:pt x="1468" y="2603"/>
                    <a:pt x="1468" y="2603"/>
                    <a:pt x="1468" y="2604"/>
                  </a:cubicBezTo>
                  <a:cubicBezTo>
                    <a:pt x="1469" y="2605"/>
                    <a:pt x="1469" y="2606"/>
                    <a:pt x="1469" y="2606"/>
                  </a:cubicBezTo>
                  <a:cubicBezTo>
                    <a:pt x="1469" y="2606"/>
                    <a:pt x="1469" y="2605"/>
                    <a:pt x="1469" y="2604"/>
                  </a:cubicBezTo>
                  <a:cubicBezTo>
                    <a:pt x="1469" y="2603"/>
                    <a:pt x="1468" y="2601"/>
                    <a:pt x="1468" y="2598"/>
                  </a:cubicBezTo>
                  <a:cubicBezTo>
                    <a:pt x="1468" y="2597"/>
                    <a:pt x="1468" y="2596"/>
                    <a:pt x="1468" y="2594"/>
                  </a:cubicBezTo>
                  <a:cubicBezTo>
                    <a:pt x="1468" y="2593"/>
                    <a:pt x="1468" y="2591"/>
                    <a:pt x="1468" y="2589"/>
                  </a:cubicBezTo>
                  <a:cubicBezTo>
                    <a:pt x="1469" y="2587"/>
                    <a:pt x="1469" y="2586"/>
                    <a:pt x="1469" y="2584"/>
                  </a:cubicBezTo>
                  <a:cubicBezTo>
                    <a:pt x="1469" y="2582"/>
                    <a:pt x="1469" y="2580"/>
                    <a:pt x="1470" y="2578"/>
                  </a:cubicBezTo>
                  <a:cubicBezTo>
                    <a:pt x="1470" y="2574"/>
                    <a:pt x="1471" y="2569"/>
                    <a:pt x="1472" y="2564"/>
                  </a:cubicBezTo>
                  <a:cubicBezTo>
                    <a:pt x="1473" y="2560"/>
                    <a:pt x="1475" y="2555"/>
                    <a:pt x="1476" y="2550"/>
                  </a:cubicBezTo>
                  <a:cubicBezTo>
                    <a:pt x="1477" y="2548"/>
                    <a:pt x="1477" y="2547"/>
                    <a:pt x="1478" y="2546"/>
                  </a:cubicBezTo>
                  <a:cubicBezTo>
                    <a:pt x="1478" y="2548"/>
                    <a:pt x="1477" y="2551"/>
                    <a:pt x="1477" y="2554"/>
                  </a:cubicBezTo>
                  <a:cubicBezTo>
                    <a:pt x="1477" y="2555"/>
                    <a:pt x="1477" y="2556"/>
                    <a:pt x="1477" y="2557"/>
                  </a:cubicBezTo>
                  <a:cubicBezTo>
                    <a:pt x="1477" y="2558"/>
                    <a:pt x="1477" y="2559"/>
                    <a:pt x="1477" y="2561"/>
                  </a:cubicBezTo>
                  <a:cubicBezTo>
                    <a:pt x="1477" y="2563"/>
                    <a:pt x="1477" y="2565"/>
                    <a:pt x="1477" y="2567"/>
                  </a:cubicBezTo>
                  <a:cubicBezTo>
                    <a:pt x="1477" y="2570"/>
                    <a:pt x="1477" y="2572"/>
                    <a:pt x="1477" y="2574"/>
                  </a:cubicBezTo>
                  <a:cubicBezTo>
                    <a:pt x="1477" y="2575"/>
                    <a:pt x="1477" y="2576"/>
                    <a:pt x="1477" y="2577"/>
                  </a:cubicBezTo>
                  <a:cubicBezTo>
                    <a:pt x="1477" y="2579"/>
                    <a:pt x="1478" y="2580"/>
                    <a:pt x="1478" y="2581"/>
                  </a:cubicBezTo>
                  <a:cubicBezTo>
                    <a:pt x="1478" y="2583"/>
                    <a:pt x="1478" y="2585"/>
                    <a:pt x="1478" y="2587"/>
                  </a:cubicBezTo>
                  <a:cubicBezTo>
                    <a:pt x="1478" y="2589"/>
                    <a:pt x="1478" y="2591"/>
                    <a:pt x="1479" y="2592"/>
                  </a:cubicBezTo>
                  <a:cubicBezTo>
                    <a:pt x="1479" y="2596"/>
                    <a:pt x="1479" y="2599"/>
                    <a:pt x="1480" y="2601"/>
                  </a:cubicBezTo>
                  <a:cubicBezTo>
                    <a:pt x="1480" y="2602"/>
                    <a:pt x="1480" y="2602"/>
                    <a:pt x="1480" y="2603"/>
                  </a:cubicBezTo>
                  <a:cubicBezTo>
                    <a:pt x="1480" y="2603"/>
                    <a:pt x="1481" y="2604"/>
                    <a:pt x="1481" y="2604"/>
                  </a:cubicBezTo>
                  <a:cubicBezTo>
                    <a:pt x="1481" y="2604"/>
                    <a:pt x="1481" y="2603"/>
                    <a:pt x="1481" y="2603"/>
                  </a:cubicBezTo>
                  <a:cubicBezTo>
                    <a:pt x="1481" y="2602"/>
                    <a:pt x="1481" y="2602"/>
                    <a:pt x="1481" y="2601"/>
                  </a:cubicBezTo>
                  <a:cubicBezTo>
                    <a:pt x="1482" y="2599"/>
                    <a:pt x="1483" y="2596"/>
                    <a:pt x="1483" y="2592"/>
                  </a:cubicBezTo>
                  <a:cubicBezTo>
                    <a:pt x="1483" y="2591"/>
                    <a:pt x="1484" y="2589"/>
                    <a:pt x="1484" y="2587"/>
                  </a:cubicBezTo>
                  <a:cubicBezTo>
                    <a:pt x="1484" y="2585"/>
                    <a:pt x="1484" y="2583"/>
                    <a:pt x="1485" y="2581"/>
                  </a:cubicBezTo>
                  <a:cubicBezTo>
                    <a:pt x="1485" y="2580"/>
                    <a:pt x="1485" y="2579"/>
                    <a:pt x="1485" y="2577"/>
                  </a:cubicBezTo>
                  <a:cubicBezTo>
                    <a:pt x="1485" y="2576"/>
                    <a:pt x="1485" y="2575"/>
                    <a:pt x="1485" y="2574"/>
                  </a:cubicBezTo>
                  <a:cubicBezTo>
                    <a:pt x="1485" y="2572"/>
                    <a:pt x="1485" y="2570"/>
                    <a:pt x="1485" y="2567"/>
                  </a:cubicBezTo>
                  <a:cubicBezTo>
                    <a:pt x="1485" y="2565"/>
                    <a:pt x="1485" y="2563"/>
                    <a:pt x="1485" y="2560"/>
                  </a:cubicBezTo>
                  <a:cubicBezTo>
                    <a:pt x="1485" y="2559"/>
                    <a:pt x="1485" y="2558"/>
                    <a:pt x="1485" y="2557"/>
                  </a:cubicBezTo>
                  <a:cubicBezTo>
                    <a:pt x="1484" y="2556"/>
                    <a:pt x="1484" y="2555"/>
                    <a:pt x="1484" y="2554"/>
                  </a:cubicBezTo>
                  <a:cubicBezTo>
                    <a:pt x="1484" y="2550"/>
                    <a:pt x="1483" y="2546"/>
                    <a:pt x="1483" y="2542"/>
                  </a:cubicBezTo>
                  <a:cubicBezTo>
                    <a:pt x="1482" y="2540"/>
                    <a:pt x="1482" y="2538"/>
                    <a:pt x="1481" y="2536"/>
                  </a:cubicBezTo>
                  <a:cubicBezTo>
                    <a:pt x="1481" y="2535"/>
                    <a:pt x="1481" y="2535"/>
                    <a:pt x="1482" y="2534"/>
                  </a:cubicBezTo>
                  <a:cubicBezTo>
                    <a:pt x="1483" y="2529"/>
                    <a:pt x="1485" y="2524"/>
                    <a:pt x="1487" y="2518"/>
                  </a:cubicBezTo>
                  <a:cubicBezTo>
                    <a:pt x="1489" y="2513"/>
                    <a:pt x="1491" y="2507"/>
                    <a:pt x="1493" y="2502"/>
                  </a:cubicBezTo>
                  <a:cubicBezTo>
                    <a:pt x="1494" y="2499"/>
                    <a:pt x="1494" y="2496"/>
                    <a:pt x="1495" y="2494"/>
                  </a:cubicBezTo>
                  <a:cubicBezTo>
                    <a:pt x="1496" y="2492"/>
                    <a:pt x="1496" y="2491"/>
                    <a:pt x="1496" y="2490"/>
                  </a:cubicBezTo>
                  <a:cubicBezTo>
                    <a:pt x="1497" y="2488"/>
                    <a:pt x="1497" y="2487"/>
                    <a:pt x="1497" y="2486"/>
                  </a:cubicBezTo>
                  <a:cubicBezTo>
                    <a:pt x="1498" y="2481"/>
                    <a:pt x="1499" y="2476"/>
                    <a:pt x="1499" y="2472"/>
                  </a:cubicBezTo>
                  <a:cubicBezTo>
                    <a:pt x="1501" y="2478"/>
                    <a:pt x="1503" y="2484"/>
                    <a:pt x="1505" y="2490"/>
                  </a:cubicBezTo>
                  <a:cubicBezTo>
                    <a:pt x="1505" y="2492"/>
                    <a:pt x="1505" y="2494"/>
                    <a:pt x="1505" y="2496"/>
                  </a:cubicBezTo>
                  <a:cubicBezTo>
                    <a:pt x="1506" y="2503"/>
                    <a:pt x="1506" y="2510"/>
                    <a:pt x="1506" y="2517"/>
                  </a:cubicBezTo>
                  <a:cubicBezTo>
                    <a:pt x="1507" y="2524"/>
                    <a:pt x="1507" y="2531"/>
                    <a:pt x="1507" y="2538"/>
                  </a:cubicBezTo>
                  <a:cubicBezTo>
                    <a:pt x="1507" y="2542"/>
                    <a:pt x="1507" y="2545"/>
                    <a:pt x="1507" y="2548"/>
                  </a:cubicBezTo>
                  <a:cubicBezTo>
                    <a:pt x="1507" y="2552"/>
                    <a:pt x="1507" y="2555"/>
                    <a:pt x="1507" y="2558"/>
                  </a:cubicBezTo>
                  <a:cubicBezTo>
                    <a:pt x="1507" y="2562"/>
                    <a:pt x="1507" y="2565"/>
                    <a:pt x="1507" y="2568"/>
                  </a:cubicBezTo>
                  <a:cubicBezTo>
                    <a:pt x="1507" y="2571"/>
                    <a:pt x="1506" y="2574"/>
                    <a:pt x="1506" y="2577"/>
                  </a:cubicBezTo>
                  <a:cubicBezTo>
                    <a:pt x="1506" y="2583"/>
                    <a:pt x="1505" y="2589"/>
                    <a:pt x="1504" y="2594"/>
                  </a:cubicBezTo>
                  <a:cubicBezTo>
                    <a:pt x="1503" y="2599"/>
                    <a:pt x="1502" y="2604"/>
                    <a:pt x="1501" y="2608"/>
                  </a:cubicBezTo>
                  <a:cubicBezTo>
                    <a:pt x="1501" y="2612"/>
                    <a:pt x="1500" y="2616"/>
                    <a:pt x="1499" y="2619"/>
                  </a:cubicBezTo>
                  <a:cubicBezTo>
                    <a:pt x="1498" y="2622"/>
                    <a:pt x="1497" y="2624"/>
                    <a:pt x="1496" y="2625"/>
                  </a:cubicBezTo>
                  <a:cubicBezTo>
                    <a:pt x="1495" y="2627"/>
                    <a:pt x="1495" y="2627"/>
                    <a:pt x="1495" y="2627"/>
                  </a:cubicBezTo>
                  <a:cubicBezTo>
                    <a:pt x="1495" y="2627"/>
                    <a:pt x="1495" y="2627"/>
                    <a:pt x="1495" y="2627"/>
                  </a:cubicBezTo>
                  <a:cubicBezTo>
                    <a:pt x="1496" y="2627"/>
                    <a:pt x="1496" y="2626"/>
                    <a:pt x="1497" y="2625"/>
                  </a:cubicBezTo>
                  <a:cubicBezTo>
                    <a:pt x="1498" y="2624"/>
                    <a:pt x="1499" y="2622"/>
                    <a:pt x="1500" y="2619"/>
                  </a:cubicBezTo>
                  <a:cubicBezTo>
                    <a:pt x="1501" y="2618"/>
                    <a:pt x="1502" y="2616"/>
                    <a:pt x="1502" y="2614"/>
                  </a:cubicBezTo>
                  <a:cubicBezTo>
                    <a:pt x="1503" y="2613"/>
                    <a:pt x="1504" y="2611"/>
                    <a:pt x="1504" y="2609"/>
                  </a:cubicBezTo>
                  <a:cubicBezTo>
                    <a:pt x="1506" y="2605"/>
                    <a:pt x="1507" y="2600"/>
                    <a:pt x="1509" y="2595"/>
                  </a:cubicBezTo>
                  <a:cubicBezTo>
                    <a:pt x="1509" y="2593"/>
                    <a:pt x="1509" y="2592"/>
                    <a:pt x="1510" y="2591"/>
                  </a:cubicBezTo>
                  <a:cubicBezTo>
                    <a:pt x="1510" y="2589"/>
                    <a:pt x="1510" y="2588"/>
                    <a:pt x="1510" y="2587"/>
                  </a:cubicBezTo>
                  <a:cubicBezTo>
                    <a:pt x="1511" y="2584"/>
                    <a:pt x="1512" y="2581"/>
                    <a:pt x="1512" y="2578"/>
                  </a:cubicBezTo>
                  <a:cubicBezTo>
                    <a:pt x="1513" y="2575"/>
                    <a:pt x="1513" y="2572"/>
                    <a:pt x="1513" y="2568"/>
                  </a:cubicBezTo>
                  <a:cubicBezTo>
                    <a:pt x="1514" y="2565"/>
                    <a:pt x="1514" y="2562"/>
                    <a:pt x="1514" y="2559"/>
                  </a:cubicBezTo>
                  <a:cubicBezTo>
                    <a:pt x="1515" y="2552"/>
                    <a:pt x="1515" y="2545"/>
                    <a:pt x="1515" y="2538"/>
                  </a:cubicBezTo>
                  <a:cubicBezTo>
                    <a:pt x="1515" y="2531"/>
                    <a:pt x="1515" y="2524"/>
                    <a:pt x="1514" y="2517"/>
                  </a:cubicBezTo>
                  <a:cubicBezTo>
                    <a:pt x="1514" y="2510"/>
                    <a:pt x="1513" y="2503"/>
                    <a:pt x="1513" y="2496"/>
                  </a:cubicBezTo>
                  <a:cubicBezTo>
                    <a:pt x="1512" y="2492"/>
                    <a:pt x="1512" y="2489"/>
                    <a:pt x="1512" y="2486"/>
                  </a:cubicBezTo>
                  <a:cubicBezTo>
                    <a:pt x="1512" y="2485"/>
                    <a:pt x="1512" y="2485"/>
                    <a:pt x="1512" y="2485"/>
                  </a:cubicBezTo>
                  <a:cubicBezTo>
                    <a:pt x="1511" y="2462"/>
                    <a:pt x="1508" y="2442"/>
                    <a:pt x="1511" y="2422"/>
                  </a:cubicBezTo>
                  <a:cubicBezTo>
                    <a:pt x="1511" y="2422"/>
                    <a:pt x="1511" y="2423"/>
                    <a:pt x="1511" y="2423"/>
                  </a:cubicBezTo>
                  <a:cubicBezTo>
                    <a:pt x="1511" y="2423"/>
                    <a:pt x="1511" y="2423"/>
                    <a:pt x="1511" y="2424"/>
                  </a:cubicBezTo>
                  <a:cubicBezTo>
                    <a:pt x="1511" y="2425"/>
                    <a:pt x="1511" y="2425"/>
                    <a:pt x="1512" y="2426"/>
                  </a:cubicBezTo>
                  <a:cubicBezTo>
                    <a:pt x="1512" y="2429"/>
                    <a:pt x="1513" y="2433"/>
                    <a:pt x="1515" y="2437"/>
                  </a:cubicBezTo>
                  <a:cubicBezTo>
                    <a:pt x="1517" y="2441"/>
                    <a:pt x="1519" y="2445"/>
                    <a:pt x="1521" y="2449"/>
                  </a:cubicBezTo>
                  <a:cubicBezTo>
                    <a:pt x="1523" y="2453"/>
                    <a:pt x="1526" y="2457"/>
                    <a:pt x="1528" y="2461"/>
                  </a:cubicBezTo>
                  <a:cubicBezTo>
                    <a:pt x="1530" y="2463"/>
                    <a:pt x="1531" y="2465"/>
                    <a:pt x="1532" y="2467"/>
                  </a:cubicBezTo>
                  <a:cubicBezTo>
                    <a:pt x="1534" y="2469"/>
                    <a:pt x="1535" y="2472"/>
                    <a:pt x="1536" y="2474"/>
                  </a:cubicBezTo>
                  <a:cubicBezTo>
                    <a:pt x="1537" y="2475"/>
                    <a:pt x="1537" y="2476"/>
                    <a:pt x="1538" y="2477"/>
                  </a:cubicBezTo>
                  <a:cubicBezTo>
                    <a:pt x="1539" y="2478"/>
                    <a:pt x="1539" y="2480"/>
                    <a:pt x="1540" y="2481"/>
                  </a:cubicBezTo>
                  <a:cubicBezTo>
                    <a:pt x="1540" y="2482"/>
                    <a:pt x="1541" y="2483"/>
                    <a:pt x="1541" y="2484"/>
                  </a:cubicBezTo>
                  <a:cubicBezTo>
                    <a:pt x="1543" y="2488"/>
                    <a:pt x="1543" y="2488"/>
                    <a:pt x="1543" y="2488"/>
                  </a:cubicBezTo>
                  <a:cubicBezTo>
                    <a:pt x="1544" y="2489"/>
                    <a:pt x="1544" y="2490"/>
                    <a:pt x="1545" y="2491"/>
                  </a:cubicBezTo>
                  <a:cubicBezTo>
                    <a:pt x="1545" y="2492"/>
                    <a:pt x="1546" y="2494"/>
                    <a:pt x="1547" y="2495"/>
                  </a:cubicBezTo>
                  <a:cubicBezTo>
                    <a:pt x="1547" y="2496"/>
                    <a:pt x="1548" y="2497"/>
                    <a:pt x="1548" y="2498"/>
                  </a:cubicBezTo>
                  <a:cubicBezTo>
                    <a:pt x="1548" y="2498"/>
                    <a:pt x="1548" y="2499"/>
                    <a:pt x="1548" y="2499"/>
                  </a:cubicBezTo>
                  <a:cubicBezTo>
                    <a:pt x="1548" y="2500"/>
                    <a:pt x="1548" y="2501"/>
                    <a:pt x="1547" y="2503"/>
                  </a:cubicBezTo>
                  <a:cubicBezTo>
                    <a:pt x="1547" y="2505"/>
                    <a:pt x="1547" y="2508"/>
                    <a:pt x="1546" y="2512"/>
                  </a:cubicBezTo>
                  <a:cubicBezTo>
                    <a:pt x="1546" y="2515"/>
                    <a:pt x="1545" y="2518"/>
                    <a:pt x="1544" y="2521"/>
                  </a:cubicBezTo>
                  <a:cubicBezTo>
                    <a:pt x="1543" y="2525"/>
                    <a:pt x="1543" y="2528"/>
                    <a:pt x="1542" y="2532"/>
                  </a:cubicBezTo>
                  <a:cubicBezTo>
                    <a:pt x="1541" y="2535"/>
                    <a:pt x="1541" y="2539"/>
                    <a:pt x="1540" y="2543"/>
                  </a:cubicBezTo>
                  <a:cubicBezTo>
                    <a:pt x="1539" y="2546"/>
                    <a:pt x="1538" y="2550"/>
                    <a:pt x="1538" y="2554"/>
                  </a:cubicBezTo>
                  <a:cubicBezTo>
                    <a:pt x="1538" y="2555"/>
                    <a:pt x="1537" y="2557"/>
                    <a:pt x="1537" y="2559"/>
                  </a:cubicBezTo>
                  <a:cubicBezTo>
                    <a:pt x="1537" y="2560"/>
                    <a:pt x="1537" y="2561"/>
                    <a:pt x="1537" y="2562"/>
                  </a:cubicBezTo>
                  <a:cubicBezTo>
                    <a:pt x="1537" y="2563"/>
                    <a:pt x="1537" y="2564"/>
                    <a:pt x="1537" y="2564"/>
                  </a:cubicBezTo>
                  <a:cubicBezTo>
                    <a:pt x="1536" y="2568"/>
                    <a:pt x="1536" y="2571"/>
                    <a:pt x="1536" y="2575"/>
                  </a:cubicBezTo>
                  <a:cubicBezTo>
                    <a:pt x="1536" y="2578"/>
                    <a:pt x="1537" y="2581"/>
                    <a:pt x="1537" y="2584"/>
                  </a:cubicBezTo>
                  <a:cubicBezTo>
                    <a:pt x="1537" y="2585"/>
                    <a:pt x="1537" y="2587"/>
                    <a:pt x="1538" y="2588"/>
                  </a:cubicBezTo>
                  <a:cubicBezTo>
                    <a:pt x="1538" y="2589"/>
                    <a:pt x="1538" y="2590"/>
                    <a:pt x="1538" y="2592"/>
                  </a:cubicBezTo>
                  <a:cubicBezTo>
                    <a:pt x="1539" y="2593"/>
                    <a:pt x="1539" y="2594"/>
                    <a:pt x="1539" y="2595"/>
                  </a:cubicBezTo>
                  <a:cubicBezTo>
                    <a:pt x="1540" y="2596"/>
                    <a:pt x="1540" y="2597"/>
                    <a:pt x="1540" y="2597"/>
                  </a:cubicBezTo>
                  <a:cubicBezTo>
                    <a:pt x="1541" y="2599"/>
                    <a:pt x="1541" y="2600"/>
                    <a:pt x="1542" y="2601"/>
                  </a:cubicBezTo>
                  <a:cubicBezTo>
                    <a:pt x="1542" y="2602"/>
                    <a:pt x="1542" y="2602"/>
                    <a:pt x="1542" y="2602"/>
                  </a:cubicBezTo>
                  <a:cubicBezTo>
                    <a:pt x="1542" y="2602"/>
                    <a:pt x="1542" y="2602"/>
                    <a:pt x="1542" y="2601"/>
                  </a:cubicBezTo>
                  <a:cubicBezTo>
                    <a:pt x="1542" y="2600"/>
                    <a:pt x="1542" y="2599"/>
                    <a:pt x="1542" y="2597"/>
                  </a:cubicBezTo>
                  <a:cubicBezTo>
                    <a:pt x="1542" y="2596"/>
                    <a:pt x="1542" y="2595"/>
                    <a:pt x="1542" y="2594"/>
                  </a:cubicBezTo>
                  <a:cubicBezTo>
                    <a:pt x="1542" y="2593"/>
                    <a:pt x="1542" y="2592"/>
                    <a:pt x="1541" y="2591"/>
                  </a:cubicBezTo>
                  <a:cubicBezTo>
                    <a:pt x="1542" y="2590"/>
                    <a:pt x="1542" y="2589"/>
                    <a:pt x="1542" y="2588"/>
                  </a:cubicBezTo>
                  <a:cubicBezTo>
                    <a:pt x="1542" y="2586"/>
                    <a:pt x="1542" y="2585"/>
                    <a:pt x="1542" y="2584"/>
                  </a:cubicBezTo>
                  <a:cubicBezTo>
                    <a:pt x="1542" y="2581"/>
                    <a:pt x="1542" y="2578"/>
                    <a:pt x="1542" y="2575"/>
                  </a:cubicBezTo>
                  <a:cubicBezTo>
                    <a:pt x="1543" y="2572"/>
                    <a:pt x="1543" y="2569"/>
                    <a:pt x="1544" y="2565"/>
                  </a:cubicBezTo>
                  <a:cubicBezTo>
                    <a:pt x="1544" y="2564"/>
                    <a:pt x="1544" y="2562"/>
                    <a:pt x="1544" y="2561"/>
                  </a:cubicBezTo>
                  <a:cubicBezTo>
                    <a:pt x="1545" y="2562"/>
                    <a:pt x="1545" y="2564"/>
                    <a:pt x="1546" y="2566"/>
                  </a:cubicBezTo>
                  <a:cubicBezTo>
                    <a:pt x="1547" y="2570"/>
                    <a:pt x="1549" y="2575"/>
                    <a:pt x="1551" y="2580"/>
                  </a:cubicBezTo>
                  <a:cubicBezTo>
                    <a:pt x="1552" y="2581"/>
                    <a:pt x="1552" y="2582"/>
                    <a:pt x="1553" y="2583"/>
                  </a:cubicBezTo>
                  <a:cubicBezTo>
                    <a:pt x="1553" y="2585"/>
                    <a:pt x="1554" y="2586"/>
                    <a:pt x="1554" y="2587"/>
                  </a:cubicBezTo>
                  <a:cubicBezTo>
                    <a:pt x="1555" y="2590"/>
                    <a:pt x="1557" y="2592"/>
                    <a:pt x="1558" y="2595"/>
                  </a:cubicBezTo>
                  <a:cubicBezTo>
                    <a:pt x="1559" y="2598"/>
                    <a:pt x="1560" y="2600"/>
                    <a:pt x="1562" y="2603"/>
                  </a:cubicBezTo>
                  <a:cubicBezTo>
                    <a:pt x="1562" y="2604"/>
                    <a:pt x="1563" y="2605"/>
                    <a:pt x="1564" y="2606"/>
                  </a:cubicBezTo>
                  <a:cubicBezTo>
                    <a:pt x="1564" y="2608"/>
                    <a:pt x="1565" y="2609"/>
                    <a:pt x="1565" y="2610"/>
                  </a:cubicBezTo>
                  <a:cubicBezTo>
                    <a:pt x="1567" y="2612"/>
                    <a:pt x="1568" y="2614"/>
                    <a:pt x="1569" y="2617"/>
                  </a:cubicBezTo>
                  <a:cubicBezTo>
                    <a:pt x="1570" y="2619"/>
                    <a:pt x="1571" y="2621"/>
                    <a:pt x="1571" y="2623"/>
                  </a:cubicBezTo>
                  <a:cubicBezTo>
                    <a:pt x="1572" y="2625"/>
                    <a:pt x="1573" y="2626"/>
                    <a:pt x="1573" y="2628"/>
                  </a:cubicBezTo>
                  <a:cubicBezTo>
                    <a:pt x="1573" y="2629"/>
                    <a:pt x="1574" y="2630"/>
                    <a:pt x="1574" y="2630"/>
                  </a:cubicBezTo>
                  <a:cubicBezTo>
                    <a:pt x="1574" y="2631"/>
                    <a:pt x="1574" y="2632"/>
                    <a:pt x="1574" y="2632"/>
                  </a:cubicBezTo>
                  <a:cubicBezTo>
                    <a:pt x="1574" y="2633"/>
                    <a:pt x="1574" y="2633"/>
                    <a:pt x="1574" y="2634"/>
                  </a:cubicBezTo>
                  <a:cubicBezTo>
                    <a:pt x="1574" y="2634"/>
                    <a:pt x="1574" y="2635"/>
                    <a:pt x="1574" y="2635"/>
                  </a:cubicBezTo>
                  <a:cubicBezTo>
                    <a:pt x="1574" y="2636"/>
                    <a:pt x="1574" y="2636"/>
                    <a:pt x="1574" y="2636"/>
                  </a:cubicBezTo>
                  <a:cubicBezTo>
                    <a:pt x="1574" y="2636"/>
                    <a:pt x="1575" y="2636"/>
                    <a:pt x="1575" y="2635"/>
                  </a:cubicBezTo>
                  <a:cubicBezTo>
                    <a:pt x="1575" y="2635"/>
                    <a:pt x="1575" y="2634"/>
                    <a:pt x="1576" y="2632"/>
                  </a:cubicBezTo>
                  <a:cubicBezTo>
                    <a:pt x="1576" y="2632"/>
                    <a:pt x="1576" y="2631"/>
                    <a:pt x="1576" y="2630"/>
                  </a:cubicBezTo>
                  <a:cubicBezTo>
                    <a:pt x="1576" y="2629"/>
                    <a:pt x="1576" y="2629"/>
                    <a:pt x="1576" y="2628"/>
                  </a:cubicBezTo>
                  <a:cubicBezTo>
                    <a:pt x="1576" y="2626"/>
                    <a:pt x="1576" y="2624"/>
                    <a:pt x="1576" y="2622"/>
                  </a:cubicBezTo>
                  <a:cubicBezTo>
                    <a:pt x="1575" y="2617"/>
                    <a:pt x="1574" y="2612"/>
                    <a:pt x="1572" y="2607"/>
                  </a:cubicBezTo>
                  <a:cubicBezTo>
                    <a:pt x="1571" y="2606"/>
                    <a:pt x="1571" y="2604"/>
                    <a:pt x="1570" y="2603"/>
                  </a:cubicBezTo>
                  <a:cubicBezTo>
                    <a:pt x="1570" y="2602"/>
                    <a:pt x="1569" y="2601"/>
                    <a:pt x="1569" y="2599"/>
                  </a:cubicBezTo>
                  <a:cubicBezTo>
                    <a:pt x="1567" y="2597"/>
                    <a:pt x="1566" y="2594"/>
                    <a:pt x="1565" y="2592"/>
                  </a:cubicBezTo>
                  <a:cubicBezTo>
                    <a:pt x="1564" y="2589"/>
                    <a:pt x="1563" y="2586"/>
                    <a:pt x="1561" y="2584"/>
                  </a:cubicBezTo>
                  <a:cubicBezTo>
                    <a:pt x="1561" y="2583"/>
                    <a:pt x="1560" y="2581"/>
                    <a:pt x="1559" y="2580"/>
                  </a:cubicBezTo>
                  <a:cubicBezTo>
                    <a:pt x="1559" y="2579"/>
                    <a:pt x="1558" y="2578"/>
                    <a:pt x="1558" y="2577"/>
                  </a:cubicBezTo>
                  <a:cubicBezTo>
                    <a:pt x="1555" y="2572"/>
                    <a:pt x="1552" y="2568"/>
                    <a:pt x="1550" y="2564"/>
                  </a:cubicBezTo>
                  <a:cubicBezTo>
                    <a:pt x="1548" y="2561"/>
                    <a:pt x="1547" y="2558"/>
                    <a:pt x="1545" y="2556"/>
                  </a:cubicBezTo>
                  <a:cubicBezTo>
                    <a:pt x="1545" y="2556"/>
                    <a:pt x="1545" y="2555"/>
                    <a:pt x="1546" y="2555"/>
                  </a:cubicBezTo>
                  <a:cubicBezTo>
                    <a:pt x="1546" y="2551"/>
                    <a:pt x="1547" y="2548"/>
                    <a:pt x="1548" y="2544"/>
                  </a:cubicBezTo>
                  <a:cubicBezTo>
                    <a:pt x="1548" y="2540"/>
                    <a:pt x="1549" y="2537"/>
                    <a:pt x="1550" y="2533"/>
                  </a:cubicBezTo>
                  <a:cubicBezTo>
                    <a:pt x="1550" y="2531"/>
                    <a:pt x="1550" y="2529"/>
                    <a:pt x="1550" y="2528"/>
                  </a:cubicBezTo>
                  <a:cubicBezTo>
                    <a:pt x="1551" y="2526"/>
                    <a:pt x="1551" y="2524"/>
                    <a:pt x="1551" y="2522"/>
                  </a:cubicBezTo>
                  <a:cubicBezTo>
                    <a:pt x="1552" y="2519"/>
                    <a:pt x="1552" y="2515"/>
                    <a:pt x="1552" y="2512"/>
                  </a:cubicBezTo>
                  <a:cubicBezTo>
                    <a:pt x="1552" y="2511"/>
                    <a:pt x="1552" y="2509"/>
                    <a:pt x="1552" y="2508"/>
                  </a:cubicBezTo>
                  <a:cubicBezTo>
                    <a:pt x="1553" y="2511"/>
                    <a:pt x="1554" y="2513"/>
                    <a:pt x="1555" y="2516"/>
                  </a:cubicBezTo>
                  <a:cubicBezTo>
                    <a:pt x="1557" y="2521"/>
                    <a:pt x="1558" y="2525"/>
                    <a:pt x="1560" y="2529"/>
                  </a:cubicBezTo>
                  <a:cubicBezTo>
                    <a:pt x="1561" y="2531"/>
                    <a:pt x="1561" y="2534"/>
                    <a:pt x="1562" y="2536"/>
                  </a:cubicBezTo>
                  <a:cubicBezTo>
                    <a:pt x="1562" y="2537"/>
                    <a:pt x="1562" y="2538"/>
                    <a:pt x="1563" y="2539"/>
                  </a:cubicBezTo>
                  <a:cubicBezTo>
                    <a:pt x="1563" y="2540"/>
                    <a:pt x="1563" y="2541"/>
                    <a:pt x="1564" y="2542"/>
                  </a:cubicBezTo>
                  <a:cubicBezTo>
                    <a:pt x="1565" y="2545"/>
                    <a:pt x="1566" y="2549"/>
                    <a:pt x="1566" y="2552"/>
                  </a:cubicBezTo>
                  <a:cubicBezTo>
                    <a:pt x="1567" y="2555"/>
                    <a:pt x="1568" y="2558"/>
                    <a:pt x="1568" y="2560"/>
                  </a:cubicBezTo>
                  <a:cubicBezTo>
                    <a:pt x="1569" y="2562"/>
                    <a:pt x="1569" y="2564"/>
                    <a:pt x="1570" y="2565"/>
                  </a:cubicBezTo>
                  <a:cubicBezTo>
                    <a:pt x="1570" y="2567"/>
                    <a:pt x="1570" y="2567"/>
                    <a:pt x="1570" y="2567"/>
                  </a:cubicBezTo>
                  <a:cubicBezTo>
                    <a:pt x="1570" y="2567"/>
                    <a:pt x="1570" y="2567"/>
                    <a:pt x="1570" y="2565"/>
                  </a:cubicBezTo>
                  <a:cubicBezTo>
                    <a:pt x="1570" y="2564"/>
                    <a:pt x="1570" y="2562"/>
                    <a:pt x="1570" y="2560"/>
                  </a:cubicBezTo>
                  <a:cubicBezTo>
                    <a:pt x="1570" y="2558"/>
                    <a:pt x="1570" y="2555"/>
                    <a:pt x="1569" y="2551"/>
                  </a:cubicBezTo>
                  <a:cubicBezTo>
                    <a:pt x="1569" y="2550"/>
                    <a:pt x="1569" y="2548"/>
                    <a:pt x="1569" y="2546"/>
                  </a:cubicBezTo>
                  <a:cubicBezTo>
                    <a:pt x="1569" y="2544"/>
                    <a:pt x="1568" y="2543"/>
                    <a:pt x="1568" y="2541"/>
                  </a:cubicBezTo>
                  <a:cubicBezTo>
                    <a:pt x="1568" y="2540"/>
                    <a:pt x="1568" y="2539"/>
                    <a:pt x="1568" y="2538"/>
                  </a:cubicBezTo>
                  <a:cubicBezTo>
                    <a:pt x="1567" y="2536"/>
                    <a:pt x="1567" y="2535"/>
                    <a:pt x="1567" y="2534"/>
                  </a:cubicBezTo>
                  <a:cubicBezTo>
                    <a:pt x="1567" y="2532"/>
                    <a:pt x="1566" y="2530"/>
                    <a:pt x="1566" y="2528"/>
                  </a:cubicBezTo>
                  <a:cubicBezTo>
                    <a:pt x="1565" y="2523"/>
                    <a:pt x="1563" y="2519"/>
                    <a:pt x="1562" y="2514"/>
                  </a:cubicBezTo>
                  <a:cubicBezTo>
                    <a:pt x="1561" y="2511"/>
                    <a:pt x="1560" y="2509"/>
                    <a:pt x="1559" y="2506"/>
                  </a:cubicBezTo>
                  <a:cubicBezTo>
                    <a:pt x="1559" y="2504"/>
                    <a:pt x="1558" y="2501"/>
                    <a:pt x="1557" y="2499"/>
                  </a:cubicBezTo>
                  <a:cubicBezTo>
                    <a:pt x="1556" y="2497"/>
                    <a:pt x="1555" y="2494"/>
                    <a:pt x="1554" y="2492"/>
                  </a:cubicBezTo>
                  <a:cubicBezTo>
                    <a:pt x="1553" y="2490"/>
                    <a:pt x="1553" y="2489"/>
                    <a:pt x="1552" y="2488"/>
                  </a:cubicBezTo>
                  <a:cubicBezTo>
                    <a:pt x="1552" y="2487"/>
                    <a:pt x="1551" y="2485"/>
                    <a:pt x="1550" y="2484"/>
                  </a:cubicBezTo>
                  <a:cubicBezTo>
                    <a:pt x="1549" y="2481"/>
                    <a:pt x="1549" y="2481"/>
                    <a:pt x="1549" y="2481"/>
                  </a:cubicBezTo>
                  <a:cubicBezTo>
                    <a:pt x="1548" y="2479"/>
                    <a:pt x="1547" y="2478"/>
                    <a:pt x="1547" y="2477"/>
                  </a:cubicBezTo>
                  <a:cubicBezTo>
                    <a:pt x="1546" y="2476"/>
                    <a:pt x="1545" y="2475"/>
                    <a:pt x="1545" y="2474"/>
                  </a:cubicBezTo>
                  <a:cubicBezTo>
                    <a:pt x="1544" y="2472"/>
                    <a:pt x="1543" y="2471"/>
                    <a:pt x="1543" y="2470"/>
                  </a:cubicBezTo>
                  <a:cubicBezTo>
                    <a:pt x="1542" y="2469"/>
                    <a:pt x="1541" y="2468"/>
                    <a:pt x="1541" y="2467"/>
                  </a:cubicBezTo>
                  <a:cubicBezTo>
                    <a:pt x="1540" y="2466"/>
                    <a:pt x="1539" y="2464"/>
                    <a:pt x="1539" y="2463"/>
                  </a:cubicBezTo>
                  <a:cubicBezTo>
                    <a:pt x="1537" y="2461"/>
                    <a:pt x="1536" y="2459"/>
                    <a:pt x="1534" y="2457"/>
                  </a:cubicBezTo>
                  <a:cubicBezTo>
                    <a:pt x="1531" y="2453"/>
                    <a:pt x="1529" y="2449"/>
                    <a:pt x="1526" y="2445"/>
                  </a:cubicBezTo>
                  <a:cubicBezTo>
                    <a:pt x="1523" y="2442"/>
                    <a:pt x="1521" y="2438"/>
                    <a:pt x="1519" y="2435"/>
                  </a:cubicBezTo>
                  <a:cubicBezTo>
                    <a:pt x="1517" y="2432"/>
                    <a:pt x="1516" y="2428"/>
                    <a:pt x="1515" y="2425"/>
                  </a:cubicBezTo>
                  <a:cubicBezTo>
                    <a:pt x="1514" y="2425"/>
                    <a:pt x="1514" y="2424"/>
                    <a:pt x="1514" y="2423"/>
                  </a:cubicBezTo>
                  <a:cubicBezTo>
                    <a:pt x="1514" y="2423"/>
                    <a:pt x="1513" y="2422"/>
                    <a:pt x="1513" y="2421"/>
                  </a:cubicBezTo>
                  <a:cubicBezTo>
                    <a:pt x="1513" y="2421"/>
                    <a:pt x="1513" y="2420"/>
                    <a:pt x="1513" y="2419"/>
                  </a:cubicBezTo>
                  <a:cubicBezTo>
                    <a:pt x="1513" y="2419"/>
                    <a:pt x="1513" y="2418"/>
                    <a:pt x="1513" y="2417"/>
                  </a:cubicBezTo>
                  <a:cubicBezTo>
                    <a:pt x="1512" y="2417"/>
                    <a:pt x="1512" y="2416"/>
                    <a:pt x="1512" y="2415"/>
                  </a:cubicBezTo>
                  <a:cubicBezTo>
                    <a:pt x="1513" y="2415"/>
                    <a:pt x="1513" y="2414"/>
                    <a:pt x="1513" y="2413"/>
                  </a:cubicBezTo>
                  <a:cubicBezTo>
                    <a:pt x="1516" y="2399"/>
                    <a:pt x="1517" y="2387"/>
                    <a:pt x="1516" y="2376"/>
                  </a:cubicBezTo>
                  <a:cubicBezTo>
                    <a:pt x="1516" y="2377"/>
                    <a:pt x="1516" y="2377"/>
                    <a:pt x="1516" y="2377"/>
                  </a:cubicBezTo>
                  <a:cubicBezTo>
                    <a:pt x="1517" y="2377"/>
                    <a:pt x="1517" y="2378"/>
                    <a:pt x="1518" y="2378"/>
                  </a:cubicBezTo>
                  <a:cubicBezTo>
                    <a:pt x="1518" y="2378"/>
                    <a:pt x="1518" y="2379"/>
                    <a:pt x="1519" y="2379"/>
                  </a:cubicBezTo>
                  <a:cubicBezTo>
                    <a:pt x="1521" y="2381"/>
                    <a:pt x="1523" y="2382"/>
                    <a:pt x="1525" y="2383"/>
                  </a:cubicBezTo>
                  <a:cubicBezTo>
                    <a:pt x="1527" y="2385"/>
                    <a:pt x="1529" y="2386"/>
                    <a:pt x="1532" y="2387"/>
                  </a:cubicBezTo>
                  <a:cubicBezTo>
                    <a:pt x="1533" y="2388"/>
                    <a:pt x="1534" y="2388"/>
                    <a:pt x="1535" y="2389"/>
                  </a:cubicBezTo>
                  <a:cubicBezTo>
                    <a:pt x="1537" y="2390"/>
                    <a:pt x="1538" y="2390"/>
                    <a:pt x="1539" y="2391"/>
                  </a:cubicBezTo>
                  <a:cubicBezTo>
                    <a:pt x="1540" y="2391"/>
                    <a:pt x="1540" y="2391"/>
                    <a:pt x="1540" y="2391"/>
                  </a:cubicBezTo>
                  <a:cubicBezTo>
                    <a:pt x="1541" y="2392"/>
                    <a:pt x="1541" y="2392"/>
                    <a:pt x="1541" y="2392"/>
                  </a:cubicBezTo>
                  <a:cubicBezTo>
                    <a:pt x="1541" y="2392"/>
                    <a:pt x="1542" y="2393"/>
                    <a:pt x="1542" y="2393"/>
                  </a:cubicBezTo>
                  <a:cubicBezTo>
                    <a:pt x="1544" y="2394"/>
                    <a:pt x="1544" y="2394"/>
                    <a:pt x="1544" y="2394"/>
                  </a:cubicBezTo>
                  <a:cubicBezTo>
                    <a:pt x="1545" y="2394"/>
                    <a:pt x="1545" y="2395"/>
                    <a:pt x="1546" y="2395"/>
                  </a:cubicBezTo>
                  <a:cubicBezTo>
                    <a:pt x="1547" y="2396"/>
                    <a:pt x="1547" y="2396"/>
                    <a:pt x="1547" y="2396"/>
                  </a:cubicBezTo>
                  <a:cubicBezTo>
                    <a:pt x="1547" y="2396"/>
                    <a:pt x="1547" y="2397"/>
                    <a:pt x="1547" y="2397"/>
                  </a:cubicBezTo>
                  <a:cubicBezTo>
                    <a:pt x="1547" y="2397"/>
                    <a:pt x="1547" y="2397"/>
                    <a:pt x="1547" y="2397"/>
                  </a:cubicBezTo>
                  <a:cubicBezTo>
                    <a:pt x="1547" y="2398"/>
                    <a:pt x="1547" y="2398"/>
                    <a:pt x="1547" y="2399"/>
                  </a:cubicBezTo>
                  <a:cubicBezTo>
                    <a:pt x="1547" y="2399"/>
                    <a:pt x="1546" y="2400"/>
                    <a:pt x="1546" y="2401"/>
                  </a:cubicBezTo>
                  <a:cubicBezTo>
                    <a:pt x="1546" y="2401"/>
                    <a:pt x="1546" y="2402"/>
                    <a:pt x="1546" y="2403"/>
                  </a:cubicBezTo>
                  <a:cubicBezTo>
                    <a:pt x="1545" y="2404"/>
                    <a:pt x="1545" y="2405"/>
                    <a:pt x="1545" y="2405"/>
                  </a:cubicBezTo>
                  <a:cubicBezTo>
                    <a:pt x="1545" y="2407"/>
                    <a:pt x="1545" y="2409"/>
                    <a:pt x="1545" y="2411"/>
                  </a:cubicBezTo>
                  <a:cubicBezTo>
                    <a:pt x="1544" y="2411"/>
                    <a:pt x="1544" y="2412"/>
                    <a:pt x="1544" y="2413"/>
                  </a:cubicBezTo>
                  <a:cubicBezTo>
                    <a:pt x="1544" y="2414"/>
                    <a:pt x="1544" y="2415"/>
                    <a:pt x="1544" y="2416"/>
                  </a:cubicBezTo>
                  <a:cubicBezTo>
                    <a:pt x="1544" y="2418"/>
                    <a:pt x="1544" y="2420"/>
                    <a:pt x="1545" y="2422"/>
                  </a:cubicBezTo>
                  <a:cubicBezTo>
                    <a:pt x="1545" y="2424"/>
                    <a:pt x="1545" y="2426"/>
                    <a:pt x="1545" y="2428"/>
                  </a:cubicBezTo>
                  <a:cubicBezTo>
                    <a:pt x="1545" y="2429"/>
                    <a:pt x="1546" y="2430"/>
                    <a:pt x="1546" y="2430"/>
                  </a:cubicBezTo>
                  <a:cubicBezTo>
                    <a:pt x="1546" y="2431"/>
                    <a:pt x="1546" y="2432"/>
                    <a:pt x="1546" y="2433"/>
                  </a:cubicBezTo>
                  <a:cubicBezTo>
                    <a:pt x="1547" y="2435"/>
                    <a:pt x="1547" y="2437"/>
                    <a:pt x="1548" y="2438"/>
                  </a:cubicBezTo>
                  <a:cubicBezTo>
                    <a:pt x="1548" y="2439"/>
                    <a:pt x="1549" y="2440"/>
                    <a:pt x="1549" y="2440"/>
                  </a:cubicBezTo>
                  <a:cubicBezTo>
                    <a:pt x="1549" y="2441"/>
                    <a:pt x="1549" y="2442"/>
                    <a:pt x="1550" y="2442"/>
                  </a:cubicBezTo>
                  <a:cubicBezTo>
                    <a:pt x="1550" y="2443"/>
                    <a:pt x="1550" y="2444"/>
                    <a:pt x="1551" y="2444"/>
                  </a:cubicBezTo>
                  <a:cubicBezTo>
                    <a:pt x="1551" y="2445"/>
                    <a:pt x="1551" y="2446"/>
                    <a:pt x="1551" y="2446"/>
                  </a:cubicBezTo>
                  <a:cubicBezTo>
                    <a:pt x="1552" y="2447"/>
                    <a:pt x="1553" y="2448"/>
                    <a:pt x="1553" y="2449"/>
                  </a:cubicBezTo>
                  <a:cubicBezTo>
                    <a:pt x="1554" y="2449"/>
                    <a:pt x="1554" y="2450"/>
                    <a:pt x="1554" y="2450"/>
                  </a:cubicBezTo>
                  <a:cubicBezTo>
                    <a:pt x="1554" y="2451"/>
                    <a:pt x="1555" y="2451"/>
                    <a:pt x="1555" y="2451"/>
                  </a:cubicBezTo>
                  <a:cubicBezTo>
                    <a:pt x="1555" y="2451"/>
                    <a:pt x="1555" y="2451"/>
                    <a:pt x="1555" y="2450"/>
                  </a:cubicBezTo>
                  <a:cubicBezTo>
                    <a:pt x="1555" y="2450"/>
                    <a:pt x="1555" y="2449"/>
                    <a:pt x="1555" y="2448"/>
                  </a:cubicBezTo>
                  <a:cubicBezTo>
                    <a:pt x="1555" y="2447"/>
                    <a:pt x="1554" y="2446"/>
                    <a:pt x="1554" y="2445"/>
                  </a:cubicBezTo>
                  <a:cubicBezTo>
                    <a:pt x="1554" y="2444"/>
                    <a:pt x="1554" y="2443"/>
                    <a:pt x="1554" y="2441"/>
                  </a:cubicBezTo>
                  <a:cubicBezTo>
                    <a:pt x="1554" y="2440"/>
                    <a:pt x="1554" y="2438"/>
                    <a:pt x="1554" y="2437"/>
                  </a:cubicBezTo>
                  <a:cubicBezTo>
                    <a:pt x="1554" y="2435"/>
                    <a:pt x="1554" y="2434"/>
                    <a:pt x="1553" y="2432"/>
                  </a:cubicBezTo>
                  <a:cubicBezTo>
                    <a:pt x="1553" y="2431"/>
                    <a:pt x="1553" y="2430"/>
                    <a:pt x="1553" y="2429"/>
                  </a:cubicBezTo>
                  <a:cubicBezTo>
                    <a:pt x="1553" y="2428"/>
                    <a:pt x="1553" y="2428"/>
                    <a:pt x="1553" y="2427"/>
                  </a:cubicBezTo>
                  <a:cubicBezTo>
                    <a:pt x="1553" y="2425"/>
                    <a:pt x="1553" y="2423"/>
                    <a:pt x="1552" y="2421"/>
                  </a:cubicBezTo>
                  <a:cubicBezTo>
                    <a:pt x="1552" y="2419"/>
                    <a:pt x="1552" y="2418"/>
                    <a:pt x="1552" y="2416"/>
                  </a:cubicBezTo>
                  <a:cubicBezTo>
                    <a:pt x="1552" y="2415"/>
                    <a:pt x="1552" y="2414"/>
                    <a:pt x="1552" y="2413"/>
                  </a:cubicBezTo>
                  <a:cubicBezTo>
                    <a:pt x="1552" y="2412"/>
                    <a:pt x="1552" y="2411"/>
                    <a:pt x="1552" y="2411"/>
                  </a:cubicBezTo>
                  <a:cubicBezTo>
                    <a:pt x="1551" y="2409"/>
                    <a:pt x="1551" y="2407"/>
                    <a:pt x="1551" y="2406"/>
                  </a:cubicBezTo>
                  <a:cubicBezTo>
                    <a:pt x="1551" y="2404"/>
                    <a:pt x="1551" y="2403"/>
                    <a:pt x="1551" y="2401"/>
                  </a:cubicBezTo>
                  <a:cubicBezTo>
                    <a:pt x="1551" y="2401"/>
                    <a:pt x="1551" y="2400"/>
                    <a:pt x="1551" y="2399"/>
                  </a:cubicBezTo>
                  <a:cubicBezTo>
                    <a:pt x="1551" y="2400"/>
                    <a:pt x="1551" y="2400"/>
                    <a:pt x="1552" y="2400"/>
                  </a:cubicBezTo>
                  <a:cubicBezTo>
                    <a:pt x="1552" y="2401"/>
                    <a:pt x="1553" y="2401"/>
                    <a:pt x="1553" y="2402"/>
                  </a:cubicBezTo>
                  <a:cubicBezTo>
                    <a:pt x="1553" y="2402"/>
                    <a:pt x="1554" y="2403"/>
                    <a:pt x="1554" y="2403"/>
                  </a:cubicBezTo>
                  <a:cubicBezTo>
                    <a:pt x="1555" y="2404"/>
                    <a:pt x="1555" y="2404"/>
                    <a:pt x="1556" y="2405"/>
                  </a:cubicBezTo>
                  <a:cubicBezTo>
                    <a:pt x="1556" y="2405"/>
                    <a:pt x="1556" y="2405"/>
                    <a:pt x="1556" y="2405"/>
                  </a:cubicBezTo>
                  <a:cubicBezTo>
                    <a:pt x="1557" y="2406"/>
                    <a:pt x="1557" y="2406"/>
                    <a:pt x="1557" y="2406"/>
                  </a:cubicBezTo>
                  <a:cubicBezTo>
                    <a:pt x="1557" y="2407"/>
                    <a:pt x="1558" y="2407"/>
                    <a:pt x="1558" y="2408"/>
                  </a:cubicBezTo>
                  <a:cubicBezTo>
                    <a:pt x="1558" y="2408"/>
                    <a:pt x="1559" y="2409"/>
                    <a:pt x="1559" y="2409"/>
                  </a:cubicBezTo>
                  <a:cubicBezTo>
                    <a:pt x="1559" y="2410"/>
                    <a:pt x="1560" y="2410"/>
                    <a:pt x="1560" y="2411"/>
                  </a:cubicBezTo>
                  <a:cubicBezTo>
                    <a:pt x="1560" y="2411"/>
                    <a:pt x="1561" y="2412"/>
                    <a:pt x="1561" y="2412"/>
                  </a:cubicBezTo>
                  <a:cubicBezTo>
                    <a:pt x="1562" y="2413"/>
                    <a:pt x="1562" y="2414"/>
                    <a:pt x="1563" y="2415"/>
                  </a:cubicBezTo>
                  <a:cubicBezTo>
                    <a:pt x="1563" y="2416"/>
                    <a:pt x="1564" y="2417"/>
                    <a:pt x="1564" y="2418"/>
                  </a:cubicBezTo>
                  <a:cubicBezTo>
                    <a:pt x="1565" y="2419"/>
                    <a:pt x="1565" y="2420"/>
                    <a:pt x="1565" y="2421"/>
                  </a:cubicBezTo>
                  <a:cubicBezTo>
                    <a:pt x="1566" y="2421"/>
                    <a:pt x="1566" y="2422"/>
                    <a:pt x="1566" y="2422"/>
                  </a:cubicBezTo>
                  <a:cubicBezTo>
                    <a:pt x="1566" y="2423"/>
                    <a:pt x="1566" y="2423"/>
                    <a:pt x="1566" y="2423"/>
                  </a:cubicBezTo>
                  <a:cubicBezTo>
                    <a:pt x="1567" y="2425"/>
                    <a:pt x="1567" y="2426"/>
                    <a:pt x="1568" y="2428"/>
                  </a:cubicBezTo>
                  <a:cubicBezTo>
                    <a:pt x="1568" y="2429"/>
                    <a:pt x="1569" y="2430"/>
                    <a:pt x="1569" y="2430"/>
                  </a:cubicBezTo>
                  <a:cubicBezTo>
                    <a:pt x="1569" y="2431"/>
                    <a:pt x="1569" y="2431"/>
                    <a:pt x="1569" y="2431"/>
                  </a:cubicBezTo>
                  <a:cubicBezTo>
                    <a:pt x="1569" y="2431"/>
                    <a:pt x="1569" y="2431"/>
                    <a:pt x="1569" y="2430"/>
                  </a:cubicBezTo>
                  <a:cubicBezTo>
                    <a:pt x="1569" y="2430"/>
                    <a:pt x="1569" y="2430"/>
                    <a:pt x="1569" y="2429"/>
                  </a:cubicBezTo>
                  <a:cubicBezTo>
                    <a:pt x="1569" y="2429"/>
                    <a:pt x="1569" y="2428"/>
                    <a:pt x="1569" y="2427"/>
                  </a:cubicBezTo>
                  <a:cubicBezTo>
                    <a:pt x="1569" y="2426"/>
                    <a:pt x="1570" y="2425"/>
                    <a:pt x="1569" y="2423"/>
                  </a:cubicBezTo>
                  <a:cubicBezTo>
                    <a:pt x="1569" y="2422"/>
                    <a:pt x="1569" y="2421"/>
                    <a:pt x="1569" y="2420"/>
                  </a:cubicBezTo>
                  <a:cubicBezTo>
                    <a:pt x="1569" y="2419"/>
                    <a:pt x="1569" y="2418"/>
                    <a:pt x="1568" y="2417"/>
                  </a:cubicBezTo>
                  <a:cubicBezTo>
                    <a:pt x="1568" y="2414"/>
                    <a:pt x="1567" y="2412"/>
                    <a:pt x="1566" y="2410"/>
                  </a:cubicBezTo>
                  <a:cubicBezTo>
                    <a:pt x="1566" y="2409"/>
                    <a:pt x="1566" y="2408"/>
                    <a:pt x="1565" y="2408"/>
                  </a:cubicBezTo>
                  <a:cubicBezTo>
                    <a:pt x="1565" y="2407"/>
                    <a:pt x="1565" y="2407"/>
                    <a:pt x="1565" y="2406"/>
                  </a:cubicBezTo>
                  <a:cubicBezTo>
                    <a:pt x="1564" y="2405"/>
                    <a:pt x="1563" y="2403"/>
                    <a:pt x="1563" y="2402"/>
                  </a:cubicBezTo>
                  <a:cubicBezTo>
                    <a:pt x="1562" y="2401"/>
                    <a:pt x="1562" y="2401"/>
                    <a:pt x="1562" y="2401"/>
                  </a:cubicBezTo>
                  <a:cubicBezTo>
                    <a:pt x="1561" y="2400"/>
                    <a:pt x="1561" y="2400"/>
                    <a:pt x="1561" y="2400"/>
                  </a:cubicBezTo>
                  <a:cubicBezTo>
                    <a:pt x="1561" y="2400"/>
                    <a:pt x="1560" y="2399"/>
                    <a:pt x="1560" y="2399"/>
                  </a:cubicBezTo>
                  <a:cubicBezTo>
                    <a:pt x="1559" y="2397"/>
                    <a:pt x="1558" y="2396"/>
                    <a:pt x="1557" y="2395"/>
                  </a:cubicBezTo>
                  <a:cubicBezTo>
                    <a:pt x="1556" y="2394"/>
                    <a:pt x="1555" y="2393"/>
                    <a:pt x="1554" y="2392"/>
                  </a:cubicBezTo>
                  <a:cubicBezTo>
                    <a:pt x="1553" y="2391"/>
                    <a:pt x="1553" y="2391"/>
                    <a:pt x="1552" y="2390"/>
                  </a:cubicBezTo>
                  <a:cubicBezTo>
                    <a:pt x="1550" y="2389"/>
                    <a:pt x="1550" y="2389"/>
                    <a:pt x="1550" y="2389"/>
                  </a:cubicBezTo>
                  <a:cubicBezTo>
                    <a:pt x="1550" y="2388"/>
                    <a:pt x="1549" y="2388"/>
                    <a:pt x="1548" y="2388"/>
                  </a:cubicBezTo>
                  <a:cubicBezTo>
                    <a:pt x="1546" y="2386"/>
                    <a:pt x="1546" y="2386"/>
                    <a:pt x="1546" y="2386"/>
                  </a:cubicBezTo>
                  <a:cubicBezTo>
                    <a:pt x="1546" y="2386"/>
                    <a:pt x="1545" y="2385"/>
                    <a:pt x="1545" y="2385"/>
                  </a:cubicBezTo>
                  <a:cubicBezTo>
                    <a:pt x="1544" y="2385"/>
                    <a:pt x="1544" y="2385"/>
                    <a:pt x="1544" y="2385"/>
                  </a:cubicBezTo>
                  <a:cubicBezTo>
                    <a:pt x="1543" y="2385"/>
                    <a:pt x="1543" y="2385"/>
                    <a:pt x="1543" y="2385"/>
                  </a:cubicBezTo>
                  <a:cubicBezTo>
                    <a:pt x="1543" y="2384"/>
                    <a:pt x="1543" y="2384"/>
                    <a:pt x="1543" y="2384"/>
                  </a:cubicBezTo>
                  <a:cubicBezTo>
                    <a:pt x="1543" y="2384"/>
                    <a:pt x="1543" y="2384"/>
                    <a:pt x="1543" y="2384"/>
                  </a:cubicBezTo>
                  <a:cubicBezTo>
                    <a:pt x="1543" y="2384"/>
                    <a:pt x="1543" y="2384"/>
                    <a:pt x="1543" y="2384"/>
                  </a:cubicBezTo>
                  <a:cubicBezTo>
                    <a:pt x="1543" y="2384"/>
                    <a:pt x="1543" y="2384"/>
                    <a:pt x="1543" y="2384"/>
                  </a:cubicBezTo>
                  <a:cubicBezTo>
                    <a:pt x="1541" y="2383"/>
                    <a:pt x="1540" y="2383"/>
                    <a:pt x="1539" y="2382"/>
                  </a:cubicBezTo>
                  <a:cubicBezTo>
                    <a:pt x="1537" y="2382"/>
                    <a:pt x="1536" y="2381"/>
                    <a:pt x="1535" y="2381"/>
                  </a:cubicBezTo>
                  <a:cubicBezTo>
                    <a:pt x="1532" y="2380"/>
                    <a:pt x="1530" y="2379"/>
                    <a:pt x="1527" y="2378"/>
                  </a:cubicBezTo>
                  <a:cubicBezTo>
                    <a:pt x="1525" y="2377"/>
                    <a:pt x="1523" y="2376"/>
                    <a:pt x="1521" y="2375"/>
                  </a:cubicBezTo>
                  <a:cubicBezTo>
                    <a:pt x="1520" y="2375"/>
                    <a:pt x="1520" y="2374"/>
                    <a:pt x="1519" y="2374"/>
                  </a:cubicBezTo>
                  <a:cubicBezTo>
                    <a:pt x="1518" y="2373"/>
                    <a:pt x="1517" y="2373"/>
                    <a:pt x="1517" y="2373"/>
                  </a:cubicBezTo>
                  <a:cubicBezTo>
                    <a:pt x="1516" y="2372"/>
                    <a:pt x="1516" y="2372"/>
                    <a:pt x="1515" y="2371"/>
                  </a:cubicBezTo>
                  <a:cubicBezTo>
                    <a:pt x="1512" y="2352"/>
                    <a:pt x="1502" y="2337"/>
                    <a:pt x="1490" y="2326"/>
                  </a:cubicBezTo>
                  <a:cubicBezTo>
                    <a:pt x="1492" y="2327"/>
                    <a:pt x="1494" y="2327"/>
                    <a:pt x="1497" y="2328"/>
                  </a:cubicBezTo>
                  <a:cubicBezTo>
                    <a:pt x="1498" y="2328"/>
                    <a:pt x="1500" y="2329"/>
                    <a:pt x="1502" y="2329"/>
                  </a:cubicBezTo>
                  <a:cubicBezTo>
                    <a:pt x="1504" y="2330"/>
                    <a:pt x="1506" y="2330"/>
                    <a:pt x="1507" y="2331"/>
                  </a:cubicBezTo>
                  <a:cubicBezTo>
                    <a:pt x="1511" y="2331"/>
                    <a:pt x="1515" y="2332"/>
                    <a:pt x="1518" y="2333"/>
                  </a:cubicBezTo>
                  <a:cubicBezTo>
                    <a:pt x="1518" y="2333"/>
                    <a:pt x="1519" y="2334"/>
                    <a:pt x="1519" y="2334"/>
                  </a:cubicBezTo>
                  <a:cubicBezTo>
                    <a:pt x="1519" y="2335"/>
                    <a:pt x="1520" y="2336"/>
                    <a:pt x="1520" y="2337"/>
                  </a:cubicBezTo>
                  <a:cubicBezTo>
                    <a:pt x="1521" y="2338"/>
                    <a:pt x="1522" y="2339"/>
                    <a:pt x="1522" y="2340"/>
                  </a:cubicBezTo>
                  <a:cubicBezTo>
                    <a:pt x="1523" y="2341"/>
                    <a:pt x="1523" y="2342"/>
                    <a:pt x="1524" y="2343"/>
                  </a:cubicBezTo>
                  <a:cubicBezTo>
                    <a:pt x="1525" y="2344"/>
                    <a:pt x="1525" y="2345"/>
                    <a:pt x="1526" y="2346"/>
                  </a:cubicBezTo>
                  <a:cubicBezTo>
                    <a:pt x="1526" y="2347"/>
                    <a:pt x="1527" y="2348"/>
                    <a:pt x="1527" y="2349"/>
                  </a:cubicBezTo>
                  <a:cubicBezTo>
                    <a:pt x="1528" y="2350"/>
                    <a:pt x="1528" y="2351"/>
                    <a:pt x="1529" y="2352"/>
                  </a:cubicBezTo>
                  <a:cubicBezTo>
                    <a:pt x="1529" y="2353"/>
                    <a:pt x="1529" y="2353"/>
                    <a:pt x="1530" y="2354"/>
                  </a:cubicBezTo>
                  <a:cubicBezTo>
                    <a:pt x="1530" y="2354"/>
                    <a:pt x="1530" y="2355"/>
                    <a:pt x="1530" y="2355"/>
                  </a:cubicBezTo>
                  <a:cubicBezTo>
                    <a:pt x="1531" y="2356"/>
                    <a:pt x="1531" y="2357"/>
                    <a:pt x="1532" y="2358"/>
                  </a:cubicBezTo>
                  <a:cubicBezTo>
                    <a:pt x="1532" y="2359"/>
                    <a:pt x="1532" y="2359"/>
                    <a:pt x="1532" y="2360"/>
                  </a:cubicBezTo>
                  <a:cubicBezTo>
                    <a:pt x="1532" y="2360"/>
                    <a:pt x="1532" y="2360"/>
                    <a:pt x="1533" y="2361"/>
                  </a:cubicBezTo>
                  <a:cubicBezTo>
                    <a:pt x="1533" y="2362"/>
                    <a:pt x="1533" y="2362"/>
                    <a:pt x="1534" y="2363"/>
                  </a:cubicBezTo>
                  <a:cubicBezTo>
                    <a:pt x="1534" y="2363"/>
                    <a:pt x="1534" y="2364"/>
                    <a:pt x="1534" y="2364"/>
                  </a:cubicBezTo>
                  <a:cubicBezTo>
                    <a:pt x="1534" y="2364"/>
                    <a:pt x="1534" y="2365"/>
                    <a:pt x="1534" y="2365"/>
                  </a:cubicBezTo>
                  <a:cubicBezTo>
                    <a:pt x="1534" y="2365"/>
                    <a:pt x="1534" y="2364"/>
                    <a:pt x="1535" y="2364"/>
                  </a:cubicBezTo>
                  <a:cubicBezTo>
                    <a:pt x="1535" y="2364"/>
                    <a:pt x="1535" y="2363"/>
                    <a:pt x="1535" y="2363"/>
                  </a:cubicBezTo>
                  <a:cubicBezTo>
                    <a:pt x="1535" y="2362"/>
                    <a:pt x="1536" y="2361"/>
                    <a:pt x="1536" y="2360"/>
                  </a:cubicBezTo>
                  <a:cubicBezTo>
                    <a:pt x="1536" y="2360"/>
                    <a:pt x="1536" y="2360"/>
                    <a:pt x="1536" y="2359"/>
                  </a:cubicBezTo>
                  <a:cubicBezTo>
                    <a:pt x="1536" y="2359"/>
                    <a:pt x="1536" y="2358"/>
                    <a:pt x="1536" y="2358"/>
                  </a:cubicBezTo>
                  <a:cubicBezTo>
                    <a:pt x="1536" y="2357"/>
                    <a:pt x="1536" y="2356"/>
                    <a:pt x="1536" y="2356"/>
                  </a:cubicBezTo>
                  <a:cubicBezTo>
                    <a:pt x="1536" y="2355"/>
                    <a:pt x="1536" y="2355"/>
                    <a:pt x="1536" y="2354"/>
                  </a:cubicBezTo>
                  <a:cubicBezTo>
                    <a:pt x="1536" y="2353"/>
                    <a:pt x="1536" y="2353"/>
                    <a:pt x="1536" y="2352"/>
                  </a:cubicBezTo>
                  <a:cubicBezTo>
                    <a:pt x="1536" y="2352"/>
                    <a:pt x="1536" y="2351"/>
                    <a:pt x="1536" y="2350"/>
                  </a:cubicBezTo>
                  <a:cubicBezTo>
                    <a:pt x="1535" y="2349"/>
                    <a:pt x="1535" y="2348"/>
                    <a:pt x="1534" y="2346"/>
                  </a:cubicBezTo>
                  <a:cubicBezTo>
                    <a:pt x="1534" y="2345"/>
                    <a:pt x="1533" y="2344"/>
                    <a:pt x="1533" y="2342"/>
                  </a:cubicBezTo>
                  <a:cubicBezTo>
                    <a:pt x="1532" y="2341"/>
                    <a:pt x="1531" y="2340"/>
                    <a:pt x="1530" y="2339"/>
                  </a:cubicBezTo>
                  <a:cubicBezTo>
                    <a:pt x="1530" y="2337"/>
                    <a:pt x="1529" y="2336"/>
                    <a:pt x="1528" y="2335"/>
                  </a:cubicBezTo>
                  <a:cubicBezTo>
                    <a:pt x="1528" y="2335"/>
                    <a:pt x="1527" y="2335"/>
                    <a:pt x="1527" y="2335"/>
                  </a:cubicBezTo>
                  <a:cubicBezTo>
                    <a:pt x="1528" y="2335"/>
                    <a:pt x="1529" y="2335"/>
                    <a:pt x="1530" y="2335"/>
                  </a:cubicBezTo>
                  <a:cubicBezTo>
                    <a:pt x="1532" y="2336"/>
                    <a:pt x="1533" y="2336"/>
                    <a:pt x="1535" y="2336"/>
                  </a:cubicBezTo>
                  <a:cubicBezTo>
                    <a:pt x="1537" y="2337"/>
                    <a:pt x="1538" y="2337"/>
                    <a:pt x="1540" y="2338"/>
                  </a:cubicBezTo>
                  <a:cubicBezTo>
                    <a:pt x="1541" y="2338"/>
                    <a:pt x="1541" y="2338"/>
                    <a:pt x="1542" y="2339"/>
                  </a:cubicBezTo>
                  <a:cubicBezTo>
                    <a:pt x="1542" y="2339"/>
                    <a:pt x="1542" y="2339"/>
                    <a:pt x="1542" y="2339"/>
                  </a:cubicBezTo>
                  <a:cubicBezTo>
                    <a:pt x="1542" y="2339"/>
                    <a:pt x="1542" y="2339"/>
                    <a:pt x="1542" y="2339"/>
                  </a:cubicBezTo>
                  <a:cubicBezTo>
                    <a:pt x="1542" y="2339"/>
                    <a:pt x="1542" y="2339"/>
                    <a:pt x="1542" y="2339"/>
                  </a:cubicBezTo>
                  <a:cubicBezTo>
                    <a:pt x="1542" y="2339"/>
                    <a:pt x="1542" y="2339"/>
                    <a:pt x="1542" y="2339"/>
                  </a:cubicBezTo>
                  <a:cubicBezTo>
                    <a:pt x="1542" y="2339"/>
                    <a:pt x="1542" y="2339"/>
                    <a:pt x="1542" y="2339"/>
                  </a:cubicBezTo>
                  <a:cubicBezTo>
                    <a:pt x="1543" y="2339"/>
                    <a:pt x="1543" y="2339"/>
                    <a:pt x="1543" y="2339"/>
                  </a:cubicBezTo>
                  <a:cubicBezTo>
                    <a:pt x="1543" y="2339"/>
                    <a:pt x="1544" y="2340"/>
                    <a:pt x="1544" y="2340"/>
                  </a:cubicBezTo>
                  <a:cubicBezTo>
                    <a:pt x="1545" y="2340"/>
                    <a:pt x="1545" y="2341"/>
                    <a:pt x="1546" y="2341"/>
                  </a:cubicBezTo>
                  <a:cubicBezTo>
                    <a:pt x="1546" y="2341"/>
                    <a:pt x="1546" y="2342"/>
                    <a:pt x="1546" y="2342"/>
                  </a:cubicBezTo>
                  <a:cubicBezTo>
                    <a:pt x="1547" y="2342"/>
                    <a:pt x="1547" y="2342"/>
                    <a:pt x="1547" y="2342"/>
                  </a:cubicBezTo>
                  <a:cubicBezTo>
                    <a:pt x="1547" y="2343"/>
                    <a:pt x="1547" y="2343"/>
                    <a:pt x="1547" y="2343"/>
                  </a:cubicBezTo>
                  <a:cubicBezTo>
                    <a:pt x="1549" y="2345"/>
                    <a:pt x="1551" y="2347"/>
                    <a:pt x="1553" y="2349"/>
                  </a:cubicBezTo>
                  <a:cubicBezTo>
                    <a:pt x="1554" y="2352"/>
                    <a:pt x="1555" y="2354"/>
                    <a:pt x="1556" y="2356"/>
                  </a:cubicBezTo>
                  <a:cubicBezTo>
                    <a:pt x="1557" y="2358"/>
                    <a:pt x="1558" y="2360"/>
                    <a:pt x="1558" y="2362"/>
                  </a:cubicBezTo>
                  <a:cubicBezTo>
                    <a:pt x="1559" y="2363"/>
                    <a:pt x="1559" y="2364"/>
                    <a:pt x="1560" y="2365"/>
                  </a:cubicBezTo>
                  <a:cubicBezTo>
                    <a:pt x="1560" y="2366"/>
                    <a:pt x="1560" y="2366"/>
                    <a:pt x="1560" y="2366"/>
                  </a:cubicBezTo>
                  <a:cubicBezTo>
                    <a:pt x="1560" y="2366"/>
                    <a:pt x="1560" y="2366"/>
                    <a:pt x="1560" y="2365"/>
                  </a:cubicBezTo>
                  <a:cubicBezTo>
                    <a:pt x="1560" y="2364"/>
                    <a:pt x="1560" y="2363"/>
                    <a:pt x="1560" y="2361"/>
                  </a:cubicBezTo>
                  <a:cubicBezTo>
                    <a:pt x="1560" y="2359"/>
                    <a:pt x="1559" y="2357"/>
                    <a:pt x="1559" y="2355"/>
                  </a:cubicBezTo>
                  <a:cubicBezTo>
                    <a:pt x="1558" y="2353"/>
                    <a:pt x="1558" y="2350"/>
                    <a:pt x="1557" y="2347"/>
                  </a:cubicBezTo>
                  <a:cubicBezTo>
                    <a:pt x="1556" y="2344"/>
                    <a:pt x="1554" y="2341"/>
                    <a:pt x="1552" y="2339"/>
                  </a:cubicBezTo>
                  <a:cubicBezTo>
                    <a:pt x="1551" y="2338"/>
                    <a:pt x="1551" y="2338"/>
                    <a:pt x="1551" y="2337"/>
                  </a:cubicBezTo>
                  <a:cubicBezTo>
                    <a:pt x="1551" y="2337"/>
                    <a:pt x="1550" y="2337"/>
                    <a:pt x="1550" y="2336"/>
                  </a:cubicBezTo>
                  <a:cubicBezTo>
                    <a:pt x="1549" y="2336"/>
                    <a:pt x="1548" y="2335"/>
                    <a:pt x="1548" y="2334"/>
                  </a:cubicBezTo>
                  <a:cubicBezTo>
                    <a:pt x="1547" y="2334"/>
                    <a:pt x="1547" y="2334"/>
                    <a:pt x="1547" y="2334"/>
                  </a:cubicBezTo>
                  <a:cubicBezTo>
                    <a:pt x="1546" y="2333"/>
                    <a:pt x="1546" y="2333"/>
                    <a:pt x="1546" y="2333"/>
                  </a:cubicBezTo>
                  <a:cubicBezTo>
                    <a:pt x="1546" y="2333"/>
                    <a:pt x="1546" y="2333"/>
                    <a:pt x="1546" y="2333"/>
                  </a:cubicBezTo>
                  <a:cubicBezTo>
                    <a:pt x="1546" y="2333"/>
                    <a:pt x="1546" y="2333"/>
                    <a:pt x="1546" y="2333"/>
                  </a:cubicBezTo>
                  <a:cubicBezTo>
                    <a:pt x="1546" y="2333"/>
                    <a:pt x="1546" y="2333"/>
                    <a:pt x="1546" y="2333"/>
                  </a:cubicBezTo>
                  <a:cubicBezTo>
                    <a:pt x="1546" y="2333"/>
                    <a:pt x="1546" y="2333"/>
                    <a:pt x="1546" y="2333"/>
                  </a:cubicBezTo>
                  <a:cubicBezTo>
                    <a:pt x="1545" y="2333"/>
                    <a:pt x="1545" y="2333"/>
                    <a:pt x="1545" y="2333"/>
                  </a:cubicBezTo>
                  <a:cubicBezTo>
                    <a:pt x="1544" y="2332"/>
                    <a:pt x="1543" y="2332"/>
                    <a:pt x="1543" y="2331"/>
                  </a:cubicBezTo>
                  <a:cubicBezTo>
                    <a:pt x="1541" y="2330"/>
                    <a:pt x="1539" y="2330"/>
                    <a:pt x="1537" y="2329"/>
                  </a:cubicBezTo>
                  <a:cubicBezTo>
                    <a:pt x="1535" y="2329"/>
                    <a:pt x="1533" y="2328"/>
                    <a:pt x="1531" y="2328"/>
                  </a:cubicBezTo>
                  <a:cubicBezTo>
                    <a:pt x="1528" y="2327"/>
                    <a:pt x="1524" y="2326"/>
                    <a:pt x="1520" y="2325"/>
                  </a:cubicBezTo>
                  <a:cubicBezTo>
                    <a:pt x="1516" y="2325"/>
                    <a:pt x="1513" y="2324"/>
                    <a:pt x="1509" y="2323"/>
                  </a:cubicBezTo>
                  <a:cubicBezTo>
                    <a:pt x="1507" y="2323"/>
                    <a:pt x="1505" y="2322"/>
                    <a:pt x="1503" y="2322"/>
                  </a:cubicBezTo>
                  <a:cubicBezTo>
                    <a:pt x="1502" y="2322"/>
                    <a:pt x="1500" y="2321"/>
                    <a:pt x="1498" y="2321"/>
                  </a:cubicBezTo>
                  <a:cubicBezTo>
                    <a:pt x="1492" y="2320"/>
                    <a:pt x="1486" y="2319"/>
                    <a:pt x="1480" y="2319"/>
                  </a:cubicBezTo>
                  <a:cubicBezTo>
                    <a:pt x="1452" y="2298"/>
                    <a:pt x="1418" y="2292"/>
                    <a:pt x="1418" y="2292"/>
                  </a:cubicBezTo>
                  <a:cubicBezTo>
                    <a:pt x="1429" y="2285"/>
                    <a:pt x="1441" y="2281"/>
                    <a:pt x="1454" y="2280"/>
                  </a:cubicBezTo>
                  <a:cubicBezTo>
                    <a:pt x="1456" y="2281"/>
                    <a:pt x="1458" y="2282"/>
                    <a:pt x="1461" y="2284"/>
                  </a:cubicBezTo>
                  <a:cubicBezTo>
                    <a:pt x="1464" y="2285"/>
                    <a:pt x="1466" y="2287"/>
                    <a:pt x="1470" y="2289"/>
                  </a:cubicBezTo>
                  <a:cubicBezTo>
                    <a:pt x="1471" y="2290"/>
                    <a:pt x="1473" y="2291"/>
                    <a:pt x="1474" y="2292"/>
                  </a:cubicBezTo>
                  <a:cubicBezTo>
                    <a:pt x="1476" y="2293"/>
                    <a:pt x="1477" y="2294"/>
                    <a:pt x="1479" y="2295"/>
                  </a:cubicBezTo>
                  <a:cubicBezTo>
                    <a:pt x="1482" y="2297"/>
                    <a:pt x="1486" y="2299"/>
                    <a:pt x="1489" y="2301"/>
                  </a:cubicBezTo>
                  <a:cubicBezTo>
                    <a:pt x="1492" y="2303"/>
                    <a:pt x="1496" y="2305"/>
                    <a:pt x="1499" y="2306"/>
                  </a:cubicBezTo>
                  <a:cubicBezTo>
                    <a:pt x="1500" y="2307"/>
                    <a:pt x="1501" y="2307"/>
                    <a:pt x="1501" y="2308"/>
                  </a:cubicBezTo>
                  <a:cubicBezTo>
                    <a:pt x="1502" y="2308"/>
                    <a:pt x="1503" y="2309"/>
                    <a:pt x="1504" y="2309"/>
                  </a:cubicBezTo>
                  <a:cubicBezTo>
                    <a:pt x="1506" y="2310"/>
                    <a:pt x="1507" y="2311"/>
                    <a:pt x="1509" y="2312"/>
                  </a:cubicBezTo>
                  <a:cubicBezTo>
                    <a:pt x="1512" y="2313"/>
                    <a:pt x="1516" y="2315"/>
                    <a:pt x="1519" y="2316"/>
                  </a:cubicBezTo>
                  <a:cubicBezTo>
                    <a:pt x="1522" y="2317"/>
                    <a:pt x="1525" y="2318"/>
                    <a:pt x="1528" y="2318"/>
                  </a:cubicBezTo>
                  <a:cubicBezTo>
                    <a:pt x="1529" y="2318"/>
                    <a:pt x="1530" y="2318"/>
                    <a:pt x="1530" y="2318"/>
                  </a:cubicBezTo>
                  <a:cubicBezTo>
                    <a:pt x="1531" y="2318"/>
                    <a:pt x="1532" y="2319"/>
                    <a:pt x="1532" y="2319"/>
                  </a:cubicBezTo>
                  <a:cubicBezTo>
                    <a:pt x="1533" y="2319"/>
                    <a:pt x="1534" y="2319"/>
                    <a:pt x="1534" y="2319"/>
                  </a:cubicBezTo>
                  <a:cubicBezTo>
                    <a:pt x="1535" y="2319"/>
                    <a:pt x="1536" y="2319"/>
                    <a:pt x="1536" y="2319"/>
                  </a:cubicBezTo>
                  <a:cubicBezTo>
                    <a:pt x="1538" y="2319"/>
                    <a:pt x="1539" y="2319"/>
                    <a:pt x="1540" y="2318"/>
                  </a:cubicBezTo>
                  <a:cubicBezTo>
                    <a:pt x="1541" y="2318"/>
                    <a:pt x="1542" y="2318"/>
                    <a:pt x="1543" y="2318"/>
                  </a:cubicBezTo>
                  <a:cubicBezTo>
                    <a:pt x="1543" y="2318"/>
                    <a:pt x="1544" y="2318"/>
                    <a:pt x="1545" y="2317"/>
                  </a:cubicBezTo>
                  <a:cubicBezTo>
                    <a:pt x="1545" y="2317"/>
                    <a:pt x="1546" y="2317"/>
                    <a:pt x="1546" y="2317"/>
                  </a:cubicBezTo>
                  <a:cubicBezTo>
                    <a:pt x="1547" y="2317"/>
                    <a:pt x="1548" y="2316"/>
                    <a:pt x="1548" y="2316"/>
                  </a:cubicBezTo>
                  <a:cubicBezTo>
                    <a:pt x="1548" y="2316"/>
                    <a:pt x="1547" y="2316"/>
                    <a:pt x="1546" y="2316"/>
                  </a:cubicBezTo>
                  <a:cubicBezTo>
                    <a:pt x="1546" y="2317"/>
                    <a:pt x="1545" y="2317"/>
                    <a:pt x="1545" y="2317"/>
                  </a:cubicBezTo>
                  <a:cubicBezTo>
                    <a:pt x="1544" y="2316"/>
                    <a:pt x="1543" y="2316"/>
                    <a:pt x="1542" y="2316"/>
                  </a:cubicBezTo>
                  <a:cubicBezTo>
                    <a:pt x="1542" y="2316"/>
                    <a:pt x="1541" y="2316"/>
                    <a:pt x="1540" y="2316"/>
                  </a:cubicBezTo>
                  <a:cubicBezTo>
                    <a:pt x="1539" y="2316"/>
                    <a:pt x="1539" y="2316"/>
                    <a:pt x="1538" y="2316"/>
                  </a:cubicBezTo>
                  <a:cubicBezTo>
                    <a:pt x="1538" y="2316"/>
                    <a:pt x="1537" y="2316"/>
                    <a:pt x="1537" y="2316"/>
                  </a:cubicBezTo>
                  <a:cubicBezTo>
                    <a:pt x="1535" y="2315"/>
                    <a:pt x="1534" y="2315"/>
                    <a:pt x="1533" y="2315"/>
                  </a:cubicBezTo>
                  <a:cubicBezTo>
                    <a:pt x="1532" y="2315"/>
                    <a:pt x="1532" y="2314"/>
                    <a:pt x="1531" y="2314"/>
                  </a:cubicBezTo>
                  <a:cubicBezTo>
                    <a:pt x="1531" y="2314"/>
                    <a:pt x="1530" y="2314"/>
                    <a:pt x="1529" y="2314"/>
                  </a:cubicBezTo>
                  <a:cubicBezTo>
                    <a:pt x="1529" y="2313"/>
                    <a:pt x="1528" y="2313"/>
                    <a:pt x="1527" y="2313"/>
                  </a:cubicBezTo>
                  <a:cubicBezTo>
                    <a:pt x="1527" y="2313"/>
                    <a:pt x="1526" y="2312"/>
                    <a:pt x="1525" y="2312"/>
                  </a:cubicBezTo>
                  <a:cubicBezTo>
                    <a:pt x="1525" y="2312"/>
                    <a:pt x="1524" y="2311"/>
                    <a:pt x="1523" y="2311"/>
                  </a:cubicBezTo>
                  <a:cubicBezTo>
                    <a:pt x="1522" y="2311"/>
                    <a:pt x="1522" y="2310"/>
                    <a:pt x="1521" y="2310"/>
                  </a:cubicBezTo>
                  <a:cubicBezTo>
                    <a:pt x="1518" y="2309"/>
                    <a:pt x="1515" y="2307"/>
                    <a:pt x="1512" y="2305"/>
                  </a:cubicBezTo>
                  <a:cubicBezTo>
                    <a:pt x="1511" y="2304"/>
                    <a:pt x="1509" y="2304"/>
                    <a:pt x="1507" y="2303"/>
                  </a:cubicBezTo>
                  <a:cubicBezTo>
                    <a:pt x="1506" y="2302"/>
                    <a:pt x="1504" y="2301"/>
                    <a:pt x="1503" y="2300"/>
                  </a:cubicBezTo>
                  <a:cubicBezTo>
                    <a:pt x="1499" y="2298"/>
                    <a:pt x="1496" y="2296"/>
                    <a:pt x="1493" y="2294"/>
                  </a:cubicBezTo>
                  <a:cubicBezTo>
                    <a:pt x="1489" y="2292"/>
                    <a:pt x="1486" y="2290"/>
                    <a:pt x="1483" y="2288"/>
                  </a:cubicBezTo>
                  <a:cubicBezTo>
                    <a:pt x="1481" y="2287"/>
                    <a:pt x="1480" y="2287"/>
                    <a:pt x="1478" y="2286"/>
                  </a:cubicBezTo>
                  <a:cubicBezTo>
                    <a:pt x="1476" y="2285"/>
                    <a:pt x="1475" y="2284"/>
                    <a:pt x="1473" y="2283"/>
                  </a:cubicBezTo>
                  <a:cubicBezTo>
                    <a:pt x="1470" y="2282"/>
                    <a:pt x="1467" y="2280"/>
                    <a:pt x="1464" y="2279"/>
                  </a:cubicBezTo>
                  <a:cubicBezTo>
                    <a:pt x="1480" y="2278"/>
                    <a:pt x="1497" y="2280"/>
                    <a:pt x="1513" y="2281"/>
                  </a:cubicBezTo>
                  <a:cubicBezTo>
                    <a:pt x="1516" y="2283"/>
                    <a:pt x="1520" y="2285"/>
                    <a:pt x="1523" y="2287"/>
                  </a:cubicBezTo>
                  <a:cubicBezTo>
                    <a:pt x="1525" y="2288"/>
                    <a:pt x="1528" y="2290"/>
                    <a:pt x="1531" y="2291"/>
                  </a:cubicBezTo>
                  <a:cubicBezTo>
                    <a:pt x="1532" y="2292"/>
                    <a:pt x="1533" y="2292"/>
                    <a:pt x="1534" y="2293"/>
                  </a:cubicBezTo>
                  <a:cubicBezTo>
                    <a:pt x="1536" y="2294"/>
                    <a:pt x="1537" y="2294"/>
                    <a:pt x="1538" y="2295"/>
                  </a:cubicBezTo>
                  <a:cubicBezTo>
                    <a:pt x="1541" y="2296"/>
                    <a:pt x="1543" y="2297"/>
                    <a:pt x="1546" y="2298"/>
                  </a:cubicBezTo>
                  <a:cubicBezTo>
                    <a:pt x="1548" y="2299"/>
                    <a:pt x="1550" y="2299"/>
                    <a:pt x="1552" y="2300"/>
                  </a:cubicBezTo>
                  <a:cubicBezTo>
                    <a:pt x="1555" y="2300"/>
                    <a:pt x="1557" y="2301"/>
                    <a:pt x="1558" y="2301"/>
                  </a:cubicBezTo>
                  <a:cubicBezTo>
                    <a:pt x="1559" y="2301"/>
                    <a:pt x="1560" y="2301"/>
                    <a:pt x="1561" y="2301"/>
                  </a:cubicBezTo>
                  <a:cubicBezTo>
                    <a:pt x="1562" y="2301"/>
                    <a:pt x="1563" y="2301"/>
                    <a:pt x="1563" y="2301"/>
                  </a:cubicBezTo>
                  <a:cubicBezTo>
                    <a:pt x="1564" y="2301"/>
                    <a:pt x="1564" y="2301"/>
                    <a:pt x="1565" y="2301"/>
                  </a:cubicBezTo>
                  <a:cubicBezTo>
                    <a:pt x="1565" y="2301"/>
                    <a:pt x="1566" y="2301"/>
                    <a:pt x="1566" y="2301"/>
                  </a:cubicBezTo>
                  <a:cubicBezTo>
                    <a:pt x="1567" y="2301"/>
                    <a:pt x="1567" y="2301"/>
                    <a:pt x="1567" y="2301"/>
                  </a:cubicBezTo>
                  <a:cubicBezTo>
                    <a:pt x="1567" y="2301"/>
                    <a:pt x="1567" y="2301"/>
                    <a:pt x="1566" y="2300"/>
                  </a:cubicBezTo>
                  <a:cubicBezTo>
                    <a:pt x="1566" y="2300"/>
                    <a:pt x="1566" y="2300"/>
                    <a:pt x="1565" y="2300"/>
                  </a:cubicBezTo>
                  <a:cubicBezTo>
                    <a:pt x="1565" y="2300"/>
                    <a:pt x="1564" y="2300"/>
                    <a:pt x="1563" y="2299"/>
                  </a:cubicBezTo>
                  <a:cubicBezTo>
                    <a:pt x="1562" y="2299"/>
                    <a:pt x="1561" y="2299"/>
                    <a:pt x="1559" y="2298"/>
                  </a:cubicBezTo>
                  <a:cubicBezTo>
                    <a:pt x="1558" y="2297"/>
                    <a:pt x="1556" y="2296"/>
                    <a:pt x="1554" y="2295"/>
                  </a:cubicBezTo>
                  <a:cubicBezTo>
                    <a:pt x="1552" y="2295"/>
                    <a:pt x="1550" y="2293"/>
                    <a:pt x="1548" y="2292"/>
                  </a:cubicBezTo>
                  <a:cubicBezTo>
                    <a:pt x="1546" y="2291"/>
                    <a:pt x="1544" y="2290"/>
                    <a:pt x="1541" y="2288"/>
                  </a:cubicBezTo>
                  <a:cubicBezTo>
                    <a:pt x="1540" y="2288"/>
                    <a:pt x="1539" y="2287"/>
                    <a:pt x="1538" y="2286"/>
                  </a:cubicBezTo>
                  <a:cubicBezTo>
                    <a:pt x="1537" y="2286"/>
                    <a:pt x="1535" y="2285"/>
                    <a:pt x="1534" y="2284"/>
                  </a:cubicBezTo>
                  <a:cubicBezTo>
                    <a:pt x="1533" y="2284"/>
                    <a:pt x="1532" y="2283"/>
                    <a:pt x="1531" y="2282"/>
                  </a:cubicBezTo>
                  <a:cubicBezTo>
                    <a:pt x="1553" y="2283"/>
                    <a:pt x="1574" y="2280"/>
                    <a:pt x="1592" y="2265"/>
                  </a:cubicBezTo>
                  <a:cubicBezTo>
                    <a:pt x="1557" y="2277"/>
                    <a:pt x="1512" y="2264"/>
                    <a:pt x="1476" y="2259"/>
                  </a:cubicBezTo>
                  <a:cubicBezTo>
                    <a:pt x="1477" y="2259"/>
                    <a:pt x="1477" y="2258"/>
                    <a:pt x="1478" y="2258"/>
                  </a:cubicBezTo>
                  <a:cubicBezTo>
                    <a:pt x="1480" y="2257"/>
                    <a:pt x="1482" y="2256"/>
                    <a:pt x="1484" y="2255"/>
                  </a:cubicBezTo>
                  <a:cubicBezTo>
                    <a:pt x="1485" y="2255"/>
                    <a:pt x="1485" y="2254"/>
                    <a:pt x="1486" y="2254"/>
                  </a:cubicBezTo>
                  <a:cubicBezTo>
                    <a:pt x="1486" y="2254"/>
                    <a:pt x="1487" y="2254"/>
                    <a:pt x="1487" y="2254"/>
                  </a:cubicBezTo>
                  <a:cubicBezTo>
                    <a:pt x="1488" y="2253"/>
                    <a:pt x="1489" y="2253"/>
                    <a:pt x="1490" y="2253"/>
                  </a:cubicBezTo>
                  <a:cubicBezTo>
                    <a:pt x="1491" y="2252"/>
                    <a:pt x="1492" y="2252"/>
                    <a:pt x="1493" y="2252"/>
                  </a:cubicBezTo>
                  <a:cubicBezTo>
                    <a:pt x="1494" y="2252"/>
                    <a:pt x="1495" y="2251"/>
                    <a:pt x="1496" y="2251"/>
                  </a:cubicBezTo>
                  <a:cubicBezTo>
                    <a:pt x="1496" y="2251"/>
                    <a:pt x="1497" y="2251"/>
                    <a:pt x="1498" y="2251"/>
                  </a:cubicBezTo>
                  <a:cubicBezTo>
                    <a:pt x="1499" y="2251"/>
                    <a:pt x="1499" y="2251"/>
                    <a:pt x="1500" y="2251"/>
                  </a:cubicBezTo>
                  <a:cubicBezTo>
                    <a:pt x="1501" y="2251"/>
                    <a:pt x="1502" y="2251"/>
                    <a:pt x="1503" y="2251"/>
                  </a:cubicBezTo>
                  <a:cubicBezTo>
                    <a:pt x="1503" y="2251"/>
                    <a:pt x="1504" y="2251"/>
                    <a:pt x="1504" y="2251"/>
                  </a:cubicBezTo>
                  <a:cubicBezTo>
                    <a:pt x="1504" y="2251"/>
                    <a:pt x="1503" y="2251"/>
                    <a:pt x="1503" y="2250"/>
                  </a:cubicBezTo>
                  <a:cubicBezTo>
                    <a:pt x="1502" y="2250"/>
                    <a:pt x="1501" y="2250"/>
                    <a:pt x="1500" y="2249"/>
                  </a:cubicBezTo>
                  <a:cubicBezTo>
                    <a:pt x="1499" y="2249"/>
                    <a:pt x="1499" y="2249"/>
                    <a:pt x="1498" y="2249"/>
                  </a:cubicBezTo>
                  <a:cubicBezTo>
                    <a:pt x="1497" y="2249"/>
                    <a:pt x="1496" y="2248"/>
                    <a:pt x="1496" y="2248"/>
                  </a:cubicBezTo>
                  <a:cubicBezTo>
                    <a:pt x="1495" y="2248"/>
                    <a:pt x="1494" y="2248"/>
                    <a:pt x="1493" y="2248"/>
                  </a:cubicBezTo>
                  <a:cubicBezTo>
                    <a:pt x="1492" y="2248"/>
                    <a:pt x="1491" y="2248"/>
                    <a:pt x="1490" y="2248"/>
                  </a:cubicBezTo>
                  <a:cubicBezTo>
                    <a:pt x="1487" y="2248"/>
                    <a:pt x="1485" y="2248"/>
                    <a:pt x="1482" y="2249"/>
                  </a:cubicBezTo>
                  <a:cubicBezTo>
                    <a:pt x="1480" y="2250"/>
                    <a:pt x="1477" y="2251"/>
                    <a:pt x="1475" y="2252"/>
                  </a:cubicBezTo>
                  <a:cubicBezTo>
                    <a:pt x="1474" y="2252"/>
                    <a:pt x="1474" y="2252"/>
                    <a:pt x="1473" y="2252"/>
                  </a:cubicBezTo>
                  <a:cubicBezTo>
                    <a:pt x="1472" y="2253"/>
                    <a:pt x="1472" y="2253"/>
                    <a:pt x="1471" y="2253"/>
                  </a:cubicBezTo>
                  <a:cubicBezTo>
                    <a:pt x="1470" y="2254"/>
                    <a:pt x="1469" y="2254"/>
                    <a:pt x="1467" y="2255"/>
                  </a:cubicBezTo>
                  <a:cubicBezTo>
                    <a:pt x="1466" y="2256"/>
                    <a:pt x="1465" y="2257"/>
                    <a:pt x="1463" y="2257"/>
                  </a:cubicBezTo>
                  <a:cubicBezTo>
                    <a:pt x="1463" y="2257"/>
                    <a:pt x="1463" y="2257"/>
                    <a:pt x="1463" y="2257"/>
                  </a:cubicBezTo>
                  <a:cubicBezTo>
                    <a:pt x="1418" y="2254"/>
                    <a:pt x="1401" y="2291"/>
                    <a:pt x="1380" y="2272"/>
                  </a:cubicBezTo>
                  <a:cubicBezTo>
                    <a:pt x="1365" y="2258"/>
                    <a:pt x="1335" y="2167"/>
                    <a:pt x="1328" y="2145"/>
                  </a:cubicBezTo>
                  <a:cubicBezTo>
                    <a:pt x="1324" y="2135"/>
                    <a:pt x="1321" y="2127"/>
                    <a:pt x="1317" y="2120"/>
                  </a:cubicBezTo>
                  <a:cubicBezTo>
                    <a:pt x="1317" y="2121"/>
                    <a:pt x="1317" y="2121"/>
                    <a:pt x="1317" y="2121"/>
                  </a:cubicBezTo>
                  <a:cubicBezTo>
                    <a:pt x="1318" y="2121"/>
                    <a:pt x="1319" y="2122"/>
                    <a:pt x="1320" y="2123"/>
                  </a:cubicBezTo>
                  <a:cubicBezTo>
                    <a:pt x="1321" y="2124"/>
                    <a:pt x="1322" y="2125"/>
                    <a:pt x="1323" y="2126"/>
                  </a:cubicBezTo>
                  <a:cubicBezTo>
                    <a:pt x="1324" y="2127"/>
                    <a:pt x="1325" y="2128"/>
                    <a:pt x="1326" y="2130"/>
                  </a:cubicBezTo>
                  <a:cubicBezTo>
                    <a:pt x="1327" y="2131"/>
                    <a:pt x="1328" y="2132"/>
                    <a:pt x="1329" y="2134"/>
                  </a:cubicBezTo>
                  <a:cubicBezTo>
                    <a:pt x="1331" y="2136"/>
                    <a:pt x="1334" y="2139"/>
                    <a:pt x="1336" y="2143"/>
                  </a:cubicBezTo>
                  <a:cubicBezTo>
                    <a:pt x="1339" y="2146"/>
                    <a:pt x="1341" y="2150"/>
                    <a:pt x="1344" y="2154"/>
                  </a:cubicBezTo>
                  <a:cubicBezTo>
                    <a:pt x="1345" y="2155"/>
                    <a:pt x="1346" y="2157"/>
                    <a:pt x="1348" y="2159"/>
                  </a:cubicBezTo>
                  <a:cubicBezTo>
                    <a:pt x="1349" y="2161"/>
                    <a:pt x="1350" y="2163"/>
                    <a:pt x="1352" y="2165"/>
                  </a:cubicBezTo>
                  <a:cubicBezTo>
                    <a:pt x="1352" y="2166"/>
                    <a:pt x="1352" y="2166"/>
                    <a:pt x="1353" y="2167"/>
                  </a:cubicBezTo>
                  <a:cubicBezTo>
                    <a:pt x="1353" y="2167"/>
                    <a:pt x="1353" y="2167"/>
                    <a:pt x="1353" y="2168"/>
                  </a:cubicBezTo>
                  <a:cubicBezTo>
                    <a:pt x="1353" y="2171"/>
                    <a:pt x="1354" y="2175"/>
                    <a:pt x="1356" y="2179"/>
                  </a:cubicBezTo>
                  <a:cubicBezTo>
                    <a:pt x="1357" y="2184"/>
                    <a:pt x="1359" y="2190"/>
                    <a:pt x="1361" y="2196"/>
                  </a:cubicBezTo>
                  <a:cubicBezTo>
                    <a:pt x="1361" y="2197"/>
                    <a:pt x="1362" y="2199"/>
                    <a:pt x="1363" y="2200"/>
                  </a:cubicBezTo>
                  <a:cubicBezTo>
                    <a:pt x="1363" y="2202"/>
                    <a:pt x="1364" y="2203"/>
                    <a:pt x="1364" y="2205"/>
                  </a:cubicBezTo>
                  <a:cubicBezTo>
                    <a:pt x="1365" y="2208"/>
                    <a:pt x="1367" y="2211"/>
                    <a:pt x="1368" y="2214"/>
                  </a:cubicBezTo>
                  <a:cubicBezTo>
                    <a:pt x="1369" y="2215"/>
                    <a:pt x="1369" y="2217"/>
                    <a:pt x="1370" y="2218"/>
                  </a:cubicBezTo>
                  <a:cubicBezTo>
                    <a:pt x="1371" y="2220"/>
                    <a:pt x="1372" y="2221"/>
                    <a:pt x="1372" y="2223"/>
                  </a:cubicBezTo>
                  <a:cubicBezTo>
                    <a:pt x="1373" y="2224"/>
                    <a:pt x="1374" y="2226"/>
                    <a:pt x="1375" y="2227"/>
                  </a:cubicBezTo>
                  <a:cubicBezTo>
                    <a:pt x="1375" y="2228"/>
                    <a:pt x="1376" y="2228"/>
                    <a:pt x="1376" y="2229"/>
                  </a:cubicBezTo>
                  <a:cubicBezTo>
                    <a:pt x="1377" y="2230"/>
                    <a:pt x="1377" y="2231"/>
                    <a:pt x="1378" y="2231"/>
                  </a:cubicBezTo>
                  <a:cubicBezTo>
                    <a:pt x="1378" y="2233"/>
                    <a:pt x="1379" y="2234"/>
                    <a:pt x="1380" y="2235"/>
                  </a:cubicBezTo>
                  <a:cubicBezTo>
                    <a:pt x="1381" y="2236"/>
                    <a:pt x="1381" y="2236"/>
                    <a:pt x="1382" y="2237"/>
                  </a:cubicBezTo>
                  <a:cubicBezTo>
                    <a:pt x="1382" y="2237"/>
                    <a:pt x="1383" y="2238"/>
                    <a:pt x="1383" y="2238"/>
                  </a:cubicBezTo>
                  <a:cubicBezTo>
                    <a:pt x="1384" y="2239"/>
                    <a:pt x="1385" y="2239"/>
                    <a:pt x="1385" y="2240"/>
                  </a:cubicBezTo>
                  <a:cubicBezTo>
                    <a:pt x="1386" y="2241"/>
                    <a:pt x="1386" y="2241"/>
                    <a:pt x="1387" y="2241"/>
                  </a:cubicBezTo>
                  <a:cubicBezTo>
                    <a:pt x="1388" y="2242"/>
                    <a:pt x="1389" y="2243"/>
                    <a:pt x="1390" y="2244"/>
                  </a:cubicBezTo>
                  <a:cubicBezTo>
                    <a:pt x="1390" y="2244"/>
                    <a:pt x="1391" y="2245"/>
                    <a:pt x="1392" y="2245"/>
                  </a:cubicBezTo>
                  <a:cubicBezTo>
                    <a:pt x="1392" y="2245"/>
                    <a:pt x="1393" y="2246"/>
                    <a:pt x="1393" y="2246"/>
                  </a:cubicBezTo>
                  <a:cubicBezTo>
                    <a:pt x="1394" y="2246"/>
                    <a:pt x="1395" y="2247"/>
                    <a:pt x="1396" y="2247"/>
                  </a:cubicBezTo>
                  <a:cubicBezTo>
                    <a:pt x="1397" y="2248"/>
                    <a:pt x="1398" y="2248"/>
                    <a:pt x="1399" y="2248"/>
                  </a:cubicBezTo>
                  <a:cubicBezTo>
                    <a:pt x="1399" y="2248"/>
                    <a:pt x="1400" y="2248"/>
                    <a:pt x="1400" y="2249"/>
                  </a:cubicBezTo>
                  <a:cubicBezTo>
                    <a:pt x="1401" y="2249"/>
                    <a:pt x="1401" y="2249"/>
                    <a:pt x="1401" y="2249"/>
                  </a:cubicBezTo>
                  <a:cubicBezTo>
                    <a:pt x="1403" y="2249"/>
                    <a:pt x="1404" y="2249"/>
                    <a:pt x="1405" y="2249"/>
                  </a:cubicBezTo>
                  <a:cubicBezTo>
                    <a:pt x="1406" y="2249"/>
                    <a:pt x="1406" y="2249"/>
                    <a:pt x="1406" y="2249"/>
                  </a:cubicBezTo>
                  <a:cubicBezTo>
                    <a:pt x="1406" y="2249"/>
                    <a:pt x="1406" y="2249"/>
                    <a:pt x="1405" y="2249"/>
                  </a:cubicBezTo>
                  <a:cubicBezTo>
                    <a:pt x="1404" y="2248"/>
                    <a:pt x="1403" y="2248"/>
                    <a:pt x="1402" y="2247"/>
                  </a:cubicBezTo>
                  <a:cubicBezTo>
                    <a:pt x="1402" y="2247"/>
                    <a:pt x="1401" y="2247"/>
                    <a:pt x="1401" y="2247"/>
                  </a:cubicBezTo>
                  <a:cubicBezTo>
                    <a:pt x="1401" y="2247"/>
                    <a:pt x="1400" y="2246"/>
                    <a:pt x="1400" y="2246"/>
                  </a:cubicBezTo>
                  <a:cubicBezTo>
                    <a:pt x="1399" y="2246"/>
                    <a:pt x="1398" y="2245"/>
                    <a:pt x="1398" y="2245"/>
                  </a:cubicBezTo>
                  <a:cubicBezTo>
                    <a:pt x="1397" y="2244"/>
                    <a:pt x="1396" y="2243"/>
                    <a:pt x="1395" y="2243"/>
                  </a:cubicBezTo>
                  <a:cubicBezTo>
                    <a:pt x="1395" y="2242"/>
                    <a:pt x="1394" y="2242"/>
                    <a:pt x="1394" y="2242"/>
                  </a:cubicBezTo>
                  <a:cubicBezTo>
                    <a:pt x="1394" y="2241"/>
                    <a:pt x="1393" y="2241"/>
                    <a:pt x="1393" y="2240"/>
                  </a:cubicBezTo>
                  <a:cubicBezTo>
                    <a:pt x="1392" y="2240"/>
                    <a:pt x="1391" y="2239"/>
                    <a:pt x="1390" y="2238"/>
                  </a:cubicBezTo>
                  <a:cubicBezTo>
                    <a:pt x="1390" y="2237"/>
                    <a:pt x="1390" y="2237"/>
                    <a:pt x="1389" y="2236"/>
                  </a:cubicBezTo>
                  <a:cubicBezTo>
                    <a:pt x="1389" y="2236"/>
                    <a:pt x="1388" y="2235"/>
                    <a:pt x="1388" y="2235"/>
                  </a:cubicBezTo>
                  <a:cubicBezTo>
                    <a:pt x="1388" y="2234"/>
                    <a:pt x="1387" y="2234"/>
                    <a:pt x="1387" y="2233"/>
                  </a:cubicBezTo>
                  <a:cubicBezTo>
                    <a:pt x="1386" y="2232"/>
                    <a:pt x="1386" y="2232"/>
                    <a:pt x="1386" y="2231"/>
                  </a:cubicBezTo>
                  <a:cubicBezTo>
                    <a:pt x="1385" y="2230"/>
                    <a:pt x="1384" y="2229"/>
                    <a:pt x="1383" y="2227"/>
                  </a:cubicBezTo>
                  <a:cubicBezTo>
                    <a:pt x="1383" y="2226"/>
                    <a:pt x="1382" y="2225"/>
                    <a:pt x="1381" y="2223"/>
                  </a:cubicBezTo>
                  <a:cubicBezTo>
                    <a:pt x="1381" y="2223"/>
                    <a:pt x="1382" y="2223"/>
                    <a:pt x="1382" y="2223"/>
                  </a:cubicBezTo>
                  <a:cubicBezTo>
                    <a:pt x="1382" y="2224"/>
                    <a:pt x="1383" y="2224"/>
                    <a:pt x="1383" y="2224"/>
                  </a:cubicBezTo>
                  <a:cubicBezTo>
                    <a:pt x="1385" y="2225"/>
                    <a:pt x="1386" y="2226"/>
                    <a:pt x="1387" y="2227"/>
                  </a:cubicBezTo>
                  <a:cubicBezTo>
                    <a:pt x="1388" y="2228"/>
                    <a:pt x="1390" y="2229"/>
                    <a:pt x="1391" y="2230"/>
                  </a:cubicBezTo>
                  <a:cubicBezTo>
                    <a:pt x="1392" y="2231"/>
                    <a:pt x="1394" y="2232"/>
                    <a:pt x="1395" y="2234"/>
                  </a:cubicBezTo>
                  <a:cubicBezTo>
                    <a:pt x="1397" y="2235"/>
                    <a:pt x="1398" y="2236"/>
                    <a:pt x="1400" y="2237"/>
                  </a:cubicBezTo>
                  <a:cubicBezTo>
                    <a:pt x="1401" y="2238"/>
                    <a:pt x="1403" y="2239"/>
                    <a:pt x="1405" y="2241"/>
                  </a:cubicBezTo>
                  <a:cubicBezTo>
                    <a:pt x="1405" y="2241"/>
                    <a:pt x="1405" y="2241"/>
                    <a:pt x="1406" y="2241"/>
                  </a:cubicBezTo>
                  <a:cubicBezTo>
                    <a:pt x="1406" y="2242"/>
                    <a:pt x="1407" y="2242"/>
                    <a:pt x="1407" y="2242"/>
                  </a:cubicBezTo>
                  <a:cubicBezTo>
                    <a:pt x="1408" y="2243"/>
                    <a:pt x="1409" y="2243"/>
                    <a:pt x="1410" y="2244"/>
                  </a:cubicBezTo>
                  <a:cubicBezTo>
                    <a:pt x="1411" y="2244"/>
                    <a:pt x="1413" y="2245"/>
                    <a:pt x="1415" y="2246"/>
                  </a:cubicBezTo>
                  <a:cubicBezTo>
                    <a:pt x="1417" y="2246"/>
                    <a:pt x="1418" y="2247"/>
                    <a:pt x="1420" y="2247"/>
                  </a:cubicBezTo>
                  <a:cubicBezTo>
                    <a:pt x="1421" y="2247"/>
                    <a:pt x="1422" y="2247"/>
                    <a:pt x="1422" y="2247"/>
                  </a:cubicBezTo>
                  <a:cubicBezTo>
                    <a:pt x="1423" y="2247"/>
                    <a:pt x="1424" y="2246"/>
                    <a:pt x="1424" y="2246"/>
                  </a:cubicBezTo>
                  <a:cubicBezTo>
                    <a:pt x="1426" y="2246"/>
                    <a:pt x="1427" y="2246"/>
                    <a:pt x="1428" y="2245"/>
                  </a:cubicBezTo>
                  <a:cubicBezTo>
                    <a:pt x="1429" y="2245"/>
                    <a:pt x="1429" y="2245"/>
                    <a:pt x="1430" y="2244"/>
                  </a:cubicBezTo>
                  <a:cubicBezTo>
                    <a:pt x="1430" y="2244"/>
                    <a:pt x="1430" y="2244"/>
                    <a:pt x="1430" y="2244"/>
                  </a:cubicBezTo>
                  <a:cubicBezTo>
                    <a:pt x="1430" y="2244"/>
                    <a:pt x="1430" y="2244"/>
                    <a:pt x="1429" y="2244"/>
                  </a:cubicBezTo>
                  <a:cubicBezTo>
                    <a:pt x="1429" y="2244"/>
                    <a:pt x="1428" y="2244"/>
                    <a:pt x="1427" y="2244"/>
                  </a:cubicBezTo>
                  <a:cubicBezTo>
                    <a:pt x="1427" y="2244"/>
                    <a:pt x="1426" y="2244"/>
                    <a:pt x="1425" y="2243"/>
                  </a:cubicBezTo>
                  <a:cubicBezTo>
                    <a:pt x="1423" y="2243"/>
                    <a:pt x="1422" y="2243"/>
                    <a:pt x="1421" y="2242"/>
                  </a:cubicBezTo>
                  <a:cubicBezTo>
                    <a:pt x="1421" y="2242"/>
                    <a:pt x="1420" y="2242"/>
                    <a:pt x="1420" y="2242"/>
                  </a:cubicBezTo>
                  <a:cubicBezTo>
                    <a:pt x="1420" y="2242"/>
                    <a:pt x="1420" y="2241"/>
                    <a:pt x="1419" y="2241"/>
                  </a:cubicBezTo>
                  <a:cubicBezTo>
                    <a:pt x="1419" y="2241"/>
                    <a:pt x="1418" y="2241"/>
                    <a:pt x="1417" y="2240"/>
                  </a:cubicBezTo>
                  <a:cubicBezTo>
                    <a:pt x="1416" y="2239"/>
                    <a:pt x="1415" y="2239"/>
                    <a:pt x="1413" y="2238"/>
                  </a:cubicBezTo>
                  <a:cubicBezTo>
                    <a:pt x="1413" y="2237"/>
                    <a:pt x="1412" y="2236"/>
                    <a:pt x="1411" y="2236"/>
                  </a:cubicBezTo>
                  <a:cubicBezTo>
                    <a:pt x="1410" y="2235"/>
                    <a:pt x="1410" y="2235"/>
                    <a:pt x="1409" y="2234"/>
                  </a:cubicBezTo>
                  <a:cubicBezTo>
                    <a:pt x="1408" y="2233"/>
                    <a:pt x="1406" y="2232"/>
                    <a:pt x="1405" y="2231"/>
                  </a:cubicBezTo>
                  <a:cubicBezTo>
                    <a:pt x="1403" y="2230"/>
                    <a:pt x="1401" y="2228"/>
                    <a:pt x="1400" y="2227"/>
                  </a:cubicBezTo>
                  <a:cubicBezTo>
                    <a:pt x="1399" y="2227"/>
                    <a:pt x="1398" y="2226"/>
                    <a:pt x="1397" y="2226"/>
                  </a:cubicBezTo>
                  <a:cubicBezTo>
                    <a:pt x="1397" y="2225"/>
                    <a:pt x="1396" y="2225"/>
                    <a:pt x="1395" y="2224"/>
                  </a:cubicBezTo>
                  <a:cubicBezTo>
                    <a:pt x="1393" y="2223"/>
                    <a:pt x="1392" y="2223"/>
                    <a:pt x="1390" y="2222"/>
                  </a:cubicBezTo>
                  <a:cubicBezTo>
                    <a:pt x="1388" y="2221"/>
                    <a:pt x="1387" y="2221"/>
                    <a:pt x="1385" y="2220"/>
                  </a:cubicBezTo>
                  <a:cubicBezTo>
                    <a:pt x="1384" y="2220"/>
                    <a:pt x="1384" y="2220"/>
                    <a:pt x="1383" y="2220"/>
                  </a:cubicBezTo>
                  <a:cubicBezTo>
                    <a:pt x="1382" y="2220"/>
                    <a:pt x="1382" y="2220"/>
                    <a:pt x="1381" y="2220"/>
                  </a:cubicBezTo>
                  <a:cubicBezTo>
                    <a:pt x="1380" y="2220"/>
                    <a:pt x="1380" y="2220"/>
                    <a:pt x="1379" y="2220"/>
                  </a:cubicBezTo>
                  <a:cubicBezTo>
                    <a:pt x="1379" y="2220"/>
                    <a:pt x="1379" y="2219"/>
                    <a:pt x="1379" y="2219"/>
                  </a:cubicBezTo>
                  <a:cubicBezTo>
                    <a:pt x="1379" y="2218"/>
                    <a:pt x="1378" y="2216"/>
                    <a:pt x="1377" y="2215"/>
                  </a:cubicBezTo>
                  <a:cubicBezTo>
                    <a:pt x="1377" y="2214"/>
                    <a:pt x="1376" y="2212"/>
                    <a:pt x="1375" y="2211"/>
                  </a:cubicBezTo>
                  <a:cubicBezTo>
                    <a:pt x="1374" y="2208"/>
                    <a:pt x="1373" y="2205"/>
                    <a:pt x="1371" y="2202"/>
                  </a:cubicBezTo>
                  <a:cubicBezTo>
                    <a:pt x="1371" y="2200"/>
                    <a:pt x="1370" y="2199"/>
                    <a:pt x="1369" y="2197"/>
                  </a:cubicBezTo>
                  <a:cubicBezTo>
                    <a:pt x="1369" y="2196"/>
                    <a:pt x="1368" y="2194"/>
                    <a:pt x="1367" y="2193"/>
                  </a:cubicBezTo>
                  <a:cubicBezTo>
                    <a:pt x="1365" y="2187"/>
                    <a:pt x="1362" y="2182"/>
                    <a:pt x="1360" y="2178"/>
                  </a:cubicBezTo>
                  <a:cubicBezTo>
                    <a:pt x="1359" y="2176"/>
                    <a:pt x="1359" y="2175"/>
                    <a:pt x="1358" y="2174"/>
                  </a:cubicBezTo>
                  <a:cubicBezTo>
                    <a:pt x="1359" y="2175"/>
                    <a:pt x="1360" y="2176"/>
                    <a:pt x="1360" y="2177"/>
                  </a:cubicBezTo>
                  <a:cubicBezTo>
                    <a:pt x="1361" y="2178"/>
                    <a:pt x="1362" y="2179"/>
                    <a:pt x="1363" y="2180"/>
                  </a:cubicBezTo>
                  <a:cubicBezTo>
                    <a:pt x="1364" y="2181"/>
                    <a:pt x="1364" y="2182"/>
                    <a:pt x="1365" y="2183"/>
                  </a:cubicBezTo>
                  <a:cubicBezTo>
                    <a:pt x="1367" y="2185"/>
                    <a:pt x="1369" y="2186"/>
                    <a:pt x="1371" y="2188"/>
                  </a:cubicBezTo>
                  <a:cubicBezTo>
                    <a:pt x="1372" y="2190"/>
                    <a:pt x="1374" y="2191"/>
                    <a:pt x="1376" y="2193"/>
                  </a:cubicBezTo>
                  <a:cubicBezTo>
                    <a:pt x="1378" y="2194"/>
                    <a:pt x="1380" y="2196"/>
                    <a:pt x="1382" y="2197"/>
                  </a:cubicBezTo>
                  <a:cubicBezTo>
                    <a:pt x="1386" y="2200"/>
                    <a:pt x="1390" y="2202"/>
                    <a:pt x="1394" y="2204"/>
                  </a:cubicBezTo>
                  <a:cubicBezTo>
                    <a:pt x="1398" y="2206"/>
                    <a:pt x="1402" y="2207"/>
                    <a:pt x="1405" y="2208"/>
                  </a:cubicBezTo>
                  <a:cubicBezTo>
                    <a:pt x="1409" y="2209"/>
                    <a:pt x="1413" y="2209"/>
                    <a:pt x="1416" y="2209"/>
                  </a:cubicBezTo>
                  <a:cubicBezTo>
                    <a:pt x="1419" y="2209"/>
                    <a:pt x="1421" y="2209"/>
                    <a:pt x="1424" y="2208"/>
                  </a:cubicBezTo>
                  <a:cubicBezTo>
                    <a:pt x="1425" y="2208"/>
                    <a:pt x="1426" y="2208"/>
                    <a:pt x="1426" y="2208"/>
                  </a:cubicBezTo>
                  <a:cubicBezTo>
                    <a:pt x="1427" y="2207"/>
                    <a:pt x="1428" y="2207"/>
                    <a:pt x="1428" y="2207"/>
                  </a:cubicBezTo>
                  <a:cubicBezTo>
                    <a:pt x="1429" y="2207"/>
                    <a:pt x="1430" y="2206"/>
                    <a:pt x="1430" y="2206"/>
                  </a:cubicBezTo>
                  <a:cubicBezTo>
                    <a:pt x="1430" y="2206"/>
                    <a:pt x="1429" y="2206"/>
                    <a:pt x="1428" y="2207"/>
                  </a:cubicBezTo>
                  <a:cubicBezTo>
                    <a:pt x="1427" y="2207"/>
                    <a:pt x="1425" y="2207"/>
                    <a:pt x="1423" y="2207"/>
                  </a:cubicBezTo>
                  <a:cubicBezTo>
                    <a:pt x="1421" y="2207"/>
                    <a:pt x="1419" y="2207"/>
                    <a:pt x="1416" y="2206"/>
                  </a:cubicBezTo>
                  <a:cubicBezTo>
                    <a:pt x="1413" y="2206"/>
                    <a:pt x="1410" y="2205"/>
                    <a:pt x="1407" y="2204"/>
                  </a:cubicBezTo>
                  <a:cubicBezTo>
                    <a:pt x="1403" y="2202"/>
                    <a:pt x="1400" y="2201"/>
                    <a:pt x="1396" y="2199"/>
                  </a:cubicBezTo>
                  <a:cubicBezTo>
                    <a:pt x="1394" y="2197"/>
                    <a:pt x="1391" y="2196"/>
                    <a:pt x="1389" y="2194"/>
                  </a:cubicBezTo>
                  <a:cubicBezTo>
                    <a:pt x="1389" y="2194"/>
                    <a:pt x="1389" y="2194"/>
                    <a:pt x="1389" y="2194"/>
                  </a:cubicBezTo>
                  <a:cubicBezTo>
                    <a:pt x="1390" y="2194"/>
                    <a:pt x="1392" y="2194"/>
                    <a:pt x="1393" y="2194"/>
                  </a:cubicBezTo>
                  <a:cubicBezTo>
                    <a:pt x="1395" y="2194"/>
                    <a:pt x="1396" y="2194"/>
                    <a:pt x="1398" y="2194"/>
                  </a:cubicBezTo>
                  <a:cubicBezTo>
                    <a:pt x="1400" y="2194"/>
                    <a:pt x="1402" y="2194"/>
                    <a:pt x="1404" y="2194"/>
                  </a:cubicBezTo>
                  <a:cubicBezTo>
                    <a:pt x="1405" y="2194"/>
                    <a:pt x="1406" y="2194"/>
                    <a:pt x="1407" y="2194"/>
                  </a:cubicBezTo>
                  <a:cubicBezTo>
                    <a:pt x="1408" y="2194"/>
                    <a:pt x="1409" y="2194"/>
                    <a:pt x="1410" y="2194"/>
                  </a:cubicBezTo>
                  <a:cubicBezTo>
                    <a:pt x="1412" y="2194"/>
                    <a:pt x="1414" y="2194"/>
                    <a:pt x="1416" y="2194"/>
                  </a:cubicBezTo>
                  <a:cubicBezTo>
                    <a:pt x="1418" y="2194"/>
                    <a:pt x="1420" y="2194"/>
                    <a:pt x="1422" y="2194"/>
                  </a:cubicBezTo>
                  <a:cubicBezTo>
                    <a:pt x="1423" y="2194"/>
                    <a:pt x="1424" y="2194"/>
                    <a:pt x="1425" y="2194"/>
                  </a:cubicBezTo>
                  <a:cubicBezTo>
                    <a:pt x="1426" y="2194"/>
                    <a:pt x="1427" y="2194"/>
                    <a:pt x="1428" y="2194"/>
                  </a:cubicBezTo>
                  <a:cubicBezTo>
                    <a:pt x="1430" y="2194"/>
                    <a:pt x="1432" y="2193"/>
                    <a:pt x="1434" y="2193"/>
                  </a:cubicBezTo>
                  <a:cubicBezTo>
                    <a:pt x="1435" y="2193"/>
                    <a:pt x="1437" y="2193"/>
                    <a:pt x="1439" y="2193"/>
                  </a:cubicBezTo>
                  <a:cubicBezTo>
                    <a:pt x="1440" y="2193"/>
                    <a:pt x="1442" y="2193"/>
                    <a:pt x="1443" y="2193"/>
                  </a:cubicBezTo>
                  <a:cubicBezTo>
                    <a:pt x="1444" y="2193"/>
                    <a:pt x="1445" y="2193"/>
                    <a:pt x="1446" y="2193"/>
                  </a:cubicBezTo>
                  <a:cubicBezTo>
                    <a:pt x="1447" y="2193"/>
                    <a:pt x="1448" y="2192"/>
                    <a:pt x="1448" y="2192"/>
                  </a:cubicBezTo>
                  <a:cubicBezTo>
                    <a:pt x="1449" y="2192"/>
                    <a:pt x="1449" y="2192"/>
                    <a:pt x="1449" y="2192"/>
                  </a:cubicBezTo>
                  <a:cubicBezTo>
                    <a:pt x="1449" y="2192"/>
                    <a:pt x="1449" y="2192"/>
                    <a:pt x="1448" y="2192"/>
                  </a:cubicBezTo>
                  <a:cubicBezTo>
                    <a:pt x="1448" y="2192"/>
                    <a:pt x="1447" y="2191"/>
                    <a:pt x="1446" y="2191"/>
                  </a:cubicBezTo>
                  <a:cubicBezTo>
                    <a:pt x="1446" y="2191"/>
                    <a:pt x="1444" y="2190"/>
                    <a:pt x="1443" y="2190"/>
                  </a:cubicBezTo>
                  <a:cubicBezTo>
                    <a:pt x="1443" y="2190"/>
                    <a:pt x="1442" y="2189"/>
                    <a:pt x="1441" y="2189"/>
                  </a:cubicBezTo>
                  <a:cubicBezTo>
                    <a:pt x="1441" y="2189"/>
                    <a:pt x="1440" y="2189"/>
                    <a:pt x="1439" y="2189"/>
                  </a:cubicBezTo>
                  <a:cubicBezTo>
                    <a:pt x="1438" y="2188"/>
                    <a:pt x="1437" y="2188"/>
                    <a:pt x="1437" y="2188"/>
                  </a:cubicBezTo>
                  <a:cubicBezTo>
                    <a:pt x="1436" y="2188"/>
                    <a:pt x="1435" y="2188"/>
                    <a:pt x="1434" y="2187"/>
                  </a:cubicBezTo>
                  <a:cubicBezTo>
                    <a:pt x="1432" y="2187"/>
                    <a:pt x="1430" y="2187"/>
                    <a:pt x="1428" y="2187"/>
                  </a:cubicBezTo>
                  <a:cubicBezTo>
                    <a:pt x="1427" y="2186"/>
                    <a:pt x="1426" y="2186"/>
                    <a:pt x="1425" y="2186"/>
                  </a:cubicBezTo>
                  <a:cubicBezTo>
                    <a:pt x="1424" y="2186"/>
                    <a:pt x="1423" y="2186"/>
                    <a:pt x="1422" y="2186"/>
                  </a:cubicBezTo>
                  <a:cubicBezTo>
                    <a:pt x="1420" y="2186"/>
                    <a:pt x="1418" y="2186"/>
                    <a:pt x="1416" y="2186"/>
                  </a:cubicBezTo>
                  <a:cubicBezTo>
                    <a:pt x="1414" y="2186"/>
                    <a:pt x="1412" y="2186"/>
                    <a:pt x="1409" y="2186"/>
                  </a:cubicBezTo>
                  <a:cubicBezTo>
                    <a:pt x="1408" y="2186"/>
                    <a:pt x="1407" y="2186"/>
                    <a:pt x="1406" y="2187"/>
                  </a:cubicBezTo>
                  <a:cubicBezTo>
                    <a:pt x="1405" y="2187"/>
                    <a:pt x="1404" y="2187"/>
                    <a:pt x="1403" y="2187"/>
                  </a:cubicBezTo>
                  <a:cubicBezTo>
                    <a:pt x="1401" y="2187"/>
                    <a:pt x="1399" y="2188"/>
                    <a:pt x="1398" y="2188"/>
                  </a:cubicBezTo>
                  <a:cubicBezTo>
                    <a:pt x="1396" y="2188"/>
                    <a:pt x="1394" y="2189"/>
                    <a:pt x="1393" y="2189"/>
                  </a:cubicBezTo>
                  <a:cubicBezTo>
                    <a:pt x="1391" y="2190"/>
                    <a:pt x="1390" y="2190"/>
                    <a:pt x="1388" y="2191"/>
                  </a:cubicBezTo>
                  <a:cubicBezTo>
                    <a:pt x="1388" y="2191"/>
                    <a:pt x="1387" y="2191"/>
                    <a:pt x="1386" y="2192"/>
                  </a:cubicBezTo>
                  <a:cubicBezTo>
                    <a:pt x="1383" y="2189"/>
                    <a:pt x="1379" y="2186"/>
                    <a:pt x="1376" y="2183"/>
                  </a:cubicBezTo>
                  <a:cubicBezTo>
                    <a:pt x="1374" y="2181"/>
                    <a:pt x="1373" y="2179"/>
                    <a:pt x="1371" y="2177"/>
                  </a:cubicBezTo>
                  <a:cubicBezTo>
                    <a:pt x="1370" y="2177"/>
                    <a:pt x="1370" y="2176"/>
                    <a:pt x="1369" y="2175"/>
                  </a:cubicBezTo>
                  <a:cubicBezTo>
                    <a:pt x="1368" y="2174"/>
                    <a:pt x="1367" y="2173"/>
                    <a:pt x="1367" y="2172"/>
                  </a:cubicBezTo>
                  <a:cubicBezTo>
                    <a:pt x="1364" y="2168"/>
                    <a:pt x="1361" y="2164"/>
                    <a:pt x="1358" y="2161"/>
                  </a:cubicBezTo>
                  <a:cubicBezTo>
                    <a:pt x="1356" y="2159"/>
                    <a:pt x="1355" y="2157"/>
                    <a:pt x="1354" y="2155"/>
                  </a:cubicBezTo>
                  <a:cubicBezTo>
                    <a:pt x="1352" y="2153"/>
                    <a:pt x="1351" y="2151"/>
                    <a:pt x="1349" y="2149"/>
                  </a:cubicBezTo>
                  <a:cubicBezTo>
                    <a:pt x="1347" y="2146"/>
                    <a:pt x="1344" y="2142"/>
                    <a:pt x="1341" y="2139"/>
                  </a:cubicBezTo>
                  <a:cubicBezTo>
                    <a:pt x="1338" y="2136"/>
                    <a:pt x="1335" y="2133"/>
                    <a:pt x="1333" y="2130"/>
                  </a:cubicBezTo>
                  <a:cubicBezTo>
                    <a:pt x="1331" y="2129"/>
                    <a:pt x="1330" y="2128"/>
                    <a:pt x="1329" y="2127"/>
                  </a:cubicBezTo>
                  <a:cubicBezTo>
                    <a:pt x="1327" y="2126"/>
                    <a:pt x="1326" y="2125"/>
                    <a:pt x="1325" y="2124"/>
                  </a:cubicBezTo>
                  <a:cubicBezTo>
                    <a:pt x="1324" y="2123"/>
                    <a:pt x="1322" y="2122"/>
                    <a:pt x="1321" y="2121"/>
                  </a:cubicBezTo>
                  <a:cubicBezTo>
                    <a:pt x="1320" y="2121"/>
                    <a:pt x="1319" y="2120"/>
                    <a:pt x="1318" y="2119"/>
                  </a:cubicBezTo>
                  <a:cubicBezTo>
                    <a:pt x="1317" y="2119"/>
                    <a:pt x="1317" y="2118"/>
                    <a:pt x="1316" y="2118"/>
                  </a:cubicBezTo>
                  <a:cubicBezTo>
                    <a:pt x="1316" y="2118"/>
                    <a:pt x="1316" y="2118"/>
                    <a:pt x="1316" y="2118"/>
                  </a:cubicBezTo>
                  <a:cubicBezTo>
                    <a:pt x="1306" y="2101"/>
                    <a:pt x="1298" y="2096"/>
                    <a:pt x="1298" y="2096"/>
                  </a:cubicBezTo>
                  <a:cubicBezTo>
                    <a:pt x="1298" y="2096"/>
                    <a:pt x="1332" y="2102"/>
                    <a:pt x="1371" y="2105"/>
                  </a:cubicBezTo>
                  <a:cubicBezTo>
                    <a:pt x="1371" y="2105"/>
                    <a:pt x="1372" y="2106"/>
                    <a:pt x="1372" y="2107"/>
                  </a:cubicBezTo>
                  <a:cubicBezTo>
                    <a:pt x="1372" y="2107"/>
                    <a:pt x="1373" y="2108"/>
                    <a:pt x="1373" y="2108"/>
                  </a:cubicBezTo>
                  <a:cubicBezTo>
                    <a:pt x="1373" y="2109"/>
                    <a:pt x="1374" y="2109"/>
                    <a:pt x="1374" y="2110"/>
                  </a:cubicBezTo>
                  <a:cubicBezTo>
                    <a:pt x="1375" y="2111"/>
                    <a:pt x="1375" y="2111"/>
                    <a:pt x="1376" y="2112"/>
                  </a:cubicBezTo>
                  <a:cubicBezTo>
                    <a:pt x="1376" y="2112"/>
                    <a:pt x="1377" y="2113"/>
                    <a:pt x="1377" y="2114"/>
                  </a:cubicBezTo>
                  <a:cubicBezTo>
                    <a:pt x="1378" y="2115"/>
                    <a:pt x="1378" y="2115"/>
                    <a:pt x="1379" y="2116"/>
                  </a:cubicBezTo>
                  <a:cubicBezTo>
                    <a:pt x="1380" y="2117"/>
                    <a:pt x="1380" y="2117"/>
                    <a:pt x="1381" y="2118"/>
                  </a:cubicBezTo>
                  <a:cubicBezTo>
                    <a:pt x="1382" y="2119"/>
                    <a:pt x="1383" y="2120"/>
                    <a:pt x="1383" y="2120"/>
                  </a:cubicBezTo>
                  <a:cubicBezTo>
                    <a:pt x="1384" y="2121"/>
                    <a:pt x="1385" y="2122"/>
                    <a:pt x="1386" y="2123"/>
                  </a:cubicBezTo>
                  <a:cubicBezTo>
                    <a:pt x="1388" y="2124"/>
                    <a:pt x="1389" y="2125"/>
                    <a:pt x="1391" y="2127"/>
                  </a:cubicBezTo>
                  <a:cubicBezTo>
                    <a:pt x="1393" y="2128"/>
                    <a:pt x="1396" y="2129"/>
                    <a:pt x="1398" y="2131"/>
                  </a:cubicBezTo>
                  <a:cubicBezTo>
                    <a:pt x="1400" y="2132"/>
                    <a:pt x="1402" y="2133"/>
                    <a:pt x="1404" y="2134"/>
                  </a:cubicBezTo>
                  <a:cubicBezTo>
                    <a:pt x="1406" y="2135"/>
                    <a:pt x="1409" y="2136"/>
                    <a:pt x="1411" y="2136"/>
                  </a:cubicBezTo>
                  <a:cubicBezTo>
                    <a:pt x="1412" y="2137"/>
                    <a:pt x="1413" y="2137"/>
                    <a:pt x="1414" y="2137"/>
                  </a:cubicBezTo>
                  <a:cubicBezTo>
                    <a:pt x="1415" y="2137"/>
                    <a:pt x="1416" y="2138"/>
                    <a:pt x="1417" y="2138"/>
                  </a:cubicBezTo>
                  <a:cubicBezTo>
                    <a:pt x="1418" y="2138"/>
                    <a:pt x="1419" y="2138"/>
                    <a:pt x="1420" y="2139"/>
                  </a:cubicBezTo>
                  <a:cubicBezTo>
                    <a:pt x="1421" y="2139"/>
                    <a:pt x="1422" y="2139"/>
                    <a:pt x="1423" y="2139"/>
                  </a:cubicBezTo>
                  <a:cubicBezTo>
                    <a:pt x="1424" y="2139"/>
                    <a:pt x="1425" y="2139"/>
                    <a:pt x="1425" y="2139"/>
                  </a:cubicBezTo>
                  <a:cubicBezTo>
                    <a:pt x="1426" y="2139"/>
                    <a:pt x="1427" y="2139"/>
                    <a:pt x="1428" y="2139"/>
                  </a:cubicBezTo>
                  <a:cubicBezTo>
                    <a:pt x="1428" y="2139"/>
                    <a:pt x="1429" y="2139"/>
                    <a:pt x="1430" y="2139"/>
                  </a:cubicBezTo>
                  <a:cubicBezTo>
                    <a:pt x="1430" y="2139"/>
                    <a:pt x="1431" y="2139"/>
                    <a:pt x="1431" y="2139"/>
                  </a:cubicBezTo>
                  <a:cubicBezTo>
                    <a:pt x="1433" y="2139"/>
                    <a:pt x="1433" y="2139"/>
                    <a:pt x="1434" y="2139"/>
                  </a:cubicBezTo>
                  <a:cubicBezTo>
                    <a:pt x="1434" y="2139"/>
                    <a:pt x="1435" y="2139"/>
                    <a:pt x="1435" y="2139"/>
                  </a:cubicBezTo>
                  <a:cubicBezTo>
                    <a:pt x="1435" y="2139"/>
                    <a:pt x="1435" y="2139"/>
                    <a:pt x="1434" y="2139"/>
                  </a:cubicBezTo>
                  <a:cubicBezTo>
                    <a:pt x="1433" y="2139"/>
                    <a:pt x="1433" y="2138"/>
                    <a:pt x="1432" y="2138"/>
                  </a:cubicBezTo>
                  <a:cubicBezTo>
                    <a:pt x="1431" y="2138"/>
                    <a:pt x="1431" y="2137"/>
                    <a:pt x="1430" y="2137"/>
                  </a:cubicBezTo>
                  <a:cubicBezTo>
                    <a:pt x="1430" y="2137"/>
                    <a:pt x="1429" y="2137"/>
                    <a:pt x="1428" y="2136"/>
                  </a:cubicBezTo>
                  <a:cubicBezTo>
                    <a:pt x="1428" y="2136"/>
                    <a:pt x="1427" y="2136"/>
                    <a:pt x="1426" y="2136"/>
                  </a:cubicBezTo>
                  <a:cubicBezTo>
                    <a:pt x="1426" y="2135"/>
                    <a:pt x="1425" y="2135"/>
                    <a:pt x="1424" y="2135"/>
                  </a:cubicBezTo>
                  <a:cubicBezTo>
                    <a:pt x="1423" y="2134"/>
                    <a:pt x="1422" y="2134"/>
                    <a:pt x="1421" y="2133"/>
                  </a:cubicBezTo>
                  <a:cubicBezTo>
                    <a:pt x="1421" y="2133"/>
                    <a:pt x="1420" y="2133"/>
                    <a:pt x="1419" y="2132"/>
                  </a:cubicBezTo>
                  <a:cubicBezTo>
                    <a:pt x="1418" y="2132"/>
                    <a:pt x="1418" y="2132"/>
                    <a:pt x="1417" y="2132"/>
                  </a:cubicBezTo>
                  <a:cubicBezTo>
                    <a:pt x="1417" y="2132"/>
                    <a:pt x="1417" y="2131"/>
                    <a:pt x="1416" y="2131"/>
                  </a:cubicBezTo>
                  <a:cubicBezTo>
                    <a:pt x="1415" y="2131"/>
                    <a:pt x="1414" y="2130"/>
                    <a:pt x="1413" y="2130"/>
                  </a:cubicBezTo>
                  <a:cubicBezTo>
                    <a:pt x="1412" y="2129"/>
                    <a:pt x="1411" y="2129"/>
                    <a:pt x="1410" y="2128"/>
                  </a:cubicBezTo>
                  <a:cubicBezTo>
                    <a:pt x="1409" y="2128"/>
                    <a:pt x="1408" y="2127"/>
                    <a:pt x="1407" y="2127"/>
                  </a:cubicBezTo>
                  <a:cubicBezTo>
                    <a:pt x="1407" y="2126"/>
                    <a:pt x="1406" y="2126"/>
                    <a:pt x="1405" y="2126"/>
                  </a:cubicBezTo>
                  <a:cubicBezTo>
                    <a:pt x="1406" y="2126"/>
                    <a:pt x="1408" y="2126"/>
                    <a:pt x="1409" y="2126"/>
                  </a:cubicBezTo>
                  <a:cubicBezTo>
                    <a:pt x="1412" y="2126"/>
                    <a:pt x="1415" y="2126"/>
                    <a:pt x="1418" y="2126"/>
                  </a:cubicBezTo>
                  <a:cubicBezTo>
                    <a:pt x="1419" y="2126"/>
                    <a:pt x="1420" y="2126"/>
                    <a:pt x="1420" y="2125"/>
                  </a:cubicBezTo>
                  <a:cubicBezTo>
                    <a:pt x="1421" y="2125"/>
                    <a:pt x="1422" y="2125"/>
                    <a:pt x="1423" y="2125"/>
                  </a:cubicBezTo>
                  <a:cubicBezTo>
                    <a:pt x="1425" y="2125"/>
                    <a:pt x="1426" y="2125"/>
                    <a:pt x="1428" y="2124"/>
                  </a:cubicBezTo>
                  <a:cubicBezTo>
                    <a:pt x="1429" y="2124"/>
                    <a:pt x="1431" y="2124"/>
                    <a:pt x="1433" y="2123"/>
                  </a:cubicBezTo>
                  <a:cubicBezTo>
                    <a:pt x="1434" y="2123"/>
                    <a:pt x="1434" y="2123"/>
                    <a:pt x="1435" y="2123"/>
                  </a:cubicBezTo>
                  <a:cubicBezTo>
                    <a:pt x="1436" y="2123"/>
                    <a:pt x="1437" y="2123"/>
                    <a:pt x="1437" y="2122"/>
                  </a:cubicBezTo>
                  <a:cubicBezTo>
                    <a:pt x="1441" y="2122"/>
                    <a:pt x="1443" y="2121"/>
                    <a:pt x="1446" y="2120"/>
                  </a:cubicBezTo>
                  <a:cubicBezTo>
                    <a:pt x="1448" y="2119"/>
                    <a:pt x="1450" y="2118"/>
                    <a:pt x="1452" y="2117"/>
                  </a:cubicBezTo>
                  <a:cubicBezTo>
                    <a:pt x="1452" y="2117"/>
                    <a:pt x="1453" y="2117"/>
                    <a:pt x="1453" y="2116"/>
                  </a:cubicBezTo>
                  <a:cubicBezTo>
                    <a:pt x="1453" y="2116"/>
                    <a:pt x="1454" y="2116"/>
                    <a:pt x="1454" y="2116"/>
                  </a:cubicBezTo>
                  <a:cubicBezTo>
                    <a:pt x="1454" y="2116"/>
                    <a:pt x="1453" y="2116"/>
                    <a:pt x="1453" y="2116"/>
                  </a:cubicBezTo>
                  <a:cubicBezTo>
                    <a:pt x="1453" y="2116"/>
                    <a:pt x="1452" y="2116"/>
                    <a:pt x="1451" y="2116"/>
                  </a:cubicBezTo>
                  <a:cubicBezTo>
                    <a:pt x="1450" y="2115"/>
                    <a:pt x="1448" y="2115"/>
                    <a:pt x="1445" y="2115"/>
                  </a:cubicBezTo>
                  <a:cubicBezTo>
                    <a:pt x="1442" y="2115"/>
                    <a:pt x="1439" y="2115"/>
                    <a:pt x="1436" y="2115"/>
                  </a:cubicBezTo>
                  <a:cubicBezTo>
                    <a:pt x="1436" y="2115"/>
                    <a:pt x="1435" y="2116"/>
                    <a:pt x="1434" y="2116"/>
                  </a:cubicBezTo>
                  <a:cubicBezTo>
                    <a:pt x="1433" y="2116"/>
                    <a:pt x="1432" y="2116"/>
                    <a:pt x="1431" y="2116"/>
                  </a:cubicBezTo>
                  <a:cubicBezTo>
                    <a:pt x="1430" y="2116"/>
                    <a:pt x="1428" y="2116"/>
                    <a:pt x="1426" y="2117"/>
                  </a:cubicBezTo>
                  <a:cubicBezTo>
                    <a:pt x="1425" y="2117"/>
                    <a:pt x="1423" y="2117"/>
                    <a:pt x="1422" y="2118"/>
                  </a:cubicBezTo>
                  <a:cubicBezTo>
                    <a:pt x="1421" y="2118"/>
                    <a:pt x="1420" y="2118"/>
                    <a:pt x="1419" y="2118"/>
                  </a:cubicBezTo>
                  <a:cubicBezTo>
                    <a:pt x="1418" y="2118"/>
                    <a:pt x="1418" y="2119"/>
                    <a:pt x="1417" y="2119"/>
                  </a:cubicBezTo>
                  <a:cubicBezTo>
                    <a:pt x="1414" y="2120"/>
                    <a:pt x="1411" y="2121"/>
                    <a:pt x="1409" y="2121"/>
                  </a:cubicBezTo>
                  <a:cubicBezTo>
                    <a:pt x="1406" y="2122"/>
                    <a:pt x="1404" y="2123"/>
                    <a:pt x="1403" y="2124"/>
                  </a:cubicBezTo>
                  <a:cubicBezTo>
                    <a:pt x="1403" y="2124"/>
                    <a:pt x="1402" y="2124"/>
                    <a:pt x="1402" y="2124"/>
                  </a:cubicBezTo>
                  <a:cubicBezTo>
                    <a:pt x="1402" y="2124"/>
                    <a:pt x="1402" y="2124"/>
                    <a:pt x="1401" y="2124"/>
                  </a:cubicBezTo>
                  <a:cubicBezTo>
                    <a:pt x="1399" y="2123"/>
                    <a:pt x="1398" y="2121"/>
                    <a:pt x="1396" y="2120"/>
                  </a:cubicBezTo>
                  <a:cubicBezTo>
                    <a:pt x="1395" y="2120"/>
                    <a:pt x="1394" y="2119"/>
                    <a:pt x="1393" y="2119"/>
                  </a:cubicBezTo>
                  <a:cubicBezTo>
                    <a:pt x="1392" y="2118"/>
                    <a:pt x="1391" y="2117"/>
                    <a:pt x="1390" y="2117"/>
                  </a:cubicBezTo>
                  <a:cubicBezTo>
                    <a:pt x="1389" y="2116"/>
                    <a:pt x="1388" y="2116"/>
                    <a:pt x="1387" y="2115"/>
                  </a:cubicBezTo>
                  <a:cubicBezTo>
                    <a:pt x="1387" y="2115"/>
                    <a:pt x="1387" y="2115"/>
                    <a:pt x="1386" y="2114"/>
                  </a:cubicBezTo>
                  <a:cubicBezTo>
                    <a:pt x="1386" y="2114"/>
                    <a:pt x="1385" y="2114"/>
                    <a:pt x="1385" y="2114"/>
                  </a:cubicBezTo>
                  <a:cubicBezTo>
                    <a:pt x="1384" y="2113"/>
                    <a:pt x="1383" y="2113"/>
                    <a:pt x="1382" y="2112"/>
                  </a:cubicBezTo>
                  <a:cubicBezTo>
                    <a:pt x="1382" y="2112"/>
                    <a:pt x="1381" y="2111"/>
                    <a:pt x="1380" y="2110"/>
                  </a:cubicBezTo>
                  <a:cubicBezTo>
                    <a:pt x="1380" y="2110"/>
                    <a:pt x="1379" y="2110"/>
                    <a:pt x="1378" y="2109"/>
                  </a:cubicBezTo>
                  <a:cubicBezTo>
                    <a:pt x="1378" y="2109"/>
                    <a:pt x="1377" y="2108"/>
                    <a:pt x="1376" y="2108"/>
                  </a:cubicBezTo>
                  <a:cubicBezTo>
                    <a:pt x="1376" y="2107"/>
                    <a:pt x="1375" y="2107"/>
                    <a:pt x="1375" y="2107"/>
                  </a:cubicBezTo>
                  <a:cubicBezTo>
                    <a:pt x="1374" y="2106"/>
                    <a:pt x="1374" y="2106"/>
                    <a:pt x="1373" y="2106"/>
                  </a:cubicBezTo>
                  <a:cubicBezTo>
                    <a:pt x="1373" y="2105"/>
                    <a:pt x="1372" y="2105"/>
                    <a:pt x="1372" y="2105"/>
                  </a:cubicBezTo>
                  <a:cubicBezTo>
                    <a:pt x="1395" y="2106"/>
                    <a:pt x="1418" y="2107"/>
                    <a:pt x="1437" y="2104"/>
                  </a:cubicBezTo>
                  <a:cubicBezTo>
                    <a:pt x="1410" y="2102"/>
                    <a:pt x="1389" y="2103"/>
                    <a:pt x="1359" y="2094"/>
                  </a:cubicBezTo>
                  <a:cubicBezTo>
                    <a:pt x="1325" y="2084"/>
                    <a:pt x="1306" y="2080"/>
                    <a:pt x="1282" y="2061"/>
                  </a:cubicBezTo>
                  <a:cubicBezTo>
                    <a:pt x="1283" y="2061"/>
                    <a:pt x="1284" y="2061"/>
                    <a:pt x="1285" y="2061"/>
                  </a:cubicBezTo>
                  <a:cubicBezTo>
                    <a:pt x="1287" y="2061"/>
                    <a:pt x="1289" y="2060"/>
                    <a:pt x="1291" y="2060"/>
                  </a:cubicBezTo>
                  <a:cubicBezTo>
                    <a:pt x="1293" y="2060"/>
                    <a:pt x="1295" y="2060"/>
                    <a:pt x="1297" y="2059"/>
                  </a:cubicBezTo>
                  <a:cubicBezTo>
                    <a:pt x="1300" y="2059"/>
                    <a:pt x="1304" y="2058"/>
                    <a:pt x="1308" y="2057"/>
                  </a:cubicBezTo>
                  <a:cubicBezTo>
                    <a:pt x="1310" y="2057"/>
                    <a:pt x="1311" y="2056"/>
                    <a:pt x="1313" y="2056"/>
                  </a:cubicBezTo>
                  <a:cubicBezTo>
                    <a:pt x="1313" y="2056"/>
                    <a:pt x="1313" y="2056"/>
                    <a:pt x="1313" y="2056"/>
                  </a:cubicBezTo>
                  <a:cubicBezTo>
                    <a:pt x="1313" y="2056"/>
                    <a:pt x="1314" y="2057"/>
                    <a:pt x="1315" y="2058"/>
                  </a:cubicBezTo>
                  <a:cubicBezTo>
                    <a:pt x="1316" y="2058"/>
                    <a:pt x="1317" y="2059"/>
                    <a:pt x="1318" y="2060"/>
                  </a:cubicBezTo>
                  <a:cubicBezTo>
                    <a:pt x="1319" y="2060"/>
                    <a:pt x="1320" y="2061"/>
                    <a:pt x="1321" y="2062"/>
                  </a:cubicBezTo>
                  <a:cubicBezTo>
                    <a:pt x="1322" y="2063"/>
                    <a:pt x="1324" y="2063"/>
                    <a:pt x="1325" y="2064"/>
                  </a:cubicBezTo>
                  <a:cubicBezTo>
                    <a:pt x="1326" y="2064"/>
                    <a:pt x="1327" y="2065"/>
                    <a:pt x="1327" y="2065"/>
                  </a:cubicBezTo>
                  <a:cubicBezTo>
                    <a:pt x="1328" y="2065"/>
                    <a:pt x="1329" y="2066"/>
                    <a:pt x="1330" y="2066"/>
                  </a:cubicBezTo>
                  <a:cubicBezTo>
                    <a:pt x="1331" y="2066"/>
                    <a:pt x="1333" y="2067"/>
                    <a:pt x="1334" y="2067"/>
                  </a:cubicBezTo>
                  <a:cubicBezTo>
                    <a:pt x="1336" y="2068"/>
                    <a:pt x="1338" y="2068"/>
                    <a:pt x="1339" y="2069"/>
                  </a:cubicBezTo>
                  <a:cubicBezTo>
                    <a:pt x="1340" y="2069"/>
                    <a:pt x="1341" y="2069"/>
                    <a:pt x="1342" y="2069"/>
                  </a:cubicBezTo>
                  <a:cubicBezTo>
                    <a:pt x="1342" y="2069"/>
                    <a:pt x="1343" y="2069"/>
                    <a:pt x="1344" y="2070"/>
                  </a:cubicBezTo>
                  <a:cubicBezTo>
                    <a:pt x="1345" y="2070"/>
                    <a:pt x="1347" y="2070"/>
                    <a:pt x="1348" y="2070"/>
                  </a:cubicBezTo>
                  <a:cubicBezTo>
                    <a:pt x="1350" y="2070"/>
                    <a:pt x="1351" y="2070"/>
                    <a:pt x="1352" y="2070"/>
                  </a:cubicBezTo>
                  <a:cubicBezTo>
                    <a:pt x="1354" y="2070"/>
                    <a:pt x="1355" y="2070"/>
                    <a:pt x="1356" y="2070"/>
                  </a:cubicBezTo>
                  <a:cubicBezTo>
                    <a:pt x="1357" y="2070"/>
                    <a:pt x="1358" y="2070"/>
                    <a:pt x="1359" y="2069"/>
                  </a:cubicBezTo>
                  <a:cubicBezTo>
                    <a:pt x="1359" y="2069"/>
                    <a:pt x="1360" y="2069"/>
                    <a:pt x="1360" y="2069"/>
                  </a:cubicBezTo>
                  <a:cubicBezTo>
                    <a:pt x="1361" y="2069"/>
                    <a:pt x="1361" y="2069"/>
                    <a:pt x="1361" y="2069"/>
                  </a:cubicBezTo>
                  <a:cubicBezTo>
                    <a:pt x="1361" y="2069"/>
                    <a:pt x="1361" y="2069"/>
                    <a:pt x="1360" y="2069"/>
                  </a:cubicBezTo>
                  <a:cubicBezTo>
                    <a:pt x="1360" y="2068"/>
                    <a:pt x="1360" y="2068"/>
                    <a:pt x="1359" y="2068"/>
                  </a:cubicBezTo>
                  <a:cubicBezTo>
                    <a:pt x="1358" y="2068"/>
                    <a:pt x="1357" y="2067"/>
                    <a:pt x="1356" y="2067"/>
                  </a:cubicBezTo>
                  <a:cubicBezTo>
                    <a:pt x="1355" y="2066"/>
                    <a:pt x="1354" y="2066"/>
                    <a:pt x="1353" y="2066"/>
                  </a:cubicBezTo>
                  <a:cubicBezTo>
                    <a:pt x="1352" y="2065"/>
                    <a:pt x="1351" y="2065"/>
                    <a:pt x="1350" y="2064"/>
                  </a:cubicBezTo>
                  <a:cubicBezTo>
                    <a:pt x="1348" y="2064"/>
                    <a:pt x="1347" y="2063"/>
                    <a:pt x="1345" y="2063"/>
                  </a:cubicBezTo>
                  <a:cubicBezTo>
                    <a:pt x="1345" y="2062"/>
                    <a:pt x="1344" y="2062"/>
                    <a:pt x="1343" y="2062"/>
                  </a:cubicBezTo>
                  <a:cubicBezTo>
                    <a:pt x="1343" y="2062"/>
                    <a:pt x="1342" y="2061"/>
                    <a:pt x="1341" y="2061"/>
                  </a:cubicBezTo>
                  <a:cubicBezTo>
                    <a:pt x="1340" y="2061"/>
                    <a:pt x="1338" y="2060"/>
                    <a:pt x="1337" y="2060"/>
                  </a:cubicBezTo>
                  <a:cubicBezTo>
                    <a:pt x="1335" y="2059"/>
                    <a:pt x="1334" y="2059"/>
                    <a:pt x="1332" y="2059"/>
                  </a:cubicBezTo>
                  <a:cubicBezTo>
                    <a:pt x="1331" y="2058"/>
                    <a:pt x="1331" y="2058"/>
                    <a:pt x="1330" y="2058"/>
                  </a:cubicBezTo>
                  <a:cubicBezTo>
                    <a:pt x="1329" y="2058"/>
                    <a:pt x="1328" y="2058"/>
                    <a:pt x="1328" y="2057"/>
                  </a:cubicBezTo>
                  <a:cubicBezTo>
                    <a:pt x="1326" y="2057"/>
                    <a:pt x="1325" y="2057"/>
                    <a:pt x="1323" y="2056"/>
                  </a:cubicBezTo>
                  <a:cubicBezTo>
                    <a:pt x="1322" y="2056"/>
                    <a:pt x="1321" y="2056"/>
                    <a:pt x="1319" y="2055"/>
                  </a:cubicBezTo>
                  <a:cubicBezTo>
                    <a:pt x="1318" y="2055"/>
                    <a:pt x="1318" y="2055"/>
                    <a:pt x="1317" y="2055"/>
                  </a:cubicBezTo>
                  <a:cubicBezTo>
                    <a:pt x="1317" y="2055"/>
                    <a:pt x="1318" y="2055"/>
                    <a:pt x="1319" y="2054"/>
                  </a:cubicBezTo>
                  <a:cubicBezTo>
                    <a:pt x="1322" y="2054"/>
                    <a:pt x="1325" y="2053"/>
                    <a:pt x="1329" y="2052"/>
                  </a:cubicBezTo>
                  <a:cubicBezTo>
                    <a:pt x="1332" y="2052"/>
                    <a:pt x="1335" y="2051"/>
                    <a:pt x="1338" y="2051"/>
                  </a:cubicBezTo>
                  <a:cubicBezTo>
                    <a:pt x="1339" y="2051"/>
                    <a:pt x="1340" y="2051"/>
                    <a:pt x="1342" y="2051"/>
                  </a:cubicBezTo>
                  <a:cubicBezTo>
                    <a:pt x="1343" y="2051"/>
                    <a:pt x="1344" y="2051"/>
                    <a:pt x="1345" y="2051"/>
                  </a:cubicBezTo>
                  <a:cubicBezTo>
                    <a:pt x="1346" y="2051"/>
                    <a:pt x="1347" y="2051"/>
                    <a:pt x="1349" y="2051"/>
                  </a:cubicBezTo>
                  <a:cubicBezTo>
                    <a:pt x="1350" y="2051"/>
                    <a:pt x="1350" y="2051"/>
                    <a:pt x="1351" y="2051"/>
                  </a:cubicBezTo>
                  <a:cubicBezTo>
                    <a:pt x="1353" y="2051"/>
                    <a:pt x="1354" y="2052"/>
                    <a:pt x="1355" y="2052"/>
                  </a:cubicBezTo>
                  <a:cubicBezTo>
                    <a:pt x="1356" y="2052"/>
                    <a:pt x="1356" y="2052"/>
                    <a:pt x="1356" y="2052"/>
                  </a:cubicBezTo>
                  <a:cubicBezTo>
                    <a:pt x="1356" y="2052"/>
                    <a:pt x="1356" y="2052"/>
                    <a:pt x="1355" y="2051"/>
                  </a:cubicBezTo>
                  <a:cubicBezTo>
                    <a:pt x="1355" y="2051"/>
                    <a:pt x="1354" y="2051"/>
                    <a:pt x="1354" y="2051"/>
                  </a:cubicBezTo>
                  <a:cubicBezTo>
                    <a:pt x="1353" y="2050"/>
                    <a:pt x="1352" y="2050"/>
                    <a:pt x="1352" y="2050"/>
                  </a:cubicBezTo>
                  <a:cubicBezTo>
                    <a:pt x="1351" y="2049"/>
                    <a:pt x="1350" y="2049"/>
                    <a:pt x="1349" y="2049"/>
                  </a:cubicBezTo>
                  <a:cubicBezTo>
                    <a:pt x="1348" y="2048"/>
                    <a:pt x="1347" y="2048"/>
                    <a:pt x="1346" y="2048"/>
                  </a:cubicBezTo>
                  <a:cubicBezTo>
                    <a:pt x="1344" y="2048"/>
                    <a:pt x="1343" y="2047"/>
                    <a:pt x="1342" y="2047"/>
                  </a:cubicBezTo>
                  <a:cubicBezTo>
                    <a:pt x="1341" y="2047"/>
                    <a:pt x="1339" y="2047"/>
                    <a:pt x="1338" y="2047"/>
                  </a:cubicBezTo>
                  <a:cubicBezTo>
                    <a:pt x="1335" y="2046"/>
                    <a:pt x="1331" y="2046"/>
                    <a:pt x="1328" y="2046"/>
                  </a:cubicBezTo>
                  <a:cubicBezTo>
                    <a:pt x="1325" y="2047"/>
                    <a:pt x="1321" y="2047"/>
                    <a:pt x="1317" y="2048"/>
                  </a:cubicBezTo>
                  <a:cubicBezTo>
                    <a:pt x="1316" y="2048"/>
                    <a:pt x="1314" y="2048"/>
                    <a:pt x="1312" y="2048"/>
                  </a:cubicBezTo>
                  <a:cubicBezTo>
                    <a:pt x="1310" y="2049"/>
                    <a:pt x="1308" y="2049"/>
                    <a:pt x="1306" y="2049"/>
                  </a:cubicBezTo>
                  <a:cubicBezTo>
                    <a:pt x="1303" y="2050"/>
                    <a:pt x="1299" y="2051"/>
                    <a:pt x="1295" y="2052"/>
                  </a:cubicBezTo>
                  <a:cubicBezTo>
                    <a:pt x="1292" y="2052"/>
                    <a:pt x="1288" y="2053"/>
                    <a:pt x="1284" y="2053"/>
                  </a:cubicBezTo>
                  <a:cubicBezTo>
                    <a:pt x="1281" y="2053"/>
                    <a:pt x="1277" y="2053"/>
                    <a:pt x="1274" y="2053"/>
                  </a:cubicBezTo>
                  <a:cubicBezTo>
                    <a:pt x="1273" y="2053"/>
                    <a:pt x="1273" y="2053"/>
                    <a:pt x="1273" y="2053"/>
                  </a:cubicBezTo>
                  <a:cubicBezTo>
                    <a:pt x="1271" y="2051"/>
                    <a:pt x="1269" y="2049"/>
                    <a:pt x="1266" y="2047"/>
                  </a:cubicBezTo>
                  <a:cubicBezTo>
                    <a:pt x="1252" y="2033"/>
                    <a:pt x="1239" y="2024"/>
                    <a:pt x="1227" y="2018"/>
                  </a:cubicBezTo>
                  <a:cubicBezTo>
                    <a:pt x="1228" y="2018"/>
                    <a:pt x="1230" y="2018"/>
                    <a:pt x="1231" y="2018"/>
                  </a:cubicBezTo>
                  <a:cubicBezTo>
                    <a:pt x="1232" y="2018"/>
                    <a:pt x="1234" y="2017"/>
                    <a:pt x="1236" y="2017"/>
                  </a:cubicBezTo>
                  <a:cubicBezTo>
                    <a:pt x="1237" y="2017"/>
                    <a:pt x="1239" y="2016"/>
                    <a:pt x="1241" y="2016"/>
                  </a:cubicBezTo>
                  <a:cubicBezTo>
                    <a:pt x="1244" y="2015"/>
                    <a:pt x="1248" y="2015"/>
                    <a:pt x="1251" y="2014"/>
                  </a:cubicBezTo>
                  <a:cubicBezTo>
                    <a:pt x="1254" y="2014"/>
                    <a:pt x="1254" y="2014"/>
                    <a:pt x="1254" y="2014"/>
                  </a:cubicBezTo>
                  <a:cubicBezTo>
                    <a:pt x="1255" y="2014"/>
                    <a:pt x="1256" y="2013"/>
                    <a:pt x="1257" y="2013"/>
                  </a:cubicBezTo>
                  <a:cubicBezTo>
                    <a:pt x="1258" y="2013"/>
                    <a:pt x="1260" y="2013"/>
                    <a:pt x="1262" y="2013"/>
                  </a:cubicBezTo>
                  <a:cubicBezTo>
                    <a:pt x="1265" y="2013"/>
                    <a:pt x="1269" y="2012"/>
                    <a:pt x="1272" y="2012"/>
                  </a:cubicBezTo>
                  <a:cubicBezTo>
                    <a:pt x="1273" y="2012"/>
                    <a:pt x="1273" y="2012"/>
                    <a:pt x="1274" y="2012"/>
                  </a:cubicBezTo>
                  <a:cubicBezTo>
                    <a:pt x="1275" y="2012"/>
                    <a:pt x="1276" y="2012"/>
                    <a:pt x="1277" y="2013"/>
                  </a:cubicBezTo>
                  <a:cubicBezTo>
                    <a:pt x="1278" y="2013"/>
                    <a:pt x="1280" y="2013"/>
                    <a:pt x="1281" y="2013"/>
                  </a:cubicBezTo>
                  <a:cubicBezTo>
                    <a:pt x="1282" y="2013"/>
                    <a:pt x="1283" y="2013"/>
                    <a:pt x="1283" y="2013"/>
                  </a:cubicBezTo>
                  <a:cubicBezTo>
                    <a:pt x="1284" y="2013"/>
                    <a:pt x="1285" y="2014"/>
                    <a:pt x="1285" y="2014"/>
                  </a:cubicBezTo>
                  <a:cubicBezTo>
                    <a:pt x="1286" y="2014"/>
                    <a:pt x="1286" y="2014"/>
                    <a:pt x="1286" y="2014"/>
                  </a:cubicBezTo>
                  <a:cubicBezTo>
                    <a:pt x="1287" y="2014"/>
                    <a:pt x="1287" y="2014"/>
                    <a:pt x="1287" y="2014"/>
                  </a:cubicBezTo>
                  <a:cubicBezTo>
                    <a:pt x="1288" y="2014"/>
                    <a:pt x="1289" y="2014"/>
                    <a:pt x="1289" y="2015"/>
                  </a:cubicBezTo>
                  <a:cubicBezTo>
                    <a:pt x="1291" y="2015"/>
                    <a:pt x="1292" y="2015"/>
                    <a:pt x="1293" y="2016"/>
                  </a:cubicBezTo>
                  <a:cubicBezTo>
                    <a:pt x="1294" y="2016"/>
                    <a:pt x="1295" y="2016"/>
                    <a:pt x="1296" y="2017"/>
                  </a:cubicBezTo>
                  <a:cubicBezTo>
                    <a:pt x="1297" y="2017"/>
                    <a:pt x="1298" y="2018"/>
                    <a:pt x="1299" y="2018"/>
                  </a:cubicBezTo>
                  <a:cubicBezTo>
                    <a:pt x="1300" y="2018"/>
                    <a:pt x="1300" y="2019"/>
                    <a:pt x="1301" y="2019"/>
                  </a:cubicBezTo>
                  <a:cubicBezTo>
                    <a:pt x="1303" y="2020"/>
                    <a:pt x="1304" y="2021"/>
                    <a:pt x="1304" y="2021"/>
                  </a:cubicBezTo>
                  <a:cubicBezTo>
                    <a:pt x="1305" y="2022"/>
                    <a:pt x="1305" y="2022"/>
                    <a:pt x="1305" y="2022"/>
                  </a:cubicBezTo>
                  <a:cubicBezTo>
                    <a:pt x="1305" y="2022"/>
                    <a:pt x="1305" y="2022"/>
                    <a:pt x="1305" y="2021"/>
                  </a:cubicBezTo>
                  <a:cubicBezTo>
                    <a:pt x="1304" y="2020"/>
                    <a:pt x="1303" y="2019"/>
                    <a:pt x="1302" y="2018"/>
                  </a:cubicBezTo>
                  <a:cubicBezTo>
                    <a:pt x="1302" y="2018"/>
                    <a:pt x="1301" y="2017"/>
                    <a:pt x="1300" y="2016"/>
                  </a:cubicBezTo>
                  <a:cubicBezTo>
                    <a:pt x="1299" y="2016"/>
                    <a:pt x="1299" y="2015"/>
                    <a:pt x="1298" y="2014"/>
                  </a:cubicBezTo>
                  <a:cubicBezTo>
                    <a:pt x="1297" y="2014"/>
                    <a:pt x="1296" y="2013"/>
                    <a:pt x="1295" y="2012"/>
                  </a:cubicBezTo>
                  <a:cubicBezTo>
                    <a:pt x="1293" y="2012"/>
                    <a:pt x="1292" y="2011"/>
                    <a:pt x="1291" y="2010"/>
                  </a:cubicBezTo>
                  <a:cubicBezTo>
                    <a:pt x="1288" y="2009"/>
                    <a:pt x="1285" y="2008"/>
                    <a:pt x="1282" y="2007"/>
                  </a:cubicBezTo>
                  <a:cubicBezTo>
                    <a:pt x="1281" y="2007"/>
                    <a:pt x="1279" y="2006"/>
                    <a:pt x="1277" y="2006"/>
                  </a:cubicBezTo>
                  <a:cubicBezTo>
                    <a:pt x="1277" y="2006"/>
                    <a:pt x="1276" y="2006"/>
                    <a:pt x="1275" y="2006"/>
                  </a:cubicBezTo>
                  <a:cubicBezTo>
                    <a:pt x="1274" y="2006"/>
                    <a:pt x="1273" y="2005"/>
                    <a:pt x="1272" y="2005"/>
                  </a:cubicBezTo>
                  <a:cubicBezTo>
                    <a:pt x="1271" y="2005"/>
                    <a:pt x="1270" y="2005"/>
                    <a:pt x="1269" y="2005"/>
                  </a:cubicBezTo>
                  <a:cubicBezTo>
                    <a:pt x="1269" y="2005"/>
                    <a:pt x="1268" y="2005"/>
                    <a:pt x="1267" y="2005"/>
                  </a:cubicBezTo>
                  <a:cubicBezTo>
                    <a:pt x="1265" y="2005"/>
                    <a:pt x="1263" y="2005"/>
                    <a:pt x="1261" y="2005"/>
                  </a:cubicBezTo>
                  <a:cubicBezTo>
                    <a:pt x="1259" y="2005"/>
                    <a:pt x="1258" y="2005"/>
                    <a:pt x="1256" y="2006"/>
                  </a:cubicBezTo>
                  <a:cubicBezTo>
                    <a:pt x="1255" y="2006"/>
                    <a:pt x="1254" y="2006"/>
                    <a:pt x="1253" y="2006"/>
                  </a:cubicBezTo>
                  <a:cubicBezTo>
                    <a:pt x="1250" y="2006"/>
                    <a:pt x="1250" y="2006"/>
                    <a:pt x="1250" y="2006"/>
                  </a:cubicBezTo>
                  <a:cubicBezTo>
                    <a:pt x="1246" y="2007"/>
                    <a:pt x="1243" y="2008"/>
                    <a:pt x="1239" y="2008"/>
                  </a:cubicBezTo>
                  <a:cubicBezTo>
                    <a:pt x="1238" y="2009"/>
                    <a:pt x="1236" y="2009"/>
                    <a:pt x="1234" y="2010"/>
                  </a:cubicBezTo>
                  <a:cubicBezTo>
                    <a:pt x="1232" y="2010"/>
                    <a:pt x="1231" y="2011"/>
                    <a:pt x="1229" y="2011"/>
                  </a:cubicBezTo>
                  <a:cubicBezTo>
                    <a:pt x="1226" y="2012"/>
                    <a:pt x="1223" y="2013"/>
                    <a:pt x="1220" y="2013"/>
                  </a:cubicBezTo>
                  <a:cubicBezTo>
                    <a:pt x="1219" y="2013"/>
                    <a:pt x="1219" y="2014"/>
                    <a:pt x="1218" y="2014"/>
                  </a:cubicBezTo>
                  <a:cubicBezTo>
                    <a:pt x="1197" y="2004"/>
                    <a:pt x="1181" y="2003"/>
                    <a:pt x="1172" y="1996"/>
                  </a:cubicBezTo>
                  <a:cubicBezTo>
                    <a:pt x="1136" y="1966"/>
                    <a:pt x="1187" y="1935"/>
                    <a:pt x="1218" y="1915"/>
                  </a:cubicBezTo>
                  <a:cubicBezTo>
                    <a:pt x="1242" y="1899"/>
                    <a:pt x="1273" y="1889"/>
                    <a:pt x="1299" y="1903"/>
                  </a:cubicBezTo>
                  <a:cubicBezTo>
                    <a:pt x="1342" y="1927"/>
                    <a:pt x="1344" y="1954"/>
                    <a:pt x="1380" y="1991"/>
                  </a:cubicBezTo>
                  <a:cubicBezTo>
                    <a:pt x="1380" y="1993"/>
                    <a:pt x="1380" y="1995"/>
                    <a:pt x="1380" y="1996"/>
                  </a:cubicBezTo>
                  <a:cubicBezTo>
                    <a:pt x="1380" y="1998"/>
                    <a:pt x="1380" y="2000"/>
                    <a:pt x="1380" y="2001"/>
                  </a:cubicBezTo>
                  <a:cubicBezTo>
                    <a:pt x="1381" y="2003"/>
                    <a:pt x="1381" y="2005"/>
                    <a:pt x="1381" y="2007"/>
                  </a:cubicBezTo>
                  <a:cubicBezTo>
                    <a:pt x="1382" y="2010"/>
                    <a:pt x="1383" y="2014"/>
                    <a:pt x="1384" y="2019"/>
                  </a:cubicBezTo>
                  <a:cubicBezTo>
                    <a:pt x="1386" y="2023"/>
                    <a:pt x="1388" y="2027"/>
                    <a:pt x="1391" y="2031"/>
                  </a:cubicBezTo>
                  <a:cubicBezTo>
                    <a:pt x="1392" y="2031"/>
                    <a:pt x="1392" y="2031"/>
                    <a:pt x="1392" y="2031"/>
                  </a:cubicBezTo>
                  <a:cubicBezTo>
                    <a:pt x="1392" y="2032"/>
                    <a:pt x="1392" y="2032"/>
                    <a:pt x="1392" y="2032"/>
                  </a:cubicBezTo>
                  <a:cubicBezTo>
                    <a:pt x="1392" y="2032"/>
                    <a:pt x="1392" y="2032"/>
                    <a:pt x="1392" y="2032"/>
                  </a:cubicBezTo>
                  <a:cubicBezTo>
                    <a:pt x="1392" y="2032"/>
                    <a:pt x="1392" y="2032"/>
                    <a:pt x="1392" y="2032"/>
                  </a:cubicBezTo>
                  <a:cubicBezTo>
                    <a:pt x="1393" y="2032"/>
                    <a:pt x="1393" y="2032"/>
                    <a:pt x="1393" y="2032"/>
                  </a:cubicBezTo>
                  <a:cubicBezTo>
                    <a:pt x="1393" y="2033"/>
                    <a:pt x="1393" y="2033"/>
                    <a:pt x="1394" y="2033"/>
                  </a:cubicBezTo>
                  <a:cubicBezTo>
                    <a:pt x="1395" y="2034"/>
                    <a:pt x="1396" y="2035"/>
                    <a:pt x="1397" y="2036"/>
                  </a:cubicBezTo>
                  <a:cubicBezTo>
                    <a:pt x="1399" y="2038"/>
                    <a:pt x="1401" y="2039"/>
                    <a:pt x="1403" y="2041"/>
                  </a:cubicBezTo>
                  <a:cubicBezTo>
                    <a:pt x="1404" y="2042"/>
                    <a:pt x="1406" y="2043"/>
                    <a:pt x="1408" y="2044"/>
                  </a:cubicBezTo>
                  <a:cubicBezTo>
                    <a:pt x="1408" y="2045"/>
                    <a:pt x="1408" y="2045"/>
                    <a:pt x="1409" y="2046"/>
                  </a:cubicBezTo>
                  <a:cubicBezTo>
                    <a:pt x="1409" y="2047"/>
                    <a:pt x="1410" y="2049"/>
                    <a:pt x="1410" y="2051"/>
                  </a:cubicBezTo>
                  <a:cubicBezTo>
                    <a:pt x="1411" y="2053"/>
                    <a:pt x="1412" y="2054"/>
                    <a:pt x="1412" y="2056"/>
                  </a:cubicBezTo>
                  <a:cubicBezTo>
                    <a:pt x="1412" y="2057"/>
                    <a:pt x="1413" y="2058"/>
                    <a:pt x="1413" y="2059"/>
                  </a:cubicBezTo>
                  <a:cubicBezTo>
                    <a:pt x="1413" y="2061"/>
                    <a:pt x="1414" y="2062"/>
                    <a:pt x="1414" y="2063"/>
                  </a:cubicBezTo>
                  <a:cubicBezTo>
                    <a:pt x="1415" y="2065"/>
                    <a:pt x="1415" y="2067"/>
                    <a:pt x="1416" y="2069"/>
                  </a:cubicBezTo>
                  <a:cubicBezTo>
                    <a:pt x="1416" y="2070"/>
                    <a:pt x="1417" y="2070"/>
                    <a:pt x="1417" y="2071"/>
                  </a:cubicBezTo>
                  <a:cubicBezTo>
                    <a:pt x="1417" y="2071"/>
                    <a:pt x="1417" y="2072"/>
                    <a:pt x="1418" y="2073"/>
                  </a:cubicBezTo>
                  <a:cubicBezTo>
                    <a:pt x="1418" y="2074"/>
                    <a:pt x="1419" y="2075"/>
                    <a:pt x="1420" y="2076"/>
                  </a:cubicBezTo>
                  <a:cubicBezTo>
                    <a:pt x="1420" y="2077"/>
                    <a:pt x="1421" y="2078"/>
                    <a:pt x="1422" y="2079"/>
                  </a:cubicBezTo>
                  <a:cubicBezTo>
                    <a:pt x="1422" y="2080"/>
                    <a:pt x="1423" y="2080"/>
                    <a:pt x="1424" y="2081"/>
                  </a:cubicBezTo>
                  <a:cubicBezTo>
                    <a:pt x="1425" y="2083"/>
                    <a:pt x="1427" y="2084"/>
                    <a:pt x="1429" y="2086"/>
                  </a:cubicBezTo>
                  <a:cubicBezTo>
                    <a:pt x="1431" y="2087"/>
                    <a:pt x="1433" y="2088"/>
                    <a:pt x="1435" y="2088"/>
                  </a:cubicBezTo>
                  <a:cubicBezTo>
                    <a:pt x="1436" y="2089"/>
                    <a:pt x="1438" y="2089"/>
                    <a:pt x="1440" y="2089"/>
                  </a:cubicBezTo>
                  <a:cubicBezTo>
                    <a:pt x="1441" y="2089"/>
                    <a:pt x="1442" y="2089"/>
                    <a:pt x="1443" y="2089"/>
                  </a:cubicBezTo>
                  <a:cubicBezTo>
                    <a:pt x="1445" y="2088"/>
                    <a:pt x="1445" y="2088"/>
                    <a:pt x="1446" y="2088"/>
                  </a:cubicBezTo>
                  <a:cubicBezTo>
                    <a:pt x="1446" y="2087"/>
                    <a:pt x="1446" y="2087"/>
                    <a:pt x="1446" y="2087"/>
                  </a:cubicBezTo>
                  <a:cubicBezTo>
                    <a:pt x="1446" y="2087"/>
                    <a:pt x="1446" y="2087"/>
                    <a:pt x="1446" y="2087"/>
                  </a:cubicBezTo>
                  <a:cubicBezTo>
                    <a:pt x="1445" y="2087"/>
                    <a:pt x="1444" y="2087"/>
                    <a:pt x="1443" y="2087"/>
                  </a:cubicBezTo>
                  <a:cubicBezTo>
                    <a:pt x="1442" y="2087"/>
                    <a:pt x="1441" y="2087"/>
                    <a:pt x="1440" y="2086"/>
                  </a:cubicBezTo>
                  <a:cubicBezTo>
                    <a:pt x="1439" y="2086"/>
                    <a:pt x="1438" y="2085"/>
                    <a:pt x="1436" y="2084"/>
                  </a:cubicBezTo>
                  <a:cubicBezTo>
                    <a:pt x="1434" y="2082"/>
                    <a:pt x="1431" y="2080"/>
                    <a:pt x="1429" y="2077"/>
                  </a:cubicBezTo>
                  <a:cubicBezTo>
                    <a:pt x="1428" y="2075"/>
                    <a:pt x="1427" y="2074"/>
                    <a:pt x="1426" y="2072"/>
                  </a:cubicBezTo>
                  <a:cubicBezTo>
                    <a:pt x="1426" y="2071"/>
                    <a:pt x="1425" y="2070"/>
                    <a:pt x="1425" y="2069"/>
                  </a:cubicBezTo>
                  <a:cubicBezTo>
                    <a:pt x="1425" y="2069"/>
                    <a:pt x="1424" y="2068"/>
                    <a:pt x="1424" y="2068"/>
                  </a:cubicBezTo>
                  <a:cubicBezTo>
                    <a:pt x="1424" y="2067"/>
                    <a:pt x="1424" y="2067"/>
                    <a:pt x="1424" y="2066"/>
                  </a:cubicBezTo>
                  <a:cubicBezTo>
                    <a:pt x="1423" y="2064"/>
                    <a:pt x="1422" y="2062"/>
                    <a:pt x="1421" y="2060"/>
                  </a:cubicBezTo>
                  <a:cubicBezTo>
                    <a:pt x="1421" y="2059"/>
                    <a:pt x="1420" y="2058"/>
                    <a:pt x="1420" y="2057"/>
                  </a:cubicBezTo>
                  <a:cubicBezTo>
                    <a:pt x="1420" y="2056"/>
                    <a:pt x="1419" y="2055"/>
                    <a:pt x="1419" y="2054"/>
                  </a:cubicBezTo>
                  <a:cubicBezTo>
                    <a:pt x="1418" y="2052"/>
                    <a:pt x="1417" y="2051"/>
                    <a:pt x="1416" y="2049"/>
                  </a:cubicBezTo>
                  <a:cubicBezTo>
                    <a:pt x="1416" y="2049"/>
                    <a:pt x="1416" y="2049"/>
                    <a:pt x="1416" y="2049"/>
                  </a:cubicBezTo>
                  <a:cubicBezTo>
                    <a:pt x="1418" y="2050"/>
                    <a:pt x="1418" y="2050"/>
                    <a:pt x="1418" y="2050"/>
                  </a:cubicBezTo>
                  <a:cubicBezTo>
                    <a:pt x="1419" y="2051"/>
                    <a:pt x="1419" y="2051"/>
                    <a:pt x="1419" y="2051"/>
                  </a:cubicBezTo>
                  <a:cubicBezTo>
                    <a:pt x="1420" y="2052"/>
                    <a:pt x="1420" y="2052"/>
                    <a:pt x="1421" y="2052"/>
                  </a:cubicBezTo>
                  <a:cubicBezTo>
                    <a:pt x="1422" y="2053"/>
                    <a:pt x="1423" y="2054"/>
                    <a:pt x="1424" y="2054"/>
                  </a:cubicBezTo>
                  <a:cubicBezTo>
                    <a:pt x="1425" y="2055"/>
                    <a:pt x="1426" y="2056"/>
                    <a:pt x="1426" y="2056"/>
                  </a:cubicBezTo>
                  <a:cubicBezTo>
                    <a:pt x="1430" y="2059"/>
                    <a:pt x="1434" y="2062"/>
                    <a:pt x="1437" y="2065"/>
                  </a:cubicBezTo>
                  <a:cubicBezTo>
                    <a:pt x="1440" y="2068"/>
                    <a:pt x="1443" y="2071"/>
                    <a:pt x="1446" y="2074"/>
                  </a:cubicBezTo>
                  <a:cubicBezTo>
                    <a:pt x="1448" y="2078"/>
                    <a:pt x="1451" y="2081"/>
                    <a:pt x="1453" y="2083"/>
                  </a:cubicBezTo>
                  <a:cubicBezTo>
                    <a:pt x="1454" y="2085"/>
                    <a:pt x="1455" y="2086"/>
                    <a:pt x="1456" y="2088"/>
                  </a:cubicBezTo>
                  <a:cubicBezTo>
                    <a:pt x="1457" y="2089"/>
                    <a:pt x="1458" y="2090"/>
                    <a:pt x="1459" y="2091"/>
                  </a:cubicBezTo>
                  <a:cubicBezTo>
                    <a:pt x="1460" y="2093"/>
                    <a:pt x="1460" y="2094"/>
                    <a:pt x="1461" y="2095"/>
                  </a:cubicBezTo>
                  <a:cubicBezTo>
                    <a:pt x="1462" y="2096"/>
                    <a:pt x="1462" y="2097"/>
                    <a:pt x="1463" y="2098"/>
                  </a:cubicBezTo>
                  <a:cubicBezTo>
                    <a:pt x="1464" y="2100"/>
                    <a:pt x="1465" y="2101"/>
                    <a:pt x="1466" y="2102"/>
                  </a:cubicBezTo>
                  <a:cubicBezTo>
                    <a:pt x="1466" y="2103"/>
                    <a:pt x="1466" y="2104"/>
                    <a:pt x="1466" y="2104"/>
                  </a:cubicBezTo>
                  <a:cubicBezTo>
                    <a:pt x="1466" y="2104"/>
                    <a:pt x="1466" y="2103"/>
                    <a:pt x="1466" y="2102"/>
                  </a:cubicBezTo>
                  <a:cubicBezTo>
                    <a:pt x="1466" y="2101"/>
                    <a:pt x="1465" y="2099"/>
                    <a:pt x="1464" y="2097"/>
                  </a:cubicBezTo>
                  <a:cubicBezTo>
                    <a:pt x="1464" y="2096"/>
                    <a:pt x="1464" y="2095"/>
                    <a:pt x="1463" y="2094"/>
                  </a:cubicBezTo>
                  <a:cubicBezTo>
                    <a:pt x="1463" y="2093"/>
                    <a:pt x="1462" y="2091"/>
                    <a:pt x="1462" y="2090"/>
                  </a:cubicBezTo>
                  <a:cubicBezTo>
                    <a:pt x="1461" y="2089"/>
                    <a:pt x="1460" y="2087"/>
                    <a:pt x="1459" y="2086"/>
                  </a:cubicBezTo>
                  <a:cubicBezTo>
                    <a:pt x="1459" y="2084"/>
                    <a:pt x="1458" y="2082"/>
                    <a:pt x="1457" y="2081"/>
                  </a:cubicBezTo>
                  <a:cubicBezTo>
                    <a:pt x="1455" y="2078"/>
                    <a:pt x="1453" y="2074"/>
                    <a:pt x="1450" y="2071"/>
                  </a:cubicBezTo>
                  <a:cubicBezTo>
                    <a:pt x="1448" y="2067"/>
                    <a:pt x="1445" y="2064"/>
                    <a:pt x="1442" y="2060"/>
                  </a:cubicBezTo>
                  <a:cubicBezTo>
                    <a:pt x="1441" y="2060"/>
                    <a:pt x="1440" y="2059"/>
                    <a:pt x="1439" y="2058"/>
                  </a:cubicBezTo>
                  <a:cubicBezTo>
                    <a:pt x="1438" y="2057"/>
                    <a:pt x="1438" y="2056"/>
                    <a:pt x="1437" y="2055"/>
                  </a:cubicBezTo>
                  <a:cubicBezTo>
                    <a:pt x="1436" y="2054"/>
                    <a:pt x="1435" y="2054"/>
                    <a:pt x="1434" y="2053"/>
                  </a:cubicBezTo>
                  <a:cubicBezTo>
                    <a:pt x="1433" y="2052"/>
                    <a:pt x="1432" y="2051"/>
                    <a:pt x="1431" y="2050"/>
                  </a:cubicBezTo>
                  <a:cubicBezTo>
                    <a:pt x="1430" y="2050"/>
                    <a:pt x="1429" y="2049"/>
                    <a:pt x="1428" y="2048"/>
                  </a:cubicBezTo>
                  <a:cubicBezTo>
                    <a:pt x="1427" y="2047"/>
                    <a:pt x="1426" y="2047"/>
                    <a:pt x="1425" y="2046"/>
                  </a:cubicBezTo>
                  <a:cubicBezTo>
                    <a:pt x="1425" y="2045"/>
                    <a:pt x="1424" y="2045"/>
                    <a:pt x="1424" y="2045"/>
                  </a:cubicBezTo>
                  <a:cubicBezTo>
                    <a:pt x="1422" y="2044"/>
                    <a:pt x="1422" y="2044"/>
                    <a:pt x="1422" y="2044"/>
                  </a:cubicBezTo>
                  <a:cubicBezTo>
                    <a:pt x="1421" y="2043"/>
                    <a:pt x="1421" y="2043"/>
                    <a:pt x="1421" y="2043"/>
                  </a:cubicBezTo>
                  <a:cubicBezTo>
                    <a:pt x="1420" y="2042"/>
                    <a:pt x="1420" y="2042"/>
                    <a:pt x="1420" y="2042"/>
                  </a:cubicBezTo>
                  <a:cubicBezTo>
                    <a:pt x="1419" y="2042"/>
                    <a:pt x="1419" y="2042"/>
                    <a:pt x="1419" y="2042"/>
                  </a:cubicBezTo>
                  <a:cubicBezTo>
                    <a:pt x="1415" y="2039"/>
                    <a:pt x="1411" y="2037"/>
                    <a:pt x="1407" y="2034"/>
                  </a:cubicBezTo>
                  <a:cubicBezTo>
                    <a:pt x="1405" y="2033"/>
                    <a:pt x="1403" y="2032"/>
                    <a:pt x="1401" y="2030"/>
                  </a:cubicBezTo>
                  <a:cubicBezTo>
                    <a:pt x="1400" y="2030"/>
                    <a:pt x="1400" y="2029"/>
                    <a:pt x="1399" y="2028"/>
                  </a:cubicBezTo>
                  <a:cubicBezTo>
                    <a:pt x="1399" y="2028"/>
                    <a:pt x="1398" y="2027"/>
                    <a:pt x="1398" y="2027"/>
                  </a:cubicBezTo>
                  <a:cubicBezTo>
                    <a:pt x="1397" y="2027"/>
                    <a:pt x="1397" y="2027"/>
                    <a:pt x="1397" y="2027"/>
                  </a:cubicBezTo>
                  <a:cubicBezTo>
                    <a:pt x="1397" y="2027"/>
                    <a:pt x="1397" y="2027"/>
                    <a:pt x="1397" y="2027"/>
                  </a:cubicBezTo>
                  <a:cubicBezTo>
                    <a:pt x="1397" y="2027"/>
                    <a:pt x="1397" y="2027"/>
                    <a:pt x="1397" y="2027"/>
                  </a:cubicBezTo>
                  <a:cubicBezTo>
                    <a:pt x="1397" y="2027"/>
                    <a:pt x="1397" y="2027"/>
                    <a:pt x="1397" y="2027"/>
                  </a:cubicBezTo>
                  <a:cubicBezTo>
                    <a:pt x="1397" y="2027"/>
                    <a:pt x="1397" y="2027"/>
                    <a:pt x="1397" y="2027"/>
                  </a:cubicBezTo>
                  <a:cubicBezTo>
                    <a:pt x="1397" y="2026"/>
                    <a:pt x="1397" y="2026"/>
                    <a:pt x="1397" y="2026"/>
                  </a:cubicBezTo>
                  <a:cubicBezTo>
                    <a:pt x="1394" y="2023"/>
                    <a:pt x="1391" y="2020"/>
                    <a:pt x="1390" y="2016"/>
                  </a:cubicBezTo>
                  <a:cubicBezTo>
                    <a:pt x="1388" y="2013"/>
                    <a:pt x="1386" y="2009"/>
                    <a:pt x="1385" y="2006"/>
                  </a:cubicBezTo>
                  <a:cubicBezTo>
                    <a:pt x="1384" y="2002"/>
                    <a:pt x="1384" y="1999"/>
                    <a:pt x="1383" y="1996"/>
                  </a:cubicBezTo>
                  <a:cubicBezTo>
                    <a:pt x="1383" y="1995"/>
                    <a:pt x="1383" y="1994"/>
                    <a:pt x="1383" y="1994"/>
                  </a:cubicBezTo>
                  <a:cubicBezTo>
                    <a:pt x="1385" y="1996"/>
                    <a:pt x="1387" y="1998"/>
                    <a:pt x="1389" y="2000"/>
                  </a:cubicBezTo>
                  <a:cubicBezTo>
                    <a:pt x="1414" y="2022"/>
                    <a:pt x="1452" y="2039"/>
                    <a:pt x="1482" y="2057"/>
                  </a:cubicBezTo>
                  <a:cubicBezTo>
                    <a:pt x="1497" y="2067"/>
                    <a:pt x="1510" y="2078"/>
                    <a:pt x="1521" y="2091"/>
                  </a:cubicBezTo>
                  <a:cubicBezTo>
                    <a:pt x="1521" y="2091"/>
                    <a:pt x="1522" y="2091"/>
                    <a:pt x="1522" y="2092"/>
                  </a:cubicBezTo>
                  <a:cubicBezTo>
                    <a:pt x="1522" y="2093"/>
                    <a:pt x="1522" y="2094"/>
                    <a:pt x="1523" y="2095"/>
                  </a:cubicBezTo>
                  <a:cubicBezTo>
                    <a:pt x="1523" y="2096"/>
                    <a:pt x="1524" y="2097"/>
                    <a:pt x="1524" y="2099"/>
                  </a:cubicBezTo>
                  <a:cubicBezTo>
                    <a:pt x="1524" y="2100"/>
                    <a:pt x="1525" y="2101"/>
                    <a:pt x="1525" y="2102"/>
                  </a:cubicBezTo>
                  <a:cubicBezTo>
                    <a:pt x="1525" y="2103"/>
                    <a:pt x="1525" y="2103"/>
                    <a:pt x="1525" y="2104"/>
                  </a:cubicBezTo>
                  <a:cubicBezTo>
                    <a:pt x="1526" y="2105"/>
                    <a:pt x="1526" y="2105"/>
                    <a:pt x="1526" y="2106"/>
                  </a:cubicBezTo>
                  <a:cubicBezTo>
                    <a:pt x="1526" y="2107"/>
                    <a:pt x="1526" y="2108"/>
                    <a:pt x="1527" y="2110"/>
                  </a:cubicBezTo>
                  <a:cubicBezTo>
                    <a:pt x="1527" y="2110"/>
                    <a:pt x="1527" y="2111"/>
                    <a:pt x="1527" y="2111"/>
                  </a:cubicBezTo>
                  <a:cubicBezTo>
                    <a:pt x="1527" y="2112"/>
                    <a:pt x="1527" y="2113"/>
                    <a:pt x="1527" y="2113"/>
                  </a:cubicBezTo>
                  <a:cubicBezTo>
                    <a:pt x="1528" y="2115"/>
                    <a:pt x="1528" y="2116"/>
                    <a:pt x="1528" y="2117"/>
                  </a:cubicBezTo>
                  <a:cubicBezTo>
                    <a:pt x="1528" y="2118"/>
                    <a:pt x="1528" y="2119"/>
                    <a:pt x="1528" y="2120"/>
                  </a:cubicBezTo>
                  <a:cubicBezTo>
                    <a:pt x="1528" y="2121"/>
                    <a:pt x="1528" y="2122"/>
                    <a:pt x="1527" y="2122"/>
                  </a:cubicBezTo>
                  <a:cubicBezTo>
                    <a:pt x="1527" y="2123"/>
                    <a:pt x="1526" y="2124"/>
                    <a:pt x="1526" y="2125"/>
                  </a:cubicBezTo>
                  <a:cubicBezTo>
                    <a:pt x="1525" y="2126"/>
                    <a:pt x="1525" y="2127"/>
                    <a:pt x="1524" y="2128"/>
                  </a:cubicBezTo>
                  <a:cubicBezTo>
                    <a:pt x="1524" y="2128"/>
                    <a:pt x="1523" y="2129"/>
                    <a:pt x="1522" y="2130"/>
                  </a:cubicBezTo>
                  <a:cubicBezTo>
                    <a:pt x="1522" y="2131"/>
                    <a:pt x="1521" y="2132"/>
                    <a:pt x="1520" y="2133"/>
                  </a:cubicBezTo>
                  <a:cubicBezTo>
                    <a:pt x="1519" y="2134"/>
                    <a:pt x="1517" y="2136"/>
                    <a:pt x="1515" y="2137"/>
                  </a:cubicBezTo>
                  <a:cubicBezTo>
                    <a:pt x="1515" y="2138"/>
                    <a:pt x="1514" y="2138"/>
                    <a:pt x="1514" y="2139"/>
                  </a:cubicBezTo>
                  <a:cubicBezTo>
                    <a:pt x="1513" y="2139"/>
                    <a:pt x="1513" y="2139"/>
                    <a:pt x="1512" y="2140"/>
                  </a:cubicBezTo>
                  <a:cubicBezTo>
                    <a:pt x="1511" y="2140"/>
                    <a:pt x="1510" y="2141"/>
                    <a:pt x="1509" y="2141"/>
                  </a:cubicBezTo>
                  <a:cubicBezTo>
                    <a:pt x="1509" y="2142"/>
                    <a:pt x="1508" y="2142"/>
                    <a:pt x="1508" y="2142"/>
                  </a:cubicBezTo>
                  <a:cubicBezTo>
                    <a:pt x="1507" y="2143"/>
                    <a:pt x="1507" y="2143"/>
                    <a:pt x="1506" y="2143"/>
                  </a:cubicBezTo>
                  <a:cubicBezTo>
                    <a:pt x="1506" y="2143"/>
                    <a:pt x="1505" y="2143"/>
                    <a:pt x="1505" y="2144"/>
                  </a:cubicBezTo>
                  <a:cubicBezTo>
                    <a:pt x="1504" y="2144"/>
                    <a:pt x="1504" y="2144"/>
                    <a:pt x="1504" y="2144"/>
                  </a:cubicBezTo>
                  <a:cubicBezTo>
                    <a:pt x="1503" y="2144"/>
                    <a:pt x="1503" y="2144"/>
                    <a:pt x="1503" y="2144"/>
                  </a:cubicBezTo>
                  <a:cubicBezTo>
                    <a:pt x="1502" y="2144"/>
                    <a:pt x="1502" y="2145"/>
                    <a:pt x="1501" y="2145"/>
                  </a:cubicBezTo>
                  <a:cubicBezTo>
                    <a:pt x="1501" y="2145"/>
                    <a:pt x="1501" y="2145"/>
                    <a:pt x="1501" y="2145"/>
                  </a:cubicBezTo>
                  <a:cubicBezTo>
                    <a:pt x="1501" y="2145"/>
                    <a:pt x="1501" y="2145"/>
                    <a:pt x="1501" y="2145"/>
                  </a:cubicBezTo>
                  <a:cubicBezTo>
                    <a:pt x="1501" y="2145"/>
                    <a:pt x="1501" y="2145"/>
                    <a:pt x="1501" y="2145"/>
                  </a:cubicBezTo>
                  <a:cubicBezTo>
                    <a:pt x="1501" y="2145"/>
                    <a:pt x="1501" y="2145"/>
                    <a:pt x="1501" y="2145"/>
                  </a:cubicBezTo>
                  <a:cubicBezTo>
                    <a:pt x="1501" y="2145"/>
                    <a:pt x="1501" y="2145"/>
                    <a:pt x="1501" y="2145"/>
                  </a:cubicBezTo>
                  <a:cubicBezTo>
                    <a:pt x="1500" y="2145"/>
                    <a:pt x="1500" y="2145"/>
                    <a:pt x="1500" y="2145"/>
                  </a:cubicBezTo>
                  <a:cubicBezTo>
                    <a:pt x="1500" y="2145"/>
                    <a:pt x="1500" y="2145"/>
                    <a:pt x="1500" y="2145"/>
                  </a:cubicBezTo>
                  <a:cubicBezTo>
                    <a:pt x="1498" y="2145"/>
                    <a:pt x="1497" y="2146"/>
                    <a:pt x="1496" y="2146"/>
                  </a:cubicBezTo>
                  <a:cubicBezTo>
                    <a:pt x="1494" y="2146"/>
                    <a:pt x="1491" y="2147"/>
                    <a:pt x="1489" y="2148"/>
                  </a:cubicBezTo>
                  <a:cubicBezTo>
                    <a:pt x="1487" y="2148"/>
                    <a:pt x="1484" y="2149"/>
                    <a:pt x="1483" y="2150"/>
                  </a:cubicBezTo>
                  <a:cubicBezTo>
                    <a:pt x="1481" y="2151"/>
                    <a:pt x="1479" y="2152"/>
                    <a:pt x="1477" y="2153"/>
                  </a:cubicBezTo>
                  <a:cubicBezTo>
                    <a:pt x="1477" y="2153"/>
                    <a:pt x="1477" y="2153"/>
                    <a:pt x="1477" y="2154"/>
                  </a:cubicBezTo>
                  <a:cubicBezTo>
                    <a:pt x="1476" y="2154"/>
                    <a:pt x="1476" y="2154"/>
                    <a:pt x="1476" y="2155"/>
                  </a:cubicBezTo>
                  <a:cubicBezTo>
                    <a:pt x="1475" y="2155"/>
                    <a:pt x="1475" y="2156"/>
                    <a:pt x="1475" y="2156"/>
                  </a:cubicBezTo>
                  <a:cubicBezTo>
                    <a:pt x="1474" y="2157"/>
                    <a:pt x="1474" y="2157"/>
                    <a:pt x="1474" y="2158"/>
                  </a:cubicBezTo>
                  <a:cubicBezTo>
                    <a:pt x="1474" y="2158"/>
                    <a:pt x="1474" y="2159"/>
                    <a:pt x="1473" y="2159"/>
                  </a:cubicBezTo>
                  <a:cubicBezTo>
                    <a:pt x="1473" y="2160"/>
                    <a:pt x="1473" y="2160"/>
                    <a:pt x="1473" y="2160"/>
                  </a:cubicBezTo>
                  <a:cubicBezTo>
                    <a:pt x="1473" y="2160"/>
                    <a:pt x="1473" y="2160"/>
                    <a:pt x="1474" y="2159"/>
                  </a:cubicBezTo>
                  <a:cubicBezTo>
                    <a:pt x="1474" y="2159"/>
                    <a:pt x="1474" y="2159"/>
                    <a:pt x="1475" y="2158"/>
                  </a:cubicBezTo>
                  <a:cubicBezTo>
                    <a:pt x="1475" y="2158"/>
                    <a:pt x="1475" y="2158"/>
                    <a:pt x="1476" y="2157"/>
                  </a:cubicBezTo>
                  <a:cubicBezTo>
                    <a:pt x="1476" y="2157"/>
                    <a:pt x="1477" y="2157"/>
                    <a:pt x="1477" y="2156"/>
                  </a:cubicBezTo>
                  <a:cubicBezTo>
                    <a:pt x="1478" y="2156"/>
                    <a:pt x="1478" y="2156"/>
                    <a:pt x="1479" y="2155"/>
                  </a:cubicBezTo>
                  <a:cubicBezTo>
                    <a:pt x="1479" y="2155"/>
                    <a:pt x="1480" y="2155"/>
                    <a:pt x="1480" y="2155"/>
                  </a:cubicBezTo>
                  <a:cubicBezTo>
                    <a:pt x="1481" y="2155"/>
                    <a:pt x="1481" y="2155"/>
                    <a:pt x="1481" y="2155"/>
                  </a:cubicBezTo>
                  <a:cubicBezTo>
                    <a:pt x="1482" y="2154"/>
                    <a:pt x="1483" y="2154"/>
                    <a:pt x="1484" y="2154"/>
                  </a:cubicBezTo>
                  <a:cubicBezTo>
                    <a:pt x="1486" y="2154"/>
                    <a:pt x="1488" y="2154"/>
                    <a:pt x="1490" y="2153"/>
                  </a:cubicBezTo>
                  <a:cubicBezTo>
                    <a:pt x="1492" y="2153"/>
                    <a:pt x="1495" y="2153"/>
                    <a:pt x="1497" y="2153"/>
                  </a:cubicBezTo>
                  <a:cubicBezTo>
                    <a:pt x="1498" y="2153"/>
                    <a:pt x="1500" y="2153"/>
                    <a:pt x="1501" y="2152"/>
                  </a:cubicBezTo>
                  <a:cubicBezTo>
                    <a:pt x="1502" y="2152"/>
                    <a:pt x="1502" y="2152"/>
                    <a:pt x="1502" y="2152"/>
                  </a:cubicBezTo>
                  <a:cubicBezTo>
                    <a:pt x="1502" y="2152"/>
                    <a:pt x="1502" y="2152"/>
                    <a:pt x="1502" y="2152"/>
                  </a:cubicBezTo>
                  <a:cubicBezTo>
                    <a:pt x="1503" y="2152"/>
                    <a:pt x="1503" y="2152"/>
                    <a:pt x="1503" y="2152"/>
                  </a:cubicBezTo>
                  <a:cubicBezTo>
                    <a:pt x="1504" y="2152"/>
                    <a:pt x="1504" y="2152"/>
                    <a:pt x="1505" y="2152"/>
                  </a:cubicBezTo>
                  <a:cubicBezTo>
                    <a:pt x="1505" y="2152"/>
                    <a:pt x="1506" y="2151"/>
                    <a:pt x="1506" y="2151"/>
                  </a:cubicBezTo>
                  <a:cubicBezTo>
                    <a:pt x="1507" y="2151"/>
                    <a:pt x="1507" y="2151"/>
                    <a:pt x="1507" y="2151"/>
                  </a:cubicBezTo>
                  <a:cubicBezTo>
                    <a:pt x="1508" y="2151"/>
                    <a:pt x="1509" y="2151"/>
                    <a:pt x="1509" y="2150"/>
                  </a:cubicBezTo>
                  <a:cubicBezTo>
                    <a:pt x="1510" y="2150"/>
                    <a:pt x="1511" y="2150"/>
                    <a:pt x="1511" y="2149"/>
                  </a:cubicBezTo>
                  <a:cubicBezTo>
                    <a:pt x="1512" y="2149"/>
                    <a:pt x="1513" y="2149"/>
                    <a:pt x="1513" y="2148"/>
                  </a:cubicBezTo>
                  <a:cubicBezTo>
                    <a:pt x="1514" y="2148"/>
                    <a:pt x="1516" y="2147"/>
                    <a:pt x="1517" y="2146"/>
                  </a:cubicBezTo>
                  <a:cubicBezTo>
                    <a:pt x="1517" y="2146"/>
                    <a:pt x="1518" y="2145"/>
                    <a:pt x="1519" y="2145"/>
                  </a:cubicBezTo>
                  <a:cubicBezTo>
                    <a:pt x="1519" y="2144"/>
                    <a:pt x="1520" y="2144"/>
                    <a:pt x="1520" y="2143"/>
                  </a:cubicBezTo>
                  <a:cubicBezTo>
                    <a:pt x="1521" y="2143"/>
                    <a:pt x="1521" y="2142"/>
                    <a:pt x="1522" y="2142"/>
                  </a:cubicBezTo>
                  <a:cubicBezTo>
                    <a:pt x="1522" y="2141"/>
                    <a:pt x="1523" y="2141"/>
                    <a:pt x="1523" y="2140"/>
                  </a:cubicBezTo>
                  <a:cubicBezTo>
                    <a:pt x="1524" y="2140"/>
                    <a:pt x="1524" y="2140"/>
                    <a:pt x="1524" y="2140"/>
                  </a:cubicBezTo>
                  <a:cubicBezTo>
                    <a:pt x="1525" y="2139"/>
                    <a:pt x="1525" y="2139"/>
                    <a:pt x="1525" y="2139"/>
                  </a:cubicBezTo>
                  <a:cubicBezTo>
                    <a:pt x="1525" y="2138"/>
                    <a:pt x="1525" y="2138"/>
                    <a:pt x="1526" y="2137"/>
                  </a:cubicBezTo>
                  <a:cubicBezTo>
                    <a:pt x="1527" y="2136"/>
                    <a:pt x="1527" y="2135"/>
                    <a:pt x="1528" y="2134"/>
                  </a:cubicBezTo>
                  <a:cubicBezTo>
                    <a:pt x="1528" y="2133"/>
                    <a:pt x="1529" y="2132"/>
                    <a:pt x="1529" y="2131"/>
                  </a:cubicBezTo>
                  <a:cubicBezTo>
                    <a:pt x="1529" y="2132"/>
                    <a:pt x="1529" y="2133"/>
                    <a:pt x="1529" y="2134"/>
                  </a:cubicBezTo>
                  <a:cubicBezTo>
                    <a:pt x="1529" y="2135"/>
                    <a:pt x="1529" y="2135"/>
                    <a:pt x="1529" y="2136"/>
                  </a:cubicBezTo>
                  <a:cubicBezTo>
                    <a:pt x="1529" y="2138"/>
                    <a:pt x="1529" y="2138"/>
                    <a:pt x="1529" y="2138"/>
                  </a:cubicBezTo>
                  <a:cubicBezTo>
                    <a:pt x="1529" y="2140"/>
                    <a:pt x="1529" y="2141"/>
                    <a:pt x="1529" y="2142"/>
                  </a:cubicBezTo>
                  <a:cubicBezTo>
                    <a:pt x="1529" y="2145"/>
                    <a:pt x="1529" y="2148"/>
                    <a:pt x="1528" y="2151"/>
                  </a:cubicBezTo>
                  <a:cubicBezTo>
                    <a:pt x="1528" y="2152"/>
                    <a:pt x="1528" y="2153"/>
                    <a:pt x="1528" y="2154"/>
                  </a:cubicBezTo>
                  <a:cubicBezTo>
                    <a:pt x="1528" y="2155"/>
                    <a:pt x="1528" y="2155"/>
                    <a:pt x="1528" y="2155"/>
                  </a:cubicBezTo>
                  <a:cubicBezTo>
                    <a:pt x="1527" y="2157"/>
                    <a:pt x="1526" y="2159"/>
                    <a:pt x="1524" y="2161"/>
                  </a:cubicBezTo>
                  <a:cubicBezTo>
                    <a:pt x="1523" y="2163"/>
                    <a:pt x="1521" y="2166"/>
                    <a:pt x="1519" y="2167"/>
                  </a:cubicBezTo>
                  <a:cubicBezTo>
                    <a:pt x="1519" y="2168"/>
                    <a:pt x="1518" y="2168"/>
                    <a:pt x="1518" y="2169"/>
                  </a:cubicBezTo>
                  <a:cubicBezTo>
                    <a:pt x="1517" y="2169"/>
                    <a:pt x="1517" y="2170"/>
                    <a:pt x="1516" y="2170"/>
                  </a:cubicBezTo>
                  <a:cubicBezTo>
                    <a:pt x="1516" y="2171"/>
                    <a:pt x="1515" y="2171"/>
                    <a:pt x="1515" y="2172"/>
                  </a:cubicBezTo>
                  <a:cubicBezTo>
                    <a:pt x="1514" y="2172"/>
                    <a:pt x="1514" y="2172"/>
                    <a:pt x="1513" y="2173"/>
                  </a:cubicBezTo>
                  <a:cubicBezTo>
                    <a:pt x="1513" y="2173"/>
                    <a:pt x="1513" y="2173"/>
                    <a:pt x="1513" y="2173"/>
                  </a:cubicBezTo>
                  <a:cubicBezTo>
                    <a:pt x="1512" y="2173"/>
                    <a:pt x="1512" y="2173"/>
                    <a:pt x="1512" y="2173"/>
                  </a:cubicBezTo>
                  <a:cubicBezTo>
                    <a:pt x="1511" y="2174"/>
                    <a:pt x="1511" y="2174"/>
                    <a:pt x="1511" y="2174"/>
                  </a:cubicBezTo>
                  <a:cubicBezTo>
                    <a:pt x="1511" y="2174"/>
                    <a:pt x="1510" y="2175"/>
                    <a:pt x="1510" y="2175"/>
                  </a:cubicBezTo>
                  <a:cubicBezTo>
                    <a:pt x="1508" y="2176"/>
                    <a:pt x="1507" y="2177"/>
                    <a:pt x="1506" y="2177"/>
                  </a:cubicBezTo>
                  <a:cubicBezTo>
                    <a:pt x="1503" y="2179"/>
                    <a:pt x="1500" y="2180"/>
                    <a:pt x="1498" y="2181"/>
                  </a:cubicBezTo>
                  <a:cubicBezTo>
                    <a:pt x="1496" y="2182"/>
                    <a:pt x="1495" y="2183"/>
                    <a:pt x="1494" y="2183"/>
                  </a:cubicBezTo>
                  <a:cubicBezTo>
                    <a:pt x="1492" y="2184"/>
                    <a:pt x="1491" y="2185"/>
                    <a:pt x="1489" y="2186"/>
                  </a:cubicBezTo>
                  <a:cubicBezTo>
                    <a:pt x="1489" y="2186"/>
                    <a:pt x="1488" y="2187"/>
                    <a:pt x="1488" y="2187"/>
                  </a:cubicBezTo>
                  <a:cubicBezTo>
                    <a:pt x="1487" y="2187"/>
                    <a:pt x="1487" y="2187"/>
                    <a:pt x="1487" y="2187"/>
                  </a:cubicBezTo>
                  <a:cubicBezTo>
                    <a:pt x="1487" y="2187"/>
                    <a:pt x="1487" y="2187"/>
                    <a:pt x="1487" y="2187"/>
                  </a:cubicBezTo>
                  <a:cubicBezTo>
                    <a:pt x="1487" y="2187"/>
                    <a:pt x="1487" y="2187"/>
                    <a:pt x="1487" y="2187"/>
                  </a:cubicBezTo>
                  <a:cubicBezTo>
                    <a:pt x="1487" y="2188"/>
                    <a:pt x="1487" y="2188"/>
                    <a:pt x="1487" y="2188"/>
                  </a:cubicBezTo>
                  <a:cubicBezTo>
                    <a:pt x="1486" y="2188"/>
                    <a:pt x="1486" y="2188"/>
                    <a:pt x="1486" y="2188"/>
                  </a:cubicBezTo>
                  <a:cubicBezTo>
                    <a:pt x="1485" y="2189"/>
                    <a:pt x="1483" y="2190"/>
                    <a:pt x="1482" y="2191"/>
                  </a:cubicBezTo>
                  <a:cubicBezTo>
                    <a:pt x="1480" y="2193"/>
                    <a:pt x="1479" y="2195"/>
                    <a:pt x="1477" y="2198"/>
                  </a:cubicBezTo>
                  <a:cubicBezTo>
                    <a:pt x="1476" y="2200"/>
                    <a:pt x="1475" y="2202"/>
                    <a:pt x="1475" y="2204"/>
                  </a:cubicBezTo>
                  <a:cubicBezTo>
                    <a:pt x="1474" y="2204"/>
                    <a:pt x="1474" y="2205"/>
                    <a:pt x="1474" y="2205"/>
                  </a:cubicBezTo>
                  <a:cubicBezTo>
                    <a:pt x="1474" y="2206"/>
                    <a:pt x="1474" y="2206"/>
                    <a:pt x="1474" y="2206"/>
                  </a:cubicBezTo>
                  <a:cubicBezTo>
                    <a:pt x="1474" y="2206"/>
                    <a:pt x="1474" y="2206"/>
                    <a:pt x="1474" y="2207"/>
                  </a:cubicBezTo>
                  <a:cubicBezTo>
                    <a:pt x="1474" y="2207"/>
                    <a:pt x="1474" y="2208"/>
                    <a:pt x="1474" y="2208"/>
                  </a:cubicBezTo>
                  <a:cubicBezTo>
                    <a:pt x="1474" y="2208"/>
                    <a:pt x="1474" y="2209"/>
                    <a:pt x="1474" y="2209"/>
                  </a:cubicBezTo>
                  <a:cubicBezTo>
                    <a:pt x="1474" y="2210"/>
                    <a:pt x="1474" y="2210"/>
                    <a:pt x="1474" y="2211"/>
                  </a:cubicBezTo>
                  <a:cubicBezTo>
                    <a:pt x="1474" y="2212"/>
                    <a:pt x="1474" y="2212"/>
                    <a:pt x="1474" y="2212"/>
                  </a:cubicBezTo>
                  <a:cubicBezTo>
                    <a:pt x="1475" y="2213"/>
                    <a:pt x="1475" y="2213"/>
                    <a:pt x="1475" y="2213"/>
                  </a:cubicBezTo>
                  <a:cubicBezTo>
                    <a:pt x="1475" y="2213"/>
                    <a:pt x="1475" y="2213"/>
                    <a:pt x="1475" y="2212"/>
                  </a:cubicBezTo>
                  <a:cubicBezTo>
                    <a:pt x="1475" y="2212"/>
                    <a:pt x="1475" y="2211"/>
                    <a:pt x="1475" y="2211"/>
                  </a:cubicBezTo>
                  <a:cubicBezTo>
                    <a:pt x="1475" y="2210"/>
                    <a:pt x="1475" y="2210"/>
                    <a:pt x="1476" y="2209"/>
                  </a:cubicBezTo>
                  <a:cubicBezTo>
                    <a:pt x="1476" y="2209"/>
                    <a:pt x="1476" y="2209"/>
                    <a:pt x="1476" y="2208"/>
                  </a:cubicBezTo>
                  <a:cubicBezTo>
                    <a:pt x="1476" y="2208"/>
                    <a:pt x="1476" y="2208"/>
                    <a:pt x="1476" y="2207"/>
                  </a:cubicBezTo>
                  <a:cubicBezTo>
                    <a:pt x="1476" y="2207"/>
                    <a:pt x="1477" y="2207"/>
                    <a:pt x="1477" y="2206"/>
                  </a:cubicBezTo>
                  <a:cubicBezTo>
                    <a:pt x="1477" y="2206"/>
                    <a:pt x="1477" y="2205"/>
                    <a:pt x="1477" y="2205"/>
                  </a:cubicBezTo>
                  <a:cubicBezTo>
                    <a:pt x="1478" y="2203"/>
                    <a:pt x="1479" y="2202"/>
                    <a:pt x="1481" y="2200"/>
                  </a:cubicBezTo>
                  <a:cubicBezTo>
                    <a:pt x="1482" y="2199"/>
                    <a:pt x="1484" y="2197"/>
                    <a:pt x="1486" y="2196"/>
                  </a:cubicBezTo>
                  <a:cubicBezTo>
                    <a:pt x="1487" y="2195"/>
                    <a:pt x="1488" y="2194"/>
                    <a:pt x="1489" y="2194"/>
                  </a:cubicBezTo>
                  <a:cubicBezTo>
                    <a:pt x="1490" y="2193"/>
                    <a:pt x="1491" y="2193"/>
                    <a:pt x="1491" y="2193"/>
                  </a:cubicBezTo>
                  <a:cubicBezTo>
                    <a:pt x="1492" y="2192"/>
                    <a:pt x="1492" y="2192"/>
                    <a:pt x="1493" y="2192"/>
                  </a:cubicBezTo>
                  <a:cubicBezTo>
                    <a:pt x="1494" y="2191"/>
                    <a:pt x="1495" y="2191"/>
                    <a:pt x="1497" y="2190"/>
                  </a:cubicBezTo>
                  <a:cubicBezTo>
                    <a:pt x="1498" y="2189"/>
                    <a:pt x="1499" y="2189"/>
                    <a:pt x="1501" y="2188"/>
                  </a:cubicBezTo>
                  <a:cubicBezTo>
                    <a:pt x="1504" y="2187"/>
                    <a:pt x="1507" y="2186"/>
                    <a:pt x="1509" y="2184"/>
                  </a:cubicBezTo>
                  <a:cubicBezTo>
                    <a:pt x="1511" y="2184"/>
                    <a:pt x="1512" y="2183"/>
                    <a:pt x="1514" y="2182"/>
                  </a:cubicBezTo>
                  <a:cubicBezTo>
                    <a:pt x="1514" y="2181"/>
                    <a:pt x="1515" y="2181"/>
                    <a:pt x="1516" y="2180"/>
                  </a:cubicBezTo>
                  <a:cubicBezTo>
                    <a:pt x="1517" y="2180"/>
                    <a:pt x="1517" y="2180"/>
                    <a:pt x="1517" y="2180"/>
                  </a:cubicBezTo>
                  <a:cubicBezTo>
                    <a:pt x="1517" y="2179"/>
                    <a:pt x="1517" y="2179"/>
                    <a:pt x="1517" y="2179"/>
                  </a:cubicBezTo>
                  <a:cubicBezTo>
                    <a:pt x="1517" y="2179"/>
                    <a:pt x="1517" y="2179"/>
                    <a:pt x="1517" y="2179"/>
                  </a:cubicBezTo>
                  <a:cubicBezTo>
                    <a:pt x="1517" y="2179"/>
                    <a:pt x="1517" y="2179"/>
                    <a:pt x="1517" y="2179"/>
                  </a:cubicBezTo>
                  <a:cubicBezTo>
                    <a:pt x="1518" y="2179"/>
                    <a:pt x="1518" y="2179"/>
                    <a:pt x="1518" y="2179"/>
                  </a:cubicBezTo>
                  <a:cubicBezTo>
                    <a:pt x="1518" y="2179"/>
                    <a:pt x="1518" y="2179"/>
                    <a:pt x="1518" y="2179"/>
                  </a:cubicBezTo>
                  <a:cubicBezTo>
                    <a:pt x="1520" y="2177"/>
                    <a:pt x="1522" y="2175"/>
                    <a:pt x="1524" y="2173"/>
                  </a:cubicBezTo>
                  <a:cubicBezTo>
                    <a:pt x="1523" y="2174"/>
                    <a:pt x="1523" y="2175"/>
                    <a:pt x="1523" y="2176"/>
                  </a:cubicBezTo>
                  <a:cubicBezTo>
                    <a:pt x="1522" y="2179"/>
                    <a:pt x="1521" y="2181"/>
                    <a:pt x="1520" y="2184"/>
                  </a:cubicBezTo>
                  <a:cubicBezTo>
                    <a:pt x="1519" y="2190"/>
                    <a:pt x="1518" y="2195"/>
                    <a:pt x="1517" y="2200"/>
                  </a:cubicBezTo>
                  <a:cubicBezTo>
                    <a:pt x="1517" y="2201"/>
                    <a:pt x="1517" y="2201"/>
                    <a:pt x="1517" y="2202"/>
                  </a:cubicBezTo>
                  <a:cubicBezTo>
                    <a:pt x="1517" y="2203"/>
                    <a:pt x="1517" y="2203"/>
                    <a:pt x="1516" y="2204"/>
                  </a:cubicBezTo>
                  <a:cubicBezTo>
                    <a:pt x="1516" y="2205"/>
                    <a:pt x="1516" y="2205"/>
                    <a:pt x="1516" y="2206"/>
                  </a:cubicBezTo>
                  <a:cubicBezTo>
                    <a:pt x="1516" y="2207"/>
                    <a:pt x="1516" y="2207"/>
                    <a:pt x="1516" y="2208"/>
                  </a:cubicBezTo>
                  <a:cubicBezTo>
                    <a:pt x="1516" y="2209"/>
                    <a:pt x="1516" y="2210"/>
                    <a:pt x="1516" y="2211"/>
                  </a:cubicBezTo>
                  <a:cubicBezTo>
                    <a:pt x="1516" y="2213"/>
                    <a:pt x="1516" y="2214"/>
                    <a:pt x="1516" y="2215"/>
                  </a:cubicBezTo>
                  <a:cubicBezTo>
                    <a:pt x="1517" y="2220"/>
                    <a:pt x="1518" y="2224"/>
                    <a:pt x="1519" y="2227"/>
                  </a:cubicBezTo>
                  <a:cubicBezTo>
                    <a:pt x="1520" y="2231"/>
                    <a:pt x="1522" y="2234"/>
                    <a:pt x="1523" y="2236"/>
                  </a:cubicBezTo>
                  <a:cubicBezTo>
                    <a:pt x="1524" y="2238"/>
                    <a:pt x="1526" y="2240"/>
                    <a:pt x="1527" y="2241"/>
                  </a:cubicBezTo>
                  <a:cubicBezTo>
                    <a:pt x="1528" y="2242"/>
                    <a:pt x="1528" y="2242"/>
                    <a:pt x="1528" y="2242"/>
                  </a:cubicBezTo>
                  <a:cubicBezTo>
                    <a:pt x="1528" y="2242"/>
                    <a:pt x="1528" y="2242"/>
                    <a:pt x="1527" y="2241"/>
                  </a:cubicBezTo>
                  <a:cubicBezTo>
                    <a:pt x="1527" y="2240"/>
                    <a:pt x="1526" y="2239"/>
                    <a:pt x="1526" y="2238"/>
                  </a:cubicBezTo>
                  <a:cubicBezTo>
                    <a:pt x="1526" y="2238"/>
                    <a:pt x="1525" y="2237"/>
                    <a:pt x="1525" y="2237"/>
                  </a:cubicBezTo>
                  <a:cubicBezTo>
                    <a:pt x="1525" y="2236"/>
                    <a:pt x="1525" y="2236"/>
                    <a:pt x="1524" y="2235"/>
                  </a:cubicBezTo>
                  <a:cubicBezTo>
                    <a:pt x="1523" y="2233"/>
                    <a:pt x="1522" y="2230"/>
                    <a:pt x="1522" y="2227"/>
                  </a:cubicBezTo>
                  <a:cubicBezTo>
                    <a:pt x="1521" y="2223"/>
                    <a:pt x="1521" y="2219"/>
                    <a:pt x="1521" y="2215"/>
                  </a:cubicBezTo>
                  <a:cubicBezTo>
                    <a:pt x="1521" y="2213"/>
                    <a:pt x="1521" y="2211"/>
                    <a:pt x="1522" y="2208"/>
                  </a:cubicBezTo>
                  <a:cubicBezTo>
                    <a:pt x="1522" y="2208"/>
                    <a:pt x="1522" y="2207"/>
                    <a:pt x="1522" y="2207"/>
                  </a:cubicBezTo>
                  <a:cubicBezTo>
                    <a:pt x="1522" y="2206"/>
                    <a:pt x="1522" y="2205"/>
                    <a:pt x="1522" y="2205"/>
                  </a:cubicBezTo>
                  <a:cubicBezTo>
                    <a:pt x="1522" y="2204"/>
                    <a:pt x="1522" y="2204"/>
                    <a:pt x="1522" y="2203"/>
                  </a:cubicBezTo>
                  <a:cubicBezTo>
                    <a:pt x="1523" y="2202"/>
                    <a:pt x="1523" y="2202"/>
                    <a:pt x="1523" y="2201"/>
                  </a:cubicBezTo>
                  <a:cubicBezTo>
                    <a:pt x="1524" y="2196"/>
                    <a:pt x="1525" y="2191"/>
                    <a:pt x="1527" y="2186"/>
                  </a:cubicBezTo>
                  <a:cubicBezTo>
                    <a:pt x="1528" y="2184"/>
                    <a:pt x="1529" y="2181"/>
                    <a:pt x="1530" y="2178"/>
                  </a:cubicBezTo>
                  <a:cubicBezTo>
                    <a:pt x="1531" y="2175"/>
                    <a:pt x="1532" y="2173"/>
                    <a:pt x="1532" y="2170"/>
                  </a:cubicBezTo>
                  <a:cubicBezTo>
                    <a:pt x="1533" y="2168"/>
                    <a:pt x="1533" y="2167"/>
                    <a:pt x="1534" y="2165"/>
                  </a:cubicBezTo>
                  <a:cubicBezTo>
                    <a:pt x="1534" y="2163"/>
                    <a:pt x="1534" y="2163"/>
                    <a:pt x="1534" y="2163"/>
                  </a:cubicBezTo>
                  <a:cubicBezTo>
                    <a:pt x="1534" y="2163"/>
                    <a:pt x="1534" y="2163"/>
                    <a:pt x="1534" y="2163"/>
                  </a:cubicBezTo>
                  <a:cubicBezTo>
                    <a:pt x="1534" y="2162"/>
                    <a:pt x="1534" y="2162"/>
                    <a:pt x="1535" y="2162"/>
                  </a:cubicBezTo>
                  <a:cubicBezTo>
                    <a:pt x="1535" y="2161"/>
                    <a:pt x="1535" y="2161"/>
                    <a:pt x="1535" y="2161"/>
                  </a:cubicBezTo>
                  <a:cubicBezTo>
                    <a:pt x="1535" y="2160"/>
                    <a:pt x="1535" y="2158"/>
                    <a:pt x="1536" y="2157"/>
                  </a:cubicBezTo>
                  <a:cubicBezTo>
                    <a:pt x="1536" y="2155"/>
                    <a:pt x="1536" y="2153"/>
                    <a:pt x="1536" y="2152"/>
                  </a:cubicBezTo>
                  <a:cubicBezTo>
                    <a:pt x="1537" y="2149"/>
                    <a:pt x="1537" y="2146"/>
                    <a:pt x="1537" y="2143"/>
                  </a:cubicBezTo>
                  <a:cubicBezTo>
                    <a:pt x="1537" y="2141"/>
                    <a:pt x="1537" y="2140"/>
                    <a:pt x="1537" y="2138"/>
                  </a:cubicBezTo>
                  <a:cubicBezTo>
                    <a:pt x="1537" y="2136"/>
                    <a:pt x="1537" y="2136"/>
                    <a:pt x="1537" y="2136"/>
                  </a:cubicBezTo>
                  <a:cubicBezTo>
                    <a:pt x="1537" y="2135"/>
                    <a:pt x="1537" y="2134"/>
                    <a:pt x="1537" y="2134"/>
                  </a:cubicBezTo>
                  <a:cubicBezTo>
                    <a:pt x="1537" y="2132"/>
                    <a:pt x="1537" y="2131"/>
                    <a:pt x="1537" y="2129"/>
                  </a:cubicBezTo>
                  <a:cubicBezTo>
                    <a:pt x="1537" y="2128"/>
                    <a:pt x="1537" y="2126"/>
                    <a:pt x="1536" y="2125"/>
                  </a:cubicBezTo>
                  <a:cubicBezTo>
                    <a:pt x="1536" y="2122"/>
                    <a:pt x="1535" y="2119"/>
                    <a:pt x="1535" y="2116"/>
                  </a:cubicBezTo>
                  <a:cubicBezTo>
                    <a:pt x="1535" y="2115"/>
                    <a:pt x="1534" y="2113"/>
                    <a:pt x="1534" y="2112"/>
                  </a:cubicBezTo>
                  <a:cubicBezTo>
                    <a:pt x="1534" y="2111"/>
                    <a:pt x="1533" y="2109"/>
                    <a:pt x="1533" y="2108"/>
                  </a:cubicBezTo>
                  <a:cubicBezTo>
                    <a:pt x="1533" y="2107"/>
                    <a:pt x="1532" y="2106"/>
                    <a:pt x="1532" y="2104"/>
                  </a:cubicBezTo>
                  <a:cubicBezTo>
                    <a:pt x="1546" y="2125"/>
                    <a:pt x="1554" y="2147"/>
                    <a:pt x="1558" y="2173"/>
                  </a:cubicBezTo>
                  <a:cubicBezTo>
                    <a:pt x="1562" y="2193"/>
                    <a:pt x="1574" y="2211"/>
                    <a:pt x="1592" y="2222"/>
                  </a:cubicBezTo>
                  <a:cubicBezTo>
                    <a:pt x="1593" y="2222"/>
                    <a:pt x="1594" y="2223"/>
                    <a:pt x="1594" y="2223"/>
                  </a:cubicBezTo>
                  <a:cubicBezTo>
                    <a:pt x="1559" y="2181"/>
                    <a:pt x="1584" y="2137"/>
                    <a:pt x="1567" y="2113"/>
                  </a:cubicBezTo>
                  <a:cubicBezTo>
                    <a:pt x="1605" y="2125"/>
                    <a:pt x="1627" y="2145"/>
                    <a:pt x="1641" y="2169"/>
                  </a:cubicBezTo>
                  <a:cubicBezTo>
                    <a:pt x="1641" y="2169"/>
                    <a:pt x="1641" y="2170"/>
                    <a:pt x="1641" y="2170"/>
                  </a:cubicBezTo>
                  <a:cubicBezTo>
                    <a:pt x="1641" y="2173"/>
                    <a:pt x="1641" y="2176"/>
                    <a:pt x="1641" y="2179"/>
                  </a:cubicBezTo>
                  <a:cubicBezTo>
                    <a:pt x="1641" y="2182"/>
                    <a:pt x="1640" y="2185"/>
                    <a:pt x="1640" y="2189"/>
                  </a:cubicBezTo>
                  <a:cubicBezTo>
                    <a:pt x="1639" y="2190"/>
                    <a:pt x="1639" y="2191"/>
                    <a:pt x="1639" y="2191"/>
                  </a:cubicBezTo>
                  <a:cubicBezTo>
                    <a:pt x="1639" y="2192"/>
                    <a:pt x="1639" y="2193"/>
                    <a:pt x="1638" y="2194"/>
                  </a:cubicBezTo>
                  <a:cubicBezTo>
                    <a:pt x="1638" y="2195"/>
                    <a:pt x="1638" y="2196"/>
                    <a:pt x="1638" y="2197"/>
                  </a:cubicBezTo>
                  <a:cubicBezTo>
                    <a:pt x="1637" y="2198"/>
                    <a:pt x="1637" y="2198"/>
                    <a:pt x="1637" y="2198"/>
                  </a:cubicBezTo>
                  <a:cubicBezTo>
                    <a:pt x="1637" y="2199"/>
                    <a:pt x="1637" y="2199"/>
                    <a:pt x="1637" y="2199"/>
                  </a:cubicBezTo>
                  <a:cubicBezTo>
                    <a:pt x="1637" y="2199"/>
                    <a:pt x="1637" y="2199"/>
                    <a:pt x="1637" y="2199"/>
                  </a:cubicBezTo>
                  <a:cubicBezTo>
                    <a:pt x="1637" y="2201"/>
                    <a:pt x="1637" y="2201"/>
                    <a:pt x="1637" y="2201"/>
                  </a:cubicBezTo>
                  <a:cubicBezTo>
                    <a:pt x="1636" y="2202"/>
                    <a:pt x="1636" y="2202"/>
                    <a:pt x="1636" y="2202"/>
                  </a:cubicBezTo>
                  <a:cubicBezTo>
                    <a:pt x="1636" y="2203"/>
                    <a:pt x="1635" y="2204"/>
                    <a:pt x="1635" y="2205"/>
                  </a:cubicBezTo>
                  <a:cubicBezTo>
                    <a:pt x="1635" y="2206"/>
                    <a:pt x="1634" y="2208"/>
                    <a:pt x="1633" y="2210"/>
                  </a:cubicBezTo>
                  <a:cubicBezTo>
                    <a:pt x="1632" y="2213"/>
                    <a:pt x="1630" y="2217"/>
                    <a:pt x="1629" y="2220"/>
                  </a:cubicBezTo>
                  <a:cubicBezTo>
                    <a:pt x="1628" y="2222"/>
                    <a:pt x="1627" y="2224"/>
                    <a:pt x="1627" y="2226"/>
                  </a:cubicBezTo>
                  <a:cubicBezTo>
                    <a:pt x="1626" y="2228"/>
                    <a:pt x="1625" y="2229"/>
                    <a:pt x="1625" y="2231"/>
                  </a:cubicBezTo>
                  <a:cubicBezTo>
                    <a:pt x="1624" y="2232"/>
                    <a:pt x="1624" y="2233"/>
                    <a:pt x="1624" y="2234"/>
                  </a:cubicBezTo>
                  <a:cubicBezTo>
                    <a:pt x="1624" y="2235"/>
                    <a:pt x="1623" y="2236"/>
                    <a:pt x="1623" y="2237"/>
                  </a:cubicBezTo>
                  <a:cubicBezTo>
                    <a:pt x="1623" y="2238"/>
                    <a:pt x="1623" y="2238"/>
                    <a:pt x="1623" y="2239"/>
                  </a:cubicBezTo>
                  <a:cubicBezTo>
                    <a:pt x="1622" y="2240"/>
                    <a:pt x="1622" y="2241"/>
                    <a:pt x="1622" y="2242"/>
                  </a:cubicBezTo>
                  <a:cubicBezTo>
                    <a:pt x="1622" y="2245"/>
                    <a:pt x="1622" y="2249"/>
                    <a:pt x="1622" y="2252"/>
                  </a:cubicBezTo>
                  <a:cubicBezTo>
                    <a:pt x="1622" y="2255"/>
                    <a:pt x="1622" y="2258"/>
                    <a:pt x="1623" y="2260"/>
                  </a:cubicBezTo>
                  <a:cubicBezTo>
                    <a:pt x="1624" y="2263"/>
                    <a:pt x="1624" y="2265"/>
                    <a:pt x="1625" y="2266"/>
                  </a:cubicBezTo>
                  <a:cubicBezTo>
                    <a:pt x="1626" y="2267"/>
                    <a:pt x="1626" y="2268"/>
                    <a:pt x="1626" y="2268"/>
                  </a:cubicBezTo>
                  <a:cubicBezTo>
                    <a:pt x="1627" y="2269"/>
                    <a:pt x="1627" y="2269"/>
                    <a:pt x="1627" y="2270"/>
                  </a:cubicBezTo>
                  <a:cubicBezTo>
                    <a:pt x="1628" y="2270"/>
                    <a:pt x="1628" y="2271"/>
                    <a:pt x="1628" y="2271"/>
                  </a:cubicBezTo>
                  <a:cubicBezTo>
                    <a:pt x="1628" y="2271"/>
                    <a:pt x="1628" y="2270"/>
                    <a:pt x="1628" y="2269"/>
                  </a:cubicBezTo>
                  <a:cubicBezTo>
                    <a:pt x="1628" y="2269"/>
                    <a:pt x="1627" y="2268"/>
                    <a:pt x="1627" y="2268"/>
                  </a:cubicBezTo>
                  <a:cubicBezTo>
                    <a:pt x="1627" y="2267"/>
                    <a:pt x="1627" y="2266"/>
                    <a:pt x="1627" y="2266"/>
                  </a:cubicBezTo>
                  <a:cubicBezTo>
                    <a:pt x="1627" y="2265"/>
                    <a:pt x="1627" y="2265"/>
                    <a:pt x="1626" y="2264"/>
                  </a:cubicBezTo>
                  <a:cubicBezTo>
                    <a:pt x="1626" y="2264"/>
                    <a:pt x="1626" y="2263"/>
                    <a:pt x="1626" y="2263"/>
                  </a:cubicBezTo>
                  <a:cubicBezTo>
                    <a:pt x="1626" y="2262"/>
                    <a:pt x="1626" y="2261"/>
                    <a:pt x="1626" y="2260"/>
                  </a:cubicBezTo>
                  <a:cubicBezTo>
                    <a:pt x="1626" y="2257"/>
                    <a:pt x="1626" y="2255"/>
                    <a:pt x="1626" y="2252"/>
                  </a:cubicBezTo>
                  <a:cubicBezTo>
                    <a:pt x="1627" y="2249"/>
                    <a:pt x="1627" y="2246"/>
                    <a:pt x="1628" y="2243"/>
                  </a:cubicBezTo>
                  <a:cubicBezTo>
                    <a:pt x="1628" y="2242"/>
                    <a:pt x="1628" y="2242"/>
                    <a:pt x="1629" y="2241"/>
                  </a:cubicBezTo>
                  <a:cubicBezTo>
                    <a:pt x="1629" y="2240"/>
                    <a:pt x="1629" y="2239"/>
                    <a:pt x="1629" y="2239"/>
                  </a:cubicBezTo>
                  <a:cubicBezTo>
                    <a:pt x="1630" y="2238"/>
                    <a:pt x="1630" y="2237"/>
                    <a:pt x="1630" y="2236"/>
                  </a:cubicBezTo>
                  <a:cubicBezTo>
                    <a:pt x="1631" y="2235"/>
                    <a:pt x="1631" y="2234"/>
                    <a:pt x="1631" y="2234"/>
                  </a:cubicBezTo>
                  <a:cubicBezTo>
                    <a:pt x="1632" y="2232"/>
                    <a:pt x="1633" y="2230"/>
                    <a:pt x="1633" y="2229"/>
                  </a:cubicBezTo>
                  <a:cubicBezTo>
                    <a:pt x="1634" y="2227"/>
                    <a:pt x="1635" y="2226"/>
                    <a:pt x="1635" y="2224"/>
                  </a:cubicBezTo>
                  <a:cubicBezTo>
                    <a:pt x="1635" y="2225"/>
                    <a:pt x="1635" y="2225"/>
                    <a:pt x="1635" y="2226"/>
                  </a:cubicBezTo>
                  <a:cubicBezTo>
                    <a:pt x="1635" y="2228"/>
                    <a:pt x="1636" y="2230"/>
                    <a:pt x="1636" y="2231"/>
                  </a:cubicBezTo>
                  <a:cubicBezTo>
                    <a:pt x="1636" y="2232"/>
                    <a:pt x="1636" y="2233"/>
                    <a:pt x="1636" y="2234"/>
                  </a:cubicBezTo>
                  <a:cubicBezTo>
                    <a:pt x="1636" y="2235"/>
                    <a:pt x="1637" y="2236"/>
                    <a:pt x="1637" y="2237"/>
                  </a:cubicBezTo>
                  <a:cubicBezTo>
                    <a:pt x="1637" y="2238"/>
                    <a:pt x="1638" y="2240"/>
                    <a:pt x="1638" y="2241"/>
                  </a:cubicBezTo>
                  <a:cubicBezTo>
                    <a:pt x="1638" y="2242"/>
                    <a:pt x="1639" y="2243"/>
                    <a:pt x="1639" y="2243"/>
                  </a:cubicBezTo>
                  <a:cubicBezTo>
                    <a:pt x="1639" y="2244"/>
                    <a:pt x="1639" y="2245"/>
                    <a:pt x="1640" y="2245"/>
                  </a:cubicBezTo>
                  <a:cubicBezTo>
                    <a:pt x="1640" y="2246"/>
                    <a:pt x="1640" y="2247"/>
                    <a:pt x="1640" y="2247"/>
                  </a:cubicBezTo>
                  <a:cubicBezTo>
                    <a:pt x="1641" y="2248"/>
                    <a:pt x="1641" y="2248"/>
                    <a:pt x="1641" y="2249"/>
                  </a:cubicBezTo>
                  <a:cubicBezTo>
                    <a:pt x="1642" y="2250"/>
                    <a:pt x="1642" y="2251"/>
                    <a:pt x="1643" y="2251"/>
                  </a:cubicBezTo>
                  <a:cubicBezTo>
                    <a:pt x="1643" y="2252"/>
                    <a:pt x="1644" y="2252"/>
                    <a:pt x="1644" y="2253"/>
                  </a:cubicBezTo>
                  <a:cubicBezTo>
                    <a:pt x="1644" y="2253"/>
                    <a:pt x="1644" y="2253"/>
                    <a:pt x="1644" y="2253"/>
                  </a:cubicBezTo>
                  <a:cubicBezTo>
                    <a:pt x="1644" y="2253"/>
                    <a:pt x="1644" y="2253"/>
                    <a:pt x="1644" y="2253"/>
                  </a:cubicBezTo>
                  <a:cubicBezTo>
                    <a:pt x="1644" y="2252"/>
                    <a:pt x="1644" y="2252"/>
                    <a:pt x="1644" y="2251"/>
                  </a:cubicBezTo>
                  <a:cubicBezTo>
                    <a:pt x="1644" y="2250"/>
                    <a:pt x="1644" y="2249"/>
                    <a:pt x="1644" y="2248"/>
                  </a:cubicBezTo>
                  <a:cubicBezTo>
                    <a:pt x="1644" y="2247"/>
                    <a:pt x="1644" y="2246"/>
                    <a:pt x="1644" y="2244"/>
                  </a:cubicBezTo>
                  <a:cubicBezTo>
                    <a:pt x="1644" y="2242"/>
                    <a:pt x="1644" y="2239"/>
                    <a:pt x="1644" y="2236"/>
                  </a:cubicBezTo>
                  <a:cubicBezTo>
                    <a:pt x="1644" y="2235"/>
                    <a:pt x="1644" y="2234"/>
                    <a:pt x="1644" y="2233"/>
                  </a:cubicBezTo>
                  <a:cubicBezTo>
                    <a:pt x="1644" y="2232"/>
                    <a:pt x="1644" y="2232"/>
                    <a:pt x="1643" y="2231"/>
                  </a:cubicBezTo>
                  <a:cubicBezTo>
                    <a:pt x="1643" y="2229"/>
                    <a:pt x="1643" y="2227"/>
                    <a:pt x="1643" y="2226"/>
                  </a:cubicBezTo>
                  <a:cubicBezTo>
                    <a:pt x="1643" y="2224"/>
                    <a:pt x="1643" y="2222"/>
                    <a:pt x="1643" y="2221"/>
                  </a:cubicBezTo>
                  <a:cubicBezTo>
                    <a:pt x="1643" y="2220"/>
                    <a:pt x="1643" y="2219"/>
                    <a:pt x="1643" y="2218"/>
                  </a:cubicBezTo>
                  <a:cubicBezTo>
                    <a:pt x="1643" y="2217"/>
                    <a:pt x="1643" y="2217"/>
                    <a:pt x="1643" y="2216"/>
                  </a:cubicBezTo>
                  <a:cubicBezTo>
                    <a:pt x="1643" y="2214"/>
                    <a:pt x="1643" y="2213"/>
                    <a:pt x="1643" y="2211"/>
                  </a:cubicBezTo>
                  <a:cubicBezTo>
                    <a:pt x="1643" y="2210"/>
                    <a:pt x="1643" y="2208"/>
                    <a:pt x="1643" y="2207"/>
                  </a:cubicBezTo>
                  <a:cubicBezTo>
                    <a:pt x="1643" y="2207"/>
                    <a:pt x="1643" y="2206"/>
                    <a:pt x="1643" y="2206"/>
                  </a:cubicBezTo>
                  <a:cubicBezTo>
                    <a:pt x="1643" y="2205"/>
                    <a:pt x="1643" y="2205"/>
                    <a:pt x="1643" y="2204"/>
                  </a:cubicBezTo>
                  <a:cubicBezTo>
                    <a:pt x="1644" y="2203"/>
                    <a:pt x="1644" y="2203"/>
                    <a:pt x="1644" y="2203"/>
                  </a:cubicBezTo>
                  <a:cubicBezTo>
                    <a:pt x="1644" y="2201"/>
                    <a:pt x="1644" y="2201"/>
                    <a:pt x="1644" y="2201"/>
                  </a:cubicBezTo>
                  <a:cubicBezTo>
                    <a:pt x="1645" y="2199"/>
                    <a:pt x="1645" y="2198"/>
                    <a:pt x="1646" y="2196"/>
                  </a:cubicBezTo>
                  <a:cubicBezTo>
                    <a:pt x="1646" y="2195"/>
                    <a:pt x="1646" y="2194"/>
                    <a:pt x="1646" y="2193"/>
                  </a:cubicBezTo>
                  <a:cubicBezTo>
                    <a:pt x="1646" y="2192"/>
                    <a:pt x="1646" y="2191"/>
                    <a:pt x="1646" y="2190"/>
                  </a:cubicBezTo>
                  <a:cubicBezTo>
                    <a:pt x="1647" y="2187"/>
                    <a:pt x="1647" y="2184"/>
                    <a:pt x="1647" y="2181"/>
                  </a:cubicBezTo>
                  <a:cubicBezTo>
                    <a:pt x="1658" y="2208"/>
                    <a:pt x="1660" y="2238"/>
                    <a:pt x="1659" y="2267"/>
                  </a:cubicBezTo>
                  <a:cubicBezTo>
                    <a:pt x="1658" y="2268"/>
                    <a:pt x="1658" y="2269"/>
                    <a:pt x="1657" y="2270"/>
                  </a:cubicBezTo>
                  <a:cubicBezTo>
                    <a:pt x="1656" y="2272"/>
                    <a:pt x="1654" y="2274"/>
                    <a:pt x="1653" y="2275"/>
                  </a:cubicBezTo>
                  <a:cubicBezTo>
                    <a:pt x="1652" y="2276"/>
                    <a:pt x="1651" y="2277"/>
                    <a:pt x="1651" y="2278"/>
                  </a:cubicBezTo>
                  <a:cubicBezTo>
                    <a:pt x="1650" y="2279"/>
                    <a:pt x="1649" y="2279"/>
                    <a:pt x="1648" y="2280"/>
                  </a:cubicBezTo>
                  <a:cubicBezTo>
                    <a:pt x="1646" y="2282"/>
                    <a:pt x="1645" y="2283"/>
                    <a:pt x="1643" y="2285"/>
                  </a:cubicBezTo>
                  <a:cubicBezTo>
                    <a:pt x="1641" y="2286"/>
                    <a:pt x="1639" y="2288"/>
                    <a:pt x="1637" y="2289"/>
                  </a:cubicBezTo>
                  <a:cubicBezTo>
                    <a:pt x="1635" y="2291"/>
                    <a:pt x="1633" y="2292"/>
                    <a:pt x="1632" y="2294"/>
                  </a:cubicBezTo>
                  <a:cubicBezTo>
                    <a:pt x="1629" y="2296"/>
                    <a:pt x="1629" y="2296"/>
                    <a:pt x="1629" y="2296"/>
                  </a:cubicBezTo>
                  <a:cubicBezTo>
                    <a:pt x="1626" y="2298"/>
                    <a:pt x="1626" y="2298"/>
                    <a:pt x="1626" y="2298"/>
                  </a:cubicBezTo>
                  <a:cubicBezTo>
                    <a:pt x="1624" y="2300"/>
                    <a:pt x="1622" y="2302"/>
                    <a:pt x="1621" y="2303"/>
                  </a:cubicBezTo>
                  <a:cubicBezTo>
                    <a:pt x="1619" y="2305"/>
                    <a:pt x="1617" y="2307"/>
                    <a:pt x="1616" y="2309"/>
                  </a:cubicBezTo>
                  <a:cubicBezTo>
                    <a:pt x="1613" y="2311"/>
                    <a:pt x="1613" y="2311"/>
                    <a:pt x="1613" y="2311"/>
                  </a:cubicBezTo>
                  <a:cubicBezTo>
                    <a:pt x="1612" y="2312"/>
                    <a:pt x="1612" y="2313"/>
                    <a:pt x="1611" y="2314"/>
                  </a:cubicBezTo>
                  <a:cubicBezTo>
                    <a:pt x="1609" y="2316"/>
                    <a:pt x="1608" y="2318"/>
                    <a:pt x="1606" y="2320"/>
                  </a:cubicBezTo>
                  <a:cubicBezTo>
                    <a:pt x="1605" y="2322"/>
                    <a:pt x="1603" y="2324"/>
                    <a:pt x="1602" y="2326"/>
                  </a:cubicBezTo>
                  <a:cubicBezTo>
                    <a:pt x="1601" y="2328"/>
                    <a:pt x="1599" y="2330"/>
                    <a:pt x="1598" y="2332"/>
                  </a:cubicBezTo>
                  <a:cubicBezTo>
                    <a:pt x="1597" y="2334"/>
                    <a:pt x="1595" y="2336"/>
                    <a:pt x="1594" y="2338"/>
                  </a:cubicBezTo>
                  <a:cubicBezTo>
                    <a:pt x="1594" y="2339"/>
                    <a:pt x="1593" y="2340"/>
                    <a:pt x="1593" y="2341"/>
                  </a:cubicBezTo>
                  <a:cubicBezTo>
                    <a:pt x="1592" y="2343"/>
                    <a:pt x="1592" y="2343"/>
                    <a:pt x="1592" y="2343"/>
                  </a:cubicBezTo>
                  <a:cubicBezTo>
                    <a:pt x="1591" y="2345"/>
                    <a:pt x="1591" y="2345"/>
                    <a:pt x="1591" y="2345"/>
                  </a:cubicBezTo>
                  <a:cubicBezTo>
                    <a:pt x="1590" y="2346"/>
                    <a:pt x="1590" y="2347"/>
                    <a:pt x="1590" y="2348"/>
                  </a:cubicBezTo>
                  <a:cubicBezTo>
                    <a:pt x="1589" y="2349"/>
                    <a:pt x="1589" y="2350"/>
                    <a:pt x="1588" y="2351"/>
                  </a:cubicBezTo>
                  <a:cubicBezTo>
                    <a:pt x="1590" y="2350"/>
                    <a:pt x="1591" y="2348"/>
                    <a:pt x="1593" y="2346"/>
                  </a:cubicBezTo>
                  <a:cubicBezTo>
                    <a:pt x="1597" y="2340"/>
                    <a:pt x="1597" y="2340"/>
                    <a:pt x="1597" y="2340"/>
                  </a:cubicBezTo>
                  <a:cubicBezTo>
                    <a:pt x="1600" y="2337"/>
                    <a:pt x="1600" y="2337"/>
                    <a:pt x="1600" y="2337"/>
                  </a:cubicBezTo>
                  <a:cubicBezTo>
                    <a:pt x="1602" y="2335"/>
                    <a:pt x="1602" y="2335"/>
                    <a:pt x="1602" y="2335"/>
                  </a:cubicBezTo>
                  <a:cubicBezTo>
                    <a:pt x="1603" y="2334"/>
                    <a:pt x="1604" y="2333"/>
                    <a:pt x="1604" y="2332"/>
                  </a:cubicBezTo>
                  <a:cubicBezTo>
                    <a:pt x="1605" y="2331"/>
                    <a:pt x="1606" y="2330"/>
                    <a:pt x="1607" y="2329"/>
                  </a:cubicBezTo>
                  <a:cubicBezTo>
                    <a:pt x="1609" y="2327"/>
                    <a:pt x="1609" y="2327"/>
                    <a:pt x="1609" y="2327"/>
                  </a:cubicBezTo>
                  <a:cubicBezTo>
                    <a:pt x="1611" y="2324"/>
                    <a:pt x="1611" y="2324"/>
                    <a:pt x="1611" y="2324"/>
                  </a:cubicBezTo>
                  <a:cubicBezTo>
                    <a:pt x="1612" y="2323"/>
                    <a:pt x="1613" y="2322"/>
                    <a:pt x="1614" y="2322"/>
                  </a:cubicBezTo>
                  <a:cubicBezTo>
                    <a:pt x="1615" y="2321"/>
                    <a:pt x="1615" y="2320"/>
                    <a:pt x="1616" y="2319"/>
                  </a:cubicBezTo>
                  <a:cubicBezTo>
                    <a:pt x="1618" y="2317"/>
                    <a:pt x="1619" y="2316"/>
                    <a:pt x="1621" y="2314"/>
                  </a:cubicBezTo>
                  <a:cubicBezTo>
                    <a:pt x="1623" y="2312"/>
                    <a:pt x="1624" y="2311"/>
                    <a:pt x="1626" y="2309"/>
                  </a:cubicBezTo>
                  <a:cubicBezTo>
                    <a:pt x="1627" y="2308"/>
                    <a:pt x="1628" y="2307"/>
                    <a:pt x="1629" y="2307"/>
                  </a:cubicBezTo>
                  <a:cubicBezTo>
                    <a:pt x="1630" y="2306"/>
                    <a:pt x="1630" y="2305"/>
                    <a:pt x="1631" y="2304"/>
                  </a:cubicBezTo>
                  <a:cubicBezTo>
                    <a:pt x="1634" y="2302"/>
                    <a:pt x="1634" y="2302"/>
                    <a:pt x="1634" y="2302"/>
                  </a:cubicBezTo>
                  <a:cubicBezTo>
                    <a:pt x="1637" y="2299"/>
                    <a:pt x="1637" y="2299"/>
                    <a:pt x="1637" y="2299"/>
                  </a:cubicBezTo>
                  <a:cubicBezTo>
                    <a:pt x="1642" y="2295"/>
                    <a:pt x="1642" y="2295"/>
                    <a:pt x="1642" y="2295"/>
                  </a:cubicBezTo>
                  <a:cubicBezTo>
                    <a:pt x="1644" y="2293"/>
                    <a:pt x="1646" y="2291"/>
                    <a:pt x="1647" y="2290"/>
                  </a:cubicBezTo>
                  <a:cubicBezTo>
                    <a:pt x="1649" y="2288"/>
                    <a:pt x="1651" y="2286"/>
                    <a:pt x="1652" y="2284"/>
                  </a:cubicBezTo>
                  <a:cubicBezTo>
                    <a:pt x="1653" y="2283"/>
                    <a:pt x="1654" y="2282"/>
                    <a:pt x="1655" y="2281"/>
                  </a:cubicBezTo>
                  <a:cubicBezTo>
                    <a:pt x="1655" y="2281"/>
                    <a:pt x="1656" y="2280"/>
                    <a:pt x="1656" y="2280"/>
                  </a:cubicBezTo>
                  <a:cubicBezTo>
                    <a:pt x="1656" y="2279"/>
                    <a:pt x="1657" y="2279"/>
                    <a:pt x="1657" y="2278"/>
                  </a:cubicBezTo>
                  <a:cubicBezTo>
                    <a:pt x="1657" y="2278"/>
                    <a:pt x="1658" y="2277"/>
                    <a:pt x="1658" y="2276"/>
                  </a:cubicBezTo>
                  <a:cubicBezTo>
                    <a:pt x="1657" y="2286"/>
                    <a:pt x="1656" y="2296"/>
                    <a:pt x="1655" y="2305"/>
                  </a:cubicBezTo>
                  <a:cubicBezTo>
                    <a:pt x="1655" y="2305"/>
                    <a:pt x="1655" y="2305"/>
                    <a:pt x="1655" y="2305"/>
                  </a:cubicBezTo>
                  <a:cubicBezTo>
                    <a:pt x="1653" y="2310"/>
                    <a:pt x="1650" y="2315"/>
                    <a:pt x="1647" y="2321"/>
                  </a:cubicBezTo>
                  <a:cubicBezTo>
                    <a:pt x="1644" y="2326"/>
                    <a:pt x="1640" y="2332"/>
                    <a:pt x="1637" y="2338"/>
                  </a:cubicBezTo>
                  <a:cubicBezTo>
                    <a:pt x="1636" y="2338"/>
                    <a:pt x="1636" y="2339"/>
                    <a:pt x="1635" y="2340"/>
                  </a:cubicBezTo>
                  <a:cubicBezTo>
                    <a:pt x="1633" y="2341"/>
                    <a:pt x="1630" y="2343"/>
                    <a:pt x="1627" y="2345"/>
                  </a:cubicBezTo>
                  <a:cubicBezTo>
                    <a:pt x="1624" y="2347"/>
                    <a:pt x="1620" y="2350"/>
                    <a:pt x="1616" y="2353"/>
                  </a:cubicBezTo>
                  <a:cubicBezTo>
                    <a:pt x="1615" y="2354"/>
                    <a:pt x="1613" y="2355"/>
                    <a:pt x="1612" y="2355"/>
                  </a:cubicBezTo>
                  <a:cubicBezTo>
                    <a:pt x="1611" y="2356"/>
                    <a:pt x="1610" y="2357"/>
                    <a:pt x="1609" y="2358"/>
                  </a:cubicBezTo>
                  <a:cubicBezTo>
                    <a:pt x="1607" y="2360"/>
                    <a:pt x="1605" y="2361"/>
                    <a:pt x="1603" y="2363"/>
                  </a:cubicBezTo>
                  <a:cubicBezTo>
                    <a:pt x="1601" y="2365"/>
                    <a:pt x="1599" y="2367"/>
                    <a:pt x="1596" y="2369"/>
                  </a:cubicBezTo>
                  <a:cubicBezTo>
                    <a:pt x="1596" y="2369"/>
                    <a:pt x="1595" y="2370"/>
                    <a:pt x="1595" y="2370"/>
                  </a:cubicBezTo>
                  <a:cubicBezTo>
                    <a:pt x="1594" y="2370"/>
                    <a:pt x="1594" y="2371"/>
                    <a:pt x="1593" y="2371"/>
                  </a:cubicBezTo>
                  <a:cubicBezTo>
                    <a:pt x="1592" y="2372"/>
                    <a:pt x="1591" y="2373"/>
                    <a:pt x="1591" y="2374"/>
                  </a:cubicBezTo>
                  <a:cubicBezTo>
                    <a:pt x="1589" y="2376"/>
                    <a:pt x="1587" y="2378"/>
                    <a:pt x="1586" y="2380"/>
                  </a:cubicBezTo>
                  <a:cubicBezTo>
                    <a:pt x="1585" y="2382"/>
                    <a:pt x="1584" y="2383"/>
                    <a:pt x="1584" y="2384"/>
                  </a:cubicBezTo>
                  <a:cubicBezTo>
                    <a:pt x="1583" y="2384"/>
                    <a:pt x="1583" y="2385"/>
                    <a:pt x="1583" y="2385"/>
                  </a:cubicBezTo>
                  <a:cubicBezTo>
                    <a:pt x="1582" y="2386"/>
                    <a:pt x="1582" y="2386"/>
                    <a:pt x="1582" y="2387"/>
                  </a:cubicBezTo>
                  <a:cubicBezTo>
                    <a:pt x="1582" y="2388"/>
                    <a:pt x="1581" y="2389"/>
                    <a:pt x="1581" y="2390"/>
                  </a:cubicBezTo>
                  <a:cubicBezTo>
                    <a:pt x="1581" y="2390"/>
                    <a:pt x="1580" y="2391"/>
                    <a:pt x="1580" y="2391"/>
                  </a:cubicBezTo>
                  <a:cubicBezTo>
                    <a:pt x="1580" y="2391"/>
                    <a:pt x="1580" y="2392"/>
                    <a:pt x="1580" y="2392"/>
                  </a:cubicBezTo>
                  <a:cubicBezTo>
                    <a:pt x="1580" y="2393"/>
                    <a:pt x="1580" y="2394"/>
                    <a:pt x="1580" y="2395"/>
                  </a:cubicBezTo>
                  <a:cubicBezTo>
                    <a:pt x="1580" y="2395"/>
                    <a:pt x="1579" y="2396"/>
                    <a:pt x="1579" y="2396"/>
                  </a:cubicBezTo>
                  <a:cubicBezTo>
                    <a:pt x="1579" y="2396"/>
                    <a:pt x="1579" y="2397"/>
                    <a:pt x="1579" y="2397"/>
                  </a:cubicBezTo>
                  <a:cubicBezTo>
                    <a:pt x="1579" y="2398"/>
                    <a:pt x="1579" y="2398"/>
                    <a:pt x="1579" y="2399"/>
                  </a:cubicBezTo>
                  <a:cubicBezTo>
                    <a:pt x="1579" y="2399"/>
                    <a:pt x="1580" y="2400"/>
                    <a:pt x="1580" y="2400"/>
                  </a:cubicBezTo>
                  <a:cubicBezTo>
                    <a:pt x="1580" y="2401"/>
                    <a:pt x="1580" y="2401"/>
                    <a:pt x="1580" y="2401"/>
                  </a:cubicBezTo>
                  <a:cubicBezTo>
                    <a:pt x="1580" y="2401"/>
                    <a:pt x="1580" y="2401"/>
                    <a:pt x="1580" y="2400"/>
                  </a:cubicBezTo>
                  <a:cubicBezTo>
                    <a:pt x="1580" y="2400"/>
                    <a:pt x="1580" y="2399"/>
                    <a:pt x="1580" y="2399"/>
                  </a:cubicBezTo>
                  <a:cubicBezTo>
                    <a:pt x="1581" y="2398"/>
                    <a:pt x="1581" y="2398"/>
                    <a:pt x="1581" y="2397"/>
                  </a:cubicBezTo>
                  <a:cubicBezTo>
                    <a:pt x="1581" y="2397"/>
                    <a:pt x="1581" y="2397"/>
                    <a:pt x="1581" y="2396"/>
                  </a:cubicBezTo>
                  <a:cubicBezTo>
                    <a:pt x="1581" y="2396"/>
                    <a:pt x="1582" y="2396"/>
                    <a:pt x="1582" y="2395"/>
                  </a:cubicBezTo>
                  <a:cubicBezTo>
                    <a:pt x="1582" y="2395"/>
                    <a:pt x="1582" y="2395"/>
                    <a:pt x="1582" y="2395"/>
                  </a:cubicBezTo>
                  <a:cubicBezTo>
                    <a:pt x="1582" y="2394"/>
                    <a:pt x="1583" y="2394"/>
                    <a:pt x="1583" y="2393"/>
                  </a:cubicBezTo>
                  <a:cubicBezTo>
                    <a:pt x="1583" y="2393"/>
                    <a:pt x="1583" y="2393"/>
                    <a:pt x="1583" y="2392"/>
                  </a:cubicBezTo>
                  <a:cubicBezTo>
                    <a:pt x="1584" y="2392"/>
                    <a:pt x="1584" y="2392"/>
                    <a:pt x="1584" y="2391"/>
                  </a:cubicBezTo>
                  <a:cubicBezTo>
                    <a:pt x="1585" y="2391"/>
                    <a:pt x="1585" y="2390"/>
                    <a:pt x="1586" y="2389"/>
                  </a:cubicBezTo>
                  <a:cubicBezTo>
                    <a:pt x="1587" y="2387"/>
                    <a:pt x="1589" y="2386"/>
                    <a:pt x="1590" y="2384"/>
                  </a:cubicBezTo>
                  <a:cubicBezTo>
                    <a:pt x="1592" y="2383"/>
                    <a:pt x="1594" y="2381"/>
                    <a:pt x="1595" y="2379"/>
                  </a:cubicBezTo>
                  <a:cubicBezTo>
                    <a:pt x="1596" y="2379"/>
                    <a:pt x="1597" y="2378"/>
                    <a:pt x="1598" y="2377"/>
                  </a:cubicBezTo>
                  <a:cubicBezTo>
                    <a:pt x="1599" y="2376"/>
                    <a:pt x="1600" y="2375"/>
                    <a:pt x="1601" y="2374"/>
                  </a:cubicBezTo>
                  <a:cubicBezTo>
                    <a:pt x="1604" y="2373"/>
                    <a:pt x="1606" y="2371"/>
                    <a:pt x="1608" y="2369"/>
                  </a:cubicBezTo>
                  <a:cubicBezTo>
                    <a:pt x="1610" y="2367"/>
                    <a:pt x="1612" y="2366"/>
                    <a:pt x="1614" y="2364"/>
                  </a:cubicBezTo>
                  <a:cubicBezTo>
                    <a:pt x="1615" y="2363"/>
                    <a:pt x="1616" y="2362"/>
                    <a:pt x="1617" y="2361"/>
                  </a:cubicBezTo>
                  <a:cubicBezTo>
                    <a:pt x="1618" y="2360"/>
                    <a:pt x="1619" y="2359"/>
                    <a:pt x="1620" y="2358"/>
                  </a:cubicBezTo>
                  <a:cubicBezTo>
                    <a:pt x="1624" y="2355"/>
                    <a:pt x="1627" y="2351"/>
                    <a:pt x="1630" y="2348"/>
                  </a:cubicBezTo>
                  <a:cubicBezTo>
                    <a:pt x="1630" y="2348"/>
                    <a:pt x="1630" y="2348"/>
                    <a:pt x="1630" y="2348"/>
                  </a:cubicBezTo>
                  <a:cubicBezTo>
                    <a:pt x="1629" y="2351"/>
                    <a:pt x="1627" y="2353"/>
                    <a:pt x="1626" y="2356"/>
                  </a:cubicBezTo>
                  <a:cubicBezTo>
                    <a:pt x="1625" y="2357"/>
                    <a:pt x="1624" y="2359"/>
                    <a:pt x="1624" y="2361"/>
                  </a:cubicBezTo>
                  <a:cubicBezTo>
                    <a:pt x="1623" y="2361"/>
                    <a:pt x="1623" y="2362"/>
                    <a:pt x="1622" y="2363"/>
                  </a:cubicBezTo>
                  <a:cubicBezTo>
                    <a:pt x="1622" y="2364"/>
                    <a:pt x="1622" y="2364"/>
                    <a:pt x="1622" y="2364"/>
                  </a:cubicBezTo>
                  <a:cubicBezTo>
                    <a:pt x="1621" y="2365"/>
                    <a:pt x="1621" y="2365"/>
                    <a:pt x="1621" y="2365"/>
                  </a:cubicBezTo>
                  <a:cubicBezTo>
                    <a:pt x="1621" y="2365"/>
                    <a:pt x="1621" y="2365"/>
                    <a:pt x="1621" y="2365"/>
                  </a:cubicBezTo>
                  <a:cubicBezTo>
                    <a:pt x="1621" y="2366"/>
                    <a:pt x="1621" y="2366"/>
                    <a:pt x="1621" y="2366"/>
                  </a:cubicBezTo>
                  <a:cubicBezTo>
                    <a:pt x="1620" y="2367"/>
                    <a:pt x="1620" y="2369"/>
                    <a:pt x="1619" y="2370"/>
                  </a:cubicBezTo>
                  <a:cubicBezTo>
                    <a:pt x="1618" y="2371"/>
                    <a:pt x="1618" y="2372"/>
                    <a:pt x="1618" y="2373"/>
                  </a:cubicBezTo>
                  <a:cubicBezTo>
                    <a:pt x="1617" y="2376"/>
                    <a:pt x="1617" y="2376"/>
                    <a:pt x="1617" y="2376"/>
                  </a:cubicBezTo>
                  <a:cubicBezTo>
                    <a:pt x="1616" y="2377"/>
                    <a:pt x="1615" y="2379"/>
                    <a:pt x="1615" y="2381"/>
                  </a:cubicBezTo>
                  <a:cubicBezTo>
                    <a:pt x="1614" y="2383"/>
                    <a:pt x="1613" y="2384"/>
                    <a:pt x="1613" y="2386"/>
                  </a:cubicBezTo>
                  <a:cubicBezTo>
                    <a:pt x="1612" y="2388"/>
                    <a:pt x="1612" y="2390"/>
                    <a:pt x="1611" y="2391"/>
                  </a:cubicBezTo>
                  <a:cubicBezTo>
                    <a:pt x="1611" y="2392"/>
                    <a:pt x="1611" y="2393"/>
                    <a:pt x="1610" y="2394"/>
                  </a:cubicBezTo>
                  <a:cubicBezTo>
                    <a:pt x="1610" y="2395"/>
                    <a:pt x="1610" y="2396"/>
                    <a:pt x="1610" y="2397"/>
                  </a:cubicBezTo>
                  <a:cubicBezTo>
                    <a:pt x="1609" y="2399"/>
                    <a:pt x="1609" y="2400"/>
                    <a:pt x="1609" y="2402"/>
                  </a:cubicBezTo>
                  <a:cubicBezTo>
                    <a:pt x="1608" y="2404"/>
                    <a:pt x="1608" y="2406"/>
                    <a:pt x="1608" y="2407"/>
                  </a:cubicBezTo>
                  <a:cubicBezTo>
                    <a:pt x="1607" y="2409"/>
                    <a:pt x="1607" y="2411"/>
                    <a:pt x="1607" y="2413"/>
                  </a:cubicBezTo>
                  <a:cubicBezTo>
                    <a:pt x="1606" y="2414"/>
                    <a:pt x="1606" y="2416"/>
                    <a:pt x="1606" y="2418"/>
                  </a:cubicBezTo>
                  <a:cubicBezTo>
                    <a:pt x="1606" y="2420"/>
                    <a:pt x="1606" y="2421"/>
                    <a:pt x="1606" y="2423"/>
                  </a:cubicBezTo>
                  <a:cubicBezTo>
                    <a:pt x="1605" y="2425"/>
                    <a:pt x="1605" y="2426"/>
                    <a:pt x="1605" y="2428"/>
                  </a:cubicBezTo>
                  <a:cubicBezTo>
                    <a:pt x="1605" y="2430"/>
                    <a:pt x="1605" y="2431"/>
                    <a:pt x="1605" y="2433"/>
                  </a:cubicBezTo>
                  <a:cubicBezTo>
                    <a:pt x="1605" y="2435"/>
                    <a:pt x="1605" y="2436"/>
                    <a:pt x="1605" y="2438"/>
                  </a:cubicBezTo>
                  <a:cubicBezTo>
                    <a:pt x="1605" y="2441"/>
                    <a:pt x="1605" y="2444"/>
                    <a:pt x="1605" y="2447"/>
                  </a:cubicBezTo>
                  <a:cubicBezTo>
                    <a:pt x="1606" y="2448"/>
                    <a:pt x="1606" y="2450"/>
                    <a:pt x="1606" y="2451"/>
                  </a:cubicBezTo>
                  <a:cubicBezTo>
                    <a:pt x="1606" y="2453"/>
                    <a:pt x="1606" y="2454"/>
                    <a:pt x="1606" y="2456"/>
                  </a:cubicBezTo>
                  <a:cubicBezTo>
                    <a:pt x="1606" y="2457"/>
                    <a:pt x="1607" y="2458"/>
                    <a:pt x="1607" y="2460"/>
                  </a:cubicBezTo>
                  <a:cubicBezTo>
                    <a:pt x="1607" y="2461"/>
                    <a:pt x="1607" y="2462"/>
                    <a:pt x="1607" y="2463"/>
                  </a:cubicBezTo>
                  <a:cubicBezTo>
                    <a:pt x="1608" y="2466"/>
                    <a:pt x="1608" y="2468"/>
                    <a:pt x="1609" y="2470"/>
                  </a:cubicBezTo>
                  <a:cubicBezTo>
                    <a:pt x="1609" y="2473"/>
                    <a:pt x="1610" y="2475"/>
                    <a:pt x="1610" y="2476"/>
                  </a:cubicBezTo>
                  <a:cubicBezTo>
                    <a:pt x="1611" y="2478"/>
                    <a:pt x="1611" y="2480"/>
                    <a:pt x="1612" y="2482"/>
                  </a:cubicBezTo>
                  <a:cubicBezTo>
                    <a:pt x="1612" y="2482"/>
                    <a:pt x="1612" y="2483"/>
                    <a:pt x="1613" y="2484"/>
                  </a:cubicBezTo>
                  <a:cubicBezTo>
                    <a:pt x="1613" y="2484"/>
                    <a:pt x="1613" y="2485"/>
                    <a:pt x="1613" y="2486"/>
                  </a:cubicBezTo>
                  <a:cubicBezTo>
                    <a:pt x="1614" y="2487"/>
                    <a:pt x="1614" y="2488"/>
                    <a:pt x="1614" y="2489"/>
                  </a:cubicBezTo>
                  <a:cubicBezTo>
                    <a:pt x="1615" y="2490"/>
                    <a:pt x="1615" y="2491"/>
                    <a:pt x="1615" y="2491"/>
                  </a:cubicBezTo>
                  <a:cubicBezTo>
                    <a:pt x="1615" y="2491"/>
                    <a:pt x="1615" y="2490"/>
                    <a:pt x="1615" y="2488"/>
                  </a:cubicBezTo>
                  <a:cubicBezTo>
                    <a:pt x="1615" y="2488"/>
                    <a:pt x="1614" y="2487"/>
                    <a:pt x="1614" y="2485"/>
                  </a:cubicBezTo>
                  <a:cubicBezTo>
                    <a:pt x="1614" y="2485"/>
                    <a:pt x="1614" y="2484"/>
                    <a:pt x="1614" y="2483"/>
                  </a:cubicBezTo>
                  <a:cubicBezTo>
                    <a:pt x="1614" y="2483"/>
                    <a:pt x="1614" y="2482"/>
                    <a:pt x="1613" y="2481"/>
                  </a:cubicBezTo>
                  <a:cubicBezTo>
                    <a:pt x="1613" y="2480"/>
                    <a:pt x="1613" y="2478"/>
                    <a:pt x="1613" y="2476"/>
                  </a:cubicBezTo>
                  <a:cubicBezTo>
                    <a:pt x="1612" y="2474"/>
                    <a:pt x="1612" y="2472"/>
                    <a:pt x="1612" y="2470"/>
                  </a:cubicBezTo>
                  <a:cubicBezTo>
                    <a:pt x="1612" y="2468"/>
                    <a:pt x="1611" y="2465"/>
                    <a:pt x="1611" y="2463"/>
                  </a:cubicBezTo>
                  <a:cubicBezTo>
                    <a:pt x="1611" y="2462"/>
                    <a:pt x="1611" y="2460"/>
                    <a:pt x="1611" y="2459"/>
                  </a:cubicBezTo>
                  <a:cubicBezTo>
                    <a:pt x="1611" y="2458"/>
                    <a:pt x="1611" y="2457"/>
                    <a:pt x="1611" y="2455"/>
                  </a:cubicBezTo>
                  <a:cubicBezTo>
                    <a:pt x="1611" y="2454"/>
                    <a:pt x="1611" y="2452"/>
                    <a:pt x="1611" y="2451"/>
                  </a:cubicBezTo>
                  <a:cubicBezTo>
                    <a:pt x="1611" y="2450"/>
                    <a:pt x="1611" y="2448"/>
                    <a:pt x="1611" y="2447"/>
                  </a:cubicBezTo>
                  <a:cubicBezTo>
                    <a:pt x="1611" y="2444"/>
                    <a:pt x="1611" y="2441"/>
                    <a:pt x="1611" y="2438"/>
                  </a:cubicBezTo>
                  <a:cubicBezTo>
                    <a:pt x="1611" y="2436"/>
                    <a:pt x="1611" y="2435"/>
                    <a:pt x="1611" y="2433"/>
                  </a:cubicBezTo>
                  <a:cubicBezTo>
                    <a:pt x="1611" y="2432"/>
                    <a:pt x="1612" y="2430"/>
                    <a:pt x="1612" y="2428"/>
                  </a:cubicBezTo>
                  <a:cubicBezTo>
                    <a:pt x="1612" y="2427"/>
                    <a:pt x="1612" y="2425"/>
                    <a:pt x="1612" y="2424"/>
                  </a:cubicBezTo>
                  <a:cubicBezTo>
                    <a:pt x="1613" y="2422"/>
                    <a:pt x="1613" y="2420"/>
                    <a:pt x="1613" y="2419"/>
                  </a:cubicBezTo>
                  <a:cubicBezTo>
                    <a:pt x="1613" y="2417"/>
                    <a:pt x="1614" y="2415"/>
                    <a:pt x="1614" y="2414"/>
                  </a:cubicBezTo>
                  <a:cubicBezTo>
                    <a:pt x="1614" y="2412"/>
                    <a:pt x="1615" y="2410"/>
                    <a:pt x="1615" y="2409"/>
                  </a:cubicBezTo>
                  <a:cubicBezTo>
                    <a:pt x="1615" y="2405"/>
                    <a:pt x="1616" y="2402"/>
                    <a:pt x="1617" y="2399"/>
                  </a:cubicBezTo>
                  <a:cubicBezTo>
                    <a:pt x="1617" y="2398"/>
                    <a:pt x="1618" y="2398"/>
                    <a:pt x="1618" y="2397"/>
                  </a:cubicBezTo>
                  <a:cubicBezTo>
                    <a:pt x="1618" y="2397"/>
                    <a:pt x="1618" y="2397"/>
                    <a:pt x="1618" y="2397"/>
                  </a:cubicBezTo>
                  <a:cubicBezTo>
                    <a:pt x="1618" y="2398"/>
                    <a:pt x="1618" y="2400"/>
                    <a:pt x="1619" y="2401"/>
                  </a:cubicBezTo>
                  <a:cubicBezTo>
                    <a:pt x="1619" y="2402"/>
                    <a:pt x="1619" y="2403"/>
                    <a:pt x="1619" y="2404"/>
                  </a:cubicBezTo>
                  <a:cubicBezTo>
                    <a:pt x="1619" y="2404"/>
                    <a:pt x="1620" y="2405"/>
                    <a:pt x="1620" y="2406"/>
                  </a:cubicBezTo>
                  <a:cubicBezTo>
                    <a:pt x="1620" y="2408"/>
                    <a:pt x="1621" y="2410"/>
                    <a:pt x="1621" y="2412"/>
                  </a:cubicBezTo>
                  <a:cubicBezTo>
                    <a:pt x="1622" y="2414"/>
                    <a:pt x="1622" y="2416"/>
                    <a:pt x="1623" y="2419"/>
                  </a:cubicBezTo>
                  <a:cubicBezTo>
                    <a:pt x="1623" y="2421"/>
                    <a:pt x="1623" y="2423"/>
                    <a:pt x="1624" y="2426"/>
                  </a:cubicBezTo>
                  <a:cubicBezTo>
                    <a:pt x="1624" y="2428"/>
                    <a:pt x="1625" y="2430"/>
                    <a:pt x="1625" y="2433"/>
                  </a:cubicBezTo>
                  <a:cubicBezTo>
                    <a:pt x="1626" y="2435"/>
                    <a:pt x="1626" y="2437"/>
                    <a:pt x="1627" y="2440"/>
                  </a:cubicBezTo>
                  <a:cubicBezTo>
                    <a:pt x="1627" y="2442"/>
                    <a:pt x="1628" y="2445"/>
                    <a:pt x="1628" y="2447"/>
                  </a:cubicBezTo>
                  <a:cubicBezTo>
                    <a:pt x="1628" y="2448"/>
                    <a:pt x="1628" y="2449"/>
                    <a:pt x="1628" y="2450"/>
                  </a:cubicBezTo>
                  <a:cubicBezTo>
                    <a:pt x="1629" y="2451"/>
                    <a:pt x="1629" y="2452"/>
                    <a:pt x="1629" y="2453"/>
                  </a:cubicBezTo>
                  <a:cubicBezTo>
                    <a:pt x="1629" y="2455"/>
                    <a:pt x="1630" y="2457"/>
                    <a:pt x="1630" y="2459"/>
                  </a:cubicBezTo>
                  <a:cubicBezTo>
                    <a:pt x="1630" y="2461"/>
                    <a:pt x="1630" y="2463"/>
                    <a:pt x="1631" y="2464"/>
                  </a:cubicBezTo>
                  <a:cubicBezTo>
                    <a:pt x="1631" y="2466"/>
                    <a:pt x="1631" y="2467"/>
                    <a:pt x="1631" y="2468"/>
                  </a:cubicBezTo>
                  <a:cubicBezTo>
                    <a:pt x="1632" y="2469"/>
                    <a:pt x="1632" y="2470"/>
                    <a:pt x="1632" y="2471"/>
                  </a:cubicBezTo>
                  <a:cubicBezTo>
                    <a:pt x="1632" y="2471"/>
                    <a:pt x="1632" y="2472"/>
                    <a:pt x="1632" y="2472"/>
                  </a:cubicBezTo>
                  <a:cubicBezTo>
                    <a:pt x="1632" y="2472"/>
                    <a:pt x="1632" y="2471"/>
                    <a:pt x="1632" y="2471"/>
                  </a:cubicBezTo>
                  <a:cubicBezTo>
                    <a:pt x="1632" y="2470"/>
                    <a:pt x="1633" y="2469"/>
                    <a:pt x="1633" y="2468"/>
                  </a:cubicBezTo>
                  <a:cubicBezTo>
                    <a:pt x="1633" y="2467"/>
                    <a:pt x="1633" y="2466"/>
                    <a:pt x="1634" y="2464"/>
                  </a:cubicBezTo>
                  <a:cubicBezTo>
                    <a:pt x="1634" y="2464"/>
                    <a:pt x="1634" y="2463"/>
                    <a:pt x="1634" y="2462"/>
                  </a:cubicBezTo>
                  <a:cubicBezTo>
                    <a:pt x="1634" y="2461"/>
                    <a:pt x="1634" y="2460"/>
                    <a:pt x="1634" y="2459"/>
                  </a:cubicBezTo>
                  <a:cubicBezTo>
                    <a:pt x="1635" y="2458"/>
                    <a:pt x="1635" y="2457"/>
                    <a:pt x="1635" y="2456"/>
                  </a:cubicBezTo>
                  <a:cubicBezTo>
                    <a:pt x="1635" y="2455"/>
                    <a:pt x="1635" y="2454"/>
                    <a:pt x="1635" y="2453"/>
                  </a:cubicBezTo>
                  <a:cubicBezTo>
                    <a:pt x="1635" y="2452"/>
                    <a:pt x="1635" y="2451"/>
                    <a:pt x="1635" y="2450"/>
                  </a:cubicBezTo>
                  <a:cubicBezTo>
                    <a:pt x="1635" y="2448"/>
                    <a:pt x="1635" y="2447"/>
                    <a:pt x="1635" y="2446"/>
                  </a:cubicBezTo>
                  <a:cubicBezTo>
                    <a:pt x="1635" y="2445"/>
                    <a:pt x="1635" y="2444"/>
                    <a:pt x="1635" y="2442"/>
                  </a:cubicBezTo>
                  <a:cubicBezTo>
                    <a:pt x="1635" y="2441"/>
                    <a:pt x="1634" y="2440"/>
                    <a:pt x="1634" y="2439"/>
                  </a:cubicBezTo>
                  <a:cubicBezTo>
                    <a:pt x="1634" y="2436"/>
                    <a:pt x="1634" y="2434"/>
                    <a:pt x="1633" y="2431"/>
                  </a:cubicBezTo>
                  <a:cubicBezTo>
                    <a:pt x="1633" y="2429"/>
                    <a:pt x="1632" y="2426"/>
                    <a:pt x="1631" y="2424"/>
                  </a:cubicBezTo>
                  <a:cubicBezTo>
                    <a:pt x="1631" y="2423"/>
                    <a:pt x="1631" y="2421"/>
                    <a:pt x="1630" y="2420"/>
                  </a:cubicBezTo>
                  <a:cubicBezTo>
                    <a:pt x="1630" y="2419"/>
                    <a:pt x="1630" y="2418"/>
                    <a:pt x="1629" y="2417"/>
                  </a:cubicBezTo>
                  <a:cubicBezTo>
                    <a:pt x="1629" y="2416"/>
                    <a:pt x="1628" y="2414"/>
                    <a:pt x="1628" y="2413"/>
                  </a:cubicBezTo>
                  <a:cubicBezTo>
                    <a:pt x="1628" y="2412"/>
                    <a:pt x="1627" y="2411"/>
                    <a:pt x="1627" y="2410"/>
                  </a:cubicBezTo>
                  <a:cubicBezTo>
                    <a:pt x="1626" y="2409"/>
                    <a:pt x="1626" y="2408"/>
                    <a:pt x="1625" y="2407"/>
                  </a:cubicBezTo>
                  <a:cubicBezTo>
                    <a:pt x="1625" y="2406"/>
                    <a:pt x="1624" y="2406"/>
                    <a:pt x="1624" y="2405"/>
                  </a:cubicBezTo>
                  <a:cubicBezTo>
                    <a:pt x="1624" y="2404"/>
                    <a:pt x="1623" y="2403"/>
                    <a:pt x="1623" y="2402"/>
                  </a:cubicBezTo>
                  <a:cubicBezTo>
                    <a:pt x="1622" y="2401"/>
                    <a:pt x="1622" y="2401"/>
                    <a:pt x="1621" y="2400"/>
                  </a:cubicBezTo>
                  <a:cubicBezTo>
                    <a:pt x="1621" y="2399"/>
                    <a:pt x="1620" y="2398"/>
                    <a:pt x="1619" y="2397"/>
                  </a:cubicBezTo>
                  <a:cubicBezTo>
                    <a:pt x="1619" y="2396"/>
                    <a:pt x="1618" y="2396"/>
                    <a:pt x="1618" y="2395"/>
                  </a:cubicBezTo>
                  <a:cubicBezTo>
                    <a:pt x="1618" y="2395"/>
                    <a:pt x="1619" y="2394"/>
                    <a:pt x="1619" y="2394"/>
                  </a:cubicBezTo>
                  <a:cubicBezTo>
                    <a:pt x="1619" y="2392"/>
                    <a:pt x="1620" y="2390"/>
                    <a:pt x="1620" y="2389"/>
                  </a:cubicBezTo>
                  <a:cubicBezTo>
                    <a:pt x="1621" y="2387"/>
                    <a:pt x="1621" y="2385"/>
                    <a:pt x="1622" y="2384"/>
                  </a:cubicBezTo>
                  <a:cubicBezTo>
                    <a:pt x="1623" y="2382"/>
                    <a:pt x="1623" y="2380"/>
                    <a:pt x="1624" y="2379"/>
                  </a:cubicBezTo>
                  <a:cubicBezTo>
                    <a:pt x="1625" y="2376"/>
                    <a:pt x="1625" y="2376"/>
                    <a:pt x="1625" y="2376"/>
                  </a:cubicBezTo>
                  <a:cubicBezTo>
                    <a:pt x="1625" y="2375"/>
                    <a:pt x="1626" y="2375"/>
                    <a:pt x="1626" y="2374"/>
                  </a:cubicBezTo>
                  <a:cubicBezTo>
                    <a:pt x="1627" y="2372"/>
                    <a:pt x="1627" y="2370"/>
                    <a:pt x="1628" y="2369"/>
                  </a:cubicBezTo>
                  <a:cubicBezTo>
                    <a:pt x="1628" y="2368"/>
                    <a:pt x="1628" y="2368"/>
                    <a:pt x="1628" y="2368"/>
                  </a:cubicBezTo>
                  <a:cubicBezTo>
                    <a:pt x="1628" y="2368"/>
                    <a:pt x="1628" y="2368"/>
                    <a:pt x="1628" y="2368"/>
                  </a:cubicBezTo>
                  <a:cubicBezTo>
                    <a:pt x="1628" y="2368"/>
                    <a:pt x="1628" y="2368"/>
                    <a:pt x="1628" y="2368"/>
                  </a:cubicBezTo>
                  <a:cubicBezTo>
                    <a:pt x="1628" y="2368"/>
                    <a:pt x="1628" y="2368"/>
                    <a:pt x="1628" y="2368"/>
                  </a:cubicBezTo>
                  <a:cubicBezTo>
                    <a:pt x="1629" y="2368"/>
                    <a:pt x="1629" y="2368"/>
                    <a:pt x="1629" y="2368"/>
                  </a:cubicBezTo>
                  <a:cubicBezTo>
                    <a:pt x="1629" y="2366"/>
                    <a:pt x="1629" y="2366"/>
                    <a:pt x="1629" y="2366"/>
                  </a:cubicBezTo>
                  <a:cubicBezTo>
                    <a:pt x="1630" y="2366"/>
                    <a:pt x="1630" y="2365"/>
                    <a:pt x="1630" y="2364"/>
                  </a:cubicBezTo>
                  <a:cubicBezTo>
                    <a:pt x="1631" y="2362"/>
                    <a:pt x="1632" y="2361"/>
                    <a:pt x="1633" y="2359"/>
                  </a:cubicBezTo>
                  <a:cubicBezTo>
                    <a:pt x="1634" y="2356"/>
                    <a:pt x="1636" y="2353"/>
                    <a:pt x="1638" y="2350"/>
                  </a:cubicBezTo>
                  <a:cubicBezTo>
                    <a:pt x="1640" y="2347"/>
                    <a:pt x="1641" y="2344"/>
                    <a:pt x="1643" y="2341"/>
                  </a:cubicBezTo>
                  <a:cubicBezTo>
                    <a:pt x="1646" y="2335"/>
                    <a:pt x="1649" y="2329"/>
                    <a:pt x="1652" y="2324"/>
                  </a:cubicBezTo>
                  <a:cubicBezTo>
                    <a:pt x="1652" y="2324"/>
                    <a:pt x="1652" y="2324"/>
                    <a:pt x="1652" y="2323"/>
                  </a:cubicBezTo>
                  <a:cubicBezTo>
                    <a:pt x="1652" y="2327"/>
                    <a:pt x="1651" y="2330"/>
                    <a:pt x="1650" y="2334"/>
                  </a:cubicBezTo>
                  <a:cubicBezTo>
                    <a:pt x="1649" y="2341"/>
                    <a:pt x="1648" y="2349"/>
                    <a:pt x="1647" y="2357"/>
                  </a:cubicBezTo>
                  <a:cubicBezTo>
                    <a:pt x="1646" y="2361"/>
                    <a:pt x="1646" y="2365"/>
                    <a:pt x="1646" y="2369"/>
                  </a:cubicBezTo>
                  <a:cubicBezTo>
                    <a:pt x="1645" y="2371"/>
                    <a:pt x="1645" y="2373"/>
                    <a:pt x="1645" y="2375"/>
                  </a:cubicBezTo>
                  <a:cubicBezTo>
                    <a:pt x="1645" y="2377"/>
                    <a:pt x="1645" y="2379"/>
                    <a:pt x="1645" y="2381"/>
                  </a:cubicBezTo>
                  <a:cubicBezTo>
                    <a:pt x="1644" y="2390"/>
                    <a:pt x="1644" y="2398"/>
                    <a:pt x="1643" y="2407"/>
                  </a:cubicBezTo>
                  <a:cubicBezTo>
                    <a:pt x="1643" y="2415"/>
                    <a:pt x="1644" y="2424"/>
                    <a:pt x="1644" y="2432"/>
                  </a:cubicBezTo>
                  <a:cubicBezTo>
                    <a:pt x="1644" y="2434"/>
                    <a:pt x="1644" y="2436"/>
                    <a:pt x="1645" y="2438"/>
                  </a:cubicBezTo>
                  <a:cubicBezTo>
                    <a:pt x="1645" y="2439"/>
                    <a:pt x="1645" y="2440"/>
                    <a:pt x="1645" y="2442"/>
                  </a:cubicBezTo>
                  <a:cubicBezTo>
                    <a:pt x="1645" y="2443"/>
                    <a:pt x="1645" y="2444"/>
                    <a:pt x="1645" y="2445"/>
                  </a:cubicBezTo>
                  <a:cubicBezTo>
                    <a:pt x="1645" y="2447"/>
                    <a:pt x="1646" y="2449"/>
                    <a:pt x="1646" y="2451"/>
                  </a:cubicBezTo>
                  <a:cubicBezTo>
                    <a:pt x="1646" y="2453"/>
                    <a:pt x="1646" y="2455"/>
                    <a:pt x="1646" y="2457"/>
                  </a:cubicBezTo>
                  <a:cubicBezTo>
                    <a:pt x="1648" y="2465"/>
                    <a:pt x="1649" y="2472"/>
                    <a:pt x="1651" y="2479"/>
                  </a:cubicBezTo>
                  <a:cubicBezTo>
                    <a:pt x="1652" y="2487"/>
                    <a:pt x="1654" y="2493"/>
                    <a:pt x="1656" y="2500"/>
                  </a:cubicBezTo>
                  <a:cubicBezTo>
                    <a:pt x="1657" y="2503"/>
                    <a:pt x="1658" y="2506"/>
                    <a:pt x="1658" y="2508"/>
                  </a:cubicBezTo>
                  <a:cubicBezTo>
                    <a:pt x="1659" y="2511"/>
                    <a:pt x="1660" y="2514"/>
                    <a:pt x="1661" y="2516"/>
                  </a:cubicBezTo>
                  <a:cubicBezTo>
                    <a:pt x="1662" y="2518"/>
                    <a:pt x="1663" y="2521"/>
                    <a:pt x="1664" y="2523"/>
                  </a:cubicBezTo>
                  <a:cubicBezTo>
                    <a:pt x="1665" y="2525"/>
                    <a:pt x="1666" y="2527"/>
                    <a:pt x="1666" y="2528"/>
                  </a:cubicBezTo>
                  <a:cubicBezTo>
                    <a:pt x="1668" y="2532"/>
                    <a:pt x="1669" y="2534"/>
                    <a:pt x="1670" y="2536"/>
                  </a:cubicBezTo>
                  <a:cubicBezTo>
                    <a:pt x="1671" y="2538"/>
                    <a:pt x="1672" y="2539"/>
                    <a:pt x="1672" y="2539"/>
                  </a:cubicBezTo>
                  <a:cubicBezTo>
                    <a:pt x="1672" y="2539"/>
                    <a:pt x="1671" y="2538"/>
                    <a:pt x="1671" y="2536"/>
                  </a:cubicBezTo>
                  <a:cubicBezTo>
                    <a:pt x="1670" y="2534"/>
                    <a:pt x="1669" y="2531"/>
                    <a:pt x="1668" y="2528"/>
                  </a:cubicBezTo>
                  <a:cubicBezTo>
                    <a:pt x="1667" y="2526"/>
                    <a:pt x="1667" y="2524"/>
                    <a:pt x="1666" y="2522"/>
                  </a:cubicBezTo>
                  <a:cubicBezTo>
                    <a:pt x="1666" y="2520"/>
                    <a:pt x="1665" y="2518"/>
                    <a:pt x="1664" y="2515"/>
                  </a:cubicBezTo>
                  <a:cubicBezTo>
                    <a:pt x="1664" y="2513"/>
                    <a:pt x="1663" y="2510"/>
                    <a:pt x="1662" y="2507"/>
                  </a:cubicBezTo>
                  <a:cubicBezTo>
                    <a:pt x="1662" y="2504"/>
                    <a:pt x="1661" y="2501"/>
                    <a:pt x="1660" y="2498"/>
                  </a:cubicBezTo>
                  <a:cubicBezTo>
                    <a:pt x="1659" y="2492"/>
                    <a:pt x="1657" y="2486"/>
                    <a:pt x="1656" y="2478"/>
                  </a:cubicBezTo>
                  <a:cubicBezTo>
                    <a:pt x="1655" y="2471"/>
                    <a:pt x="1654" y="2464"/>
                    <a:pt x="1653" y="2456"/>
                  </a:cubicBezTo>
                  <a:cubicBezTo>
                    <a:pt x="1653" y="2448"/>
                    <a:pt x="1652" y="2440"/>
                    <a:pt x="1652" y="2432"/>
                  </a:cubicBezTo>
                  <a:cubicBezTo>
                    <a:pt x="1651" y="2423"/>
                    <a:pt x="1651" y="2415"/>
                    <a:pt x="1651" y="2407"/>
                  </a:cubicBezTo>
                  <a:cubicBezTo>
                    <a:pt x="1651" y="2398"/>
                    <a:pt x="1652" y="2390"/>
                    <a:pt x="1652" y="2382"/>
                  </a:cubicBezTo>
                  <a:cubicBezTo>
                    <a:pt x="1653" y="2373"/>
                    <a:pt x="1653" y="2365"/>
                    <a:pt x="1654" y="2357"/>
                  </a:cubicBezTo>
                  <a:cubicBezTo>
                    <a:pt x="1655" y="2350"/>
                    <a:pt x="1655" y="2342"/>
                    <a:pt x="1656" y="2335"/>
                  </a:cubicBezTo>
                  <a:cubicBezTo>
                    <a:pt x="1656" y="2333"/>
                    <a:pt x="1657" y="2331"/>
                    <a:pt x="1657" y="2328"/>
                  </a:cubicBezTo>
                  <a:cubicBezTo>
                    <a:pt x="1662" y="2309"/>
                    <a:pt x="1671" y="2290"/>
                    <a:pt x="1683" y="2277"/>
                  </a:cubicBezTo>
                  <a:cubicBezTo>
                    <a:pt x="1705" y="2304"/>
                    <a:pt x="1719" y="2331"/>
                    <a:pt x="1729" y="2361"/>
                  </a:cubicBezTo>
                  <a:cubicBezTo>
                    <a:pt x="1729" y="2361"/>
                    <a:pt x="1729" y="2361"/>
                    <a:pt x="1729" y="2361"/>
                  </a:cubicBezTo>
                  <a:cubicBezTo>
                    <a:pt x="1729" y="2364"/>
                    <a:pt x="1728" y="2367"/>
                    <a:pt x="1727" y="2370"/>
                  </a:cubicBezTo>
                  <a:cubicBezTo>
                    <a:pt x="1726" y="2373"/>
                    <a:pt x="1725" y="2376"/>
                    <a:pt x="1723" y="2379"/>
                  </a:cubicBezTo>
                  <a:cubicBezTo>
                    <a:pt x="1723" y="2380"/>
                    <a:pt x="1723" y="2380"/>
                    <a:pt x="1723" y="2381"/>
                  </a:cubicBezTo>
                  <a:cubicBezTo>
                    <a:pt x="1723" y="2381"/>
                    <a:pt x="1722" y="2381"/>
                    <a:pt x="1722" y="2382"/>
                  </a:cubicBezTo>
                  <a:cubicBezTo>
                    <a:pt x="1722" y="2383"/>
                    <a:pt x="1721" y="2383"/>
                    <a:pt x="1721" y="2384"/>
                  </a:cubicBezTo>
                  <a:cubicBezTo>
                    <a:pt x="1720" y="2385"/>
                    <a:pt x="1720" y="2386"/>
                    <a:pt x="1719" y="2387"/>
                  </a:cubicBezTo>
                  <a:cubicBezTo>
                    <a:pt x="1719" y="2388"/>
                    <a:pt x="1718" y="2389"/>
                    <a:pt x="1718" y="2389"/>
                  </a:cubicBezTo>
                  <a:cubicBezTo>
                    <a:pt x="1717" y="2391"/>
                    <a:pt x="1716" y="2393"/>
                    <a:pt x="1715" y="2395"/>
                  </a:cubicBezTo>
                  <a:cubicBezTo>
                    <a:pt x="1713" y="2397"/>
                    <a:pt x="1712" y="2398"/>
                    <a:pt x="1711" y="2400"/>
                  </a:cubicBezTo>
                  <a:cubicBezTo>
                    <a:pt x="1709" y="2404"/>
                    <a:pt x="1706" y="2407"/>
                    <a:pt x="1704" y="2411"/>
                  </a:cubicBezTo>
                  <a:cubicBezTo>
                    <a:pt x="1701" y="2415"/>
                    <a:pt x="1699" y="2419"/>
                    <a:pt x="1697" y="2422"/>
                  </a:cubicBezTo>
                  <a:cubicBezTo>
                    <a:pt x="1696" y="2424"/>
                    <a:pt x="1696" y="2424"/>
                    <a:pt x="1696" y="2424"/>
                  </a:cubicBezTo>
                  <a:cubicBezTo>
                    <a:pt x="1696" y="2425"/>
                    <a:pt x="1696" y="2425"/>
                    <a:pt x="1696" y="2425"/>
                  </a:cubicBezTo>
                  <a:cubicBezTo>
                    <a:pt x="1695" y="2425"/>
                    <a:pt x="1695" y="2425"/>
                    <a:pt x="1695" y="2425"/>
                  </a:cubicBezTo>
                  <a:cubicBezTo>
                    <a:pt x="1695" y="2426"/>
                    <a:pt x="1694" y="2427"/>
                    <a:pt x="1694" y="2428"/>
                  </a:cubicBezTo>
                  <a:cubicBezTo>
                    <a:pt x="1693" y="2429"/>
                    <a:pt x="1693" y="2430"/>
                    <a:pt x="1692" y="2431"/>
                  </a:cubicBezTo>
                  <a:cubicBezTo>
                    <a:pt x="1692" y="2432"/>
                    <a:pt x="1691" y="2433"/>
                    <a:pt x="1691" y="2434"/>
                  </a:cubicBezTo>
                  <a:cubicBezTo>
                    <a:pt x="1689" y="2438"/>
                    <a:pt x="1688" y="2442"/>
                    <a:pt x="1687" y="2446"/>
                  </a:cubicBezTo>
                  <a:cubicBezTo>
                    <a:pt x="1687" y="2448"/>
                    <a:pt x="1686" y="2450"/>
                    <a:pt x="1686" y="2452"/>
                  </a:cubicBezTo>
                  <a:cubicBezTo>
                    <a:pt x="1686" y="2453"/>
                    <a:pt x="1685" y="2455"/>
                    <a:pt x="1685" y="2457"/>
                  </a:cubicBezTo>
                  <a:cubicBezTo>
                    <a:pt x="1685" y="2459"/>
                    <a:pt x="1685" y="2460"/>
                    <a:pt x="1685" y="2462"/>
                  </a:cubicBezTo>
                  <a:cubicBezTo>
                    <a:pt x="1685" y="2463"/>
                    <a:pt x="1685" y="2463"/>
                    <a:pt x="1685" y="2464"/>
                  </a:cubicBezTo>
                  <a:cubicBezTo>
                    <a:pt x="1685" y="2465"/>
                    <a:pt x="1685" y="2465"/>
                    <a:pt x="1685" y="2466"/>
                  </a:cubicBezTo>
                  <a:cubicBezTo>
                    <a:pt x="1685" y="2469"/>
                    <a:pt x="1686" y="2471"/>
                    <a:pt x="1686" y="2473"/>
                  </a:cubicBezTo>
                  <a:cubicBezTo>
                    <a:pt x="1687" y="2474"/>
                    <a:pt x="1687" y="2475"/>
                    <a:pt x="1687" y="2476"/>
                  </a:cubicBezTo>
                  <a:cubicBezTo>
                    <a:pt x="1687" y="2476"/>
                    <a:pt x="1687" y="2477"/>
                    <a:pt x="1688" y="2478"/>
                  </a:cubicBezTo>
                  <a:cubicBezTo>
                    <a:pt x="1688" y="2479"/>
                    <a:pt x="1688" y="2479"/>
                    <a:pt x="1688" y="2479"/>
                  </a:cubicBezTo>
                  <a:cubicBezTo>
                    <a:pt x="1688" y="2479"/>
                    <a:pt x="1688" y="2479"/>
                    <a:pt x="1688" y="2477"/>
                  </a:cubicBezTo>
                  <a:cubicBezTo>
                    <a:pt x="1688" y="2477"/>
                    <a:pt x="1688" y="2476"/>
                    <a:pt x="1688" y="2476"/>
                  </a:cubicBezTo>
                  <a:cubicBezTo>
                    <a:pt x="1688" y="2475"/>
                    <a:pt x="1688" y="2474"/>
                    <a:pt x="1688" y="2473"/>
                  </a:cubicBezTo>
                  <a:cubicBezTo>
                    <a:pt x="1688" y="2471"/>
                    <a:pt x="1688" y="2469"/>
                    <a:pt x="1688" y="2466"/>
                  </a:cubicBezTo>
                  <a:cubicBezTo>
                    <a:pt x="1688" y="2465"/>
                    <a:pt x="1688" y="2464"/>
                    <a:pt x="1689" y="2462"/>
                  </a:cubicBezTo>
                  <a:cubicBezTo>
                    <a:pt x="1689" y="2461"/>
                    <a:pt x="1689" y="2459"/>
                    <a:pt x="1690" y="2458"/>
                  </a:cubicBezTo>
                  <a:cubicBezTo>
                    <a:pt x="1690" y="2454"/>
                    <a:pt x="1691" y="2451"/>
                    <a:pt x="1693" y="2448"/>
                  </a:cubicBezTo>
                  <a:cubicBezTo>
                    <a:pt x="1694" y="2444"/>
                    <a:pt x="1696" y="2441"/>
                    <a:pt x="1697" y="2437"/>
                  </a:cubicBezTo>
                  <a:cubicBezTo>
                    <a:pt x="1698" y="2436"/>
                    <a:pt x="1698" y="2435"/>
                    <a:pt x="1699" y="2434"/>
                  </a:cubicBezTo>
                  <a:cubicBezTo>
                    <a:pt x="1699" y="2434"/>
                    <a:pt x="1700" y="2433"/>
                    <a:pt x="1700" y="2432"/>
                  </a:cubicBezTo>
                  <a:cubicBezTo>
                    <a:pt x="1701" y="2431"/>
                    <a:pt x="1701" y="2430"/>
                    <a:pt x="1702" y="2429"/>
                  </a:cubicBezTo>
                  <a:cubicBezTo>
                    <a:pt x="1702" y="2428"/>
                    <a:pt x="1702" y="2428"/>
                    <a:pt x="1702" y="2428"/>
                  </a:cubicBezTo>
                  <a:cubicBezTo>
                    <a:pt x="1703" y="2428"/>
                    <a:pt x="1703" y="2428"/>
                    <a:pt x="1703" y="2428"/>
                  </a:cubicBezTo>
                  <a:cubicBezTo>
                    <a:pt x="1703" y="2426"/>
                    <a:pt x="1703" y="2426"/>
                    <a:pt x="1703" y="2426"/>
                  </a:cubicBezTo>
                  <a:cubicBezTo>
                    <a:pt x="1706" y="2423"/>
                    <a:pt x="1708" y="2419"/>
                    <a:pt x="1710" y="2415"/>
                  </a:cubicBezTo>
                  <a:cubicBezTo>
                    <a:pt x="1713" y="2412"/>
                    <a:pt x="1715" y="2408"/>
                    <a:pt x="1718" y="2404"/>
                  </a:cubicBezTo>
                  <a:cubicBezTo>
                    <a:pt x="1719" y="2402"/>
                    <a:pt x="1720" y="2400"/>
                    <a:pt x="1721" y="2399"/>
                  </a:cubicBezTo>
                  <a:cubicBezTo>
                    <a:pt x="1721" y="2398"/>
                    <a:pt x="1722" y="2397"/>
                    <a:pt x="1722" y="2396"/>
                  </a:cubicBezTo>
                  <a:cubicBezTo>
                    <a:pt x="1723" y="2395"/>
                    <a:pt x="1723" y="2394"/>
                    <a:pt x="1724" y="2393"/>
                  </a:cubicBezTo>
                  <a:cubicBezTo>
                    <a:pt x="1725" y="2391"/>
                    <a:pt x="1726" y="2389"/>
                    <a:pt x="1727" y="2387"/>
                  </a:cubicBezTo>
                  <a:cubicBezTo>
                    <a:pt x="1727" y="2386"/>
                    <a:pt x="1727" y="2385"/>
                    <a:pt x="1728" y="2384"/>
                  </a:cubicBezTo>
                  <a:cubicBezTo>
                    <a:pt x="1728" y="2384"/>
                    <a:pt x="1728" y="2383"/>
                    <a:pt x="1728" y="2383"/>
                  </a:cubicBezTo>
                  <a:cubicBezTo>
                    <a:pt x="1729" y="2383"/>
                    <a:pt x="1729" y="2382"/>
                    <a:pt x="1729" y="2382"/>
                  </a:cubicBezTo>
                  <a:cubicBezTo>
                    <a:pt x="1730" y="2378"/>
                    <a:pt x="1731" y="2374"/>
                    <a:pt x="1732" y="2371"/>
                  </a:cubicBezTo>
                  <a:cubicBezTo>
                    <a:pt x="1732" y="2370"/>
                    <a:pt x="1732" y="2369"/>
                    <a:pt x="1732" y="2368"/>
                  </a:cubicBezTo>
                  <a:cubicBezTo>
                    <a:pt x="1734" y="2372"/>
                    <a:pt x="1735" y="2376"/>
                    <a:pt x="1736" y="2380"/>
                  </a:cubicBezTo>
                  <a:cubicBezTo>
                    <a:pt x="1736" y="2381"/>
                    <a:pt x="1736" y="2382"/>
                    <a:pt x="1736" y="2383"/>
                  </a:cubicBezTo>
                  <a:cubicBezTo>
                    <a:pt x="1736" y="2388"/>
                    <a:pt x="1736" y="2392"/>
                    <a:pt x="1735" y="2397"/>
                  </a:cubicBezTo>
                  <a:cubicBezTo>
                    <a:pt x="1735" y="2399"/>
                    <a:pt x="1734" y="2402"/>
                    <a:pt x="1734" y="2404"/>
                  </a:cubicBezTo>
                  <a:cubicBezTo>
                    <a:pt x="1734" y="2405"/>
                    <a:pt x="1733" y="2406"/>
                    <a:pt x="1733" y="2408"/>
                  </a:cubicBezTo>
                  <a:cubicBezTo>
                    <a:pt x="1733" y="2409"/>
                    <a:pt x="1732" y="2410"/>
                    <a:pt x="1732" y="2411"/>
                  </a:cubicBezTo>
                  <a:cubicBezTo>
                    <a:pt x="1731" y="2414"/>
                    <a:pt x="1731" y="2416"/>
                    <a:pt x="1730" y="2419"/>
                  </a:cubicBezTo>
                  <a:cubicBezTo>
                    <a:pt x="1729" y="2421"/>
                    <a:pt x="1728" y="2424"/>
                    <a:pt x="1727" y="2427"/>
                  </a:cubicBezTo>
                  <a:cubicBezTo>
                    <a:pt x="1725" y="2432"/>
                    <a:pt x="1723" y="2437"/>
                    <a:pt x="1721" y="2443"/>
                  </a:cubicBezTo>
                  <a:cubicBezTo>
                    <a:pt x="1721" y="2445"/>
                    <a:pt x="1720" y="2448"/>
                    <a:pt x="1719" y="2451"/>
                  </a:cubicBezTo>
                  <a:cubicBezTo>
                    <a:pt x="1718" y="2453"/>
                    <a:pt x="1718" y="2453"/>
                    <a:pt x="1718" y="2453"/>
                  </a:cubicBezTo>
                  <a:cubicBezTo>
                    <a:pt x="1718" y="2455"/>
                    <a:pt x="1718" y="2455"/>
                    <a:pt x="1718" y="2455"/>
                  </a:cubicBezTo>
                  <a:cubicBezTo>
                    <a:pt x="1717" y="2456"/>
                    <a:pt x="1717" y="2458"/>
                    <a:pt x="1717" y="2459"/>
                  </a:cubicBezTo>
                  <a:cubicBezTo>
                    <a:pt x="1715" y="2465"/>
                    <a:pt x="1714" y="2470"/>
                    <a:pt x="1713" y="2476"/>
                  </a:cubicBezTo>
                  <a:cubicBezTo>
                    <a:pt x="1713" y="2481"/>
                    <a:pt x="1712" y="2486"/>
                    <a:pt x="1712" y="2491"/>
                  </a:cubicBezTo>
                  <a:cubicBezTo>
                    <a:pt x="1712" y="2494"/>
                    <a:pt x="1712" y="2496"/>
                    <a:pt x="1712" y="2498"/>
                  </a:cubicBezTo>
                  <a:cubicBezTo>
                    <a:pt x="1712" y="2501"/>
                    <a:pt x="1712" y="2503"/>
                    <a:pt x="1712" y="2505"/>
                  </a:cubicBezTo>
                  <a:cubicBezTo>
                    <a:pt x="1712" y="2510"/>
                    <a:pt x="1713" y="2513"/>
                    <a:pt x="1714" y="2517"/>
                  </a:cubicBezTo>
                  <a:cubicBezTo>
                    <a:pt x="1715" y="2520"/>
                    <a:pt x="1717" y="2523"/>
                    <a:pt x="1718" y="2525"/>
                  </a:cubicBezTo>
                  <a:cubicBezTo>
                    <a:pt x="1719" y="2526"/>
                    <a:pt x="1719" y="2526"/>
                    <a:pt x="1719" y="2527"/>
                  </a:cubicBezTo>
                  <a:cubicBezTo>
                    <a:pt x="1720" y="2527"/>
                    <a:pt x="1720" y="2528"/>
                    <a:pt x="1720" y="2528"/>
                  </a:cubicBezTo>
                  <a:cubicBezTo>
                    <a:pt x="1721" y="2529"/>
                    <a:pt x="1721" y="2529"/>
                    <a:pt x="1722" y="2530"/>
                  </a:cubicBezTo>
                  <a:cubicBezTo>
                    <a:pt x="1723" y="2531"/>
                    <a:pt x="1723" y="2531"/>
                    <a:pt x="1723" y="2531"/>
                  </a:cubicBezTo>
                  <a:cubicBezTo>
                    <a:pt x="1723" y="2531"/>
                    <a:pt x="1723" y="2531"/>
                    <a:pt x="1722" y="2530"/>
                  </a:cubicBezTo>
                  <a:cubicBezTo>
                    <a:pt x="1722" y="2529"/>
                    <a:pt x="1721" y="2528"/>
                    <a:pt x="1721" y="2528"/>
                  </a:cubicBezTo>
                  <a:cubicBezTo>
                    <a:pt x="1721" y="2527"/>
                    <a:pt x="1721" y="2527"/>
                    <a:pt x="1720" y="2526"/>
                  </a:cubicBezTo>
                  <a:cubicBezTo>
                    <a:pt x="1720" y="2526"/>
                    <a:pt x="1720" y="2525"/>
                    <a:pt x="1720" y="2525"/>
                  </a:cubicBezTo>
                  <a:cubicBezTo>
                    <a:pt x="1719" y="2522"/>
                    <a:pt x="1718" y="2520"/>
                    <a:pt x="1717" y="2516"/>
                  </a:cubicBezTo>
                  <a:cubicBezTo>
                    <a:pt x="1717" y="2513"/>
                    <a:pt x="1717" y="2509"/>
                    <a:pt x="1717" y="2505"/>
                  </a:cubicBezTo>
                  <a:cubicBezTo>
                    <a:pt x="1717" y="2503"/>
                    <a:pt x="1717" y="2501"/>
                    <a:pt x="1717" y="2499"/>
                  </a:cubicBezTo>
                  <a:cubicBezTo>
                    <a:pt x="1717" y="2496"/>
                    <a:pt x="1717" y="2494"/>
                    <a:pt x="1718" y="2492"/>
                  </a:cubicBezTo>
                  <a:cubicBezTo>
                    <a:pt x="1718" y="2487"/>
                    <a:pt x="1719" y="2482"/>
                    <a:pt x="1720" y="2477"/>
                  </a:cubicBezTo>
                  <a:cubicBezTo>
                    <a:pt x="1721" y="2474"/>
                    <a:pt x="1721" y="2472"/>
                    <a:pt x="1722" y="2469"/>
                  </a:cubicBezTo>
                  <a:cubicBezTo>
                    <a:pt x="1723" y="2466"/>
                    <a:pt x="1723" y="2464"/>
                    <a:pt x="1724" y="2461"/>
                  </a:cubicBezTo>
                  <a:cubicBezTo>
                    <a:pt x="1724" y="2460"/>
                    <a:pt x="1725" y="2458"/>
                    <a:pt x="1725" y="2457"/>
                  </a:cubicBezTo>
                  <a:cubicBezTo>
                    <a:pt x="1725" y="2456"/>
                    <a:pt x="1726" y="2454"/>
                    <a:pt x="1726" y="2453"/>
                  </a:cubicBezTo>
                  <a:cubicBezTo>
                    <a:pt x="1727" y="2450"/>
                    <a:pt x="1728" y="2448"/>
                    <a:pt x="1729" y="2445"/>
                  </a:cubicBezTo>
                  <a:cubicBezTo>
                    <a:pt x="1731" y="2440"/>
                    <a:pt x="1733" y="2435"/>
                    <a:pt x="1734" y="2429"/>
                  </a:cubicBezTo>
                  <a:cubicBezTo>
                    <a:pt x="1735" y="2426"/>
                    <a:pt x="1736" y="2424"/>
                    <a:pt x="1737" y="2421"/>
                  </a:cubicBezTo>
                  <a:cubicBezTo>
                    <a:pt x="1738" y="2418"/>
                    <a:pt x="1738" y="2416"/>
                    <a:pt x="1739" y="2413"/>
                  </a:cubicBezTo>
                  <a:cubicBezTo>
                    <a:pt x="1739" y="2412"/>
                    <a:pt x="1739" y="2410"/>
                    <a:pt x="1740" y="2409"/>
                  </a:cubicBezTo>
                  <a:cubicBezTo>
                    <a:pt x="1740" y="2408"/>
                    <a:pt x="1740" y="2406"/>
                    <a:pt x="1740" y="2405"/>
                  </a:cubicBezTo>
                  <a:cubicBezTo>
                    <a:pt x="1741" y="2402"/>
                    <a:pt x="1741" y="2400"/>
                    <a:pt x="1741" y="2397"/>
                  </a:cubicBezTo>
                  <a:cubicBezTo>
                    <a:pt x="1741" y="2397"/>
                    <a:pt x="1741" y="2396"/>
                    <a:pt x="1741" y="2396"/>
                  </a:cubicBezTo>
                  <a:cubicBezTo>
                    <a:pt x="1747" y="2417"/>
                    <a:pt x="1753" y="2439"/>
                    <a:pt x="1759" y="2464"/>
                  </a:cubicBezTo>
                  <a:cubicBezTo>
                    <a:pt x="1759" y="2467"/>
                    <a:pt x="1759" y="2470"/>
                    <a:pt x="1759" y="2474"/>
                  </a:cubicBezTo>
                  <a:cubicBezTo>
                    <a:pt x="1759" y="2481"/>
                    <a:pt x="1759" y="2488"/>
                    <a:pt x="1758" y="2495"/>
                  </a:cubicBezTo>
                  <a:cubicBezTo>
                    <a:pt x="1758" y="2503"/>
                    <a:pt x="1757" y="2510"/>
                    <a:pt x="1756" y="2517"/>
                  </a:cubicBezTo>
                  <a:cubicBezTo>
                    <a:pt x="1755" y="2525"/>
                    <a:pt x="1754" y="2532"/>
                    <a:pt x="1752" y="2539"/>
                  </a:cubicBezTo>
                  <a:cubicBezTo>
                    <a:pt x="1750" y="2546"/>
                    <a:pt x="1748" y="2553"/>
                    <a:pt x="1746" y="2560"/>
                  </a:cubicBezTo>
                  <a:cubicBezTo>
                    <a:pt x="1744" y="2567"/>
                    <a:pt x="1742" y="2573"/>
                    <a:pt x="1740" y="2579"/>
                  </a:cubicBezTo>
                  <a:cubicBezTo>
                    <a:pt x="1737" y="2585"/>
                    <a:pt x="1735" y="2591"/>
                    <a:pt x="1733" y="2596"/>
                  </a:cubicBezTo>
                  <a:cubicBezTo>
                    <a:pt x="1732" y="2598"/>
                    <a:pt x="1730" y="2601"/>
                    <a:pt x="1729" y="2603"/>
                  </a:cubicBezTo>
                  <a:cubicBezTo>
                    <a:pt x="1728" y="2605"/>
                    <a:pt x="1727" y="2608"/>
                    <a:pt x="1726" y="2610"/>
                  </a:cubicBezTo>
                  <a:cubicBezTo>
                    <a:pt x="1725" y="2612"/>
                    <a:pt x="1724" y="2614"/>
                    <a:pt x="1723" y="2615"/>
                  </a:cubicBezTo>
                  <a:cubicBezTo>
                    <a:pt x="1722" y="2617"/>
                    <a:pt x="1721" y="2619"/>
                    <a:pt x="1720" y="2620"/>
                  </a:cubicBezTo>
                  <a:cubicBezTo>
                    <a:pt x="1719" y="2623"/>
                    <a:pt x="1717" y="2625"/>
                    <a:pt x="1716" y="2627"/>
                  </a:cubicBezTo>
                  <a:cubicBezTo>
                    <a:pt x="1715" y="2628"/>
                    <a:pt x="1715" y="2629"/>
                    <a:pt x="1715" y="2629"/>
                  </a:cubicBezTo>
                  <a:cubicBezTo>
                    <a:pt x="1715" y="2629"/>
                    <a:pt x="1715" y="2628"/>
                    <a:pt x="1717" y="2627"/>
                  </a:cubicBezTo>
                  <a:cubicBezTo>
                    <a:pt x="1718" y="2626"/>
                    <a:pt x="1719" y="2624"/>
                    <a:pt x="1721" y="2621"/>
                  </a:cubicBezTo>
                  <a:cubicBezTo>
                    <a:pt x="1722" y="2620"/>
                    <a:pt x="1724" y="2618"/>
                    <a:pt x="1725" y="2617"/>
                  </a:cubicBezTo>
                  <a:cubicBezTo>
                    <a:pt x="1726" y="2615"/>
                    <a:pt x="1727" y="2613"/>
                    <a:pt x="1729" y="2611"/>
                  </a:cubicBezTo>
                  <a:cubicBezTo>
                    <a:pt x="1730" y="2609"/>
                    <a:pt x="1731" y="2607"/>
                    <a:pt x="1733" y="2605"/>
                  </a:cubicBezTo>
                  <a:cubicBezTo>
                    <a:pt x="1734" y="2603"/>
                    <a:pt x="1735" y="2600"/>
                    <a:pt x="1737" y="2598"/>
                  </a:cubicBezTo>
                  <a:cubicBezTo>
                    <a:pt x="1738" y="2595"/>
                    <a:pt x="1740" y="2593"/>
                    <a:pt x="1741" y="2590"/>
                  </a:cubicBezTo>
                  <a:cubicBezTo>
                    <a:pt x="1742" y="2587"/>
                    <a:pt x="1744" y="2584"/>
                    <a:pt x="1745" y="2581"/>
                  </a:cubicBezTo>
                  <a:cubicBezTo>
                    <a:pt x="1748" y="2575"/>
                    <a:pt x="1751" y="2569"/>
                    <a:pt x="1753" y="2562"/>
                  </a:cubicBezTo>
                  <a:cubicBezTo>
                    <a:pt x="1754" y="2561"/>
                    <a:pt x="1754" y="2559"/>
                    <a:pt x="1755" y="2557"/>
                  </a:cubicBezTo>
                  <a:cubicBezTo>
                    <a:pt x="1755" y="2555"/>
                    <a:pt x="1756" y="2554"/>
                    <a:pt x="1756" y="2552"/>
                  </a:cubicBezTo>
                  <a:cubicBezTo>
                    <a:pt x="1758" y="2548"/>
                    <a:pt x="1758" y="2545"/>
                    <a:pt x="1759" y="2541"/>
                  </a:cubicBezTo>
                  <a:cubicBezTo>
                    <a:pt x="1761" y="2534"/>
                    <a:pt x="1763" y="2526"/>
                    <a:pt x="1764" y="2518"/>
                  </a:cubicBezTo>
                  <a:cubicBezTo>
                    <a:pt x="1765" y="2511"/>
                    <a:pt x="1766" y="2503"/>
                    <a:pt x="1766" y="2496"/>
                  </a:cubicBezTo>
                  <a:cubicBezTo>
                    <a:pt x="1766" y="2492"/>
                    <a:pt x="1766" y="2488"/>
                    <a:pt x="1766" y="2484"/>
                  </a:cubicBezTo>
                  <a:cubicBezTo>
                    <a:pt x="1766" y="2483"/>
                    <a:pt x="1766" y="2481"/>
                    <a:pt x="1766" y="2479"/>
                  </a:cubicBezTo>
                  <a:cubicBezTo>
                    <a:pt x="1766" y="2477"/>
                    <a:pt x="1766" y="2475"/>
                    <a:pt x="1766" y="2473"/>
                  </a:cubicBezTo>
                  <a:cubicBezTo>
                    <a:pt x="1765" y="2466"/>
                    <a:pt x="1765" y="2459"/>
                    <a:pt x="1764" y="2453"/>
                  </a:cubicBezTo>
                  <a:cubicBezTo>
                    <a:pt x="1763" y="2449"/>
                    <a:pt x="1763" y="2446"/>
                    <a:pt x="1762" y="2443"/>
                  </a:cubicBezTo>
                  <a:cubicBezTo>
                    <a:pt x="1762" y="2442"/>
                    <a:pt x="1762" y="2440"/>
                    <a:pt x="1761" y="2439"/>
                  </a:cubicBezTo>
                  <a:cubicBezTo>
                    <a:pt x="1761" y="2437"/>
                    <a:pt x="1761" y="2436"/>
                    <a:pt x="1760" y="2435"/>
                  </a:cubicBezTo>
                  <a:cubicBezTo>
                    <a:pt x="1760" y="2434"/>
                    <a:pt x="1760" y="2434"/>
                    <a:pt x="1760" y="2433"/>
                  </a:cubicBezTo>
                  <a:cubicBezTo>
                    <a:pt x="1756" y="2400"/>
                    <a:pt x="1749" y="2367"/>
                    <a:pt x="1737" y="2339"/>
                  </a:cubicBezTo>
                  <a:cubicBezTo>
                    <a:pt x="1736" y="2338"/>
                    <a:pt x="1735" y="2337"/>
                    <a:pt x="1735" y="2335"/>
                  </a:cubicBezTo>
                  <a:cubicBezTo>
                    <a:pt x="1736" y="2337"/>
                    <a:pt x="1737" y="2340"/>
                    <a:pt x="1739" y="2342"/>
                  </a:cubicBezTo>
                  <a:cubicBezTo>
                    <a:pt x="1740" y="2344"/>
                    <a:pt x="1741" y="2345"/>
                    <a:pt x="1742" y="2347"/>
                  </a:cubicBezTo>
                  <a:cubicBezTo>
                    <a:pt x="1743" y="2349"/>
                    <a:pt x="1744" y="2351"/>
                    <a:pt x="1745" y="2353"/>
                  </a:cubicBezTo>
                  <a:cubicBezTo>
                    <a:pt x="1747" y="2356"/>
                    <a:pt x="1750" y="2360"/>
                    <a:pt x="1752" y="2363"/>
                  </a:cubicBezTo>
                  <a:cubicBezTo>
                    <a:pt x="1754" y="2367"/>
                    <a:pt x="1757" y="2371"/>
                    <a:pt x="1759" y="2374"/>
                  </a:cubicBezTo>
                  <a:cubicBezTo>
                    <a:pt x="1761" y="2378"/>
                    <a:pt x="1763" y="2381"/>
                    <a:pt x="1765" y="2384"/>
                  </a:cubicBezTo>
                  <a:cubicBezTo>
                    <a:pt x="1768" y="2388"/>
                    <a:pt x="1770" y="2391"/>
                    <a:pt x="1772" y="2394"/>
                  </a:cubicBezTo>
                  <a:cubicBezTo>
                    <a:pt x="1773" y="2396"/>
                    <a:pt x="1774" y="2397"/>
                    <a:pt x="1775" y="2399"/>
                  </a:cubicBezTo>
                  <a:cubicBezTo>
                    <a:pt x="1775" y="2399"/>
                    <a:pt x="1776" y="2400"/>
                    <a:pt x="1776" y="2401"/>
                  </a:cubicBezTo>
                  <a:cubicBezTo>
                    <a:pt x="1777" y="2401"/>
                    <a:pt x="1777" y="2402"/>
                    <a:pt x="1778" y="2403"/>
                  </a:cubicBezTo>
                  <a:cubicBezTo>
                    <a:pt x="1779" y="2405"/>
                    <a:pt x="1781" y="2408"/>
                    <a:pt x="1782" y="2410"/>
                  </a:cubicBezTo>
                  <a:cubicBezTo>
                    <a:pt x="1783" y="2412"/>
                    <a:pt x="1784" y="2414"/>
                    <a:pt x="1784" y="2416"/>
                  </a:cubicBezTo>
                  <a:cubicBezTo>
                    <a:pt x="1785" y="2418"/>
                    <a:pt x="1785" y="2419"/>
                    <a:pt x="1785" y="2420"/>
                  </a:cubicBezTo>
                  <a:cubicBezTo>
                    <a:pt x="1785" y="2421"/>
                    <a:pt x="1785" y="2422"/>
                    <a:pt x="1785" y="2422"/>
                  </a:cubicBezTo>
                  <a:cubicBezTo>
                    <a:pt x="1785" y="2422"/>
                    <a:pt x="1785" y="2421"/>
                    <a:pt x="1785" y="2420"/>
                  </a:cubicBezTo>
                  <a:cubicBezTo>
                    <a:pt x="1785" y="2419"/>
                    <a:pt x="1786" y="2418"/>
                    <a:pt x="1786" y="2416"/>
                  </a:cubicBezTo>
                  <a:cubicBezTo>
                    <a:pt x="1786" y="2414"/>
                    <a:pt x="1786" y="2412"/>
                    <a:pt x="1785" y="2409"/>
                  </a:cubicBezTo>
                  <a:cubicBezTo>
                    <a:pt x="1784" y="2406"/>
                    <a:pt x="1783" y="2403"/>
                    <a:pt x="1782" y="2400"/>
                  </a:cubicBezTo>
                  <a:cubicBezTo>
                    <a:pt x="1780" y="2397"/>
                    <a:pt x="1779" y="2394"/>
                    <a:pt x="1777" y="2391"/>
                  </a:cubicBezTo>
                  <a:cubicBezTo>
                    <a:pt x="1775" y="2388"/>
                    <a:pt x="1773" y="2384"/>
                    <a:pt x="1772" y="2381"/>
                  </a:cubicBezTo>
                  <a:cubicBezTo>
                    <a:pt x="1771" y="2379"/>
                    <a:pt x="1770" y="2377"/>
                    <a:pt x="1768" y="2376"/>
                  </a:cubicBezTo>
                  <a:cubicBezTo>
                    <a:pt x="1767" y="2374"/>
                    <a:pt x="1766" y="2372"/>
                    <a:pt x="1765" y="2370"/>
                  </a:cubicBezTo>
                  <a:cubicBezTo>
                    <a:pt x="1763" y="2366"/>
                    <a:pt x="1761" y="2363"/>
                    <a:pt x="1759" y="2359"/>
                  </a:cubicBezTo>
                  <a:cubicBezTo>
                    <a:pt x="1756" y="2356"/>
                    <a:pt x="1754" y="2352"/>
                    <a:pt x="1752" y="2348"/>
                  </a:cubicBezTo>
                  <a:cubicBezTo>
                    <a:pt x="1749" y="2345"/>
                    <a:pt x="1747" y="2341"/>
                    <a:pt x="1745" y="2338"/>
                  </a:cubicBezTo>
                  <a:cubicBezTo>
                    <a:pt x="1742" y="2335"/>
                    <a:pt x="1740" y="2332"/>
                    <a:pt x="1738" y="2329"/>
                  </a:cubicBezTo>
                  <a:cubicBezTo>
                    <a:pt x="1736" y="2326"/>
                    <a:pt x="1734" y="2323"/>
                    <a:pt x="1732" y="2321"/>
                  </a:cubicBezTo>
                  <a:cubicBezTo>
                    <a:pt x="1728" y="2316"/>
                    <a:pt x="1725" y="2313"/>
                    <a:pt x="1723" y="2310"/>
                  </a:cubicBezTo>
                  <a:cubicBezTo>
                    <a:pt x="1715" y="2294"/>
                    <a:pt x="1707" y="2278"/>
                    <a:pt x="1699" y="2261"/>
                  </a:cubicBezTo>
                  <a:cubicBezTo>
                    <a:pt x="1699" y="2261"/>
                    <a:pt x="1699" y="2261"/>
                    <a:pt x="1699" y="2261"/>
                  </a:cubicBezTo>
                  <a:cubicBezTo>
                    <a:pt x="1701" y="2263"/>
                    <a:pt x="1702" y="2264"/>
                    <a:pt x="1703" y="2265"/>
                  </a:cubicBezTo>
                  <a:cubicBezTo>
                    <a:pt x="1706" y="2267"/>
                    <a:pt x="1709" y="2270"/>
                    <a:pt x="1711" y="2272"/>
                  </a:cubicBezTo>
                  <a:cubicBezTo>
                    <a:pt x="1714" y="2274"/>
                    <a:pt x="1717" y="2276"/>
                    <a:pt x="1720" y="2279"/>
                  </a:cubicBezTo>
                  <a:cubicBezTo>
                    <a:pt x="1726" y="2283"/>
                    <a:pt x="1732" y="2287"/>
                    <a:pt x="1737" y="2291"/>
                  </a:cubicBezTo>
                  <a:cubicBezTo>
                    <a:pt x="1740" y="2293"/>
                    <a:pt x="1743" y="2295"/>
                    <a:pt x="1745" y="2297"/>
                  </a:cubicBezTo>
                  <a:cubicBezTo>
                    <a:pt x="1748" y="2299"/>
                    <a:pt x="1750" y="2301"/>
                    <a:pt x="1752" y="2304"/>
                  </a:cubicBezTo>
                  <a:cubicBezTo>
                    <a:pt x="1752" y="2304"/>
                    <a:pt x="1753" y="2305"/>
                    <a:pt x="1753" y="2305"/>
                  </a:cubicBezTo>
                  <a:cubicBezTo>
                    <a:pt x="1754" y="2306"/>
                    <a:pt x="1754" y="2307"/>
                    <a:pt x="1755" y="2307"/>
                  </a:cubicBezTo>
                  <a:cubicBezTo>
                    <a:pt x="1756" y="2309"/>
                    <a:pt x="1757" y="2310"/>
                    <a:pt x="1758" y="2311"/>
                  </a:cubicBezTo>
                  <a:cubicBezTo>
                    <a:pt x="1758" y="2312"/>
                    <a:pt x="1758" y="2312"/>
                    <a:pt x="1758" y="2312"/>
                  </a:cubicBezTo>
                  <a:cubicBezTo>
                    <a:pt x="1759" y="2313"/>
                    <a:pt x="1759" y="2313"/>
                    <a:pt x="1759" y="2313"/>
                  </a:cubicBezTo>
                  <a:cubicBezTo>
                    <a:pt x="1759" y="2314"/>
                    <a:pt x="1760" y="2314"/>
                    <a:pt x="1760" y="2315"/>
                  </a:cubicBezTo>
                  <a:cubicBezTo>
                    <a:pt x="1761" y="2316"/>
                    <a:pt x="1761" y="2317"/>
                    <a:pt x="1762" y="2319"/>
                  </a:cubicBezTo>
                  <a:cubicBezTo>
                    <a:pt x="1765" y="2324"/>
                    <a:pt x="1767" y="2329"/>
                    <a:pt x="1768" y="2334"/>
                  </a:cubicBezTo>
                  <a:cubicBezTo>
                    <a:pt x="1770" y="2339"/>
                    <a:pt x="1771" y="2344"/>
                    <a:pt x="1772" y="2348"/>
                  </a:cubicBezTo>
                  <a:cubicBezTo>
                    <a:pt x="1773" y="2352"/>
                    <a:pt x="1774" y="2356"/>
                    <a:pt x="1774" y="2359"/>
                  </a:cubicBezTo>
                  <a:cubicBezTo>
                    <a:pt x="1775" y="2362"/>
                    <a:pt x="1776" y="2364"/>
                    <a:pt x="1776" y="2366"/>
                  </a:cubicBezTo>
                  <a:cubicBezTo>
                    <a:pt x="1776" y="2367"/>
                    <a:pt x="1776" y="2368"/>
                    <a:pt x="1776" y="2368"/>
                  </a:cubicBezTo>
                  <a:cubicBezTo>
                    <a:pt x="1776" y="2368"/>
                    <a:pt x="1776" y="2367"/>
                    <a:pt x="1776" y="2366"/>
                  </a:cubicBezTo>
                  <a:cubicBezTo>
                    <a:pt x="1776" y="2364"/>
                    <a:pt x="1776" y="2362"/>
                    <a:pt x="1776" y="2359"/>
                  </a:cubicBezTo>
                  <a:cubicBezTo>
                    <a:pt x="1776" y="2355"/>
                    <a:pt x="1776" y="2352"/>
                    <a:pt x="1775" y="2347"/>
                  </a:cubicBezTo>
                  <a:cubicBezTo>
                    <a:pt x="1775" y="2343"/>
                    <a:pt x="1774" y="2338"/>
                    <a:pt x="1773" y="2333"/>
                  </a:cubicBezTo>
                  <a:cubicBezTo>
                    <a:pt x="1772" y="2328"/>
                    <a:pt x="1770" y="2322"/>
                    <a:pt x="1767" y="2316"/>
                  </a:cubicBezTo>
                  <a:cubicBezTo>
                    <a:pt x="1767" y="2315"/>
                    <a:pt x="1766" y="2313"/>
                    <a:pt x="1765" y="2312"/>
                  </a:cubicBezTo>
                  <a:cubicBezTo>
                    <a:pt x="1765" y="2311"/>
                    <a:pt x="1765" y="2310"/>
                    <a:pt x="1764" y="2310"/>
                  </a:cubicBezTo>
                  <a:cubicBezTo>
                    <a:pt x="1764" y="2309"/>
                    <a:pt x="1764" y="2309"/>
                    <a:pt x="1764" y="2309"/>
                  </a:cubicBezTo>
                  <a:cubicBezTo>
                    <a:pt x="1763" y="2307"/>
                    <a:pt x="1763" y="2307"/>
                    <a:pt x="1763" y="2307"/>
                  </a:cubicBezTo>
                  <a:cubicBezTo>
                    <a:pt x="1763" y="2307"/>
                    <a:pt x="1762" y="2306"/>
                    <a:pt x="1762" y="2305"/>
                  </a:cubicBezTo>
                  <a:cubicBezTo>
                    <a:pt x="1761" y="2305"/>
                    <a:pt x="1761" y="2305"/>
                    <a:pt x="1761" y="2305"/>
                  </a:cubicBezTo>
                  <a:cubicBezTo>
                    <a:pt x="1761" y="2304"/>
                    <a:pt x="1761" y="2304"/>
                    <a:pt x="1761" y="2304"/>
                  </a:cubicBezTo>
                  <a:cubicBezTo>
                    <a:pt x="1760" y="2303"/>
                    <a:pt x="1760" y="2303"/>
                    <a:pt x="1760" y="2303"/>
                  </a:cubicBezTo>
                  <a:cubicBezTo>
                    <a:pt x="1760" y="2303"/>
                    <a:pt x="1759" y="2302"/>
                    <a:pt x="1759" y="2301"/>
                  </a:cubicBezTo>
                  <a:cubicBezTo>
                    <a:pt x="1758" y="2300"/>
                    <a:pt x="1758" y="2300"/>
                    <a:pt x="1757" y="2299"/>
                  </a:cubicBezTo>
                  <a:cubicBezTo>
                    <a:pt x="1753" y="2294"/>
                    <a:pt x="1748" y="2289"/>
                    <a:pt x="1742" y="2285"/>
                  </a:cubicBezTo>
                  <a:cubicBezTo>
                    <a:pt x="1736" y="2280"/>
                    <a:pt x="1730" y="2276"/>
                    <a:pt x="1725" y="2272"/>
                  </a:cubicBezTo>
                  <a:cubicBezTo>
                    <a:pt x="1722" y="2270"/>
                    <a:pt x="1719" y="2268"/>
                    <a:pt x="1716" y="2266"/>
                  </a:cubicBezTo>
                  <a:cubicBezTo>
                    <a:pt x="1714" y="2264"/>
                    <a:pt x="1711" y="2262"/>
                    <a:pt x="1708" y="2259"/>
                  </a:cubicBezTo>
                  <a:cubicBezTo>
                    <a:pt x="1706" y="2257"/>
                    <a:pt x="1703" y="2255"/>
                    <a:pt x="1701" y="2253"/>
                  </a:cubicBezTo>
                  <a:cubicBezTo>
                    <a:pt x="1701" y="2252"/>
                    <a:pt x="1700" y="2251"/>
                    <a:pt x="1699" y="2251"/>
                  </a:cubicBezTo>
                  <a:cubicBezTo>
                    <a:pt x="1699" y="2250"/>
                    <a:pt x="1698" y="2250"/>
                    <a:pt x="1698" y="2249"/>
                  </a:cubicBezTo>
                  <a:cubicBezTo>
                    <a:pt x="1697" y="2248"/>
                    <a:pt x="1695" y="2247"/>
                    <a:pt x="1694" y="2245"/>
                  </a:cubicBezTo>
                  <a:cubicBezTo>
                    <a:pt x="1693" y="2244"/>
                    <a:pt x="1691" y="2242"/>
                    <a:pt x="1690" y="2240"/>
                  </a:cubicBezTo>
                  <a:cubicBezTo>
                    <a:pt x="1689" y="2239"/>
                    <a:pt x="1689" y="2239"/>
                    <a:pt x="1689" y="2238"/>
                  </a:cubicBezTo>
                  <a:cubicBezTo>
                    <a:pt x="1681" y="2221"/>
                    <a:pt x="1679" y="2207"/>
                    <a:pt x="1678" y="2195"/>
                  </a:cubicBezTo>
                  <a:cubicBezTo>
                    <a:pt x="1678" y="2196"/>
                    <a:pt x="1678" y="2197"/>
                    <a:pt x="1679" y="2198"/>
                  </a:cubicBezTo>
                  <a:cubicBezTo>
                    <a:pt x="1679" y="2199"/>
                    <a:pt x="1680" y="2199"/>
                    <a:pt x="1680" y="2200"/>
                  </a:cubicBezTo>
                  <a:cubicBezTo>
                    <a:pt x="1681" y="2201"/>
                    <a:pt x="1682" y="2202"/>
                    <a:pt x="1682" y="2203"/>
                  </a:cubicBezTo>
                  <a:cubicBezTo>
                    <a:pt x="1683" y="2204"/>
                    <a:pt x="1683" y="2205"/>
                    <a:pt x="1684" y="2206"/>
                  </a:cubicBezTo>
                  <a:cubicBezTo>
                    <a:pt x="1685" y="2207"/>
                    <a:pt x="1685" y="2209"/>
                    <a:pt x="1686" y="2210"/>
                  </a:cubicBezTo>
                  <a:cubicBezTo>
                    <a:pt x="1687" y="2211"/>
                    <a:pt x="1688" y="2212"/>
                    <a:pt x="1689" y="2213"/>
                  </a:cubicBezTo>
                  <a:cubicBezTo>
                    <a:pt x="1689" y="2214"/>
                    <a:pt x="1690" y="2215"/>
                    <a:pt x="1691" y="2216"/>
                  </a:cubicBezTo>
                  <a:cubicBezTo>
                    <a:pt x="1693" y="2218"/>
                    <a:pt x="1695" y="2220"/>
                    <a:pt x="1696" y="2222"/>
                  </a:cubicBezTo>
                  <a:cubicBezTo>
                    <a:pt x="1698" y="2224"/>
                    <a:pt x="1700" y="2226"/>
                    <a:pt x="1702" y="2228"/>
                  </a:cubicBezTo>
                  <a:cubicBezTo>
                    <a:pt x="1703" y="2229"/>
                    <a:pt x="1704" y="2230"/>
                    <a:pt x="1705" y="2230"/>
                  </a:cubicBezTo>
                  <a:cubicBezTo>
                    <a:pt x="1706" y="2231"/>
                    <a:pt x="1707" y="2232"/>
                    <a:pt x="1708" y="2233"/>
                  </a:cubicBezTo>
                  <a:cubicBezTo>
                    <a:pt x="1710" y="2234"/>
                    <a:pt x="1712" y="2236"/>
                    <a:pt x="1714" y="2237"/>
                  </a:cubicBezTo>
                  <a:cubicBezTo>
                    <a:pt x="1715" y="2238"/>
                    <a:pt x="1716" y="2239"/>
                    <a:pt x="1717" y="2239"/>
                  </a:cubicBezTo>
                  <a:cubicBezTo>
                    <a:pt x="1718" y="2240"/>
                    <a:pt x="1719" y="2240"/>
                    <a:pt x="1720" y="2241"/>
                  </a:cubicBezTo>
                  <a:cubicBezTo>
                    <a:pt x="1721" y="2242"/>
                    <a:pt x="1721" y="2242"/>
                    <a:pt x="1722" y="2242"/>
                  </a:cubicBezTo>
                  <a:cubicBezTo>
                    <a:pt x="1723" y="2243"/>
                    <a:pt x="1724" y="2243"/>
                    <a:pt x="1725" y="2244"/>
                  </a:cubicBezTo>
                  <a:cubicBezTo>
                    <a:pt x="1726" y="2245"/>
                    <a:pt x="1727" y="2245"/>
                    <a:pt x="1728" y="2246"/>
                  </a:cubicBezTo>
                  <a:cubicBezTo>
                    <a:pt x="1729" y="2246"/>
                    <a:pt x="1730" y="2247"/>
                    <a:pt x="1731" y="2247"/>
                  </a:cubicBezTo>
                  <a:cubicBezTo>
                    <a:pt x="1732" y="2247"/>
                    <a:pt x="1732" y="2247"/>
                    <a:pt x="1732" y="2247"/>
                  </a:cubicBezTo>
                  <a:cubicBezTo>
                    <a:pt x="1732" y="2247"/>
                    <a:pt x="1732" y="2247"/>
                    <a:pt x="1731" y="2246"/>
                  </a:cubicBezTo>
                  <a:cubicBezTo>
                    <a:pt x="1731" y="2246"/>
                    <a:pt x="1730" y="2245"/>
                    <a:pt x="1729" y="2244"/>
                  </a:cubicBezTo>
                  <a:cubicBezTo>
                    <a:pt x="1728" y="2244"/>
                    <a:pt x="1727" y="2242"/>
                    <a:pt x="1726" y="2241"/>
                  </a:cubicBezTo>
                  <a:cubicBezTo>
                    <a:pt x="1725" y="2240"/>
                    <a:pt x="1724" y="2239"/>
                    <a:pt x="1722" y="2237"/>
                  </a:cubicBezTo>
                  <a:cubicBezTo>
                    <a:pt x="1721" y="2236"/>
                    <a:pt x="1720" y="2234"/>
                    <a:pt x="1718" y="2233"/>
                  </a:cubicBezTo>
                  <a:cubicBezTo>
                    <a:pt x="1717" y="2232"/>
                    <a:pt x="1716" y="2231"/>
                    <a:pt x="1715" y="2230"/>
                  </a:cubicBezTo>
                  <a:cubicBezTo>
                    <a:pt x="1715" y="2229"/>
                    <a:pt x="1714" y="2229"/>
                    <a:pt x="1713" y="2228"/>
                  </a:cubicBezTo>
                  <a:cubicBezTo>
                    <a:pt x="1711" y="2226"/>
                    <a:pt x="1709" y="2224"/>
                    <a:pt x="1708" y="2222"/>
                  </a:cubicBezTo>
                  <a:cubicBezTo>
                    <a:pt x="1706" y="2220"/>
                    <a:pt x="1704" y="2218"/>
                    <a:pt x="1702" y="2217"/>
                  </a:cubicBezTo>
                  <a:cubicBezTo>
                    <a:pt x="1700" y="2215"/>
                    <a:pt x="1699" y="2213"/>
                    <a:pt x="1697" y="2211"/>
                  </a:cubicBezTo>
                  <a:cubicBezTo>
                    <a:pt x="1695" y="2209"/>
                    <a:pt x="1693" y="2207"/>
                    <a:pt x="1692" y="2205"/>
                  </a:cubicBezTo>
                  <a:cubicBezTo>
                    <a:pt x="1690" y="2203"/>
                    <a:pt x="1688" y="2202"/>
                    <a:pt x="1687" y="2200"/>
                  </a:cubicBezTo>
                  <a:cubicBezTo>
                    <a:pt x="1685" y="2198"/>
                    <a:pt x="1684" y="2197"/>
                    <a:pt x="1683" y="2195"/>
                  </a:cubicBezTo>
                  <a:cubicBezTo>
                    <a:pt x="1682" y="2194"/>
                    <a:pt x="1681" y="2194"/>
                    <a:pt x="1681" y="2193"/>
                  </a:cubicBezTo>
                  <a:cubicBezTo>
                    <a:pt x="1680" y="2192"/>
                    <a:pt x="1680" y="2192"/>
                    <a:pt x="1679" y="2191"/>
                  </a:cubicBezTo>
                  <a:cubicBezTo>
                    <a:pt x="1678" y="2190"/>
                    <a:pt x="1678" y="2190"/>
                    <a:pt x="1677" y="2189"/>
                  </a:cubicBezTo>
                  <a:cubicBezTo>
                    <a:pt x="1676" y="2180"/>
                    <a:pt x="1676" y="2171"/>
                    <a:pt x="1675" y="2162"/>
                  </a:cubicBezTo>
                  <a:cubicBezTo>
                    <a:pt x="1675" y="2153"/>
                    <a:pt x="1692" y="2158"/>
                    <a:pt x="1710" y="2160"/>
                  </a:cubicBezTo>
                  <a:cubicBezTo>
                    <a:pt x="1710" y="2160"/>
                    <a:pt x="1711" y="2161"/>
                    <a:pt x="1711" y="2161"/>
                  </a:cubicBezTo>
                  <a:cubicBezTo>
                    <a:pt x="1711" y="2161"/>
                    <a:pt x="1711" y="2161"/>
                    <a:pt x="1711" y="2161"/>
                  </a:cubicBezTo>
                  <a:cubicBezTo>
                    <a:pt x="1711" y="2161"/>
                    <a:pt x="1711" y="2161"/>
                    <a:pt x="1711" y="2161"/>
                  </a:cubicBezTo>
                  <a:cubicBezTo>
                    <a:pt x="1712" y="2162"/>
                    <a:pt x="1712" y="2162"/>
                    <a:pt x="1712" y="2162"/>
                  </a:cubicBezTo>
                  <a:cubicBezTo>
                    <a:pt x="1712" y="2162"/>
                    <a:pt x="1712" y="2163"/>
                    <a:pt x="1713" y="2163"/>
                  </a:cubicBezTo>
                  <a:cubicBezTo>
                    <a:pt x="1713" y="2163"/>
                    <a:pt x="1714" y="2164"/>
                    <a:pt x="1715" y="2165"/>
                  </a:cubicBezTo>
                  <a:cubicBezTo>
                    <a:pt x="1716" y="2165"/>
                    <a:pt x="1716" y="2166"/>
                    <a:pt x="1717" y="2166"/>
                  </a:cubicBezTo>
                  <a:cubicBezTo>
                    <a:pt x="1718" y="2167"/>
                    <a:pt x="1718" y="2167"/>
                    <a:pt x="1718" y="2167"/>
                  </a:cubicBezTo>
                  <a:cubicBezTo>
                    <a:pt x="1719" y="2167"/>
                    <a:pt x="1719" y="2168"/>
                    <a:pt x="1720" y="2168"/>
                  </a:cubicBezTo>
                  <a:cubicBezTo>
                    <a:pt x="1721" y="2168"/>
                    <a:pt x="1722" y="2169"/>
                    <a:pt x="1723" y="2169"/>
                  </a:cubicBezTo>
                  <a:cubicBezTo>
                    <a:pt x="1726" y="2171"/>
                    <a:pt x="1731" y="2172"/>
                    <a:pt x="1735" y="2174"/>
                  </a:cubicBezTo>
                  <a:cubicBezTo>
                    <a:pt x="1737" y="2175"/>
                    <a:pt x="1738" y="2176"/>
                    <a:pt x="1740" y="2178"/>
                  </a:cubicBezTo>
                  <a:cubicBezTo>
                    <a:pt x="1741" y="2178"/>
                    <a:pt x="1741" y="2178"/>
                    <a:pt x="1741" y="2178"/>
                  </a:cubicBezTo>
                  <a:cubicBezTo>
                    <a:pt x="1741" y="2178"/>
                    <a:pt x="1741" y="2178"/>
                    <a:pt x="1741" y="2178"/>
                  </a:cubicBezTo>
                  <a:cubicBezTo>
                    <a:pt x="1741" y="2179"/>
                    <a:pt x="1741" y="2179"/>
                    <a:pt x="1741" y="2179"/>
                  </a:cubicBezTo>
                  <a:cubicBezTo>
                    <a:pt x="1741" y="2179"/>
                    <a:pt x="1741" y="2179"/>
                    <a:pt x="1741" y="2179"/>
                  </a:cubicBezTo>
                  <a:cubicBezTo>
                    <a:pt x="1742" y="2179"/>
                    <a:pt x="1742" y="2179"/>
                    <a:pt x="1742" y="2179"/>
                  </a:cubicBezTo>
                  <a:cubicBezTo>
                    <a:pt x="1742" y="2180"/>
                    <a:pt x="1742" y="2180"/>
                    <a:pt x="1742" y="2180"/>
                  </a:cubicBezTo>
                  <a:cubicBezTo>
                    <a:pt x="1742" y="2180"/>
                    <a:pt x="1742" y="2180"/>
                    <a:pt x="1742" y="2180"/>
                  </a:cubicBezTo>
                  <a:cubicBezTo>
                    <a:pt x="1743" y="2180"/>
                    <a:pt x="1743" y="2181"/>
                    <a:pt x="1743" y="2181"/>
                  </a:cubicBezTo>
                  <a:cubicBezTo>
                    <a:pt x="1744" y="2182"/>
                    <a:pt x="1744" y="2182"/>
                    <a:pt x="1744" y="2182"/>
                  </a:cubicBezTo>
                  <a:cubicBezTo>
                    <a:pt x="1744" y="2183"/>
                    <a:pt x="1744" y="2183"/>
                    <a:pt x="1744" y="2183"/>
                  </a:cubicBezTo>
                  <a:cubicBezTo>
                    <a:pt x="1746" y="2186"/>
                    <a:pt x="1747" y="2191"/>
                    <a:pt x="1748" y="2196"/>
                  </a:cubicBezTo>
                  <a:cubicBezTo>
                    <a:pt x="1749" y="2199"/>
                    <a:pt x="1749" y="2202"/>
                    <a:pt x="1749" y="2204"/>
                  </a:cubicBezTo>
                  <a:cubicBezTo>
                    <a:pt x="1750" y="2207"/>
                    <a:pt x="1750" y="2210"/>
                    <a:pt x="1751" y="2212"/>
                  </a:cubicBezTo>
                  <a:cubicBezTo>
                    <a:pt x="1752" y="2218"/>
                    <a:pt x="1752" y="2223"/>
                    <a:pt x="1753" y="2228"/>
                  </a:cubicBezTo>
                  <a:cubicBezTo>
                    <a:pt x="1754" y="2231"/>
                    <a:pt x="1754" y="2234"/>
                    <a:pt x="1755" y="2236"/>
                  </a:cubicBezTo>
                  <a:cubicBezTo>
                    <a:pt x="1755" y="2239"/>
                    <a:pt x="1756" y="2241"/>
                    <a:pt x="1756" y="2244"/>
                  </a:cubicBezTo>
                  <a:cubicBezTo>
                    <a:pt x="1757" y="2249"/>
                    <a:pt x="1758" y="2254"/>
                    <a:pt x="1760" y="2259"/>
                  </a:cubicBezTo>
                  <a:cubicBezTo>
                    <a:pt x="1761" y="2261"/>
                    <a:pt x="1762" y="2263"/>
                    <a:pt x="1764" y="2265"/>
                  </a:cubicBezTo>
                  <a:cubicBezTo>
                    <a:pt x="1764" y="2266"/>
                    <a:pt x="1764" y="2266"/>
                    <a:pt x="1764" y="2267"/>
                  </a:cubicBezTo>
                  <a:cubicBezTo>
                    <a:pt x="1764" y="2267"/>
                    <a:pt x="1764" y="2267"/>
                    <a:pt x="1764" y="2267"/>
                  </a:cubicBezTo>
                  <a:cubicBezTo>
                    <a:pt x="1765" y="2267"/>
                    <a:pt x="1764" y="2267"/>
                    <a:pt x="1765" y="2267"/>
                  </a:cubicBezTo>
                  <a:cubicBezTo>
                    <a:pt x="1765" y="2267"/>
                    <a:pt x="1765" y="2267"/>
                    <a:pt x="1765" y="2267"/>
                  </a:cubicBezTo>
                  <a:cubicBezTo>
                    <a:pt x="1765" y="2267"/>
                    <a:pt x="1765" y="2267"/>
                    <a:pt x="1765" y="2267"/>
                  </a:cubicBezTo>
                  <a:cubicBezTo>
                    <a:pt x="1765" y="2267"/>
                    <a:pt x="1765" y="2267"/>
                    <a:pt x="1765" y="2267"/>
                  </a:cubicBezTo>
                  <a:cubicBezTo>
                    <a:pt x="1765" y="2268"/>
                    <a:pt x="1765" y="2268"/>
                    <a:pt x="1765" y="2268"/>
                  </a:cubicBezTo>
                  <a:cubicBezTo>
                    <a:pt x="1766" y="2269"/>
                    <a:pt x="1766" y="2269"/>
                    <a:pt x="1766" y="2269"/>
                  </a:cubicBezTo>
                  <a:cubicBezTo>
                    <a:pt x="1767" y="2270"/>
                    <a:pt x="1767" y="2270"/>
                    <a:pt x="1767" y="2271"/>
                  </a:cubicBezTo>
                  <a:cubicBezTo>
                    <a:pt x="1770" y="2274"/>
                    <a:pt x="1773" y="2277"/>
                    <a:pt x="1776" y="2278"/>
                  </a:cubicBezTo>
                  <a:cubicBezTo>
                    <a:pt x="1779" y="2280"/>
                    <a:pt x="1782" y="2281"/>
                    <a:pt x="1785" y="2282"/>
                  </a:cubicBezTo>
                  <a:cubicBezTo>
                    <a:pt x="1787" y="2282"/>
                    <a:pt x="1789" y="2282"/>
                    <a:pt x="1790" y="2282"/>
                  </a:cubicBezTo>
                  <a:cubicBezTo>
                    <a:pt x="1791" y="2282"/>
                    <a:pt x="1792" y="2282"/>
                    <a:pt x="1792" y="2282"/>
                  </a:cubicBezTo>
                  <a:cubicBezTo>
                    <a:pt x="1792" y="2282"/>
                    <a:pt x="1791" y="2282"/>
                    <a:pt x="1790" y="2282"/>
                  </a:cubicBezTo>
                  <a:cubicBezTo>
                    <a:pt x="1789" y="2282"/>
                    <a:pt x="1787" y="2281"/>
                    <a:pt x="1785" y="2280"/>
                  </a:cubicBezTo>
                  <a:cubicBezTo>
                    <a:pt x="1783" y="2279"/>
                    <a:pt x="1780" y="2278"/>
                    <a:pt x="1778" y="2276"/>
                  </a:cubicBezTo>
                  <a:cubicBezTo>
                    <a:pt x="1776" y="2274"/>
                    <a:pt x="1773" y="2271"/>
                    <a:pt x="1771" y="2268"/>
                  </a:cubicBezTo>
                  <a:cubicBezTo>
                    <a:pt x="1771" y="2268"/>
                    <a:pt x="1771" y="2267"/>
                    <a:pt x="1770" y="2267"/>
                  </a:cubicBezTo>
                  <a:cubicBezTo>
                    <a:pt x="1770" y="2266"/>
                    <a:pt x="1770" y="2266"/>
                    <a:pt x="1770" y="2266"/>
                  </a:cubicBezTo>
                  <a:cubicBezTo>
                    <a:pt x="1769" y="2265"/>
                    <a:pt x="1769" y="2265"/>
                    <a:pt x="1769" y="2265"/>
                  </a:cubicBezTo>
                  <a:cubicBezTo>
                    <a:pt x="1769" y="2264"/>
                    <a:pt x="1769" y="2264"/>
                    <a:pt x="1769" y="2264"/>
                  </a:cubicBezTo>
                  <a:cubicBezTo>
                    <a:pt x="1769" y="2264"/>
                    <a:pt x="1769" y="2264"/>
                    <a:pt x="1769" y="2264"/>
                  </a:cubicBezTo>
                  <a:cubicBezTo>
                    <a:pt x="1769" y="2264"/>
                    <a:pt x="1769" y="2264"/>
                    <a:pt x="1769" y="2264"/>
                  </a:cubicBezTo>
                  <a:cubicBezTo>
                    <a:pt x="1769" y="2264"/>
                    <a:pt x="1769" y="2264"/>
                    <a:pt x="1769" y="2264"/>
                  </a:cubicBezTo>
                  <a:cubicBezTo>
                    <a:pt x="1769" y="2264"/>
                    <a:pt x="1769" y="2264"/>
                    <a:pt x="1769" y="2264"/>
                  </a:cubicBezTo>
                  <a:cubicBezTo>
                    <a:pt x="1769" y="2264"/>
                    <a:pt x="1768" y="2263"/>
                    <a:pt x="1768" y="2263"/>
                  </a:cubicBezTo>
                  <a:cubicBezTo>
                    <a:pt x="1767" y="2261"/>
                    <a:pt x="1767" y="2259"/>
                    <a:pt x="1766" y="2257"/>
                  </a:cubicBezTo>
                  <a:cubicBezTo>
                    <a:pt x="1765" y="2253"/>
                    <a:pt x="1764" y="2248"/>
                    <a:pt x="1763" y="2243"/>
                  </a:cubicBezTo>
                  <a:cubicBezTo>
                    <a:pt x="1763" y="2244"/>
                    <a:pt x="1763" y="2244"/>
                    <a:pt x="1764" y="2244"/>
                  </a:cubicBezTo>
                  <a:cubicBezTo>
                    <a:pt x="1765" y="2245"/>
                    <a:pt x="1766" y="2247"/>
                    <a:pt x="1768" y="2248"/>
                  </a:cubicBezTo>
                  <a:cubicBezTo>
                    <a:pt x="1769" y="2249"/>
                    <a:pt x="1771" y="2250"/>
                    <a:pt x="1773" y="2251"/>
                  </a:cubicBezTo>
                  <a:cubicBezTo>
                    <a:pt x="1773" y="2252"/>
                    <a:pt x="1774" y="2252"/>
                    <a:pt x="1775" y="2252"/>
                  </a:cubicBezTo>
                  <a:cubicBezTo>
                    <a:pt x="1776" y="2253"/>
                    <a:pt x="1777" y="2253"/>
                    <a:pt x="1778" y="2253"/>
                  </a:cubicBezTo>
                  <a:cubicBezTo>
                    <a:pt x="1780" y="2254"/>
                    <a:pt x="1781" y="2254"/>
                    <a:pt x="1783" y="2254"/>
                  </a:cubicBezTo>
                  <a:cubicBezTo>
                    <a:pt x="1785" y="2254"/>
                    <a:pt x="1786" y="2254"/>
                    <a:pt x="1787" y="2254"/>
                  </a:cubicBezTo>
                  <a:cubicBezTo>
                    <a:pt x="1788" y="2254"/>
                    <a:pt x="1789" y="2254"/>
                    <a:pt x="1789" y="2254"/>
                  </a:cubicBezTo>
                  <a:cubicBezTo>
                    <a:pt x="1790" y="2254"/>
                    <a:pt x="1791" y="2254"/>
                    <a:pt x="1791" y="2253"/>
                  </a:cubicBezTo>
                  <a:cubicBezTo>
                    <a:pt x="1792" y="2253"/>
                    <a:pt x="1792" y="2253"/>
                    <a:pt x="1793" y="2253"/>
                  </a:cubicBezTo>
                  <a:cubicBezTo>
                    <a:pt x="1793" y="2253"/>
                    <a:pt x="1794" y="2252"/>
                    <a:pt x="1794" y="2252"/>
                  </a:cubicBezTo>
                  <a:cubicBezTo>
                    <a:pt x="1795" y="2252"/>
                    <a:pt x="1795" y="2252"/>
                    <a:pt x="1796" y="2251"/>
                  </a:cubicBezTo>
                  <a:cubicBezTo>
                    <a:pt x="1796" y="2251"/>
                    <a:pt x="1796" y="2251"/>
                    <a:pt x="1796" y="2251"/>
                  </a:cubicBezTo>
                  <a:cubicBezTo>
                    <a:pt x="1796" y="2251"/>
                    <a:pt x="1796" y="2251"/>
                    <a:pt x="1796" y="2251"/>
                  </a:cubicBezTo>
                  <a:cubicBezTo>
                    <a:pt x="1795" y="2251"/>
                    <a:pt x="1794" y="2251"/>
                    <a:pt x="1794" y="2251"/>
                  </a:cubicBezTo>
                  <a:cubicBezTo>
                    <a:pt x="1793" y="2251"/>
                    <a:pt x="1793" y="2251"/>
                    <a:pt x="1792" y="2251"/>
                  </a:cubicBezTo>
                  <a:cubicBezTo>
                    <a:pt x="1792" y="2250"/>
                    <a:pt x="1792" y="2250"/>
                    <a:pt x="1791" y="2250"/>
                  </a:cubicBezTo>
                  <a:cubicBezTo>
                    <a:pt x="1791" y="2250"/>
                    <a:pt x="1790" y="2250"/>
                    <a:pt x="1789" y="2250"/>
                  </a:cubicBezTo>
                  <a:cubicBezTo>
                    <a:pt x="1789" y="2250"/>
                    <a:pt x="1788" y="2250"/>
                    <a:pt x="1788" y="2250"/>
                  </a:cubicBezTo>
                  <a:cubicBezTo>
                    <a:pt x="1787" y="2249"/>
                    <a:pt x="1785" y="2249"/>
                    <a:pt x="1784" y="2248"/>
                  </a:cubicBezTo>
                  <a:cubicBezTo>
                    <a:pt x="1783" y="2248"/>
                    <a:pt x="1782" y="2247"/>
                    <a:pt x="1780" y="2247"/>
                  </a:cubicBezTo>
                  <a:cubicBezTo>
                    <a:pt x="1779" y="2246"/>
                    <a:pt x="1778" y="2245"/>
                    <a:pt x="1776" y="2244"/>
                  </a:cubicBezTo>
                  <a:cubicBezTo>
                    <a:pt x="1775" y="2244"/>
                    <a:pt x="1774" y="2243"/>
                    <a:pt x="1773" y="2242"/>
                  </a:cubicBezTo>
                  <a:cubicBezTo>
                    <a:pt x="1772" y="2241"/>
                    <a:pt x="1770" y="2240"/>
                    <a:pt x="1769" y="2239"/>
                  </a:cubicBezTo>
                  <a:cubicBezTo>
                    <a:pt x="1768" y="2238"/>
                    <a:pt x="1767" y="2237"/>
                    <a:pt x="1766" y="2236"/>
                  </a:cubicBezTo>
                  <a:cubicBezTo>
                    <a:pt x="1765" y="2234"/>
                    <a:pt x="1764" y="2233"/>
                    <a:pt x="1764" y="2232"/>
                  </a:cubicBezTo>
                  <a:cubicBezTo>
                    <a:pt x="1763" y="2231"/>
                    <a:pt x="1762" y="2230"/>
                    <a:pt x="1762" y="2229"/>
                  </a:cubicBezTo>
                  <a:cubicBezTo>
                    <a:pt x="1761" y="2228"/>
                    <a:pt x="1761" y="2228"/>
                    <a:pt x="1761" y="2227"/>
                  </a:cubicBezTo>
                  <a:cubicBezTo>
                    <a:pt x="1761" y="2227"/>
                    <a:pt x="1761" y="2227"/>
                    <a:pt x="1761" y="2227"/>
                  </a:cubicBezTo>
                  <a:cubicBezTo>
                    <a:pt x="1760" y="2222"/>
                    <a:pt x="1759" y="2217"/>
                    <a:pt x="1758" y="2211"/>
                  </a:cubicBezTo>
                  <a:cubicBezTo>
                    <a:pt x="1758" y="2208"/>
                    <a:pt x="1758" y="2206"/>
                    <a:pt x="1757" y="2203"/>
                  </a:cubicBezTo>
                  <a:cubicBezTo>
                    <a:pt x="1757" y="2200"/>
                    <a:pt x="1756" y="2198"/>
                    <a:pt x="1756" y="2195"/>
                  </a:cubicBezTo>
                  <a:cubicBezTo>
                    <a:pt x="1755" y="2192"/>
                    <a:pt x="1755" y="2189"/>
                    <a:pt x="1754" y="2187"/>
                  </a:cubicBezTo>
                  <a:cubicBezTo>
                    <a:pt x="1753" y="2184"/>
                    <a:pt x="1752" y="2181"/>
                    <a:pt x="1750" y="2179"/>
                  </a:cubicBezTo>
                  <a:cubicBezTo>
                    <a:pt x="1749" y="2178"/>
                    <a:pt x="1749" y="2178"/>
                    <a:pt x="1749" y="2178"/>
                  </a:cubicBezTo>
                  <a:cubicBezTo>
                    <a:pt x="1749" y="2177"/>
                    <a:pt x="1749" y="2177"/>
                    <a:pt x="1749" y="2177"/>
                  </a:cubicBezTo>
                  <a:cubicBezTo>
                    <a:pt x="1748" y="2177"/>
                    <a:pt x="1748" y="2176"/>
                    <a:pt x="1747" y="2175"/>
                  </a:cubicBezTo>
                  <a:cubicBezTo>
                    <a:pt x="1747" y="2175"/>
                    <a:pt x="1747" y="2175"/>
                    <a:pt x="1747" y="2175"/>
                  </a:cubicBezTo>
                  <a:cubicBezTo>
                    <a:pt x="1746" y="2175"/>
                    <a:pt x="1746" y="2175"/>
                    <a:pt x="1746" y="2175"/>
                  </a:cubicBezTo>
                  <a:cubicBezTo>
                    <a:pt x="1746" y="2174"/>
                    <a:pt x="1746" y="2174"/>
                    <a:pt x="1746" y="2174"/>
                  </a:cubicBezTo>
                  <a:cubicBezTo>
                    <a:pt x="1746" y="2174"/>
                    <a:pt x="1746" y="2174"/>
                    <a:pt x="1746" y="2174"/>
                  </a:cubicBezTo>
                  <a:cubicBezTo>
                    <a:pt x="1746" y="2174"/>
                    <a:pt x="1746" y="2174"/>
                    <a:pt x="1746" y="2174"/>
                  </a:cubicBezTo>
                  <a:cubicBezTo>
                    <a:pt x="1746" y="2174"/>
                    <a:pt x="1746" y="2174"/>
                    <a:pt x="1746" y="2174"/>
                  </a:cubicBezTo>
                  <a:cubicBezTo>
                    <a:pt x="1745" y="2174"/>
                    <a:pt x="1745" y="2174"/>
                    <a:pt x="1745" y="2174"/>
                  </a:cubicBezTo>
                  <a:cubicBezTo>
                    <a:pt x="1745" y="2173"/>
                    <a:pt x="1745" y="2173"/>
                    <a:pt x="1745" y="2173"/>
                  </a:cubicBezTo>
                  <a:cubicBezTo>
                    <a:pt x="1744" y="2173"/>
                    <a:pt x="1744" y="2173"/>
                    <a:pt x="1744" y="2173"/>
                  </a:cubicBezTo>
                  <a:cubicBezTo>
                    <a:pt x="1742" y="2171"/>
                    <a:pt x="1739" y="2170"/>
                    <a:pt x="1737" y="2169"/>
                  </a:cubicBezTo>
                  <a:cubicBezTo>
                    <a:pt x="1732" y="2167"/>
                    <a:pt x="1728" y="2166"/>
                    <a:pt x="1724" y="2165"/>
                  </a:cubicBezTo>
                  <a:cubicBezTo>
                    <a:pt x="1722" y="2164"/>
                    <a:pt x="1721" y="2164"/>
                    <a:pt x="1719" y="2163"/>
                  </a:cubicBezTo>
                  <a:cubicBezTo>
                    <a:pt x="1718" y="2163"/>
                    <a:pt x="1717" y="2162"/>
                    <a:pt x="1717" y="2162"/>
                  </a:cubicBezTo>
                  <a:cubicBezTo>
                    <a:pt x="1716" y="2161"/>
                    <a:pt x="1715" y="2161"/>
                    <a:pt x="1715" y="2161"/>
                  </a:cubicBezTo>
                  <a:cubicBezTo>
                    <a:pt x="1715" y="2161"/>
                    <a:pt x="1715" y="2161"/>
                    <a:pt x="1715" y="2161"/>
                  </a:cubicBezTo>
                  <a:cubicBezTo>
                    <a:pt x="1717" y="2161"/>
                    <a:pt x="1719" y="2161"/>
                    <a:pt x="1721" y="2161"/>
                  </a:cubicBezTo>
                  <a:cubicBezTo>
                    <a:pt x="1766" y="2162"/>
                    <a:pt x="1797" y="2191"/>
                    <a:pt x="1818" y="2228"/>
                  </a:cubicBezTo>
                  <a:cubicBezTo>
                    <a:pt x="1818" y="2229"/>
                    <a:pt x="1819" y="2232"/>
                    <a:pt x="1820" y="2236"/>
                  </a:cubicBezTo>
                  <a:cubicBezTo>
                    <a:pt x="1820" y="2238"/>
                    <a:pt x="1821" y="2242"/>
                    <a:pt x="1822" y="2246"/>
                  </a:cubicBezTo>
                  <a:cubicBezTo>
                    <a:pt x="1823" y="2249"/>
                    <a:pt x="1823" y="2254"/>
                    <a:pt x="1824" y="2259"/>
                  </a:cubicBezTo>
                  <a:cubicBezTo>
                    <a:pt x="1824" y="2263"/>
                    <a:pt x="1824" y="2269"/>
                    <a:pt x="1824" y="2274"/>
                  </a:cubicBezTo>
                  <a:cubicBezTo>
                    <a:pt x="1824" y="2275"/>
                    <a:pt x="1824" y="2275"/>
                    <a:pt x="1824" y="2276"/>
                  </a:cubicBezTo>
                  <a:cubicBezTo>
                    <a:pt x="1824" y="2277"/>
                    <a:pt x="1823" y="2277"/>
                    <a:pt x="1823" y="2278"/>
                  </a:cubicBezTo>
                  <a:cubicBezTo>
                    <a:pt x="1823" y="2279"/>
                    <a:pt x="1823" y="2279"/>
                    <a:pt x="1823" y="2280"/>
                  </a:cubicBezTo>
                  <a:cubicBezTo>
                    <a:pt x="1823" y="2280"/>
                    <a:pt x="1823" y="2281"/>
                    <a:pt x="1823" y="2281"/>
                  </a:cubicBezTo>
                  <a:cubicBezTo>
                    <a:pt x="1823" y="2282"/>
                    <a:pt x="1823" y="2282"/>
                    <a:pt x="1823" y="2282"/>
                  </a:cubicBezTo>
                  <a:cubicBezTo>
                    <a:pt x="1822" y="2285"/>
                    <a:pt x="1821" y="2288"/>
                    <a:pt x="1820" y="2291"/>
                  </a:cubicBezTo>
                  <a:cubicBezTo>
                    <a:pt x="1819" y="2293"/>
                    <a:pt x="1818" y="2296"/>
                    <a:pt x="1817" y="2299"/>
                  </a:cubicBezTo>
                  <a:cubicBezTo>
                    <a:pt x="1816" y="2302"/>
                    <a:pt x="1815" y="2305"/>
                    <a:pt x="1814" y="2308"/>
                  </a:cubicBezTo>
                  <a:cubicBezTo>
                    <a:pt x="1814" y="2310"/>
                    <a:pt x="1813" y="2311"/>
                    <a:pt x="1813" y="2313"/>
                  </a:cubicBezTo>
                  <a:cubicBezTo>
                    <a:pt x="1812" y="2315"/>
                    <a:pt x="1812" y="2316"/>
                    <a:pt x="1811" y="2318"/>
                  </a:cubicBezTo>
                  <a:cubicBezTo>
                    <a:pt x="1811" y="2319"/>
                    <a:pt x="1810" y="2321"/>
                    <a:pt x="1810" y="2323"/>
                  </a:cubicBezTo>
                  <a:cubicBezTo>
                    <a:pt x="1809" y="2328"/>
                    <a:pt x="1809" y="2328"/>
                    <a:pt x="1809" y="2328"/>
                  </a:cubicBezTo>
                  <a:cubicBezTo>
                    <a:pt x="1809" y="2329"/>
                    <a:pt x="1808" y="2331"/>
                    <a:pt x="1808" y="2332"/>
                  </a:cubicBezTo>
                  <a:cubicBezTo>
                    <a:pt x="1808" y="2334"/>
                    <a:pt x="1808" y="2336"/>
                    <a:pt x="1807" y="2337"/>
                  </a:cubicBezTo>
                  <a:cubicBezTo>
                    <a:pt x="1807" y="2339"/>
                    <a:pt x="1807" y="2341"/>
                    <a:pt x="1807" y="2342"/>
                  </a:cubicBezTo>
                  <a:cubicBezTo>
                    <a:pt x="1806" y="2344"/>
                    <a:pt x="1806" y="2346"/>
                    <a:pt x="1806" y="2347"/>
                  </a:cubicBezTo>
                  <a:cubicBezTo>
                    <a:pt x="1806" y="2349"/>
                    <a:pt x="1806" y="2350"/>
                    <a:pt x="1806" y="2352"/>
                  </a:cubicBezTo>
                  <a:cubicBezTo>
                    <a:pt x="1806" y="2354"/>
                    <a:pt x="1806" y="2355"/>
                    <a:pt x="1805" y="2357"/>
                  </a:cubicBezTo>
                  <a:cubicBezTo>
                    <a:pt x="1805" y="2359"/>
                    <a:pt x="1805" y="2360"/>
                    <a:pt x="1805" y="2362"/>
                  </a:cubicBezTo>
                  <a:cubicBezTo>
                    <a:pt x="1805" y="2363"/>
                    <a:pt x="1805" y="2365"/>
                    <a:pt x="1805" y="2366"/>
                  </a:cubicBezTo>
                  <a:cubicBezTo>
                    <a:pt x="1805" y="2373"/>
                    <a:pt x="1806" y="2379"/>
                    <a:pt x="1806" y="2384"/>
                  </a:cubicBezTo>
                  <a:cubicBezTo>
                    <a:pt x="1806" y="2386"/>
                    <a:pt x="1807" y="2387"/>
                    <a:pt x="1807" y="2389"/>
                  </a:cubicBezTo>
                  <a:cubicBezTo>
                    <a:pt x="1807" y="2390"/>
                    <a:pt x="1807" y="2391"/>
                    <a:pt x="1807" y="2393"/>
                  </a:cubicBezTo>
                  <a:cubicBezTo>
                    <a:pt x="1808" y="2395"/>
                    <a:pt x="1808" y="2398"/>
                    <a:pt x="1809" y="2400"/>
                  </a:cubicBezTo>
                  <a:cubicBezTo>
                    <a:pt x="1810" y="2405"/>
                    <a:pt x="1811" y="2410"/>
                    <a:pt x="1812" y="2413"/>
                  </a:cubicBezTo>
                  <a:cubicBezTo>
                    <a:pt x="1813" y="2417"/>
                    <a:pt x="1814" y="2421"/>
                    <a:pt x="1815" y="2423"/>
                  </a:cubicBezTo>
                  <a:cubicBezTo>
                    <a:pt x="1816" y="2425"/>
                    <a:pt x="1816" y="2426"/>
                    <a:pt x="1817" y="2427"/>
                  </a:cubicBezTo>
                  <a:cubicBezTo>
                    <a:pt x="1817" y="2428"/>
                    <a:pt x="1817" y="2429"/>
                    <a:pt x="1818" y="2429"/>
                  </a:cubicBezTo>
                  <a:cubicBezTo>
                    <a:pt x="1818" y="2431"/>
                    <a:pt x="1819" y="2432"/>
                    <a:pt x="1819" y="2432"/>
                  </a:cubicBezTo>
                  <a:cubicBezTo>
                    <a:pt x="1819" y="2432"/>
                    <a:pt x="1818" y="2431"/>
                    <a:pt x="1818" y="2429"/>
                  </a:cubicBezTo>
                  <a:cubicBezTo>
                    <a:pt x="1818" y="2428"/>
                    <a:pt x="1817" y="2426"/>
                    <a:pt x="1817" y="2423"/>
                  </a:cubicBezTo>
                  <a:cubicBezTo>
                    <a:pt x="1817" y="2421"/>
                    <a:pt x="1816" y="2420"/>
                    <a:pt x="1816" y="2418"/>
                  </a:cubicBezTo>
                  <a:cubicBezTo>
                    <a:pt x="1816" y="2417"/>
                    <a:pt x="1816" y="2416"/>
                    <a:pt x="1815" y="2416"/>
                  </a:cubicBezTo>
                  <a:cubicBezTo>
                    <a:pt x="1815" y="2415"/>
                    <a:pt x="1815" y="2414"/>
                    <a:pt x="1815" y="2413"/>
                  </a:cubicBezTo>
                  <a:cubicBezTo>
                    <a:pt x="1815" y="2411"/>
                    <a:pt x="1814" y="2409"/>
                    <a:pt x="1814" y="2406"/>
                  </a:cubicBezTo>
                  <a:cubicBezTo>
                    <a:pt x="1814" y="2404"/>
                    <a:pt x="1814" y="2402"/>
                    <a:pt x="1813" y="2400"/>
                  </a:cubicBezTo>
                  <a:cubicBezTo>
                    <a:pt x="1813" y="2397"/>
                    <a:pt x="1813" y="2395"/>
                    <a:pt x="1813" y="2392"/>
                  </a:cubicBezTo>
                  <a:cubicBezTo>
                    <a:pt x="1813" y="2389"/>
                    <a:pt x="1812" y="2387"/>
                    <a:pt x="1812" y="2384"/>
                  </a:cubicBezTo>
                  <a:cubicBezTo>
                    <a:pt x="1812" y="2378"/>
                    <a:pt x="1812" y="2373"/>
                    <a:pt x="1812" y="2367"/>
                  </a:cubicBezTo>
                  <a:cubicBezTo>
                    <a:pt x="1812" y="2365"/>
                    <a:pt x="1812" y="2364"/>
                    <a:pt x="1812" y="2362"/>
                  </a:cubicBezTo>
                  <a:cubicBezTo>
                    <a:pt x="1813" y="2360"/>
                    <a:pt x="1813" y="2359"/>
                    <a:pt x="1813" y="2357"/>
                  </a:cubicBezTo>
                  <a:cubicBezTo>
                    <a:pt x="1813" y="2354"/>
                    <a:pt x="1813" y="2351"/>
                    <a:pt x="1814" y="2348"/>
                  </a:cubicBezTo>
                  <a:cubicBezTo>
                    <a:pt x="1814" y="2346"/>
                    <a:pt x="1814" y="2345"/>
                    <a:pt x="1814" y="2343"/>
                  </a:cubicBezTo>
                  <a:cubicBezTo>
                    <a:pt x="1815" y="2342"/>
                    <a:pt x="1815" y="2340"/>
                    <a:pt x="1815" y="2339"/>
                  </a:cubicBezTo>
                  <a:cubicBezTo>
                    <a:pt x="1815" y="2337"/>
                    <a:pt x="1816" y="2335"/>
                    <a:pt x="1816" y="2334"/>
                  </a:cubicBezTo>
                  <a:cubicBezTo>
                    <a:pt x="1816" y="2332"/>
                    <a:pt x="1816" y="2331"/>
                    <a:pt x="1817" y="2329"/>
                  </a:cubicBezTo>
                  <a:cubicBezTo>
                    <a:pt x="1818" y="2324"/>
                    <a:pt x="1818" y="2324"/>
                    <a:pt x="1818" y="2324"/>
                  </a:cubicBezTo>
                  <a:cubicBezTo>
                    <a:pt x="1818" y="2323"/>
                    <a:pt x="1819" y="2321"/>
                    <a:pt x="1819" y="2320"/>
                  </a:cubicBezTo>
                  <a:cubicBezTo>
                    <a:pt x="1820" y="2318"/>
                    <a:pt x="1820" y="2318"/>
                    <a:pt x="1820" y="2318"/>
                  </a:cubicBezTo>
                  <a:cubicBezTo>
                    <a:pt x="1820" y="2317"/>
                    <a:pt x="1820" y="2316"/>
                    <a:pt x="1820" y="2315"/>
                  </a:cubicBezTo>
                  <a:cubicBezTo>
                    <a:pt x="1821" y="2314"/>
                    <a:pt x="1821" y="2312"/>
                    <a:pt x="1821" y="2311"/>
                  </a:cubicBezTo>
                  <a:cubicBezTo>
                    <a:pt x="1823" y="2305"/>
                    <a:pt x="1825" y="2299"/>
                    <a:pt x="1827" y="2292"/>
                  </a:cubicBezTo>
                  <a:cubicBezTo>
                    <a:pt x="1828" y="2289"/>
                    <a:pt x="1829" y="2286"/>
                    <a:pt x="1829" y="2283"/>
                  </a:cubicBezTo>
                  <a:cubicBezTo>
                    <a:pt x="1829" y="2282"/>
                    <a:pt x="1829" y="2282"/>
                    <a:pt x="1829" y="2282"/>
                  </a:cubicBezTo>
                  <a:cubicBezTo>
                    <a:pt x="1829" y="2282"/>
                    <a:pt x="1829" y="2281"/>
                    <a:pt x="1829" y="2281"/>
                  </a:cubicBezTo>
                  <a:cubicBezTo>
                    <a:pt x="1829" y="2280"/>
                    <a:pt x="1829" y="2279"/>
                    <a:pt x="1830" y="2279"/>
                  </a:cubicBezTo>
                  <a:cubicBezTo>
                    <a:pt x="1830" y="2277"/>
                    <a:pt x="1830" y="2276"/>
                    <a:pt x="1830" y="2274"/>
                  </a:cubicBezTo>
                  <a:cubicBezTo>
                    <a:pt x="1830" y="2268"/>
                    <a:pt x="1829" y="2263"/>
                    <a:pt x="1828" y="2258"/>
                  </a:cubicBezTo>
                  <a:cubicBezTo>
                    <a:pt x="1827" y="2253"/>
                    <a:pt x="1826" y="2249"/>
                    <a:pt x="1825" y="2245"/>
                  </a:cubicBezTo>
                  <a:cubicBezTo>
                    <a:pt x="1824" y="2241"/>
                    <a:pt x="1822" y="2238"/>
                    <a:pt x="1821" y="2235"/>
                  </a:cubicBezTo>
                  <a:cubicBezTo>
                    <a:pt x="1820" y="2232"/>
                    <a:pt x="1819" y="2230"/>
                    <a:pt x="1819" y="2229"/>
                  </a:cubicBezTo>
                  <a:cubicBezTo>
                    <a:pt x="1819" y="2229"/>
                    <a:pt x="1819" y="2229"/>
                    <a:pt x="1819" y="2229"/>
                  </a:cubicBezTo>
                  <a:cubicBezTo>
                    <a:pt x="1824" y="2238"/>
                    <a:pt x="1828" y="2248"/>
                    <a:pt x="1832" y="2257"/>
                  </a:cubicBezTo>
                  <a:cubicBezTo>
                    <a:pt x="1832" y="2258"/>
                    <a:pt x="1832" y="2258"/>
                    <a:pt x="1833" y="2259"/>
                  </a:cubicBezTo>
                  <a:cubicBezTo>
                    <a:pt x="1833" y="2260"/>
                    <a:pt x="1833" y="2261"/>
                    <a:pt x="1833" y="2263"/>
                  </a:cubicBezTo>
                  <a:cubicBezTo>
                    <a:pt x="1833" y="2263"/>
                    <a:pt x="1833" y="2264"/>
                    <a:pt x="1834" y="2265"/>
                  </a:cubicBezTo>
                  <a:cubicBezTo>
                    <a:pt x="1834" y="2267"/>
                    <a:pt x="1834" y="2267"/>
                    <a:pt x="1834" y="2267"/>
                  </a:cubicBezTo>
                  <a:cubicBezTo>
                    <a:pt x="1834" y="2270"/>
                    <a:pt x="1835" y="2273"/>
                    <a:pt x="1835" y="2276"/>
                  </a:cubicBezTo>
                  <a:cubicBezTo>
                    <a:pt x="1835" y="2278"/>
                    <a:pt x="1836" y="2281"/>
                    <a:pt x="1836" y="2284"/>
                  </a:cubicBezTo>
                  <a:cubicBezTo>
                    <a:pt x="1836" y="2286"/>
                    <a:pt x="1836" y="2287"/>
                    <a:pt x="1836" y="2289"/>
                  </a:cubicBezTo>
                  <a:cubicBezTo>
                    <a:pt x="1836" y="2290"/>
                    <a:pt x="1837" y="2292"/>
                    <a:pt x="1837" y="2293"/>
                  </a:cubicBezTo>
                  <a:cubicBezTo>
                    <a:pt x="1838" y="2305"/>
                    <a:pt x="1838" y="2317"/>
                    <a:pt x="1838" y="2329"/>
                  </a:cubicBezTo>
                  <a:cubicBezTo>
                    <a:pt x="1839" y="2341"/>
                    <a:pt x="1839" y="2353"/>
                    <a:pt x="1840" y="2365"/>
                  </a:cubicBezTo>
                  <a:cubicBezTo>
                    <a:pt x="1840" y="2371"/>
                    <a:pt x="1840" y="2377"/>
                    <a:pt x="1841" y="2383"/>
                  </a:cubicBezTo>
                  <a:cubicBezTo>
                    <a:pt x="1841" y="2386"/>
                    <a:pt x="1841" y="2389"/>
                    <a:pt x="1842" y="2392"/>
                  </a:cubicBezTo>
                  <a:cubicBezTo>
                    <a:pt x="1842" y="2393"/>
                    <a:pt x="1842" y="2393"/>
                    <a:pt x="1842" y="2394"/>
                  </a:cubicBezTo>
                  <a:cubicBezTo>
                    <a:pt x="1842" y="2395"/>
                    <a:pt x="1842" y="2396"/>
                    <a:pt x="1842" y="2396"/>
                  </a:cubicBezTo>
                  <a:cubicBezTo>
                    <a:pt x="1842" y="2398"/>
                    <a:pt x="1842" y="2399"/>
                    <a:pt x="1843" y="2400"/>
                  </a:cubicBezTo>
                  <a:cubicBezTo>
                    <a:pt x="1844" y="2412"/>
                    <a:pt x="1846" y="2423"/>
                    <a:pt x="1849" y="2433"/>
                  </a:cubicBezTo>
                  <a:cubicBezTo>
                    <a:pt x="1850" y="2438"/>
                    <a:pt x="1851" y="2443"/>
                    <a:pt x="1853" y="2448"/>
                  </a:cubicBezTo>
                  <a:cubicBezTo>
                    <a:pt x="1854" y="2450"/>
                    <a:pt x="1855" y="2453"/>
                    <a:pt x="1856" y="2455"/>
                  </a:cubicBezTo>
                  <a:cubicBezTo>
                    <a:pt x="1856" y="2456"/>
                    <a:pt x="1856" y="2457"/>
                    <a:pt x="1857" y="2458"/>
                  </a:cubicBezTo>
                  <a:cubicBezTo>
                    <a:pt x="1857" y="2459"/>
                    <a:pt x="1858" y="2460"/>
                    <a:pt x="1858" y="2461"/>
                  </a:cubicBezTo>
                  <a:cubicBezTo>
                    <a:pt x="1860" y="2466"/>
                    <a:pt x="1862" y="2470"/>
                    <a:pt x="1864" y="2473"/>
                  </a:cubicBezTo>
                  <a:cubicBezTo>
                    <a:pt x="1865" y="2475"/>
                    <a:pt x="1866" y="2477"/>
                    <a:pt x="1867" y="2479"/>
                  </a:cubicBezTo>
                  <a:cubicBezTo>
                    <a:pt x="1867" y="2479"/>
                    <a:pt x="1867" y="2479"/>
                    <a:pt x="1868" y="2480"/>
                  </a:cubicBezTo>
                  <a:cubicBezTo>
                    <a:pt x="1868" y="2480"/>
                    <a:pt x="1868" y="2481"/>
                    <a:pt x="1868" y="2481"/>
                  </a:cubicBezTo>
                  <a:cubicBezTo>
                    <a:pt x="1869" y="2482"/>
                    <a:pt x="1869" y="2483"/>
                    <a:pt x="1870" y="2484"/>
                  </a:cubicBezTo>
                  <a:cubicBezTo>
                    <a:pt x="1872" y="2487"/>
                    <a:pt x="1874" y="2490"/>
                    <a:pt x="1876" y="2492"/>
                  </a:cubicBezTo>
                  <a:cubicBezTo>
                    <a:pt x="1877" y="2493"/>
                    <a:pt x="1878" y="2495"/>
                    <a:pt x="1879" y="2496"/>
                  </a:cubicBezTo>
                  <a:cubicBezTo>
                    <a:pt x="1880" y="2497"/>
                    <a:pt x="1881" y="2498"/>
                    <a:pt x="1882" y="2499"/>
                  </a:cubicBezTo>
                  <a:cubicBezTo>
                    <a:pt x="1885" y="2503"/>
                    <a:pt x="1888" y="2506"/>
                    <a:pt x="1890" y="2508"/>
                  </a:cubicBezTo>
                  <a:cubicBezTo>
                    <a:pt x="1892" y="2510"/>
                    <a:pt x="1894" y="2511"/>
                    <a:pt x="1894" y="2511"/>
                  </a:cubicBezTo>
                  <a:cubicBezTo>
                    <a:pt x="1894" y="2511"/>
                    <a:pt x="1893" y="2510"/>
                    <a:pt x="1891" y="2507"/>
                  </a:cubicBezTo>
                  <a:cubicBezTo>
                    <a:pt x="1890" y="2507"/>
                    <a:pt x="1890" y="2506"/>
                    <a:pt x="1889" y="2506"/>
                  </a:cubicBezTo>
                  <a:cubicBezTo>
                    <a:pt x="1889" y="2505"/>
                    <a:pt x="1888" y="2505"/>
                    <a:pt x="1888" y="2505"/>
                  </a:cubicBezTo>
                  <a:cubicBezTo>
                    <a:pt x="1888" y="2504"/>
                    <a:pt x="1888" y="2504"/>
                    <a:pt x="1887" y="2504"/>
                  </a:cubicBezTo>
                  <a:cubicBezTo>
                    <a:pt x="1887" y="2503"/>
                    <a:pt x="1886" y="2502"/>
                    <a:pt x="1885" y="2501"/>
                  </a:cubicBezTo>
                  <a:cubicBezTo>
                    <a:pt x="1884" y="2500"/>
                    <a:pt x="1884" y="2499"/>
                    <a:pt x="1883" y="2498"/>
                  </a:cubicBezTo>
                  <a:cubicBezTo>
                    <a:pt x="1882" y="2497"/>
                    <a:pt x="1881" y="2496"/>
                    <a:pt x="1880" y="2495"/>
                  </a:cubicBezTo>
                  <a:cubicBezTo>
                    <a:pt x="1880" y="2493"/>
                    <a:pt x="1879" y="2492"/>
                    <a:pt x="1878" y="2491"/>
                  </a:cubicBezTo>
                  <a:cubicBezTo>
                    <a:pt x="1876" y="2488"/>
                    <a:pt x="1874" y="2485"/>
                    <a:pt x="1873" y="2482"/>
                  </a:cubicBezTo>
                  <a:cubicBezTo>
                    <a:pt x="1872" y="2481"/>
                    <a:pt x="1872" y="2480"/>
                    <a:pt x="1871" y="2480"/>
                  </a:cubicBezTo>
                  <a:cubicBezTo>
                    <a:pt x="1871" y="2479"/>
                    <a:pt x="1871" y="2479"/>
                    <a:pt x="1871" y="2478"/>
                  </a:cubicBezTo>
                  <a:cubicBezTo>
                    <a:pt x="1870" y="2478"/>
                    <a:pt x="1870" y="2477"/>
                    <a:pt x="1870" y="2477"/>
                  </a:cubicBezTo>
                  <a:cubicBezTo>
                    <a:pt x="1869" y="2475"/>
                    <a:pt x="1868" y="2473"/>
                    <a:pt x="1867" y="2472"/>
                  </a:cubicBezTo>
                  <a:cubicBezTo>
                    <a:pt x="1866" y="2468"/>
                    <a:pt x="1864" y="2464"/>
                    <a:pt x="1862" y="2460"/>
                  </a:cubicBezTo>
                  <a:cubicBezTo>
                    <a:pt x="1862" y="2459"/>
                    <a:pt x="1862" y="2458"/>
                    <a:pt x="1861" y="2456"/>
                  </a:cubicBezTo>
                  <a:cubicBezTo>
                    <a:pt x="1861" y="2455"/>
                    <a:pt x="1861" y="2454"/>
                    <a:pt x="1860" y="2453"/>
                  </a:cubicBezTo>
                  <a:cubicBezTo>
                    <a:pt x="1859" y="2451"/>
                    <a:pt x="1859" y="2449"/>
                    <a:pt x="1858" y="2446"/>
                  </a:cubicBezTo>
                  <a:cubicBezTo>
                    <a:pt x="1857" y="2442"/>
                    <a:pt x="1856" y="2437"/>
                    <a:pt x="1854" y="2432"/>
                  </a:cubicBezTo>
                  <a:cubicBezTo>
                    <a:pt x="1852" y="2422"/>
                    <a:pt x="1851" y="2411"/>
                    <a:pt x="1849" y="2400"/>
                  </a:cubicBezTo>
                  <a:cubicBezTo>
                    <a:pt x="1849" y="2392"/>
                    <a:pt x="1848" y="2384"/>
                    <a:pt x="1848" y="2377"/>
                  </a:cubicBezTo>
                  <a:cubicBezTo>
                    <a:pt x="1848" y="2377"/>
                    <a:pt x="1848" y="2378"/>
                    <a:pt x="1848" y="2378"/>
                  </a:cubicBezTo>
                  <a:cubicBezTo>
                    <a:pt x="1849" y="2380"/>
                    <a:pt x="1851" y="2383"/>
                    <a:pt x="1852" y="2385"/>
                  </a:cubicBezTo>
                  <a:cubicBezTo>
                    <a:pt x="1853" y="2386"/>
                    <a:pt x="1853" y="2388"/>
                    <a:pt x="1854" y="2389"/>
                  </a:cubicBezTo>
                  <a:cubicBezTo>
                    <a:pt x="1855" y="2390"/>
                    <a:pt x="1856" y="2391"/>
                    <a:pt x="1856" y="2392"/>
                  </a:cubicBezTo>
                  <a:cubicBezTo>
                    <a:pt x="1858" y="2395"/>
                    <a:pt x="1860" y="2397"/>
                    <a:pt x="1861" y="2400"/>
                  </a:cubicBezTo>
                  <a:cubicBezTo>
                    <a:pt x="1863" y="2402"/>
                    <a:pt x="1864" y="2404"/>
                    <a:pt x="1866" y="2406"/>
                  </a:cubicBezTo>
                  <a:cubicBezTo>
                    <a:pt x="1867" y="2408"/>
                    <a:pt x="1867" y="2409"/>
                    <a:pt x="1868" y="2410"/>
                  </a:cubicBezTo>
                  <a:cubicBezTo>
                    <a:pt x="1869" y="2411"/>
                    <a:pt x="1870" y="2412"/>
                    <a:pt x="1870" y="2413"/>
                  </a:cubicBezTo>
                  <a:cubicBezTo>
                    <a:pt x="1872" y="2415"/>
                    <a:pt x="1873" y="2418"/>
                    <a:pt x="1874" y="2420"/>
                  </a:cubicBezTo>
                  <a:cubicBezTo>
                    <a:pt x="1874" y="2420"/>
                    <a:pt x="1875" y="2421"/>
                    <a:pt x="1875" y="2421"/>
                  </a:cubicBezTo>
                  <a:cubicBezTo>
                    <a:pt x="1875" y="2422"/>
                    <a:pt x="1875" y="2422"/>
                    <a:pt x="1876" y="2423"/>
                  </a:cubicBezTo>
                  <a:cubicBezTo>
                    <a:pt x="1876" y="2424"/>
                    <a:pt x="1876" y="2425"/>
                    <a:pt x="1877" y="2426"/>
                  </a:cubicBezTo>
                  <a:cubicBezTo>
                    <a:pt x="1877" y="2427"/>
                    <a:pt x="1878" y="2428"/>
                    <a:pt x="1878" y="2428"/>
                  </a:cubicBezTo>
                  <a:cubicBezTo>
                    <a:pt x="1878" y="2429"/>
                    <a:pt x="1878" y="2430"/>
                    <a:pt x="1879" y="2431"/>
                  </a:cubicBezTo>
                  <a:cubicBezTo>
                    <a:pt x="1879" y="2432"/>
                    <a:pt x="1879" y="2433"/>
                    <a:pt x="1879" y="2433"/>
                  </a:cubicBezTo>
                  <a:cubicBezTo>
                    <a:pt x="1880" y="2434"/>
                    <a:pt x="1880" y="2435"/>
                    <a:pt x="1880" y="2435"/>
                  </a:cubicBezTo>
                  <a:cubicBezTo>
                    <a:pt x="1880" y="2437"/>
                    <a:pt x="1880" y="2438"/>
                    <a:pt x="1880" y="2438"/>
                  </a:cubicBezTo>
                  <a:cubicBezTo>
                    <a:pt x="1881" y="2439"/>
                    <a:pt x="1881" y="2439"/>
                    <a:pt x="1881" y="2439"/>
                  </a:cubicBezTo>
                  <a:cubicBezTo>
                    <a:pt x="1881" y="2439"/>
                    <a:pt x="1881" y="2439"/>
                    <a:pt x="1881" y="2438"/>
                  </a:cubicBezTo>
                  <a:cubicBezTo>
                    <a:pt x="1881" y="2438"/>
                    <a:pt x="1881" y="2437"/>
                    <a:pt x="1881" y="2435"/>
                  </a:cubicBezTo>
                  <a:cubicBezTo>
                    <a:pt x="1882" y="2435"/>
                    <a:pt x="1882" y="2434"/>
                    <a:pt x="1882" y="2433"/>
                  </a:cubicBezTo>
                  <a:cubicBezTo>
                    <a:pt x="1882" y="2432"/>
                    <a:pt x="1882" y="2432"/>
                    <a:pt x="1882" y="2431"/>
                  </a:cubicBezTo>
                  <a:cubicBezTo>
                    <a:pt x="1882" y="2430"/>
                    <a:pt x="1882" y="2429"/>
                    <a:pt x="1882" y="2428"/>
                  </a:cubicBezTo>
                  <a:cubicBezTo>
                    <a:pt x="1882" y="2427"/>
                    <a:pt x="1881" y="2426"/>
                    <a:pt x="1881" y="2424"/>
                  </a:cubicBezTo>
                  <a:cubicBezTo>
                    <a:pt x="1881" y="2422"/>
                    <a:pt x="1880" y="2420"/>
                    <a:pt x="1880" y="2417"/>
                  </a:cubicBezTo>
                  <a:cubicBezTo>
                    <a:pt x="1879" y="2417"/>
                    <a:pt x="1879" y="2416"/>
                    <a:pt x="1879" y="2416"/>
                  </a:cubicBezTo>
                  <a:cubicBezTo>
                    <a:pt x="1879" y="2415"/>
                    <a:pt x="1878" y="2414"/>
                    <a:pt x="1878" y="2414"/>
                  </a:cubicBezTo>
                  <a:cubicBezTo>
                    <a:pt x="1878" y="2412"/>
                    <a:pt x="1877" y="2411"/>
                    <a:pt x="1876" y="2410"/>
                  </a:cubicBezTo>
                  <a:cubicBezTo>
                    <a:pt x="1875" y="2407"/>
                    <a:pt x="1874" y="2405"/>
                    <a:pt x="1872" y="2402"/>
                  </a:cubicBezTo>
                  <a:cubicBezTo>
                    <a:pt x="1871" y="2400"/>
                    <a:pt x="1869" y="2397"/>
                    <a:pt x="1868" y="2395"/>
                  </a:cubicBezTo>
                  <a:cubicBezTo>
                    <a:pt x="1866" y="2393"/>
                    <a:pt x="1864" y="2390"/>
                    <a:pt x="1863" y="2388"/>
                  </a:cubicBezTo>
                  <a:cubicBezTo>
                    <a:pt x="1861" y="2386"/>
                    <a:pt x="1860" y="2384"/>
                    <a:pt x="1858" y="2381"/>
                  </a:cubicBezTo>
                  <a:cubicBezTo>
                    <a:pt x="1856" y="2379"/>
                    <a:pt x="1855" y="2377"/>
                    <a:pt x="1854" y="2375"/>
                  </a:cubicBezTo>
                  <a:cubicBezTo>
                    <a:pt x="1852" y="2373"/>
                    <a:pt x="1851" y="2371"/>
                    <a:pt x="1850" y="2369"/>
                  </a:cubicBezTo>
                  <a:cubicBezTo>
                    <a:pt x="1849" y="2369"/>
                    <a:pt x="1849" y="2368"/>
                    <a:pt x="1848" y="2367"/>
                  </a:cubicBezTo>
                  <a:cubicBezTo>
                    <a:pt x="1848" y="2366"/>
                    <a:pt x="1848" y="2365"/>
                    <a:pt x="1847" y="2365"/>
                  </a:cubicBezTo>
                  <a:cubicBezTo>
                    <a:pt x="1847" y="2353"/>
                    <a:pt x="1847" y="2341"/>
                    <a:pt x="1846" y="2329"/>
                  </a:cubicBezTo>
                  <a:cubicBezTo>
                    <a:pt x="1846" y="2319"/>
                    <a:pt x="1846" y="2309"/>
                    <a:pt x="1845" y="2299"/>
                  </a:cubicBezTo>
                  <a:cubicBezTo>
                    <a:pt x="1846" y="2301"/>
                    <a:pt x="1846" y="2303"/>
                    <a:pt x="1847" y="2305"/>
                  </a:cubicBezTo>
                  <a:cubicBezTo>
                    <a:pt x="1848" y="2307"/>
                    <a:pt x="1850" y="2310"/>
                    <a:pt x="1851" y="2313"/>
                  </a:cubicBezTo>
                  <a:cubicBezTo>
                    <a:pt x="1852" y="2314"/>
                    <a:pt x="1852" y="2315"/>
                    <a:pt x="1853" y="2317"/>
                  </a:cubicBezTo>
                  <a:cubicBezTo>
                    <a:pt x="1854" y="2318"/>
                    <a:pt x="1854" y="2319"/>
                    <a:pt x="1855" y="2321"/>
                  </a:cubicBezTo>
                  <a:cubicBezTo>
                    <a:pt x="1857" y="2323"/>
                    <a:pt x="1858" y="2325"/>
                    <a:pt x="1859" y="2327"/>
                  </a:cubicBezTo>
                  <a:cubicBezTo>
                    <a:pt x="1860" y="2329"/>
                    <a:pt x="1861" y="2330"/>
                    <a:pt x="1862" y="2331"/>
                  </a:cubicBezTo>
                  <a:cubicBezTo>
                    <a:pt x="1862" y="2332"/>
                    <a:pt x="1863" y="2333"/>
                    <a:pt x="1864" y="2333"/>
                  </a:cubicBezTo>
                  <a:cubicBezTo>
                    <a:pt x="1864" y="2334"/>
                    <a:pt x="1865" y="2335"/>
                    <a:pt x="1866" y="2336"/>
                  </a:cubicBezTo>
                  <a:cubicBezTo>
                    <a:pt x="1866" y="2337"/>
                    <a:pt x="1867" y="2338"/>
                    <a:pt x="1868" y="2338"/>
                  </a:cubicBezTo>
                  <a:cubicBezTo>
                    <a:pt x="1869" y="2340"/>
                    <a:pt x="1870" y="2341"/>
                    <a:pt x="1871" y="2342"/>
                  </a:cubicBezTo>
                  <a:cubicBezTo>
                    <a:pt x="1872" y="2343"/>
                    <a:pt x="1872" y="2344"/>
                    <a:pt x="1873" y="2344"/>
                  </a:cubicBezTo>
                  <a:cubicBezTo>
                    <a:pt x="1873" y="2345"/>
                    <a:pt x="1874" y="2345"/>
                    <a:pt x="1874" y="2345"/>
                  </a:cubicBezTo>
                  <a:cubicBezTo>
                    <a:pt x="1874" y="2345"/>
                    <a:pt x="1874" y="2345"/>
                    <a:pt x="1873" y="2344"/>
                  </a:cubicBezTo>
                  <a:cubicBezTo>
                    <a:pt x="1873" y="2343"/>
                    <a:pt x="1873" y="2342"/>
                    <a:pt x="1872" y="2341"/>
                  </a:cubicBezTo>
                  <a:cubicBezTo>
                    <a:pt x="1872" y="2340"/>
                    <a:pt x="1871" y="2338"/>
                    <a:pt x="1870" y="2337"/>
                  </a:cubicBezTo>
                  <a:cubicBezTo>
                    <a:pt x="1869" y="2335"/>
                    <a:pt x="1869" y="2333"/>
                    <a:pt x="1868" y="2331"/>
                  </a:cubicBezTo>
                  <a:cubicBezTo>
                    <a:pt x="1867" y="2329"/>
                    <a:pt x="1866" y="2327"/>
                    <a:pt x="1865" y="2325"/>
                  </a:cubicBezTo>
                  <a:cubicBezTo>
                    <a:pt x="1864" y="2323"/>
                    <a:pt x="1864" y="2322"/>
                    <a:pt x="1863" y="2321"/>
                  </a:cubicBezTo>
                  <a:cubicBezTo>
                    <a:pt x="1863" y="2320"/>
                    <a:pt x="1862" y="2319"/>
                    <a:pt x="1861" y="2317"/>
                  </a:cubicBezTo>
                  <a:cubicBezTo>
                    <a:pt x="1860" y="2315"/>
                    <a:pt x="1859" y="2312"/>
                    <a:pt x="1858" y="2310"/>
                  </a:cubicBezTo>
                  <a:cubicBezTo>
                    <a:pt x="1857" y="2307"/>
                    <a:pt x="1856" y="2304"/>
                    <a:pt x="1854" y="2301"/>
                  </a:cubicBezTo>
                  <a:cubicBezTo>
                    <a:pt x="1853" y="2299"/>
                    <a:pt x="1852" y="2296"/>
                    <a:pt x="1851" y="2293"/>
                  </a:cubicBezTo>
                  <a:cubicBezTo>
                    <a:pt x="1850" y="2291"/>
                    <a:pt x="1849" y="2288"/>
                    <a:pt x="1848" y="2285"/>
                  </a:cubicBezTo>
                  <a:cubicBezTo>
                    <a:pt x="1847" y="2283"/>
                    <a:pt x="1846" y="2280"/>
                    <a:pt x="1845" y="2278"/>
                  </a:cubicBezTo>
                  <a:cubicBezTo>
                    <a:pt x="1844" y="2277"/>
                    <a:pt x="1844" y="2276"/>
                    <a:pt x="1844" y="2275"/>
                  </a:cubicBezTo>
                  <a:cubicBezTo>
                    <a:pt x="1841" y="2256"/>
                    <a:pt x="1837" y="2237"/>
                    <a:pt x="1829" y="2218"/>
                  </a:cubicBezTo>
                  <a:cubicBezTo>
                    <a:pt x="1830" y="2219"/>
                    <a:pt x="1831" y="2221"/>
                    <a:pt x="1832" y="2222"/>
                  </a:cubicBezTo>
                  <a:cubicBezTo>
                    <a:pt x="1835" y="2225"/>
                    <a:pt x="1837" y="2228"/>
                    <a:pt x="1840" y="2231"/>
                  </a:cubicBezTo>
                  <a:cubicBezTo>
                    <a:pt x="1845" y="2237"/>
                    <a:pt x="1850" y="2244"/>
                    <a:pt x="1855" y="2251"/>
                  </a:cubicBezTo>
                  <a:cubicBezTo>
                    <a:pt x="1856" y="2252"/>
                    <a:pt x="1858" y="2254"/>
                    <a:pt x="1859" y="2256"/>
                  </a:cubicBezTo>
                  <a:cubicBezTo>
                    <a:pt x="1860" y="2258"/>
                    <a:pt x="1861" y="2260"/>
                    <a:pt x="1863" y="2261"/>
                  </a:cubicBezTo>
                  <a:cubicBezTo>
                    <a:pt x="1863" y="2262"/>
                    <a:pt x="1864" y="2263"/>
                    <a:pt x="1864" y="2264"/>
                  </a:cubicBezTo>
                  <a:cubicBezTo>
                    <a:pt x="1865" y="2266"/>
                    <a:pt x="1865" y="2266"/>
                    <a:pt x="1865" y="2266"/>
                  </a:cubicBezTo>
                  <a:cubicBezTo>
                    <a:pt x="1866" y="2267"/>
                    <a:pt x="1866" y="2267"/>
                    <a:pt x="1866" y="2267"/>
                  </a:cubicBezTo>
                  <a:cubicBezTo>
                    <a:pt x="1867" y="2269"/>
                    <a:pt x="1869" y="2271"/>
                    <a:pt x="1870" y="2273"/>
                  </a:cubicBezTo>
                  <a:cubicBezTo>
                    <a:pt x="1870" y="2274"/>
                    <a:pt x="1871" y="2275"/>
                    <a:pt x="1872" y="2276"/>
                  </a:cubicBezTo>
                  <a:cubicBezTo>
                    <a:pt x="1872" y="2277"/>
                    <a:pt x="1873" y="2278"/>
                    <a:pt x="1873" y="2279"/>
                  </a:cubicBezTo>
                  <a:cubicBezTo>
                    <a:pt x="1874" y="2280"/>
                    <a:pt x="1875" y="2282"/>
                    <a:pt x="1877" y="2284"/>
                  </a:cubicBezTo>
                  <a:cubicBezTo>
                    <a:pt x="1878" y="2286"/>
                    <a:pt x="1879" y="2288"/>
                    <a:pt x="1880" y="2291"/>
                  </a:cubicBezTo>
                  <a:cubicBezTo>
                    <a:pt x="1881" y="2294"/>
                    <a:pt x="1881" y="2294"/>
                    <a:pt x="1881" y="2294"/>
                  </a:cubicBezTo>
                  <a:cubicBezTo>
                    <a:pt x="1882" y="2295"/>
                    <a:pt x="1882" y="2296"/>
                    <a:pt x="1883" y="2297"/>
                  </a:cubicBezTo>
                  <a:cubicBezTo>
                    <a:pt x="1884" y="2299"/>
                    <a:pt x="1885" y="2301"/>
                    <a:pt x="1886" y="2303"/>
                  </a:cubicBezTo>
                  <a:cubicBezTo>
                    <a:pt x="1886" y="2304"/>
                    <a:pt x="1886" y="2305"/>
                    <a:pt x="1887" y="2306"/>
                  </a:cubicBezTo>
                  <a:cubicBezTo>
                    <a:pt x="1888" y="2309"/>
                    <a:pt x="1888" y="2309"/>
                    <a:pt x="1888" y="2309"/>
                  </a:cubicBezTo>
                  <a:cubicBezTo>
                    <a:pt x="1889" y="2312"/>
                    <a:pt x="1889" y="2312"/>
                    <a:pt x="1889" y="2312"/>
                  </a:cubicBezTo>
                  <a:cubicBezTo>
                    <a:pt x="1890" y="2314"/>
                    <a:pt x="1890" y="2314"/>
                    <a:pt x="1890" y="2314"/>
                  </a:cubicBezTo>
                  <a:cubicBezTo>
                    <a:pt x="1890" y="2314"/>
                    <a:pt x="1890" y="2315"/>
                    <a:pt x="1891" y="2316"/>
                  </a:cubicBezTo>
                  <a:cubicBezTo>
                    <a:pt x="1891" y="2318"/>
                    <a:pt x="1892" y="2320"/>
                    <a:pt x="1893" y="2322"/>
                  </a:cubicBezTo>
                  <a:cubicBezTo>
                    <a:pt x="1893" y="2324"/>
                    <a:pt x="1893" y="2324"/>
                    <a:pt x="1893" y="2324"/>
                  </a:cubicBezTo>
                  <a:cubicBezTo>
                    <a:pt x="1893" y="2324"/>
                    <a:pt x="1893" y="2324"/>
                    <a:pt x="1893" y="2324"/>
                  </a:cubicBezTo>
                  <a:cubicBezTo>
                    <a:pt x="1893" y="2324"/>
                    <a:pt x="1893" y="2324"/>
                    <a:pt x="1893" y="2324"/>
                  </a:cubicBezTo>
                  <a:cubicBezTo>
                    <a:pt x="1893" y="2324"/>
                    <a:pt x="1893" y="2324"/>
                    <a:pt x="1893" y="2324"/>
                  </a:cubicBezTo>
                  <a:cubicBezTo>
                    <a:pt x="1894" y="2325"/>
                    <a:pt x="1894" y="2325"/>
                    <a:pt x="1894" y="2325"/>
                  </a:cubicBezTo>
                  <a:cubicBezTo>
                    <a:pt x="1894" y="2325"/>
                    <a:pt x="1894" y="2325"/>
                    <a:pt x="1894" y="2325"/>
                  </a:cubicBezTo>
                  <a:cubicBezTo>
                    <a:pt x="1894" y="2326"/>
                    <a:pt x="1894" y="2327"/>
                    <a:pt x="1895" y="2328"/>
                  </a:cubicBezTo>
                  <a:cubicBezTo>
                    <a:pt x="1895" y="2329"/>
                    <a:pt x="1895" y="2331"/>
                    <a:pt x="1895" y="2332"/>
                  </a:cubicBezTo>
                  <a:cubicBezTo>
                    <a:pt x="1896" y="2333"/>
                    <a:pt x="1896" y="2334"/>
                    <a:pt x="1896" y="2335"/>
                  </a:cubicBezTo>
                  <a:cubicBezTo>
                    <a:pt x="1896" y="2336"/>
                    <a:pt x="1897" y="2337"/>
                    <a:pt x="1897" y="2338"/>
                  </a:cubicBezTo>
                  <a:cubicBezTo>
                    <a:pt x="1897" y="2339"/>
                    <a:pt x="1897" y="2340"/>
                    <a:pt x="1898" y="2341"/>
                  </a:cubicBezTo>
                  <a:cubicBezTo>
                    <a:pt x="1898" y="2343"/>
                    <a:pt x="1899" y="2345"/>
                    <a:pt x="1899" y="2348"/>
                  </a:cubicBezTo>
                  <a:cubicBezTo>
                    <a:pt x="1900" y="2356"/>
                    <a:pt x="1902" y="2364"/>
                    <a:pt x="1902" y="2372"/>
                  </a:cubicBezTo>
                  <a:cubicBezTo>
                    <a:pt x="1902" y="2374"/>
                    <a:pt x="1903" y="2376"/>
                    <a:pt x="1903" y="2378"/>
                  </a:cubicBezTo>
                  <a:cubicBezTo>
                    <a:pt x="1903" y="2380"/>
                    <a:pt x="1903" y="2382"/>
                    <a:pt x="1903" y="2384"/>
                  </a:cubicBezTo>
                  <a:cubicBezTo>
                    <a:pt x="1903" y="2386"/>
                    <a:pt x="1903" y="2387"/>
                    <a:pt x="1903" y="2389"/>
                  </a:cubicBezTo>
                  <a:cubicBezTo>
                    <a:pt x="1903" y="2391"/>
                    <a:pt x="1904" y="2393"/>
                    <a:pt x="1904" y="2394"/>
                  </a:cubicBezTo>
                  <a:cubicBezTo>
                    <a:pt x="1904" y="2401"/>
                    <a:pt x="1904" y="2408"/>
                    <a:pt x="1904" y="2413"/>
                  </a:cubicBezTo>
                  <a:cubicBezTo>
                    <a:pt x="1904" y="2419"/>
                    <a:pt x="1904" y="2424"/>
                    <a:pt x="1904" y="2428"/>
                  </a:cubicBezTo>
                  <a:cubicBezTo>
                    <a:pt x="1904" y="2432"/>
                    <a:pt x="1904" y="2435"/>
                    <a:pt x="1904" y="2438"/>
                  </a:cubicBezTo>
                  <a:cubicBezTo>
                    <a:pt x="1904" y="2440"/>
                    <a:pt x="1904" y="2441"/>
                    <a:pt x="1904" y="2441"/>
                  </a:cubicBezTo>
                  <a:cubicBezTo>
                    <a:pt x="1904" y="2441"/>
                    <a:pt x="1905" y="2440"/>
                    <a:pt x="1905" y="2438"/>
                  </a:cubicBezTo>
                  <a:cubicBezTo>
                    <a:pt x="1905" y="2435"/>
                    <a:pt x="1905" y="2432"/>
                    <a:pt x="1906" y="2428"/>
                  </a:cubicBezTo>
                  <a:cubicBezTo>
                    <a:pt x="1906" y="2424"/>
                    <a:pt x="1907" y="2419"/>
                    <a:pt x="1907" y="2414"/>
                  </a:cubicBezTo>
                  <a:cubicBezTo>
                    <a:pt x="1907" y="2411"/>
                    <a:pt x="1907" y="2408"/>
                    <a:pt x="1908" y="2405"/>
                  </a:cubicBezTo>
                  <a:cubicBezTo>
                    <a:pt x="1908" y="2403"/>
                    <a:pt x="1908" y="2401"/>
                    <a:pt x="1908" y="2400"/>
                  </a:cubicBezTo>
                  <a:cubicBezTo>
                    <a:pt x="1908" y="2398"/>
                    <a:pt x="1908" y="2396"/>
                    <a:pt x="1908" y="2394"/>
                  </a:cubicBezTo>
                  <a:cubicBezTo>
                    <a:pt x="1908" y="2387"/>
                    <a:pt x="1908" y="2380"/>
                    <a:pt x="1908" y="2372"/>
                  </a:cubicBezTo>
                  <a:cubicBezTo>
                    <a:pt x="1908" y="2370"/>
                    <a:pt x="1908" y="2368"/>
                    <a:pt x="1908" y="2366"/>
                  </a:cubicBezTo>
                  <a:cubicBezTo>
                    <a:pt x="1908" y="2364"/>
                    <a:pt x="1907" y="2361"/>
                    <a:pt x="1907" y="2359"/>
                  </a:cubicBezTo>
                  <a:cubicBezTo>
                    <a:pt x="1907" y="2357"/>
                    <a:pt x="1907" y="2355"/>
                    <a:pt x="1907" y="2353"/>
                  </a:cubicBezTo>
                  <a:cubicBezTo>
                    <a:pt x="1906" y="2351"/>
                    <a:pt x="1906" y="2349"/>
                    <a:pt x="1906" y="2346"/>
                  </a:cubicBezTo>
                  <a:cubicBezTo>
                    <a:pt x="1906" y="2344"/>
                    <a:pt x="1905" y="2342"/>
                    <a:pt x="1905" y="2340"/>
                  </a:cubicBezTo>
                  <a:cubicBezTo>
                    <a:pt x="1905" y="2339"/>
                    <a:pt x="1904" y="2338"/>
                    <a:pt x="1904" y="2336"/>
                  </a:cubicBezTo>
                  <a:cubicBezTo>
                    <a:pt x="1904" y="2335"/>
                    <a:pt x="1904" y="2334"/>
                    <a:pt x="1903" y="2333"/>
                  </a:cubicBezTo>
                  <a:cubicBezTo>
                    <a:pt x="1903" y="2332"/>
                    <a:pt x="1903" y="2331"/>
                    <a:pt x="1903" y="2330"/>
                  </a:cubicBezTo>
                  <a:cubicBezTo>
                    <a:pt x="1902" y="2329"/>
                    <a:pt x="1902" y="2328"/>
                    <a:pt x="1902" y="2326"/>
                  </a:cubicBezTo>
                  <a:cubicBezTo>
                    <a:pt x="1902" y="2325"/>
                    <a:pt x="1901" y="2324"/>
                    <a:pt x="1901" y="2323"/>
                  </a:cubicBezTo>
                  <a:cubicBezTo>
                    <a:pt x="1901" y="2323"/>
                    <a:pt x="1901" y="2323"/>
                    <a:pt x="1901" y="2323"/>
                  </a:cubicBezTo>
                  <a:cubicBezTo>
                    <a:pt x="1901" y="2323"/>
                    <a:pt x="1901" y="2323"/>
                    <a:pt x="1901" y="2323"/>
                  </a:cubicBezTo>
                  <a:cubicBezTo>
                    <a:pt x="1901" y="2322"/>
                    <a:pt x="1901" y="2322"/>
                    <a:pt x="1901" y="2322"/>
                  </a:cubicBezTo>
                  <a:cubicBezTo>
                    <a:pt x="1901" y="2322"/>
                    <a:pt x="1901" y="2322"/>
                    <a:pt x="1901" y="2322"/>
                  </a:cubicBezTo>
                  <a:cubicBezTo>
                    <a:pt x="1901" y="2321"/>
                    <a:pt x="1901" y="2321"/>
                    <a:pt x="1901" y="2321"/>
                  </a:cubicBezTo>
                  <a:cubicBezTo>
                    <a:pt x="1900" y="2320"/>
                    <a:pt x="1900" y="2320"/>
                    <a:pt x="1900" y="2320"/>
                  </a:cubicBezTo>
                  <a:cubicBezTo>
                    <a:pt x="1899" y="2317"/>
                    <a:pt x="1899" y="2315"/>
                    <a:pt x="1898" y="2313"/>
                  </a:cubicBezTo>
                  <a:cubicBezTo>
                    <a:pt x="1898" y="2312"/>
                    <a:pt x="1898" y="2312"/>
                    <a:pt x="1897" y="2311"/>
                  </a:cubicBezTo>
                  <a:cubicBezTo>
                    <a:pt x="1897" y="2310"/>
                    <a:pt x="1897" y="2310"/>
                    <a:pt x="1897" y="2310"/>
                  </a:cubicBezTo>
                  <a:cubicBezTo>
                    <a:pt x="1895" y="2306"/>
                    <a:pt x="1895" y="2306"/>
                    <a:pt x="1895" y="2306"/>
                  </a:cubicBezTo>
                  <a:cubicBezTo>
                    <a:pt x="1894" y="2303"/>
                    <a:pt x="1894" y="2303"/>
                    <a:pt x="1894" y="2303"/>
                  </a:cubicBezTo>
                  <a:cubicBezTo>
                    <a:pt x="1894" y="2302"/>
                    <a:pt x="1893" y="2301"/>
                    <a:pt x="1893" y="2300"/>
                  </a:cubicBezTo>
                  <a:cubicBezTo>
                    <a:pt x="1892" y="2298"/>
                    <a:pt x="1891" y="2295"/>
                    <a:pt x="1890" y="2293"/>
                  </a:cubicBezTo>
                  <a:cubicBezTo>
                    <a:pt x="1889" y="2292"/>
                    <a:pt x="1889" y="2291"/>
                    <a:pt x="1888" y="2290"/>
                  </a:cubicBezTo>
                  <a:cubicBezTo>
                    <a:pt x="1887" y="2287"/>
                    <a:pt x="1887" y="2287"/>
                    <a:pt x="1887" y="2287"/>
                  </a:cubicBezTo>
                  <a:cubicBezTo>
                    <a:pt x="1886" y="2285"/>
                    <a:pt x="1885" y="2283"/>
                    <a:pt x="1884" y="2281"/>
                  </a:cubicBezTo>
                  <a:cubicBezTo>
                    <a:pt x="1882" y="2279"/>
                    <a:pt x="1881" y="2277"/>
                    <a:pt x="1880" y="2275"/>
                  </a:cubicBezTo>
                  <a:cubicBezTo>
                    <a:pt x="1879" y="2274"/>
                    <a:pt x="1879" y="2273"/>
                    <a:pt x="1878" y="2272"/>
                  </a:cubicBezTo>
                  <a:cubicBezTo>
                    <a:pt x="1878" y="2271"/>
                    <a:pt x="1877" y="2270"/>
                    <a:pt x="1876" y="2269"/>
                  </a:cubicBezTo>
                  <a:cubicBezTo>
                    <a:pt x="1875" y="2267"/>
                    <a:pt x="1874" y="2265"/>
                    <a:pt x="1873" y="2263"/>
                  </a:cubicBezTo>
                  <a:cubicBezTo>
                    <a:pt x="1872" y="2261"/>
                    <a:pt x="1872" y="2261"/>
                    <a:pt x="1872" y="2261"/>
                  </a:cubicBezTo>
                  <a:cubicBezTo>
                    <a:pt x="1871" y="2260"/>
                    <a:pt x="1871" y="2260"/>
                    <a:pt x="1871" y="2260"/>
                  </a:cubicBezTo>
                  <a:cubicBezTo>
                    <a:pt x="1870" y="2259"/>
                    <a:pt x="1869" y="2258"/>
                    <a:pt x="1869" y="2257"/>
                  </a:cubicBezTo>
                  <a:cubicBezTo>
                    <a:pt x="1867" y="2255"/>
                    <a:pt x="1866" y="2253"/>
                    <a:pt x="1865" y="2252"/>
                  </a:cubicBezTo>
                  <a:cubicBezTo>
                    <a:pt x="1863" y="2250"/>
                    <a:pt x="1862" y="2248"/>
                    <a:pt x="1861" y="2246"/>
                  </a:cubicBezTo>
                  <a:cubicBezTo>
                    <a:pt x="1859" y="2245"/>
                    <a:pt x="1858" y="2243"/>
                    <a:pt x="1857" y="2241"/>
                  </a:cubicBezTo>
                  <a:cubicBezTo>
                    <a:pt x="1855" y="2240"/>
                    <a:pt x="1854" y="2238"/>
                    <a:pt x="1852" y="2236"/>
                  </a:cubicBezTo>
                  <a:cubicBezTo>
                    <a:pt x="1851" y="2235"/>
                    <a:pt x="1850" y="2233"/>
                    <a:pt x="1848" y="2232"/>
                  </a:cubicBezTo>
                  <a:cubicBezTo>
                    <a:pt x="1847" y="2230"/>
                    <a:pt x="1846" y="2229"/>
                    <a:pt x="1844" y="2227"/>
                  </a:cubicBezTo>
                  <a:cubicBezTo>
                    <a:pt x="1842" y="2224"/>
                    <a:pt x="1839" y="2221"/>
                    <a:pt x="1836" y="2218"/>
                  </a:cubicBezTo>
                  <a:cubicBezTo>
                    <a:pt x="1834" y="2216"/>
                    <a:pt x="1831" y="2213"/>
                    <a:pt x="1829" y="2211"/>
                  </a:cubicBezTo>
                  <a:cubicBezTo>
                    <a:pt x="1827" y="2209"/>
                    <a:pt x="1826" y="2207"/>
                    <a:pt x="1824" y="2206"/>
                  </a:cubicBezTo>
                  <a:cubicBezTo>
                    <a:pt x="1815" y="2186"/>
                    <a:pt x="1802" y="2168"/>
                    <a:pt x="1785" y="2155"/>
                  </a:cubicBezTo>
                  <a:cubicBezTo>
                    <a:pt x="1849" y="2131"/>
                    <a:pt x="1895" y="2170"/>
                    <a:pt x="1895" y="2170"/>
                  </a:cubicBezTo>
                  <a:cubicBezTo>
                    <a:pt x="1895" y="2170"/>
                    <a:pt x="1908" y="2182"/>
                    <a:pt x="1914" y="2194"/>
                  </a:cubicBezTo>
                  <a:cubicBezTo>
                    <a:pt x="1914" y="2195"/>
                    <a:pt x="1914" y="2196"/>
                    <a:pt x="1915" y="2197"/>
                  </a:cubicBezTo>
                  <a:cubicBezTo>
                    <a:pt x="1915" y="2198"/>
                    <a:pt x="1915" y="2199"/>
                    <a:pt x="1916" y="2200"/>
                  </a:cubicBezTo>
                  <a:cubicBezTo>
                    <a:pt x="1916" y="2201"/>
                    <a:pt x="1916" y="2202"/>
                    <a:pt x="1917" y="2203"/>
                  </a:cubicBezTo>
                  <a:cubicBezTo>
                    <a:pt x="1917" y="2206"/>
                    <a:pt x="1918" y="2208"/>
                    <a:pt x="1919" y="2211"/>
                  </a:cubicBezTo>
                  <a:cubicBezTo>
                    <a:pt x="1919" y="2213"/>
                    <a:pt x="1920" y="2216"/>
                    <a:pt x="1921" y="2218"/>
                  </a:cubicBezTo>
                  <a:cubicBezTo>
                    <a:pt x="1921" y="2221"/>
                    <a:pt x="1922" y="2224"/>
                    <a:pt x="1922" y="2227"/>
                  </a:cubicBezTo>
                  <a:cubicBezTo>
                    <a:pt x="1923" y="2229"/>
                    <a:pt x="1924" y="2232"/>
                    <a:pt x="1924" y="2235"/>
                  </a:cubicBezTo>
                  <a:cubicBezTo>
                    <a:pt x="1925" y="2238"/>
                    <a:pt x="1926" y="2241"/>
                    <a:pt x="1927" y="2244"/>
                  </a:cubicBezTo>
                  <a:cubicBezTo>
                    <a:pt x="1928" y="2250"/>
                    <a:pt x="1930" y="2256"/>
                    <a:pt x="1932" y="2261"/>
                  </a:cubicBezTo>
                  <a:cubicBezTo>
                    <a:pt x="1933" y="2264"/>
                    <a:pt x="1934" y="2267"/>
                    <a:pt x="1936" y="2270"/>
                  </a:cubicBezTo>
                  <a:cubicBezTo>
                    <a:pt x="1936" y="2271"/>
                    <a:pt x="1936" y="2271"/>
                    <a:pt x="1936" y="2271"/>
                  </a:cubicBezTo>
                  <a:cubicBezTo>
                    <a:pt x="1936" y="2271"/>
                    <a:pt x="1936" y="2271"/>
                    <a:pt x="1936" y="2271"/>
                  </a:cubicBezTo>
                  <a:cubicBezTo>
                    <a:pt x="1936" y="2271"/>
                    <a:pt x="1936" y="2271"/>
                    <a:pt x="1936" y="2271"/>
                  </a:cubicBezTo>
                  <a:cubicBezTo>
                    <a:pt x="1937" y="2272"/>
                    <a:pt x="1937" y="2272"/>
                    <a:pt x="1937" y="2272"/>
                  </a:cubicBezTo>
                  <a:cubicBezTo>
                    <a:pt x="1938" y="2274"/>
                    <a:pt x="1938" y="2274"/>
                    <a:pt x="1938" y="2274"/>
                  </a:cubicBezTo>
                  <a:cubicBezTo>
                    <a:pt x="1938" y="2275"/>
                    <a:pt x="1938" y="2276"/>
                    <a:pt x="1939" y="2276"/>
                  </a:cubicBezTo>
                  <a:cubicBezTo>
                    <a:pt x="1940" y="2279"/>
                    <a:pt x="1940" y="2279"/>
                    <a:pt x="1940" y="2279"/>
                  </a:cubicBezTo>
                  <a:cubicBezTo>
                    <a:pt x="1941" y="2281"/>
                    <a:pt x="1943" y="2284"/>
                    <a:pt x="1945" y="2286"/>
                  </a:cubicBezTo>
                  <a:cubicBezTo>
                    <a:pt x="1945" y="2288"/>
                    <a:pt x="1946" y="2289"/>
                    <a:pt x="1947" y="2290"/>
                  </a:cubicBezTo>
                  <a:cubicBezTo>
                    <a:pt x="1948" y="2291"/>
                    <a:pt x="1949" y="2293"/>
                    <a:pt x="1950" y="2294"/>
                  </a:cubicBezTo>
                  <a:cubicBezTo>
                    <a:pt x="1951" y="2295"/>
                    <a:pt x="1952" y="2296"/>
                    <a:pt x="1953" y="2297"/>
                  </a:cubicBezTo>
                  <a:cubicBezTo>
                    <a:pt x="1953" y="2298"/>
                    <a:pt x="1954" y="2299"/>
                    <a:pt x="1955" y="2300"/>
                  </a:cubicBezTo>
                  <a:cubicBezTo>
                    <a:pt x="1956" y="2301"/>
                    <a:pt x="1957" y="2302"/>
                    <a:pt x="1958" y="2303"/>
                  </a:cubicBezTo>
                  <a:cubicBezTo>
                    <a:pt x="1959" y="2304"/>
                    <a:pt x="1960" y="2305"/>
                    <a:pt x="1961" y="2306"/>
                  </a:cubicBezTo>
                  <a:cubicBezTo>
                    <a:pt x="1962" y="2307"/>
                    <a:pt x="1963" y="2308"/>
                    <a:pt x="1964" y="2309"/>
                  </a:cubicBezTo>
                  <a:cubicBezTo>
                    <a:pt x="1965" y="2310"/>
                    <a:pt x="1966" y="2311"/>
                    <a:pt x="1967" y="2311"/>
                  </a:cubicBezTo>
                  <a:cubicBezTo>
                    <a:pt x="1969" y="2313"/>
                    <a:pt x="1971" y="2315"/>
                    <a:pt x="1973" y="2316"/>
                  </a:cubicBezTo>
                  <a:cubicBezTo>
                    <a:pt x="1974" y="2317"/>
                    <a:pt x="1975" y="2317"/>
                    <a:pt x="1976" y="2318"/>
                  </a:cubicBezTo>
                  <a:cubicBezTo>
                    <a:pt x="1976" y="2319"/>
                    <a:pt x="1977" y="2319"/>
                    <a:pt x="1978" y="2320"/>
                  </a:cubicBezTo>
                  <a:cubicBezTo>
                    <a:pt x="1980" y="2321"/>
                    <a:pt x="1982" y="2322"/>
                    <a:pt x="1983" y="2323"/>
                  </a:cubicBezTo>
                  <a:cubicBezTo>
                    <a:pt x="1985" y="2324"/>
                    <a:pt x="1987" y="2324"/>
                    <a:pt x="1988" y="2325"/>
                  </a:cubicBezTo>
                  <a:cubicBezTo>
                    <a:pt x="1990" y="2326"/>
                    <a:pt x="1991" y="2327"/>
                    <a:pt x="1992" y="2327"/>
                  </a:cubicBezTo>
                  <a:cubicBezTo>
                    <a:pt x="1995" y="2328"/>
                    <a:pt x="1997" y="2329"/>
                    <a:pt x="1998" y="2329"/>
                  </a:cubicBezTo>
                  <a:cubicBezTo>
                    <a:pt x="1999" y="2330"/>
                    <a:pt x="2000" y="2330"/>
                    <a:pt x="2000" y="2330"/>
                  </a:cubicBezTo>
                  <a:cubicBezTo>
                    <a:pt x="2000" y="2330"/>
                    <a:pt x="1999" y="2330"/>
                    <a:pt x="1998" y="2329"/>
                  </a:cubicBezTo>
                  <a:cubicBezTo>
                    <a:pt x="1998" y="2329"/>
                    <a:pt x="1997" y="2328"/>
                    <a:pt x="1996" y="2328"/>
                  </a:cubicBezTo>
                  <a:cubicBezTo>
                    <a:pt x="1995" y="2327"/>
                    <a:pt x="1994" y="2326"/>
                    <a:pt x="1993" y="2326"/>
                  </a:cubicBezTo>
                  <a:cubicBezTo>
                    <a:pt x="1992" y="2325"/>
                    <a:pt x="1991" y="2324"/>
                    <a:pt x="1989" y="2323"/>
                  </a:cubicBezTo>
                  <a:cubicBezTo>
                    <a:pt x="1988" y="2322"/>
                    <a:pt x="1987" y="2321"/>
                    <a:pt x="1985" y="2320"/>
                  </a:cubicBezTo>
                  <a:cubicBezTo>
                    <a:pt x="1984" y="2319"/>
                    <a:pt x="1982" y="2318"/>
                    <a:pt x="1981" y="2317"/>
                  </a:cubicBezTo>
                  <a:cubicBezTo>
                    <a:pt x="1980" y="2316"/>
                    <a:pt x="1979" y="2315"/>
                    <a:pt x="1978" y="2315"/>
                  </a:cubicBezTo>
                  <a:cubicBezTo>
                    <a:pt x="1977" y="2314"/>
                    <a:pt x="1976" y="2313"/>
                    <a:pt x="1976" y="2312"/>
                  </a:cubicBezTo>
                  <a:cubicBezTo>
                    <a:pt x="1972" y="2309"/>
                    <a:pt x="1969" y="2306"/>
                    <a:pt x="1965" y="2302"/>
                  </a:cubicBezTo>
                  <a:cubicBezTo>
                    <a:pt x="1965" y="2301"/>
                    <a:pt x="1964" y="2300"/>
                    <a:pt x="1963" y="2299"/>
                  </a:cubicBezTo>
                  <a:cubicBezTo>
                    <a:pt x="1962" y="2298"/>
                    <a:pt x="1961" y="2297"/>
                    <a:pt x="1960" y="2296"/>
                  </a:cubicBezTo>
                  <a:cubicBezTo>
                    <a:pt x="1959" y="2295"/>
                    <a:pt x="1959" y="2294"/>
                    <a:pt x="1958" y="2293"/>
                  </a:cubicBezTo>
                  <a:cubicBezTo>
                    <a:pt x="1957" y="2292"/>
                    <a:pt x="1956" y="2291"/>
                    <a:pt x="1955" y="2290"/>
                  </a:cubicBezTo>
                  <a:cubicBezTo>
                    <a:pt x="1955" y="2288"/>
                    <a:pt x="1954" y="2287"/>
                    <a:pt x="1953" y="2286"/>
                  </a:cubicBezTo>
                  <a:cubicBezTo>
                    <a:pt x="1952" y="2285"/>
                    <a:pt x="1952" y="2284"/>
                    <a:pt x="1951" y="2282"/>
                  </a:cubicBezTo>
                  <a:cubicBezTo>
                    <a:pt x="1950" y="2281"/>
                    <a:pt x="1949" y="2280"/>
                    <a:pt x="1949" y="2279"/>
                  </a:cubicBezTo>
                  <a:cubicBezTo>
                    <a:pt x="1948" y="2277"/>
                    <a:pt x="1947" y="2276"/>
                    <a:pt x="1947" y="2275"/>
                  </a:cubicBezTo>
                  <a:cubicBezTo>
                    <a:pt x="1946" y="2273"/>
                    <a:pt x="1946" y="2273"/>
                    <a:pt x="1946" y="2273"/>
                  </a:cubicBezTo>
                  <a:cubicBezTo>
                    <a:pt x="1945" y="2272"/>
                    <a:pt x="1945" y="2272"/>
                    <a:pt x="1945" y="2271"/>
                  </a:cubicBezTo>
                  <a:cubicBezTo>
                    <a:pt x="1944" y="2269"/>
                    <a:pt x="1944" y="2269"/>
                    <a:pt x="1944" y="2269"/>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8"/>
                    <a:pt x="1943" y="2268"/>
                    <a:pt x="1943" y="2268"/>
                  </a:cubicBezTo>
                  <a:cubicBezTo>
                    <a:pt x="1943" y="2267"/>
                    <a:pt x="1943" y="2267"/>
                    <a:pt x="1943" y="2267"/>
                  </a:cubicBezTo>
                  <a:cubicBezTo>
                    <a:pt x="1942" y="2264"/>
                    <a:pt x="1941" y="2262"/>
                    <a:pt x="1940" y="2259"/>
                  </a:cubicBezTo>
                  <a:cubicBezTo>
                    <a:pt x="1939" y="2256"/>
                    <a:pt x="1938" y="2254"/>
                    <a:pt x="1937" y="2251"/>
                  </a:cubicBezTo>
                  <a:cubicBezTo>
                    <a:pt x="1937" y="2251"/>
                    <a:pt x="1937" y="2251"/>
                    <a:pt x="1937" y="2251"/>
                  </a:cubicBezTo>
                  <a:cubicBezTo>
                    <a:pt x="1938" y="2252"/>
                    <a:pt x="1938" y="2253"/>
                    <a:pt x="1939" y="2254"/>
                  </a:cubicBezTo>
                  <a:cubicBezTo>
                    <a:pt x="1939" y="2255"/>
                    <a:pt x="1940" y="2256"/>
                    <a:pt x="1941" y="2257"/>
                  </a:cubicBezTo>
                  <a:cubicBezTo>
                    <a:pt x="1942" y="2258"/>
                    <a:pt x="1942" y="2259"/>
                    <a:pt x="1943" y="2260"/>
                  </a:cubicBezTo>
                  <a:cubicBezTo>
                    <a:pt x="1945" y="2261"/>
                    <a:pt x="1947" y="2263"/>
                    <a:pt x="1949" y="2265"/>
                  </a:cubicBezTo>
                  <a:cubicBezTo>
                    <a:pt x="1951" y="2267"/>
                    <a:pt x="1953" y="2268"/>
                    <a:pt x="1955" y="2270"/>
                  </a:cubicBezTo>
                  <a:cubicBezTo>
                    <a:pt x="1957" y="2272"/>
                    <a:pt x="1959" y="2273"/>
                    <a:pt x="1961" y="2275"/>
                  </a:cubicBezTo>
                  <a:cubicBezTo>
                    <a:pt x="1963" y="2276"/>
                    <a:pt x="1966" y="2277"/>
                    <a:pt x="1968" y="2278"/>
                  </a:cubicBezTo>
                  <a:cubicBezTo>
                    <a:pt x="1969" y="2279"/>
                    <a:pt x="1970" y="2279"/>
                    <a:pt x="1971" y="2280"/>
                  </a:cubicBezTo>
                  <a:cubicBezTo>
                    <a:pt x="1972" y="2280"/>
                    <a:pt x="1974" y="2281"/>
                    <a:pt x="1975" y="2281"/>
                  </a:cubicBezTo>
                  <a:cubicBezTo>
                    <a:pt x="1976" y="2281"/>
                    <a:pt x="1977" y="2282"/>
                    <a:pt x="1978" y="2282"/>
                  </a:cubicBezTo>
                  <a:cubicBezTo>
                    <a:pt x="1979" y="2282"/>
                    <a:pt x="1980" y="2283"/>
                    <a:pt x="1981" y="2283"/>
                  </a:cubicBezTo>
                  <a:cubicBezTo>
                    <a:pt x="1982" y="2283"/>
                    <a:pt x="1983" y="2283"/>
                    <a:pt x="1984" y="2283"/>
                  </a:cubicBezTo>
                  <a:cubicBezTo>
                    <a:pt x="1984" y="2284"/>
                    <a:pt x="1985" y="2284"/>
                    <a:pt x="1986" y="2284"/>
                  </a:cubicBezTo>
                  <a:cubicBezTo>
                    <a:pt x="1987" y="2284"/>
                    <a:pt x="1988" y="2284"/>
                    <a:pt x="1988" y="2284"/>
                  </a:cubicBezTo>
                  <a:cubicBezTo>
                    <a:pt x="1989" y="2284"/>
                    <a:pt x="1990" y="2284"/>
                    <a:pt x="1990" y="2284"/>
                  </a:cubicBezTo>
                  <a:cubicBezTo>
                    <a:pt x="1991" y="2285"/>
                    <a:pt x="1992" y="2285"/>
                    <a:pt x="1993" y="2285"/>
                  </a:cubicBezTo>
                  <a:cubicBezTo>
                    <a:pt x="1993" y="2285"/>
                    <a:pt x="1994" y="2285"/>
                    <a:pt x="1994" y="2285"/>
                  </a:cubicBezTo>
                  <a:cubicBezTo>
                    <a:pt x="1994" y="2285"/>
                    <a:pt x="1993" y="2284"/>
                    <a:pt x="1993" y="2284"/>
                  </a:cubicBezTo>
                  <a:cubicBezTo>
                    <a:pt x="1992" y="2284"/>
                    <a:pt x="1992" y="2283"/>
                    <a:pt x="1991" y="2283"/>
                  </a:cubicBezTo>
                  <a:cubicBezTo>
                    <a:pt x="1990" y="2283"/>
                    <a:pt x="1990" y="2282"/>
                    <a:pt x="1989" y="2282"/>
                  </a:cubicBezTo>
                  <a:cubicBezTo>
                    <a:pt x="1988" y="2282"/>
                    <a:pt x="1988" y="2281"/>
                    <a:pt x="1987" y="2281"/>
                  </a:cubicBezTo>
                  <a:cubicBezTo>
                    <a:pt x="1986" y="2281"/>
                    <a:pt x="1986" y="2280"/>
                    <a:pt x="1985" y="2280"/>
                  </a:cubicBezTo>
                  <a:cubicBezTo>
                    <a:pt x="1984" y="2279"/>
                    <a:pt x="1983" y="2279"/>
                    <a:pt x="1982" y="2279"/>
                  </a:cubicBezTo>
                  <a:cubicBezTo>
                    <a:pt x="1982" y="2278"/>
                    <a:pt x="1981" y="2278"/>
                    <a:pt x="1980" y="2277"/>
                  </a:cubicBezTo>
                  <a:cubicBezTo>
                    <a:pt x="1979" y="2277"/>
                    <a:pt x="1978" y="2276"/>
                    <a:pt x="1977" y="2276"/>
                  </a:cubicBezTo>
                  <a:cubicBezTo>
                    <a:pt x="1977" y="2275"/>
                    <a:pt x="1976" y="2275"/>
                    <a:pt x="1976" y="2275"/>
                  </a:cubicBezTo>
                  <a:cubicBezTo>
                    <a:pt x="1975" y="2274"/>
                    <a:pt x="1975" y="2274"/>
                    <a:pt x="1974" y="2274"/>
                  </a:cubicBezTo>
                  <a:cubicBezTo>
                    <a:pt x="1973" y="2273"/>
                    <a:pt x="1972" y="2273"/>
                    <a:pt x="1971" y="2272"/>
                  </a:cubicBezTo>
                  <a:cubicBezTo>
                    <a:pt x="1970" y="2271"/>
                    <a:pt x="1969" y="2271"/>
                    <a:pt x="1968" y="2270"/>
                  </a:cubicBezTo>
                  <a:cubicBezTo>
                    <a:pt x="1967" y="2270"/>
                    <a:pt x="1966" y="2269"/>
                    <a:pt x="1965" y="2268"/>
                  </a:cubicBezTo>
                  <a:cubicBezTo>
                    <a:pt x="1963" y="2267"/>
                    <a:pt x="1961" y="2265"/>
                    <a:pt x="1959" y="2264"/>
                  </a:cubicBezTo>
                  <a:cubicBezTo>
                    <a:pt x="1958" y="2262"/>
                    <a:pt x="1956" y="2261"/>
                    <a:pt x="1954" y="2259"/>
                  </a:cubicBezTo>
                  <a:cubicBezTo>
                    <a:pt x="1953" y="2258"/>
                    <a:pt x="1952" y="2258"/>
                    <a:pt x="1951" y="2257"/>
                  </a:cubicBezTo>
                  <a:cubicBezTo>
                    <a:pt x="1950" y="2256"/>
                    <a:pt x="1949" y="2255"/>
                    <a:pt x="1948" y="2255"/>
                  </a:cubicBezTo>
                  <a:cubicBezTo>
                    <a:pt x="1947" y="2254"/>
                    <a:pt x="1947" y="2253"/>
                    <a:pt x="1946" y="2252"/>
                  </a:cubicBezTo>
                  <a:cubicBezTo>
                    <a:pt x="1945" y="2252"/>
                    <a:pt x="1945" y="2252"/>
                    <a:pt x="1945" y="2251"/>
                  </a:cubicBezTo>
                  <a:cubicBezTo>
                    <a:pt x="1944" y="2251"/>
                    <a:pt x="1944" y="2250"/>
                    <a:pt x="1943" y="2250"/>
                  </a:cubicBezTo>
                  <a:cubicBezTo>
                    <a:pt x="1943" y="2249"/>
                    <a:pt x="1942" y="2249"/>
                    <a:pt x="1941" y="2248"/>
                  </a:cubicBezTo>
                  <a:cubicBezTo>
                    <a:pt x="1940" y="2247"/>
                    <a:pt x="1940" y="2246"/>
                    <a:pt x="1939" y="2246"/>
                  </a:cubicBezTo>
                  <a:cubicBezTo>
                    <a:pt x="1938" y="2245"/>
                    <a:pt x="1938" y="2244"/>
                    <a:pt x="1937" y="2244"/>
                  </a:cubicBezTo>
                  <a:cubicBezTo>
                    <a:pt x="1937" y="2243"/>
                    <a:pt x="1936" y="2243"/>
                    <a:pt x="1935" y="2242"/>
                  </a:cubicBezTo>
                  <a:cubicBezTo>
                    <a:pt x="1935" y="2242"/>
                    <a:pt x="1934" y="2241"/>
                    <a:pt x="1934" y="2241"/>
                  </a:cubicBezTo>
                  <a:cubicBezTo>
                    <a:pt x="1934" y="2240"/>
                    <a:pt x="1934" y="2240"/>
                    <a:pt x="1934" y="2240"/>
                  </a:cubicBezTo>
                  <a:cubicBezTo>
                    <a:pt x="1932" y="2235"/>
                    <a:pt x="1931" y="2230"/>
                    <a:pt x="1929" y="2225"/>
                  </a:cubicBezTo>
                  <a:cubicBezTo>
                    <a:pt x="1928" y="2222"/>
                    <a:pt x="1928" y="2219"/>
                    <a:pt x="1927" y="2217"/>
                  </a:cubicBezTo>
                  <a:cubicBezTo>
                    <a:pt x="1926" y="2214"/>
                    <a:pt x="1925" y="2211"/>
                    <a:pt x="1924" y="2209"/>
                  </a:cubicBezTo>
                  <a:cubicBezTo>
                    <a:pt x="1923" y="2206"/>
                    <a:pt x="1923" y="2204"/>
                    <a:pt x="1922" y="2202"/>
                  </a:cubicBezTo>
                  <a:cubicBezTo>
                    <a:pt x="1921" y="2199"/>
                    <a:pt x="1920" y="2197"/>
                    <a:pt x="1919" y="2195"/>
                  </a:cubicBezTo>
                  <a:cubicBezTo>
                    <a:pt x="1918" y="2194"/>
                    <a:pt x="1918" y="2193"/>
                    <a:pt x="1917" y="2192"/>
                  </a:cubicBezTo>
                  <a:cubicBezTo>
                    <a:pt x="1917" y="2191"/>
                    <a:pt x="1916" y="2190"/>
                    <a:pt x="1916" y="2189"/>
                  </a:cubicBezTo>
                  <a:cubicBezTo>
                    <a:pt x="1915" y="2187"/>
                    <a:pt x="1914" y="2185"/>
                    <a:pt x="1913" y="2184"/>
                  </a:cubicBezTo>
                  <a:cubicBezTo>
                    <a:pt x="1912" y="2182"/>
                    <a:pt x="1911" y="2181"/>
                    <a:pt x="1910" y="2179"/>
                  </a:cubicBezTo>
                  <a:cubicBezTo>
                    <a:pt x="1910" y="2179"/>
                    <a:pt x="1909" y="2179"/>
                    <a:pt x="1909" y="2178"/>
                  </a:cubicBezTo>
                  <a:cubicBezTo>
                    <a:pt x="1904" y="2165"/>
                    <a:pt x="1896" y="2155"/>
                    <a:pt x="1886" y="2148"/>
                  </a:cubicBezTo>
                  <a:cubicBezTo>
                    <a:pt x="1888" y="2148"/>
                    <a:pt x="1891" y="2149"/>
                    <a:pt x="1896" y="2149"/>
                  </a:cubicBezTo>
                  <a:cubicBezTo>
                    <a:pt x="1899" y="2150"/>
                    <a:pt x="1904" y="2151"/>
                    <a:pt x="1909" y="2152"/>
                  </a:cubicBezTo>
                  <a:cubicBezTo>
                    <a:pt x="1913" y="2154"/>
                    <a:pt x="1919" y="2155"/>
                    <a:pt x="1924" y="2158"/>
                  </a:cubicBezTo>
                  <a:cubicBezTo>
                    <a:pt x="1925" y="2158"/>
                    <a:pt x="1926" y="2158"/>
                    <a:pt x="1927" y="2159"/>
                  </a:cubicBezTo>
                  <a:cubicBezTo>
                    <a:pt x="1927" y="2159"/>
                    <a:pt x="1928" y="2159"/>
                    <a:pt x="1929" y="2160"/>
                  </a:cubicBezTo>
                  <a:cubicBezTo>
                    <a:pt x="1929" y="2160"/>
                    <a:pt x="1930" y="2161"/>
                    <a:pt x="1931" y="2161"/>
                  </a:cubicBezTo>
                  <a:cubicBezTo>
                    <a:pt x="1931" y="2161"/>
                    <a:pt x="1932" y="2162"/>
                    <a:pt x="1933" y="2162"/>
                  </a:cubicBezTo>
                  <a:cubicBezTo>
                    <a:pt x="1936" y="2164"/>
                    <a:pt x="1939" y="2166"/>
                    <a:pt x="1941" y="2168"/>
                  </a:cubicBezTo>
                  <a:cubicBezTo>
                    <a:pt x="1947" y="2172"/>
                    <a:pt x="1952" y="2178"/>
                    <a:pt x="1957" y="2183"/>
                  </a:cubicBezTo>
                  <a:cubicBezTo>
                    <a:pt x="1958" y="2184"/>
                    <a:pt x="1959" y="2185"/>
                    <a:pt x="1959" y="2186"/>
                  </a:cubicBezTo>
                  <a:cubicBezTo>
                    <a:pt x="1960" y="2186"/>
                    <a:pt x="1961" y="2187"/>
                    <a:pt x="1961" y="2188"/>
                  </a:cubicBezTo>
                  <a:cubicBezTo>
                    <a:pt x="1963" y="2189"/>
                    <a:pt x="1964" y="2191"/>
                    <a:pt x="1965" y="2192"/>
                  </a:cubicBezTo>
                  <a:cubicBezTo>
                    <a:pt x="1968" y="2195"/>
                    <a:pt x="1970" y="2198"/>
                    <a:pt x="1973" y="2202"/>
                  </a:cubicBezTo>
                  <a:cubicBezTo>
                    <a:pt x="1978" y="2208"/>
                    <a:pt x="1983" y="2215"/>
                    <a:pt x="1988" y="2221"/>
                  </a:cubicBezTo>
                  <a:cubicBezTo>
                    <a:pt x="1993" y="2228"/>
                    <a:pt x="1997" y="2235"/>
                    <a:pt x="2002" y="2242"/>
                  </a:cubicBezTo>
                  <a:cubicBezTo>
                    <a:pt x="2002" y="2243"/>
                    <a:pt x="2002" y="2243"/>
                    <a:pt x="2003" y="2244"/>
                  </a:cubicBezTo>
                  <a:cubicBezTo>
                    <a:pt x="2003" y="2245"/>
                    <a:pt x="2003" y="2246"/>
                    <a:pt x="2003" y="2247"/>
                  </a:cubicBezTo>
                  <a:cubicBezTo>
                    <a:pt x="2004" y="2250"/>
                    <a:pt x="2005" y="2254"/>
                    <a:pt x="2006" y="2258"/>
                  </a:cubicBezTo>
                  <a:cubicBezTo>
                    <a:pt x="2007" y="2262"/>
                    <a:pt x="2008" y="2266"/>
                    <a:pt x="2009" y="2270"/>
                  </a:cubicBezTo>
                  <a:cubicBezTo>
                    <a:pt x="2009" y="2274"/>
                    <a:pt x="2010" y="2279"/>
                    <a:pt x="2011" y="2283"/>
                  </a:cubicBezTo>
                  <a:cubicBezTo>
                    <a:pt x="2012" y="2287"/>
                    <a:pt x="2013" y="2292"/>
                    <a:pt x="2015" y="2296"/>
                  </a:cubicBezTo>
                  <a:cubicBezTo>
                    <a:pt x="2015" y="2298"/>
                    <a:pt x="2016" y="2300"/>
                    <a:pt x="2017" y="2302"/>
                  </a:cubicBezTo>
                  <a:cubicBezTo>
                    <a:pt x="2017" y="2303"/>
                    <a:pt x="2017" y="2304"/>
                    <a:pt x="2018" y="2305"/>
                  </a:cubicBezTo>
                  <a:cubicBezTo>
                    <a:pt x="2018" y="2306"/>
                    <a:pt x="2018" y="2307"/>
                    <a:pt x="2019" y="2308"/>
                  </a:cubicBezTo>
                  <a:cubicBezTo>
                    <a:pt x="2020" y="2312"/>
                    <a:pt x="2022" y="2316"/>
                    <a:pt x="2024" y="2319"/>
                  </a:cubicBezTo>
                  <a:cubicBezTo>
                    <a:pt x="2026" y="2323"/>
                    <a:pt x="2028" y="2326"/>
                    <a:pt x="2030" y="2328"/>
                  </a:cubicBezTo>
                  <a:cubicBezTo>
                    <a:pt x="2031" y="2330"/>
                    <a:pt x="2032" y="2331"/>
                    <a:pt x="2033" y="2332"/>
                  </a:cubicBezTo>
                  <a:cubicBezTo>
                    <a:pt x="2034" y="2333"/>
                    <a:pt x="2035" y="2334"/>
                    <a:pt x="2036" y="2335"/>
                  </a:cubicBezTo>
                  <a:cubicBezTo>
                    <a:pt x="2037" y="2336"/>
                    <a:pt x="2038" y="2337"/>
                    <a:pt x="2039" y="2338"/>
                  </a:cubicBezTo>
                  <a:cubicBezTo>
                    <a:pt x="2040" y="2339"/>
                    <a:pt x="2041" y="2339"/>
                    <a:pt x="2041" y="2340"/>
                  </a:cubicBezTo>
                  <a:cubicBezTo>
                    <a:pt x="2042" y="2341"/>
                    <a:pt x="2043" y="2341"/>
                    <a:pt x="2043" y="2342"/>
                  </a:cubicBezTo>
                  <a:cubicBezTo>
                    <a:pt x="2044" y="2342"/>
                    <a:pt x="2045" y="2342"/>
                    <a:pt x="2045" y="2343"/>
                  </a:cubicBezTo>
                  <a:cubicBezTo>
                    <a:pt x="2046" y="2343"/>
                    <a:pt x="2046" y="2343"/>
                    <a:pt x="2046" y="2343"/>
                  </a:cubicBezTo>
                  <a:cubicBezTo>
                    <a:pt x="2046" y="2343"/>
                    <a:pt x="2046" y="2343"/>
                    <a:pt x="2045" y="2342"/>
                  </a:cubicBezTo>
                  <a:cubicBezTo>
                    <a:pt x="2045" y="2341"/>
                    <a:pt x="2044" y="2340"/>
                    <a:pt x="2042" y="2339"/>
                  </a:cubicBezTo>
                  <a:cubicBezTo>
                    <a:pt x="2042" y="2338"/>
                    <a:pt x="2041" y="2337"/>
                    <a:pt x="2040" y="2336"/>
                  </a:cubicBezTo>
                  <a:cubicBezTo>
                    <a:pt x="2040" y="2335"/>
                    <a:pt x="2039" y="2334"/>
                    <a:pt x="2038" y="2333"/>
                  </a:cubicBezTo>
                  <a:cubicBezTo>
                    <a:pt x="2038" y="2332"/>
                    <a:pt x="2037" y="2331"/>
                    <a:pt x="2036" y="2330"/>
                  </a:cubicBezTo>
                  <a:cubicBezTo>
                    <a:pt x="2035" y="2329"/>
                    <a:pt x="2035" y="2327"/>
                    <a:pt x="2034" y="2326"/>
                  </a:cubicBezTo>
                  <a:cubicBezTo>
                    <a:pt x="2032" y="2323"/>
                    <a:pt x="2031" y="2320"/>
                    <a:pt x="2029" y="2317"/>
                  </a:cubicBezTo>
                  <a:cubicBezTo>
                    <a:pt x="2028" y="2313"/>
                    <a:pt x="2027" y="2310"/>
                    <a:pt x="2025" y="2306"/>
                  </a:cubicBezTo>
                  <a:cubicBezTo>
                    <a:pt x="2024" y="2302"/>
                    <a:pt x="2023" y="2298"/>
                    <a:pt x="2022" y="2294"/>
                  </a:cubicBezTo>
                  <a:cubicBezTo>
                    <a:pt x="2021" y="2290"/>
                    <a:pt x="2020" y="2286"/>
                    <a:pt x="2019" y="2281"/>
                  </a:cubicBezTo>
                  <a:cubicBezTo>
                    <a:pt x="2018" y="2277"/>
                    <a:pt x="2017" y="2273"/>
                    <a:pt x="2016" y="2269"/>
                  </a:cubicBezTo>
                  <a:cubicBezTo>
                    <a:pt x="2016" y="2268"/>
                    <a:pt x="2016" y="2267"/>
                    <a:pt x="2016" y="2267"/>
                  </a:cubicBezTo>
                  <a:cubicBezTo>
                    <a:pt x="2019" y="2272"/>
                    <a:pt x="2022" y="2278"/>
                    <a:pt x="2025" y="2283"/>
                  </a:cubicBezTo>
                  <a:cubicBezTo>
                    <a:pt x="2027" y="2286"/>
                    <a:pt x="2029" y="2289"/>
                    <a:pt x="2031" y="2292"/>
                  </a:cubicBezTo>
                  <a:cubicBezTo>
                    <a:pt x="2032" y="2292"/>
                    <a:pt x="2032" y="2293"/>
                    <a:pt x="2033" y="2294"/>
                  </a:cubicBezTo>
                  <a:cubicBezTo>
                    <a:pt x="2033" y="2294"/>
                    <a:pt x="2033" y="2294"/>
                    <a:pt x="2034" y="2295"/>
                  </a:cubicBezTo>
                  <a:cubicBezTo>
                    <a:pt x="2034" y="2295"/>
                    <a:pt x="2034" y="2295"/>
                    <a:pt x="2034" y="2295"/>
                  </a:cubicBezTo>
                  <a:cubicBezTo>
                    <a:pt x="2034" y="2296"/>
                    <a:pt x="2034" y="2296"/>
                    <a:pt x="2034" y="2296"/>
                  </a:cubicBezTo>
                  <a:cubicBezTo>
                    <a:pt x="2035" y="2296"/>
                    <a:pt x="2035" y="2297"/>
                    <a:pt x="2036" y="2298"/>
                  </a:cubicBezTo>
                  <a:cubicBezTo>
                    <a:pt x="2036" y="2298"/>
                    <a:pt x="2037" y="2299"/>
                    <a:pt x="2038" y="2300"/>
                  </a:cubicBezTo>
                  <a:cubicBezTo>
                    <a:pt x="2040" y="2302"/>
                    <a:pt x="2042" y="2304"/>
                    <a:pt x="2044" y="2306"/>
                  </a:cubicBezTo>
                  <a:cubicBezTo>
                    <a:pt x="2046" y="2308"/>
                    <a:pt x="2049" y="2310"/>
                    <a:pt x="2051" y="2311"/>
                  </a:cubicBezTo>
                  <a:cubicBezTo>
                    <a:pt x="2055" y="2314"/>
                    <a:pt x="2059" y="2316"/>
                    <a:pt x="2063" y="2318"/>
                  </a:cubicBezTo>
                  <a:cubicBezTo>
                    <a:pt x="2066" y="2319"/>
                    <a:pt x="2069" y="2320"/>
                    <a:pt x="2071" y="2320"/>
                  </a:cubicBezTo>
                  <a:cubicBezTo>
                    <a:pt x="2073" y="2321"/>
                    <a:pt x="2074" y="2321"/>
                    <a:pt x="2074" y="2321"/>
                  </a:cubicBezTo>
                  <a:cubicBezTo>
                    <a:pt x="2074" y="2321"/>
                    <a:pt x="2073" y="2321"/>
                    <a:pt x="2071" y="2320"/>
                  </a:cubicBezTo>
                  <a:cubicBezTo>
                    <a:pt x="2069" y="2319"/>
                    <a:pt x="2066" y="2318"/>
                    <a:pt x="2063" y="2316"/>
                  </a:cubicBezTo>
                  <a:cubicBezTo>
                    <a:pt x="2060" y="2315"/>
                    <a:pt x="2056" y="2312"/>
                    <a:pt x="2053" y="2309"/>
                  </a:cubicBezTo>
                  <a:cubicBezTo>
                    <a:pt x="2049" y="2306"/>
                    <a:pt x="2045" y="2301"/>
                    <a:pt x="2041" y="2297"/>
                  </a:cubicBezTo>
                  <a:cubicBezTo>
                    <a:pt x="2041" y="2296"/>
                    <a:pt x="2040" y="2295"/>
                    <a:pt x="2040" y="2295"/>
                  </a:cubicBezTo>
                  <a:cubicBezTo>
                    <a:pt x="2039" y="2294"/>
                    <a:pt x="2039" y="2293"/>
                    <a:pt x="2038" y="2293"/>
                  </a:cubicBezTo>
                  <a:cubicBezTo>
                    <a:pt x="2038" y="2292"/>
                    <a:pt x="2038" y="2292"/>
                    <a:pt x="2038" y="2292"/>
                  </a:cubicBezTo>
                  <a:cubicBezTo>
                    <a:pt x="2038" y="2292"/>
                    <a:pt x="2038" y="2292"/>
                    <a:pt x="2038" y="2292"/>
                  </a:cubicBezTo>
                  <a:cubicBezTo>
                    <a:pt x="2037" y="2291"/>
                    <a:pt x="2037" y="2291"/>
                    <a:pt x="2037" y="2291"/>
                  </a:cubicBezTo>
                  <a:cubicBezTo>
                    <a:pt x="2036" y="2290"/>
                    <a:pt x="2036" y="2289"/>
                    <a:pt x="2036" y="2289"/>
                  </a:cubicBezTo>
                  <a:cubicBezTo>
                    <a:pt x="2034" y="2286"/>
                    <a:pt x="2032" y="2283"/>
                    <a:pt x="2030" y="2280"/>
                  </a:cubicBezTo>
                  <a:cubicBezTo>
                    <a:pt x="2027" y="2274"/>
                    <a:pt x="2023" y="2267"/>
                    <a:pt x="2020" y="2260"/>
                  </a:cubicBezTo>
                  <a:cubicBezTo>
                    <a:pt x="2019" y="2258"/>
                    <a:pt x="2018" y="2256"/>
                    <a:pt x="2017" y="2254"/>
                  </a:cubicBezTo>
                  <a:cubicBezTo>
                    <a:pt x="2017" y="2254"/>
                    <a:pt x="2016" y="2253"/>
                    <a:pt x="2016" y="2252"/>
                  </a:cubicBezTo>
                  <a:cubicBezTo>
                    <a:pt x="2015" y="2251"/>
                    <a:pt x="2015" y="2250"/>
                    <a:pt x="2014" y="2249"/>
                  </a:cubicBezTo>
                  <a:cubicBezTo>
                    <a:pt x="2012" y="2245"/>
                    <a:pt x="2010" y="2242"/>
                    <a:pt x="2008" y="2238"/>
                  </a:cubicBezTo>
                  <a:cubicBezTo>
                    <a:pt x="2004" y="2231"/>
                    <a:pt x="1999" y="2224"/>
                    <a:pt x="1994" y="2217"/>
                  </a:cubicBezTo>
                  <a:cubicBezTo>
                    <a:pt x="1989" y="2210"/>
                    <a:pt x="1984" y="2203"/>
                    <a:pt x="1979" y="2197"/>
                  </a:cubicBezTo>
                  <a:cubicBezTo>
                    <a:pt x="1978" y="2195"/>
                    <a:pt x="1976" y="2194"/>
                    <a:pt x="1975" y="2192"/>
                  </a:cubicBezTo>
                  <a:cubicBezTo>
                    <a:pt x="1973" y="2190"/>
                    <a:pt x="1972" y="2189"/>
                    <a:pt x="1971" y="2187"/>
                  </a:cubicBezTo>
                  <a:cubicBezTo>
                    <a:pt x="1969" y="2186"/>
                    <a:pt x="1968" y="2184"/>
                    <a:pt x="1967" y="2183"/>
                  </a:cubicBezTo>
                  <a:cubicBezTo>
                    <a:pt x="1966" y="2182"/>
                    <a:pt x="1965" y="2181"/>
                    <a:pt x="1964" y="2181"/>
                  </a:cubicBezTo>
                  <a:cubicBezTo>
                    <a:pt x="1964" y="2180"/>
                    <a:pt x="1963" y="2179"/>
                    <a:pt x="1962" y="2179"/>
                  </a:cubicBezTo>
                  <a:cubicBezTo>
                    <a:pt x="1957" y="2173"/>
                    <a:pt x="1951" y="2168"/>
                    <a:pt x="1945" y="2163"/>
                  </a:cubicBezTo>
                  <a:cubicBezTo>
                    <a:pt x="1942" y="2161"/>
                    <a:pt x="1939" y="2159"/>
                    <a:pt x="1935" y="2158"/>
                  </a:cubicBezTo>
                  <a:cubicBezTo>
                    <a:pt x="1935" y="2157"/>
                    <a:pt x="1934" y="2157"/>
                    <a:pt x="1933" y="2156"/>
                  </a:cubicBezTo>
                  <a:cubicBezTo>
                    <a:pt x="1932" y="2156"/>
                    <a:pt x="1932" y="2156"/>
                    <a:pt x="1931" y="2155"/>
                  </a:cubicBezTo>
                  <a:cubicBezTo>
                    <a:pt x="1930" y="2155"/>
                    <a:pt x="1929" y="2155"/>
                    <a:pt x="1928" y="2154"/>
                  </a:cubicBezTo>
                  <a:cubicBezTo>
                    <a:pt x="1928" y="2154"/>
                    <a:pt x="1927" y="2154"/>
                    <a:pt x="1926" y="2154"/>
                  </a:cubicBezTo>
                  <a:cubicBezTo>
                    <a:pt x="1920" y="2151"/>
                    <a:pt x="1914" y="2150"/>
                    <a:pt x="1909" y="2149"/>
                  </a:cubicBezTo>
                  <a:cubicBezTo>
                    <a:pt x="1904" y="2149"/>
                    <a:pt x="1900" y="2148"/>
                    <a:pt x="1896" y="2148"/>
                  </a:cubicBezTo>
                  <a:cubicBezTo>
                    <a:pt x="1892" y="2148"/>
                    <a:pt x="1889" y="2148"/>
                    <a:pt x="1887" y="2147"/>
                  </a:cubicBezTo>
                  <a:cubicBezTo>
                    <a:pt x="1887" y="2147"/>
                    <a:pt x="1886" y="2147"/>
                    <a:pt x="1885" y="2147"/>
                  </a:cubicBezTo>
                  <a:cubicBezTo>
                    <a:pt x="1865" y="2132"/>
                    <a:pt x="1836" y="2129"/>
                    <a:pt x="1805" y="2129"/>
                  </a:cubicBezTo>
                  <a:cubicBezTo>
                    <a:pt x="1807" y="2128"/>
                    <a:pt x="1808" y="2128"/>
                    <a:pt x="1809" y="2127"/>
                  </a:cubicBezTo>
                  <a:cubicBezTo>
                    <a:pt x="1812" y="2126"/>
                    <a:pt x="1814" y="2125"/>
                    <a:pt x="1816" y="2124"/>
                  </a:cubicBezTo>
                  <a:cubicBezTo>
                    <a:pt x="1820" y="2122"/>
                    <a:pt x="1824" y="2120"/>
                    <a:pt x="1829" y="2119"/>
                  </a:cubicBezTo>
                  <a:cubicBezTo>
                    <a:pt x="1833" y="2117"/>
                    <a:pt x="1837" y="2115"/>
                    <a:pt x="1841" y="2114"/>
                  </a:cubicBezTo>
                  <a:cubicBezTo>
                    <a:pt x="1843" y="2114"/>
                    <a:pt x="1843" y="2114"/>
                    <a:pt x="1843" y="2114"/>
                  </a:cubicBezTo>
                  <a:cubicBezTo>
                    <a:pt x="1845" y="2113"/>
                    <a:pt x="1845" y="2113"/>
                    <a:pt x="1845" y="2113"/>
                  </a:cubicBezTo>
                  <a:cubicBezTo>
                    <a:pt x="1846" y="2113"/>
                    <a:pt x="1847" y="2113"/>
                    <a:pt x="1848" y="2112"/>
                  </a:cubicBezTo>
                  <a:cubicBezTo>
                    <a:pt x="1849" y="2112"/>
                    <a:pt x="1850" y="2112"/>
                    <a:pt x="1851" y="2112"/>
                  </a:cubicBezTo>
                  <a:cubicBezTo>
                    <a:pt x="1852" y="2112"/>
                    <a:pt x="1852" y="2112"/>
                    <a:pt x="1852" y="2112"/>
                  </a:cubicBezTo>
                  <a:cubicBezTo>
                    <a:pt x="1853" y="2112"/>
                    <a:pt x="1853" y="2112"/>
                    <a:pt x="1853" y="2112"/>
                  </a:cubicBezTo>
                  <a:cubicBezTo>
                    <a:pt x="1853" y="2111"/>
                    <a:pt x="1854" y="2111"/>
                    <a:pt x="1854" y="2111"/>
                  </a:cubicBezTo>
                  <a:cubicBezTo>
                    <a:pt x="1858" y="2111"/>
                    <a:pt x="1863" y="2111"/>
                    <a:pt x="1866" y="2111"/>
                  </a:cubicBezTo>
                  <a:cubicBezTo>
                    <a:pt x="1870" y="2111"/>
                    <a:pt x="1874" y="2112"/>
                    <a:pt x="1877" y="2113"/>
                  </a:cubicBezTo>
                  <a:cubicBezTo>
                    <a:pt x="1879" y="2113"/>
                    <a:pt x="1880" y="2114"/>
                    <a:pt x="1882" y="2114"/>
                  </a:cubicBezTo>
                  <a:cubicBezTo>
                    <a:pt x="1883" y="2115"/>
                    <a:pt x="1885" y="2115"/>
                    <a:pt x="1886" y="2116"/>
                  </a:cubicBezTo>
                  <a:cubicBezTo>
                    <a:pt x="1888" y="2117"/>
                    <a:pt x="1891" y="2119"/>
                    <a:pt x="1892" y="2120"/>
                  </a:cubicBezTo>
                  <a:cubicBezTo>
                    <a:pt x="1893" y="2121"/>
                    <a:pt x="1894" y="2121"/>
                    <a:pt x="1894" y="2122"/>
                  </a:cubicBezTo>
                  <a:cubicBezTo>
                    <a:pt x="1895" y="2122"/>
                    <a:pt x="1895" y="2123"/>
                    <a:pt x="1896" y="2123"/>
                  </a:cubicBezTo>
                  <a:cubicBezTo>
                    <a:pt x="1897" y="2124"/>
                    <a:pt x="1897" y="2124"/>
                    <a:pt x="1897" y="2124"/>
                  </a:cubicBezTo>
                  <a:cubicBezTo>
                    <a:pt x="1897" y="2124"/>
                    <a:pt x="1897" y="2124"/>
                    <a:pt x="1896" y="2123"/>
                  </a:cubicBezTo>
                  <a:cubicBezTo>
                    <a:pt x="1896" y="2122"/>
                    <a:pt x="1895" y="2120"/>
                    <a:pt x="1893" y="2119"/>
                  </a:cubicBezTo>
                  <a:cubicBezTo>
                    <a:pt x="1893" y="2118"/>
                    <a:pt x="1893" y="2118"/>
                    <a:pt x="1892" y="2118"/>
                  </a:cubicBezTo>
                  <a:cubicBezTo>
                    <a:pt x="1892" y="2117"/>
                    <a:pt x="1891" y="2117"/>
                    <a:pt x="1891" y="2116"/>
                  </a:cubicBezTo>
                  <a:cubicBezTo>
                    <a:pt x="1890" y="2115"/>
                    <a:pt x="1889" y="2114"/>
                    <a:pt x="1888" y="2114"/>
                  </a:cubicBezTo>
                  <a:cubicBezTo>
                    <a:pt x="1886" y="2113"/>
                    <a:pt x="1885" y="2112"/>
                    <a:pt x="1884" y="2111"/>
                  </a:cubicBezTo>
                  <a:cubicBezTo>
                    <a:pt x="1882" y="2110"/>
                    <a:pt x="1880" y="2109"/>
                    <a:pt x="1879" y="2108"/>
                  </a:cubicBezTo>
                  <a:cubicBezTo>
                    <a:pt x="1875" y="2107"/>
                    <a:pt x="1871" y="2106"/>
                    <a:pt x="1867" y="2105"/>
                  </a:cubicBezTo>
                  <a:cubicBezTo>
                    <a:pt x="1863" y="2104"/>
                    <a:pt x="1858" y="2104"/>
                    <a:pt x="1854" y="2104"/>
                  </a:cubicBezTo>
                  <a:cubicBezTo>
                    <a:pt x="1853" y="2104"/>
                    <a:pt x="1852" y="2104"/>
                    <a:pt x="1852" y="2104"/>
                  </a:cubicBezTo>
                  <a:cubicBezTo>
                    <a:pt x="1851" y="2105"/>
                    <a:pt x="1851" y="2105"/>
                    <a:pt x="1851" y="2105"/>
                  </a:cubicBezTo>
                  <a:cubicBezTo>
                    <a:pt x="1851" y="2105"/>
                    <a:pt x="1851" y="2105"/>
                    <a:pt x="1851" y="2105"/>
                  </a:cubicBezTo>
                  <a:cubicBezTo>
                    <a:pt x="1851" y="2105"/>
                    <a:pt x="1851" y="2105"/>
                    <a:pt x="1851" y="2105"/>
                  </a:cubicBezTo>
                  <a:cubicBezTo>
                    <a:pt x="1851" y="2105"/>
                    <a:pt x="1851" y="2105"/>
                    <a:pt x="1851" y="2105"/>
                  </a:cubicBezTo>
                  <a:cubicBezTo>
                    <a:pt x="1850" y="2105"/>
                    <a:pt x="1850" y="2105"/>
                    <a:pt x="1850" y="2105"/>
                  </a:cubicBezTo>
                  <a:cubicBezTo>
                    <a:pt x="1849" y="2105"/>
                    <a:pt x="1848" y="2105"/>
                    <a:pt x="1847" y="2105"/>
                  </a:cubicBezTo>
                  <a:cubicBezTo>
                    <a:pt x="1845" y="2105"/>
                    <a:pt x="1844" y="2106"/>
                    <a:pt x="1843" y="2106"/>
                  </a:cubicBezTo>
                  <a:cubicBezTo>
                    <a:pt x="1842" y="2106"/>
                    <a:pt x="1842" y="2106"/>
                    <a:pt x="1841" y="2106"/>
                  </a:cubicBezTo>
                  <a:cubicBezTo>
                    <a:pt x="1839" y="2107"/>
                    <a:pt x="1839" y="2107"/>
                    <a:pt x="1839" y="2107"/>
                  </a:cubicBezTo>
                  <a:cubicBezTo>
                    <a:pt x="1835" y="2108"/>
                    <a:pt x="1830" y="2110"/>
                    <a:pt x="1826" y="2111"/>
                  </a:cubicBezTo>
                  <a:cubicBezTo>
                    <a:pt x="1821" y="2113"/>
                    <a:pt x="1817" y="2115"/>
                    <a:pt x="1812" y="2117"/>
                  </a:cubicBezTo>
                  <a:cubicBezTo>
                    <a:pt x="1810" y="2118"/>
                    <a:pt x="1808" y="2120"/>
                    <a:pt x="1806" y="2121"/>
                  </a:cubicBezTo>
                  <a:cubicBezTo>
                    <a:pt x="1804" y="2122"/>
                    <a:pt x="1802" y="2123"/>
                    <a:pt x="1800" y="2124"/>
                  </a:cubicBezTo>
                  <a:cubicBezTo>
                    <a:pt x="1796" y="2126"/>
                    <a:pt x="1792" y="2128"/>
                    <a:pt x="1789" y="2129"/>
                  </a:cubicBezTo>
                  <a:cubicBezTo>
                    <a:pt x="1789" y="2130"/>
                    <a:pt x="1789" y="2130"/>
                    <a:pt x="1789" y="2130"/>
                  </a:cubicBezTo>
                  <a:cubicBezTo>
                    <a:pt x="1755" y="2131"/>
                    <a:pt x="1720" y="2135"/>
                    <a:pt x="1692" y="2132"/>
                  </a:cubicBezTo>
                  <a:cubicBezTo>
                    <a:pt x="1644" y="2125"/>
                    <a:pt x="1603" y="2108"/>
                    <a:pt x="1564" y="2084"/>
                  </a:cubicBezTo>
                  <a:cubicBezTo>
                    <a:pt x="1565" y="2084"/>
                    <a:pt x="1566" y="2084"/>
                    <a:pt x="1567" y="2084"/>
                  </a:cubicBezTo>
                  <a:cubicBezTo>
                    <a:pt x="1572" y="2085"/>
                    <a:pt x="1576" y="2085"/>
                    <a:pt x="1581" y="2086"/>
                  </a:cubicBezTo>
                  <a:cubicBezTo>
                    <a:pt x="1586" y="2086"/>
                    <a:pt x="1592" y="2086"/>
                    <a:pt x="1597" y="2086"/>
                  </a:cubicBezTo>
                  <a:cubicBezTo>
                    <a:pt x="1600" y="2086"/>
                    <a:pt x="1603" y="2087"/>
                    <a:pt x="1606" y="2086"/>
                  </a:cubicBezTo>
                  <a:cubicBezTo>
                    <a:pt x="1608" y="2086"/>
                    <a:pt x="1611" y="2086"/>
                    <a:pt x="1614" y="2086"/>
                  </a:cubicBezTo>
                  <a:cubicBezTo>
                    <a:pt x="1616" y="2086"/>
                    <a:pt x="1617" y="2086"/>
                    <a:pt x="1619" y="2086"/>
                  </a:cubicBezTo>
                  <a:cubicBezTo>
                    <a:pt x="1620" y="2086"/>
                    <a:pt x="1620" y="2086"/>
                    <a:pt x="1621" y="2086"/>
                  </a:cubicBezTo>
                  <a:cubicBezTo>
                    <a:pt x="1622" y="2087"/>
                    <a:pt x="1623" y="2087"/>
                    <a:pt x="1624" y="2087"/>
                  </a:cubicBezTo>
                  <a:cubicBezTo>
                    <a:pt x="1626" y="2088"/>
                    <a:pt x="1629" y="2089"/>
                    <a:pt x="1631" y="2090"/>
                  </a:cubicBezTo>
                  <a:cubicBezTo>
                    <a:pt x="1632" y="2090"/>
                    <a:pt x="1632" y="2090"/>
                    <a:pt x="1633" y="2090"/>
                  </a:cubicBezTo>
                  <a:cubicBezTo>
                    <a:pt x="1633" y="2091"/>
                    <a:pt x="1634" y="2091"/>
                    <a:pt x="1635" y="2091"/>
                  </a:cubicBezTo>
                  <a:cubicBezTo>
                    <a:pt x="1636" y="2092"/>
                    <a:pt x="1637" y="2092"/>
                    <a:pt x="1638" y="2093"/>
                  </a:cubicBezTo>
                  <a:cubicBezTo>
                    <a:pt x="1639" y="2093"/>
                    <a:pt x="1639" y="2093"/>
                    <a:pt x="1640" y="2094"/>
                  </a:cubicBezTo>
                  <a:cubicBezTo>
                    <a:pt x="1641" y="2094"/>
                    <a:pt x="1641" y="2094"/>
                    <a:pt x="1642" y="2095"/>
                  </a:cubicBezTo>
                  <a:cubicBezTo>
                    <a:pt x="1643" y="2096"/>
                    <a:pt x="1643" y="2096"/>
                    <a:pt x="1643" y="2096"/>
                  </a:cubicBezTo>
                  <a:cubicBezTo>
                    <a:pt x="1644" y="2096"/>
                    <a:pt x="1645" y="2096"/>
                    <a:pt x="1645" y="2097"/>
                  </a:cubicBezTo>
                  <a:cubicBezTo>
                    <a:pt x="1647" y="2098"/>
                    <a:pt x="1650" y="2100"/>
                    <a:pt x="1652" y="2101"/>
                  </a:cubicBezTo>
                  <a:cubicBezTo>
                    <a:pt x="1654" y="2103"/>
                    <a:pt x="1657" y="2105"/>
                    <a:pt x="1659" y="2106"/>
                  </a:cubicBezTo>
                  <a:cubicBezTo>
                    <a:pt x="1662" y="2107"/>
                    <a:pt x="1664" y="2109"/>
                    <a:pt x="1667" y="2110"/>
                  </a:cubicBezTo>
                  <a:cubicBezTo>
                    <a:pt x="1669" y="2110"/>
                    <a:pt x="1672" y="2111"/>
                    <a:pt x="1674" y="2111"/>
                  </a:cubicBezTo>
                  <a:cubicBezTo>
                    <a:pt x="1677" y="2111"/>
                    <a:pt x="1679" y="2111"/>
                    <a:pt x="1681" y="2111"/>
                  </a:cubicBezTo>
                  <a:cubicBezTo>
                    <a:pt x="1682" y="2111"/>
                    <a:pt x="1684" y="2110"/>
                    <a:pt x="1685" y="2109"/>
                  </a:cubicBezTo>
                  <a:cubicBezTo>
                    <a:pt x="1686" y="2109"/>
                    <a:pt x="1686" y="2109"/>
                    <a:pt x="1686" y="2109"/>
                  </a:cubicBezTo>
                  <a:cubicBezTo>
                    <a:pt x="1686" y="2109"/>
                    <a:pt x="1687" y="2109"/>
                    <a:pt x="1687" y="2109"/>
                  </a:cubicBezTo>
                  <a:cubicBezTo>
                    <a:pt x="1687" y="2108"/>
                    <a:pt x="1688" y="2108"/>
                    <a:pt x="1688" y="2108"/>
                  </a:cubicBezTo>
                  <a:cubicBezTo>
                    <a:pt x="1688" y="2107"/>
                    <a:pt x="1689" y="2107"/>
                    <a:pt x="1689" y="2107"/>
                  </a:cubicBezTo>
                  <a:cubicBezTo>
                    <a:pt x="1689" y="2107"/>
                    <a:pt x="1688" y="2107"/>
                    <a:pt x="1688" y="2107"/>
                  </a:cubicBezTo>
                  <a:cubicBezTo>
                    <a:pt x="1687" y="2108"/>
                    <a:pt x="1687" y="2108"/>
                    <a:pt x="1686" y="2108"/>
                  </a:cubicBezTo>
                  <a:cubicBezTo>
                    <a:pt x="1686" y="2108"/>
                    <a:pt x="1685" y="2108"/>
                    <a:pt x="1685" y="2108"/>
                  </a:cubicBezTo>
                  <a:cubicBezTo>
                    <a:pt x="1684" y="2108"/>
                    <a:pt x="1682" y="2108"/>
                    <a:pt x="1681" y="2108"/>
                  </a:cubicBezTo>
                  <a:cubicBezTo>
                    <a:pt x="1679" y="2108"/>
                    <a:pt x="1677" y="2107"/>
                    <a:pt x="1675" y="2107"/>
                  </a:cubicBezTo>
                  <a:cubicBezTo>
                    <a:pt x="1673" y="2106"/>
                    <a:pt x="1671" y="2105"/>
                    <a:pt x="1669" y="2104"/>
                  </a:cubicBezTo>
                  <a:cubicBezTo>
                    <a:pt x="1667" y="2103"/>
                    <a:pt x="1665" y="2102"/>
                    <a:pt x="1663" y="2100"/>
                  </a:cubicBezTo>
                  <a:cubicBezTo>
                    <a:pt x="1662" y="2099"/>
                    <a:pt x="1661" y="2099"/>
                    <a:pt x="1660" y="2098"/>
                  </a:cubicBezTo>
                  <a:cubicBezTo>
                    <a:pt x="1659" y="2097"/>
                    <a:pt x="1658" y="2096"/>
                    <a:pt x="1657" y="2095"/>
                  </a:cubicBezTo>
                  <a:cubicBezTo>
                    <a:pt x="1654" y="2094"/>
                    <a:pt x="1652" y="2092"/>
                    <a:pt x="1649" y="2090"/>
                  </a:cubicBezTo>
                  <a:cubicBezTo>
                    <a:pt x="1649" y="2090"/>
                    <a:pt x="1648" y="2089"/>
                    <a:pt x="1648" y="2089"/>
                  </a:cubicBezTo>
                  <a:cubicBezTo>
                    <a:pt x="1646" y="2088"/>
                    <a:pt x="1646" y="2088"/>
                    <a:pt x="1646" y="2088"/>
                  </a:cubicBezTo>
                  <a:cubicBezTo>
                    <a:pt x="1645" y="2087"/>
                    <a:pt x="1644" y="2087"/>
                    <a:pt x="1643" y="2087"/>
                  </a:cubicBezTo>
                  <a:cubicBezTo>
                    <a:pt x="1643" y="2086"/>
                    <a:pt x="1642" y="2086"/>
                    <a:pt x="1641" y="2086"/>
                  </a:cubicBezTo>
                  <a:cubicBezTo>
                    <a:pt x="1641" y="2085"/>
                    <a:pt x="1640" y="2085"/>
                    <a:pt x="1639" y="2085"/>
                  </a:cubicBezTo>
                  <a:cubicBezTo>
                    <a:pt x="1639" y="2085"/>
                    <a:pt x="1638" y="2085"/>
                    <a:pt x="1638" y="2084"/>
                  </a:cubicBezTo>
                  <a:cubicBezTo>
                    <a:pt x="1642" y="2084"/>
                    <a:pt x="1645" y="2084"/>
                    <a:pt x="1649" y="2084"/>
                  </a:cubicBezTo>
                  <a:cubicBezTo>
                    <a:pt x="1649" y="2084"/>
                    <a:pt x="1650" y="2084"/>
                    <a:pt x="1651" y="2084"/>
                  </a:cubicBezTo>
                  <a:cubicBezTo>
                    <a:pt x="1651" y="2084"/>
                    <a:pt x="1652" y="2085"/>
                    <a:pt x="1653" y="2085"/>
                  </a:cubicBezTo>
                  <a:cubicBezTo>
                    <a:pt x="1653" y="2085"/>
                    <a:pt x="1654" y="2085"/>
                    <a:pt x="1655" y="2085"/>
                  </a:cubicBezTo>
                  <a:cubicBezTo>
                    <a:pt x="1656" y="2085"/>
                    <a:pt x="1656" y="2085"/>
                    <a:pt x="1656" y="2085"/>
                  </a:cubicBezTo>
                  <a:cubicBezTo>
                    <a:pt x="1657" y="2085"/>
                    <a:pt x="1657" y="2085"/>
                    <a:pt x="1657" y="2085"/>
                  </a:cubicBezTo>
                  <a:cubicBezTo>
                    <a:pt x="1658" y="2085"/>
                    <a:pt x="1659" y="2086"/>
                    <a:pt x="1661" y="2086"/>
                  </a:cubicBezTo>
                  <a:cubicBezTo>
                    <a:pt x="1662" y="2086"/>
                    <a:pt x="1663" y="2087"/>
                    <a:pt x="1664" y="2087"/>
                  </a:cubicBezTo>
                  <a:cubicBezTo>
                    <a:pt x="1669" y="2088"/>
                    <a:pt x="1674" y="2090"/>
                    <a:pt x="1679" y="2092"/>
                  </a:cubicBezTo>
                  <a:cubicBezTo>
                    <a:pt x="1680" y="2092"/>
                    <a:pt x="1681" y="2093"/>
                    <a:pt x="1682" y="2093"/>
                  </a:cubicBezTo>
                  <a:cubicBezTo>
                    <a:pt x="1683" y="2093"/>
                    <a:pt x="1684" y="2094"/>
                    <a:pt x="1686" y="2094"/>
                  </a:cubicBezTo>
                  <a:cubicBezTo>
                    <a:pt x="1688" y="2095"/>
                    <a:pt x="1690" y="2096"/>
                    <a:pt x="1692" y="2097"/>
                  </a:cubicBezTo>
                  <a:cubicBezTo>
                    <a:pt x="1696" y="2099"/>
                    <a:pt x="1699" y="2101"/>
                    <a:pt x="1702" y="2103"/>
                  </a:cubicBezTo>
                  <a:cubicBezTo>
                    <a:pt x="1704" y="2103"/>
                    <a:pt x="1705" y="2104"/>
                    <a:pt x="1707" y="2105"/>
                  </a:cubicBezTo>
                  <a:cubicBezTo>
                    <a:pt x="1708" y="2106"/>
                    <a:pt x="1709" y="2106"/>
                    <a:pt x="1710" y="2107"/>
                  </a:cubicBezTo>
                  <a:cubicBezTo>
                    <a:pt x="1713" y="2108"/>
                    <a:pt x="1714" y="2109"/>
                    <a:pt x="1716" y="2110"/>
                  </a:cubicBezTo>
                  <a:cubicBezTo>
                    <a:pt x="1717" y="2110"/>
                    <a:pt x="1717" y="2111"/>
                    <a:pt x="1717" y="2111"/>
                  </a:cubicBezTo>
                  <a:cubicBezTo>
                    <a:pt x="1717" y="2111"/>
                    <a:pt x="1717" y="2110"/>
                    <a:pt x="1716" y="2109"/>
                  </a:cubicBezTo>
                  <a:cubicBezTo>
                    <a:pt x="1715" y="2109"/>
                    <a:pt x="1713" y="2107"/>
                    <a:pt x="1711" y="2106"/>
                  </a:cubicBezTo>
                  <a:cubicBezTo>
                    <a:pt x="1709" y="2104"/>
                    <a:pt x="1707" y="2102"/>
                    <a:pt x="1704" y="2100"/>
                  </a:cubicBezTo>
                  <a:cubicBezTo>
                    <a:pt x="1701" y="2098"/>
                    <a:pt x="1698" y="2096"/>
                    <a:pt x="1694" y="2093"/>
                  </a:cubicBezTo>
                  <a:cubicBezTo>
                    <a:pt x="1690" y="2091"/>
                    <a:pt x="1686" y="2088"/>
                    <a:pt x="1681" y="2086"/>
                  </a:cubicBezTo>
                  <a:cubicBezTo>
                    <a:pt x="1677" y="2084"/>
                    <a:pt x="1672" y="2082"/>
                    <a:pt x="1666" y="2080"/>
                  </a:cubicBezTo>
                  <a:cubicBezTo>
                    <a:pt x="1665" y="2080"/>
                    <a:pt x="1664" y="2079"/>
                    <a:pt x="1662" y="2079"/>
                  </a:cubicBezTo>
                  <a:cubicBezTo>
                    <a:pt x="1661" y="2079"/>
                    <a:pt x="1659" y="2078"/>
                    <a:pt x="1658" y="2078"/>
                  </a:cubicBezTo>
                  <a:cubicBezTo>
                    <a:pt x="1657" y="2078"/>
                    <a:pt x="1657" y="2078"/>
                    <a:pt x="1657" y="2078"/>
                  </a:cubicBezTo>
                  <a:cubicBezTo>
                    <a:pt x="1656" y="2078"/>
                    <a:pt x="1656" y="2078"/>
                    <a:pt x="1656" y="2078"/>
                  </a:cubicBezTo>
                  <a:cubicBezTo>
                    <a:pt x="1655" y="2077"/>
                    <a:pt x="1654" y="2077"/>
                    <a:pt x="1653" y="2077"/>
                  </a:cubicBezTo>
                  <a:cubicBezTo>
                    <a:pt x="1653" y="2077"/>
                    <a:pt x="1652" y="2077"/>
                    <a:pt x="1651" y="2077"/>
                  </a:cubicBezTo>
                  <a:cubicBezTo>
                    <a:pt x="1650" y="2077"/>
                    <a:pt x="1650" y="2077"/>
                    <a:pt x="1649" y="2077"/>
                  </a:cubicBezTo>
                  <a:cubicBezTo>
                    <a:pt x="1643" y="2076"/>
                    <a:pt x="1637" y="2077"/>
                    <a:pt x="1631" y="2077"/>
                  </a:cubicBezTo>
                  <a:cubicBezTo>
                    <a:pt x="1625" y="2078"/>
                    <a:pt x="1619" y="2078"/>
                    <a:pt x="1614" y="2079"/>
                  </a:cubicBezTo>
                  <a:cubicBezTo>
                    <a:pt x="1612" y="2079"/>
                    <a:pt x="1611" y="2079"/>
                    <a:pt x="1610" y="2079"/>
                  </a:cubicBezTo>
                  <a:cubicBezTo>
                    <a:pt x="1608" y="2079"/>
                    <a:pt x="1607" y="2079"/>
                    <a:pt x="1605" y="2079"/>
                  </a:cubicBezTo>
                  <a:cubicBezTo>
                    <a:pt x="1603" y="2079"/>
                    <a:pt x="1600" y="2079"/>
                    <a:pt x="1597" y="2079"/>
                  </a:cubicBezTo>
                  <a:cubicBezTo>
                    <a:pt x="1592" y="2080"/>
                    <a:pt x="1587" y="2080"/>
                    <a:pt x="1582" y="2080"/>
                  </a:cubicBezTo>
                  <a:cubicBezTo>
                    <a:pt x="1577" y="2080"/>
                    <a:pt x="1572" y="2080"/>
                    <a:pt x="1568" y="2080"/>
                  </a:cubicBezTo>
                  <a:cubicBezTo>
                    <a:pt x="1564" y="2079"/>
                    <a:pt x="1560" y="2079"/>
                    <a:pt x="1557" y="2079"/>
                  </a:cubicBezTo>
                  <a:cubicBezTo>
                    <a:pt x="1531" y="2062"/>
                    <a:pt x="1506" y="2042"/>
                    <a:pt x="1480" y="2021"/>
                  </a:cubicBezTo>
                  <a:cubicBezTo>
                    <a:pt x="1495" y="2020"/>
                    <a:pt x="1509" y="2018"/>
                    <a:pt x="1522" y="2014"/>
                  </a:cubicBezTo>
                  <a:cubicBezTo>
                    <a:pt x="1523" y="2014"/>
                    <a:pt x="1523" y="2014"/>
                    <a:pt x="1523" y="2014"/>
                  </a:cubicBezTo>
                  <a:cubicBezTo>
                    <a:pt x="1523" y="2015"/>
                    <a:pt x="1524" y="2015"/>
                    <a:pt x="1524" y="2015"/>
                  </a:cubicBezTo>
                  <a:cubicBezTo>
                    <a:pt x="1524" y="2015"/>
                    <a:pt x="1525" y="2015"/>
                    <a:pt x="1525" y="2015"/>
                  </a:cubicBezTo>
                  <a:cubicBezTo>
                    <a:pt x="1525" y="2015"/>
                    <a:pt x="1525" y="2016"/>
                    <a:pt x="1525" y="2016"/>
                  </a:cubicBezTo>
                  <a:cubicBezTo>
                    <a:pt x="1526" y="2017"/>
                    <a:pt x="1527" y="2018"/>
                    <a:pt x="1527" y="2019"/>
                  </a:cubicBezTo>
                  <a:cubicBezTo>
                    <a:pt x="1528" y="2020"/>
                    <a:pt x="1529" y="2021"/>
                    <a:pt x="1529" y="2023"/>
                  </a:cubicBezTo>
                  <a:cubicBezTo>
                    <a:pt x="1531" y="2026"/>
                    <a:pt x="1533" y="2029"/>
                    <a:pt x="1535" y="2033"/>
                  </a:cubicBezTo>
                  <a:cubicBezTo>
                    <a:pt x="1536" y="2034"/>
                    <a:pt x="1536" y="2035"/>
                    <a:pt x="1537" y="2036"/>
                  </a:cubicBezTo>
                  <a:cubicBezTo>
                    <a:pt x="1538" y="2036"/>
                    <a:pt x="1538" y="2037"/>
                    <a:pt x="1539" y="2038"/>
                  </a:cubicBezTo>
                  <a:cubicBezTo>
                    <a:pt x="1539" y="2039"/>
                    <a:pt x="1539" y="2039"/>
                    <a:pt x="1539" y="2039"/>
                  </a:cubicBezTo>
                  <a:cubicBezTo>
                    <a:pt x="1540" y="2039"/>
                    <a:pt x="1540" y="2039"/>
                    <a:pt x="1540" y="2039"/>
                  </a:cubicBezTo>
                  <a:cubicBezTo>
                    <a:pt x="1540" y="2040"/>
                    <a:pt x="1540" y="2040"/>
                    <a:pt x="1540" y="2040"/>
                  </a:cubicBezTo>
                  <a:cubicBezTo>
                    <a:pt x="1541" y="2040"/>
                    <a:pt x="1541" y="2040"/>
                    <a:pt x="1541" y="2041"/>
                  </a:cubicBezTo>
                  <a:cubicBezTo>
                    <a:pt x="1542" y="2042"/>
                    <a:pt x="1543" y="2043"/>
                    <a:pt x="1544" y="2043"/>
                  </a:cubicBezTo>
                  <a:cubicBezTo>
                    <a:pt x="1546" y="2045"/>
                    <a:pt x="1548" y="2046"/>
                    <a:pt x="1550" y="2048"/>
                  </a:cubicBezTo>
                  <a:cubicBezTo>
                    <a:pt x="1552" y="2049"/>
                    <a:pt x="1554" y="2050"/>
                    <a:pt x="1556" y="2051"/>
                  </a:cubicBezTo>
                  <a:cubicBezTo>
                    <a:pt x="1557" y="2052"/>
                    <a:pt x="1557" y="2052"/>
                    <a:pt x="1558" y="2053"/>
                  </a:cubicBezTo>
                  <a:cubicBezTo>
                    <a:pt x="1559" y="2053"/>
                    <a:pt x="1560" y="2053"/>
                    <a:pt x="1561" y="2054"/>
                  </a:cubicBezTo>
                  <a:cubicBezTo>
                    <a:pt x="1563" y="2054"/>
                    <a:pt x="1565" y="2055"/>
                    <a:pt x="1567" y="2055"/>
                  </a:cubicBezTo>
                  <a:cubicBezTo>
                    <a:pt x="1569" y="2056"/>
                    <a:pt x="1570" y="2056"/>
                    <a:pt x="1572" y="2056"/>
                  </a:cubicBezTo>
                  <a:cubicBezTo>
                    <a:pt x="1573" y="2056"/>
                    <a:pt x="1574" y="2056"/>
                    <a:pt x="1575" y="2056"/>
                  </a:cubicBezTo>
                  <a:cubicBezTo>
                    <a:pt x="1576" y="2056"/>
                    <a:pt x="1577" y="2056"/>
                    <a:pt x="1578" y="2056"/>
                  </a:cubicBezTo>
                  <a:cubicBezTo>
                    <a:pt x="1578" y="2056"/>
                    <a:pt x="1578" y="2056"/>
                    <a:pt x="1578" y="2056"/>
                  </a:cubicBezTo>
                  <a:cubicBezTo>
                    <a:pt x="1578" y="2056"/>
                    <a:pt x="1578" y="2056"/>
                    <a:pt x="1578" y="2055"/>
                  </a:cubicBezTo>
                  <a:cubicBezTo>
                    <a:pt x="1577" y="2055"/>
                    <a:pt x="1576" y="2055"/>
                    <a:pt x="1576" y="2054"/>
                  </a:cubicBezTo>
                  <a:cubicBezTo>
                    <a:pt x="1575" y="2054"/>
                    <a:pt x="1574" y="2054"/>
                    <a:pt x="1572" y="2053"/>
                  </a:cubicBezTo>
                  <a:cubicBezTo>
                    <a:pt x="1572" y="2053"/>
                    <a:pt x="1571" y="2052"/>
                    <a:pt x="1570" y="2052"/>
                  </a:cubicBezTo>
                  <a:cubicBezTo>
                    <a:pt x="1570" y="2052"/>
                    <a:pt x="1569" y="2051"/>
                    <a:pt x="1568" y="2051"/>
                  </a:cubicBezTo>
                  <a:cubicBezTo>
                    <a:pt x="1567" y="2050"/>
                    <a:pt x="1565" y="2049"/>
                    <a:pt x="1564" y="2048"/>
                  </a:cubicBezTo>
                  <a:cubicBezTo>
                    <a:pt x="1563" y="2048"/>
                    <a:pt x="1562" y="2047"/>
                    <a:pt x="1561" y="2047"/>
                  </a:cubicBezTo>
                  <a:cubicBezTo>
                    <a:pt x="1561" y="2047"/>
                    <a:pt x="1561" y="2046"/>
                    <a:pt x="1560" y="2046"/>
                  </a:cubicBezTo>
                  <a:cubicBezTo>
                    <a:pt x="1560" y="2046"/>
                    <a:pt x="1559" y="2046"/>
                    <a:pt x="1559" y="2045"/>
                  </a:cubicBezTo>
                  <a:cubicBezTo>
                    <a:pt x="1558" y="2045"/>
                    <a:pt x="1557" y="2044"/>
                    <a:pt x="1557" y="2043"/>
                  </a:cubicBezTo>
                  <a:cubicBezTo>
                    <a:pt x="1556" y="2043"/>
                    <a:pt x="1555" y="2042"/>
                    <a:pt x="1554" y="2042"/>
                  </a:cubicBezTo>
                  <a:cubicBezTo>
                    <a:pt x="1553" y="2041"/>
                    <a:pt x="1553" y="2040"/>
                    <a:pt x="1552" y="2040"/>
                  </a:cubicBezTo>
                  <a:cubicBezTo>
                    <a:pt x="1551" y="2039"/>
                    <a:pt x="1551" y="2039"/>
                    <a:pt x="1551" y="2039"/>
                  </a:cubicBezTo>
                  <a:cubicBezTo>
                    <a:pt x="1549" y="2038"/>
                    <a:pt x="1549" y="2038"/>
                    <a:pt x="1549" y="2038"/>
                  </a:cubicBezTo>
                  <a:cubicBezTo>
                    <a:pt x="1549" y="2037"/>
                    <a:pt x="1548" y="2036"/>
                    <a:pt x="1547" y="2035"/>
                  </a:cubicBezTo>
                  <a:cubicBezTo>
                    <a:pt x="1546" y="2034"/>
                    <a:pt x="1546" y="2034"/>
                    <a:pt x="1546" y="2034"/>
                  </a:cubicBezTo>
                  <a:cubicBezTo>
                    <a:pt x="1546" y="2034"/>
                    <a:pt x="1546" y="2034"/>
                    <a:pt x="1546" y="2034"/>
                  </a:cubicBezTo>
                  <a:cubicBezTo>
                    <a:pt x="1545" y="2034"/>
                    <a:pt x="1545" y="2034"/>
                    <a:pt x="1545" y="2034"/>
                  </a:cubicBezTo>
                  <a:cubicBezTo>
                    <a:pt x="1545" y="2034"/>
                    <a:pt x="1545" y="2034"/>
                    <a:pt x="1545" y="2034"/>
                  </a:cubicBezTo>
                  <a:cubicBezTo>
                    <a:pt x="1545" y="2033"/>
                    <a:pt x="1545" y="2033"/>
                    <a:pt x="1545" y="2033"/>
                  </a:cubicBezTo>
                  <a:cubicBezTo>
                    <a:pt x="1545" y="2034"/>
                    <a:pt x="1545" y="2033"/>
                    <a:pt x="1545" y="2034"/>
                  </a:cubicBezTo>
                  <a:cubicBezTo>
                    <a:pt x="1545" y="2033"/>
                    <a:pt x="1545" y="2033"/>
                    <a:pt x="1545" y="2033"/>
                  </a:cubicBezTo>
                  <a:cubicBezTo>
                    <a:pt x="1545" y="2033"/>
                    <a:pt x="1545" y="2033"/>
                    <a:pt x="1545" y="2033"/>
                  </a:cubicBezTo>
                  <a:cubicBezTo>
                    <a:pt x="1544" y="2032"/>
                    <a:pt x="1544" y="2032"/>
                    <a:pt x="1543" y="2031"/>
                  </a:cubicBezTo>
                  <a:cubicBezTo>
                    <a:pt x="1542" y="2030"/>
                    <a:pt x="1542" y="2029"/>
                    <a:pt x="1541" y="2029"/>
                  </a:cubicBezTo>
                  <a:cubicBezTo>
                    <a:pt x="1540" y="2027"/>
                    <a:pt x="1538" y="2026"/>
                    <a:pt x="1537" y="2024"/>
                  </a:cubicBezTo>
                  <a:cubicBezTo>
                    <a:pt x="1536" y="2023"/>
                    <a:pt x="1534" y="2021"/>
                    <a:pt x="1533" y="2020"/>
                  </a:cubicBezTo>
                  <a:cubicBezTo>
                    <a:pt x="1532" y="2019"/>
                    <a:pt x="1531" y="2018"/>
                    <a:pt x="1529" y="2017"/>
                  </a:cubicBezTo>
                  <a:cubicBezTo>
                    <a:pt x="1529" y="2017"/>
                    <a:pt x="1528" y="2016"/>
                    <a:pt x="1528" y="2016"/>
                  </a:cubicBezTo>
                  <a:cubicBezTo>
                    <a:pt x="1527" y="2015"/>
                    <a:pt x="1527" y="2015"/>
                    <a:pt x="1526" y="2015"/>
                  </a:cubicBezTo>
                  <a:cubicBezTo>
                    <a:pt x="1526" y="2015"/>
                    <a:pt x="1526" y="2015"/>
                    <a:pt x="1526" y="2015"/>
                  </a:cubicBezTo>
                  <a:cubicBezTo>
                    <a:pt x="1527" y="2015"/>
                    <a:pt x="1528" y="2015"/>
                    <a:pt x="1529" y="2015"/>
                  </a:cubicBezTo>
                  <a:cubicBezTo>
                    <a:pt x="1531" y="2015"/>
                    <a:pt x="1533" y="2016"/>
                    <a:pt x="1535" y="2016"/>
                  </a:cubicBezTo>
                  <a:cubicBezTo>
                    <a:pt x="1537" y="2017"/>
                    <a:pt x="1540" y="2017"/>
                    <a:pt x="1542" y="2018"/>
                  </a:cubicBezTo>
                  <a:cubicBezTo>
                    <a:pt x="1544" y="2019"/>
                    <a:pt x="1547" y="2020"/>
                    <a:pt x="1549" y="2022"/>
                  </a:cubicBezTo>
                  <a:cubicBezTo>
                    <a:pt x="1549" y="2022"/>
                    <a:pt x="1550" y="2022"/>
                    <a:pt x="1551" y="2023"/>
                  </a:cubicBezTo>
                  <a:cubicBezTo>
                    <a:pt x="1551" y="2023"/>
                    <a:pt x="1552" y="2023"/>
                    <a:pt x="1552" y="2024"/>
                  </a:cubicBezTo>
                  <a:cubicBezTo>
                    <a:pt x="1553" y="2024"/>
                    <a:pt x="1553" y="2024"/>
                    <a:pt x="1554" y="2025"/>
                  </a:cubicBezTo>
                  <a:cubicBezTo>
                    <a:pt x="1555" y="2025"/>
                    <a:pt x="1555" y="2025"/>
                    <a:pt x="1555" y="2025"/>
                  </a:cubicBezTo>
                  <a:cubicBezTo>
                    <a:pt x="1555" y="2026"/>
                    <a:pt x="1555" y="2026"/>
                    <a:pt x="1555" y="2026"/>
                  </a:cubicBezTo>
                  <a:cubicBezTo>
                    <a:pt x="1558" y="2028"/>
                    <a:pt x="1560" y="2029"/>
                    <a:pt x="1562" y="2031"/>
                  </a:cubicBezTo>
                  <a:cubicBezTo>
                    <a:pt x="1563" y="2032"/>
                    <a:pt x="1564" y="2033"/>
                    <a:pt x="1565" y="2034"/>
                  </a:cubicBezTo>
                  <a:cubicBezTo>
                    <a:pt x="1566" y="2035"/>
                    <a:pt x="1567" y="2036"/>
                    <a:pt x="1568" y="2036"/>
                  </a:cubicBezTo>
                  <a:cubicBezTo>
                    <a:pt x="1570" y="2037"/>
                    <a:pt x="1571" y="2038"/>
                    <a:pt x="1572" y="2039"/>
                  </a:cubicBezTo>
                  <a:cubicBezTo>
                    <a:pt x="1573" y="2039"/>
                    <a:pt x="1573" y="2039"/>
                    <a:pt x="1574" y="2040"/>
                  </a:cubicBezTo>
                  <a:cubicBezTo>
                    <a:pt x="1574" y="2040"/>
                    <a:pt x="1575" y="2040"/>
                    <a:pt x="1575" y="2041"/>
                  </a:cubicBezTo>
                  <a:cubicBezTo>
                    <a:pt x="1578" y="2042"/>
                    <a:pt x="1580" y="2042"/>
                    <a:pt x="1583" y="2043"/>
                  </a:cubicBezTo>
                  <a:cubicBezTo>
                    <a:pt x="1585" y="2043"/>
                    <a:pt x="1587" y="2044"/>
                    <a:pt x="1589" y="2043"/>
                  </a:cubicBezTo>
                  <a:cubicBezTo>
                    <a:pt x="1591" y="2043"/>
                    <a:pt x="1592" y="2043"/>
                    <a:pt x="1594" y="2043"/>
                  </a:cubicBezTo>
                  <a:cubicBezTo>
                    <a:pt x="1594" y="2043"/>
                    <a:pt x="1594" y="2042"/>
                    <a:pt x="1594" y="2042"/>
                  </a:cubicBezTo>
                  <a:cubicBezTo>
                    <a:pt x="1595" y="2042"/>
                    <a:pt x="1595" y="2042"/>
                    <a:pt x="1595" y="2042"/>
                  </a:cubicBezTo>
                  <a:cubicBezTo>
                    <a:pt x="1596" y="2042"/>
                    <a:pt x="1596" y="2042"/>
                    <a:pt x="1596" y="2041"/>
                  </a:cubicBezTo>
                  <a:cubicBezTo>
                    <a:pt x="1597" y="2041"/>
                    <a:pt x="1597" y="2041"/>
                    <a:pt x="1597" y="2041"/>
                  </a:cubicBezTo>
                  <a:cubicBezTo>
                    <a:pt x="1597" y="2041"/>
                    <a:pt x="1597" y="2041"/>
                    <a:pt x="1596" y="2041"/>
                  </a:cubicBezTo>
                  <a:cubicBezTo>
                    <a:pt x="1596" y="2041"/>
                    <a:pt x="1595" y="2041"/>
                    <a:pt x="1595" y="2041"/>
                  </a:cubicBezTo>
                  <a:cubicBezTo>
                    <a:pt x="1595" y="2041"/>
                    <a:pt x="1594" y="2041"/>
                    <a:pt x="1594" y="2041"/>
                  </a:cubicBezTo>
                  <a:cubicBezTo>
                    <a:pt x="1594" y="2041"/>
                    <a:pt x="1594" y="2041"/>
                    <a:pt x="1593" y="2041"/>
                  </a:cubicBezTo>
                  <a:cubicBezTo>
                    <a:pt x="1592" y="2041"/>
                    <a:pt x="1591" y="2041"/>
                    <a:pt x="1589" y="2040"/>
                  </a:cubicBezTo>
                  <a:cubicBezTo>
                    <a:pt x="1588" y="2040"/>
                    <a:pt x="1586" y="2039"/>
                    <a:pt x="1584" y="2039"/>
                  </a:cubicBezTo>
                  <a:cubicBezTo>
                    <a:pt x="1582" y="2038"/>
                    <a:pt x="1580" y="2037"/>
                    <a:pt x="1578" y="2035"/>
                  </a:cubicBezTo>
                  <a:cubicBezTo>
                    <a:pt x="1578" y="2035"/>
                    <a:pt x="1578" y="2035"/>
                    <a:pt x="1577" y="2034"/>
                  </a:cubicBezTo>
                  <a:cubicBezTo>
                    <a:pt x="1577" y="2034"/>
                    <a:pt x="1576" y="2034"/>
                    <a:pt x="1576" y="2033"/>
                  </a:cubicBezTo>
                  <a:cubicBezTo>
                    <a:pt x="1575" y="2033"/>
                    <a:pt x="1574" y="2032"/>
                    <a:pt x="1573" y="2031"/>
                  </a:cubicBezTo>
                  <a:cubicBezTo>
                    <a:pt x="1572" y="2030"/>
                    <a:pt x="1571" y="2029"/>
                    <a:pt x="1570" y="2028"/>
                  </a:cubicBezTo>
                  <a:cubicBezTo>
                    <a:pt x="1569" y="2027"/>
                    <a:pt x="1568" y="2026"/>
                    <a:pt x="1567" y="2025"/>
                  </a:cubicBezTo>
                  <a:cubicBezTo>
                    <a:pt x="1565" y="2023"/>
                    <a:pt x="1563" y="2022"/>
                    <a:pt x="1560" y="2020"/>
                  </a:cubicBezTo>
                  <a:cubicBezTo>
                    <a:pt x="1559" y="2019"/>
                    <a:pt x="1559" y="2019"/>
                    <a:pt x="1559" y="2019"/>
                  </a:cubicBezTo>
                  <a:cubicBezTo>
                    <a:pt x="1558" y="2018"/>
                    <a:pt x="1558" y="2018"/>
                    <a:pt x="1558" y="2018"/>
                  </a:cubicBezTo>
                  <a:cubicBezTo>
                    <a:pt x="1558" y="2018"/>
                    <a:pt x="1557" y="2018"/>
                    <a:pt x="1556" y="2017"/>
                  </a:cubicBezTo>
                  <a:cubicBezTo>
                    <a:pt x="1555" y="2016"/>
                    <a:pt x="1554" y="2015"/>
                    <a:pt x="1552" y="2015"/>
                  </a:cubicBezTo>
                  <a:cubicBezTo>
                    <a:pt x="1552" y="2014"/>
                    <a:pt x="1551" y="2014"/>
                    <a:pt x="1550" y="2014"/>
                  </a:cubicBezTo>
                  <a:cubicBezTo>
                    <a:pt x="1550" y="2014"/>
                    <a:pt x="1549" y="2013"/>
                    <a:pt x="1548" y="2013"/>
                  </a:cubicBezTo>
                  <a:cubicBezTo>
                    <a:pt x="1548" y="2013"/>
                    <a:pt x="1547" y="2012"/>
                    <a:pt x="1546" y="2012"/>
                  </a:cubicBezTo>
                  <a:cubicBezTo>
                    <a:pt x="1546" y="2012"/>
                    <a:pt x="1545" y="2012"/>
                    <a:pt x="1544" y="2012"/>
                  </a:cubicBezTo>
                  <a:cubicBezTo>
                    <a:pt x="1541" y="2011"/>
                    <a:pt x="1539" y="2010"/>
                    <a:pt x="1536" y="2010"/>
                  </a:cubicBezTo>
                  <a:cubicBezTo>
                    <a:pt x="1536" y="2010"/>
                    <a:pt x="1536" y="2010"/>
                    <a:pt x="1536" y="2010"/>
                  </a:cubicBezTo>
                  <a:cubicBezTo>
                    <a:pt x="1541" y="2008"/>
                    <a:pt x="1546" y="2006"/>
                    <a:pt x="1550" y="2004"/>
                  </a:cubicBezTo>
                  <a:cubicBezTo>
                    <a:pt x="1480" y="2010"/>
                    <a:pt x="1436" y="1989"/>
                    <a:pt x="1409" y="1960"/>
                  </a:cubicBezTo>
                  <a:cubicBezTo>
                    <a:pt x="1414" y="1962"/>
                    <a:pt x="1419" y="1965"/>
                    <a:pt x="1424" y="1967"/>
                  </a:cubicBezTo>
                  <a:cubicBezTo>
                    <a:pt x="1427" y="1968"/>
                    <a:pt x="1431" y="1969"/>
                    <a:pt x="1434" y="1970"/>
                  </a:cubicBezTo>
                  <a:cubicBezTo>
                    <a:pt x="1435" y="1971"/>
                    <a:pt x="1436" y="1971"/>
                    <a:pt x="1437" y="1971"/>
                  </a:cubicBezTo>
                  <a:cubicBezTo>
                    <a:pt x="1438" y="1971"/>
                    <a:pt x="1438" y="1971"/>
                    <a:pt x="1438" y="1971"/>
                  </a:cubicBezTo>
                  <a:cubicBezTo>
                    <a:pt x="1439" y="1971"/>
                    <a:pt x="1439" y="1971"/>
                    <a:pt x="1439" y="1971"/>
                  </a:cubicBezTo>
                  <a:cubicBezTo>
                    <a:pt x="1439" y="1971"/>
                    <a:pt x="1439" y="1971"/>
                    <a:pt x="1439" y="1971"/>
                  </a:cubicBezTo>
                  <a:cubicBezTo>
                    <a:pt x="1439" y="1972"/>
                    <a:pt x="1439" y="1972"/>
                    <a:pt x="1439" y="1972"/>
                  </a:cubicBezTo>
                  <a:cubicBezTo>
                    <a:pt x="1440" y="1972"/>
                    <a:pt x="1441" y="1972"/>
                    <a:pt x="1442" y="1972"/>
                  </a:cubicBezTo>
                  <a:cubicBezTo>
                    <a:pt x="1443" y="1972"/>
                    <a:pt x="1444" y="1972"/>
                    <a:pt x="1445" y="1973"/>
                  </a:cubicBezTo>
                  <a:cubicBezTo>
                    <a:pt x="1447" y="1973"/>
                    <a:pt x="1448" y="1973"/>
                    <a:pt x="1450" y="1973"/>
                  </a:cubicBezTo>
                  <a:cubicBezTo>
                    <a:pt x="1452" y="1974"/>
                    <a:pt x="1454" y="1974"/>
                    <a:pt x="1456" y="1974"/>
                  </a:cubicBezTo>
                  <a:cubicBezTo>
                    <a:pt x="1458" y="1974"/>
                    <a:pt x="1460" y="1974"/>
                    <a:pt x="1461" y="1974"/>
                  </a:cubicBezTo>
                  <a:cubicBezTo>
                    <a:pt x="1463" y="1975"/>
                    <a:pt x="1465" y="1975"/>
                    <a:pt x="1467" y="1975"/>
                  </a:cubicBezTo>
                  <a:cubicBezTo>
                    <a:pt x="1475" y="1975"/>
                    <a:pt x="1483" y="1975"/>
                    <a:pt x="1490" y="1975"/>
                  </a:cubicBezTo>
                  <a:cubicBezTo>
                    <a:pt x="1498" y="1974"/>
                    <a:pt x="1506" y="1974"/>
                    <a:pt x="1513" y="1974"/>
                  </a:cubicBezTo>
                  <a:cubicBezTo>
                    <a:pt x="1517" y="1974"/>
                    <a:pt x="1520" y="1974"/>
                    <a:pt x="1524" y="1974"/>
                  </a:cubicBezTo>
                  <a:cubicBezTo>
                    <a:pt x="1527" y="1974"/>
                    <a:pt x="1531" y="1975"/>
                    <a:pt x="1534" y="1976"/>
                  </a:cubicBezTo>
                  <a:cubicBezTo>
                    <a:pt x="1535" y="1976"/>
                    <a:pt x="1535" y="1976"/>
                    <a:pt x="1535" y="1976"/>
                  </a:cubicBezTo>
                  <a:cubicBezTo>
                    <a:pt x="1535" y="1976"/>
                    <a:pt x="1535" y="1976"/>
                    <a:pt x="1535" y="1976"/>
                  </a:cubicBezTo>
                  <a:cubicBezTo>
                    <a:pt x="1535" y="1976"/>
                    <a:pt x="1535" y="1976"/>
                    <a:pt x="1535" y="1976"/>
                  </a:cubicBezTo>
                  <a:cubicBezTo>
                    <a:pt x="1535" y="1976"/>
                    <a:pt x="1535" y="1976"/>
                    <a:pt x="1535" y="1976"/>
                  </a:cubicBezTo>
                  <a:cubicBezTo>
                    <a:pt x="1536" y="1976"/>
                    <a:pt x="1536" y="1976"/>
                    <a:pt x="1536" y="1976"/>
                  </a:cubicBezTo>
                  <a:cubicBezTo>
                    <a:pt x="1536" y="1976"/>
                    <a:pt x="1536" y="1976"/>
                    <a:pt x="1536" y="1976"/>
                  </a:cubicBezTo>
                  <a:cubicBezTo>
                    <a:pt x="1537" y="1976"/>
                    <a:pt x="1537" y="1977"/>
                    <a:pt x="1538" y="1977"/>
                  </a:cubicBezTo>
                  <a:cubicBezTo>
                    <a:pt x="1539" y="1977"/>
                    <a:pt x="1539" y="1977"/>
                    <a:pt x="1539" y="1977"/>
                  </a:cubicBezTo>
                  <a:cubicBezTo>
                    <a:pt x="1540" y="1978"/>
                    <a:pt x="1542" y="1978"/>
                    <a:pt x="1543" y="1979"/>
                  </a:cubicBezTo>
                  <a:cubicBezTo>
                    <a:pt x="1546" y="1980"/>
                    <a:pt x="1549" y="1982"/>
                    <a:pt x="1552" y="1984"/>
                  </a:cubicBezTo>
                  <a:cubicBezTo>
                    <a:pt x="1557" y="1988"/>
                    <a:pt x="1562" y="1992"/>
                    <a:pt x="1566" y="1995"/>
                  </a:cubicBezTo>
                  <a:cubicBezTo>
                    <a:pt x="1570" y="1999"/>
                    <a:pt x="1575" y="2002"/>
                    <a:pt x="1579" y="2005"/>
                  </a:cubicBezTo>
                  <a:cubicBezTo>
                    <a:pt x="1582" y="2008"/>
                    <a:pt x="1586" y="2010"/>
                    <a:pt x="1589" y="2011"/>
                  </a:cubicBezTo>
                  <a:cubicBezTo>
                    <a:pt x="1592" y="2012"/>
                    <a:pt x="1595" y="2013"/>
                    <a:pt x="1597" y="2014"/>
                  </a:cubicBezTo>
                  <a:cubicBezTo>
                    <a:pt x="1597" y="2014"/>
                    <a:pt x="1598" y="2014"/>
                    <a:pt x="1599" y="2014"/>
                  </a:cubicBezTo>
                  <a:cubicBezTo>
                    <a:pt x="1599" y="2014"/>
                    <a:pt x="1599" y="2014"/>
                    <a:pt x="1599" y="2014"/>
                  </a:cubicBezTo>
                  <a:cubicBezTo>
                    <a:pt x="1599" y="2014"/>
                    <a:pt x="1598" y="2014"/>
                    <a:pt x="1597" y="2013"/>
                  </a:cubicBezTo>
                  <a:cubicBezTo>
                    <a:pt x="1595" y="2013"/>
                    <a:pt x="1593" y="2011"/>
                    <a:pt x="1590" y="2010"/>
                  </a:cubicBezTo>
                  <a:cubicBezTo>
                    <a:pt x="1587" y="2008"/>
                    <a:pt x="1584" y="2005"/>
                    <a:pt x="1580" y="2002"/>
                  </a:cubicBezTo>
                  <a:cubicBezTo>
                    <a:pt x="1577" y="1999"/>
                    <a:pt x="1573" y="1996"/>
                    <a:pt x="1569" y="1992"/>
                  </a:cubicBezTo>
                  <a:cubicBezTo>
                    <a:pt x="1565" y="1988"/>
                    <a:pt x="1560" y="1983"/>
                    <a:pt x="1555" y="1979"/>
                  </a:cubicBezTo>
                  <a:cubicBezTo>
                    <a:pt x="1552" y="1977"/>
                    <a:pt x="1549" y="1975"/>
                    <a:pt x="1546" y="1973"/>
                  </a:cubicBezTo>
                  <a:cubicBezTo>
                    <a:pt x="1545" y="1972"/>
                    <a:pt x="1543" y="1972"/>
                    <a:pt x="1541" y="1971"/>
                  </a:cubicBezTo>
                  <a:cubicBezTo>
                    <a:pt x="1540" y="1970"/>
                    <a:pt x="1540" y="1970"/>
                    <a:pt x="1540" y="1970"/>
                  </a:cubicBezTo>
                  <a:cubicBezTo>
                    <a:pt x="1539" y="1970"/>
                    <a:pt x="1539" y="1970"/>
                    <a:pt x="1539" y="1970"/>
                  </a:cubicBezTo>
                  <a:cubicBezTo>
                    <a:pt x="1538" y="1970"/>
                    <a:pt x="1538" y="1970"/>
                    <a:pt x="1538" y="1970"/>
                  </a:cubicBezTo>
                  <a:cubicBezTo>
                    <a:pt x="1538" y="1969"/>
                    <a:pt x="1538" y="1969"/>
                    <a:pt x="1538" y="1969"/>
                  </a:cubicBezTo>
                  <a:cubicBezTo>
                    <a:pt x="1538" y="1969"/>
                    <a:pt x="1538" y="1969"/>
                    <a:pt x="1538" y="1969"/>
                  </a:cubicBezTo>
                  <a:cubicBezTo>
                    <a:pt x="1537" y="1969"/>
                    <a:pt x="1537" y="1969"/>
                    <a:pt x="1537" y="1969"/>
                  </a:cubicBezTo>
                  <a:cubicBezTo>
                    <a:pt x="1536" y="1969"/>
                    <a:pt x="1536" y="1969"/>
                    <a:pt x="1536" y="1969"/>
                  </a:cubicBezTo>
                  <a:cubicBezTo>
                    <a:pt x="1532" y="1968"/>
                    <a:pt x="1528" y="1967"/>
                    <a:pt x="1525" y="1967"/>
                  </a:cubicBezTo>
                  <a:cubicBezTo>
                    <a:pt x="1521" y="1966"/>
                    <a:pt x="1517" y="1966"/>
                    <a:pt x="1513" y="1966"/>
                  </a:cubicBezTo>
                  <a:cubicBezTo>
                    <a:pt x="1505" y="1966"/>
                    <a:pt x="1498" y="1967"/>
                    <a:pt x="1490" y="1967"/>
                  </a:cubicBezTo>
                  <a:cubicBezTo>
                    <a:pt x="1489" y="1967"/>
                    <a:pt x="1488" y="1967"/>
                    <a:pt x="1486" y="1967"/>
                  </a:cubicBezTo>
                  <a:cubicBezTo>
                    <a:pt x="1487" y="1967"/>
                    <a:pt x="1488" y="1966"/>
                    <a:pt x="1489" y="1966"/>
                  </a:cubicBezTo>
                  <a:cubicBezTo>
                    <a:pt x="1490" y="1965"/>
                    <a:pt x="1491" y="1965"/>
                    <a:pt x="1492" y="1964"/>
                  </a:cubicBezTo>
                  <a:cubicBezTo>
                    <a:pt x="1493" y="1964"/>
                    <a:pt x="1494" y="1963"/>
                    <a:pt x="1495" y="1963"/>
                  </a:cubicBezTo>
                  <a:cubicBezTo>
                    <a:pt x="1496" y="1963"/>
                    <a:pt x="1497" y="1962"/>
                    <a:pt x="1497" y="1962"/>
                  </a:cubicBezTo>
                  <a:cubicBezTo>
                    <a:pt x="1498" y="1962"/>
                    <a:pt x="1498" y="1962"/>
                    <a:pt x="1498" y="1962"/>
                  </a:cubicBezTo>
                  <a:cubicBezTo>
                    <a:pt x="1498" y="1962"/>
                    <a:pt x="1498" y="1962"/>
                    <a:pt x="1498" y="1962"/>
                  </a:cubicBezTo>
                  <a:cubicBezTo>
                    <a:pt x="1498" y="1962"/>
                    <a:pt x="1498" y="1962"/>
                    <a:pt x="1498" y="1962"/>
                  </a:cubicBezTo>
                  <a:cubicBezTo>
                    <a:pt x="1499" y="1962"/>
                    <a:pt x="1499" y="1962"/>
                    <a:pt x="1499" y="1962"/>
                  </a:cubicBezTo>
                  <a:cubicBezTo>
                    <a:pt x="1500" y="1961"/>
                    <a:pt x="1500" y="1961"/>
                    <a:pt x="1500" y="1961"/>
                  </a:cubicBezTo>
                  <a:cubicBezTo>
                    <a:pt x="1502" y="1960"/>
                    <a:pt x="1502" y="1960"/>
                    <a:pt x="1502" y="1960"/>
                  </a:cubicBezTo>
                  <a:cubicBezTo>
                    <a:pt x="1503" y="1960"/>
                    <a:pt x="1504" y="1960"/>
                    <a:pt x="1505" y="1959"/>
                  </a:cubicBezTo>
                  <a:cubicBezTo>
                    <a:pt x="1507" y="1958"/>
                    <a:pt x="1510" y="1958"/>
                    <a:pt x="1512" y="1957"/>
                  </a:cubicBezTo>
                  <a:cubicBezTo>
                    <a:pt x="1514" y="1957"/>
                    <a:pt x="1516" y="1956"/>
                    <a:pt x="1518" y="1956"/>
                  </a:cubicBezTo>
                  <a:cubicBezTo>
                    <a:pt x="1520" y="1956"/>
                    <a:pt x="1522" y="1955"/>
                    <a:pt x="1524" y="1955"/>
                  </a:cubicBezTo>
                  <a:cubicBezTo>
                    <a:pt x="1526" y="1955"/>
                    <a:pt x="1527" y="1955"/>
                    <a:pt x="1529" y="1954"/>
                  </a:cubicBezTo>
                  <a:cubicBezTo>
                    <a:pt x="1529" y="1954"/>
                    <a:pt x="1530" y="1954"/>
                    <a:pt x="1531" y="1954"/>
                  </a:cubicBezTo>
                  <a:cubicBezTo>
                    <a:pt x="1532" y="1954"/>
                    <a:pt x="1532" y="1954"/>
                    <a:pt x="1533" y="1954"/>
                  </a:cubicBezTo>
                  <a:cubicBezTo>
                    <a:pt x="1534" y="1954"/>
                    <a:pt x="1535" y="1954"/>
                    <a:pt x="1535" y="1954"/>
                  </a:cubicBezTo>
                  <a:cubicBezTo>
                    <a:pt x="1536" y="1954"/>
                    <a:pt x="1536" y="1954"/>
                    <a:pt x="1536" y="1954"/>
                  </a:cubicBezTo>
                  <a:cubicBezTo>
                    <a:pt x="1536" y="1954"/>
                    <a:pt x="1536" y="1954"/>
                    <a:pt x="1535" y="1953"/>
                  </a:cubicBezTo>
                  <a:cubicBezTo>
                    <a:pt x="1535" y="1953"/>
                    <a:pt x="1534" y="1953"/>
                    <a:pt x="1533" y="1953"/>
                  </a:cubicBezTo>
                  <a:cubicBezTo>
                    <a:pt x="1532" y="1952"/>
                    <a:pt x="1532" y="1952"/>
                    <a:pt x="1531" y="1952"/>
                  </a:cubicBezTo>
                  <a:cubicBezTo>
                    <a:pt x="1530" y="1952"/>
                    <a:pt x="1530" y="1952"/>
                    <a:pt x="1529" y="1951"/>
                  </a:cubicBezTo>
                  <a:cubicBezTo>
                    <a:pt x="1528" y="1951"/>
                    <a:pt x="1527" y="1951"/>
                    <a:pt x="1527" y="1951"/>
                  </a:cubicBezTo>
                  <a:cubicBezTo>
                    <a:pt x="1526" y="1951"/>
                    <a:pt x="1525" y="1951"/>
                    <a:pt x="1524" y="1950"/>
                  </a:cubicBezTo>
                  <a:cubicBezTo>
                    <a:pt x="1523" y="1950"/>
                    <a:pt x="1522" y="1950"/>
                    <a:pt x="1521" y="1950"/>
                  </a:cubicBezTo>
                  <a:cubicBezTo>
                    <a:pt x="1520" y="1950"/>
                    <a:pt x="1519" y="1950"/>
                    <a:pt x="1518" y="1950"/>
                  </a:cubicBezTo>
                  <a:cubicBezTo>
                    <a:pt x="1515" y="1950"/>
                    <a:pt x="1513" y="1950"/>
                    <a:pt x="1511" y="1950"/>
                  </a:cubicBezTo>
                  <a:cubicBezTo>
                    <a:pt x="1509" y="1951"/>
                    <a:pt x="1508" y="1951"/>
                    <a:pt x="1507" y="1951"/>
                  </a:cubicBezTo>
                  <a:cubicBezTo>
                    <a:pt x="1506" y="1951"/>
                    <a:pt x="1506" y="1951"/>
                    <a:pt x="1505" y="1951"/>
                  </a:cubicBezTo>
                  <a:cubicBezTo>
                    <a:pt x="1504" y="1951"/>
                    <a:pt x="1504" y="1952"/>
                    <a:pt x="1503" y="1952"/>
                  </a:cubicBezTo>
                  <a:cubicBezTo>
                    <a:pt x="1502" y="1952"/>
                    <a:pt x="1502" y="1952"/>
                    <a:pt x="1501" y="1952"/>
                  </a:cubicBezTo>
                  <a:cubicBezTo>
                    <a:pt x="1501" y="1952"/>
                    <a:pt x="1500" y="1953"/>
                    <a:pt x="1499" y="1953"/>
                  </a:cubicBezTo>
                  <a:cubicBezTo>
                    <a:pt x="1497" y="1954"/>
                    <a:pt x="1497" y="1954"/>
                    <a:pt x="1497" y="1954"/>
                  </a:cubicBezTo>
                  <a:cubicBezTo>
                    <a:pt x="1496" y="1954"/>
                    <a:pt x="1496" y="1954"/>
                    <a:pt x="1496" y="1954"/>
                  </a:cubicBezTo>
                  <a:cubicBezTo>
                    <a:pt x="1495" y="1954"/>
                    <a:pt x="1495" y="1954"/>
                    <a:pt x="1495" y="1954"/>
                  </a:cubicBezTo>
                  <a:cubicBezTo>
                    <a:pt x="1495" y="1955"/>
                    <a:pt x="1495" y="1955"/>
                    <a:pt x="1495" y="1955"/>
                  </a:cubicBezTo>
                  <a:cubicBezTo>
                    <a:pt x="1495" y="1955"/>
                    <a:pt x="1495" y="1955"/>
                    <a:pt x="1495" y="1955"/>
                  </a:cubicBezTo>
                  <a:cubicBezTo>
                    <a:pt x="1494" y="1955"/>
                    <a:pt x="1494" y="1955"/>
                    <a:pt x="1494" y="1955"/>
                  </a:cubicBezTo>
                  <a:cubicBezTo>
                    <a:pt x="1493" y="1955"/>
                    <a:pt x="1493" y="1956"/>
                    <a:pt x="1492" y="1956"/>
                  </a:cubicBezTo>
                  <a:cubicBezTo>
                    <a:pt x="1491" y="1956"/>
                    <a:pt x="1490" y="1957"/>
                    <a:pt x="1489" y="1957"/>
                  </a:cubicBezTo>
                  <a:cubicBezTo>
                    <a:pt x="1488" y="1958"/>
                    <a:pt x="1487" y="1959"/>
                    <a:pt x="1486" y="1959"/>
                  </a:cubicBezTo>
                  <a:cubicBezTo>
                    <a:pt x="1485" y="1960"/>
                    <a:pt x="1484" y="1960"/>
                    <a:pt x="1483" y="1961"/>
                  </a:cubicBezTo>
                  <a:cubicBezTo>
                    <a:pt x="1481" y="1962"/>
                    <a:pt x="1479" y="1963"/>
                    <a:pt x="1477" y="1964"/>
                  </a:cubicBezTo>
                  <a:cubicBezTo>
                    <a:pt x="1476" y="1964"/>
                    <a:pt x="1476" y="1964"/>
                    <a:pt x="1475" y="1965"/>
                  </a:cubicBezTo>
                  <a:cubicBezTo>
                    <a:pt x="1475" y="1965"/>
                    <a:pt x="1475" y="1965"/>
                    <a:pt x="1474" y="1965"/>
                  </a:cubicBezTo>
                  <a:cubicBezTo>
                    <a:pt x="1473" y="1966"/>
                    <a:pt x="1472" y="1966"/>
                    <a:pt x="1472" y="1966"/>
                  </a:cubicBezTo>
                  <a:cubicBezTo>
                    <a:pt x="1471" y="1966"/>
                    <a:pt x="1470" y="1967"/>
                    <a:pt x="1469" y="1967"/>
                  </a:cubicBezTo>
                  <a:cubicBezTo>
                    <a:pt x="1469" y="1967"/>
                    <a:pt x="1469" y="1967"/>
                    <a:pt x="1469" y="1967"/>
                  </a:cubicBezTo>
                  <a:cubicBezTo>
                    <a:pt x="1468" y="1967"/>
                    <a:pt x="1468" y="1967"/>
                    <a:pt x="1467" y="1967"/>
                  </a:cubicBezTo>
                  <a:cubicBezTo>
                    <a:pt x="1464" y="1967"/>
                    <a:pt x="1460" y="1967"/>
                    <a:pt x="1456" y="1967"/>
                  </a:cubicBezTo>
                  <a:cubicBezTo>
                    <a:pt x="1455" y="1967"/>
                    <a:pt x="1453" y="1966"/>
                    <a:pt x="1451" y="1966"/>
                  </a:cubicBezTo>
                  <a:cubicBezTo>
                    <a:pt x="1449" y="1966"/>
                    <a:pt x="1448" y="1966"/>
                    <a:pt x="1446" y="1966"/>
                  </a:cubicBezTo>
                  <a:cubicBezTo>
                    <a:pt x="1445" y="1966"/>
                    <a:pt x="1444" y="1965"/>
                    <a:pt x="1443" y="1965"/>
                  </a:cubicBezTo>
                  <a:cubicBezTo>
                    <a:pt x="1442" y="1965"/>
                    <a:pt x="1441" y="1965"/>
                    <a:pt x="1441" y="1965"/>
                  </a:cubicBezTo>
                  <a:cubicBezTo>
                    <a:pt x="1440" y="1965"/>
                    <a:pt x="1440" y="1965"/>
                    <a:pt x="1440" y="1965"/>
                  </a:cubicBezTo>
                  <a:cubicBezTo>
                    <a:pt x="1440" y="1965"/>
                    <a:pt x="1440" y="1965"/>
                    <a:pt x="1440" y="1965"/>
                  </a:cubicBezTo>
                  <a:cubicBezTo>
                    <a:pt x="1439" y="1965"/>
                    <a:pt x="1439" y="1965"/>
                    <a:pt x="1439" y="1965"/>
                  </a:cubicBezTo>
                  <a:cubicBezTo>
                    <a:pt x="1438" y="1964"/>
                    <a:pt x="1438" y="1964"/>
                    <a:pt x="1438" y="1964"/>
                  </a:cubicBezTo>
                  <a:cubicBezTo>
                    <a:pt x="1437" y="1964"/>
                    <a:pt x="1436" y="1964"/>
                    <a:pt x="1436" y="1964"/>
                  </a:cubicBezTo>
                  <a:cubicBezTo>
                    <a:pt x="1432" y="1963"/>
                    <a:pt x="1429" y="1962"/>
                    <a:pt x="1426" y="1961"/>
                  </a:cubicBezTo>
                  <a:cubicBezTo>
                    <a:pt x="1420" y="1959"/>
                    <a:pt x="1415" y="1957"/>
                    <a:pt x="1410" y="1954"/>
                  </a:cubicBezTo>
                  <a:cubicBezTo>
                    <a:pt x="1408" y="1954"/>
                    <a:pt x="1407" y="1953"/>
                    <a:pt x="1406" y="1952"/>
                  </a:cubicBezTo>
                  <a:cubicBezTo>
                    <a:pt x="1406" y="1952"/>
                    <a:pt x="1405" y="1952"/>
                    <a:pt x="1404" y="1951"/>
                  </a:cubicBezTo>
                  <a:cubicBezTo>
                    <a:pt x="1404" y="1951"/>
                    <a:pt x="1404" y="1951"/>
                    <a:pt x="1404" y="1951"/>
                  </a:cubicBezTo>
                  <a:cubicBezTo>
                    <a:pt x="1403" y="1950"/>
                    <a:pt x="1403" y="1950"/>
                    <a:pt x="1403" y="1950"/>
                  </a:cubicBezTo>
                  <a:cubicBezTo>
                    <a:pt x="1402" y="1949"/>
                    <a:pt x="1401" y="1949"/>
                    <a:pt x="1400" y="1948"/>
                  </a:cubicBezTo>
                  <a:cubicBezTo>
                    <a:pt x="1383" y="1925"/>
                    <a:pt x="1375" y="1898"/>
                    <a:pt x="1371" y="1876"/>
                  </a:cubicBezTo>
                  <a:cubicBezTo>
                    <a:pt x="1371" y="1877"/>
                    <a:pt x="1371" y="1878"/>
                    <a:pt x="1372" y="1878"/>
                  </a:cubicBezTo>
                  <a:cubicBezTo>
                    <a:pt x="1372" y="1879"/>
                    <a:pt x="1373" y="1881"/>
                    <a:pt x="1374" y="1882"/>
                  </a:cubicBezTo>
                  <a:cubicBezTo>
                    <a:pt x="1374" y="1882"/>
                    <a:pt x="1375" y="1883"/>
                    <a:pt x="1375" y="1884"/>
                  </a:cubicBezTo>
                  <a:cubicBezTo>
                    <a:pt x="1375" y="1884"/>
                    <a:pt x="1376" y="1885"/>
                    <a:pt x="1376" y="1885"/>
                  </a:cubicBezTo>
                  <a:cubicBezTo>
                    <a:pt x="1377" y="1887"/>
                    <a:pt x="1378" y="1888"/>
                    <a:pt x="1379" y="1889"/>
                  </a:cubicBezTo>
                  <a:cubicBezTo>
                    <a:pt x="1381" y="1891"/>
                    <a:pt x="1382" y="1892"/>
                    <a:pt x="1383" y="1893"/>
                  </a:cubicBezTo>
                  <a:cubicBezTo>
                    <a:pt x="1384" y="1894"/>
                    <a:pt x="1384" y="1895"/>
                    <a:pt x="1385" y="1895"/>
                  </a:cubicBezTo>
                  <a:cubicBezTo>
                    <a:pt x="1386" y="1896"/>
                    <a:pt x="1386" y="1897"/>
                    <a:pt x="1387" y="1897"/>
                  </a:cubicBezTo>
                  <a:cubicBezTo>
                    <a:pt x="1387" y="1898"/>
                    <a:pt x="1388" y="1898"/>
                    <a:pt x="1388" y="1898"/>
                  </a:cubicBezTo>
                  <a:cubicBezTo>
                    <a:pt x="1388" y="1899"/>
                    <a:pt x="1389" y="1899"/>
                    <a:pt x="1389" y="1899"/>
                  </a:cubicBezTo>
                  <a:cubicBezTo>
                    <a:pt x="1390" y="1900"/>
                    <a:pt x="1391" y="1900"/>
                    <a:pt x="1392" y="1901"/>
                  </a:cubicBezTo>
                  <a:cubicBezTo>
                    <a:pt x="1393" y="1902"/>
                    <a:pt x="1395" y="1904"/>
                    <a:pt x="1396" y="1905"/>
                  </a:cubicBezTo>
                  <a:cubicBezTo>
                    <a:pt x="1397" y="1905"/>
                    <a:pt x="1398" y="1906"/>
                    <a:pt x="1399" y="1907"/>
                  </a:cubicBezTo>
                  <a:cubicBezTo>
                    <a:pt x="1400" y="1907"/>
                    <a:pt x="1401" y="1908"/>
                    <a:pt x="1402" y="1908"/>
                  </a:cubicBezTo>
                  <a:cubicBezTo>
                    <a:pt x="1403" y="1909"/>
                    <a:pt x="1403" y="1909"/>
                    <a:pt x="1404" y="1910"/>
                  </a:cubicBezTo>
                  <a:cubicBezTo>
                    <a:pt x="1405" y="1910"/>
                    <a:pt x="1406" y="1911"/>
                    <a:pt x="1407" y="1911"/>
                  </a:cubicBezTo>
                  <a:cubicBezTo>
                    <a:pt x="1408" y="1912"/>
                    <a:pt x="1409" y="1912"/>
                    <a:pt x="1410" y="1913"/>
                  </a:cubicBezTo>
                  <a:cubicBezTo>
                    <a:pt x="1413" y="1914"/>
                    <a:pt x="1413" y="1914"/>
                    <a:pt x="1413" y="1914"/>
                  </a:cubicBezTo>
                  <a:cubicBezTo>
                    <a:pt x="1414" y="1914"/>
                    <a:pt x="1415" y="1915"/>
                    <a:pt x="1416" y="1915"/>
                  </a:cubicBezTo>
                  <a:cubicBezTo>
                    <a:pt x="1417" y="1915"/>
                    <a:pt x="1418" y="1916"/>
                    <a:pt x="1419" y="1916"/>
                  </a:cubicBezTo>
                  <a:cubicBezTo>
                    <a:pt x="1419" y="1916"/>
                    <a:pt x="1420" y="1916"/>
                    <a:pt x="1420" y="1916"/>
                  </a:cubicBezTo>
                  <a:cubicBezTo>
                    <a:pt x="1420" y="1916"/>
                    <a:pt x="1420" y="1917"/>
                    <a:pt x="1420" y="1917"/>
                  </a:cubicBezTo>
                  <a:cubicBezTo>
                    <a:pt x="1422" y="1918"/>
                    <a:pt x="1423" y="1920"/>
                    <a:pt x="1426" y="1923"/>
                  </a:cubicBezTo>
                  <a:cubicBezTo>
                    <a:pt x="1428" y="1925"/>
                    <a:pt x="1431" y="1928"/>
                    <a:pt x="1434" y="1931"/>
                  </a:cubicBezTo>
                  <a:cubicBezTo>
                    <a:pt x="1435" y="1932"/>
                    <a:pt x="1436" y="1932"/>
                    <a:pt x="1437" y="1933"/>
                  </a:cubicBezTo>
                  <a:cubicBezTo>
                    <a:pt x="1437" y="1934"/>
                    <a:pt x="1438" y="1934"/>
                    <a:pt x="1439" y="1935"/>
                  </a:cubicBezTo>
                  <a:cubicBezTo>
                    <a:pt x="1441" y="1936"/>
                    <a:pt x="1443" y="1938"/>
                    <a:pt x="1444" y="1939"/>
                  </a:cubicBezTo>
                  <a:cubicBezTo>
                    <a:pt x="1446" y="1940"/>
                    <a:pt x="1448" y="1942"/>
                    <a:pt x="1450" y="1943"/>
                  </a:cubicBezTo>
                  <a:cubicBezTo>
                    <a:pt x="1450" y="1943"/>
                    <a:pt x="1451" y="1944"/>
                    <a:pt x="1451" y="1944"/>
                  </a:cubicBezTo>
                  <a:cubicBezTo>
                    <a:pt x="1452" y="1944"/>
                    <a:pt x="1452" y="1945"/>
                    <a:pt x="1453" y="1945"/>
                  </a:cubicBezTo>
                  <a:cubicBezTo>
                    <a:pt x="1454" y="1946"/>
                    <a:pt x="1455" y="1946"/>
                    <a:pt x="1456" y="1947"/>
                  </a:cubicBezTo>
                  <a:cubicBezTo>
                    <a:pt x="1458" y="1948"/>
                    <a:pt x="1460" y="1949"/>
                    <a:pt x="1462" y="1949"/>
                  </a:cubicBezTo>
                  <a:cubicBezTo>
                    <a:pt x="1464" y="1950"/>
                    <a:pt x="1465" y="1951"/>
                    <a:pt x="1467" y="1951"/>
                  </a:cubicBezTo>
                  <a:cubicBezTo>
                    <a:pt x="1469" y="1951"/>
                    <a:pt x="1471" y="1951"/>
                    <a:pt x="1472" y="1951"/>
                  </a:cubicBezTo>
                  <a:cubicBezTo>
                    <a:pt x="1474" y="1951"/>
                    <a:pt x="1475" y="1951"/>
                    <a:pt x="1476" y="1951"/>
                  </a:cubicBezTo>
                  <a:cubicBezTo>
                    <a:pt x="1477" y="1950"/>
                    <a:pt x="1478" y="1950"/>
                    <a:pt x="1478" y="1950"/>
                  </a:cubicBezTo>
                  <a:cubicBezTo>
                    <a:pt x="1479" y="1950"/>
                    <a:pt x="1479" y="1950"/>
                    <a:pt x="1479" y="1950"/>
                  </a:cubicBezTo>
                  <a:cubicBezTo>
                    <a:pt x="1479" y="1950"/>
                    <a:pt x="1479" y="1950"/>
                    <a:pt x="1478" y="1949"/>
                  </a:cubicBezTo>
                  <a:cubicBezTo>
                    <a:pt x="1478" y="1949"/>
                    <a:pt x="1477" y="1949"/>
                    <a:pt x="1476" y="1949"/>
                  </a:cubicBezTo>
                  <a:cubicBezTo>
                    <a:pt x="1475" y="1949"/>
                    <a:pt x="1474" y="1949"/>
                    <a:pt x="1473" y="1948"/>
                  </a:cubicBezTo>
                  <a:cubicBezTo>
                    <a:pt x="1471" y="1948"/>
                    <a:pt x="1470" y="1947"/>
                    <a:pt x="1469" y="1946"/>
                  </a:cubicBezTo>
                  <a:cubicBezTo>
                    <a:pt x="1467" y="1946"/>
                    <a:pt x="1466" y="1945"/>
                    <a:pt x="1464" y="1944"/>
                  </a:cubicBezTo>
                  <a:cubicBezTo>
                    <a:pt x="1463" y="1943"/>
                    <a:pt x="1461" y="1942"/>
                    <a:pt x="1459" y="1941"/>
                  </a:cubicBezTo>
                  <a:cubicBezTo>
                    <a:pt x="1459" y="1940"/>
                    <a:pt x="1458" y="1939"/>
                    <a:pt x="1457" y="1939"/>
                  </a:cubicBezTo>
                  <a:cubicBezTo>
                    <a:pt x="1456" y="1938"/>
                    <a:pt x="1455" y="1938"/>
                    <a:pt x="1454" y="1937"/>
                  </a:cubicBezTo>
                  <a:cubicBezTo>
                    <a:pt x="1453" y="1936"/>
                    <a:pt x="1451" y="1934"/>
                    <a:pt x="1449" y="1933"/>
                  </a:cubicBezTo>
                  <a:cubicBezTo>
                    <a:pt x="1447" y="1932"/>
                    <a:pt x="1446" y="1930"/>
                    <a:pt x="1444" y="1929"/>
                  </a:cubicBezTo>
                  <a:cubicBezTo>
                    <a:pt x="1443" y="1928"/>
                    <a:pt x="1442" y="1928"/>
                    <a:pt x="1441" y="1927"/>
                  </a:cubicBezTo>
                  <a:cubicBezTo>
                    <a:pt x="1440" y="1926"/>
                    <a:pt x="1439" y="1926"/>
                    <a:pt x="1438" y="1925"/>
                  </a:cubicBezTo>
                  <a:cubicBezTo>
                    <a:pt x="1435" y="1923"/>
                    <a:pt x="1432" y="1921"/>
                    <a:pt x="1429" y="1919"/>
                  </a:cubicBezTo>
                  <a:cubicBezTo>
                    <a:pt x="1428" y="1919"/>
                    <a:pt x="1427" y="1919"/>
                    <a:pt x="1427" y="1918"/>
                  </a:cubicBezTo>
                  <a:cubicBezTo>
                    <a:pt x="1427" y="1918"/>
                    <a:pt x="1428" y="1919"/>
                    <a:pt x="1428" y="1919"/>
                  </a:cubicBezTo>
                  <a:cubicBezTo>
                    <a:pt x="1429" y="1919"/>
                    <a:pt x="1430" y="1919"/>
                    <a:pt x="1431" y="1919"/>
                  </a:cubicBezTo>
                  <a:cubicBezTo>
                    <a:pt x="1432" y="1919"/>
                    <a:pt x="1433" y="1920"/>
                    <a:pt x="1434" y="1920"/>
                  </a:cubicBezTo>
                  <a:cubicBezTo>
                    <a:pt x="1435" y="1920"/>
                    <a:pt x="1436" y="1920"/>
                    <a:pt x="1437" y="1920"/>
                  </a:cubicBezTo>
                  <a:cubicBezTo>
                    <a:pt x="1438" y="1920"/>
                    <a:pt x="1439" y="1920"/>
                    <a:pt x="1440" y="1920"/>
                  </a:cubicBezTo>
                  <a:cubicBezTo>
                    <a:pt x="1441" y="1920"/>
                    <a:pt x="1442" y="1920"/>
                    <a:pt x="1443" y="1920"/>
                  </a:cubicBezTo>
                  <a:cubicBezTo>
                    <a:pt x="1444" y="1920"/>
                    <a:pt x="1445" y="1920"/>
                    <a:pt x="1446" y="1920"/>
                  </a:cubicBezTo>
                  <a:cubicBezTo>
                    <a:pt x="1447" y="1920"/>
                    <a:pt x="1447" y="1920"/>
                    <a:pt x="1448" y="1920"/>
                  </a:cubicBezTo>
                  <a:cubicBezTo>
                    <a:pt x="1448" y="1920"/>
                    <a:pt x="1448" y="1920"/>
                    <a:pt x="1449" y="1920"/>
                  </a:cubicBezTo>
                  <a:cubicBezTo>
                    <a:pt x="1453" y="1920"/>
                    <a:pt x="1456" y="1920"/>
                    <a:pt x="1459" y="1920"/>
                  </a:cubicBezTo>
                  <a:cubicBezTo>
                    <a:pt x="1462" y="1919"/>
                    <a:pt x="1465" y="1919"/>
                    <a:pt x="1467" y="1919"/>
                  </a:cubicBezTo>
                  <a:cubicBezTo>
                    <a:pt x="1470" y="1919"/>
                    <a:pt x="1472" y="1919"/>
                    <a:pt x="1474" y="1919"/>
                  </a:cubicBezTo>
                  <a:cubicBezTo>
                    <a:pt x="1475" y="1919"/>
                    <a:pt x="1477" y="1920"/>
                    <a:pt x="1478" y="1920"/>
                  </a:cubicBezTo>
                  <a:cubicBezTo>
                    <a:pt x="1479" y="1920"/>
                    <a:pt x="1479" y="1920"/>
                    <a:pt x="1479" y="1920"/>
                  </a:cubicBezTo>
                  <a:cubicBezTo>
                    <a:pt x="1479" y="1920"/>
                    <a:pt x="1479" y="1920"/>
                    <a:pt x="1478" y="1919"/>
                  </a:cubicBezTo>
                  <a:cubicBezTo>
                    <a:pt x="1477" y="1919"/>
                    <a:pt x="1477" y="1919"/>
                    <a:pt x="1476" y="1919"/>
                  </a:cubicBezTo>
                  <a:cubicBezTo>
                    <a:pt x="1476" y="1918"/>
                    <a:pt x="1475" y="1918"/>
                    <a:pt x="1474" y="1918"/>
                  </a:cubicBezTo>
                  <a:cubicBezTo>
                    <a:pt x="1472" y="1917"/>
                    <a:pt x="1470" y="1916"/>
                    <a:pt x="1468" y="1916"/>
                  </a:cubicBezTo>
                  <a:cubicBezTo>
                    <a:pt x="1465" y="1916"/>
                    <a:pt x="1462" y="1915"/>
                    <a:pt x="1459" y="1915"/>
                  </a:cubicBezTo>
                  <a:cubicBezTo>
                    <a:pt x="1456" y="1915"/>
                    <a:pt x="1453" y="1915"/>
                    <a:pt x="1449" y="1914"/>
                  </a:cubicBezTo>
                  <a:cubicBezTo>
                    <a:pt x="1449" y="1914"/>
                    <a:pt x="1448" y="1914"/>
                    <a:pt x="1448" y="1914"/>
                  </a:cubicBezTo>
                  <a:cubicBezTo>
                    <a:pt x="1447" y="1914"/>
                    <a:pt x="1447" y="1914"/>
                    <a:pt x="1446" y="1914"/>
                  </a:cubicBezTo>
                  <a:cubicBezTo>
                    <a:pt x="1446" y="1914"/>
                    <a:pt x="1445" y="1914"/>
                    <a:pt x="1444" y="1914"/>
                  </a:cubicBezTo>
                  <a:cubicBezTo>
                    <a:pt x="1443" y="1914"/>
                    <a:pt x="1443" y="1914"/>
                    <a:pt x="1442" y="1914"/>
                  </a:cubicBezTo>
                  <a:cubicBezTo>
                    <a:pt x="1442" y="1914"/>
                    <a:pt x="1442" y="1914"/>
                    <a:pt x="1441" y="1913"/>
                  </a:cubicBezTo>
                  <a:cubicBezTo>
                    <a:pt x="1440" y="1913"/>
                    <a:pt x="1439" y="1913"/>
                    <a:pt x="1438" y="1913"/>
                  </a:cubicBezTo>
                  <a:cubicBezTo>
                    <a:pt x="1437" y="1913"/>
                    <a:pt x="1437" y="1913"/>
                    <a:pt x="1436" y="1913"/>
                  </a:cubicBezTo>
                  <a:cubicBezTo>
                    <a:pt x="1435" y="1912"/>
                    <a:pt x="1434" y="1912"/>
                    <a:pt x="1433" y="1912"/>
                  </a:cubicBezTo>
                  <a:cubicBezTo>
                    <a:pt x="1432" y="1912"/>
                    <a:pt x="1431" y="1911"/>
                    <a:pt x="1430" y="1911"/>
                  </a:cubicBezTo>
                  <a:cubicBezTo>
                    <a:pt x="1429" y="1911"/>
                    <a:pt x="1428" y="1911"/>
                    <a:pt x="1427" y="1910"/>
                  </a:cubicBezTo>
                  <a:cubicBezTo>
                    <a:pt x="1426" y="1910"/>
                    <a:pt x="1425" y="1910"/>
                    <a:pt x="1424" y="1910"/>
                  </a:cubicBezTo>
                  <a:cubicBezTo>
                    <a:pt x="1423" y="1909"/>
                    <a:pt x="1423" y="1909"/>
                    <a:pt x="1422" y="1909"/>
                  </a:cubicBezTo>
                  <a:cubicBezTo>
                    <a:pt x="1421" y="1908"/>
                    <a:pt x="1420" y="1908"/>
                    <a:pt x="1419" y="1908"/>
                  </a:cubicBezTo>
                  <a:cubicBezTo>
                    <a:pt x="1418" y="1907"/>
                    <a:pt x="1417" y="1907"/>
                    <a:pt x="1416" y="1907"/>
                  </a:cubicBezTo>
                  <a:cubicBezTo>
                    <a:pt x="1413" y="1905"/>
                    <a:pt x="1413" y="1905"/>
                    <a:pt x="1413" y="1905"/>
                  </a:cubicBezTo>
                  <a:cubicBezTo>
                    <a:pt x="1412" y="1905"/>
                    <a:pt x="1412" y="1905"/>
                    <a:pt x="1411" y="1904"/>
                  </a:cubicBezTo>
                  <a:cubicBezTo>
                    <a:pt x="1410" y="1904"/>
                    <a:pt x="1409" y="1903"/>
                    <a:pt x="1408" y="1903"/>
                  </a:cubicBezTo>
                  <a:cubicBezTo>
                    <a:pt x="1407" y="1902"/>
                    <a:pt x="1406" y="1902"/>
                    <a:pt x="1405" y="1901"/>
                  </a:cubicBezTo>
                  <a:cubicBezTo>
                    <a:pt x="1404" y="1901"/>
                    <a:pt x="1402" y="1900"/>
                    <a:pt x="1400" y="1899"/>
                  </a:cubicBezTo>
                  <a:cubicBezTo>
                    <a:pt x="1399" y="1898"/>
                    <a:pt x="1397" y="1897"/>
                    <a:pt x="1396" y="1896"/>
                  </a:cubicBezTo>
                  <a:cubicBezTo>
                    <a:pt x="1395" y="1895"/>
                    <a:pt x="1394" y="1894"/>
                    <a:pt x="1393" y="1894"/>
                  </a:cubicBezTo>
                  <a:cubicBezTo>
                    <a:pt x="1393" y="1894"/>
                    <a:pt x="1393" y="1893"/>
                    <a:pt x="1392" y="1893"/>
                  </a:cubicBezTo>
                  <a:cubicBezTo>
                    <a:pt x="1392" y="1893"/>
                    <a:pt x="1392" y="1893"/>
                    <a:pt x="1391" y="1892"/>
                  </a:cubicBezTo>
                  <a:cubicBezTo>
                    <a:pt x="1390" y="1891"/>
                    <a:pt x="1388" y="1890"/>
                    <a:pt x="1387" y="1889"/>
                  </a:cubicBezTo>
                  <a:cubicBezTo>
                    <a:pt x="1386" y="1888"/>
                    <a:pt x="1385" y="1887"/>
                    <a:pt x="1383" y="1886"/>
                  </a:cubicBezTo>
                  <a:cubicBezTo>
                    <a:pt x="1382" y="1885"/>
                    <a:pt x="1381" y="1884"/>
                    <a:pt x="1380" y="1883"/>
                  </a:cubicBezTo>
                  <a:cubicBezTo>
                    <a:pt x="1379" y="1882"/>
                    <a:pt x="1379" y="1881"/>
                    <a:pt x="1378" y="1881"/>
                  </a:cubicBezTo>
                  <a:cubicBezTo>
                    <a:pt x="1378" y="1880"/>
                    <a:pt x="1377" y="1880"/>
                    <a:pt x="1377" y="1879"/>
                  </a:cubicBezTo>
                  <a:cubicBezTo>
                    <a:pt x="1376" y="1878"/>
                    <a:pt x="1375" y="1877"/>
                    <a:pt x="1374" y="1877"/>
                  </a:cubicBezTo>
                  <a:cubicBezTo>
                    <a:pt x="1373" y="1875"/>
                    <a:pt x="1371" y="1873"/>
                    <a:pt x="1370" y="1872"/>
                  </a:cubicBezTo>
                  <a:cubicBezTo>
                    <a:pt x="1370" y="1872"/>
                    <a:pt x="1370" y="1871"/>
                    <a:pt x="1370" y="1871"/>
                  </a:cubicBezTo>
                  <a:cubicBezTo>
                    <a:pt x="1366" y="1849"/>
                    <a:pt x="1367" y="1834"/>
                    <a:pt x="1367" y="1834"/>
                  </a:cubicBezTo>
                  <a:cubicBezTo>
                    <a:pt x="1367" y="1834"/>
                    <a:pt x="1432" y="1859"/>
                    <a:pt x="1495" y="1885"/>
                  </a:cubicBezTo>
                  <a:cubicBezTo>
                    <a:pt x="1495" y="1885"/>
                    <a:pt x="1496" y="1886"/>
                    <a:pt x="1496" y="1886"/>
                  </a:cubicBezTo>
                  <a:cubicBezTo>
                    <a:pt x="1499" y="1888"/>
                    <a:pt x="1502" y="1891"/>
                    <a:pt x="1506" y="1894"/>
                  </a:cubicBezTo>
                  <a:cubicBezTo>
                    <a:pt x="1507" y="1895"/>
                    <a:pt x="1509" y="1897"/>
                    <a:pt x="1511" y="1898"/>
                  </a:cubicBezTo>
                  <a:cubicBezTo>
                    <a:pt x="1512" y="1899"/>
                    <a:pt x="1514" y="1901"/>
                    <a:pt x="1516" y="1902"/>
                  </a:cubicBezTo>
                  <a:cubicBezTo>
                    <a:pt x="1522" y="1908"/>
                    <a:pt x="1529" y="1914"/>
                    <a:pt x="1536" y="1920"/>
                  </a:cubicBezTo>
                  <a:cubicBezTo>
                    <a:pt x="1542" y="1926"/>
                    <a:pt x="1549" y="1932"/>
                    <a:pt x="1555" y="1938"/>
                  </a:cubicBezTo>
                  <a:cubicBezTo>
                    <a:pt x="1559" y="1941"/>
                    <a:pt x="1562" y="1944"/>
                    <a:pt x="1565" y="1947"/>
                  </a:cubicBezTo>
                  <a:cubicBezTo>
                    <a:pt x="1568" y="1950"/>
                    <a:pt x="1572" y="1953"/>
                    <a:pt x="1575" y="1956"/>
                  </a:cubicBezTo>
                  <a:cubicBezTo>
                    <a:pt x="1581" y="1961"/>
                    <a:pt x="1588" y="1967"/>
                    <a:pt x="1594" y="1971"/>
                  </a:cubicBezTo>
                  <a:cubicBezTo>
                    <a:pt x="1595" y="1973"/>
                    <a:pt x="1597" y="1974"/>
                    <a:pt x="1598" y="1975"/>
                  </a:cubicBezTo>
                  <a:cubicBezTo>
                    <a:pt x="1600" y="1976"/>
                    <a:pt x="1601" y="1977"/>
                    <a:pt x="1603" y="1978"/>
                  </a:cubicBezTo>
                  <a:cubicBezTo>
                    <a:pt x="1604" y="1979"/>
                    <a:pt x="1604" y="1979"/>
                    <a:pt x="1605" y="1980"/>
                  </a:cubicBezTo>
                  <a:cubicBezTo>
                    <a:pt x="1606" y="1980"/>
                    <a:pt x="1607" y="1981"/>
                    <a:pt x="1607" y="1981"/>
                  </a:cubicBezTo>
                  <a:cubicBezTo>
                    <a:pt x="1609" y="1982"/>
                    <a:pt x="1610" y="1983"/>
                    <a:pt x="1612" y="1984"/>
                  </a:cubicBezTo>
                  <a:cubicBezTo>
                    <a:pt x="1617" y="1988"/>
                    <a:pt x="1623" y="1991"/>
                    <a:pt x="1628" y="1993"/>
                  </a:cubicBezTo>
                  <a:cubicBezTo>
                    <a:pt x="1634" y="1995"/>
                    <a:pt x="1638" y="1996"/>
                    <a:pt x="1642" y="1996"/>
                  </a:cubicBezTo>
                  <a:cubicBezTo>
                    <a:pt x="1646" y="1997"/>
                    <a:pt x="1650" y="1996"/>
                    <a:pt x="1652" y="1996"/>
                  </a:cubicBezTo>
                  <a:cubicBezTo>
                    <a:pt x="1654" y="1996"/>
                    <a:pt x="1655" y="1995"/>
                    <a:pt x="1655" y="1995"/>
                  </a:cubicBezTo>
                  <a:cubicBezTo>
                    <a:pt x="1655" y="1995"/>
                    <a:pt x="1654" y="1995"/>
                    <a:pt x="1652" y="1996"/>
                  </a:cubicBezTo>
                  <a:cubicBezTo>
                    <a:pt x="1651" y="1996"/>
                    <a:pt x="1651" y="1996"/>
                    <a:pt x="1650" y="1996"/>
                  </a:cubicBezTo>
                  <a:cubicBezTo>
                    <a:pt x="1650" y="1996"/>
                    <a:pt x="1649" y="1996"/>
                    <a:pt x="1649" y="1996"/>
                  </a:cubicBezTo>
                  <a:cubicBezTo>
                    <a:pt x="1649" y="1996"/>
                    <a:pt x="1648" y="1996"/>
                    <a:pt x="1648" y="1996"/>
                  </a:cubicBezTo>
                  <a:cubicBezTo>
                    <a:pt x="1647" y="1996"/>
                    <a:pt x="1646" y="1995"/>
                    <a:pt x="1645" y="1995"/>
                  </a:cubicBezTo>
                  <a:cubicBezTo>
                    <a:pt x="1644" y="1995"/>
                    <a:pt x="1644" y="1995"/>
                    <a:pt x="1643" y="1995"/>
                  </a:cubicBezTo>
                  <a:cubicBezTo>
                    <a:pt x="1639" y="1994"/>
                    <a:pt x="1634" y="1993"/>
                    <a:pt x="1630" y="1990"/>
                  </a:cubicBezTo>
                  <a:cubicBezTo>
                    <a:pt x="1628" y="1990"/>
                    <a:pt x="1627" y="1989"/>
                    <a:pt x="1626" y="1988"/>
                  </a:cubicBezTo>
                  <a:cubicBezTo>
                    <a:pt x="1625" y="1988"/>
                    <a:pt x="1625" y="1988"/>
                    <a:pt x="1624" y="1987"/>
                  </a:cubicBezTo>
                  <a:cubicBezTo>
                    <a:pt x="1623" y="1987"/>
                    <a:pt x="1623" y="1987"/>
                    <a:pt x="1622" y="1986"/>
                  </a:cubicBezTo>
                  <a:cubicBezTo>
                    <a:pt x="1621" y="1985"/>
                    <a:pt x="1620" y="1984"/>
                    <a:pt x="1618" y="1984"/>
                  </a:cubicBezTo>
                  <a:cubicBezTo>
                    <a:pt x="1617" y="1983"/>
                    <a:pt x="1616" y="1982"/>
                    <a:pt x="1614" y="1981"/>
                  </a:cubicBezTo>
                  <a:cubicBezTo>
                    <a:pt x="1613" y="1980"/>
                    <a:pt x="1612" y="1979"/>
                    <a:pt x="1610" y="1978"/>
                  </a:cubicBezTo>
                  <a:cubicBezTo>
                    <a:pt x="1610" y="1977"/>
                    <a:pt x="1609" y="1976"/>
                    <a:pt x="1608" y="1976"/>
                  </a:cubicBezTo>
                  <a:cubicBezTo>
                    <a:pt x="1608" y="1975"/>
                    <a:pt x="1607" y="1975"/>
                    <a:pt x="1606" y="1974"/>
                  </a:cubicBezTo>
                  <a:cubicBezTo>
                    <a:pt x="1605" y="1973"/>
                    <a:pt x="1603" y="1972"/>
                    <a:pt x="1602" y="1971"/>
                  </a:cubicBezTo>
                  <a:cubicBezTo>
                    <a:pt x="1600" y="1969"/>
                    <a:pt x="1599" y="1968"/>
                    <a:pt x="1598" y="1967"/>
                  </a:cubicBezTo>
                  <a:cubicBezTo>
                    <a:pt x="1597" y="1966"/>
                    <a:pt x="1596" y="1965"/>
                    <a:pt x="1595" y="1965"/>
                  </a:cubicBezTo>
                  <a:cubicBezTo>
                    <a:pt x="1595" y="1965"/>
                    <a:pt x="1595" y="1965"/>
                    <a:pt x="1595" y="1965"/>
                  </a:cubicBezTo>
                  <a:cubicBezTo>
                    <a:pt x="1597" y="1965"/>
                    <a:pt x="1598" y="1965"/>
                    <a:pt x="1599" y="1965"/>
                  </a:cubicBezTo>
                  <a:cubicBezTo>
                    <a:pt x="1600" y="1966"/>
                    <a:pt x="1601" y="1966"/>
                    <a:pt x="1603" y="1966"/>
                  </a:cubicBezTo>
                  <a:cubicBezTo>
                    <a:pt x="1605" y="1966"/>
                    <a:pt x="1607" y="1967"/>
                    <a:pt x="1610" y="1967"/>
                  </a:cubicBezTo>
                  <a:cubicBezTo>
                    <a:pt x="1611" y="1967"/>
                    <a:pt x="1612" y="1967"/>
                    <a:pt x="1613" y="1967"/>
                  </a:cubicBezTo>
                  <a:cubicBezTo>
                    <a:pt x="1614" y="1968"/>
                    <a:pt x="1614" y="1968"/>
                    <a:pt x="1614" y="1968"/>
                  </a:cubicBezTo>
                  <a:cubicBezTo>
                    <a:pt x="1614" y="1968"/>
                    <a:pt x="1614" y="1968"/>
                    <a:pt x="1614" y="1968"/>
                  </a:cubicBezTo>
                  <a:cubicBezTo>
                    <a:pt x="1614" y="1968"/>
                    <a:pt x="1614" y="1968"/>
                    <a:pt x="1614" y="1968"/>
                  </a:cubicBezTo>
                  <a:cubicBezTo>
                    <a:pt x="1614" y="1968"/>
                    <a:pt x="1614" y="1968"/>
                    <a:pt x="1614" y="1968"/>
                  </a:cubicBezTo>
                  <a:cubicBezTo>
                    <a:pt x="1614" y="1968"/>
                    <a:pt x="1614" y="1968"/>
                    <a:pt x="1614" y="1968"/>
                  </a:cubicBezTo>
                  <a:cubicBezTo>
                    <a:pt x="1615" y="1968"/>
                    <a:pt x="1615" y="1968"/>
                    <a:pt x="1615" y="1968"/>
                  </a:cubicBezTo>
                  <a:cubicBezTo>
                    <a:pt x="1615" y="1968"/>
                    <a:pt x="1615" y="1968"/>
                    <a:pt x="1615" y="1968"/>
                  </a:cubicBezTo>
                  <a:cubicBezTo>
                    <a:pt x="1616" y="1968"/>
                    <a:pt x="1616" y="1968"/>
                    <a:pt x="1617" y="1968"/>
                  </a:cubicBezTo>
                  <a:cubicBezTo>
                    <a:pt x="1617" y="1968"/>
                    <a:pt x="1618" y="1968"/>
                    <a:pt x="1618" y="1968"/>
                  </a:cubicBezTo>
                  <a:cubicBezTo>
                    <a:pt x="1619" y="1969"/>
                    <a:pt x="1619" y="1969"/>
                    <a:pt x="1620" y="1969"/>
                  </a:cubicBezTo>
                  <a:cubicBezTo>
                    <a:pt x="1621" y="1969"/>
                    <a:pt x="1622" y="1969"/>
                    <a:pt x="1623" y="1970"/>
                  </a:cubicBezTo>
                  <a:cubicBezTo>
                    <a:pt x="1625" y="1970"/>
                    <a:pt x="1627" y="1971"/>
                    <a:pt x="1629" y="1972"/>
                  </a:cubicBezTo>
                  <a:cubicBezTo>
                    <a:pt x="1631" y="1973"/>
                    <a:pt x="1633" y="1973"/>
                    <a:pt x="1634" y="1974"/>
                  </a:cubicBezTo>
                  <a:cubicBezTo>
                    <a:pt x="1635" y="1975"/>
                    <a:pt x="1636" y="1975"/>
                    <a:pt x="1636" y="1975"/>
                  </a:cubicBezTo>
                  <a:cubicBezTo>
                    <a:pt x="1637" y="1976"/>
                    <a:pt x="1638" y="1976"/>
                    <a:pt x="1639" y="1977"/>
                  </a:cubicBezTo>
                  <a:cubicBezTo>
                    <a:pt x="1639" y="1977"/>
                    <a:pt x="1640" y="1977"/>
                    <a:pt x="1640" y="1978"/>
                  </a:cubicBezTo>
                  <a:cubicBezTo>
                    <a:pt x="1641" y="1978"/>
                    <a:pt x="1641" y="1978"/>
                    <a:pt x="1642" y="1979"/>
                  </a:cubicBezTo>
                  <a:cubicBezTo>
                    <a:pt x="1643" y="1979"/>
                    <a:pt x="1643" y="1980"/>
                    <a:pt x="1644" y="1980"/>
                  </a:cubicBezTo>
                  <a:cubicBezTo>
                    <a:pt x="1644" y="1980"/>
                    <a:pt x="1645" y="1981"/>
                    <a:pt x="1645" y="1981"/>
                  </a:cubicBezTo>
                  <a:cubicBezTo>
                    <a:pt x="1645" y="1981"/>
                    <a:pt x="1645" y="1980"/>
                    <a:pt x="1644" y="1980"/>
                  </a:cubicBezTo>
                  <a:cubicBezTo>
                    <a:pt x="1644" y="1979"/>
                    <a:pt x="1644" y="1978"/>
                    <a:pt x="1643" y="1978"/>
                  </a:cubicBezTo>
                  <a:cubicBezTo>
                    <a:pt x="1643" y="1977"/>
                    <a:pt x="1642" y="1977"/>
                    <a:pt x="1642" y="1976"/>
                  </a:cubicBezTo>
                  <a:cubicBezTo>
                    <a:pt x="1641" y="1975"/>
                    <a:pt x="1641" y="1975"/>
                    <a:pt x="1640" y="1974"/>
                  </a:cubicBezTo>
                  <a:cubicBezTo>
                    <a:pt x="1639" y="1973"/>
                    <a:pt x="1638" y="1972"/>
                    <a:pt x="1637" y="1971"/>
                  </a:cubicBezTo>
                  <a:cubicBezTo>
                    <a:pt x="1636" y="1970"/>
                    <a:pt x="1635" y="1969"/>
                    <a:pt x="1634" y="1969"/>
                  </a:cubicBezTo>
                  <a:cubicBezTo>
                    <a:pt x="1634" y="1968"/>
                    <a:pt x="1633" y="1967"/>
                    <a:pt x="1632" y="1967"/>
                  </a:cubicBezTo>
                  <a:cubicBezTo>
                    <a:pt x="1630" y="1965"/>
                    <a:pt x="1628" y="1964"/>
                    <a:pt x="1626" y="1963"/>
                  </a:cubicBezTo>
                  <a:cubicBezTo>
                    <a:pt x="1625" y="1963"/>
                    <a:pt x="1623" y="1962"/>
                    <a:pt x="1622" y="1962"/>
                  </a:cubicBezTo>
                  <a:cubicBezTo>
                    <a:pt x="1622" y="1962"/>
                    <a:pt x="1621" y="1961"/>
                    <a:pt x="1620" y="1961"/>
                  </a:cubicBezTo>
                  <a:cubicBezTo>
                    <a:pt x="1620" y="1961"/>
                    <a:pt x="1619" y="1961"/>
                    <a:pt x="1618" y="1961"/>
                  </a:cubicBezTo>
                  <a:cubicBezTo>
                    <a:pt x="1618" y="1960"/>
                    <a:pt x="1617" y="1960"/>
                    <a:pt x="1617" y="1960"/>
                  </a:cubicBezTo>
                  <a:cubicBezTo>
                    <a:pt x="1616" y="1960"/>
                    <a:pt x="1616" y="1960"/>
                    <a:pt x="1616" y="1960"/>
                  </a:cubicBezTo>
                  <a:cubicBezTo>
                    <a:pt x="1616" y="1960"/>
                    <a:pt x="1616" y="1960"/>
                    <a:pt x="1616" y="1960"/>
                  </a:cubicBezTo>
                  <a:cubicBezTo>
                    <a:pt x="1616" y="1960"/>
                    <a:pt x="1616" y="1960"/>
                    <a:pt x="1616" y="1960"/>
                  </a:cubicBezTo>
                  <a:cubicBezTo>
                    <a:pt x="1615" y="1960"/>
                    <a:pt x="1615" y="1960"/>
                    <a:pt x="1615" y="1960"/>
                  </a:cubicBezTo>
                  <a:cubicBezTo>
                    <a:pt x="1613" y="1959"/>
                    <a:pt x="1612" y="1959"/>
                    <a:pt x="1611" y="1959"/>
                  </a:cubicBezTo>
                  <a:cubicBezTo>
                    <a:pt x="1608" y="1959"/>
                    <a:pt x="1606" y="1959"/>
                    <a:pt x="1603" y="1958"/>
                  </a:cubicBezTo>
                  <a:cubicBezTo>
                    <a:pt x="1602" y="1958"/>
                    <a:pt x="1601" y="1958"/>
                    <a:pt x="1600" y="1958"/>
                  </a:cubicBezTo>
                  <a:cubicBezTo>
                    <a:pt x="1599" y="1958"/>
                    <a:pt x="1598" y="1958"/>
                    <a:pt x="1596" y="1958"/>
                  </a:cubicBezTo>
                  <a:cubicBezTo>
                    <a:pt x="1596" y="1958"/>
                    <a:pt x="1595" y="1958"/>
                    <a:pt x="1595" y="1958"/>
                  </a:cubicBezTo>
                  <a:cubicBezTo>
                    <a:pt x="1594" y="1958"/>
                    <a:pt x="1594" y="1958"/>
                    <a:pt x="1593" y="1958"/>
                  </a:cubicBezTo>
                  <a:cubicBezTo>
                    <a:pt x="1592" y="1957"/>
                    <a:pt x="1591" y="1957"/>
                    <a:pt x="1590" y="1957"/>
                  </a:cubicBezTo>
                  <a:cubicBezTo>
                    <a:pt x="1588" y="1957"/>
                    <a:pt x="1587" y="1956"/>
                    <a:pt x="1585" y="1956"/>
                  </a:cubicBezTo>
                  <a:cubicBezTo>
                    <a:pt x="1585" y="1956"/>
                    <a:pt x="1585" y="1956"/>
                    <a:pt x="1585" y="1956"/>
                  </a:cubicBezTo>
                  <a:cubicBezTo>
                    <a:pt x="1583" y="1954"/>
                    <a:pt x="1581" y="1952"/>
                    <a:pt x="1580" y="1951"/>
                  </a:cubicBezTo>
                  <a:cubicBezTo>
                    <a:pt x="1577" y="1948"/>
                    <a:pt x="1573" y="1945"/>
                    <a:pt x="1570" y="1942"/>
                  </a:cubicBezTo>
                  <a:cubicBezTo>
                    <a:pt x="1567" y="1939"/>
                    <a:pt x="1564" y="1936"/>
                    <a:pt x="1561" y="1933"/>
                  </a:cubicBezTo>
                  <a:cubicBezTo>
                    <a:pt x="1554" y="1927"/>
                    <a:pt x="1548" y="1921"/>
                    <a:pt x="1541" y="1914"/>
                  </a:cubicBezTo>
                  <a:cubicBezTo>
                    <a:pt x="1538" y="1911"/>
                    <a:pt x="1534" y="1908"/>
                    <a:pt x="1531" y="1905"/>
                  </a:cubicBezTo>
                  <a:cubicBezTo>
                    <a:pt x="1529" y="1904"/>
                    <a:pt x="1528" y="1902"/>
                    <a:pt x="1526" y="1901"/>
                  </a:cubicBezTo>
                  <a:cubicBezTo>
                    <a:pt x="1524" y="1899"/>
                    <a:pt x="1522" y="1898"/>
                    <a:pt x="1521" y="1896"/>
                  </a:cubicBezTo>
                  <a:cubicBezTo>
                    <a:pt x="1520" y="1896"/>
                    <a:pt x="1520" y="1895"/>
                    <a:pt x="1519" y="1895"/>
                  </a:cubicBezTo>
                  <a:cubicBezTo>
                    <a:pt x="1550" y="1908"/>
                    <a:pt x="1578" y="1920"/>
                    <a:pt x="1596" y="1928"/>
                  </a:cubicBezTo>
                  <a:cubicBezTo>
                    <a:pt x="1628" y="1943"/>
                    <a:pt x="1663" y="1965"/>
                    <a:pt x="1698" y="1989"/>
                  </a:cubicBezTo>
                  <a:cubicBezTo>
                    <a:pt x="1698" y="1989"/>
                    <a:pt x="1698" y="1989"/>
                    <a:pt x="1698" y="1989"/>
                  </a:cubicBezTo>
                  <a:cubicBezTo>
                    <a:pt x="1699" y="1990"/>
                    <a:pt x="1699" y="1991"/>
                    <a:pt x="1699" y="1992"/>
                  </a:cubicBezTo>
                  <a:cubicBezTo>
                    <a:pt x="1700" y="1993"/>
                    <a:pt x="1700" y="1994"/>
                    <a:pt x="1701" y="1995"/>
                  </a:cubicBezTo>
                  <a:cubicBezTo>
                    <a:pt x="1701" y="1997"/>
                    <a:pt x="1702" y="2000"/>
                    <a:pt x="1703" y="2003"/>
                  </a:cubicBezTo>
                  <a:cubicBezTo>
                    <a:pt x="1703" y="2005"/>
                    <a:pt x="1704" y="2008"/>
                    <a:pt x="1705" y="2011"/>
                  </a:cubicBezTo>
                  <a:cubicBezTo>
                    <a:pt x="1705" y="2014"/>
                    <a:pt x="1706" y="2017"/>
                    <a:pt x="1707" y="2020"/>
                  </a:cubicBezTo>
                  <a:cubicBezTo>
                    <a:pt x="1707" y="2023"/>
                    <a:pt x="1708" y="2026"/>
                    <a:pt x="1709" y="2029"/>
                  </a:cubicBezTo>
                  <a:cubicBezTo>
                    <a:pt x="1709" y="2033"/>
                    <a:pt x="1710" y="2036"/>
                    <a:pt x="1711" y="2039"/>
                  </a:cubicBezTo>
                  <a:cubicBezTo>
                    <a:pt x="1711" y="2041"/>
                    <a:pt x="1712" y="2042"/>
                    <a:pt x="1712" y="2044"/>
                  </a:cubicBezTo>
                  <a:cubicBezTo>
                    <a:pt x="1712" y="2045"/>
                    <a:pt x="1713" y="2047"/>
                    <a:pt x="1713" y="2048"/>
                  </a:cubicBezTo>
                  <a:cubicBezTo>
                    <a:pt x="1714" y="2051"/>
                    <a:pt x="1715" y="2054"/>
                    <a:pt x="1717" y="2057"/>
                  </a:cubicBezTo>
                  <a:cubicBezTo>
                    <a:pt x="1718" y="2059"/>
                    <a:pt x="1719" y="2062"/>
                    <a:pt x="1720" y="2064"/>
                  </a:cubicBezTo>
                  <a:cubicBezTo>
                    <a:pt x="1721" y="2065"/>
                    <a:pt x="1722" y="2066"/>
                    <a:pt x="1722" y="2067"/>
                  </a:cubicBezTo>
                  <a:cubicBezTo>
                    <a:pt x="1723" y="2068"/>
                    <a:pt x="1723" y="2069"/>
                    <a:pt x="1724" y="2070"/>
                  </a:cubicBezTo>
                  <a:cubicBezTo>
                    <a:pt x="1725" y="2070"/>
                    <a:pt x="1725" y="2071"/>
                    <a:pt x="1726" y="2072"/>
                  </a:cubicBezTo>
                  <a:cubicBezTo>
                    <a:pt x="1726" y="2073"/>
                    <a:pt x="1727" y="2073"/>
                    <a:pt x="1727" y="2074"/>
                  </a:cubicBezTo>
                  <a:cubicBezTo>
                    <a:pt x="1728" y="2075"/>
                    <a:pt x="1729" y="2076"/>
                    <a:pt x="1730" y="2076"/>
                  </a:cubicBezTo>
                  <a:cubicBezTo>
                    <a:pt x="1730" y="2077"/>
                    <a:pt x="1731" y="2077"/>
                    <a:pt x="1731" y="2077"/>
                  </a:cubicBezTo>
                  <a:cubicBezTo>
                    <a:pt x="1731" y="2077"/>
                    <a:pt x="1730" y="2076"/>
                    <a:pt x="1730" y="2076"/>
                  </a:cubicBezTo>
                  <a:cubicBezTo>
                    <a:pt x="1730" y="2075"/>
                    <a:pt x="1729" y="2074"/>
                    <a:pt x="1729" y="2073"/>
                  </a:cubicBezTo>
                  <a:cubicBezTo>
                    <a:pt x="1728" y="2072"/>
                    <a:pt x="1728" y="2071"/>
                    <a:pt x="1728" y="2071"/>
                  </a:cubicBezTo>
                  <a:cubicBezTo>
                    <a:pt x="1727" y="2070"/>
                    <a:pt x="1727" y="2069"/>
                    <a:pt x="1727" y="2068"/>
                  </a:cubicBezTo>
                  <a:cubicBezTo>
                    <a:pt x="1726" y="2067"/>
                    <a:pt x="1726" y="2066"/>
                    <a:pt x="1726" y="2065"/>
                  </a:cubicBezTo>
                  <a:cubicBezTo>
                    <a:pt x="1725" y="2064"/>
                    <a:pt x="1725" y="2063"/>
                    <a:pt x="1724" y="2062"/>
                  </a:cubicBezTo>
                  <a:cubicBezTo>
                    <a:pt x="1724" y="2060"/>
                    <a:pt x="1723" y="2057"/>
                    <a:pt x="1722" y="2055"/>
                  </a:cubicBezTo>
                  <a:cubicBezTo>
                    <a:pt x="1722" y="2052"/>
                    <a:pt x="1721" y="2049"/>
                    <a:pt x="1720" y="2046"/>
                  </a:cubicBezTo>
                  <a:cubicBezTo>
                    <a:pt x="1720" y="2043"/>
                    <a:pt x="1719" y="2040"/>
                    <a:pt x="1718" y="2037"/>
                  </a:cubicBezTo>
                  <a:cubicBezTo>
                    <a:pt x="1718" y="2034"/>
                    <a:pt x="1717" y="2031"/>
                    <a:pt x="1716" y="2028"/>
                  </a:cubicBezTo>
                  <a:cubicBezTo>
                    <a:pt x="1716" y="2025"/>
                    <a:pt x="1715" y="2021"/>
                    <a:pt x="1714" y="2018"/>
                  </a:cubicBezTo>
                  <a:cubicBezTo>
                    <a:pt x="1714" y="2017"/>
                    <a:pt x="1713" y="2015"/>
                    <a:pt x="1713" y="2014"/>
                  </a:cubicBezTo>
                  <a:cubicBezTo>
                    <a:pt x="1712" y="2012"/>
                    <a:pt x="1712" y="2011"/>
                    <a:pt x="1711" y="2009"/>
                  </a:cubicBezTo>
                  <a:cubicBezTo>
                    <a:pt x="1710" y="2006"/>
                    <a:pt x="1709" y="2003"/>
                    <a:pt x="1708" y="2001"/>
                  </a:cubicBezTo>
                  <a:cubicBezTo>
                    <a:pt x="1707" y="1998"/>
                    <a:pt x="1706" y="1996"/>
                    <a:pt x="1705" y="1993"/>
                  </a:cubicBezTo>
                  <a:cubicBezTo>
                    <a:pt x="1705" y="1993"/>
                    <a:pt x="1705" y="1993"/>
                    <a:pt x="1705" y="1993"/>
                  </a:cubicBezTo>
                  <a:cubicBezTo>
                    <a:pt x="1711" y="1997"/>
                    <a:pt x="1718" y="2002"/>
                    <a:pt x="1724" y="2006"/>
                  </a:cubicBezTo>
                  <a:cubicBezTo>
                    <a:pt x="1725" y="2007"/>
                    <a:pt x="1725" y="2008"/>
                    <a:pt x="1725" y="2009"/>
                  </a:cubicBezTo>
                  <a:cubicBezTo>
                    <a:pt x="1726" y="2010"/>
                    <a:pt x="1726" y="2011"/>
                    <a:pt x="1727" y="2012"/>
                  </a:cubicBezTo>
                  <a:cubicBezTo>
                    <a:pt x="1727" y="2013"/>
                    <a:pt x="1728" y="2014"/>
                    <a:pt x="1728" y="2015"/>
                  </a:cubicBezTo>
                  <a:cubicBezTo>
                    <a:pt x="1729" y="2017"/>
                    <a:pt x="1729" y="2018"/>
                    <a:pt x="1730" y="2019"/>
                  </a:cubicBezTo>
                  <a:cubicBezTo>
                    <a:pt x="1731" y="2022"/>
                    <a:pt x="1732" y="2025"/>
                    <a:pt x="1733" y="2028"/>
                  </a:cubicBezTo>
                  <a:cubicBezTo>
                    <a:pt x="1734" y="2032"/>
                    <a:pt x="1735" y="2035"/>
                    <a:pt x="1736" y="2039"/>
                  </a:cubicBezTo>
                  <a:cubicBezTo>
                    <a:pt x="1737" y="2041"/>
                    <a:pt x="1737" y="2042"/>
                    <a:pt x="1738" y="2044"/>
                  </a:cubicBezTo>
                  <a:cubicBezTo>
                    <a:pt x="1738" y="2046"/>
                    <a:pt x="1739" y="2048"/>
                    <a:pt x="1740" y="2050"/>
                  </a:cubicBezTo>
                  <a:cubicBezTo>
                    <a:pt x="1741" y="2054"/>
                    <a:pt x="1742" y="2058"/>
                    <a:pt x="1743" y="2061"/>
                  </a:cubicBezTo>
                  <a:cubicBezTo>
                    <a:pt x="1745" y="2064"/>
                    <a:pt x="1745" y="2064"/>
                    <a:pt x="1745" y="2064"/>
                  </a:cubicBezTo>
                  <a:cubicBezTo>
                    <a:pt x="1745" y="2065"/>
                    <a:pt x="1745" y="2066"/>
                    <a:pt x="1746" y="2067"/>
                  </a:cubicBezTo>
                  <a:cubicBezTo>
                    <a:pt x="1747" y="2069"/>
                    <a:pt x="1747" y="2071"/>
                    <a:pt x="1748" y="2073"/>
                  </a:cubicBezTo>
                  <a:cubicBezTo>
                    <a:pt x="1749" y="2075"/>
                    <a:pt x="1750" y="2077"/>
                    <a:pt x="1751" y="2078"/>
                  </a:cubicBezTo>
                  <a:cubicBezTo>
                    <a:pt x="1752" y="2079"/>
                    <a:pt x="1752" y="2080"/>
                    <a:pt x="1753" y="2081"/>
                  </a:cubicBezTo>
                  <a:cubicBezTo>
                    <a:pt x="1753" y="2082"/>
                    <a:pt x="1754" y="2082"/>
                    <a:pt x="1755" y="2083"/>
                  </a:cubicBezTo>
                  <a:cubicBezTo>
                    <a:pt x="1755" y="2084"/>
                    <a:pt x="1756" y="2085"/>
                    <a:pt x="1756" y="2086"/>
                  </a:cubicBezTo>
                  <a:cubicBezTo>
                    <a:pt x="1757" y="2086"/>
                    <a:pt x="1757" y="2087"/>
                    <a:pt x="1758" y="2088"/>
                  </a:cubicBezTo>
                  <a:cubicBezTo>
                    <a:pt x="1759" y="2089"/>
                    <a:pt x="1760" y="2091"/>
                    <a:pt x="1762" y="2092"/>
                  </a:cubicBezTo>
                  <a:cubicBezTo>
                    <a:pt x="1762" y="2093"/>
                    <a:pt x="1763" y="2093"/>
                    <a:pt x="1764" y="2094"/>
                  </a:cubicBezTo>
                  <a:cubicBezTo>
                    <a:pt x="1764" y="2095"/>
                    <a:pt x="1765" y="2095"/>
                    <a:pt x="1766" y="2096"/>
                  </a:cubicBezTo>
                  <a:cubicBezTo>
                    <a:pt x="1766" y="2096"/>
                    <a:pt x="1766" y="2096"/>
                    <a:pt x="1767" y="2097"/>
                  </a:cubicBezTo>
                  <a:cubicBezTo>
                    <a:pt x="1767" y="2097"/>
                    <a:pt x="1767" y="2097"/>
                    <a:pt x="1767" y="2097"/>
                  </a:cubicBezTo>
                  <a:cubicBezTo>
                    <a:pt x="1768" y="2098"/>
                    <a:pt x="1769" y="2098"/>
                    <a:pt x="1769" y="2099"/>
                  </a:cubicBezTo>
                  <a:cubicBezTo>
                    <a:pt x="1771" y="2100"/>
                    <a:pt x="1772" y="2101"/>
                    <a:pt x="1773" y="2101"/>
                  </a:cubicBezTo>
                  <a:cubicBezTo>
                    <a:pt x="1775" y="2102"/>
                    <a:pt x="1776" y="2103"/>
                    <a:pt x="1777" y="2103"/>
                  </a:cubicBezTo>
                  <a:cubicBezTo>
                    <a:pt x="1778" y="2104"/>
                    <a:pt x="1779" y="2104"/>
                    <a:pt x="1780" y="2105"/>
                  </a:cubicBezTo>
                  <a:cubicBezTo>
                    <a:pt x="1781" y="2105"/>
                    <a:pt x="1781" y="2105"/>
                    <a:pt x="1782" y="2105"/>
                  </a:cubicBezTo>
                  <a:cubicBezTo>
                    <a:pt x="1782" y="2105"/>
                    <a:pt x="1783" y="2105"/>
                    <a:pt x="1783" y="2105"/>
                  </a:cubicBezTo>
                  <a:cubicBezTo>
                    <a:pt x="1784" y="2106"/>
                    <a:pt x="1785" y="2106"/>
                    <a:pt x="1785" y="2106"/>
                  </a:cubicBezTo>
                  <a:cubicBezTo>
                    <a:pt x="1786" y="2106"/>
                    <a:pt x="1787" y="2106"/>
                    <a:pt x="1787" y="2106"/>
                  </a:cubicBezTo>
                  <a:cubicBezTo>
                    <a:pt x="1788" y="2106"/>
                    <a:pt x="1789" y="2106"/>
                    <a:pt x="1789" y="2106"/>
                  </a:cubicBezTo>
                  <a:cubicBezTo>
                    <a:pt x="1789" y="2106"/>
                    <a:pt x="1788" y="2106"/>
                    <a:pt x="1787" y="2106"/>
                  </a:cubicBezTo>
                  <a:cubicBezTo>
                    <a:pt x="1787" y="2105"/>
                    <a:pt x="1785" y="2105"/>
                    <a:pt x="1784" y="2104"/>
                  </a:cubicBezTo>
                  <a:cubicBezTo>
                    <a:pt x="1783" y="2104"/>
                    <a:pt x="1783" y="2103"/>
                    <a:pt x="1783" y="2103"/>
                  </a:cubicBezTo>
                  <a:cubicBezTo>
                    <a:pt x="1782" y="2103"/>
                    <a:pt x="1782" y="2103"/>
                    <a:pt x="1781" y="2102"/>
                  </a:cubicBezTo>
                  <a:cubicBezTo>
                    <a:pt x="1780" y="2102"/>
                    <a:pt x="1779" y="2101"/>
                    <a:pt x="1778" y="2101"/>
                  </a:cubicBezTo>
                  <a:cubicBezTo>
                    <a:pt x="1777" y="2100"/>
                    <a:pt x="1776" y="2099"/>
                    <a:pt x="1775" y="2098"/>
                  </a:cubicBezTo>
                  <a:cubicBezTo>
                    <a:pt x="1774" y="2097"/>
                    <a:pt x="1773" y="2096"/>
                    <a:pt x="1772" y="2095"/>
                  </a:cubicBezTo>
                  <a:cubicBezTo>
                    <a:pt x="1772" y="2095"/>
                    <a:pt x="1771" y="2094"/>
                    <a:pt x="1771" y="2094"/>
                  </a:cubicBezTo>
                  <a:cubicBezTo>
                    <a:pt x="1771" y="2093"/>
                    <a:pt x="1770" y="2093"/>
                    <a:pt x="1770" y="2093"/>
                  </a:cubicBezTo>
                  <a:cubicBezTo>
                    <a:pt x="1770" y="2093"/>
                    <a:pt x="1770" y="2092"/>
                    <a:pt x="1769" y="2092"/>
                  </a:cubicBezTo>
                  <a:cubicBezTo>
                    <a:pt x="1769" y="2091"/>
                    <a:pt x="1768" y="2091"/>
                    <a:pt x="1768" y="2090"/>
                  </a:cubicBezTo>
                  <a:cubicBezTo>
                    <a:pt x="1767" y="2090"/>
                    <a:pt x="1767" y="2089"/>
                    <a:pt x="1766" y="2088"/>
                  </a:cubicBezTo>
                  <a:cubicBezTo>
                    <a:pt x="1765" y="2087"/>
                    <a:pt x="1764" y="2086"/>
                    <a:pt x="1763" y="2084"/>
                  </a:cubicBezTo>
                  <a:cubicBezTo>
                    <a:pt x="1763" y="2083"/>
                    <a:pt x="1762" y="2083"/>
                    <a:pt x="1762" y="2082"/>
                  </a:cubicBezTo>
                  <a:cubicBezTo>
                    <a:pt x="1761" y="2081"/>
                    <a:pt x="1761" y="2080"/>
                    <a:pt x="1760" y="2080"/>
                  </a:cubicBezTo>
                  <a:cubicBezTo>
                    <a:pt x="1759" y="2076"/>
                    <a:pt x="1757" y="2073"/>
                    <a:pt x="1755" y="2070"/>
                  </a:cubicBezTo>
                  <a:cubicBezTo>
                    <a:pt x="1754" y="2068"/>
                    <a:pt x="1754" y="2066"/>
                    <a:pt x="1753" y="2064"/>
                  </a:cubicBezTo>
                  <a:cubicBezTo>
                    <a:pt x="1753" y="2063"/>
                    <a:pt x="1752" y="2062"/>
                    <a:pt x="1752" y="2062"/>
                  </a:cubicBezTo>
                  <a:cubicBezTo>
                    <a:pt x="1751" y="2059"/>
                    <a:pt x="1751" y="2059"/>
                    <a:pt x="1751" y="2059"/>
                  </a:cubicBezTo>
                  <a:cubicBezTo>
                    <a:pt x="1749" y="2055"/>
                    <a:pt x="1748" y="2051"/>
                    <a:pt x="1747" y="2047"/>
                  </a:cubicBezTo>
                  <a:cubicBezTo>
                    <a:pt x="1746" y="2046"/>
                    <a:pt x="1746" y="2044"/>
                    <a:pt x="1745" y="2042"/>
                  </a:cubicBezTo>
                  <a:cubicBezTo>
                    <a:pt x="1744" y="2040"/>
                    <a:pt x="1744" y="2038"/>
                    <a:pt x="1743" y="2036"/>
                  </a:cubicBezTo>
                  <a:cubicBezTo>
                    <a:pt x="1741" y="2033"/>
                    <a:pt x="1740" y="2029"/>
                    <a:pt x="1739" y="2026"/>
                  </a:cubicBezTo>
                  <a:cubicBezTo>
                    <a:pt x="1737" y="2023"/>
                    <a:pt x="1736" y="2020"/>
                    <a:pt x="1734" y="2017"/>
                  </a:cubicBezTo>
                  <a:cubicBezTo>
                    <a:pt x="1733" y="2016"/>
                    <a:pt x="1733" y="2015"/>
                    <a:pt x="1732" y="2014"/>
                  </a:cubicBezTo>
                  <a:cubicBezTo>
                    <a:pt x="1731" y="2012"/>
                    <a:pt x="1730" y="2011"/>
                    <a:pt x="1729" y="2010"/>
                  </a:cubicBezTo>
                  <a:cubicBezTo>
                    <a:pt x="1729" y="2010"/>
                    <a:pt x="1729" y="2010"/>
                    <a:pt x="1729" y="2009"/>
                  </a:cubicBezTo>
                  <a:cubicBezTo>
                    <a:pt x="1756" y="2027"/>
                    <a:pt x="1782" y="2044"/>
                    <a:pt x="1808" y="2057"/>
                  </a:cubicBezTo>
                  <a:cubicBezTo>
                    <a:pt x="1779" y="2038"/>
                    <a:pt x="1757" y="2020"/>
                    <a:pt x="1740" y="2004"/>
                  </a:cubicBezTo>
                  <a:cubicBezTo>
                    <a:pt x="1742" y="2006"/>
                    <a:pt x="1745" y="2007"/>
                    <a:pt x="1748" y="2009"/>
                  </a:cubicBezTo>
                  <a:cubicBezTo>
                    <a:pt x="1750" y="2009"/>
                    <a:pt x="1751" y="2010"/>
                    <a:pt x="1752" y="2010"/>
                  </a:cubicBezTo>
                  <a:cubicBezTo>
                    <a:pt x="1753" y="2011"/>
                    <a:pt x="1754" y="2011"/>
                    <a:pt x="1755" y="2012"/>
                  </a:cubicBezTo>
                  <a:cubicBezTo>
                    <a:pt x="1756" y="2012"/>
                    <a:pt x="1758" y="2013"/>
                    <a:pt x="1759" y="2013"/>
                  </a:cubicBezTo>
                  <a:cubicBezTo>
                    <a:pt x="1760" y="2014"/>
                    <a:pt x="1761" y="2014"/>
                    <a:pt x="1762" y="2015"/>
                  </a:cubicBezTo>
                  <a:cubicBezTo>
                    <a:pt x="1767" y="2016"/>
                    <a:pt x="1772" y="2018"/>
                    <a:pt x="1777" y="2019"/>
                  </a:cubicBezTo>
                  <a:cubicBezTo>
                    <a:pt x="1782" y="2020"/>
                    <a:pt x="1787" y="2021"/>
                    <a:pt x="1792" y="2022"/>
                  </a:cubicBezTo>
                  <a:cubicBezTo>
                    <a:pt x="1795" y="2023"/>
                    <a:pt x="1797" y="2023"/>
                    <a:pt x="1799" y="2024"/>
                  </a:cubicBezTo>
                  <a:cubicBezTo>
                    <a:pt x="1800" y="2024"/>
                    <a:pt x="1800" y="2024"/>
                    <a:pt x="1801" y="2025"/>
                  </a:cubicBezTo>
                  <a:cubicBezTo>
                    <a:pt x="1802" y="2025"/>
                    <a:pt x="1802" y="2025"/>
                    <a:pt x="1803" y="2025"/>
                  </a:cubicBezTo>
                  <a:cubicBezTo>
                    <a:pt x="1803" y="2025"/>
                    <a:pt x="1804" y="2025"/>
                    <a:pt x="1804" y="2026"/>
                  </a:cubicBezTo>
                  <a:cubicBezTo>
                    <a:pt x="1805" y="2026"/>
                    <a:pt x="1805" y="2026"/>
                    <a:pt x="1806" y="2026"/>
                  </a:cubicBezTo>
                  <a:cubicBezTo>
                    <a:pt x="1810" y="2028"/>
                    <a:pt x="1814" y="2030"/>
                    <a:pt x="1818" y="2032"/>
                  </a:cubicBezTo>
                  <a:cubicBezTo>
                    <a:pt x="1822" y="2034"/>
                    <a:pt x="1825" y="2036"/>
                    <a:pt x="1828" y="2039"/>
                  </a:cubicBezTo>
                  <a:cubicBezTo>
                    <a:pt x="1829" y="2039"/>
                    <a:pt x="1829" y="2040"/>
                    <a:pt x="1830" y="2040"/>
                  </a:cubicBezTo>
                  <a:cubicBezTo>
                    <a:pt x="1831" y="2041"/>
                    <a:pt x="1831" y="2042"/>
                    <a:pt x="1832" y="2042"/>
                  </a:cubicBezTo>
                  <a:cubicBezTo>
                    <a:pt x="1833" y="2043"/>
                    <a:pt x="1833" y="2043"/>
                    <a:pt x="1834" y="2044"/>
                  </a:cubicBezTo>
                  <a:cubicBezTo>
                    <a:pt x="1834" y="2045"/>
                    <a:pt x="1835" y="2045"/>
                    <a:pt x="1835" y="2046"/>
                  </a:cubicBezTo>
                  <a:cubicBezTo>
                    <a:pt x="1837" y="2047"/>
                    <a:pt x="1837" y="2048"/>
                    <a:pt x="1838" y="2049"/>
                  </a:cubicBezTo>
                  <a:cubicBezTo>
                    <a:pt x="1839" y="2050"/>
                    <a:pt x="1840" y="2051"/>
                    <a:pt x="1841" y="2052"/>
                  </a:cubicBezTo>
                  <a:cubicBezTo>
                    <a:pt x="1841" y="2052"/>
                    <a:pt x="1842" y="2053"/>
                    <a:pt x="1843" y="2054"/>
                  </a:cubicBezTo>
                  <a:cubicBezTo>
                    <a:pt x="1843" y="2055"/>
                    <a:pt x="1844" y="2055"/>
                    <a:pt x="1844" y="2056"/>
                  </a:cubicBezTo>
                  <a:cubicBezTo>
                    <a:pt x="1845" y="2057"/>
                    <a:pt x="1845" y="2057"/>
                    <a:pt x="1845" y="2057"/>
                  </a:cubicBezTo>
                  <a:cubicBezTo>
                    <a:pt x="1845" y="2057"/>
                    <a:pt x="1845" y="2057"/>
                    <a:pt x="1844" y="2055"/>
                  </a:cubicBezTo>
                  <a:cubicBezTo>
                    <a:pt x="1844" y="2054"/>
                    <a:pt x="1843" y="2053"/>
                    <a:pt x="1842" y="2051"/>
                  </a:cubicBezTo>
                  <a:cubicBezTo>
                    <a:pt x="1842" y="2050"/>
                    <a:pt x="1841" y="2049"/>
                    <a:pt x="1840" y="2047"/>
                  </a:cubicBezTo>
                  <a:cubicBezTo>
                    <a:pt x="1839" y="2046"/>
                    <a:pt x="1839" y="2045"/>
                    <a:pt x="1838" y="2044"/>
                  </a:cubicBezTo>
                  <a:cubicBezTo>
                    <a:pt x="1836" y="2041"/>
                    <a:pt x="1834" y="2038"/>
                    <a:pt x="1831" y="2035"/>
                  </a:cubicBezTo>
                  <a:cubicBezTo>
                    <a:pt x="1828" y="2032"/>
                    <a:pt x="1825" y="2030"/>
                    <a:pt x="1821" y="2027"/>
                  </a:cubicBezTo>
                  <a:cubicBezTo>
                    <a:pt x="1817" y="2024"/>
                    <a:pt x="1813" y="2022"/>
                    <a:pt x="1809" y="2020"/>
                  </a:cubicBezTo>
                  <a:cubicBezTo>
                    <a:pt x="1804" y="2018"/>
                    <a:pt x="1799" y="2016"/>
                    <a:pt x="1794" y="2015"/>
                  </a:cubicBezTo>
                  <a:cubicBezTo>
                    <a:pt x="1789" y="2014"/>
                    <a:pt x="1784" y="2013"/>
                    <a:pt x="1779" y="2012"/>
                  </a:cubicBezTo>
                  <a:cubicBezTo>
                    <a:pt x="1774" y="2010"/>
                    <a:pt x="1770" y="2009"/>
                    <a:pt x="1765" y="2007"/>
                  </a:cubicBezTo>
                  <a:cubicBezTo>
                    <a:pt x="1760" y="2006"/>
                    <a:pt x="1756" y="2004"/>
                    <a:pt x="1751" y="2002"/>
                  </a:cubicBezTo>
                  <a:cubicBezTo>
                    <a:pt x="1747" y="2000"/>
                    <a:pt x="1743" y="1999"/>
                    <a:pt x="1739" y="1997"/>
                  </a:cubicBezTo>
                  <a:cubicBezTo>
                    <a:pt x="1735" y="1995"/>
                    <a:pt x="1731" y="1993"/>
                    <a:pt x="1728" y="1991"/>
                  </a:cubicBezTo>
                  <a:cubicBezTo>
                    <a:pt x="1727" y="1991"/>
                    <a:pt x="1726" y="1991"/>
                    <a:pt x="1726" y="1990"/>
                  </a:cubicBezTo>
                  <a:cubicBezTo>
                    <a:pt x="1712" y="1977"/>
                    <a:pt x="1702" y="1965"/>
                    <a:pt x="1694" y="1955"/>
                  </a:cubicBezTo>
                  <a:cubicBezTo>
                    <a:pt x="1749" y="1969"/>
                    <a:pt x="1792" y="1994"/>
                    <a:pt x="1845" y="2004"/>
                  </a:cubicBezTo>
                  <a:cubicBezTo>
                    <a:pt x="1845" y="2004"/>
                    <a:pt x="1845" y="2004"/>
                    <a:pt x="1846" y="2005"/>
                  </a:cubicBezTo>
                  <a:cubicBezTo>
                    <a:pt x="1847" y="2005"/>
                    <a:pt x="1849" y="2006"/>
                    <a:pt x="1852" y="2007"/>
                  </a:cubicBezTo>
                  <a:cubicBezTo>
                    <a:pt x="1854" y="2008"/>
                    <a:pt x="1856" y="2010"/>
                    <a:pt x="1859" y="2011"/>
                  </a:cubicBezTo>
                  <a:cubicBezTo>
                    <a:pt x="1860" y="2011"/>
                    <a:pt x="1861" y="2012"/>
                    <a:pt x="1862" y="2013"/>
                  </a:cubicBezTo>
                  <a:cubicBezTo>
                    <a:pt x="1864" y="2013"/>
                    <a:pt x="1865" y="2014"/>
                    <a:pt x="1866" y="2015"/>
                  </a:cubicBezTo>
                  <a:cubicBezTo>
                    <a:pt x="1868" y="2016"/>
                    <a:pt x="1869" y="2016"/>
                    <a:pt x="1871" y="2017"/>
                  </a:cubicBezTo>
                  <a:cubicBezTo>
                    <a:pt x="1871" y="2018"/>
                    <a:pt x="1872" y="2018"/>
                    <a:pt x="1873" y="2018"/>
                  </a:cubicBezTo>
                  <a:cubicBezTo>
                    <a:pt x="1873" y="2019"/>
                    <a:pt x="1874" y="2019"/>
                    <a:pt x="1875" y="2020"/>
                  </a:cubicBezTo>
                  <a:cubicBezTo>
                    <a:pt x="1876" y="2021"/>
                    <a:pt x="1878" y="2022"/>
                    <a:pt x="1879" y="2023"/>
                  </a:cubicBezTo>
                  <a:cubicBezTo>
                    <a:pt x="1881" y="2024"/>
                    <a:pt x="1882" y="2024"/>
                    <a:pt x="1884" y="2025"/>
                  </a:cubicBezTo>
                  <a:cubicBezTo>
                    <a:pt x="1885" y="2026"/>
                    <a:pt x="1887" y="2028"/>
                    <a:pt x="1888" y="2029"/>
                  </a:cubicBezTo>
                  <a:cubicBezTo>
                    <a:pt x="1889" y="2029"/>
                    <a:pt x="1890" y="2030"/>
                    <a:pt x="1891" y="2030"/>
                  </a:cubicBezTo>
                  <a:cubicBezTo>
                    <a:pt x="1892" y="2031"/>
                    <a:pt x="1892" y="2031"/>
                    <a:pt x="1893" y="2032"/>
                  </a:cubicBezTo>
                  <a:cubicBezTo>
                    <a:pt x="1900" y="2036"/>
                    <a:pt x="1906" y="2042"/>
                    <a:pt x="1912" y="2047"/>
                  </a:cubicBezTo>
                  <a:cubicBezTo>
                    <a:pt x="1919" y="2053"/>
                    <a:pt x="1925" y="2059"/>
                    <a:pt x="1931" y="2065"/>
                  </a:cubicBezTo>
                  <a:cubicBezTo>
                    <a:pt x="1932" y="2067"/>
                    <a:pt x="1934" y="2069"/>
                    <a:pt x="1936" y="2071"/>
                  </a:cubicBezTo>
                  <a:cubicBezTo>
                    <a:pt x="1937" y="2072"/>
                    <a:pt x="1938" y="2074"/>
                    <a:pt x="1940" y="2076"/>
                  </a:cubicBezTo>
                  <a:cubicBezTo>
                    <a:pt x="1943" y="2079"/>
                    <a:pt x="1945" y="2083"/>
                    <a:pt x="1948" y="2086"/>
                  </a:cubicBezTo>
                  <a:cubicBezTo>
                    <a:pt x="1950" y="2088"/>
                    <a:pt x="1951" y="2090"/>
                    <a:pt x="1952" y="2092"/>
                  </a:cubicBezTo>
                  <a:cubicBezTo>
                    <a:pt x="1954" y="2094"/>
                    <a:pt x="1955" y="2095"/>
                    <a:pt x="1956" y="2097"/>
                  </a:cubicBezTo>
                  <a:cubicBezTo>
                    <a:pt x="1957" y="2099"/>
                    <a:pt x="1959" y="2101"/>
                    <a:pt x="1960" y="2103"/>
                  </a:cubicBezTo>
                  <a:cubicBezTo>
                    <a:pt x="1961" y="2104"/>
                    <a:pt x="1961" y="2105"/>
                    <a:pt x="1962" y="2106"/>
                  </a:cubicBezTo>
                  <a:cubicBezTo>
                    <a:pt x="1962" y="2107"/>
                    <a:pt x="1963" y="2108"/>
                    <a:pt x="1964" y="2108"/>
                  </a:cubicBezTo>
                  <a:cubicBezTo>
                    <a:pt x="1965" y="2110"/>
                    <a:pt x="1966" y="2112"/>
                    <a:pt x="1967" y="2114"/>
                  </a:cubicBezTo>
                  <a:cubicBezTo>
                    <a:pt x="1968" y="2116"/>
                    <a:pt x="1970" y="2118"/>
                    <a:pt x="1971" y="2120"/>
                  </a:cubicBezTo>
                  <a:cubicBezTo>
                    <a:pt x="1972" y="2122"/>
                    <a:pt x="1973" y="2124"/>
                    <a:pt x="1974" y="2125"/>
                  </a:cubicBezTo>
                  <a:cubicBezTo>
                    <a:pt x="1975" y="2127"/>
                    <a:pt x="1976" y="2129"/>
                    <a:pt x="1977" y="2131"/>
                  </a:cubicBezTo>
                  <a:cubicBezTo>
                    <a:pt x="1981" y="2139"/>
                    <a:pt x="1985" y="2146"/>
                    <a:pt x="1989" y="2153"/>
                  </a:cubicBezTo>
                  <a:cubicBezTo>
                    <a:pt x="1991" y="2156"/>
                    <a:pt x="1992" y="2160"/>
                    <a:pt x="1994" y="2163"/>
                  </a:cubicBezTo>
                  <a:cubicBezTo>
                    <a:pt x="1996" y="2166"/>
                    <a:pt x="1997" y="2170"/>
                    <a:pt x="1999" y="2173"/>
                  </a:cubicBezTo>
                  <a:cubicBezTo>
                    <a:pt x="2005" y="2185"/>
                    <a:pt x="2010" y="2195"/>
                    <a:pt x="2013" y="2203"/>
                  </a:cubicBezTo>
                  <a:cubicBezTo>
                    <a:pt x="2015" y="2206"/>
                    <a:pt x="2016" y="2209"/>
                    <a:pt x="2017" y="2211"/>
                  </a:cubicBezTo>
                  <a:cubicBezTo>
                    <a:pt x="2018" y="2213"/>
                    <a:pt x="2019" y="2214"/>
                    <a:pt x="2019" y="2214"/>
                  </a:cubicBezTo>
                  <a:cubicBezTo>
                    <a:pt x="2019" y="2214"/>
                    <a:pt x="2018" y="2213"/>
                    <a:pt x="2018" y="2211"/>
                  </a:cubicBezTo>
                  <a:cubicBezTo>
                    <a:pt x="2017" y="2209"/>
                    <a:pt x="2016" y="2206"/>
                    <a:pt x="2015" y="2202"/>
                  </a:cubicBezTo>
                  <a:cubicBezTo>
                    <a:pt x="2013" y="2198"/>
                    <a:pt x="2012" y="2194"/>
                    <a:pt x="2010" y="2188"/>
                  </a:cubicBezTo>
                  <a:cubicBezTo>
                    <a:pt x="2009" y="2186"/>
                    <a:pt x="2008" y="2183"/>
                    <a:pt x="2006" y="2180"/>
                  </a:cubicBezTo>
                  <a:cubicBezTo>
                    <a:pt x="2005" y="2177"/>
                    <a:pt x="2004" y="2174"/>
                    <a:pt x="2003" y="2171"/>
                  </a:cubicBezTo>
                  <a:cubicBezTo>
                    <a:pt x="2002" y="2168"/>
                    <a:pt x="2000" y="2164"/>
                    <a:pt x="1999" y="2161"/>
                  </a:cubicBezTo>
                  <a:cubicBezTo>
                    <a:pt x="1997" y="2157"/>
                    <a:pt x="1996" y="2154"/>
                    <a:pt x="1994" y="2150"/>
                  </a:cubicBezTo>
                  <a:cubicBezTo>
                    <a:pt x="1992" y="2147"/>
                    <a:pt x="1991" y="2143"/>
                    <a:pt x="1989" y="2139"/>
                  </a:cubicBezTo>
                  <a:cubicBezTo>
                    <a:pt x="1988" y="2137"/>
                    <a:pt x="1987" y="2135"/>
                    <a:pt x="1986" y="2134"/>
                  </a:cubicBezTo>
                  <a:cubicBezTo>
                    <a:pt x="1986" y="2133"/>
                    <a:pt x="1985" y="2132"/>
                    <a:pt x="1985" y="2131"/>
                  </a:cubicBezTo>
                  <a:cubicBezTo>
                    <a:pt x="1985" y="2130"/>
                    <a:pt x="1984" y="2130"/>
                    <a:pt x="1984" y="2130"/>
                  </a:cubicBezTo>
                  <a:cubicBezTo>
                    <a:pt x="1985" y="2130"/>
                    <a:pt x="1987" y="2131"/>
                    <a:pt x="1988" y="2132"/>
                  </a:cubicBezTo>
                  <a:cubicBezTo>
                    <a:pt x="1990" y="2133"/>
                    <a:pt x="1993" y="2135"/>
                    <a:pt x="1995" y="2137"/>
                  </a:cubicBezTo>
                  <a:cubicBezTo>
                    <a:pt x="1998" y="2139"/>
                    <a:pt x="2001" y="2141"/>
                    <a:pt x="2004" y="2143"/>
                  </a:cubicBezTo>
                  <a:cubicBezTo>
                    <a:pt x="2007" y="2145"/>
                    <a:pt x="2010" y="2147"/>
                    <a:pt x="2014" y="2149"/>
                  </a:cubicBezTo>
                  <a:cubicBezTo>
                    <a:pt x="2017" y="2152"/>
                    <a:pt x="2020" y="2154"/>
                    <a:pt x="2024" y="2157"/>
                  </a:cubicBezTo>
                  <a:cubicBezTo>
                    <a:pt x="2027" y="2159"/>
                    <a:pt x="2030" y="2162"/>
                    <a:pt x="2034" y="2164"/>
                  </a:cubicBezTo>
                  <a:cubicBezTo>
                    <a:pt x="2036" y="2167"/>
                    <a:pt x="2036" y="2167"/>
                    <a:pt x="2036" y="2167"/>
                  </a:cubicBezTo>
                  <a:cubicBezTo>
                    <a:pt x="2037" y="2167"/>
                    <a:pt x="2038" y="2168"/>
                    <a:pt x="2038" y="2169"/>
                  </a:cubicBezTo>
                  <a:cubicBezTo>
                    <a:pt x="2040" y="2170"/>
                    <a:pt x="2041" y="2172"/>
                    <a:pt x="2043" y="2173"/>
                  </a:cubicBezTo>
                  <a:cubicBezTo>
                    <a:pt x="2046" y="2176"/>
                    <a:pt x="2049" y="2179"/>
                    <a:pt x="2051" y="2182"/>
                  </a:cubicBezTo>
                  <a:cubicBezTo>
                    <a:pt x="2054" y="2185"/>
                    <a:pt x="2056" y="2188"/>
                    <a:pt x="2058" y="2191"/>
                  </a:cubicBezTo>
                  <a:cubicBezTo>
                    <a:pt x="2060" y="2194"/>
                    <a:pt x="2062" y="2197"/>
                    <a:pt x="2064" y="2200"/>
                  </a:cubicBezTo>
                  <a:cubicBezTo>
                    <a:pt x="2064" y="2201"/>
                    <a:pt x="2065" y="2202"/>
                    <a:pt x="2066" y="2204"/>
                  </a:cubicBezTo>
                  <a:cubicBezTo>
                    <a:pt x="2067" y="2205"/>
                    <a:pt x="2067" y="2206"/>
                    <a:pt x="2068" y="2207"/>
                  </a:cubicBezTo>
                  <a:cubicBezTo>
                    <a:pt x="2068" y="2209"/>
                    <a:pt x="2069" y="2210"/>
                    <a:pt x="2069" y="2211"/>
                  </a:cubicBezTo>
                  <a:cubicBezTo>
                    <a:pt x="2070" y="2212"/>
                    <a:pt x="2070" y="2213"/>
                    <a:pt x="2071" y="2214"/>
                  </a:cubicBezTo>
                  <a:cubicBezTo>
                    <a:pt x="2071" y="2215"/>
                    <a:pt x="2072" y="2217"/>
                    <a:pt x="2072" y="2218"/>
                  </a:cubicBezTo>
                  <a:cubicBezTo>
                    <a:pt x="2073" y="2219"/>
                    <a:pt x="2073" y="2219"/>
                    <a:pt x="2073" y="2219"/>
                  </a:cubicBezTo>
                  <a:cubicBezTo>
                    <a:pt x="2073" y="2219"/>
                    <a:pt x="2073" y="2219"/>
                    <a:pt x="2073" y="2218"/>
                  </a:cubicBezTo>
                  <a:cubicBezTo>
                    <a:pt x="2072" y="2217"/>
                    <a:pt x="2072" y="2215"/>
                    <a:pt x="2072" y="2213"/>
                  </a:cubicBezTo>
                  <a:cubicBezTo>
                    <a:pt x="2072" y="2212"/>
                    <a:pt x="2072" y="2211"/>
                    <a:pt x="2072" y="2210"/>
                  </a:cubicBezTo>
                  <a:cubicBezTo>
                    <a:pt x="2071" y="2209"/>
                    <a:pt x="2071" y="2208"/>
                    <a:pt x="2071" y="2206"/>
                  </a:cubicBezTo>
                  <a:cubicBezTo>
                    <a:pt x="2070" y="2205"/>
                    <a:pt x="2070" y="2204"/>
                    <a:pt x="2069" y="2202"/>
                  </a:cubicBezTo>
                  <a:cubicBezTo>
                    <a:pt x="2069" y="2201"/>
                    <a:pt x="2068" y="2199"/>
                    <a:pt x="2068" y="2198"/>
                  </a:cubicBezTo>
                  <a:cubicBezTo>
                    <a:pt x="2067" y="2196"/>
                    <a:pt x="2067" y="2194"/>
                    <a:pt x="2066" y="2193"/>
                  </a:cubicBezTo>
                  <a:cubicBezTo>
                    <a:pt x="2065" y="2191"/>
                    <a:pt x="2064" y="2190"/>
                    <a:pt x="2063" y="2188"/>
                  </a:cubicBezTo>
                  <a:cubicBezTo>
                    <a:pt x="2061" y="2184"/>
                    <a:pt x="2059" y="2181"/>
                    <a:pt x="2057" y="2178"/>
                  </a:cubicBezTo>
                  <a:cubicBezTo>
                    <a:pt x="2056" y="2177"/>
                    <a:pt x="2055" y="2176"/>
                    <a:pt x="2055" y="2175"/>
                  </a:cubicBezTo>
                  <a:cubicBezTo>
                    <a:pt x="2054" y="2174"/>
                    <a:pt x="2053" y="2173"/>
                    <a:pt x="2053" y="2173"/>
                  </a:cubicBezTo>
                  <a:cubicBezTo>
                    <a:pt x="2051" y="2171"/>
                    <a:pt x="2050" y="2169"/>
                    <a:pt x="2048" y="2168"/>
                  </a:cubicBezTo>
                  <a:cubicBezTo>
                    <a:pt x="2047" y="2166"/>
                    <a:pt x="2045" y="2165"/>
                    <a:pt x="2044" y="2163"/>
                  </a:cubicBezTo>
                  <a:cubicBezTo>
                    <a:pt x="2043" y="2162"/>
                    <a:pt x="2042" y="2161"/>
                    <a:pt x="2041" y="2161"/>
                  </a:cubicBezTo>
                  <a:cubicBezTo>
                    <a:pt x="2039" y="2158"/>
                    <a:pt x="2039" y="2158"/>
                    <a:pt x="2039" y="2158"/>
                  </a:cubicBezTo>
                  <a:cubicBezTo>
                    <a:pt x="2035" y="2156"/>
                    <a:pt x="2032" y="2153"/>
                    <a:pt x="2028" y="2150"/>
                  </a:cubicBezTo>
                  <a:cubicBezTo>
                    <a:pt x="2026" y="2149"/>
                    <a:pt x="2025" y="2148"/>
                    <a:pt x="2023" y="2147"/>
                  </a:cubicBezTo>
                  <a:cubicBezTo>
                    <a:pt x="2021" y="2146"/>
                    <a:pt x="2019" y="2144"/>
                    <a:pt x="2018" y="2143"/>
                  </a:cubicBezTo>
                  <a:cubicBezTo>
                    <a:pt x="2014" y="2141"/>
                    <a:pt x="2010" y="2139"/>
                    <a:pt x="2007" y="2138"/>
                  </a:cubicBezTo>
                  <a:cubicBezTo>
                    <a:pt x="2004" y="2136"/>
                    <a:pt x="2001" y="2134"/>
                    <a:pt x="1998" y="2133"/>
                  </a:cubicBezTo>
                  <a:cubicBezTo>
                    <a:pt x="1995" y="2132"/>
                    <a:pt x="1992" y="2130"/>
                    <a:pt x="1989" y="2129"/>
                  </a:cubicBezTo>
                  <a:cubicBezTo>
                    <a:pt x="1987" y="2128"/>
                    <a:pt x="1985" y="2127"/>
                    <a:pt x="1983" y="2127"/>
                  </a:cubicBezTo>
                  <a:cubicBezTo>
                    <a:pt x="1983" y="2127"/>
                    <a:pt x="1983" y="2127"/>
                    <a:pt x="1983" y="2127"/>
                  </a:cubicBezTo>
                  <a:cubicBezTo>
                    <a:pt x="1982" y="2125"/>
                    <a:pt x="1981" y="2124"/>
                    <a:pt x="1980" y="2122"/>
                  </a:cubicBezTo>
                  <a:cubicBezTo>
                    <a:pt x="1979" y="2120"/>
                    <a:pt x="1978" y="2118"/>
                    <a:pt x="1977" y="2116"/>
                  </a:cubicBezTo>
                  <a:cubicBezTo>
                    <a:pt x="1976" y="2114"/>
                    <a:pt x="1975" y="2112"/>
                    <a:pt x="1974" y="2110"/>
                  </a:cubicBezTo>
                  <a:cubicBezTo>
                    <a:pt x="1973" y="2108"/>
                    <a:pt x="1971" y="2106"/>
                    <a:pt x="1970" y="2104"/>
                  </a:cubicBezTo>
                  <a:cubicBezTo>
                    <a:pt x="1970" y="2103"/>
                    <a:pt x="1969" y="2102"/>
                    <a:pt x="1968" y="2101"/>
                  </a:cubicBezTo>
                  <a:cubicBezTo>
                    <a:pt x="1968" y="2101"/>
                    <a:pt x="1967" y="2100"/>
                    <a:pt x="1967" y="2099"/>
                  </a:cubicBezTo>
                  <a:cubicBezTo>
                    <a:pt x="1965" y="2097"/>
                    <a:pt x="1964" y="2095"/>
                    <a:pt x="1963" y="2093"/>
                  </a:cubicBezTo>
                  <a:cubicBezTo>
                    <a:pt x="1961" y="2091"/>
                    <a:pt x="1960" y="2089"/>
                    <a:pt x="1959" y="2087"/>
                  </a:cubicBezTo>
                  <a:cubicBezTo>
                    <a:pt x="1957" y="2085"/>
                    <a:pt x="1956" y="2083"/>
                    <a:pt x="1955" y="2081"/>
                  </a:cubicBezTo>
                  <a:cubicBezTo>
                    <a:pt x="1952" y="2078"/>
                    <a:pt x="1949" y="2074"/>
                    <a:pt x="1946" y="2071"/>
                  </a:cubicBezTo>
                  <a:cubicBezTo>
                    <a:pt x="1944" y="2069"/>
                    <a:pt x="1943" y="2067"/>
                    <a:pt x="1941" y="2065"/>
                  </a:cubicBezTo>
                  <a:cubicBezTo>
                    <a:pt x="1940" y="2064"/>
                    <a:pt x="1938" y="2062"/>
                    <a:pt x="1937" y="2060"/>
                  </a:cubicBezTo>
                  <a:cubicBezTo>
                    <a:pt x="1936" y="2059"/>
                    <a:pt x="1935" y="2059"/>
                    <a:pt x="1934" y="2058"/>
                  </a:cubicBezTo>
                  <a:cubicBezTo>
                    <a:pt x="1934" y="2058"/>
                    <a:pt x="1934" y="2058"/>
                    <a:pt x="1934" y="2058"/>
                  </a:cubicBezTo>
                  <a:cubicBezTo>
                    <a:pt x="1934" y="2057"/>
                    <a:pt x="1934" y="2057"/>
                    <a:pt x="1934" y="2057"/>
                  </a:cubicBezTo>
                  <a:cubicBezTo>
                    <a:pt x="1934" y="2057"/>
                    <a:pt x="1934" y="2057"/>
                    <a:pt x="1934" y="2057"/>
                  </a:cubicBezTo>
                  <a:cubicBezTo>
                    <a:pt x="1934" y="2057"/>
                    <a:pt x="1934" y="2057"/>
                    <a:pt x="1934" y="2057"/>
                  </a:cubicBezTo>
                  <a:cubicBezTo>
                    <a:pt x="1933" y="2057"/>
                    <a:pt x="1933" y="2057"/>
                    <a:pt x="1933" y="2057"/>
                  </a:cubicBezTo>
                  <a:cubicBezTo>
                    <a:pt x="1932" y="2055"/>
                    <a:pt x="1932" y="2055"/>
                    <a:pt x="1932" y="2055"/>
                  </a:cubicBezTo>
                  <a:cubicBezTo>
                    <a:pt x="1931" y="2055"/>
                    <a:pt x="1930" y="2054"/>
                    <a:pt x="1930" y="2053"/>
                  </a:cubicBezTo>
                  <a:cubicBezTo>
                    <a:pt x="1930" y="2054"/>
                    <a:pt x="1931" y="2054"/>
                    <a:pt x="1932" y="2054"/>
                  </a:cubicBezTo>
                  <a:cubicBezTo>
                    <a:pt x="1933" y="2055"/>
                    <a:pt x="1935" y="2056"/>
                    <a:pt x="1936" y="2057"/>
                  </a:cubicBezTo>
                  <a:cubicBezTo>
                    <a:pt x="1942" y="2060"/>
                    <a:pt x="1949" y="2063"/>
                    <a:pt x="1955" y="2066"/>
                  </a:cubicBezTo>
                  <a:cubicBezTo>
                    <a:pt x="1956" y="2066"/>
                    <a:pt x="1956" y="2066"/>
                    <a:pt x="1956" y="2066"/>
                  </a:cubicBezTo>
                  <a:cubicBezTo>
                    <a:pt x="1958" y="2067"/>
                    <a:pt x="1958" y="2067"/>
                    <a:pt x="1958" y="2067"/>
                  </a:cubicBezTo>
                  <a:cubicBezTo>
                    <a:pt x="1960" y="2068"/>
                    <a:pt x="1960" y="2068"/>
                    <a:pt x="1960" y="2068"/>
                  </a:cubicBezTo>
                  <a:cubicBezTo>
                    <a:pt x="1962" y="2068"/>
                    <a:pt x="1963" y="2069"/>
                    <a:pt x="1965" y="2070"/>
                  </a:cubicBezTo>
                  <a:cubicBezTo>
                    <a:pt x="1968" y="2071"/>
                    <a:pt x="1971" y="2072"/>
                    <a:pt x="1975" y="2073"/>
                  </a:cubicBezTo>
                  <a:cubicBezTo>
                    <a:pt x="1981" y="2075"/>
                    <a:pt x="1988" y="2077"/>
                    <a:pt x="1994" y="2080"/>
                  </a:cubicBezTo>
                  <a:cubicBezTo>
                    <a:pt x="2000" y="2082"/>
                    <a:pt x="2005" y="2084"/>
                    <a:pt x="2011" y="2087"/>
                  </a:cubicBezTo>
                  <a:cubicBezTo>
                    <a:pt x="2016" y="2089"/>
                    <a:pt x="2021" y="2092"/>
                    <a:pt x="2025" y="2095"/>
                  </a:cubicBezTo>
                  <a:cubicBezTo>
                    <a:pt x="2029" y="2098"/>
                    <a:pt x="2033" y="2101"/>
                    <a:pt x="2036" y="2103"/>
                  </a:cubicBezTo>
                  <a:cubicBezTo>
                    <a:pt x="2039" y="2106"/>
                    <a:pt x="2041" y="2109"/>
                    <a:pt x="2043" y="2111"/>
                  </a:cubicBezTo>
                  <a:cubicBezTo>
                    <a:pt x="2044" y="2113"/>
                    <a:pt x="2045" y="2114"/>
                    <a:pt x="2045" y="2115"/>
                  </a:cubicBezTo>
                  <a:cubicBezTo>
                    <a:pt x="2046" y="2116"/>
                    <a:pt x="2046" y="2116"/>
                    <a:pt x="2047" y="2117"/>
                  </a:cubicBezTo>
                  <a:cubicBezTo>
                    <a:pt x="2048" y="2119"/>
                    <a:pt x="2048" y="2119"/>
                    <a:pt x="2048" y="2119"/>
                  </a:cubicBezTo>
                  <a:cubicBezTo>
                    <a:pt x="2048" y="2119"/>
                    <a:pt x="2048" y="2119"/>
                    <a:pt x="2047" y="2117"/>
                  </a:cubicBezTo>
                  <a:cubicBezTo>
                    <a:pt x="2047" y="2116"/>
                    <a:pt x="2047" y="2115"/>
                    <a:pt x="2046" y="2114"/>
                  </a:cubicBezTo>
                  <a:cubicBezTo>
                    <a:pt x="2046" y="2113"/>
                    <a:pt x="2045" y="2112"/>
                    <a:pt x="2044" y="2111"/>
                  </a:cubicBezTo>
                  <a:cubicBezTo>
                    <a:pt x="2043" y="2108"/>
                    <a:pt x="2041" y="2105"/>
                    <a:pt x="2038" y="2101"/>
                  </a:cubicBezTo>
                  <a:cubicBezTo>
                    <a:pt x="2035" y="2098"/>
                    <a:pt x="2032" y="2095"/>
                    <a:pt x="2027" y="2091"/>
                  </a:cubicBezTo>
                  <a:cubicBezTo>
                    <a:pt x="2023" y="2088"/>
                    <a:pt x="2019" y="2084"/>
                    <a:pt x="2013" y="2081"/>
                  </a:cubicBezTo>
                  <a:cubicBezTo>
                    <a:pt x="2008" y="2078"/>
                    <a:pt x="2002" y="2076"/>
                    <a:pt x="1996" y="2073"/>
                  </a:cubicBezTo>
                  <a:cubicBezTo>
                    <a:pt x="1993" y="2072"/>
                    <a:pt x="1990" y="2071"/>
                    <a:pt x="1987" y="2069"/>
                  </a:cubicBezTo>
                  <a:cubicBezTo>
                    <a:pt x="1984" y="2068"/>
                    <a:pt x="1980" y="2067"/>
                    <a:pt x="1977" y="2066"/>
                  </a:cubicBezTo>
                  <a:cubicBezTo>
                    <a:pt x="1974" y="2065"/>
                    <a:pt x="1971" y="2063"/>
                    <a:pt x="1968" y="2062"/>
                  </a:cubicBezTo>
                  <a:cubicBezTo>
                    <a:pt x="1966" y="2062"/>
                    <a:pt x="1964" y="2061"/>
                    <a:pt x="1963" y="2060"/>
                  </a:cubicBezTo>
                  <a:cubicBezTo>
                    <a:pt x="1960" y="2059"/>
                    <a:pt x="1960" y="2059"/>
                    <a:pt x="1960" y="2059"/>
                  </a:cubicBezTo>
                  <a:cubicBezTo>
                    <a:pt x="1960" y="2059"/>
                    <a:pt x="1960" y="2059"/>
                    <a:pt x="1959" y="2059"/>
                  </a:cubicBezTo>
                  <a:cubicBezTo>
                    <a:pt x="1958" y="2058"/>
                    <a:pt x="1958" y="2058"/>
                    <a:pt x="1958" y="2058"/>
                  </a:cubicBezTo>
                  <a:cubicBezTo>
                    <a:pt x="1953" y="2056"/>
                    <a:pt x="1953" y="2056"/>
                    <a:pt x="1953" y="2056"/>
                  </a:cubicBezTo>
                  <a:cubicBezTo>
                    <a:pt x="1952" y="2056"/>
                    <a:pt x="1950" y="2055"/>
                    <a:pt x="1949" y="2054"/>
                  </a:cubicBezTo>
                  <a:cubicBezTo>
                    <a:pt x="1947" y="2054"/>
                    <a:pt x="1946" y="2053"/>
                    <a:pt x="1944" y="2052"/>
                  </a:cubicBezTo>
                  <a:cubicBezTo>
                    <a:pt x="1943" y="2051"/>
                    <a:pt x="1941" y="2051"/>
                    <a:pt x="1940" y="2050"/>
                  </a:cubicBezTo>
                  <a:cubicBezTo>
                    <a:pt x="1936" y="2048"/>
                    <a:pt x="1933" y="2047"/>
                    <a:pt x="1930" y="2045"/>
                  </a:cubicBezTo>
                  <a:cubicBezTo>
                    <a:pt x="1934" y="2046"/>
                    <a:pt x="1938" y="2047"/>
                    <a:pt x="1942" y="2048"/>
                  </a:cubicBezTo>
                  <a:cubicBezTo>
                    <a:pt x="1945" y="2049"/>
                    <a:pt x="1947" y="2049"/>
                    <a:pt x="1950" y="2050"/>
                  </a:cubicBezTo>
                  <a:cubicBezTo>
                    <a:pt x="1951" y="2050"/>
                    <a:pt x="1953" y="2050"/>
                    <a:pt x="1954" y="2050"/>
                  </a:cubicBezTo>
                  <a:cubicBezTo>
                    <a:pt x="1955" y="2050"/>
                    <a:pt x="1957" y="2050"/>
                    <a:pt x="1958" y="2050"/>
                  </a:cubicBezTo>
                  <a:cubicBezTo>
                    <a:pt x="1964" y="2051"/>
                    <a:pt x="1969" y="2051"/>
                    <a:pt x="1974" y="2051"/>
                  </a:cubicBezTo>
                  <a:cubicBezTo>
                    <a:pt x="1977" y="2051"/>
                    <a:pt x="1980" y="2051"/>
                    <a:pt x="1982" y="2051"/>
                  </a:cubicBezTo>
                  <a:cubicBezTo>
                    <a:pt x="1985" y="2052"/>
                    <a:pt x="1988" y="2052"/>
                    <a:pt x="1990" y="2052"/>
                  </a:cubicBezTo>
                  <a:cubicBezTo>
                    <a:pt x="1993" y="2052"/>
                    <a:pt x="1996" y="2052"/>
                    <a:pt x="1998" y="2052"/>
                  </a:cubicBezTo>
                  <a:cubicBezTo>
                    <a:pt x="2001" y="2053"/>
                    <a:pt x="2003" y="2053"/>
                    <a:pt x="2006" y="2053"/>
                  </a:cubicBezTo>
                  <a:cubicBezTo>
                    <a:pt x="2011" y="2054"/>
                    <a:pt x="2015" y="2055"/>
                    <a:pt x="2020" y="2056"/>
                  </a:cubicBezTo>
                  <a:cubicBezTo>
                    <a:pt x="2022" y="2056"/>
                    <a:pt x="2024" y="2057"/>
                    <a:pt x="2026" y="2058"/>
                  </a:cubicBezTo>
                  <a:cubicBezTo>
                    <a:pt x="2027" y="2058"/>
                    <a:pt x="2027" y="2058"/>
                    <a:pt x="2028" y="2058"/>
                  </a:cubicBezTo>
                  <a:cubicBezTo>
                    <a:pt x="2028" y="2058"/>
                    <a:pt x="2028" y="2059"/>
                    <a:pt x="2029" y="2059"/>
                  </a:cubicBezTo>
                  <a:cubicBezTo>
                    <a:pt x="2029" y="2059"/>
                    <a:pt x="2030" y="2059"/>
                    <a:pt x="2030" y="2059"/>
                  </a:cubicBezTo>
                  <a:cubicBezTo>
                    <a:pt x="2031" y="2060"/>
                    <a:pt x="2031" y="2060"/>
                    <a:pt x="2032" y="2060"/>
                  </a:cubicBezTo>
                  <a:cubicBezTo>
                    <a:pt x="2035" y="2062"/>
                    <a:pt x="2038" y="2064"/>
                    <a:pt x="2041" y="2066"/>
                  </a:cubicBezTo>
                  <a:cubicBezTo>
                    <a:pt x="2043" y="2068"/>
                    <a:pt x="2045" y="2070"/>
                    <a:pt x="2047" y="2071"/>
                  </a:cubicBezTo>
                  <a:cubicBezTo>
                    <a:pt x="2049" y="2073"/>
                    <a:pt x="2050" y="2075"/>
                    <a:pt x="2051" y="2076"/>
                  </a:cubicBezTo>
                  <a:cubicBezTo>
                    <a:pt x="2051" y="2077"/>
                    <a:pt x="2052" y="2077"/>
                    <a:pt x="2052" y="2077"/>
                  </a:cubicBezTo>
                  <a:cubicBezTo>
                    <a:pt x="2052" y="2077"/>
                    <a:pt x="2051" y="2077"/>
                    <a:pt x="2051" y="2075"/>
                  </a:cubicBezTo>
                  <a:cubicBezTo>
                    <a:pt x="2050" y="2074"/>
                    <a:pt x="2050" y="2072"/>
                    <a:pt x="2048" y="2070"/>
                  </a:cubicBezTo>
                  <a:cubicBezTo>
                    <a:pt x="2047" y="2068"/>
                    <a:pt x="2045" y="2066"/>
                    <a:pt x="2043" y="2064"/>
                  </a:cubicBezTo>
                  <a:cubicBezTo>
                    <a:pt x="2040" y="2061"/>
                    <a:pt x="2037" y="2059"/>
                    <a:pt x="2034" y="2056"/>
                  </a:cubicBezTo>
                  <a:cubicBezTo>
                    <a:pt x="2033" y="2056"/>
                    <a:pt x="2033" y="2056"/>
                    <a:pt x="2033" y="2055"/>
                  </a:cubicBezTo>
                  <a:cubicBezTo>
                    <a:pt x="2032" y="2055"/>
                    <a:pt x="2032" y="2055"/>
                    <a:pt x="2031" y="2054"/>
                  </a:cubicBezTo>
                  <a:cubicBezTo>
                    <a:pt x="2031" y="2054"/>
                    <a:pt x="2030" y="2054"/>
                    <a:pt x="2030" y="2054"/>
                  </a:cubicBezTo>
                  <a:cubicBezTo>
                    <a:pt x="2029" y="2053"/>
                    <a:pt x="2029" y="2053"/>
                    <a:pt x="2028" y="2053"/>
                  </a:cubicBezTo>
                  <a:cubicBezTo>
                    <a:pt x="2027" y="2052"/>
                    <a:pt x="2027" y="2052"/>
                    <a:pt x="2027" y="2052"/>
                  </a:cubicBezTo>
                  <a:cubicBezTo>
                    <a:pt x="2027" y="2052"/>
                    <a:pt x="2027" y="2052"/>
                    <a:pt x="2027" y="2052"/>
                  </a:cubicBezTo>
                  <a:cubicBezTo>
                    <a:pt x="2027" y="2052"/>
                    <a:pt x="2027" y="2052"/>
                    <a:pt x="2027" y="2052"/>
                  </a:cubicBezTo>
                  <a:cubicBezTo>
                    <a:pt x="2026" y="2052"/>
                    <a:pt x="2025" y="2052"/>
                    <a:pt x="2025" y="2051"/>
                  </a:cubicBezTo>
                  <a:cubicBezTo>
                    <a:pt x="2024" y="2051"/>
                    <a:pt x="2023" y="2050"/>
                    <a:pt x="2022" y="2050"/>
                  </a:cubicBezTo>
                  <a:cubicBezTo>
                    <a:pt x="2017" y="2048"/>
                    <a:pt x="2012" y="2047"/>
                    <a:pt x="2007" y="2046"/>
                  </a:cubicBezTo>
                  <a:cubicBezTo>
                    <a:pt x="2004" y="2046"/>
                    <a:pt x="2002" y="2045"/>
                    <a:pt x="1999" y="2045"/>
                  </a:cubicBezTo>
                  <a:cubicBezTo>
                    <a:pt x="1996" y="2045"/>
                    <a:pt x="1994" y="2044"/>
                    <a:pt x="1991" y="2044"/>
                  </a:cubicBezTo>
                  <a:cubicBezTo>
                    <a:pt x="1988" y="2044"/>
                    <a:pt x="1986" y="2044"/>
                    <a:pt x="1983" y="2043"/>
                  </a:cubicBezTo>
                  <a:cubicBezTo>
                    <a:pt x="1980" y="2043"/>
                    <a:pt x="1977" y="2043"/>
                    <a:pt x="1975" y="2043"/>
                  </a:cubicBezTo>
                  <a:cubicBezTo>
                    <a:pt x="1969" y="2043"/>
                    <a:pt x="1964" y="2043"/>
                    <a:pt x="1958" y="2043"/>
                  </a:cubicBezTo>
                  <a:cubicBezTo>
                    <a:pt x="1953" y="2043"/>
                    <a:pt x="1948" y="2042"/>
                    <a:pt x="1943" y="2041"/>
                  </a:cubicBezTo>
                  <a:cubicBezTo>
                    <a:pt x="1938" y="2041"/>
                    <a:pt x="1933" y="2040"/>
                    <a:pt x="1929" y="2039"/>
                  </a:cubicBezTo>
                  <a:cubicBezTo>
                    <a:pt x="1925" y="2037"/>
                    <a:pt x="1920" y="2036"/>
                    <a:pt x="1917" y="2035"/>
                  </a:cubicBezTo>
                  <a:cubicBezTo>
                    <a:pt x="1915" y="2034"/>
                    <a:pt x="1913" y="2034"/>
                    <a:pt x="1911" y="2033"/>
                  </a:cubicBezTo>
                  <a:cubicBezTo>
                    <a:pt x="1910" y="2032"/>
                    <a:pt x="1909" y="2032"/>
                    <a:pt x="1909" y="2031"/>
                  </a:cubicBezTo>
                  <a:cubicBezTo>
                    <a:pt x="1907" y="2030"/>
                    <a:pt x="1906" y="2029"/>
                    <a:pt x="1904" y="2028"/>
                  </a:cubicBezTo>
                  <a:cubicBezTo>
                    <a:pt x="1903" y="2027"/>
                    <a:pt x="1901" y="2026"/>
                    <a:pt x="1900" y="2024"/>
                  </a:cubicBezTo>
                  <a:cubicBezTo>
                    <a:pt x="1899" y="2024"/>
                    <a:pt x="1898" y="2023"/>
                    <a:pt x="1897" y="2022"/>
                  </a:cubicBezTo>
                  <a:cubicBezTo>
                    <a:pt x="1896" y="2022"/>
                    <a:pt x="1895" y="2021"/>
                    <a:pt x="1894" y="2021"/>
                  </a:cubicBezTo>
                  <a:cubicBezTo>
                    <a:pt x="1892" y="2019"/>
                    <a:pt x="1891" y="2018"/>
                    <a:pt x="1889" y="2017"/>
                  </a:cubicBezTo>
                  <a:cubicBezTo>
                    <a:pt x="1887" y="2016"/>
                    <a:pt x="1885" y="2014"/>
                    <a:pt x="1883" y="2013"/>
                  </a:cubicBezTo>
                  <a:cubicBezTo>
                    <a:pt x="1882" y="2013"/>
                    <a:pt x="1881" y="2012"/>
                    <a:pt x="1880" y="2012"/>
                  </a:cubicBezTo>
                  <a:cubicBezTo>
                    <a:pt x="1880" y="2011"/>
                    <a:pt x="1879" y="2010"/>
                    <a:pt x="1878" y="2010"/>
                  </a:cubicBezTo>
                  <a:cubicBezTo>
                    <a:pt x="1877" y="2009"/>
                    <a:pt x="1876" y="2009"/>
                    <a:pt x="1875" y="2008"/>
                  </a:cubicBezTo>
                  <a:cubicBezTo>
                    <a:pt x="1876" y="2008"/>
                    <a:pt x="1878" y="2008"/>
                    <a:pt x="1879" y="2008"/>
                  </a:cubicBezTo>
                  <a:cubicBezTo>
                    <a:pt x="1937" y="2011"/>
                    <a:pt x="2010" y="2008"/>
                    <a:pt x="2045" y="2022"/>
                  </a:cubicBezTo>
                  <a:cubicBezTo>
                    <a:pt x="2061" y="2029"/>
                    <a:pt x="2077" y="2037"/>
                    <a:pt x="2091" y="2046"/>
                  </a:cubicBezTo>
                  <a:cubicBezTo>
                    <a:pt x="2091" y="2046"/>
                    <a:pt x="2091" y="2046"/>
                    <a:pt x="2092" y="2047"/>
                  </a:cubicBezTo>
                  <a:cubicBezTo>
                    <a:pt x="2092" y="2048"/>
                    <a:pt x="2092" y="2048"/>
                    <a:pt x="2093" y="2049"/>
                  </a:cubicBezTo>
                  <a:cubicBezTo>
                    <a:pt x="2093" y="2050"/>
                    <a:pt x="2094" y="2051"/>
                    <a:pt x="2094" y="2052"/>
                  </a:cubicBezTo>
                  <a:cubicBezTo>
                    <a:pt x="2095" y="2053"/>
                    <a:pt x="2095" y="2054"/>
                    <a:pt x="2096" y="2055"/>
                  </a:cubicBezTo>
                  <a:cubicBezTo>
                    <a:pt x="2098" y="2059"/>
                    <a:pt x="2100" y="2063"/>
                    <a:pt x="2101" y="2069"/>
                  </a:cubicBezTo>
                  <a:cubicBezTo>
                    <a:pt x="2103" y="2074"/>
                    <a:pt x="2104" y="2079"/>
                    <a:pt x="2105" y="2086"/>
                  </a:cubicBezTo>
                  <a:cubicBezTo>
                    <a:pt x="2107" y="2092"/>
                    <a:pt x="2108" y="2098"/>
                    <a:pt x="2108" y="2105"/>
                  </a:cubicBezTo>
                  <a:cubicBezTo>
                    <a:pt x="2109" y="2108"/>
                    <a:pt x="2109" y="2112"/>
                    <a:pt x="2110" y="2115"/>
                  </a:cubicBezTo>
                  <a:cubicBezTo>
                    <a:pt x="2110" y="2119"/>
                    <a:pt x="2111" y="2123"/>
                    <a:pt x="2111" y="2126"/>
                  </a:cubicBezTo>
                  <a:cubicBezTo>
                    <a:pt x="2112" y="2133"/>
                    <a:pt x="2113" y="2141"/>
                    <a:pt x="2115" y="2148"/>
                  </a:cubicBezTo>
                  <a:cubicBezTo>
                    <a:pt x="2116" y="2155"/>
                    <a:pt x="2118" y="2163"/>
                    <a:pt x="2121" y="2170"/>
                  </a:cubicBezTo>
                  <a:cubicBezTo>
                    <a:pt x="2122" y="2173"/>
                    <a:pt x="2124" y="2177"/>
                    <a:pt x="2125" y="2180"/>
                  </a:cubicBezTo>
                  <a:cubicBezTo>
                    <a:pt x="2126" y="2182"/>
                    <a:pt x="2127" y="2183"/>
                    <a:pt x="2128" y="2185"/>
                  </a:cubicBezTo>
                  <a:cubicBezTo>
                    <a:pt x="2129" y="2186"/>
                    <a:pt x="2130" y="2188"/>
                    <a:pt x="2131" y="2189"/>
                  </a:cubicBezTo>
                  <a:cubicBezTo>
                    <a:pt x="2135" y="2195"/>
                    <a:pt x="2140" y="2201"/>
                    <a:pt x="2145" y="2205"/>
                  </a:cubicBezTo>
                  <a:cubicBezTo>
                    <a:pt x="2145" y="2205"/>
                    <a:pt x="2146" y="2206"/>
                    <a:pt x="2147" y="2206"/>
                  </a:cubicBezTo>
                  <a:cubicBezTo>
                    <a:pt x="2147" y="2207"/>
                    <a:pt x="2148" y="2207"/>
                    <a:pt x="2149" y="2208"/>
                  </a:cubicBezTo>
                  <a:cubicBezTo>
                    <a:pt x="2149" y="2208"/>
                    <a:pt x="2150" y="2209"/>
                    <a:pt x="2151" y="2209"/>
                  </a:cubicBezTo>
                  <a:cubicBezTo>
                    <a:pt x="2151" y="2210"/>
                    <a:pt x="2152" y="2210"/>
                    <a:pt x="2153" y="2211"/>
                  </a:cubicBezTo>
                  <a:cubicBezTo>
                    <a:pt x="2155" y="2212"/>
                    <a:pt x="2158" y="2214"/>
                    <a:pt x="2160" y="2215"/>
                  </a:cubicBezTo>
                  <a:cubicBezTo>
                    <a:pt x="2166" y="2217"/>
                    <a:pt x="2170" y="2219"/>
                    <a:pt x="2175" y="2220"/>
                  </a:cubicBezTo>
                  <a:cubicBezTo>
                    <a:pt x="2179" y="2221"/>
                    <a:pt x="2183" y="2222"/>
                    <a:pt x="2186" y="2223"/>
                  </a:cubicBezTo>
                  <a:cubicBezTo>
                    <a:pt x="2189" y="2223"/>
                    <a:pt x="2192" y="2224"/>
                    <a:pt x="2194" y="2224"/>
                  </a:cubicBezTo>
                  <a:cubicBezTo>
                    <a:pt x="2195" y="2224"/>
                    <a:pt x="2196" y="2224"/>
                    <a:pt x="2196" y="2224"/>
                  </a:cubicBezTo>
                  <a:cubicBezTo>
                    <a:pt x="2196" y="2224"/>
                    <a:pt x="2195" y="2224"/>
                    <a:pt x="2194" y="2223"/>
                  </a:cubicBezTo>
                  <a:cubicBezTo>
                    <a:pt x="2192" y="2223"/>
                    <a:pt x="2190" y="2222"/>
                    <a:pt x="2187" y="2221"/>
                  </a:cubicBezTo>
                  <a:cubicBezTo>
                    <a:pt x="2184" y="2220"/>
                    <a:pt x="2180" y="2219"/>
                    <a:pt x="2176" y="2217"/>
                  </a:cubicBezTo>
                  <a:cubicBezTo>
                    <a:pt x="2172" y="2215"/>
                    <a:pt x="2167" y="2213"/>
                    <a:pt x="2163" y="2211"/>
                  </a:cubicBezTo>
                  <a:cubicBezTo>
                    <a:pt x="2160" y="2209"/>
                    <a:pt x="2158" y="2208"/>
                    <a:pt x="2156" y="2206"/>
                  </a:cubicBezTo>
                  <a:cubicBezTo>
                    <a:pt x="2155" y="2206"/>
                    <a:pt x="2154" y="2205"/>
                    <a:pt x="2154" y="2205"/>
                  </a:cubicBezTo>
                  <a:cubicBezTo>
                    <a:pt x="2153" y="2204"/>
                    <a:pt x="2153" y="2204"/>
                    <a:pt x="2152" y="2203"/>
                  </a:cubicBezTo>
                  <a:cubicBezTo>
                    <a:pt x="2152" y="2203"/>
                    <a:pt x="2151" y="2202"/>
                    <a:pt x="2150" y="2202"/>
                  </a:cubicBezTo>
                  <a:cubicBezTo>
                    <a:pt x="2150" y="2202"/>
                    <a:pt x="2149" y="2201"/>
                    <a:pt x="2149" y="2200"/>
                  </a:cubicBezTo>
                  <a:cubicBezTo>
                    <a:pt x="2144" y="2196"/>
                    <a:pt x="2140" y="2191"/>
                    <a:pt x="2137" y="2186"/>
                  </a:cubicBezTo>
                  <a:cubicBezTo>
                    <a:pt x="2136" y="2184"/>
                    <a:pt x="2135" y="2183"/>
                    <a:pt x="2134" y="2181"/>
                  </a:cubicBezTo>
                  <a:cubicBezTo>
                    <a:pt x="2134" y="2180"/>
                    <a:pt x="2133" y="2178"/>
                    <a:pt x="2132" y="2177"/>
                  </a:cubicBezTo>
                  <a:cubicBezTo>
                    <a:pt x="2131" y="2174"/>
                    <a:pt x="2129" y="2170"/>
                    <a:pt x="2128" y="2167"/>
                  </a:cubicBezTo>
                  <a:cubicBezTo>
                    <a:pt x="2127" y="2163"/>
                    <a:pt x="2125" y="2159"/>
                    <a:pt x="2124" y="2155"/>
                  </a:cubicBezTo>
                  <a:cubicBezTo>
                    <a:pt x="2125" y="2156"/>
                    <a:pt x="2126" y="2157"/>
                    <a:pt x="2128" y="2159"/>
                  </a:cubicBezTo>
                  <a:cubicBezTo>
                    <a:pt x="2128" y="2160"/>
                    <a:pt x="2129" y="2160"/>
                    <a:pt x="2129" y="2161"/>
                  </a:cubicBezTo>
                  <a:cubicBezTo>
                    <a:pt x="2130" y="2162"/>
                    <a:pt x="2130" y="2162"/>
                    <a:pt x="2130" y="2162"/>
                  </a:cubicBezTo>
                  <a:cubicBezTo>
                    <a:pt x="2131" y="2163"/>
                    <a:pt x="2131" y="2163"/>
                    <a:pt x="2131" y="2163"/>
                  </a:cubicBezTo>
                  <a:cubicBezTo>
                    <a:pt x="2132" y="2164"/>
                    <a:pt x="2133" y="2165"/>
                    <a:pt x="2133" y="2165"/>
                  </a:cubicBezTo>
                  <a:cubicBezTo>
                    <a:pt x="2134" y="2166"/>
                    <a:pt x="2135" y="2167"/>
                    <a:pt x="2136" y="2167"/>
                  </a:cubicBezTo>
                  <a:cubicBezTo>
                    <a:pt x="2137" y="2169"/>
                    <a:pt x="2139" y="2170"/>
                    <a:pt x="2140" y="2171"/>
                  </a:cubicBezTo>
                  <a:cubicBezTo>
                    <a:pt x="2142" y="2172"/>
                    <a:pt x="2142" y="2172"/>
                    <a:pt x="2142" y="2172"/>
                  </a:cubicBezTo>
                  <a:cubicBezTo>
                    <a:pt x="2142" y="2172"/>
                    <a:pt x="2142" y="2172"/>
                    <a:pt x="2142" y="2172"/>
                  </a:cubicBezTo>
                  <a:cubicBezTo>
                    <a:pt x="2142" y="2172"/>
                    <a:pt x="2142" y="2172"/>
                    <a:pt x="2142" y="2172"/>
                  </a:cubicBezTo>
                  <a:cubicBezTo>
                    <a:pt x="2142" y="2172"/>
                    <a:pt x="2142" y="2172"/>
                    <a:pt x="2142" y="2172"/>
                  </a:cubicBezTo>
                  <a:cubicBezTo>
                    <a:pt x="2142" y="2172"/>
                    <a:pt x="2142" y="2172"/>
                    <a:pt x="2142" y="2172"/>
                  </a:cubicBezTo>
                  <a:cubicBezTo>
                    <a:pt x="2143" y="2173"/>
                    <a:pt x="2143" y="2173"/>
                    <a:pt x="2143" y="2173"/>
                  </a:cubicBezTo>
                  <a:cubicBezTo>
                    <a:pt x="2145" y="2174"/>
                    <a:pt x="2145" y="2174"/>
                    <a:pt x="2145" y="2174"/>
                  </a:cubicBezTo>
                  <a:cubicBezTo>
                    <a:pt x="2149" y="2177"/>
                    <a:pt x="2152" y="2178"/>
                    <a:pt x="2156" y="2180"/>
                  </a:cubicBezTo>
                  <a:cubicBezTo>
                    <a:pt x="2159" y="2182"/>
                    <a:pt x="2163" y="2183"/>
                    <a:pt x="2166" y="2184"/>
                  </a:cubicBezTo>
                  <a:cubicBezTo>
                    <a:pt x="2170" y="2186"/>
                    <a:pt x="2173" y="2187"/>
                    <a:pt x="2176" y="2188"/>
                  </a:cubicBezTo>
                  <a:cubicBezTo>
                    <a:pt x="2179" y="2189"/>
                    <a:pt x="2182" y="2191"/>
                    <a:pt x="2184" y="2192"/>
                  </a:cubicBezTo>
                  <a:cubicBezTo>
                    <a:pt x="2187" y="2193"/>
                    <a:pt x="2189" y="2194"/>
                    <a:pt x="2191" y="2195"/>
                  </a:cubicBezTo>
                  <a:cubicBezTo>
                    <a:pt x="2192" y="2196"/>
                    <a:pt x="2193" y="2196"/>
                    <a:pt x="2194" y="2197"/>
                  </a:cubicBezTo>
                  <a:cubicBezTo>
                    <a:pt x="2195" y="2197"/>
                    <a:pt x="2196" y="2198"/>
                    <a:pt x="2196" y="2198"/>
                  </a:cubicBezTo>
                  <a:cubicBezTo>
                    <a:pt x="2197" y="2199"/>
                    <a:pt x="2197" y="2199"/>
                    <a:pt x="2197" y="2199"/>
                  </a:cubicBezTo>
                  <a:cubicBezTo>
                    <a:pt x="2198" y="2199"/>
                    <a:pt x="2198" y="2200"/>
                    <a:pt x="2198" y="2200"/>
                  </a:cubicBezTo>
                  <a:cubicBezTo>
                    <a:pt x="2199" y="2200"/>
                    <a:pt x="2199" y="2200"/>
                    <a:pt x="2199" y="2201"/>
                  </a:cubicBezTo>
                  <a:cubicBezTo>
                    <a:pt x="2200" y="2201"/>
                    <a:pt x="2201" y="2202"/>
                    <a:pt x="2201" y="2202"/>
                  </a:cubicBezTo>
                  <a:cubicBezTo>
                    <a:pt x="2201" y="2202"/>
                    <a:pt x="2200" y="2201"/>
                    <a:pt x="2200" y="2200"/>
                  </a:cubicBezTo>
                  <a:cubicBezTo>
                    <a:pt x="2199" y="2200"/>
                    <a:pt x="2199" y="2200"/>
                    <a:pt x="2199" y="2199"/>
                  </a:cubicBezTo>
                  <a:cubicBezTo>
                    <a:pt x="2199" y="2199"/>
                    <a:pt x="2198" y="2198"/>
                    <a:pt x="2198" y="2198"/>
                  </a:cubicBezTo>
                  <a:cubicBezTo>
                    <a:pt x="2198" y="2198"/>
                    <a:pt x="2198" y="2198"/>
                    <a:pt x="2197" y="2197"/>
                  </a:cubicBezTo>
                  <a:cubicBezTo>
                    <a:pt x="2197" y="2197"/>
                    <a:pt x="2196" y="2196"/>
                    <a:pt x="2195" y="2195"/>
                  </a:cubicBezTo>
                  <a:cubicBezTo>
                    <a:pt x="2195" y="2194"/>
                    <a:pt x="2194" y="2194"/>
                    <a:pt x="2193" y="2193"/>
                  </a:cubicBezTo>
                  <a:cubicBezTo>
                    <a:pt x="2191" y="2191"/>
                    <a:pt x="2189" y="2190"/>
                    <a:pt x="2187" y="2188"/>
                  </a:cubicBezTo>
                  <a:cubicBezTo>
                    <a:pt x="2185" y="2187"/>
                    <a:pt x="2184" y="2186"/>
                    <a:pt x="2183" y="2185"/>
                  </a:cubicBezTo>
                  <a:cubicBezTo>
                    <a:pt x="2181" y="2184"/>
                    <a:pt x="2180" y="2184"/>
                    <a:pt x="2178" y="2183"/>
                  </a:cubicBezTo>
                  <a:cubicBezTo>
                    <a:pt x="2175" y="2181"/>
                    <a:pt x="2172" y="2180"/>
                    <a:pt x="2169" y="2178"/>
                  </a:cubicBezTo>
                  <a:cubicBezTo>
                    <a:pt x="2167" y="2177"/>
                    <a:pt x="2166" y="2176"/>
                    <a:pt x="2164" y="2176"/>
                  </a:cubicBezTo>
                  <a:cubicBezTo>
                    <a:pt x="2163" y="2175"/>
                    <a:pt x="2161" y="2174"/>
                    <a:pt x="2159" y="2173"/>
                  </a:cubicBezTo>
                  <a:cubicBezTo>
                    <a:pt x="2156" y="2171"/>
                    <a:pt x="2153" y="2170"/>
                    <a:pt x="2150" y="2168"/>
                  </a:cubicBezTo>
                  <a:cubicBezTo>
                    <a:pt x="2147" y="2166"/>
                    <a:pt x="2147" y="2166"/>
                    <a:pt x="2147" y="2166"/>
                  </a:cubicBezTo>
                  <a:cubicBezTo>
                    <a:pt x="2146" y="2166"/>
                    <a:pt x="2146" y="2166"/>
                    <a:pt x="2146" y="2166"/>
                  </a:cubicBezTo>
                  <a:cubicBezTo>
                    <a:pt x="2146" y="2166"/>
                    <a:pt x="2146" y="2166"/>
                    <a:pt x="2146" y="2166"/>
                  </a:cubicBezTo>
                  <a:cubicBezTo>
                    <a:pt x="2146" y="2166"/>
                    <a:pt x="2146" y="2166"/>
                    <a:pt x="2146" y="2166"/>
                  </a:cubicBezTo>
                  <a:cubicBezTo>
                    <a:pt x="2146" y="2166"/>
                    <a:pt x="2146" y="2166"/>
                    <a:pt x="2146" y="2166"/>
                  </a:cubicBezTo>
                  <a:cubicBezTo>
                    <a:pt x="2146" y="2166"/>
                    <a:pt x="2146" y="2166"/>
                    <a:pt x="2146" y="2166"/>
                  </a:cubicBezTo>
                  <a:cubicBezTo>
                    <a:pt x="2145" y="2165"/>
                    <a:pt x="2145" y="2165"/>
                    <a:pt x="2145" y="2165"/>
                  </a:cubicBezTo>
                  <a:cubicBezTo>
                    <a:pt x="2143" y="2164"/>
                    <a:pt x="2142" y="2163"/>
                    <a:pt x="2141" y="2161"/>
                  </a:cubicBezTo>
                  <a:cubicBezTo>
                    <a:pt x="2138" y="2159"/>
                    <a:pt x="2135" y="2157"/>
                    <a:pt x="2133" y="2154"/>
                  </a:cubicBezTo>
                  <a:cubicBezTo>
                    <a:pt x="2130" y="2152"/>
                    <a:pt x="2128" y="2149"/>
                    <a:pt x="2126" y="2147"/>
                  </a:cubicBezTo>
                  <a:cubicBezTo>
                    <a:pt x="2126" y="2145"/>
                    <a:pt x="2125" y="2144"/>
                    <a:pt x="2124" y="2143"/>
                  </a:cubicBezTo>
                  <a:cubicBezTo>
                    <a:pt x="2123" y="2142"/>
                    <a:pt x="2123" y="2142"/>
                    <a:pt x="2123" y="2141"/>
                  </a:cubicBezTo>
                  <a:cubicBezTo>
                    <a:pt x="2122" y="2140"/>
                    <a:pt x="2122" y="2140"/>
                    <a:pt x="2121" y="2139"/>
                  </a:cubicBezTo>
                  <a:cubicBezTo>
                    <a:pt x="2121" y="2139"/>
                    <a:pt x="2121" y="2138"/>
                    <a:pt x="2121" y="2138"/>
                  </a:cubicBezTo>
                  <a:cubicBezTo>
                    <a:pt x="2120" y="2134"/>
                    <a:pt x="2119" y="2129"/>
                    <a:pt x="2119" y="2125"/>
                  </a:cubicBezTo>
                  <a:cubicBezTo>
                    <a:pt x="2118" y="2122"/>
                    <a:pt x="2118" y="2118"/>
                    <a:pt x="2117" y="2114"/>
                  </a:cubicBezTo>
                  <a:cubicBezTo>
                    <a:pt x="2117" y="2111"/>
                    <a:pt x="2116" y="2107"/>
                    <a:pt x="2115" y="2104"/>
                  </a:cubicBezTo>
                  <a:cubicBezTo>
                    <a:pt x="2114" y="2097"/>
                    <a:pt x="2113" y="2090"/>
                    <a:pt x="2111" y="2084"/>
                  </a:cubicBezTo>
                  <a:cubicBezTo>
                    <a:pt x="2110" y="2078"/>
                    <a:pt x="2108" y="2072"/>
                    <a:pt x="2105" y="2067"/>
                  </a:cubicBezTo>
                  <a:cubicBezTo>
                    <a:pt x="2103" y="2062"/>
                    <a:pt x="2101" y="2057"/>
                    <a:pt x="2098" y="2053"/>
                  </a:cubicBezTo>
                  <a:cubicBezTo>
                    <a:pt x="2098" y="2052"/>
                    <a:pt x="2097" y="2051"/>
                    <a:pt x="2097" y="2051"/>
                  </a:cubicBezTo>
                  <a:cubicBezTo>
                    <a:pt x="2096" y="2050"/>
                    <a:pt x="2096" y="2049"/>
                    <a:pt x="2095" y="2048"/>
                  </a:cubicBezTo>
                  <a:cubicBezTo>
                    <a:pt x="2136" y="2075"/>
                    <a:pt x="2164" y="2104"/>
                    <a:pt x="2164" y="2104"/>
                  </a:cubicBezTo>
                  <a:cubicBezTo>
                    <a:pt x="2164" y="2104"/>
                    <a:pt x="2145" y="2076"/>
                    <a:pt x="2114" y="2049"/>
                  </a:cubicBezTo>
                  <a:cubicBezTo>
                    <a:pt x="2116" y="2049"/>
                    <a:pt x="2118" y="2050"/>
                    <a:pt x="2120" y="2050"/>
                  </a:cubicBezTo>
                  <a:cubicBezTo>
                    <a:pt x="2122" y="2051"/>
                    <a:pt x="2124" y="2051"/>
                    <a:pt x="2126" y="2052"/>
                  </a:cubicBezTo>
                  <a:cubicBezTo>
                    <a:pt x="2128" y="2053"/>
                    <a:pt x="2130" y="2053"/>
                    <a:pt x="2132" y="2054"/>
                  </a:cubicBezTo>
                  <a:cubicBezTo>
                    <a:pt x="2133" y="2054"/>
                    <a:pt x="2134" y="2055"/>
                    <a:pt x="2135" y="2055"/>
                  </a:cubicBezTo>
                  <a:cubicBezTo>
                    <a:pt x="2136" y="2055"/>
                    <a:pt x="2136" y="2056"/>
                    <a:pt x="2137" y="2056"/>
                  </a:cubicBezTo>
                  <a:cubicBezTo>
                    <a:pt x="2137" y="2056"/>
                    <a:pt x="2137" y="2056"/>
                    <a:pt x="2137" y="2056"/>
                  </a:cubicBezTo>
                  <a:cubicBezTo>
                    <a:pt x="2137" y="2056"/>
                    <a:pt x="2137" y="2056"/>
                    <a:pt x="2137" y="2056"/>
                  </a:cubicBezTo>
                  <a:cubicBezTo>
                    <a:pt x="2137" y="2056"/>
                    <a:pt x="2137" y="2056"/>
                    <a:pt x="2137" y="2056"/>
                  </a:cubicBezTo>
                  <a:cubicBezTo>
                    <a:pt x="2137" y="2056"/>
                    <a:pt x="2137" y="2056"/>
                    <a:pt x="2137" y="2056"/>
                  </a:cubicBezTo>
                  <a:cubicBezTo>
                    <a:pt x="2137" y="2056"/>
                    <a:pt x="2137" y="2056"/>
                    <a:pt x="2137" y="2056"/>
                  </a:cubicBezTo>
                  <a:cubicBezTo>
                    <a:pt x="2138" y="2057"/>
                    <a:pt x="2138" y="2057"/>
                    <a:pt x="2138" y="2057"/>
                  </a:cubicBezTo>
                  <a:cubicBezTo>
                    <a:pt x="2140" y="2057"/>
                    <a:pt x="2140" y="2057"/>
                    <a:pt x="2140" y="2057"/>
                  </a:cubicBezTo>
                  <a:cubicBezTo>
                    <a:pt x="2140" y="2058"/>
                    <a:pt x="2140" y="2058"/>
                    <a:pt x="2141" y="2058"/>
                  </a:cubicBezTo>
                  <a:cubicBezTo>
                    <a:pt x="2142" y="2059"/>
                    <a:pt x="2143" y="2059"/>
                    <a:pt x="2144" y="2060"/>
                  </a:cubicBezTo>
                  <a:cubicBezTo>
                    <a:pt x="2145" y="2061"/>
                    <a:pt x="2147" y="2062"/>
                    <a:pt x="2149" y="2064"/>
                  </a:cubicBezTo>
                  <a:cubicBezTo>
                    <a:pt x="2151" y="2065"/>
                    <a:pt x="2152" y="2066"/>
                    <a:pt x="2154" y="2068"/>
                  </a:cubicBezTo>
                  <a:cubicBezTo>
                    <a:pt x="2156" y="2069"/>
                    <a:pt x="2157" y="2071"/>
                    <a:pt x="2159" y="2072"/>
                  </a:cubicBezTo>
                  <a:cubicBezTo>
                    <a:pt x="2165" y="2078"/>
                    <a:pt x="2171" y="2083"/>
                    <a:pt x="2177" y="2088"/>
                  </a:cubicBezTo>
                  <a:cubicBezTo>
                    <a:pt x="2182" y="2092"/>
                    <a:pt x="2186" y="2096"/>
                    <a:pt x="2189" y="2098"/>
                  </a:cubicBezTo>
                  <a:cubicBezTo>
                    <a:pt x="2191" y="2100"/>
                    <a:pt x="2192" y="2101"/>
                    <a:pt x="2193" y="2102"/>
                  </a:cubicBezTo>
                  <a:cubicBezTo>
                    <a:pt x="2194" y="2102"/>
                    <a:pt x="2194" y="2103"/>
                    <a:pt x="2194" y="2103"/>
                  </a:cubicBezTo>
                  <a:cubicBezTo>
                    <a:pt x="2194" y="2103"/>
                    <a:pt x="2194" y="2102"/>
                    <a:pt x="2193" y="2101"/>
                  </a:cubicBezTo>
                  <a:cubicBezTo>
                    <a:pt x="2193" y="2100"/>
                    <a:pt x="2192" y="2099"/>
                    <a:pt x="2190" y="2097"/>
                  </a:cubicBezTo>
                  <a:cubicBezTo>
                    <a:pt x="2189" y="2096"/>
                    <a:pt x="2188" y="2094"/>
                    <a:pt x="2186" y="2092"/>
                  </a:cubicBezTo>
                  <a:cubicBezTo>
                    <a:pt x="2184" y="2089"/>
                    <a:pt x="2182" y="2087"/>
                    <a:pt x="2180" y="2084"/>
                  </a:cubicBezTo>
                  <a:cubicBezTo>
                    <a:pt x="2175" y="2079"/>
                    <a:pt x="2170" y="2073"/>
                    <a:pt x="2164" y="2067"/>
                  </a:cubicBezTo>
                  <a:cubicBezTo>
                    <a:pt x="2162" y="2065"/>
                    <a:pt x="2161" y="2064"/>
                    <a:pt x="2159" y="2062"/>
                  </a:cubicBezTo>
                  <a:cubicBezTo>
                    <a:pt x="2157" y="2061"/>
                    <a:pt x="2156" y="2059"/>
                    <a:pt x="2154" y="2058"/>
                  </a:cubicBezTo>
                  <a:cubicBezTo>
                    <a:pt x="2152" y="2056"/>
                    <a:pt x="2150" y="2055"/>
                    <a:pt x="2148" y="2053"/>
                  </a:cubicBezTo>
                  <a:cubicBezTo>
                    <a:pt x="2147" y="2053"/>
                    <a:pt x="2146" y="2052"/>
                    <a:pt x="2145" y="2051"/>
                  </a:cubicBezTo>
                  <a:cubicBezTo>
                    <a:pt x="2144" y="2051"/>
                    <a:pt x="2144" y="2051"/>
                    <a:pt x="2143" y="2050"/>
                  </a:cubicBezTo>
                  <a:cubicBezTo>
                    <a:pt x="2143" y="2050"/>
                    <a:pt x="2142" y="2050"/>
                    <a:pt x="2142" y="2050"/>
                  </a:cubicBezTo>
                  <a:cubicBezTo>
                    <a:pt x="2141" y="2049"/>
                    <a:pt x="2141" y="2049"/>
                    <a:pt x="2141" y="2049"/>
                  </a:cubicBezTo>
                  <a:cubicBezTo>
                    <a:pt x="2141" y="2049"/>
                    <a:pt x="2141" y="2049"/>
                    <a:pt x="2141" y="2049"/>
                  </a:cubicBezTo>
                  <a:cubicBezTo>
                    <a:pt x="2140" y="2049"/>
                    <a:pt x="2140" y="2049"/>
                    <a:pt x="2140" y="2049"/>
                  </a:cubicBezTo>
                  <a:cubicBezTo>
                    <a:pt x="2139" y="2048"/>
                    <a:pt x="2139" y="2048"/>
                    <a:pt x="2138" y="2048"/>
                  </a:cubicBezTo>
                  <a:cubicBezTo>
                    <a:pt x="2137" y="2048"/>
                    <a:pt x="2136" y="2047"/>
                    <a:pt x="2135" y="2047"/>
                  </a:cubicBezTo>
                  <a:cubicBezTo>
                    <a:pt x="2133" y="2046"/>
                    <a:pt x="2130" y="2045"/>
                    <a:pt x="2128" y="2045"/>
                  </a:cubicBezTo>
                  <a:cubicBezTo>
                    <a:pt x="2126" y="2044"/>
                    <a:pt x="2124" y="2044"/>
                    <a:pt x="2121" y="2043"/>
                  </a:cubicBezTo>
                  <a:cubicBezTo>
                    <a:pt x="2119" y="2043"/>
                    <a:pt x="2117" y="2042"/>
                    <a:pt x="2115" y="2042"/>
                  </a:cubicBezTo>
                  <a:cubicBezTo>
                    <a:pt x="2110" y="2040"/>
                    <a:pt x="2106" y="2039"/>
                    <a:pt x="2101" y="2038"/>
                  </a:cubicBezTo>
                  <a:cubicBezTo>
                    <a:pt x="2085" y="2025"/>
                    <a:pt x="2066" y="2013"/>
                    <a:pt x="2045" y="2005"/>
                  </a:cubicBezTo>
                  <a:cubicBezTo>
                    <a:pt x="2043" y="2004"/>
                    <a:pt x="2042" y="2004"/>
                    <a:pt x="2040" y="2003"/>
                  </a:cubicBezTo>
                  <a:cubicBezTo>
                    <a:pt x="2046" y="2003"/>
                    <a:pt x="2052" y="2003"/>
                    <a:pt x="2059" y="2003"/>
                  </a:cubicBezTo>
                  <a:cubicBezTo>
                    <a:pt x="2061" y="2003"/>
                    <a:pt x="2063" y="2003"/>
                    <a:pt x="2065" y="2003"/>
                  </a:cubicBezTo>
                  <a:cubicBezTo>
                    <a:pt x="2067" y="2003"/>
                    <a:pt x="2069" y="2003"/>
                    <a:pt x="2071" y="2003"/>
                  </a:cubicBezTo>
                  <a:cubicBezTo>
                    <a:pt x="2075" y="2003"/>
                    <a:pt x="2078" y="2003"/>
                    <a:pt x="2082" y="2003"/>
                  </a:cubicBezTo>
                  <a:cubicBezTo>
                    <a:pt x="2090" y="2003"/>
                    <a:pt x="2099" y="2004"/>
                    <a:pt x="2107" y="2004"/>
                  </a:cubicBezTo>
                  <a:cubicBezTo>
                    <a:pt x="2115" y="2005"/>
                    <a:pt x="2123" y="2006"/>
                    <a:pt x="2131" y="2008"/>
                  </a:cubicBezTo>
                  <a:cubicBezTo>
                    <a:pt x="2131" y="2008"/>
                    <a:pt x="2133" y="2008"/>
                    <a:pt x="2133" y="2008"/>
                  </a:cubicBezTo>
                  <a:cubicBezTo>
                    <a:pt x="2134" y="2008"/>
                    <a:pt x="2135" y="2009"/>
                    <a:pt x="2136" y="2009"/>
                  </a:cubicBezTo>
                  <a:cubicBezTo>
                    <a:pt x="2136" y="2009"/>
                    <a:pt x="2137" y="2009"/>
                    <a:pt x="2138" y="2010"/>
                  </a:cubicBezTo>
                  <a:cubicBezTo>
                    <a:pt x="2139" y="2011"/>
                    <a:pt x="2140" y="2011"/>
                    <a:pt x="2141" y="2012"/>
                  </a:cubicBezTo>
                  <a:cubicBezTo>
                    <a:pt x="2142" y="2013"/>
                    <a:pt x="2142" y="2013"/>
                    <a:pt x="2143" y="2014"/>
                  </a:cubicBezTo>
                  <a:cubicBezTo>
                    <a:pt x="2143" y="2014"/>
                    <a:pt x="2144" y="2015"/>
                    <a:pt x="2145" y="2015"/>
                  </a:cubicBezTo>
                  <a:cubicBezTo>
                    <a:pt x="2147" y="2018"/>
                    <a:pt x="2150" y="2020"/>
                    <a:pt x="2153" y="2023"/>
                  </a:cubicBezTo>
                  <a:cubicBezTo>
                    <a:pt x="2155" y="2027"/>
                    <a:pt x="2158" y="2030"/>
                    <a:pt x="2161" y="2034"/>
                  </a:cubicBezTo>
                  <a:cubicBezTo>
                    <a:pt x="2164" y="2038"/>
                    <a:pt x="2166" y="2042"/>
                    <a:pt x="2169" y="2047"/>
                  </a:cubicBezTo>
                  <a:cubicBezTo>
                    <a:pt x="2170" y="2048"/>
                    <a:pt x="2170" y="2049"/>
                    <a:pt x="2171" y="2050"/>
                  </a:cubicBezTo>
                  <a:cubicBezTo>
                    <a:pt x="2172" y="2051"/>
                    <a:pt x="2172" y="2053"/>
                    <a:pt x="2173" y="2054"/>
                  </a:cubicBezTo>
                  <a:cubicBezTo>
                    <a:pt x="2174" y="2056"/>
                    <a:pt x="2176" y="2059"/>
                    <a:pt x="2177" y="2061"/>
                  </a:cubicBezTo>
                  <a:cubicBezTo>
                    <a:pt x="2180" y="2066"/>
                    <a:pt x="2182" y="2071"/>
                    <a:pt x="2185" y="2076"/>
                  </a:cubicBezTo>
                  <a:cubicBezTo>
                    <a:pt x="2189" y="2081"/>
                    <a:pt x="2192" y="2085"/>
                    <a:pt x="2195" y="2090"/>
                  </a:cubicBezTo>
                  <a:cubicBezTo>
                    <a:pt x="2196" y="2091"/>
                    <a:pt x="2197" y="2092"/>
                    <a:pt x="2198" y="2093"/>
                  </a:cubicBezTo>
                  <a:cubicBezTo>
                    <a:pt x="2199" y="2094"/>
                    <a:pt x="2199" y="2094"/>
                    <a:pt x="2199" y="2095"/>
                  </a:cubicBezTo>
                  <a:cubicBezTo>
                    <a:pt x="2200" y="2096"/>
                    <a:pt x="2200" y="2096"/>
                    <a:pt x="2200" y="2096"/>
                  </a:cubicBezTo>
                  <a:cubicBezTo>
                    <a:pt x="2201" y="2096"/>
                    <a:pt x="2201" y="2096"/>
                    <a:pt x="2201" y="2096"/>
                  </a:cubicBezTo>
                  <a:cubicBezTo>
                    <a:pt x="2201" y="2097"/>
                    <a:pt x="2201" y="2097"/>
                    <a:pt x="2201" y="2097"/>
                  </a:cubicBezTo>
                  <a:cubicBezTo>
                    <a:pt x="2202" y="2097"/>
                    <a:pt x="2203" y="2098"/>
                    <a:pt x="2204" y="2099"/>
                  </a:cubicBezTo>
                  <a:cubicBezTo>
                    <a:pt x="2205" y="2100"/>
                    <a:pt x="2206" y="2101"/>
                    <a:pt x="2207" y="2102"/>
                  </a:cubicBezTo>
                  <a:cubicBezTo>
                    <a:pt x="2211" y="2106"/>
                    <a:pt x="2215" y="2109"/>
                    <a:pt x="2219" y="2112"/>
                  </a:cubicBezTo>
                  <a:cubicBezTo>
                    <a:pt x="2224" y="2115"/>
                    <a:pt x="2228" y="2117"/>
                    <a:pt x="2232" y="2119"/>
                  </a:cubicBezTo>
                  <a:cubicBezTo>
                    <a:pt x="2236" y="2121"/>
                    <a:pt x="2239" y="2122"/>
                    <a:pt x="2243" y="2123"/>
                  </a:cubicBezTo>
                  <a:cubicBezTo>
                    <a:pt x="2245" y="2124"/>
                    <a:pt x="2246" y="2124"/>
                    <a:pt x="2248" y="2124"/>
                  </a:cubicBezTo>
                  <a:cubicBezTo>
                    <a:pt x="2249" y="2125"/>
                    <a:pt x="2250" y="2125"/>
                    <a:pt x="2252" y="2125"/>
                  </a:cubicBezTo>
                  <a:cubicBezTo>
                    <a:pt x="2253" y="2126"/>
                    <a:pt x="2254" y="2126"/>
                    <a:pt x="2255" y="2126"/>
                  </a:cubicBezTo>
                  <a:cubicBezTo>
                    <a:pt x="2256" y="2126"/>
                    <a:pt x="2257" y="2126"/>
                    <a:pt x="2257" y="2126"/>
                  </a:cubicBezTo>
                  <a:cubicBezTo>
                    <a:pt x="2259" y="2126"/>
                    <a:pt x="2259" y="2126"/>
                    <a:pt x="2259" y="2126"/>
                  </a:cubicBezTo>
                  <a:cubicBezTo>
                    <a:pt x="2259" y="2126"/>
                    <a:pt x="2259" y="2126"/>
                    <a:pt x="2257" y="2126"/>
                  </a:cubicBezTo>
                  <a:cubicBezTo>
                    <a:pt x="2257" y="2126"/>
                    <a:pt x="2256" y="2125"/>
                    <a:pt x="2255" y="2125"/>
                  </a:cubicBezTo>
                  <a:cubicBezTo>
                    <a:pt x="2254" y="2125"/>
                    <a:pt x="2253" y="2124"/>
                    <a:pt x="2252" y="2124"/>
                  </a:cubicBezTo>
                  <a:cubicBezTo>
                    <a:pt x="2251" y="2123"/>
                    <a:pt x="2250" y="2123"/>
                    <a:pt x="2248" y="2122"/>
                  </a:cubicBezTo>
                  <a:cubicBezTo>
                    <a:pt x="2247" y="2122"/>
                    <a:pt x="2246" y="2121"/>
                    <a:pt x="2244" y="2120"/>
                  </a:cubicBezTo>
                  <a:cubicBezTo>
                    <a:pt x="2241" y="2119"/>
                    <a:pt x="2237" y="2117"/>
                    <a:pt x="2234" y="2115"/>
                  </a:cubicBezTo>
                  <a:cubicBezTo>
                    <a:pt x="2230" y="2113"/>
                    <a:pt x="2227" y="2110"/>
                    <a:pt x="2223" y="2107"/>
                  </a:cubicBezTo>
                  <a:cubicBezTo>
                    <a:pt x="2219" y="2104"/>
                    <a:pt x="2215" y="2101"/>
                    <a:pt x="2212" y="2097"/>
                  </a:cubicBezTo>
                  <a:cubicBezTo>
                    <a:pt x="2211" y="2096"/>
                    <a:pt x="2210" y="2095"/>
                    <a:pt x="2209" y="2095"/>
                  </a:cubicBezTo>
                  <a:cubicBezTo>
                    <a:pt x="2208" y="2094"/>
                    <a:pt x="2207" y="2093"/>
                    <a:pt x="2206" y="2092"/>
                  </a:cubicBezTo>
                  <a:cubicBezTo>
                    <a:pt x="2206" y="2091"/>
                    <a:pt x="2206" y="2091"/>
                    <a:pt x="2206" y="2091"/>
                  </a:cubicBezTo>
                  <a:cubicBezTo>
                    <a:pt x="2206" y="2091"/>
                    <a:pt x="2206" y="2091"/>
                    <a:pt x="2206" y="2091"/>
                  </a:cubicBezTo>
                  <a:cubicBezTo>
                    <a:pt x="2205" y="2090"/>
                    <a:pt x="2205" y="2090"/>
                    <a:pt x="2205" y="2090"/>
                  </a:cubicBezTo>
                  <a:cubicBezTo>
                    <a:pt x="2205" y="2089"/>
                    <a:pt x="2204" y="2089"/>
                    <a:pt x="2204" y="2088"/>
                  </a:cubicBezTo>
                  <a:cubicBezTo>
                    <a:pt x="2203" y="2087"/>
                    <a:pt x="2202" y="2086"/>
                    <a:pt x="2201" y="2085"/>
                  </a:cubicBezTo>
                  <a:cubicBezTo>
                    <a:pt x="2198" y="2081"/>
                    <a:pt x="2195" y="2076"/>
                    <a:pt x="2192" y="2072"/>
                  </a:cubicBezTo>
                  <a:cubicBezTo>
                    <a:pt x="2189" y="2067"/>
                    <a:pt x="2186" y="2062"/>
                    <a:pt x="2184" y="2057"/>
                  </a:cubicBezTo>
                  <a:cubicBezTo>
                    <a:pt x="2182" y="2055"/>
                    <a:pt x="2181" y="2052"/>
                    <a:pt x="2179" y="2050"/>
                  </a:cubicBezTo>
                  <a:cubicBezTo>
                    <a:pt x="2178" y="2049"/>
                    <a:pt x="2178" y="2048"/>
                    <a:pt x="2177" y="2046"/>
                  </a:cubicBezTo>
                  <a:cubicBezTo>
                    <a:pt x="2176" y="2045"/>
                    <a:pt x="2176" y="2044"/>
                    <a:pt x="2175" y="2043"/>
                  </a:cubicBezTo>
                  <a:cubicBezTo>
                    <a:pt x="2172" y="2039"/>
                    <a:pt x="2169" y="2034"/>
                    <a:pt x="2165" y="2031"/>
                  </a:cubicBezTo>
                  <a:cubicBezTo>
                    <a:pt x="2162" y="2027"/>
                    <a:pt x="2159" y="2023"/>
                    <a:pt x="2156" y="2020"/>
                  </a:cubicBezTo>
                  <a:cubicBezTo>
                    <a:pt x="2153" y="2017"/>
                    <a:pt x="2149" y="2015"/>
                    <a:pt x="2146" y="2013"/>
                  </a:cubicBezTo>
                  <a:cubicBezTo>
                    <a:pt x="2146" y="2012"/>
                    <a:pt x="2145" y="2012"/>
                    <a:pt x="2144" y="2012"/>
                  </a:cubicBezTo>
                  <a:cubicBezTo>
                    <a:pt x="2144" y="2011"/>
                    <a:pt x="2143" y="2011"/>
                    <a:pt x="2142" y="2010"/>
                  </a:cubicBezTo>
                  <a:cubicBezTo>
                    <a:pt x="2142" y="2010"/>
                    <a:pt x="2141" y="2010"/>
                    <a:pt x="2141" y="2010"/>
                  </a:cubicBezTo>
                  <a:cubicBezTo>
                    <a:pt x="2141" y="2010"/>
                    <a:pt x="2142" y="2010"/>
                    <a:pt x="2142" y="2010"/>
                  </a:cubicBezTo>
                  <a:cubicBezTo>
                    <a:pt x="2144" y="2010"/>
                    <a:pt x="2146" y="2011"/>
                    <a:pt x="2148" y="2011"/>
                  </a:cubicBezTo>
                  <a:cubicBezTo>
                    <a:pt x="2150" y="2012"/>
                    <a:pt x="2151" y="2012"/>
                    <a:pt x="2153" y="2013"/>
                  </a:cubicBezTo>
                  <a:cubicBezTo>
                    <a:pt x="2155" y="2013"/>
                    <a:pt x="2157" y="2014"/>
                    <a:pt x="2159" y="2014"/>
                  </a:cubicBezTo>
                  <a:cubicBezTo>
                    <a:pt x="2160" y="2015"/>
                    <a:pt x="2162" y="2015"/>
                    <a:pt x="2164" y="2016"/>
                  </a:cubicBezTo>
                  <a:cubicBezTo>
                    <a:pt x="2166" y="2017"/>
                    <a:pt x="2167" y="2017"/>
                    <a:pt x="2169" y="2018"/>
                  </a:cubicBezTo>
                  <a:cubicBezTo>
                    <a:pt x="2171" y="2018"/>
                    <a:pt x="2172" y="2019"/>
                    <a:pt x="2174" y="2020"/>
                  </a:cubicBezTo>
                  <a:cubicBezTo>
                    <a:pt x="2175" y="2020"/>
                    <a:pt x="2176" y="2020"/>
                    <a:pt x="2176" y="2021"/>
                  </a:cubicBezTo>
                  <a:cubicBezTo>
                    <a:pt x="2177" y="2021"/>
                    <a:pt x="2178" y="2021"/>
                    <a:pt x="2179" y="2022"/>
                  </a:cubicBezTo>
                  <a:cubicBezTo>
                    <a:pt x="2180" y="2022"/>
                    <a:pt x="2182" y="2023"/>
                    <a:pt x="2183" y="2023"/>
                  </a:cubicBezTo>
                  <a:cubicBezTo>
                    <a:pt x="2185" y="2024"/>
                    <a:pt x="2186" y="2025"/>
                    <a:pt x="2188" y="2025"/>
                  </a:cubicBezTo>
                  <a:cubicBezTo>
                    <a:pt x="2189" y="2026"/>
                    <a:pt x="2191" y="2027"/>
                    <a:pt x="2192" y="2027"/>
                  </a:cubicBezTo>
                  <a:cubicBezTo>
                    <a:pt x="2193" y="2028"/>
                    <a:pt x="2193" y="2028"/>
                    <a:pt x="2194" y="2028"/>
                  </a:cubicBezTo>
                  <a:cubicBezTo>
                    <a:pt x="2195" y="2029"/>
                    <a:pt x="2195" y="2029"/>
                    <a:pt x="2196" y="2030"/>
                  </a:cubicBezTo>
                  <a:cubicBezTo>
                    <a:pt x="2197" y="2030"/>
                    <a:pt x="2198" y="2031"/>
                    <a:pt x="2200" y="2032"/>
                  </a:cubicBezTo>
                  <a:cubicBezTo>
                    <a:pt x="2201" y="2032"/>
                    <a:pt x="2202" y="2033"/>
                    <a:pt x="2203" y="2034"/>
                  </a:cubicBezTo>
                  <a:cubicBezTo>
                    <a:pt x="2204" y="2034"/>
                    <a:pt x="2204" y="2034"/>
                    <a:pt x="2205" y="2035"/>
                  </a:cubicBezTo>
                  <a:cubicBezTo>
                    <a:pt x="2205" y="2035"/>
                    <a:pt x="2206" y="2035"/>
                    <a:pt x="2206" y="2036"/>
                  </a:cubicBezTo>
                  <a:cubicBezTo>
                    <a:pt x="2209" y="2037"/>
                    <a:pt x="2211" y="2038"/>
                    <a:pt x="2212" y="2039"/>
                  </a:cubicBezTo>
                  <a:cubicBezTo>
                    <a:pt x="2214" y="2041"/>
                    <a:pt x="2216" y="2042"/>
                    <a:pt x="2217" y="2043"/>
                  </a:cubicBezTo>
                  <a:cubicBezTo>
                    <a:pt x="2219" y="2044"/>
                    <a:pt x="2220" y="2045"/>
                    <a:pt x="2221" y="2045"/>
                  </a:cubicBezTo>
                  <a:cubicBezTo>
                    <a:pt x="2222" y="2046"/>
                    <a:pt x="2223" y="2047"/>
                    <a:pt x="2224" y="2048"/>
                  </a:cubicBezTo>
                  <a:cubicBezTo>
                    <a:pt x="2225" y="2049"/>
                    <a:pt x="2226" y="2049"/>
                    <a:pt x="2226" y="2049"/>
                  </a:cubicBezTo>
                  <a:cubicBezTo>
                    <a:pt x="2226" y="2049"/>
                    <a:pt x="2225" y="2049"/>
                    <a:pt x="2224" y="2047"/>
                  </a:cubicBezTo>
                  <a:cubicBezTo>
                    <a:pt x="2223" y="2047"/>
                    <a:pt x="2223" y="2046"/>
                    <a:pt x="2222" y="2045"/>
                  </a:cubicBezTo>
                  <a:cubicBezTo>
                    <a:pt x="2221" y="2044"/>
                    <a:pt x="2220" y="2043"/>
                    <a:pt x="2218" y="2041"/>
                  </a:cubicBezTo>
                  <a:cubicBezTo>
                    <a:pt x="2217" y="2040"/>
                    <a:pt x="2215" y="2039"/>
                    <a:pt x="2214" y="2037"/>
                  </a:cubicBezTo>
                  <a:cubicBezTo>
                    <a:pt x="2212" y="2036"/>
                    <a:pt x="2210" y="2035"/>
                    <a:pt x="2208" y="2033"/>
                  </a:cubicBezTo>
                  <a:cubicBezTo>
                    <a:pt x="2208" y="2033"/>
                    <a:pt x="2207" y="2032"/>
                    <a:pt x="2207" y="2032"/>
                  </a:cubicBezTo>
                  <a:cubicBezTo>
                    <a:pt x="2206" y="2031"/>
                    <a:pt x="2206" y="2031"/>
                    <a:pt x="2205" y="2031"/>
                  </a:cubicBezTo>
                  <a:cubicBezTo>
                    <a:pt x="2204" y="2030"/>
                    <a:pt x="2203" y="2029"/>
                    <a:pt x="2202" y="2028"/>
                  </a:cubicBezTo>
                  <a:cubicBezTo>
                    <a:pt x="2201" y="2027"/>
                    <a:pt x="2199" y="2027"/>
                    <a:pt x="2198" y="2026"/>
                  </a:cubicBezTo>
                  <a:cubicBezTo>
                    <a:pt x="2197" y="2025"/>
                    <a:pt x="2197" y="2025"/>
                    <a:pt x="2196" y="2025"/>
                  </a:cubicBezTo>
                  <a:cubicBezTo>
                    <a:pt x="2195" y="2024"/>
                    <a:pt x="2195" y="2024"/>
                    <a:pt x="2194" y="2023"/>
                  </a:cubicBezTo>
                  <a:cubicBezTo>
                    <a:pt x="2189" y="2020"/>
                    <a:pt x="2183" y="2017"/>
                    <a:pt x="2176" y="2014"/>
                  </a:cubicBezTo>
                  <a:cubicBezTo>
                    <a:pt x="2175" y="2013"/>
                    <a:pt x="2173" y="2013"/>
                    <a:pt x="2171" y="2012"/>
                  </a:cubicBezTo>
                  <a:cubicBezTo>
                    <a:pt x="2170" y="2011"/>
                    <a:pt x="2168" y="2011"/>
                    <a:pt x="2166" y="2010"/>
                  </a:cubicBezTo>
                  <a:cubicBezTo>
                    <a:pt x="2164" y="2009"/>
                    <a:pt x="2163" y="2009"/>
                    <a:pt x="2161" y="2008"/>
                  </a:cubicBezTo>
                  <a:cubicBezTo>
                    <a:pt x="2159" y="2007"/>
                    <a:pt x="2157" y="2007"/>
                    <a:pt x="2155" y="2006"/>
                  </a:cubicBezTo>
                  <a:cubicBezTo>
                    <a:pt x="2153" y="2005"/>
                    <a:pt x="2152" y="2005"/>
                    <a:pt x="2150" y="2004"/>
                  </a:cubicBezTo>
                  <a:cubicBezTo>
                    <a:pt x="2148" y="2004"/>
                    <a:pt x="2146" y="2003"/>
                    <a:pt x="2144" y="2003"/>
                  </a:cubicBezTo>
                  <a:cubicBezTo>
                    <a:pt x="2143" y="2003"/>
                    <a:pt x="2142" y="2002"/>
                    <a:pt x="2141" y="2002"/>
                  </a:cubicBezTo>
                  <a:cubicBezTo>
                    <a:pt x="2140" y="2002"/>
                    <a:pt x="2139" y="2002"/>
                    <a:pt x="2138" y="2001"/>
                  </a:cubicBezTo>
                  <a:cubicBezTo>
                    <a:pt x="2137" y="2001"/>
                    <a:pt x="2136" y="2001"/>
                    <a:pt x="2135" y="2001"/>
                  </a:cubicBezTo>
                  <a:cubicBezTo>
                    <a:pt x="2134" y="2001"/>
                    <a:pt x="2133" y="2000"/>
                    <a:pt x="2132" y="2000"/>
                  </a:cubicBezTo>
                  <a:cubicBezTo>
                    <a:pt x="2124" y="1999"/>
                    <a:pt x="2116" y="1997"/>
                    <a:pt x="2107" y="1997"/>
                  </a:cubicBezTo>
                  <a:cubicBezTo>
                    <a:pt x="2099" y="1996"/>
                    <a:pt x="2091" y="1995"/>
                    <a:pt x="2083" y="1995"/>
                  </a:cubicBezTo>
                  <a:cubicBezTo>
                    <a:pt x="2079" y="1995"/>
                    <a:pt x="2075" y="1995"/>
                    <a:pt x="2071" y="1995"/>
                  </a:cubicBezTo>
                  <a:cubicBezTo>
                    <a:pt x="2067" y="1995"/>
                    <a:pt x="2063" y="1995"/>
                    <a:pt x="2059" y="1996"/>
                  </a:cubicBezTo>
                  <a:cubicBezTo>
                    <a:pt x="2051" y="1996"/>
                    <a:pt x="2044" y="1997"/>
                    <a:pt x="2037" y="1997"/>
                  </a:cubicBezTo>
                  <a:cubicBezTo>
                    <a:pt x="2033" y="1998"/>
                    <a:pt x="2030" y="1998"/>
                    <a:pt x="2026" y="1998"/>
                  </a:cubicBezTo>
                  <a:cubicBezTo>
                    <a:pt x="2025" y="1999"/>
                    <a:pt x="2023" y="1999"/>
                    <a:pt x="2021" y="1999"/>
                  </a:cubicBezTo>
                  <a:cubicBezTo>
                    <a:pt x="1949" y="1986"/>
                    <a:pt x="1797" y="1991"/>
                    <a:pt x="1751" y="1937"/>
                  </a:cubicBezTo>
                  <a:cubicBezTo>
                    <a:pt x="1759" y="1931"/>
                    <a:pt x="1767" y="1926"/>
                    <a:pt x="1774" y="1922"/>
                  </a:cubicBezTo>
                  <a:cubicBezTo>
                    <a:pt x="1777" y="1922"/>
                    <a:pt x="1780" y="1922"/>
                    <a:pt x="1783" y="1923"/>
                  </a:cubicBezTo>
                  <a:cubicBezTo>
                    <a:pt x="1787" y="1923"/>
                    <a:pt x="1791" y="1923"/>
                    <a:pt x="1796" y="1924"/>
                  </a:cubicBezTo>
                  <a:cubicBezTo>
                    <a:pt x="1798" y="1925"/>
                    <a:pt x="1800" y="1925"/>
                    <a:pt x="1802" y="1926"/>
                  </a:cubicBezTo>
                  <a:cubicBezTo>
                    <a:pt x="1803" y="1926"/>
                    <a:pt x="1805" y="1927"/>
                    <a:pt x="1806" y="1927"/>
                  </a:cubicBezTo>
                  <a:cubicBezTo>
                    <a:pt x="1806" y="1927"/>
                    <a:pt x="1806" y="1927"/>
                    <a:pt x="1806" y="1927"/>
                  </a:cubicBezTo>
                  <a:cubicBezTo>
                    <a:pt x="1807" y="1927"/>
                    <a:pt x="1807" y="1927"/>
                    <a:pt x="1807" y="1927"/>
                  </a:cubicBezTo>
                  <a:cubicBezTo>
                    <a:pt x="1807" y="1928"/>
                    <a:pt x="1807" y="1928"/>
                    <a:pt x="1807" y="1928"/>
                  </a:cubicBezTo>
                  <a:cubicBezTo>
                    <a:pt x="1807" y="1928"/>
                    <a:pt x="1807" y="1928"/>
                    <a:pt x="1807" y="1928"/>
                  </a:cubicBezTo>
                  <a:cubicBezTo>
                    <a:pt x="1807" y="1928"/>
                    <a:pt x="1807" y="1928"/>
                    <a:pt x="1807" y="1928"/>
                  </a:cubicBezTo>
                  <a:cubicBezTo>
                    <a:pt x="1807" y="1928"/>
                    <a:pt x="1807" y="1928"/>
                    <a:pt x="1807" y="1928"/>
                  </a:cubicBezTo>
                  <a:cubicBezTo>
                    <a:pt x="1808" y="1928"/>
                    <a:pt x="1808" y="1928"/>
                    <a:pt x="1809" y="1928"/>
                  </a:cubicBezTo>
                  <a:cubicBezTo>
                    <a:pt x="1809" y="1929"/>
                    <a:pt x="1810" y="1929"/>
                    <a:pt x="1810" y="1929"/>
                  </a:cubicBezTo>
                  <a:cubicBezTo>
                    <a:pt x="1811" y="1930"/>
                    <a:pt x="1811" y="1930"/>
                    <a:pt x="1811" y="1930"/>
                  </a:cubicBezTo>
                  <a:cubicBezTo>
                    <a:pt x="1812" y="1930"/>
                    <a:pt x="1812" y="1930"/>
                    <a:pt x="1812" y="1930"/>
                  </a:cubicBezTo>
                  <a:cubicBezTo>
                    <a:pt x="1813" y="1931"/>
                    <a:pt x="1814" y="1932"/>
                    <a:pt x="1815" y="1932"/>
                  </a:cubicBezTo>
                  <a:cubicBezTo>
                    <a:pt x="1817" y="1934"/>
                    <a:pt x="1819" y="1935"/>
                    <a:pt x="1821" y="1937"/>
                  </a:cubicBezTo>
                  <a:cubicBezTo>
                    <a:pt x="1825" y="1941"/>
                    <a:pt x="1828" y="1944"/>
                    <a:pt x="1832" y="1948"/>
                  </a:cubicBezTo>
                  <a:cubicBezTo>
                    <a:pt x="1833" y="1949"/>
                    <a:pt x="1834" y="1950"/>
                    <a:pt x="1836" y="1951"/>
                  </a:cubicBezTo>
                  <a:cubicBezTo>
                    <a:pt x="1837" y="1952"/>
                    <a:pt x="1837" y="1952"/>
                    <a:pt x="1837" y="1952"/>
                  </a:cubicBezTo>
                  <a:cubicBezTo>
                    <a:pt x="1839" y="1954"/>
                    <a:pt x="1839" y="1954"/>
                    <a:pt x="1839" y="1954"/>
                  </a:cubicBezTo>
                  <a:cubicBezTo>
                    <a:pt x="1841" y="1955"/>
                    <a:pt x="1843" y="1957"/>
                    <a:pt x="1845" y="1959"/>
                  </a:cubicBezTo>
                  <a:cubicBezTo>
                    <a:pt x="1847" y="1960"/>
                    <a:pt x="1848" y="1960"/>
                    <a:pt x="1849" y="1961"/>
                  </a:cubicBezTo>
                  <a:cubicBezTo>
                    <a:pt x="1850" y="1962"/>
                    <a:pt x="1851" y="1962"/>
                    <a:pt x="1853" y="1963"/>
                  </a:cubicBezTo>
                  <a:cubicBezTo>
                    <a:pt x="1853" y="1963"/>
                    <a:pt x="1854" y="1964"/>
                    <a:pt x="1854" y="1964"/>
                  </a:cubicBezTo>
                  <a:cubicBezTo>
                    <a:pt x="1855" y="1964"/>
                    <a:pt x="1856" y="1965"/>
                    <a:pt x="1856" y="1965"/>
                  </a:cubicBezTo>
                  <a:cubicBezTo>
                    <a:pt x="1857" y="1966"/>
                    <a:pt x="1859" y="1966"/>
                    <a:pt x="1860" y="1967"/>
                  </a:cubicBezTo>
                  <a:cubicBezTo>
                    <a:pt x="1865" y="1969"/>
                    <a:pt x="1869" y="1971"/>
                    <a:pt x="1874" y="1972"/>
                  </a:cubicBezTo>
                  <a:cubicBezTo>
                    <a:pt x="1875" y="1972"/>
                    <a:pt x="1876" y="1973"/>
                    <a:pt x="1877" y="1973"/>
                  </a:cubicBezTo>
                  <a:cubicBezTo>
                    <a:pt x="1879" y="1973"/>
                    <a:pt x="1880" y="1974"/>
                    <a:pt x="1881" y="1974"/>
                  </a:cubicBezTo>
                  <a:cubicBezTo>
                    <a:pt x="1882" y="1974"/>
                    <a:pt x="1883" y="1974"/>
                    <a:pt x="1884" y="1974"/>
                  </a:cubicBezTo>
                  <a:cubicBezTo>
                    <a:pt x="1885" y="1975"/>
                    <a:pt x="1886" y="1975"/>
                    <a:pt x="1887" y="1975"/>
                  </a:cubicBezTo>
                  <a:cubicBezTo>
                    <a:pt x="1891" y="1975"/>
                    <a:pt x="1895" y="1976"/>
                    <a:pt x="1899" y="1976"/>
                  </a:cubicBezTo>
                  <a:cubicBezTo>
                    <a:pt x="1902" y="1976"/>
                    <a:pt x="1905" y="1976"/>
                    <a:pt x="1907" y="1975"/>
                  </a:cubicBezTo>
                  <a:cubicBezTo>
                    <a:pt x="1910" y="1975"/>
                    <a:pt x="1912" y="1975"/>
                    <a:pt x="1913" y="1975"/>
                  </a:cubicBezTo>
                  <a:cubicBezTo>
                    <a:pt x="1914" y="1974"/>
                    <a:pt x="1915" y="1974"/>
                    <a:pt x="1915" y="1974"/>
                  </a:cubicBezTo>
                  <a:cubicBezTo>
                    <a:pt x="1915" y="1974"/>
                    <a:pt x="1914" y="1974"/>
                    <a:pt x="1913" y="1974"/>
                  </a:cubicBezTo>
                  <a:cubicBezTo>
                    <a:pt x="1912" y="1974"/>
                    <a:pt x="1910" y="1974"/>
                    <a:pt x="1907" y="1974"/>
                  </a:cubicBezTo>
                  <a:cubicBezTo>
                    <a:pt x="1905" y="1974"/>
                    <a:pt x="1902" y="1973"/>
                    <a:pt x="1899" y="1973"/>
                  </a:cubicBezTo>
                  <a:cubicBezTo>
                    <a:pt x="1896" y="1972"/>
                    <a:pt x="1892" y="1971"/>
                    <a:pt x="1888" y="1970"/>
                  </a:cubicBezTo>
                  <a:cubicBezTo>
                    <a:pt x="1887" y="1970"/>
                    <a:pt x="1886" y="1970"/>
                    <a:pt x="1885" y="1970"/>
                  </a:cubicBezTo>
                  <a:cubicBezTo>
                    <a:pt x="1884" y="1969"/>
                    <a:pt x="1883" y="1969"/>
                    <a:pt x="1882" y="1969"/>
                  </a:cubicBezTo>
                  <a:cubicBezTo>
                    <a:pt x="1880" y="1968"/>
                    <a:pt x="1878" y="1967"/>
                    <a:pt x="1876" y="1966"/>
                  </a:cubicBezTo>
                  <a:cubicBezTo>
                    <a:pt x="1872" y="1965"/>
                    <a:pt x="1867" y="1963"/>
                    <a:pt x="1863" y="1961"/>
                  </a:cubicBezTo>
                  <a:cubicBezTo>
                    <a:pt x="1862" y="1960"/>
                    <a:pt x="1861" y="1959"/>
                    <a:pt x="1860" y="1959"/>
                  </a:cubicBezTo>
                  <a:cubicBezTo>
                    <a:pt x="1859" y="1958"/>
                    <a:pt x="1858" y="1958"/>
                    <a:pt x="1858" y="1958"/>
                  </a:cubicBezTo>
                  <a:cubicBezTo>
                    <a:pt x="1857" y="1957"/>
                    <a:pt x="1857" y="1957"/>
                    <a:pt x="1856" y="1957"/>
                  </a:cubicBezTo>
                  <a:cubicBezTo>
                    <a:pt x="1854" y="1955"/>
                    <a:pt x="1852" y="1954"/>
                    <a:pt x="1850" y="1953"/>
                  </a:cubicBezTo>
                  <a:cubicBezTo>
                    <a:pt x="1848" y="1951"/>
                    <a:pt x="1847" y="1950"/>
                    <a:pt x="1845" y="1949"/>
                  </a:cubicBezTo>
                  <a:cubicBezTo>
                    <a:pt x="1846" y="1949"/>
                    <a:pt x="1846" y="1949"/>
                    <a:pt x="1847" y="1949"/>
                  </a:cubicBezTo>
                  <a:cubicBezTo>
                    <a:pt x="1848" y="1950"/>
                    <a:pt x="1848" y="1950"/>
                    <a:pt x="1849" y="1950"/>
                  </a:cubicBezTo>
                  <a:cubicBezTo>
                    <a:pt x="1850" y="1950"/>
                    <a:pt x="1852" y="1950"/>
                    <a:pt x="1853" y="1950"/>
                  </a:cubicBezTo>
                  <a:cubicBezTo>
                    <a:pt x="1856" y="1950"/>
                    <a:pt x="1859" y="1950"/>
                    <a:pt x="1862" y="1950"/>
                  </a:cubicBezTo>
                  <a:cubicBezTo>
                    <a:pt x="1865" y="1950"/>
                    <a:pt x="1868" y="1950"/>
                    <a:pt x="1871" y="1950"/>
                  </a:cubicBezTo>
                  <a:cubicBezTo>
                    <a:pt x="1874" y="1949"/>
                    <a:pt x="1877" y="1949"/>
                    <a:pt x="1880" y="1948"/>
                  </a:cubicBezTo>
                  <a:cubicBezTo>
                    <a:pt x="1883" y="1948"/>
                    <a:pt x="1886" y="1948"/>
                    <a:pt x="1889" y="1947"/>
                  </a:cubicBezTo>
                  <a:cubicBezTo>
                    <a:pt x="1890" y="1947"/>
                    <a:pt x="1890" y="1947"/>
                    <a:pt x="1891" y="1947"/>
                  </a:cubicBezTo>
                  <a:cubicBezTo>
                    <a:pt x="1892" y="1947"/>
                    <a:pt x="1892" y="1947"/>
                    <a:pt x="1893" y="1947"/>
                  </a:cubicBezTo>
                  <a:cubicBezTo>
                    <a:pt x="1895" y="1947"/>
                    <a:pt x="1896" y="1947"/>
                    <a:pt x="1897" y="1947"/>
                  </a:cubicBezTo>
                  <a:cubicBezTo>
                    <a:pt x="1900" y="1947"/>
                    <a:pt x="1903" y="1947"/>
                    <a:pt x="1905" y="1947"/>
                  </a:cubicBezTo>
                  <a:cubicBezTo>
                    <a:pt x="1908" y="1947"/>
                    <a:pt x="1911" y="1948"/>
                    <a:pt x="1913" y="1948"/>
                  </a:cubicBezTo>
                  <a:cubicBezTo>
                    <a:pt x="1914" y="1948"/>
                    <a:pt x="1915" y="1948"/>
                    <a:pt x="1916" y="1948"/>
                  </a:cubicBezTo>
                  <a:cubicBezTo>
                    <a:pt x="1917" y="1948"/>
                    <a:pt x="1918" y="1949"/>
                    <a:pt x="1919" y="1949"/>
                  </a:cubicBezTo>
                  <a:cubicBezTo>
                    <a:pt x="1920" y="1949"/>
                    <a:pt x="1921" y="1949"/>
                    <a:pt x="1922" y="1949"/>
                  </a:cubicBezTo>
                  <a:cubicBezTo>
                    <a:pt x="1922" y="1949"/>
                    <a:pt x="1923" y="1949"/>
                    <a:pt x="1924" y="1949"/>
                  </a:cubicBezTo>
                  <a:cubicBezTo>
                    <a:pt x="1925" y="1950"/>
                    <a:pt x="1926" y="1950"/>
                    <a:pt x="1927" y="1950"/>
                  </a:cubicBezTo>
                  <a:cubicBezTo>
                    <a:pt x="1928" y="1950"/>
                    <a:pt x="1928" y="1950"/>
                    <a:pt x="1928" y="1950"/>
                  </a:cubicBezTo>
                  <a:cubicBezTo>
                    <a:pt x="1928" y="1950"/>
                    <a:pt x="1928" y="1950"/>
                    <a:pt x="1927" y="1950"/>
                  </a:cubicBezTo>
                  <a:cubicBezTo>
                    <a:pt x="1926" y="1949"/>
                    <a:pt x="1926" y="1949"/>
                    <a:pt x="1924" y="1948"/>
                  </a:cubicBezTo>
                  <a:cubicBezTo>
                    <a:pt x="1924" y="1948"/>
                    <a:pt x="1923" y="1947"/>
                    <a:pt x="1922" y="1947"/>
                  </a:cubicBezTo>
                  <a:cubicBezTo>
                    <a:pt x="1922" y="1946"/>
                    <a:pt x="1921" y="1946"/>
                    <a:pt x="1920" y="1946"/>
                  </a:cubicBezTo>
                  <a:cubicBezTo>
                    <a:pt x="1918" y="1945"/>
                    <a:pt x="1916" y="1944"/>
                    <a:pt x="1914" y="1943"/>
                  </a:cubicBezTo>
                  <a:cubicBezTo>
                    <a:pt x="1911" y="1943"/>
                    <a:pt x="1909" y="1942"/>
                    <a:pt x="1906" y="1941"/>
                  </a:cubicBezTo>
                  <a:cubicBezTo>
                    <a:pt x="1904" y="1941"/>
                    <a:pt x="1901" y="1940"/>
                    <a:pt x="1898" y="1940"/>
                  </a:cubicBezTo>
                  <a:cubicBezTo>
                    <a:pt x="1896" y="1940"/>
                    <a:pt x="1895" y="1940"/>
                    <a:pt x="1893" y="1940"/>
                  </a:cubicBezTo>
                  <a:cubicBezTo>
                    <a:pt x="1892" y="1940"/>
                    <a:pt x="1890" y="1940"/>
                    <a:pt x="1888" y="1940"/>
                  </a:cubicBezTo>
                  <a:cubicBezTo>
                    <a:pt x="1885" y="1940"/>
                    <a:pt x="1882" y="1940"/>
                    <a:pt x="1879" y="1941"/>
                  </a:cubicBezTo>
                  <a:cubicBezTo>
                    <a:pt x="1876" y="1941"/>
                    <a:pt x="1873" y="1942"/>
                    <a:pt x="1870" y="1942"/>
                  </a:cubicBezTo>
                  <a:cubicBezTo>
                    <a:pt x="1868" y="1942"/>
                    <a:pt x="1867" y="1942"/>
                    <a:pt x="1865" y="1943"/>
                  </a:cubicBezTo>
                  <a:cubicBezTo>
                    <a:pt x="1864" y="1943"/>
                    <a:pt x="1862" y="1943"/>
                    <a:pt x="1861" y="1943"/>
                  </a:cubicBezTo>
                  <a:cubicBezTo>
                    <a:pt x="1858" y="1944"/>
                    <a:pt x="1855" y="1944"/>
                    <a:pt x="1853" y="1944"/>
                  </a:cubicBezTo>
                  <a:cubicBezTo>
                    <a:pt x="1852" y="1944"/>
                    <a:pt x="1852" y="1944"/>
                    <a:pt x="1851" y="1944"/>
                  </a:cubicBezTo>
                  <a:cubicBezTo>
                    <a:pt x="1850" y="1945"/>
                    <a:pt x="1850" y="1944"/>
                    <a:pt x="1849" y="1945"/>
                  </a:cubicBezTo>
                  <a:cubicBezTo>
                    <a:pt x="1849" y="1945"/>
                    <a:pt x="1848" y="1945"/>
                    <a:pt x="1847" y="1945"/>
                  </a:cubicBezTo>
                  <a:cubicBezTo>
                    <a:pt x="1847" y="1945"/>
                    <a:pt x="1846" y="1945"/>
                    <a:pt x="1846" y="1945"/>
                  </a:cubicBezTo>
                  <a:cubicBezTo>
                    <a:pt x="1845" y="1944"/>
                    <a:pt x="1845" y="1944"/>
                    <a:pt x="1844" y="1944"/>
                  </a:cubicBezTo>
                  <a:cubicBezTo>
                    <a:pt x="1844" y="1944"/>
                    <a:pt x="1843" y="1944"/>
                    <a:pt x="1843" y="1944"/>
                  </a:cubicBezTo>
                  <a:cubicBezTo>
                    <a:pt x="1842" y="1944"/>
                    <a:pt x="1842" y="1944"/>
                    <a:pt x="1841" y="1944"/>
                  </a:cubicBezTo>
                  <a:cubicBezTo>
                    <a:pt x="1841" y="1944"/>
                    <a:pt x="1840" y="1944"/>
                    <a:pt x="1840" y="1944"/>
                  </a:cubicBezTo>
                  <a:cubicBezTo>
                    <a:pt x="1840" y="1944"/>
                    <a:pt x="1840" y="1944"/>
                    <a:pt x="1839" y="1944"/>
                  </a:cubicBezTo>
                  <a:cubicBezTo>
                    <a:pt x="1839" y="1943"/>
                    <a:pt x="1838" y="1943"/>
                    <a:pt x="1838" y="1942"/>
                  </a:cubicBezTo>
                  <a:cubicBezTo>
                    <a:pt x="1834" y="1939"/>
                    <a:pt x="1830" y="1935"/>
                    <a:pt x="1826" y="1931"/>
                  </a:cubicBezTo>
                  <a:cubicBezTo>
                    <a:pt x="1824" y="1929"/>
                    <a:pt x="1821" y="1928"/>
                    <a:pt x="1819" y="1926"/>
                  </a:cubicBezTo>
                  <a:cubicBezTo>
                    <a:pt x="1818" y="1925"/>
                    <a:pt x="1817" y="1925"/>
                    <a:pt x="1815" y="1924"/>
                  </a:cubicBezTo>
                  <a:cubicBezTo>
                    <a:pt x="1815" y="1924"/>
                    <a:pt x="1815" y="1924"/>
                    <a:pt x="1815" y="1924"/>
                  </a:cubicBezTo>
                  <a:cubicBezTo>
                    <a:pt x="1814" y="1923"/>
                    <a:pt x="1814" y="1923"/>
                    <a:pt x="1814" y="1923"/>
                  </a:cubicBezTo>
                  <a:cubicBezTo>
                    <a:pt x="1813" y="1923"/>
                    <a:pt x="1812" y="1922"/>
                    <a:pt x="1812" y="1922"/>
                  </a:cubicBezTo>
                  <a:cubicBezTo>
                    <a:pt x="1811" y="1922"/>
                    <a:pt x="1811" y="1922"/>
                    <a:pt x="1810" y="1921"/>
                  </a:cubicBezTo>
                  <a:cubicBezTo>
                    <a:pt x="1810" y="1921"/>
                    <a:pt x="1810" y="1921"/>
                    <a:pt x="1810" y="1921"/>
                  </a:cubicBezTo>
                  <a:cubicBezTo>
                    <a:pt x="1810" y="1921"/>
                    <a:pt x="1810" y="1921"/>
                    <a:pt x="1810" y="1921"/>
                  </a:cubicBezTo>
                  <a:cubicBezTo>
                    <a:pt x="1810" y="1921"/>
                    <a:pt x="1810" y="1921"/>
                    <a:pt x="1810" y="1921"/>
                  </a:cubicBezTo>
                  <a:cubicBezTo>
                    <a:pt x="1809" y="1921"/>
                    <a:pt x="1809" y="1921"/>
                    <a:pt x="1809" y="1921"/>
                  </a:cubicBezTo>
                  <a:cubicBezTo>
                    <a:pt x="1809" y="1921"/>
                    <a:pt x="1809" y="1921"/>
                    <a:pt x="1809" y="1921"/>
                  </a:cubicBezTo>
                  <a:cubicBezTo>
                    <a:pt x="1808" y="1921"/>
                    <a:pt x="1808" y="1921"/>
                    <a:pt x="1808" y="1921"/>
                  </a:cubicBezTo>
                  <a:cubicBezTo>
                    <a:pt x="1807" y="1920"/>
                    <a:pt x="1805" y="1920"/>
                    <a:pt x="1804" y="1919"/>
                  </a:cubicBezTo>
                  <a:cubicBezTo>
                    <a:pt x="1802" y="1919"/>
                    <a:pt x="1799" y="1918"/>
                    <a:pt x="1797" y="1918"/>
                  </a:cubicBezTo>
                  <a:cubicBezTo>
                    <a:pt x="1792" y="1918"/>
                    <a:pt x="1787" y="1918"/>
                    <a:pt x="1783" y="1918"/>
                  </a:cubicBezTo>
                  <a:cubicBezTo>
                    <a:pt x="1783" y="1918"/>
                    <a:pt x="1782" y="1918"/>
                    <a:pt x="1782" y="1918"/>
                  </a:cubicBezTo>
                  <a:cubicBezTo>
                    <a:pt x="1808" y="1906"/>
                    <a:pt x="1834" y="1905"/>
                    <a:pt x="1877" y="1899"/>
                  </a:cubicBezTo>
                  <a:cubicBezTo>
                    <a:pt x="1894" y="1897"/>
                    <a:pt x="1911" y="1896"/>
                    <a:pt x="1926" y="1896"/>
                  </a:cubicBezTo>
                  <a:cubicBezTo>
                    <a:pt x="1929" y="1897"/>
                    <a:pt x="1931" y="1898"/>
                    <a:pt x="1933" y="1899"/>
                  </a:cubicBezTo>
                  <a:cubicBezTo>
                    <a:pt x="1937" y="1901"/>
                    <a:pt x="1942" y="1904"/>
                    <a:pt x="1946" y="1907"/>
                  </a:cubicBezTo>
                  <a:cubicBezTo>
                    <a:pt x="1951" y="1910"/>
                    <a:pt x="1956" y="1914"/>
                    <a:pt x="1961" y="1918"/>
                  </a:cubicBezTo>
                  <a:cubicBezTo>
                    <a:pt x="1966" y="1922"/>
                    <a:pt x="1971" y="1926"/>
                    <a:pt x="1976" y="1931"/>
                  </a:cubicBezTo>
                  <a:cubicBezTo>
                    <a:pt x="1979" y="1933"/>
                    <a:pt x="1981" y="1936"/>
                    <a:pt x="1984" y="1938"/>
                  </a:cubicBezTo>
                  <a:cubicBezTo>
                    <a:pt x="1987" y="1940"/>
                    <a:pt x="1990" y="1943"/>
                    <a:pt x="1992" y="1945"/>
                  </a:cubicBezTo>
                  <a:cubicBezTo>
                    <a:pt x="1995" y="1948"/>
                    <a:pt x="1998" y="1950"/>
                    <a:pt x="2001" y="1952"/>
                  </a:cubicBezTo>
                  <a:cubicBezTo>
                    <a:pt x="2003" y="1954"/>
                    <a:pt x="2004" y="1955"/>
                    <a:pt x="2006" y="1956"/>
                  </a:cubicBezTo>
                  <a:cubicBezTo>
                    <a:pt x="2006" y="1957"/>
                    <a:pt x="2007" y="1957"/>
                    <a:pt x="2008" y="1958"/>
                  </a:cubicBezTo>
                  <a:cubicBezTo>
                    <a:pt x="2009" y="1959"/>
                    <a:pt x="2009" y="1959"/>
                    <a:pt x="2009" y="1959"/>
                  </a:cubicBezTo>
                  <a:cubicBezTo>
                    <a:pt x="2010" y="1959"/>
                    <a:pt x="2010" y="1959"/>
                    <a:pt x="2010" y="1959"/>
                  </a:cubicBezTo>
                  <a:cubicBezTo>
                    <a:pt x="2010" y="1959"/>
                    <a:pt x="2010" y="1959"/>
                    <a:pt x="2010" y="1959"/>
                  </a:cubicBezTo>
                  <a:cubicBezTo>
                    <a:pt x="2015" y="1963"/>
                    <a:pt x="2015" y="1963"/>
                    <a:pt x="2015" y="1963"/>
                  </a:cubicBezTo>
                  <a:cubicBezTo>
                    <a:pt x="2016" y="1963"/>
                    <a:pt x="2017" y="1964"/>
                    <a:pt x="2017" y="1964"/>
                  </a:cubicBezTo>
                  <a:cubicBezTo>
                    <a:pt x="2020" y="1966"/>
                    <a:pt x="2020" y="1966"/>
                    <a:pt x="2020" y="1966"/>
                  </a:cubicBezTo>
                  <a:cubicBezTo>
                    <a:pt x="2022" y="1967"/>
                    <a:pt x="2022" y="1967"/>
                    <a:pt x="2022" y="1967"/>
                  </a:cubicBezTo>
                  <a:cubicBezTo>
                    <a:pt x="2023" y="1968"/>
                    <a:pt x="2024" y="1968"/>
                    <a:pt x="2025" y="1969"/>
                  </a:cubicBezTo>
                  <a:cubicBezTo>
                    <a:pt x="2026" y="1970"/>
                    <a:pt x="2028" y="1970"/>
                    <a:pt x="2030" y="1971"/>
                  </a:cubicBezTo>
                  <a:cubicBezTo>
                    <a:pt x="2031" y="1972"/>
                    <a:pt x="2033" y="1973"/>
                    <a:pt x="2035" y="1974"/>
                  </a:cubicBezTo>
                  <a:cubicBezTo>
                    <a:pt x="2036" y="1975"/>
                    <a:pt x="2038" y="1976"/>
                    <a:pt x="2040" y="1976"/>
                  </a:cubicBezTo>
                  <a:cubicBezTo>
                    <a:pt x="2043" y="1978"/>
                    <a:pt x="2047" y="1979"/>
                    <a:pt x="2050" y="1981"/>
                  </a:cubicBezTo>
                  <a:cubicBezTo>
                    <a:pt x="2052" y="1981"/>
                    <a:pt x="2053" y="1982"/>
                    <a:pt x="2055" y="1982"/>
                  </a:cubicBezTo>
                  <a:cubicBezTo>
                    <a:pt x="2056" y="1983"/>
                    <a:pt x="2057" y="1983"/>
                    <a:pt x="2057" y="1983"/>
                  </a:cubicBezTo>
                  <a:cubicBezTo>
                    <a:pt x="2058" y="1983"/>
                    <a:pt x="2059" y="1984"/>
                    <a:pt x="2060" y="1984"/>
                  </a:cubicBezTo>
                  <a:cubicBezTo>
                    <a:pt x="2061" y="1985"/>
                    <a:pt x="2063" y="1985"/>
                    <a:pt x="2065" y="1986"/>
                  </a:cubicBezTo>
                  <a:cubicBezTo>
                    <a:pt x="2066" y="1986"/>
                    <a:pt x="2068" y="1986"/>
                    <a:pt x="2070" y="1987"/>
                  </a:cubicBezTo>
                  <a:cubicBezTo>
                    <a:pt x="2071" y="1987"/>
                    <a:pt x="2073" y="1988"/>
                    <a:pt x="2074" y="1988"/>
                  </a:cubicBezTo>
                  <a:cubicBezTo>
                    <a:pt x="2076" y="1988"/>
                    <a:pt x="2077" y="1989"/>
                    <a:pt x="2079" y="1989"/>
                  </a:cubicBezTo>
                  <a:cubicBezTo>
                    <a:pt x="2080" y="1989"/>
                    <a:pt x="2082" y="1989"/>
                    <a:pt x="2083" y="1990"/>
                  </a:cubicBezTo>
                  <a:cubicBezTo>
                    <a:pt x="2085" y="1990"/>
                    <a:pt x="2086" y="1990"/>
                    <a:pt x="2088" y="1990"/>
                  </a:cubicBezTo>
                  <a:cubicBezTo>
                    <a:pt x="2090" y="1991"/>
                    <a:pt x="2093" y="1991"/>
                    <a:pt x="2096" y="1991"/>
                  </a:cubicBezTo>
                  <a:cubicBezTo>
                    <a:pt x="2098" y="1992"/>
                    <a:pt x="2101" y="1992"/>
                    <a:pt x="2103" y="1992"/>
                  </a:cubicBezTo>
                  <a:cubicBezTo>
                    <a:pt x="2105" y="1992"/>
                    <a:pt x="2108" y="1992"/>
                    <a:pt x="2110" y="1992"/>
                  </a:cubicBezTo>
                  <a:cubicBezTo>
                    <a:pt x="2112" y="1992"/>
                    <a:pt x="2113" y="1992"/>
                    <a:pt x="2115" y="1992"/>
                  </a:cubicBezTo>
                  <a:cubicBezTo>
                    <a:pt x="2116" y="1992"/>
                    <a:pt x="2117" y="1992"/>
                    <a:pt x="2117" y="1992"/>
                  </a:cubicBezTo>
                  <a:cubicBezTo>
                    <a:pt x="2118" y="1992"/>
                    <a:pt x="2119" y="1992"/>
                    <a:pt x="2119" y="1992"/>
                  </a:cubicBezTo>
                  <a:cubicBezTo>
                    <a:pt x="2121" y="1992"/>
                    <a:pt x="2122" y="1992"/>
                    <a:pt x="2123" y="1992"/>
                  </a:cubicBezTo>
                  <a:cubicBezTo>
                    <a:pt x="2124" y="1992"/>
                    <a:pt x="2125" y="1992"/>
                    <a:pt x="2125" y="1992"/>
                  </a:cubicBezTo>
                  <a:cubicBezTo>
                    <a:pt x="2125" y="1992"/>
                    <a:pt x="2124" y="1992"/>
                    <a:pt x="2123" y="1991"/>
                  </a:cubicBezTo>
                  <a:cubicBezTo>
                    <a:pt x="2121" y="1991"/>
                    <a:pt x="2118" y="1991"/>
                    <a:pt x="2115" y="1991"/>
                  </a:cubicBezTo>
                  <a:cubicBezTo>
                    <a:pt x="2114" y="1990"/>
                    <a:pt x="2112" y="1990"/>
                    <a:pt x="2110" y="1990"/>
                  </a:cubicBezTo>
                  <a:cubicBezTo>
                    <a:pt x="2108" y="1990"/>
                    <a:pt x="2106" y="1989"/>
                    <a:pt x="2103" y="1989"/>
                  </a:cubicBezTo>
                  <a:cubicBezTo>
                    <a:pt x="2101" y="1989"/>
                    <a:pt x="2099" y="1988"/>
                    <a:pt x="2096" y="1988"/>
                  </a:cubicBezTo>
                  <a:cubicBezTo>
                    <a:pt x="2094" y="1987"/>
                    <a:pt x="2091" y="1987"/>
                    <a:pt x="2088" y="1986"/>
                  </a:cubicBezTo>
                  <a:cubicBezTo>
                    <a:pt x="2086" y="1985"/>
                    <a:pt x="2083" y="1985"/>
                    <a:pt x="2080" y="1984"/>
                  </a:cubicBezTo>
                  <a:cubicBezTo>
                    <a:pt x="2077" y="1983"/>
                    <a:pt x="2074" y="1982"/>
                    <a:pt x="2071" y="1981"/>
                  </a:cubicBezTo>
                  <a:cubicBezTo>
                    <a:pt x="2070" y="1981"/>
                    <a:pt x="2068" y="1980"/>
                    <a:pt x="2067" y="1980"/>
                  </a:cubicBezTo>
                  <a:cubicBezTo>
                    <a:pt x="2065" y="1979"/>
                    <a:pt x="2064" y="1978"/>
                    <a:pt x="2062" y="1978"/>
                  </a:cubicBezTo>
                  <a:cubicBezTo>
                    <a:pt x="2061" y="1978"/>
                    <a:pt x="2060" y="1977"/>
                    <a:pt x="2060" y="1977"/>
                  </a:cubicBezTo>
                  <a:cubicBezTo>
                    <a:pt x="2059" y="1977"/>
                    <a:pt x="2058" y="1976"/>
                    <a:pt x="2057" y="1976"/>
                  </a:cubicBezTo>
                  <a:cubicBezTo>
                    <a:pt x="2056" y="1975"/>
                    <a:pt x="2054" y="1975"/>
                    <a:pt x="2053" y="1974"/>
                  </a:cubicBezTo>
                  <a:cubicBezTo>
                    <a:pt x="2046" y="1971"/>
                    <a:pt x="2040" y="1968"/>
                    <a:pt x="2034" y="1965"/>
                  </a:cubicBezTo>
                  <a:cubicBezTo>
                    <a:pt x="2037" y="1966"/>
                    <a:pt x="2040" y="1966"/>
                    <a:pt x="2043" y="1966"/>
                  </a:cubicBezTo>
                  <a:cubicBezTo>
                    <a:pt x="2044" y="1967"/>
                    <a:pt x="2045" y="1967"/>
                    <a:pt x="2046" y="1967"/>
                  </a:cubicBezTo>
                  <a:cubicBezTo>
                    <a:pt x="2047" y="1967"/>
                    <a:pt x="2047" y="1967"/>
                    <a:pt x="2048" y="1967"/>
                  </a:cubicBezTo>
                  <a:cubicBezTo>
                    <a:pt x="2050" y="1967"/>
                    <a:pt x="2052" y="1967"/>
                    <a:pt x="2053" y="1967"/>
                  </a:cubicBezTo>
                  <a:cubicBezTo>
                    <a:pt x="2055" y="1967"/>
                    <a:pt x="2057" y="1967"/>
                    <a:pt x="2058" y="1967"/>
                  </a:cubicBezTo>
                  <a:cubicBezTo>
                    <a:pt x="2060" y="1967"/>
                    <a:pt x="2062" y="1967"/>
                    <a:pt x="2063" y="1967"/>
                  </a:cubicBezTo>
                  <a:cubicBezTo>
                    <a:pt x="2064" y="1967"/>
                    <a:pt x="2065" y="1967"/>
                    <a:pt x="2066" y="1967"/>
                  </a:cubicBezTo>
                  <a:cubicBezTo>
                    <a:pt x="2067" y="1967"/>
                    <a:pt x="2067" y="1967"/>
                    <a:pt x="2068" y="1967"/>
                  </a:cubicBezTo>
                  <a:cubicBezTo>
                    <a:pt x="2070" y="1967"/>
                    <a:pt x="2072" y="1967"/>
                    <a:pt x="2073" y="1967"/>
                  </a:cubicBezTo>
                  <a:cubicBezTo>
                    <a:pt x="2076" y="1966"/>
                    <a:pt x="2079" y="1966"/>
                    <a:pt x="2082" y="1965"/>
                  </a:cubicBezTo>
                  <a:cubicBezTo>
                    <a:pt x="2083" y="1965"/>
                    <a:pt x="2085" y="1965"/>
                    <a:pt x="2086" y="1965"/>
                  </a:cubicBezTo>
                  <a:cubicBezTo>
                    <a:pt x="2088" y="1965"/>
                    <a:pt x="2089" y="1964"/>
                    <a:pt x="2090" y="1964"/>
                  </a:cubicBezTo>
                  <a:cubicBezTo>
                    <a:pt x="2093" y="1964"/>
                    <a:pt x="2095" y="1963"/>
                    <a:pt x="2097" y="1963"/>
                  </a:cubicBezTo>
                  <a:cubicBezTo>
                    <a:pt x="2099" y="1962"/>
                    <a:pt x="2100" y="1962"/>
                    <a:pt x="2102" y="1961"/>
                  </a:cubicBezTo>
                  <a:cubicBezTo>
                    <a:pt x="2103" y="1961"/>
                    <a:pt x="2104" y="1961"/>
                    <a:pt x="2105" y="1960"/>
                  </a:cubicBezTo>
                  <a:cubicBezTo>
                    <a:pt x="2106" y="1960"/>
                    <a:pt x="2106" y="1960"/>
                    <a:pt x="2106" y="1960"/>
                  </a:cubicBezTo>
                  <a:cubicBezTo>
                    <a:pt x="2106" y="1960"/>
                    <a:pt x="2106" y="1960"/>
                    <a:pt x="2105" y="1960"/>
                  </a:cubicBezTo>
                  <a:cubicBezTo>
                    <a:pt x="2104" y="1960"/>
                    <a:pt x="2103" y="1960"/>
                    <a:pt x="2102" y="1960"/>
                  </a:cubicBezTo>
                  <a:cubicBezTo>
                    <a:pt x="2100" y="1960"/>
                    <a:pt x="2098" y="1960"/>
                    <a:pt x="2096" y="1960"/>
                  </a:cubicBezTo>
                  <a:cubicBezTo>
                    <a:pt x="2094" y="1960"/>
                    <a:pt x="2092" y="1960"/>
                    <a:pt x="2090" y="1960"/>
                  </a:cubicBezTo>
                  <a:cubicBezTo>
                    <a:pt x="2087" y="1960"/>
                    <a:pt x="2084" y="1960"/>
                    <a:pt x="2082" y="1960"/>
                  </a:cubicBezTo>
                  <a:cubicBezTo>
                    <a:pt x="2079" y="1960"/>
                    <a:pt x="2076" y="1960"/>
                    <a:pt x="2073" y="1960"/>
                  </a:cubicBezTo>
                  <a:cubicBezTo>
                    <a:pt x="2070" y="1960"/>
                    <a:pt x="2066" y="1960"/>
                    <a:pt x="2063" y="1960"/>
                  </a:cubicBezTo>
                  <a:cubicBezTo>
                    <a:pt x="2060" y="1960"/>
                    <a:pt x="2057" y="1959"/>
                    <a:pt x="2054" y="1959"/>
                  </a:cubicBezTo>
                  <a:cubicBezTo>
                    <a:pt x="2052" y="1959"/>
                    <a:pt x="2050" y="1959"/>
                    <a:pt x="2049" y="1959"/>
                  </a:cubicBezTo>
                  <a:cubicBezTo>
                    <a:pt x="2048" y="1959"/>
                    <a:pt x="2047" y="1959"/>
                    <a:pt x="2046" y="1959"/>
                  </a:cubicBezTo>
                  <a:cubicBezTo>
                    <a:pt x="2045" y="1959"/>
                    <a:pt x="2045" y="1959"/>
                    <a:pt x="2044" y="1959"/>
                  </a:cubicBezTo>
                  <a:cubicBezTo>
                    <a:pt x="2043" y="1959"/>
                    <a:pt x="2042" y="1959"/>
                    <a:pt x="2042" y="1959"/>
                  </a:cubicBezTo>
                  <a:cubicBezTo>
                    <a:pt x="2041" y="1959"/>
                    <a:pt x="2040" y="1959"/>
                    <a:pt x="2039" y="1959"/>
                  </a:cubicBezTo>
                  <a:cubicBezTo>
                    <a:pt x="2038" y="1958"/>
                    <a:pt x="2036" y="1958"/>
                    <a:pt x="2035" y="1958"/>
                  </a:cubicBezTo>
                  <a:cubicBezTo>
                    <a:pt x="2033" y="1958"/>
                    <a:pt x="2032" y="1958"/>
                    <a:pt x="2030" y="1957"/>
                  </a:cubicBezTo>
                  <a:cubicBezTo>
                    <a:pt x="2029" y="1957"/>
                    <a:pt x="2027" y="1957"/>
                    <a:pt x="2026" y="1957"/>
                  </a:cubicBezTo>
                  <a:cubicBezTo>
                    <a:pt x="2025" y="1957"/>
                    <a:pt x="2023" y="1956"/>
                    <a:pt x="2022" y="1956"/>
                  </a:cubicBezTo>
                  <a:cubicBezTo>
                    <a:pt x="2021" y="1956"/>
                    <a:pt x="2020" y="1956"/>
                    <a:pt x="2019" y="1955"/>
                  </a:cubicBezTo>
                  <a:cubicBezTo>
                    <a:pt x="2015" y="1953"/>
                    <a:pt x="2015" y="1953"/>
                    <a:pt x="2015" y="1953"/>
                  </a:cubicBezTo>
                  <a:cubicBezTo>
                    <a:pt x="2014" y="1952"/>
                    <a:pt x="2014" y="1952"/>
                    <a:pt x="2014" y="1952"/>
                  </a:cubicBezTo>
                  <a:cubicBezTo>
                    <a:pt x="2014" y="1952"/>
                    <a:pt x="2014" y="1952"/>
                    <a:pt x="2014" y="1952"/>
                  </a:cubicBezTo>
                  <a:cubicBezTo>
                    <a:pt x="2013" y="1951"/>
                    <a:pt x="2013" y="1951"/>
                    <a:pt x="2013" y="1951"/>
                  </a:cubicBezTo>
                  <a:cubicBezTo>
                    <a:pt x="2012" y="1951"/>
                    <a:pt x="2011" y="1950"/>
                    <a:pt x="2010" y="1950"/>
                  </a:cubicBezTo>
                  <a:cubicBezTo>
                    <a:pt x="2009" y="1949"/>
                    <a:pt x="2007" y="1947"/>
                    <a:pt x="2006" y="1946"/>
                  </a:cubicBezTo>
                  <a:cubicBezTo>
                    <a:pt x="2003" y="1944"/>
                    <a:pt x="2000" y="1942"/>
                    <a:pt x="1997" y="1939"/>
                  </a:cubicBezTo>
                  <a:cubicBezTo>
                    <a:pt x="1994" y="1937"/>
                    <a:pt x="1992" y="1935"/>
                    <a:pt x="1989" y="1932"/>
                  </a:cubicBezTo>
                  <a:cubicBezTo>
                    <a:pt x="1986" y="1930"/>
                    <a:pt x="1983" y="1928"/>
                    <a:pt x="1981" y="1926"/>
                  </a:cubicBezTo>
                  <a:cubicBezTo>
                    <a:pt x="1975" y="1921"/>
                    <a:pt x="1970" y="1917"/>
                    <a:pt x="1964" y="1913"/>
                  </a:cubicBezTo>
                  <a:cubicBezTo>
                    <a:pt x="1959" y="1909"/>
                    <a:pt x="1954" y="1906"/>
                    <a:pt x="1949" y="1903"/>
                  </a:cubicBezTo>
                  <a:cubicBezTo>
                    <a:pt x="1944" y="1900"/>
                    <a:pt x="1939" y="1898"/>
                    <a:pt x="1935" y="1896"/>
                  </a:cubicBezTo>
                  <a:cubicBezTo>
                    <a:pt x="1934" y="1896"/>
                    <a:pt x="1934" y="1896"/>
                    <a:pt x="1933" y="1896"/>
                  </a:cubicBezTo>
                  <a:cubicBezTo>
                    <a:pt x="1955" y="1896"/>
                    <a:pt x="1974" y="1898"/>
                    <a:pt x="1988" y="1899"/>
                  </a:cubicBezTo>
                  <a:cubicBezTo>
                    <a:pt x="2035" y="1904"/>
                    <a:pt x="2062" y="1920"/>
                    <a:pt x="2085" y="1943"/>
                  </a:cubicBezTo>
                  <a:cubicBezTo>
                    <a:pt x="2075" y="1925"/>
                    <a:pt x="2055" y="1911"/>
                    <a:pt x="2032" y="1902"/>
                  </a:cubicBezTo>
                  <a:cubicBezTo>
                    <a:pt x="2037" y="1902"/>
                    <a:pt x="2043" y="1902"/>
                    <a:pt x="2049" y="1903"/>
                  </a:cubicBezTo>
                  <a:cubicBezTo>
                    <a:pt x="2056" y="1903"/>
                    <a:pt x="2063" y="1903"/>
                    <a:pt x="2070" y="1904"/>
                  </a:cubicBezTo>
                  <a:cubicBezTo>
                    <a:pt x="2076" y="1905"/>
                    <a:pt x="2083" y="1905"/>
                    <a:pt x="2090" y="1906"/>
                  </a:cubicBezTo>
                  <a:cubicBezTo>
                    <a:pt x="2096" y="1907"/>
                    <a:pt x="2103" y="1908"/>
                    <a:pt x="2109" y="1909"/>
                  </a:cubicBezTo>
                  <a:cubicBezTo>
                    <a:pt x="2111" y="1910"/>
                    <a:pt x="2112" y="1910"/>
                    <a:pt x="2114" y="1911"/>
                  </a:cubicBezTo>
                  <a:cubicBezTo>
                    <a:pt x="2114" y="1911"/>
                    <a:pt x="2115" y="1912"/>
                    <a:pt x="2116" y="1913"/>
                  </a:cubicBezTo>
                  <a:cubicBezTo>
                    <a:pt x="2117" y="1913"/>
                    <a:pt x="2118" y="1914"/>
                    <a:pt x="2119" y="1915"/>
                  </a:cubicBezTo>
                  <a:cubicBezTo>
                    <a:pt x="2120" y="1916"/>
                    <a:pt x="2121" y="1917"/>
                    <a:pt x="2122" y="1918"/>
                  </a:cubicBezTo>
                  <a:cubicBezTo>
                    <a:pt x="2123" y="1919"/>
                    <a:pt x="2125" y="1921"/>
                    <a:pt x="2126" y="1922"/>
                  </a:cubicBezTo>
                  <a:cubicBezTo>
                    <a:pt x="2128" y="1924"/>
                    <a:pt x="2131" y="1927"/>
                    <a:pt x="2133" y="1930"/>
                  </a:cubicBezTo>
                  <a:cubicBezTo>
                    <a:pt x="2136" y="1933"/>
                    <a:pt x="2139" y="1936"/>
                    <a:pt x="2141" y="1939"/>
                  </a:cubicBezTo>
                  <a:cubicBezTo>
                    <a:pt x="2143" y="1941"/>
                    <a:pt x="2144" y="1943"/>
                    <a:pt x="2146" y="1944"/>
                  </a:cubicBezTo>
                  <a:cubicBezTo>
                    <a:pt x="2147" y="1946"/>
                    <a:pt x="2149" y="1948"/>
                    <a:pt x="2150" y="1950"/>
                  </a:cubicBezTo>
                  <a:cubicBezTo>
                    <a:pt x="2153" y="1953"/>
                    <a:pt x="2156" y="1957"/>
                    <a:pt x="2159" y="1960"/>
                  </a:cubicBezTo>
                  <a:cubicBezTo>
                    <a:pt x="2161" y="1962"/>
                    <a:pt x="2162" y="1963"/>
                    <a:pt x="2164" y="1965"/>
                  </a:cubicBezTo>
                  <a:cubicBezTo>
                    <a:pt x="2166" y="1967"/>
                    <a:pt x="2168" y="1968"/>
                    <a:pt x="2169" y="1970"/>
                  </a:cubicBezTo>
                  <a:cubicBezTo>
                    <a:pt x="2171" y="1972"/>
                    <a:pt x="2173" y="1973"/>
                    <a:pt x="2175" y="1975"/>
                  </a:cubicBezTo>
                  <a:cubicBezTo>
                    <a:pt x="2176" y="1975"/>
                    <a:pt x="2176" y="1976"/>
                    <a:pt x="2177" y="1977"/>
                  </a:cubicBezTo>
                  <a:cubicBezTo>
                    <a:pt x="2178" y="1977"/>
                    <a:pt x="2179" y="1978"/>
                    <a:pt x="2180" y="1979"/>
                  </a:cubicBezTo>
                  <a:cubicBezTo>
                    <a:pt x="2184" y="1981"/>
                    <a:pt x="2187" y="1984"/>
                    <a:pt x="2191" y="1986"/>
                  </a:cubicBezTo>
                  <a:cubicBezTo>
                    <a:pt x="2195" y="1987"/>
                    <a:pt x="2198" y="1989"/>
                    <a:pt x="2202" y="1990"/>
                  </a:cubicBezTo>
                  <a:cubicBezTo>
                    <a:pt x="2203" y="1991"/>
                    <a:pt x="2205" y="1991"/>
                    <a:pt x="2207" y="1992"/>
                  </a:cubicBezTo>
                  <a:cubicBezTo>
                    <a:pt x="2208" y="1992"/>
                    <a:pt x="2210" y="1992"/>
                    <a:pt x="2211" y="1993"/>
                  </a:cubicBezTo>
                  <a:cubicBezTo>
                    <a:pt x="2213" y="1993"/>
                    <a:pt x="2214" y="1993"/>
                    <a:pt x="2215" y="1993"/>
                  </a:cubicBezTo>
                  <a:cubicBezTo>
                    <a:pt x="2216" y="1993"/>
                    <a:pt x="2218" y="1993"/>
                    <a:pt x="2219" y="1993"/>
                  </a:cubicBezTo>
                  <a:cubicBezTo>
                    <a:pt x="2220" y="1993"/>
                    <a:pt x="2221" y="1993"/>
                    <a:pt x="2221" y="1993"/>
                  </a:cubicBezTo>
                  <a:cubicBezTo>
                    <a:pt x="2222" y="1993"/>
                    <a:pt x="2223" y="1993"/>
                    <a:pt x="2223" y="1993"/>
                  </a:cubicBezTo>
                  <a:cubicBezTo>
                    <a:pt x="2224" y="1993"/>
                    <a:pt x="2225" y="1993"/>
                    <a:pt x="2225" y="1993"/>
                  </a:cubicBezTo>
                  <a:cubicBezTo>
                    <a:pt x="2225" y="1993"/>
                    <a:pt x="2225" y="1993"/>
                    <a:pt x="2223" y="1993"/>
                  </a:cubicBezTo>
                  <a:cubicBezTo>
                    <a:pt x="2222" y="1993"/>
                    <a:pt x="2221" y="1992"/>
                    <a:pt x="2219" y="1992"/>
                  </a:cubicBezTo>
                  <a:cubicBezTo>
                    <a:pt x="2218" y="1991"/>
                    <a:pt x="2217" y="1991"/>
                    <a:pt x="2216" y="1991"/>
                  </a:cubicBezTo>
                  <a:cubicBezTo>
                    <a:pt x="2214" y="1990"/>
                    <a:pt x="2213" y="1990"/>
                    <a:pt x="2212" y="1990"/>
                  </a:cubicBezTo>
                  <a:cubicBezTo>
                    <a:pt x="2211" y="1989"/>
                    <a:pt x="2209" y="1989"/>
                    <a:pt x="2208" y="1988"/>
                  </a:cubicBezTo>
                  <a:cubicBezTo>
                    <a:pt x="2206" y="1987"/>
                    <a:pt x="2205" y="1987"/>
                    <a:pt x="2203" y="1986"/>
                  </a:cubicBezTo>
                  <a:cubicBezTo>
                    <a:pt x="2200" y="1984"/>
                    <a:pt x="2197" y="1983"/>
                    <a:pt x="2194" y="1980"/>
                  </a:cubicBezTo>
                  <a:cubicBezTo>
                    <a:pt x="2191" y="1978"/>
                    <a:pt x="2188" y="1976"/>
                    <a:pt x="2184" y="1973"/>
                  </a:cubicBezTo>
                  <a:cubicBezTo>
                    <a:pt x="2181" y="1970"/>
                    <a:pt x="2178" y="1967"/>
                    <a:pt x="2175" y="1964"/>
                  </a:cubicBezTo>
                  <a:cubicBezTo>
                    <a:pt x="2173" y="1963"/>
                    <a:pt x="2171" y="1961"/>
                    <a:pt x="2170" y="1960"/>
                  </a:cubicBezTo>
                  <a:cubicBezTo>
                    <a:pt x="2168" y="1958"/>
                    <a:pt x="2167" y="1956"/>
                    <a:pt x="2165" y="1955"/>
                  </a:cubicBezTo>
                  <a:cubicBezTo>
                    <a:pt x="2162" y="1951"/>
                    <a:pt x="2159" y="1948"/>
                    <a:pt x="2156" y="1945"/>
                  </a:cubicBezTo>
                  <a:cubicBezTo>
                    <a:pt x="2154" y="1943"/>
                    <a:pt x="2153" y="1941"/>
                    <a:pt x="2151" y="1940"/>
                  </a:cubicBezTo>
                  <a:cubicBezTo>
                    <a:pt x="2150" y="1938"/>
                    <a:pt x="2148" y="1936"/>
                    <a:pt x="2147" y="1935"/>
                  </a:cubicBezTo>
                  <a:cubicBezTo>
                    <a:pt x="2143" y="1932"/>
                    <a:pt x="2140" y="1929"/>
                    <a:pt x="2137" y="1926"/>
                  </a:cubicBezTo>
                  <a:cubicBezTo>
                    <a:pt x="2135" y="1923"/>
                    <a:pt x="2132" y="1921"/>
                    <a:pt x="2129" y="1918"/>
                  </a:cubicBezTo>
                  <a:cubicBezTo>
                    <a:pt x="2127" y="1917"/>
                    <a:pt x="2126" y="1916"/>
                    <a:pt x="2125" y="1915"/>
                  </a:cubicBezTo>
                  <a:cubicBezTo>
                    <a:pt x="2123" y="1915"/>
                    <a:pt x="2122" y="1914"/>
                    <a:pt x="2121" y="1913"/>
                  </a:cubicBezTo>
                  <a:cubicBezTo>
                    <a:pt x="2120" y="1913"/>
                    <a:pt x="2120" y="1912"/>
                    <a:pt x="2119" y="1912"/>
                  </a:cubicBezTo>
                  <a:cubicBezTo>
                    <a:pt x="2122" y="1913"/>
                    <a:pt x="2124" y="1913"/>
                    <a:pt x="2127" y="1914"/>
                  </a:cubicBezTo>
                  <a:cubicBezTo>
                    <a:pt x="2132" y="1916"/>
                    <a:pt x="2137" y="1918"/>
                    <a:pt x="2142" y="1919"/>
                  </a:cubicBezTo>
                  <a:cubicBezTo>
                    <a:pt x="2144" y="1920"/>
                    <a:pt x="2147" y="1921"/>
                    <a:pt x="2149" y="1922"/>
                  </a:cubicBezTo>
                  <a:cubicBezTo>
                    <a:pt x="2151" y="1923"/>
                    <a:pt x="2153" y="1924"/>
                    <a:pt x="2155" y="1925"/>
                  </a:cubicBezTo>
                  <a:cubicBezTo>
                    <a:pt x="2157" y="1926"/>
                    <a:pt x="2158" y="1927"/>
                    <a:pt x="2160" y="1928"/>
                  </a:cubicBezTo>
                  <a:cubicBezTo>
                    <a:pt x="2161" y="1929"/>
                    <a:pt x="2163" y="1930"/>
                    <a:pt x="2164" y="1931"/>
                  </a:cubicBezTo>
                  <a:cubicBezTo>
                    <a:pt x="2167" y="1932"/>
                    <a:pt x="2169" y="1934"/>
                    <a:pt x="2170" y="1934"/>
                  </a:cubicBezTo>
                  <a:cubicBezTo>
                    <a:pt x="2171" y="1935"/>
                    <a:pt x="2172" y="1936"/>
                    <a:pt x="2172" y="1936"/>
                  </a:cubicBezTo>
                  <a:cubicBezTo>
                    <a:pt x="2172" y="1936"/>
                    <a:pt x="2171" y="1935"/>
                    <a:pt x="2170" y="1934"/>
                  </a:cubicBezTo>
                  <a:cubicBezTo>
                    <a:pt x="2170" y="1934"/>
                    <a:pt x="2169" y="1933"/>
                    <a:pt x="2168" y="1932"/>
                  </a:cubicBezTo>
                  <a:cubicBezTo>
                    <a:pt x="2168" y="1932"/>
                    <a:pt x="2167" y="1931"/>
                    <a:pt x="2167" y="1931"/>
                  </a:cubicBezTo>
                  <a:cubicBezTo>
                    <a:pt x="2166" y="1930"/>
                    <a:pt x="2166" y="1930"/>
                    <a:pt x="2165" y="1929"/>
                  </a:cubicBezTo>
                  <a:cubicBezTo>
                    <a:pt x="2164" y="1928"/>
                    <a:pt x="2163" y="1927"/>
                    <a:pt x="2161" y="1926"/>
                  </a:cubicBezTo>
                  <a:cubicBezTo>
                    <a:pt x="2160" y="1925"/>
                    <a:pt x="2158" y="1924"/>
                    <a:pt x="2156" y="1923"/>
                  </a:cubicBezTo>
                  <a:cubicBezTo>
                    <a:pt x="2155" y="1922"/>
                    <a:pt x="2153" y="1920"/>
                    <a:pt x="2151" y="1919"/>
                  </a:cubicBezTo>
                  <a:cubicBezTo>
                    <a:pt x="2149" y="1918"/>
                    <a:pt x="2146" y="1917"/>
                    <a:pt x="2144" y="1915"/>
                  </a:cubicBezTo>
                  <a:cubicBezTo>
                    <a:pt x="2143" y="1915"/>
                    <a:pt x="2142" y="1914"/>
                    <a:pt x="2140" y="1914"/>
                  </a:cubicBezTo>
                  <a:cubicBezTo>
                    <a:pt x="2139" y="1913"/>
                    <a:pt x="2138" y="1912"/>
                    <a:pt x="2137" y="1912"/>
                  </a:cubicBezTo>
                  <a:cubicBezTo>
                    <a:pt x="2134" y="1911"/>
                    <a:pt x="2131" y="1909"/>
                    <a:pt x="2129" y="1908"/>
                  </a:cubicBezTo>
                  <a:cubicBezTo>
                    <a:pt x="2123" y="1906"/>
                    <a:pt x="2117" y="1904"/>
                    <a:pt x="2111" y="1903"/>
                  </a:cubicBezTo>
                  <a:cubicBezTo>
                    <a:pt x="2109" y="1902"/>
                    <a:pt x="2107" y="1902"/>
                    <a:pt x="2106" y="1901"/>
                  </a:cubicBezTo>
                  <a:cubicBezTo>
                    <a:pt x="2104" y="1901"/>
                    <a:pt x="2103" y="1901"/>
                    <a:pt x="2101" y="1900"/>
                  </a:cubicBezTo>
                  <a:cubicBezTo>
                    <a:pt x="2098" y="1900"/>
                    <a:pt x="2094" y="1899"/>
                    <a:pt x="2091" y="1899"/>
                  </a:cubicBezTo>
                  <a:cubicBezTo>
                    <a:pt x="2084" y="1897"/>
                    <a:pt x="2077" y="1897"/>
                    <a:pt x="2070" y="1896"/>
                  </a:cubicBezTo>
                  <a:cubicBezTo>
                    <a:pt x="2063" y="1896"/>
                    <a:pt x="2056" y="1895"/>
                    <a:pt x="2050" y="1895"/>
                  </a:cubicBezTo>
                  <a:cubicBezTo>
                    <a:pt x="2046" y="1895"/>
                    <a:pt x="2043" y="1895"/>
                    <a:pt x="2040" y="1895"/>
                  </a:cubicBezTo>
                  <a:cubicBezTo>
                    <a:pt x="2036" y="1895"/>
                    <a:pt x="2033" y="1895"/>
                    <a:pt x="2030" y="1895"/>
                  </a:cubicBezTo>
                  <a:cubicBezTo>
                    <a:pt x="2023" y="1895"/>
                    <a:pt x="2017" y="1894"/>
                    <a:pt x="2011" y="1894"/>
                  </a:cubicBezTo>
                  <a:cubicBezTo>
                    <a:pt x="2011" y="1894"/>
                    <a:pt x="2011" y="1894"/>
                    <a:pt x="2010" y="1894"/>
                  </a:cubicBezTo>
                  <a:cubicBezTo>
                    <a:pt x="1983" y="1887"/>
                    <a:pt x="1953" y="1883"/>
                    <a:pt x="1924" y="1881"/>
                  </a:cubicBezTo>
                  <a:cubicBezTo>
                    <a:pt x="1928" y="1880"/>
                    <a:pt x="1933" y="1879"/>
                    <a:pt x="1937" y="1878"/>
                  </a:cubicBezTo>
                  <a:cubicBezTo>
                    <a:pt x="1941" y="1877"/>
                    <a:pt x="1944" y="1876"/>
                    <a:pt x="1948" y="1875"/>
                  </a:cubicBezTo>
                  <a:cubicBezTo>
                    <a:pt x="1951" y="1874"/>
                    <a:pt x="1955" y="1873"/>
                    <a:pt x="1959" y="1872"/>
                  </a:cubicBezTo>
                  <a:cubicBezTo>
                    <a:pt x="1966" y="1870"/>
                    <a:pt x="1973" y="1867"/>
                    <a:pt x="1980" y="1866"/>
                  </a:cubicBezTo>
                  <a:cubicBezTo>
                    <a:pt x="1988" y="1864"/>
                    <a:pt x="1995" y="1862"/>
                    <a:pt x="2002" y="1861"/>
                  </a:cubicBezTo>
                  <a:cubicBezTo>
                    <a:pt x="2006" y="1860"/>
                    <a:pt x="2010" y="1860"/>
                    <a:pt x="2013" y="1859"/>
                  </a:cubicBezTo>
                  <a:cubicBezTo>
                    <a:pt x="2015" y="1859"/>
                    <a:pt x="2017" y="1859"/>
                    <a:pt x="2019" y="1858"/>
                  </a:cubicBezTo>
                  <a:cubicBezTo>
                    <a:pt x="2020" y="1858"/>
                    <a:pt x="2022" y="1858"/>
                    <a:pt x="2024" y="1858"/>
                  </a:cubicBezTo>
                  <a:cubicBezTo>
                    <a:pt x="2031" y="1857"/>
                    <a:pt x="2038" y="1857"/>
                    <a:pt x="2044" y="1857"/>
                  </a:cubicBezTo>
                  <a:cubicBezTo>
                    <a:pt x="2051" y="1857"/>
                    <a:pt x="2057" y="1857"/>
                    <a:pt x="2063" y="1857"/>
                  </a:cubicBezTo>
                  <a:cubicBezTo>
                    <a:pt x="2068" y="1858"/>
                    <a:pt x="2073" y="1858"/>
                    <a:pt x="2078" y="1859"/>
                  </a:cubicBezTo>
                  <a:cubicBezTo>
                    <a:pt x="2079" y="1859"/>
                    <a:pt x="2080" y="1859"/>
                    <a:pt x="2081" y="1859"/>
                  </a:cubicBezTo>
                  <a:cubicBezTo>
                    <a:pt x="2082" y="1859"/>
                    <a:pt x="2083" y="1859"/>
                    <a:pt x="2084" y="1860"/>
                  </a:cubicBezTo>
                  <a:cubicBezTo>
                    <a:pt x="2086" y="1860"/>
                    <a:pt x="2088" y="1860"/>
                    <a:pt x="2090" y="1860"/>
                  </a:cubicBezTo>
                  <a:cubicBezTo>
                    <a:pt x="2092" y="1861"/>
                    <a:pt x="2093" y="1861"/>
                    <a:pt x="2094" y="1861"/>
                  </a:cubicBezTo>
                  <a:cubicBezTo>
                    <a:pt x="2096" y="1861"/>
                    <a:pt x="2097" y="1862"/>
                    <a:pt x="2098" y="1862"/>
                  </a:cubicBezTo>
                  <a:cubicBezTo>
                    <a:pt x="2099" y="1862"/>
                    <a:pt x="2100" y="1862"/>
                    <a:pt x="2100" y="1862"/>
                  </a:cubicBezTo>
                  <a:cubicBezTo>
                    <a:pt x="2100" y="1862"/>
                    <a:pt x="2099" y="1862"/>
                    <a:pt x="2098" y="1861"/>
                  </a:cubicBezTo>
                  <a:cubicBezTo>
                    <a:pt x="2097" y="1861"/>
                    <a:pt x="2096" y="1861"/>
                    <a:pt x="2095" y="1860"/>
                  </a:cubicBezTo>
                  <a:cubicBezTo>
                    <a:pt x="2093" y="1860"/>
                    <a:pt x="2092" y="1859"/>
                    <a:pt x="2090" y="1859"/>
                  </a:cubicBezTo>
                  <a:cubicBezTo>
                    <a:pt x="2089" y="1858"/>
                    <a:pt x="2087" y="1858"/>
                    <a:pt x="2085" y="1857"/>
                  </a:cubicBezTo>
                  <a:cubicBezTo>
                    <a:pt x="2084" y="1857"/>
                    <a:pt x="2083" y="1857"/>
                    <a:pt x="2082" y="1857"/>
                  </a:cubicBezTo>
                  <a:cubicBezTo>
                    <a:pt x="2081" y="1856"/>
                    <a:pt x="2080" y="1856"/>
                    <a:pt x="2079" y="1856"/>
                  </a:cubicBezTo>
                  <a:cubicBezTo>
                    <a:pt x="2074" y="1855"/>
                    <a:pt x="2069" y="1854"/>
                    <a:pt x="2063" y="1853"/>
                  </a:cubicBezTo>
                  <a:cubicBezTo>
                    <a:pt x="2057" y="1852"/>
                    <a:pt x="2051" y="1851"/>
                    <a:pt x="2044" y="1851"/>
                  </a:cubicBezTo>
                  <a:cubicBezTo>
                    <a:pt x="2038" y="1851"/>
                    <a:pt x="2031" y="1850"/>
                    <a:pt x="2023" y="1851"/>
                  </a:cubicBezTo>
                  <a:cubicBezTo>
                    <a:pt x="2022" y="1851"/>
                    <a:pt x="2020" y="1851"/>
                    <a:pt x="2018" y="1851"/>
                  </a:cubicBezTo>
                  <a:cubicBezTo>
                    <a:pt x="2016" y="1851"/>
                    <a:pt x="2014" y="1852"/>
                    <a:pt x="2012" y="1852"/>
                  </a:cubicBezTo>
                  <a:cubicBezTo>
                    <a:pt x="2011" y="1852"/>
                    <a:pt x="2009" y="1852"/>
                    <a:pt x="2007" y="1852"/>
                  </a:cubicBezTo>
                  <a:cubicBezTo>
                    <a:pt x="2005" y="1853"/>
                    <a:pt x="2003" y="1853"/>
                    <a:pt x="2001" y="1853"/>
                  </a:cubicBezTo>
                  <a:cubicBezTo>
                    <a:pt x="1994" y="1854"/>
                    <a:pt x="1986" y="1856"/>
                    <a:pt x="1978" y="1858"/>
                  </a:cubicBezTo>
                  <a:cubicBezTo>
                    <a:pt x="1971" y="1860"/>
                    <a:pt x="1964" y="1862"/>
                    <a:pt x="1956" y="1864"/>
                  </a:cubicBezTo>
                  <a:cubicBezTo>
                    <a:pt x="1953" y="1865"/>
                    <a:pt x="1949" y="1867"/>
                    <a:pt x="1946" y="1868"/>
                  </a:cubicBezTo>
                  <a:cubicBezTo>
                    <a:pt x="1942" y="1869"/>
                    <a:pt x="1939" y="1870"/>
                    <a:pt x="1935" y="1871"/>
                  </a:cubicBezTo>
                  <a:cubicBezTo>
                    <a:pt x="1925" y="1874"/>
                    <a:pt x="1915" y="1877"/>
                    <a:pt x="1907" y="1880"/>
                  </a:cubicBezTo>
                  <a:cubicBezTo>
                    <a:pt x="1856" y="1879"/>
                    <a:pt x="1812" y="1883"/>
                    <a:pt x="1800" y="1883"/>
                  </a:cubicBezTo>
                  <a:cubicBezTo>
                    <a:pt x="1802" y="1876"/>
                    <a:pt x="1805" y="1869"/>
                    <a:pt x="1808" y="1862"/>
                  </a:cubicBezTo>
                  <a:cubicBezTo>
                    <a:pt x="1808" y="1862"/>
                    <a:pt x="1809" y="1862"/>
                    <a:pt x="1809" y="1862"/>
                  </a:cubicBezTo>
                  <a:cubicBezTo>
                    <a:pt x="1810" y="1861"/>
                    <a:pt x="1811" y="1860"/>
                    <a:pt x="1812" y="1860"/>
                  </a:cubicBezTo>
                  <a:cubicBezTo>
                    <a:pt x="1813" y="1859"/>
                    <a:pt x="1815" y="1858"/>
                    <a:pt x="1816" y="1857"/>
                  </a:cubicBezTo>
                  <a:cubicBezTo>
                    <a:pt x="1817" y="1856"/>
                    <a:pt x="1819" y="1856"/>
                    <a:pt x="1820" y="1855"/>
                  </a:cubicBezTo>
                  <a:cubicBezTo>
                    <a:pt x="1822" y="1854"/>
                    <a:pt x="1824" y="1853"/>
                    <a:pt x="1825" y="1852"/>
                  </a:cubicBezTo>
                  <a:cubicBezTo>
                    <a:pt x="1826" y="1852"/>
                    <a:pt x="1827" y="1852"/>
                    <a:pt x="1828" y="1851"/>
                  </a:cubicBezTo>
                  <a:cubicBezTo>
                    <a:pt x="1829" y="1851"/>
                    <a:pt x="1830" y="1851"/>
                    <a:pt x="1830" y="1850"/>
                  </a:cubicBezTo>
                  <a:cubicBezTo>
                    <a:pt x="1832" y="1850"/>
                    <a:pt x="1834" y="1849"/>
                    <a:pt x="1836" y="1848"/>
                  </a:cubicBezTo>
                  <a:cubicBezTo>
                    <a:pt x="1837" y="1848"/>
                    <a:pt x="1838" y="1848"/>
                    <a:pt x="1839" y="1847"/>
                  </a:cubicBezTo>
                  <a:cubicBezTo>
                    <a:pt x="1840" y="1847"/>
                    <a:pt x="1841" y="1847"/>
                    <a:pt x="1842" y="1846"/>
                  </a:cubicBezTo>
                  <a:cubicBezTo>
                    <a:pt x="1844" y="1846"/>
                    <a:pt x="1846" y="1845"/>
                    <a:pt x="1848" y="1845"/>
                  </a:cubicBezTo>
                  <a:cubicBezTo>
                    <a:pt x="1852" y="1844"/>
                    <a:pt x="1856" y="1843"/>
                    <a:pt x="1860" y="1842"/>
                  </a:cubicBezTo>
                  <a:cubicBezTo>
                    <a:pt x="1863" y="1841"/>
                    <a:pt x="1863" y="1841"/>
                    <a:pt x="1863" y="1841"/>
                  </a:cubicBezTo>
                  <a:cubicBezTo>
                    <a:pt x="1864" y="1841"/>
                    <a:pt x="1865" y="1841"/>
                    <a:pt x="1867" y="1840"/>
                  </a:cubicBezTo>
                  <a:cubicBezTo>
                    <a:pt x="1868" y="1840"/>
                    <a:pt x="1869" y="1840"/>
                    <a:pt x="1871" y="1839"/>
                  </a:cubicBezTo>
                  <a:cubicBezTo>
                    <a:pt x="1871" y="1839"/>
                    <a:pt x="1871" y="1840"/>
                    <a:pt x="1871" y="1840"/>
                  </a:cubicBezTo>
                  <a:cubicBezTo>
                    <a:pt x="1871" y="1840"/>
                    <a:pt x="1872" y="1840"/>
                    <a:pt x="1873" y="1841"/>
                  </a:cubicBezTo>
                  <a:cubicBezTo>
                    <a:pt x="1873" y="1841"/>
                    <a:pt x="1874" y="1841"/>
                    <a:pt x="1875" y="1842"/>
                  </a:cubicBezTo>
                  <a:cubicBezTo>
                    <a:pt x="1876" y="1842"/>
                    <a:pt x="1876" y="1843"/>
                    <a:pt x="1877" y="1843"/>
                  </a:cubicBezTo>
                  <a:cubicBezTo>
                    <a:pt x="1878" y="1843"/>
                    <a:pt x="1879" y="1844"/>
                    <a:pt x="1880" y="1844"/>
                  </a:cubicBezTo>
                  <a:cubicBezTo>
                    <a:pt x="1881" y="1845"/>
                    <a:pt x="1881" y="1845"/>
                    <a:pt x="1882" y="1845"/>
                  </a:cubicBezTo>
                  <a:cubicBezTo>
                    <a:pt x="1883" y="1846"/>
                    <a:pt x="1884" y="1846"/>
                    <a:pt x="1885" y="1846"/>
                  </a:cubicBezTo>
                  <a:cubicBezTo>
                    <a:pt x="1887" y="1847"/>
                    <a:pt x="1889" y="1847"/>
                    <a:pt x="1891" y="1848"/>
                  </a:cubicBezTo>
                  <a:cubicBezTo>
                    <a:pt x="1894" y="1848"/>
                    <a:pt x="1896" y="1849"/>
                    <a:pt x="1898" y="1849"/>
                  </a:cubicBezTo>
                  <a:cubicBezTo>
                    <a:pt x="1900" y="1849"/>
                    <a:pt x="1902" y="1849"/>
                    <a:pt x="1905" y="1849"/>
                  </a:cubicBezTo>
                  <a:cubicBezTo>
                    <a:pt x="1907" y="1850"/>
                    <a:pt x="1909" y="1849"/>
                    <a:pt x="1911" y="1849"/>
                  </a:cubicBezTo>
                  <a:cubicBezTo>
                    <a:pt x="1912" y="1849"/>
                    <a:pt x="1913" y="1849"/>
                    <a:pt x="1914" y="1849"/>
                  </a:cubicBezTo>
                  <a:cubicBezTo>
                    <a:pt x="1915" y="1849"/>
                    <a:pt x="1916" y="1849"/>
                    <a:pt x="1917" y="1849"/>
                  </a:cubicBezTo>
                  <a:cubicBezTo>
                    <a:pt x="1918" y="1849"/>
                    <a:pt x="1919" y="1848"/>
                    <a:pt x="1920" y="1848"/>
                  </a:cubicBezTo>
                  <a:cubicBezTo>
                    <a:pt x="1920" y="1848"/>
                    <a:pt x="1921" y="1848"/>
                    <a:pt x="1922" y="1848"/>
                  </a:cubicBezTo>
                  <a:cubicBezTo>
                    <a:pt x="1923" y="1847"/>
                    <a:pt x="1924" y="1847"/>
                    <a:pt x="1924" y="1847"/>
                  </a:cubicBezTo>
                  <a:cubicBezTo>
                    <a:pt x="1925" y="1847"/>
                    <a:pt x="1926" y="1847"/>
                    <a:pt x="1926" y="1846"/>
                  </a:cubicBezTo>
                  <a:cubicBezTo>
                    <a:pt x="1928" y="1846"/>
                    <a:pt x="1929" y="1845"/>
                    <a:pt x="1930" y="1845"/>
                  </a:cubicBezTo>
                  <a:cubicBezTo>
                    <a:pt x="1931" y="1845"/>
                    <a:pt x="1931" y="1844"/>
                    <a:pt x="1932" y="1844"/>
                  </a:cubicBezTo>
                  <a:cubicBezTo>
                    <a:pt x="1932" y="1844"/>
                    <a:pt x="1932" y="1844"/>
                    <a:pt x="1932" y="1844"/>
                  </a:cubicBezTo>
                  <a:cubicBezTo>
                    <a:pt x="1932" y="1844"/>
                    <a:pt x="1932" y="1844"/>
                    <a:pt x="1932" y="1844"/>
                  </a:cubicBezTo>
                  <a:cubicBezTo>
                    <a:pt x="1931" y="1844"/>
                    <a:pt x="1930" y="1844"/>
                    <a:pt x="1929" y="1844"/>
                  </a:cubicBezTo>
                  <a:cubicBezTo>
                    <a:pt x="1928" y="1843"/>
                    <a:pt x="1927" y="1843"/>
                    <a:pt x="1926" y="1843"/>
                  </a:cubicBezTo>
                  <a:cubicBezTo>
                    <a:pt x="1925" y="1843"/>
                    <a:pt x="1925" y="1843"/>
                    <a:pt x="1924" y="1843"/>
                  </a:cubicBezTo>
                  <a:cubicBezTo>
                    <a:pt x="1923" y="1843"/>
                    <a:pt x="1922" y="1843"/>
                    <a:pt x="1922" y="1843"/>
                  </a:cubicBezTo>
                  <a:cubicBezTo>
                    <a:pt x="1920" y="1843"/>
                    <a:pt x="1918" y="1843"/>
                    <a:pt x="1917" y="1843"/>
                  </a:cubicBezTo>
                  <a:cubicBezTo>
                    <a:pt x="1916" y="1843"/>
                    <a:pt x="1915" y="1843"/>
                    <a:pt x="1914" y="1843"/>
                  </a:cubicBezTo>
                  <a:cubicBezTo>
                    <a:pt x="1913" y="1842"/>
                    <a:pt x="1912" y="1842"/>
                    <a:pt x="1911" y="1842"/>
                  </a:cubicBezTo>
                  <a:cubicBezTo>
                    <a:pt x="1910" y="1842"/>
                    <a:pt x="1909" y="1842"/>
                    <a:pt x="1908" y="1842"/>
                  </a:cubicBezTo>
                  <a:cubicBezTo>
                    <a:pt x="1907" y="1842"/>
                    <a:pt x="1906" y="1842"/>
                    <a:pt x="1905" y="1842"/>
                  </a:cubicBezTo>
                  <a:cubicBezTo>
                    <a:pt x="1903" y="1842"/>
                    <a:pt x="1901" y="1841"/>
                    <a:pt x="1899" y="1841"/>
                  </a:cubicBezTo>
                  <a:cubicBezTo>
                    <a:pt x="1897" y="1841"/>
                    <a:pt x="1895" y="1841"/>
                    <a:pt x="1893" y="1840"/>
                  </a:cubicBezTo>
                  <a:cubicBezTo>
                    <a:pt x="1892" y="1840"/>
                    <a:pt x="1891" y="1840"/>
                    <a:pt x="1890" y="1840"/>
                  </a:cubicBezTo>
                  <a:cubicBezTo>
                    <a:pt x="1889" y="1840"/>
                    <a:pt x="1888" y="1840"/>
                    <a:pt x="1887" y="1839"/>
                  </a:cubicBezTo>
                  <a:cubicBezTo>
                    <a:pt x="1886" y="1839"/>
                    <a:pt x="1885" y="1839"/>
                    <a:pt x="1884" y="1839"/>
                  </a:cubicBezTo>
                  <a:cubicBezTo>
                    <a:pt x="1884" y="1839"/>
                    <a:pt x="1883" y="1839"/>
                    <a:pt x="1883" y="1839"/>
                  </a:cubicBezTo>
                  <a:cubicBezTo>
                    <a:pt x="1882" y="1839"/>
                    <a:pt x="1882" y="1839"/>
                    <a:pt x="1881" y="1839"/>
                  </a:cubicBezTo>
                  <a:cubicBezTo>
                    <a:pt x="1880" y="1838"/>
                    <a:pt x="1879" y="1838"/>
                    <a:pt x="1878" y="1838"/>
                  </a:cubicBezTo>
                  <a:cubicBezTo>
                    <a:pt x="1880" y="1837"/>
                    <a:pt x="1883" y="1837"/>
                    <a:pt x="1885" y="1836"/>
                  </a:cubicBezTo>
                  <a:cubicBezTo>
                    <a:pt x="1893" y="1835"/>
                    <a:pt x="1901" y="1833"/>
                    <a:pt x="1907" y="1832"/>
                  </a:cubicBezTo>
                  <a:cubicBezTo>
                    <a:pt x="1910" y="1831"/>
                    <a:pt x="1913" y="1831"/>
                    <a:pt x="1916" y="1830"/>
                  </a:cubicBezTo>
                  <a:cubicBezTo>
                    <a:pt x="1918" y="1829"/>
                    <a:pt x="1921" y="1829"/>
                    <a:pt x="1922" y="1829"/>
                  </a:cubicBezTo>
                  <a:cubicBezTo>
                    <a:pt x="1924" y="1828"/>
                    <a:pt x="1926" y="1828"/>
                    <a:pt x="1927" y="1828"/>
                  </a:cubicBezTo>
                  <a:cubicBezTo>
                    <a:pt x="1928" y="1827"/>
                    <a:pt x="1928" y="1827"/>
                    <a:pt x="1928" y="1827"/>
                  </a:cubicBezTo>
                  <a:cubicBezTo>
                    <a:pt x="1928" y="1827"/>
                    <a:pt x="1928" y="1827"/>
                    <a:pt x="1927" y="1827"/>
                  </a:cubicBezTo>
                  <a:cubicBezTo>
                    <a:pt x="1926" y="1827"/>
                    <a:pt x="1924" y="1827"/>
                    <a:pt x="1922" y="1827"/>
                  </a:cubicBezTo>
                  <a:cubicBezTo>
                    <a:pt x="1920" y="1827"/>
                    <a:pt x="1918" y="1827"/>
                    <a:pt x="1915" y="1827"/>
                  </a:cubicBezTo>
                  <a:cubicBezTo>
                    <a:pt x="1913" y="1827"/>
                    <a:pt x="1910" y="1827"/>
                    <a:pt x="1906" y="1827"/>
                  </a:cubicBezTo>
                  <a:cubicBezTo>
                    <a:pt x="1900" y="1828"/>
                    <a:pt x="1892" y="1828"/>
                    <a:pt x="1884" y="1829"/>
                  </a:cubicBezTo>
                  <a:cubicBezTo>
                    <a:pt x="1880" y="1830"/>
                    <a:pt x="1876" y="1831"/>
                    <a:pt x="1871" y="1831"/>
                  </a:cubicBezTo>
                  <a:cubicBezTo>
                    <a:pt x="1869" y="1832"/>
                    <a:pt x="1867" y="1832"/>
                    <a:pt x="1865" y="1833"/>
                  </a:cubicBezTo>
                  <a:cubicBezTo>
                    <a:pt x="1864" y="1833"/>
                    <a:pt x="1863" y="1833"/>
                    <a:pt x="1862" y="1833"/>
                  </a:cubicBezTo>
                  <a:cubicBezTo>
                    <a:pt x="1858" y="1834"/>
                    <a:pt x="1858" y="1834"/>
                    <a:pt x="1858" y="1834"/>
                  </a:cubicBezTo>
                  <a:cubicBezTo>
                    <a:pt x="1856" y="1834"/>
                    <a:pt x="1854" y="1835"/>
                    <a:pt x="1852" y="1836"/>
                  </a:cubicBezTo>
                  <a:cubicBezTo>
                    <a:pt x="1850" y="1836"/>
                    <a:pt x="1848" y="1837"/>
                    <a:pt x="1846" y="1837"/>
                  </a:cubicBezTo>
                  <a:cubicBezTo>
                    <a:pt x="1841" y="1839"/>
                    <a:pt x="1837" y="1840"/>
                    <a:pt x="1833" y="1842"/>
                  </a:cubicBezTo>
                  <a:cubicBezTo>
                    <a:pt x="1832" y="1843"/>
                    <a:pt x="1830" y="1843"/>
                    <a:pt x="1828" y="1844"/>
                  </a:cubicBezTo>
                  <a:cubicBezTo>
                    <a:pt x="1826" y="1845"/>
                    <a:pt x="1824" y="1846"/>
                    <a:pt x="1823" y="1847"/>
                  </a:cubicBezTo>
                  <a:cubicBezTo>
                    <a:pt x="1822" y="1848"/>
                    <a:pt x="1821" y="1848"/>
                    <a:pt x="1820" y="1849"/>
                  </a:cubicBezTo>
                  <a:cubicBezTo>
                    <a:pt x="1819" y="1849"/>
                    <a:pt x="1819" y="1850"/>
                    <a:pt x="1818" y="1850"/>
                  </a:cubicBezTo>
                  <a:cubicBezTo>
                    <a:pt x="1816" y="1851"/>
                    <a:pt x="1815" y="1852"/>
                    <a:pt x="1814" y="1853"/>
                  </a:cubicBezTo>
                  <a:cubicBezTo>
                    <a:pt x="1813" y="1854"/>
                    <a:pt x="1813" y="1854"/>
                    <a:pt x="1812" y="1854"/>
                  </a:cubicBezTo>
                  <a:cubicBezTo>
                    <a:pt x="1814" y="1851"/>
                    <a:pt x="1816" y="1849"/>
                    <a:pt x="1817" y="1846"/>
                  </a:cubicBezTo>
                  <a:cubicBezTo>
                    <a:pt x="1818" y="1845"/>
                    <a:pt x="1820" y="1844"/>
                    <a:pt x="1821" y="1843"/>
                  </a:cubicBezTo>
                  <a:cubicBezTo>
                    <a:pt x="1824" y="1839"/>
                    <a:pt x="1827" y="1836"/>
                    <a:pt x="1830" y="1833"/>
                  </a:cubicBezTo>
                  <a:cubicBezTo>
                    <a:pt x="1834" y="1830"/>
                    <a:pt x="1837" y="1828"/>
                    <a:pt x="1841" y="1825"/>
                  </a:cubicBezTo>
                  <a:cubicBezTo>
                    <a:pt x="1842" y="1824"/>
                    <a:pt x="1842" y="1824"/>
                    <a:pt x="1842" y="1824"/>
                  </a:cubicBezTo>
                  <a:cubicBezTo>
                    <a:pt x="1844" y="1823"/>
                    <a:pt x="1844" y="1823"/>
                    <a:pt x="1844" y="1823"/>
                  </a:cubicBezTo>
                  <a:cubicBezTo>
                    <a:pt x="1845" y="1823"/>
                    <a:pt x="1845" y="1822"/>
                    <a:pt x="1846" y="1821"/>
                  </a:cubicBezTo>
                  <a:cubicBezTo>
                    <a:pt x="1848" y="1821"/>
                    <a:pt x="1848" y="1821"/>
                    <a:pt x="1848" y="1821"/>
                  </a:cubicBezTo>
                  <a:cubicBezTo>
                    <a:pt x="1849" y="1820"/>
                    <a:pt x="1849" y="1820"/>
                    <a:pt x="1849" y="1820"/>
                  </a:cubicBezTo>
                  <a:cubicBezTo>
                    <a:pt x="1849" y="1820"/>
                    <a:pt x="1849" y="1820"/>
                    <a:pt x="1849" y="1820"/>
                  </a:cubicBezTo>
                  <a:cubicBezTo>
                    <a:pt x="1849" y="1820"/>
                    <a:pt x="1849" y="1820"/>
                    <a:pt x="1849" y="1820"/>
                  </a:cubicBezTo>
                  <a:cubicBezTo>
                    <a:pt x="1849" y="1820"/>
                    <a:pt x="1849" y="1820"/>
                    <a:pt x="1849" y="1820"/>
                  </a:cubicBezTo>
                  <a:cubicBezTo>
                    <a:pt x="1849" y="1820"/>
                    <a:pt x="1849" y="1820"/>
                    <a:pt x="1849" y="1820"/>
                  </a:cubicBezTo>
                  <a:cubicBezTo>
                    <a:pt x="1850" y="1819"/>
                    <a:pt x="1851" y="1819"/>
                    <a:pt x="1852" y="1818"/>
                  </a:cubicBezTo>
                  <a:cubicBezTo>
                    <a:pt x="1855" y="1817"/>
                    <a:pt x="1855" y="1817"/>
                    <a:pt x="1855" y="1817"/>
                  </a:cubicBezTo>
                  <a:cubicBezTo>
                    <a:pt x="1858" y="1815"/>
                    <a:pt x="1858" y="1815"/>
                    <a:pt x="1858" y="1815"/>
                  </a:cubicBezTo>
                  <a:cubicBezTo>
                    <a:pt x="1861" y="1814"/>
                    <a:pt x="1861" y="1814"/>
                    <a:pt x="1861" y="1814"/>
                  </a:cubicBezTo>
                  <a:cubicBezTo>
                    <a:pt x="1864" y="1812"/>
                    <a:pt x="1864" y="1812"/>
                    <a:pt x="1864" y="1812"/>
                  </a:cubicBezTo>
                  <a:cubicBezTo>
                    <a:pt x="1869" y="1811"/>
                    <a:pt x="1873" y="1809"/>
                    <a:pt x="1877" y="1808"/>
                  </a:cubicBezTo>
                  <a:cubicBezTo>
                    <a:pt x="1882" y="1807"/>
                    <a:pt x="1886" y="1806"/>
                    <a:pt x="1890" y="1805"/>
                  </a:cubicBezTo>
                  <a:cubicBezTo>
                    <a:pt x="1895" y="1803"/>
                    <a:pt x="1899" y="1802"/>
                    <a:pt x="1903" y="1801"/>
                  </a:cubicBezTo>
                  <a:cubicBezTo>
                    <a:pt x="1912" y="1799"/>
                    <a:pt x="1920" y="1797"/>
                    <a:pt x="1928" y="1796"/>
                  </a:cubicBezTo>
                  <a:cubicBezTo>
                    <a:pt x="1929" y="1795"/>
                    <a:pt x="1931" y="1795"/>
                    <a:pt x="1933" y="1795"/>
                  </a:cubicBezTo>
                  <a:cubicBezTo>
                    <a:pt x="1935" y="1794"/>
                    <a:pt x="1937" y="1794"/>
                    <a:pt x="1939" y="1794"/>
                  </a:cubicBezTo>
                  <a:cubicBezTo>
                    <a:pt x="1941" y="1793"/>
                    <a:pt x="1942" y="1793"/>
                    <a:pt x="1944" y="1793"/>
                  </a:cubicBezTo>
                  <a:cubicBezTo>
                    <a:pt x="1946" y="1792"/>
                    <a:pt x="1948" y="1792"/>
                    <a:pt x="1950" y="1792"/>
                  </a:cubicBezTo>
                  <a:cubicBezTo>
                    <a:pt x="1956" y="1791"/>
                    <a:pt x="1963" y="1790"/>
                    <a:pt x="1968" y="1790"/>
                  </a:cubicBezTo>
                  <a:cubicBezTo>
                    <a:pt x="1970" y="1790"/>
                    <a:pt x="1971" y="1790"/>
                    <a:pt x="1972" y="1790"/>
                  </a:cubicBezTo>
                  <a:cubicBezTo>
                    <a:pt x="1974" y="1790"/>
                    <a:pt x="1975" y="1790"/>
                    <a:pt x="1976" y="1790"/>
                  </a:cubicBezTo>
                  <a:cubicBezTo>
                    <a:pt x="1979" y="1790"/>
                    <a:pt x="1981" y="1790"/>
                    <a:pt x="1983" y="1790"/>
                  </a:cubicBezTo>
                  <a:cubicBezTo>
                    <a:pt x="1987" y="1791"/>
                    <a:pt x="1990" y="1791"/>
                    <a:pt x="1992" y="1791"/>
                  </a:cubicBezTo>
                  <a:cubicBezTo>
                    <a:pt x="1994" y="1792"/>
                    <a:pt x="1996" y="1792"/>
                    <a:pt x="1996" y="1792"/>
                  </a:cubicBezTo>
                  <a:cubicBezTo>
                    <a:pt x="1996" y="1792"/>
                    <a:pt x="1994" y="1792"/>
                    <a:pt x="1992" y="1791"/>
                  </a:cubicBezTo>
                  <a:cubicBezTo>
                    <a:pt x="1991" y="1791"/>
                    <a:pt x="1990" y="1790"/>
                    <a:pt x="1988" y="1790"/>
                  </a:cubicBezTo>
                  <a:cubicBezTo>
                    <a:pt x="1987" y="1790"/>
                    <a:pt x="1985" y="1789"/>
                    <a:pt x="1983" y="1789"/>
                  </a:cubicBezTo>
                  <a:cubicBezTo>
                    <a:pt x="1981" y="1789"/>
                    <a:pt x="1979" y="1788"/>
                    <a:pt x="1976" y="1788"/>
                  </a:cubicBezTo>
                  <a:cubicBezTo>
                    <a:pt x="1975" y="1788"/>
                    <a:pt x="1974" y="1788"/>
                    <a:pt x="1972" y="1787"/>
                  </a:cubicBezTo>
                  <a:cubicBezTo>
                    <a:pt x="1971" y="1787"/>
                    <a:pt x="1970" y="1787"/>
                    <a:pt x="1968" y="1787"/>
                  </a:cubicBezTo>
                  <a:cubicBezTo>
                    <a:pt x="1967" y="1787"/>
                    <a:pt x="1965" y="1787"/>
                    <a:pt x="1964" y="1787"/>
                  </a:cubicBezTo>
                  <a:cubicBezTo>
                    <a:pt x="1962" y="1787"/>
                    <a:pt x="1961" y="1787"/>
                    <a:pt x="1959" y="1787"/>
                  </a:cubicBezTo>
                  <a:cubicBezTo>
                    <a:pt x="1958" y="1787"/>
                    <a:pt x="1956" y="1787"/>
                    <a:pt x="1954" y="1787"/>
                  </a:cubicBezTo>
                  <a:cubicBezTo>
                    <a:pt x="1953" y="1787"/>
                    <a:pt x="1951" y="1787"/>
                    <a:pt x="1949" y="1787"/>
                  </a:cubicBezTo>
                  <a:cubicBezTo>
                    <a:pt x="1947" y="1787"/>
                    <a:pt x="1945" y="1788"/>
                    <a:pt x="1944" y="1788"/>
                  </a:cubicBezTo>
                  <a:cubicBezTo>
                    <a:pt x="1942" y="1788"/>
                    <a:pt x="1940" y="1788"/>
                    <a:pt x="1938" y="1788"/>
                  </a:cubicBezTo>
                  <a:cubicBezTo>
                    <a:pt x="1934" y="1789"/>
                    <a:pt x="1930" y="1789"/>
                    <a:pt x="1926" y="1790"/>
                  </a:cubicBezTo>
                  <a:cubicBezTo>
                    <a:pt x="1918" y="1791"/>
                    <a:pt x="1910" y="1793"/>
                    <a:pt x="1902" y="1795"/>
                  </a:cubicBezTo>
                  <a:cubicBezTo>
                    <a:pt x="1897" y="1795"/>
                    <a:pt x="1893" y="1796"/>
                    <a:pt x="1889" y="1797"/>
                  </a:cubicBezTo>
                  <a:cubicBezTo>
                    <a:pt x="1884" y="1798"/>
                    <a:pt x="1880" y="1799"/>
                    <a:pt x="1875" y="1801"/>
                  </a:cubicBezTo>
                  <a:cubicBezTo>
                    <a:pt x="1871" y="1802"/>
                    <a:pt x="1866" y="1803"/>
                    <a:pt x="1862" y="1805"/>
                  </a:cubicBezTo>
                  <a:cubicBezTo>
                    <a:pt x="1858" y="1806"/>
                    <a:pt x="1858" y="1806"/>
                    <a:pt x="1858" y="1806"/>
                  </a:cubicBezTo>
                  <a:cubicBezTo>
                    <a:pt x="1855" y="1808"/>
                    <a:pt x="1855" y="1808"/>
                    <a:pt x="1855" y="1808"/>
                  </a:cubicBezTo>
                  <a:cubicBezTo>
                    <a:pt x="1852" y="1809"/>
                    <a:pt x="1852" y="1809"/>
                    <a:pt x="1852" y="1809"/>
                  </a:cubicBezTo>
                  <a:cubicBezTo>
                    <a:pt x="1848" y="1811"/>
                    <a:pt x="1848" y="1811"/>
                    <a:pt x="1848" y="1811"/>
                  </a:cubicBezTo>
                  <a:cubicBezTo>
                    <a:pt x="1847" y="1812"/>
                    <a:pt x="1846" y="1812"/>
                    <a:pt x="1845" y="1813"/>
                  </a:cubicBezTo>
                  <a:cubicBezTo>
                    <a:pt x="1845" y="1813"/>
                    <a:pt x="1845" y="1813"/>
                    <a:pt x="1845" y="1813"/>
                  </a:cubicBezTo>
                  <a:cubicBezTo>
                    <a:pt x="1845" y="1813"/>
                    <a:pt x="1845" y="1813"/>
                    <a:pt x="1845" y="1813"/>
                  </a:cubicBezTo>
                  <a:cubicBezTo>
                    <a:pt x="1845" y="1813"/>
                    <a:pt x="1845" y="1813"/>
                    <a:pt x="1845" y="1813"/>
                  </a:cubicBezTo>
                  <a:cubicBezTo>
                    <a:pt x="1844" y="1814"/>
                    <a:pt x="1844" y="1814"/>
                    <a:pt x="1844" y="1814"/>
                  </a:cubicBezTo>
                  <a:cubicBezTo>
                    <a:pt x="1842" y="1815"/>
                    <a:pt x="1842" y="1815"/>
                    <a:pt x="1842" y="1815"/>
                  </a:cubicBezTo>
                  <a:cubicBezTo>
                    <a:pt x="1841" y="1815"/>
                    <a:pt x="1840" y="1816"/>
                    <a:pt x="1839" y="1817"/>
                  </a:cubicBezTo>
                  <a:cubicBezTo>
                    <a:pt x="1838" y="1818"/>
                    <a:pt x="1838" y="1818"/>
                    <a:pt x="1838" y="1818"/>
                  </a:cubicBezTo>
                  <a:cubicBezTo>
                    <a:pt x="1836" y="1819"/>
                    <a:pt x="1836" y="1819"/>
                    <a:pt x="1836" y="1819"/>
                  </a:cubicBezTo>
                  <a:cubicBezTo>
                    <a:pt x="1834" y="1820"/>
                    <a:pt x="1832" y="1822"/>
                    <a:pt x="1830" y="1824"/>
                  </a:cubicBezTo>
                  <a:cubicBezTo>
                    <a:pt x="1822" y="1826"/>
                    <a:pt x="1816" y="1829"/>
                    <a:pt x="1810" y="1833"/>
                  </a:cubicBezTo>
                  <a:cubicBezTo>
                    <a:pt x="1810" y="1833"/>
                    <a:pt x="1811" y="1832"/>
                    <a:pt x="1811" y="1831"/>
                  </a:cubicBezTo>
                  <a:cubicBezTo>
                    <a:pt x="1813" y="1829"/>
                    <a:pt x="1814" y="1827"/>
                    <a:pt x="1816" y="1824"/>
                  </a:cubicBezTo>
                  <a:cubicBezTo>
                    <a:pt x="1818" y="1822"/>
                    <a:pt x="1820" y="1819"/>
                    <a:pt x="1822" y="1817"/>
                  </a:cubicBezTo>
                  <a:cubicBezTo>
                    <a:pt x="1824" y="1814"/>
                    <a:pt x="1826" y="1812"/>
                    <a:pt x="1828" y="1810"/>
                  </a:cubicBezTo>
                  <a:cubicBezTo>
                    <a:pt x="1831" y="1807"/>
                    <a:pt x="1833" y="1805"/>
                    <a:pt x="1836" y="1803"/>
                  </a:cubicBezTo>
                  <a:cubicBezTo>
                    <a:pt x="1838" y="1801"/>
                    <a:pt x="1841" y="1799"/>
                    <a:pt x="1843" y="1797"/>
                  </a:cubicBezTo>
                  <a:cubicBezTo>
                    <a:pt x="1846" y="1796"/>
                    <a:pt x="1848" y="1794"/>
                    <a:pt x="1850" y="1793"/>
                  </a:cubicBezTo>
                  <a:cubicBezTo>
                    <a:pt x="1853" y="1791"/>
                    <a:pt x="1855" y="1790"/>
                    <a:pt x="1858" y="1789"/>
                  </a:cubicBezTo>
                  <a:cubicBezTo>
                    <a:pt x="1859" y="1788"/>
                    <a:pt x="1860" y="1788"/>
                    <a:pt x="1861" y="1787"/>
                  </a:cubicBezTo>
                  <a:cubicBezTo>
                    <a:pt x="1862" y="1787"/>
                    <a:pt x="1863" y="1786"/>
                    <a:pt x="1864" y="1786"/>
                  </a:cubicBezTo>
                  <a:cubicBezTo>
                    <a:pt x="1865" y="1785"/>
                    <a:pt x="1866" y="1785"/>
                    <a:pt x="1866" y="1785"/>
                  </a:cubicBezTo>
                  <a:cubicBezTo>
                    <a:pt x="1867" y="1784"/>
                    <a:pt x="1868" y="1784"/>
                    <a:pt x="1869" y="1784"/>
                  </a:cubicBezTo>
                  <a:cubicBezTo>
                    <a:pt x="1870" y="1783"/>
                    <a:pt x="1871" y="1783"/>
                    <a:pt x="1872" y="1783"/>
                  </a:cubicBezTo>
                  <a:cubicBezTo>
                    <a:pt x="1873" y="1782"/>
                    <a:pt x="1873" y="1782"/>
                    <a:pt x="1873" y="1782"/>
                  </a:cubicBezTo>
                  <a:cubicBezTo>
                    <a:pt x="1873" y="1782"/>
                    <a:pt x="1873" y="1782"/>
                    <a:pt x="1872" y="1782"/>
                  </a:cubicBezTo>
                  <a:cubicBezTo>
                    <a:pt x="1871" y="1782"/>
                    <a:pt x="1870" y="1782"/>
                    <a:pt x="1868" y="1782"/>
                  </a:cubicBezTo>
                  <a:cubicBezTo>
                    <a:pt x="1868" y="1782"/>
                    <a:pt x="1867" y="1782"/>
                    <a:pt x="1866" y="1783"/>
                  </a:cubicBezTo>
                  <a:cubicBezTo>
                    <a:pt x="1865" y="1783"/>
                    <a:pt x="1864" y="1783"/>
                    <a:pt x="1863" y="1783"/>
                  </a:cubicBezTo>
                  <a:cubicBezTo>
                    <a:pt x="1862" y="1783"/>
                    <a:pt x="1861" y="1783"/>
                    <a:pt x="1860" y="1784"/>
                  </a:cubicBezTo>
                  <a:cubicBezTo>
                    <a:pt x="1858" y="1784"/>
                    <a:pt x="1857" y="1784"/>
                    <a:pt x="1856" y="1784"/>
                  </a:cubicBezTo>
                  <a:cubicBezTo>
                    <a:pt x="1855" y="1785"/>
                    <a:pt x="1853" y="1785"/>
                    <a:pt x="1852" y="1786"/>
                  </a:cubicBezTo>
                  <a:cubicBezTo>
                    <a:pt x="1851" y="1786"/>
                    <a:pt x="1849" y="1787"/>
                    <a:pt x="1848" y="1787"/>
                  </a:cubicBezTo>
                  <a:cubicBezTo>
                    <a:pt x="1845" y="1788"/>
                    <a:pt x="1842" y="1790"/>
                    <a:pt x="1839" y="1791"/>
                  </a:cubicBezTo>
                  <a:cubicBezTo>
                    <a:pt x="1838" y="1792"/>
                    <a:pt x="1836" y="1793"/>
                    <a:pt x="1835" y="1794"/>
                  </a:cubicBezTo>
                  <a:cubicBezTo>
                    <a:pt x="1834" y="1795"/>
                    <a:pt x="1832" y="1796"/>
                    <a:pt x="1831" y="1797"/>
                  </a:cubicBezTo>
                  <a:cubicBezTo>
                    <a:pt x="1828" y="1799"/>
                    <a:pt x="1825" y="1801"/>
                    <a:pt x="1823" y="1804"/>
                  </a:cubicBezTo>
                  <a:cubicBezTo>
                    <a:pt x="1820" y="1806"/>
                    <a:pt x="1818" y="1809"/>
                    <a:pt x="1816" y="1812"/>
                  </a:cubicBezTo>
                  <a:cubicBezTo>
                    <a:pt x="1815" y="1813"/>
                    <a:pt x="1814" y="1815"/>
                    <a:pt x="1813" y="1816"/>
                  </a:cubicBezTo>
                  <a:cubicBezTo>
                    <a:pt x="1812" y="1817"/>
                    <a:pt x="1811" y="1819"/>
                    <a:pt x="1810" y="1820"/>
                  </a:cubicBezTo>
                  <a:cubicBezTo>
                    <a:pt x="1808" y="1823"/>
                    <a:pt x="1807" y="1826"/>
                    <a:pt x="1806" y="1829"/>
                  </a:cubicBezTo>
                  <a:cubicBezTo>
                    <a:pt x="1805" y="1830"/>
                    <a:pt x="1805" y="1832"/>
                    <a:pt x="1804" y="1833"/>
                  </a:cubicBezTo>
                  <a:cubicBezTo>
                    <a:pt x="1804" y="1834"/>
                    <a:pt x="1803" y="1835"/>
                    <a:pt x="1803" y="1837"/>
                  </a:cubicBezTo>
                  <a:cubicBezTo>
                    <a:pt x="1803" y="1838"/>
                    <a:pt x="1802" y="1839"/>
                    <a:pt x="1802" y="1840"/>
                  </a:cubicBezTo>
                  <a:cubicBezTo>
                    <a:pt x="1793" y="1848"/>
                    <a:pt x="1786" y="1859"/>
                    <a:pt x="1778" y="1869"/>
                  </a:cubicBezTo>
                  <a:cubicBezTo>
                    <a:pt x="1778" y="1869"/>
                    <a:pt x="1779" y="1868"/>
                    <a:pt x="1779" y="1867"/>
                  </a:cubicBezTo>
                  <a:cubicBezTo>
                    <a:pt x="1779" y="1864"/>
                    <a:pt x="1780" y="1861"/>
                    <a:pt x="1780" y="1857"/>
                  </a:cubicBezTo>
                  <a:cubicBezTo>
                    <a:pt x="1780" y="1856"/>
                    <a:pt x="1780" y="1855"/>
                    <a:pt x="1780" y="1854"/>
                  </a:cubicBezTo>
                  <a:cubicBezTo>
                    <a:pt x="1780" y="1853"/>
                    <a:pt x="1780" y="1852"/>
                    <a:pt x="1780" y="1852"/>
                  </a:cubicBezTo>
                  <a:cubicBezTo>
                    <a:pt x="1781" y="1850"/>
                    <a:pt x="1781" y="1848"/>
                    <a:pt x="1781" y="1846"/>
                  </a:cubicBezTo>
                  <a:cubicBezTo>
                    <a:pt x="1781" y="1842"/>
                    <a:pt x="1781" y="1839"/>
                    <a:pt x="1781" y="1835"/>
                  </a:cubicBezTo>
                  <a:cubicBezTo>
                    <a:pt x="1781" y="1831"/>
                    <a:pt x="1781" y="1828"/>
                    <a:pt x="1782" y="1824"/>
                  </a:cubicBezTo>
                  <a:cubicBezTo>
                    <a:pt x="1782" y="1823"/>
                    <a:pt x="1782" y="1823"/>
                    <a:pt x="1782" y="1822"/>
                  </a:cubicBezTo>
                  <a:cubicBezTo>
                    <a:pt x="1782" y="1821"/>
                    <a:pt x="1782" y="1820"/>
                    <a:pt x="1783" y="1819"/>
                  </a:cubicBezTo>
                  <a:cubicBezTo>
                    <a:pt x="1783" y="1818"/>
                    <a:pt x="1783" y="1818"/>
                    <a:pt x="1783" y="1817"/>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3" y="1816"/>
                    <a:pt x="1783" y="1816"/>
                    <a:pt x="1783" y="1816"/>
                  </a:cubicBezTo>
                  <a:cubicBezTo>
                    <a:pt x="1784" y="1815"/>
                    <a:pt x="1784" y="1815"/>
                    <a:pt x="1784" y="1814"/>
                  </a:cubicBezTo>
                  <a:cubicBezTo>
                    <a:pt x="1785" y="1811"/>
                    <a:pt x="1786" y="1808"/>
                    <a:pt x="1787" y="1806"/>
                  </a:cubicBezTo>
                  <a:cubicBezTo>
                    <a:pt x="1789" y="1803"/>
                    <a:pt x="1790" y="1801"/>
                    <a:pt x="1792" y="1799"/>
                  </a:cubicBezTo>
                  <a:cubicBezTo>
                    <a:pt x="1793" y="1797"/>
                    <a:pt x="1794" y="1797"/>
                    <a:pt x="1794" y="1796"/>
                  </a:cubicBezTo>
                  <a:cubicBezTo>
                    <a:pt x="1795" y="1795"/>
                    <a:pt x="1796" y="1794"/>
                    <a:pt x="1797" y="1793"/>
                  </a:cubicBezTo>
                  <a:cubicBezTo>
                    <a:pt x="1799" y="1792"/>
                    <a:pt x="1800" y="1791"/>
                    <a:pt x="1802" y="1790"/>
                  </a:cubicBezTo>
                  <a:cubicBezTo>
                    <a:pt x="1803" y="1790"/>
                    <a:pt x="1804" y="1789"/>
                    <a:pt x="1805" y="1789"/>
                  </a:cubicBezTo>
                  <a:cubicBezTo>
                    <a:pt x="1806" y="1788"/>
                    <a:pt x="1807" y="1788"/>
                    <a:pt x="1807" y="1788"/>
                  </a:cubicBezTo>
                  <a:cubicBezTo>
                    <a:pt x="1807" y="1788"/>
                    <a:pt x="1806" y="1788"/>
                    <a:pt x="1805" y="1788"/>
                  </a:cubicBezTo>
                  <a:cubicBezTo>
                    <a:pt x="1804" y="1788"/>
                    <a:pt x="1803" y="1788"/>
                    <a:pt x="1801" y="1789"/>
                  </a:cubicBezTo>
                  <a:cubicBezTo>
                    <a:pt x="1800" y="1789"/>
                    <a:pt x="1798" y="1790"/>
                    <a:pt x="1795" y="1791"/>
                  </a:cubicBezTo>
                  <a:cubicBezTo>
                    <a:pt x="1794" y="1791"/>
                    <a:pt x="1793" y="1792"/>
                    <a:pt x="1792" y="1793"/>
                  </a:cubicBezTo>
                  <a:cubicBezTo>
                    <a:pt x="1791" y="1793"/>
                    <a:pt x="1790" y="1794"/>
                    <a:pt x="1789" y="1795"/>
                  </a:cubicBezTo>
                  <a:cubicBezTo>
                    <a:pt x="1786" y="1797"/>
                    <a:pt x="1784" y="1800"/>
                    <a:pt x="1782" y="1803"/>
                  </a:cubicBezTo>
                  <a:cubicBezTo>
                    <a:pt x="1780" y="1805"/>
                    <a:pt x="1779" y="1809"/>
                    <a:pt x="1777" y="1812"/>
                  </a:cubicBezTo>
                  <a:cubicBezTo>
                    <a:pt x="1777" y="1813"/>
                    <a:pt x="1777" y="1813"/>
                    <a:pt x="1777" y="1813"/>
                  </a:cubicBezTo>
                  <a:cubicBezTo>
                    <a:pt x="1777" y="1814"/>
                    <a:pt x="1777" y="1814"/>
                    <a:pt x="1777" y="1814"/>
                  </a:cubicBezTo>
                  <a:cubicBezTo>
                    <a:pt x="1777" y="1814"/>
                    <a:pt x="1777" y="1814"/>
                    <a:pt x="1777" y="1814"/>
                  </a:cubicBezTo>
                  <a:cubicBezTo>
                    <a:pt x="1776" y="1814"/>
                    <a:pt x="1776" y="1814"/>
                    <a:pt x="1776" y="1814"/>
                  </a:cubicBezTo>
                  <a:cubicBezTo>
                    <a:pt x="1776" y="1814"/>
                    <a:pt x="1776" y="1814"/>
                    <a:pt x="1776" y="1814"/>
                  </a:cubicBezTo>
                  <a:cubicBezTo>
                    <a:pt x="1776" y="1815"/>
                    <a:pt x="1776" y="1815"/>
                    <a:pt x="1776" y="1815"/>
                  </a:cubicBezTo>
                  <a:cubicBezTo>
                    <a:pt x="1776" y="1816"/>
                    <a:pt x="1776" y="1817"/>
                    <a:pt x="1775" y="1818"/>
                  </a:cubicBezTo>
                  <a:cubicBezTo>
                    <a:pt x="1775" y="1819"/>
                    <a:pt x="1775" y="1821"/>
                    <a:pt x="1774" y="1823"/>
                  </a:cubicBezTo>
                  <a:cubicBezTo>
                    <a:pt x="1774" y="1827"/>
                    <a:pt x="1773" y="1831"/>
                    <a:pt x="1773" y="1835"/>
                  </a:cubicBezTo>
                  <a:cubicBezTo>
                    <a:pt x="1773" y="1839"/>
                    <a:pt x="1773" y="1842"/>
                    <a:pt x="1773" y="1846"/>
                  </a:cubicBezTo>
                  <a:cubicBezTo>
                    <a:pt x="1773" y="1848"/>
                    <a:pt x="1773" y="1850"/>
                    <a:pt x="1773" y="1851"/>
                  </a:cubicBezTo>
                  <a:cubicBezTo>
                    <a:pt x="1773" y="1853"/>
                    <a:pt x="1773" y="1855"/>
                    <a:pt x="1773" y="1857"/>
                  </a:cubicBezTo>
                  <a:cubicBezTo>
                    <a:pt x="1773" y="1860"/>
                    <a:pt x="1773" y="1863"/>
                    <a:pt x="1773" y="1867"/>
                  </a:cubicBezTo>
                  <a:cubicBezTo>
                    <a:pt x="1773" y="1870"/>
                    <a:pt x="1772" y="1873"/>
                    <a:pt x="1772" y="1875"/>
                  </a:cubicBezTo>
                  <a:cubicBezTo>
                    <a:pt x="1772" y="1876"/>
                    <a:pt x="1771" y="1877"/>
                    <a:pt x="1771" y="1879"/>
                  </a:cubicBezTo>
                  <a:cubicBezTo>
                    <a:pt x="1764" y="1888"/>
                    <a:pt x="1755" y="1897"/>
                    <a:pt x="1743" y="1904"/>
                  </a:cubicBezTo>
                  <a:cubicBezTo>
                    <a:pt x="1699" y="1930"/>
                    <a:pt x="1649" y="1910"/>
                    <a:pt x="1604" y="1887"/>
                  </a:cubicBezTo>
                  <a:cubicBezTo>
                    <a:pt x="1607" y="1887"/>
                    <a:pt x="1610" y="1887"/>
                    <a:pt x="1613" y="1888"/>
                  </a:cubicBezTo>
                  <a:cubicBezTo>
                    <a:pt x="1617" y="1888"/>
                    <a:pt x="1622" y="1888"/>
                    <a:pt x="1627" y="1888"/>
                  </a:cubicBezTo>
                  <a:cubicBezTo>
                    <a:pt x="1632" y="1888"/>
                    <a:pt x="1637" y="1888"/>
                    <a:pt x="1642" y="1887"/>
                  </a:cubicBezTo>
                  <a:cubicBezTo>
                    <a:pt x="1646" y="1886"/>
                    <a:pt x="1651" y="1885"/>
                    <a:pt x="1655" y="1884"/>
                  </a:cubicBezTo>
                  <a:cubicBezTo>
                    <a:pt x="1655" y="1884"/>
                    <a:pt x="1655" y="1884"/>
                    <a:pt x="1655" y="1884"/>
                  </a:cubicBezTo>
                  <a:cubicBezTo>
                    <a:pt x="1656" y="1884"/>
                    <a:pt x="1656" y="1885"/>
                    <a:pt x="1656" y="1885"/>
                  </a:cubicBezTo>
                  <a:cubicBezTo>
                    <a:pt x="1657" y="1885"/>
                    <a:pt x="1659" y="1886"/>
                    <a:pt x="1660" y="1887"/>
                  </a:cubicBezTo>
                  <a:cubicBezTo>
                    <a:pt x="1661" y="1887"/>
                    <a:pt x="1662" y="1887"/>
                    <a:pt x="1663" y="1887"/>
                  </a:cubicBezTo>
                  <a:cubicBezTo>
                    <a:pt x="1663" y="1888"/>
                    <a:pt x="1664" y="1888"/>
                    <a:pt x="1665" y="1888"/>
                  </a:cubicBezTo>
                  <a:cubicBezTo>
                    <a:pt x="1666" y="1889"/>
                    <a:pt x="1667" y="1889"/>
                    <a:pt x="1668" y="1889"/>
                  </a:cubicBezTo>
                  <a:cubicBezTo>
                    <a:pt x="1669" y="1890"/>
                    <a:pt x="1670" y="1890"/>
                    <a:pt x="1671" y="1890"/>
                  </a:cubicBezTo>
                  <a:cubicBezTo>
                    <a:pt x="1672" y="1890"/>
                    <a:pt x="1674" y="1891"/>
                    <a:pt x="1675" y="1891"/>
                  </a:cubicBezTo>
                  <a:cubicBezTo>
                    <a:pt x="1676" y="1891"/>
                    <a:pt x="1677" y="1891"/>
                    <a:pt x="1678" y="1891"/>
                  </a:cubicBezTo>
                  <a:cubicBezTo>
                    <a:pt x="1681" y="1892"/>
                    <a:pt x="1683" y="1892"/>
                    <a:pt x="1686" y="1892"/>
                  </a:cubicBezTo>
                  <a:cubicBezTo>
                    <a:pt x="1688" y="1893"/>
                    <a:pt x="1691" y="1893"/>
                    <a:pt x="1694" y="1893"/>
                  </a:cubicBezTo>
                  <a:cubicBezTo>
                    <a:pt x="1696" y="1892"/>
                    <a:pt x="1699" y="1892"/>
                    <a:pt x="1701" y="1892"/>
                  </a:cubicBezTo>
                  <a:cubicBezTo>
                    <a:pt x="1704" y="1892"/>
                    <a:pt x="1707" y="1891"/>
                    <a:pt x="1709" y="1891"/>
                  </a:cubicBezTo>
                  <a:cubicBezTo>
                    <a:pt x="1710" y="1891"/>
                    <a:pt x="1711" y="1891"/>
                    <a:pt x="1712" y="1890"/>
                  </a:cubicBezTo>
                  <a:cubicBezTo>
                    <a:pt x="1714" y="1890"/>
                    <a:pt x="1715" y="1890"/>
                    <a:pt x="1716" y="1889"/>
                  </a:cubicBezTo>
                  <a:cubicBezTo>
                    <a:pt x="1717" y="1889"/>
                    <a:pt x="1718" y="1889"/>
                    <a:pt x="1719" y="1889"/>
                  </a:cubicBezTo>
                  <a:cubicBezTo>
                    <a:pt x="1720" y="1888"/>
                    <a:pt x="1721" y="1888"/>
                    <a:pt x="1722" y="1888"/>
                  </a:cubicBezTo>
                  <a:cubicBezTo>
                    <a:pt x="1723" y="1887"/>
                    <a:pt x="1724" y="1887"/>
                    <a:pt x="1725" y="1887"/>
                  </a:cubicBezTo>
                  <a:cubicBezTo>
                    <a:pt x="1725" y="1886"/>
                    <a:pt x="1726" y="1886"/>
                    <a:pt x="1727" y="1886"/>
                  </a:cubicBezTo>
                  <a:cubicBezTo>
                    <a:pt x="1728" y="1885"/>
                    <a:pt x="1730" y="1884"/>
                    <a:pt x="1731" y="1884"/>
                  </a:cubicBezTo>
                  <a:cubicBezTo>
                    <a:pt x="1732" y="1883"/>
                    <a:pt x="1732" y="1883"/>
                    <a:pt x="1733" y="1882"/>
                  </a:cubicBezTo>
                  <a:cubicBezTo>
                    <a:pt x="1733" y="1882"/>
                    <a:pt x="1734" y="1882"/>
                    <a:pt x="1734" y="1882"/>
                  </a:cubicBezTo>
                  <a:cubicBezTo>
                    <a:pt x="1734" y="1882"/>
                    <a:pt x="1733" y="1882"/>
                    <a:pt x="1733" y="1882"/>
                  </a:cubicBezTo>
                  <a:cubicBezTo>
                    <a:pt x="1732" y="1882"/>
                    <a:pt x="1731" y="1882"/>
                    <a:pt x="1730" y="1882"/>
                  </a:cubicBezTo>
                  <a:cubicBezTo>
                    <a:pt x="1730" y="1882"/>
                    <a:pt x="1729" y="1882"/>
                    <a:pt x="1728" y="1882"/>
                  </a:cubicBezTo>
                  <a:cubicBezTo>
                    <a:pt x="1728" y="1882"/>
                    <a:pt x="1727" y="1883"/>
                    <a:pt x="1726" y="1883"/>
                  </a:cubicBezTo>
                  <a:cubicBezTo>
                    <a:pt x="1725" y="1883"/>
                    <a:pt x="1724" y="1883"/>
                    <a:pt x="1724" y="1883"/>
                  </a:cubicBezTo>
                  <a:cubicBezTo>
                    <a:pt x="1723" y="1883"/>
                    <a:pt x="1722" y="1883"/>
                    <a:pt x="1721" y="1883"/>
                  </a:cubicBezTo>
                  <a:cubicBezTo>
                    <a:pt x="1719" y="1883"/>
                    <a:pt x="1717" y="1883"/>
                    <a:pt x="1715" y="1884"/>
                  </a:cubicBezTo>
                  <a:cubicBezTo>
                    <a:pt x="1714" y="1884"/>
                    <a:pt x="1714" y="1884"/>
                    <a:pt x="1713" y="1884"/>
                  </a:cubicBezTo>
                  <a:cubicBezTo>
                    <a:pt x="1713" y="1884"/>
                    <a:pt x="1712" y="1884"/>
                    <a:pt x="1712" y="1884"/>
                  </a:cubicBezTo>
                  <a:cubicBezTo>
                    <a:pt x="1710" y="1884"/>
                    <a:pt x="1709" y="1884"/>
                    <a:pt x="1708" y="1884"/>
                  </a:cubicBezTo>
                  <a:cubicBezTo>
                    <a:pt x="1707" y="1884"/>
                    <a:pt x="1706" y="1884"/>
                    <a:pt x="1705" y="1884"/>
                  </a:cubicBezTo>
                  <a:cubicBezTo>
                    <a:pt x="1703" y="1884"/>
                    <a:pt x="1702" y="1884"/>
                    <a:pt x="1701" y="1884"/>
                  </a:cubicBezTo>
                  <a:cubicBezTo>
                    <a:pt x="1698" y="1885"/>
                    <a:pt x="1696" y="1885"/>
                    <a:pt x="1694" y="1885"/>
                  </a:cubicBezTo>
                  <a:cubicBezTo>
                    <a:pt x="1691" y="1885"/>
                    <a:pt x="1689" y="1885"/>
                    <a:pt x="1686" y="1885"/>
                  </a:cubicBezTo>
                  <a:cubicBezTo>
                    <a:pt x="1685" y="1885"/>
                    <a:pt x="1684" y="1885"/>
                    <a:pt x="1682" y="1885"/>
                  </a:cubicBezTo>
                  <a:cubicBezTo>
                    <a:pt x="1681" y="1885"/>
                    <a:pt x="1680" y="1885"/>
                    <a:pt x="1679" y="1885"/>
                  </a:cubicBezTo>
                  <a:cubicBezTo>
                    <a:pt x="1678" y="1884"/>
                    <a:pt x="1677" y="1884"/>
                    <a:pt x="1676" y="1884"/>
                  </a:cubicBezTo>
                  <a:cubicBezTo>
                    <a:pt x="1675" y="1884"/>
                    <a:pt x="1674" y="1884"/>
                    <a:pt x="1674" y="1884"/>
                  </a:cubicBezTo>
                  <a:cubicBezTo>
                    <a:pt x="1673" y="1884"/>
                    <a:pt x="1673" y="1884"/>
                    <a:pt x="1672" y="1884"/>
                  </a:cubicBezTo>
                  <a:cubicBezTo>
                    <a:pt x="1671" y="1884"/>
                    <a:pt x="1670" y="1884"/>
                    <a:pt x="1669" y="1884"/>
                  </a:cubicBezTo>
                  <a:cubicBezTo>
                    <a:pt x="1668" y="1884"/>
                    <a:pt x="1667" y="1884"/>
                    <a:pt x="1666" y="1884"/>
                  </a:cubicBezTo>
                  <a:cubicBezTo>
                    <a:pt x="1665" y="1884"/>
                    <a:pt x="1664" y="1884"/>
                    <a:pt x="1663" y="1884"/>
                  </a:cubicBezTo>
                  <a:cubicBezTo>
                    <a:pt x="1663" y="1884"/>
                    <a:pt x="1662" y="1884"/>
                    <a:pt x="1661" y="1884"/>
                  </a:cubicBezTo>
                  <a:cubicBezTo>
                    <a:pt x="1660" y="1884"/>
                    <a:pt x="1659" y="1883"/>
                    <a:pt x="1659" y="1883"/>
                  </a:cubicBezTo>
                  <a:cubicBezTo>
                    <a:pt x="1659" y="1883"/>
                    <a:pt x="1659" y="1883"/>
                    <a:pt x="1659" y="1883"/>
                  </a:cubicBezTo>
                  <a:cubicBezTo>
                    <a:pt x="1660" y="1883"/>
                    <a:pt x="1661" y="1883"/>
                    <a:pt x="1662" y="1883"/>
                  </a:cubicBezTo>
                  <a:cubicBezTo>
                    <a:pt x="1663" y="1882"/>
                    <a:pt x="1664" y="1882"/>
                    <a:pt x="1665" y="1882"/>
                  </a:cubicBezTo>
                  <a:cubicBezTo>
                    <a:pt x="1666" y="1881"/>
                    <a:pt x="1667" y="1881"/>
                    <a:pt x="1668" y="1881"/>
                  </a:cubicBezTo>
                  <a:cubicBezTo>
                    <a:pt x="1670" y="1880"/>
                    <a:pt x="1672" y="1879"/>
                    <a:pt x="1673" y="1879"/>
                  </a:cubicBezTo>
                  <a:cubicBezTo>
                    <a:pt x="1674" y="1878"/>
                    <a:pt x="1675" y="1878"/>
                    <a:pt x="1676" y="1877"/>
                  </a:cubicBezTo>
                  <a:cubicBezTo>
                    <a:pt x="1677" y="1877"/>
                    <a:pt x="1678" y="1877"/>
                    <a:pt x="1679" y="1876"/>
                  </a:cubicBezTo>
                  <a:cubicBezTo>
                    <a:pt x="1680" y="1876"/>
                    <a:pt x="1682" y="1875"/>
                    <a:pt x="1683" y="1874"/>
                  </a:cubicBezTo>
                  <a:cubicBezTo>
                    <a:pt x="1685" y="1873"/>
                    <a:pt x="1686" y="1873"/>
                    <a:pt x="1687" y="1872"/>
                  </a:cubicBezTo>
                  <a:cubicBezTo>
                    <a:pt x="1689" y="1871"/>
                    <a:pt x="1690" y="1871"/>
                    <a:pt x="1691" y="1870"/>
                  </a:cubicBezTo>
                  <a:cubicBezTo>
                    <a:pt x="1692" y="1869"/>
                    <a:pt x="1693" y="1869"/>
                    <a:pt x="1694" y="1868"/>
                  </a:cubicBezTo>
                  <a:cubicBezTo>
                    <a:pt x="1696" y="1867"/>
                    <a:pt x="1697" y="1866"/>
                    <a:pt x="1698" y="1865"/>
                  </a:cubicBezTo>
                  <a:cubicBezTo>
                    <a:pt x="1699" y="1865"/>
                    <a:pt x="1699" y="1864"/>
                    <a:pt x="1699" y="1864"/>
                  </a:cubicBezTo>
                  <a:cubicBezTo>
                    <a:pt x="1699" y="1864"/>
                    <a:pt x="1699" y="1865"/>
                    <a:pt x="1698" y="1865"/>
                  </a:cubicBezTo>
                  <a:cubicBezTo>
                    <a:pt x="1697" y="1865"/>
                    <a:pt x="1695" y="1866"/>
                    <a:pt x="1693" y="1867"/>
                  </a:cubicBezTo>
                  <a:cubicBezTo>
                    <a:pt x="1692" y="1867"/>
                    <a:pt x="1691" y="1867"/>
                    <a:pt x="1690" y="1868"/>
                  </a:cubicBezTo>
                  <a:cubicBezTo>
                    <a:pt x="1689" y="1868"/>
                    <a:pt x="1688" y="1869"/>
                    <a:pt x="1686" y="1869"/>
                  </a:cubicBezTo>
                  <a:cubicBezTo>
                    <a:pt x="1685" y="1870"/>
                    <a:pt x="1683" y="1870"/>
                    <a:pt x="1682" y="1871"/>
                  </a:cubicBezTo>
                  <a:cubicBezTo>
                    <a:pt x="1680" y="1871"/>
                    <a:pt x="1679" y="1872"/>
                    <a:pt x="1677" y="1872"/>
                  </a:cubicBezTo>
                  <a:cubicBezTo>
                    <a:pt x="1675" y="1872"/>
                    <a:pt x="1674" y="1873"/>
                    <a:pt x="1672" y="1874"/>
                  </a:cubicBezTo>
                  <a:cubicBezTo>
                    <a:pt x="1670" y="1874"/>
                    <a:pt x="1668" y="1874"/>
                    <a:pt x="1666" y="1875"/>
                  </a:cubicBezTo>
                  <a:cubicBezTo>
                    <a:pt x="1665" y="1875"/>
                    <a:pt x="1664" y="1875"/>
                    <a:pt x="1663" y="1876"/>
                  </a:cubicBezTo>
                  <a:cubicBezTo>
                    <a:pt x="1662" y="1876"/>
                    <a:pt x="1661" y="1876"/>
                    <a:pt x="1660" y="1876"/>
                  </a:cubicBezTo>
                  <a:cubicBezTo>
                    <a:pt x="1658" y="1877"/>
                    <a:pt x="1656" y="1877"/>
                    <a:pt x="1654" y="1877"/>
                  </a:cubicBezTo>
                  <a:cubicBezTo>
                    <a:pt x="1652" y="1878"/>
                    <a:pt x="1650" y="1878"/>
                    <a:pt x="1647" y="1878"/>
                  </a:cubicBezTo>
                  <a:cubicBezTo>
                    <a:pt x="1646" y="1879"/>
                    <a:pt x="1645" y="1879"/>
                    <a:pt x="1644" y="1879"/>
                  </a:cubicBezTo>
                  <a:cubicBezTo>
                    <a:pt x="1643" y="1879"/>
                    <a:pt x="1642" y="1879"/>
                    <a:pt x="1641" y="1879"/>
                  </a:cubicBezTo>
                  <a:cubicBezTo>
                    <a:pt x="1636" y="1880"/>
                    <a:pt x="1632" y="1880"/>
                    <a:pt x="1627" y="1880"/>
                  </a:cubicBezTo>
                  <a:cubicBezTo>
                    <a:pt x="1622" y="1880"/>
                    <a:pt x="1618" y="1880"/>
                    <a:pt x="1613" y="1880"/>
                  </a:cubicBezTo>
                  <a:cubicBezTo>
                    <a:pt x="1612" y="1880"/>
                    <a:pt x="1611" y="1880"/>
                    <a:pt x="1610" y="1880"/>
                  </a:cubicBezTo>
                  <a:cubicBezTo>
                    <a:pt x="1609" y="1880"/>
                    <a:pt x="1608" y="1880"/>
                    <a:pt x="1606" y="1880"/>
                  </a:cubicBezTo>
                  <a:cubicBezTo>
                    <a:pt x="1604" y="1879"/>
                    <a:pt x="1602" y="1879"/>
                    <a:pt x="1600" y="1879"/>
                  </a:cubicBezTo>
                  <a:cubicBezTo>
                    <a:pt x="1598" y="1879"/>
                    <a:pt x="1596" y="1878"/>
                    <a:pt x="1593" y="1878"/>
                  </a:cubicBezTo>
                  <a:cubicBezTo>
                    <a:pt x="1592" y="1878"/>
                    <a:pt x="1591" y="1878"/>
                    <a:pt x="1590" y="1878"/>
                  </a:cubicBezTo>
                  <a:cubicBezTo>
                    <a:pt x="1590" y="1878"/>
                    <a:pt x="1590" y="1878"/>
                    <a:pt x="1589" y="1878"/>
                  </a:cubicBezTo>
                  <a:cubicBezTo>
                    <a:pt x="1590" y="1878"/>
                    <a:pt x="1590" y="1878"/>
                    <a:pt x="1590" y="1878"/>
                  </a:cubicBezTo>
                  <a:cubicBezTo>
                    <a:pt x="1592" y="1878"/>
                    <a:pt x="1593" y="1878"/>
                    <a:pt x="1594" y="1878"/>
                  </a:cubicBezTo>
                  <a:cubicBezTo>
                    <a:pt x="1596" y="1878"/>
                    <a:pt x="1598" y="1878"/>
                    <a:pt x="1599" y="1877"/>
                  </a:cubicBezTo>
                  <a:cubicBezTo>
                    <a:pt x="1601" y="1877"/>
                    <a:pt x="1603" y="1877"/>
                    <a:pt x="1605" y="1877"/>
                  </a:cubicBezTo>
                  <a:cubicBezTo>
                    <a:pt x="1608" y="1876"/>
                    <a:pt x="1612" y="1876"/>
                    <a:pt x="1617" y="1875"/>
                  </a:cubicBezTo>
                  <a:cubicBezTo>
                    <a:pt x="1621" y="1874"/>
                    <a:pt x="1625" y="1873"/>
                    <a:pt x="1630" y="1871"/>
                  </a:cubicBezTo>
                  <a:cubicBezTo>
                    <a:pt x="1631" y="1871"/>
                    <a:pt x="1632" y="1871"/>
                    <a:pt x="1633" y="1870"/>
                  </a:cubicBezTo>
                  <a:cubicBezTo>
                    <a:pt x="1634" y="1870"/>
                    <a:pt x="1635" y="1870"/>
                    <a:pt x="1637" y="1869"/>
                  </a:cubicBezTo>
                  <a:cubicBezTo>
                    <a:pt x="1639" y="1868"/>
                    <a:pt x="1641" y="1868"/>
                    <a:pt x="1643" y="1867"/>
                  </a:cubicBezTo>
                  <a:cubicBezTo>
                    <a:pt x="1648" y="1865"/>
                    <a:pt x="1653" y="1863"/>
                    <a:pt x="1657" y="1861"/>
                  </a:cubicBezTo>
                  <a:cubicBezTo>
                    <a:pt x="1662" y="1860"/>
                    <a:pt x="1666" y="1858"/>
                    <a:pt x="1671" y="1856"/>
                  </a:cubicBezTo>
                  <a:cubicBezTo>
                    <a:pt x="1675" y="1854"/>
                    <a:pt x="1680" y="1852"/>
                    <a:pt x="1684" y="1851"/>
                  </a:cubicBezTo>
                  <a:cubicBezTo>
                    <a:pt x="1688" y="1849"/>
                    <a:pt x="1692" y="1848"/>
                    <a:pt x="1696" y="1846"/>
                  </a:cubicBezTo>
                  <a:cubicBezTo>
                    <a:pt x="1700" y="1845"/>
                    <a:pt x="1704" y="1844"/>
                    <a:pt x="1707" y="1843"/>
                  </a:cubicBezTo>
                  <a:cubicBezTo>
                    <a:pt x="1708" y="1843"/>
                    <a:pt x="1709" y="1843"/>
                    <a:pt x="1709" y="1843"/>
                  </a:cubicBezTo>
                  <a:cubicBezTo>
                    <a:pt x="1710" y="1843"/>
                    <a:pt x="1710" y="1843"/>
                    <a:pt x="1710" y="1843"/>
                  </a:cubicBezTo>
                  <a:cubicBezTo>
                    <a:pt x="1711" y="1844"/>
                    <a:pt x="1712" y="1845"/>
                    <a:pt x="1712" y="1845"/>
                  </a:cubicBezTo>
                  <a:cubicBezTo>
                    <a:pt x="1713" y="1846"/>
                    <a:pt x="1714" y="1847"/>
                    <a:pt x="1715" y="1847"/>
                  </a:cubicBezTo>
                  <a:cubicBezTo>
                    <a:pt x="1716" y="1848"/>
                    <a:pt x="1717" y="1849"/>
                    <a:pt x="1719" y="1849"/>
                  </a:cubicBezTo>
                  <a:cubicBezTo>
                    <a:pt x="1720" y="1850"/>
                    <a:pt x="1721" y="1851"/>
                    <a:pt x="1723" y="1851"/>
                  </a:cubicBezTo>
                  <a:cubicBezTo>
                    <a:pt x="1723" y="1852"/>
                    <a:pt x="1724" y="1852"/>
                    <a:pt x="1725" y="1852"/>
                  </a:cubicBezTo>
                  <a:cubicBezTo>
                    <a:pt x="1725" y="1853"/>
                    <a:pt x="1726" y="1853"/>
                    <a:pt x="1727" y="1853"/>
                  </a:cubicBezTo>
                  <a:cubicBezTo>
                    <a:pt x="1729" y="1854"/>
                    <a:pt x="1730" y="1854"/>
                    <a:pt x="1732" y="1855"/>
                  </a:cubicBezTo>
                  <a:cubicBezTo>
                    <a:pt x="1733" y="1855"/>
                    <a:pt x="1735" y="1856"/>
                    <a:pt x="1736" y="1856"/>
                  </a:cubicBezTo>
                  <a:cubicBezTo>
                    <a:pt x="1737" y="1856"/>
                    <a:pt x="1738" y="1856"/>
                    <a:pt x="1739" y="1856"/>
                  </a:cubicBezTo>
                  <a:cubicBezTo>
                    <a:pt x="1740" y="1857"/>
                    <a:pt x="1740" y="1857"/>
                    <a:pt x="1741" y="1857"/>
                  </a:cubicBezTo>
                  <a:cubicBezTo>
                    <a:pt x="1743" y="1857"/>
                    <a:pt x="1744" y="1857"/>
                    <a:pt x="1746" y="1857"/>
                  </a:cubicBezTo>
                  <a:cubicBezTo>
                    <a:pt x="1747" y="1857"/>
                    <a:pt x="1748" y="1857"/>
                    <a:pt x="1750" y="1857"/>
                  </a:cubicBezTo>
                  <a:cubicBezTo>
                    <a:pt x="1751" y="1857"/>
                    <a:pt x="1752" y="1857"/>
                    <a:pt x="1753" y="1857"/>
                  </a:cubicBezTo>
                  <a:cubicBezTo>
                    <a:pt x="1754" y="1857"/>
                    <a:pt x="1755" y="1857"/>
                    <a:pt x="1756" y="1857"/>
                  </a:cubicBezTo>
                  <a:cubicBezTo>
                    <a:pt x="1757" y="1856"/>
                    <a:pt x="1757" y="1856"/>
                    <a:pt x="1757" y="1856"/>
                  </a:cubicBezTo>
                  <a:cubicBezTo>
                    <a:pt x="1758" y="1856"/>
                    <a:pt x="1758" y="1856"/>
                    <a:pt x="1758" y="1856"/>
                  </a:cubicBezTo>
                  <a:cubicBezTo>
                    <a:pt x="1758" y="1856"/>
                    <a:pt x="1758" y="1856"/>
                    <a:pt x="1758" y="1856"/>
                  </a:cubicBezTo>
                  <a:cubicBezTo>
                    <a:pt x="1757" y="1856"/>
                    <a:pt x="1757" y="1855"/>
                    <a:pt x="1756" y="1855"/>
                  </a:cubicBezTo>
                  <a:cubicBezTo>
                    <a:pt x="1755" y="1855"/>
                    <a:pt x="1754" y="1854"/>
                    <a:pt x="1754" y="1854"/>
                  </a:cubicBezTo>
                  <a:cubicBezTo>
                    <a:pt x="1753" y="1854"/>
                    <a:pt x="1752" y="1853"/>
                    <a:pt x="1750" y="1853"/>
                  </a:cubicBezTo>
                  <a:cubicBezTo>
                    <a:pt x="1749" y="1852"/>
                    <a:pt x="1748" y="1852"/>
                    <a:pt x="1747" y="1851"/>
                  </a:cubicBezTo>
                  <a:cubicBezTo>
                    <a:pt x="1745" y="1851"/>
                    <a:pt x="1744" y="1850"/>
                    <a:pt x="1743" y="1850"/>
                  </a:cubicBezTo>
                  <a:cubicBezTo>
                    <a:pt x="1742" y="1850"/>
                    <a:pt x="1741" y="1849"/>
                    <a:pt x="1741" y="1849"/>
                  </a:cubicBezTo>
                  <a:cubicBezTo>
                    <a:pt x="1740" y="1849"/>
                    <a:pt x="1739" y="1849"/>
                    <a:pt x="1738" y="1849"/>
                  </a:cubicBezTo>
                  <a:cubicBezTo>
                    <a:pt x="1737" y="1848"/>
                    <a:pt x="1735" y="1848"/>
                    <a:pt x="1734" y="1847"/>
                  </a:cubicBezTo>
                  <a:cubicBezTo>
                    <a:pt x="1732" y="1847"/>
                    <a:pt x="1731" y="1846"/>
                    <a:pt x="1729" y="1846"/>
                  </a:cubicBezTo>
                  <a:cubicBezTo>
                    <a:pt x="1729" y="1846"/>
                    <a:pt x="1728" y="1846"/>
                    <a:pt x="1727" y="1845"/>
                  </a:cubicBezTo>
                  <a:cubicBezTo>
                    <a:pt x="1726" y="1845"/>
                    <a:pt x="1726" y="1845"/>
                    <a:pt x="1725" y="1845"/>
                  </a:cubicBezTo>
                  <a:cubicBezTo>
                    <a:pt x="1723" y="1844"/>
                    <a:pt x="1722" y="1844"/>
                    <a:pt x="1721" y="1844"/>
                  </a:cubicBezTo>
                  <a:cubicBezTo>
                    <a:pt x="1719" y="1844"/>
                    <a:pt x="1718" y="1843"/>
                    <a:pt x="1717" y="1843"/>
                  </a:cubicBezTo>
                  <a:cubicBezTo>
                    <a:pt x="1716" y="1843"/>
                    <a:pt x="1715" y="1843"/>
                    <a:pt x="1714" y="1842"/>
                  </a:cubicBezTo>
                  <a:cubicBezTo>
                    <a:pt x="1713" y="1842"/>
                    <a:pt x="1712" y="1842"/>
                    <a:pt x="1712" y="1842"/>
                  </a:cubicBezTo>
                  <a:cubicBezTo>
                    <a:pt x="1712" y="1842"/>
                    <a:pt x="1712" y="1842"/>
                    <a:pt x="1712" y="1842"/>
                  </a:cubicBezTo>
                  <a:cubicBezTo>
                    <a:pt x="1714" y="1842"/>
                    <a:pt x="1716" y="1841"/>
                    <a:pt x="1717" y="1841"/>
                  </a:cubicBezTo>
                  <a:cubicBezTo>
                    <a:pt x="1719" y="1841"/>
                    <a:pt x="1720" y="1840"/>
                    <a:pt x="1721" y="1840"/>
                  </a:cubicBezTo>
                  <a:cubicBezTo>
                    <a:pt x="1722" y="1840"/>
                    <a:pt x="1724" y="1840"/>
                    <a:pt x="1725" y="1840"/>
                  </a:cubicBezTo>
                  <a:cubicBezTo>
                    <a:pt x="1727" y="1839"/>
                    <a:pt x="1729" y="1839"/>
                    <a:pt x="1730" y="1839"/>
                  </a:cubicBezTo>
                  <a:cubicBezTo>
                    <a:pt x="1731" y="1839"/>
                    <a:pt x="1731" y="1839"/>
                    <a:pt x="1731" y="1839"/>
                  </a:cubicBezTo>
                  <a:cubicBezTo>
                    <a:pt x="1731" y="1839"/>
                    <a:pt x="1731" y="1839"/>
                    <a:pt x="1730" y="1839"/>
                  </a:cubicBezTo>
                  <a:cubicBezTo>
                    <a:pt x="1729" y="1839"/>
                    <a:pt x="1727" y="1838"/>
                    <a:pt x="1725" y="1838"/>
                  </a:cubicBezTo>
                  <a:cubicBezTo>
                    <a:pt x="1724" y="1838"/>
                    <a:pt x="1722" y="1838"/>
                    <a:pt x="1721" y="1838"/>
                  </a:cubicBezTo>
                  <a:cubicBezTo>
                    <a:pt x="1720" y="1838"/>
                    <a:pt x="1718" y="1838"/>
                    <a:pt x="1717" y="1838"/>
                  </a:cubicBezTo>
                  <a:cubicBezTo>
                    <a:pt x="1715" y="1838"/>
                    <a:pt x="1714" y="1838"/>
                    <a:pt x="1712" y="1838"/>
                  </a:cubicBezTo>
                  <a:cubicBezTo>
                    <a:pt x="1710" y="1838"/>
                    <a:pt x="1708" y="1838"/>
                    <a:pt x="1707" y="1839"/>
                  </a:cubicBezTo>
                  <a:cubicBezTo>
                    <a:pt x="1703" y="1839"/>
                    <a:pt x="1699" y="1840"/>
                    <a:pt x="1695" y="1841"/>
                  </a:cubicBezTo>
                  <a:cubicBezTo>
                    <a:pt x="1690" y="1842"/>
                    <a:pt x="1686" y="1843"/>
                    <a:pt x="1682" y="1844"/>
                  </a:cubicBezTo>
                  <a:cubicBezTo>
                    <a:pt x="1679" y="1845"/>
                    <a:pt x="1677" y="1846"/>
                    <a:pt x="1675" y="1846"/>
                  </a:cubicBezTo>
                  <a:cubicBezTo>
                    <a:pt x="1672" y="1847"/>
                    <a:pt x="1670" y="1848"/>
                    <a:pt x="1668" y="1849"/>
                  </a:cubicBezTo>
                  <a:cubicBezTo>
                    <a:pt x="1663" y="1850"/>
                    <a:pt x="1659" y="1852"/>
                    <a:pt x="1654" y="1854"/>
                  </a:cubicBezTo>
                  <a:cubicBezTo>
                    <a:pt x="1650" y="1856"/>
                    <a:pt x="1645" y="1858"/>
                    <a:pt x="1641" y="1860"/>
                  </a:cubicBezTo>
                  <a:cubicBezTo>
                    <a:pt x="1636" y="1861"/>
                    <a:pt x="1632" y="1863"/>
                    <a:pt x="1627" y="1865"/>
                  </a:cubicBezTo>
                  <a:cubicBezTo>
                    <a:pt x="1623" y="1866"/>
                    <a:pt x="1619" y="1868"/>
                    <a:pt x="1615" y="1869"/>
                  </a:cubicBezTo>
                  <a:cubicBezTo>
                    <a:pt x="1611" y="1870"/>
                    <a:pt x="1607" y="1871"/>
                    <a:pt x="1604" y="1872"/>
                  </a:cubicBezTo>
                  <a:cubicBezTo>
                    <a:pt x="1602" y="1873"/>
                    <a:pt x="1600" y="1873"/>
                    <a:pt x="1599" y="1874"/>
                  </a:cubicBezTo>
                  <a:cubicBezTo>
                    <a:pt x="1597" y="1874"/>
                    <a:pt x="1596" y="1874"/>
                    <a:pt x="1594" y="1875"/>
                  </a:cubicBezTo>
                  <a:cubicBezTo>
                    <a:pt x="1593" y="1875"/>
                    <a:pt x="1591" y="1875"/>
                    <a:pt x="1590" y="1875"/>
                  </a:cubicBezTo>
                  <a:cubicBezTo>
                    <a:pt x="1589" y="1876"/>
                    <a:pt x="1588" y="1876"/>
                    <a:pt x="1587" y="1876"/>
                  </a:cubicBezTo>
                  <a:cubicBezTo>
                    <a:pt x="1585" y="1876"/>
                    <a:pt x="1584" y="1876"/>
                    <a:pt x="1584" y="1876"/>
                  </a:cubicBezTo>
                  <a:cubicBezTo>
                    <a:pt x="1576" y="1872"/>
                    <a:pt x="1569" y="1869"/>
                    <a:pt x="1562" y="1866"/>
                  </a:cubicBezTo>
                  <a:cubicBezTo>
                    <a:pt x="1533" y="1851"/>
                    <a:pt x="1510" y="1840"/>
                    <a:pt x="1488" y="1830"/>
                  </a:cubicBezTo>
                  <a:cubicBezTo>
                    <a:pt x="1426" y="1802"/>
                    <a:pt x="1372" y="1776"/>
                    <a:pt x="1329" y="1717"/>
                  </a:cubicBezTo>
                  <a:cubicBezTo>
                    <a:pt x="1272" y="1638"/>
                    <a:pt x="1260" y="1544"/>
                    <a:pt x="1229" y="1455"/>
                  </a:cubicBezTo>
                  <a:cubicBezTo>
                    <a:pt x="1196" y="1360"/>
                    <a:pt x="1289" y="1274"/>
                    <a:pt x="1366" y="1257"/>
                  </a:cubicBezTo>
                  <a:cubicBezTo>
                    <a:pt x="1392" y="1251"/>
                    <a:pt x="1415" y="1246"/>
                    <a:pt x="1437" y="1240"/>
                  </a:cubicBezTo>
                  <a:cubicBezTo>
                    <a:pt x="1438" y="1240"/>
                    <a:pt x="1440" y="1241"/>
                    <a:pt x="1442" y="1241"/>
                  </a:cubicBezTo>
                  <a:cubicBezTo>
                    <a:pt x="1447" y="1243"/>
                    <a:pt x="1452" y="1245"/>
                    <a:pt x="1457" y="1246"/>
                  </a:cubicBezTo>
                  <a:cubicBezTo>
                    <a:pt x="1460" y="1247"/>
                    <a:pt x="1463" y="1248"/>
                    <a:pt x="1466" y="1248"/>
                  </a:cubicBezTo>
                  <a:cubicBezTo>
                    <a:pt x="1466" y="1249"/>
                    <a:pt x="1466" y="1249"/>
                    <a:pt x="1466" y="1250"/>
                  </a:cubicBezTo>
                  <a:cubicBezTo>
                    <a:pt x="1467" y="1250"/>
                    <a:pt x="1467" y="1251"/>
                    <a:pt x="1467" y="1251"/>
                  </a:cubicBezTo>
                  <a:cubicBezTo>
                    <a:pt x="1467" y="1251"/>
                    <a:pt x="1467" y="1252"/>
                    <a:pt x="1467" y="1252"/>
                  </a:cubicBezTo>
                  <a:cubicBezTo>
                    <a:pt x="1467" y="1252"/>
                    <a:pt x="1468" y="1253"/>
                    <a:pt x="1468" y="1253"/>
                  </a:cubicBezTo>
                  <a:cubicBezTo>
                    <a:pt x="1468" y="1253"/>
                    <a:pt x="1468" y="1253"/>
                    <a:pt x="1468" y="1253"/>
                  </a:cubicBezTo>
                  <a:cubicBezTo>
                    <a:pt x="1468" y="1254"/>
                    <a:pt x="1469" y="1255"/>
                    <a:pt x="1469" y="1255"/>
                  </a:cubicBezTo>
                  <a:cubicBezTo>
                    <a:pt x="1470" y="1256"/>
                    <a:pt x="1470" y="1257"/>
                    <a:pt x="1471" y="1258"/>
                  </a:cubicBezTo>
                  <a:cubicBezTo>
                    <a:pt x="1471" y="1259"/>
                    <a:pt x="1472" y="1260"/>
                    <a:pt x="1472" y="1261"/>
                  </a:cubicBezTo>
                  <a:cubicBezTo>
                    <a:pt x="1472" y="1262"/>
                    <a:pt x="1473" y="1263"/>
                    <a:pt x="1473" y="1263"/>
                  </a:cubicBezTo>
                  <a:cubicBezTo>
                    <a:pt x="1474" y="1264"/>
                    <a:pt x="1474" y="1265"/>
                    <a:pt x="1474" y="1266"/>
                  </a:cubicBezTo>
                  <a:cubicBezTo>
                    <a:pt x="1474" y="1267"/>
                    <a:pt x="1474" y="1267"/>
                    <a:pt x="1474" y="1267"/>
                  </a:cubicBezTo>
                  <a:cubicBezTo>
                    <a:pt x="1459" y="1283"/>
                    <a:pt x="1466" y="1292"/>
                    <a:pt x="1488" y="1295"/>
                  </a:cubicBezTo>
                  <a:cubicBezTo>
                    <a:pt x="1489" y="1284"/>
                    <a:pt x="1495" y="1269"/>
                    <a:pt x="1477" y="1266"/>
                  </a:cubicBezTo>
                  <a:cubicBezTo>
                    <a:pt x="1477" y="1265"/>
                    <a:pt x="1477" y="1265"/>
                    <a:pt x="1477" y="1265"/>
                  </a:cubicBezTo>
                  <a:cubicBezTo>
                    <a:pt x="1477" y="1265"/>
                    <a:pt x="1477" y="1265"/>
                    <a:pt x="1477" y="1265"/>
                  </a:cubicBezTo>
                  <a:cubicBezTo>
                    <a:pt x="1477" y="1264"/>
                    <a:pt x="1476" y="1263"/>
                    <a:pt x="1476" y="1262"/>
                  </a:cubicBezTo>
                  <a:cubicBezTo>
                    <a:pt x="1476" y="1261"/>
                    <a:pt x="1475" y="1260"/>
                    <a:pt x="1475" y="1259"/>
                  </a:cubicBezTo>
                  <a:cubicBezTo>
                    <a:pt x="1474" y="1258"/>
                    <a:pt x="1474" y="1257"/>
                    <a:pt x="1473" y="1257"/>
                  </a:cubicBezTo>
                  <a:cubicBezTo>
                    <a:pt x="1473" y="1256"/>
                    <a:pt x="1473" y="1255"/>
                    <a:pt x="1472" y="1254"/>
                  </a:cubicBezTo>
                  <a:cubicBezTo>
                    <a:pt x="1472" y="1253"/>
                    <a:pt x="1471" y="1252"/>
                    <a:pt x="1471" y="1252"/>
                  </a:cubicBezTo>
                  <a:cubicBezTo>
                    <a:pt x="1470" y="1251"/>
                    <a:pt x="1470" y="1251"/>
                    <a:pt x="1470" y="1251"/>
                  </a:cubicBezTo>
                  <a:cubicBezTo>
                    <a:pt x="1470" y="1251"/>
                    <a:pt x="1470" y="1251"/>
                    <a:pt x="1470" y="1251"/>
                  </a:cubicBezTo>
                  <a:cubicBezTo>
                    <a:pt x="1470" y="1250"/>
                    <a:pt x="1469" y="1250"/>
                    <a:pt x="1469" y="1250"/>
                  </a:cubicBezTo>
                  <a:cubicBezTo>
                    <a:pt x="1468" y="1249"/>
                    <a:pt x="1468" y="1249"/>
                    <a:pt x="1467" y="1249"/>
                  </a:cubicBezTo>
                  <a:cubicBezTo>
                    <a:pt x="1467" y="1249"/>
                    <a:pt x="1467" y="1249"/>
                    <a:pt x="1467" y="1248"/>
                  </a:cubicBezTo>
                  <a:cubicBezTo>
                    <a:pt x="1469" y="1249"/>
                    <a:pt x="1472" y="1249"/>
                    <a:pt x="1474" y="1249"/>
                  </a:cubicBezTo>
                  <a:cubicBezTo>
                    <a:pt x="1476" y="1249"/>
                    <a:pt x="1477" y="1249"/>
                    <a:pt x="1478" y="1249"/>
                  </a:cubicBezTo>
                  <a:cubicBezTo>
                    <a:pt x="1479" y="1249"/>
                    <a:pt x="1479" y="1249"/>
                    <a:pt x="1479" y="1249"/>
                  </a:cubicBezTo>
                  <a:cubicBezTo>
                    <a:pt x="1480" y="1249"/>
                    <a:pt x="1480" y="1249"/>
                    <a:pt x="1480" y="1249"/>
                  </a:cubicBezTo>
                  <a:cubicBezTo>
                    <a:pt x="1481" y="1249"/>
                    <a:pt x="1481" y="1249"/>
                    <a:pt x="1481" y="1249"/>
                  </a:cubicBezTo>
                  <a:cubicBezTo>
                    <a:pt x="1481" y="1249"/>
                    <a:pt x="1482" y="1249"/>
                    <a:pt x="1483" y="1249"/>
                  </a:cubicBezTo>
                  <a:cubicBezTo>
                    <a:pt x="1486" y="1249"/>
                    <a:pt x="1488" y="1248"/>
                    <a:pt x="1491" y="1247"/>
                  </a:cubicBezTo>
                  <a:cubicBezTo>
                    <a:pt x="1493" y="1247"/>
                    <a:pt x="1494" y="1246"/>
                    <a:pt x="1495" y="1246"/>
                  </a:cubicBezTo>
                  <a:cubicBezTo>
                    <a:pt x="1496" y="1246"/>
                    <a:pt x="1496" y="1246"/>
                    <a:pt x="1496" y="1247"/>
                  </a:cubicBezTo>
                  <a:cubicBezTo>
                    <a:pt x="1497" y="1247"/>
                    <a:pt x="1497" y="1247"/>
                    <a:pt x="1498" y="1248"/>
                  </a:cubicBezTo>
                  <a:cubicBezTo>
                    <a:pt x="1498" y="1248"/>
                    <a:pt x="1499" y="1248"/>
                    <a:pt x="1499" y="1248"/>
                  </a:cubicBezTo>
                  <a:cubicBezTo>
                    <a:pt x="1499" y="1249"/>
                    <a:pt x="1499" y="1249"/>
                    <a:pt x="1500" y="1249"/>
                  </a:cubicBezTo>
                  <a:cubicBezTo>
                    <a:pt x="1500" y="1249"/>
                    <a:pt x="1501" y="1250"/>
                    <a:pt x="1502" y="1250"/>
                  </a:cubicBezTo>
                  <a:cubicBezTo>
                    <a:pt x="1502" y="1250"/>
                    <a:pt x="1503" y="1251"/>
                    <a:pt x="1504" y="1251"/>
                  </a:cubicBezTo>
                  <a:cubicBezTo>
                    <a:pt x="1504" y="1252"/>
                    <a:pt x="1504" y="1252"/>
                    <a:pt x="1505" y="1252"/>
                  </a:cubicBezTo>
                  <a:cubicBezTo>
                    <a:pt x="1505" y="1252"/>
                    <a:pt x="1505" y="1252"/>
                    <a:pt x="1506" y="1253"/>
                  </a:cubicBezTo>
                  <a:cubicBezTo>
                    <a:pt x="1506" y="1253"/>
                    <a:pt x="1507" y="1254"/>
                    <a:pt x="1508" y="1254"/>
                  </a:cubicBezTo>
                  <a:cubicBezTo>
                    <a:pt x="1509" y="1255"/>
                    <a:pt x="1511" y="1257"/>
                    <a:pt x="1512" y="1258"/>
                  </a:cubicBezTo>
                  <a:cubicBezTo>
                    <a:pt x="1514" y="1259"/>
                    <a:pt x="1515" y="1261"/>
                    <a:pt x="1516" y="1262"/>
                  </a:cubicBezTo>
                  <a:cubicBezTo>
                    <a:pt x="1517" y="1263"/>
                    <a:pt x="1519" y="1265"/>
                    <a:pt x="1520" y="1266"/>
                  </a:cubicBezTo>
                  <a:cubicBezTo>
                    <a:pt x="1521" y="1268"/>
                    <a:pt x="1521" y="1269"/>
                    <a:pt x="1522" y="1270"/>
                  </a:cubicBezTo>
                  <a:cubicBezTo>
                    <a:pt x="1518" y="1278"/>
                    <a:pt x="1514" y="1288"/>
                    <a:pt x="1518" y="1296"/>
                  </a:cubicBezTo>
                  <a:cubicBezTo>
                    <a:pt x="1522" y="1305"/>
                    <a:pt x="1535" y="1305"/>
                    <a:pt x="1545" y="1308"/>
                  </a:cubicBezTo>
                  <a:cubicBezTo>
                    <a:pt x="1543" y="1291"/>
                    <a:pt x="1551" y="1263"/>
                    <a:pt x="1524" y="1268"/>
                  </a:cubicBezTo>
                  <a:cubicBezTo>
                    <a:pt x="1524" y="1267"/>
                    <a:pt x="1524" y="1267"/>
                    <a:pt x="1524" y="1267"/>
                  </a:cubicBezTo>
                  <a:cubicBezTo>
                    <a:pt x="1525" y="1267"/>
                    <a:pt x="1525" y="1266"/>
                    <a:pt x="1526" y="1265"/>
                  </a:cubicBezTo>
                  <a:cubicBezTo>
                    <a:pt x="1524" y="1267"/>
                    <a:pt x="1524" y="1267"/>
                    <a:pt x="1524" y="1267"/>
                  </a:cubicBezTo>
                  <a:cubicBezTo>
                    <a:pt x="1523" y="1266"/>
                    <a:pt x="1523" y="1265"/>
                    <a:pt x="1522" y="1265"/>
                  </a:cubicBezTo>
                  <a:cubicBezTo>
                    <a:pt x="1521" y="1263"/>
                    <a:pt x="1520" y="1261"/>
                    <a:pt x="1518" y="1260"/>
                  </a:cubicBezTo>
                  <a:cubicBezTo>
                    <a:pt x="1517" y="1258"/>
                    <a:pt x="1516" y="1257"/>
                    <a:pt x="1514" y="1256"/>
                  </a:cubicBezTo>
                  <a:cubicBezTo>
                    <a:pt x="1513" y="1254"/>
                    <a:pt x="1511" y="1253"/>
                    <a:pt x="1510" y="1252"/>
                  </a:cubicBezTo>
                  <a:cubicBezTo>
                    <a:pt x="1509" y="1251"/>
                    <a:pt x="1508" y="1251"/>
                    <a:pt x="1508" y="1250"/>
                  </a:cubicBezTo>
                  <a:cubicBezTo>
                    <a:pt x="1507" y="1250"/>
                    <a:pt x="1507" y="1250"/>
                    <a:pt x="1507" y="1249"/>
                  </a:cubicBezTo>
                  <a:cubicBezTo>
                    <a:pt x="1506" y="1249"/>
                    <a:pt x="1506" y="1249"/>
                    <a:pt x="1505" y="1249"/>
                  </a:cubicBezTo>
                  <a:cubicBezTo>
                    <a:pt x="1505" y="1248"/>
                    <a:pt x="1504" y="1248"/>
                    <a:pt x="1503" y="1247"/>
                  </a:cubicBezTo>
                  <a:cubicBezTo>
                    <a:pt x="1503" y="1247"/>
                    <a:pt x="1502" y="1246"/>
                    <a:pt x="1501" y="1246"/>
                  </a:cubicBezTo>
                  <a:cubicBezTo>
                    <a:pt x="1501" y="1246"/>
                    <a:pt x="1501" y="1246"/>
                    <a:pt x="1500" y="1246"/>
                  </a:cubicBezTo>
                  <a:cubicBezTo>
                    <a:pt x="1500" y="1245"/>
                    <a:pt x="1500" y="1245"/>
                    <a:pt x="1499" y="1245"/>
                  </a:cubicBezTo>
                  <a:cubicBezTo>
                    <a:pt x="1499" y="1245"/>
                    <a:pt x="1499" y="1245"/>
                    <a:pt x="1498" y="1245"/>
                  </a:cubicBezTo>
                  <a:cubicBezTo>
                    <a:pt x="1501" y="1244"/>
                    <a:pt x="1504" y="1243"/>
                    <a:pt x="1507" y="1241"/>
                  </a:cubicBezTo>
                  <a:cubicBezTo>
                    <a:pt x="1512" y="1239"/>
                    <a:pt x="1516" y="1237"/>
                    <a:pt x="1521" y="1236"/>
                  </a:cubicBezTo>
                  <a:cubicBezTo>
                    <a:pt x="1526" y="1234"/>
                    <a:pt x="1531" y="1233"/>
                    <a:pt x="1536" y="1233"/>
                  </a:cubicBezTo>
                  <a:cubicBezTo>
                    <a:pt x="1541" y="1233"/>
                    <a:pt x="1545" y="1234"/>
                    <a:pt x="1550" y="1236"/>
                  </a:cubicBezTo>
                  <a:cubicBezTo>
                    <a:pt x="1554" y="1238"/>
                    <a:pt x="1559" y="1240"/>
                    <a:pt x="1563" y="1242"/>
                  </a:cubicBezTo>
                  <a:cubicBezTo>
                    <a:pt x="1571" y="1246"/>
                    <a:pt x="1578" y="1251"/>
                    <a:pt x="1585" y="1256"/>
                  </a:cubicBezTo>
                  <a:cubicBezTo>
                    <a:pt x="1586" y="1257"/>
                    <a:pt x="1588" y="1259"/>
                    <a:pt x="1589" y="1260"/>
                  </a:cubicBezTo>
                  <a:cubicBezTo>
                    <a:pt x="1591" y="1261"/>
                    <a:pt x="1592" y="1262"/>
                    <a:pt x="1594" y="1264"/>
                  </a:cubicBezTo>
                  <a:cubicBezTo>
                    <a:pt x="1596" y="1266"/>
                    <a:pt x="1599" y="1268"/>
                    <a:pt x="1601" y="1271"/>
                  </a:cubicBezTo>
                  <a:cubicBezTo>
                    <a:pt x="1606" y="1275"/>
                    <a:pt x="1609" y="1280"/>
                    <a:pt x="1612" y="1284"/>
                  </a:cubicBezTo>
                  <a:cubicBezTo>
                    <a:pt x="1612" y="1284"/>
                    <a:pt x="1612" y="1284"/>
                    <a:pt x="1612" y="1284"/>
                  </a:cubicBezTo>
                  <a:cubicBezTo>
                    <a:pt x="1612" y="1284"/>
                    <a:pt x="1612" y="1284"/>
                    <a:pt x="1612" y="1284"/>
                  </a:cubicBezTo>
                  <a:cubicBezTo>
                    <a:pt x="1612" y="1284"/>
                    <a:pt x="1612" y="1285"/>
                    <a:pt x="1612" y="1285"/>
                  </a:cubicBezTo>
                  <a:cubicBezTo>
                    <a:pt x="1612" y="1285"/>
                    <a:pt x="1612" y="1285"/>
                    <a:pt x="1612" y="1285"/>
                  </a:cubicBezTo>
                  <a:cubicBezTo>
                    <a:pt x="1612" y="1286"/>
                    <a:pt x="1612" y="1287"/>
                    <a:pt x="1613" y="1288"/>
                  </a:cubicBezTo>
                  <a:cubicBezTo>
                    <a:pt x="1613" y="1288"/>
                    <a:pt x="1613" y="1289"/>
                    <a:pt x="1613" y="1290"/>
                  </a:cubicBezTo>
                  <a:cubicBezTo>
                    <a:pt x="1613" y="1291"/>
                    <a:pt x="1613" y="1292"/>
                    <a:pt x="1613" y="1293"/>
                  </a:cubicBezTo>
                  <a:cubicBezTo>
                    <a:pt x="1613" y="1294"/>
                    <a:pt x="1613" y="1295"/>
                    <a:pt x="1613" y="1296"/>
                  </a:cubicBezTo>
                  <a:cubicBezTo>
                    <a:pt x="1612" y="1297"/>
                    <a:pt x="1612" y="1297"/>
                    <a:pt x="1612" y="1298"/>
                  </a:cubicBezTo>
                  <a:cubicBezTo>
                    <a:pt x="1603" y="1308"/>
                    <a:pt x="1597" y="1319"/>
                    <a:pt x="1605" y="1330"/>
                  </a:cubicBezTo>
                  <a:cubicBezTo>
                    <a:pt x="1614" y="1319"/>
                    <a:pt x="1622" y="1309"/>
                    <a:pt x="1616" y="1296"/>
                  </a:cubicBezTo>
                  <a:cubicBezTo>
                    <a:pt x="1615" y="1296"/>
                    <a:pt x="1615" y="1296"/>
                    <a:pt x="1615" y="1296"/>
                  </a:cubicBezTo>
                  <a:cubicBezTo>
                    <a:pt x="1615" y="1296"/>
                    <a:pt x="1615" y="1296"/>
                    <a:pt x="1615" y="1296"/>
                  </a:cubicBezTo>
                  <a:cubicBezTo>
                    <a:pt x="1616" y="1295"/>
                    <a:pt x="1616" y="1294"/>
                    <a:pt x="1616" y="1293"/>
                  </a:cubicBezTo>
                  <a:cubicBezTo>
                    <a:pt x="1616" y="1292"/>
                    <a:pt x="1616" y="1292"/>
                    <a:pt x="1616" y="1291"/>
                  </a:cubicBezTo>
                  <a:cubicBezTo>
                    <a:pt x="1616" y="1292"/>
                    <a:pt x="1616" y="1293"/>
                    <a:pt x="1616" y="1294"/>
                  </a:cubicBezTo>
                  <a:cubicBezTo>
                    <a:pt x="1617" y="1295"/>
                    <a:pt x="1617" y="1296"/>
                    <a:pt x="1617" y="1297"/>
                  </a:cubicBezTo>
                  <a:cubicBezTo>
                    <a:pt x="1617" y="1297"/>
                    <a:pt x="1617" y="1298"/>
                    <a:pt x="1617" y="1298"/>
                  </a:cubicBezTo>
                  <a:cubicBezTo>
                    <a:pt x="1617" y="1298"/>
                    <a:pt x="1617" y="1297"/>
                    <a:pt x="1617" y="1297"/>
                  </a:cubicBezTo>
                  <a:cubicBezTo>
                    <a:pt x="1617" y="1296"/>
                    <a:pt x="1617" y="1295"/>
                    <a:pt x="1617" y="1294"/>
                  </a:cubicBezTo>
                  <a:cubicBezTo>
                    <a:pt x="1617" y="1292"/>
                    <a:pt x="1616" y="1290"/>
                    <a:pt x="1615" y="1288"/>
                  </a:cubicBezTo>
                  <a:cubicBezTo>
                    <a:pt x="1615" y="1288"/>
                    <a:pt x="1615" y="1287"/>
                    <a:pt x="1615" y="1287"/>
                  </a:cubicBezTo>
                  <a:cubicBezTo>
                    <a:pt x="1615" y="1286"/>
                    <a:pt x="1615" y="1286"/>
                    <a:pt x="1615" y="1285"/>
                  </a:cubicBezTo>
                  <a:cubicBezTo>
                    <a:pt x="1615" y="1285"/>
                    <a:pt x="1615" y="1285"/>
                    <a:pt x="1615" y="1284"/>
                  </a:cubicBezTo>
                  <a:cubicBezTo>
                    <a:pt x="1615" y="1284"/>
                    <a:pt x="1615" y="1284"/>
                    <a:pt x="1615" y="1284"/>
                  </a:cubicBezTo>
                  <a:cubicBezTo>
                    <a:pt x="1615" y="1284"/>
                    <a:pt x="1615" y="1283"/>
                    <a:pt x="1614" y="1283"/>
                  </a:cubicBezTo>
                  <a:cubicBezTo>
                    <a:pt x="1614" y="1282"/>
                    <a:pt x="1614" y="1282"/>
                    <a:pt x="1614" y="1282"/>
                  </a:cubicBezTo>
                  <a:cubicBezTo>
                    <a:pt x="1613" y="1281"/>
                    <a:pt x="1613" y="1280"/>
                    <a:pt x="1613" y="1280"/>
                  </a:cubicBezTo>
                  <a:cubicBezTo>
                    <a:pt x="1613" y="1280"/>
                    <a:pt x="1613" y="1281"/>
                    <a:pt x="1613" y="1281"/>
                  </a:cubicBezTo>
                  <a:cubicBezTo>
                    <a:pt x="1611" y="1278"/>
                    <a:pt x="1609" y="1274"/>
                    <a:pt x="1606" y="1270"/>
                  </a:cubicBezTo>
                  <a:cubicBezTo>
                    <a:pt x="1606" y="1270"/>
                    <a:pt x="1607" y="1271"/>
                    <a:pt x="1608" y="1271"/>
                  </a:cubicBezTo>
                  <a:cubicBezTo>
                    <a:pt x="1609" y="1271"/>
                    <a:pt x="1610" y="1271"/>
                    <a:pt x="1611" y="1271"/>
                  </a:cubicBezTo>
                  <a:cubicBezTo>
                    <a:pt x="1611" y="1271"/>
                    <a:pt x="1612" y="1271"/>
                    <a:pt x="1613" y="1271"/>
                  </a:cubicBezTo>
                  <a:cubicBezTo>
                    <a:pt x="1613" y="1271"/>
                    <a:pt x="1613" y="1271"/>
                    <a:pt x="1614" y="1271"/>
                  </a:cubicBezTo>
                  <a:cubicBezTo>
                    <a:pt x="1614" y="1271"/>
                    <a:pt x="1614" y="1271"/>
                    <a:pt x="1615" y="1271"/>
                  </a:cubicBezTo>
                  <a:cubicBezTo>
                    <a:pt x="1615" y="1271"/>
                    <a:pt x="1616" y="1271"/>
                    <a:pt x="1617" y="1271"/>
                  </a:cubicBezTo>
                  <a:cubicBezTo>
                    <a:pt x="1617" y="1271"/>
                    <a:pt x="1618" y="1271"/>
                    <a:pt x="1619" y="1271"/>
                  </a:cubicBezTo>
                  <a:cubicBezTo>
                    <a:pt x="1620" y="1271"/>
                    <a:pt x="1621" y="1272"/>
                    <a:pt x="1621" y="1272"/>
                  </a:cubicBezTo>
                  <a:cubicBezTo>
                    <a:pt x="1622" y="1272"/>
                    <a:pt x="1623" y="1272"/>
                    <a:pt x="1624" y="1272"/>
                  </a:cubicBezTo>
                  <a:cubicBezTo>
                    <a:pt x="1626" y="1272"/>
                    <a:pt x="1628" y="1273"/>
                    <a:pt x="1629" y="1273"/>
                  </a:cubicBezTo>
                  <a:cubicBezTo>
                    <a:pt x="1631" y="1273"/>
                    <a:pt x="1633" y="1274"/>
                    <a:pt x="1635" y="1274"/>
                  </a:cubicBezTo>
                  <a:cubicBezTo>
                    <a:pt x="1636" y="1275"/>
                    <a:pt x="1638" y="1276"/>
                    <a:pt x="1640" y="1276"/>
                  </a:cubicBezTo>
                  <a:cubicBezTo>
                    <a:pt x="1641" y="1277"/>
                    <a:pt x="1643" y="1278"/>
                    <a:pt x="1645" y="1279"/>
                  </a:cubicBezTo>
                  <a:cubicBezTo>
                    <a:pt x="1645" y="1279"/>
                    <a:pt x="1645" y="1279"/>
                    <a:pt x="1645" y="1279"/>
                  </a:cubicBezTo>
                  <a:cubicBezTo>
                    <a:pt x="1647" y="1306"/>
                    <a:pt x="1666" y="1302"/>
                    <a:pt x="1686" y="1292"/>
                  </a:cubicBezTo>
                  <a:cubicBezTo>
                    <a:pt x="1668" y="1287"/>
                    <a:pt x="1668" y="1268"/>
                    <a:pt x="1645" y="1275"/>
                  </a:cubicBezTo>
                  <a:cubicBezTo>
                    <a:pt x="1644" y="1275"/>
                    <a:pt x="1642" y="1274"/>
                    <a:pt x="1641" y="1273"/>
                  </a:cubicBezTo>
                  <a:cubicBezTo>
                    <a:pt x="1639" y="1273"/>
                    <a:pt x="1637" y="1272"/>
                    <a:pt x="1636" y="1271"/>
                  </a:cubicBezTo>
                  <a:cubicBezTo>
                    <a:pt x="1634" y="1271"/>
                    <a:pt x="1632" y="1270"/>
                    <a:pt x="1630" y="1270"/>
                  </a:cubicBezTo>
                  <a:cubicBezTo>
                    <a:pt x="1628" y="1269"/>
                    <a:pt x="1626" y="1269"/>
                    <a:pt x="1624" y="1269"/>
                  </a:cubicBezTo>
                  <a:cubicBezTo>
                    <a:pt x="1624" y="1269"/>
                    <a:pt x="1623" y="1269"/>
                    <a:pt x="1622" y="1269"/>
                  </a:cubicBezTo>
                  <a:cubicBezTo>
                    <a:pt x="1621" y="1268"/>
                    <a:pt x="1620" y="1268"/>
                    <a:pt x="1619" y="1268"/>
                  </a:cubicBezTo>
                  <a:cubicBezTo>
                    <a:pt x="1618" y="1268"/>
                    <a:pt x="1618" y="1268"/>
                    <a:pt x="1617" y="1268"/>
                  </a:cubicBezTo>
                  <a:cubicBezTo>
                    <a:pt x="1616" y="1268"/>
                    <a:pt x="1615" y="1268"/>
                    <a:pt x="1615" y="1268"/>
                  </a:cubicBezTo>
                  <a:cubicBezTo>
                    <a:pt x="1614" y="1268"/>
                    <a:pt x="1614" y="1268"/>
                    <a:pt x="1614" y="1268"/>
                  </a:cubicBezTo>
                  <a:cubicBezTo>
                    <a:pt x="1613" y="1268"/>
                    <a:pt x="1613" y="1268"/>
                    <a:pt x="1612" y="1268"/>
                  </a:cubicBezTo>
                  <a:cubicBezTo>
                    <a:pt x="1612" y="1268"/>
                    <a:pt x="1611" y="1268"/>
                    <a:pt x="1611" y="1269"/>
                  </a:cubicBezTo>
                  <a:cubicBezTo>
                    <a:pt x="1610" y="1269"/>
                    <a:pt x="1610" y="1269"/>
                    <a:pt x="1609" y="1269"/>
                  </a:cubicBezTo>
                  <a:cubicBezTo>
                    <a:pt x="1609" y="1269"/>
                    <a:pt x="1608" y="1269"/>
                    <a:pt x="1608" y="1269"/>
                  </a:cubicBezTo>
                  <a:cubicBezTo>
                    <a:pt x="1607" y="1270"/>
                    <a:pt x="1606" y="1270"/>
                    <a:pt x="1605" y="1270"/>
                  </a:cubicBezTo>
                  <a:cubicBezTo>
                    <a:pt x="1605" y="1270"/>
                    <a:pt x="1604" y="1269"/>
                    <a:pt x="1604" y="1268"/>
                  </a:cubicBezTo>
                  <a:cubicBezTo>
                    <a:pt x="1602" y="1266"/>
                    <a:pt x="1599" y="1263"/>
                    <a:pt x="1597" y="1260"/>
                  </a:cubicBezTo>
                  <a:cubicBezTo>
                    <a:pt x="1595" y="1259"/>
                    <a:pt x="1594" y="1258"/>
                    <a:pt x="1592" y="1256"/>
                  </a:cubicBezTo>
                  <a:cubicBezTo>
                    <a:pt x="1591" y="1255"/>
                    <a:pt x="1589" y="1254"/>
                    <a:pt x="1588" y="1252"/>
                  </a:cubicBezTo>
                  <a:cubicBezTo>
                    <a:pt x="1585" y="1250"/>
                    <a:pt x="1582" y="1248"/>
                    <a:pt x="1579" y="1246"/>
                  </a:cubicBezTo>
                  <a:cubicBezTo>
                    <a:pt x="1580" y="1246"/>
                    <a:pt x="1580" y="1246"/>
                    <a:pt x="1580" y="1246"/>
                  </a:cubicBezTo>
                  <a:cubicBezTo>
                    <a:pt x="1582" y="1247"/>
                    <a:pt x="1584" y="1247"/>
                    <a:pt x="1586" y="1247"/>
                  </a:cubicBezTo>
                  <a:cubicBezTo>
                    <a:pt x="1587" y="1247"/>
                    <a:pt x="1589" y="1246"/>
                    <a:pt x="1590" y="1246"/>
                  </a:cubicBezTo>
                  <a:cubicBezTo>
                    <a:pt x="1590" y="1246"/>
                    <a:pt x="1591" y="1246"/>
                    <a:pt x="1592" y="1246"/>
                  </a:cubicBezTo>
                  <a:cubicBezTo>
                    <a:pt x="1592" y="1246"/>
                    <a:pt x="1593" y="1245"/>
                    <a:pt x="1594" y="1245"/>
                  </a:cubicBezTo>
                  <a:cubicBezTo>
                    <a:pt x="1596" y="1244"/>
                    <a:pt x="1599" y="1243"/>
                    <a:pt x="1602" y="1242"/>
                  </a:cubicBezTo>
                  <a:cubicBezTo>
                    <a:pt x="1605" y="1241"/>
                    <a:pt x="1608" y="1239"/>
                    <a:pt x="1611" y="1238"/>
                  </a:cubicBezTo>
                  <a:cubicBezTo>
                    <a:pt x="1617" y="1235"/>
                    <a:pt x="1623" y="1232"/>
                    <a:pt x="1630" y="1228"/>
                  </a:cubicBezTo>
                  <a:cubicBezTo>
                    <a:pt x="1633" y="1227"/>
                    <a:pt x="1636" y="1225"/>
                    <a:pt x="1639" y="1224"/>
                  </a:cubicBezTo>
                  <a:cubicBezTo>
                    <a:pt x="1643" y="1222"/>
                    <a:pt x="1646" y="1221"/>
                    <a:pt x="1649" y="1219"/>
                  </a:cubicBezTo>
                  <a:cubicBezTo>
                    <a:pt x="1650" y="1218"/>
                    <a:pt x="1652" y="1218"/>
                    <a:pt x="1653" y="1217"/>
                  </a:cubicBezTo>
                  <a:cubicBezTo>
                    <a:pt x="1655" y="1217"/>
                    <a:pt x="1656" y="1217"/>
                    <a:pt x="1658" y="1216"/>
                  </a:cubicBezTo>
                  <a:cubicBezTo>
                    <a:pt x="1658" y="1216"/>
                    <a:pt x="1658" y="1216"/>
                    <a:pt x="1659" y="1216"/>
                  </a:cubicBezTo>
                  <a:cubicBezTo>
                    <a:pt x="1659" y="1216"/>
                    <a:pt x="1659" y="1216"/>
                    <a:pt x="1660" y="1216"/>
                  </a:cubicBezTo>
                  <a:cubicBezTo>
                    <a:pt x="1660" y="1216"/>
                    <a:pt x="1661" y="1216"/>
                    <a:pt x="1662" y="1217"/>
                  </a:cubicBezTo>
                  <a:cubicBezTo>
                    <a:pt x="1663" y="1217"/>
                    <a:pt x="1664" y="1217"/>
                    <a:pt x="1666" y="1217"/>
                  </a:cubicBezTo>
                  <a:cubicBezTo>
                    <a:pt x="1667" y="1218"/>
                    <a:pt x="1668" y="1218"/>
                    <a:pt x="1669" y="1219"/>
                  </a:cubicBezTo>
                  <a:cubicBezTo>
                    <a:pt x="1670" y="1219"/>
                    <a:pt x="1671" y="1219"/>
                    <a:pt x="1671" y="1220"/>
                  </a:cubicBezTo>
                  <a:cubicBezTo>
                    <a:pt x="1671" y="1220"/>
                    <a:pt x="1671" y="1220"/>
                    <a:pt x="1672" y="1220"/>
                  </a:cubicBezTo>
                  <a:cubicBezTo>
                    <a:pt x="1672" y="1220"/>
                    <a:pt x="1672" y="1220"/>
                    <a:pt x="1672" y="1221"/>
                  </a:cubicBezTo>
                  <a:cubicBezTo>
                    <a:pt x="1673" y="1221"/>
                    <a:pt x="1673" y="1221"/>
                    <a:pt x="1673" y="1221"/>
                  </a:cubicBezTo>
                  <a:cubicBezTo>
                    <a:pt x="1673" y="1221"/>
                    <a:pt x="1673" y="1221"/>
                    <a:pt x="1673" y="1221"/>
                  </a:cubicBezTo>
                  <a:cubicBezTo>
                    <a:pt x="1674" y="1221"/>
                    <a:pt x="1674" y="1221"/>
                    <a:pt x="1675" y="1221"/>
                  </a:cubicBezTo>
                  <a:cubicBezTo>
                    <a:pt x="1676" y="1222"/>
                    <a:pt x="1676" y="1222"/>
                    <a:pt x="1677" y="1223"/>
                  </a:cubicBezTo>
                  <a:cubicBezTo>
                    <a:pt x="1680" y="1224"/>
                    <a:pt x="1681" y="1225"/>
                    <a:pt x="1681" y="1225"/>
                  </a:cubicBezTo>
                  <a:cubicBezTo>
                    <a:pt x="1681" y="1225"/>
                    <a:pt x="1681" y="1225"/>
                    <a:pt x="1681" y="1224"/>
                  </a:cubicBezTo>
                  <a:cubicBezTo>
                    <a:pt x="1680" y="1224"/>
                    <a:pt x="1679" y="1223"/>
                    <a:pt x="1678" y="1222"/>
                  </a:cubicBezTo>
                  <a:cubicBezTo>
                    <a:pt x="1679" y="1222"/>
                    <a:pt x="1679" y="1223"/>
                    <a:pt x="1679" y="1223"/>
                  </a:cubicBezTo>
                  <a:cubicBezTo>
                    <a:pt x="1680" y="1223"/>
                    <a:pt x="1681" y="1223"/>
                    <a:pt x="1682" y="1223"/>
                  </a:cubicBezTo>
                  <a:cubicBezTo>
                    <a:pt x="1683" y="1223"/>
                    <a:pt x="1684" y="1224"/>
                    <a:pt x="1685" y="1224"/>
                  </a:cubicBezTo>
                  <a:cubicBezTo>
                    <a:pt x="1686" y="1224"/>
                    <a:pt x="1687" y="1224"/>
                    <a:pt x="1687" y="1224"/>
                  </a:cubicBezTo>
                  <a:cubicBezTo>
                    <a:pt x="1687" y="1224"/>
                    <a:pt x="1687" y="1224"/>
                    <a:pt x="1687" y="1224"/>
                  </a:cubicBezTo>
                  <a:cubicBezTo>
                    <a:pt x="1689" y="1224"/>
                    <a:pt x="1689" y="1224"/>
                    <a:pt x="1689" y="1224"/>
                  </a:cubicBezTo>
                  <a:cubicBezTo>
                    <a:pt x="1695" y="1239"/>
                    <a:pt x="1708" y="1231"/>
                    <a:pt x="1719" y="1228"/>
                  </a:cubicBezTo>
                  <a:cubicBezTo>
                    <a:pt x="1711" y="1210"/>
                    <a:pt x="1700" y="1205"/>
                    <a:pt x="1689" y="1221"/>
                  </a:cubicBezTo>
                  <a:cubicBezTo>
                    <a:pt x="1689" y="1221"/>
                    <a:pt x="1689" y="1221"/>
                    <a:pt x="1688" y="1221"/>
                  </a:cubicBezTo>
                  <a:cubicBezTo>
                    <a:pt x="1687" y="1221"/>
                    <a:pt x="1686" y="1221"/>
                    <a:pt x="1685" y="1221"/>
                  </a:cubicBezTo>
                  <a:cubicBezTo>
                    <a:pt x="1684" y="1221"/>
                    <a:pt x="1683" y="1221"/>
                    <a:pt x="1682" y="1221"/>
                  </a:cubicBezTo>
                  <a:cubicBezTo>
                    <a:pt x="1681" y="1220"/>
                    <a:pt x="1680" y="1220"/>
                    <a:pt x="1679" y="1220"/>
                  </a:cubicBezTo>
                  <a:cubicBezTo>
                    <a:pt x="1678" y="1220"/>
                    <a:pt x="1678" y="1220"/>
                    <a:pt x="1677" y="1219"/>
                  </a:cubicBezTo>
                  <a:cubicBezTo>
                    <a:pt x="1676" y="1219"/>
                    <a:pt x="1675" y="1219"/>
                    <a:pt x="1674" y="1218"/>
                  </a:cubicBezTo>
                  <a:cubicBezTo>
                    <a:pt x="1674" y="1218"/>
                    <a:pt x="1674" y="1218"/>
                    <a:pt x="1674" y="1218"/>
                  </a:cubicBezTo>
                  <a:cubicBezTo>
                    <a:pt x="1674" y="1218"/>
                    <a:pt x="1674" y="1218"/>
                    <a:pt x="1673" y="1218"/>
                  </a:cubicBezTo>
                  <a:cubicBezTo>
                    <a:pt x="1673" y="1218"/>
                    <a:pt x="1673" y="1218"/>
                    <a:pt x="1673" y="1218"/>
                  </a:cubicBezTo>
                  <a:cubicBezTo>
                    <a:pt x="1672" y="1218"/>
                    <a:pt x="1671" y="1217"/>
                    <a:pt x="1670" y="1216"/>
                  </a:cubicBezTo>
                  <a:cubicBezTo>
                    <a:pt x="1670" y="1216"/>
                    <a:pt x="1669" y="1216"/>
                    <a:pt x="1668" y="1215"/>
                  </a:cubicBezTo>
                  <a:cubicBezTo>
                    <a:pt x="1668" y="1215"/>
                    <a:pt x="1667" y="1215"/>
                    <a:pt x="1666" y="1215"/>
                  </a:cubicBezTo>
                  <a:cubicBezTo>
                    <a:pt x="1665" y="1214"/>
                    <a:pt x="1664" y="1214"/>
                    <a:pt x="1663" y="1214"/>
                  </a:cubicBezTo>
                  <a:cubicBezTo>
                    <a:pt x="1663" y="1213"/>
                    <a:pt x="1663" y="1213"/>
                    <a:pt x="1663" y="1212"/>
                  </a:cubicBezTo>
                  <a:cubicBezTo>
                    <a:pt x="1663" y="1212"/>
                    <a:pt x="1663" y="1211"/>
                    <a:pt x="1664" y="1211"/>
                  </a:cubicBezTo>
                  <a:cubicBezTo>
                    <a:pt x="1664" y="1210"/>
                    <a:pt x="1664" y="1210"/>
                    <a:pt x="1664" y="1209"/>
                  </a:cubicBezTo>
                  <a:cubicBezTo>
                    <a:pt x="1664" y="1208"/>
                    <a:pt x="1664" y="1207"/>
                    <a:pt x="1665" y="1207"/>
                  </a:cubicBezTo>
                  <a:cubicBezTo>
                    <a:pt x="1665" y="1206"/>
                    <a:pt x="1665" y="1206"/>
                    <a:pt x="1665" y="1206"/>
                  </a:cubicBezTo>
                  <a:cubicBezTo>
                    <a:pt x="1665" y="1205"/>
                    <a:pt x="1665" y="1205"/>
                    <a:pt x="1665" y="1204"/>
                  </a:cubicBezTo>
                  <a:cubicBezTo>
                    <a:pt x="1665" y="1204"/>
                    <a:pt x="1665" y="1203"/>
                    <a:pt x="1666" y="1202"/>
                  </a:cubicBezTo>
                  <a:cubicBezTo>
                    <a:pt x="1666" y="1201"/>
                    <a:pt x="1666" y="1200"/>
                    <a:pt x="1666" y="1199"/>
                  </a:cubicBezTo>
                  <a:cubicBezTo>
                    <a:pt x="1667" y="1199"/>
                    <a:pt x="1667" y="1198"/>
                    <a:pt x="1667" y="1198"/>
                  </a:cubicBezTo>
                  <a:cubicBezTo>
                    <a:pt x="1667" y="1197"/>
                    <a:pt x="1667" y="1197"/>
                    <a:pt x="1667" y="1196"/>
                  </a:cubicBezTo>
                  <a:cubicBezTo>
                    <a:pt x="1668" y="1195"/>
                    <a:pt x="1668" y="1195"/>
                    <a:pt x="1668" y="1194"/>
                  </a:cubicBezTo>
                  <a:cubicBezTo>
                    <a:pt x="1669" y="1192"/>
                    <a:pt x="1670" y="1190"/>
                    <a:pt x="1671" y="1188"/>
                  </a:cubicBezTo>
                  <a:cubicBezTo>
                    <a:pt x="1672" y="1188"/>
                    <a:pt x="1672" y="1189"/>
                    <a:pt x="1673" y="1190"/>
                  </a:cubicBezTo>
                  <a:cubicBezTo>
                    <a:pt x="1671" y="1188"/>
                    <a:pt x="1671" y="1188"/>
                    <a:pt x="1671" y="1188"/>
                  </a:cubicBezTo>
                  <a:cubicBezTo>
                    <a:pt x="1672" y="1187"/>
                    <a:pt x="1672" y="1186"/>
                    <a:pt x="1672" y="1186"/>
                  </a:cubicBezTo>
                  <a:cubicBezTo>
                    <a:pt x="1680" y="1184"/>
                    <a:pt x="1689" y="1183"/>
                    <a:pt x="1696" y="1179"/>
                  </a:cubicBezTo>
                  <a:cubicBezTo>
                    <a:pt x="1707" y="1174"/>
                    <a:pt x="1711" y="1160"/>
                    <a:pt x="1722" y="1155"/>
                  </a:cubicBezTo>
                  <a:cubicBezTo>
                    <a:pt x="1704" y="1143"/>
                    <a:pt x="1664" y="1155"/>
                    <a:pt x="1668" y="1183"/>
                  </a:cubicBezTo>
                  <a:cubicBezTo>
                    <a:pt x="1669" y="1185"/>
                    <a:pt x="1669" y="1185"/>
                    <a:pt x="1669" y="1185"/>
                  </a:cubicBezTo>
                  <a:cubicBezTo>
                    <a:pt x="1669" y="1185"/>
                    <a:pt x="1669" y="1186"/>
                    <a:pt x="1668" y="1186"/>
                  </a:cubicBezTo>
                  <a:cubicBezTo>
                    <a:pt x="1667" y="1188"/>
                    <a:pt x="1666" y="1190"/>
                    <a:pt x="1665" y="1192"/>
                  </a:cubicBezTo>
                  <a:cubicBezTo>
                    <a:pt x="1665" y="1193"/>
                    <a:pt x="1665" y="1194"/>
                    <a:pt x="1664" y="1195"/>
                  </a:cubicBezTo>
                  <a:cubicBezTo>
                    <a:pt x="1664" y="1196"/>
                    <a:pt x="1664" y="1196"/>
                    <a:pt x="1664" y="1197"/>
                  </a:cubicBezTo>
                  <a:cubicBezTo>
                    <a:pt x="1664" y="1197"/>
                    <a:pt x="1664" y="1198"/>
                    <a:pt x="1663" y="1198"/>
                  </a:cubicBezTo>
                  <a:cubicBezTo>
                    <a:pt x="1663" y="1199"/>
                    <a:pt x="1663" y="1200"/>
                    <a:pt x="1663" y="1201"/>
                  </a:cubicBezTo>
                  <a:cubicBezTo>
                    <a:pt x="1662" y="1202"/>
                    <a:pt x="1662" y="1203"/>
                    <a:pt x="1662" y="1204"/>
                  </a:cubicBezTo>
                  <a:cubicBezTo>
                    <a:pt x="1662" y="1204"/>
                    <a:pt x="1662" y="1205"/>
                    <a:pt x="1662" y="1205"/>
                  </a:cubicBezTo>
                  <a:cubicBezTo>
                    <a:pt x="1662" y="1205"/>
                    <a:pt x="1662" y="1206"/>
                    <a:pt x="1662" y="1206"/>
                  </a:cubicBezTo>
                  <a:cubicBezTo>
                    <a:pt x="1662" y="1207"/>
                    <a:pt x="1662" y="1208"/>
                    <a:pt x="1662" y="1209"/>
                  </a:cubicBezTo>
                  <a:cubicBezTo>
                    <a:pt x="1662" y="1209"/>
                    <a:pt x="1662" y="1210"/>
                    <a:pt x="1662" y="1211"/>
                  </a:cubicBezTo>
                  <a:cubicBezTo>
                    <a:pt x="1662" y="1211"/>
                    <a:pt x="1662" y="1212"/>
                    <a:pt x="1662" y="1212"/>
                  </a:cubicBezTo>
                  <a:cubicBezTo>
                    <a:pt x="1662" y="1213"/>
                    <a:pt x="1662" y="1213"/>
                    <a:pt x="1662" y="1214"/>
                  </a:cubicBezTo>
                  <a:cubicBezTo>
                    <a:pt x="1662" y="1214"/>
                    <a:pt x="1662" y="1214"/>
                    <a:pt x="1662" y="1214"/>
                  </a:cubicBezTo>
                  <a:cubicBezTo>
                    <a:pt x="1661" y="1214"/>
                    <a:pt x="1661" y="1214"/>
                    <a:pt x="1660" y="1214"/>
                  </a:cubicBezTo>
                  <a:cubicBezTo>
                    <a:pt x="1659" y="1214"/>
                    <a:pt x="1659" y="1214"/>
                    <a:pt x="1659" y="1214"/>
                  </a:cubicBezTo>
                  <a:cubicBezTo>
                    <a:pt x="1658" y="1214"/>
                    <a:pt x="1658" y="1214"/>
                    <a:pt x="1657" y="1214"/>
                  </a:cubicBezTo>
                  <a:cubicBezTo>
                    <a:pt x="1654" y="1214"/>
                    <a:pt x="1651" y="1215"/>
                    <a:pt x="1648" y="1217"/>
                  </a:cubicBezTo>
                  <a:cubicBezTo>
                    <a:pt x="1644" y="1218"/>
                    <a:pt x="1641" y="1220"/>
                    <a:pt x="1638" y="1221"/>
                  </a:cubicBezTo>
                  <a:cubicBezTo>
                    <a:pt x="1635" y="1223"/>
                    <a:pt x="1632" y="1224"/>
                    <a:pt x="1629" y="1226"/>
                  </a:cubicBezTo>
                  <a:cubicBezTo>
                    <a:pt x="1622" y="1229"/>
                    <a:pt x="1616" y="1232"/>
                    <a:pt x="1610" y="1235"/>
                  </a:cubicBezTo>
                  <a:cubicBezTo>
                    <a:pt x="1606" y="1237"/>
                    <a:pt x="1604" y="1238"/>
                    <a:pt x="1601" y="1239"/>
                  </a:cubicBezTo>
                  <a:cubicBezTo>
                    <a:pt x="1598" y="1241"/>
                    <a:pt x="1595" y="1242"/>
                    <a:pt x="1593" y="1243"/>
                  </a:cubicBezTo>
                  <a:cubicBezTo>
                    <a:pt x="1592" y="1243"/>
                    <a:pt x="1590" y="1243"/>
                    <a:pt x="1589" y="1244"/>
                  </a:cubicBezTo>
                  <a:cubicBezTo>
                    <a:pt x="1588" y="1244"/>
                    <a:pt x="1587" y="1244"/>
                    <a:pt x="1586" y="1244"/>
                  </a:cubicBezTo>
                  <a:cubicBezTo>
                    <a:pt x="1585" y="1245"/>
                    <a:pt x="1584" y="1245"/>
                    <a:pt x="1583" y="1245"/>
                  </a:cubicBezTo>
                  <a:cubicBezTo>
                    <a:pt x="1582" y="1245"/>
                    <a:pt x="1582" y="1245"/>
                    <a:pt x="1582" y="1245"/>
                  </a:cubicBezTo>
                  <a:cubicBezTo>
                    <a:pt x="1581" y="1245"/>
                    <a:pt x="1581" y="1245"/>
                    <a:pt x="1580" y="1245"/>
                  </a:cubicBezTo>
                  <a:cubicBezTo>
                    <a:pt x="1580" y="1245"/>
                    <a:pt x="1579" y="1245"/>
                    <a:pt x="1578" y="1245"/>
                  </a:cubicBezTo>
                  <a:cubicBezTo>
                    <a:pt x="1578" y="1245"/>
                    <a:pt x="1578" y="1245"/>
                    <a:pt x="1578" y="1245"/>
                  </a:cubicBezTo>
                  <a:cubicBezTo>
                    <a:pt x="1574" y="1243"/>
                    <a:pt x="1570" y="1240"/>
                    <a:pt x="1565" y="1238"/>
                  </a:cubicBezTo>
                  <a:cubicBezTo>
                    <a:pt x="1561" y="1235"/>
                    <a:pt x="1556" y="1233"/>
                    <a:pt x="1552" y="1232"/>
                  </a:cubicBezTo>
                  <a:cubicBezTo>
                    <a:pt x="1550" y="1231"/>
                    <a:pt x="1549" y="1231"/>
                    <a:pt x="1548" y="1230"/>
                  </a:cubicBezTo>
                  <a:cubicBezTo>
                    <a:pt x="1547" y="1230"/>
                    <a:pt x="1547" y="1230"/>
                    <a:pt x="1546" y="1230"/>
                  </a:cubicBezTo>
                  <a:cubicBezTo>
                    <a:pt x="1545" y="1230"/>
                    <a:pt x="1545" y="1230"/>
                    <a:pt x="1545" y="1230"/>
                  </a:cubicBezTo>
                  <a:cubicBezTo>
                    <a:pt x="1545" y="1230"/>
                    <a:pt x="1545" y="1230"/>
                    <a:pt x="1545" y="1230"/>
                  </a:cubicBezTo>
                  <a:cubicBezTo>
                    <a:pt x="1545" y="1229"/>
                    <a:pt x="1546" y="1229"/>
                    <a:pt x="1546" y="1229"/>
                  </a:cubicBezTo>
                  <a:cubicBezTo>
                    <a:pt x="1547" y="1229"/>
                    <a:pt x="1547" y="1228"/>
                    <a:pt x="1547" y="1228"/>
                  </a:cubicBezTo>
                  <a:cubicBezTo>
                    <a:pt x="1547" y="1228"/>
                    <a:pt x="1548" y="1228"/>
                    <a:pt x="1548" y="1227"/>
                  </a:cubicBezTo>
                  <a:cubicBezTo>
                    <a:pt x="1548" y="1227"/>
                    <a:pt x="1549" y="1227"/>
                    <a:pt x="1550" y="1226"/>
                  </a:cubicBezTo>
                  <a:cubicBezTo>
                    <a:pt x="1550" y="1226"/>
                    <a:pt x="1551" y="1225"/>
                    <a:pt x="1551" y="1225"/>
                  </a:cubicBezTo>
                  <a:cubicBezTo>
                    <a:pt x="1552" y="1224"/>
                    <a:pt x="1553" y="1224"/>
                    <a:pt x="1553" y="1223"/>
                  </a:cubicBezTo>
                  <a:cubicBezTo>
                    <a:pt x="1554" y="1223"/>
                    <a:pt x="1555" y="1222"/>
                    <a:pt x="1555" y="1222"/>
                  </a:cubicBezTo>
                  <a:cubicBezTo>
                    <a:pt x="1557" y="1221"/>
                    <a:pt x="1558" y="1220"/>
                    <a:pt x="1560" y="1219"/>
                  </a:cubicBezTo>
                  <a:cubicBezTo>
                    <a:pt x="1561" y="1219"/>
                    <a:pt x="1563" y="1218"/>
                    <a:pt x="1565" y="1217"/>
                  </a:cubicBezTo>
                  <a:cubicBezTo>
                    <a:pt x="1566" y="1216"/>
                    <a:pt x="1568" y="1216"/>
                    <a:pt x="1570" y="1215"/>
                  </a:cubicBezTo>
                  <a:cubicBezTo>
                    <a:pt x="1570" y="1215"/>
                    <a:pt x="1570" y="1215"/>
                    <a:pt x="1570" y="1215"/>
                  </a:cubicBezTo>
                  <a:cubicBezTo>
                    <a:pt x="1569" y="1215"/>
                    <a:pt x="1568" y="1216"/>
                    <a:pt x="1567" y="1217"/>
                  </a:cubicBezTo>
                  <a:cubicBezTo>
                    <a:pt x="1582" y="1242"/>
                    <a:pt x="1610" y="1216"/>
                    <a:pt x="1620" y="1199"/>
                  </a:cubicBezTo>
                  <a:cubicBezTo>
                    <a:pt x="1609" y="1202"/>
                    <a:pt x="1562" y="1188"/>
                    <a:pt x="1565" y="1214"/>
                  </a:cubicBezTo>
                  <a:cubicBezTo>
                    <a:pt x="1564" y="1214"/>
                    <a:pt x="1564" y="1214"/>
                    <a:pt x="1563" y="1214"/>
                  </a:cubicBezTo>
                  <a:cubicBezTo>
                    <a:pt x="1562" y="1215"/>
                    <a:pt x="1560" y="1216"/>
                    <a:pt x="1558" y="1217"/>
                  </a:cubicBezTo>
                  <a:cubicBezTo>
                    <a:pt x="1557" y="1217"/>
                    <a:pt x="1555" y="1218"/>
                    <a:pt x="1554" y="1219"/>
                  </a:cubicBezTo>
                  <a:cubicBezTo>
                    <a:pt x="1553" y="1220"/>
                    <a:pt x="1552" y="1220"/>
                    <a:pt x="1552" y="1221"/>
                  </a:cubicBezTo>
                  <a:cubicBezTo>
                    <a:pt x="1551" y="1221"/>
                    <a:pt x="1550" y="1222"/>
                    <a:pt x="1549" y="1222"/>
                  </a:cubicBezTo>
                  <a:cubicBezTo>
                    <a:pt x="1549" y="1223"/>
                    <a:pt x="1548" y="1223"/>
                    <a:pt x="1548" y="1224"/>
                  </a:cubicBezTo>
                  <a:cubicBezTo>
                    <a:pt x="1547" y="1224"/>
                    <a:pt x="1546" y="1225"/>
                    <a:pt x="1546" y="1225"/>
                  </a:cubicBezTo>
                  <a:cubicBezTo>
                    <a:pt x="1546" y="1225"/>
                    <a:pt x="1545" y="1226"/>
                    <a:pt x="1545" y="1226"/>
                  </a:cubicBezTo>
                  <a:cubicBezTo>
                    <a:pt x="1545" y="1226"/>
                    <a:pt x="1545" y="1226"/>
                    <a:pt x="1544" y="1226"/>
                  </a:cubicBezTo>
                  <a:cubicBezTo>
                    <a:pt x="1544" y="1227"/>
                    <a:pt x="1544" y="1227"/>
                    <a:pt x="1543" y="1228"/>
                  </a:cubicBezTo>
                  <a:cubicBezTo>
                    <a:pt x="1543" y="1228"/>
                    <a:pt x="1543" y="1229"/>
                    <a:pt x="1542" y="1229"/>
                  </a:cubicBezTo>
                  <a:cubicBezTo>
                    <a:pt x="1540" y="1229"/>
                    <a:pt x="1538" y="1229"/>
                    <a:pt x="1536" y="1228"/>
                  </a:cubicBezTo>
                  <a:cubicBezTo>
                    <a:pt x="1531" y="1228"/>
                    <a:pt x="1525" y="1229"/>
                    <a:pt x="1520" y="1231"/>
                  </a:cubicBezTo>
                  <a:cubicBezTo>
                    <a:pt x="1515" y="1233"/>
                    <a:pt x="1510" y="1235"/>
                    <a:pt x="1505" y="1237"/>
                  </a:cubicBezTo>
                  <a:cubicBezTo>
                    <a:pt x="1500" y="1239"/>
                    <a:pt x="1495" y="1241"/>
                    <a:pt x="1490" y="1243"/>
                  </a:cubicBezTo>
                  <a:cubicBezTo>
                    <a:pt x="1487" y="1244"/>
                    <a:pt x="1485" y="1244"/>
                    <a:pt x="1482" y="1244"/>
                  </a:cubicBezTo>
                  <a:cubicBezTo>
                    <a:pt x="1481" y="1245"/>
                    <a:pt x="1481" y="1245"/>
                    <a:pt x="1480" y="1245"/>
                  </a:cubicBezTo>
                  <a:cubicBezTo>
                    <a:pt x="1479" y="1245"/>
                    <a:pt x="1479" y="1245"/>
                    <a:pt x="1479" y="1245"/>
                  </a:cubicBezTo>
                  <a:cubicBezTo>
                    <a:pt x="1479" y="1245"/>
                    <a:pt x="1479" y="1245"/>
                    <a:pt x="1479" y="1245"/>
                  </a:cubicBezTo>
                  <a:cubicBezTo>
                    <a:pt x="1478" y="1245"/>
                    <a:pt x="1478" y="1245"/>
                    <a:pt x="1478" y="1245"/>
                  </a:cubicBezTo>
                  <a:cubicBezTo>
                    <a:pt x="1477" y="1245"/>
                    <a:pt x="1476" y="1245"/>
                    <a:pt x="1474" y="1245"/>
                  </a:cubicBezTo>
                  <a:cubicBezTo>
                    <a:pt x="1469" y="1244"/>
                    <a:pt x="1464" y="1243"/>
                    <a:pt x="1459" y="1242"/>
                  </a:cubicBezTo>
                  <a:cubicBezTo>
                    <a:pt x="1454" y="1240"/>
                    <a:pt x="1450" y="1239"/>
                    <a:pt x="1445" y="1237"/>
                  </a:cubicBezTo>
                  <a:cubicBezTo>
                    <a:pt x="1477" y="1228"/>
                    <a:pt x="1507" y="1216"/>
                    <a:pt x="1540" y="1196"/>
                  </a:cubicBezTo>
                  <a:cubicBezTo>
                    <a:pt x="1505" y="1206"/>
                    <a:pt x="1477" y="1220"/>
                    <a:pt x="1444" y="1223"/>
                  </a:cubicBezTo>
                  <a:cubicBezTo>
                    <a:pt x="1446" y="1222"/>
                    <a:pt x="1447" y="1221"/>
                    <a:pt x="1448" y="1219"/>
                  </a:cubicBezTo>
                  <a:cubicBezTo>
                    <a:pt x="1449" y="1219"/>
                    <a:pt x="1449" y="1218"/>
                    <a:pt x="1450" y="1218"/>
                  </a:cubicBezTo>
                  <a:cubicBezTo>
                    <a:pt x="1450" y="1217"/>
                    <a:pt x="1451" y="1216"/>
                    <a:pt x="1451" y="1216"/>
                  </a:cubicBezTo>
                  <a:cubicBezTo>
                    <a:pt x="1452" y="1215"/>
                    <a:pt x="1453" y="1213"/>
                    <a:pt x="1454" y="1212"/>
                  </a:cubicBezTo>
                  <a:cubicBezTo>
                    <a:pt x="1456" y="1210"/>
                    <a:pt x="1458" y="1207"/>
                    <a:pt x="1460" y="1204"/>
                  </a:cubicBezTo>
                  <a:cubicBezTo>
                    <a:pt x="1462" y="1202"/>
                    <a:pt x="1464" y="1199"/>
                    <a:pt x="1466" y="1197"/>
                  </a:cubicBezTo>
                  <a:cubicBezTo>
                    <a:pt x="1466" y="1196"/>
                    <a:pt x="1467" y="1195"/>
                    <a:pt x="1468" y="1195"/>
                  </a:cubicBezTo>
                  <a:cubicBezTo>
                    <a:pt x="1468" y="1195"/>
                    <a:pt x="1468" y="1195"/>
                    <a:pt x="1468" y="1195"/>
                  </a:cubicBezTo>
                  <a:cubicBezTo>
                    <a:pt x="1468" y="1195"/>
                    <a:pt x="1468" y="1195"/>
                    <a:pt x="1468" y="1194"/>
                  </a:cubicBezTo>
                  <a:cubicBezTo>
                    <a:pt x="1469" y="1193"/>
                    <a:pt x="1471" y="1192"/>
                    <a:pt x="1472" y="1191"/>
                  </a:cubicBezTo>
                  <a:cubicBezTo>
                    <a:pt x="1476" y="1187"/>
                    <a:pt x="1481" y="1184"/>
                    <a:pt x="1485" y="1182"/>
                  </a:cubicBezTo>
                  <a:cubicBezTo>
                    <a:pt x="1486" y="1182"/>
                    <a:pt x="1486" y="1181"/>
                    <a:pt x="1487" y="1181"/>
                  </a:cubicBezTo>
                  <a:cubicBezTo>
                    <a:pt x="1487" y="1181"/>
                    <a:pt x="1488" y="1181"/>
                    <a:pt x="1488" y="1180"/>
                  </a:cubicBezTo>
                  <a:cubicBezTo>
                    <a:pt x="1489" y="1180"/>
                    <a:pt x="1490" y="1179"/>
                    <a:pt x="1491" y="1179"/>
                  </a:cubicBezTo>
                  <a:cubicBezTo>
                    <a:pt x="1492" y="1178"/>
                    <a:pt x="1493" y="1178"/>
                    <a:pt x="1493" y="1177"/>
                  </a:cubicBezTo>
                  <a:cubicBezTo>
                    <a:pt x="1493" y="1178"/>
                    <a:pt x="1492" y="1179"/>
                    <a:pt x="1492" y="1179"/>
                  </a:cubicBezTo>
                  <a:cubicBezTo>
                    <a:pt x="1492" y="1179"/>
                    <a:pt x="1493" y="1178"/>
                    <a:pt x="1494" y="1178"/>
                  </a:cubicBezTo>
                  <a:cubicBezTo>
                    <a:pt x="1495" y="1178"/>
                    <a:pt x="1496" y="1177"/>
                    <a:pt x="1497" y="1177"/>
                  </a:cubicBezTo>
                  <a:cubicBezTo>
                    <a:pt x="1497" y="1177"/>
                    <a:pt x="1497" y="1176"/>
                    <a:pt x="1498" y="1176"/>
                  </a:cubicBezTo>
                  <a:cubicBezTo>
                    <a:pt x="1498" y="1176"/>
                    <a:pt x="1498" y="1176"/>
                    <a:pt x="1499" y="1176"/>
                  </a:cubicBezTo>
                  <a:cubicBezTo>
                    <a:pt x="1499" y="1175"/>
                    <a:pt x="1499" y="1175"/>
                    <a:pt x="1499" y="1175"/>
                  </a:cubicBezTo>
                  <a:cubicBezTo>
                    <a:pt x="1500" y="1174"/>
                    <a:pt x="1501" y="1174"/>
                    <a:pt x="1502" y="1173"/>
                  </a:cubicBezTo>
                  <a:cubicBezTo>
                    <a:pt x="1503" y="1172"/>
                    <a:pt x="1504" y="1171"/>
                    <a:pt x="1505" y="1170"/>
                  </a:cubicBezTo>
                  <a:cubicBezTo>
                    <a:pt x="1507" y="1169"/>
                    <a:pt x="1508" y="1168"/>
                    <a:pt x="1509" y="1167"/>
                  </a:cubicBezTo>
                  <a:cubicBezTo>
                    <a:pt x="1510" y="1166"/>
                    <a:pt x="1511" y="1164"/>
                    <a:pt x="1512" y="1163"/>
                  </a:cubicBezTo>
                  <a:cubicBezTo>
                    <a:pt x="1513" y="1162"/>
                    <a:pt x="1513" y="1162"/>
                    <a:pt x="1514" y="1161"/>
                  </a:cubicBezTo>
                  <a:cubicBezTo>
                    <a:pt x="1531" y="1161"/>
                    <a:pt x="1536" y="1145"/>
                    <a:pt x="1535" y="1130"/>
                  </a:cubicBezTo>
                  <a:cubicBezTo>
                    <a:pt x="1535" y="1130"/>
                    <a:pt x="1536" y="1130"/>
                    <a:pt x="1536" y="1130"/>
                  </a:cubicBezTo>
                  <a:cubicBezTo>
                    <a:pt x="1555" y="1128"/>
                    <a:pt x="1563" y="1117"/>
                    <a:pt x="1580" y="1112"/>
                  </a:cubicBezTo>
                  <a:cubicBezTo>
                    <a:pt x="1605" y="1105"/>
                    <a:pt x="1624" y="1110"/>
                    <a:pt x="1650" y="1096"/>
                  </a:cubicBezTo>
                  <a:cubicBezTo>
                    <a:pt x="1696" y="1071"/>
                    <a:pt x="1750" y="1077"/>
                    <a:pt x="1799" y="1101"/>
                  </a:cubicBezTo>
                  <a:cubicBezTo>
                    <a:pt x="1826" y="1114"/>
                    <a:pt x="1850" y="1151"/>
                    <a:pt x="1868" y="1186"/>
                  </a:cubicBezTo>
                  <a:cubicBezTo>
                    <a:pt x="1868" y="1188"/>
                    <a:pt x="1868" y="1191"/>
                    <a:pt x="1869" y="1193"/>
                  </a:cubicBezTo>
                  <a:cubicBezTo>
                    <a:pt x="1869" y="1195"/>
                    <a:pt x="1869" y="1197"/>
                    <a:pt x="1869" y="1199"/>
                  </a:cubicBezTo>
                  <a:cubicBezTo>
                    <a:pt x="1870" y="1200"/>
                    <a:pt x="1870" y="1202"/>
                    <a:pt x="1870" y="1203"/>
                  </a:cubicBezTo>
                  <a:cubicBezTo>
                    <a:pt x="1870" y="1204"/>
                    <a:pt x="1870" y="1204"/>
                    <a:pt x="1870" y="1204"/>
                  </a:cubicBezTo>
                  <a:cubicBezTo>
                    <a:pt x="1870" y="1204"/>
                    <a:pt x="1870" y="1205"/>
                    <a:pt x="1870" y="1205"/>
                  </a:cubicBezTo>
                  <a:cubicBezTo>
                    <a:pt x="1870" y="1205"/>
                    <a:pt x="1869" y="1205"/>
                    <a:pt x="1869" y="1206"/>
                  </a:cubicBezTo>
                  <a:cubicBezTo>
                    <a:pt x="1869" y="1206"/>
                    <a:pt x="1869" y="1207"/>
                    <a:pt x="1869" y="1207"/>
                  </a:cubicBezTo>
                  <a:cubicBezTo>
                    <a:pt x="1869" y="1207"/>
                    <a:pt x="1869" y="1207"/>
                    <a:pt x="1869" y="1207"/>
                  </a:cubicBezTo>
                  <a:cubicBezTo>
                    <a:pt x="1869" y="1207"/>
                    <a:pt x="1869" y="1208"/>
                    <a:pt x="1869" y="1208"/>
                  </a:cubicBezTo>
                  <a:cubicBezTo>
                    <a:pt x="1869" y="1208"/>
                    <a:pt x="1869" y="1209"/>
                    <a:pt x="1869" y="1210"/>
                  </a:cubicBezTo>
                  <a:cubicBezTo>
                    <a:pt x="1869" y="1211"/>
                    <a:pt x="1869" y="1212"/>
                    <a:pt x="1869" y="1212"/>
                  </a:cubicBezTo>
                  <a:cubicBezTo>
                    <a:pt x="1869" y="1213"/>
                    <a:pt x="1869" y="1214"/>
                    <a:pt x="1869" y="1215"/>
                  </a:cubicBezTo>
                  <a:cubicBezTo>
                    <a:pt x="1869" y="1216"/>
                    <a:pt x="1869" y="1217"/>
                    <a:pt x="1869" y="1218"/>
                  </a:cubicBezTo>
                  <a:cubicBezTo>
                    <a:pt x="1869" y="1218"/>
                    <a:pt x="1869" y="1218"/>
                    <a:pt x="1869" y="1218"/>
                  </a:cubicBezTo>
                  <a:cubicBezTo>
                    <a:pt x="1869" y="1218"/>
                    <a:pt x="1869" y="1218"/>
                    <a:pt x="1869" y="1218"/>
                  </a:cubicBezTo>
                  <a:cubicBezTo>
                    <a:pt x="1865" y="1230"/>
                    <a:pt x="1871" y="1239"/>
                    <a:pt x="1878" y="1248"/>
                  </a:cubicBezTo>
                  <a:cubicBezTo>
                    <a:pt x="1884" y="1238"/>
                    <a:pt x="1879" y="1228"/>
                    <a:pt x="1872" y="1220"/>
                  </a:cubicBezTo>
                  <a:cubicBezTo>
                    <a:pt x="1872" y="1219"/>
                    <a:pt x="1871" y="1218"/>
                    <a:pt x="1871" y="1217"/>
                  </a:cubicBezTo>
                  <a:cubicBezTo>
                    <a:pt x="1871" y="1216"/>
                    <a:pt x="1871" y="1216"/>
                    <a:pt x="1871" y="1215"/>
                  </a:cubicBezTo>
                  <a:cubicBezTo>
                    <a:pt x="1871" y="1214"/>
                    <a:pt x="1871" y="1213"/>
                    <a:pt x="1871" y="1212"/>
                  </a:cubicBezTo>
                  <a:cubicBezTo>
                    <a:pt x="1871" y="1211"/>
                    <a:pt x="1871" y="1211"/>
                    <a:pt x="1871" y="1210"/>
                  </a:cubicBezTo>
                  <a:cubicBezTo>
                    <a:pt x="1871" y="1210"/>
                    <a:pt x="1871" y="1209"/>
                    <a:pt x="1871" y="1209"/>
                  </a:cubicBezTo>
                  <a:cubicBezTo>
                    <a:pt x="1871" y="1210"/>
                    <a:pt x="1871" y="1210"/>
                    <a:pt x="1871" y="1210"/>
                  </a:cubicBezTo>
                  <a:cubicBezTo>
                    <a:pt x="1872" y="1212"/>
                    <a:pt x="1872" y="1213"/>
                    <a:pt x="1872" y="1213"/>
                  </a:cubicBezTo>
                  <a:cubicBezTo>
                    <a:pt x="1872" y="1213"/>
                    <a:pt x="1872" y="1212"/>
                    <a:pt x="1872" y="1210"/>
                  </a:cubicBezTo>
                  <a:cubicBezTo>
                    <a:pt x="1872" y="1209"/>
                    <a:pt x="1872" y="1208"/>
                    <a:pt x="1872" y="1207"/>
                  </a:cubicBezTo>
                  <a:cubicBezTo>
                    <a:pt x="1872" y="1207"/>
                    <a:pt x="1872" y="1206"/>
                    <a:pt x="1872" y="1205"/>
                  </a:cubicBezTo>
                  <a:cubicBezTo>
                    <a:pt x="1872" y="1205"/>
                    <a:pt x="1872" y="1204"/>
                    <a:pt x="1872" y="1204"/>
                  </a:cubicBezTo>
                  <a:cubicBezTo>
                    <a:pt x="1872" y="1204"/>
                    <a:pt x="1872" y="1203"/>
                    <a:pt x="1872" y="1203"/>
                  </a:cubicBezTo>
                  <a:cubicBezTo>
                    <a:pt x="1872" y="1202"/>
                    <a:pt x="1872" y="1200"/>
                    <a:pt x="1872" y="1198"/>
                  </a:cubicBezTo>
                  <a:cubicBezTo>
                    <a:pt x="1872" y="1197"/>
                    <a:pt x="1871" y="1195"/>
                    <a:pt x="1871" y="1193"/>
                  </a:cubicBezTo>
                  <a:cubicBezTo>
                    <a:pt x="1871" y="1193"/>
                    <a:pt x="1871" y="1193"/>
                    <a:pt x="1871" y="1193"/>
                  </a:cubicBezTo>
                  <a:cubicBezTo>
                    <a:pt x="1876" y="1203"/>
                    <a:pt x="1881" y="1213"/>
                    <a:pt x="1884" y="1222"/>
                  </a:cubicBezTo>
                  <a:cubicBezTo>
                    <a:pt x="1889" y="1211"/>
                    <a:pt x="1878" y="1184"/>
                    <a:pt x="1865" y="1159"/>
                  </a:cubicBezTo>
                  <a:cubicBezTo>
                    <a:pt x="1865" y="1159"/>
                    <a:pt x="1864" y="1159"/>
                    <a:pt x="1864" y="1158"/>
                  </a:cubicBezTo>
                  <a:cubicBezTo>
                    <a:pt x="1864" y="1158"/>
                    <a:pt x="1864" y="1157"/>
                    <a:pt x="1864" y="1156"/>
                  </a:cubicBezTo>
                  <a:cubicBezTo>
                    <a:pt x="1863" y="1156"/>
                    <a:pt x="1863" y="1155"/>
                    <a:pt x="1863" y="1155"/>
                  </a:cubicBezTo>
                  <a:cubicBezTo>
                    <a:pt x="1871" y="1162"/>
                    <a:pt x="1880" y="1169"/>
                    <a:pt x="1889" y="1175"/>
                  </a:cubicBezTo>
                  <a:cubicBezTo>
                    <a:pt x="1891" y="1177"/>
                    <a:pt x="1894" y="1178"/>
                    <a:pt x="1896" y="1179"/>
                  </a:cubicBezTo>
                  <a:cubicBezTo>
                    <a:pt x="1898" y="1181"/>
                    <a:pt x="1900" y="1182"/>
                    <a:pt x="1903" y="1184"/>
                  </a:cubicBezTo>
                  <a:cubicBezTo>
                    <a:pt x="1907" y="1186"/>
                    <a:pt x="1912" y="1189"/>
                    <a:pt x="1917" y="1191"/>
                  </a:cubicBezTo>
                  <a:cubicBezTo>
                    <a:pt x="1924" y="1196"/>
                    <a:pt x="1932" y="1200"/>
                    <a:pt x="1939" y="1204"/>
                  </a:cubicBezTo>
                  <a:cubicBezTo>
                    <a:pt x="1939" y="1204"/>
                    <a:pt x="1939" y="1205"/>
                    <a:pt x="1940" y="1206"/>
                  </a:cubicBezTo>
                  <a:cubicBezTo>
                    <a:pt x="1940" y="1206"/>
                    <a:pt x="1940" y="1206"/>
                    <a:pt x="1940" y="1207"/>
                  </a:cubicBezTo>
                  <a:cubicBezTo>
                    <a:pt x="1940" y="1207"/>
                    <a:pt x="1940" y="1208"/>
                    <a:pt x="1941" y="1208"/>
                  </a:cubicBezTo>
                  <a:cubicBezTo>
                    <a:pt x="1941" y="1208"/>
                    <a:pt x="1941" y="1209"/>
                    <a:pt x="1941" y="1209"/>
                  </a:cubicBezTo>
                  <a:cubicBezTo>
                    <a:pt x="1941" y="1210"/>
                    <a:pt x="1941" y="1210"/>
                    <a:pt x="1942" y="1210"/>
                  </a:cubicBezTo>
                  <a:cubicBezTo>
                    <a:pt x="1942" y="1210"/>
                    <a:pt x="1942" y="1210"/>
                    <a:pt x="1942" y="1211"/>
                  </a:cubicBezTo>
                  <a:cubicBezTo>
                    <a:pt x="1942" y="1211"/>
                    <a:pt x="1943" y="1212"/>
                    <a:pt x="1943" y="1212"/>
                  </a:cubicBezTo>
                  <a:cubicBezTo>
                    <a:pt x="1943" y="1213"/>
                    <a:pt x="1943" y="1213"/>
                    <a:pt x="1944" y="1214"/>
                  </a:cubicBezTo>
                  <a:cubicBezTo>
                    <a:pt x="1944" y="1214"/>
                    <a:pt x="1944" y="1214"/>
                    <a:pt x="1944" y="1215"/>
                  </a:cubicBezTo>
                  <a:cubicBezTo>
                    <a:pt x="1944" y="1215"/>
                    <a:pt x="1944" y="1215"/>
                    <a:pt x="1944" y="1215"/>
                  </a:cubicBezTo>
                  <a:cubicBezTo>
                    <a:pt x="1945" y="1216"/>
                    <a:pt x="1945" y="1217"/>
                    <a:pt x="1945" y="1217"/>
                  </a:cubicBezTo>
                  <a:cubicBezTo>
                    <a:pt x="1946" y="1219"/>
                    <a:pt x="1946" y="1220"/>
                    <a:pt x="1947" y="1221"/>
                  </a:cubicBezTo>
                  <a:cubicBezTo>
                    <a:pt x="1947" y="1223"/>
                    <a:pt x="1947" y="1224"/>
                    <a:pt x="1948" y="1226"/>
                  </a:cubicBezTo>
                  <a:cubicBezTo>
                    <a:pt x="1948" y="1227"/>
                    <a:pt x="1948" y="1228"/>
                    <a:pt x="1948" y="1230"/>
                  </a:cubicBezTo>
                  <a:cubicBezTo>
                    <a:pt x="1949" y="1231"/>
                    <a:pt x="1949" y="1232"/>
                    <a:pt x="1949" y="1233"/>
                  </a:cubicBezTo>
                  <a:cubicBezTo>
                    <a:pt x="1943" y="1236"/>
                    <a:pt x="1936" y="1242"/>
                    <a:pt x="1936" y="1248"/>
                  </a:cubicBezTo>
                  <a:cubicBezTo>
                    <a:pt x="1935" y="1256"/>
                    <a:pt x="1944" y="1261"/>
                    <a:pt x="1949" y="1267"/>
                  </a:cubicBezTo>
                  <a:cubicBezTo>
                    <a:pt x="1954" y="1255"/>
                    <a:pt x="1971" y="1240"/>
                    <a:pt x="1951" y="1232"/>
                  </a:cubicBezTo>
                  <a:cubicBezTo>
                    <a:pt x="1951" y="1232"/>
                    <a:pt x="1951" y="1232"/>
                    <a:pt x="1951" y="1232"/>
                  </a:cubicBezTo>
                  <a:cubicBezTo>
                    <a:pt x="1952" y="1232"/>
                    <a:pt x="1952" y="1232"/>
                    <a:pt x="1953" y="1231"/>
                  </a:cubicBezTo>
                  <a:cubicBezTo>
                    <a:pt x="1951" y="1232"/>
                    <a:pt x="1951" y="1232"/>
                    <a:pt x="1951" y="1232"/>
                  </a:cubicBezTo>
                  <a:cubicBezTo>
                    <a:pt x="1951" y="1231"/>
                    <a:pt x="1951" y="1230"/>
                    <a:pt x="1951" y="1230"/>
                  </a:cubicBezTo>
                  <a:cubicBezTo>
                    <a:pt x="1951" y="1228"/>
                    <a:pt x="1950" y="1227"/>
                    <a:pt x="1950" y="1225"/>
                  </a:cubicBezTo>
                  <a:cubicBezTo>
                    <a:pt x="1950" y="1224"/>
                    <a:pt x="1949" y="1222"/>
                    <a:pt x="1949" y="1221"/>
                  </a:cubicBezTo>
                  <a:cubicBezTo>
                    <a:pt x="1949" y="1219"/>
                    <a:pt x="1948" y="1218"/>
                    <a:pt x="1948" y="1216"/>
                  </a:cubicBezTo>
                  <a:cubicBezTo>
                    <a:pt x="1947" y="1216"/>
                    <a:pt x="1947" y="1215"/>
                    <a:pt x="1947" y="1215"/>
                  </a:cubicBezTo>
                  <a:cubicBezTo>
                    <a:pt x="1947" y="1214"/>
                    <a:pt x="1946" y="1214"/>
                    <a:pt x="1946" y="1214"/>
                  </a:cubicBezTo>
                  <a:cubicBezTo>
                    <a:pt x="1946" y="1213"/>
                    <a:pt x="1946" y="1213"/>
                    <a:pt x="1946" y="1213"/>
                  </a:cubicBezTo>
                  <a:cubicBezTo>
                    <a:pt x="1946" y="1212"/>
                    <a:pt x="1945" y="1212"/>
                    <a:pt x="1945" y="1211"/>
                  </a:cubicBezTo>
                  <a:cubicBezTo>
                    <a:pt x="1945" y="1210"/>
                    <a:pt x="1944" y="1210"/>
                    <a:pt x="1944" y="1209"/>
                  </a:cubicBezTo>
                  <a:cubicBezTo>
                    <a:pt x="1944" y="1209"/>
                    <a:pt x="1944" y="1209"/>
                    <a:pt x="1944" y="1209"/>
                  </a:cubicBezTo>
                  <a:cubicBezTo>
                    <a:pt x="1944" y="1208"/>
                    <a:pt x="1943" y="1208"/>
                    <a:pt x="1943" y="1208"/>
                  </a:cubicBezTo>
                  <a:cubicBezTo>
                    <a:pt x="1943" y="1208"/>
                    <a:pt x="1942" y="1207"/>
                    <a:pt x="1942" y="1207"/>
                  </a:cubicBezTo>
                  <a:cubicBezTo>
                    <a:pt x="1942" y="1207"/>
                    <a:pt x="1942" y="1206"/>
                    <a:pt x="1941" y="1206"/>
                  </a:cubicBezTo>
                  <a:cubicBezTo>
                    <a:pt x="1941" y="1206"/>
                    <a:pt x="1941" y="1206"/>
                    <a:pt x="1940" y="1205"/>
                  </a:cubicBezTo>
                  <a:cubicBezTo>
                    <a:pt x="1940" y="1205"/>
                    <a:pt x="1940" y="1205"/>
                    <a:pt x="1939" y="1204"/>
                  </a:cubicBezTo>
                  <a:cubicBezTo>
                    <a:pt x="1941" y="1206"/>
                    <a:pt x="1943" y="1207"/>
                    <a:pt x="1945" y="1208"/>
                  </a:cubicBezTo>
                  <a:cubicBezTo>
                    <a:pt x="1946" y="1208"/>
                    <a:pt x="1947" y="1209"/>
                    <a:pt x="1948" y="1210"/>
                  </a:cubicBezTo>
                  <a:cubicBezTo>
                    <a:pt x="1949" y="1211"/>
                    <a:pt x="1950" y="1212"/>
                    <a:pt x="1951" y="1212"/>
                  </a:cubicBezTo>
                  <a:cubicBezTo>
                    <a:pt x="1952" y="1213"/>
                    <a:pt x="1953" y="1214"/>
                    <a:pt x="1955" y="1215"/>
                  </a:cubicBezTo>
                  <a:cubicBezTo>
                    <a:pt x="1958" y="1217"/>
                    <a:pt x="1958" y="1217"/>
                    <a:pt x="1958" y="1217"/>
                  </a:cubicBezTo>
                  <a:cubicBezTo>
                    <a:pt x="1962" y="1220"/>
                    <a:pt x="1966" y="1224"/>
                    <a:pt x="1970" y="1227"/>
                  </a:cubicBezTo>
                  <a:cubicBezTo>
                    <a:pt x="1978" y="1234"/>
                    <a:pt x="1986" y="1241"/>
                    <a:pt x="1994" y="1248"/>
                  </a:cubicBezTo>
                  <a:cubicBezTo>
                    <a:pt x="2001" y="1255"/>
                    <a:pt x="2008" y="1262"/>
                    <a:pt x="2015" y="1268"/>
                  </a:cubicBezTo>
                  <a:cubicBezTo>
                    <a:pt x="2023" y="1274"/>
                    <a:pt x="2030" y="1280"/>
                    <a:pt x="2036" y="1285"/>
                  </a:cubicBezTo>
                  <a:cubicBezTo>
                    <a:pt x="2040" y="1287"/>
                    <a:pt x="2043" y="1290"/>
                    <a:pt x="2046" y="1292"/>
                  </a:cubicBezTo>
                  <a:cubicBezTo>
                    <a:pt x="2048" y="1293"/>
                    <a:pt x="2049" y="1293"/>
                    <a:pt x="2051" y="1294"/>
                  </a:cubicBezTo>
                  <a:cubicBezTo>
                    <a:pt x="2052" y="1295"/>
                    <a:pt x="2054" y="1296"/>
                    <a:pt x="2055" y="1297"/>
                  </a:cubicBezTo>
                  <a:cubicBezTo>
                    <a:pt x="2061" y="1300"/>
                    <a:pt x="2067" y="1302"/>
                    <a:pt x="2071" y="1304"/>
                  </a:cubicBezTo>
                  <a:cubicBezTo>
                    <a:pt x="2074" y="1304"/>
                    <a:pt x="2076" y="1305"/>
                    <a:pt x="2077" y="1305"/>
                  </a:cubicBezTo>
                  <a:cubicBezTo>
                    <a:pt x="2079" y="1306"/>
                    <a:pt x="2081" y="1306"/>
                    <a:pt x="2082" y="1307"/>
                  </a:cubicBezTo>
                  <a:cubicBezTo>
                    <a:pt x="2085" y="1307"/>
                    <a:pt x="2086" y="1308"/>
                    <a:pt x="2086" y="1308"/>
                  </a:cubicBezTo>
                  <a:cubicBezTo>
                    <a:pt x="2086" y="1308"/>
                    <a:pt x="2085" y="1307"/>
                    <a:pt x="2082" y="1306"/>
                  </a:cubicBezTo>
                  <a:cubicBezTo>
                    <a:pt x="2081" y="1306"/>
                    <a:pt x="2079" y="1305"/>
                    <a:pt x="2078" y="1305"/>
                  </a:cubicBezTo>
                  <a:cubicBezTo>
                    <a:pt x="2076" y="1304"/>
                    <a:pt x="2074" y="1303"/>
                    <a:pt x="2072" y="1302"/>
                  </a:cubicBezTo>
                  <a:cubicBezTo>
                    <a:pt x="2068" y="1300"/>
                    <a:pt x="2062" y="1298"/>
                    <a:pt x="2057" y="1294"/>
                  </a:cubicBezTo>
                  <a:cubicBezTo>
                    <a:pt x="2055" y="1293"/>
                    <a:pt x="2054" y="1292"/>
                    <a:pt x="2053" y="1291"/>
                  </a:cubicBezTo>
                  <a:cubicBezTo>
                    <a:pt x="2051" y="1290"/>
                    <a:pt x="2050" y="1289"/>
                    <a:pt x="2048" y="1288"/>
                  </a:cubicBezTo>
                  <a:cubicBezTo>
                    <a:pt x="2047" y="1288"/>
                    <a:pt x="2047" y="1287"/>
                    <a:pt x="2046" y="1287"/>
                  </a:cubicBezTo>
                  <a:cubicBezTo>
                    <a:pt x="2045" y="1286"/>
                    <a:pt x="2044" y="1286"/>
                    <a:pt x="2043" y="1285"/>
                  </a:cubicBezTo>
                  <a:cubicBezTo>
                    <a:pt x="2042" y="1284"/>
                    <a:pt x="2040" y="1283"/>
                    <a:pt x="2039" y="1282"/>
                  </a:cubicBezTo>
                  <a:cubicBezTo>
                    <a:pt x="2038" y="1282"/>
                    <a:pt x="2038" y="1282"/>
                    <a:pt x="2038" y="1282"/>
                  </a:cubicBezTo>
                  <a:cubicBezTo>
                    <a:pt x="2038" y="1282"/>
                    <a:pt x="2039" y="1282"/>
                    <a:pt x="2039" y="1282"/>
                  </a:cubicBezTo>
                  <a:cubicBezTo>
                    <a:pt x="2040" y="1282"/>
                    <a:pt x="2041" y="1282"/>
                    <a:pt x="2042" y="1282"/>
                  </a:cubicBezTo>
                  <a:cubicBezTo>
                    <a:pt x="2043" y="1282"/>
                    <a:pt x="2045" y="1283"/>
                    <a:pt x="2046" y="1283"/>
                  </a:cubicBezTo>
                  <a:cubicBezTo>
                    <a:pt x="2047" y="1283"/>
                    <a:pt x="2048" y="1283"/>
                    <a:pt x="2050" y="1283"/>
                  </a:cubicBezTo>
                  <a:cubicBezTo>
                    <a:pt x="2050" y="1283"/>
                    <a:pt x="2050" y="1283"/>
                    <a:pt x="2050" y="1283"/>
                  </a:cubicBezTo>
                  <a:cubicBezTo>
                    <a:pt x="2050" y="1283"/>
                    <a:pt x="2050" y="1283"/>
                    <a:pt x="2050" y="1283"/>
                  </a:cubicBezTo>
                  <a:cubicBezTo>
                    <a:pt x="2067" y="1291"/>
                    <a:pt x="2080" y="1285"/>
                    <a:pt x="2095" y="1276"/>
                  </a:cubicBezTo>
                  <a:cubicBezTo>
                    <a:pt x="2081" y="1266"/>
                    <a:pt x="2066" y="1271"/>
                    <a:pt x="2053" y="1280"/>
                  </a:cubicBezTo>
                  <a:cubicBezTo>
                    <a:pt x="2052" y="1280"/>
                    <a:pt x="2051" y="1280"/>
                    <a:pt x="2050" y="1280"/>
                  </a:cubicBezTo>
                  <a:cubicBezTo>
                    <a:pt x="2049" y="1280"/>
                    <a:pt x="2047" y="1280"/>
                    <a:pt x="2046" y="1279"/>
                  </a:cubicBezTo>
                  <a:cubicBezTo>
                    <a:pt x="2045" y="1279"/>
                    <a:pt x="2044" y="1279"/>
                    <a:pt x="2043" y="1279"/>
                  </a:cubicBezTo>
                  <a:cubicBezTo>
                    <a:pt x="2041" y="1279"/>
                    <a:pt x="2040" y="1279"/>
                    <a:pt x="2039" y="1279"/>
                  </a:cubicBezTo>
                  <a:cubicBezTo>
                    <a:pt x="2038" y="1278"/>
                    <a:pt x="2037" y="1278"/>
                    <a:pt x="2036" y="1278"/>
                  </a:cubicBezTo>
                  <a:cubicBezTo>
                    <a:pt x="2036" y="1278"/>
                    <a:pt x="2036" y="1278"/>
                    <a:pt x="2036" y="1278"/>
                  </a:cubicBezTo>
                  <a:cubicBezTo>
                    <a:pt x="2036" y="1278"/>
                    <a:pt x="2035" y="1278"/>
                    <a:pt x="2035" y="1278"/>
                  </a:cubicBezTo>
                  <a:cubicBezTo>
                    <a:pt x="2035" y="1278"/>
                    <a:pt x="2034" y="1278"/>
                    <a:pt x="2034" y="1278"/>
                  </a:cubicBezTo>
                  <a:cubicBezTo>
                    <a:pt x="2034" y="1278"/>
                    <a:pt x="2033" y="1278"/>
                    <a:pt x="2033" y="1278"/>
                  </a:cubicBezTo>
                  <a:cubicBezTo>
                    <a:pt x="2028" y="1274"/>
                    <a:pt x="2023" y="1270"/>
                    <a:pt x="2018" y="1265"/>
                  </a:cubicBezTo>
                  <a:cubicBezTo>
                    <a:pt x="2011" y="1259"/>
                    <a:pt x="2004" y="1252"/>
                    <a:pt x="1996" y="1245"/>
                  </a:cubicBezTo>
                  <a:cubicBezTo>
                    <a:pt x="1989" y="1238"/>
                    <a:pt x="1981" y="1231"/>
                    <a:pt x="1973" y="1224"/>
                  </a:cubicBezTo>
                  <a:cubicBezTo>
                    <a:pt x="1969" y="1221"/>
                    <a:pt x="1964" y="1217"/>
                    <a:pt x="1960" y="1214"/>
                  </a:cubicBezTo>
                  <a:cubicBezTo>
                    <a:pt x="1957" y="1211"/>
                    <a:pt x="1957" y="1211"/>
                    <a:pt x="1957" y="1211"/>
                  </a:cubicBezTo>
                  <a:cubicBezTo>
                    <a:pt x="1956" y="1211"/>
                    <a:pt x="1955" y="1210"/>
                    <a:pt x="1954" y="1209"/>
                  </a:cubicBezTo>
                  <a:cubicBezTo>
                    <a:pt x="1952" y="1208"/>
                    <a:pt x="1951" y="1207"/>
                    <a:pt x="1950" y="1207"/>
                  </a:cubicBezTo>
                  <a:cubicBezTo>
                    <a:pt x="1949" y="1206"/>
                    <a:pt x="1948" y="1205"/>
                    <a:pt x="1947" y="1204"/>
                  </a:cubicBezTo>
                  <a:cubicBezTo>
                    <a:pt x="1937" y="1198"/>
                    <a:pt x="1928" y="1193"/>
                    <a:pt x="1918" y="1188"/>
                  </a:cubicBezTo>
                  <a:cubicBezTo>
                    <a:pt x="1916" y="1186"/>
                    <a:pt x="1913" y="1185"/>
                    <a:pt x="1910" y="1183"/>
                  </a:cubicBezTo>
                  <a:cubicBezTo>
                    <a:pt x="1911" y="1184"/>
                    <a:pt x="1911" y="1184"/>
                    <a:pt x="1911" y="1184"/>
                  </a:cubicBezTo>
                  <a:cubicBezTo>
                    <a:pt x="1912" y="1184"/>
                    <a:pt x="1912" y="1184"/>
                    <a:pt x="1913" y="1184"/>
                  </a:cubicBezTo>
                  <a:cubicBezTo>
                    <a:pt x="1914" y="1184"/>
                    <a:pt x="1915" y="1184"/>
                    <a:pt x="1915" y="1184"/>
                  </a:cubicBezTo>
                  <a:cubicBezTo>
                    <a:pt x="1916" y="1184"/>
                    <a:pt x="1917" y="1184"/>
                    <a:pt x="1918" y="1184"/>
                  </a:cubicBezTo>
                  <a:cubicBezTo>
                    <a:pt x="1919" y="1184"/>
                    <a:pt x="1919" y="1184"/>
                    <a:pt x="1919" y="1184"/>
                  </a:cubicBezTo>
                  <a:cubicBezTo>
                    <a:pt x="1920" y="1184"/>
                    <a:pt x="1920" y="1184"/>
                    <a:pt x="1921" y="1184"/>
                  </a:cubicBezTo>
                  <a:cubicBezTo>
                    <a:pt x="1923" y="1184"/>
                    <a:pt x="1925" y="1184"/>
                    <a:pt x="1928" y="1184"/>
                  </a:cubicBezTo>
                  <a:cubicBezTo>
                    <a:pt x="1930" y="1184"/>
                    <a:pt x="1932" y="1183"/>
                    <a:pt x="1935" y="1183"/>
                  </a:cubicBezTo>
                  <a:cubicBezTo>
                    <a:pt x="1940" y="1183"/>
                    <a:pt x="1945" y="1182"/>
                    <a:pt x="1951" y="1181"/>
                  </a:cubicBezTo>
                  <a:cubicBezTo>
                    <a:pt x="1956" y="1181"/>
                    <a:pt x="1961" y="1180"/>
                    <a:pt x="1965" y="1180"/>
                  </a:cubicBezTo>
                  <a:cubicBezTo>
                    <a:pt x="1966" y="1180"/>
                    <a:pt x="1966" y="1181"/>
                    <a:pt x="1966" y="1181"/>
                  </a:cubicBezTo>
                  <a:cubicBezTo>
                    <a:pt x="1966" y="1181"/>
                    <a:pt x="1967" y="1182"/>
                    <a:pt x="1967" y="1183"/>
                  </a:cubicBezTo>
                  <a:cubicBezTo>
                    <a:pt x="1968" y="1183"/>
                    <a:pt x="1968" y="1184"/>
                    <a:pt x="1968" y="1184"/>
                  </a:cubicBezTo>
                  <a:cubicBezTo>
                    <a:pt x="1968" y="1184"/>
                    <a:pt x="1969" y="1184"/>
                    <a:pt x="1969" y="1185"/>
                  </a:cubicBezTo>
                  <a:cubicBezTo>
                    <a:pt x="1969" y="1185"/>
                    <a:pt x="1969" y="1185"/>
                    <a:pt x="1969" y="1185"/>
                  </a:cubicBezTo>
                  <a:cubicBezTo>
                    <a:pt x="1970" y="1186"/>
                    <a:pt x="1971" y="1187"/>
                    <a:pt x="1972" y="1188"/>
                  </a:cubicBezTo>
                  <a:cubicBezTo>
                    <a:pt x="1973" y="1189"/>
                    <a:pt x="1974" y="1189"/>
                    <a:pt x="1975" y="1190"/>
                  </a:cubicBezTo>
                  <a:cubicBezTo>
                    <a:pt x="1977" y="1192"/>
                    <a:pt x="1979" y="1194"/>
                    <a:pt x="1981" y="1196"/>
                  </a:cubicBezTo>
                  <a:cubicBezTo>
                    <a:pt x="1981" y="1196"/>
                    <a:pt x="1982" y="1197"/>
                    <a:pt x="1982" y="1197"/>
                  </a:cubicBezTo>
                  <a:cubicBezTo>
                    <a:pt x="1981" y="1197"/>
                    <a:pt x="1981" y="1197"/>
                    <a:pt x="1981" y="1197"/>
                  </a:cubicBezTo>
                  <a:cubicBezTo>
                    <a:pt x="1978" y="1215"/>
                    <a:pt x="2000" y="1220"/>
                    <a:pt x="2012" y="1215"/>
                  </a:cubicBezTo>
                  <a:cubicBezTo>
                    <a:pt x="2004" y="1208"/>
                    <a:pt x="1997" y="1191"/>
                    <a:pt x="1984" y="1196"/>
                  </a:cubicBezTo>
                  <a:cubicBezTo>
                    <a:pt x="1983" y="1195"/>
                    <a:pt x="1983" y="1195"/>
                    <a:pt x="1983" y="1195"/>
                  </a:cubicBezTo>
                  <a:cubicBezTo>
                    <a:pt x="1980" y="1193"/>
                    <a:pt x="1978" y="1191"/>
                    <a:pt x="1976" y="1189"/>
                  </a:cubicBezTo>
                  <a:cubicBezTo>
                    <a:pt x="1975" y="1188"/>
                    <a:pt x="1974" y="1187"/>
                    <a:pt x="1973" y="1186"/>
                  </a:cubicBezTo>
                  <a:cubicBezTo>
                    <a:pt x="1972" y="1185"/>
                    <a:pt x="1972" y="1184"/>
                    <a:pt x="1971" y="1184"/>
                  </a:cubicBezTo>
                  <a:cubicBezTo>
                    <a:pt x="1971" y="1183"/>
                    <a:pt x="1970" y="1183"/>
                    <a:pt x="1970" y="1183"/>
                  </a:cubicBezTo>
                  <a:cubicBezTo>
                    <a:pt x="1970" y="1183"/>
                    <a:pt x="1970" y="1183"/>
                    <a:pt x="1970" y="1183"/>
                  </a:cubicBezTo>
                  <a:cubicBezTo>
                    <a:pt x="1969" y="1182"/>
                    <a:pt x="1969" y="1182"/>
                    <a:pt x="1969" y="1182"/>
                  </a:cubicBezTo>
                  <a:cubicBezTo>
                    <a:pt x="1968" y="1181"/>
                    <a:pt x="1967" y="1181"/>
                    <a:pt x="1967" y="1180"/>
                  </a:cubicBezTo>
                  <a:cubicBezTo>
                    <a:pt x="1966" y="1180"/>
                    <a:pt x="1966" y="1180"/>
                    <a:pt x="1966" y="1180"/>
                  </a:cubicBezTo>
                  <a:cubicBezTo>
                    <a:pt x="1966" y="1180"/>
                    <a:pt x="1966" y="1180"/>
                    <a:pt x="1966" y="1180"/>
                  </a:cubicBezTo>
                  <a:cubicBezTo>
                    <a:pt x="1969" y="1180"/>
                    <a:pt x="1971" y="1179"/>
                    <a:pt x="1973" y="1179"/>
                  </a:cubicBezTo>
                  <a:cubicBezTo>
                    <a:pt x="1976" y="1179"/>
                    <a:pt x="1978" y="1179"/>
                    <a:pt x="1980" y="1179"/>
                  </a:cubicBezTo>
                  <a:cubicBezTo>
                    <a:pt x="1980" y="1179"/>
                    <a:pt x="1981" y="1179"/>
                    <a:pt x="1981" y="1179"/>
                  </a:cubicBezTo>
                  <a:cubicBezTo>
                    <a:pt x="1982" y="1179"/>
                    <a:pt x="1982" y="1179"/>
                    <a:pt x="1983" y="1179"/>
                  </a:cubicBezTo>
                  <a:cubicBezTo>
                    <a:pt x="1984" y="1179"/>
                    <a:pt x="1985" y="1179"/>
                    <a:pt x="1985" y="1178"/>
                  </a:cubicBezTo>
                  <a:cubicBezTo>
                    <a:pt x="1987" y="1178"/>
                    <a:pt x="1989" y="1178"/>
                    <a:pt x="1990" y="1178"/>
                  </a:cubicBezTo>
                  <a:cubicBezTo>
                    <a:pt x="1992" y="1178"/>
                    <a:pt x="1993" y="1178"/>
                    <a:pt x="1993" y="1178"/>
                  </a:cubicBezTo>
                  <a:cubicBezTo>
                    <a:pt x="1993" y="1178"/>
                    <a:pt x="1992" y="1177"/>
                    <a:pt x="1990" y="1177"/>
                  </a:cubicBezTo>
                  <a:cubicBezTo>
                    <a:pt x="1989" y="1177"/>
                    <a:pt x="1988" y="1177"/>
                    <a:pt x="1988" y="1177"/>
                  </a:cubicBezTo>
                  <a:cubicBezTo>
                    <a:pt x="1987" y="1177"/>
                    <a:pt x="1986" y="1177"/>
                    <a:pt x="1985" y="1177"/>
                  </a:cubicBezTo>
                  <a:cubicBezTo>
                    <a:pt x="1985" y="1177"/>
                    <a:pt x="1984" y="1176"/>
                    <a:pt x="1983" y="1176"/>
                  </a:cubicBezTo>
                  <a:cubicBezTo>
                    <a:pt x="1982" y="1176"/>
                    <a:pt x="1982" y="1176"/>
                    <a:pt x="1981" y="1176"/>
                  </a:cubicBezTo>
                  <a:cubicBezTo>
                    <a:pt x="1981" y="1176"/>
                    <a:pt x="1980" y="1176"/>
                    <a:pt x="1980" y="1177"/>
                  </a:cubicBezTo>
                  <a:cubicBezTo>
                    <a:pt x="1978" y="1177"/>
                    <a:pt x="1976" y="1177"/>
                    <a:pt x="1973" y="1177"/>
                  </a:cubicBezTo>
                  <a:cubicBezTo>
                    <a:pt x="1971" y="1177"/>
                    <a:pt x="1969" y="1177"/>
                    <a:pt x="1966" y="1177"/>
                  </a:cubicBezTo>
                  <a:cubicBezTo>
                    <a:pt x="1961" y="1178"/>
                    <a:pt x="1956" y="1178"/>
                    <a:pt x="1950" y="1179"/>
                  </a:cubicBezTo>
                  <a:cubicBezTo>
                    <a:pt x="1949" y="1179"/>
                    <a:pt x="1947" y="1179"/>
                    <a:pt x="1945" y="1180"/>
                  </a:cubicBezTo>
                  <a:cubicBezTo>
                    <a:pt x="1946" y="1179"/>
                    <a:pt x="1946" y="1179"/>
                    <a:pt x="1946" y="1179"/>
                  </a:cubicBezTo>
                  <a:cubicBezTo>
                    <a:pt x="1946" y="1179"/>
                    <a:pt x="1946" y="1179"/>
                    <a:pt x="1947" y="1178"/>
                  </a:cubicBezTo>
                  <a:cubicBezTo>
                    <a:pt x="1947" y="1178"/>
                    <a:pt x="1947" y="1178"/>
                    <a:pt x="1947" y="1178"/>
                  </a:cubicBezTo>
                  <a:cubicBezTo>
                    <a:pt x="1947" y="1177"/>
                    <a:pt x="1948" y="1177"/>
                    <a:pt x="1948" y="1177"/>
                  </a:cubicBezTo>
                  <a:cubicBezTo>
                    <a:pt x="1949" y="1174"/>
                    <a:pt x="1951" y="1171"/>
                    <a:pt x="1952" y="1167"/>
                  </a:cubicBezTo>
                  <a:cubicBezTo>
                    <a:pt x="1953" y="1165"/>
                    <a:pt x="1954" y="1161"/>
                    <a:pt x="1955" y="1158"/>
                  </a:cubicBezTo>
                  <a:cubicBezTo>
                    <a:pt x="1955" y="1159"/>
                    <a:pt x="1956" y="1159"/>
                    <a:pt x="1956" y="1159"/>
                  </a:cubicBezTo>
                  <a:cubicBezTo>
                    <a:pt x="1959" y="1159"/>
                    <a:pt x="1959" y="1159"/>
                    <a:pt x="1959" y="1159"/>
                  </a:cubicBezTo>
                  <a:cubicBezTo>
                    <a:pt x="1974" y="1159"/>
                    <a:pt x="1984" y="1144"/>
                    <a:pt x="1979" y="1130"/>
                  </a:cubicBezTo>
                  <a:cubicBezTo>
                    <a:pt x="1969" y="1136"/>
                    <a:pt x="1947" y="1140"/>
                    <a:pt x="1954" y="1156"/>
                  </a:cubicBezTo>
                  <a:cubicBezTo>
                    <a:pt x="1954" y="1156"/>
                    <a:pt x="1954" y="1156"/>
                    <a:pt x="1954" y="1156"/>
                  </a:cubicBezTo>
                  <a:cubicBezTo>
                    <a:pt x="1952" y="1160"/>
                    <a:pt x="1951" y="1163"/>
                    <a:pt x="1950" y="1167"/>
                  </a:cubicBezTo>
                  <a:cubicBezTo>
                    <a:pt x="1948" y="1170"/>
                    <a:pt x="1947" y="1173"/>
                    <a:pt x="1946" y="1175"/>
                  </a:cubicBezTo>
                  <a:cubicBezTo>
                    <a:pt x="1946" y="1176"/>
                    <a:pt x="1945" y="1176"/>
                    <a:pt x="1945" y="1176"/>
                  </a:cubicBezTo>
                  <a:cubicBezTo>
                    <a:pt x="1945" y="1177"/>
                    <a:pt x="1945" y="1177"/>
                    <a:pt x="1945" y="1177"/>
                  </a:cubicBezTo>
                  <a:cubicBezTo>
                    <a:pt x="1945" y="1177"/>
                    <a:pt x="1944" y="1178"/>
                    <a:pt x="1944" y="1178"/>
                  </a:cubicBezTo>
                  <a:cubicBezTo>
                    <a:pt x="1944" y="1178"/>
                    <a:pt x="1944" y="1178"/>
                    <a:pt x="1944" y="1179"/>
                  </a:cubicBezTo>
                  <a:cubicBezTo>
                    <a:pt x="1943" y="1179"/>
                    <a:pt x="1943" y="1180"/>
                    <a:pt x="1943" y="1180"/>
                  </a:cubicBezTo>
                  <a:cubicBezTo>
                    <a:pt x="1940" y="1180"/>
                    <a:pt x="1937" y="1181"/>
                    <a:pt x="1935" y="1181"/>
                  </a:cubicBezTo>
                  <a:cubicBezTo>
                    <a:pt x="1932" y="1181"/>
                    <a:pt x="1930" y="1181"/>
                    <a:pt x="1927" y="1181"/>
                  </a:cubicBezTo>
                  <a:cubicBezTo>
                    <a:pt x="1925" y="1182"/>
                    <a:pt x="1923" y="1182"/>
                    <a:pt x="1921" y="1182"/>
                  </a:cubicBezTo>
                  <a:cubicBezTo>
                    <a:pt x="1920" y="1182"/>
                    <a:pt x="1919" y="1182"/>
                    <a:pt x="1918" y="1182"/>
                  </a:cubicBezTo>
                  <a:cubicBezTo>
                    <a:pt x="1917" y="1182"/>
                    <a:pt x="1916" y="1182"/>
                    <a:pt x="1915" y="1182"/>
                  </a:cubicBezTo>
                  <a:cubicBezTo>
                    <a:pt x="1914" y="1182"/>
                    <a:pt x="1912" y="1183"/>
                    <a:pt x="1911" y="1183"/>
                  </a:cubicBezTo>
                  <a:cubicBezTo>
                    <a:pt x="1910" y="1183"/>
                    <a:pt x="1910" y="1183"/>
                    <a:pt x="1909" y="1183"/>
                  </a:cubicBezTo>
                  <a:cubicBezTo>
                    <a:pt x="1908" y="1182"/>
                    <a:pt x="1906" y="1181"/>
                    <a:pt x="1905" y="1180"/>
                  </a:cubicBezTo>
                  <a:cubicBezTo>
                    <a:pt x="1902" y="1179"/>
                    <a:pt x="1900" y="1177"/>
                    <a:pt x="1898" y="1176"/>
                  </a:cubicBezTo>
                  <a:cubicBezTo>
                    <a:pt x="1896" y="1175"/>
                    <a:pt x="1894" y="1173"/>
                    <a:pt x="1892" y="1172"/>
                  </a:cubicBezTo>
                  <a:cubicBezTo>
                    <a:pt x="1880" y="1164"/>
                    <a:pt x="1869" y="1155"/>
                    <a:pt x="1860" y="1147"/>
                  </a:cubicBezTo>
                  <a:cubicBezTo>
                    <a:pt x="1860" y="1147"/>
                    <a:pt x="1861" y="1147"/>
                    <a:pt x="1861" y="1147"/>
                  </a:cubicBezTo>
                  <a:cubicBezTo>
                    <a:pt x="1862" y="1147"/>
                    <a:pt x="1862" y="1147"/>
                    <a:pt x="1863" y="1146"/>
                  </a:cubicBezTo>
                  <a:cubicBezTo>
                    <a:pt x="1864" y="1146"/>
                    <a:pt x="1865" y="1146"/>
                    <a:pt x="1866" y="1146"/>
                  </a:cubicBezTo>
                  <a:cubicBezTo>
                    <a:pt x="1867" y="1145"/>
                    <a:pt x="1868" y="1145"/>
                    <a:pt x="1868" y="1145"/>
                  </a:cubicBezTo>
                  <a:cubicBezTo>
                    <a:pt x="1869" y="1145"/>
                    <a:pt x="1869" y="1145"/>
                    <a:pt x="1869" y="1145"/>
                  </a:cubicBezTo>
                  <a:cubicBezTo>
                    <a:pt x="1869" y="1145"/>
                    <a:pt x="1869" y="1145"/>
                    <a:pt x="1869" y="1145"/>
                  </a:cubicBezTo>
                  <a:cubicBezTo>
                    <a:pt x="1883" y="1147"/>
                    <a:pt x="1889" y="1137"/>
                    <a:pt x="1896" y="1124"/>
                  </a:cubicBezTo>
                  <a:cubicBezTo>
                    <a:pt x="1883" y="1118"/>
                    <a:pt x="1875" y="1128"/>
                    <a:pt x="1870" y="1140"/>
                  </a:cubicBezTo>
                  <a:cubicBezTo>
                    <a:pt x="1869" y="1141"/>
                    <a:pt x="1868" y="1141"/>
                    <a:pt x="1867" y="1142"/>
                  </a:cubicBezTo>
                  <a:cubicBezTo>
                    <a:pt x="1867" y="1142"/>
                    <a:pt x="1866" y="1142"/>
                    <a:pt x="1865" y="1143"/>
                  </a:cubicBezTo>
                  <a:cubicBezTo>
                    <a:pt x="1864" y="1143"/>
                    <a:pt x="1863" y="1143"/>
                    <a:pt x="1862" y="1143"/>
                  </a:cubicBezTo>
                  <a:cubicBezTo>
                    <a:pt x="1862" y="1143"/>
                    <a:pt x="1861" y="1144"/>
                    <a:pt x="1860" y="1144"/>
                  </a:cubicBezTo>
                  <a:cubicBezTo>
                    <a:pt x="1859" y="1144"/>
                    <a:pt x="1859" y="1144"/>
                    <a:pt x="1858" y="1144"/>
                  </a:cubicBezTo>
                  <a:cubicBezTo>
                    <a:pt x="1858" y="1144"/>
                    <a:pt x="1858" y="1144"/>
                    <a:pt x="1857" y="1144"/>
                  </a:cubicBezTo>
                  <a:cubicBezTo>
                    <a:pt x="1857" y="1144"/>
                    <a:pt x="1857" y="1144"/>
                    <a:pt x="1857" y="1144"/>
                  </a:cubicBezTo>
                  <a:cubicBezTo>
                    <a:pt x="1856" y="1144"/>
                    <a:pt x="1856" y="1143"/>
                    <a:pt x="1855" y="1143"/>
                  </a:cubicBezTo>
                  <a:cubicBezTo>
                    <a:pt x="1846" y="1128"/>
                    <a:pt x="1838" y="1115"/>
                    <a:pt x="1833" y="1110"/>
                  </a:cubicBezTo>
                  <a:cubicBezTo>
                    <a:pt x="1871" y="1117"/>
                    <a:pt x="1927" y="1106"/>
                    <a:pt x="1967" y="1108"/>
                  </a:cubicBezTo>
                  <a:cubicBezTo>
                    <a:pt x="1952" y="1105"/>
                    <a:pt x="1925" y="1103"/>
                    <a:pt x="1910" y="1100"/>
                  </a:cubicBezTo>
                  <a:cubicBezTo>
                    <a:pt x="1890" y="1097"/>
                    <a:pt x="1868" y="1100"/>
                    <a:pt x="1846" y="1097"/>
                  </a:cubicBezTo>
                  <a:cubicBezTo>
                    <a:pt x="1786" y="1089"/>
                    <a:pt x="1756" y="1035"/>
                    <a:pt x="1692" y="1052"/>
                  </a:cubicBezTo>
                  <a:cubicBezTo>
                    <a:pt x="1726" y="1027"/>
                    <a:pt x="1767" y="1013"/>
                    <a:pt x="1808" y="1006"/>
                  </a:cubicBezTo>
                  <a:cubicBezTo>
                    <a:pt x="1856" y="999"/>
                    <a:pt x="1885" y="1022"/>
                    <a:pt x="1928" y="1033"/>
                  </a:cubicBezTo>
                  <a:cubicBezTo>
                    <a:pt x="1962" y="1041"/>
                    <a:pt x="1999" y="1033"/>
                    <a:pt x="2034" y="1041"/>
                  </a:cubicBezTo>
                  <a:cubicBezTo>
                    <a:pt x="2069" y="1050"/>
                    <a:pt x="2098" y="1070"/>
                    <a:pt x="2132" y="1079"/>
                  </a:cubicBezTo>
                  <a:cubicBezTo>
                    <a:pt x="2143" y="1082"/>
                    <a:pt x="2151" y="1082"/>
                    <a:pt x="2159" y="1083"/>
                  </a:cubicBezTo>
                  <a:cubicBezTo>
                    <a:pt x="2167" y="1087"/>
                    <a:pt x="2175" y="1092"/>
                    <a:pt x="2185" y="1096"/>
                  </a:cubicBezTo>
                  <a:cubicBezTo>
                    <a:pt x="2187" y="1097"/>
                    <a:pt x="2190" y="1099"/>
                    <a:pt x="2192" y="1100"/>
                  </a:cubicBezTo>
                  <a:cubicBezTo>
                    <a:pt x="2193" y="1100"/>
                    <a:pt x="2193" y="1100"/>
                    <a:pt x="2193" y="1100"/>
                  </a:cubicBezTo>
                  <a:cubicBezTo>
                    <a:pt x="2193" y="1101"/>
                    <a:pt x="2193" y="1102"/>
                    <a:pt x="2193" y="1102"/>
                  </a:cubicBezTo>
                  <a:cubicBezTo>
                    <a:pt x="2193" y="1103"/>
                    <a:pt x="2193" y="1103"/>
                    <a:pt x="2194" y="1103"/>
                  </a:cubicBezTo>
                  <a:cubicBezTo>
                    <a:pt x="2194" y="1104"/>
                    <a:pt x="2194" y="1104"/>
                    <a:pt x="2194" y="1104"/>
                  </a:cubicBezTo>
                  <a:cubicBezTo>
                    <a:pt x="2194" y="1104"/>
                    <a:pt x="2194" y="1104"/>
                    <a:pt x="2194" y="1105"/>
                  </a:cubicBezTo>
                  <a:cubicBezTo>
                    <a:pt x="2194" y="1105"/>
                    <a:pt x="2194" y="1106"/>
                    <a:pt x="2194" y="1107"/>
                  </a:cubicBezTo>
                  <a:cubicBezTo>
                    <a:pt x="2194" y="1108"/>
                    <a:pt x="2194" y="1110"/>
                    <a:pt x="2194" y="1111"/>
                  </a:cubicBezTo>
                  <a:cubicBezTo>
                    <a:pt x="2194" y="1112"/>
                    <a:pt x="2194" y="1113"/>
                    <a:pt x="2194" y="1114"/>
                  </a:cubicBezTo>
                  <a:cubicBezTo>
                    <a:pt x="2194" y="1115"/>
                    <a:pt x="2194" y="1117"/>
                    <a:pt x="2193" y="1118"/>
                  </a:cubicBezTo>
                  <a:cubicBezTo>
                    <a:pt x="2193" y="1119"/>
                    <a:pt x="2193" y="1121"/>
                    <a:pt x="2193" y="1122"/>
                  </a:cubicBezTo>
                  <a:cubicBezTo>
                    <a:pt x="2185" y="1125"/>
                    <a:pt x="2184" y="1140"/>
                    <a:pt x="2188" y="1146"/>
                  </a:cubicBezTo>
                  <a:cubicBezTo>
                    <a:pt x="2192" y="1155"/>
                    <a:pt x="2201" y="1157"/>
                    <a:pt x="2210" y="1155"/>
                  </a:cubicBezTo>
                  <a:cubicBezTo>
                    <a:pt x="2193" y="1148"/>
                    <a:pt x="2210" y="1133"/>
                    <a:pt x="2195" y="1123"/>
                  </a:cubicBezTo>
                  <a:cubicBezTo>
                    <a:pt x="2195" y="1121"/>
                    <a:pt x="2195" y="1120"/>
                    <a:pt x="2195" y="1118"/>
                  </a:cubicBezTo>
                  <a:cubicBezTo>
                    <a:pt x="2195" y="1117"/>
                    <a:pt x="2196" y="1116"/>
                    <a:pt x="2196" y="1114"/>
                  </a:cubicBezTo>
                  <a:cubicBezTo>
                    <a:pt x="2196" y="1113"/>
                    <a:pt x="2196" y="1112"/>
                    <a:pt x="2196" y="1111"/>
                  </a:cubicBezTo>
                  <a:cubicBezTo>
                    <a:pt x="2196" y="1109"/>
                    <a:pt x="2196" y="1108"/>
                    <a:pt x="2196" y="1107"/>
                  </a:cubicBezTo>
                  <a:cubicBezTo>
                    <a:pt x="2196" y="1106"/>
                    <a:pt x="2196" y="1105"/>
                    <a:pt x="2196" y="1104"/>
                  </a:cubicBezTo>
                  <a:cubicBezTo>
                    <a:pt x="2196" y="1104"/>
                    <a:pt x="2196" y="1104"/>
                    <a:pt x="2196" y="1103"/>
                  </a:cubicBezTo>
                  <a:cubicBezTo>
                    <a:pt x="2195" y="1103"/>
                    <a:pt x="2195" y="1103"/>
                    <a:pt x="2195" y="1103"/>
                  </a:cubicBezTo>
                  <a:cubicBezTo>
                    <a:pt x="2195" y="1102"/>
                    <a:pt x="2195" y="1102"/>
                    <a:pt x="2195" y="1102"/>
                  </a:cubicBezTo>
                  <a:cubicBezTo>
                    <a:pt x="2194" y="1101"/>
                    <a:pt x="2194" y="1101"/>
                    <a:pt x="2194" y="1101"/>
                  </a:cubicBezTo>
                  <a:cubicBezTo>
                    <a:pt x="2197" y="1102"/>
                    <a:pt x="2200" y="1104"/>
                    <a:pt x="2204" y="1105"/>
                  </a:cubicBezTo>
                  <a:cubicBezTo>
                    <a:pt x="2221" y="1122"/>
                    <a:pt x="2230" y="1145"/>
                    <a:pt x="2235" y="1166"/>
                  </a:cubicBezTo>
                  <a:cubicBezTo>
                    <a:pt x="2234" y="1168"/>
                    <a:pt x="2234" y="1169"/>
                    <a:pt x="2233" y="1170"/>
                  </a:cubicBezTo>
                  <a:cubicBezTo>
                    <a:pt x="2232" y="1172"/>
                    <a:pt x="2232" y="1173"/>
                    <a:pt x="2231" y="1175"/>
                  </a:cubicBezTo>
                  <a:cubicBezTo>
                    <a:pt x="2230" y="1176"/>
                    <a:pt x="2229" y="1177"/>
                    <a:pt x="2228" y="1178"/>
                  </a:cubicBezTo>
                  <a:cubicBezTo>
                    <a:pt x="2228" y="1178"/>
                    <a:pt x="2227" y="1179"/>
                    <a:pt x="2227" y="1179"/>
                  </a:cubicBezTo>
                  <a:cubicBezTo>
                    <a:pt x="2227" y="1180"/>
                    <a:pt x="2226" y="1180"/>
                    <a:pt x="2226" y="1180"/>
                  </a:cubicBezTo>
                  <a:cubicBezTo>
                    <a:pt x="2225" y="1181"/>
                    <a:pt x="2224" y="1182"/>
                    <a:pt x="2223" y="1183"/>
                  </a:cubicBezTo>
                  <a:cubicBezTo>
                    <a:pt x="2222" y="1183"/>
                    <a:pt x="2222" y="1183"/>
                    <a:pt x="2222" y="1184"/>
                  </a:cubicBezTo>
                  <a:cubicBezTo>
                    <a:pt x="2207" y="1180"/>
                    <a:pt x="2205" y="1192"/>
                    <a:pt x="2194" y="1199"/>
                  </a:cubicBezTo>
                  <a:cubicBezTo>
                    <a:pt x="2209" y="1207"/>
                    <a:pt x="2218" y="1199"/>
                    <a:pt x="2224" y="1184"/>
                  </a:cubicBezTo>
                  <a:cubicBezTo>
                    <a:pt x="2224" y="1184"/>
                    <a:pt x="2223" y="1184"/>
                    <a:pt x="2223" y="1184"/>
                  </a:cubicBezTo>
                  <a:cubicBezTo>
                    <a:pt x="2224" y="1183"/>
                    <a:pt x="2225" y="1182"/>
                    <a:pt x="2226" y="1182"/>
                  </a:cubicBezTo>
                  <a:cubicBezTo>
                    <a:pt x="2227" y="1181"/>
                    <a:pt x="2227" y="1181"/>
                    <a:pt x="2228" y="1180"/>
                  </a:cubicBezTo>
                  <a:cubicBezTo>
                    <a:pt x="2228" y="1180"/>
                    <a:pt x="2229" y="1179"/>
                    <a:pt x="2229" y="1179"/>
                  </a:cubicBezTo>
                  <a:cubicBezTo>
                    <a:pt x="2230" y="1179"/>
                    <a:pt x="2230" y="1178"/>
                    <a:pt x="2230" y="1178"/>
                  </a:cubicBezTo>
                  <a:cubicBezTo>
                    <a:pt x="2230" y="1180"/>
                    <a:pt x="2229" y="1181"/>
                    <a:pt x="2229" y="1182"/>
                  </a:cubicBezTo>
                  <a:cubicBezTo>
                    <a:pt x="2228" y="1186"/>
                    <a:pt x="2227" y="1190"/>
                    <a:pt x="2227" y="1193"/>
                  </a:cubicBezTo>
                  <a:cubicBezTo>
                    <a:pt x="2227" y="1194"/>
                    <a:pt x="2227" y="1194"/>
                    <a:pt x="2227" y="1195"/>
                  </a:cubicBezTo>
                  <a:cubicBezTo>
                    <a:pt x="2227" y="1195"/>
                    <a:pt x="2227" y="1195"/>
                    <a:pt x="2227" y="1196"/>
                  </a:cubicBezTo>
                  <a:cubicBezTo>
                    <a:pt x="2227" y="1196"/>
                    <a:pt x="2227" y="1197"/>
                    <a:pt x="2227" y="1198"/>
                  </a:cubicBezTo>
                  <a:cubicBezTo>
                    <a:pt x="2227" y="1199"/>
                    <a:pt x="2227" y="1200"/>
                    <a:pt x="2228" y="1201"/>
                  </a:cubicBezTo>
                  <a:cubicBezTo>
                    <a:pt x="2228" y="1202"/>
                    <a:pt x="2228" y="1203"/>
                    <a:pt x="2228" y="1203"/>
                  </a:cubicBezTo>
                  <a:cubicBezTo>
                    <a:pt x="2228" y="1204"/>
                    <a:pt x="2228" y="1204"/>
                    <a:pt x="2228" y="1204"/>
                  </a:cubicBezTo>
                  <a:cubicBezTo>
                    <a:pt x="2228" y="1204"/>
                    <a:pt x="2228" y="1203"/>
                    <a:pt x="2229" y="1201"/>
                  </a:cubicBezTo>
                  <a:cubicBezTo>
                    <a:pt x="2229" y="1200"/>
                    <a:pt x="2229" y="1199"/>
                    <a:pt x="2229" y="1198"/>
                  </a:cubicBezTo>
                  <a:cubicBezTo>
                    <a:pt x="2230" y="1197"/>
                    <a:pt x="2230" y="1196"/>
                    <a:pt x="2230" y="1196"/>
                  </a:cubicBezTo>
                  <a:cubicBezTo>
                    <a:pt x="2230" y="1195"/>
                    <a:pt x="2230" y="1195"/>
                    <a:pt x="2230" y="1195"/>
                  </a:cubicBezTo>
                  <a:cubicBezTo>
                    <a:pt x="2230" y="1194"/>
                    <a:pt x="2230" y="1194"/>
                    <a:pt x="2230" y="1194"/>
                  </a:cubicBezTo>
                  <a:cubicBezTo>
                    <a:pt x="2230" y="1193"/>
                    <a:pt x="2230" y="1192"/>
                    <a:pt x="2230" y="1192"/>
                  </a:cubicBezTo>
                  <a:cubicBezTo>
                    <a:pt x="2230" y="1192"/>
                    <a:pt x="2230" y="1192"/>
                    <a:pt x="2230" y="1192"/>
                  </a:cubicBezTo>
                  <a:cubicBezTo>
                    <a:pt x="2230" y="1192"/>
                    <a:pt x="2230" y="1192"/>
                    <a:pt x="2230" y="1192"/>
                  </a:cubicBezTo>
                  <a:cubicBezTo>
                    <a:pt x="2231" y="1192"/>
                    <a:pt x="2231" y="1193"/>
                    <a:pt x="2231" y="1193"/>
                  </a:cubicBezTo>
                  <a:cubicBezTo>
                    <a:pt x="2231" y="1194"/>
                    <a:pt x="2231" y="1195"/>
                    <a:pt x="2232" y="1196"/>
                  </a:cubicBezTo>
                  <a:cubicBezTo>
                    <a:pt x="2232" y="1197"/>
                    <a:pt x="2232" y="1197"/>
                    <a:pt x="2233" y="1198"/>
                  </a:cubicBezTo>
                  <a:cubicBezTo>
                    <a:pt x="2233" y="1199"/>
                    <a:pt x="2234" y="1201"/>
                    <a:pt x="2234" y="1202"/>
                  </a:cubicBezTo>
                  <a:cubicBezTo>
                    <a:pt x="2234" y="1202"/>
                    <a:pt x="2235" y="1203"/>
                    <a:pt x="2235" y="1203"/>
                  </a:cubicBezTo>
                  <a:cubicBezTo>
                    <a:pt x="2235" y="1203"/>
                    <a:pt x="2235" y="1203"/>
                    <a:pt x="2235" y="1203"/>
                  </a:cubicBezTo>
                  <a:cubicBezTo>
                    <a:pt x="2235" y="1203"/>
                    <a:pt x="2235" y="1203"/>
                    <a:pt x="2235" y="1203"/>
                  </a:cubicBezTo>
                  <a:cubicBezTo>
                    <a:pt x="2235" y="1204"/>
                    <a:pt x="2235" y="1204"/>
                    <a:pt x="2235" y="1204"/>
                  </a:cubicBezTo>
                  <a:cubicBezTo>
                    <a:pt x="2233" y="1207"/>
                    <a:pt x="2233" y="1217"/>
                    <a:pt x="2237" y="1221"/>
                  </a:cubicBezTo>
                  <a:cubicBezTo>
                    <a:pt x="2241" y="1227"/>
                    <a:pt x="2250" y="1228"/>
                    <a:pt x="2256" y="1230"/>
                  </a:cubicBezTo>
                  <a:cubicBezTo>
                    <a:pt x="2248" y="1219"/>
                    <a:pt x="2252" y="1205"/>
                    <a:pt x="2237" y="1204"/>
                  </a:cubicBezTo>
                  <a:cubicBezTo>
                    <a:pt x="2237" y="1203"/>
                    <a:pt x="2236" y="1202"/>
                    <a:pt x="2236" y="1201"/>
                  </a:cubicBezTo>
                  <a:cubicBezTo>
                    <a:pt x="2235" y="1200"/>
                    <a:pt x="2235" y="1199"/>
                    <a:pt x="2235" y="1198"/>
                  </a:cubicBezTo>
                  <a:cubicBezTo>
                    <a:pt x="2234" y="1197"/>
                    <a:pt x="2234" y="1196"/>
                    <a:pt x="2233" y="1195"/>
                  </a:cubicBezTo>
                  <a:cubicBezTo>
                    <a:pt x="2233" y="1194"/>
                    <a:pt x="2233" y="1193"/>
                    <a:pt x="2233" y="1192"/>
                  </a:cubicBezTo>
                  <a:cubicBezTo>
                    <a:pt x="2232" y="1192"/>
                    <a:pt x="2232" y="1192"/>
                    <a:pt x="2232" y="1192"/>
                  </a:cubicBezTo>
                  <a:cubicBezTo>
                    <a:pt x="2232" y="1191"/>
                    <a:pt x="2232" y="1191"/>
                    <a:pt x="2232" y="1191"/>
                  </a:cubicBezTo>
                  <a:cubicBezTo>
                    <a:pt x="2232" y="1191"/>
                    <a:pt x="2232" y="1190"/>
                    <a:pt x="2232" y="1190"/>
                  </a:cubicBezTo>
                  <a:cubicBezTo>
                    <a:pt x="2231" y="1189"/>
                    <a:pt x="2231" y="1189"/>
                    <a:pt x="2231" y="1188"/>
                  </a:cubicBezTo>
                  <a:cubicBezTo>
                    <a:pt x="2231" y="1188"/>
                    <a:pt x="2231" y="1188"/>
                    <a:pt x="2231" y="1188"/>
                  </a:cubicBezTo>
                  <a:cubicBezTo>
                    <a:pt x="2231" y="1187"/>
                    <a:pt x="2231" y="1185"/>
                    <a:pt x="2232" y="1183"/>
                  </a:cubicBezTo>
                  <a:cubicBezTo>
                    <a:pt x="2232" y="1181"/>
                    <a:pt x="2233" y="1179"/>
                    <a:pt x="2234" y="1177"/>
                  </a:cubicBezTo>
                  <a:cubicBezTo>
                    <a:pt x="2234" y="1176"/>
                    <a:pt x="2235" y="1174"/>
                    <a:pt x="2236" y="1172"/>
                  </a:cubicBezTo>
                  <a:cubicBezTo>
                    <a:pt x="2237" y="1168"/>
                    <a:pt x="2239" y="1164"/>
                    <a:pt x="2241" y="1161"/>
                  </a:cubicBezTo>
                  <a:cubicBezTo>
                    <a:pt x="2242" y="1159"/>
                    <a:pt x="2243" y="1157"/>
                    <a:pt x="2244" y="1155"/>
                  </a:cubicBezTo>
                  <a:cubicBezTo>
                    <a:pt x="2244" y="1154"/>
                    <a:pt x="2245" y="1152"/>
                    <a:pt x="2246" y="1151"/>
                  </a:cubicBezTo>
                  <a:cubicBezTo>
                    <a:pt x="2246" y="1150"/>
                    <a:pt x="2246" y="1150"/>
                    <a:pt x="2246" y="1149"/>
                  </a:cubicBezTo>
                  <a:cubicBezTo>
                    <a:pt x="2246" y="1149"/>
                    <a:pt x="2247" y="1149"/>
                    <a:pt x="2247" y="1148"/>
                  </a:cubicBezTo>
                  <a:cubicBezTo>
                    <a:pt x="2247" y="1148"/>
                    <a:pt x="2247" y="1147"/>
                    <a:pt x="2247" y="1146"/>
                  </a:cubicBezTo>
                  <a:cubicBezTo>
                    <a:pt x="2247" y="1146"/>
                    <a:pt x="2247" y="1145"/>
                    <a:pt x="2247" y="1144"/>
                  </a:cubicBezTo>
                  <a:cubicBezTo>
                    <a:pt x="2247" y="1144"/>
                    <a:pt x="2247" y="1144"/>
                    <a:pt x="2247" y="1144"/>
                  </a:cubicBezTo>
                  <a:cubicBezTo>
                    <a:pt x="2250" y="1148"/>
                    <a:pt x="2253" y="1151"/>
                    <a:pt x="2256" y="1154"/>
                  </a:cubicBezTo>
                  <a:cubicBezTo>
                    <a:pt x="2258" y="1156"/>
                    <a:pt x="2261" y="1159"/>
                    <a:pt x="2264" y="1161"/>
                  </a:cubicBezTo>
                  <a:cubicBezTo>
                    <a:pt x="2267" y="1163"/>
                    <a:pt x="2270" y="1166"/>
                    <a:pt x="2272" y="1168"/>
                  </a:cubicBezTo>
                  <a:cubicBezTo>
                    <a:pt x="2275" y="1170"/>
                    <a:pt x="2277" y="1172"/>
                    <a:pt x="2279" y="1175"/>
                  </a:cubicBezTo>
                  <a:cubicBezTo>
                    <a:pt x="2280" y="1175"/>
                    <a:pt x="2280" y="1176"/>
                    <a:pt x="2280" y="1177"/>
                  </a:cubicBezTo>
                  <a:cubicBezTo>
                    <a:pt x="2281" y="1177"/>
                    <a:pt x="2281" y="1177"/>
                    <a:pt x="2281" y="1177"/>
                  </a:cubicBezTo>
                  <a:cubicBezTo>
                    <a:pt x="2281" y="1177"/>
                    <a:pt x="2281" y="1177"/>
                    <a:pt x="2281" y="1177"/>
                  </a:cubicBezTo>
                  <a:cubicBezTo>
                    <a:pt x="2281" y="1177"/>
                    <a:pt x="2281" y="1177"/>
                    <a:pt x="2281" y="1177"/>
                  </a:cubicBezTo>
                  <a:cubicBezTo>
                    <a:pt x="2281" y="1177"/>
                    <a:pt x="2281" y="1177"/>
                    <a:pt x="2281" y="1177"/>
                  </a:cubicBezTo>
                  <a:cubicBezTo>
                    <a:pt x="2281" y="1177"/>
                    <a:pt x="2281" y="1177"/>
                    <a:pt x="2281" y="1177"/>
                  </a:cubicBezTo>
                  <a:cubicBezTo>
                    <a:pt x="2281" y="1178"/>
                    <a:pt x="2282" y="1178"/>
                    <a:pt x="2282" y="1178"/>
                  </a:cubicBezTo>
                  <a:cubicBezTo>
                    <a:pt x="2282" y="1179"/>
                    <a:pt x="2282" y="1179"/>
                    <a:pt x="2282" y="1179"/>
                  </a:cubicBezTo>
                  <a:cubicBezTo>
                    <a:pt x="2282" y="1180"/>
                    <a:pt x="2283" y="1180"/>
                    <a:pt x="2283" y="1180"/>
                  </a:cubicBezTo>
                  <a:cubicBezTo>
                    <a:pt x="2283" y="1181"/>
                    <a:pt x="2283" y="1182"/>
                    <a:pt x="2284" y="1182"/>
                  </a:cubicBezTo>
                  <a:cubicBezTo>
                    <a:pt x="2284" y="1184"/>
                    <a:pt x="2285" y="1185"/>
                    <a:pt x="2285" y="1186"/>
                  </a:cubicBezTo>
                  <a:cubicBezTo>
                    <a:pt x="2286" y="1188"/>
                    <a:pt x="2286" y="1189"/>
                    <a:pt x="2287" y="1191"/>
                  </a:cubicBezTo>
                  <a:cubicBezTo>
                    <a:pt x="2288" y="1193"/>
                    <a:pt x="2289" y="1196"/>
                    <a:pt x="2289" y="1198"/>
                  </a:cubicBezTo>
                  <a:cubicBezTo>
                    <a:pt x="2290" y="1198"/>
                    <a:pt x="2290" y="1198"/>
                    <a:pt x="2290" y="1199"/>
                  </a:cubicBezTo>
                  <a:cubicBezTo>
                    <a:pt x="2290" y="1199"/>
                    <a:pt x="2290" y="1199"/>
                    <a:pt x="2290" y="1200"/>
                  </a:cubicBezTo>
                  <a:cubicBezTo>
                    <a:pt x="2290" y="1201"/>
                    <a:pt x="2290" y="1201"/>
                    <a:pt x="2290" y="1202"/>
                  </a:cubicBezTo>
                  <a:cubicBezTo>
                    <a:pt x="2290" y="1203"/>
                    <a:pt x="2290" y="1203"/>
                    <a:pt x="2290" y="1204"/>
                  </a:cubicBezTo>
                  <a:cubicBezTo>
                    <a:pt x="2290" y="1205"/>
                    <a:pt x="2291" y="1207"/>
                    <a:pt x="2290" y="1208"/>
                  </a:cubicBezTo>
                  <a:cubicBezTo>
                    <a:pt x="2291" y="1210"/>
                    <a:pt x="2290" y="1212"/>
                    <a:pt x="2290" y="1213"/>
                  </a:cubicBezTo>
                  <a:cubicBezTo>
                    <a:pt x="2290" y="1215"/>
                    <a:pt x="2290" y="1216"/>
                    <a:pt x="2290" y="1218"/>
                  </a:cubicBezTo>
                  <a:cubicBezTo>
                    <a:pt x="2289" y="1219"/>
                    <a:pt x="2289" y="1221"/>
                    <a:pt x="2289" y="1222"/>
                  </a:cubicBezTo>
                  <a:cubicBezTo>
                    <a:pt x="2289" y="1222"/>
                    <a:pt x="2289" y="1222"/>
                    <a:pt x="2289" y="1222"/>
                  </a:cubicBezTo>
                  <a:cubicBezTo>
                    <a:pt x="2268" y="1230"/>
                    <a:pt x="2274" y="1245"/>
                    <a:pt x="2286" y="1259"/>
                  </a:cubicBezTo>
                  <a:cubicBezTo>
                    <a:pt x="2287" y="1243"/>
                    <a:pt x="2301" y="1239"/>
                    <a:pt x="2291" y="1222"/>
                  </a:cubicBezTo>
                  <a:cubicBezTo>
                    <a:pt x="2292" y="1220"/>
                    <a:pt x="2292" y="1219"/>
                    <a:pt x="2292" y="1218"/>
                  </a:cubicBezTo>
                  <a:cubicBezTo>
                    <a:pt x="2292" y="1216"/>
                    <a:pt x="2293" y="1215"/>
                    <a:pt x="2293" y="1213"/>
                  </a:cubicBezTo>
                  <a:cubicBezTo>
                    <a:pt x="2293" y="1212"/>
                    <a:pt x="2293" y="1210"/>
                    <a:pt x="2293" y="1208"/>
                  </a:cubicBezTo>
                  <a:cubicBezTo>
                    <a:pt x="2293" y="1207"/>
                    <a:pt x="2293" y="1207"/>
                    <a:pt x="2293" y="1206"/>
                  </a:cubicBezTo>
                  <a:cubicBezTo>
                    <a:pt x="2294" y="1207"/>
                    <a:pt x="2294" y="1209"/>
                    <a:pt x="2295" y="1210"/>
                  </a:cubicBezTo>
                  <a:cubicBezTo>
                    <a:pt x="2296" y="1211"/>
                    <a:pt x="2297" y="1213"/>
                    <a:pt x="2298" y="1214"/>
                  </a:cubicBezTo>
                  <a:cubicBezTo>
                    <a:pt x="2299" y="1215"/>
                    <a:pt x="2299" y="1216"/>
                    <a:pt x="2300" y="1217"/>
                  </a:cubicBezTo>
                  <a:cubicBezTo>
                    <a:pt x="2301" y="1218"/>
                    <a:pt x="2302" y="1219"/>
                    <a:pt x="2302" y="1219"/>
                  </a:cubicBezTo>
                  <a:cubicBezTo>
                    <a:pt x="2302" y="1219"/>
                    <a:pt x="2301" y="1218"/>
                    <a:pt x="2300" y="1216"/>
                  </a:cubicBezTo>
                  <a:cubicBezTo>
                    <a:pt x="2300" y="1216"/>
                    <a:pt x="2299" y="1215"/>
                    <a:pt x="2299" y="1213"/>
                  </a:cubicBezTo>
                  <a:cubicBezTo>
                    <a:pt x="2298" y="1212"/>
                    <a:pt x="2297" y="1211"/>
                    <a:pt x="2297" y="1209"/>
                  </a:cubicBezTo>
                  <a:cubicBezTo>
                    <a:pt x="2295" y="1206"/>
                    <a:pt x="2294" y="1202"/>
                    <a:pt x="2293" y="1197"/>
                  </a:cubicBezTo>
                  <a:cubicBezTo>
                    <a:pt x="2292" y="1194"/>
                    <a:pt x="2291" y="1192"/>
                    <a:pt x="2291" y="1189"/>
                  </a:cubicBezTo>
                  <a:cubicBezTo>
                    <a:pt x="2290" y="1187"/>
                    <a:pt x="2290" y="1186"/>
                    <a:pt x="2289" y="1185"/>
                  </a:cubicBezTo>
                  <a:cubicBezTo>
                    <a:pt x="2289" y="1183"/>
                    <a:pt x="2288" y="1182"/>
                    <a:pt x="2288" y="1180"/>
                  </a:cubicBezTo>
                  <a:cubicBezTo>
                    <a:pt x="2287" y="1180"/>
                    <a:pt x="2287" y="1179"/>
                    <a:pt x="2287" y="1178"/>
                  </a:cubicBezTo>
                  <a:cubicBezTo>
                    <a:pt x="2286" y="1178"/>
                    <a:pt x="2286" y="1177"/>
                    <a:pt x="2286" y="1177"/>
                  </a:cubicBezTo>
                  <a:cubicBezTo>
                    <a:pt x="2286" y="1176"/>
                    <a:pt x="2286" y="1176"/>
                    <a:pt x="2285" y="1176"/>
                  </a:cubicBezTo>
                  <a:cubicBezTo>
                    <a:pt x="2285" y="1175"/>
                    <a:pt x="2285" y="1175"/>
                    <a:pt x="2285" y="1175"/>
                  </a:cubicBezTo>
                  <a:cubicBezTo>
                    <a:pt x="2285" y="1174"/>
                    <a:pt x="2285" y="1174"/>
                    <a:pt x="2285" y="1174"/>
                  </a:cubicBezTo>
                  <a:cubicBezTo>
                    <a:pt x="2284" y="1174"/>
                    <a:pt x="2285" y="1174"/>
                    <a:pt x="2284" y="1174"/>
                  </a:cubicBezTo>
                  <a:cubicBezTo>
                    <a:pt x="2284" y="1174"/>
                    <a:pt x="2284" y="1174"/>
                    <a:pt x="2284" y="1174"/>
                  </a:cubicBezTo>
                  <a:cubicBezTo>
                    <a:pt x="2284" y="1174"/>
                    <a:pt x="2284" y="1174"/>
                    <a:pt x="2284" y="1174"/>
                  </a:cubicBezTo>
                  <a:cubicBezTo>
                    <a:pt x="2284" y="1174"/>
                    <a:pt x="2284" y="1174"/>
                    <a:pt x="2284" y="1174"/>
                  </a:cubicBezTo>
                  <a:cubicBezTo>
                    <a:pt x="2283" y="1173"/>
                    <a:pt x="2283" y="1172"/>
                    <a:pt x="2282" y="1172"/>
                  </a:cubicBezTo>
                  <a:cubicBezTo>
                    <a:pt x="2282" y="1171"/>
                    <a:pt x="2281" y="1170"/>
                    <a:pt x="2280" y="1169"/>
                  </a:cubicBezTo>
                  <a:cubicBezTo>
                    <a:pt x="2281" y="1169"/>
                    <a:pt x="2281" y="1169"/>
                    <a:pt x="2281" y="1169"/>
                  </a:cubicBezTo>
                  <a:cubicBezTo>
                    <a:pt x="2282" y="1170"/>
                    <a:pt x="2284" y="1170"/>
                    <a:pt x="2286" y="1170"/>
                  </a:cubicBezTo>
                  <a:cubicBezTo>
                    <a:pt x="2286" y="1170"/>
                    <a:pt x="2287" y="1170"/>
                    <a:pt x="2287" y="1170"/>
                  </a:cubicBezTo>
                  <a:cubicBezTo>
                    <a:pt x="2288" y="1170"/>
                    <a:pt x="2288" y="1170"/>
                    <a:pt x="2289" y="1170"/>
                  </a:cubicBezTo>
                  <a:cubicBezTo>
                    <a:pt x="2290" y="1170"/>
                    <a:pt x="2290" y="1170"/>
                    <a:pt x="2291" y="1169"/>
                  </a:cubicBezTo>
                  <a:cubicBezTo>
                    <a:pt x="2291" y="1169"/>
                    <a:pt x="2292" y="1169"/>
                    <a:pt x="2292" y="1169"/>
                  </a:cubicBezTo>
                  <a:cubicBezTo>
                    <a:pt x="2294" y="1168"/>
                    <a:pt x="2295" y="1168"/>
                    <a:pt x="2296" y="1167"/>
                  </a:cubicBezTo>
                  <a:cubicBezTo>
                    <a:pt x="2296" y="1167"/>
                    <a:pt x="2297" y="1167"/>
                    <a:pt x="2297" y="1166"/>
                  </a:cubicBezTo>
                  <a:cubicBezTo>
                    <a:pt x="2297" y="1166"/>
                    <a:pt x="2297" y="1166"/>
                    <a:pt x="2298" y="1166"/>
                  </a:cubicBezTo>
                  <a:cubicBezTo>
                    <a:pt x="2298" y="1166"/>
                    <a:pt x="2298" y="1165"/>
                    <a:pt x="2298" y="1165"/>
                  </a:cubicBezTo>
                  <a:cubicBezTo>
                    <a:pt x="2299" y="1165"/>
                    <a:pt x="2299" y="1165"/>
                    <a:pt x="2299" y="1164"/>
                  </a:cubicBezTo>
                  <a:cubicBezTo>
                    <a:pt x="2301" y="1162"/>
                    <a:pt x="2303" y="1160"/>
                    <a:pt x="2305" y="1157"/>
                  </a:cubicBezTo>
                  <a:cubicBezTo>
                    <a:pt x="2306" y="1156"/>
                    <a:pt x="2307" y="1155"/>
                    <a:pt x="2308" y="1154"/>
                  </a:cubicBezTo>
                  <a:cubicBezTo>
                    <a:pt x="2308" y="1154"/>
                    <a:pt x="2309" y="1154"/>
                    <a:pt x="2310" y="1153"/>
                  </a:cubicBezTo>
                  <a:cubicBezTo>
                    <a:pt x="2310" y="1153"/>
                    <a:pt x="2310" y="1153"/>
                    <a:pt x="2310" y="1153"/>
                  </a:cubicBezTo>
                  <a:cubicBezTo>
                    <a:pt x="2310" y="1153"/>
                    <a:pt x="2310" y="1153"/>
                    <a:pt x="2310" y="1153"/>
                  </a:cubicBezTo>
                  <a:cubicBezTo>
                    <a:pt x="2311" y="1153"/>
                    <a:pt x="2311" y="1153"/>
                    <a:pt x="2311" y="1153"/>
                  </a:cubicBezTo>
                  <a:cubicBezTo>
                    <a:pt x="2311" y="1152"/>
                    <a:pt x="2311" y="1152"/>
                    <a:pt x="2311" y="1152"/>
                  </a:cubicBezTo>
                  <a:cubicBezTo>
                    <a:pt x="2314" y="1151"/>
                    <a:pt x="2317" y="1151"/>
                    <a:pt x="2320" y="1151"/>
                  </a:cubicBezTo>
                  <a:cubicBezTo>
                    <a:pt x="2323" y="1152"/>
                    <a:pt x="2326" y="1152"/>
                    <a:pt x="2329" y="1152"/>
                  </a:cubicBezTo>
                  <a:cubicBezTo>
                    <a:pt x="2332" y="1152"/>
                    <a:pt x="2335" y="1152"/>
                    <a:pt x="2338" y="1152"/>
                  </a:cubicBezTo>
                  <a:cubicBezTo>
                    <a:pt x="2340" y="1152"/>
                    <a:pt x="2342" y="1152"/>
                    <a:pt x="2344" y="1151"/>
                  </a:cubicBezTo>
                  <a:cubicBezTo>
                    <a:pt x="2344" y="1152"/>
                    <a:pt x="2344" y="1152"/>
                    <a:pt x="2345" y="1152"/>
                  </a:cubicBezTo>
                  <a:cubicBezTo>
                    <a:pt x="2345" y="1152"/>
                    <a:pt x="2345" y="1152"/>
                    <a:pt x="2346" y="1152"/>
                  </a:cubicBezTo>
                  <a:cubicBezTo>
                    <a:pt x="2346" y="1153"/>
                    <a:pt x="2346" y="1153"/>
                    <a:pt x="2346" y="1153"/>
                  </a:cubicBezTo>
                  <a:cubicBezTo>
                    <a:pt x="2346" y="1153"/>
                    <a:pt x="2347" y="1153"/>
                    <a:pt x="2347" y="1153"/>
                  </a:cubicBezTo>
                  <a:cubicBezTo>
                    <a:pt x="2347" y="1153"/>
                    <a:pt x="2348" y="1153"/>
                    <a:pt x="2348" y="1153"/>
                  </a:cubicBezTo>
                  <a:cubicBezTo>
                    <a:pt x="2349" y="1153"/>
                    <a:pt x="2349" y="1154"/>
                    <a:pt x="2349" y="1154"/>
                  </a:cubicBezTo>
                  <a:cubicBezTo>
                    <a:pt x="2350" y="1154"/>
                    <a:pt x="2350" y="1154"/>
                    <a:pt x="2351" y="1154"/>
                  </a:cubicBezTo>
                  <a:cubicBezTo>
                    <a:pt x="2351" y="1155"/>
                    <a:pt x="2352" y="1155"/>
                    <a:pt x="2352" y="1155"/>
                  </a:cubicBezTo>
                  <a:cubicBezTo>
                    <a:pt x="2353" y="1156"/>
                    <a:pt x="2354" y="1156"/>
                    <a:pt x="2355" y="1157"/>
                  </a:cubicBezTo>
                  <a:cubicBezTo>
                    <a:pt x="2356" y="1157"/>
                    <a:pt x="2357" y="1158"/>
                    <a:pt x="2358" y="1159"/>
                  </a:cubicBezTo>
                  <a:cubicBezTo>
                    <a:pt x="2359" y="1160"/>
                    <a:pt x="2360" y="1160"/>
                    <a:pt x="2361" y="1161"/>
                  </a:cubicBezTo>
                  <a:cubicBezTo>
                    <a:pt x="2361" y="1161"/>
                    <a:pt x="2361" y="1161"/>
                    <a:pt x="2361" y="1161"/>
                  </a:cubicBezTo>
                  <a:cubicBezTo>
                    <a:pt x="2361" y="1161"/>
                    <a:pt x="2360" y="1160"/>
                    <a:pt x="2359" y="1160"/>
                  </a:cubicBezTo>
                  <a:cubicBezTo>
                    <a:pt x="2350" y="1178"/>
                    <a:pt x="2374" y="1185"/>
                    <a:pt x="2387" y="1185"/>
                  </a:cubicBezTo>
                  <a:cubicBezTo>
                    <a:pt x="2382" y="1179"/>
                    <a:pt x="2374" y="1146"/>
                    <a:pt x="2360" y="1158"/>
                  </a:cubicBezTo>
                  <a:cubicBezTo>
                    <a:pt x="2360" y="1157"/>
                    <a:pt x="2360" y="1157"/>
                    <a:pt x="2360" y="1157"/>
                  </a:cubicBezTo>
                  <a:cubicBezTo>
                    <a:pt x="2359" y="1156"/>
                    <a:pt x="2358" y="1156"/>
                    <a:pt x="2356" y="1155"/>
                  </a:cubicBezTo>
                  <a:cubicBezTo>
                    <a:pt x="2355" y="1154"/>
                    <a:pt x="2354" y="1154"/>
                    <a:pt x="2353" y="1153"/>
                  </a:cubicBezTo>
                  <a:cubicBezTo>
                    <a:pt x="2353" y="1153"/>
                    <a:pt x="2352" y="1153"/>
                    <a:pt x="2352" y="1152"/>
                  </a:cubicBezTo>
                  <a:cubicBezTo>
                    <a:pt x="2351" y="1152"/>
                    <a:pt x="2351" y="1152"/>
                    <a:pt x="2350" y="1152"/>
                  </a:cubicBezTo>
                  <a:cubicBezTo>
                    <a:pt x="2350" y="1152"/>
                    <a:pt x="2349" y="1151"/>
                    <a:pt x="2349" y="1151"/>
                  </a:cubicBezTo>
                  <a:cubicBezTo>
                    <a:pt x="2349" y="1151"/>
                    <a:pt x="2349" y="1151"/>
                    <a:pt x="2348" y="1151"/>
                  </a:cubicBezTo>
                  <a:cubicBezTo>
                    <a:pt x="2350" y="1151"/>
                    <a:pt x="2352" y="1151"/>
                    <a:pt x="2353" y="1150"/>
                  </a:cubicBezTo>
                  <a:cubicBezTo>
                    <a:pt x="2354" y="1150"/>
                    <a:pt x="2355" y="1150"/>
                    <a:pt x="2355" y="1150"/>
                  </a:cubicBezTo>
                  <a:cubicBezTo>
                    <a:pt x="2356" y="1150"/>
                    <a:pt x="2356" y="1150"/>
                    <a:pt x="2357" y="1150"/>
                  </a:cubicBezTo>
                  <a:cubicBezTo>
                    <a:pt x="2358" y="1150"/>
                    <a:pt x="2359" y="1150"/>
                    <a:pt x="2360" y="1149"/>
                  </a:cubicBezTo>
                  <a:cubicBezTo>
                    <a:pt x="2361" y="1149"/>
                    <a:pt x="2363" y="1149"/>
                    <a:pt x="2364" y="1148"/>
                  </a:cubicBezTo>
                  <a:cubicBezTo>
                    <a:pt x="2365" y="1148"/>
                    <a:pt x="2366" y="1148"/>
                    <a:pt x="2366" y="1148"/>
                  </a:cubicBezTo>
                  <a:cubicBezTo>
                    <a:pt x="2366" y="1147"/>
                    <a:pt x="2367" y="1147"/>
                    <a:pt x="2367" y="1147"/>
                  </a:cubicBezTo>
                  <a:cubicBezTo>
                    <a:pt x="2367" y="1147"/>
                    <a:pt x="2367" y="1147"/>
                    <a:pt x="2367" y="1147"/>
                  </a:cubicBezTo>
                  <a:cubicBezTo>
                    <a:pt x="2367" y="1147"/>
                    <a:pt x="2367" y="1147"/>
                    <a:pt x="2367" y="1147"/>
                  </a:cubicBezTo>
                  <a:cubicBezTo>
                    <a:pt x="2367" y="1147"/>
                    <a:pt x="2367" y="1147"/>
                    <a:pt x="2367" y="1147"/>
                  </a:cubicBezTo>
                  <a:cubicBezTo>
                    <a:pt x="2367" y="1146"/>
                    <a:pt x="2367" y="1146"/>
                    <a:pt x="2367" y="1146"/>
                  </a:cubicBezTo>
                  <a:cubicBezTo>
                    <a:pt x="2367" y="1146"/>
                    <a:pt x="2367" y="1146"/>
                    <a:pt x="2367" y="1146"/>
                  </a:cubicBezTo>
                  <a:cubicBezTo>
                    <a:pt x="2366" y="1146"/>
                    <a:pt x="2366" y="1146"/>
                    <a:pt x="2366" y="1146"/>
                  </a:cubicBezTo>
                  <a:cubicBezTo>
                    <a:pt x="2366" y="1146"/>
                    <a:pt x="2366" y="1146"/>
                    <a:pt x="2366" y="1146"/>
                  </a:cubicBezTo>
                  <a:cubicBezTo>
                    <a:pt x="2366" y="1146"/>
                    <a:pt x="2366" y="1146"/>
                    <a:pt x="2366" y="1146"/>
                  </a:cubicBezTo>
                  <a:cubicBezTo>
                    <a:pt x="2366" y="1146"/>
                    <a:pt x="2366" y="1146"/>
                    <a:pt x="2366" y="1146"/>
                  </a:cubicBezTo>
                  <a:cubicBezTo>
                    <a:pt x="2366" y="1146"/>
                    <a:pt x="2366" y="1146"/>
                    <a:pt x="2366" y="1146"/>
                  </a:cubicBezTo>
                  <a:cubicBezTo>
                    <a:pt x="2366" y="1147"/>
                    <a:pt x="2366" y="1147"/>
                    <a:pt x="2366" y="1147"/>
                  </a:cubicBezTo>
                  <a:cubicBezTo>
                    <a:pt x="2366" y="1147"/>
                    <a:pt x="2366" y="1147"/>
                    <a:pt x="2366" y="1147"/>
                  </a:cubicBezTo>
                  <a:cubicBezTo>
                    <a:pt x="2366" y="1147"/>
                    <a:pt x="2366" y="1147"/>
                    <a:pt x="2366" y="1147"/>
                  </a:cubicBezTo>
                  <a:cubicBezTo>
                    <a:pt x="2366" y="1147"/>
                    <a:pt x="2366" y="1147"/>
                    <a:pt x="2366" y="1147"/>
                  </a:cubicBezTo>
                  <a:cubicBezTo>
                    <a:pt x="2366" y="1147"/>
                    <a:pt x="2366" y="1147"/>
                    <a:pt x="2366" y="1147"/>
                  </a:cubicBezTo>
                  <a:cubicBezTo>
                    <a:pt x="2366" y="1147"/>
                    <a:pt x="2365" y="1147"/>
                    <a:pt x="2364" y="1147"/>
                  </a:cubicBezTo>
                  <a:cubicBezTo>
                    <a:pt x="2363" y="1147"/>
                    <a:pt x="2361" y="1147"/>
                    <a:pt x="2359" y="1147"/>
                  </a:cubicBezTo>
                  <a:cubicBezTo>
                    <a:pt x="2359" y="1147"/>
                    <a:pt x="2358" y="1147"/>
                    <a:pt x="2356" y="1147"/>
                  </a:cubicBezTo>
                  <a:cubicBezTo>
                    <a:pt x="2356" y="1147"/>
                    <a:pt x="2355" y="1147"/>
                    <a:pt x="2355" y="1147"/>
                  </a:cubicBezTo>
                  <a:cubicBezTo>
                    <a:pt x="2354" y="1147"/>
                    <a:pt x="2354" y="1147"/>
                    <a:pt x="2353" y="1147"/>
                  </a:cubicBezTo>
                  <a:cubicBezTo>
                    <a:pt x="2349" y="1148"/>
                    <a:pt x="2343" y="1148"/>
                    <a:pt x="2338" y="1149"/>
                  </a:cubicBezTo>
                  <a:cubicBezTo>
                    <a:pt x="2335" y="1149"/>
                    <a:pt x="2332" y="1149"/>
                    <a:pt x="2329" y="1149"/>
                  </a:cubicBezTo>
                  <a:cubicBezTo>
                    <a:pt x="2328" y="1149"/>
                    <a:pt x="2327" y="1149"/>
                    <a:pt x="2326" y="1149"/>
                  </a:cubicBezTo>
                  <a:cubicBezTo>
                    <a:pt x="2326" y="1148"/>
                    <a:pt x="2327" y="1148"/>
                    <a:pt x="2327" y="1148"/>
                  </a:cubicBezTo>
                  <a:cubicBezTo>
                    <a:pt x="2328" y="1148"/>
                    <a:pt x="2328" y="1147"/>
                    <a:pt x="2329" y="1147"/>
                  </a:cubicBezTo>
                  <a:cubicBezTo>
                    <a:pt x="2330" y="1146"/>
                    <a:pt x="2331" y="1145"/>
                    <a:pt x="2332" y="1145"/>
                  </a:cubicBezTo>
                  <a:cubicBezTo>
                    <a:pt x="2332" y="1144"/>
                    <a:pt x="2333" y="1143"/>
                    <a:pt x="2334" y="1143"/>
                  </a:cubicBezTo>
                  <a:cubicBezTo>
                    <a:pt x="2334" y="1143"/>
                    <a:pt x="2334" y="1143"/>
                    <a:pt x="2334" y="1142"/>
                  </a:cubicBezTo>
                  <a:cubicBezTo>
                    <a:pt x="2335" y="1143"/>
                    <a:pt x="2335" y="1143"/>
                    <a:pt x="2335" y="1143"/>
                  </a:cubicBezTo>
                  <a:cubicBezTo>
                    <a:pt x="2349" y="1138"/>
                    <a:pt x="2354" y="1127"/>
                    <a:pt x="2359" y="1113"/>
                  </a:cubicBezTo>
                  <a:cubicBezTo>
                    <a:pt x="2345" y="1115"/>
                    <a:pt x="2338" y="1126"/>
                    <a:pt x="2335" y="1139"/>
                  </a:cubicBezTo>
                  <a:cubicBezTo>
                    <a:pt x="2334" y="1139"/>
                    <a:pt x="2333" y="1140"/>
                    <a:pt x="2333" y="1141"/>
                  </a:cubicBezTo>
                  <a:cubicBezTo>
                    <a:pt x="2332" y="1141"/>
                    <a:pt x="2331" y="1142"/>
                    <a:pt x="2330" y="1143"/>
                  </a:cubicBezTo>
                  <a:cubicBezTo>
                    <a:pt x="2329" y="1143"/>
                    <a:pt x="2329" y="1144"/>
                    <a:pt x="2328" y="1144"/>
                  </a:cubicBezTo>
                  <a:cubicBezTo>
                    <a:pt x="2327" y="1145"/>
                    <a:pt x="2326" y="1145"/>
                    <a:pt x="2326" y="1146"/>
                  </a:cubicBezTo>
                  <a:cubicBezTo>
                    <a:pt x="2325" y="1146"/>
                    <a:pt x="2324" y="1147"/>
                    <a:pt x="2324" y="1147"/>
                  </a:cubicBezTo>
                  <a:cubicBezTo>
                    <a:pt x="2323" y="1147"/>
                    <a:pt x="2323" y="1147"/>
                    <a:pt x="2323" y="1147"/>
                  </a:cubicBezTo>
                  <a:cubicBezTo>
                    <a:pt x="2323" y="1147"/>
                    <a:pt x="2323" y="1147"/>
                    <a:pt x="2323" y="1148"/>
                  </a:cubicBezTo>
                  <a:cubicBezTo>
                    <a:pt x="2322" y="1148"/>
                    <a:pt x="2322" y="1148"/>
                    <a:pt x="2322" y="1148"/>
                  </a:cubicBezTo>
                  <a:cubicBezTo>
                    <a:pt x="2321" y="1148"/>
                    <a:pt x="2321" y="1148"/>
                    <a:pt x="2320" y="1148"/>
                  </a:cubicBezTo>
                  <a:cubicBezTo>
                    <a:pt x="2317" y="1148"/>
                    <a:pt x="2314" y="1148"/>
                    <a:pt x="2310" y="1149"/>
                  </a:cubicBezTo>
                  <a:cubicBezTo>
                    <a:pt x="2310" y="1149"/>
                    <a:pt x="2310" y="1149"/>
                    <a:pt x="2310" y="1149"/>
                  </a:cubicBezTo>
                  <a:cubicBezTo>
                    <a:pt x="2309" y="1150"/>
                    <a:pt x="2309" y="1150"/>
                    <a:pt x="2309" y="1150"/>
                  </a:cubicBezTo>
                  <a:cubicBezTo>
                    <a:pt x="2309" y="1150"/>
                    <a:pt x="2309" y="1150"/>
                    <a:pt x="2309" y="1150"/>
                  </a:cubicBezTo>
                  <a:cubicBezTo>
                    <a:pt x="2308" y="1150"/>
                    <a:pt x="2308" y="1150"/>
                    <a:pt x="2308" y="1150"/>
                  </a:cubicBezTo>
                  <a:cubicBezTo>
                    <a:pt x="2307" y="1151"/>
                    <a:pt x="2307" y="1151"/>
                    <a:pt x="2306" y="1152"/>
                  </a:cubicBezTo>
                  <a:cubicBezTo>
                    <a:pt x="2305" y="1153"/>
                    <a:pt x="2304" y="1154"/>
                    <a:pt x="2303" y="1155"/>
                  </a:cubicBezTo>
                  <a:cubicBezTo>
                    <a:pt x="2301" y="1158"/>
                    <a:pt x="2299" y="1160"/>
                    <a:pt x="2297" y="1162"/>
                  </a:cubicBezTo>
                  <a:cubicBezTo>
                    <a:pt x="2297" y="1162"/>
                    <a:pt x="2297" y="1162"/>
                    <a:pt x="2297" y="1163"/>
                  </a:cubicBezTo>
                  <a:cubicBezTo>
                    <a:pt x="2296" y="1163"/>
                    <a:pt x="2296" y="1163"/>
                    <a:pt x="2296" y="1163"/>
                  </a:cubicBezTo>
                  <a:cubicBezTo>
                    <a:pt x="2296" y="1163"/>
                    <a:pt x="2295" y="1164"/>
                    <a:pt x="2295" y="1164"/>
                  </a:cubicBezTo>
                  <a:cubicBezTo>
                    <a:pt x="2295" y="1164"/>
                    <a:pt x="2295" y="1164"/>
                    <a:pt x="2294" y="1164"/>
                  </a:cubicBezTo>
                  <a:cubicBezTo>
                    <a:pt x="2293" y="1165"/>
                    <a:pt x="2292" y="1165"/>
                    <a:pt x="2291" y="1166"/>
                  </a:cubicBezTo>
                  <a:cubicBezTo>
                    <a:pt x="2290" y="1166"/>
                    <a:pt x="2289" y="1166"/>
                    <a:pt x="2288" y="1167"/>
                  </a:cubicBezTo>
                  <a:cubicBezTo>
                    <a:pt x="2288" y="1167"/>
                    <a:pt x="2288" y="1167"/>
                    <a:pt x="2287" y="1167"/>
                  </a:cubicBezTo>
                  <a:cubicBezTo>
                    <a:pt x="2287" y="1167"/>
                    <a:pt x="2286" y="1167"/>
                    <a:pt x="2286" y="1167"/>
                  </a:cubicBezTo>
                  <a:cubicBezTo>
                    <a:pt x="2284" y="1168"/>
                    <a:pt x="2282" y="1168"/>
                    <a:pt x="2281" y="1168"/>
                  </a:cubicBezTo>
                  <a:cubicBezTo>
                    <a:pt x="2280" y="1168"/>
                    <a:pt x="2280" y="1168"/>
                    <a:pt x="2279" y="1168"/>
                  </a:cubicBezTo>
                  <a:cubicBezTo>
                    <a:pt x="2278" y="1167"/>
                    <a:pt x="2277" y="1166"/>
                    <a:pt x="2275" y="1164"/>
                  </a:cubicBezTo>
                  <a:cubicBezTo>
                    <a:pt x="2272" y="1162"/>
                    <a:pt x="2270" y="1160"/>
                    <a:pt x="2267" y="1157"/>
                  </a:cubicBezTo>
                  <a:cubicBezTo>
                    <a:pt x="2264" y="1155"/>
                    <a:pt x="2261" y="1153"/>
                    <a:pt x="2259" y="1150"/>
                  </a:cubicBezTo>
                  <a:cubicBezTo>
                    <a:pt x="2253" y="1145"/>
                    <a:pt x="2248" y="1139"/>
                    <a:pt x="2244" y="1133"/>
                  </a:cubicBezTo>
                  <a:cubicBezTo>
                    <a:pt x="2242" y="1129"/>
                    <a:pt x="2239" y="1126"/>
                    <a:pt x="2237" y="1123"/>
                  </a:cubicBezTo>
                  <a:cubicBezTo>
                    <a:pt x="2236" y="1122"/>
                    <a:pt x="2236" y="1121"/>
                    <a:pt x="2235" y="1120"/>
                  </a:cubicBezTo>
                  <a:cubicBezTo>
                    <a:pt x="2234" y="1119"/>
                    <a:pt x="2233" y="1119"/>
                    <a:pt x="2233" y="1118"/>
                  </a:cubicBezTo>
                  <a:cubicBezTo>
                    <a:pt x="2231" y="1116"/>
                    <a:pt x="2230" y="1115"/>
                    <a:pt x="2228" y="1114"/>
                  </a:cubicBezTo>
                  <a:cubicBezTo>
                    <a:pt x="2226" y="1112"/>
                    <a:pt x="2223" y="1110"/>
                    <a:pt x="2220" y="1109"/>
                  </a:cubicBezTo>
                  <a:cubicBezTo>
                    <a:pt x="2220" y="1107"/>
                    <a:pt x="2219" y="1106"/>
                    <a:pt x="2219" y="1105"/>
                  </a:cubicBezTo>
                  <a:cubicBezTo>
                    <a:pt x="2219" y="1105"/>
                    <a:pt x="2219" y="1105"/>
                    <a:pt x="2219" y="1105"/>
                  </a:cubicBezTo>
                  <a:cubicBezTo>
                    <a:pt x="2220" y="1105"/>
                    <a:pt x="2220" y="1105"/>
                    <a:pt x="2221" y="1105"/>
                  </a:cubicBezTo>
                  <a:cubicBezTo>
                    <a:pt x="2224" y="1104"/>
                    <a:pt x="2227" y="1103"/>
                    <a:pt x="2230" y="1101"/>
                  </a:cubicBezTo>
                  <a:cubicBezTo>
                    <a:pt x="2230" y="1101"/>
                    <a:pt x="2230" y="1101"/>
                    <a:pt x="2231" y="1101"/>
                  </a:cubicBezTo>
                  <a:cubicBezTo>
                    <a:pt x="2231" y="1100"/>
                    <a:pt x="2231" y="1100"/>
                    <a:pt x="2232" y="1100"/>
                  </a:cubicBezTo>
                  <a:cubicBezTo>
                    <a:pt x="2232" y="1099"/>
                    <a:pt x="2232" y="1099"/>
                    <a:pt x="2232" y="1099"/>
                  </a:cubicBezTo>
                  <a:cubicBezTo>
                    <a:pt x="2233" y="1099"/>
                    <a:pt x="2233" y="1099"/>
                    <a:pt x="2233" y="1099"/>
                  </a:cubicBezTo>
                  <a:cubicBezTo>
                    <a:pt x="2233" y="1099"/>
                    <a:pt x="2233" y="1098"/>
                    <a:pt x="2233" y="1098"/>
                  </a:cubicBezTo>
                  <a:cubicBezTo>
                    <a:pt x="2235" y="1096"/>
                    <a:pt x="2236" y="1095"/>
                    <a:pt x="2237" y="1094"/>
                  </a:cubicBezTo>
                  <a:cubicBezTo>
                    <a:pt x="2237" y="1093"/>
                    <a:pt x="2237" y="1092"/>
                    <a:pt x="2238" y="1091"/>
                  </a:cubicBezTo>
                  <a:cubicBezTo>
                    <a:pt x="2238" y="1091"/>
                    <a:pt x="2239" y="1090"/>
                    <a:pt x="2239" y="1089"/>
                  </a:cubicBezTo>
                  <a:cubicBezTo>
                    <a:pt x="2240" y="1088"/>
                    <a:pt x="2240" y="1088"/>
                    <a:pt x="2241" y="1087"/>
                  </a:cubicBezTo>
                  <a:cubicBezTo>
                    <a:pt x="2241" y="1086"/>
                    <a:pt x="2242" y="1086"/>
                    <a:pt x="2242" y="1085"/>
                  </a:cubicBezTo>
                  <a:cubicBezTo>
                    <a:pt x="2243" y="1085"/>
                    <a:pt x="2243" y="1084"/>
                    <a:pt x="2244" y="1084"/>
                  </a:cubicBezTo>
                  <a:cubicBezTo>
                    <a:pt x="2244" y="1084"/>
                    <a:pt x="2244" y="1084"/>
                    <a:pt x="2244" y="1084"/>
                  </a:cubicBezTo>
                  <a:cubicBezTo>
                    <a:pt x="2244" y="1084"/>
                    <a:pt x="2245" y="1084"/>
                    <a:pt x="2245" y="1084"/>
                  </a:cubicBezTo>
                  <a:cubicBezTo>
                    <a:pt x="2245" y="1084"/>
                    <a:pt x="2245" y="1084"/>
                    <a:pt x="2246" y="1084"/>
                  </a:cubicBezTo>
                  <a:cubicBezTo>
                    <a:pt x="2246" y="1084"/>
                    <a:pt x="2246" y="1084"/>
                    <a:pt x="2246" y="1084"/>
                  </a:cubicBezTo>
                  <a:cubicBezTo>
                    <a:pt x="2247" y="1084"/>
                    <a:pt x="2247" y="1084"/>
                    <a:pt x="2247" y="1084"/>
                  </a:cubicBezTo>
                  <a:cubicBezTo>
                    <a:pt x="2248" y="1084"/>
                    <a:pt x="2248" y="1084"/>
                    <a:pt x="2249" y="1084"/>
                  </a:cubicBezTo>
                  <a:cubicBezTo>
                    <a:pt x="2249" y="1084"/>
                    <a:pt x="2249" y="1084"/>
                    <a:pt x="2249" y="1084"/>
                  </a:cubicBezTo>
                  <a:cubicBezTo>
                    <a:pt x="2250" y="1084"/>
                    <a:pt x="2250" y="1084"/>
                    <a:pt x="2250" y="1084"/>
                  </a:cubicBezTo>
                  <a:cubicBezTo>
                    <a:pt x="2251" y="1084"/>
                    <a:pt x="2251" y="1084"/>
                    <a:pt x="2252" y="1084"/>
                  </a:cubicBezTo>
                  <a:cubicBezTo>
                    <a:pt x="2253" y="1084"/>
                    <a:pt x="2254" y="1085"/>
                    <a:pt x="2255" y="1085"/>
                  </a:cubicBezTo>
                  <a:cubicBezTo>
                    <a:pt x="2256" y="1085"/>
                    <a:pt x="2257" y="1086"/>
                    <a:pt x="2258" y="1086"/>
                  </a:cubicBezTo>
                  <a:cubicBezTo>
                    <a:pt x="2258" y="1086"/>
                    <a:pt x="2258" y="1086"/>
                    <a:pt x="2258" y="1086"/>
                  </a:cubicBezTo>
                  <a:cubicBezTo>
                    <a:pt x="2258" y="1086"/>
                    <a:pt x="2258" y="1087"/>
                    <a:pt x="2257" y="1087"/>
                  </a:cubicBezTo>
                  <a:cubicBezTo>
                    <a:pt x="2258" y="1087"/>
                    <a:pt x="2259" y="1088"/>
                    <a:pt x="2260" y="1088"/>
                  </a:cubicBezTo>
                  <a:cubicBezTo>
                    <a:pt x="2258" y="1088"/>
                    <a:pt x="2258" y="1088"/>
                    <a:pt x="2258" y="1088"/>
                  </a:cubicBezTo>
                  <a:cubicBezTo>
                    <a:pt x="2254" y="1107"/>
                    <a:pt x="2274" y="1100"/>
                    <a:pt x="2282" y="1105"/>
                  </a:cubicBezTo>
                  <a:cubicBezTo>
                    <a:pt x="2280" y="1097"/>
                    <a:pt x="2270" y="1077"/>
                    <a:pt x="2259" y="1085"/>
                  </a:cubicBezTo>
                  <a:cubicBezTo>
                    <a:pt x="2259" y="1085"/>
                    <a:pt x="2259" y="1085"/>
                    <a:pt x="2258" y="1084"/>
                  </a:cubicBezTo>
                  <a:cubicBezTo>
                    <a:pt x="2257" y="1084"/>
                    <a:pt x="2256" y="1084"/>
                    <a:pt x="2255" y="1083"/>
                  </a:cubicBezTo>
                  <a:cubicBezTo>
                    <a:pt x="2254" y="1083"/>
                    <a:pt x="2253" y="1083"/>
                    <a:pt x="2252" y="1083"/>
                  </a:cubicBezTo>
                  <a:cubicBezTo>
                    <a:pt x="2251" y="1082"/>
                    <a:pt x="2251" y="1082"/>
                    <a:pt x="2250" y="1082"/>
                  </a:cubicBezTo>
                  <a:cubicBezTo>
                    <a:pt x="2250" y="1082"/>
                    <a:pt x="2250" y="1082"/>
                    <a:pt x="2250" y="1082"/>
                  </a:cubicBezTo>
                  <a:cubicBezTo>
                    <a:pt x="2249" y="1082"/>
                    <a:pt x="2249" y="1082"/>
                    <a:pt x="2249" y="1082"/>
                  </a:cubicBezTo>
                  <a:cubicBezTo>
                    <a:pt x="2248" y="1082"/>
                    <a:pt x="2248" y="1082"/>
                    <a:pt x="2248" y="1082"/>
                  </a:cubicBezTo>
                  <a:cubicBezTo>
                    <a:pt x="2247" y="1082"/>
                    <a:pt x="2247" y="1082"/>
                    <a:pt x="2246" y="1082"/>
                  </a:cubicBezTo>
                  <a:cubicBezTo>
                    <a:pt x="2246" y="1082"/>
                    <a:pt x="2246" y="1082"/>
                    <a:pt x="2246" y="1082"/>
                  </a:cubicBezTo>
                  <a:cubicBezTo>
                    <a:pt x="2245" y="1082"/>
                    <a:pt x="2245" y="1082"/>
                    <a:pt x="2245" y="1082"/>
                  </a:cubicBezTo>
                  <a:cubicBezTo>
                    <a:pt x="2246" y="1081"/>
                    <a:pt x="2248" y="1079"/>
                    <a:pt x="2250" y="1078"/>
                  </a:cubicBezTo>
                  <a:cubicBezTo>
                    <a:pt x="2250" y="1077"/>
                    <a:pt x="2250" y="1077"/>
                    <a:pt x="2251" y="1077"/>
                  </a:cubicBezTo>
                  <a:cubicBezTo>
                    <a:pt x="2252" y="1076"/>
                    <a:pt x="2252" y="1076"/>
                    <a:pt x="2252" y="1076"/>
                  </a:cubicBezTo>
                  <a:cubicBezTo>
                    <a:pt x="2253" y="1075"/>
                    <a:pt x="2253" y="1075"/>
                    <a:pt x="2254" y="1074"/>
                  </a:cubicBezTo>
                  <a:cubicBezTo>
                    <a:pt x="2255" y="1074"/>
                    <a:pt x="2255" y="1073"/>
                    <a:pt x="2256" y="1073"/>
                  </a:cubicBezTo>
                  <a:cubicBezTo>
                    <a:pt x="2257" y="1072"/>
                    <a:pt x="2258" y="1072"/>
                    <a:pt x="2258" y="1072"/>
                  </a:cubicBezTo>
                  <a:cubicBezTo>
                    <a:pt x="2261" y="1070"/>
                    <a:pt x="2264" y="1068"/>
                    <a:pt x="2267" y="1067"/>
                  </a:cubicBezTo>
                  <a:cubicBezTo>
                    <a:pt x="2268" y="1067"/>
                    <a:pt x="2270" y="1066"/>
                    <a:pt x="2271" y="1066"/>
                  </a:cubicBezTo>
                  <a:cubicBezTo>
                    <a:pt x="2271" y="1066"/>
                    <a:pt x="2271" y="1066"/>
                    <a:pt x="2271" y="1066"/>
                  </a:cubicBezTo>
                  <a:cubicBezTo>
                    <a:pt x="2271" y="1066"/>
                    <a:pt x="2271" y="1066"/>
                    <a:pt x="2272" y="1065"/>
                  </a:cubicBezTo>
                  <a:cubicBezTo>
                    <a:pt x="2284" y="1066"/>
                    <a:pt x="2296" y="1069"/>
                    <a:pt x="2311" y="1071"/>
                  </a:cubicBezTo>
                  <a:cubicBezTo>
                    <a:pt x="2305" y="1068"/>
                    <a:pt x="2298" y="1065"/>
                    <a:pt x="2291" y="1063"/>
                  </a:cubicBezTo>
                  <a:cubicBezTo>
                    <a:pt x="2292" y="1062"/>
                    <a:pt x="2293" y="1063"/>
                    <a:pt x="2294" y="1063"/>
                  </a:cubicBezTo>
                  <a:cubicBezTo>
                    <a:pt x="2295" y="1062"/>
                    <a:pt x="2296" y="1062"/>
                    <a:pt x="2296" y="1062"/>
                  </a:cubicBezTo>
                  <a:cubicBezTo>
                    <a:pt x="2299" y="1063"/>
                    <a:pt x="2301" y="1063"/>
                    <a:pt x="2301" y="1063"/>
                  </a:cubicBezTo>
                  <a:cubicBezTo>
                    <a:pt x="2301" y="1063"/>
                    <a:pt x="2301" y="1063"/>
                    <a:pt x="2300" y="1062"/>
                  </a:cubicBezTo>
                  <a:cubicBezTo>
                    <a:pt x="2299" y="1062"/>
                    <a:pt x="2298" y="1062"/>
                    <a:pt x="2297" y="1061"/>
                  </a:cubicBezTo>
                  <a:cubicBezTo>
                    <a:pt x="2296" y="1061"/>
                    <a:pt x="2295" y="1061"/>
                    <a:pt x="2294" y="1061"/>
                  </a:cubicBezTo>
                  <a:cubicBezTo>
                    <a:pt x="2293" y="1060"/>
                    <a:pt x="2292" y="1060"/>
                    <a:pt x="2291" y="1060"/>
                  </a:cubicBezTo>
                  <a:cubicBezTo>
                    <a:pt x="2290" y="1060"/>
                    <a:pt x="2289" y="1060"/>
                    <a:pt x="2288" y="1060"/>
                  </a:cubicBezTo>
                  <a:cubicBezTo>
                    <a:pt x="2287" y="1060"/>
                    <a:pt x="2287" y="1060"/>
                    <a:pt x="2286" y="1060"/>
                  </a:cubicBezTo>
                  <a:cubicBezTo>
                    <a:pt x="2285" y="1060"/>
                    <a:pt x="2285" y="1060"/>
                    <a:pt x="2284" y="1060"/>
                  </a:cubicBezTo>
                  <a:cubicBezTo>
                    <a:pt x="2284" y="1060"/>
                    <a:pt x="2283" y="1060"/>
                    <a:pt x="2283" y="1060"/>
                  </a:cubicBezTo>
                  <a:cubicBezTo>
                    <a:pt x="2283" y="1060"/>
                    <a:pt x="2283" y="1060"/>
                    <a:pt x="2283" y="1060"/>
                  </a:cubicBezTo>
                  <a:cubicBezTo>
                    <a:pt x="2281" y="1060"/>
                    <a:pt x="2280" y="1059"/>
                    <a:pt x="2279" y="1059"/>
                  </a:cubicBezTo>
                  <a:cubicBezTo>
                    <a:pt x="2279" y="1058"/>
                    <a:pt x="2280" y="1057"/>
                    <a:pt x="2281" y="1056"/>
                  </a:cubicBezTo>
                  <a:cubicBezTo>
                    <a:pt x="2281" y="1056"/>
                    <a:pt x="2282" y="1055"/>
                    <a:pt x="2282" y="1054"/>
                  </a:cubicBezTo>
                  <a:cubicBezTo>
                    <a:pt x="2283" y="1053"/>
                    <a:pt x="2283" y="1052"/>
                    <a:pt x="2283" y="1052"/>
                  </a:cubicBezTo>
                  <a:cubicBezTo>
                    <a:pt x="2283" y="1052"/>
                    <a:pt x="2283" y="1052"/>
                    <a:pt x="2283" y="1052"/>
                  </a:cubicBezTo>
                  <a:cubicBezTo>
                    <a:pt x="2284" y="1050"/>
                    <a:pt x="2284" y="1050"/>
                    <a:pt x="2284" y="1050"/>
                  </a:cubicBezTo>
                  <a:cubicBezTo>
                    <a:pt x="2287" y="1050"/>
                    <a:pt x="2290" y="1050"/>
                    <a:pt x="2292" y="1048"/>
                  </a:cubicBezTo>
                  <a:cubicBezTo>
                    <a:pt x="2294" y="1051"/>
                    <a:pt x="2296" y="1053"/>
                    <a:pt x="2298" y="1056"/>
                  </a:cubicBezTo>
                  <a:cubicBezTo>
                    <a:pt x="2301" y="1059"/>
                    <a:pt x="2303" y="1061"/>
                    <a:pt x="2306" y="1064"/>
                  </a:cubicBezTo>
                  <a:cubicBezTo>
                    <a:pt x="2308" y="1067"/>
                    <a:pt x="2311" y="1070"/>
                    <a:pt x="2314" y="1072"/>
                  </a:cubicBezTo>
                  <a:cubicBezTo>
                    <a:pt x="2315" y="1073"/>
                    <a:pt x="2315" y="1073"/>
                    <a:pt x="2315" y="1073"/>
                  </a:cubicBezTo>
                  <a:cubicBezTo>
                    <a:pt x="2317" y="1074"/>
                    <a:pt x="2317" y="1074"/>
                    <a:pt x="2317" y="1074"/>
                  </a:cubicBezTo>
                  <a:cubicBezTo>
                    <a:pt x="2317" y="1074"/>
                    <a:pt x="2317" y="1074"/>
                    <a:pt x="2317" y="1074"/>
                  </a:cubicBezTo>
                  <a:cubicBezTo>
                    <a:pt x="2317" y="1074"/>
                    <a:pt x="2317" y="1074"/>
                    <a:pt x="2317" y="1074"/>
                  </a:cubicBezTo>
                  <a:cubicBezTo>
                    <a:pt x="2317" y="1074"/>
                    <a:pt x="2317" y="1074"/>
                    <a:pt x="2317" y="1074"/>
                  </a:cubicBezTo>
                  <a:cubicBezTo>
                    <a:pt x="2317" y="1074"/>
                    <a:pt x="2317" y="1074"/>
                    <a:pt x="2317" y="1074"/>
                  </a:cubicBezTo>
                  <a:cubicBezTo>
                    <a:pt x="2318" y="1075"/>
                    <a:pt x="2318" y="1075"/>
                    <a:pt x="2318" y="1075"/>
                  </a:cubicBezTo>
                  <a:cubicBezTo>
                    <a:pt x="2319" y="1075"/>
                    <a:pt x="2319" y="1075"/>
                    <a:pt x="2319" y="1075"/>
                  </a:cubicBezTo>
                  <a:cubicBezTo>
                    <a:pt x="2319" y="1075"/>
                    <a:pt x="2319" y="1076"/>
                    <a:pt x="2319" y="1076"/>
                  </a:cubicBezTo>
                  <a:cubicBezTo>
                    <a:pt x="2319" y="1077"/>
                    <a:pt x="2319" y="1077"/>
                    <a:pt x="2320" y="1077"/>
                  </a:cubicBezTo>
                  <a:cubicBezTo>
                    <a:pt x="2320" y="1078"/>
                    <a:pt x="2320" y="1078"/>
                    <a:pt x="2320" y="1078"/>
                  </a:cubicBezTo>
                  <a:cubicBezTo>
                    <a:pt x="2320" y="1078"/>
                    <a:pt x="2320" y="1079"/>
                    <a:pt x="2320" y="1079"/>
                  </a:cubicBezTo>
                  <a:cubicBezTo>
                    <a:pt x="2320" y="1079"/>
                    <a:pt x="2321" y="1080"/>
                    <a:pt x="2321" y="1080"/>
                  </a:cubicBezTo>
                  <a:cubicBezTo>
                    <a:pt x="2321" y="1081"/>
                    <a:pt x="2321" y="1081"/>
                    <a:pt x="2321" y="1082"/>
                  </a:cubicBezTo>
                  <a:cubicBezTo>
                    <a:pt x="2321" y="1082"/>
                    <a:pt x="2322" y="1083"/>
                    <a:pt x="2322" y="1083"/>
                  </a:cubicBezTo>
                  <a:cubicBezTo>
                    <a:pt x="2322" y="1083"/>
                    <a:pt x="2322" y="1084"/>
                    <a:pt x="2322" y="1084"/>
                  </a:cubicBezTo>
                  <a:cubicBezTo>
                    <a:pt x="2322" y="1084"/>
                    <a:pt x="2322" y="1085"/>
                    <a:pt x="2322" y="1086"/>
                  </a:cubicBezTo>
                  <a:cubicBezTo>
                    <a:pt x="2322" y="1087"/>
                    <a:pt x="2323" y="1088"/>
                    <a:pt x="2323" y="1090"/>
                  </a:cubicBezTo>
                  <a:cubicBezTo>
                    <a:pt x="2323" y="1091"/>
                    <a:pt x="2322" y="1093"/>
                    <a:pt x="2322" y="1094"/>
                  </a:cubicBezTo>
                  <a:cubicBezTo>
                    <a:pt x="2322" y="1095"/>
                    <a:pt x="2322" y="1095"/>
                    <a:pt x="2322" y="1095"/>
                  </a:cubicBezTo>
                  <a:cubicBezTo>
                    <a:pt x="2322" y="1095"/>
                    <a:pt x="2322" y="1095"/>
                    <a:pt x="2321" y="1094"/>
                  </a:cubicBezTo>
                  <a:cubicBezTo>
                    <a:pt x="2321" y="1096"/>
                    <a:pt x="2321" y="1097"/>
                    <a:pt x="2321" y="1098"/>
                  </a:cubicBezTo>
                  <a:cubicBezTo>
                    <a:pt x="2319" y="1096"/>
                    <a:pt x="2319" y="1096"/>
                    <a:pt x="2319" y="1096"/>
                  </a:cubicBezTo>
                  <a:cubicBezTo>
                    <a:pt x="2290" y="1105"/>
                    <a:pt x="2309" y="1124"/>
                    <a:pt x="2306" y="1137"/>
                  </a:cubicBezTo>
                  <a:cubicBezTo>
                    <a:pt x="2317" y="1128"/>
                    <a:pt x="2342" y="1103"/>
                    <a:pt x="2325" y="1096"/>
                  </a:cubicBezTo>
                  <a:cubicBezTo>
                    <a:pt x="2325" y="1095"/>
                    <a:pt x="2325" y="1095"/>
                    <a:pt x="2325" y="1094"/>
                  </a:cubicBezTo>
                  <a:cubicBezTo>
                    <a:pt x="2325" y="1092"/>
                    <a:pt x="2325" y="1091"/>
                    <a:pt x="2325" y="1089"/>
                  </a:cubicBezTo>
                  <a:cubicBezTo>
                    <a:pt x="2325" y="1088"/>
                    <a:pt x="2325" y="1086"/>
                    <a:pt x="2325" y="1085"/>
                  </a:cubicBezTo>
                  <a:cubicBezTo>
                    <a:pt x="2325" y="1084"/>
                    <a:pt x="2324" y="1084"/>
                    <a:pt x="2324" y="1083"/>
                  </a:cubicBezTo>
                  <a:cubicBezTo>
                    <a:pt x="2324" y="1083"/>
                    <a:pt x="2324" y="1082"/>
                    <a:pt x="2324" y="1082"/>
                  </a:cubicBezTo>
                  <a:cubicBezTo>
                    <a:pt x="2324" y="1082"/>
                    <a:pt x="2324" y="1081"/>
                    <a:pt x="2324" y="1081"/>
                  </a:cubicBezTo>
                  <a:cubicBezTo>
                    <a:pt x="2324" y="1080"/>
                    <a:pt x="2323" y="1080"/>
                    <a:pt x="2323" y="1079"/>
                  </a:cubicBezTo>
                  <a:cubicBezTo>
                    <a:pt x="2323" y="1079"/>
                    <a:pt x="2323" y="1078"/>
                    <a:pt x="2323" y="1078"/>
                  </a:cubicBezTo>
                  <a:cubicBezTo>
                    <a:pt x="2322" y="1077"/>
                    <a:pt x="2322" y="1077"/>
                    <a:pt x="2322" y="1077"/>
                  </a:cubicBezTo>
                  <a:cubicBezTo>
                    <a:pt x="2323" y="1077"/>
                    <a:pt x="2324" y="1078"/>
                    <a:pt x="2325" y="1078"/>
                  </a:cubicBezTo>
                  <a:cubicBezTo>
                    <a:pt x="2326" y="1078"/>
                    <a:pt x="2327" y="1079"/>
                    <a:pt x="2328" y="1079"/>
                  </a:cubicBezTo>
                  <a:cubicBezTo>
                    <a:pt x="2329" y="1079"/>
                    <a:pt x="2330" y="1080"/>
                    <a:pt x="2331" y="1080"/>
                  </a:cubicBezTo>
                  <a:cubicBezTo>
                    <a:pt x="2332" y="1080"/>
                    <a:pt x="2333" y="1080"/>
                    <a:pt x="2334" y="1081"/>
                  </a:cubicBezTo>
                  <a:cubicBezTo>
                    <a:pt x="2335" y="1081"/>
                    <a:pt x="2336" y="1081"/>
                    <a:pt x="2337" y="1081"/>
                  </a:cubicBezTo>
                  <a:cubicBezTo>
                    <a:pt x="2338" y="1081"/>
                    <a:pt x="2339" y="1082"/>
                    <a:pt x="2340" y="1082"/>
                  </a:cubicBezTo>
                  <a:cubicBezTo>
                    <a:pt x="2342" y="1082"/>
                    <a:pt x="2343" y="1082"/>
                    <a:pt x="2344" y="1082"/>
                  </a:cubicBezTo>
                  <a:cubicBezTo>
                    <a:pt x="2345" y="1082"/>
                    <a:pt x="2346" y="1082"/>
                    <a:pt x="2347" y="1082"/>
                  </a:cubicBezTo>
                  <a:cubicBezTo>
                    <a:pt x="2348" y="1082"/>
                    <a:pt x="2349" y="1082"/>
                    <a:pt x="2350" y="1082"/>
                  </a:cubicBezTo>
                  <a:cubicBezTo>
                    <a:pt x="2352" y="1082"/>
                    <a:pt x="2354" y="1082"/>
                    <a:pt x="2356" y="1081"/>
                  </a:cubicBezTo>
                  <a:cubicBezTo>
                    <a:pt x="2357" y="1081"/>
                    <a:pt x="2358" y="1081"/>
                    <a:pt x="2359" y="1081"/>
                  </a:cubicBezTo>
                  <a:cubicBezTo>
                    <a:pt x="2360" y="1081"/>
                    <a:pt x="2361" y="1081"/>
                    <a:pt x="2362" y="1081"/>
                  </a:cubicBezTo>
                  <a:cubicBezTo>
                    <a:pt x="2362" y="1080"/>
                    <a:pt x="2363" y="1080"/>
                    <a:pt x="2363" y="1080"/>
                  </a:cubicBezTo>
                  <a:cubicBezTo>
                    <a:pt x="2363" y="1080"/>
                    <a:pt x="2363" y="1080"/>
                    <a:pt x="2363" y="1080"/>
                  </a:cubicBezTo>
                  <a:cubicBezTo>
                    <a:pt x="2364" y="1080"/>
                    <a:pt x="2364" y="1080"/>
                    <a:pt x="2364" y="1080"/>
                  </a:cubicBezTo>
                  <a:cubicBezTo>
                    <a:pt x="2364" y="1080"/>
                    <a:pt x="2364" y="1080"/>
                    <a:pt x="2364" y="1080"/>
                  </a:cubicBezTo>
                  <a:cubicBezTo>
                    <a:pt x="2365" y="1080"/>
                    <a:pt x="2365" y="1080"/>
                    <a:pt x="2365" y="1080"/>
                  </a:cubicBezTo>
                  <a:cubicBezTo>
                    <a:pt x="2366" y="1080"/>
                    <a:pt x="2367" y="1080"/>
                    <a:pt x="2368" y="1080"/>
                  </a:cubicBezTo>
                  <a:cubicBezTo>
                    <a:pt x="2368" y="1080"/>
                    <a:pt x="2369" y="1081"/>
                    <a:pt x="2370" y="1081"/>
                  </a:cubicBezTo>
                  <a:cubicBezTo>
                    <a:pt x="2371" y="1081"/>
                    <a:pt x="2372" y="1081"/>
                    <a:pt x="2373" y="1081"/>
                  </a:cubicBezTo>
                  <a:cubicBezTo>
                    <a:pt x="2374" y="1081"/>
                    <a:pt x="2375" y="1081"/>
                    <a:pt x="2376" y="1082"/>
                  </a:cubicBezTo>
                  <a:cubicBezTo>
                    <a:pt x="2376" y="1082"/>
                    <a:pt x="2377" y="1082"/>
                    <a:pt x="2377" y="1082"/>
                  </a:cubicBezTo>
                  <a:cubicBezTo>
                    <a:pt x="2377" y="1082"/>
                    <a:pt x="2377" y="1082"/>
                    <a:pt x="2377" y="1082"/>
                  </a:cubicBezTo>
                  <a:cubicBezTo>
                    <a:pt x="2378" y="1082"/>
                    <a:pt x="2379" y="1084"/>
                    <a:pt x="2380" y="1084"/>
                  </a:cubicBezTo>
                  <a:cubicBezTo>
                    <a:pt x="2381" y="1084"/>
                    <a:pt x="2381" y="1084"/>
                    <a:pt x="2381" y="1084"/>
                  </a:cubicBezTo>
                  <a:cubicBezTo>
                    <a:pt x="2376" y="1091"/>
                    <a:pt x="2387" y="1091"/>
                    <a:pt x="2391" y="1092"/>
                  </a:cubicBezTo>
                  <a:cubicBezTo>
                    <a:pt x="2398" y="1094"/>
                    <a:pt x="2399" y="1096"/>
                    <a:pt x="2404" y="1100"/>
                  </a:cubicBezTo>
                  <a:cubicBezTo>
                    <a:pt x="2405" y="1090"/>
                    <a:pt x="2395" y="1071"/>
                    <a:pt x="2379" y="1080"/>
                  </a:cubicBezTo>
                  <a:cubicBezTo>
                    <a:pt x="2378" y="1080"/>
                    <a:pt x="2378" y="1080"/>
                    <a:pt x="2377" y="1080"/>
                  </a:cubicBezTo>
                  <a:cubicBezTo>
                    <a:pt x="2376" y="1080"/>
                    <a:pt x="2375" y="1080"/>
                    <a:pt x="2374" y="1080"/>
                  </a:cubicBezTo>
                  <a:cubicBezTo>
                    <a:pt x="2373" y="1079"/>
                    <a:pt x="2372" y="1079"/>
                    <a:pt x="2371" y="1079"/>
                  </a:cubicBezTo>
                  <a:cubicBezTo>
                    <a:pt x="2370" y="1079"/>
                    <a:pt x="2369" y="1079"/>
                    <a:pt x="2368" y="1079"/>
                  </a:cubicBezTo>
                  <a:cubicBezTo>
                    <a:pt x="2369" y="1079"/>
                    <a:pt x="2369" y="1079"/>
                    <a:pt x="2369" y="1079"/>
                  </a:cubicBezTo>
                  <a:cubicBezTo>
                    <a:pt x="2370" y="1078"/>
                    <a:pt x="2371" y="1078"/>
                    <a:pt x="2372" y="1078"/>
                  </a:cubicBezTo>
                  <a:cubicBezTo>
                    <a:pt x="2375" y="1077"/>
                    <a:pt x="2377" y="1076"/>
                    <a:pt x="2379" y="1075"/>
                  </a:cubicBezTo>
                  <a:cubicBezTo>
                    <a:pt x="2381" y="1074"/>
                    <a:pt x="2382" y="1073"/>
                    <a:pt x="2384" y="1072"/>
                  </a:cubicBezTo>
                  <a:cubicBezTo>
                    <a:pt x="2385" y="1071"/>
                    <a:pt x="2385" y="1071"/>
                    <a:pt x="2385" y="1071"/>
                  </a:cubicBezTo>
                  <a:cubicBezTo>
                    <a:pt x="2385" y="1071"/>
                    <a:pt x="2385" y="1071"/>
                    <a:pt x="2383" y="1072"/>
                  </a:cubicBezTo>
                  <a:cubicBezTo>
                    <a:pt x="2382" y="1072"/>
                    <a:pt x="2381" y="1073"/>
                    <a:pt x="2379" y="1074"/>
                  </a:cubicBezTo>
                  <a:cubicBezTo>
                    <a:pt x="2377" y="1074"/>
                    <a:pt x="2374" y="1075"/>
                    <a:pt x="2371" y="1076"/>
                  </a:cubicBezTo>
                  <a:cubicBezTo>
                    <a:pt x="2371" y="1076"/>
                    <a:pt x="2370" y="1076"/>
                    <a:pt x="2369" y="1076"/>
                  </a:cubicBezTo>
                  <a:cubicBezTo>
                    <a:pt x="2368" y="1077"/>
                    <a:pt x="2368" y="1077"/>
                    <a:pt x="2367" y="1077"/>
                  </a:cubicBezTo>
                  <a:cubicBezTo>
                    <a:pt x="2365" y="1077"/>
                    <a:pt x="2363" y="1078"/>
                    <a:pt x="2362" y="1078"/>
                  </a:cubicBezTo>
                  <a:cubicBezTo>
                    <a:pt x="2361" y="1078"/>
                    <a:pt x="2360" y="1078"/>
                    <a:pt x="2359" y="1079"/>
                  </a:cubicBezTo>
                  <a:cubicBezTo>
                    <a:pt x="2358" y="1079"/>
                    <a:pt x="2357" y="1079"/>
                    <a:pt x="2356" y="1079"/>
                  </a:cubicBezTo>
                  <a:cubicBezTo>
                    <a:pt x="2354" y="1079"/>
                    <a:pt x="2352" y="1079"/>
                    <a:pt x="2350" y="1079"/>
                  </a:cubicBezTo>
                  <a:cubicBezTo>
                    <a:pt x="2349" y="1079"/>
                    <a:pt x="2349" y="1079"/>
                    <a:pt x="2348" y="1079"/>
                  </a:cubicBezTo>
                  <a:cubicBezTo>
                    <a:pt x="2347" y="1079"/>
                    <a:pt x="2345" y="1079"/>
                    <a:pt x="2344" y="1079"/>
                  </a:cubicBezTo>
                  <a:cubicBezTo>
                    <a:pt x="2343" y="1079"/>
                    <a:pt x="2342" y="1079"/>
                    <a:pt x="2341" y="1079"/>
                  </a:cubicBezTo>
                  <a:cubicBezTo>
                    <a:pt x="2340" y="1079"/>
                    <a:pt x="2339" y="1079"/>
                    <a:pt x="2338" y="1079"/>
                  </a:cubicBezTo>
                  <a:cubicBezTo>
                    <a:pt x="2337" y="1079"/>
                    <a:pt x="2336" y="1078"/>
                    <a:pt x="2335" y="1078"/>
                  </a:cubicBezTo>
                  <a:cubicBezTo>
                    <a:pt x="2334" y="1078"/>
                    <a:pt x="2333" y="1078"/>
                    <a:pt x="2332" y="1078"/>
                  </a:cubicBezTo>
                  <a:cubicBezTo>
                    <a:pt x="2331" y="1077"/>
                    <a:pt x="2330" y="1077"/>
                    <a:pt x="2329" y="1077"/>
                  </a:cubicBezTo>
                  <a:cubicBezTo>
                    <a:pt x="2329" y="1076"/>
                    <a:pt x="2328" y="1076"/>
                    <a:pt x="2327" y="1076"/>
                  </a:cubicBezTo>
                  <a:cubicBezTo>
                    <a:pt x="2326" y="1075"/>
                    <a:pt x="2325" y="1075"/>
                    <a:pt x="2324" y="1075"/>
                  </a:cubicBezTo>
                  <a:cubicBezTo>
                    <a:pt x="2323" y="1074"/>
                    <a:pt x="2323" y="1074"/>
                    <a:pt x="2323" y="1074"/>
                  </a:cubicBezTo>
                  <a:cubicBezTo>
                    <a:pt x="2322" y="1074"/>
                    <a:pt x="2322" y="1073"/>
                    <a:pt x="2321" y="1073"/>
                  </a:cubicBezTo>
                  <a:cubicBezTo>
                    <a:pt x="2320" y="1072"/>
                    <a:pt x="2320" y="1072"/>
                    <a:pt x="2320"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9" y="1072"/>
                    <a:pt x="2319" y="1072"/>
                    <a:pt x="2319" y="1072"/>
                  </a:cubicBezTo>
                  <a:cubicBezTo>
                    <a:pt x="2318" y="1071"/>
                    <a:pt x="2318" y="1071"/>
                    <a:pt x="2318" y="1071"/>
                  </a:cubicBezTo>
                  <a:cubicBezTo>
                    <a:pt x="2316" y="1070"/>
                    <a:pt x="2316" y="1070"/>
                    <a:pt x="2316" y="1070"/>
                  </a:cubicBezTo>
                  <a:cubicBezTo>
                    <a:pt x="2313" y="1068"/>
                    <a:pt x="2311" y="1065"/>
                    <a:pt x="2308" y="1062"/>
                  </a:cubicBezTo>
                  <a:cubicBezTo>
                    <a:pt x="2306" y="1060"/>
                    <a:pt x="2303" y="1057"/>
                    <a:pt x="2301" y="1054"/>
                  </a:cubicBezTo>
                  <a:cubicBezTo>
                    <a:pt x="2299" y="1051"/>
                    <a:pt x="2296" y="1049"/>
                    <a:pt x="2294" y="1046"/>
                  </a:cubicBezTo>
                  <a:cubicBezTo>
                    <a:pt x="2299" y="1041"/>
                    <a:pt x="2298" y="1032"/>
                    <a:pt x="2300" y="1024"/>
                  </a:cubicBezTo>
                  <a:cubicBezTo>
                    <a:pt x="2287" y="1024"/>
                    <a:pt x="2279" y="1028"/>
                    <a:pt x="2278" y="1036"/>
                  </a:cubicBezTo>
                  <a:cubicBezTo>
                    <a:pt x="2278" y="1036"/>
                    <a:pt x="2277" y="1035"/>
                    <a:pt x="2276" y="1035"/>
                  </a:cubicBezTo>
                  <a:cubicBezTo>
                    <a:pt x="2275" y="1035"/>
                    <a:pt x="2274" y="1034"/>
                    <a:pt x="2273" y="1034"/>
                  </a:cubicBezTo>
                  <a:cubicBezTo>
                    <a:pt x="2272" y="1034"/>
                    <a:pt x="2272" y="1034"/>
                    <a:pt x="2271" y="1034"/>
                  </a:cubicBezTo>
                  <a:cubicBezTo>
                    <a:pt x="2271" y="1034"/>
                    <a:pt x="2270" y="1034"/>
                    <a:pt x="2270" y="1034"/>
                  </a:cubicBezTo>
                  <a:cubicBezTo>
                    <a:pt x="2269" y="1034"/>
                    <a:pt x="2269" y="1034"/>
                    <a:pt x="2268" y="1034"/>
                  </a:cubicBezTo>
                  <a:cubicBezTo>
                    <a:pt x="2268" y="1034"/>
                    <a:pt x="2267" y="1034"/>
                    <a:pt x="2267" y="1034"/>
                  </a:cubicBezTo>
                  <a:cubicBezTo>
                    <a:pt x="2268" y="1033"/>
                    <a:pt x="2269" y="1033"/>
                    <a:pt x="2271" y="1032"/>
                  </a:cubicBezTo>
                  <a:cubicBezTo>
                    <a:pt x="2279" y="1028"/>
                    <a:pt x="2288" y="1024"/>
                    <a:pt x="2298" y="1021"/>
                  </a:cubicBezTo>
                  <a:cubicBezTo>
                    <a:pt x="2302" y="1019"/>
                    <a:pt x="2307" y="1017"/>
                    <a:pt x="2312" y="1016"/>
                  </a:cubicBezTo>
                  <a:cubicBezTo>
                    <a:pt x="2313" y="1016"/>
                    <a:pt x="2314" y="1015"/>
                    <a:pt x="2315" y="1015"/>
                  </a:cubicBezTo>
                  <a:cubicBezTo>
                    <a:pt x="2317" y="1015"/>
                    <a:pt x="2317" y="1015"/>
                    <a:pt x="2317" y="1015"/>
                  </a:cubicBezTo>
                  <a:cubicBezTo>
                    <a:pt x="2319" y="1014"/>
                    <a:pt x="2319" y="1014"/>
                    <a:pt x="2319" y="1014"/>
                  </a:cubicBezTo>
                  <a:cubicBezTo>
                    <a:pt x="2321" y="1014"/>
                    <a:pt x="2321" y="1014"/>
                    <a:pt x="2321"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2" y="1014"/>
                    <a:pt x="2322" y="1014"/>
                    <a:pt x="2322" y="1014"/>
                  </a:cubicBezTo>
                  <a:cubicBezTo>
                    <a:pt x="2324" y="1013"/>
                    <a:pt x="2325" y="1013"/>
                    <a:pt x="2326" y="1013"/>
                  </a:cubicBezTo>
                  <a:cubicBezTo>
                    <a:pt x="2333" y="1012"/>
                    <a:pt x="2339" y="1012"/>
                    <a:pt x="2346" y="1011"/>
                  </a:cubicBezTo>
                  <a:cubicBezTo>
                    <a:pt x="2346" y="1011"/>
                    <a:pt x="2346" y="1011"/>
                    <a:pt x="2346" y="1011"/>
                  </a:cubicBezTo>
                  <a:cubicBezTo>
                    <a:pt x="2349" y="1012"/>
                    <a:pt x="2352" y="1013"/>
                    <a:pt x="2355" y="1015"/>
                  </a:cubicBezTo>
                  <a:cubicBezTo>
                    <a:pt x="2355" y="1015"/>
                    <a:pt x="2356" y="1015"/>
                    <a:pt x="2357" y="1016"/>
                  </a:cubicBezTo>
                  <a:cubicBezTo>
                    <a:pt x="2358" y="1016"/>
                    <a:pt x="2358" y="1017"/>
                    <a:pt x="2359" y="1017"/>
                  </a:cubicBezTo>
                  <a:cubicBezTo>
                    <a:pt x="2360" y="1018"/>
                    <a:pt x="2362" y="1019"/>
                    <a:pt x="2363" y="1020"/>
                  </a:cubicBezTo>
                  <a:cubicBezTo>
                    <a:pt x="2364" y="1020"/>
                    <a:pt x="2364" y="1020"/>
                    <a:pt x="2364" y="1021"/>
                  </a:cubicBezTo>
                  <a:cubicBezTo>
                    <a:pt x="2359" y="1044"/>
                    <a:pt x="2380" y="1040"/>
                    <a:pt x="2393" y="1051"/>
                  </a:cubicBezTo>
                  <a:cubicBezTo>
                    <a:pt x="2404" y="1025"/>
                    <a:pt x="2390" y="1016"/>
                    <a:pt x="2365" y="1018"/>
                  </a:cubicBezTo>
                  <a:cubicBezTo>
                    <a:pt x="2365" y="1018"/>
                    <a:pt x="2365" y="1018"/>
                    <a:pt x="2365" y="1018"/>
                  </a:cubicBezTo>
                  <a:cubicBezTo>
                    <a:pt x="2364" y="1017"/>
                    <a:pt x="2362" y="1016"/>
                    <a:pt x="2361" y="1015"/>
                  </a:cubicBezTo>
                  <a:cubicBezTo>
                    <a:pt x="2360" y="1015"/>
                    <a:pt x="2359" y="1014"/>
                    <a:pt x="2359" y="1014"/>
                  </a:cubicBezTo>
                  <a:cubicBezTo>
                    <a:pt x="2358" y="1013"/>
                    <a:pt x="2357" y="1013"/>
                    <a:pt x="2356" y="1013"/>
                  </a:cubicBezTo>
                  <a:cubicBezTo>
                    <a:pt x="2355" y="1012"/>
                    <a:pt x="2354" y="1012"/>
                    <a:pt x="2353" y="1011"/>
                  </a:cubicBezTo>
                  <a:cubicBezTo>
                    <a:pt x="2353" y="1011"/>
                    <a:pt x="2354" y="1011"/>
                    <a:pt x="2355" y="1011"/>
                  </a:cubicBezTo>
                  <a:cubicBezTo>
                    <a:pt x="2360" y="1011"/>
                    <a:pt x="2364" y="1010"/>
                    <a:pt x="2369" y="1010"/>
                  </a:cubicBezTo>
                  <a:cubicBezTo>
                    <a:pt x="2371" y="1009"/>
                    <a:pt x="2374" y="1009"/>
                    <a:pt x="2376" y="1009"/>
                  </a:cubicBezTo>
                  <a:cubicBezTo>
                    <a:pt x="2378" y="1008"/>
                    <a:pt x="2379" y="1008"/>
                    <a:pt x="2380" y="1008"/>
                  </a:cubicBezTo>
                  <a:cubicBezTo>
                    <a:pt x="2381" y="1008"/>
                    <a:pt x="2381" y="1008"/>
                    <a:pt x="2381" y="1008"/>
                  </a:cubicBezTo>
                  <a:cubicBezTo>
                    <a:pt x="2381" y="1008"/>
                    <a:pt x="2381" y="1008"/>
                    <a:pt x="2381" y="1008"/>
                  </a:cubicBezTo>
                  <a:cubicBezTo>
                    <a:pt x="2381" y="1008"/>
                    <a:pt x="2381" y="1008"/>
                    <a:pt x="2381" y="1008"/>
                  </a:cubicBezTo>
                  <a:cubicBezTo>
                    <a:pt x="2381" y="1008"/>
                    <a:pt x="2381" y="1008"/>
                    <a:pt x="2381" y="1008"/>
                  </a:cubicBezTo>
                  <a:cubicBezTo>
                    <a:pt x="2382" y="1008"/>
                    <a:pt x="2382" y="1008"/>
                    <a:pt x="2382" y="1008"/>
                  </a:cubicBezTo>
                  <a:cubicBezTo>
                    <a:pt x="2383" y="1007"/>
                    <a:pt x="2383" y="1007"/>
                    <a:pt x="2383" y="1007"/>
                  </a:cubicBezTo>
                  <a:cubicBezTo>
                    <a:pt x="2388" y="1006"/>
                    <a:pt x="2393" y="1004"/>
                    <a:pt x="2398" y="1002"/>
                  </a:cubicBezTo>
                  <a:cubicBezTo>
                    <a:pt x="2398" y="1002"/>
                    <a:pt x="2398" y="1002"/>
                    <a:pt x="2398" y="1002"/>
                  </a:cubicBezTo>
                  <a:cubicBezTo>
                    <a:pt x="2398" y="1003"/>
                    <a:pt x="2399" y="1003"/>
                    <a:pt x="2400" y="1003"/>
                  </a:cubicBezTo>
                  <a:cubicBezTo>
                    <a:pt x="2400" y="1003"/>
                    <a:pt x="2401" y="1004"/>
                    <a:pt x="2402" y="1004"/>
                  </a:cubicBezTo>
                  <a:cubicBezTo>
                    <a:pt x="2403" y="1004"/>
                    <a:pt x="2403" y="1005"/>
                    <a:pt x="2404" y="1005"/>
                  </a:cubicBezTo>
                  <a:cubicBezTo>
                    <a:pt x="2405" y="1006"/>
                    <a:pt x="2406" y="1006"/>
                    <a:pt x="2407" y="1006"/>
                  </a:cubicBezTo>
                  <a:cubicBezTo>
                    <a:pt x="2409" y="1007"/>
                    <a:pt x="2410" y="1009"/>
                    <a:pt x="2412" y="1010"/>
                  </a:cubicBezTo>
                  <a:cubicBezTo>
                    <a:pt x="2414" y="1011"/>
                    <a:pt x="2416" y="1013"/>
                    <a:pt x="2418" y="1014"/>
                  </a:cubicBezTo>
                  <a:cubicBezTo>
                    <a:pt x="2420" y="1015"/>
                    <a:pt x="2422" y="1017"/>
                    <a:pt x="2425" y="1018"/>
                  </a:cubicBezTo>
                  <a:cubicBezTo>
                    <a:pt x="2426" y="1018"/>
                    <a:pt x="2426" y="1019"/>
                    <a:pt x="2427" y="1019"/>
                  </a:cubicBezTo>
                  <a:cubicBezTo>
                    <a:pt x="2427" y="1019"/>
                    <a:pt x="2427" y="1019"/>
                    <a:pt x="2428" y="1020"/>
                  </a:cubicBezTo>
                  <a:cubicBezTo>
                    <a:pt x="2429" y="1020"/>
                    <a:pt x="2429" y="1020"/>
                    <a:pt x="2429" y="1020"/>
                  </a:cubicBezTo>
                  <a:cubicBezTo>
                    <a:pt x="2431" y="1021"/>
                    <a:pt x="2431" y="1021"/>
                    <a:pt x="2431" y="1021"/>
                  </a:cubicBezTo>
                  <a:cubicBezTo>
                    <a:pt x="2432" y="1021"/>
                    <a:pt x="2432" y="1021"/>
                    <a:pt x="2433" y="1021"/>
                  </a:cubicBezTo>
                  <a:cubicBezTo>
                    <a:pt x="2434" y="1022"/>
                    <a:pt x="2436" y="1022"/>
                    <a:pt x="2437" y="1022"/>
                  </a:cubicBezTo>
                  <a:cubicBezTo>
                    <a:pt x="2438" y="1023"/>
                    <a:pt x="2439" y="1023"/>
                    <a:pt x="2440" y="1023"/>
                  </a:cubicBezTo>
                  <a:cubicBezTo>
                    <a:pt x="2440" y="1023"/>
                    <a:pt x="2441" y="1023"/>
                    <a:pt x="2442" y="1023"/>
                  </a:cubicBezTo>
                  <a:cubicBezTo>
                    <a:pt x="2443" y="1023"/>
                    <a:pt x="2443" y="1023"/>
                    <a:pt x="2444" y="1023"/>
                  </a:cubicBezTo>
                  <a:cubicBezTo>
                    <a:pt x="2445" y="1024"/>
                    <a:pt x="2445" y="1024"/>
                    <a:pt x="2445" y="1024"/>
                  </a:cubicBezTo>
                  <a:cubicBezTo>
                    <a:pt x="2446" y="1024"/>
                    <a:pt x="2446" y="1024"/>
                    <a:pt x="2446" y="1024"/>
                  </a:cubicBezTo>
                  <a:cubicBezTo>
                    <a:pt x="2447" y="1024"/>
                    <a:pt x="2448" y="1024"/>
                    <a:pt x="2449" y="1024"/>
                  </a:cubicBezTo>
                  <a:cubicBezTo>
                    <a:pt x="2450" y="1024"/>
                    <a:pt x="2450" y="1024"/>
                    <a:pt x="2451" y="1024"/>
                  </a:cubicBezTo>
                  <a:cubicBezTo>
                    <a:pt x="2452" y="1024"/>
                    <a:pt x="2453" y="1024"/>
                    <a:pt x="2453" y="1024"/>
                  </a:cubicBezTo>
                  <a:cubicBezTo>
                    <a:pt x="2454" y="1023"/>
                    <a:pt x="2455" y="1023"/>
                    <a:pt x="2456" y="1023"/>
                  </a:cubicBezTo>
                  <a:cubicBezTo>
                    <a:pt x="2457" y="1023"/>
                    <a:pt x="2459" y="1023"/>
                    <a:pt x="2460" y="1023"/>
                  </a:cubicBezTo>
                  <a:cubicBezTo>
                    <a:pt x="2461" y="1023"/>
                    <a:pt x="2461" y="1023"/>
                    <a:pt x="2462" y="1022"/>
                  </a:cubicBezTo>
                  <a:cubicBezTo>
                    <a:pt x="2463" y="1022"/>
                    <a:pt x="2463" y="1022"/>
                    <a:pt x="2464" y="1022"/>
                  </a:cubicBezTo>
                  <a:cubicBezTo>
                    <a:pt x="2465" y="1022"/>
                    <a:pt x="2467" y="1021"/>
                    <a:pt x="2468" y="1021"/>
                  </a:cubicBezTo>
                  <a:cubicBezTo>
                    <a:pt x="2469" y="1021"/>
                    <a:pt x="2469" y="1021"/>
                    <a:pt x="2470" y="1021"/>
                  </a:cubicBezTo>
                  <a:cubicBezTo>
                    <a:pt x="2470" y="1021"/>
                    <a:pt x="2471" y="1020"/>
                    <a:pt x="2472" y="1020"/>
                  </a:cubicBezTo>
                  <a:cubicBezTo>
                    <a:pt x="2473" y="1020"/>
                    <a:pt x="2474" y="1019"/>
                    <a:pt x="2475" y="1019"/>
                  </a:cubicBezTo>
                  <a:cubicBezTo>
                    <a:pt x="2477" y="1018"/>
                    <a:pt x="2478" y="1017"/>
                    <a:pt x="2480" y="1016"/>
                  </a:cubicBezTo>
                  <a:cubicBezTo>
                    <a:pt x="2480" y="1016"/>
                    <a:pt x="2481" y="1016"/>
                    <a:pt x="2481" y="1015"/>
                  </a:cubicBezTo>
                  <a:cubicBezTo>
                    <a:pt x="2482" y="1015"/>
                    <a:pt x="2482" y="1015"/>
                    <a:pt x="2483" y="1014"/>
                  </a:cubicBezTo>
                  <a:cubicBezTo>
                    <a:pt x="2483" y="1014"/>
                    <a:pt x="2484" y="1014"/>
                    <a:pt x="2484" y="1014"/>
                  </a:cubicBezTo>
                  <a:cubicBezTo>
                    <a:pt x="2484" y="1014"/>
                    <a:pt x="2483" y="1014"/>
                    <a:pt x="2482" y="1014"/>
                  </a:cubicBezTo>
                  <a:cubicBezTo>
                    <a:pt x="2482" y="1015"/>
                    <a:pt x="2481" y="1015"/>
                    <a:pt x="2479" y="1015"/>
                  </a:cubicBezTo>
                  <a:cubicBezTo>
                    <a:pt x="2478" y="1016"/>
                    <a:pt x="2476" y="1016"/>
                    <a:pt x="2474" y="1017"/>
                  </a:cubicBezTo>
                  <a:cubicBezTo>
                    <a:pt x="2473" y="1017"/>
                    <a:pt x="2472" y="1018"/>
                    <a:pt x="2471" y="1018"/>
                  </a:cubicBezTo>
                  <a:cubicBezTo>
                    <a:pt x="2470" y="1018"/>
                    <a:pt x="2469" y="1018"/>
                    <a:pt x="2468" y="1019"/>
                  </a:cubicBezTo>
                  <a:cubicBezTo>
                    <a:pt x="2467" y="1019"/>
                    <a:pt x="2465" y="1019"/>
                    <a:pt x="2464" y="1020"/>
                  </a:cubicBezTo>
                  <a:cubicBezTo>
                    <a:pt x="2463" y="1020"/>
                    <a:pt x="2463" y="1020"/>
                    <a:pt x="2462" y="1020"/>
                  </a:cubicBezTo>
                  <a:cubicBezTo>
                    <a:pt x="2461" y="1020"/>
                    <a:pt x="2461" y="1020"/>
                    <a:pt x="2460" y="1020"/>
                  </a:cubicBezTo>
                  <a:cubicBezTo>
                    <a:pt x="2459" y="1020"/>
                    <a:pt x="2457" y="1021"/>
                    <a:pt x="2456" y="1021"/>
                  </a:cubicBezTo>
                  <a:cubicBezTo>
                    <a:pt x="2455" y="1021"/>
                    <a:pt x="2455" y="1021"/>
                    <a:pt x="2454" y="1021"/>
                  </a:cubicBezTo>
                  <a:cubicBezTo>
                    <a:pt x="2453" y="1021"/>
                    <a:pt x="2452" y="1021"/>
                    <a:pt x="2452" y="1021"/>
                  </a:cubicBezTo>
                  <a:cubicBezTo>
                    <a:pt x="2451" y="1021"/>
                    <a:pt x="2450" y="1021"/>
                    <a:pt x="2449" y="1021"/>
                  </a:cubicBezTo>
                  <a:cubicBezTo>
                    <a:pt x="2449" y="1021"/>
                    <a:pt x="2448" y="1021"/>
                    <a:pt x="2447" y="1021"/>
                  </a:cubicBezTo>
                  <a:cubicBezTo>
                    <a:pt x="2446" y="1021"/>
                    <a:pt x="2446" y="1021"/>
                    <a:pt x="2446" y="1021"/>
                  </a:cubicBezTo>
                  <a:cubicBezTo>
                    <a:pt x="2445" y="1021"/>
                    <a:pt x="2445" y="1021"/>
                    <a:pt x="2445" y="1021"/>
                  </a:cubicBezTo>
                  <a:cubicBezTo>
                    <a:pt x="2445" y="1021"/>
                    <a:pt x="2445" y="1021"/>
                    <a:pt x="2445" y="1021"/>
                  </a:cubicBezTo>
                  <a:cubicBezTo>
                    <a:pt x="2445" y="1021"/>
                    <a:pt x="2445" y="1021"/>
                    <a:pt x="2445" y="1021"/>
                  </a:cubicBezTo>
                  <a:cubicBezTo>
                    <a:pt x="2445" y="1021"/>
                    <a:pt x="2445" y="1021"/>
                    <a:pt x="2446" y="1021"/>
                  </a:cubicBezTo>
                  <a:close/>
                  <a:moveTo>
                    <a:pt x="2003" y="715"/>
                  </a:moveTo>
                  <a:cubicBezTo>
                    <a:pt x="2013" y="702"/>
                    <a:pt x="2015" y="686"/>
                    <a:pt x="2025" y="674"/>
                  </a:cubicBezTo>
                  <a:cubicBezTo>
                    <a:pt x="2028" y="671"/>
                    <a:pt x="2030" y="668"/>
                    <a:pt x="2033" y="665"/>
                  </a:cubicBezTo>
                  <a:cubicBezTo>
                    <a:pt x="2033" y="666"/>
                    <a:pt x="2033" y="667"/>
                    <a:pt x="2033" y="667"/>
                  </a:cubicBezTo>
                  <a:cubicBezTo>
                    <a:pt x="2033" y="668"/>
                    <a:pt x="2033" y="669"/>
                    <a:pt x="2033" y="669"/>
                  </a:cubicBezTo>
                  <a:cubicBezTo>
                    <a:pt x="2033" y="670"/>
                    <a:pt x="2033" y="670"/>
                    <a:pt x="2033" y="670"/>
                  </a:cubicBezTo>
                  <a:cubicBezTo>
                    <a:pt x="2033" y="670"/>
                    <a:pt x="2033" y="670"/>
                    <a:pt x="2033" y="670"/>
                  </a:cubicBezTo>
                  <a:cubicBezTo>
                    <a:pt x="2032" y="670"/>
                    <a:pt x="2032" y="671"/>
                    <a:pt x="2032" y="672"/>
                  </a:cubicBezTo>
                  <a:cubicBezTo>
                    <a:pt x="2031" y="673"/>
                    <a:pt x="2030" y="675"/>
                    <a:pt x="2029" y="676"/>
                  </a:cubicBezTo>
                  <a:cubicBezTo>
                    <a:pt x="2027" y="679"/>
                    <a:pt x="2026" y="682"/>
                    <a:pt x="2024" y="686"/>
                  </a:cubicBezTo>
                  <a:cubicBezTo>
                    <a:pt x="2024" y="686"/>
                    <a:pt x="2024" y="687"/>
                    <a:pt x="2024" y="688"/>
                  </a:cubicBezTo>
                  <a:cubicBezTo>
                    <a:pt x="2023" y="689"/>
                    <a:pt x="2023" y="690"/>
                    <a:pt x="2023" y="691"/>
                  </a:cubicBezTo>
                  <a:cubicBezTo>
                    <a:pt x="2023" y="692"/>
                    <a:pt x="2022" y="692"/>
                    <a:pt x="2022" y="693"/>
                  </a:cubicBezTo>
                  <a:cubicBezTo>
                    <a:pt x="2022" y="695"/>
                    <a:pt x="2022" y="695"/>
                    <a:pt x="2022" y="695"/>
                  </a:cubicBezTo>
                  <a:cubicBezTo>
                    <a:pt x="2022" y="695"/>
                    <a:pt x="2022" y="695"/>
                    <a:pt x="2022" y="696"/>
                  </a:cubicBezTo>
                  <a:cubicBezTo>
                    <a:pt x="2021" y="699"/>
                    <a:pt x="2021" y="703"/>
                    <a:pt x="2021" y="707"/>
                  </a:cubicBezTo>
                  <a:cubicBezTo>
                    <a:pt x="2021" y="707"/>
                    <a:pt x="2021" y="708"/>
                    <a:pt x="2021" y="709"/>
                  </a:cubicBezTo>
                  <a:cubicBezTo>
                    <a:pt x="2021" y="710"/>
                    <a:pt x="2021" y="711"/>
                    <a:pt x="2021" y="712"/>
                  </a:cubicBezTo>
                  <a:cubicBezTo>
                    <a:pt x="2021" y="713"/>
                    <a:pt x="2021" y="714"/>
                    <a:pt x="2021" y="714"/>
                  </a:cubicBezTo>
                  <a:cubicBezTo>
                    <a:pt x="2021" y="715"/>
                    <a:pt x="2021" y="716"/>
                    <a:pt x="2021" y="717"/>
                  </a:cubicBezTo>
                  <a:cubicBezTo>
                    <a:pt x="2022" y="718"/>
                    <a:pt x="2022" y="720"/>
                    <a:pt x="2022" y="721"/>
                  </a:cubicBezTo>
                  <a:cubicBezTo>
                    <a:pt x="2022" y="722"/>
                    <a:pt x="2022" y="722"/>
                    <a:pt x="2022" y="722"/>
                  </a:cubicBezTo>
                  <a:cubicBezTo>
                    <a:pt x="2022" y="723"/>
                    <a:pt x="2022" y="723"/>
                    <a:pt x="2022" y="723"/>
                  </a:cubicBezTo>
                  <a:cubicBezTo>
                    <a:pt x="2022" y="724"/>
                    <a:pt x="2022" y="724"/>
                    <a:pt x="2022" y="724"/>
                  </a:cubicBezTo>
                  <a:cubicBezTo>
                    <a:pt x="2022" y="724"/>
                    <a:pt x="2022" y="724"/>
                    <a:pt x="2022" y="725"/>
                  </a:cubicBezTo>
                  <a:cubicBezTo>
                    <a:pt x="2021" y="725"/>
                    <a:pt x="2021" y="725"/>
                    <a:pt x="2021" y="726"/>
                  </a:cubicBezTo>
                  <a:cubicBezTo>
                    <a:pt x="2020" y="728"/>
                    <a:pt x="2019" y="730"/>
                    <a:pt x="2017" y="732"/>
                  </a:cubicBezTo>
                  <a:cubicBezTo>
                    <a:pt x="2016" y="733"/>
                    <a:pt x="2015" y="734"/>
                    <a:pt x="2015" y="735"/>
                  </a:cubicBezTo>
                  <a:cubicBezTo>
                    <a:pt x="2014" y="735"/>
                    <a:pt x="2014" y="735"/>
                    <a:pt x="2013" y="736"/>
                  </a:cubicBezTo>
                  <a:cubicBezTo>
                    <a:pt x="2013" y="736"/>
                    <a:pt x="2013" y="737"/>
                    <a:pt x="2012" y="737"/>
                  </a:cubicBezTo>
                  <a:cubicBezTo>
                    <a:pt x="2011" y="738"/>
                    <a:pt x="2009" y="739"/>
                    <a:pt x="2008" y="740"/>
                  </a:cubicBezTo>
                  <a:cubicBezTo>
                    <a:pt x="2007" y="741"/>
                    <a:pt x="2006" y="742"/>
                    <a:pt x="2006" y="742"/>
                  </a:cubicBezTo>
                  <a:cubicBezTo>
                    <a:pt x="1998" y="744"/>
                    <a:pt x="1991" y="746"/>
                    <a:pt x="1984" y="748"/>
                  </a:cubicBezTo>
                  <a:cubicBezTo>
                    <a:pt x="1973" y="752"/>
                    <a:pt x="1962" y="755"/>
                    <a:pt x="1952" y="757"/>
                  </a:cubicBezTo>
                  <a:cubicBezTo>
                    <a:pt x="1952" y="757"/>
                    <a:pt x="1953" y="757"/>
                    <a:pt x="1953" y="757"/>
                  </a:cubicBezTo>
                  <a:cubicBezTo>
                    <a:pt x="1968" y="743"/>
                    <a:pt x="1991" y="731"/>
                    <a:pt x="2003" y="715"/>
                  </a:cubicBezTo>
                  <a:close/>
                  <a:moveTo>
                    <a:pt x="272" y="1185"/>
                  </a:moveTo>
                  <a:cubicBezTo>
                    <a:pt x="271" y="1186"/>
                    <a:pt x="270" y="1186"/>
                    <a:pt x="269" y="1187"/>
                  </a:cubicBezTo>
                  <a:cubicBezTo>
                    <a:pt x="268" y="1187"/>
                    <a:pt x="268" y="1187"/>
                    <a:pt x="268" y="1187"/>
                  </a:cubicBezTo>
                  <a:cubicBezTo>
                    <a:pt x="268" y="1187"/>
                    <a:pt x="268" y="1187"/>
                    <a:pt x="268" y="1187"/>
                  </a:cubicBezTo>
                  <a:cubicBezTo>
                    <a:pt x="267" y="1187"/>
                    <a:pt x="267" y="1187"/>
                    <a:pt x="267" y="1187"/>
                  </a:cubicBezTo>
                  <a:cubicBezTo>
                    <a:pt x="267" y="1188"/>
                    <a:pt x="266" y="1188"/>
                    <a:pt x="266" y="1188"/>
                  </a:cubicBezTo>
                  <a:cubicBezTo>
                    <a:pt x="264" y="1189"/>
                    <a:pt x="262" y="1190"/>
                    <a:pt x="261" y="1192"/>
                  </a:cubicBezTo>
                  <a:cubicBezTo>
                    <a:pt x="260" y="1192"/>
                    <a:pt x="259" y="1193"/>
                    <a:pt x="258" y="1194"/>
                  </a:cubicBezTo>
                  <a:cubicBezTo>
                    <a:pt x="258" y="1194"/>
                    <a:pt x="257" y="1194"/>
                    <a:pt x="257" y="1193"/>
                  </a:cubicBezTo>
                  <a:cubicBezTo>
                    <a:pt x="257" y="1193"/>
                    <a:pt x="256" y="1193"/>
                    <a:pt x="256" y="1193"/>
                  </a:cubicBezTo>
                  <a:cubicBezTo>
                    <a:pt x="255" y="1193"/>
                    <a:pt x="255" y="1193"/>
                    <a:pt x="255" y="1193"/>
                  </a:cubicBezTo>
                  <a:cubicBezTo>
                    <a:pt x="255" y="1193"/>
                    <a:pt x="254" y="1193"/>
                    <a:pt x="254" y="1193"/>
                  </a:cubicBezTo>
                  <a:cubicBezTo>
                    <a:pt x="254" y="1193"/>
                    <a:pt x="253" y="1193"/>
                    <a:pt x="253" y="1193"/>
                  </a:cubicBezTo>
                  <a:cubicBezTo>
                    <a:pt x="252" y="1192"/>
                    <a:pt x="251" y="1192"/>
                    <a:pt x="251" y="1192"/>
                  </a:cubicBezTo>
                  <a:cubicBezTo>
                    <a:pt x="251" y="1192"/>
                    <a:pt x="250" y="1192"/>
                    <a:pt x="250" y="1192"/>
                  </a:cubicBezTo>
                  <a:cubicBezTo>
                    <a:pt x="250" y="1192"/>
                    <a:pt x="249" y="1192"/>
                    <a:pt x="249" y="1192"/>
                  </a:cubicBezTo>
                  <a:cubicBezTo>
                    <a:pt x="248" y="1192"/>
                    <a:pt x="248" y="1192"/>
                    <a:pt x="247" y="1191"/>
                  </a:cubicBezTo>
                  <a:cubicBezTo>
                    <a:pt x="246" y="1191"/>
                    <a:pt x="245" y="1191"/>
                    <a:pt x="244" y="1190"/>
                  </a:cubicBezTo>
                  <a:cubicBezTo>
                    <a:pt x="255" y="1188"/>
                    <a:pt x="267" y="1184"/>
                    <a:pt x="274" y="1183"/>
                  </a:cubicBezTo>
                  <a:cubicBezTo>
                    <a:pt x="274" y="1183"/>
                    <a:pt x="274" y="1183"/>
                    <a:pt x="274" y="1184"/>
                  </a:cubicBezTo>
                  <a:cubicBezTo>
                    <a:pt x="275" y="1184"/>
                    <a:pt x="275" y="1184"/>
                    <a:pt x="275" y="1184"/>
                  </a:cubicBezTo>
                  <a:cubicBezTo>
                    <a:pt x="276" y="1184"/>
                    <a:pt x="276" y="1184"/>
                    <a:pt x="277" y="1184"/>
                  </a:cubicBezTo>
                  <a:cubicBezTo>
                    <a:pt x="277" y="1184"/>
                    <a:pt x="277" y="1184"/>
                    <a:pt x="277" y="1184"/>
                  </a:cubicBezTo>
                  <a:cubicBezTo>
                    <a:pt x="275" y="1184"/>
                    <a:pt x="274" y="1185"/>
                    <a:pt x="272" y="1185"/>
                  </a:cubicBezTo>
                  <a:close/>
                  <a:moveTo>
                    <a:pt x="277" y="1183"/>
                  </a:moveTo>
                  <a:cubicBezTo>
                    <a:pt x="278" y="1184"/>
                    <a:pt x="278" y="1184"/>
                    <a:pt x="279" y="1184"/>
                  </a:cubicBezTo>
                  <a:cubicBezTo>
                    <a:pt x="279" y="1184"/>
                    <a:pt x="278" y="1184"/>
                    <a:pt x="278" y="1184"/>
                  </a:cubicBezTo>
                  <a:cubicBezTo>
                    <a:pt x="278" y="1184"/>
                    <a:pt x="277" y="1184"/>
                    <a:pt x="277" y="1183"/>
                  </a:cubicBezTo>
                  <a:close/>
                  <a:moveTo>
                    <a:pt x="825" y="992"/>
                  </a:moveTo>
                  <a:cubicBezTo>
                    <a:pt x="827" y="991"/>
                    <a:pt x="829" y="991"/>
                    <a:pt x="831" y="991"/>
                  </a:cubicBezTo>
                  <a:cubicBezTo>
                    <a:pt x="835" y="991"/>
                    <a:pt x="839" y="990"/>
                    <a:pt x="843" y="990"/>
                  </a:cubicBezTo>
                  <a:cubicBezTo>
                    <a:pt x="846" y="989"/>
                    <a:pt x="850" y="989"/>
                    <a:pt x="854" y="990"/>
                  </a:cubicBezTo>
                  <a:cubicBezTo>
                    <a:pt x="855" y="990"/>
                    <a:pt x="855" y="990"/>
                    <a:pt x="855" y="990"/>
                  </a:cubicBezTo>
                  <a:cubicBezTo>
                    <a:pt x="855" y="990"/>
                    <a:pt x="856" y="990"/>
                    <a:pt x="856" y="991"/>
                  </a:cubicBezTo>
                  <a:cubicBezTo>
                    <a:pt x="857" y="991"/>
                    <a:pt x="857" y="991"/>
                    <a:pt x="857" y="991"/>
                  </a:cubicBezTo>
                  <a:cubicBezTo>
                    <a:pt x="857" y="991"/>
                    <a:pt x="857" y="991"/>
                    <a:pt x="857" y="991"/>
                  </a:cubicBezTo>
                  <a:cubicBezTo>
                    <a:pt x="857" y="991"/>
                    <a:pt x="857" y="991"/>
                    <a:pt x="857" y="991"/>
                  </a:cubicBezTo>
                  <a:cubicBezTo>
                    <a:pt x="859" y="991"/>
                    <a:pt x="859" y="991"/>
                    <a:pt x="859" y="991"/>
                  </a:cubicBezTo>
                  <a:cubicBezTo>
                    <a:pt x="860" y="992"/>
                    <a:pt x="861" y="992"/>
                    <a:pt x="861" y="992"/>
                  </a:cubicBezTo>
                  <a:cubicBezTo>
                    <a:pt x="862" y="993"/>
                    <a:pt x="863" y="993"/>
                    <a:pt x="864" y="993"/>
                  </a:cubicBezTo>
                  <a:cubicBezTo>
                    <a:pt x="871" y="996"/>
                    <a:pt x="878" y="999"/>
                    <a:pt x="884" y="1002"/>
                  </a:cubicBezTo>
                  <a:cubicBezTo>
                    <a:pt x="886" y="1003"/>
                    <a:pt x="888" y="1003"/>
                    <a:pt x="889" y="1004"/>
                  </a:cubicBezTo>
                  <a:cubicBezTo>
                    <a:pt x="886" y="1005"/>
                    <a:pt x="883" y="1005"/>
                    <a:pt x="880" y="1005"/>
                  </a:cubicBezTo>
                  <a:cubicBezTo>
                    <a:pt x="861" y="1006"/>
                    <a:pt x="841" y="1008"/>
                    <a:pt x="822" y="1011"/>
                  </a:cubicBezTo>
                  <a:cubicBezTo>
                    <a:pt x="821" y="1009"/>
                    <a:pt x="820" y="1006"/>
                    <a:pt x="817" y="1003"/>
                  </a:cubicBezTo>
                  <a:cubicBezTo>
                    <a:pt x="817" y="1003"/>
                    <a:pt x="817" y="1003"/>
                    <a:pt x="818" y="1003"/>
                  </a:cubicBezTo>
                  <a:cubicBezTo>
                    <a:pt x="818" y="1002"/>
                    <a:pt x="818" y="1002"/>
                    <a:pt x="818" y="1001"/>
                  </a:cubicBezTo>
                  <a:cubicBezTo>
                    <a:pt x="819" y="1000"/>
                    <a:pt x="819" y="1000"/>
                    <a:pt x="820" y="999"/>
                  </a:cubicBezTo>
                  <a:cubicBezTo>
                    <a:pt x="820" y="999"/>
                    <a:pt x="820" y="998"/>
                    <a:pt x="821" y="997"/>
                  </a:cubicBezTo>
                  <a:cubicBezTo>
                    <a:pt x="821" y="997"/>
                    <a:pt x="822" y="996"/>
                    <a:pt x="822" y="996"/>
                  </a:cubicBezTo>
                  <a:cubicBezTo>
                    <a:pt x="822" y="995"/>
                    <a:pt x="823" y="995"/>
                    <a:pt x="823" y="995"/>
                  </a:cubicBezTo>
                  <a:cubicBezTo>
                    <a:pt x="823" y="994"/>
                    <a:pt x="823" y="994"/>
                    <a:pt x="823" y="994"/>
                  </a:cubicBezTo>
                  <a:cubicBezTo>
                    <a:pt x="823" y="994"/>
                    <a:pt x="824" y="994"/>
                    <a:pt x="824" y="994"/>
                  </a:cubicBezTo>
                  <a:cubicBezTo>
                    <a:pt x="824" y="994"/>
                    <a:pt x="824" y="994"/>
                    <a:pt x="824" y="993"/>
                  </a:cubicBezTo>
                  <a:cubicBezTo>
                    <a:pt x="824" y="993"/>
                    <a:pt x="824" y="993"/>
                    <a:pt x="824" y="992"/>
                  </a:cubicBezTo>
                  <a:cubicBezTo>
                    <a:pt x="825" y="992"/>
                    <a:pt x="825" y="992"/>
                    <a:pt x="825" y="992"/>
                  </a:cubicBezTo>
                  <a:close/>
                  <a:moveTo>
                    <a:pt x="804" y="986"/>
                  </a:moveTo>
                  <a:cubicBezTo>
                    <a:pt x="805" y="987"/>
                    <a:pt x="806" y="987"/>
                    <a:pt x="807" y="987"/>
                  </a:cubicBezTo>
                  <a:cubicBezTo>
                    <a:pt x="809" y="988"/>
                    <a:pt x="811" y="989"/>
                    <a:pt x="813" y="990"/>
                  </a:cubicBezTo>
                  <a:cubicBezTo>
                    <a:pt x="814" y="990"/>
                    <a:pt x="814" y="990"/>
                    <a:pt x="815" y="990"/>
                  </a:cubicBezTo>
                  <a:cubicBezTo>
                    <a:pt x="815" y="990"/>
                    <a:pt x="815" y="990"/>
                    <a:pt x="815" y="990"/>
                  </a:cubicBezTo>
                  <a:cubicBezTo>
                    <a:pt x="816" y="991"/>
                    <a:pt x="816" y="991"/>
                    <a:pt x="816" y="991"/>
                  </a:cubicBezTo>
                  <a:cubicBezTo>
                    <a:pt x="816" y="991"/>
                    <a:pt x="816" y="991"/>
                    <a:pt x="816" y="991"/>
                  </a:cubicBezTo>
                  <a:cubicBezTo>
                    <a:pt x="817" y="991"/>
                    <a:pt x="818" y="991"/>
                    <a:pt x="819" y="991"/>
                  </a:cubicBezTo>
                  <a:cubicBezTo>
                    <a:pt x="821" y="991"/>
                    <a:pt x="823" y="992"/>
                    <a:pt x="824" y="992"/>
                  </a:cubicBezTo>
                  <a:cubicBezTo>
                    <a:pt x="824" y="992"/>
                    <a:pt x="824" y="992"/>
                    <a:pt x="824" y="992"/>
                  </a:cubicBezTo>
                  <a:cubicBezTo>
                    <a:pt x="824" y="992"/>
                    <a:pt x="823" y="992"/>
                    <a:pt x="823" y="992"/>
                  </a:cubicBezTo>
                  <a:cubicBezTo>
                    <a:pt x="822" y="992"/>
                    <a:pt x="822" y="992"/>
                    <a:pt x="822" y="993"/>
                  </a:cubicBezTo>
                  <a:cubicBezTo>
                    <a:pt x="822" y="993"/>
                    <a:pt x="822" y="993"/>
                    <a:pt x="822" y="993"/>
                  </a:cubicBezTo>
                  <a:cubicBezTo>
                    <a:pt x="822" y="993"/>
                    <a:pt x="821" y="993"/>
                    <a:pt x="821" y="993"/>
                  </a:cubicBezTo>
                  <a:cubicBezTo>
                    <a:pt x="821" y="994"/>
                    <a:pt x="821" y="994"/>
                    <a:pt x="820" y="995"/>
                  </a:cubicBezTo>
                  <a:cubicBezTo>
                    <a:pt x="820" y="995"/>
                    <a:pt x="819" y="996"/>
                    <a:pt x="819" y="996"/>
                  </a:cubicBezTo>
                  <a:cubicBezTo>
                    <a:pt x="819" y="997"/>
                    <a:pt x="818" y="997"/>
                    <a:pt x="818" y="998"/>
                  </a:cubicBezTo>
                  <a:cubicBezTo>
                    <a:pt x="817" y="999"/>
                    <a:pt x="817" y="999"/>
                    <a:pt x="817" y="1000"/>
                  </a:cubicBezTo>
                  <a:cubicBezTo>
                    <a:pt x="816" y="1000"/>
                    <a:pt x="816" y="1001"/>
                    <a:pt x="816" y="1001"/>
                  </a:cubicBezTo>
                  <a:cubicBezTo>
                    <a:pt x="816" y="1001"/>
                    <a:pt x="816" y="1001"/>
                    <a:pt x="816" y="1001"/>
                  </a:cubicBezTo>
                  <a:cubicBezTo>
                    <a:pt x="815" y="1002"/>
                    <a:pt x="815" y="1002"/>
                    <a:pt x="815" y="1002"/>
                  </a:cubicBezTo>
                  <a:cubicBezTo>
                    <a:pt x="806" y="1002"/>
                    <a:pt x="805" y="1007"/>
                    <a:pt x="805" y="1013"/>
                  </a:cubicBezTo>
                  <a:cubicBezTo>
                    <a:pt x="798" y="1014"/>
                    <a:pt x="791" y="1015"/>
                    <a:pt x="785" y="1016"/>
                  </a:cubicBezTo>
                  <a:cubicBezTo>
                    <a:pt x="787" y="1012"/>
                    <a:pt x="786" y="1004"/>
                    <a:pt x="783" y="999"/>
                  </a:cubicBezTo>
                  <a:cubicBezTo>
                    <a:pt x="784" y="998"/>
                    <a:pt x="785" y="998"/>
                    <a:pt x="785" y="997"/>
                  </a:cubicBezTo>
                  <a:cubicBezTo>
                    <a:pt x="786" y="996"/>
                    <a:pt x="787" y="995"/>
                    <a:pt x="788" y="994"/>
                  </a:cubicBezTo>
                  <a:cubicBezTo>
                    <a:pt x="789" y="994"/>
                    <a:pt x="790" y="993"/>
                    <a:pt x="791" y="992"/>
                  </a:cubicBezTo>
                  <a:cubicBezTo>
                    <a:pt x="792" y="991"/>
                    <a:pt x="794" y="991"/>
                    <a:pt x="795" y="990"/>
                  </a:cubicBezTo>
                  <a:cubicBezTo>
                    <a:pt x="795" y="990"/>
                    <a:pt x="796" y="990"/>
                    <a:pt x="796" y="989"/>
                  </a:cubicBezTo>
                  <a:cubicBezTo>
                    <a:pt x="797" y="989"/>
                    <a:pt x="797" y="989"/>
                    <a:pt x="797" y="989"/>
                  </a:cubicBezTo>
                  <a:cubicBezTo>
                    <a:pt x="797" y="989"/>
                    <a:pt x="798" y="989"/>
                    <a:pt x="798" y="989"/>
                  </a:cubicBezTo>
                  <a:cubicBezTo>
                    <a:pt x="798" y="988"/>
                    <a:pt x="799" y="988"/>
                    <a:pt x="799" y="988"/>
                  </a:cubicBezTo>
                  <a:cubicBezTo>
                    <a:pt x="800" y="988"/>
                    <a:pt x="800" y="988"/>
                    <a:pt x="801" y="987"/>
                  </a:cubicBezTo>
                  <a:cubicBezTo>
                    <a:pt x="801" y="987"/>
                    <a:pt x="801" y="987"/>
                    <a:pt x="802" y="987"/>
                  </a:cubicBezTo>
                  <a:cubicBezTo>
                    <a:pt x="802" y="987"/>
                    <a:pt x="802" y="987"/>
                    <a:pt x="802" y="987"/>
                  </a:cubicBezTo>
                  <a:cubicBezTo>
                    <a:pt x="803" y="987"/>
                    <a:pt x="803" y="987"/>
                    <a:pt x="804" y="986"/>
                  </a:cubicBezTo>
                  <a:cubicBezTo>
                    <a:pt x="804" y="986"/>
                    <a:pt x="804" y="986"/>
                    <a:pt x="804" y="986"/>
                  </a:cubicBezTo>
                  <a:close/>
                  <a:moveTo>
                    <a:pt x="717" y="1005"/>
                  </a:moveTo>
                  <a:cubicBezTo>
                    <a:pt x="717" y="1004"/>
                    <a:pt x="717" y="1003"/>
                    <a:pt x="717" y="1003"/>
                  </a:cubicBezTo>
                  <a:cubicBezTo>
                    <a:pt x="717" y="1002"/>
                    <a:pt x="717" y="1002"/>
                    <a:pt x="717" y="1001"/>
                  </a:cubicBezTo>
                  <a:cubicBezTo>
                    <a:pt x="717" y="1000"/>
                    <a:pt x="718" y="1000"/>
                    <a:pt x="718" y="999"/>
                  </a:cubicBezTo>
                  <a:cubicBezTo>
                    <a:pt x="718" y="999"/>
                    <a:pt x="718" y="998"/>
                    <a:pt x="718" y="998"/>
                  </a:cubicBezTo>
                  <a:cubicBezTo>
                    <a:pt x="718" y="998"/>
                    <a:pt x="718" y="997"/>
                    <a:pt x="718" y="997"/>
                  </a:cubicBezTo>
                  <a:cubicBezTo>
                    <a:pt x="718" y="997"/>
                    <a:pt x="718" y="997"/>
                    <a:pt x="718" y="997"/>
                  </a:cubicBezTo>
                  <a:cubicBezTo>
                    <a:pt x="718" y="997"/>
                    <a:pt x="718" y="997"/>
                    <a:pt x="718" y="997"/>
                  </a:cubicBezTo>
                  <a:cubicBezTo>
                    <a:pt x="718" y="997"/>
                    <a:pt x="718" y="997"/>
                    <a:pt x="718" y="997"/>
                  </a:cubicBezTo>
                  <a:cubicBezTo>
                    <a:pt x="721" y="994"/>
                    <a:pt x="723" y="992"/>
                    <a:pt x="727" y="989"/>
                  </a:cubicBezTo>
                  <a:cubicBezTo>
                    <a:pt x="729" y="988"/>
                    <a:pt x="731" y="986"/>
                    <a:pt x="733" y="985"/>
                  </a:cubicBezTo>
                  <a:cubicBezTo>
                    <a:pt x="734" y="985"/>
                    <a:pt x="735" y="984"/>
                    <a:pt x="737" y="983"/>
                  </a:cubicBezTo>
                  <a:cubicBezTo>
                    <a:pt x="738" y="982"/>
                    <a:pt x="739" y="982"/>
                    <a:pt x="740" y="981"/>
                  </a:cubicBezTo>
                  <a:cubicBezTo>
                    <a:pt x="745" y="979"/>
                    <a:pt x="751" y="976"/>
                    <a:pt x="757" y="974"/>
                  </a:cubicBezTo>
                  <a:cubicBezTo>
                    <a:pt x="760" y="973"/>
                    <a:pt x="763" y="972"/>
                    <a:pt x="767" y="972"/>
                  </a:cubicBezTo>
                  <a:cubicBezTo>
                    <a:pt x="770" y="971"/>
                    <a:pt x="773" y="971"/>
                    <a:pt x="777" y="972"/>
                  </a:cubicBezTo>
                  <a:cubicBezTo>
                    <a:pt x="780" y="972"/>
                    <a:pt x="784" y="974"/>
                    <a:pt x="787" y="975"/>
                  </a:cubicBezTo>
                  <a:cubicBezTo>
                    <a:pt x="790" y="977"/>
                    <a:pt x="793" y="979"/>
                    <a:pt x="797" y="981"/>
                  </a:cubicBezTo>
                  <a:cubicBezTo>
                    <a:pt x="799" y="983"/>
                    <a:pt x="800" y="984"/>
                    <a:pt x="802" y="985"/>
                  </a:cubicBezTo>
                  <a:cubicBezTo>
                    <a:pt x="802" y="985"/>
                    <a:pt x="802" y="985"/>
                    <a:pt x="802" y="985"/>
                  </a:cubicBezTo>
                  <a:cubicBezTo>
                    <a:pt x="801" y="985"/>
                    <a:pt x="801" y="985"/>
                    <a:pt x="801" y="985"/>
                  </a:cubicBezTo>
                  <a:cubicBezTo>
                    <a:pt x="801" y="985"/>
                    <a:pt x="800" y="985"/>
                    <a:pt x="800" y="985"/>
                  </a:cubicBezTo>
                  <a:cubicBezTo>
                    <a:pt x="800" y="986"/>
                    <a:pt x="799" y="986"/>
                    <a:pt x="799" y="986"/>
                  </a:cubicBezTo>
                  <a:cubicBezTo>
                    <a:pt x="798" y="986"/>
                    <a:pt x="798" y="986"/>
                    <a:pt x="797" y="987"/>
                  </a:cubicBezTo>
                  <a:cubicBezTo>
                    <a:pt x="797" y="987"/>
                    <a:pt x="796" y="987"/>
                    <a:pt x="796" y="987"/>
                  </a:cubicBezTo>
                  <a:cubicBezTo>
                    <a:pt x="796" y="987"/>
                    <a:pt x="796" y="987"/>
                    <a:pt x="795" y="987"/>
                  </a:cubicBezTo>
                  <a:cubicBezTo>
                    <a:pt x="795" y="988"/>
                    <a:pt x="794" y="988"/>
                    <a:pt x="794" y="988"/>
                  </a:cubicBezTo>
                  <a:cubicBezTo>
                    <a:pt x="792" y="989"/>
                    <a:pt x="791" y="989"/>
                    <a:pt x="790" y="990"/>
                  </a:cubicBezTo>
                  <a:cubicBezTo>
                    <a:pt x="789" y="991"/>
                    <a:pt x="788" y="992"/>
                    <a:pt x="787" y="993"/>
                  </a:cubicBezTo>
                  <a:cubicBezTo>
                    <a:pt x="786" y="993"/>
                    <a:pt x="785" y="994"/>
                    <a:pt x="784" y="995"/>
                  </a:cubicBezTo>
                  <a:cubicBezTo>
                    <a:pt x="783" y="996"/>
                    <a:pt x="783" y="996"/>
                    <a:pt x="782" y="997"/>
                  </a:cubicBezTo>
                  <a:cubicBezTo>
                    <a:pt x="781" y="995"/>
                    <a:pt x="781" y="995"/>
                    <a:pt x="781" y="995"/>
                  </a:cubicBezTo>
                  <a:cubicBezTo>
                    <a:pt x="781" y="996"/>
                    <a:pt x="782" y="996"/>
                    <a:pt x="782" y="997"/>
                  </a:cubicBezTo>
                  <a:cubicBezTo>
                    <a:pt x="782" y="997"/>
                    <a:pt x="782" y="997"/>
                    <a:pt x="782" y="997"/>
                  </a:cubicBezTo>
                  <a:cubicBezTo>
                    <a:pt x="765" y="991"/>
                    <a:pt x="766" y="1008"/>
                    <a:pt x="764" y="1019"/>
                  </a:cubicBezTo>
                  <a:cubicBezTo>
                    <a:pt x="751" y="1021"/>
                    <a:pt x="740" y="1022"/>
                    <a:pt x="722" y="1018"/>
                  </a:cubicBezTo>
                  <a:cubicBezTo>
                    <a:pt x="722" y="1014"/>
                    <a:pt x="720" y="1010"/>
                    <a:pt x="717" y="1007"/>
                  </a:cubicBezTo>
                  <a:cubicBezTo>
                    <a:pt x="717" y="1006"/>
                    <a:pt x="717" y="1005"/>
                    <a:pt x="717" y="1005"/>
                  </a:cubicBezTo>
                  <a:close/>
                  <a:moveTo>
                    <a:pt x="842" y="1122"/>
                  </a:moveTo>
                  <a:cubicBezTo>
                    <a:pt x="809" y="1121"/>
                    <a:pt x="794" y="1110"/>
                    <a:pt x="766" y="1097"/>
                  </a:cubicBezTo>
                  <a:cubicBezTo>
                    <a:pt x="769" y="1108"/>
                    <a:pt x="779" y="1116"/>
                    <a:pt x="788" y="1123"/>
                  </a:cubicBezTo>
                  <a:cubicBezTo>
                    <a:pt x="766" y="1141"/>
                    <a:pt x="728" y="1123"/>
                    <a:pt x="707" y="1114"/>
                  </a:cubicBezTo>
                  <a:cubicBezTo>
                    <a:pt x="702" y="1112"/>
                    <a:pt x="691" y="1114"/>
                    <a:pt x="686" y="1111"/>
                  </a:cubicBezTo>
                  <a:cubicBezTo>
                    <a:pt x="682" y="1108"/>
                    <a:pt x="681" y="1097"/>
                    <a:pt x="677" y="1096"/>
                  </a:cubicBezTo>
                  <a:cubicBezTo>
                    <a:pt x="669" y="1091"/>
                    <a:pt x="651" y="1090"/>
                    <a:pt x="646" y="1080"/>
                  </a:cubicBezTo>
                  <a:cubicBezTo>
                    <a:pt x="657" y="1075"/>
                    <a:pt x="674" y="1056"/>
                    <a:pt x="684" y="1052"/>
                  </a:cubicBezTo>
                  <a:cubicBezTo>
                    <a:pt x="705" y="1045"/>
                    <a:pt x="712" y="1055"/>
                    <a:pt x="723" y="1056"/>
                  </a:cubicBezTo>
                  <a:cubicBezTo>
                    <a:pt x="752" y="1057"/>
                    <a:pt x="777" y="1054"/>
                    <a:pt x="810" y="1049"/>
                  </a:cubicBezTo>
                  <a:cubicBezTo>
                    <a:pt x="847" y="1045"/>
                    <a:pt x="875" y="1042"/>
                    <a:pt x="899" y="1049"/>
                  </a:cubicBezTo>
                  <a:cubicBezTo>
                    <a:pt x="911" y="1053"/>
                    <a:pt x="903" y="1095"/>
                    <a:pt x="923" y="1120"/>
                  </a:cubicBezTo>
                  <a:cubicBezTo>
                    <a:pt x="898" y="1124"/>
                    <a:pt x="867" y="1123"/>
                    <a:pt x="842" y="1122"/>
                  </a:cubicBezTo>
                  <a:close/>
                  <a:moveTo>
                    <a:pt x="1032" y="1170"/>
                  </a:moveTo>
                  <a:cubicBezTo>
                    <a:pt x="1021" y="1163"/>
                    <a:pt x="1003" y="1154"/>
                    <a:pt x="993" y="1146"/>
                  </a:cubicBezTo>
                  <a:cubicBezTo>
                    <a:pt x="985" y="1139"/>
                    <a:pt x="978" y="1132"/>
                    <a:pt x="972" y="1123"/>
                  </a:cubicBezTo>
                  <a:cubicBezTo>
                    <a:pt x="972" y="1123"/>
                    <a:pt x="972" y="1123"/>
                    <a:pt x="972" y="1123"/>
                  </a:cubicBezTo>
                  <a:cubicBezTo>
                    <a:pt x="973" y="1123"/>
                    <a:pt x="974" y="1123"/>
                    <a:pt x="975" y="1123"/>
                  </a:cubicBezTo>
                  <a:cubicBezTo>
                    <a:pt x="975" y="1122"/>
                    <a:pt x="976" y="1122"/>
                    <a:pt x="977" y="1122"/>
                  </a:cubicBezTo>
                  <a:cubicBezTo>
                    <a:pt x="978" y="1122"/>
                    <a:pt x="979" y="1122"/>
                    <a:pt x="980" y="1122"/>
                  </a:cubicBezTo>
                  <a:cubicBezTo>
                    <a:pt x="980" y="1122"/>
                    <a:pt x="981" y="1122"/>
                    <a:pt x="982" y="1122"/>
                  </a:cubicBezTo>
                  <a:cubicBezTo>
                    <a:pt x="983" y="1122"/>
                    <a:pt x="983" y="1122"/>
                    <a:pt x="984" y="1122"/>
                  </a:cubicBezTo>
                  <a:cubicBezTo>
                    <a:pt x="984" y="1122"/>
                    <a:pt x="984" y="1122"/>
                    <a:pt x="984" y="1122"/>
                  </a:cubicBezTo>
                  <a:cubicBezTo>
                    <a:pt x="984" y="1122"/>
                    <a:pt x="984" y="1122"/>
                    <a:pt x="984" y="1122"/>
                  </a:cubicBezTo>
                  <a:cubicBezTo>
                    <a:pt x="985" y="1123"/>
                    <a:pt x="986" y="1123"/>
                    <a:pt x="986" y="1124"/>
                  </a:cubicBezTo>
                  <a:cubicBezTo>
                    <a:pt x="987" y="1125"/>
                    <a:pt x="989" y="1126"/>
                    <a:pt x="990" y="1126"/>
                  </a:cubicBezTo>
                  <a:cubicBezTo>
                    <a:pt x="993" y="1128"/>
                    <a:pt x="996" y="1130"/>
                    <a:pt x="999" y="1131"/>
                  </a:cubicBezTo>
                  <a:cubicBezTo>
                    <a:pt x="999" y="1131"/>
                    <a:pt x="1000" y="1132"/>
                    <a:pt x="1001" y="1132"/>
                  </a:cubicBezTo>
                  <a:cubicBezTo>
                    <a:pt x="1002" y="1132"/>
                    <a:pt x="1003" y="1132"/>
                    <a:pt x="1003" y="1133"/>
                  </a:cubicBezTo>
                  <a:cubicBezTo>
                    <a:pt x="1004" y="1133"/>
                    <a:pt x="1005" y="1133"/>
                    <a:pt x="1006" y="1133"/>
                  </a:cubicBezTo>
                  <a:cubicBezTo>
                    <a:pt x="1007" y="1134"/>
                    <a:pt x="1007" y="1134"/>
                    <a:pt x="1007" y="1134"/>
                  </a:cubicBezTo>
                  <a:cubicBezTo>
                    <a:pt x="1007" y="1134"/>
                    <a:pt x="1008" y="1134"/>
                    <a:pt x="1008" y="1134"/>
                  </a:cubicBezTo>
                  <a:cubicBezTo>
                    <a:pt x="1011" y="1135"/>
                    <a:pt x="1014" y="1135"/>
                    <a:pt x="1017" y="1135"/>
                  </a:cubicBezTo>
                  <a:cubicBezTo>
                    <a:pt x="1018" y="1135"/>
                    <a:pt x="1019" y="1135"/>
                    <a:pt x="1020" y="1135"/>
                  </a:cubicBezTo>
                  <a:cubicBezTo>
                    <a:pt x="1020" y="1135"/>
                    <a:pt x="1021" y="1135"/>
                    <a:pt x="1022" y="1135"/>
                  </a:cubicBezTo>
                  <a:cubicBezTo>
                    <a:pt x="1023" y="1135"/>
                    <a:pt x="1023" y="1135"/>
                    <a:pt x="1024" y="1135"/>
                  </a:cubicBezTo>
                  <a:cubicBezTo>
                    <a:pt x="1025" y="1135"/>
                    <a:pt x="1026" y="1135"/>
                    <a:pt x="1026" y="1135"/>
                  </a:cubicBezTo>
                  <a:cubicBezTo>
                    <a:pt x="1028" y="1135"/>
                    <a:pt x="1029" y="1134"/>
                    <a:pt x="1030" y="1135"/>
                  </a:cubicBezTo>
                  <a:cubicBezTo>
                    <a:pt x="1030" y="1135"/>
                    <a:pt x="1031" y="1135"/>
                    <a:pt x="1031" y="1135"/>
                  </a:cubicBezTo>
                  <a:cubicBezTo>
                    <a:pt x="1032" y="1135"/>
                    <a:pt x="1032" y="1135"/>
                    <a:pt x="1032" y="1135"/>
                  </a:cubicBezTo>
                  <a:cubicBezTo>
                    <a:pt x="1032" y="1135"/>
                    <a:pt x="1032" y="1135"/>
                    <a:pt x="1032" y="1135"/>
                  </a:cubicBezTo>
                  <a:cubicBezTo>
                    <a:pt x="1032" y="1135"/>
                    <a:pt x="1033" y="1135"/>
                    <a:pt x="1033" y="1135"/>
                  </a:cubicBezTo>
                  <a:cubicBezTo>
                    <a:pt x="1033" y="1135"/>
                    <a:pt x="1034" y="1135"/>
                    <a:pt x="1034" y="1135"/>
                  </a:cubicBezTo>
                  <a:cubicBezTo>
                    <a:pt x="1036" y="1136"/>
                    <a:pt x="1038" y="1138"/>
                    <a:pt x="1040" y="1139"/>
                  </a:cubicBezTo>
                  <a:cubicBezTo>
                    <a:pt x="1041" y="1140"/>
                    <a:pt x="1042" y="1141"/>
                    <a:pt x="1042" y="1142"/>
                  </a:cubicBezTo>
                  <a:cubicBezTo>
                    <a:pt x="1043" y="1142"/>
                    <a:pt x="1043" y="1143"/>
                    <a:pt x="1043" y="1143"/>
                  </a:cubicBezTo>
                  <a:cubicBezTo>
                    <a:pt x="1044" y="1144"/>
                    <a:pt x="1044" y="1144"/>
                    <a:pt x="1045" y="1144"/>
                  </a:cubicBezTo>
                  <a:cubicBezTo>
                    <a:pt x="1046" y="1146"/>
                    <a:pt x="1047" y="1147"/>
                    <a:pt x="1048" y="1149"/>
                  </a:cubicBezTo>
                  <a:cubicBezTo>
                    <a:pt x="1049" y="1149"/>
                    <a:pt x="1049" y="1150"/>
                    <a:pt x="1050" y="1151"/>
                  </a:cubicBezTo>
                  <a:cubicBezTo>
                    <a:pt x="1052" y="1158"/>
                    <a:pt x="1055" y="1165"/>
                    <a:pt x="1057" y="1172"/>
                  </a:cubicBezTo>
                  <a:cubicBezTo>
                    <a:pt x="1059" y="1179"/>
                    <a:pt x="1062" y="1186"/>
                    <a:pt x="1064" y="1192"/>
                  </a:cubicBezTo>
                  <a:cubicBezTo>
                    <a:pt x="1055" y="1183"/>
                    <a:pt x="1045" y="1177"/>
                    <a:pt x="1032" y="1170"/>
                  </a:cubicBezTo>
                  <a:close/>
                  <a:moveTo>
                    <a:pt x="1865" y="2007"/>
                  </a:moveTo>
                  <a:cubicBezTo>
                    <a:pt x="1865" y="2007"/>
                    <a:pt x="1865" y="2008"/>
                    <a:pt x="1865" y="2008"/>
                  </a:cubicBezTo>
                  <a:cubicBezTo>
                    <a:pt x="1866" y="2009"/>
                    <a:pt x="1868" y="2010"/>
                    <a:pt x="1869" y="2012"/>
                  </a:cubicBezTo>
                  <a:cubicBezTo>
                    <a:pt x="1869" y="2012"/>
                    <a:pt x="1870" y="2012"/>
                    <a:pt x="1870" y="2012"/>
                  </a:cubicBezTo>
                  <a:cubicBezTo>
                    <a:pt x="1869" y="2012"/>
                    <a:pt x="1869" y="2012"/>
                    <a:pt x="1868" y="2012"/>
                  </a:cubicBezTo>
                  <a:cubicBezTo>
                    <a:pt x="1867" y="2011"/>
                    <a:pt x="1865" y="2010"/>
                    <a:pt x="1864" y="2010"/>
                  </a:cubicBezTo>
                  <a:cubicBezTo>
                    <a:pt x="1862" y="2009"/>
                    <a:pt x="1861" y="2009"/>
                    <a:pt x="1860" y="2008"/>
                  </a:cubicBezTo>
                  <a:cubicBezTo>
                    <a:pt x="1858" y="2007"/>
                    <a:pt x="1856" y="2007"/>
                    <a:pt x="1855" y="2006"/>
                  </a:cubicBezTo>
                  <a:cubicBezTo>
                    <a:pt x="1858" y="2006"/>
                    <a:pt x="1861" y="2007"/>
                    <a:pt x="1865" y="2007"/>
                  </a:cubicBezTo>
                  <a:close/>
                  <a:moveTo>
                    <a:pt x="1672" y="846"/>
                  </a:moveTo>
                  <a:cubicBezTo>
                    <a:pt x="1673" y="846"/>
                    <a:pt x="1673" y="846"/>
                    <a:pt x="1673" y="846"/>
                  </a:cubicBezTo>
                  <a:cubicBezTo>
                    <a:pt x="1674" y="847"/>
                    <a:pt x="1674" y="847"/>
                    <a:pt x="1674" y="847"/>
                  </a:cubicBezTo>
                  <a:cubicBezTo>
                    <a:pt x="1675" y="847"/>
                    <a:pt x="1675" y="847"/>
                    <a:pt x="1675" y="847"/>
                  </a:cubicBezTo>
                  <a:cubicBezTo>
                    <a:pt x="1675" y="848"/>
                    <a:pt x="1675" y="848"/>
                    <a:pt x="1675" y="848"/>
                  </a:cubicBezTo>
                  <a:cubicBezTo>
                    <a:pt x="1676" y="848"/>
                    <a:pt x="1676" y="848"/>
                    <a:pt x="1676" y="849"/>
                  </a:cubicBezTo>
                  <a:cubicBezTo>
                    <a:pt x="1677" y="850"/>
                    <a:pt x="1678" y="851"/>
                    <a:pt x="1680" y="853"/>
                  </a:cubicBezTo>
                  <a:cubicBezTo>
                    <a:pt x="1680" y="854"/>
                    <a:pt x="1681" y="854"/>
                    <a:pt x="1681" y="855"/>
                  </a:cubicBezTo>
                  <a:cubicBezTo>
                    <a:pt x="1682" y="856"/>
                    <a:pt x="1683" y="857"/>
                    <a:pt x="1683" y="857"/>
                  </a:cubicBezTo>
                  <a:cubicBezTo>
                    <a:pt x="1684" y="858"/>
                    <a:pt x="1684" y="859"/>
                    <a:pt x="1685" y="860"/>
                  </a:cubicBezTo>
                  <a:cubicBezTo>
                    <a:pt x="1685" y="860"/>
                    <a:pt x="1685" y="860"/>
                    <a:pt x="1685" y="860"/>
                  </a:cubicBezTo>
                  <a:cubicBezTo>
                    <a:pt x="1673" y="857"/>
                    <a:pt x="1666" y="857"/>
                    <a:pt x="1650" y="859"/>
                  </a:cubicBezTo>
                  <a:cubicBezTo>
                    <a:pt x="1655" y="854"/>
                    <a:pt x="1660" y="849"/>
                    <a:pt x="1666" y="844"/>
                  </a:cubicBezTo>
                  <a:cubicBezTo>
                    <a:pt x="1668" y="844"/>
                    <a:pt x="1670" y="845"/>
                    <a:pt x="1672" y="846"/>
                  </a:cubicBezTo>
                  <a:close/>
                  <a:moveTo>
                    <a:pt x="1657" y="839"/>
                  </a:moveTo>
                  <a:cubicBezTo>
                    <a:pt x="1656" y="840"/>
                    <a:pt x="1655" y="840"/>
                    <a:pt x="1654" y="841"/>
                  </a:cubicBezTo>
                  <a:cubicBezTo>
                    <a:pt x="1654" y="841"/>
                    <a:pt x="1654" y="841"/>
                    <a:pt x="1654" y="841"/>
                  </a:cubicBezTo>
                  <a:cubicBezTo>
                    <a:pt x="1653" y="842"/>
                    <a:pt x="1651" y="842"/>
                    <a:pt x="1650" y="842"/>
                  </a:cubicBezTo>
                  <a:cubicBezTo>
                    <a:pt x="1652" y="841"/>
                    <a:pt x="1655" y="840"/>
                    <a:pt x="1657" y="839"/>
                  </a:cubicBezTo>
                  <a:close/>
                  <a:moveTo>
                    <a:pt x="1620" y="858"/>
                  </a:moveTo>
                  <a:cubicBezTo>
                    <a:pt x="1628" y="854"/>
                    <a:pt x="1636" y="850"/>
                    <a:pt x="1645" y="845"/>
                  </a:cubicBezTo>
                  <a:cubicBezTo>
                    <a:pt x="1646" y="845"/>
                    <a:pt x="1647" y="845"/>
                    <a:pt x="1648" y="845"/>
                  </a:cubicBezTo>
                  <a:cubicBezTo>
                    <a:pt x="1649" y="845"/>
                    <a:pt x="1650" y="844"/>
                    <a:pt x="1651" y="844"/>
                  </a:cubicBezTo>
                  <a:cubicBezTo>
                    <a:pt x="1645" y="850"/>
                    <a:pt x="1637" y="855"/>
                    <a:pt x="1626" y="859"/>
                  </a:cubicBezTo>
                  <a:cubicBezTo>
                    <a:pt x="1620" y="862"/>
                    <a:pt x="1612" y="864"/>
                    <a:pt x="1604" y="866"/>
                  </a:cubicBezTo>
                  <a:cubicBezTo>
                    <a:pt x="1609" y="864"/>
                    <a:pt x="1615" y="861"/>
                    <a:pt x="1620" y="858"/>
                  </a:cubicBezTo>
                  <a:close/>
                  <a:moveTo>
                    <a:pt x="1564" y="914"/>
                  </a:moveTo>
                  <a:cubicBezTo>
                    <a:pt x="1568" y="914"/>
                    <a:pt x="1572" y="913"/>
                    <a:pt x="1576" y="912"/>
                  </a:cubicBezTo>
                  <a:cubicBezTo>
                    <a:pt x="1565" y="922"/>
                    <a:pt x="1558" y="940"/>
                    <a:pt x="1570" y="951"/>
                  </a:cubicBezTo>
                  <a:cubicBezTo>
                    <a:pt x="1572" y="952"/>
                    <a:pt x="1572" y="952"/>
                    <a:pt x="1572" y="952"/>
                  </a:cubicBezTo>
                  <a:cubicBezTo>
                    <a:pt x="1572" y="952"/>
                    <a:pt x="1572" y="952"/>
                    <a:pt x="1572" y="953"/>
                  </a:cubicBezTo>
                  <a:cubicBezTo>
                    <a:pt x="1572" y="955"/>
                    <a:pt x="1573" y="956"/>
                    <a:pt x="1573" y="958"/>
                  </a:cubicBezTo>
                  <a:cubicBezTo>
                    <a:pt x="1573" y="959"/>
                    <a:pt x="1574" y="960"/>
                    <a:pt x="1574" y="961"/>
                  </a:cubicBezTo>
                  <a:cubicBezTo>
                    <a:pt x="1574" y="961"/>
                    <a:pt x="1574" y="961"/>
                    <a:pt x="1574" y="962"/>
                  </a:cubicBezTo>
                  <a:cubicBezTo>
                    <a:pt x="1575" y="962"/>
                    <a:pt x="1575" y="963"/>
                    <a:pt x="1575" y="963"/>
                  </a:cubicBezTo>
                  <a:cubicBezTo>
                    <a:pt x="1575" y="964"/>
                    <a:pt x="1576" y="964"/>
                    <a:pt x="1576" y="965"/>
                  </a:cubicBezTo>
                  <a:cubicBezTo>
                    <a:pt x="1576" y="966"/>
                    <a:pt x="1577" y="966"/>
                    <a:pt x="1577" y="967"/>
                  </a:cubicBezTo>
                  <a:cubicBezTo>
                    <a:pt x="1577" y="967"/>
                    <a:pt x="1577" y="968"/>
                    <a:pt x="1577" y="968"/>
                  </a:cubicBezTo>
                  <a:cubicBezTo>
                    <a:pt x="1578" y="968"/>
                    <a:pt x="1578" y="969"/>
                    <a:pt x="1578" y="969"/>
                  </a:cubicBezTo>
                  <a:cubicBezTo>
                    <a:pt x="1578" y="969"/>
                    <a:pt x="1579" y="970"/>
                    <a:pt x="1579" y="970"/>
                  </a:cubicBezTo>
                  <a:cubicBezTo>
                    <a:pt x="1579" y="971"/>
                    <a:pt x="1580" y="971"/>
                    <a:pt x="1580" y="971"/>
                  </a:cubicBezTo>
                  <a:cubicBezTo>
                    <a:pt x="1581" y="972"/>
                    <a:pt x="1581" y="972"/>
                    <a:pt x="1581" y="972"/>
                  </a:cubicBezTo>
                  <a:cubicBezTo>
                    <a:pt x="1582" y="973"/>
                    <a:pt x="1582" y="973"/>
                    <a:pt x="1582" y="973"/>
                  </a:cubicBezTo>
                  <a:cubicBezTo>
                    <a:pt x="1582" y="973"/>
                    <a:pt x="1582" y="973"/>
                    <a:pt x="1582" y="973"/>
                  </a:cubicBezTo>
                  <a:cubicBezTo>
                    <a:pt x="1581" y="974"/>
                    <a:pt x="1581" y="974"/>
                    <a:pt x="1580" y="974"/>
                  </a:cubicBezTo>
                  <a:cubicBezTo>
                    <a:pt x="1580" y="974"/>
                    <a:pt x="1580" y="975"/>
                    <a:pt x="1580" y="975"/>
                  </a:cubicBezTo>
                  <a:cubicBezTo>
                    <a:pt x="1579" y="975"/>
                    <a:pt x="1579" y="975"/>
                    <a:pt x="1579" y="976"/>
                  </a:cubicBezTo>
                  <a:cubicBezTo>
                    <a:pt x="1577" y="977"/>
                    <a:pt x="1576" y="980"/>
                    <a:pt x="1574" y="982"/>
                  </a:cubicBezTo>
                  <a:cubicBezTo>
                    <a:pt x="1573" y="985"/>
                    <a:pt x="1572" y="987"/>
                    <a:pt x="1571" y="990"/>
                  </a:cubicBezTo>
                  <a:cubicBezTo>
                    <a:pt x="1570" y="993"/>
                    <a:pt x="1569" y="995"/>
                    <a:pt x="1567" y="998"/>
                  </a:cubicBezTo>
                  <a:cubicBezTo>
                    <a:pt x="1565" y="1003"/>
                    <a:pt x="1563" y="1008"/>
                    <a:pt x="1560" y="1013"/>
                  </a:cubicBezTo>
                  <a:cubicBezTo>
                    <a:pt x="1559" y="1016"/>
                    <a:pt x="1558" y="1018"/>
                    <a:pt x="1557" y="1020"/>
                  </a:cubicBezTo>
                  <a:cubicBezTo>
                    <a:pt x="1556" y="1022"/>
                    <a:pt x="1555" y="1025"/>
                    <a:pt x="1554" y="1026"/>
                  </a:cubicBezTo>
                  <a:cubicBezTo>
                    <a:pt x="1553" y="1027"/>
                    <a:pt x="1552" y="1028"/>
                    <a:pt x="1552" y="1029"/>
                  </a:cubicBezTo>
                  <a:cubicBezTo>
                    <a:pt x="1551" y="1030"/>
                    <a:pt x="1551" y="1030"/>
                    <a:pt x="1550" y="1031"/>
                  </a:cubicBezTo>
                  <a:cubicBezTo>
                    <a:pt x="1550" y="1032"/>
                    <a:pt x="1549" y="1032"/>
                    <a:pt x="1549" y="1033"/>
                  </a:cubicBezTo>
                  <a:cubicBezTo>
                    <a:pt x="1548" y="1033"/>
                    <a:pt x="1548" y="1033"/>
                    <a:pt x="1548" y="1034"/>
                  </a:cubicBezTo>
                  <a:cubicBezTo>
                    <a:pt x="1548" y="1034"/>
                    <a:pt x="1548" y="1034"/>
                    <a:pt x="1547" y="1034"/>
                  </a:cubicBezTo>
                  <a:cubicBezTo>
                    <a:pt x="1547" y="1035"/>
                    <a:pt x="1546" y="1035"/>
                    <a:pt x="1546" y="1035"/>
                  </a:cubicBezTo>
                  <a:cubicBezTo>
                    <a:pt x="1546" y="1036"/>
                    <a:pt x="1546" y="1036"/>
                    <a:pt x="1546" y="1036"/>
                  </a:cubicBezTo>
                  <a:cubicBezTo>
                    <a:pt x="1542" y="1036"/>
                    <a:pt x="1538" y="1037"/>
                    <a:pt x="1534" y="1037"/>
                  </a:cubicBezTo>
                  <a:cubicBezTo>
                    <a:pt x="1530" y="1038"/>
                    <a:pt x="1526" y="1039"/>
                    <a:pt x="1522" y="1040"/>
                  </a:cubicBezTo>
                  <a:cubicBezTo>
                    <a:pt x="1521" y="1041"/>
                    <a:pt x="1520" y="1041"/>
                    <a:pt x="1519" y="1042"/>
                  </a:cubicBezTo>
                  <a:cubicBezTo>
                    <a:pt x="1519" y="1042"/>
                    <a:pt x="1519" y="1042"/>
                    <a:pt x="1518" y="1042"/>
                  </a:cubicBezTo>
                  <a:cubicBezTo>
                    <a:pt x="1517" y="1043"/>
                    <a:pt x="1517" y="1043"/>
                    <a:pt x="1517" y="1043"/>
                  </a:cubicBezTo>
                  <a:cubicBezTo>
                    <a:pt x="1517" y="1043"/>
                    <a:pt x="1517" y="1043"/>
                    <a:pt x="1517" y="1043"/>
                  </a:cubicBezTo>
                  <a:cubicBezTo>
                    <a:pt x="1517" y="1042"/>
                    <a:pt x="1518" y="1042"/>
                    <a:pt x="1518" y="1041"/>
                  </a:cubicBezTo>
                  <a:cubicBezTo>
                    <a:pt x="1518" y="1041"/>
                    <a:pt x="1518" y="1041"/>
                    <a:pt x="1518" y="1041"/>
                  </a:cubicBezTo>
                  <a:cubicBezTo>
                    <a:pt x="1518" y="1040"/>
                    <a:pt x="1518" y="1040"/>
                    <a:pt x="1518" y="1040"/>
                  </a:cubicBezTo>
                  <a:cubicBezTo>
                    <a:pt x="1518" y="1039"/>
                    <a:pt x="1518" y="1039"/>
                    <a:pt x="1518" y="1038"/>
                  </a:cubicBezTo>
                  <a:cubicBezTo>
                    <a:pt x="1519" y="1038"/>
                    <a:pt x="1519" y="1037"/>
                    <a:pt x="1519" y="1036"/>
                  </a:cubicBezTo>
                  <a:cubicBezTo>
                    <a:pt x="1519" y="1036"/>
                    <a:pt x="1519" y="1035"/>
                    <a:pt x="1519" y="1035"/>
                  </a:cubicBezTo>
                  <a:cubicBezTo>
                    <a:pt x="1520" y="1034"/>
                    <a:pt x="1520" y="1033"/>
                    <a:pt x="1520" y="1033"/>
                  </a:cubicBezTo>
                  <a:cubicBezTo>
                    <a:pt x="1520" y="1031"/>
                    <a:pt x="1521" y="1030"/>
                    <a:pt x="1521" y="1029"/>
                  </a:cubicBezTo>
                  <a:cubicBezTo>
                    <a:pt x="1522" y="1027"/>
                    <a:pt x="1523" y="1026"/>
                    <a:pt x="1523" y="1025"/>
                  </a:cubicBezTo>
                  <a:cubicBezTo>
                    <a:pt x="1524" y="1023"/>
                    <a:pt x="1524" y="1022"/>
                    <a:pt x="1525" y="1021"/>
                  </a:cubicBezTo>
                  <a:cubicBezTo>
                    <a:pt x="1526" y="1021"/>
                    <a:pt x="1526" y="1021"/>
                    <a:pt x="1526" y="1021"/>
                  </a:cubicBezTo>
                  <a:cubicBezTo>
                    <a:pt x="1525" y="1022"/>
                    <a:pt x="1525" y="1023"/>
                    <a:pt x="1524" y="1024"/>
                  </a:cubicBezTo>
                  <a:cubicBezTo>
                    <a:pt x="1546" y="1031"/>
                    <a:pt x="1551" y="1001"/>
                    <a:pt x="1549" y="985"/>
                  </a:cubicBezTo>
                  <a:cubicBezTo>
                    <a:pt x="1543" y="993"/>
                    <a:pt x="1507" y="1008"/>
                    <a:pt x="1522" y="1022"/>
                  </a:cubicBezTo>
                  <a:cubicBezTo>
                    <a:pt x="1521" y="1023"/>
                    <a:pt x="1521" y="1023"/>
                    <a:pt x="1521" y="1024"/>
                  </a:cubicBezTo>
                  <a:cubicBezTo>
                    <a:pt x="1520" y="1025"/>
                    <a:pt x="1520" y="1026"/>
                    <a:pt x="1519" y="1028"/>
                  </a:cubicBezTo>
                  <a:cubicBezTo>
                    <a:pt x="1518" y="1029"/>
                    <a:pt x="1518" y="1030"/>
                    <a:pt x="1517" y="1032"/>
                  </a:cubicBezTo>
                  <a:cubicBezTo>
                    <a:pt x="1517" y="1032"/>
                    <a:pt x="1517" y="1033"/>
                    <a:pt x="1517" y="1034"/>
                  </a:cubicBezTo>
                  <a:cubicBezTo>
                    <a:pt x="1517" y="1034"/>
                    <a:pt x="1517" y="1035"/>
                    <a:pt x="1516" y="1036"/>
                  </a:cubicBezTo>
                  <a:cubicBezTo>
                    <a:pt x="1516" y="1036"/>
                    <a:pt x="1516" y="1037"/>
                    <a:pt x="1516" y="1038"/>
                  </a:cubicBezTo>
                  <a:cubicBezTo>
                    <a:pt x="1516" y="1038"/>
                    <a:pt x="1516" y="1039"/>
                    <a:pt x="1516" y="1039"/>
                  </a:cubicBezTo>
                  <a:cubicBezTo>
                    <a:pt x="1516" y="1040"/>
                    <a:pt x="1515" y="1040"/>
                    <a:pt x="1515" y="1040"/>
                  </a:cubicBezTo>
                  <a:cubicBezTo>
                    <a:pt x="1515" y="1040"/>
                    <a:pt x="1515" y="1041"/>
                    <a:pt x="1515" y="1041"/>
                  </a:cubicBezTo>
                  <a:cubicBezTo>
                    <a:pt x="1515" y="1041"/>
                    <a:pt x="1515" y="1042"/>
                    <a:pt x="1515" y="1042"/>
                  </a:cubicBezTo>
                  <a:cubicBezTo>
                    <a:pt x="1515" y="1043"/>
                    <a:pt x="1515" y="1043"/>
                    <a:pt x="1515" y="1044"/>
                  </a:cubicBezTo>
                  <a:cubicBezTo>
                    <a:pt x="1514" y="1044"/>
                    <a:pt x="1513" y="1045"/>
                    <a:pt x="1511" y="1046"/>
                  </a:cubicBezTo>
                  <a:cubicBezTo>
                    <a:pt x="1508" y="1049"/>
                    <a:pt x="1505" y="1053"/>
                    <a:pt x="1502" y="1056"/>
                  </a:cubicBezTo>
                  <a:cubicBezTo>
                    <a:pt x="1500" y="1060"/>
                    <a:pt x="1498" y="1064"/>
                    <a:pt x="1496" y="1068"/>
                  </a:cubicBezTo>
                  <a:cubicBezTo>
                    <a:pt x="1494" y="1068"/>
                    <a:pt x="1492" y="1069"/>
                    <a:pt x="1490" y="1069"/>
                  </a:cubicBezTo>
                  <a:cubicBezTo>
                    <a:pt x="1483" y="1062"/>
                    <a:pt x="1476" y="1062"/>
                    <a:pt x="1471" y="1074"/>
                  </a:cubicBezTo>
                  <a:cubicBezTo>
                    <a:pt x="1471" y="1074"/>
                    <a:pt x="1471" y="1074"/>
                    <a:pt x="1471" y="1074"/>
                  </a:cubicBezTo>
                  <a:cubicBezTo>
                    <a:pt x="1471" y="1074"/>
                    <a:pt x="1471" y="1074"/>
                    <a:pt x="1471" y="1074"/>
                  </a:cubicBezTo>
                  <a:cubicBezTo>
                    <a:pt x="1470" y="1074"/>
                    <a:pt x="1469" y="1074"/>
                    <a:pt x="1468" y="1074"/>
                  </a:cubicBezTo>
                  <a:cubicBezTo>
                    <a:pt x="1468" y="1074"/>
                    <a:pt x="1467" y="1074"/>
                    <a:pt x="1466" y="1074"/>
                  </a:cubicBezTo>
                  <a:cubicBezTo>
                    <a:pt x="1465" y="1074"/>
                    <a:pt x="1465" y="1074"/>
                    <a:pt x="1464" y="1074"/>
                  </a:cubicBezTo>
                  <a:cubicBezTo>
                    <a:pt x="1463" y="1074"/>
                    <a:pt x="1463" y="1074"/>
                    <a:pt x="1462" y="1074"/>
                  </a:cubicBezTo>
                  <a:cubicBezTo>
                    <a:pt x="1461" y="1074"/>
                    <a:pt x="1461" y="1074"/>
                    <a:pt x="1460" y="1074"/>
                  </a:cubicBezTo>
                  <a:cubicBezTo>
                    <a:pt x="1460" y="1074"/>
                    <a:pt x="1460" y="1074"/>
                    <a:pt x="1460" y="1074"/>
                  </a:cubicBezTo>
                  <a:cubicBezTo>
                    <a:pt x="1460" y="1074"/>
                    <a:pt x="1459" y="1074"/>
                    <a:pt x="1459" y="1074"/>
                  </a:cubicBezTo>
                  <a:cubicBezTo>
                    <a:pt x="1459" y="1074"/>
                    <a:pt x="1459" y="1074"/>
                    <a:pt x="1459" y="1074"/>
                  </a:cubicBezTo>
                  <a:cubicBezTo>
                    <a:pt x="1458" y="1074"/>
                    <a:pt x="1458" y="1073"/>
                    <a:pt x="1457" y="1073"/>
                  </a:cubicBezTo>
                  <a:cubicBezTo>
                    <a:pt x="1456" y="1073"/>
                    <a:pt x="1456" y="1073"/>
                    <a:pt x="1455" y="1073"/>
                  </a:cubicBezTo>
                  <a:cubicBezTo>
                    <a:pt x="1455" y="1073"/>
                    <a:pt x="1454" y="1072"/>
                    <a:pt x="1454" y="1072"/>
                  </a:cubicBezTo>
                  <a:cubicBezTo>
                    <a:pt x="1453" y="1072"/>
                    <a:pt x="1452" y="1072"/>
                    <a:pt x="1452" y="1072"/>
                  </a:cubicBezTo>
                  <a:cubicBezTo>
                    <a:pt x="1452" y="1072"/>
                    <a:pt x="1452" y="1071"/>
                    <a:pt x="1452" y="1070"/>
                  </a:cubicBezTo>
                  <a:cubicBezTo>
                    <a:pt x="1452" y="1068"/>
                    <a:pt x="1451" y="1065"/>
                    <a:pt x="1452" y="1063"/>
                  </a:cubicBezTo>
                  <a:cubicBezTo>
                    <a:pt x="1452" y="1062"/>
                    <a:pt x="1452" y="1061"/>
                    <a:pt x="1452" y="1060"/>
                  </a:cubicBezTo>
                  <a:cubicBezTo>
                    <a:pt x="1452" y="1060"/>
                    <a:pt x="1452" y="1060"/>
                    <a:pt x="1452" y="1060"/>
                  </a:cubicBezTo>
                  <a:cubicBezTo>
                    <a:pt x="1452" y="1060"/>
                    <a:pt x="1452" y="1060"/>
                    <a:pt x="1452" y="1060"/>
                  </a:cubicBezTo>
                  <a:cubicBezTo>
                    <a:pt x="1452" y="1058"/>
                    <a:pt x="1452" y="1057"/>
                    <a:pt x="1452" y="1056"/>
                  </a:cubicBezTo>
                  <a:cubicBezTo>
                    <a:pt x="1453" y="1054"/>
                    <a:pt x="1453" y="1053"/>
                    <a:pt x="1453" y="1052"/>
                  </a:cubicBezTo>
                  <a:cubicBezTo>
                    <a:pt x="1453" y="1052"/>
                    <a:pt x="1454" y="1053"/>
                    <a:pt x="1455" y="1053"/>
                  </a:cubicBezTo>
                  <a:cubicBezTo>
                    <a:pt x="1453" y="1052"/>
                    <a:pt x="1453" y="1052"/>
                    <a:pt x="1453" y="1052"/>
                  </a:cubicBezTo>
                  <a:cubicBezTo>
                    <a:pt x="1453" y="1051"/>
                    <a:pt x="1453" y="1051"/>
                    <a:pt x="1454" y="1050"/>
                  </a:cubicBezTo>
                  <a:cubicBezTo>
                    <a:pt x="1459" y="1048"/>
                    <a:pt x="1466" y="1046"/>
                    <a:pt x="1470" y="1042"/>
                  </a:cubicBezTo>
                  <a:cubicBezTo>
                    <a:pt x="1477" y="1036"/>
                    <a:pt x="1478" y="1025"/>
                    <a:pt x="1485" y="1020"/>
                  </a:cubicBezTo>
                  <a:cubicBezTo>
                    <a:pt x="1479" y="1018"/>
                    <a:pt x="1470" y="1019"/>
                    <a:pt x="1463" y="1023"/>
                  </a:cubicBezTo>
                  <a:cubicBezTo>
                    <a:pt x="1463" y="1023"/>
                    <a:pt x="1463" y="1022"/>
                    <a:pt x="1463" y="1022"/>
                  </a:cubicBezTo>
                  <a:cubicBezTo>
                    <a:pt x="1463" y="1021"/>
                    <a:pt x="1463" y="1019"/>
                    <a:pt x="1463" y="1018"/>
                  </a:cubicBezTo>
                  <a:cubicBezTo>
                    <a:pt x="1463" y="1017"/>
                    <a:pt x="1463" y="1016"/>
                    <a:pt x="1463" y="1016"/>
                  </a:cubicBezTo>
                  <a:cubicBezTo>
                    <a:pt x="1480" y="1003"/>
                    <a:pt x="1459" y="980"/>
                    <a:pt x="1446" y="974"/>
                  </a:cubicBezTo>
                  <a:cubicBezTo>
                    <a:pt x="1450" y="982"/>
                    <a:pt x="1452" y="985"/>
                    <a:pt x="1452" y="994"/>
                  </a:cubicBezTo>
                  <a:cubicBezTo>
                    <a:pt x="1452" y="1000"/>
                    <a:pt x="1449" y="1012"/>
                    <a:pt x="1459" y="1011"/>
                  </a:cubicBezTo>
                  <a:cubicBezTo>
                    <a:pt x="1459" y="1012"/>
                    <a:pt x="1459" y="1012"/>
                    <a:pt x="1459" y="1012"/>
                  </a:cubicBezTo>
                  <a:cubicBezTo>
                    <a:pt x="1459" y="1014"/>
                    <a:pt x="1461" y="1015"/>
                    <a:pt x="1461" y="1017"/>
                  </a:cubicBezTo>
                  <a:cubicBezTo>
                    <a:pt x="1461" y="1017"/>
                    <a:pt x="1461" y="1017"/>
                    <a:pt x="1461" y="1017"/>
                  </a:cubicBezTo>
                  <a:cubicBezTo>
                    <a:pt x="1461" y="1017"/>
                    <a:pt x="1461" y="1018"/>
                    <a:pt x="1461" y="1018"/>
                  </a:cubicBezTo>
                  <a:cubicBezTo>
                    <a:pt x="1461" y="1019"/>
                    <a:pt x="1461" y="1021"/>
                    <a:pt x="1461" y="1022"/>
                  </a:cubicBezTo>
                  <a:cubicBezTo>
                    <a:pt x="1461" y="1023"/>
                    <a:pt x="1461" y="1023"/>
                    <a:pt x="1461" y="1024"/>
                  </a:cubicBezTo>
                  <a:cubicBezTo>
                    <a:pt x="1452" y="1030"/>
                    <a:pt x="1446" y="1039"/>
                    <a:pt x="1450" y="1049"/>
                  </a:cubicBezTo>
                  <a:cubicBezTo>
                    <a:pt x="1451" y="1050"/>
                    <a:pt x="1451" y="1050"/>
                    <a:pt x="1451" y="1050"/>
                  </a:cubicBezTo>
                  <a:cubicBezTo>
                    <a:pt x="1451" y="1051"/>
                    <a:pt x="1451" y="1051"/>
                    <a:pt x="1451" y="1051"/>
                  </a:cubicBezTo>
                  <a:cubicBezTo>
                    <a:pt x="1450" y="1052"/>
                    <a:pt x="1450" y="1053"/>
                    <a:pt x="1450" y="1054"/>
                  </a:cubicBezTo>
                  <a:cubicBezTo>
                    <a:pt x="1450" y="1054"/>
                    <a:pt x="1450" y="1054"/>
                    <a:pt x="1450" y="1054"/>
                  </a:cubicBezTo>
                  <a:cubicBezTo>
                    <a:pt x="1450" y="1054"/>
                    <a:pt x="1449" y="1053"/>
                    <a:pt x="1449" y="1053"/>
                  </a:cubicBezTo>
                  <a:cubicBezTo>
                    <a:pt x="1449" y="1053"/>
                    <a:pt x="1449" y="1053"/>
                    <a:pt x="1449" y="1053"/>
                  </a:cubicBezTo>
                  <a:cubicBezTo>
                    <a:pt x="1447" y="1051"/>
                    <a:pt x="1444" y="1049"/>
                    <a:pt x="1442" y="1048"/>
                  </a:cubicBezTo>
                  <a:cubicBezTo>
                    <a:pt x="1440" y="1046"/>
                    <a:pt x="1437" y="1045"/>
                    <a:pt x="1435" y="1043"/>
                  </a:cubicBezTo>
                  <a:cubicBezTo>
                    <a:pt x="1435" y="1043"/>
                    <a:pt x="1436" y="1043"/>
                    <a:pt x="1436" y="1043"/>
                  </a:cubicBezTo>
                  <a:cubicBezTo>
                    <a:pt x="1436" y="1040"/>
                    <a:pt x="1436" y="1040"/>
                    <a:pt x="1436" y="1040"/>
                  </a:cubicBezTo>
                  <a:cubicBezTo>
                    <a:pt x="1439" y="1028"/>
                    <a:pt x="1429" y="1017"/>
                    <a:pt x="1416" y="1018"/>
                  </a:cubicBezTo>
                  <a:cubicBezTo>
                    <a:pt x="1419" y="1028"/>
                    <a:pt x="1418" y="1046"/>
                    <a:pt x="1432" y="1044"/>
                  </a:cubicBezTo>
                  <a:cubicBezTo>
                    <a:pt x="1433" y="1044"/>
                    <a:pt x="1433" y="1044"/>
                    <a:pt x="1433" y="1044"/>
                  </a:cubicBezTo>
                  <a:cubicBezTo>
                    <a:pt x="1435" y="1046"/>
                    <a:pt x="1438" y="1048"/>
                    <a:pt x="1441" y="1049"/>
                  </a:cubicBezTo>
                  <a:cubicBezTo>
                    <a:pt x="1443" y="1051"/>
                    <a:pt x="1445" y="1052"/>
                    <a:pt x="1447" y="1054"/>
                  </a:cubicBezTo>
                  <a:cubicBezTo>
                    <a:pt x="1447" y="1054"/>
                    <a:pt x="1448" y="1054"/>
                    <a:pt x="1448" y="1055"/>
                  </a:cubicBezTo>
                  <a:cubicBezTo>
                    <a:pt x="1448" y="1055"/>
                    <a:pt x="1448" y="1055"/>
                    <a:pt x="1448" y="1055"/>
                  </a:cubicBezTo>
                  <a:cubicBezTo>
                    <a:pt x="1448" y="1055"/>
                    <a:pt x="1449" y="1056"/>
                    <a:pt x="1449" y="1056"/>
                  </a:cubicBezTo>
                  <a:cubicBezTo>
                    <a:pt x="1449" y="1056"/>
                    <a:pt x="1449" y="1056"/>
                    <a:pt x="1449" y="1056"/>
                  </a:cubicBezTo>
                  <a:cubicBezTo>
                    <a:pt x="1449" y="1056"/>
                    <a:pt x="1449" y="1056"/>
                    <a:pt x="1450" y="1057"/>
                  </a:cubicBezTo>
                  <a:cubicBezTo>
                    <a:pt x="1449" y="1057"/>
                    <a:pt x="1449" y="1058"/>
                    <a:pt x="1449" y="1059"/>
                  </a:cubicBezTo>
                  <a:cubicBezTo>
                    <a:pt x="1449" y="1059"/>
                    <a:pt x="1449" y="1059"/>
                    <a:pt x="1449" y="1060"/>
                  </a:cubicBezTo>
                  <a:cubicBezTo>
                    <a:pt x="1449" y="1060"/>
                    <a:pt x="1449" y="1060"/>
                    <a:pt x="1449" y="1061"/>
                  </a:cubicBezTo>
                  <a:cubicBezTo>
                    <a:pt x="1449" y="1062"/>
                    <a:pt x="1449" y="1062"/>
                    <a:pt x="1449" y="1063"/>
                  </a:cubicBezTo>
                  <a:cubicBezTo>
                    <a:pt x="1449" y="1064"/>
                    <a:pt x="1449" y="1064"/>
                    <a:pt x="1449" y="1065"/>
                  </a:cubicBezTo>
                  <a:cubicBezTo>
                    <a:pt x="1449" y="1065"/>
                    <a:pt x="1449" y="1066"/>
                    <a:pt x="1449" y="1066"/>
                  </a:cubicBezTo>
                  <a:cubicBezTo>
                    <a:pt x="1449" y="1066"/>
                    <a:pt x="1449" y="1067"/>
                    <a:pt x="1449" y="1067"/>
                  </a:cubicBezTo>
                  <a:cubicBezTo>
                    <a:pt x="1449" y="1068"/>
                    <a:pt x="1449" y="1068"/>
                    <a:pt x="1449" y="1069"/>
                  </a:cubicBezTo>
                  <a:cubicBezTo>
                    <a:pt x="1449" y="1069"/>
                    <a:pt x="1449" y="1070"/>
                    <a:pt x="1449" y="1070"/>
                  </a:cubicBezTo>
                  <a:cubicBezTo>
                    <a:pt x="1449" y="1071"/>
                    <a:pt x="1449" y="1072"/>
                    <a:pt x="1449" y="1072"/>
                  </a:cubicBezTo>
                  <a:cubicBezTo>
                    <a:pt x="1449" y="1072"/>
                    <a:pt x="1449" y="1072"/>
                    <a:pt x="1449" y="1073"/>
                  </a:cubicBezTo>
                  <a:cubicBezTo>
                    <a:pt x="1448" y="1073"/>
                    <a:pt x="1448" y="1073"/>
                    <a:pt x="1448" y="1073"/>
                  </a:cubicBezTo>
                  <a:cubicBezTo>
                    <a:pt x="1447" y="1073"/>
                    <a:pt x="1447" y="1073"/>
                    <a:pt x="1447" y="1073"/>
                  </a:cubicBezTo>
                  <a:cubicBezTo>
                    <a:pt x="1444" y="1074"/>
                    <a:pt x="1442" y="1075"/>
                    <a:pt x="1440" y="1077"/>
                  </a:cubicBezTo>
                  <a:cubicBezTo>
                    <a:pt x="1438" y="1078"/>
                    <a:pt x="1436" y="1080"/>
                    <a:pt x="1434" y="1081"/>
                  </a:cubicBezTo>
                  <a:cubicBezTo>
                    <a:pt x="1432" y="1083"/>
                    <a:pt x="1430" y="1085"/>
                    <a:pt x="1428" y="1086"/>
                  </a:cubicBezTo>
                  <a:cubicBezTo>
                    <a:pt x="1424" y="1090"/>
                    <a:pt x="1419" y="1093"/>
                    <a:pt x="1415" y="1096"/>
                  </a:cubicBezTo>
                  <a:cubicBezTo>
                    <a:pt x="1413" y="1098"/>
                    <a:pt x="1411" y="1099"/>
                    <a:pt x="1410" y="1100"/>
                  </a:cubicBezTo>
                  <a:cubicBezTo>
                    <a:pt x="1408" y="1102"/>
                    <a:pt x="1406" y="1103"/>
                    <a:pt x="1404" y="1104"/>
                  </a:cubicBezTo>
                  <a:cubicBezTo>
                    <a:pt x="1403" y="1104"/>
                    <a:pt x="1403" y="1105"/>
                    <a:pt x="1402" y="1105"/>
                  </a:cubicBezTo>
                  <a:cubicBezTo>
                    <a:pt x="1401" y="1106"/>
                    <a:pt x="1400" y="1106"/>
                    <a:pt x="1400" y="1106"/>
                  </a:cubicBezTo>
                  <a:cubicBezTo>
                    <a:pt x="1399" y="1107"/>
                    <a:pt x="1398" y="1107"/>
                    <a:pt x="1397" y="1107"/>
                  </a:cubicBezTo>
                  <a:cubicBezTo>
                    <a:pt x="1397" y="1107"/>
                    <a:pt x="1397" y="1108"/>
                    <a:pt x="1397" y="1108"/>
                  </a:cubicBezTo>
                  <a:cubicBezTo>
                    <a:pt x="1396" y="1108"/>
                    <a:pt x="1396" y="1108"/>
                    <a:pt x="1396" y="1108"/>
                  </a:cubicBezTo>
                  <a:cubicBezTo>
                    <a:pt x="1395" y="1108"/>
                    <a:pt x="1395" y="1108"/>
                    <a:pt x="1394" y="1108"/>
                  </a:cubicBezTo>
                  <a:cubicBezTo>
                    <a:pt x="1394" y="1108"/>
                    <a:pt x="1394" y="1108"/>
                    <a:pt x="1394" y="1108"/>
                  </a:cubicBezTo>
                  <a:cubicBezTo>
                    <a:pt x="1391" y="1107"/>
                    <a:pt x="1387" y="1106"/>
                    <a:pt x="1383" y="1105"/>
                  </a:cubicBezTo>
                  <a:cubicBezTo>
                    <a:pt x="1380" y="1104"/>
                    <a:pt x="1376" y="1103"/>
                    <a:pt x="1372" y="1102"/>
                  </a:cubicBezTo>
                  <a:cubicBezTo>
                    <a:pt x="1372" y="1102"/>
                    <a:pt x="1371" y="1102"/>
                    <a:pt x="1370" y="1102"/>
                  </a:cubicBezTo>
                  <a:cubicBezTo>
                    <a:pt x="1369" y="1102"/>
                    <a:pt x="1369" y="1102"/>
                    <a:pt x="1368" y="1102"/>
                  </a:cubicBezTo>
                  <a:cubicBezTo>
                    <a:pt x="1367" y="1102"/>
                    <a:pt x="1367" y="1102"/>
                    <a:pt x="1367" y="1102"/>
                  </a:cubicBezTo>
                  <a:cubicBezTo>
                    <a:pt x="1367" y="1102"/>
                    <a:pt x="1367" y="1102"/>
                    <a:pt x="1367" y="1102"/>
                  </a:cubicBezTo>
                  <a:cubicBezTo>
                    <a:pt x="1368" y="1102"/>
                    <a:pt x="1368" y="1101"/>
                    <a:pt x="1368" y="1101"/>
                  </a:cubicBezTo>
                  <a:cubicBezTo>
                    <a:pt x="1368" y="1101"/>
                    <a:pt x="1369" y="1101"/>
                    <a:pt x="1369" y="1100"/>
                  </a:cubicBezTo>
                  <a:cubicBezTo>
                    <a:pt x="1369" y="1100"/>
                    <a:pt x="1369" y="1100"/>
                    <a:pt x="1369" y="1100"/>
                  </a:cubicBezTo>
                  <a:cubicBezTo>
                    <a:pt x="1370" y="1099"/>
                    <a:pt x="1370" y="1099"/>
                    <a:pt x="1370" y="1099"/>
                  </a:cubicBezTo>
                  <a:cubicBezTo>
                    <a:pt x="1371" y="1098"/>
                    <a:pt x="1371" y="1098"/>
                    <a:pt x="1371" y="1097"/>
                  </a:cubicBezTo>
                  <a:cubicBezTo>
                    <a:pt x="1372" y="1097"/>
                    <a:pt x="1372" y="1096"/>
                    <a:pt x="1373" y="1096"/>
                  </a:cubicBezTo>
                  <a:cubicBezTo>
                    <a:pt x="1373" y="1096"/>
                    <a:pt x="1373" y="1095"/>
                    <a:pt x="1374" y="1095"/>
                  </a:cubicBezTo>
                  <a:cubicBezTo>
                    <a:pt x="1375" y="1094"/>
                    <a:pt x="1376" y="1093"/>
                    <a:pt x="1377" y="1092"/>
                  </a:cubicBezTo>
                  <a:cubicBezTo>
                    <a:pt x="1378" y="1091"/>
                    <a:pt x="1379" y="1090"/>
                    <a:pt x="1380" y="1090"/>
                  </a:cubicBezTo>
                  <a:cubicBezTo>
                    <a:pt x="1381" y="1089"/>
                    <a:pt x="1382" y="1088"/>
                    <a:pt x="1383" y="1087"/>
                  </a:cubicBezTo>
                  <a:cubicBezTo>
                    <a:pt x="1384" y="1087"/>
                    <a:pt x="1384" y="1087"/>
                    <a:pt x="1384" y="1087"/>
                  </a:cubicBezTo>
                  <a:cubicBezTo>
                    <a:pt x="1383" y="1088"/>
                    <a:pt x="1382" y="1089"/>
                    <a:pt x="1381" y="1089"/>
                  </a:cubicBezTo>
                  <a:cubicBezTo>
                    <a:pt x="1396" y="1105"/>
                    <a:pt x="1413" y="1082"/>
                    <a:pt x="1418" y="1068"/>
                  </a:cubicBezTo>
                  <a:cubicBezTo>
                    <a:pt x="1410" y="1072"/>
                    <a:pt x="1373" y="1069"/>
                    <a:pt x="1379" y="1087"/>
                  </a:cubicBezTo>
                  <a:cubicBezTo>
                    <a:pt x="1379" y="1087"/>
                    <a:pt x="1379" y="1087"/>
                    <a:pt x="1378" y="1088"/>
                  </a:cubicBezTo>
                  <a:cubicBezTo>
                    <a:pt x="1377" y="1089"/>
                    <a:pt x="1376" y="1089"/>
                    <a:pt x="1375" y="1090"/>
                  </a:cubicBezTo>
                  <a:cubicBezTo>
                    <a:pt x="1374" y="1091"/>
                    <a:pt x="1373" y="1092"/>
                    <a:pt x="1372" y="1093"/>
                  </a:cubicBezTo>
                  <a:cubicBezTo>
                    <a:pt x="1372" y="1093"/>
                    <a:pt x="1371" y="1094"/>
                    <a:pt x="1371" y="1094"/>
                  </a:cubicBezTo>
                  <a:cubicBezTo>
                    <a:pt x="1370" y="1095"/>
                    <a:pt x="1370" y="1095"/>
                    <a:pt x="1370" y="1096"/>
                  </a:cubicBezTo>
                  <a:cubicBezTo>
                    <a:pt x="1369" y="1096"/>
                    <a:pt x="1369" y="1097"/>
                    <a:pt x="1368" y="1097"/>
                  </a:cubicBezTo>
                  <a:cubicBezTo>
                    <a:pt x="1368" y="1098"/>
                    <a:pt x="1368" y="1098"/>
                    <a:pt x="1367" y="1098"/>
                  </a:cubicBezTo>
                  <a:cubicBezTo>
                    <a:pt x="1367" y="1099"/>
                    <a:pt x="1367" y="1099"/>
                    <a:pt x="1367" y="1099"/>
                  </a:cubicBezTo>
                  <a:cubicBezTo>
                    <a:pt x="1367" y="1099"/>
                    <a:pt x="1367" y="1099"/>
                    <a:pt x="1366" y="1100"/>
                  </a:cubicBezTo>
                  <a:cubicBezTo>
                    <a:pt x="1366" y="1100"/>
                    <a:pt x="1366" y="1100"/>
                    <a:pt x="1366" y="1101"/>
                  </a:cubicBezTo>
                  <a:cubicBezTo>
                    <a:pt x="1366" y="1101"/>
                    <a:pt x="1366" y="1102"/>
                    <a:pt x="1365" y="1102"/>
                  </a:cubicBezTo>
                  <a:cubicBezTo>
                    <a:pt x="1364" y="1102"/>
                    <a:pt x="1362" y="1102"/>
                    <a:pt x="1361" y="1102"/>
                  </a:cubicBezTo>
                  <a:cubicBezTo>
                    <a:pt x="1357" y="1103"/>
                    <a:pt x="1353" y="1105"/>
                    <a:pt x="1349" y="1107"/>
                  </a:cubicBezTo>
                  <a:cubicBezTo>
                    <a:pt x="1346" y="1109"/>
                    <a:pt x="1342" y="1111"/>
                    <a:pt x="1339" y="1113"/>
                  </a:cubicBezTo>
                  <a:cubicBezTo>
                    <a:pt x="1336" y="1116"/>
                    <a:pt x="1333" y="1118"/>
                    <a:pt x="1329" y="1120"/>
                  </a:cubicBezTo>
                  <a:cubicBezTo>
                    <a:pt x="1327" y="1121"/>
                    <a:pt x="1326" y="1122"/>
                    <a:pt x="1324" y="1122"/>
                  </a:cubicBezTo>
                  <a:cubicBezTo>
                    <a:pt x="1323" y="1122"/>
                    <a:pt x="1323" y="1123"/>
                    <a:pt x="1322" y="1123"/>
                  </a:cubicBezTo>
                  <a:cubicBezTo>
                    <a:pt x="1322" y="1123"/>
                    <a:pt x="1322" y="1123"/>
                    <a:pt x="1322" y="1123"/>
                  </a:cubicBezTo>
                  <a:cubicBezTo>
                    <a:pt x="1321" y="1123"/>
                    <a:pt x="1321" y="1123"/>
                    <a:pt x="1321" y="1123"/>
                  </a:cubicBezTo>
                  <a:cubicBezTo>
                    <a:pt x="1321" y="1123"/>
                    <a:pt x="1321" y="1123"/>
                    <a:pt x="1321" y="1123"/>
                  </a:cubicBezTo>
                  <a:cubicBezTo>
                    <a:pt x="1320" y="1123"/>
                    <a:pt x="1319" y="1124"/>
                    <a:pt x="1318" y="1124"/>
                  </a:cubicBezTo>
                  <a:cubicBezTo>
                    <a:pt x="1314" y="1124"/>
                    <a:pt x="1310" y="1124"/>
                    <a:pt x="1306" y="1124"/>
                  </a:cubicBezTo>
                  <a:cubicBezTo>
                    <a:pt x="1302" y="1123"/>
                    <a:pt x="1298" y="1123"/>
                    <a:pt x="1294" y="1123"/>
                  </a:cubicBezTo>
                  <a:cubicBezTo>
                    <a:pt x="1290" y="1122"/>
                    <a:pt x="1286" y="1122"/>
                    <a:pt x="1282" y="1123"/>
                  </a:cubicBezTo>
                  <a:cubicBezTo>
                    <a:pt x="1283" y="1123"/>
                    <a:pt x="1283" y="1122"/>
                    <a:pt x="1284" y="1122"/>
                  </a:cubicBezTo>
                  <a:cubicBezTo>
                    <a:pt x="1285" y="1122"/>
                    <a:pt x="1285" y="1121"/>
                    <a:pt x="1286" y="1121"/>
                  </a:cubicBezTo>
                  <a:cubicBezTo>
                    <a:pt x="1286" y="1121"/>
                    <a:pt x="1287" y="1120"/>
                    <a:pt x="1287" y="1120"/>
                  </a:cubicBezTo>
                  <a:cubicBezTo>
                    <a:pt x="1287" y="1120"/>
                    <a:pt x="1288" y="1119"/>
                    <a:pt x="1288" y="1119"/>
                  </a:cubicBezTo>
                  <a:cubicBezTo>
                    <a:pt x="1291" y="1117"/>
                    <a:pt x="1293" y="1113"/>
                    <a:pt x="1295" y="1109"/>
                  </a:cubicBezTo>
                  <a:cubicBezTo>
                    <a:pt x="1296" y="1109"/>
                    <a:pt x="1296" y="1108"/>
                    <a:pt x="1296" y="1108"/>
                  </a:cubicBezTo>
                  <a:cubicBezTo>
                    <a:pt x="1296" y="1107"/>
                    <a:pt x="1297" y="1107"/>
                    <a:pt x="1297" y="1106"/>
                  </a:cubicBezTo>
                  <a:cubicBezTo>
                    <a:pt x="1297" y="1105"/>
                    <a:pt x="1298" y="1104"/>
                    <a:pt x="1298" y="1103"/>
                  </a:cubicBezTo>
                  <a:cubicBezTo>
                    <a:pt x="1299" y="1101"/>
                    <a:pt x="1300" y="1099"/>
                    <a:pt x="1301" y="1097"/>
                  </a:cubicBezTo>
                  <a:cubicBezTo>
                    <a:pt x="1302" y="1094"/>
                    <a:pt x="1303" y="1092"/>
                    <a:pt x="1305" y="1090"/>
                  </a:cubicBezTo>
                  <a:cubicBezTo>
                    <a:pt x="1305" y="1090"/>
                    <a:pt x="1305" y="1089"/>
                    <a:pt x="1306" y="1088"/>
                  </a:cubicBezTo>
                  <a:cubicBezTo>
                    <a:pt x="1306" y="1088"/>
                    <a:pt x="1306" y="1088"/>
                    <a:pt x="1306" y="1088"/>
                  </a:cubicBezTo>
                  <a:cubicBezTo>
                    <a:pt x="1306" y="1088"/>
                    <a:pt x="1306" y="1088"/>
                    <a:pt x="1306" y="1088"/>
                  </a:cubicBezTo>
                  <a:cubicBezTo>
                    <a:pt x="1307" y="1087"/>
                    <a:pt x="1307" y="1086"/>
                    <a:pt x="1308" y="1085"/>
                  </a:cubicBezTo>
                  <a:cubicBezTo>
                    <a:pt x="1311" y="1081"/>
                    <a:pt x="1314" y="1078"/>
                    <a:pt x="1317" y="1076"/>
                  </a:cubicBezTo>
                  <a:cubicBezTo>
                    <a:pt x="1317" y="1076"/>
                    <a:pt x="1317" y="1076"/>
                    <a:pt x="1318" y="1075"/>
                  </a:cubicBezTo>
                  <a:cubicBezTo>
                    <a:pt x="1318" y="1075"/>
                    <a:pt x="1318" y="1075"/>
                    <a:pt x="1319" y="1075"/>
                  </a:cubicBezTo>
                  <a:cubicBezTo>
                    <a:pt x="1319" y="1074"/>
                    <a:pt x="1320" y="1073"/>
                    <a:pt x="1320" y="1073"/>
                  </a:cubicBezTo>
                  <a:cubicBezTo>
                    <a:pt x="1321" y="1072"/>
                    <a:pt x="1321" y="1072"/>
                    <a:pt x="1322" y="1072"/>
                  </a:cubicBezTo>
                  <a:cubicBezTo>
                    <a:pt x="1321" y="1072"/>
                    <a:pt x="1321" y="1073"/>
                    <a:pt x="1321" y="1073"/>
                  </a:cubicBezTo>
                  <a:cubicBezTo>
                    <a:pt x="1321" y="1073"/>
                    <a:pt x="1322" y="1072"/>
                    <a:pt x="1322" y="1072"/>
                  </a:cubicBezTo>
                  <a:cubicBezTo>
                    <a:pt x="1323" y="1071"/>
                    <a:pt x="1323" y="1071"/>
                    <a:pt x="1324" y="1071"/>
                  </a:cubicBezTo>
                  <a:cubicBezTo>
                    <a:pt x="1324" y="1070"/>
                    <a:pt x="1325" y="1070"/>
                    <a:pt x="1325" y="1070"/>
                  </a:cubicBezTo>
                  <a:cubicBezTo>
                    <a:pt x="1325" y="1070"/>
                    <a:pt x="1325" y="1070"/>
                    <a:pt x="1325" y="1070"/>
                  </a:cubicBezTo>
                  <a:cubicBezTo>
                    <a:pt x="1325" y="1069"/>
                    <a:pt x="1326" y="1069"/>
                    <a:pt x="1326" y="1069"/>
                  </a:cubicBezTo>
                  <a:cubicBezTo>
                    <a:pt x="1326" y="1068"/>
                    <a:pt x="1327" y="1068"/>
                    <a:pt x="1328" y="1067"/>
                  </a:cubicBezTo>
                  <a:cubicBezTo>
                    <a:pt x="1328" y="1066"/>
                    <a:pt x="1329" y="1065"/>
                    <a:pt x="1329" y="1064"/>
                  </a:cubicBezTo>
                  <a:cubicBezTo>
                    <a:pt x="1330" y="1063"/>
                    <a:pt x="1331" y="1062"/>
                    <a:pt x="1331" y="1061"/>
                  </a:cubicBezTo>
                  <a:cubicBezTo>
                    <a:pt x="1332" y="1060"/>
                    <a:pt x="1333" y="1059"/>
                    <a:pt x="1333" y="1058"/>
                  </a:cubicBezTo>
                  <a:cubicBezTo>
                    <a:pt x="1334" y="1058"/>
                    <a:pt x="1334" y="1057"/>
                    <a:pt x="1334" y="1056"/>
                  </a:cubicBezTo>
                  <a:cubicBezTo>
                    <a:pt x="1353" y="1053"/>
                    <a:pt x="1347" y="1027"/>
                    <a:pt x="1339" y="1016"/>
                  </a:cubicBezTo>
                  <a:cubicBezTo>
                    <a:pt x="1365" y="1005"/>
                    <a:pt x="1384" y="986"/>
                    <a:pt x="1401" y="967"/>
                  </a:cubicBezTo>
                  <a:cubicBezTo>
                    <a:pt x="1418" y="948"/>
                    <a:pt x="1505" y="921"/>
                    <a:pt x="1564" y="914"/>
                  </a:cubicBezTo>
                  <a:close/>
                  <a:moveTo>
                    <a:pt x="1358" y="1132"/>
                  </a:moveTo>
                  <a:cubicBezTo>
                    <a:pt x="1357" y="1132"/>
                    <a:pt x="1357" y="1131"/>
                    <a:pt x="1356" y="1131"/>
                  </a:cubicBezTo>
                  <a:cubicBezTo>
                    <a:pt x="1355" y="1130"/>
                    <a:pt x="1354" y="1129"/>
                    <a:pt x="1353" y="1128"/>
                  </a:cubicBezTo>
                  <a:cubicBezTo>
                    <a:pt x="1351" y="1127"/>
                    <a:pt x="1350" y="1126"/>
                    <a:pt x="1349" y="1125"/>
                  </a:cubicBezTo>
                  <a:cubicBezTo>
                    <a:pt x="1348" y="1125"/>
                    <a:pt x="1346" y="1124"/>
                    <a:pt x="1345" y="1123"/>
                  </a:cubicBezTo>
                  <a:cubicBezTo>
                    <a:pt x="1345" y="1123"/>
                    <a:pt x="1344" y="1123"/>
                    <a:pt x="1343" y="1123"/>
                  </a:cubicBezTo>
                  <a:cubicBezTo>
                    <a:pt x="1343" y="1122"/>
                    <a:pt x="1343" y="1122"/>
                    <a:pt x="1342" y="1122"/>
                  </a:cubicBezTo>
                  <a:cubicBezTo>
                    <a:pt x="1342" y="1122"/>
                    <a:pt x="1342" y="1122"/>
                    <a:pt x="1341" y="1122"/>
                  </a:cubicBezTo>
                  <a:cubicBezTo>
                    <a:pt x="1341" y="1122"/>
                    <a:pt x="1340" y="1121"/>
                    <a:pt x="1340" y="1121"/>
                  </a:cubicBezTo>
                  <a:cubicBezTo>
                    <a:pt x="1339" y="1121"/>
                    <a:pt x="1339" y="1121"/>
                    <a:pt x="1338" y="1121"/>
                  </a:cubicBezTo>
                  <a:cubicBezTo>
                    <a:pt x="1338" y="1120"/>
                    <a:pt x="1338" y="1120"/>
                    <a:pt x="1337" y="1120"/>
                  </a:cubicBezTo>
                  <a:cubicBezTo>
                    <a:pt x="1337" y="1120"/>
                    <a:pt x="1337" y="1120"/>
                    <a:pt x="1337" y="1120"/>
                  </a:cubicBezTo>
                  <a:cubicBezTo>
                    <a:pt x="1336" y="1120"/>
                    <a:pt x="1336" y="1120"/>
                    <a:pt x="1336" y="1120"/>
                  </a:cubicBezTo>
                  <a:cubicBezTo>
                    <a:pt x="1338" y="1119"/>
                    <a:pt x="1339" y="1118"/>
                    <a:pt x="1341" y="1116"/>
                  </a:cubicBezTo>
                  <a:cubicBezTo>
                    <a:pt x="1344" y="1114"/>
                    <a:pt x="1348" y="1112"/>
                    <a:pt x="1351" y="1110"/>
                  </a:cubicBezTo>
                  <a:cubicBezTo>
                    <a:pt x="1354" y="1108"/>
                    <a:pt x="1358" y="1106"/>
                    <a:pt x="1361" y="1106"/>
                  </a:cubicBezTo>
                  <a:cubicBezTo>
                    <a:pt x="1365" y="1105"/>
                    <a:pt x="1368" y="1105"/>
                    <a:pt x="1372" y="1106"/>
                  </a:cubicBezTo>
                  <a:cubicBezTo>
                    <a:pt x="1376" y="1106"/>
                    <a:pt x="1379" y="1107"/>
                    <a:pt x="1382" y="1108"/>
                  </a:cubicBezTo>
                  <a:cubicBezTo>
                    <a:pt x="1389" y="1110"/>
                    <a:pt x="1395" y="1112"/>
                    <a:pt x="1400" y="1115"/>
                  </a:cubicBezTo>
                  <a:cubicBezTo>
                    <a:pt x="1402" y="1116"/>
                    <a:pt x="1403" y="1116"/>
                    <a:pt x="1404" y="1117"/>
                  </a:cubicBezTo>
                  <a:cubicBezTo>
                    <a:pt x="1405" y="1118"/>
                    <a:pt x="1406" y="1118"/>
                    <a:pt x="1407" y="1118"/>
                  </a:cubicBezTo>
                  <a:cubicBezTo>
                    <a:pt x="1401" y="1125"/>
                    <a:pt x="1396" y="1131"/>
                    <a:pt x="1392" y="1137"/>
                  </a:cubicBezTo>
                  <a:cubicBezTo>
                    <a:pt x="1389" y="1143"/>
                    <a:pt x="1383" y="1151"/>
                    <a:pt x="1380" y="1158"/>
                  </a:cubicBezTo>
                  <a:cubicBezTo>
                    <a:pt x="1379" y="1158"/>
                    <a:pt x="1379" y="1158"/>
                    <a:pt x="1379" y="1158"/>
                  </a:cubicBezTo>
                  <a:cubicBezTo>
                    <a:pt x="1375" y="1146"/>
                    <a:pt x="1377" y="1125"/>
                    <a:pt x="1358" y="1133"/>
                  </a:cubicBezTo>
                  <a:cubicBezTo>
                    <a:pt x="1358" y="1133"/>
                    <a:pt x="1358" y="1132"/>
                    <a:pt x="1358" y="1132"/>
                  </a:cubicBezTo>
                  <a:cubicBezTo>
                    <a:pt x="1358" y="1132"/>
                    <a:pt x="1358" y="1131"/>
                    <a:pt x="1359" y="1131"/>
                  </a:cubicBezTo>
                  <a:lnTo>
                    <a:pt x="1358" y="1132"/>
                  </a:lnTo>
                  <a:close/>
                  <a:moveTo>
                    <a:pt x="1464" y="1076"/>
                  </a:moveTo>
                  <a:cubicBezTo>
                    <a:pt x="1464" y="1076"/>
                    <a:pt x="1464" y="1076"/>
                    <a:pt x="1464" y="1076"/>
                  </a:cubicBezTo>
                  <a:cubicBezTo>
                    <a:pt x="1464" y="1076"/>
                    <a:pt x="1464" y="1076"/>
                    <a:pt x="1465" y="1076"/>
                  </a:cubicBezTo>
                  <a:cubicBezTo>
                    <a:pt x="1464" y="1076"/>
                    <a:pt x="1464" y="1076"/>
                    <a:pt x="1464" y="1076"/>
                  </a:cubicBezTo>
                  <a:cubicBezTo>
                    <a:pt x="1464" y="1076"/>
                    <a:pt x="1464" y="1076"/>
                    <a:pt x="1464" y="1076"/>
                  </a:cubicBezTo>
                  <a:close/>
                  <a:moveTo>
                    <a:pt x="1452" y="1082"/>
                  </a:moveTo>
                  <a:cubicBezTo>
                    <a:pt x="1452" y="1082"/>
                    <a:pt x="1452" y="1082"/>
                    <a:pt x="1452" y="1082"/>
                  </a:cubicBezTo>
                  <a:cubicBezTo>
                    <a:pt x="1452" y="1080"/>
                    <a:pt x="1452" y="1079"/>
                    <a:pt x="1452" y="1078"/>
                  </a:cubicBezTo>
                  <a:cubicBezTo>
                    <a:pt x="1452" y="1077"/>
                    <a:pt x="1452" y="1076"/>
                    <a:pt x="1452" y="1074"/>
                  </a:cubicBezTo>
                  <a:cubicBezTo>
                    <a:pt x="1452" y="1074"/>
                    <a:pt x="1453" y="1074"/>
                    <a:pt x="1454" y="1074"/>
                  </a:cubicBezTo>
                  <a:cubicBezTo>
                    <a:pt x="1454" y="1075"/>
                    <a:pt x="1455" y="1075"/>
                    <a:pt x="1456" y="1075"/>
                  </a:cubicBezTo>
                  <a:cubicBezTo>
                    <a:pt x="1457" y="1075"/>
                    <a:pt x="1457" y="1075"/>
                    <a:pt x="1458" y="1075"/>
                  </a:cubicBezTo>
                  <a:cubicBezTo>
                    <a:pt x="1458" y="1075"/>
                    <a:pt x="1458" y="1075"/>
                    <a:pt x="1458" y="1075"/>
                  </a:cubicBezTo>
                  <a:cubicBezTo>
                    <a:pt x="1458" y="1075"/>
                    <a:pt x="1459" y="1076"/>
                    <a:pt x="1459" y="1076"/>
                  </a:cubicBezTo>
                  <a:cubicBezTo>
                    <a:pt x="1459" y="1076"/>
                    <a:pt x="1459" y="1076"/>
                    <a:pt x="1459" y="1076"/>
                  </a:cubicBezTo>
                  <a:cubicBezTo>
                    <a:pt x="1460" y="1076"/>
                    <a:pt x="1460" y="1076"/>
                    <a:pt x="1460" y="1076"/>
                  </a:cubicBezTo>
                  <a:cubicBezTo>
                    <a:pt x="1460" y="1076"/>
                    <a:pt x="1460" y="1076"/>
                    <a:pt x="1461" y="1076"/>
                  </a:cubicBezTo>
                  <a:cubicBezTo>
                    <a:pt x="1462" y="1076"/>
                    <a:pt x="1462" y="1076"/>
                    <a:pt x="1463" y="1077"/>
                  </a:cubicBezTo>
                  <a:cubicBezTo>
                    <a:pt x="1463" y="1077"/>
                    <a:pt x="1463" y="1077"/>
                    <a:pt x="1463" y="1077"/>
                  </a:cubicBezTo>
                  <a:cubicBezTo>
                    <a:pt x="1460" y="1078"/>
                    <a:pt x="1456" y="1080"/>
                    <a:pt x="1452" y="1082"/>
                  </a:cubicBezTo>
                  <a:close/>
                  <a:moveTo>
                    <a:pt x="1450" y="1078"/>
                  </a:moveTo>
                  <a:cubicBezTo>
                    <a:pt x="1450" y="1079"/>
                    <a:pt x="1450" y="1080"/>
                    <a:pt x="1450" y="1082"/>
                  </a:cubicBezTo>
                  <a:cubicBezTo>
                    <a:pt x="1450" y="1082"/>
                    <a:pt x="1450" y="1083"/>
                    <a:pt x="1450" y="1084"/>
                  </a:cubicBezTo>
                  <a:cubicBezTo>
                    <a:pt x="1450" y="1084"/>
                    <a:pt x="1450" y="1084"/>
                    <a:pt x="1450" y="1084"/>
                  </a:cubicBezTo>
                  <a:cubicBezTo>
                    <a:pt x="1435" y="1092"/>
                    <a:pt x="1421" y="1104"/>
                    <a:pt x="1409" y="1116"/>
                  </a:cubicBezTo>
                  <a:cubicBezTo>
                    <a:pt x="1408" y="1115"/>
                    <a:pt x="1407" y="1115"/>
                    <a:pt x="1406" y="1114"/>
                  </a:cubicBezTo>
                  <a:cubicBezTo>
                    <a:pt x="1405" y="1113"/>
                    <a:pt x="1403" y="1113"/>
                    <a:pt x="1402" y="1112"/>
                  </a:cubicBezTo>
                  <a:cubicBezTo>
                    <a:pt x="1400" y="1111"/>
                    <a:pt x="1397" y="1110"/>
                    <a:pt x="1395" y="1109"/>
                  </a:cubicBezTo>
                  <a:cubicBezTo>
                    <a:pt x="1395" y="1109"/>
                    <a:pt x="1396" y="1109"/>
                    <a:pt x="1396" y="1109"/>
                  </a:cubicBezTo>
                  <a:cubicBezTo>
                    <a:pt x="1397" y="1109"/>
                    <a:pt x="1398" y="1108"/>
                    <a:pt x="1400" y="1108"/>
                  </a:cubicBezTo>
                  <a:cubicBezTo>
                    <a:pt x="1401" y="1108"/>
                    <a:pt x="1402" y="1107"/>
                    <a:pt x="1403" y="1107"/>
                  </a:cubicBezTo>
                  <a:cubicBezTo>
                    <a:pt x="1403" y="1107"/>
                    <a:pt x="1404" y="1107"/>
                    <a:pt x="1404" y="1106"/>
                  </a:cubicBezTo>
                  <a:cubicBezTo>
                    <a:pt x="1404" y="1106"/>
                    <a:pt x="1405" y="1106"/>
                    <a:pt x="1405" y="1106"/>
                  </a:cubicBezTo>
                  <a:cubicBezTo>
                    <a:pt x="1407" y="1105"/>
                    <a:pt x="1409" y="1103"/>
                    <a:pt x="1411" y="1102"/>
                  </a:cubicBezTo>
                  <a:cubicBezTo>
                    <a:pt x="1413" y="1101"/>
                    <a:pt x="1415" y="1099"/>
                    <a:pt x="1417" y="1098"/>
                  </a:cubicBezTo>
                  <a:cubicBezTo>
                    <a:pt x="1421" y="1095"/>
                    <a:pt x="1425" y="1091"/>
                    <a:pt x="1429" y="1088"/>
                  </a:cubicBezTo>
                  <a:cubicBezTo>
                    <a:pt x="1431" y="1086"/>
                    <a:pt x="1433" y="1085"/>
                    <a:pt x="1435" y="1083"/>
                  </a:cubicBezTo>
                  <a:cubicBezTo>
                    <a:pt x="1437" y="1081"/>
                    <a:pt x="1440" y="1080"/>
                    <a:pt x="1442" y="1078"/>
                  </a:cubicBezTo>
                  <a:cubicBezTo>
                    <a:pt x="1442" y="1078"/>
                    <a:pt x="1443" y="1077"/>
                    <a:pt x="1444" y="1076"/>
                  </a:cubicBezTo>
                  <a:cubicBezTo>
                    <a:pt x="1445" y="1076"/>
                    <a:pt x="1447" y="1075"/>
                    <a:pt x="1447" y="1075"/>
                  </a:cubicBezTo>
                  <a:cubicBezTo>
                    <a:pt x="1448" y="1075"/>
                    <a:pt x="1448" y="1075"/>
                    <a:pt x="1448" y="1075"/>
                  </a:cubicBezTo>
                  <a:cubicBezTo>
                    <a:pt x="1449" y="1075"/>
                    <a:pt x="1449" y="1075"/>
                    <a:pt x="1449" y="1075"/>
                  </a:cubicBezTo>
                  <a:cubicBezTo>
                    <a:pt x="1449" y="1075"/>
                    <a:pt x="1449" y="1075"/>
                    <a:pt x="1450" y="1074"/>
                  </a:cubicBezTo>
                  <a:cubicBezTo>
                    <a:pt x="1450" y="1076"/>
                    <a:pt x="1450" y="1077"/>
                    <a:pt x="1450" y="1078"/>
                  </a:cubicBezTo>
                  <a:close/>
                  <a:moveTo>
                    <a:pt x="1247" y="1138"/>
                  </a:moveTo>
                  <a:cubicBezTo>
                    <a:pt x="1226" y="1128"/>
                    <a:pt x="1198" y="1126"/>
                    <a:pt x="1210" y="1089"/>
                  </a:cubicBezTo>
                  <a:cubicBezTo>
                    <a:pt x="1222" y="1048"/>
                    <a:pt x="1249" y="1030"/>
                    <a:pt x="1283" y="1029"/>
                  </a:cubicBezTo>
                  <a:cubicBezTo>
                    <a:pt x="1305" y="1028"/>
                    <a:pt x="1323" y="1023"/>
                    <a:pt x="1338" y="1017"/>
                  </a:cubicBezTo>
                  <a:cubicBezTo>
                    <a:pt x="1338" y="1024"/>
                    <a:pt x="1338" y="1027"/>
                    <a:pt x="1335" y="1034"/>
                  </a:cubicBezTo>
                  <a:cubicBezTo>
                    <a:pt x="1332" y="1039"/>
                    <a:pt x="1324" y="1047"/>
                    <a:pt x="1333" y="1051"/>
                  </a:cubicBezTo>
                  <a:cubicBezTo>
                    <a:pt x="1332" y="1052"/>
                    <a:pt x="1332" y="1052"/>
                    <a:pt x="1332" y="1052"/>
                  </a:cubicBezTo>
                  <a:cubicBezTo>
                    <a:pt x="1332" y="1053"/>
                    <a:pt x="1332" y="1055"/>
                    <a:pt x="1332" y="1057"/>
                  </a:cubicBezTo>
                  <a:cubicBezTo>
                    <a:pt x="1332" y="1057"/>
                    <a:pt x="1332" y="1057"/>
                    <a:pt x="1332" y="1057"/>
                  </a:cubicBezTo>
                  <a:cubicBezTo>
                    <a:pt x="1332" y="1057"/>
                    <a:pt x="1332" y="1057"/>
                    <a:pt x="1331" y="1057"/>
                  </a:cubicBezTo>
                  <a:cubicBezTo>
                    <a:pt x="1331" y="1058"/>
                    <a:pt x="1330" y="1059"/>
                    <a:pt x="1330" y="1060"/>
                  </a:cubicBezTo>
                  <a:cubicBezTo>
                    <a:pt x="1329" y="1061"/>
                    <a:pt x="1328" y="1062"/>
                    <a:pt x="1328" y="1063"/>
                  </a:cubicBezTo>
                  <a:cubicBezTo>
                    <a:pt x="1327" y="1064"/>
                    <a:pt x="1327" y="1065"/>
                    <a:pt x="1326" y="1066"/>
                  </a:cubicBezTo>
                  <a:cubicBezTo>
                    <a:pt x="1325" y="1066"/>
                    <a:pt x="1325" y="1067"/>
                    <a:pt x="1324" y="1068"/>
                  </a:cubicBezTo>
                  <a:cubicBezTo>
                    <a:pt x="1324" y="1068"/>
                    <a:pt x="1324" y="1068"/>
                    <a:pt x="1324" y="1068"/>
                  </a:cubicBezTo>
                  <a:cubicBezTo>
                    <a:pt x="1324" y="1068"/>
                    <a:pt x="1324" y="1069"/>
                    <a:pt x="1323" y="1069"/>
                  </a:cubicBezTo>
                  <a:cubicBezTo>
                    <a:pt x="1323" y="1069"/>
                    <a:pt x="1323" y="1069"/>
                    <a:pt x="1323" y="1069"/>
                  </a:cubicBezTo>
                  <a:cubicBezTo>
                    <a:pt x="1323" y="1070"/>
                    <a:pt x="1323" y="1070"/>
                    <a:pt x="1322" y="1070"/>
                  </a:cubicBezTo>
                  <a:cubicBezTo>
                    <a:pt x="1322" y="1070"/>
                    <a:pt x="1320" y="1071"/>
                    <a:pt x="1319" y="1072"/>
                  </a:cubicBezTo>
                  <a:cubicBezTo>
                    <a:pt x="1319" y="1072"/>
                    <a:pt x="1318" y="1073"/>
                    <a:pt x="1317" y="1073"/>
                  </a:cubicBezTo>
                  <a:cubicBezTo>
                    <a:pt x="1317" y="1073"/>
                    <a:pt x="1317" y="1073"/>
                    <a:pt x="1316" y="1074"/>
                  </a:cubicBezTo>
                  <a:cubicBezTo>
                    <a:pt x="1316" y="1074"/>
                    <a:pt x="1316" y="1074"/>
                    <a:pt x="1315" y="1075"/>
                  </a:cubicBezTo>
                  <a:cubicBezTo>
                    <a:pt x="1313" y="1077"/>
                    <a:pt x="1310" y="1080"/>
                    <a:pt x="1307" y="1083"/>
                  </a:cubicBezTo>
                  <a:cubicBezTo>
                    <a:pt x="1307" y="1083"/>
                    <a:pt x="1307" y="1083"/>
                    <a:pt x="1307" y="1083"/>
                  </a:cubicBezTo>
                  <a:cubicBezTo>
                    <a:pt x="1307" y="1083"/>
                    <a:pt x="1307" y="1082"/>
                    <a:pt x="1307" y="1082"/>
                  </a:cubicBezTo>
                  <a:cubicBezTo>
                    <a:pt x="1307" y="1082"/>
                    <a:pt x="1307" y="1082"/>
                    <a:pt x="1307" y="1081"/>
                  </a:cubicBezTo>
                  <a:cubicBezTo>
                    <a:pt x="1307" y="1081"/>
                    <a:pt x="1307" y="1081"/>
                    <a:pt x="1306" y="1081"/>
                  </a:cubicBezTo>
                  <a:cubicBezTo>
                    <a:pt x="1306" y="1078"/>
                    <a:pt x="1304" y="1076"/>
                    <a:pt x="1303" y="1074"/>
                  </a:cubicBezTo>
                  <a:cubicBezTo>
                    <a:pt x="1302" y="1071"/>
                    <a:pt x="1300" y="1069"/>
                    <a:pt x="1299" y="1067"/>
                  </a:cubicBezTo>
                  <a:cubicBezTo>
                    <a:pt x="1300" y="1067"/>
                    <a:pt x="1300" y="1067"/>
                    <a:pt x="1300" y="1067"/>
                  </a:cubicBezTo>
                  <a:cubicBezTo>
                    <a:pt x="1301" y="1065"/>
                    <a:pt x="1301" y="1065"/>
                    <a:pt x="1301" y="1065"/>
                  </a:cubicBezTo>
                  <a:cubicBezTo>
                    <a:pt x="1309" y="1056"/>
                    <a:pt x="1306" y="1043"/>
                    <a:pt x="1295" y="1038"/>
                  </a:cubicBezTo>
                  <a:cubicBezTo>
                    <a:pt x="1293" y="1048"/>
                    <a:pt x="1284" y="1062"/>
                    <a:pt x="1297" y="1066"/>
                  </a:cubicBezTo>
                  <a:cubicBezTo>
                    <a:pt x="1297" y="1067"/>
                    <a:pt x="1297" y="1067"/>
                    <a:pt x="1297" y="1067"/>
                  </a:cubicBezTo>
                  <a:cubicBezTo>
                    <a:pt x="1298" y="1070"/>
                    <a:pt x="1300" y="1072"/>
                    <a:pt x="1301" y="1074"/>
                  </a:cubicBezTo>
                  <a:cubicBezTo>
                    <a:pt x="1303" y="1077"/>
                    <a:pt x="1304" y="1079"/>
                    <a:pt x="1305" y="1081"/>
                  </a:cubicBezTo>
                  <a:cubicBezTo>
                    <a:pt x="1305" y="1081"/>
                    <a:pt x="1305" y="1082"/>
                    <a:pt x="1305" y="1082"/>
                  </a:cubicBezTo>
                  <a:cubicBezTo>
                    <a:pt x="1305" y="1082"/>
                    <a:pt x="1305" y="1082"/>
                    <a:pt x="1305" y="1083"/>
                  </a:cubicBezTo>
                  <a:cubicBezTo>
                    <a:pt x="1305" y="1083"/>
                    <a:pt x="1305" y="1083"/>
                    <a:pt x="1305" y="1083"/>
                  </a:cubicBezTo>
                  <a:cubicBezTo>
                    <a:pt x="1305" y="1083"/>
                    <a:pt x="1305" y="1084"/>
                    <a:pt x="1305" y="1084"/>
                  </a:cubicBezTo>
                  <a:cubicBezTo>
                    <a:pt x="1306" y="1084"/>
                    <a:pt x="1306" y="1084"/>
                    <a:pt x="1306" y="1085"/>
                  </a:cubicBezTo>
                  <a:cubicBezTo>
                    <a:pt x="1305" y="1086"/>
                    <a:pt x="1304" y="1088"/>
                    <a:pt x="1303" y="1089"/>
                  </a:cubicBezTo>
                  <a:cubicBezTo>
                    <a:pt x="1302" y="1091"/>
                    <a:pt x="1300" y="1093"/>
                    <a:pt x="1299" y="1096"/>
                  </a:cubicBezTo>
                  <a:cubicBezTo>
                    <a:pt x="1298" y="1098"/>
                    <a:pt x="1297" y="1100"/>
                    <a:pt x="1296" y="1102"/>
                  </a:cubicBezTo>
                  <a:cubicBezTo>
                    <a:pt x="1296" y="1103"/>
                    <a:pt x="1296" y="1104"/>
                    <a:pt x="1295" y="1105"/>
                  </a:cubicBezTo>
                  <a:cubicBezTo>
                    <a:pt x="1295" y="1106"/>
                    <a:pt x="1294" y="1106"/>
                    <a:pt x="1294" y="1107"/>
                  </a:cubicBezTo>
                  <a:cubicBezTo>
                    <a:pt x="1294" y="1107"/>
                    <a:pt x="1294" y="1108"/>
                    <a:pt x="1293" y="1108"/>
                  </a:cubicBezTo>
                  <a:cubicBezTo>
                    <a:pt x="1291" y="1112"/>
                    <a:pt x="1289" y="1115"/>
                    <a:pt x="1286" y="1118"/>
                  </a:cubicBezTo>
                  <a:cubicBezTo>
                    <a:pt x="1286" y="1118"/>
                    <a:pt x="1286" y="1118"/>
                    <a:pt x="1286" y="1118"/>
                  </a:cubicBezTo>
                  <a:cubicBezTo>
                    <a:pt x="1285" y="1119"/>
                    <a:pt x="1285" y="1119"/>
                    <a:pt x="1285" y="1119"/>
                  </a:cubicBezTo>
                  <a:cubicBezTo>
                    <a:pt x="1284" y="1120"/>
                    <a:pt x="1284" y="1120"/>
                    <a:pt x="1283" y="1121"/>
                  </a:cubicBezTo>
                  <a:cubicBezTo>
                    <a:pt x="1282" y="1122"/>
                    <a:pt x="1281" y="1122"/>
                    <a:pt x="1280" y="1123"/>
                  </a:cubicBezTo>
                  <a:cubicBezTo>
                    <a:pt x="1279" y="1123"/>
                    <a:pt x="1279" y="1124"/>
                    <a:pt x="1278" y="1124"/>
                  </a:cubicBezTo>
                  <a:cubicBezTo>
                    <a:pt x="1278" y="1124"/>
                    <a:pt x="1278" y="1124"/>
                    <a:pt x="1278" y="1124"/>
                  </a:cubicBezTo>
                  <a:cubicBezTo>
                    <a:pt x="1278" y="1124"/>
                    <a:pt x="1278" y="1124"/>
                    <a:pt x="1278" y="1124"/>
                  </a:cubicBezTo>
                  <a:cubicBezTo>
                    <a:pt x="1278" y="1124"/>
                    <a:pt x="1278" y="1124"/>
                    <a:pt x="1278" y="1124"/>
                  </a:cubicBezTo>
                  <a:cubicBezTo>
                    <a:pt x="1277" y="1124"/>
                    <a:pt x="1277" y="1124"/>
                    <a:pt x="1277" y="1124"/>
                  </a:cubicBezTo>
                  <a:cubicBezTo>
                    <a:pt x="1276" y="1125"/>
                    <a:pt x="1276" y="1125"/>
                    <a:pt x="1276" y="1125"/>
                  </a:cubicBezTo>
                  <a:cubicBezTo>
                    <a:pt x="1275" y="1125"/>
                    <a:pt x="1274" y="1125"/>
                    <a:pt x="1273" y="1126"/>
                  </a:cubicBezTo>
                  <a:cubicBezTo>
                    <a:pt x="1272" y="1126"/>
                    <a:pt x="1271" y="1127"/>
                    <a:pt x="1270" y="1127"/>
                  </a:cubicBezTo>
                  <a:cubicBezTo>
                    <a:pt x="1263" y="1130"/>
                    <a:pt x="1257" y="1133"/>
                    <a:pt x="1250" y="1136"/>
                  </a:cubicBezTo>
                  <a:cubicBezTo>
                    <a:pt x="1249" y="1137"/>
                    <a:pt x="1248" y="1137"/>
                    <a:pt x="1247" y="1138"/>
                  </a:cubicBezTo>
                  <a:close/>
                  <a:moveTo>
                    <a:pt x="1077" y="746"/>
                  </a:moveTo>
                  <a:cubicBezTo>
                    <a:pt x="1076" y="741"/>
                    <a:pt x="1073" y="736"/>
                    <a:pt x="1071" y="731"/>
                  </a:cubicBezTo>
                  <a:cubicBezTo>
                    <a:pt x="1068" y="723"/>
                    <a:pt x="1064" y="715"/>
                    <a:pt x="1061" y="707"/>
                  </a:cubicBezTo>
                  <a:cubicBezTo>
                    <a:pt x="1061" y="707"/>
                    <a:pt x="1062" y="707"/>
                    <a:pt x="1062" y="706"/>
                  </a:cubicBezTo>
                  <a:cubicBezTo>
                    <a:pt x="1062" y="705"/>
                    <a:pt x="1062" y="705"/>
                    <a:pt x="1062" y="705"/>
                  </a:cubicBezTo>
                  <a:cubicBezTo>
                    <a:pt x="1062" y="704"/>
                    <a:pt x="1062" y="704"/>
                    <a:pt x="1062" y="703"/>
                  </a:cubicBezTo>
                  <a:cubicBezTo>
                    <a:pt x="1062" y="703"/>
                    <a:pt x="1062" y="702"/>
                    <a:pt x="1063" y="702"/>
                  </a:cubicBezTo>
                  <a:cubicBezTo>
                    <a:pt x="1063" y="702"/>
                    <a:pt x="1063" y="702"/>
                    <a:pt x="1063" y="702"/>
                  </a:cubicBezTo>
                  <a:cubicBezTo>
                    <a:pt x="1082" y="702"/>
                    <a:pt x="1100" y="705"/>
                    <a:pt x="1112" y="714"/>
                  </a:cubicBezTo>
                  <a:cubicBezTo>
                    <a:pt x="1117" y="717"/>
                    <a:pt x="1120" y="721"/>
                    <a:pt x="1122" y="726"/>
                  </a:cubicBezTo>
                  <a:cubicBezTo>
                    <a:pt x="1118" y="728"/>
                    <a:pt x="1113" y="732"/>
                    <a:pt x="1108" y="736"/>
                  </a:cubicBezTo>
                  <a:cubicBezTo>
                    <a:pt x="1113" y="737"/>
                    <a:pt x="1117" y="739"/>
                    <a:pt x="1121" y="741"/>
                  </a:cubicBezTo>
                  <a:cubicBezTo>
                    <a:pt x="1121" y="742"/>
                    <a:pt x="1120" y="742"/>
                    <a:pt x="1120" y="742"/>
                  </a:cubicBezTo>
                  <a:cubicBezTo>
                    <a:pt x="1120" y="743"/>
                    <a:pt x="1119" y="744"/>
                    <a:pt x="1119" y="744"/>
                  </a:cubicBezTo>
                  <a:cubicBezTo>
                    <a:pt x="1118" y="745"/>
                    <a:pt x="1118" y="745"/>
                    <a:pt x="1118" y="745"/>
                  </a:cubicBezTo>
                  <a:cubicBezTo>
                    <a:pt x="1118" y="745"/>
                    <a:pt x="1118" y="744"/>
                    <a:pt x="1119" y="744"/>
                  </a:cubicBezTo>
                  <a:cubicBezTo>
                    <a:pt x="1119" y="742"/>
                    <a:pt x="1120" y="741"/>
                    <a:pt x="1120" y="741"/>
                  </a:cubicBezTo>
                  <a:cubicBezTo>
                    <a:pt x="1120" y="741"/>
                    <a:pt x="1119" y="742"/>
                    <a:pt x="1118" y="743"/>
                  </a:cubicBezTo>
                  <a:cubicBezTo>
                    <a:pt x="1117" y="744"/>
                    <a:pt x="1117" y="745"/>
                    <a:pt x="1116" y="746"/>
                  </a:cubicBezTo>
                  <a:cubicBezTo>
                    <a:pt x="1115" y="746"/>
                    <a:pt x="1115" y="747"/>
                    <a:pt x="1115" y="747"/>
                  </a:cubicBezTo>
                  <a:cubicBezTo>
                    <a:pt x="1114" y="747"/>
                    <a:pt x="1114" y="748"/>
                    <a:pt x="1114" y="748"/>
                  </a:cubicBezTo>
                  <a:cubicBezTo>
                    <a:pt x="1114" y="748"/>
                    <a:pt x="1114" y="749"/>
                    <a:pt x="1113" y="749"/>
                  </a:cubicBezTo>
                  <a:cubicBezTo>
                    <a:pt x="1113" y="750"/>
                    <a:pt x="1112" y="752"/>
                    <a:pt x="1111" y="753"/>
                  </a:cubicBezTo>
                  <a:cubicBezTo>
                    <a:pt x="1110" y="755"/>
                    <a:pt x="1109" y="756"/>
                    <a:pt x="1108" y="758"/>
                  </a:cubicBezTo>
                  <a:cubicBezTo>
                    <a:pt x="1106" y="761"/>
                    <a:pt x="1104" y="764"/>
                    <a:pt x="1103" y="768"/>
                  </a:cubicBezTo>
                  <a:cubicBezTo>
                    <a:pt x="1101" y="771"/>
                    <a:pt x="1099" y="775"/>
                    <a:pt x="1097" y="778"/>
                  </a:cubicBezTo>
                  <a:cubicBezTo>
                    <a:pt x="1097" y="778"/>
                    <a:pt x="1097" y="779"/>
                    <a:pt x="1097" y="779"/>
                  </a:cubicBezTo>
                  <a:cubicBezTo>
                    <a:pt x="1097" y="779"/>
                    <a:pt x="1097" y="779"/>
                    <a:pt x="1097" y="778"/>
                  </a:cubicBezTo>
                  <a:cubicBezTo>
                    <a:pt x="1097" y="778"/>
                    <a:pt x="1096" y="777"/>
                    <a:pt x="1096" y="776"/>
                  </a:cubicBezTo>
                  <a:cubicBezTo>
                    <a:pt x="1095" y="774"/>
                    <a:pt x="1095" y="772"/>
                    <a:pt x="1094" y="771"/>
                  </a:cubicBezTo>
                  <a:cubicBezTo>
                    <a:pt x="1094" y="770"/>
                    <a:pt x="1093" y="769"/>
                    <a:pt x="1093" y="769"/>
                  </a:cubicBezTo>
                  <a:cubicBezTo>
                    <a:pt x="1093" y="768"/>
                    <a:pt x="1093" y="767"/>
                    <a:pt x="1092" y="766"/>
                  </a:cubicBezTo>
                  <a:cubicBezTo>
                    <a:pt x="1091" y="763"/>
                    <a:pt x="1091" y="761"/>
                    <a:pt x="1090" y="759"/>
                  </a:cubicBezTo>
                  <a:cubicBezTo>
                    <a:pt x="1090" y="757"/>
                    <a:pt x="1090" y="755"/>
                    <a:pt x="1090" y="754"/>
                  </a:cubicBezTo>
                  <a:cubicBezTo>
                    <a:pt x="1089" y="753"/>
                    <a:pt x="1089" y="752"/>
                    <a:pt x="1089" y="752"/>
                  </a:cubicBezTo>
                  <a:cubicBezTo>
                    <a:pt x="1089" y="752"/>
                    <a:pt x="1089" y="753"/>
                    <a:pt x="1089" y="754"/>
                  </a:cubicBezTo>
                  <a:cubicBezTo>
                    <a:pt x="1089" y="755"/>
                    <a:pt x="1089" y="757"/>
                    <a:pt x="1089" y="759"/>
                  </a:cubicBezTo>
                  <a:cubicBezTo>
                    <a:pt x="1089" y="761"/>
                    <a:pt x="1090" y="764"/>
                    <a:pt x="1090" y="767"/>
                  </a:cubicBezTo>
                  <a:cubicBezTo>
                    <a:pt x="1090" y="768"/>
                    <a:pt x="1090" y="768"/>
                    <a:pt x="1090" y="769"/>
                  </a:cubicBezTo>
                  <a:cubicBezTo>
                    <a:pt x="1091" y="770"/>
                    <a:pt x="1091" y="770"/>
                    <a:pt x="1091" y="770"/>
                  </a:cubicBezTo>
                  <a:cubicBezTo>
                    <a:pt x="1090" y="770"/>
                    <a:pt x="1089" y="769"/>
                    <a:pt x="1089" y="768"/>
                  </a:cubicBezTo>
                  <a:cubicBezTo>
                    <a:pt x="1088" y="767"/>
                    <a:pt x="1087" y="767"/>
                    <a:pt x="1086" y="766"/>
                  </a:cubicBezTo>
                  <a:cubicBezTo>
                    <a:pt x="1086" y="765"/>
                    <a:pt x="1085" y="764"/>
                    <a:pt x="1084" y="763"/>
                  </a:cubicBezTo>
                  <a:cubicBezTo>
                    <a:pt x="1084" y="763"/>
                    <a:pt x="1084" y="763"/>
                    <a:pt x="1084" y="763"/>
                  </a:cubicBezTo>
                  <a:cubicBezTo>
                    <a:pt x="1083" y="762"/>
                    <a:pt x="1083" y="761"/>
                    <a:pt x="1083" y="761"/>
                  </a:cubicBezTo>
                  <a:cubicBezTo>
                    <a:pt x="1083" y="760"/>
                    <a:pt x="1082" y="759"/>
                    <a:pt x="1082" y="759"/>
                  </a:cubicBezTo>
                  <a:cubicBezTo>
                    <a:pt x="1082" y="756"/>
                    <a:pt x="1081" y="754"/>
                    <a:pt x="1080" y="753"/>
                  </a:cubicBezTo>
                  <a:cubicBezTo>
                    <a:pt x="1079" y="750"/>
                    <a:pt x="1078" y="748"/>
                    <a:pt x="1077" y="746"/>
                  </a:cubicBezTo>
                  <a:close/>
                  <a:moveTo>
                    <a:pt x="1023" y="704"/>
                  </a:moveTo>
                  <a:cubicBezTo>
                    <a:pt x="1024" y="704"/>
                    <a:pt x="1024" y="705"/>
                    <a:pt x="1024" y="705"/>
                  </a:cubicBezTo>
                  <a:cubicBezTo>
                    <a:pt x="1024" y="705"/>
                    <a:pt x="1024" y="705"/>
                    <a:pt x="1024" y="706"/>
                  </a:cubicBezTo>
                  <a:cubicBezTo>
                    <a:pt x="1024" y="706"/>
                    <a:pt x="1024" y="707"/>
                    <a:pt x="1024" y="707"/>
                  </a:cubicBezTo>
                  <a:cubicBezTo>
                    <a:pt x="1024" y="708"/>
                    <a:pt x="1025" y="709"/>
                    <a:pt x="1025" y="709"/>
                  </a:cubicBezTo>
                  <a:cubicBezTo>
                    <a:pt x="1025" y="710"/>
                    <a:pt x="1025" y="710"/>
                    <a:pt x="1025" y="710"/>
                  </a:cubicBezTo>
                  <a:cubicBezTo>
                    <a:pt x="1025" y="710"/>
                    <a:pt x="1025" y="710"/>
                    <a:pt x="1025" y="710"/>
                  </a:cubicBezTo>
                  <a:cubicBezTo>
                    <a:pt x="1023" y="709"/>
                    <a:pt x="1021" y="707"/>
                    <a:pt x="1019" y="706"/>
                  </a:cubicBezTo>
                  <a:cubicBezTo>
                    <a:pt x="1017" y="705"/>
                    <a:pt x="1016" y="704"/>
                    <a:pt x="1015" y="704"/>
                  </a:cubicBezTo>
                  <a:cubicBezTo>
                    <a:pt x="1018" y="703"/>
                    <a:pt x="1021" y="703"/>
                    <a:pt x="1023" y="703"/>
                  </a:cubicBezTo>
                  <a:cubicBezTo>
                    <a:pt x="1023" y="703"/>
                    <a:pt x="1023" y="704"/>
                    <a:pt x="1023" y="704"/>
                  </a:cubicBezTo>
                  <a:close/>
                  <a:moveTo>
                    <a:pt x="1026" y="705"/>
                  </a:moveTo>
                  <a:cubicBezTo>
                    <a:pt x="1026" y="704"/>
                    <a:pt x="1026" y="704"/>
                    <a:pt x="1026" y="704"/>
                  </a:cubicBezTo>
                  <a:cubicBezTo>
                    <a:pt x="1026" y="704"/>
                    <a:pt x="1026" y="703"/>
                    <a:pt x="1025" y="703"/>
                  </a:cubicBezTo>
                  <a:cubicBezTo>
                    <a:pt x="1035" y="702"/>
                    <a:pt x="1045" y="702"/>
                    <a:pt x="1055" y="702"/>
                  </a:cubicBezTo>
                  <a:cubicBezTo>
                    <a:pt x="1055" y="702"/>
                    <a:pt x="1055" y="702"/>
                    <a:pt x="1055" y="702"/>
                  </a:cubicBezTo>
                  <a:cubicBezTo>
                    <a:pt x="1059" y="713"/>
                    <a:pt x="1063" y="723"/>
                    <a:pt x="1068" y="733"/>
                  </a:cubicBezTo>
                  <a:cubicBezTo>
                    <a:pt x="1069" y="736"/>
                    <a:pt x="1070" y="738"/>
                    <a:pt x="1071" y="741"/>
                  </a:cubicBezTo>
                  <a:cubicBezTo>
                    <a:pt x="1071" y="741"/>
                    <a:pt x="1071" y="741"/>
                    <a:pt x="1071" y="741"/>
                  </a:cubicBezTo>
                  <a:cubicBezTo>
                    <a:pt x="1070" y="740"/>
                    <a:pt x="1070" y="740"/>
                    <a:pt x="1069" y="739"/>
                  </a:cubicBezTo>
                  <a:cubicBezTo>
                    <a:pt x="1069" y="739"/>
                    <a:pt x="1068" y="738"/>
                    <a:pt x="1068" y="738"/>
                  </a:cubicBezTo>
                  <a:cubicBezTo>
                    <a:pt x="1067" y="737"/>
                    <a:pt x="1066" y="737"/>
                    <a:pt x="1066" y="736"/>
                  </a:cubicBezTo>
                  <a:cubicBezTo>
                    <a:pt x="1065" y="736"/>
                    <a:pt x="1065" y="735"/>
                    <a:pt x="1064" y="735"/>
                  </a:cubicBezTo>
                  <a:cubicBezTo>
                    <a:pt x="1064" y="735"/>
                    <a:pt x="1064" y="735"/>
                    <a:pt x="1063" y="734"/>
                  </a:cubicBezTo>
                  <a:cubicBezTo>
                    <a:pt x="1062" y="733"/>
                    <a:pt x="1060" y="732"/>
                    <a:pt x="1058" y="731"/>
                  </a:cubicBezTo>
                  <a:cubicBezTo>
                    <a:pt x="1056" y="729"/>
                    <a:pt x="1054" y="728"/>
                    <a:pt x="1052" y="727"/>
                  </a:cubicBezTo>
                  <a:cubicBezTo>
                    <a:pt x="1047" y="724"/>
                    <a:pt x="1043" y="721"/>
                    <a:pt x="1038" y="718"/>
                  </a:cubicBezTo>
                  <a:cubicBezTo>
                    <a:pt x="1034" y="716"/>
                    <a:pt x="1030" y="713"/>
                    <a:pt x="1025" y="710"/>
                  </a:cubicBezTo>
                  <a:cubicBezTo>
                    <a:pt x="1025" y="710"/>
                    <a:pt x="1026" y="710"/>
                    <a:pt x="1026" y="709"/>
                  </a:cubicBezTo>
                  <a:cubicBezTo>
                    <a:pt x="1026" y="709"/>
                    <a:pt x="1026" y="708"/>
                    <a:pt x="1026" y="707"/>
                  </a:cubicBezTo>
                  <a:cubicBezTo>
                    <a:pt x="1026" y="706"/>
                    <a:pt x="1026" y="706"/>
                    <a:pt x="1026" y="705"/>
                  </a:cubicBezTo>
                  <a:cubicBezTo>
                    <a:pt x="1026" y="705"/>
                    <a:pt x="1026" y="705"/>
                    <a:pt x="1026" y="705"/>
                  </a:cubicBezTo>
                  <a:close/>
                  <a:moveTo>
                    <a:pt x="1060" y="702"/>
                  </a:moveTo>
                  <a:cubicBezTo>
                    <a:pt x="1060" y="702"/>
                    <a:pt x="1060" y="703"/>
                    <a:pt x="1060" y="703"/>
                  </a:cubicBezTo>
                  <a:cubicBezTo>
                    <a:pt x="1060" y="704"/>
                    <a:pt x="1061" y="704"/>
                    <a:pt x="1061" y="705"/>
                  </a:cubicBezTo>
                  <a:cubicBezTo>
                    <a:pt x="1061" y="705"/>
                    <a:pt x="1061" y="705"/>
                    <a:pt x="1061" y="706"/>
                  </a:cubicBezTo>
                  <a:cubicBezTo>
                    <a:pt x="1061" y="706"/>
                    <a:pt x="1061" y="707"/>
                    <a:pt x="1061" y="707"/>
                  </a:cubicBezTo>
                  <a:cubicBezTo>
                    <a:pt x="1060" y="705"/>
                    <a:pt x="1060" y="703"/>
                    <a:pt x="1059" y="702"/>
                  </a:cubicBezTo>
                  <a:cubicBezTo>
                    <a:pt x="1060" y="702"/>
                    <a:pt x="1060" y="702"/>
                    <a:pt x="1060" y="702"/>
                  </a:cubicBezTo>
                  <a:close/>
                  <a:moveTo>
                    <a:pt x="1194" y="635"/>
                  </a:moveTo>
                  <a:cubicBezTo>
                    <a:pt x="1194" y="635"/>
                    <a:pt x="1194" y="635"/>
                    <a:pt x="1194" y="635"/>
                  </a:cubicBezTo>
                  <a:cubicBezTo>
                    <a:pt x="1198" y="634"/>
                    <a:pt x="1202" y="633"/>
                    <a:pt x="1206" y="632"/>
                  </a:cubicBezTo>
                  <a:cubicBezTo>
                    <a:pt x="1207" y="632"/>
                    <a:pt x="1207" y="632"/>
                    <a:pt x="1208" y="632"/>
                  </a:cubicBezTo>
                  <a:cubicBezTo>
                    <a:pt x="1221" y="642"/>
                    <a:pt x="1230" y="640"/>
                    <a:pt x="1241" y="655"/>
                  </a:cubicBezTo>
                  <a:cubicBezTo>
                    <a:pt x="1245" y="661"/>
                    <a:pt x="1249" y="677"/>
                    <a:pt x="1250" y="698"/>
                  </a:cubicBezTo>
                  <a:cubicBezTo>
                    <a:pt x="1241" y="702"/>
                    <a:pt x="1229" y="704"/>
                    <a:pt x="1236" y="717"/>
                  </a:cubicBezTo>
                  <a:cubicBezTo>
                    <a:pt x="1236" y="717"/>
                    <a:pt x="1236" y="717"/>
                    <a:pt x="1236" y="717"/>
                  </a:cubicBezTo>
                  <a:cubicBezTo>
                    <a:pt x="1235" y="718"/>
                    <a:pt x="1235" y="718"/>
                    <a:pt x="1235" y="719"/>
                  </a:cubicBezTo>
                  <a:cubicBezTo>
                    <a:pt x="1234" y="720"/>
                    <a:pt x="1233" y="721"/>
                    <a:pt x="1233" y="722"/>
                  </a:cubicBezTo>
                  <a:cubicBezTo>
                    <a:pt x="1232" y="723"/>
                    <a:pt x="1232" y="724"/>
                    <a:pt x="1231" y="725"/>
                  </a:cubicBezTo>
                  <a:cubicBezTo>
                    <a:pt x="1231" y="726"/>
                    <a:pt x="1230" y="727"/>
                    <a:pt x="1230" y="729"/>
                  </a:cubicBezTo>
                  <a:cubicBezTo>
                    <a:pt x="1230" y="729"/>
                    <a:pt x="1230" y="730"/>
                    <a:pt x="1230" y="730"/>
                  </a:cubicBezTo>
                  <a:cubicBezTo>
                    <a:pt x="1229" y="730"/>
                    <a:pt x="1229" y="731"/>
                    <a:pt x="1229" y="731"/>
                  </a:cubicBezTo>
                  <a:cubicBezTo>
                    <a:pt x="1229" y="731"/>
                    <a:pt x="1229" y="731"/>
                    <a:pt x="1229" y="732"/>
                  </a:cubicBezTo>
                  <a:cubicBezTo>
                    <a:pt x="1229" y="732"/>
                    <a:pt x="1229" y="733"/>
                    <a:pt x="1229" y="733"/>
                  </a:cubicBezTo>
                  <a:cubicBezTo>
                    <a:pt x="1229" y="734"/>
                    <a:pt x="1229" y="734"/>
                    <a:pt x="1229" y="735"/>
                  </a:cubicBezTo>
                  <a:cubicBezTo>
                    <a:pt x="1229" y="735"/>
                    <a:pt x="1229" y="735"/>
                    <a:pt x="1228" y="735"/>
                  </a:cubicBezTo>
                  <a:cubicBezTo>
                    <a:pt x="1228" y="736"/>
                    <a:pt x="1228" y="736"/>
                    <a:pt x="1228" y="736"/>
                  </a:cubicBezTo>
                  <a:cubicBezTo>
                    <a:pt x="1228" y="736"/>
                    <a:pt x="1228" y="736"/>
                    <a:pt x="1228" y="736"/>
                  </a:cubicBezTo>
                  <a:cubicBezTo>
                    <a:pt x="1225" y="740"/>
                    <a:pt x="1222" y="744"/>
                    <a:pt x="1219" y="748"/>
                  </a:cubicBezTo>
                  <a:cubicBezTo>
                    <a:pt x="1217" y="750"/>
                    <a:pt x="1216" y="752"/>
                    <a:pt x="1214" y="754"/>
                  </a:cubicBezTo>
                  <a:cubicBezTo>
                    <a:pt x="1213" y="755"/>
                    <a:pt x="1211" y="757"/>
                    <a:pt x="1210" y="759"/>
                  </a:cubicBezTo>
                  <a:cubicBezTo>
                    <a:pt x="1207" y="763"/>
                    <a:pt x="1205" y="766"/>
                    <a:pt x="1203" y="770"/>
                  </a:cubicBezTo>
                  <a:cubicBezTo>
                    <a:pt x="1203" y="770"/>
                    <a:pt x="1203" y="770"/>
                    <a:pt x="1203" y="771"/>
                  </a:cubicBezTo>
                  <a:cubicBezTo>
                    <a:pt x="1202" y="771"/>
                    <a:pt x="1202" y="772"/>
                    <a:pt x="1202" y="772"/>
                  </a:cubicBezTo>
                  <a:cubicBezTo>
                    <a:pt x="1202" y="773"/>
                    <a:pt x="1202" y="774"/>
                    <a:pt x="1202" y="774"/>
                  </a:cubicBezTo>
                  <a:cubicBezTo>
                    <a:pt x="1201" y="775"/>
                    <a:pt x="1201" y="776"/>
                    <a:pt x="1201" y="777"/>
                  </a:cubicBezTo>
                  <a:cubicBezTo>
                    <a:pt x="1201" y="777"/>
                    <a:pt x="1201" y="778"/>
                    <a:pt x="1201" y="778"/>
                  </a:cubicBezTo>
                  <a:cubicBezTo>
                    <a:pt x="1201" y="779"/>
                    <a:pt x="1201" y="779"/>
                    <a:pt x="1202" y="780"/>
                  </a:cubicBezTo>
                  <a:cubicBezTo>
                    <a:pt x="1201" y="780"/>
                    <a:pt x="1201" y="780"/>
                    <a:pt x="1201" y="780"/>
                  </a:cubicBezTo>
                  <a:cubicBezTo>
                    <a:pt x="1201" y="779"/>
                    <a:pt x="1201" y="779"/>
                    <a:pt x="1201" y="779"/>
                  </a:cubicBezTo>
                  <a:cubicBezTo>
                    <a:pt x="1201" y="779"/>
                    <a:pt x="1201" y="779"/>
                    <a:pt x="1201" y="779"/>
                  </a:cubicBezTo>
                  <a:cubicBezTo>
                    <a:pt x="1201" y="779"/>
                    <a:pt x="1201" y="779"/>
                    <a:pt x="1201" y="779"/>
                  </a:cubicBezTo>
                  <a:cubicBezTo>
                    <a:pt x="1200" y="777"/>
                    <a:pt x="1200" y="776"/>
                    <a:pt x="1199" y="775"/>
                  </a:cubicBezTo>
                  <a:cubicBezTo>
                    <a:pt x="1195" y="766"/>
                    <a:pt x="1189" y="757"/>
                    <a:pt x="1184" y="748"/>
                  </a:cubicBezTo>
                  <a:cubicBezTo>
                    <a:pt x="1181" y="744"/>
                    <a:pt x="1179" y="740"/>
                    <a:pt x="1176" y="735"/>
                  </a:cubicBezTo>
                  <a:cubicBezTo>
                    <a:pt x="1176" y="734"/>
                    <a:pt x="1175" y="733"/>
                    <a:pt x="1175" y="732"/>
                  </a:cubicBezTo>
                  <a:cubicBezTo>
                    <a:pt x="1175" y="732"/>
                    <a:pt x="1175" y="732"/>
                    <a:pt x="1175" y="732"/>
                  </a:cubicBezTo>
                  <a:cubicBezTo>
                    <a:pt x="1175" y="731"/>
                    <a:pt x="1175" y="731"/>
                    <a:pt x="1175" y="730"/>
                  </a:cubicBezTo>
                  <a:cubicBezTo>
                    <a:pt x="1175" y="730"/>
                    <a:pt x="1175" y="729"/>
                    <a:pt x="1175" y="728"/>
                  </a:cubicBezTo>
                  <a:cubicBezTo>
                    <a:pt x="1176" y="727"/>
                    <a:pt x="1176" y="726"/>
                    <a:pt x="1176" y="726"/>
                  </a:cubicBezTo>
                  <a:cubicBezTo>
                    <a:pt x="1176" y="726"/>
                    <a:pt x="1176" y="725"/>
                    <a:pt x="1176" y="725"/>
                  </a:cubicBezTo>
                  <a:cubicBezTo>
                    <a:pt x="1176" y="725"/>
                    <a:pt x="1176" y="724"/>
                    <a:pt x="1177" y="724"/>
                  </a:cubicBezTo>
                  <a:cubicBezTo>
                    <a:pt x="1177" y="721"/>
                    <a:pt x="1179" y="718"/>
                    <a:pt x="1181" y="715"/>
                  </a:cubicBezTo>
                  <a:cubicBezTo>
                    <a:pt x="1181" y="714"/>
                    <a:pt x="1182" y="714"/>
                    <a:pt x="1182" y="713"/>
                  </a:cubicBezTo>
                  <a:cubicBezTo>
                    <a:pt x="1183" y="712"/>
                    <a:pt x="1183" y="711"/>
                    <a:pt x="1184" y="711"/>
                  </a:cubicBezTo>
                  <a:cubicBezTo>
                    <a:pt x="1185" y="709"/>
                    <a:pt x="1186" y="708"/>
                    <a:pt x="1187" y="706"/>
                  </a:cubicBezTo>
                  <a:cubicBezTo>
                    <a:pt x="1187" y="706"/>
                    <a:pt x="1188" y="705"/>
                    <a:pt x="1188" y="705"/>
                  </a:cubicBezTo>
                  <a:cubicBezTo>
                    <a:pt x="1212" y="704"/>
                    <a:pt x="1209" y="686"/>
                    <a:pt x="1223" y="672"/>
                  </a:cubicBezTo>
                  <a:cubicBezTo>
                    <a:pt x="1197" y="668"/>
                    <a:pt x="1186" y="682"/>
                    <a:pt x="1185" y="705"/>
                  </a:cubicBezTo>
                  <a:cubicBezTo>
                    <a:pt x="1185" y="705"/>
                    <a:pt x="1185" y="705"/>
                    <a:pt x="1185" y="705"/>
                  </a:cubicBezTo>
                  <a:cubicBezTo>
                    <a:pt x="1184" y="706"/>
                    <a:pt x="1183" y="708"/>
                    <a:pt x="1182" y="709"/>
                  </a:cubicBezTo>
                  <a:cubicBezTo>
                    <a:pt x="1181" y="710"/>
                    <a:pt x="1181" y="711"/>
                    <a:pt x="1180" y="712"/>
                  </a:cubicBezTo>
                  <a:cubicBezTo>
                    <a:pt x="1180" y="713"/>
                    <a:pt x="1179" y="713"/>
                    <a:pt x="1179" y="714"/>
                  </a:cubicBezTo>
                  <a:cubicBezTo>
                    <a:pt x="1177" y="717"/>
                    <a:pt x="1175" y="720"/>
                    <a:pt x="1175" y="723"/>
                  </a:cubicBezTo>
                  <a:cubicBezTo>
                    <a:pt x="1174" y="724"/>
                    <a:pt x="1174" y="724"/>
                    <a:pt x="1174" y="724"/>
                  </a:cubicBezTo>
                  <a:cubicBezTo>
                    <a:pt x="1174" y="725"/>
                    <a:pt x="1174" y="725"/>
                    <a:pt x="1174" y="725"/>
                  </a:cubicBezTo>
                  <a:cubicBezTo>
                    <a:pt x="1174" y="726"/>
                    <a:pt x="1174" y="727"/>
                    <a:pt x="1174" y="727"/>
                  </a:cubicBezTo>
                  <a:cubicBezTo>
                    <a:pt x="1174" y="728"/>
                    <a:pt x="1174" y="729"/>
                    <a:pt x="1174" y="730"/>
                  </a:cubicBezTo>
                  <a:cubicBezTo>
                    <a:pt x="1174" y="730"/>
                    <a:pt x="1174" y="729"/>
                    <a:pt x="1173" y="729"/>
                  </a:cubicBezTo>
                  <a:cubicBezTo>
                    <a:pt x="1173" y="728"/>
                    <a:pt x="1173" y="727"/>
                    <a:pt x="1172" y="725"/>
                  </a:cubicBezTo>
                  <a:cubicBezTo>
                    <a:pt x="1172" y="725"/>
                    <a:pt x="1172" y="725"/>
                    <a:pt x="1172" y="725"/>
                  </a:cubicBezTo>
                  <a:cubicBezTo>
                    <a:pt x="1172" y="724"/>
                    <a:pt x="1172" y="724"/>
                    <a:pt x="1172" y="724"/>
                  </a:cubicBezTo>
                  <a:cubicBezTo>
                    <a:pt x="1172" y="724"/>
                    <a:pt x="1172" y="724"/>
                    <a:pt x="1172" y="724"/>
                  </a:cubicBezTo>
                  <a:cubicBezTo>
                    <a:pt x="1172" y="724"/>
                    <a:pt x="1172" y="724"/>
                    <a:pt x="1172" y="724"/>
                  </a:cubicBezTo>
                  <a:cubicBezTo>
                    <a:pt x="1171" y="724"/>
                    <a:pt x="1171" y="724"/>
                    <a:pt x="1171" y="724"/>
                  </a:cubicBezTo>
                  <a:cubicBezTo>
                    <a:pt x="1171" y="722"/>
                    <a:pt x="1171" y="722"/>
                    <a:pt x="1171" y="722"/>
                  </a:cubicBezTo>
                  <a:cubicBezTo>
                    <a:pt x="1168" y="713"/>
                    <a:pt x="1167" y="704"/>
                    <a:pt x="1167" y="695"/>
                  </a:cubicBezTo>
                  <a:cubicBezTo>
                    <a:pt x="1167" y="687"/>
                    <a:pt x="1168" y="679"/>
                    <a:pt x="1169" y="671"/>
                  </a:cubicBezTo>
                  <a:cubicBezTo>
                    <a:pt x="1169" y="669"/>
                    <a:pt x="1170" y="667"/>
                    <a:pt x="1170" y="666"/>
                  </a:cubicBezTo>
                  <a:cubicBezTo>
                    <a:pt x="1171" y="664"/>
                    <a:pt x="1171" y="662"/>
                    <a:pt x="1171" y="660"/>
                  </a:cubicBezTo>
                  <a:cubicBezTo>
                    <a:pt x="1172" y="657"/>
                    <a:pt x="1173" y="654"/>
                    <a:pt x="1173" y="651"/>
                  </a:cubicBezTo>
                  <a:cubicBezTo>
                    <a:pt x="1174" y="646"/>
                    <a:pt x="1175" y="642"/>
                    <a:pt x="1176" y="638"/>
                  </a:cubicBezTo>
                  <a:cubicBezTo>
                    <a:pt x="1183" y="641"/>
                    <a:pt x="1189" y="642"/>
                    <a:pt x="1194" y="635"/>
                  </a:cubicBezTo>
                  <a:close/>
                  <a:moveTo>
                    <a:pt x="1253" y="537"/>
                  </a:moveTo>
                  <a:cubicBezTo>
                    <a:pt x="1253" y="537"/>
                    <a:pt x="1253" y="538"/>
                    <a:pt x="1253" y="538"/>
                  </a:cubicBezTo>
                  <a:cubicBezTo>
                    <a:pt x="1254" y="540"/>
                    <a:pt x="1255" y="542"/>
                    <a:pt x="1255" y="544"/>
                  </a:cubicBezTo>
                  <a:cubicBezTo>
                    <a:pt x="1256" y="545"/>
                    <a:pt x="1257" y="547"/>
                    <a:pt x="1258" y="549"/>
                  </a:cubicBezTo>
                  <a:cubicBezTo>
                    <a:pt x="1258" y="549"/>
                    <a:pt x="1258" y="550"/>
                    <a:pt x="1259" y="551"/>
                  </a:cubicBezTo>
                  <a:cubicBezTo>
                    <a:pt x="1259" y="552"/>
                    <a:pt x="1260" y="552"/>
                    <a:pt x="1260" y="553"/>
                  </a:cubicBezTo>
                  <a:cubicBezTo>
                    <a:pt x="1261" y="554"/>
                    <a:pt x="1261" y="554"/>
                    <a:pt x="1261" y="555"/>
                  </a:cubicBezTo>
                  <a:cubicBezTo>
                    <a:pt x="1262" y="556"/>
                    <a:pt x="1262" y="556"/>
                    <a:pt x="1263" y="557"/>
                  </a:cubicBezTo>
                  <a:cubicBezTo>
                    <a:pt x="1263" y="557"/>
                    <a:pt x="1263" y="558"/>
                    <a:pt x="1263" y="558"/>
                  </a:cubicBezTo>
                  <a:cubicBezTo>
                    <a:pt x="1263" y="558"/>
                    <a:pt x="1263" y="558"/>
                    <a:pt x="1264" y="559"/>
                  </a:cubicBezTo>
                  <a:cubicBezTo>
                    <a:pt x="1264" y="559"/>
                    <a:pt x="1265" y="559"/>
                    <a:pt x="1265" y="560"/>
                  </a:cubicBezTo>
                  <a:cubicBezTo>
                    <a:pt x="1266" y="560"/>
                    <a:pt x="1266" y="560"/>
                    <a:pt x="1266" y="561"/>
                  </a:cubicBezTo>
                  <a:cubicBezTo>
                    <a:pt x="1266" y="563"/>
                    <a:pt x="1265" y="565"/>
                    <a:pt x="1265" y="567"/>
                  </a:cubicBezTo>
                  <a:cubicBezTo>
                    <a:pt x="1264" y="572"/>
                    <a:pt x="1265" y="578"/>
                    <a:pt x="1266" y="583"/>
                  </a:cubicBezTo>
                  <a:cubicBezTo>
                    <a:pt x="1267" y="589"/>
                    <a:pt x="1269" y="594"/>
                    <a:pt x="1271" y="599"/>
                  </a:cubicBezTo>
                  <a:cubicBezTo>
                    <a:pt x="1272" y="604"/>
                    <a:pt x="1274" y="609"/>
                    <a:pt x="1275" y="614"/>
                  </a:cubicBezTo>
                  <a:cubicBezTo>
                    <a:pt x="1276" y="617"/>
                    <a:pt x="1276" y="620"/>
                    <a:pt x="1276" y="622"/>
                  </a:cubicBezTo>
                  <a:cubicBezTo>
                    <a:pt x="1276" y="623"/>
                    <a:pt x="1276" y="623"/>
                    <a:pt x="1276" y="623"/>
                  </a:cubicBezTo>
                  <a:cubicBezTo>
                    <a:pt x="1267" y="604"/>
                    <a:pt x="1255" y="578"/>
                    <a:pt x="1249" y="560"/>
                  </a:cubicBezTo>
                  <a:cubicBezTo>
                    <a:pt x="1246" y="551"/>
                    <a:pt x="1245" y="543"/>
                    <a:pt x="1246" y="536"/>
                  </a:cubicBezTo>
                  <a:cubicBezTo>
                    <a:pt x="1248" y="537"/>
                    <a:pt x="1250" y="537"/>
                    <a:pt x="1253" y="537"/>
                  </a:cubicBezTo>
                  <a:close/>
                  <a:moveTo>
                    <a:pt x="1316" y="483"/>
                  </a:moveTo>
                  <a:cubicBezTo>
                    <a:pt x="1317" y="483"/>
                    <a:pt x="1317" y="482"/>
                    <a:pt x="1317" y="481"/>
                  </a:cubicBezTo>
                  <a:cubicBezTo>
                    <a:pt x="1317" y="482"/>
                    <a:pt x="1317" y="482"/>
                    <a:pt x="1318" y="483"/>
                  </a:cubicBezTo>
                  <a:cubicBezTo>
                    <a:pt x="1319" y="487"/>
                    <a:pt x="1320" y="492"/>
                    <a:pt x="1320" y="498"/>
                  </a:cubicBezTo>
                  <a:cubicBezTo>
                    <a:pt x="1318" y="499"/>
                    <a:pt x="1316" y="500"/>
                    <a:pt x="1313" y="502"/>
                  </a:cubicBezTo>
                  <a:cubicBezTo>
                    <a:pt x="1313" y="501"/>
                    <a:pt x="1313" y="500"/>
                    <a:pt x="1314" y="499"/>
                  </a:cubicBezTo>
                  <a:cubicBezTo>
                    <a:pt x="1314" y="499"/>
                    <a:pt x="1314" y="498"/>
                    <a:pt x="1314" y="497"/>
                  </a:cubicBezTo>
                  <a:cubicBezTo>
                    <a:pt x="1314" y="496"/>
                    <a:pt x="1315" y="495"/>
                    <a:pt x="1315" y="495"/>
                  </a:cubicBezTo>
                  <a:cubicBezTo>
                    <a:pt x="1315" y="494"/>
                    <a:pt x="1315" y="494"/>
                    <a:pt x="1315" y="494"/>
                  </a:cubicBezTo>
                  <a:cubicBezTo>
                    <a:pt x="1315" y="493"/>
                    <a:pt x="1315" y="493"/>
                    <a:pt x="1315" y="493"/>
                  </a:cubicBezTo>
                  <a:cubicBezTo>
                    <a:pt x="1315" y="492"/>
                    <a:pt x="1315" y="491"/>
                    <a:pt x="1315" y="491"/>
                  </a:cubicBezTo>
                  <a:cubicBezTo>
                    <a:pt x="1315" y="490"/>
                    <a:pt x="1315" y="489"/>
                    <a:pt x="1315" y="488"/>
                  </a:cubicBezTo>
                  <a:cubicBezTo>
                    <a:pt x="1316" y="488"/>
                    <a:pt x="1316" y="487"/>
                    <a:pt x="1316" y="486"/>
                  </a:cubicBezTo>
                  <a:cubicBezTo>
                    <a:pt x="1316" y="485"/>
                    <a:pt x="1316" y="484"/>
                    <a:pt x="1316" y="483"/>
                  </a:cubicBezTo>
                  <a:close/>
                  <a:moveTo>
                    <a:pt x="1310" y="792"/>
                  </a:moveTo>
                  <a:cubicBezTo>
                    <a:pt x="1310" y="792"/>
                    <a:pt x="1310" y="792"/>
                    <a:pt x="1310" y="792"/>
                  </a:cubicBezTo>
                  <a:cubicBezTo>
                    <a:pt x="1310" y="793"/>
                    <a:pt x="1310" y="793"/>
                    <a:pt x="1310" y="793"/>
                  </a:cubicBezTo>
                  <a:cubicBezTo>
                    <a:pt x="1309" y="793"/>
                    <a:pt x="1309" y="793"/>
                    <a:pt x="1309" y="793"/>
                  </a:cubicBezTo>
                  <a:cubicBezTo>
                    <a:pt x="1309" y="794"/>
                    <a:pt x="1308" y="795"/>
                    <a:pt x="1307" y="796"/>
                  </a:cubicBezTo>
                  <a:cubicBezTo>
                    <a:pt x="1307" y="797"/>
                    <a:pt x="1307" y="797"/>
                    <a:pt x="1306" y="797"/>
                  </a:cubicBezTo>
                  <a:cubicBezTo>
                    <a:pt x="1307" y="797"/>
                    <a:pt x="1307" y="796"/>
                    <a:pt x="1307" y="795"/>
                  </a:cubicBezTo>
                  <a:cubicBezTo>
                    <a:pt x="1307" y="794"/>
                    <a:pt x="1307" y="793"/>
                    <a:pt x="1307" y="793"/>
                  </a:cubicBezTo>
                  <a:cubicBezTo>
                    <a:pt x="1307" y="792"/>
                    <a:pt x="1307" y="792"/>
                    <a:pt x="1307" y="792"/>
                  </a:cubicBezTo>
                  <a:cubicBezTo>
                    <a:pt x="1307" y="791"/>
                    <a:pt x="1307" y="791"/>
                    <a:pt x="1307" y="791"/>
                  </a:cubicBezTo>
                  <a:cubicBezTo>
                    <a:pt x="1307" y="788"/>
                    <a:pt x="1306" y="784"/>
                    <a:pt x="1305" y="781"/>
                  </a:cubicBezTo>
                  <a:cubicBezTo>
                    <a:pt x="1305" y="780"/>
                    <a:pt x="1304" y="780"/>
                    <a:pt x="1304" y="779"/>
                  </a:cubicBezTo>
                  <a:cubicBezTo>
                    <a:pt x="1311" y="766"/>
                    <a:pt x="1318" y="752"/>
                    <a:pt x="1325" y="739"/>
                  </a:cubicBezTo>
                  <a:cubicBezTo>
                    <a:pt x="1325" y="739"/>
                    <a:pt x="1325" y="740"/>
                    <a:pt x="1325" y="741"/>
                  </a:cubicBezTo>
                  <a:cubicBezTo>
                    <a:pt x="1325" y="749"/>
                    <a:pt x="1324" y="757"/>
                    <a:pt x="1322" y="765"/>
                  </a:cubicBezTo>
                  <a:cubicBezTo>
                    <a:pt x="1320" y="774"/>
                    <a:pt x="1316" y="782"/>
                    <a:pt x="1311" y="790"/>
                  </a:cubicBezTo>
                  <a:cubicBezTo>
                    <a:pt x="1310" y="792"/>
                    <a:pt x="1310" y="792"/>
                    <a:pt x="1310" y="792"/>
                  </a:cubicBezTo>
                  <a:cubicBezTo>
                    <a:pt x="1310" y="792"/>
                    <a:pt x="1310" y="792"/>
                    <a:pt x="1310" y="792"/>
                  </a:cubicBezTo>
                  <a:cubicBezTo>
                    <a:pt x="1310" y="792"/>
                    <a:pt x="1310" y="792"/>
                    <a:pt x="1310" y="792"/>
                  </a:cubicBezTo>
                  <a:close/>
                  <a:moveTo>
                    <a:pt x="1184" y="801"/>
                  </a:moveTo>
                  <a:cubicBezTo>
                    <a:pt x="1164" y="799"/>
                    <a:pt x="1163" y="775"/>
                    <a:pt x="1166" y="748"/>
                  </a:cubicBezTo>
                  <a:cubicBezTo>
                    <a:pt x="1167" y="749"/>
                    <a:pt x="1168" y="749"/>
                    <a:pt x="1170" y="750"/>
                  </a:cubicBezTo>
                  <a:cubicBezTo>
                    <a:pt x="1171" y="750"/>
                    <a:pt x="1172" y="751"/>
                    <a:pt x="1173" y="751"/>
                  </a:cubicBezTo>
                  <a:cubicBezTo>
                    <a:pt x="1174" y="752"/>
                    <a:pt x="1175" y="752"/>
                    <a:pt x="1175" y="752"/>
                  </a:cubicBezTo>
                  <a:cubicBezTo>
                    <a:pt x="1179" y="754"/>
                    <a:pt x="1182" y="756"/>
                    <a:pt x="1184" y="759"/>
                  </a:cubicBezTo>
                  <a:cubicBezTo>
                    <a:pt x="1185" y="759"/>
                    <a:pt x="1185" y="759"/>
                    <a:pt x="1185" y="759"/>
                  </a:cubicBezTo>
                  <a:cubicBezTo>
                    <a:pt x="1189" y="765"/>
                    <a:pt x="1192" y="771"/>
                    <a:pt x="1195" y="777"/>
                  </a:cubicBezTo>
                  <a:cubicBezTo>
                    <a:pt x="1196" y="778"/>
                    <a:pt x="1196" y="779"/>
                    <a:pt x="1197" y="781"/>
                  </a:cubicBezTo>
                  <a:cubicBezTo>
                    <a:pt x="1197" y="781"/>
                    <a:pt x="1197" y="781"/>
                    <a:pt x="1197" y="781"/>
                  </a:cubicBezTo>
                  <a:cubicBezTo>
                    <a:pt x="1197" y="781"/>
                    <a:pt x="1197" y="781"/>
                    <a:pt x="1197" y="781"/>
                  </a:cubicBezTo>
                  <a:cubicBezTo>
                    <a:pt x="1197" y="781"/>
                    <a:pt x="1197" y="781"/>
                    <a:pt x="1197" y="781"/>
                  </a:cubicBezTo>
                  <a:cubicBezTo>
                    <a:pt x="1197" y="781"/>
                    <a:pt x="1197" y="781"/>
                    <a:pt x="1197" y="781"/>
                  </a:cubicBezTo>
                  <a:cubicBezTo>
                    <a:pt x="1197" y="781"/>
                    <a:pt x="1197" y="781"/>
                    <a:pt x="1197" y="781"/>
                  </a:cubicBezTo>
                  <a:cubicBezTo>
                    <a:pt x="1197" y="782"/>
                    <a:pt x="1197" y="782"/>
                    <a:pt x="1197" y="782"/>
                  </a:cubicBezTo>
                  <a:cubicBezTo>
                    <a:pt x="1198" y="784"/>
                    <a:pt x="1198" y="784"/>
                    <a:pt x="1198" y="784"/>
                  </a:cubicBezTo>
                  <a:cubicBezTo>
                    <a:pt x="1199" y="786"/>
                    <a:pt x="1199" y="786"/>
                    <a:pt x="1199" y="786"/>
                  </a:cubicBezTo>
                  <a:cubicBezTo>
                    <a:pt x="1199" y="788"/>
                    <a:pt x="1199" y="788"/>
                    <a:pt x="1199" y="788"/>
                  </a:cubicBezTo>
                  <a:cubicBezTo>
                    <a:pt x="1200" y="789"/>
                    <a:pt x="1200" y="790"/>
                    <a:pt x="1201" y="791"/>
                  </a:cubicBezTo>
                  <a:cubicBezTo>
                    <a:pt x="1201" y="792"/>
                    <a:pt x="1201" y="793"/>
                    <a:pt x="1201" y="794"/>
                  </a:cubicBezTo>
                  <a:cubicBezTo>
                    <a:pt x="1200" y="794"/>
                    <a:pt x="1199" y="795"/>
                    <a:pt x="1198" y="795"/>
                  </a:cubicBezTo>
                  <a:cubicBezTo>
                    <a:pt x="1200" y="799"/>
                    <a:pt x="1202" y="801"/>
                    <a:pt x="1204" y="804"/>
                  </a:cubicBezTo>
                  <a:cubicBezTo>
                    <a:pt x="1204" y="804"/>
                    <a:pt x="1204" y="804"/>
                    <a:pt x="1204" y="805"/>
                  </a:cubicBezTo>
                  <a:cubicBezTo>
                    <a:pt x="1197" y="803"/>
                    <a:pt x="1189" y="801"/>
                    <a:pt x="1184" y="801"/>
                  </a:cubicBezTo>
                  <a:close/>
                  <a:moveTo>
                    <a:pt x="1205" y="790"/>
                  </a:moveTo>
                  <a:cubicBezTo>
                    <a:pt x="1205" y="789"/>
                    <a:pt x="1204" y="787"/>
                    <a:pt x="1204" y="786"/>
                  </a:cubicBezTo>
                  <a:cubicBezTo>
                    <a:pt x="1203" y="784"/>
                    <a:pt x="1203" y="784"/>
                    <a:pt x="1203" y="784"/>
                  </a:cubicBezTo>
                  <a:cubicBezTo>
                    <a:pt x="1203" y="782"/>
                    <a:pt x="1203" y="782"/>
                    <a:pt x="1203" y="782"/>
                  </a:cubicBezTo>
                  <a:cubicBezTo>
                    <a:pt x="1202" y="781"/>
                    <a:pt x="1202" y="781"/>
                    <a:pt x="1202" y="781"/>
                  </a:cubicBezTo>
                  <a:cubicBezTo>
                    <a:pt x="1202" y="781"/>
                    <a:pt x="1202" y="781"/>
                    <a:pt x="1202" y="781"/>
                  </a:cubicBezTo>
                  <a:cubicBezTo>
                    <a:pt x="1202" y="781"/>
                    <a:pt x="1202" y="780"/>
                    <a:pt x="1202" y="780"/>
                  </a:cubicBezTo>
                  <a:cubicBezTo>
                    <a:pt x="1202" y="780"/>
                    <a:pt x="1202" y="779"/>
                    <a:pt x="1203" y="779"/>
                  </a:cubicBezTo>
                  <a:cubicBezTo>
                    <a:pt x="1203" y="778"/>
                    <a:pt x="1203" y="778"/>
                    <a:pt x="1203" y="777"/>
                  </a:cubicBezTo>
                  <a:cubicBezTo>
                    <a:pt x="1203" y="776"/>
                    <a:pt x="1204" y="776"/>
                    <a:pt x="1204" y="775"/>
                  </a:cubicBezTo>
                  <a:cubicBezTo>
                    <a:pt x="1204" y="775"/>
                    <a:pt x="1205" y="774"/>
                    <a:pt x="1205" y="773"/>
                  </a:cubicBezTo>
                  <a:cubicBezTo>
                    <a:pt x="1205" y="773"/>
                    <a:pt x="1205" y="772"/>
                    <a:pt x="1205" y="772"/>
                  </a:cubicBezTo>
                  <a:cubicBezTo>
                    <a:pt x="1206" y="772"/>
                    <a:pt x="1206" y="771"/>
                    <a:pt x="1206" y="771"/>
                  </a:cubicBezTo>
                  <a:cubicBezTo>
                    <a:pt x="1207" y="768"/>
                    <a:pt x="1210" y="764"/>
                    <a:pt x="1213" y="761"/>
                  </a:cubicBezTo>
                  <a:cubicBezTo>
                    <a:pt x="1214" y="759"/>
                    <a:pt x="1215" y="757"/>
                    <a:pt x="1217" y="756"/>
                  </a:cubicBezTo>
                  <a:cubicBezTo>
                    <a:pt x="1218" y="754"/>
                    <a:pt x="1220" y="752"/>
                    <a:pt x="1221" y="750"/>
                  </a:cubicBezTo>
                  <a:cubicBezTo>
                    <a:pt x="1222" y="750"/>
                    <a:pt x="1222" y="750"/>
                    <a:pt x="1222" y="749"/>
                  </a:cubicBezTo>
                  <a:cubicBezTo>
                    <a:pt x="1222" y="749"/>
                    <a:pt x="1222" y="749"/>
                    <a:pt x="1222" y="749"/>
                  </a:cubicBezTo>
                  <a:cubicBezTo>
                    <a:pt x="1222" y="749"/>
                    <a:pt x="1223" y="749"/>
                    <a:pt x="1224" y="750"/>
                  </a:cubicBezTo>
                  <a:cubicBezTo>
                    <a:pt x="1224" y="750"/>
                    <a:pt x="1224" y="750"/>
                    <a:pt x="1225" y="750"/>
                  </a:cubicBezTo>
                  <a:cubicBezTo>
                    <a:pt x="1225" y="750"/>
                    <a:pt x="1225" y="750"/>
                    <a:pt x="1225" y="750"/>
                  </a:cubicBezTo>
                  <a:cubicBezTo>
                    <a:pt x="1225" y="750"/>
                    <a:pt x="1226" y="750"/>
                    <a:pt x="1226" y="750"/>
                  </a:cubicBezTo>
                  <a:cubicBezTo>
                    <a:pt x="1226" y="750"/>
                    <a:pt x="1227" y="750"/>
                    <a:pt x="1227" y="750"/>
                  </a:cubicBezTo>
                  <a:cubicBezTo>
                    <a:pt x="1225" y="754"/>
                    <a:pt x="1223" y="758"/>
                    <a:pt x="1226" y="762"/>
                  </a:cubicBezTo>
                  <a:cubicBezTo>
                    <a:pt x="1229" y="767"/>
                    <a:pt x="1236" y="769"/>
                    <a:pt x="1242" y="769"/>
                  </a:cubicBezTo>
                  <a:cubicBezTo>
                    <a:pt x="1242" y="769"/>
                    <a:pt x="1242" y="769"/>
                    <a:pt x="1242" y="770"/>
                  </a:cubicBezTo>
                  <a:cubicBezTo>
                    <a:pt x="1242" y="772"/>
                    <a:pt x="1241" y="774"/>
                    <a:pt x="1240" y="776"/>
                  </a:cubicBezTo>
                  <a:cubicBezTo>
                    <a:pt x="1240" y="776"/>
                    <a:pt x="1240" y="776"/>
                    <a:pt x="1239" y="775"/>
                  </a:cubicBezTo>
                  <a:cubicBezTo>
                    <a:pt x="1238" y="774"/>
                    <a:pt x="1238" y="773"/>
                    <a:pt x="1237" y="772"/>
                  </a:cubicBezTo>
                  <a:cubicBezTo>
                    <a:pt x="1236" y="770"/>
                    <a:pt x="1235" y="769"/>
                    <a:pt x="1235" y="769"/>
                  </a:cubicBezTo>
                  <a:cubicBezTo>
                    <a:pt x="1235" y="769"/>
                    <a:pt x="1235" y="770"/>
                    <a:pt x="1236" y="773"/>
                  </a:cubicBezTo>
                  <a:cubicBezTo>
                    <a:pt x="1236" y="774"/>
                    <a:pt x="1236" y="775"/>
                    <a:pt x="1237" y="776"/>
                  </a:cubicBezTo>
                  <a:cubicBezTo>
                    <a:pt x="1237" y="777"/>
                    <a:pt x="1237" y="778"/>
                    <a:pt x="1238" y="779"/>
                  </a:cubicBezTo>
                  <a:cubicBezTo>
                    <a:pt x="1238" y="779"/>
                    <a:pt x="1238" y="779"/>
                    <a:pt x="1238" y="780"/>
                  </a:cubicBezTo>
                  <a:cubicBezTo>
                    <a:pt x="1238" y="780"/>
                    <a:pt x="1239" y="780"/>
                    <a:pt x="1239" y="780"/>
                  </a:cubicBezTo>
                  <a:cubicBezTo>
                    <a:pt x="1236" y="787"/>
                    <a:pt x="1234" y="793"/>
                    <a:pt x="1231" y="798"/>
                  </a:cubicBezTo>
                  <a:cubicBezTo>
                    <a:pt x="1231" y="798"/>
                    <a:pt x="1231" y="798"/>
                    <a:pt x="1231" y="798"/>
                  </a:cubicBezTo>
                  <a:cubicBezTo>
                    <a:pt x="1225" y="787"/>
                    <a:pt x="1215" y="789"/>
                    <a:pt x="1206" y="792"/>
                  </a:cubicBezTo>
                  <a:cubicBezTo>
                    <a:pt x="1206" y="792"/>
                    <a:pt x="1205" y="791"/>
                    <a:pt x="1205" y="790"/>
                  </a:cubicBezTo>
                  <a:close/>
                  <a:moveTo>
                    <a:pt x="1242" y="721"/>
                  </a:moveTo>
                  <a:cubicBezTo>
                    <a:pt x="1241" y="722"/>
                    <a:pt x="1240" y="723"/>
                    <a:pt x="1239" y="724"/>
                  </a:cubicBezTo>
                  <a:cubicBezTo>
                    <a:pt x="1238" y="725"/>
                    <a:pt x="1238" y="725"/>
                    <a:pt x="1237" y="726"/>
                  </a:cubicBezTo>
                  <a:cubicBezTo>
                    <a:pt x="1237" y="726"/>
                    <a:pt x="1236" y="726"/>
                    <a:pt x="1236" y="727"/>
                  </a:cubicBezTo>
                  <a:cubicBezTo>
                    <a:pt x="1236" y="727"/>
                    <a:pt x="1236" y="727"/>
                    <a:pt x="1235" y="728"/>
                  </a:cubicBezTo>
                  <a:cubicBezTo>
                    <a:pt x="1234" y="729"/>
                    <a:pt x="1232" y="731"/>
                    <a:pt x="1231" y="733"/>
                  </a:cubicBezTo>
                  <a:cubicBezTo>
                    <a:pt x="1231" y="733"/>
                    <a:pt x="1231" y="733"/>
                    <a:pt x="1231" y="732"/>
                  </a:cubicBezTo>
                  <a:cubicBezTo>
                    <a:pt x="1231" y="732"/>
                    <a:pt x="1231" y="732"/>
                    <a:pt x="1231" y="731"/>
                  </a:cubicBezTo>
                  <a:cubicBezTo>
                    <a:pt x="1231" y="731"/>
                    <a:pt x="1231" y="731"/>
                    <a:pt x="1231" y="731"/>
                  </a:cubicBezTo>
                  <a:cubicBezTo>
                    <a:pt x="1232" y="730"/>
                    <a:pt x="1232" y="730"/>
                    <a:pt x="1232" y="729"/>
                  </a:cubicBezTo>
                  <a:cubicBezTo>
                    <a:pt x="1232" y="728"/>
                    <a:pt x="1233" y="727"/>
                    <a:pt x="1233" y="726"/>
                  </a:cubicBezTo>
                  <a:cubicBezTo>
                    <a:pt x="1233" y="725"/>
                    <a:pt x="1234" y="724"/>
                    <a:pt x="1234" y="723"/>
                  </a:cubicBezTo>
                  <a:cubicBezTo>
                    <a:pt x="1235" y="722"/>
                    <a:pt x="1236" y="721"/>
                    <a:pt x="1236" y="720"/>
                  </a:cubicBezTo>
                  <a:cubicBezTo>
                    <a:pt x="1237" y="719"/>
                    <a:pt x="1237" y="718"/>
                    <a:pt x="1238" y="717"/>
                  </a:cubicBezTo>
                  <a:cubicBezTo>
                    <a:pt x="1242" y="718"/>
                    <a:pt x="1247" y="718"/>
                    <a:pt x="1250" y="717"/>
                  </a:cubicBezTo>
                  <a:cubicBezTo>
                    <a:pt x="1250" y="725"/>
                    <a:pt x="1249" y="734"/>
                    <a:pt x="1248" y="743"/>
                  </a:cubicBezTo>
                  <a:cubicBezTo>
                    <a:pt x="1246" y="744"/>
                    <a:pt x="1243" y="746"/>
                    <a:pt x="1241" y="748"/>
                  </a:cubicBezTo>
                  <a:cubicBezTo>
                    <a:pt x="1240" y="748"/>
                    <a:pt x="1240" y="748"/>
                    <a:pt x="1240" y="748"/>
                  </a:cubicBezTo>
                  <a:cubicBezTo>
                    <a:pt x="1240" y="748"/>
                    <a:pt x="1240" y="748"/>
                    <a:pt x="1240" y="748"/>
                  </a:cubicBezTo>
                  <a:cubicBezTo>
                    <a:pt x="1239" y="748"/>
                    <a:pt x="1238" y="748"/>
                    <a:pt x="1238" y="748"/>
                  </a:cubicBezTo>
                  <a:cubicBezTo>
                    <a:pt x="1237" y="747"/>
                    <a:pt x="1236" y="747"/>
                    <a:pt x="1234" y="747"/>
                  </a:cubicBezTo>
                  <a:cubicBezTo>
                    <a:pt x="1234" y="747"/>
                    <a:pt x="1233" y="747"/>
                    <a:pt x="1233" y="747"/>
                  </a:cubicBezTo>
                  <a:cubicBezTo>
                    <a:pt x="1232" y="746"/>
                    <a:pt x="1230" y="745"/>
                    <a:pt x="1229" y="744"/>
                  </a:cubicBezTo>
                  <a:cubicBezTo>
                    <a:pt x="1229" y="745"/>
                    <a:pt x="1229" y="746"/>
                    <a:pt x="1228" y="747"/>
                  </a:cubicBezTo>
                  <a:cubicBezTo>
                    <a:pt x="1227" y="747"/>
                    <a:pt x="1226" y="747"/>
                    <a:pt x="1226" y="747"/>
                  </a:cubicBezTo>
                  <a:cubicBezTo>
                    <a:pt x="1225" y="747"/>
                    <a:pt x="1225" y="747"/>
                    <a:pt x="1225" y="747"/>
                  </a:cubicBezTo>
                  <a:cubicBezTo>
                    <a:pt x="1225" y="747"/>
                    <a:pt x="1225" y="747"/>
                    <a:pt x="1225" y="747"/>
                  </a:cubicBezTo>
                  <a:cubicBezTo>
                    <a:pt x="1224" y="747"/>
                    <a:pt x="1224" y="747"/>
                    <a:pt x="1223" y="748"/>
                  </a:cubicBezTo>
                  <a:cubicBezTo>
                    <a:pt x="1223" y="748"/>
                    <a:pt x="1223" y="748"/>
                    <a:pt x="1223" y="748"/>
                  </a:cubicBezTo>
                  <a:cubicBezTo>
                    <a:pt x="1229" y="741"/>
                    <a:pt x="1234" y="735"/>
                    <a:pt x="1238" y="730"/>
                  </a:cubicBezTo>
                  <a:cubicBezTo>
                    <a:pt x="1238" y="729"/>
                    <a:pt x="1238" y="729"/>
                    <a:pt x="1239" y="729"/>
                  </a:cubicBezTo>
                  <a:cubicBezTo>
                    <a:pt x="1239" y="728"/>
                    <a:pt x="1239" y="728"/>
                    <a:pt x="1239" y="728"/>
                  </a:cubicBezTo>
                  <a:cubicBezTo>
                    <a:pt x="1240" y="727"/>
                    <a:pt x="1240" y="726"/>
                    <a:pt x="1241" y="726"/>
                  </a:cubicBezTo>
                  <a:cubicBezTo>
                    <a:pt x="1241" y="724"/>
                    <a:pt x="1242" y="723"/>
                    <a:pt x="1243" y="722"/>
                  </a:cubicBezTo>
                  <a:cubicBezTo>
                    <a:pt x="1244" y="720"/>
                    <a:pt x="1244" y="719"/>
                    <a:pt x="1244" y="719"/>
                  </a:cubicBezTo>
                  <a:cubicBezTo>
                    <a:pt x="1244" y="719"/>
                    <a:pt x="1243" y="720"/>
                    <a:pt x="1242" y="721"/>
                  </a:cubicBezTo>
                  <a:close/>
                  <a:moveTo>
                    <a:pt x="1281" y="622"/>
                  </a:moveTo>
                  <a:cubicBezTo>
                    <a:pt x="1281" y="619"/>
                    <a:pt x="1280" y="616"/>
                    <a:pt x="1280" y="614"/>
                  </a:cubicBezTo>
                  <a:cubicBezTo>
                    <a:pt x="1279" y="612"/>
                    <a:pt x="1279" y="611"/>
                    <a:pt x="1279" y="609"/>
                  </a:cubicBezTo>
                  <a:cubicBezTo>
                    <a:pt x="1279" y="609"/>
                    <a:pt x="1279" y="609"/>
                    <a:pt x="1280" y="608"/>
                  </a:cubicBezTo>
                  <a:cubicBezTo>
                    <a:pt x="1280" y="608"/>
                    <a:pt x="1280" y="607"/>
                    <a:pt x="1281" y="607"/>
                  </a:cubicBezTo>
                  <a:cubicBezTo>
                    <a:pt x="1281" y="606"/>
                    <a:pt x="1281" y="606"/>
                    <a:pt x="1281" y="606"/>
                  </a:cubicBezTo>
                  <a:cubicBezTo>
                    <a:pt x="1282" y="606"/>
                    <a:pt x="1282" y="605"/>
                    <a:pt x="1282" y="605"/>
                  </a:cubicBezTo>
                  <a:cubicBezTo>
                    <a:pt x="1282" y="604"/>
                    <a:pt x="1283" y="604"/>
                    <a:pt x="1283" y="603"/>
                  </a:cubicBezTo>
                  <a:cubicBezTo>
                    <a:pt x="1284" y="603"/>
                    <a:pt x="1284" y="602"/>
                    <a:pt x="1285" y="601"/>
                  </a:cubicBezTo>
                  <a:cubicBezTo>
                    <a:pt x="1285" y="601"/>
                    <a:pt x="1285" y="601"/>
                    <a:pt x="1286" y="600"/>
                  </a:cubicBezTo>
                  <a:cubicBezTo>
                    <a:pt x="1286" y="600"/>
                    <a:pt x="1286" y="600"/>
                    <a:pt x="1286" y="599"/>
                  </a:cubicBezTo>
                  <a:cubicBezTo>
                    <a:pt x="1287" y="599"/>
                    <a:pt x="1288" y="598"/>
                    <a:pt x="1288" y="597"/>
                  </a:cubicBezTo>
                  <a:cubicBezTo>
                    <a:pt x="1289" y="596"/>
                    <a:pt x="1291" y="595"/>
                    <a:pt x="1292" y="594"/>
                  </a:cubicBezTo>
                  <a:cubicBezTo>
                    <a:pt x="1294" y="592"/>
                    <a:pt x="1295" y="591"/>
                    <a:pt x="1297" y="590"/>
                  </a:cubicBezTo>
                  <a:cubicBezTo>
                    <a:pt x="1298" y="589"/>
                    <a:pt x="1300" y="588"/>
                    <a:pt x="1301" y="587"/>
                  </a:cubicBezTo>
                  <a:cubicBezTo>
                    <a:pt x="1303" y="586"/>
                    <a:pt x="1304" y="585"/>
                    <a:pt x="1305" y="585"/>
                  </a:cubicBezTo>
                  <a:cubicBezTo>
                    <a:pt x="1310" y="588"/>
                    <a:pt x="1316" y="591"/>
                    <a:pt x="1322" y="592"/>
                  </a:cubicBezTo>
                  <a:cubicBezTo>
                    <a:pt x="1321" y="602"/>
                    <a:pt x="1319" y="611"/>
                    <a:pt x="1316" y="619"/>
                  </a:cubicBezTo>
                  <a:cubicBezTo>
                    <a:pt x="1308" y="617"/>
                    <a:pt x="1300" y="617"/>
                    <a:pt x="1297" y="629"/>
                  </a:cubicBezTo>
                  <a:cubicBezTo>
                    <a:pt x="1296" y="629"/>
                    <a:pt x="1296" y="629"/>
                    <a:pt x="1296" y="629"/>
                  </a:cubicBezTo>
                  <a:cubicBezTo>
                    <a:pt x="1296" y="629"/>
                    <a:pt x="1296" y="629"/>
                    <a:pt x="1296" y="629"/>
                  </a:cubicBezTo>
                  <a:cubicBezTo>
                    <a:pt x="1295" y="630"/>
                    <a:pt x="1294" y="630"/>
                    <a:pt x="1293" y="630"/>
                  </a:cubicBezTo>
                  <a:cubicBezTo>
                    <a:pt x="1292" y="630"/>
                    <a:pt x="1291" y="630"/>
                    <a:pt x="1290" y="631"/>
                  </a:cubicBezTo>
                  <a:cubicBezTo>
                    <a:pt x="1289" y="631"/>
                    <a:pt x="1288" y="632"/>
                    <a:pt x="1287" y="632"/>
                  </a:cubicBezTo>
                  <a:cubicBezTo>
                    <a:pt x="1286" y="632"/>
                    <a:pt x="1285" y="633"/>
                    <a:pt x="1284" y="633"/>
                  </a:cubicBezTo>
                  <a:cubicBezTo>
                    <a:pt x="1284" y="634"/>
                    <a:pt x="1283" y="634"/>
                    <a:pt x="1282" y="634"/>
                  </a:cubicBezTo>
                  <a:cubicBezTo>
                    <a:pt x="1282" y="634"/>
                    <a:pt x="1282" y="635"/>
                    <a:pt x="1282" y="635"/>
                  </a:cubicBezTo>
                  <a:cubicBezTo>
                    <a:pt x="1281" y="635"/>
                    <a:pt x="1281" y="635"/>
                    <a:pt x="1281" y="635"/>
                  </a:cubicBezTo>
                  <a:cubicBezTo>
                    <a:pt x="1281" y="634"/>
                    <a:pt x="1280" y="633"/>
                    <a:pt x="1280" y="632"/>
                  </a:cubicBezTo>
                  <a:cubicBezTo>
                    <a:pt x="1280" y="631"/>
                    <a:pt x="1280" y="631"/>
                    <a:pt x="1280" y="631"/>
                  </a:cubicBezTo>
                  <a:cubicBezTo>
                    <a:pt x="1280" y="629"/>
                    <a:pt x="1281" y="628"/>
                    <a:pt x="1281" y="626"/>
                  </a:cubicBezTo>
                  <a:cubicBezTo>
                    <a:pt x="1281" y="626"/>
                    <a:pt x="1281" y="626"/>
                    <a:pt x="1281" y="626"/>
                  </a:cubicBezTo>
                  <a:cubicBezTo>
                    <a:pt x="1281" y="625"/>
                    <a:pt x="1281" y="625"/>
                    <a:pt x="1281" y="625"/>
                  </a:cubicBezTo>
                  <a:cubicBezTo>
                    <a:pt x="1281" y="624"/>
                    <a:pt x="1281" y="624"/>
                    <a:pt x="1281" y="624"/>
                  </a:cubicBezTo>
                  <a:cubicBezTo>
                    <a:pt x="1281" y="624"/>
                    <a:pt x="1281" y="623"/>
                    <a:pt x="1281" y="622"/>
                  </a:cubicBezTo>
                  <a:close/>
                  <a:moveTo>
                    <a:pt x="1287" y="647"/>
                  </a:moveTo>
                  <a:cubicBezTo>
                    <a:pt x="1287" y="646"/>
                    <a:pt x="1285" y="642"/>
                    <a:pt x="1283" y="637"/>
                  </a:cubicBezTo>
                  <a:cubicBezTo>
                    <a:pt x="1283" y="637"/>
                    <a:pt x="1283" y="637"/>
                    <a:pt x="1283" y="637"/>
                  </a:cubicBezTo>
                  <a:cubicBezTo>
                    <a:pt x="1283" y="637"/>
                    <a:pt x="1283" y="637"/>
                    <a:pt x="1283" y="637"/>
                  </a:cubicBezTo>
                  <a:cubicBezTo>
                    <a:pt x="1284" y="637"/>
                    <a:pt x="1285" y="636"/>
                    <a:pt x="1286" y="636"/>
                  </a:cubicBezTo>
                  <a:cubicBezTo>
                    <a:pt x="1286" y="636"/>
                    <a:pt x="1287" y="635"/>
                    <a:pt x="1288" y="635"/>
                  </a:cubicBezTo>
                  <a:cubicBezTo>
                    <a:pt x="1289" y="634"/>
                    <a:pt x="1290" y="634"/>
                    <a:pt x="1291" y="634"/>
                  </a:cubicBezTo>
                  <a:cubicBezTo>
                    <a:pt x="1292" y="633"/>
                    <a:pt x="1293" y="633"/>
                    <a:pt x="1294" y="633"/>
                  </a:cubicBezTo>
                  <a:cubicBezTo>
                    <a:pt x="1295" y="633"/>
                    <a:pt x="1296" y="632"/>
                    <a:pt x="1297" y="632"/>
                  </a:cubicBezTo>
                  <a:cubicBezTo>
                    <a:pt x="1297" y="632"/>
                    <a:pt x="1298" y="632"/>
                    <a:pt x="1298" y="632"/>
                  </a:cubicBezTo>
                  <a:cubicBezTo>
                    <a:pt x="1300" y="635"/>
                    <a:pt x="1303" y="637"/>
                    <a:pt x="1305" y="639"/>
                  </a:cubicBezTo>
                  <a:cubicBezTo>
                    <a:pt x="1300" y="644"/>
                    <a:pt x="1294" y="647"/>
                    <a:pt x="1287" y="647"/>
                  </a:cubicBezTo>
                  <a:close/>
                  <a:moveTo>
                    <a:pt x="1242" y="753"/>
                  </a:moveTo>
                  <a:cubicBezTo>
                    <a:pt x="1241" y="752"/>
                    <a:pt x="1239" y="751"/>
                    <a:pt x="1238" y="750"/>
                  </a:cubicBezTo>
                  <a:cubicBezTo>
                    <a:pt x="1239" y="751"/>
                    <a:pt x="1240" y="751"/>
                    <a:pt x="1240" y="751"/>
                  </a:cubicBezTo>
                  <a:cubicBezTo>
                    <a:pt x="1241" y="751"/>
                    <a:pt x="1241" y="751"/>
                    <a:pt x="1241" y="751"/>
                  </a:cubicBezTo>
                  <a:cubicBezTo>
                    <a:pt x="1241" y="752"/>
                    <a:pt x="1241" y="752"/>
                    <a:pt x="1242" y="753"/>
                  </a:cubicBezTo>
                  <a:close/>
                  <a:moveTo>
                    <a:pt x="1229" y="804"/>
                  </a:moveTo>
                  <a:cubicBezTo>
                    <a:pt x="1226" y="808"/>
                    <a:pt x="1225" y="811"/>
                    <a:pt x="1225" y="811"/>
                  </a:cubicBezTo>
                  <a:cubicBezTo>
                    <a:pt x="1225" y="811"/>
                    <a:pt x="1223" y="811"/>
                    <a:pt x="1221" y="810"/>
                  </a:cubicBezTo>
                  <a:cubicBezTo>
                    <a:pt x="1224" y="809"/>
                    <a:pt x="1226" y="807"/>
                    <a:pt x="1229" y="804"/>
                  </a:cubicBezTo>
                  <a:close/>
                  <a:moveTo>
                    <a:pt x="1303" y="782"/>
                  </a:moveTo>
                  <a:cubicBezTo>
                    <a:pt x="1304" y="785"/>
                    <a:pt x="1305" y="788"/>
                    <a:pt x="1305" y="791"/>
                  </a:cubicBezTo>
                  <a:cubicBezTo>
                    <a:pt x="1305" y="791"/>
                    <a:pt x="1305" y="791"/>
                    <a:pt x="1305" y="792"/>
                  </a:cubicBezTo>
                  <a:cubicBezTo>
                    <a:pt x="1305" y="792"/>
                    <a:pt x="1305" y="792"/>
                    <a:pt x="1305" y="793"/>
                  </a:cubicBezTo>
                  <a:cubicBezTo>
                    <a:pt x="1305" y="793"/>
                    <a:pt x="1305" y="794"/>
                    <a:pt x="1305" y="795"/>
                  </a:cubicBezTo>
                  <a:cubicBezTo>
                    <a:pt x="1305" y="796"/>
                    <a:pt x="1305" y="797"/>
                    <a:pt x="1305" y="798"/>
                  </a:cubicBezTo>
                  <a:cubicBezTo>
                    <a:pt x="1305" y="798"/>
                    <a:pt x="1305" y="798"/>
                    <a:pt x="1305" y="799"/>
                  </a:cubicBezTo>
                  <a:cubicBezTo>
                    <a:pt x="1305" y="799"/>
                    <a:pt x="1305" y="799"/>
                    <a:pt x="1305" y="799"/>
                  </a:cubicBezTo>
                  <a:cubicBezTo>
                    <a:pt x="1304" y="800"/>
                    <a:pt x="1303" y="801"/>
                    <a:pt x="1302" y="802"/>
                  </a:cubicBezTo>
                  <a:cubicBezTo>
                    <a:pt x="1299" y="806"/>
                    <a:pt x="1295" y="809"/>
                    <a:pt x="1292" y="813"/>
                  </a:cubicBezTo>
                  <a:cubicBezTo>
                    <a:pt x="1289" y="815"/>
                    <a:pt x="1286" y="818"/>
                    <a:pt x="1283" y="821"/>
                  </a:cubicBezTo>
                  <a:cubicBezTo>
                    <a:pt x="1289" y="808"/>
                    <a:pt x="1296" y="795"/>
                    <a:pt x="1303" y="782"/>
                  </a:cubicBezTo>
                  <a:close/>
                  <a:moveTo>
                    <a:pt x="1321" y="500"/>
                  </a:moveTo>
                  <a:cubicBezTo>
                    <a:pt x="1323" y="517"/>
                    <a:pt x="1325" y="541"/>
                    <a:pt x="1324" y="564"/>
                  </a:cubicBezTo>
                  <a:cubicBezTo>
                    <a:pt x="1312" y="563"/>
                    <a:pt x="1302" y="565"/>
                    <a:pt x="1303" y="582"/>
                  </a:cubicBezTo>
                  <a:cubicBezTo>
                    <a:pt x="1303" y="582"/>
                    <a:pt x="1303" y="582"/>
                    <a:pt x="1303" y="582"/>
                  </a:cubicBezTo>
                  <a:cubicBezTo>
                    <a:pt x="1302" y="582"/>
                    <a:pt x="1301" y="581"/>
                    <a:pt x="1301" y="581"/>
                  </a:cubicBezTo>
                  <a:cubicBezTo>
                    <a:pt x="1302" y="583"/>
                    <a:pt x="1302" y="583"/>
                    <a:pt x="1302" y="583"/>
                  </a:cubicBezTo>
                  <a:cubicBezTo>
                    <a:pt x="1301" y="583"/>
                    <a:pt x="1300" y="584"/>
                    <a:pt x="1300" y="584"/>
                  </a:cubicBezTo>
                  <a:cubicBezTo>
                    <a:pt x="1298" y="585"/>
                    <a:pt x="1296" y="586"/>
                    <a:pt x="1295" y="587"/>
                  </a:cubicBezTo>
                  <a:cubicBezTo>
                    <a:pt x="1293" y="589"/>
                    <a:pt x="1291" y="590"/>
                    <a:pt x="1290" y="591"/>
                  </a:cubicBezTo>
                  <a:cubicBezTo>
                    <a:pt x="1289" y="592"/>
                    <a:pt x="1287" y="594"/>
                    <a:pt x="1286" y="595"/>
                  </a:cubicBezTo>
                  <a:cubicBezTo>
                    <a:pt x="1285" y="596"/>
                    <a:pt x="1285" y="597"/>
                    <a:pt x="1284" y="597"/>
                  </a:cubicBezTo>
                  <a:cubicBezTo>
                    <a:pt x="1284" y="598"/>
                    <a:pt x="1283" y="598"/>
                    <a:pt x="1283" y="598"/>
                  </a:cubicBezTo>
                  <a:cubicBezTo>
                    <a:pt x="1283" y="599"/>
                    <a:pt x="1283" y="599"/>
                    <a:pt x="1282" y="599"/>
                  </a:cubicBezTo>
                  <a:cubicBezTo>
                    <a:pt x="1282" y="600"/>
                    <a:pt x="1281" y="601"/>
                    <a:pt x="1281" y="601"/>
                  </a:cubicBezTo>
                  <a:cubicBezTo>
                    <a:pt x="1280" y="602"/>
                    <a:pt x="1280" y="603"/>
                    <a:pt x="1279" y="603"/>
                  </a:cubicBezTo>
                  <a:cubicBezTo>
                    <a:pt x="1279" y="604"/>
                    <a:pt x="1279" y="604"/>
                    <a:pt x="1279" y="604"/>
                  </a:cubicBezTo>
                  <a:cubicBezTo>
                    <a:pt x="1279" y="604"/>
                    <a:pt x="1278" y="605"/>
                    <a:pt x="1278" y="605"/>
                  </a:cubicBezTo>
                  <a:cubicBezTo>
                    <a:pt x="1278" y="605"/>
                    <a:pt x="1278" y="606"/>
                    <a:pt x="1278" y="606"/>
                  </a:cubicBezTo>
                  <a:cubicBezTo>
                    <a:pt x="1277" y="603"/>
                    <a:pt x="1276" y="600"/>
                    <a:pt x="1275" y="598"/>
                  </a:cubicBezTo>
                  <a:cubicBezTo>
                    <a:pt x="1273" y="592"/>
                    <a:pt x="1272" y="587"/>
                    <a:pt x="1271" y="582"/>
                  </a:cubicBezTo>
                  <a:cubicBezTo>
                    <a:pt x="1270" y="577"/>
                    <a:pt x="1269" y="572"/>
                    <a:pt x="1270" y="568"/>
                  </a:cubicBezTo>
                  <a:cubicBezTo>
                    <a:pt x="1270" y="563"/>
                    <a:pt x="1272" y="558"/>
                    <a:pt x="1274" y="554"/>
                  </a:cubicBezTo>
                  <a:cubicBezTo>
                    <a:pt x="1276" y="549"/>
                    <a:pt x="1278" y="545"/>
                    <a:pt x="1281" y="542"/>
                  </a:cubicBezTo>
                  <a:cubicBezTo>
                    <a:pt x="1286" y="534"/>
                    <a:pt x="1291" y="527"/>
                    <a:pt x="1297" y="521"/>
                  </a:cubicBezTo>
                  <a:cubicBezTo>
                    <a:pt x="1298" y="520"/>
                    <a:pt x="1300" y="518"/>
                    <a:pt x="1301" y="517"/>
                  </a:cubicBezTo>
                  <a:cubicBezTo>
                    <a:pt x="1303" y="516"/>
                    <a:pt x="1304" y="514"/>
                    <a:pt x="1305" y="513"/>
                  </a:cubicBezTo>
                  <a:cubicBezTo>
                    <a:pt x="1308" y="510"/>
                    <a:pt x="1310" y="508"/>
                    <a:pt x="1313" y="506"/>
                  </a:cubicBezTo>
                  <a:cubicBezTo>
                    <a:pt x="1316" y="504"/>
                    <a:pt x="1318" y="502"/>
                    <a:pt x="1321" y="500"/>
                  </a:cubicBezTo>
                  <a:close/>
                  <a:moveTo>
                    <a:pt x="1184" y="586"/>
                  </a:moveTo>
                  <a:cubicBezTo>
                    <a:pt x="1184" y="586"/>
                    <a:pt x="1184" y="586"/>
                    <a:pt x="1184" y="586"/>
                  </a:cubicBezTo>
                  <a:cubicBezTo>
                    <a:pt x="1185" y="585"/>
                    <a:pt x="1187" y="584"/>
                    <a:pt x="1188" y="582"/>
                  </a:cubicBezTo>
                  <a:cubicBezTo>
                    <a:pt x="1189" y="584"/>
                    <a:pt x="1189" y="584"/>
                    <a:pt x="1189" y="584"/>
                  </a:cubicBezTo>
                  <a:cubicBezTo>
                    <a:pt x="1190" y="585"/>
                    <a:pt x="1193" y="585"/>
                    <a:pt x="1195" y="586"/>
                  </a:cubicBezTo>
                  <a:cubicBezTo>
                    <a:pt x="1195" y="586"/>
                    <a:pt x="1195" y="586"/>
                    <a:pt x="1195" y="586"/>
                  </a:cubicBezTo>
                  <a:cubicBezTo>
                    <a:pt x="1195" y="586"/>
                    <a:pt x="1196" y="586"/>
                    <a:pt x="1196" y="587"/>
                  </a:cubicBezTo>
                  <a:cubicBezTo>
                    <a:pt x="1197" y="588"/>
                    <a:pt x="1198" y="589"/>
                    <a:pt x="1199" y="590"/>
                  </a:cubicBezTo>
                  <a:cubicBezTo>
                    <a:pt x="1200" y="591"/>
                    <a:pt x="1201" y="593"/>
                    <a:pt x="1202" y="594"/>
                  </a:cubicBezTo>
                  <a:cubicBezTo>
                    <a:pt x="1203" y="595"/>
                    <a:pt x="1204" y="596"/>
                    <a:pt x="1204" y="597"/>
                  </a:cubicBezTo>
                  <a:cubicBezTo>
                    <a:pt x="1205" y="598"/>
                    <a:pt x="1206" y="599"/>
                    <a:pt x="1206" y="600"/>
                  </a:cubicBezTo>
                  <a:cubicBezTo>
                    <a:pt x="1207" y="600"/>
                    <a:pt x="1207" y="601"/>
                    <a:pt x="1207" y="601"/>
                  </a:cubicBezTo>
                  <a:cubicBezTo>
                    <a:pt x="1207" y="601"/>
                    <a:pt x="1207" y="601"/>
                    <a:pt x="1207" y="601"/>
                  </a:cubicBezTo>
                  <a:cubicBezTo>
                    <a:pt x="1208" y="602"/>
                    <a:pt x="1208" y="602"/>
                    <a:pt x="1208" y="602"/>
                  </a:cubicBezTo>
                  <a:cubicBezTo>
                    <a:pt x="1208" y="603"/>
                    <a:pt x="1208" y="603"/>
                    <a:pt x="1208" y="603"/>
                  </a:cubicBezTo>
                  <a:cubicBezTo>
                    <a:pt x="1209" y="605"/>
                    <a:pt x="1209" y="606"/>
                    <a:pt x="1209" y="608"/>
                  </a:cubicBezTo>
                  <a:cubicBezTo>
                    <a:pt x="1210" y="609"/>
                    <a:pt x="1210" y="610"/>
                    <a:pt x="1210" y="611"/>
                  </a:cubicBezTo>
                  <a:cubicBezTo>
                    <a:pt x="1210" y="612"/>
                    <a:pt x="1211" y="612"/>
                    <a:pt x="1211" y="613"/>
                  </a:cubicBezTo>
                  <a:cubicBezTo>
                    <a:pt x="1211" y="613"/>
                    <a:pt x="1211" y="614"/>
                    <a:pt x="1212" y="614"/>
                  </a:cubicBezTo>
                  <a:cubicBezTo>
                    <a:pt x="1213" y="617"/>
                    <a:pt x="1214" y="620"/>
                    <a:pt x="1216" y="623"/>
                  </a:cubicBezTo>
                  <a:cubicBezTo>
                    <a:pt x="1203" y="615"/>
                    <a:pt x="1199" y="600"/>
                    <a:pt x="1184" y="586"/>
                  </a:cubicBezTo>
                  <a:close/>
                  <a:moveTo>
                    <a:pt x="1167" y="725"/>
                  </a:moveTo>
                  <a:cubicBezTo>
                    <a:pt x="1167" y="726"/>
                    <a:pt x="1167" y="726"/>
                    <a:pt x="1167" y="726"/>
                  </a:cubicBezTo>
                  <a:cubicBezTo>
                    <a:pt x="1167" y="726"/>
                    <a:pt x="1167" y="726"/>
                    <a:pt x="1167" y="726"/>
                  </a:cubicBezTo>
                  <a:cubicBezTo>
                    <a:pt x="1167" y="726"/>
                    <a:pt x="1167" y="726"/>
                    <a:pt x="1167" y="726"/>
                  </a:cubicBezTo>
                  <a:cubicBezTo>
                    <a:pt x="1167" y="726"/>
                    <a:pt x="1167" y="726"/>
                    <a:pt x="1167" y="726"/>
                  </a:cubicBezTo>
                  <a:cubicBezTo>
                    <a:pt x="1168" y="727"/>
                    <a:pt x="1168" y="727"/>
                    <a:pt x="1168" y="727"/>
                  </a:cubicBezTo>
                  <a:cubicBezTo>
                    <a:pt x="1168" y="728"/>
                    <a:pt x="1168" y="729"/>
                    <a:pt x="1169" y="731"/>
                  </a:cubicBezTo>
                  <a:cubicBezTo>
                    <a:pt x="1170" y="733"/>
                    <a:pt x="1171" y="735"/>
                    <a:pt x="1172" y="737"/>
                  </a:cubicBezTo>
                  <a:cubicBezTo>
                    <a:pt x="1175" y="742"/>
                    <a:pt x="1177" y="746"/>
                    <a:pt x="1180" y="751"/>
                  </a:cubicBezTo>
                  <a:cubicBezTo>
                    <a:pt x="1180" y="751"/>
                    <a:pt x="1181" y="752"/>
                    <a:pt x="1181" y="753"/>
                  </a:cubicBezTo>
                  <a:cubicBezTo>
                    <a:pt x="1180" y="752"/>
                    <a:pt x="1178" y="751"/>
                    <a:pt x="1177" y="750"/>
                  </a:cubicBezTo>
                  <a:cubicBezTo>
                    <a:pt x="1176" y="750"/>
                    <a:pt x="1175" y="749"/>
                    <a:pt x="1174" y="749"/>
                  </a:cubicBezTo>
                  <a:cubicBezTo>
                    <a:pt x="1173" y="748"/>
                    <a:pt x="1172" y="748"/>
                    <a:pt x="1171" y="747"/>
                  </a:cubicBezTo>
                  <a:cubicBezTo>
                    <a:pt x="1169" y="747"/>
                    <a:pt x="1168" y="746"/>
                    <a:pt x="1166" y="745"/>
                  </a:cubicBezTo>
                  <a:cubicBezTo>
                    <a:pt x="1166" y="745"/>
                    <a:pt x="1166" y="744"/>
                    <a:pt x="1166" y="743"/>
                  </a:cubicBezTo>
                  <a:cubicBezTo>
                    <a:pt x="1167" y="735"/>
                    <a:pt x="1167" y="728"/>
                    <a:pt x="1166" y="722"/>
                  </a:cubicBezTo>
                  <a:cubicBezTo>
                    <a:pt x="1166" y="722"/>
                    <a:pt x="1166" y="723"/>
                    <a:pt x="1166" y="724"/>
                  </a:cubicBezTo>
                  <a:lnTo>
                    <a:pt x="1167" y="725"/>
                  </a:lnTo>
                  <a:close/>
                  <a:moveTo>
                    <a:pt x="1161" y="707"/>
                  </a:moveTo>
                  <a:cubicBezTo>
                    <a:pt x="1161" y="707"/>
                    <a:pt x="1161" y="707"/>
                    <a:pt x="1161" y="707"/>
                  </a:cubicBezTo>
                  <a:cubicBezTo>
                    <a:pt x="1162" y="708"/>
                    <a:pt x="1162" y="708"/>
                    <a:pt x="1163" y="709"/>
                  </a:cubicBezTo>
                  <a:cubicBezTo>
                    <a:pt x="1163" y="709"/>
                    <a:pt x="1163" y="709"/>
                    <a:pt x="1163" y="709"/>
                  </a:cubicBezTo>
                  <a:cubicBezTo>
                    <a:pt x="1163" y="711"/>
                    <a:pt x="1164" y="713"/>
                    <a:pt x="1164" y="715"/>
                  </a:cubicBezTo>
                  <a:cubicBezTo>
                    <a:pt x="1163" y="712"/>
                    <a:pt x="1162" y="710"/>
                    <a:pt x="1161" y="707"/>
                  </a:cubicBezTo>
                  <a:close/>
                  <a:moveTo>
                    <a:pt x="1085" y="767"/>
                  </a:moveTo>
                  <a:cubicBezTo>
                    <a:pt x="1086" y="768"/>
                    <a:pt x="1087" y="769"/>
                    <a:pt x="1087" y="769"/>
                  </a:cubicBezTo>
                  <a:cubicBezTo>
                    <a:pt x="1088" y="770"/>
                    <a:pt x="1089" y="771"/>
                    <a:pt x="1089" y="772"/>
                  </a:cubicBezTo>
                  <a:cubicBezTo>
                    <a:pt x="1090" y="773"/>
                    <a:pt x="1091" y="773"/>
                    <a:pt x="1091" y="774"/>
                  </a:cubicBezTo>
                  <a:cubicBezTo>
                    <a:pt x="1091" y="774"/>
                    <a:pt x="1091" y="774"/>
                    <a:pt x="1091" y="774"/>
                  </a:cubicBezTo>
                  <a:cubicBezTo>
                    <a:pt x="1091" y="775"/>
                    <a:pt x="1092" y="775"/>
                    <a:pt x="1092" y="775"/>
                  </a:cubicBezTo>
                  <a:cubicBezTo>
                    <a:pt x="1092" y="775"/>
                    <a:pt x="1092" y="775"/>
                    <a:pt x="1092" y="775"/>
                  </a:cubicBezTo>
                  <a:cubicBezTo>
                    <a:pt x="1092" y="776"/>
                    <a:pt x="1092" y="776"/>
                    <a:pt x="1092" y="776"/>
                  </a:cubicBezTo>
                  <a:cubicBezTo>
                    <a:pt x="1093" y="776"/>
                    <a:pt x="1093" y="777"/>
                    <a:pt x="1093" y="777"/>
                  </a:cubicBezTo>
                  <a:cubicBezTo>
                    <a:pt x="1093" y="778"/>
                    <a:pt x="1094" y="779"/>
                    <a:pt x="1094" y="780"/>
                  </a:cubicBezTo>
                  <a:cubicBezTo>
                    <a:pt x="1094" y="781"/>
                    <a:pt x="1095" y="781"/>
                    <a:pt x="1095" y="782"/>
                  </a:cubicBezTo>
                  <a:cubicBezTo>
                    <a:pt x="1095" y="783"/>
                    <a:pt x="1095" y="783"/>
                    <a:pt x="1095" y="783"/>
                  </a:cubicBezTo>
                  <a:cubicBezTo>
                    <a:pt x="1094" y="785"/>
                    <a:pt x="1094" y="786"/>
                    <a:pt x="1093" y="787"/>
                  </a:cubicBezTo>
                  <a:cubicBezTo>
                    <a:pt x="1093" y="788"/>
                    <a:pt x="1092" y="789"/>
                    <a:pt x="1092" y="789"/>
                  </a:cubicBezTo>
                  <a:cubicBezTo>
                    <a:pt x="1092" y="790"/>
                    <a:pt x="1092" y="791"/>
                    <a:pt x="1092" y="791"/>
                  </a:cubicBezTo>
                  <a:cubicBezTo>
                    <a:pt x="1092" y="792"/>
                    <a:pt x="1091" y="792"/>
                    <a:pt x="1091" y="793"/>
                  </a:cubicBezTo>
                  <a:cubicBezTo>
                    <a:pt x="1090" y="784"/>
                    <a:pt x="1087" y="776"/>
                    <a:pt x="1085" y="767"/>
                  </a:cubicBezTo>
                  <a:cubicBezTo>
                    <a:pt x="1085" y="767"/>
                    <a:pt x="1085" y="767"/>
                    <a:pt x="1085" y="767"/>
                  </a:cubicBezTo>
                  <a:close/>
                  <a:moveTo>
                    <a:pt x="1090" y="805"/>
                  </a:moveTo>
                  <a:cubicBezTo>
                    <a:pt x="1090" y="806"/>
                    <a:pt x="1090" y="808"/>
                    <a:pt x="1090" y="809"/>
                  </a:cubicBezTo>
                  <a:cubicBezTo>
                    <a:pt x="1088" y="807"/>
                    <a:pt x="1086" y="805"/>
                    <a:pt x="1084" y="802"/>
                  </a:cubicBezTo>
                  <a:cubicBezTo>
                    <a:pt x="1084" y="802"/>
                    <a:pt x="1085" y="802"/>
                    <a:pt x="1085" y="802"/>
                  </a:cubicBezTo>
                  <a:cubicBezTo>
                    <a:pt x="1085" y="803"/>
                    <a:pt x="1086" y="803"/>
                    <a:pt x="1087" y="803"/>
                  </a:cubicBezTo>
                  <a:cubicBezTo>
                    <a:pt x="1088" y="804"/>
                    <a:pt x="1088" y="804"/>
                    <a:pt x="1089" y="804"/>
                  </a:cubicBezTo>
                  <a:cubicBezTo>
                    <a:pt x="1089" y="804"/>
                    <a:pt x="1089" y="805"/>
                    <a:pt x="1089" y="805"/>
                  </a:cubicBezTo>
                  <a:cubicBezTo>
                    <a:pt x="1089" y="805"/>
                    <a:pt x="1089" y="805"/>
                    <a:pt x="1090" y="805"/>
                  </a:cubicBezTo>
                  <a:close/>
                  <a:moveTo>
                    <a:pt x="1095" y="815"/>
                  </a:moveTo>
                  <a:cubicBezTo>
                    <a:pt x="1094" y="809"/>
                    <a:pt x="1093" y="802"/>
                    <a:pt x="1092" y="795"/>
                  </a:cubicBezTo>
                  <a:cubicBezTo>
                    <a:pt x="1092" y="795"/>
                    <a:pt x="1092" y="795"/>
                    <a:pt x="1092" y="795"/>
                  </a:cubicBezTo>
                  <a:cubicBezTo>
                    <a:pt x="1092" y="794"/>
                    <a:pt x="1093" y="793"/>
                    <a:pt x="1093" y="792"/>
                  </a:cubicBezTo>
                  <a:cubicBezTo>
                    <a:pt x="1094" y="791"/>
                    <a:pt x="1094" y="791"/>
                    <a:pt x="1094" y="790"/>
                  </a:cubicBezTo>
                  <a:cubicBezTo>
                    <a:pt x="1095" y="790"/>
                    <a:pt x="1095" y="789"/>
                    <a:pt x="1095" y="788"/>
                  </a:cubicBezTo>
                  <a:cubicBezTo>
                    <a:pt x="1096" y="787"/>
                    <a:pt x="1096" y="786"/>
                    <a:pt x="1097" y="785"/>
                  </a:cubicBezTo>
                  <a:cubicBezTo>
                    <a:pt x="1097" y="786"/>
                    <a:pt x="1098" y="787"/>
                    <a:pt x="1099" y="788"/>
                  </a:cubicBezTo>
                  <a:cubicBezTo>
                    <a:pt x="1099" y="789"/>
                    <a:pt x="1100" y="790"/>
                    <a:pt x="1101" y="791"/>
                  </a:cubicBezTo>
                  <a:cubicBezTo>
                    <a:pt x="1101" y="792"/>
                    <a:pt x="1102" y="793"/>
                    <a:pt x="1103" y="794"/>
                  </a:cubicBezTo>
                  <a:cubicBezTo>
                    <a:pt x="1103" y="795"/>
                    <a:pt x="1104" y="795"/>
                    <a:pt x="1105" y="796"/>
                  </a:cubicBezTo>
                  <a:cubicBezTo>
                    <a:pt x="1106" y="797"/>
                    <a:pt x="1106" y="798"/>
                    <a:pt x="1107" y="799"/>
                  </a:cubicBezTo>
                  <a:cubicBezTo>
                    <a:pt x="1108" y="800"/>
                    <a:pt x="1109" y="801"/>
                    <a:pt x="1110" y="801"/>
                  </a:cubicBezTo>
                  <a:cubicBezTo>
                    <a:pt x="1111" y="802"/>
                    <a:pt x="1112" y="803"/>
                    <a:pt x="1113" y="804"/>
                  </a:cubicBezTo>
                  <a:cubicBezTo>
                    <a:pt x="1114" y="805"/>
                    <a:pt x="1115" y="805"/>
                    <a:pt x="1116" y="806"/>
                  </a:cubicBezTo>
                  <a:cubicBezTo>
                    <a:pt x="1117" y="807"/>
                    <a:pt x="1118" y="808"/>
                    <a:pt x="1119" y="808"/>
                  </a:cubicBezTo>
                  <a:cubicBezTo>
                    <a:pt x="1120" y="809"/>
                    <a:pt x="1121" y="810"/>
                    <a:pt x="1122" y="810"/>
                  </a:cubicBezTo>
                  <a:cubicBezTo>
                    <a:pt x="1121" y="810"/>
                    <a:pt x="1121" y="810"/>
                    <a:pt x="1121" y="810"/>
                  </a:cubicBezTo>
                  <a:cubicBezTo>
                    <a:pt x="1120" y="810"/>
                    <a:pt x="1119" y="810"/>
                    <a:pt x="1118" y="810"/>
                  </a:cubicBezTo>
                  <a:cubicBezTo>
                    <a:pt x="1118" y="811"/>
                    <a:pt x="1117" y="811"/>
                    <a:pt x="1116" y="811"/>
                  </a:cubicBezTo>
                  <a:cubicBezTo>
                    <a:pt x="1116" y="811"/>
                    <a:pt x="1115" y="811"/>
                    <a:pt x="1115" y="811"/>
                  </a:cubicBezTo>
                  <a:cubicBezTo>
                    <a:pt x="1114" y="811"/>
                    <a:pt x="1114" y="811"/>
                    <a:pt x="1113" y="811"/>
                  </a:cubicBezTo>
                  <a:cubicBezTo>
                    <a:pt x="1113" y="811"/>
                    <a:pt x="1112" y="812"/>
                    <a:pt x="1111" y="812"/>
                  </a:cubicBezTo>
                  <a:cubicBezTo>
                    <a:pt x="1109" y="812"/>
                    <a:pt x="1107" y="813"/>
                    <a:pt x="1105" y="813"/>
                  </a:cubicBezTo>
                  <a:cubicBezTo>
                    <a:pt x="1103" y="814"/>
                    <a:pt x="1102" y="815"/>
                    <a:pt x="1100" y="816"/>
                  </a:cubicBezTo>
                  <a:cubicBezTo>
                    <a:pt x="1099" y="816"/>
                    <a:pt x="1099" y="816"/>
                    <a:pt x="1098" y="817"/>
                  </a:cubicBezTo>
                  <a:cubicBezTo>
                    <a:pt x="1097" y="816"/>
                    <a:pt x="1096" y="816"/>
                    <a:pt x="1095" y="815"/>
                  </a:cubicBezTo>
                  <a:close/>
                  <a:moveTo>
                    <a:pt x="1120" y="806"/>
                  </a:moveTo>
                  <a:cubicBezTo>
                    <a:pt x="1119" y="805"/>
                    <a:pt x="1118" y="804"/>
                    <a:pt x="1118" y="804"/>
                  </a:cubicBezTo>
                  <a:cubicBezTo>
                    <a:pt x="1117" y="803"/>
                    <a:pt x="1116" y="802"/>
                    <a:pt x="1115" y="802"/>
                  </a:cubicBezTo>
                  <a:cubicBezTo>
                    <a:pt x="1114" y="801"/>
                    <a:pt x="1113" y="800"/>
                    <a:pt x="1112" y="799"/>
                  </a:cubicBezTo>
                  <a:cubicBezTo>
                    <a:pt x="1111" y="798"/>
                    <a:pt x="1110" y="798"/>
                    <a:pt x="1110" y="797"/>
                  </a:cubicBezTo>
                  <a:cubicBezTo>
                    <a:pt x="1109" y="796"/>
                    <a:pt x="1108" y="795"/>
                    <a:pt x="1107" y="794"/>
                  </a:cubicBezTo>
                  <a:cubicBezTo>
                    <a:pt x="1107" y="793"/>
                    <a:pt x="1106" y="793"/>
                    <a:pt x="1105" y="792"/>
                  </a:cubicBezTo>
                  <a:cubicBezTo>
                    <a:pt x="1104" y="791"/>
                    <a:pt x="1104" y="790"/>
                    <a:pt x="1103" y="789"/>
                  </a:cubicBezTo>
                  <a:cubicBezTo>
                    <a:pt x="1103" y="788"/>
                    <a:pt x="1102" y="787"/>
                    <a:pt x="1101" y="786"/>
                  </a:cubicBezTo>
                  <a:cubicBezTo>
                    <a:pt x="1100" y="785"/>
                    <a:pt x="1099" y="783"/>
                    <a:pt x="1098" y="781"/>
                  </a:cubicBezTo>
                  <a:cubicBezTo>
                    <a:pt x="1099" y="781"/>
                    <a:pt x="1099" y="780"/>
                    <a:pt x="1099" y="779"/>
                  </a:cubicBezTo>
                  <a:cubicBezTo>
                    <a:pt x="1101" y="776"/>
                    <a:pt x="1103" y="772"/>
                    <a:pt x="1105" y="769"/>
                  </a:cubicBezTo>
                  <a:cubicBezTo>
                    <a:pt x="1106" y="765"/>
                    <a:pt x="1108" y="762"/>
                    <a:pt x="1110" y="759"/>
                  </a:cubicBezTo>
                  <a:cubicBezTo>
                    <a:pt x="1111" y="757"/>
                    <a:pt x="1112" y="756"/>
                    <a:pt x="1113" y="754"/>
                  </a:cubicBezTo>
                  <a:cubicBezTo>
                    <a:pt x="1114" y="753"/>
                    <a:pt x="1115" y="751"/>
                    <a:pt x="1115" y="750"/>
                  </a:cubicBezTo>
                  <a:cubicBezTo>
                    <a:pt x="1116" y="750"/>
                    <a:pt x="1116" y="750"/>
                    <a:pt x="1116" y="749"/>
                  </a:cubicBezTo>
                  <a:cubicBezTo>
                    <a:pt x="1116" y="749"/>
                    <a:pt x="1116" y="749"/>
                    <a:pt x="1116" y="749"/>
                  </a:cubicBezTo>
                  <a:cubicBezTo>
                    <a:pt x="1117" y="749"/>
                    <a:pt x="1117" y="749"/>
                    <a:pt x="1118" y="749"/>
                  </a:cubicBezTo>
                  <a:cubicBezTo>
                    <a:pt x="1118" y="748"/>
                    <a:pt x="1118" y="748"/>
                    <a:pt x="1118" y="748"/>
                  </a:cubicBezTo>
                  <a:cubicBezTo>
                    <a:pt x="1118" y="748"/>
                    <a:pt x="1119" y="748"/>
                    <a:pt x="1119" y="748"/>
                  </a:cubicBezTo>
                  <a:cubicBezTo>
                    <a:pt x="1119" y="748"/>
                    <a:pt x="1119" y="747"/>
                    <a:pt x="1119" y="747"/>
                  </a:cubicBezTo>
                  <a:cubicBezTo>
                    <a:pt x="1119" y="747"/>
                    <a:pt x="1120" y="746"/>
                    <a:pt x="1120" y="746"/>
                  </a:cubicBezTo>
                  <a:cubicBezTo>
                    <a:pt x="1121" y="745"/>
                    <a:pt x="1121" y="744"/>
                    <a:pt x="1122" y="744"/>
                  </a:cubicBezTo>
                  <a:cubicBezTo>
                    <a:pt x="1122" y="743"/>
                    <a:pt x="1122" y="743"/>
                    <a:pt x="1123" y="743"/>
                  </a:cubicBezTo>
                  <a:cubicBezTo>
                    <a:pt x="1123" y="743"/>
                    <a:pt x="1124" y="743"/>
                    <a:pt x="1124" y="744"/>
                  </a:cubicBezTo>
                  <a:cubicBezTo>
                    <a:pt x="1123" y="763"/>
                    <a:pt x="1116" y="788"/>
                    <a:pt x="1127" y="808"/>
                  </a:cubicBezTo>
                  <a:cubicBezTo>
                    <a:pt x="1128" y="809"/>
                    <a:pt x="1128" y="810"/>
                    <a:pt x="1129" y="810"/>
                  </a:cubicBezTo>
                  <a:cubicBezTo>
                    <a:pt x="1129" y="810"/>
                    <a:pt x="1129" y="810"/>
                    <a:pt x="1129" y="810"/>
                  </a:cubicBezTo>
                  <a:cubicBezTo>
                    <a:pt x="1127" y="809"/>
                    <a:pt x="1127" y="809"/>
                    <a:pt x="1127" y="809"/>
                  </a:cubicBezTo>
                  <a:cubicBezTo>
                    <a:pt x="1126" y="809"/>
                    <a:pt x="1126" y="809"/>
                    <a:pt x="1125" y="809"/>
                  </a:cubicBezTo>
                  <a:cubicBezTo>
                    <a:pt x="1124" y="808"/>
                    <a:pt x="1124" y="808"/>
                    <a:pt x="1124" y="808"/>
                  </a:cubicBezTo>
                  <a:cubicBezTo>
                    <a:pt x="1123" y="807"/>
                    <a:pt x="1121" y="806"/>
                    <a:pt x="1120" y="806"/>
                  </a:cubicBezTo>
                  <a:close/>
                  <a:moveTo>
                    <a:pt x="1298" y="889"/>
                  </a:moveTo>
                  <a:cubicBezTo>
                    <a:pt x="1303" y="890"/>
                    <a:pt x="1308" y="890"/>
                    <a:pt x="1314" y="891"/>
                  </a:cubicBezTo>
                  <a:cubicBezTo>
                    <a:pt x="1319" y="891"/>
                    <a:pt x="1325" y="891"/>
                    <a:pt x="1330" y="891"/>
                  </a:cubicBezTo>
                  <a:cubicBezTo>
                    <a:pt x="1332" y="890"/>
                    <a:pt x="1332" y="890"/>
                    <a:pt x="1332" y="890"/>
                  </a:cubicBezTo>
                  <a:cubicBezTo>
                    <a:pt x="1334" y="890"/>
                    <a:pt x="1334" y="890"/>
                    <a:pt x="1334" y="890"/>
                  </a:cubicBezTo>
                  <a:cubicBezTo>
                    <a:pt x="1335" y="890"/>
                    <a:pt x="1335" y="890"/>
                    <a:pt x="1335" y="890"/>
                  </a:cubicBezTo>
                  <a:cubicBezTo>
                    <a:pt x="1335" y="890"/>
                    <a:pt x="1335" y="890"/>
                    <a:pt x="1335" y="890"/>
                  </a:cubicBezTo>
                  <a:cubicBezTo>
                    <a:pt x="1335" y="890"/>
                    <a:pt x="1335" y="890"/>
                    <a:pt x="1335" y="890"/>
                  </a:cubicBezTo>
                  <a:cubicBezTo>
                    <a:pt x="1336" y="890"/>
                    <a:pt x="1336" y="890"/>
                    <a:pt x="1336" y="890"/>
                  </a:cubicBezTo>
                  <a:cubicBezTo>
                    <a:pt x="1337" y="890"/>
                    <a:pt x="1337" y="890"/>
                    <a:pt x="1337" y="890"/>
                  </a:cubicBezTo>
                  <a:cubicBezTo>
                    <a:pt x="1338" y="890"/>
                    <a:pt x="1338" y="890"/>
                    <a:pt x="1338" y="890"/>
                  </a:cubicBezTo>
                  <a:cubicBezTo>
                    <a:pt x="1338" y="890"/>
                    <a:pt x="1339" y="890"/>
                    <a:pt x="1339" y="890"/>
                  </a:cubicBezTo>
                  <a:cubicBezTo>
                    <a:pt x="1340" y="890"/>
                    <a:pt x="1340" y="890"/>
                    <a:pt x="1341" y="891"/>
                  </a:cubicBezTo>
                  <a:cubicBezTo>
                    <a:pt x="1341" y="891"/>
                    <a:pt x="1342" y="891"/>
                    <a:pt x="1342" y="891"/>
                  </a:cubicBezTo>
                  <a:cubicBezTo>
                    <a:pt x="1342" y="891"/>
                    <a:pt x="1343" y="891"/>
                    <a:pt x="1343" y="891"/>
                  </a:cubicBezTo>
                  <a:cubicBezTo>
                    <a:pt x="1344" y="892"/>
                    <a:pt x="1345" y="892"/>
                    <a:pt x="1345" y="892"/>
                  </a:cubicBezTo>
                  <a:cubicBezTo>
                    <a:pt x="1346" y="892"/>
                    <a:pt x="1347" y="893"/>
                    <a:pt x="1348" y="893"/>
                  </a:cubicBezTo>
                  <a:cubicBezTo>
                    <a:pt x="1348" y="893"/>
                    <a:pt x="1349" y="893"/>
                    <a:pt x="1349" y="893"/>
                  </a:cubicBezTo>
                  <a:cubicBezTo>
                    <a:pt x="1349" y="894"/>
                    <a:pt x="1350" y="894"/>
                    <a:pt x="1350" y="894"/>
                  </a:cubicBezTo>
                  <a:cubicBezTo>
                    <a:pt x="1351" y="894"/>
                    <a:pt x="1352" y="895"/>
                    <a:pt x="1353" y="895"/>
                  </a:cubicBezTo>
                  <a:cubicBezTo>
                    <a:pt x="1355" y="896"/>
                    <a:pt x="1356" y="897"/>
                    <a:pt x="1358" y="898"/>
                  </a:cubicBezTo>
                  <a:cubicBezTo>
                    <a:pt x="1360" y="899"/>
                    <a:pt x="1361" y="900"/>
                    <a:pt x="1363" y="901"/>
                  </a:cubicBezTo>
                  <a:cubicBezTo>
                    <a:pt x="1363" y="902"/>
                    <a:pt x="1363" y="902"/>
                    <a:pt x="1363" y="902"/>
                  </a:cubicBezTo>
                  <a:cubicBezTo>
                    <a:pt x="1363" y="902"/>
                    <a:pt x="1362" y="902"/>
                    <a:pt x="1362" y="902"/>
                  </a:cubicBezTo>
                  <a:cubicBezTo>
                    <a:pt x="1363" y="904"/>
                    <a:pt x="1364" y="904"/>
                    <a:pt x="1365" y="905"/>
                  </a:cubicBezTo>
                  <a:cubicBezTo>
                    <a:pt x="1362" y="905"/>
                    <a:pt x="1362" y="905"/>
                    <a:pt x="1362" y="905"/>
                  </a:cubicBezTo>
                  <a:cubicBezTo>
                    <a:pt x="1353" y="921"/>
                    <a:pt x="1363" y="928"/>
                    <a:pt x="1376" y="933"/>
                  </a:cubicBezTo>
                  <a:cubicBezTo>
                    <a:pt x="1365" y="942"/>
                    <a:pt x="1355" y="951"/>
                    <a:pt x="1341" y="959"/>
                  </a:cubicBezTo>
                  <a:cubicBezTo>
                    <a:pt x="1325" y="969"/>
                    <a:pt x="1306" y="971"/>
                    <a:pt x="1289" y="976"/>
                  </a:cubicBezTo>
                  <a:cubicBezTo>
                    <a:pt x="1272" y="980"/>
                    <a:pt x="1259" y="986"/>
                    <a:pt x="1241" y="988"/>
                  </a:cubicBezTo>
                  <a:cubicBezTo>
                    <a:pt x="1251" y="956"/>
                    <a:pt x="1251" y="931"/>
                    <a:pt x="1270" y="905"/>
                  </a:cubicBezTo>
                  <a:cubicBezTo>
                    <a:pt x="1275" y="899"/>
                    <a:pt x="1280" y="894"/>
                    <a:pt x="1286" y="889"/>
                  </a:cubicBezTo>
                  <a:cubicBezTo>
                    <a:pt x="1290" y="889"/>
                    <a:pt x="1294" y="889"/>
                    <a:pt x="1298" y="889"/>
                  </a:cubicBezTo>
                  <a:close/>
                  <a:moveTo>
                    <a:pt x="1448" y="743"/>
                  </a:moveTo>
                  <a:cubicBezTo>
                    <a:pt x="1449" y="742"/>
                    <a:pt x="1449" y="742"/>
                    <a:pt x="1449" y="742"/>
                  </a:cubicBezTo>
                  <a:cubicBezTo>
                    <a:pt x="1449" y="742"/>
                    <a:pt x="1449" y="742"/>
                    <a:pt x="1449" y="742"/>
                  </a:cubicBezTo>
                  <a:cubicBezTo>
                    <a:pt x="1449" y="742"/>
                    <a:pt x="1449" y="742"/>
                    <a:pt x="1449" y="742"/>
                  </a:cubicBezTo>
                  <a:cubicBezTo>
                    <a:pt x="1450" y="741"/>
                    <a:pt x="1450" y="741"/>
                    <a:pt x="1450" y="741"/>
                  </a:cubicBezTo>
                  <a:cubicBezTo>
                    <a:pt x="1450" y="741"/>
                    <a:pt x="1451" y="740"/>
                    <a:pt x="1451" y="740"/>
                  </a:cubicBezTo>
                  <a:cubicBezTo>
                    <a:pt x="1452" y="739"/>
                    <a:pt x="1452" y="739"/>
                    <a:pt x="1452" y="739"/>
                  </a:cubicBezTo>
                  <a:cubicBezTo>
                    <a:pt x="1454" y="738"/>
                    <a:pt x="1455" y="736"/>
                    <a:pt x="1457" y="735"/>
                  </a:cubicBezTo>
                  <a:cubicBezTo>
                    <a:pt x="1454" y="738"/>
                    <a:pt x="1451" y="740"/>
                    <a:pt x="1448" y="743"/>
                  </a:cubicBezTo>
                  <a:close/>
                  <a:moveTo>
                    <a:pt x="1519" y="662"/>
                  </a:moveTo>
                  <a:cubicBezTo>
                    <a:pt x="1518" y="662"/>
                    <a:pt x="1518" y="663"/>
                    <a:pt x="1518" y="664"/>
                  </a:cubicBezTo>
                  <a:cubicBezTo>
                    <a:pt x="1518" y="664"/>
                    <a:pt x="1518" y="665"/>
                    <a:pt x="1518" y="665"/>
                  </a:cubicBezTo>
                  <a:cubicBezTo>
                    <a:pt x="1518" y="666"/>
                    <a:pt x="1518" y="667"/>
                    <a:pt x="1517" y="667"/>
                  </a:cubicBezTo>
                  <a:cubicBezTo>
                    <a:pt x="1517" y="667"/>
                    <a:pt x="1517" y="668"/>
                    <a:pt x="1517" y="668"/>
                  </a:cubicBezTo>
                  <a:cubicBezTo>
                    <a:pt x="1517" y="668"/>
                    <a:pt x="1517" y="669"/>
                    <a:pt x="1517" y="669"/>
                  </a:cubicBezTo>
                  <a:cubicBezTo>
                    <a:pt x="1517" y="669"/>
                    <a:pt x="1517" y="670"/>
                    <a:pt x="1517" y="670"/>
                  </a:cubicBezTo>
                  <a:cubicBezTo>
                    <a:pt x="1517" y="671"/>
                    <a:pt x="1517" y="671"/>
                    <a:pt x="1517" y="671"/>
                  </a:cubicBezTo>
                  <a:cubicBezTo>
                    <a:pt x="1516" y="672"/>
                    <a:pt x="1515" y="673"/>
                    <a:pt x="1513" y="674"/>
                  </a:cubicBezTo>
                  <a:cubicBezTo>
                    <a:pt x="1510" y="677"/>
                    <a:pt x="1507" y="681"/>
                    <a:pt x="1505" y="685"/>
                  </a:cubicBezTo>
                  <a:cubicBezTo>
                    <a:pt x="1503" y="688"/>
                    <a:pt x="1501" y="692"/>
                    <a:pt x="1499" y="696"/>
                  </a:cubicBezTo>
                  <a:cubicBezTo>
                    <a:pt x="1497" y="700"/>
                    <a:pt x="1495" y="704"/>
                    <a:pt x="1493" y="708"/>
                  </a:cubicBezTo>
                  <a:cubicBezTo>
                    <a:pt x="1492" y="710"/>
                    <a:pt x="1490" y="711"/>
                    <a:pt x="1489" y="713"/>
                  </a:cubicBezTo>
                  <a:cubicBezTo>
                    <a:pt x="1489" y="713"/>
                    <a:pt x="1488" y="714"/>
                    <a:pt x="1488" y="714"/>
                  </a:cubicBezTo>
                  <a:cubicBezTo>
                    <a:pt x="1487" y="715"/>
                    <a:pt x="1487" y="715"/>
                    <a:pt x="1487" y="715"/>
                  </a:cubicBezTo>
                  <a:cubicBezTo>
                    <a:pt x="1487" y="715"/>
                    <a:pt x="1487" y="715"/>
                    <a:pt x="1487" y="715"/>
                  </a:cubicBezTo>
                  <a:cubicBezTo>
                    <a:pt x="1487" y="715"/>
                    <a:pt x="1487" y="715"/>
                    <a:pt x="1487" y="715"/>
                  </a:cubicBezTo>
                  <a:cubicBezTo>
                    <a:pt x="1486" y="716"/>
                    <a:pt x="1485" y="717"/>
                    <a:pt x="1484" y="717"/>
                  </a:cubicBezTo>
                  <a:cubicBezTo>
                    <a:pt x="1481" y="720"/>
                    <a:pt x="1477" y="722"/>
                    <a:pt x="1473" y="724"/>
                  </a:cubicBezTo>
                  <a:cubicBezTo>
                    <a:pt x="1469" y="726"/>
                    <a:pt x="1465" y="727"/>
                    <a:pt x="1461" y="729"/>
                  </a:cubicBezTo>
                  <a:cubicBezTo>
                    <a:pt x="1457" y="731"/>
                    <a:pt x="1453" y="733"/>
                    <a:pt x="1450" y="736"/>
                  </a:cubicBezTo>
                  <a:cubicBezTo>
                    <a:pt x="1450" y="735"/>
                    <a:pt x="1451" y="735"/>
                    <a:pt x="1451" y="734"/>
                  </a:cubicBezTo>
                  <a:cubicBezTo>
                    <a:pt x="1452" y="733"/>
                    <a:pt x="1452" y="733"/>
                    <a:pt x="1452" y="732"/>
                  </a:cubicBezTo>
                  <a:cubicBezTo>
                    <a:pt x="1453" y="731"/>
                    <a:pt x="1453" y="731"/>
                    <a:pt x="1453" y="731"/>
                  </a:cubicBezTo>
                  <a:cubicBezTo>
                    <a:pt x="1453" y="730"/>
                    <a:pt x="1453" y="730"/>
                    <a:pt x="1453" y="729"/>
                  </a:cubicBezTo>
                  <a:cubicBezTo>
                    <a:pt x="1454" y="725"/>
                    <a:pt x="1455" y="721"/>
                    <a:pt x="1455" y="716"/>
                  </a:cubicBezTo>
                  <a:cubicBezTo>
                    <a:pt x="1455" y="715"/>
                    <a:pt x="1455" y="715"/>
                    <a:pt x="1455" y="714"/>
                  </a:cubicBezTo>
                  <a:cubicBezTo>
                    <a:pt x="1455" y="713"/>
                    <a:pt x="1455" y="713"/>
                    <a:pt x="1455" y="712"/>
                  </a:cubicBezTo>
                  <a:cubicBezTo>
                    <a:pt x="1455" y="711"/>
                    <a:pt x="1455" y="709"/>
                    <a:pt x="1455" y="708"/>
                  </a:cubicBezTo>
                  <a:cubicBezTo>
                    <a:pt x="1454" y="706"/>
                    <a:pt x="1454" y="703"/>
                    <a:pt x="1454" y="701"/>
                  </a:cubicBezTo>
                  <a:cubicBezTo>
                    <a:pt x="1454" y="698"/>
                    <a:pt x="1454" y="695"/>
                    <a:pt x="1454" y="693"/>
                  </a:cubicBezTo>
                  <a:cubicBezTo>
                    <a:pt x="1454" y="692"/>
                    <a:pt x="1454" y="691"/>
                    <a:pt x="1454" y="690"/>
                  </a:cubicBezTo>
                  <a:cubicBezTo>
                    <a:pt x="1454" y="690"/>
                    <a:pt x="1454" y="690"/>
                    <a:pt x="1454" y="690"/>
                  </a:cubicBezTo>
                  <a:cubicBezTo>
                    <a:pt x="1454" y="690"/>
                    <a:pt x="1454" y="690"/>
                    <a:pt x="1454" y="690"/>
                  </a:cubicBezTo>
                  <a:cubicBezTo>
                    <a:pt x="1454" y="688"/>
                    <a:pt x="1454" y="687"/>
                    <a:pt x="1454" y="686"/>
                  </a:cubicBezTo>
                  <a:cubicBezTo>
                    <a:pt x="1455" y="681"/>
                    <a:pt x="1456" y="677"/>
                    <a:pt x="1458" y="673"/>
                  </a:cubicBezTo>
                  <a:cubicBezTo>
                    <a:pt x="1458" y="673"/>
                    <a:pt x="1458" y="672"/>
                    <a:pt x="1458" y="672"/>
                  </a:cubicBezTo>
                  <a:cubicBezTo>
                    <a:pt x="1458" y="672"/>
                    <a:pt x="1458" y="671"/>
                    <a:pt x="1459" y="671"/>
                  </a:cubicBezTo>
                  <a:cubicBezTo>
                    <a:pt x="1459" y="670"/>
                    <a:pt x="1459" y="669"/>
                    <a:pt x="1459" y="668"/>
                  </a:cubicBezTo>
                  <a:cubicBezTo>
                    <a:pt x="1460" y="668"/>
                    <a:pt x="1460" y="667"/>
                    <a:pt x="1460" y="666"/>
                  </a:cubicBezTo>
                  <a:cubicBezTo>
                    <a:pt x="1460" y="667"/>
                    <a:pt x="1460" y="667"/>
                    <a:pt x="1460" y="667"/>
                  </a:cubicBezTo>
                  <a:cubicBezTo>
                    <a:pt x="1460" y="667"/>
                    <a:pt x="1460" y="667"/>
                    <a:pt x="1461" y="666"/>
                  </a:cubicBezTo>
                  <a:cubicBezTo>
                    <a:pt x="1461" y="665"/>
                    <a:pt x="1461" y="665"/>
                    <a:pt x="1462" y="664"/>
                  </a:cubicBezTo>
                  <a:cubicBezTo>
                    <a:pt x="1462" y="664"/>
                    <a:pt x="1462" y="663"/>
                    <a:pt x="1462" y="663"/>
                  </a:cubicBezTo>
                  <a:cubicBezTo>
                    <a:pt x="1462" y="663"/>
                    <a:pt x="1462" y="662"/>
                    <a:pt x="1462" y="662"/>
                  </a:cubicBezTo>
                  <a:cubicBezTo>
                    <a:pt x="1462" y="662"/>
                    <a:pt x="1462" y="662"/>
                    <a:pt x="1462" y="662"/>
                  </a:cubicBezTo>
                  <a:cubicBezTo>
                    <a:pt x="1463" y="661"/>
                    <a:pt x="1463" y="660"/>
                    <a:pt x="1463" y="659"/>
                  </a:cubicBezTo>
                  <a:cubicBezTo>
                    <a:pt x="1463" y="657"/>
                    <a:pt x="1463" y="656"/>
                    <a:pt x="1463" y="655"/>
                  </a:cubicBezTo>
                  <a:cubicBezTo>
                    <a:pt x="1463" y="654"/>
                    <a:pt x="1464" y="653"/>
                    <a:pt x="1464" y="651"/>
                  </a:cubicBezTo>
                  <a:cubicBezTo>
                    <a:pt x="1464" y="650"/>
                    <a:pt x="1464" y="649"/>
                    <a:pt x="1464" y="648"/>
                  </a:cubicBezTo>
                  <a:cubicBezTo>
                    <a:pt x="1464" y="647"/>
                    <a:pt x="1464" y="646"/>
                    <a:pt x="1464" y="645"/>
                  </a:cubicBezTo>
                  <a:cubicBezTo>
                    <a:pt x="1472" y="638"/>
                    <a:pt x="1470" y="629"/>
                    <a:pt x="1465" y="621"/>
                  </a:cubicBezTo>
                  <a:cubicBezTo>
                    <a:pt x="1485" y="623"/>
                    <a:pt x="1504" y="628"/>
                    <a:pt x="1522" y="635"/>
                  </a:cubicBezTo>
                  <a:cubicBezTo>
                    <a:pt x="1518" y="640"/>
                    <a:pt x="1518" y="645"/>
                    <a:pt x="1523" y="650"/>
                  </a:cubicBezTo>
                  <a:cubicBezTo>
                    <a:pt x="1523" y="650"/>
                    <a:pt x="1522" y="651"/>
                    <a:pt x="1522" y="651"/>
                  </a:cubicBezTo>
                  <a:cubicBezTo>
                    <a:pt x="1522" y="653"/>
                    <a:pt x="1521" y="654"/>
                    <a:pt x="1521" y="655"/>
                  </a:cubicBezTo>
                  <a:cubicBezTo>
                    <a:pt x="1520" y="657"/>
                    <a:pt x="1520" y="658"/>
                    <a:pt x="1519" y="659"/>
                  </a:cubicBezTo>
                  <a:cubicBezTo>
                    <a:pt x="1519" y="660"/>
                    <a:pt x="1519" y="661"/>
                    <a:pt x="1519" y="662"/>
                  </a:cubicBezTo>
                  <a:close/>
                  <a:moveTo>
                    <a:pt x="1548" y="662"/>
                  </a:moveTo>
                  <a:cubicBezTo>
                    <a:pt x="1548" y="662"/>
                    <a:pt x="1548" y="662"/>
                    <a:pt x="1548" y="662"/>
                  </a:cubicBezTo>
                  <a:cubicBezTo>
                    <a:pt x="1544" y="663"/>
                    <a:pt x="1540" y="664"/>
                    <a:pt x="1536" y="665"/>
                  </a:cubicBezTo>
                  <a:cubicBezTo>
                    <a:pt x="1532" y="665"/>
                    <a:pt x="1528" y="667"/>
                    <a:pt x="1524" y="668"/>
                  </a:cubicBezTo>
                  <a:cubicBezTo>
                    <a:pt x="1523" y="668"/>
                    <a:pt x="1522" y="669"/>
                    <a:pt x="1521" y="669"/>
                  </a:cubicBezTo>
                  <a:cubicBezTo>
                    <a:pt x="1521" y="670"/>
                    <a:pt x="1520" y="670"/>
                    <a:pt x="1520" y="670"/>
                  </a:cubicBezTo>
                  <a:cubicBezTo>
                    <a:pt x="1519" y="670"/>
                    <a:pt x="1519" y="670"/>
                    <a:pt x="1519" y="670"/>
                  </a:cubicBezTo>
                  <a:cubicBezTo>
                    <a:pt x="1519" y="670"/>
                    <a:pt x="1519" y="670"/>
                    <a:pt x="1519" y="670"/>
                  </a:cubicBezTo>
                  <a:cubicBezTo>
                    <a:pt x="1519" y="670"/>
                    <a:pt x="1520" y="670"/>
                    <a:pt x="1520" y="669"/>
                  </a:cubicBezTo>
                  <a:cubicBezTo>
                    <a:pt x="1520" y="669"/>
                    <a:pt x="1520" y="669"/>
                    <a:pt x="1520" y="668"/>
                  </a:cubicBezTo>
                  <a:cubicBezTo>
                    <a:pt x="1520" y="668"/>
                    <a:pt x="1520" y="668"/>
                    <a:pt x="1520" y="668"/>
                  </a:cubicBezTo>
                  <a:cubicBezTo>
                    <a:pt x="1520" y="667"/>
                    <a:pt x="1520" y="666"/>
                    <a:pt x="1520" y="666"/>
                  </a:cubicBezTo>
                  <a:cubicBezTo>
                    <a:pt x="1520" y="665"/>
                    <a:pt x="1520" y="665"/>
                    <a:pt x="1521" y="664"/>
                  </a:cubicBezTo>
                  <a:cubicBezTo>
                    <a:pt x="1521" y="663"/>
                    <a:pt x="1521" y="663"/>
                    <a:pt x="1521" y="662"/>
                  </a:cubicBezTo>
                  <a:cubicBezTo>
                    <a:pt x="1521" y="662"/>
                    <a:pt x="1521" y="661"/>
                    <a:pt x="1522" y="660"/>
                  </a:cubicBezTo>
                  <a:cubicBezTo>
                    <a:pt x="1522" y="659"/>
                    <a:pt x="1522" y="658"/>
                    <a:pt x="1523" y="656"/>
                  </a:cubicBezTo>
                  <a:cubicBezTo>
                    <a:pt x="1523" y="655"/>
                    <a:pt x="1524" y="654"/>
                    <a:pt x="1525" y="652"/>
                  </a:cubicBezTo>
                  <a:cubicBezTo>
                    <a:pt x="1525" y="651"/>
                    <a:pt x="1526" y="650"/>
                    <a:pt x="1527" y="648"/>
                  </a:cubicBezTo>
                  <a:cubicBezTo>
                    <a:pt x="1527" y="648"/>
                    <a:pt x="1527" y="648"/>
                    <a:pt x="1527" y="648"/>
                  </a:cubicBezTo>
                  <a:cubicBezTo>
                    <a:pt x="1526" y="649"/>
                    <a:pt x="1526" y="650"/>
                    <a:pt x="1526" y="651"/>
                  </a:cubicBezTo>
                  <a:cubicBezTo>
                    <a:pt x="1534" y="654"/>
                    <a:pt x="1540" y="651"/>
                    <a:pt x="1544" y="646"/>
                  </a:cubicBezTo>
                  <a:cubicBezTo>
                    <a:pt x="1548" y="648"/>
                    <a:pt x="1552" y="650"/>
                    <a:pt x="1555" y="652"/>
                  </a:cubicBezTo>
                  <a:cubicBezTo>
                    <a:pt x="1555" y="653"/>
                    <a:pt x="1555" y="653"/>
                    <a:pt x="1555" y="653"/>
                  </a:cubicBezTo>
                  <a:cubicBezTo>
                    <a:pt x="1555" y="654"/>
                    <a:pt x="1554" y="654"/>
                    <a:pt x="1554" y="655"/>
                  </a:cubicBezTo>
                  <a:cubicBezTo>
                    <a:pt x="1553" y="656"/>
                    <a:pt x="1553" y="657"/>
                    <a:pt x="1552" y="658"/>
                  </a:cubicBezTo>
                  <a:cubicBezTo>
                    <a:pt x="1552" y="658"/>
                    <a:pt x="1551" y="659"/>
                    <a:pt x="1551" y="660"/>
                  </a:cubicBezTo>
                  <a:cubicBezTo>
                    <a:pt x="1550" y="660"/>
                    <a:pt x="1550" y="660"/>
                    <a:pt x="1550" y="660"/>
                  </a:cubicBezTo>
                  <a:cubicBezTo>
                    <a:pt x="1550" y="661"/>
                    <a:pt x="1549" y="661"/>
                    <a:pt x="1549" y="661"/>
                  </a:cubicBezTo>
                  <a:cubicBezTo>
                    <a:pt x="1549" y="662"/>
                    <a:pt x="1548" y="662"/>
                    <a:pt x="1548" y="662"/>
                  </a:cubicBezTo>
                  <a:close/>
                  <a:moveTo>
                    <a:pt x="1567" y="661"/>
                  </a:moveTo>
                  <a:cubicBezTo>
                    <a:pt x="1566" y="661"/>
                    <a:pt x="1564" y="661"/>
                    <a:pt x="1562" y="661"/>
                  </a:cubicBezTo>
                  <a:cubicBezTo>
                    <a:pt x="1561" y="661"/>
                    <a:pt x="1559" y="661"/>
                    <a:pt x="1557" y="661"/>
                  </a:cubicBezTo>
                  <a:cubicBezTo>
                    <a:pt x="1555" y="662"/>
                    <a:pt x="1552" y="662"/>
                    <a:pt x="1549" y="662"/>
                  </a:cubicBezTo>
                  <a:cubicBezTo>
                    <a:pt x="1549" y="662"/>
                    <a:pt x="1550" y="662"/>
                    <a:pt x="1550" y="662"/>
                  </a:cubicBezTo>
                  <a:cubicBezTo>
                    <a:pt x="1551" y="661"/>
                    <a:pt x="1552" y="660"/>
                    <a:pt x="1553" y="659"/>
                  </a:cubicBezTo>
                  <a:cubicBezTo>
                    <a:pt x="1554" y="658"/>
                    <a:pt x="1555" y="657"/>
                    <a:pt x="1555" y="657"/>
                  </a:cubicBezTo>
                  <a:cubicBezTo>
                    <a:pt x="1556" y="656"/>
                    <a:pt x="1556" y="656"/>
                    <a:pt x="1556" y="655"/>
                  </a:cubicBezTo>
                  <a:cubicBezTo>
                    <a:pt x="1557" y="655"/>
                    <a:pt x="1557" y="654"/>
                    <a:pt x="1557" y="654"/>
                  </a:cubicBezTo>
                  <a:cubicBezTo>
                    <a:pt x="1557" y="654"/>
                    <a:pt x="1557" y="654"/>
                    <a:pt x="1557" y="654"/>
                  </a:cubicBezTo>
                  <a:cubicBezTo>
                    <a:pt x="1561" y="656"/>
                    <a:pt x="1565" y="659"/>
                    <a:pt x="1569" y="662"/>
                  </a:cubicBezTo>
                  <a:cubicBezTo>
                    <a:pt x="1568" y="661"/>
                    <a:pt x="1568" y="661"/>
                    <a:pt x="1567" y="661"/>
                  </a:cubicBezTo>
                  <a:close/>
                  <a:moveTo>
                    <a:pt x="1520" y="553"/>
                  </a:moveTo>
                  <a:cubicBezTo>
                    <a:pt x="1523" y="552"/>
                    <a:pt x="1543" y="552"/>
                    <a:pt x="1563" y="555"/>
                  </a:cubicBezTo>
                  <a:cubicBezTo>
                    <a:pt x="1561" y="562"/>
                    <a:pt x="1563" y="571"/>
                    <a:pt x="1570" y="577"/>
                  </a:cubicBezTo>
                  <a:cubicBezTo>
                    <a:pt x="1571" y="577"/>
                    <a:pt x="1571" y="577"/>
                    <a:pt x="1571" y="577"/>
                  </a:cubicBezTo>
                  <a:cubicBezTo>
                    <a:pt x="1571" y="577"/>
                    <a:pt x="1571" y="578"/>
                    <a:pt x="1571" y="578"/>
                  </a:cubicBezTo>
                  <a:cubicBezTo>
                    <a:pt x="1572" y="580"/>
                    <a:pt x="1572" y="582"/>
                    <a:pt x="1573" y="583"/>
                  </a:cubicBezTo>
                  <a:cubicBezTo>
                    <a:pt x="1573" y="584"/>
                    <a:pt x="1573" y="585"/>
                    <a:pt x="1574" y="586"/>
                  </a:cubicBezTo>
                  <a:cubicBezTo>
                    <a:pt x="1574" y="586"/>
                    <a:pt x="1574" y="587"/>
                    <a:pt x="1574" y="587"/>
                  </a:cubicBezTo>
                  <a:cubicBezTo>
                    <a:pt x="1574" y="587"/>
                    <a:pt x="1575" y="588"/>
                    <a:pt x="1575" y="588"/>
                  </a:cubicBezTo>
                  <a:cubicBezTo>
                    <a:pt x="1575" y="589"/>
                    <a:pt x="1575" y="590"/>
                    <a:pt x="1576" y="590"/>
                  </a:cubicBezTo>
                  <a:cubicBezTo>
                    <a:pt x="1576" y="591"/>
                    <a:pt x="1576" y="592"/>
                    <a:pt x="1577" y="592"/>
                  </a:cubicBezTo>
                  <a:cubicBezTo>
                    <a:pt x="1577" y="593"/>
                    <a:pt x="1577" y="593"/>
                    <a:pt x="1577" y="593"/>
                  </a:cubicBezTo>
                  <a:cubicBezTo>
                    <a:pt x="1577" y="593"/>
                    <a:pt x="1578" y="594"/>
                    <a:pt x="1578" y="594"/>
                  </a:cubicBezTo>
                  <a:cubicBezTo>
                    <a:pt x="1578" y="594"/>
                    <a:pt x="1579" y="595"/>
                    <a:pt x="1579" y="595"/>
                  </a:cubicBezTo>
                  <a:cubicBezTo>
                    <a:pt x="1580" y="596"/>
                    <a:pt x="1580" y="596"/>
                    <a:pt x="1580" y="596"/>
                  </a:cubicBezTo>
                  <a:cubicBezTo>
                    <a:pt x="1581" y="597"/>
                    <a:pt x="1581" y="597"/>
                    <a:pt x="1581" y="597"/>
                  </a:cubicBezTo>
                  <a:cubicBezTo>
                    <a:pt x="1582" y="598"/>
                    <a:pt x="1582" y="598"/>
                    <a:pt x="1582" y="598"/>
                  </a:cubicBezTo>
                  <a:cubicBezTo>
                    <a:pt x="1582" y="598"/>
                    <a:pt x="1582" y="598"/>
                    <a:pt x="1582" y="598"/>
                  </a:cubicBezTo>
                  <a:cubicBezTo>
                    <a:pt x="1582" y="599"/>
                    <a:pt x="1581" y="599"/>
                    <a:pt x="1581" y="599"/>
                  </a:cubicBezTo>
                  <a:cubicBezTo>
                    <a:pt x="1580" y="600"/>
                    <a:pt x="1580" y="600"/>
                    <a:pt x="1580" y="600"/>
                  </a:cubicBezTo>
                  <a:cubicBezTo>
                    <a:pt x="1580" y="600"/>
                    <a:pt x="1579" y="600"/>
                    <a:pt x="1579" y="601"/>
                  </a:cubicBezTo>
                  <a:cubicBezTo>
                    <a:pt x="1577" y="603"/>
                    <a:pt x="1576" y="605"/>
                    <a:pt x="1575" y="608"/>
                  </a:cubicBezTo>
                  <a:cubicBezTo>
                    <a:pt x="1574" y="610"/>
                    <a:pt x="1573" y="613"/>
                    <a:pt x="1572" y="615"/>
                  </a:cubicBezTo>
                  <a:cubicBezTo>
                    <a:pt x="1570" y="618"/>
                    <a:pt x="1569" y="621"/>
                    <a:pt x="1568" y="624"/>
                  </a:cubicBezTo>
                  <a:cubicBezTo>
                    <a:pt x="1566" y="629"/>
                    <a:pt x="1564" y="634"/>
                    <a:pt x="1562" y="639"/>
                  </a:cubicBezTo>
                  <a:cubicBezTo>
                    <a:pt x="1561" y="641"/>
                    <a:pt x="1560" y="643"/>
                    <a:pt x="1559" y="645"/>
                  </a:cubicBezTo>
                  <a:cubicBezTo>
                    <a:pt x="1556" y="642"/>
                    <a:pt x="1552" y="638"/>
                    <a:pt x="1548" y="635"/>
                  </a:cubicBezTo>
                  <a:cubicBezTo>
                    <a:pt x="1550" y="627"/>
                    <a:pt x="1550" y="618"/>
                    <a:pt x="1549" y="612"/>
                  </a:cubicBezTo>
                  <a:cubicBezTo>
                    <a:pt x="1547" y="615"/>
                    <a:pt x="1539" y="620"/>
                    <a:pt x="1532" y="625"/>
                  </a:cubicBezTo>
                  <a:cubicBezTo>
                    <a:pt x="1530" y="624"/>
                    <a:pt x="1527" y="623"/>
                    <a:pt x="1525" y="622"/>
                  </a:cubicBezTo>
                  <a:cubicBezTo>
                    <a:pt x="1491" y="609"/>
                    <a:pt x="1477" y="607"/>
                    <a:pt x="1444" y="599"/>
                  </a:cubicBezTo>
                  <a:cubicBezTo>
                    <a:pt x="1476" y="580"/>
                    <a:pt x="1486" y="568"/>
                    <a:pt x="1520" y="553"/>
                  </a:cubicBezTo>
                  <a:close/>
                  <a:moveTo>
                    <a:pt x="1452" y="619"/>
                  </a:moveTo>
                  <a:cubicBezTo>
                    <a:pt x="1452" y="619"/>
                    <a:pt x="1452" y="619"/>
                    <a:pt x="1452" y="619"/>
                  </a:cubicBezTo>
                  <a:cubicBezTo>
                    <a:pt x="1452" y="620"/>
                    <a:pt x="1452" y="622"/>
                    <a:pt x="1452" y="623"/>
                  </a:cubicBezTo>
                  <a:cubicBezTo>
                    <a:pt x="1452" y="630"/>
                    <a:pt x="1449" y="642"/>
                    <a:pt x="1460" y="641"/>
                  </a:cubicBezTo>
                  <a:cubicBezTo>
                    <a:pt x="1459" y="642"/>
                    <a:pt x="1459" y="642"/>
                    <a:pt x="1459" y="642"/>
                  </a:cubicBezTo>
                  <a:cubicBezTo>
                    <a:pt x="1460" y="643"/>
                    <a:pt x="1461" y="645"/>
                    <a:pt x="1461" y="647"/>
                  </a:cubicBezTo>
                  <a:cubicBezTo>
                    <a:pt x="1462" y="647"/>
                    <a:pt x="1462" y="646"/>
                    <a:pt x="1462" y="646"/>
                  </a:cubicBezTo>
                  <a:cubicBezTo>
                    <a:pt x="1462" y="647"/>
                    <a:pt x="1462" y="647"/>
                    <a:pt x="1462" y="648"/>
                  </a:cubicBezTo>
                  <a:cubicBezTo>
                    <a:pt x="1462" y="649"/>
                    <a:pt x="1462" y="650"/>
                    <a:pt x="1462" y="651"/>
                  </a:cubicBezTo>
                  <a:cubicBezTo>
                    <a:pt x="1462" y="653"/>
                    <a:pt x="1461" y="654"/>
                    <a:pt x="1461" y="655"/>
                  </a:cubicBezTo>
                  <a:cubicBezTo>
                    <a:pt x="1461" y="656"/>
                    <a:pt x="1461" y="657"/>
                    <a:pt x="1461" y="658"/>
                  </a:cubicBezTo>
                  <a:cubicBezTo>
                    <a:pt x="1461" y="659"/>
                    <a:pt x="1461" y="660"/>
                    <a:pt x="1460" y="661"/>
                  </a:cubicBezTo>
                  <a:cubicBezTo>
                    <a:pt x="1460" y="661"/>
                    <a:pt x="1460" y="662"/>
                    <a:pt x="1460" y="662"/>
                  </a:cubicBezTo>
                  <a:cubicBezTo>
                    <a:pt x="1460" y="662"/>
                    <a:pt x="1460" y="662"/>
                    <a:pt x="1460" y="662"/>
                  </a:cubicBezTo>
                  <a:cubicBezTo>
                    <a:pt x="1460" y="663"/>
                    <a:pt x="1460" y="663"/>
                    <a:pt x="1460" y="663"/>
                  </a:cubicBezTo>
                  <a:cubicBezTo>
                    <a:pt x="1460" y="664"/>
                    <a:pt x="1460" y="664"/>
                    <a:pt x="1460" y="664"/>
                  </a:cubicBezTo>
                  <a:cubicBezTo>
                    <a:pt x="1459" y="665"/>
                    <a:pt x="1458" y="666"/>
                    <a:pt x="1458" y="668"/>
                  </a:cubicBezTo>
                  <a:cubicBezTo>
                    <a:pt x="1457" y="668"/>
                    <a:pt x="1457" y="669"/>
                    <a:pt x="1457" y="670"/>
                  </a:cubicBezTo>
                  <a:cubicBezTo>
                    <a:pt x="1456" y="670"/>
                    <a:pt x="1456" y="671"/>
                    <a:pt x="1456" y="671"/>
                  </a:cubicBezTo>
                  <a:cubicBezTo>
                    <a:pt x="1456" y="672"/>
                    <a:pt x="1456" y="672"/>
                    <a:pt x="1455" y="672"/>
                  </a:cubicBezTo>
                  <a:cubicBezTo>
                    <a:pt x="1454" y="676"/>
                    <a:pt x="1453" y="680"/>
                    <a:pt x="1452" y="685"/>
                  </a:cubicBezTo>
                  <a:cubicBezTo>
                    <a:pt x="1452" y="685"/>
                    <a:pt x="1452" y="685"/>
                    <a:pt x="1452" y="685"/>
                  </a:cubicBezTo>
                  <a:cubicBezTo>
                    <a:pt x="1452" y="685"/>
                    <a:pt x="1452" y="684"/>
                    <a:pt x="1452" y="684"/>
                  </a:cubicBezTo>
                  <a:cubicBezTo>
                    <a:pt x="1451" y="684"/>
                    <a:pt x="1451" y="684"/>
                    <a:pt x="1451" y="683"/>
                  </a:cubicBezTo>
                  <a:cubicBezTo>
                    <a:pt x="1451" y="683"/>
                    <a:pt x="1451" y="683"/>
                    <a:pt x="1450" y="683"/>
                  </a:cubicBezTo>
                  <a:cubicBezTo>
                    <a:pt x="1448" y="681"/>
                    <a:pt x="1446" y="679"/>
                    <a:pt x="1443" y="678"/>
                  </a:cubicBezTo>
                  <a:cubicBezTo>
                    <a:pt x="1441" y="677"/>
                    <a:pt x="1439" y="675"/>
                    <a:pt x="1436" y="674"/>
                  </a:cubicBezTo>
                  <a:cubicBezTo>
                    <a:pt x="1437" y="674"/>
                    <a:pt x="1437" y="674"/>
                    <a:pt x="1437" y="673"/>
                  </a:cubicBezTo>
                  <a:cubicBezTo>
                    <a:pt x="1437" y="671"/>
                    <a:pt x="1437" y="671"/>
                    <a:pt x="1437" y="671"/>
                  </a:cubicBezTo>
                  <a:cubicBezTo>
                    <a:pt x="1440" y="659"/>
                    <a:pt x="1430" y="647"/>
                    <a:pt x="1417" y="649"/>
                  </a:cubicBezTo>
                  <a:cubicBezTo>
                    <a:pt x="1420" y="659"/>
                    <a:pt x="1420" y="677"/>
                    <a:pt x="1434" y="674"/>
                  </a:cubicBezTo>
                  <a:cubicBezTo>
                    <a:pt x="1434" y="675"/>
                    <a:pt x="1434" y="675"/>
                    <a:pt x="1434" y="675"/>
                  </a:cubicBezTo>
                  <a:cubicBezTo>
                    <a:pt x="1437" y="677"/>
                    <a:pt x="1440" y="678"/>
                    <a:pt x="1442" y="680"/>
                  </a:cubicBezTo>
                  <a:cubicBezTo>
                    <a:pt x="1445" y="681"/>
                    <a:pt x="1447" y="683"/>
                    <a:pt x="1449" y="684"/>
                  </a:cubicBezTo>
                  <a:cubicBezTo>
                    <a:pt x="1449" y="684"/>
                    <a:pt x="1449" y="685"/>
                    <a:pt x="1449" y="685"/>
                  </a:cubicBezTo>
                  <a:cubicBezTo>
                    <a:pt x="1450" y="685"/>
                    <a:pt x="1450" y="685"/>
                    <a:pt x="1450" y="685"/>
                  </a:cubicBezTo>
                  <a:cubicBezTo>
                    <a:pt x="1450" y="686"/>
                    <a:pt x="1450" y="686"/>
                    <a:pt x="1451" y="686"/>
                  </a:cubicBezTo>
                  <a:cubicBezTo>
                    <a:pt x="1451" y="686"/>
                    <a:pt x="1451" y="686"/>
                    <a:pt x="1451" y="686"/>
                  </a:cubicBezTo>
                  <a:cubicBezTo>
                    <a:pt x="1451" y="687"/>
                    <a:pt x="1452" y="687"/>
                    <a:pt x="1452" y="687"/>
                  </a:cubicBezTo>
                  <a:cubicBezTo>
                    <a:pt x="1452" y="689"/>
                    <a:pt x="1451" y="691"/>
                    <a:pt x="1451" y="693"/>
                  </a:cubicBezTo>
                  <a:cubicBezTo>
                    <a:pt x="1451" y="696"/>
                    <a:pt x="1452" y="698"/>
                    <a:pt x="1452" y="701"/>
                  </a:cubicBezTo>
                  <a:cubicBezTo>
                    <a:pt x="1452" y="703"/>
                    <a:pt x="1452" y="706"/>
                    <a:pt x="1452" y="708"/>
                  </a:cubicBezTo>
                  <a:cubicBezTo>
                    <a:pt x="1452" y="710"/>
                    <a:pt x="1453" y="711"/>
                    <a:pt x="1453" y="712"/>
                  </a:cubicBezTo>
                  <a:cubicBezTo>
                    <a:pt x="1453" y="713"/>
                    <a:pt x="1453" y="713"/>
                    <a:pt x="1453" y="714"/>
                  </a:cubicBezTo>
                  <a:cubicBezTo>
                    <a:pt x="1453" y="715"/>
                    <a:pt x="1453" y="715"/>
                    <a:pt x="1453" y="716"/>
                  </a:cubicBezTo>
                  <a:cubicBezTo>
                    <a:pt x="1453" y="720"/>
                    <a:pt x="1452" y="725"/>
                    <a:pt x="1451" y="728"/>
                  </a:cubicBezTo>
                  <a:cubicBezTo>
                    <a:pt x="1451" y="729"/>
                    <a:pt x="1451" y="729"/>
                    <a:pt x="1451" y="730"/>
                  </a:cubicBezTo>
                  <a:cubicBezTo>
                    <a:pt x="1451" y="730"/>
                    <a:pt x="1450" y="731"/>
                    <a:pt x="1450" y="731"/>
                  </a:cubicBezTo>
                  <a:cubicBezTo>
                    <a:pt x="1450" y="732"/>
                    <a:pt x="1450" y="733"/>
                    <a:pt x="1450" y="733"/>
                  </a:cubicBezTo>
                  <a:cubicBezTo>
                    <a:pt x="1449" y="735"/>
                    <a:pt x="1448" y="736"/>
                    <a:pt x="1448" y="737"/>
                  </a:cubicBezTo>
                  <a:cubicBezTo>
                    <a:pt x="1448" y="738"/>
                    <a:pt x="1447" y="738"/>
                    <a:pt x="1447" y="739"/>
                  </a:cubicBezTo>
                  <a:cubicBezTo>
                    <a:pt x="1447" y="739"/>
                    <a:pt x="1447" y="739"/>
                    <a:pt x="1447" y="739"/>
                  </a:cubicBezTo>
                  <a:cubicBezTo>
                    <a:pt x="1446" y="739"/>
                    <a:pt x="1446" y="739"/>
                    <a:pt x="1446" y="739"/>
                  </a:cubicBezTo>
                  <a:cubicBezTo>
                    <a:pt x="1446" y="739"/>
                    <a:pt x="1446" y="739"/>
                    <a:pt x="1446" y="739"/>
                  </a:cubicBezTo>
                  <a:cubicBezTo>
                    <a:pt x="1446" y="740"/>
                    <a:pt x="1446" y="740"/>
                    <a:pt x="1446" y="740"/>
                  </a:cubicBezTo>
                  <a:cubicBezTo>
                    <a:pt x="1445" y="741"/>
                    <a:pt x="1445" y="741"/>
                    <a:pt x="1445" y="741"/>
                  </a:cubicBezTo>
                  <a:cubicBezTo>
                    <a:pt x="1444" y="742"/>
                    <a:pt x="1444" y="742"/>
                    <a:pt x="1443" y="743"/>
                  </a:cubicBezTo>
                  <a:cubicBezTo>
                    <a:pt x="1442" y="744"/>
                    <a:pt x="1442" y="745"/>
                    <a:pt x="1441" y="746"/>
                  </a:cubicBezTo>
                  <a:cubicBezTo>
                    <a:pt x="1436" y="752"/>
                    <a:pt x="1431" y="759"/>
                    <a:pt x="1427" y="765"/>
                  </a:cubicBezTo>
                  <a:cubicBezTo>
                    <a:pt x="1408" y="787"/>
                    <a:pt x="1391" y="811"/>
                    <a:pt x="1366" y="826"/>
                  </a:cubicBezTo>
                  <a:cubicBezTo>
                    <a:pt x="1333" y="845"/>
                    <a:pt x="1292" y="865"/>
                    <a:pt x="1259" y="880"/>
                  </a:cubicBezTo>
                  <a:cubicBezTo>
                    <a:pt x="1264" y="864"/>
                    <a:pt x="1270" y="849"/>
                    <a:pt x="1277" y="834"/>
                  </a:cubicBezTo>
                  <a:cubicBezTo>
                    <a:pt x="1280" y="830"/>
                    <a:pt x="1284" y="826"/>
                    <a:pt x="1288" y="823"/>
                  </a:cubicBezTo>
                  <a:cubicBezTo>
                    <a:pt x="1288" y="823"/>
                    <a:pt x="1288" y="823"/>
                    <a:pt x="1289" y="823"/>
                  </a:cubicBezTo>
                  <a:cubicBezTo>
                    <a:pt x="1292" y="821"/>
                    <a:pt x="1295" y="820"/>
                    <a:pt x="1300" y="819"/>
                  </a:cubicBezTo>
                  <a:cubicBezTo>
                    <a:pt x="1301" y="819"/>
                    <a:pt x="1302" y="818"/>
                    <a:pt x="1303" y="818"/>
                  </a:cubicBezTo>
                  <a:cubicBezTo>
                    <a:pt x="1304" y="818"/>
                    <a:pt x="1305" y="818"/>
                    <a:pt x="1306" y="818"/>
                  </a:cubicBezTo>
                  <a:cubicBezTo>
                    <a:pt x="1308" y="817"/>
                    <a:pt x="1311" y="817"/>
                    <a:pt x="1313" y="817"/>
                  </a:cubicBezTo>
                  <a:cubicBezTo>
                    <a:pt x="1314" y="817"/>
                    <a:pt x="1314" y="817"/>
                    <a:pt x="1315" y="816"/>
                  </a:cubicBezTo>
                  <a:cubicBezTo>
                    <a:pt x="1338" y="838"/>
                    <a:pt x="1350" y="820"/>
                    <a:pt x="1374" y="820"/>
                  </a:cubicBezTo>
                  <a:cubicBezTo>
                    <a:pt x="1354" y="792"/>
                    <a:pt x="1332" y="795"/>
                    <a:pt x="1312" y="814"/>
                  </a:cubicBezTo>
                  <a:cubicBezTo>
                    <a:pt x="1312" y="814"/>
                    <a:pt x="1312" y="814"/>
                    <a:pt x="1312" y="814"/>
                  </a:cubicBezTo>
                  <a:cubicBezTo>
                    <a:pt x="1310" y="814"/>
                    <a:pt x="1308" y="815"/>
                    <a:pt x="1306" y="815"/>
                  </a:cubicBezTo>
                  <a:cubicBezTo>
                    <a:pt x="1304" y="815"/>
                    <a:pt x="1303" y="815"/>
                    <a:pt x="1302" y="816"/>
                  </a:cubicBezTo>
                  <a:cubicBezTo>
                    <a:pt x="1301" y="816"/>
                    <a:pt x="1300" y="816"/>
                    <a:pt x="1299" y="816"/>
                  </a:cubicBezTo>
                  <a:cubicBezTo>
                    <a:pt x="1297" y="817"/>
                    <a:pt x="1295" y="817"/>
                    <a:pt x="1294" y="818"/>
                  </a:cubicBezTo>
                  <a:cubicBezTo>
                    <a:pt x="1294" y="817"/>
                    <a:pt x="1295" y="817"/>
                    <a:pt x="1295" y="816"/>
                  </a:cubicBezTo>
                  <a:cubicBezTo>
                    <a:pt x="1299" y="812"/>
                    <a:pt x="1303" y="809"/>
                    <a:pt x="1306" y="805"/>
                  </a:cubicBezTo>
                  <a:cubicBezTo>
                    <a:pt x="1308" y="803"/>
                    <a:pt x="1310" y="801"/>
                    <a:pt x="1311" y="799"/>
                  </a:cubicBezTo>
                  <a:cubicBezTo>
                    <a:pt x="1312" y="798"/>
                    <a:pt x="1313" y="797"/>
                    <a:pt x="1314" y="796"/>
                  </a:cubicBezTo>
                  <a:cubicBezTo>
                    <a:pt x="1314" y="795"/>
                    <a:pt x="1314" y="795"/>
                    <a:pt x="1314" y="795"/>
                  </a:cubicBezTo>
                  <a:cubicBezTo>
                    <a:pt x="1314" y="795"/>
                    <a:pt x="1314" y="795"/>
                    <a:pt x="1314" y="795"/>
                  </a:cubicBezTo>
                  <a:cubicBezTo>
                    <a:pt x="1315" y="795"/>
                    <a:pt x="1315" y="795"/>
                    <a:pt x="1315" y="795"/>
                  </a:cubicBezTo>
                  <a:cubicBezTo>
                    <a:pt x="1315" y="795"/>
                    <a:pt x="1315" y="795"/>
                    <a:pt x="1315" y="795"/>
                  </a:cubicBezTo>
                  <a:cubicBezTo>
                    <a:pt x="1315" y="795"/>
                    <a:pt x="1315" y="795"/>
                    <a:pt x="1315" y="795"/>
                  </a:cubicBezTo>
                  <a:cubicBezTo>
                    <a:pt x="1316" y="793"/>
                    <a:pt x="1316" y="793"/>
                    <a:pt x="1316" y="793"/>
                  </a:cubicBezTo>
                  <a:cubicBezTo>
                    <a:pt x="1319" y="789"/>
                    <a:pt x="1321" y="784"/>
                    <a:pt x="1323" y="779"/>
                  </a:cubicBezTo>
                  <a:cubicBezTo>
                    <a:pt x="1323" y="779"/>
                    <a:pt x="1323" y="779"/>
                    <a:pt x="1323" y="779"/>
                  </a:cubicBezTo>
                  <a:cubicBezTo>
                    <a:pt x="1324" y="779"/>
                    <a:pt x="1324" y="779"/>
                    <a:pt x="1325" y="778"/>
                  </a:cubicBezTo>
                  <a:cubicBezTo>
                    <a:pt x="1326" y="778"/>
                    <a:pt x="1327" y="778"/>
                    <a:pt x="1328" y="778"/>
                  </a:cubicBezTo>
                  <a:cubicBezTo>
                    <a:pt x="1329" y="777"/>
                    <a:pt x="1330" y="777"/>
                    <a:pt x="1332" y="777"/>
                  </a:cubicBezTo>
                  <a:cubicBezTo>
                    <a:pt x="1333" y="777"/>
                    <a:pt x="1334" y="776"/>
                    <a:pt x="1335" y="776"/>
                  </a:cubicBezTo>
                  <a:cubicBezTo>
                    <a:pt x="1338" y="775"/>
                    <a:pt x="1341" y="775"/>
                    <a:pt x="1344" y="775"/>
                  </a:cubicBezTo>
                  <a:cubicBezTo>
                    <a:pt x="1347" y="774"/>
                    <a:pt x="1350" y="774"/>
                    <a:pt x="1354" y="774"/>
                  </a:cubicBezTo>
                  <a:cubicBezTo>
                    <a:pt x="1357" y="773"/>
                    <a:pt x="1361" y="773"/>
                    <a:pt x="1364" y="772"/>
                  </a:cubicBezTo>
                  <a:cubicBezTo>
                    <a:pt x="1365" y="772"/>
                    <a:pt x="1366" y="772"/>
                    <a:pt x="1367" y="771"/>
                  </a:cubicBezTo>
                  <a:cubicBezTo>
                    <a:pt x="1367" y="771"/>
                    <a:pt x="1368" y="771"/>
                    <a:pt x="1368" y="771"/>
                  </a:cubicBezTo>
                  <a:cubicBezTo>
                    <a:pt x="1370" y="771"/>
                    <a:pt x="1370" y="771"/>
                    <a:pt x="1370" y="771"/>
                  </a:cubicBezTo>
                  <a:cubicBezTo>
                    <a:pt x="1372" y="770"/>
                    <a:pt x="1372" y="770"/>
                    <a:pt x="1372" y="770"/>
                  </a:cubicBezTo>
                  <a:cubicBezTo>
                    <a:pt x="1373" y="769"/>
                    <a:pt x="1374" y="769"/>
                    <a:pt x="1375" y="769"/>
                  </a:cubicBezTo>
                  <a:cubicBezTo>
                    <a:pt x="1377" y="768"/>
                    <a:pt x="1378" y="767"/>
                    <a:pt x="1380" y="767"/>
                  </a:cubicBezTo>
                  <a:cubicBezTo>
                    <a:pt x="1381" y="766"/>
                    <a:pt x="1381" y="766"/>
                    <a:pt x="1382" y="765"/>
                  </a:cubicBezTo>
                  <a:cubicBezTo>
                    <a:pt x="1383" y="765"/>
                    <a:pt x="1384" y="764"/>
                    <a:pt x="1385" y="764"/>
                  </a:cubicBezTo>
                  <a:cubicBezTo>
                    <a:pt x="1385" y="763"/>
                    <a:pt x="1386" y="763"/>
                    <a:pt x="1387" y="762"/>
                  </a:cubicBezTo>
                  <a:cubicBezTo>
                    <a:pt x="1388" y="762"/>
                    <a:pt x="1388" y="762"/>
                    <a:pt x="1388" y="762"/>
                  </a:cubicBezTo>
                  <a:cubicBezTo>
                    <a:pt x="1389" y="761"/>
                    <a:pt x="1389" y="761"/>
                    <a:pt x="1389" y="761"/>
                  </a:cubicBezTo>
                  <a:cubicBezTo>
                    <a:pt x="1390" y="760"/>
                    <a:pt x="1390" y="760"/>
                    <a:pt x="1391" y="759"/>
                  </a:cubicBezTo>
                  <a:cubicBezTo>
                    <a:pt x="1392" y="759"/>
                    <a:pt x="1392" y="758"/>
                    <a:pt x="1393" y="758"/>
                  </a:cubicBezTo>
                  <a:cubicBezTo>
                    <a:pt x="1394" y="757"/>
                    <a:pt x="1394" y="757"/>
                    <a:pt x="1395" y="756"/>
                  </a:cubicBezTo>
                  <a:cubicBezTo>
                    <a:pt x="1395" y="755"/>
                    <a:pt x="1396" y="755"/>
                    <a:pt x="1397" y="754"/>
                  </a:cubicBezTo>
                  <a:cubicBezTo>
                    <a:pt x="1398" y="753"/>
                    <a:pt x="1399" y="752"/>
                    <a:pt x="1400" y="751"/>
                  </a:cubicBezTo>
                  <a:cubicBezTo>
                    <a:pt x="1400" y="750"/>
                    <a:pt x="1401" y="750"/>
                    <a:pt x="1401" y="749"/>
                  </a:cubicBezTo>
                  <a:cubicBezTo>
                    <a:pt x="1402" y="748"/>
                    <a:pt x="1402" y="748"/>
                    <a:pt x="1403" y="747"/>
                  </a:cubicBezTo>
                  <a:cubicBezTo>
                    <a:pt x="1403" y="746"/>
                    <a:pt x="1404" y="745"/>
                    <a:pt x="1405" y="744"/>
                  </a:cubicBezTo>
                  <a:cubicBezTo>
                    <a:pt x="1405" y="743"/>
                    <a:pt x="1405" y="743"/>
                    <a:pt x="1406" y="742"/>
                  </a:cubicBezTo>
                  <a:cubicBezTo>
                    <a:pt x="1406" y="742"/>
                    <a:pt x="1406" y="741"/>
                    <a:pt x="1407" y="741"/>
                  </a:cubicBezTo>
                  <a:cubicBezTo>
                    <a:pt x="1407" y="740"/>
                    <a:pt x="1407" y="738"/>
                    <a:pt x="1408" y="737"/>
                  </a:cubicBezTo>
                  <a:cubicBezTo>
                    <a:pt x="1409" y="735"/>
                    <a:pt x="1409" y="734"/>
                    <a:pt x="1409" y="732"/>
                  </a:cubicBezTo>
                  <a:cubicBezTo>
                    <a:pt x="1409" y="731"/>
                    <a:pt x="1409" y="731"/>
                    <a:pt x="1410" y="730"/>
                  </a:cubicBezTo>
                  <a:cubicBezTo>
                    <a:pt x="1410" y="730"/>
                    <a:pt x="1410" y="729"/>
                    <a:pt x="1410" y="729"/>
                  </a:cubicBezTo>
                  <a:cubicBezTo>
                    <a:pt x="1410" y="728"/>
                    <a:pt x="1410" y="727"/>
                    <a:pt x="1410" y="727"/>
                  </a:cubicBezTo>
                  <a:cubicBezTo>
                    <a:pt x="1410" y="727"/>
                    <a:pt x="1410" y="728"/>
                    <a:pt x="1409" y="729"/>
                  </a:cubicBezTo>
                  <a:cubicBezTo>
                    <a:pt x="1409" y="729"/>
                    <a:pt x="1409" y="730"/>
                    <a:pt x="1408" y="732"/>
                  </a:cubicBezTo>
                  <a:cubicBezTo>
                    <a:pt x="1407" y="733"/>
                    <a:pt x="1407" y="735"/>
                    <a:pt x="1405" y="736"/>
                  </a:cubicBezTo>
                  <a:cubicBezTo>
                    <a:pt x="1405" y="737"/>
                    <a:pt x="1404" y="738"/>
                    <a:pt x="1404" y="739"/>
                  </a:cubicBezTo>
                  <a:cubicBezTo>
                    <a:pt x="1403" y="740"/>
                    <a:pt x="1403" y="741"/>
                    <a:pt x="1402" y="742"/>
                  </a:cubicBezTo>
                  <a:cubicBezTo>
                    <a:pt x="1401" y="743"/>
                    <a:pt x="1400" y="744"/>
                    <a:pt x="1400" y="745"/>
                  </a:cubicBezTo>
                  <a:cubicBezTo>
                    <a:pt x="1399" y="746"/>
                    <a:pt x="1399" y="747"/>
                    <a:pt x="1398" y="747"/>
                  </a:cubicBezTo>
                  <a:cubicBezTo>
                    <a:pt x="1398" y="748"/>
                    <a:pt x="1398" y="748"/>
                    <a:pt x="1397" y="749"/>
                  </a:cubicBezTo>
                  <a:cubicBezTo>
                    <a:pt x="1396" y="750"/>
                    <a:pt x="1395" y="751"/>
                    <a:pt x="1394" y="752"/>
                  </a:cubicBezTo>
                  <a:cubicBezTo>
                    <a:pt x="1394" y="753"/>
                    <a:pt x="1393" y="753"/>
                    <a:pt x="1392" y="754"/>
                  </a:cubicBezTo>
                  <a:cubicBezTo>
                    <a:pt x="1392" y="754"/>
                    <a:pt x="1391" y="755"/>
                    <a:pt x="1391" y="755"/>
                  </a:cubicBezTo>
                  <a:cubicBezTo>
                    <a:pt x="1390" y="756"/>
                    <a:pt x="1389" y="756"/>
                    <a:pt x="1389" y="757"/>
                  </a:cubicBezTo>
                  <a:cubicBezTo>
                    <a:pt x="1388" y="757"/>
                    <a:pt x="1387" y="758"/>
                    <a:pt x="1387" y="758"/>
                  </a:cubicBezTo>
                  <a:cubicBezTo>
                    <a:pt x="1386" y="759"/>
                    <a:pt x="1386" y="759"/>
                    <a:pt x="1386" y="759"/>
                  </a:cubicBezTo>
                  <a:cubicBezTo>
                    <a:pt x="1385" y="760"/>
                    <a:pt x="1385" y="760"/>
                    <a:pt x="1385" y="760"/>
                  </a:cubicBezTo>
                  <a:cubicBezTo>
                    <a:pt x="1385" y="760"/>
                    <a:pt x="1384" y="760"/>
                    <a:pt x="1384" y="760"/>
                  </a:cubicBezTo>
                  <a:cubicBezTo>
                    <a:pt x="1384" y="760"/>
                    <a:pt x="1384" y="760"/>
                    <a:pt x="1384" y="760"/>
                  </a:cubicBezTo>
                  <a:cubicBezTo>
                    <a:pt x="1384" y="760"/>
                    <a:pt x="1385" y="760"/>
                    <a:pt x="1385" y="759"/>
                  </a:cubicBezTo>
                  <a:cubicBezTo>
                    <a:pt x="1385" y="759"/>
                    <a:pt x="1385" y="759"/>
                    <a:pt x="1386" y="758"/>
                  </a:cubicBezTo>
                  <a:cubicBezTo>
                    <a:pt x="1386" y="758"/>
                    <a:pt x="1386" y="757"/>
                    <a:pt x="1387" y="757"/>
                  </a:cubicBezTo>
                  <a:cubicBezTo>
                    <a:pt x="1387" y="757"/>
                    <a:pt x="1387" y="756"/>
                    <a:pt x="1387" y="756"/>
                  </a:cubicBezTo>
                  <a:cubicBezTo>
                    <a:pt x="1387" y="756"/>
                    <a:pt x="1387" y="756"/>
                    <a:pt x="1387" y="755"/>
                  </a:cubicBezTo>
                  <a:cubicBezTo>
                    <a:pt x="1387" y="755"/>
                    <a:pt x="1388" y="754"/>
                    <a:pt x="1388" y="754"/>
                  </a:cubicBezTo>
                  <a:cubicBezTo>
                    <a:pt x="1388" y="753"/>
                    <a:pt x="1388" y="752"/>
                    <a:pt x="1388" y="752"/>
                  </a:cubicBezTo>
                  <a:cubicBezTo>
                    <a:pt x="1388" y="751"/>
                    <a:pt x="1389" y="750"/>
                    <a:pt x="1389" y="750"/>
                  </a:cubicBezTo>
                  <a:cubicBezTo>
                    <a:pt x="1389" y="749"/>
                    <a:pt x="1389" y="748"/>
                    <a:pt x="1389" y="748"/>
                  </a:cubicBezTo>
                  <a:cubicBezTo>
                    <a:pt x="1389" y="746"/>
                    <a:pt x="1390" y="745"/>
                    <a:pt x="1390" y="743"/>
                  </a:cubicBezTo>
                  <a:cubicBezTo>
                    <a:pt x="1390" y="742"/>
                    <a:pt x="1390" y="740"/>
                    <a:pt x="1390" y="738"/>
                  </a:cubicBezTo>
                  <a:cubicBezTo>
                    <a:pt x="1390" y="737"/>
                    <a:pt x="1390" y="735"/>
                    <a:pt x="1390" y="734"/>
                  </a:cubicBezTo>
                  <a:cubicBezTo>
                    <a:pt x="1390" y="733"/>
                    <a:pt x="1389" y="732"/>
                    <a:pt x="1389" y="730"/>
                  </a:cubicBezTo>
                  <a:cubicBezTo>
                    <a:pt x="1401" y="715"/>
                    <a:pt x="1386" y="710"/>
                    <a:pt x="1386" y="694"/>
                  </a:cubicBezTo>
                  <a:cubicBezTo>
                    <a:pt x="1373" y="707"/>
                    <a:pt x="1365" y="721"/>
                    <a:pt x="1386" y="730"/>
                  </a:cubicBezTo>
                  <a:cubicBezTo>
                    <a:pt x="1386" y="730"/>
                    <a:pt x="1386" y="730"/>
                    <a:pt x="1386" y="730"/>
                  </a:cubicBezTo>
                  <a:cubicBezTo>
                    <a:pt x="1387" y="731"/>
                    <a:pt x="1387" y="732"/>
                    <a:pt x="1387" y="734"/>
                  </a:cubicBezTo>
                  <a:cubicBezTo>
                    <a:pt x="1387" y="735"/>
                    <a:pt x="1387" y="737"/>
                    <a:pt x="1387" y="738"/>
                  </a:cubicBezTo>
                  <a:cubicBezTo>
                    <a:pt x="1387" y="740"/>
                    <a:pt x="1387" y="741"/>
                    <a:pt x="1387" y="743"/>
                  </a:cubicBezTo>
                  <a:cubicBezTo>
                    <a:pt x="1387" y="744"/>
                    <a:pt x="1387" y="746"/>
                    <a:pt x="1386" y="747"/>
                  </a:cubicBezTo>
                  <a:cubicBezTo>
                    <a:pt x="1386" y="748"/>
                    <a:pt x="1386" y="748"/>
                    <a:pt x="1386" y="749"/>
                  </a:cubicBezTo>
                  <a:cubicBezTo>
                    <a:pt x="1386" y="750"/>
                    <a:pt x="1386" y="750"/>
                    <a:pt x="1386" y="751"/>
                  </a:cubicBezTo>
                  <a:cubicBezTo>
                    <a:pt x="1385" y="752"/>
                    <a:pt x="1385" y="752"/>
                    <a:pt x="1385" y="753"/>
                  </a:cubicBezTo>
                  <a:cubicBezTo>
                    <a:pt x="1385" y="753"/>
                    <a:pt x="1385" y="754"/>
                    <a:pt x="1385" y="754"/>
                  </a:cubicBezTo>
                  <a:cubicBezTo>
                    <a:pt x="1384" y="755"/>
                    <a:pt x="1384" y="755"/>
                    <a:pt x="1384" y="755"/>
                  </a:cubicBezTo>
                  <a:cubicBezTo>
                    <a:pt x="1384" y="755"/>
                    <a:pt x="1384" y="756"/>
                    <a:pt x="1384" y="756"/>
                  </a:cubicBezTo>
                  <a:cubicBezTo>
                    <a:pt x="1384" y="756"/>
                    <a:pt x="1384" y="757"/>
                    <a:pt x="1384" y="757"/>
                  </a:cubicBezTo>
                  <a:cubicBezTo>
                    <a:pt x="1384" y="758"/>
                    <a:pt x="1383" y="759"/>
                    <a:pt x="1383" y="760"/>
                  </a:cubicBezTo>
                  <a:cubicBezTo>
                    <a:pt x="1383" y="760"/>
                    <a:pt x="1383" y="761"/>
                    <a:pt x="1383" y="761"/>
                  </a:cubicBezTo>
                  <a:cubicBezTo>
                    <a:pt x="1383" y="761"/>
                    <a:pt x="1383" y="761"/>
                    <a:pt x="1383" y="761"/>
                  </a:cubicBezTo>
                  <a:cubicBezTo>
                    <a:pt x="1382" y="762"/>
                    <a:pt x="1381" y="762"/>
                    <a:pt x="1380" y="762"/>
                  </a:cubicBezTo>
                  <a:cubicBezTo>
                    <a:pt x="1380" y="763"/>
                    <a:pt x="1379" y="763"/>
                    <a:pt x="1378" y="764"/>
                  </a:cubicBezTo>
                  <a:cubicBezTo>
                    <a:pt x="1377" y="764"/>
                    <a:pt x="1375" y="765"/>
                    <a:pt x="1373" y="766"/>
                  </a:cubicBezTo>
                  <a:cubicBezTo>
                    <a:pt x="1373" y="766"/>
                    <a:pt x="1372" y="766"/>
                    <a:pt x="1371" y="767"/>
                  </a:cubicBezTo>
                  <a:cubicBezTo>
                    <a:pt x="1368" y="768"/>
                    <a:pt x="1368" y="768"/>
                    <a:pt x="1368" y="768"/>
                  </a:cubicBezTo>
                  <a:cubicBezTo>
                    <a:pt x="1367" y="768"/>
                    <a:pt x="1367" y="768"/>
                    <a:pt x="1367" y="768"/>
                  </a:cubicBezTo>
                  <a:cubicBezTo>
                    <a:pt x="1367" y="768"/>
                    <a:pt x="1366" y="768"/>
                    <a:pt x="1366" y="768"/>
                  </a:cubicBezTo>
                  <a:cubicBezTo>
                    <a:pt x="1365" y="768"/>
                    <a:pt x="1364" y="769"/>
                    <a:pt x="1363" y="769"/>
                  </a:cubicBezTo>
                  <a:cubicBezTo>
                    <a:pt x="1362" y="769"/>
                    <a:pt x="1360" y="770"/>
                    <a:pt x="1358" y="770"/>
                  </a:cubicBezTo>
                  <a:cubicBezTo>
                    <a:pt x="1357" y="770"/>
                    <a:pt x="1355" y="770"/>
                    <a:pt x="1353" y="770"/>
                  </a:cubicBezTo>
                  <a:cubicBezTo>
                    <a:pt x="1346" y="771"/>
                    <a:pt x="1340" y="772"/>
                    <a:pt x="1334" y="773"/>
                  </a:cubicBezTo>
                  <a:cubicBezTo>
                    <a:pt x="1334" y="773"/>
                    <a:pt x="1333" y="773"/>
                    <a:pt x="1332" y="773"/>
                  </a:cubicBezTo>
                  <a:cubicBezTo>
                    <a:pt x="1332" y="773"/>
                    <a:pt x="1331" y="774"/>
                    <a:pt x="1330" y="774"/>
                  </a:cubicBezTo>
                  <a:cubicBezTo>
                    <a:pt x="1329" y="774"/>
                    <a:pt x="1328" y="775"/>
                    <a:pt x="1327" y="775"/>
                  </a:cubicBezTo>
                  <a:cubicBezTo>
                    <a:pt x="1326" y="776"/>
                    <a:pt x="1325" y="777"/>
                    <a:pt x="1324" y="777"/>
                  </a:cubicBezTo>
                  <a:cubicBezTo>
                    <a:pt x="1325" y="774"/>
                    <a:pt x="1326" y="770"/>
                    <a:pt x="1327" y="767"/>
                  </a:cubicBezTo>
                  <a:cubicBezTo>
                    <a:pt x="1329" y="758"/>
                    <a:pt x="1330" y="749"/>
                    <a:pt x="1330" y="742"/>
                  </a:cubicBezTo>
                  <a:cubicBezTo>
                    <a:pt x="1330" y="741"/>
                    <a:pt x="1330" y="740"/>
                    <a:pt x="1330" y="739"/>
                  </a:cubicBezTo>
                  <a:cubicBezTo>
                    <a:pt x="1330" y="738"/>
                    <a:pt x="1330" y="738"/>
                    <a:pt x="1330" y="737"/>
                  </a:cubicBezTo>
                  <a:cubicBezTo>
                    <a:pt x="1330" y="737"/>
                    <a:pt x="1330" y="736"/>
                    <a:pt x="1330" y="736"/>
                  </a:cubicBezTo>
                  <a:cubicBezTo>
                    <a:pt x="1330" y="734"/>
                    <a:pt x="1331" y="732"/>
                    <a:pt x="1330" y="730"/>
                  </a:cubicBezTo>
                  <a:cubicBezTo>
                    <a:pt x="1330" y="730"/>
                    <a:pt x="1330" y="729"/>
                    <a:pt x="1330" y="728"/>
                  </a:cubicBezTo>
                  <a:cubicBezTo>
                    <a:pt x="1333" y="723"/>
                    <a:pt x="1335" y="718"/>
                    <a:pt x="1338" y="712"/>
                  </a:cubicBezTo>
                  <a:cubicBezTo>
                    <a:pt x="1361" y="658"/>
                    <a:pt x="1388" y="613"/>
                    <a:pt x="1452" y="619"/>
                  </a:cubicBezTo>
                  <a:close/>
                  <a:moveTo>
                    <a:pt x="1270" y="464"/>
                  </a:moveTo>
                  <a:cubicBezTo>
                    <a:pt x="1269" y="460"/>
                    <a:pt x="1267" y="457"/>
                    <a:pt x="1266" y="454"/>
                  </a:cubicBezTo>
                  <a:cubicBezTo>
                    <a:pt x="1266" y="452"/>
                    <a:pt x="1265" y="451"/>
                    <a:pt x="1265" y="449"/>
                  </a:cubicBezTo>
                  <a:cubicBezTo>
                    <a:pt x="1264" y="448"/>
                    <a:pt x="1264" y="446"/>
                    <a:pt x="1264" y="445"/>
                  </a:cubicBezTo>
                  <a:cubicBezTo>
                    <a:pt x="1264" y="445"/>
                    <a:pt x="1264" y="444"/>
                    <a:pt x="1264" y="444"/>
                  </a:cubicBezTo>
                  <a:cubicBezTo>
                    <a:pt x="1264" y="443"/>
                    <a:pt x="1264" y="443"/>
                    <a:pt x="1264" y="443"/>
                  </a:cubicBezTo>
                  <a:cubicBezTo>
                    <a:pt x="1264" y="442"/>
                    <a:pt x="1265" y="441"/>
                    <a:pt x="1265" y="441"/>
                  </a:cubicBezTo>
                  <a:cubicBezTo>
                    <a:pt x="1265" y="439"/>
                    <a:pt x="1265" y="438"/>
                    <a:pt x="1266" y="437"/>
                  </a:cubicBezTo>
                  <a:cubicBezTo>
                    <a:pt x="1266" y="436"/>
                    <a:pt x="1267" y="435"/>
                    <a:pt x="1268" y="434"/>
                  </a:cubicBezTo>
                  <a:cubicBezTo>
                    <a:pt x="1268" y="433"/>
                    <a:pt x="1268" y="432"/>
                    <a:pt x="1269" y="431"/>
                  </a:cubicBezTo>
                  <a:cubicBezTo>
                    <a:pt x="1269" y="431"/>
                    <a:pt x="1269" y="431"/>
                    <a:pt x="1269" y="431"/>
                  </a:cubicBezTo>
                  <a:cubicBezTo>
                    <a:pt x="1269" y="431"/>
                    <a:pt x="1269" y="431"/>
                    <a:pt x="1270" y="431"/>
                  </a:cubicBezTo>
                  <a:cubicBezTo>
                    <a:pt x="1270" y="430"/>
                    <a:pt x="1270" y="430"/>
                    <a:pt x="1270" y="430"/>
                  </a:cubicBezTo>
                  <a:cubicBezTo>
                    <a:pt x="1270" y="430"/>
                    <a:pt x="1270" y="430"/>
                    <a:pt x="1270" y="429"/>
                  </a:cubicBezTo>
                  <a:cubicBezTo>
                    <a:pt x="1270" y="429"/>
                    <a:pt x="1271" y="429"/>
                    <a:pt x="1271" y="428"/>
                  </a:cubicBezTo>
                  <a:cubicBezTo>
                    <a:pt x="1271" y="427"/>
                    <a:pt x="1272" y="427"/>
                    <a:pt x="1272" y="426"/>
                  </a:cubicBezTo>
                  <a:cubicBezTo>
                    <a:pt x="1274" y="423"/>
                    <a:pt x="1275" y="422"/>
                    <a:pt x="1275" y="422"/>
                  </a:cubicBezTo>
                  <a:cubicBezTo>
                    <a:pt x="1275" y="422"/>
                    <a:pt x="1275" y="422"/>
                    <a:pt x="1274" y="423"/>
                  </a:cubicBezTo>
                  <a:cubicBezTo>
                    <a:pt x="1274" y="423"/>
                    <a:pt x="1273" y="424"/>
                    <a:pt x="1272" y="425"/>
                  </a:cubicBezTo>
                  <a:cubicBezTo>
                    <a:pt x="1272" y="425"/>
                    <a:pt x="1272" y="424"/>
                    <a:pt x="1272" y="424"/>
                  </a:cubicBezTo>
                  <a:cubicBezTo>
                    <a:pt x="1273" y="423"/>
                    <a:pt x="1273" y="422"/>
                    <a:pt x="1273" y="421"/>
                  </a:cubicBezTo>
                  <a:cubicBezTo>
                    <a:pt x="1273" y="420"/>
                    <a:pt x="1274" y="419"/>
                    <a:pt x="1274" y="418"/>
                  </a:cubicBezTo>
                  <a:cubicBezTo>
                    <a:pt x="1274" y="417"/>
                    <a:pt x="1274" y="417"/>
                    <a:pt x="1274" y="416"/>
                  </a:cubicBezTo>
                  <a:cubicBezTo>
                    <a:pt x="1274" y="416"/>
                    <a:pt x="1274" y="416"/>
                    <a:pt x="1274" y="416"/>
                  </a:cubicBezTo>
                  <a:cubicBezTo>
                    <a:pt x="1275" y="415"/>
                    <a:pt x="1275" y="415"/>
                    <a:pt x="1275" y="415"/>
                  </a:cubicBezTo>
                  <a:cubicBezTo>
                    <a:pt x="1281" y="412"/>
                    <a:pt x="1284" y="409"/>
                    <a:pt x="1284" y="404"/>
                  </a:cubicBezTo>
                  <a:cubicBezTo>
                    <a:pt x="1304" y="424"/>
                    <a:pt x="1309" y="446"/>
                    <a:pt x="1316" y="475"/>
                  </a:cubicBezTo>
                  <a:cubicBezTo>
                    <a:pt x="1315" y="476"/>
                    <a:pt x="1315" y="477"/>
                    <a:pt x="1315" y="477"/>
                  </a:cubicBezTo>
                  <a:cubicBezTo>
                    <a:pt x="1314" y="479"/>
                    <a:pt x="1314" y="481"/>
                    <a:pt x="1313" y="483"/>
                  </a:cubicBezTo>
                  <a:cubicBezTo>
                    <a:pt x="1313" y="484"/>
                    <a:pt x="1313" y="484"/>
                    <a:pt x="1313" y="485"/>
                  </a:cubicBezTo>
                  <a:cubicBezTo>
                    <a:pt x="1313" y="486"/>
                    <a:pt x="1312" y="487"/>
                    <a:pt x="1312" y="488"/>
                  </a:cubicBezTo>
                  <a:cubicBezTo>
                    <a:pt x="1312" y="489"/>
                    <a:pt x="1312" y="489"/>
                    <a:pt x="1312" y="490"/>
                  </a:cubicBezTo>
                  <a:cubicBezTo>
                    <a:pt x="1312" y="491"/>
                    <a:pt x="1312" y="492"/>
                    <a:pt x="1312" y="492"/>
                  </a:cubicBezTo>
                  <a:cubicBezTo>
                    <a:pt x="1312" y="493"/>
                    <a:pt x="1312" y="493"/>
                    <a:pt x="1312" y="494"/>
                  </a:cubicBezTo>
                  <a:cubicBezTo>
                    <a:pt x="1312" y="494"/>
                    <a:pt x="1312" y="494"/>
                    <a:pt x="1312" y="495"/>
                  </a:cubicBezTo>
                  <a:cubicBezTo>
                    <a:pt x="1312" y="495"/>
                    <a:pt x="1312" y="496"/>
                    <a:pt x="1312" y="496"/>
                  </a:cubicBezTo>
                  <a:cubicBezTo>
                    <a:pt x="1312" y="497"/>
                    <a:pt x="1312" y="498"/>
                    <a:pt x="1312" y="498"/>
                  </a:cubicBezTo>
                  <a:cubicBezTo>
                    <a:pt x="1312" y="499"/>
                    <a:pt x="1312" y="499"/>
                    <a:pt x="1312" y="499"/>
                  </a:cubicBezTo>
                  <a:cubicBezTo>
                    <a:pt x="1313" y="501"/>
                    <a:pt x="1313" y="501"/>
                    <a:pt x="1313" y="502"/>
                  </a:cubicBezTo>
                  <a:cubicBezTo>
                    <a:pt x="1312" y="502"/>
                    <a:pt x="1312" y="503"/>
                    <a:pt x="1311" y="503"/>
                  </a:cubicBezTo>
                  <a:cubicBezTo>
                    <a:pt x="1308" y="505"/>
                    <a:pt x="1305" y="507"/>
                    <a:pt x="1302" y="510"/>
                  </a:cubicBezTo>
                  <a:cubicBezTo>
                    <a:pt x="1301" y="511"/>
                    <a:pt x="1299" y="512"/>
                    <a:pt x="1298" y="513"/>
                  </a:cubicBezTo>
                  <a:cubicBezTo>
                    <a:pt x="1296" y="515"/>
                    <a:pt x="1295" y="516"/>
                    <a:pt x="1294" y="518"/>
                  </a:cubicBezTo>
                  <a:cubicBezTo>
                    <a:pt x="1291" y="520"/>
                    <a:pt x="1289" y="523"/>
                    <a:pt x="1287" y="526"/>
                  </a:cubicBezTo>
                  <a:cubicBezTo>
                    <a:pt x="1287" y="525"/>
                    <a:pt x="1287" y="525"/>
                    <a:pt x="1287" y="525"/>
                  </a:cubicBezTo>
                  <a:cubicBezTo>
                    <a:pt x="1287" y="523"/>
                    <a:pt x="1288" y="521"/>
                    <a:pt x="1288" y="519"/>
                  </a:cubicBezTo>
                  <a:cubicBezTo>
                    <a:pt x="1288" y="518"/>
                    <a:pt x="1288" y="516"/>
                    <a:pt x="1288" y="515"/>
                  </a:cubicBezTo>
                  <a:cubicBezTo>
                    <a:pt x="1288" y="515"/>
                    <a:pt x="1288" y="514"/>
                    <a:pt x="1287" y="513"/>
                  </a:cubicBezTo>
                  <a:cubicBezTo>
                    <a:pt x="1287" y="513"/>
                    <a:pt x="1287" y="512"/>
                    <a:pt x="1287" y="511"/>
                  </a:cubicBezTo>
                  <a:cubicBezTo>
                    <a:pt x="1286" y="509"/>
                    <a:pt x="1286" y="506"/>
                    <a:pt x="1285" y="503"/>
                  </a:cubicBezTo>
                  <a:cubicBezTo>
                    <a:pt x="1284" y="500"/>
                    <a:pt x="1283" y="497"/>
                    <a:pt x="1282" y="495"/>
                  </a:cubicBezTo>
                  <a:cubicBezTo>
                    <a:pt x="1282" y="494"/>
                    <a:pt x="1283" y="494"/>
                    <a:pt x="1283" y="494"/>
                  </a:cubicBezTo>
                  <a:cubicBezTo>
                    <a:pt x="1282" y="494"/>
                    <a:pt x="1282" y="494"/>
                    <a:pt x="1281" y="494"/>
                  </a:cubicBezTo>
                  <a:cubicBezTo>
                    <a:pt x="1281" y="494"/>
                    <a:pt x="1281" y="494"/>
                    <a:pt x="1281" y="493"/>
                  </a:cubicBezTo>
                  <a:cubicBezTo>
                    <a:pt x="1279" y="487"/>
                    <a:pt x="1276" y="480"/>
                    <a:pt x="1274" y="474"/>
                  </a:cubicBezTo>
                  <a:cubicBezTo>
                    <a:pt x="1272" y="470"/>
                    <a:pt x="1271" y="467"/>
                    <a:pt x="1270" y="464"/>
                  </a:cubicBezTo>
                  <a:close/>
                  <a:moveTo>
                    <a:pt x="1279" y="496"/>
                  </a:moveTo>
                  <a:cubicBezTo>
                    <a:pt x="1280" y="499"/>
                    <a:pt x="1281" y="501"/>
                    <a:pt x="1282" y="504"/>
                  </a:cubicBezTo>
                  <a:cubicBezTo>
                    <a:pt x="1283" y="506"/>
                    <a:pt x="1284" y="509"/>
                    <a:pt x="1284" y="512"/>
                  </a:cubicBezTo>
                  <a:cubicBezTo>
                    <a:pt x="1285" y="513"/>
                    <a:pt x="1285" y="514"/>
                    <a:pt x="1285" y="516"/>
                  </a:cubicBezTo>
                  <a:cubicBezTo>
                    <a:pt x="1285" y="517"/>
                    <a:pt x="1285" y="518"/>
                    <a:pt x="1286" y="519"/>
                  </a:cubicBezTo>
                  <a:cubicBezTo>
                    <a:pt x="1286" y="520"/>
                    <a:pt x="1286" y="521"/>
                    <a:pt x="1286" y="522"/>
                  </a:cubicBezTo>
                  <a:cubicBezTo>
                    <a:pt x="1286" y="522"/>
                    <a:pt x="1286" y="523"/>
                    <a:pt x="1286" y="523"/>
                  </a:cubicBezTo>
                  <a:cubicBezTo>
                    <a:pt x="1286" y="524"/>
                    <a:pt x="1286" y="524"/>
                    <a:pt x="1286" y="524"/>
                  </a:cubicBezTo>
                  <a:cubicBezTo>
                    <a:pt x="1286" y="525"/>
                    <a:pt x="1286" y="526"/>
                    <a:pt x="1286" y="527"/>
                  </a:cubicBezTo>
                  <a:cubicBezTo>
                    <a:pt x="1286" y="527"/>
                    <a:pt x="1286" y="527"/>
                    <a:pt x="1286" y="527"/>
                  </a:cubicBezTo>
                  <a:cubicBezTo>
                    <a:pt x="1283" y="530"/>
                    <a:pt x="1280" y="535"/>
                    <a:pt x="1277" y="539"/>
                  </a:cubicBezTo>
                  <a:cubicBezTo>
                    <a:pt x="1274" y="543"/>
                    <a:pt x="1272" y="547"/>
                    <a:pt x="1270" y="552"/>
                  </a:cubicBezTo>
                  <a:cubicBezTo>
                    <a:pt x="1269" y="553"/>
                    <a:pt x="1269" y="554"/>
                    <a:pt x="1268" y="555"/>
                  </a:cubicBezTo>
                  <a:cubicBezTo>
                    <a:pt x="1268" y="556"/>
                    <a:pt x="1268" y="557"/>
                    <a:pt x="1267" y="557"/>
                  </a:cubicBezTo>
                  <a:cubicBezTo>
                    <a:pt x="1267" y="558"/>
                    <a:pt x="1267" y="558"/>
                    <a:pt x="1267" y="558"/>
                  </a:cubicBezTo>
                  <a:cubicBezTo>
                    <a:pt x="1267" y="558"/>
                    <a:pt x="1267" y="558"/>
                    <a:pt x="1267" y="558"/>
                  </a:cubicBezTo>
                  <a:cubicBezTo>
                    <a:pt x="1267" y="558"/>
                    <a:pt x="1267" y="557"/>
                    <a:pt x="1266" y="557"/>
                  </a:cubicBezTo>
                  <a:cubicBezTo>
                    <a:pt x="1266" y="556"/>
                    <a:pt x="1266" y="556"/>
                    <a:pt x="1266" y="556"/>
                  </a:cubicBezTo>
                  <a:cubicBezTo>
                    <a:pt x="1266" y="556"/>
                    <a:pt x="1265" y="555"/>
                    <a:pt x="1265" y="555"/>
                  </a:cubicBezTo>
                  <a:cubicBezTo>
                    <a:pt x="1265" y="555"/>
                    <a:pt x="1264" y="554"/>
                    <a:pt x="1264" y="553"/>
                  </a:cubicBezTo>
                  <a:cubicBezTo>
                    <a:pt x="1264" y="553"/>
                    <a:pt x="1263" y="552"/>
                    <a:pt x="1263" y="551"/>
                  </a:cubicBezTo>
                  <a:cubicBezTo>
                    <a:pt x="1262" y="551"/>
                    <a:pt x="1262" y="550"/>
                    <a:pt x="1262" y="549"/>
                  </a:cubicBezTo>
                  <a:cubicBezTo>
                    <a:pt x="1261" y="549"/>
                    <a:pt x="1261" y="548"/>
                    <a:pt x="1260" y="547"/>
                  </a:cubicBezTo>
                  <a:cubicBezTo>
                    <a:pt x="1260" y="546"/>
                    <a:pt x="1259" y="544"/>
                    <a:pt x="1258" y="542"/>
                  </a:cubicBezTo>
                  <a:cubicBezTo>
                    <a:pt x="1257" y="541"/>
                    <a:pt x="1257" y="539"/>
                    <a:pt x="1256" y="537"/>
                  </a:cubicBezTo>
                  <a:cubicBezTo>
                    <a:pt x="1256" y="536"/>
                    <a:pt x="1255" y="534"/>
                    <a:pt x="1255" y="532"/>
                  </a:cubicBezTo>
                  <a:cubicBezTo>
                    <a:pt x="1255" y="532"/>
                    <a:pt x="1255" y="532"/>
                    <a:pt x="1255" y="532"/>
                  </a:cubicBezTo>
                  <a:cubicBezTo>
                    <a:pt x="1255" y="533"/>
                    <a:pt x="1256" y="534"/>
                    <a:pt x="1257" y="536"/>
                  </a:cubicBezTo>
                  <a:cubicBezTo>
                    <a:pt x="1270" y="529"/>
                    <a:pt x="1270" y="517"/>
                    <a:pt x="1265" y="506"/>
                  </a:cubicBezTo>
                  <a:cubicBezTo>
                    <a:pt x="1269" y="502"/>
                    <a:pt x="1274" y="499"/>
                    <a:pt x="1279" y="496"/>
                  </a:cubicBezTo>
                  <a:close/>
                  <a:moveTo>
                    <a:pt x="1131" y="307"/>
                  </a:moveTo>
                  <a:cubicBezTo>
                    <a:pt x="1123" y="302"/>
                    <a:pt x="1117" y="295"/>
                    <a:pt x="1109" y="291"/>
                  </a:cubicBezTo>
                  <a:cubicBezTo>
                    <a:pt x="1110" y="291"/>
                    <a:pt x="1110" y="291"/>
                    <a:pt x="1111" y="291"/>
                  </a:cubicBezTo>
                  <a:cubicBezTo>
                    <a:pt x="1112" y="291"/>
                    <a:pt x="1113" y="291"/>
                    <a:pt x="1114" y="291"/>
                  </a:cubicBezTo>
                  <a:cubicBezTo>
                    <a:pt x="1115" y="291"/>
                    <a:pt x="1116" y="291"/>
                    <a:pt x="1117" y="291"/>
                  </a:cubicBezTo>
                  <a:cubicBezTo>
                    <a:pt x="1118" y="291"/>
                    <a:pt x="1120" y="291"/>
                    <a:pt x="1121" y="291"/>
                  </a:cubicBezTo>
                  <a:cubicBezTo>
                    <a:pt x="1122" y="290"/>
                    <a:pt x="1123" y="290"/>
                    <a:pt x="1124" y="290"/>
                  </a:cubicBezTo>
                  <a:cubicBezTo>
                    <a:pt x="1126" y="290"/>
                    <a:pt x="1128" y="290"/>
                    <a:pt x="1129" y="289"/>
                  </a:cubicBezTo>
                  <a:cubicBezTo>
                    <a:pt x="1130" y="289"/>
                    <a:pt x="1130" y="289"/>
                    <a:pt x="1131" y="289"/>
                  </a:cubicBezTo>
                  <a:cubicBezTo>
                    <a:pt x="1131" y="290"/>
                    <a:pt x="1131" y="290"/>
                    <a:pt x="1131" y="290"/>
                  </a:cubicBezTo>
                  <a:cubicBezTo>
                    <a:pt x="1132" y="290"/>
                    <a:pt x="1132" y="290"/>
                    <a:pt x="1132" y="290"/>
                  </a:cubicBezTo>
                  <a:cubicBezTo>
                    <a:pt x="1132" y="290"/>
                    <a:pt x="1133" y="290"/>
                    <a:pt x="1133" y="290"/>
                  </a:cubicBezTo>
                  <a:cubicBezTo>
                    <a:pt x="1134" y="290"/>
                    <a:pt x="1134" y="290"/>
                    <a:pt x="1135" y="290"/>
                  </a:cubicBezTo>
                  <a:cubicBezTo>
                    <a:pt x="1138" y="291"/>
                    <a:pt x="1141" y="293"/>
                    <a:pt x="1143" y="295"/>
                  </a:cubicBezTo>
                  <a:cubicBezTo>
                    <a:pt x="1143" y="295"/>
                    <a:pt x="1143" y="295"/>
                    <a:pt x="1143" y="295"/>
                  </a:cubicBezTo>
                  <a:cubicBezTo>
                    <a:pt x="1139" y="299"/>
                    <a:pt x="1134" y="303"/>
                    <a:pt x="1131" y="307"/>
                  </a:cubicBezTo>
                  <a:close/>
                  <a:moveTo>
                    <a:pt x="1145" y="297"/>
                  </a:moveTo>
                  <a:cubicBezTo>
                    <a:pt x="1145" y="297"/>
                    <a:pt x="1146" y="298"/>
                    <a:pt x="1146" y="298"/>
                  </a:cubicBezTo>
                  <a:cubicBezTo>
                    <a:pt x="1146" y="299"/>
                    <a:pt x="1147" y="299"/>
                    <a:pt x="1147" y="300"/>
                  </a:cubicBezTo>
                  <a:cubicBezTo>
                    <a:pt x="1148" y="300"/>
                    <a:pt x="1148" y="301"/>
                    <a:pt x="1149" y="301"/>
                  </a:cubicBezTo>
                  <a:cubicBezTo>
                    <a:pt x="1150" y="303"/>
                    <a:pt x="1152" y="305"/>
                    <a:pt x="1153" y="306"/>
                  </a:cubicBezTo>
                  <a:cubicBezTo>
                    <a:pt x="1154" y="307"/>
                    <a:pt x="1155" y="308"/>
                    <a:pt x="1155" y="309"/>
                  </a:cubicBezTo>
                  <a:cubicBezTo>
                    <a:pt x="1158" y="318"/>
                    <a:pt x="1160" y="327"/>
                    <a:pt x="1163" y="336"/>
                  </a:cubicBezTo>
                  <a:cubicBezTo>
                    <a:pt x="1167" y="350"/>
                    <a:pt x="1171" y="363"/>
                    <a:pt x="1175" y="375"/>
                  </a:cubicBezTo>
                  <a:cubicBezTo>
                    <a:pt x="1152" y="357"/>
                    <a:pt x="1124" y="346"/>
                    <a:pt x="1145" y="297"/>
                  </a:cubicBezTo>
                  <a:close/>
                  <a:moveTo>
                    <a:pt x="1030" y="585"/>
                  </a:moveTo>
                  <a:cubicBezTo>
                    <a:pt x="1029" y="584"/>
                    <a:pt x="1028" y="583"/>
                    <a:pt x="1027" y="583"/>
                  </a:cubicBezTo>
                  <a:cubicBezTo>
                    <a:pt x="1026" y="582"/>
                    <a:pt x="1025" y="581"/>
                    <a:pt x="1024" y="580"/>
                  </a:cubicBezTo>
                  <a:cubicBezTo>
                    <a:pt x="1024" y="579"/>
                    <a:pt x="1023" y="578"/>
                    <a:pt x="1022" y="577"/>
                  </a:cubicBezTo>
                  <a:cubicBezTo>
                    <a:pt x="1021" y="577"/>
                    <a:pt x="1021" y="577"/>
                    <a:pt x="1021" y="577"/>
                  </a:cubicBezTo>
                  <a:cubicBezTo>
                    <a:pt x="1022" y="577"/>
                    <a:pt x="1022" y="577"/>
                    <a:pt x="1022" y="577"/>
                  </a:cubicBezTo>
                  <a:cubicBezTo>
                    <a:pt x="1014" y="562"/>
                    <a:pt x="1001" y="558"/>
                    <a:pt x="986" y="555"/>
                  </a:cubicBezTo>
                  <a:cubicBezTo>
                    <a:pt x="994" y="550"/>
                    <a:pt x="1002" y="545"/>
                    <a:pt x="1011" y="540"/>
                  </a:cubicBezTo>
                  <a:cubicBezTo>
                    <a:pt x="1011" y="541"/>
                    <a:pt x="1012" y="542"/>
                    <a:pt x="1013" y="543"/>
                  </a:cubicBezTo>
                  <a:cubicBezTo>
                    <a:pt x="1014" y="545"/>
                    <a:pt x="1015" y="547"/>
                    <a:pt x="1016" y="549"/>
                  </a:cubicBezTo>
                  <a:cubicBezTo>
                    <a:pt x="1018" y="553"/>
                    <a:pt x="1020" y="558"/>
                    <a:pt x="1023" y="564"/>
                  </a:cubicBezTo>
                  <a:cubicBezTo>
                    <a:pt x="1023" y="566"/>
                    <a:pt x="1024" y="567"/>
                    <a:pt x="1025" y="569"/>
                  </a:cubicBezTo>
                  <a:cubicBezTo>
                    <a:pt x="1025" y="571"/>
                    <a:pt x="1026" y="572"/>
                    <a:pt x="1026" y="574"/>
                  </a:cubicBezTo>
                  <a:cubicBezTo>
                    <a:pt x="1027" y="575"/>
                    <a:pt x="1027" y="576"/>
                    <a:pt x="1027" y="577"/>
                  </a:cubicBezTo>
                  <a:cubicBezTo>
                    <a:pt x="1027" y="578"/>
                    <a:pt x="1028" y="579"/>
                    <a:pt x="1028" y="579"/>
                  </a:cubicBezTo>
                  <a:cubicBezTo>
                    <a:pt x="1029" y="581"/>
                    <a:pt x="1029" y="583"/>
                    <a:pt x="1030" y="585"/>
                  </a:cubicBezTo>
                  <a:cubicBezTo>
                    <a:pt x="1030" y="585"/>
                    <a:pt x="1030" y="585"/>
                    <a:pt x="1030" y="585"/>
                  </a:cubicBezTo>
                  <a:cubicBezTo>
                    <a:pt x="1030" y="585"/>
                    <a:pt x="1030" y="585"/>
                    <a:pt x="1030" y="585"/>
                  </a:cubicBezTo>
                  <a:close/>
                  <a:moveTo>
                    <a:pt x="1045" y="639"/>
                  </a:moveTo>
                  <a:cubicBezTo>
                    <a:pt x="1043" y="629"/>
                    <a:pt x="1042" y="619"/>
                    <a:pt x="1040" y="610"/>
                  </a:cubicBezTo>
                  <a:cubicBezTo>
                    <a:pt x="1038" y="601"/>
                    <a:pt x="1036" y="592"/>
                    <a:pt x="1034" y="584"/>
                  </a:cubicBezTo>
                  <a:cubicBezTo>
                    <a:pt x="1032" y="580"/>
                    <a:pt x="1031" y="576"/>
                    <a:pt x="1030" y="573"/>
                  </a:cubicBezTo>
                  <a:cubicBezTo>
                    <a:pt x="1029" y="571"/>
                    <a:pt x="1028" y="569"/>
                    <a:pt x="1028" y="568"/>
                  </a:cubicBezTo>
                  <a:cubicBezTo>
                    <a:pt x="1027" y="566"/>
                    <a:pt x="1026" y="564"/>
                    <a:pt x="1026" y="563"/>
                  </a:cubicBezTo>
                  <a:cubicBezTo>
                    <a:pt x="1023" y="557"/>
                    <a:pt x="1020" y="552"/>
                    <a:pt x="1017" y="548"/>
                  </a:cubicBezTo>
                  <a:cubicBezTo>
                    <a:pt x="1016" y="546"/>
                    <a:pt x="1015" y="544"/>
                    <a:pt x="1013" y="543"/>
                  </a:cubicBezTo>
                  <a:cubicBezTo>
                    <a:pt x="1013" y="542"/>
                    <a:pt x="1012" y="541"/>
                    <a:pt x="1011" y="540"/>
                  </a:cubicBezTo>
                  <a:cubicBezTo>
                    <a:pt x="1031" y="529"/>
                    <a:pt x="1052" y="521"/>
                    <a:pt x="1075" y="520"/>
                  </a:cubicBezTo>
                  <a:cubicBezTo>
                    <a:pt x="1102" y="519"/>
                    <a:pt x="1120" y="519"/>
                    <a:pt x="1146" y="523"/>
                  </a:cubicBezTo>
                  <a:cubicBezTo>
                    <a:pt x="1166" y="525"/>
                    <a:pt x="1201" y="529"/>
                    <a:pt x="1208" y="557"/>
                  </a:cubicBezTo>
                  <a:cubicBezTo>
                    <a:pt x="1214" y="578"/>
                    <a:pt x="1214" y="586"/>
                    <a:pt x="1218" y="593"/>
                  </a:cubicBezTo>
                  <a:cubicBezTo>
                    <a:pt x="1226" y="610"/>
                    <a:pt x="1227" y="611"/>
                    <a:pt x="1234" y="629"/>
                  </a:cubicBezTo>
                  <a:cubicBezTo>
                    <a:pt x="1229" y="628"/>
                    <a:pt x="1224" y="627"/>
                    <a:pt x="1221" y="626"/>
                  </a:cubicBezTo>
                  <a:cubicBezTo>
                    <a:pt x="1218" y="621"/>
                    <a:pt x="1216" y="617"/>
                    <a:pt x="1214" y="613"/>
                  </a:cubicBezTo>
                  <a:cubicBezTo>
                    <a:pt x="1214" y="613"/>
                    <a:pt x="1214" y="612"/>
                    <a:pt x="1213" y="612"/>
                  </a:cubicBezTo>
                  <a:cubicBezTo>
                    <a:pt x="1213" y="611"/>
                    <a:pt x="1213" y="611"/>
                    <a:pt x="1213" y="610"/>
                  </a:cubicBezTo>
                  <a:cubicBezTo>
                    <a:pt x="1212" y="609"/>
                    <a:pt x="1212" y="608"/>
                    <a:pt x="1211" y="607"/>
                  </a:cubicBezTo>
                  <a:cubicBezTo>
                    <a:pt x="1211" y="606"/>
                    <a:pt x="1211" y="606"/>
                    <a:pt x="1210" y="605"/>
                  </a:cubicBezTo>
                  <a:cubicBezTo>
                    <a:pt x="1211" y="606"/>
                    <a:pt x="1211" y="606"/>
                    <a:pt x="1211" y="606"/>
                  </a:cubicBezTo>
                  <a:cubicBezTo>
                    <a:pt x="1211" y="606"/>
                    <a:pt x="1211" y="605"/>
                    <a:pt x="1211" y="604"/>
                  </a:cubicBezTo>
                  <a:cubicBezTo>
                    <a:pt x="1211" y="603"/>
                    <a:pt x="1210" y="603"/>
                    <a:pt x="1210" y="602"/>
                  </a:cubicBezTo>
                  <a:cubicBezTo>
                    <a:pt x="1210" y="601"/>
                    <a:pt x="1210" y="601"/>
                    <a:pt x="1209" y="600"/>
                  </a:cubicBezTo>
                  <a:cubicBezTo>
                    <a:pt x="1209" y="600"/>
                    <a:pt x="1209" y="600"/>
                    <a:pt x="1209" y="599"/>
                  </a:cubicBezTo>
                  <a:cubicBezTo>
                    <a:pt x="1209" y="599"/>
                    <a:pt x="1209" y="599"/>
                    <a:pt x="1209" y="599"/>
                  </a:cubicBezTo>
                  <a:cubicBezTo>
                    <a:pt x="1208" y="598"/>
                    <a:pt x="1207" y="597"/>
                    <a:pt x="1206" y="596"/>
                  </a:cubicBezTo>
                  <a:cubicBezTo>
                    <a:pt x="1206" y="594"/>
                    <a:pt x="1205" y="593"/>
                    <a:pt x="1204" y="592"/>
                  </a:cubicBezTo>
                  <a:cubicBezTo>
                    <a:pt x="1203" y="591"/>
                    <a:pt x="1202" y="590"/>
                    <a:pt x="1201" y="589"/>
                  </a:cubicBezTo>
                  <a:cubicBezTo>
                    <a:pt x="1200" y="587"/>
                    <a:pt x="1199" y="586"/>
                    <a:pt x="1198" y="585"/>
                  </a:cubicBezTo>
                  <a:cubicBezTo>
                    <a:pt x="1197" y="584"/>
                    <a:pt x="1196" y="583"/>
                    <a:pt x="1196" y="583"/>
                  </a:cubicBezTo>
                  <a:cubicBezTo>
                    <a:pt x="1199" y="557"/>
                    <a:pt x="1162" y="555"/>
                    <a:pt x="1145" y="561"/>
                  </a:cubicBezTo>
                  <a:cubicBezTo>
                    <a:pt x="1138" y="556"/>
                    <a:pt x="1131" y="550"/>
                    <a:pt x="1124" y="538"/>
                  </a:cubicBezTo>
                  <a:cubicBezTo>
                    <a:pt x="1126" y="543"/>
                    <a:pt x="1125" y="547"/>
                    <a:pt x="1126" y="551"/>
                  </a:cubicBezTo>
                  <a:cubicBezTo>
                    <a:pt x="1115" y="561"/>
                    <a:pt x="1097" y="556"/>
                    <a:pt x="1085" y="564"/>
                  </a:cubicBezTo>
                  <a:cubicBezTo>
                    <a:pt x="1084" y="558"/>
                    <a:pt x="1081" y="552"/>
                    <a:pt x="1078" y="546"/>
                  </a:cubicBezTo>
                  <a:cubicBezTo>
                    <a:pt x="1062" y="555"/>
                    <a:pt x="1058" y="566"/>
                    <a:pt x="1075" y="575"/>
                  </a:cubicBezTo>
                  <a:cubicBezTo>
                    <a:pt x="1075" y="576"/>
                    <a:pt x="1075" y="576"/>
                    <a:pt x="1075" y="576"/>
                  </a:cubicBezTo>
                  <a:cubicBezTo>
                    <a:pt x="1075" y="577"/>
                    <a:pt x="1075" y="578"/>
                    <a:pt x="1075" y="579"/>
                  </a:cubicBezTo>
                  <a:cubicBezTo>
                    <a:pt x="1075" y="580"/>
                    <a:pt x="1075" y="581"/>
                    <a:pt x="1075" y="582"/>
                  </a:cubicBezTo>
                  <a:cubicBezTo>
                    <a:pt x="1075" y="583"/>
                    <a:pt x="1074" y="584"/>
                    <a:pt x="1074" y="585"/>
                  </a:cubicBezTo>
                  <a:cubicBezTo>
                    <a:pt x="1074" y="586"/>
                    <a:pt x="1074" y="587"/>
                    <a:pt x="1074" y="588"/>
                  </a:cubicBezTo>
                  <a:cubicBezTo>
                    <a:pt x="1074" y="588"/>
                    <a:pt x="1074" y="589"/>
                    <a:pt x="1073" y="590"/>
                  </a:cubicBezTo>
                  <a:cubicBezTo>
                    <a:pt x="1073" y="590"/>
                    <a:pt x="1073" y="590"/>
                    <a:pt x="1073" y="591"/>
                  </a:cubicBezTo>
                  <a:cubicBezTo>
                    <a:pt x="1073" y="591"/>
                    <a:pt x="1073" y="591"/>
                    <a:pt x="1073" y="591"/>
                  </a:cubicBezTo>
                  <a:cubicBezTo>
                    <a:pt x="1073" y="591"/>
                    <a:pt x="1073" y="592"/>
                    <a:pt x="1073" y="592"/>
                  </a:cubicBezTo>
                  <a:cubicBezTo>
                    <a:pt x="1073" y="592"/>
                    <a:pt x="1073" y="592"/>
                    <a:pt x="1073" y="592"/>
                  </a:cubicBezTo>
                  <a:cubicBezTo>
                    <a:pt x="1072" y="593"/>
                    <a:pt x="1072" y="594"/>
                    <a:pt x="1071" y="595"/>
                  </a:cubicBezTo>
                  <a:cubicBezTo>
                    <a:pt x="1070" y="596"/>
                    <a:pt x="1068" y="597"/>
                    <a:pt x="1067" y="598"/>
                  </a:cubicBezTo>
                  <a:cubicBezTo>
                    <a:pt x="1066" y="600"/>
                    <a:pt x="1064" y="601"/>
                    <a:pt x="1063" y="602"/>
                  </a:cubicBezTo>
                  <a:cubicBezTo>
                    <a:pt x="1062" y="603"/>
                    <a:pt x="1060" y="605"/>
                    <a:pt x="1059" y="606"/>
                  </a:cubicBezTo>
                  <a:cubicBezTo>
                    <a:pt x="1057" y="607"/>
                    <a:pt x="1056" y="609"/>
                    <a:pt x="1055" y="610"/>
                  </a:cubicBezTo>
                  <a:cubicBezTo>
                    <a:pt x="1053" y="612"/>
                    <a:pt x="1052" y="613"/>
                    <a:pt x="1051" y="615"/>
                  </a:cubicBezTo>
                  <a:cubicBezTo>
                    <a:pt x="1050" y="616"/>
                    <a:pt x="1049" y="618"/>
                    <a:pt x="1048" y="619"/>
                  </a:cubicBezTo>
                  <a:cubicBezTo>
                    <a:pt x="1047" y="620"/>
                    <a:pt x="1046" y="622"/>
                    <a:pt x="1046" y="623"/>
                  </a:cubicBezTo>
                  <a:cubicBezTo>
                    <a:pt x="1046" y="624"/>
                    <a:pt x="1046" y="624"/>
                    <a:pt x="1045" y="624"/>
                  </a:cubicBezTo>
                  <a:cubicBezTo>
                    <a:pt x="1045" y="625"/>
                    <a:pt x="1045" y="625"/>
                    <a:pt x="1045" y="625"/>
                  </a:cubicBezTo>
                  <a:cubicBezTo>
                    <a:pt x="1045" y="626"/>
                    <a:pt x="1045" y="627"/>
                    <a:pt x="1045" y="627"/>
                  </a:cubicBezTo>
                  <a:cubicBezTo>
                    <a:pt x="1045" y="628"/>
                    <a:pt x="1045" y="628"/>
                    <a:pt x="1045" y="629"/>
                  </a:cubicBezTo>
                  <a:cubicBezTo>
                    <a:pt x="1045" y="629"/>
                    <a:pt x="1045" y="630"/>
                    <a:pt x="1045" y="630"/>
                  </a:cubicBezTo>
                  <a:cubicBezTo>
                    <a:pt x="1044" y="631"/>
                    <a:pt x="1045" y="632"/>
                    <a:pt x="1045" y="632"/>
                  </a:cubicBezTo>
                  <a:cubicBezTo>
                    <a:pt x="1045" y="633"/>
                    <a:pt x="1045" y="633"/>
                    <a:pt x="1045" y="633"/>
                  </a:cubicBezTo>
                  <a:cubicBezTo>
                    <a:pt x="1045" y="633"/>
                    <a:pt x="1045" y="633"/>
                    <a:pt x="1045" y="632"/>
                  </a:cubicBezTo>
                  <a:cubicBezTo>
                    <a:pt x="1045" y="632"/>
                    <a:pt x="1045" y="631"/>
                    <a:pt x="1045" y="630"/>
                  </a:cubicBezTo>
                  <a:cubicBezTo>
                    <a:pt x="1046" y="630"/>
                    <a:pt x="1046" y="629"/>
                    <a:pt x="1047" y="628"/>
                  </a:cubicBezTo>
                  <a:cubicBezTo>
                    <a:pt x="1047" y="627"/>
                    <a:pt x="1047" y="627"/>
                    <a:pt x="1047" y="626"/>
                  </a:cubicBezTo>
                  <a:cubicBezTo>
                    <a:pt x="1048" y="625"/>
                    <a:pt x="1048" y="625"/>
                    <a:pt x="1048" y="624"/>
                  </a:cubicBezTo>
                  <a:cubicBezTo>
                    <a:pt x="1049" y="623"/>
                    <a:pt x="1049" y="622"/>
                    <a:pt x="1050" y="620"/>
                  </a:cubicBezTo>
                  <a:cubicBezTo>
                    <a:pt x="1051" y="619"/>
                    <a:pt x="1052" y="617"/>
                    <a:pt x="1053" y="616"/>
                  </a:cubicBezTo>
                  <a:cubicBezTo>
                    <a:pt x="1055" y="613"/>
                    <a:pt x="1058" y="610"/>
                    <a:pt x="1060" y="608"/>
                  </a:cubicBezTo>
                  <a:cubicBezTo>
                    <a:pt x="1062" y="606"/>
                    <a:pt x="1063" y="605"/>
                    <a:pt x="1065" y="604"/>
                  </a:cubicBezTo>
                  <a:cubicBezTo>
                    <a:pt x="1066" y="603"/>
                    <a:pt x="1067" y="601"/>
                    <a:pt x="1069" y="600"/>
                  </a:cubicBezTo>
                  <a:cubicBezTo>
                    <a:pt x="1070" y="599"/>
                    <a:pt x="1071" y="598"/>
                    <a:pt x="1072" y="597"/>
                  </a:cubicBezTo>
                  <a:cubicBezTo>
                    <a:pt x="1074" y="595"/>
                    <a:pt x="1075" y="594"/>
                    <a:pt x="1076" y="593"/>
                  </a:cubicBezTo>
                  <a:cubicBezTo>
                    <a:pt x="1076" y="593"/>
                    <a:pt x="1076" y="593"/>
                    <a:pt x="1076" y="592"/>
                  </a:cubicBezTo>
                  <a:cubicBezTo>
                    <a:pt x="1077" y="592"/>
                    <a:pt x="1077" y="592"/>
                    <a:pt x="1077" y="592"/>
                  </a:cubicBezTo>
                  <a:cubicBezTo>
                    <a:pt x="1077" y="591"/>
                    <a:pt x="1078" y="590"/>
                    <a:pt x="1078" y="590"/>
                  </a:cubicBezTo>
                  <a:cubicBezTo>
                    <a:pt x="1079" y="589"/>
                    <a:pt x="1079" y="588"/>
                    <a:pt x="1079" y="587"/>
                  </a:cubicBezTo>
                  <a:cubicBezTo>
                    <a:pt x="1080" y="586"/>
                    <a:pt x="1080" y="586"/>
                    <a:pt x="1080" y="585"/>
                  </a:cubicBezTo>
                  <a:cubicBezTo>
                    <a:pt x="1080" y="585"/>
                    <a:pt x="1081" y="585"/>
                    <a:pt x="1081" y="585"/>
                  </a:cubicBezTo>
                  <a:cubicBezTo>
                    <a:pt x="1081" y="585"/>
                    <a:pt x="1080" y="585"/>
                    <a:pt x="1080" y="585"/>
                  </a:cubicBezTo>
                  <a:cubicBezTo>
                    <a:pt x="1080" y="586"/>
                    <a:pt x="1079" y="586"/>
                    <a:pt x="1079" y="587"/>
                  </a:cubicBezTo>
                  <a:cubicBezTo>
                    <a:pt x="1078" y="587"/>
                    <a:pt x="1077" y="588"/>
                    <a:pt x="1077" y="589"/>
                  </a:cubicBezTo>
                  <a:cubicBezTo>
                    <a:pt x="1076" y="589"/>
                    <a:pt x="1076" y="589"/>
                    <a:pt x="1076" y="589"/>
                  </a:cubicBezTo>
                  <a:cubicBezTo>
                    <a:pt x="1076" y="589"/>
                    <a:pt x="1076" y="589"/>
                    <a:pt x="1076" y="588"/>
                  </a:cubicBezTo>
                  <a:cubicBezTo>
                    <a:pt x="1077" y="587"/>
                    <a:pt x="1077" y="586"/>
                    <a:pt x="1077" y="585"/>
                  </a:cubicBezTo>
                  <a:cubicBezTo>
                    <a:pt x="1077" y="584"/>
                    <a:pt x="1077" y="583"/>
                    <a:pt x="1077" y="582"/>
                  </a:cubicBezTo>
                  <a:cubicBezTo>
                    <a:pt x="1077" y="581"/>
                    <a:pt x="1077" y="580"/>
                    <a:pt x="1077" y="579"/>
                  </a:cubicBezTo>
                  <a:cubicBezTo>
                    <a:pt x="1077" y="578"/>
                    <a:pt x="1077" y="578"/>
                    <a:pt x="1077" y="577"/>
                  </a:cubicBezTo>
                  <a:cubicBezTo>
                    <a:pt x="1077" y="577"/>
                    <a:pt x="1077" y="577"/>
                    <a:pt x="1077" y="577"/>
                  </a:cubicBezTo>
                  <a:cubicBezTo>
                    <a:pt x="1077" y="576"/>
                    <a:pt x="1077" y="576"/>
                    <a:pt x="1077" y="576"/>
                  </a:cubicBezTo>
                  <a:cubicBezTo>
                    <a:pt x="1083" y="573"/>
                    <a:pt x="1085" y="569"/>
                    <a:pt x="1085" y="565"/>
                  </a:cubicBezTo>
                  <a:cubicBezTo>
                    <a:pt x="1122" y="555"/>
                    <a:pt x="1146" y="575"/>
                    <a:pt x="1175" y="599"/>
                  </a:cubicBezTo>
                  <a:cubicBezTo>
                    <a:pt x="1185" y="608"/>
                    <a:pt x="1194" y="620"/>
                    <a:pt x="1204" y="628"/>
                  </a:cubicBezTo>
                  <a:cubicBezTo>
                    <a:pt x="1204" y="629"/>
                    <a:pt x="1205" y="629"/>
                    <a:pt x="1205" y="630"/>
                  </a:cubicBezTo>
                  <a:cubicBezTo>
                    <a:pt x="1205" y="630"/>
                    <a:pt x="1205" y="630"/>
                    <a:pt x="1205" y="630"/>
                  </a:cubicBezTo>
                  <a:cubicBezTo>
                    <a:pt x="1202" y="630"/>
                    <a:pt x="1199" y="631"/>
                    <a:pt x="1195" y="632"/>
                  </a:cubicBezTo>
                  <a:cubicBezTo>
                    <a:pt x="1196" y="631"/>
                    <a:pt x="1196" y="631"/>
                    <a:pt x="1196" y="631"/>
                  </a:cubicBezTo>
                  <a:cubicBezTo>
                    <a:pt x="1194" y="628"/>
                    <a:pt x="1194" y="628"/>
                    <a:pt x="1194" y="628"/>
                  </a:cubicBezTo>
                  <a:cubicBezTo>
                    <a:pt x="1186" y="615"/>
                    <a:pt x="1167" y="614"/>
                    <a:pt x="1157" y="627"/>
                  </a:cubicBezTo>
                  <a:cubicBezTo>
                    <a:pt x="1162" y="629"/>
                    <a:pt x="1168" y="634"/>
                    <a:pt x="1174" y="637"/>
                  </a:cubicBezTo>
                  <a:cubicBezTo>
                    <a:pt x="1173" y="641"/>
                    <a:pt x="1171" y="645"/>
                    <a:pt x="1170" y="650"/>
                  </a:cubicBezTo>
                  <a:cubicBezTo>
                    <a:pt x="1169" y="653"/>
                    <a:pt x="1168" y="656"/>
                    <a:pt x="1167" y="659"/>
                  </a:cubicBezTo>
                  <a:cubicBezTo>
                    <a:pt x="1166" y="661"/>
                    <a:pt x="1166" y="663"/>
                    <a:pt x="1165" y="665"/>
                  </a:cubicBezTo>
                  <a:cubicBezTo>
                    <a:pt x="1165" y="665"/>
                    <a:pt x="1165" y="665"/>
                    <a:pt x="1165" y="666"/>
                  </a:cubicBezTo>
                  <a:cubicBezTo>
                    <a:pt x="1165" y="666"/>
                    <a:pt x="1165" y="667"/>
                    <a:pt x="1165" y="667"/>
                  </a:cubicBezTo>
                  <a:cubicBezTo>
                    <a:pt x="1165" y="668"/>
                    <a:pt x="1165" y="669"/>
                    <a:pt x="1164" y="670"/>
                  </a:cubicBezTo>
                  <a:cubicBezTo>
                    <a:pt x="1163" y="678"/>
                    <a:pt x="1162" y="686"/>
                    <a:pt x="1162" y="695"/>
                  </a:cubicBezTo>
                  <a:cubicBezTo>
                    <a:pt x="1162" y="699"/>
                    <a:pt x="1162" y="703"/>
                    <a:pt x="1163" y="706"/>
                  </a:cubicBezTo>
                  <a:cubicBezTo>
                    <a:pt x="1162" y="706"/>
                    <a:pt x="1161" y="705"/>
                    <a:pt x="1160" y="704"/>
                  </a:cubicBezTo>
                  <a:cubicBezTo>
                    <a:pt x="1159" y="703"/>
                    <a:pt x="1159" y="703"/>
                    <a:pt x="1158" y="702"/>
                  </a:cubicBezTo>
                  <a:cubicBezTo>
                    <a:pt x="1146" y="684"/>
                    <a:pt x="1125" y="675"/>
                    <a:pt x="1113" y="672"/>
                  </a:cubicBezTo>
                  <a:cubicBezTo>
                    <a:pt x="1113" y="671"/>
                    <a:pt x="1113" y="671"/>
                    <a:pt x="1113" y="671"/>
                  </a:cubicBezTo>
                  <a:cubicBezTo>
                    <a:pt x="1113" y="671"/>
                    <a:pt x="1113" y="670"/>
                    <a:pt x="1113" y="670"/>
                  </a:cubicBezTo>
                  <a:cubicBezTo>
                    <a:pt x="1113" y="670"/>
                    <a:pt x="1113" y="669"/>
                    <a:pt x="1113" y="668"/>
                  </a:cubicBezTo>
                  <a:cubicBezTo>
                    <a:pt x="1113" y="668"/>
                    <a:pt x="1113" y="667"/>
                    <a:pt x="1113" y="667"/>
                  </a:cubicBezTo>
                  <a:cubicBezTo>
                    <a:pt x="1113" y="666"/>
                    <a:pt x="1113" y="665"/>
                    <a:pt x="1113" y="665"/>
                  </a:cubicBezTo>
                  <a:cubicBezTo>
                    <a:pt x="1113" y="664"/>
                    <a:pt x="1113" y="663"/>
                    <a:pt x="1113" y="663"/>
                  </a:cubicBezTo>
                  <a:cubicBezTo>
                    <a:pt x="1113" y="661"/>
                    <a:pt x="1113" y="660"/>
                    <a:pt x="1113" y="658"/>
                  </a:cubicBezTo>
                  <a:cubicBezTo>
                    <a:pt x="1113" y="657"/>
                    <a:pt x="1114" y="655"/>
                    <a:pt x="1114" y="654"/>
                  </a:cubicBezTo>
                  <a:cubicBezTo>
                    <a:pt x="1114" y="653"/>
                    <a:pt x="1115" y="651"/>
                    <a:pt x="1115" y="650"/>
                  </a:cubicBezTo>
                  <a:cubicBezTo>
                    <a:pt x="1115" y="648"/>
                    <a:pt x="1116" y="647"/>
                    <a:pt x="1116" y="646"/>
                  </a:cubicBezTo>
                  <a:cubicBezTo>
                    <a:pt x="1116" y="646"/>
                    <a:pt x="1117" y="646"/>
                    <a:pt x="1117" y="646"/>
                  </a:cubicBezTo>
                  <a:cubicBezTo>
                    <a:pt x="1138" y="642"/>
                    <a:pt x="1134" y="627"/>
                    <a:pt x="1124" y="611"/>
                  </a:cubicBezTo>
                  <a:cubicBezTo>
                    <a:pt x="1121" y="627"/>
                    <a:pt x="1107" y="628"/>
                    <a:pt x="1114" y="646"/>
                  </a:cubicBezTo>
                  <a:cubicBezTo>
                    <a:pt x="1113" y="647"/>
                    <a:pt x="1113" y="648"/>
                    <a:pt x="1113" y="649"/>
                  </a:cubicBezTo>
                  <a:cubicBezTo>
                    <a:pt x="1112" y="650"/>
                    <a:pt x="1112" y="652"/>
                    <a:pt x="1111" y="653"/>
                  </a:cubicBezTo>
                  <a:cubicBezTo>
                    <a:pt x="1111" y="655"/>
                    <a:pt x="1111" y="656"/>
                    <a:pt x="1111" y="658"/>
                  </a:cubicBezTo>
                  <a:cubicBezTo>
                    <a:pt x="1110" y="659"/>
                    <a:pt x="1110" y="661"/>
                    <a:pt x="1110" y="662"/>
                  </a:cubicBezTo>
                  <a:cubicBezTo>
                    <a:pt x="1110" y="663"/>
                    <a:pt x="1110" y="664"/>
                    <a:pt x="1110" y="665"/>
                  </a:cubicBezTo>
                  <a:cubicBezTo>
                    <a:pt x="1110" y="665"/>
                    <a:pt x="1110" y="666"/>
                    <a:pt x="1110" y="667"/>
                  </a:cubicBezTo>
                  <a:cubicBezTo>
                    <a:pt x="1110" y="667"/>
                    <a:pt x="1110" y="668"/>
                    <a:pt x="1110" y="669"/>
                  </a:cubicBezTo>
                  <a:cubicBezTo>
                    <a:pt x="1110" y="669"/>
                    <a:pt x="1110" y="670"/>
                    <a:pt x="1110" y="670"/>
                  </a:cubicBezTo>
                  <a:cubicBezTo>
                    <a:pt x="1110" y="671"/>
                    <a:pt x="1110" y="671"/>
                    <a:pt x="1110" y="671"/>
                  </a:cubicBezTo>
                  <a:cubicBezTo>
                    <a:pt x="1109" y="670"/>
                    <a:pt x="1108" y="670"/>
                    <a:pt x="1108" y="670"/>
                  </a:cubicBezTo>
                  <a:cubicBezTo>
                    <a:pt x="1107" y="670"/>
                    <a:pt x="1107" y="670"/>
                    <a:pt x="1107" y="670"/>
                  </a:cubicBezTo>
                  <a:cubicBezTo>
                    <a:pt x="1107" y="669"/>
                    <a:pt x="1106" y="668"/>
                    <a:pt x="1106" y="668"/>
                  </a:cubicBezTo>
                  <a:cubicBezTo>
                    <a:pt x="1106" y="667"/>
                    <a:pt x="1105" y="666"/>
                    <a:pt x="1105" y="666"/>
                  </a:cubicBezTo>
                  <a:cubicBezTo>
                    <a:pt x="1104" y="664"/>
                    <a:pt x="1104" y="663"/>
                    <a:pt x="1103" y="662"/>
                  </a:cubicBezTo>
                  <a:cubicBezTo>
                    <a:pt x="1103" y="661"/>
                    <a:pt x="1102" y="661"/>
                    <a:pt x="1102" y="660"/>
                  </a:cubicBezTo>
                  <a:cubicBezTo>
                    <a:pt x="1102" y="659"/>
                    <a:pt x="1101" y="659"/>
                    <a:pt x="1101" y="658"/>
                  </a:cubicBezTo>
                  <a:cubicBezTo>
                    <a:pt x="1101" y="657"/>
                    <a:pt x="1100" y="656"/>
                    <a:pt x="1100" y="654"/>
                  </a:cubicBezTo>
                  <a:cubicBezTo>
                    <a:pt x="1100" y="653"/>
                    <a:pt x="1099" y="652"/>
                    <a:pt x="1099" y="651"/>
                  </a:cubicBezTo>
                  <a:cubicBezTo>
                    <a:pt x="1099" y="650"/>
                    <a:pt x="1098" y="649"/>
                    <a:pt x="1098" y="648"/>
                  </a:cubicBezTo>
                  <a:cubicBezTo>
                    <a:pt x="1097" y="646"/>
                    <a:pt x="1097" y="644"/>
                    <a:pt x="1097" y="643"/>
                  </a:cubicBezTo>
                  <a:cubicBezTo>
                    <a:pt x="1096" y="641"/>
                    <a:pt x="1096" y="640"/>
                    <a:pt x="1096" y="639"/>
                  </a:cubicBezTo>
                  <a:cubicBezTo>
                    <a:pt x="1096" y="638"/>
                    <a:pt x="1096" y="638"/>
                    <a:pt x="1096" y="638"/>
                  </a:cubicBezTo>
                  <a:cubicBezTo>
                    <a:pt x="1096" y="638"/>
                    <a:pt x="1096" y="638"/>
                    <a:pt x="1096" y="639"/>
                  </a:cubicBezTo>
                  <a:cubicBezTo>
                    <a:pt x="1096" y="640"/>
                    <a:pt x="1096" y="640"/>
                    <a:pt x="1096" y="641"/>
                  </a:cubicBezTo>
                  <a:cubicBezTo>
                    <a:pt x="1096" y="641"/>
                    <a:pt x="1095" y="642"/>
                    <a:pt x="1096" y="643"/>
                  </a:cubicBezTo>
                  <a:cubicBezTo>
                    <a:pt x="1096" y="644"/>
                    <a:pt x="1095" y="646"/>
                    <a:pt x="1096" y="648"/>
                  </a:cubicBezTo>
                  <a:cubicBezTo>
                    <a:pt x="1096" y="649"/>
                    <a:pt x="1096" y="650"/>
                    <a:pt x="1096" y="652"/>
                  </a:cubicBezTo>
                  <a:cubicBezTo>
                    <a:pt x="1096" y="652"/>
                    <a:pt x="1096" y="653"/>
                    <a:pt x="1096" y="653"/>
                  </a:cubicBezTo>
                  <a:cubicBezTo>
                    <a:pt x="1097" y="654"/>
                    <a:pt x="1097" y="655"/>
                    <a:pt x="1097" y="655"/>
                  </a:cubicBezTo>
                  <a:cubicBezTo>
                    <a:pt x="1097" y="657"/>
                    <a:pt x="1098" y="658"/>
                    <a:pt x="1098" y="659"/>
                  </a:cubicBezTo>
                  <a:cubicBezTo>
                    <a:pt x="1099" y="660"/>
                    <a:pt x="1099" y="660"/>
                    <a:pt x="1099" y="661"/>
                  </a:cubicBezTo>
                  <a:cubicBezTo>
                    <a:pt x="1099" y="661"/>
                    <a:pt x="1099" y="661"/>
                    <a:pt x="1099" y="662"/>
                  </a:cubicBezTo>
                  <a:cubicBezTo>
                    <a:pt x="1097" y="659"/>
                    <a:pt x="1095" y="655"/>
                    <a:pt x="1091" y="652"/>
                  </a:cubicBezTo>
                  <a:cubicBezTo>
                    <a:pt x="1091" y="652"/>
                    <a:pt x="1091" y="652"/>
                    <a:pt x="1091" y="652"/>
                  </a:cubicBezTo>
                  <a:cubicBezTo>
                    <a:pt x="1091" y="652"/>
                    <a:pt x="1091" y="652"/>
                    <a:pt x="1091" y="652"/>
                  </a:cubicBezTo>
                  <a:cubicBezTo>
                    <a:pt x="1082" y="642"/>
                    <a:pt x="1069" y="630"/>
                    <a:pt x="1051" y="622"/>
                  </a:cubicBezTo>
                  <a:cubicBezTo>
                    <a:pt x="1067" y="633"/>
                    <a:pt x="1076" y="647"/>
                    <a:pt x="1080" y="656"/>
                  </a:cubicBezTo>
                  <a:cubicBezTo>
                    <a:pt x="1073" y="659"/>
                    <a:pt x="1066" y="662"/>
                    <a:pt x="1066" y="668"/>
                  </a:cubicBezTo>
                  <a:cubicBezTo>
                    <a:pt x="1061" y="669"/>
                    <a:pt x="1056" y="669"/>
                    <a:pt x="1050" y="669"/>
                  </a:cubicBezTo>
                  <a:cubicBezTo>
                    <a:pt x="1048" y="659"/>
                    <a:pt x="1047" y="649"/>
                    <a:pt x="1045" y="639"/>
                  </a:cubicBezTo>
                  <a:close/>
                  <a:moveTo>
                    <a:pt x="1166" y="573"/>
                  </a:moveTo>
                  <a:cubicBezTo>
                    <a:pt x="1160" y="569"/>
                    <a:pt x="1154" y="566"/>
                    <a:pt x="1148" y="563"/>
                  </a:cubicBezTo>
                  <a:cubicBezTo>
                    <a:pt x="1156" y="565"/>
                    <a:pt x="1160" y="567"/>
                    <a:pt x="1166" y="573"/>
                  </a:cubicBezTo>
                  <a:close/>
                  <a:moveTo>
                    <a:pt x="986" y="706"/>
                  </a:moveTo>
                  <a:cubicBezTo>
                    <a:pt x="993" y="706"/>
                    <a:pt x="1002" y="705"/>
                    <a:pt x="1011" y="704"/>
                  </a:cubicBezTo>
                  <a:cubicBezTo>
                    <a:pt x="1012" y="704"/>
                    <a:pt x="1012" y="704"/>
                    <a:pt x="1012" y="704"/>
                  </a:cubicBezTo>
                  <a:cubicBezTo>
                    <a:pt x="1014" y="705"/>
                    <a:pt x="1015" y="707"/>
                    <a:pt x="1017" y="708"/>
                  </a:cubicBezTo>
                  <a:cubicBezTo>
                    <a:pt x="1019" y="709"/>
                    <a:pt x="1021" y="711"/>
                    <a:pt x="1023" y="712"/>
                  </a:cubicBezTo>
                  <a:cubicBezTo>
                    <a:pt x="1028" y="715"/>
                    <a:pt x="1032" y="718"/>
                    <a:pt x="1037" y="720"/>
                  </a:cubicBezTo>
                  <a:cubicBezTo>
                    <a:pt x="1038" y="721"/>
                    <a:pt x="1040" y="722"/>
                    <a:pt x="1041" y="723"/>
                  </a:cubicBezTo>
                  <a:cubicBezTo>
                    <a:pt x="1041" y="723"/>
                    <a:pt x="1041" y="723"/>
                    <a:pt x="1040" y="723"/>
                  </a:cubicBezTo>
                  <a:cubicBezTo>
                    <a:pt x="1040" y="723"/>
                    <a:pt x="1040" y="723"/>
                    <a:pt x="1039" y="723"/>
                  </a:cubicBezTo>
                  <a:cubicBezTo>
                    <a:pt x="1039" y="723"/>
                    <a:pt x="1039" y="723"/>
                    <a:pt x="1038" y="723"/>
                  </a:cubicBezTo>
                  <a:cubicBezTo>
                    <a:pt x="1038" y="723"/>
                    <a:pt x="1038" y="724"/>
                    <a:pt x="1037" y="724"/>
                  </a:cubicBezTo>
                  <a:cubicBezTo>
                    <a:pt x="1035" y="725"/>
                    <a:pt x="1032" y="727"/>
                    <a:pt x="1029" y="729"/>
                  </a:cubicBezTo>
                  <a:cubicBezTo>
                    <a:pt x="1026" y="730"/>
                    <a:pt x="1023" y="732"/>
                    <a:pt x="1020" y="734"/>
                  </a:cubicBezTo>
                  <a:cubicBezTo>
                    <a:pt x="1021" y="733"/>
                    <a:pt x="1021" y="733"/>
                    <a:pt x="1021" y="733"/>
                  </a:cubicBezTo>
                  <a:cubicBezTo>
                    <a:pt x="1018" y="731"/>
                    <a:pt x="1018" y="731"/>
                    <a:pt x="1018" y="731"/>
                  </a:cubicBezTo>
                  <a:cubicBezTo>
                    <a:pt x="1006" y="722"/>
                    <a:pt x="989" y="727"/>
                    <a:pt x="984" y="742"/>
                  </a:cubicBezTo>
                  <a:cubicBezTo>
                    <a:pt x="996" y="743"/>
                    <a:pt x="1015" y="753"/>
                    <a:pt x="1020" y="737"/>
                  </a:cubicBezTo>
                  <a:cubicBezTo>
                    <a:pt x="1020" y="737"/>
                    <a:pt x="1020" y="737"/>
                    <a:pt x="1020" y="737"/>
                  </a:cubicBezTo>
                  <a:cubicBezTo>
                    <a:pt x="1024" y="735"/>
                    <a:pt x="1027" y="733"/>
                    <a:pt x="1030" y="731"/>
                  </a:cubicBezTo>
                  <a:cubicBezTo>
                    <a:pt x="1033" y="729"/>
                    <a:pt x="1036" y="727"/>
                    <a:pt x="1038" y="726"/>
                  </a:cubicBezTo>
                  <a:cubicBezTo>
                    <a:pt x="1039" y="726"/>
                    <a:pt x="1039" y="726"/>
                    <a:pt x="1039" y="726"/>
                  </a:cubicBezTo>
                  <a:cubicBezTo>
                    <a:pt x="1040" y="726"/>
                    <a:pt x="1040" y="725"/>
                    <a:pt x="1040" y="725"/>
                  </a:cubicBezTo>
                  <a:cubicBezTo>
                    <a:pt x="1040" y="725"/>
                    <a:pt x="1041" y="725"/>
                    <a:pt x="1041" y="725"/>
                  </a:cubicBezTo>
                  <a:cubicBezTo>
                    <a:pt x="1041" y="725"/>
                    <a:pt x="1041" y="725"/>
                    <a:pt x="1042" y="725"/>
                  </a:cubicBezTo>
                  <a:cubicBezTo>
                    <a:pt x="1042" y="725"/>
                    <a:pt x="1043" y="724"/>
                    <a:pt x="1043" y="724"/>
                  </a:cubicBezTo>
                  <a:cubicBezTo>
                    <a:pt x="1046" y="726"/>
                    <a:pt x="1048" y="727"/>
                    <a:pt x="1050" y="729"/>
                  </a:cubicBezTo>
                  <a:cubicBezTo>
                    <a:pt x="1053" y="730"/>
                    <a:pt x="1055" y="731"/>
                    <a:pt x="1057" y="733"/>
                  </a:cubicBezTo>
                  <a:cubicBezTo>
                    <a:pt x="1058" y="734"/>
                    <a:pt x="1060" y="735"/>
                    <a:pt x="1062" y="736"/>
                  </a:cubicBezTo>
                  <a:cubicBezTo>
                    <a:pt x="1063" y="737"/>
                    <a:pt x="1063" y="737"/>
                    <a:pt x="1064" y="738"/>
                  </a:cubicBezTo>
                  <a:cubicBezTo>
                    <a:pt x="1065" y="738"/>
                    <a:pt x="1066" y="739"/>
                    <a:pt x="1066" y="739"/>
                  </a:cubicBezTo>
                  <a:cubicBezTo>
                    <a:pt x="1068" y="740"/>
                    <a:pt x="1069" y="741"/>
                    <a:pt x="1070" y="741"/>
                  </a:cubicBezTo>
                  <a:cubicBezTo>
                    <a:pt x="1071" y="742"/>
                    <a:pt x="1071" y="742"/>
                    <a:pt x="1072" y="742"/>
                  </a:cubicBezTo>
                  <a:cubicBezTo>
                    <a:pt x="1072" y="744"/>
                    <a:pt x="1073" y="746"/>
                    <a:pt x="1074" y="747"/>
                  </a:cubicBezTo>
                  <a:cubicBezTo>
                    <a:pt x="1074" y="748"/>
                    <a:pt x="1074" y="748"/>
                    <a:pt x="1074" y="748"/>
                  </a:cubicBezTo>
                  <a:cubicBezTo>
                    <a:pt x="1065" y="744"/>
                    <a:pt x="1051" y="745"/>
                    <a:pt x="1043" y="749"/>
                  </a:cubicBezTo>
                  <a:cubicBezTo>
                    <a:pt x="1051" y="751"/>
                    <a:pt x="1055" y="751"/>
                    <a:pt x="1060" y="756"/>
                  </a:cubicBezTo>
                  <a:cubicBezTo>
                    <a:pt x="1064" y="760"/>
                    <a:pt x="1071" y="770"/>
                    <a:pt x="1077" y="762"/>
                  </a:cubicBezTo>
                  <a:cubicBezTo>
                    <a:pt x="1077" y="763"/>
                    <a:pt x="1077" y="763"/>
                    <a:pt x="1077" y="763"/>
                  </a:cubicBezTo>
                  <a:cubicBezTo>
                    <a:pt x="1078" y="763"/>
                    <a:pt x="1079" y="763"/>
                    <a:pt x="1080" y="763"/>
                  </a:cubicBezTo>
                  <a:cubicBezTo>
                    <a:pt x="1084" y="776"/>
                    <a:pt x="1087" y="789"/>
                    <a:pt x="1089" y="801"/>
                  </a:cubicBezTo>
                  <a:cubicBezTo>
                    <a:pt x="1089" y="801"/>
                    <a:pt x="1088" y="800"/>
                    <a:pt x="1088" y="800"/>
                  </a:cubicBezTo>
                  <a:cubicBezTo>
                    <a:pt x="1088" y="800"/>
                    <a:pt x="1087" y="800"/>
                    <a:pt x="1086" y="799"/>
                  </a:cubicBezTo>
                  <a:cubicBezTo>
                    <a:pt x="1085" y="799"/>
                    <a:pt x="1084" y="799"/>
                    <a:pt x="1083" y="798"/>
                  </a:cubicBezTo>
                  <a:cubicBezTo>
                    <a:pt x="1083" y="798"/>
                    <a:pt x="1082" y="798"/>
                    <a:pt x="1081" y="798"/>
                  </a:cubicBezTo>
                  <a:cubicBezTo>
                    <a:pt x="1081" y="798"/>
                    <a:pt x="1081" y="797"/>
                    <a:pt x="1080" y="797"/>
                  </a:cubicBezTo>
                  <a:cubicBezTo>
                    <a:pt x="1081" y="797"/>
                    <a:pt x="1081" y="797"/>
                    <a:pt x="1081" y="797"/>
                  </a:cubicBezTo>
                  <a:cubicBezTo>
                    <a:pt x="1079" y="795"/>
                    <a:pt x="1078" y="794"/>
                    <a:pt x="1076" y="793"/>
                  </a:cubicBezTo>
                  <a:cubicBezTo>
                    <a:pt x="1066" y="783"/>
                    <a:pt x="1057" y="775"/>
                    <a:pt x="1051" y="771"/>
                  </a:cubicBezTo>
                  <a:cubicBezTo>
                    <a:pt x="1026" y="757"/>
                    <a:pt x="988" y="754"/>
                    <a:pt x="959" y="757"/>
                  </a:cubicBezTo>
                  <a:cubicBezTo>
                    <a:pt x="957" y="751"/>
                    <a:pt x="949" y="747"/>
                    <a:pt x="943" y="743"/>
                  </a:cubicBezTo>
                  <a:cubicBezTo>
                    <a:pt x="934" y="760"/>
                    <a:pt x="937" y="771"/>
                    <a:pt x="956" y="770"/>
                  </a:cubicBezTo>
                  <a:cubicBezTo>
                    <a:pt x="956" y="770"/>
                    <a:pt x="956" y="770"/>
                    <a:pt x="957" y="770"/>
                  </a:cubicBezTo>
                  <a:cubicBezTo>
                    <a:pt x="957" y="771"/>
                    <a:pt x="958" y="772"/>
                    <a:pt x="958" y="773"/>
                  </a:cubicBezTo>
                  <a:cubicBezTo>
                    <a:pt x="959" y="774"/>
                    <a:pt x="959" y="775"/>
                    <a:pt x="960" y="775"/>
                  </a:cubicBezTo>
                  <a:cubicBezTo>
                    <a:pt x="960" y="776"/>
                    <a:pt x="961" y="777"/>
                    <a:pt x="961" y="778"/>
                  </a:cubicBezTo>
                  <a:cubicBezTo>
                    <a:pt x="961" y="779"/>
                    <a:pt x="962" y="780"/>
                    <a:pt x="962" y="781"/>
                  </a:cubicBezTo>
                  <a:cubicBezTo>
                    <a:pt x="962" y="781"/>
                    <a:pt x="963" y="782"/>
                    <a:pt x="963" y="783"/>
                  </a:cubicBezTo>
                  <a:cubicBezTo>
                    <a:pt x="963" y="783"/>
                    <a:pt x="963" y="783"/>
                    <a:pt x="963" y="783"/>
                  </a:cubicBezTo>
                  <a:cubicBezTo>
                    <a:pt x="963" y="784"/>
                    <a:pt x="963" y="784"/>
                    <a:pt x="963" y="784"/>
                  </a:cubicBezTo>
                  <a:cubicBezTo>
                    <a:pt x="963" y="784"/>
                    <a:pt x="964" y="784"/>
                    <a:pt x="964" y="785"/>
                  </a:cubicBezTo>
                  <a:cubicBezTo>
                    <a:pt x="964" y="785"/>
                    <a:pt x="964" y="785"/>
                    <a:pt x="964" y="785"/>
                  </a:cubicBezTo>
                  <a:cubicBezTo>
                    <a:pt x="964" y="786"/>
                    <a:pt x="964" y="787"/>
                    <a:pt x="963" y="788"/>
                  </a:cubicBezTo>
                  <a:cubicBezTo>
                    <a:pt x="963" y="790"/>
                    <a:pt x="963" y="792"/>
                    <a:pt x="962" y="793"/>
                  </a:cubicBezTo>
                  <a:cubicBezTo>
                    <a:pt x="962" y="795"/>
                    <a:pt x="961" y="797"/>
                    <a:pt x="961" y="799"/>
                  </a:cubicBezTo>
                  <a:cubicBezTo>
                    <a:pt x="960" y="801"/>
                    <a:pt x="960" y="802"/>
                    <a:pt x="959" y="804"/>
                  </a:cubicBezTo>
                  <a:cubicBezTo>
                    <a:pt x="959" y="806"/>
                    <a:pt x="959" y="808"/>
                    <a:pt x="958" y="810"/>
                  </a:cubicBezTo>
                  <a:cubicBezTo>
                    <a:pt x="958" y="812"/>
                    <a:pt x="958" y="814"/>
                    <a:pt x="958" y="816"/>
                  </a:cubicBezTo>
                  <a:cubicBezTo>
                    <a:pt x="958" y="817"/>
                    <a:pt x="958" y="819"/>
                    <a:pt x="958" y="821"/>
                  </a:cubicBezTo>
                  <a:cubicBezTo>
                    <a:pt x="958" y="823"/>
                    <a:pt x="958" y="824"/>
                    <a:pt x="958" y="826"/>
                  </a:cubicBezTo>
                  <a:cubicBezTo>
                    <a:pt x="958" y="826"/>
                    <a:pt x="958" y="826"/>
                    <a:pt x="958" y="827"/>
                  </a:cubicBezTo>
                  <a:cubicBezTo>
                    <a:pt x="958" y="827"/>
                    <a:pt x="959" y="827"/>
                    <a:pt x="959" y="828"/>
                  </a:cubicBezTo>
                  <a:cubicBezTo>
                    <a:pt x="959" y="828"/>
                    <a:pt x="959" y="829"/>
                    <a:pt x="959" y="830"/>
                  </a:cubicBezTo>
                  <a:cubicBezTo>
                    <a:pt x="960" y="830"/>
                    <a:pt x="960" y="831"/>
                    <a:pt x="960" y="831"/>
                  </a:cubicBezTo>
                  <a:cubicBezTo>
                    <a:pt x="960" y="832"/>
                    <a:pt x="961" y="832"/>
                    <a:pt x="961" y="832"/>
                  </a:cubicBezTo>
                  <a:cubicBezTo>
                    <a:pt x="961" y="833"/>
                    <a:pt x="962" y="834"/>
                    <a:pt x="962" y="834"/>
                  </a:cubicBezTo>
                  <a:cubicBezTo>
                    <a:pt x="962" y="834"/>
                    <a:pt x="963" y="835"/>
                    <a:pt x="963" y="835"/>
                  </a:cubicBezTo>
                  <a:cubicBezTo>
                    <a:pt x="963" y="835"/>
                    <a:pt x="962" y="834"/>
                    <a:pt x="962" y="834"/>
                  </a:cubicBezTo>
                  <a:cubicBezTo>
                    <a:pt x="962" y="833"/>
                    <a:pt x="962" y="833"/>
                    <a:pt x="962" y="832"/>
                  </a:cubicBezTo>
                  <a:cubicBezTo>
                    <a:pt x="962" y="831"/>
                    <a:pt x="961" y="830"/>
                    <a:pt x="961" y="829"/>
                  </a:cubicBezTo>
                  <a:cubicBezTo>
                    <a:pt x="961" y="828"/>
                    <a:pt x="961" y="828"/>
                    <a:pt x="961" y="827"/>
                  </a:cubicBezTo>
                  <a:cubicBezTo>
                    <a:pt x="961" y="827"/>
                    <a:pt x="961" y="826"/>
                    <a:pt x="961" y="825"/>
                  </a:cubicBezTo>
                  <a:cubicBezTo>
                    <a:pt x="960" y="824"/>
                    <a:pt x="960" y="822"/>
                    <a:pt x="960" y="821"/>
                  </a:cubicBezTo>
                  <a:cubicBezTo>
                    <a:pt x="960" y="819"/>
                    <a:pt x="960" y="818"/>
                    <a:pt x="960" y="816"/>
                  </a:cubicBezTo>
                  <a:cubicBezTo>
                    <a:pt x="960" y="812"/>
                    <a:pt x="961" y="809"/>
                    <a:pt x="962" y="805"/>
                  </a:cubicBezTo>
                  <a:cubicBezTo>
                    <a:pt x="962" y="803"/>
                    <a:pt x="963" y="801"/>
                    <a:pt x="963" y="799"/>
                  </a:cubicBezTo>
                  <a:cubicBezTo>
                    <a:pt x="964" y="797"/>
                    <a:pt x="964" y="796"/>
                    <a:pt x="965" y="794"/>
                  </a:cubicBezTo>
                  <a:cubicBezTo>
                    <a:pt x="965" y="792"/>
                    <a:pt x="965" y="790"/>
                    <a:pt x="966" y="789"/>
                  </a:cubicBezTo>
                  <a:cubicBezTo>
                    <a:pt x="966" y="787"/>
                    <a:pt x="966" y="786"/>
                    <a:pt x="967" y="784"/>
                  </a:cubicBezTo>
                  <a:cubicBezTo>
                    <a:pt x="967" y="784"/>
                    <a:pt x="967" y="783"/>
                    <a:pt x="967" y="783"/>
                  </a:cubicBezTo>
                  <a:cubicBezTo>
                    <a:pt x="967" y="783"/>
                    <a:pt x="967" y="782"/>
                    <a:pt x="967" y="782"/>
                  </a:cubicBezTo>
                  <a:cubicBezTo>
                    <a:pt x="967" y="781"/>
                    <a:pt x="967" y="781"/>
                    <a:pt x="967" y="780"/>
                  </a:cubicBezTo>
                  <a:cubicBezTo>
                    <a:pt x="967" y="779"/>
                    <a:pt x="967" y="778"/>
                    <a:pt x="966" y="777"/>
                  </a:cubicBezTo>
                  <a:cubicBezTo>
                    <a:pt x="966" y="776"/>
                    <a:pt x="966" y="776"/>
                    <a:pt x="966" y="775"/>
                  </a:cubicBezTo>
                  <a:cubicBezTo>
                    <a:pt x="966" y="775"/>
                    <a:pt x="966" y="774"/>
                    <a:pt x="966" y="774"/>
                  </a:cubicBezTo>
                  <a:cubicBezTo>
                    <a:pt x="966" y="774"/>
                    <a:pt x="966" y="775"/>
                    <a:pt x="966" y="775"/>
                  </a:cubicBezTo>
                  <a:cubicBezTo>
                    <a:pt x="966" y="776"/>
                    <a:pt x="966" y="776"/>
                    <a:pt x="966" y="777"/>
                  </a:cubicBezTo>
                  <a:cubicBezTo>
                    <a:pt x="965" y="778"/>
                    <a:pt x="965" y="779"/>
                    <a:pt x="965" y="780"/>
                  </a:cubicBezTo>
                  <a:cubicBezTo>
                    <a:pt x="965" y="780"/>
                    <a:pt x="965" y="780"/>
                    <a:pt x="965" y="781"/>
                  </a:cubicBezTo>
                  <a:cubicBezTo>
                    <a:pt x="965" y="780"/>
                    <a:pt x="965" y="780"/>
                    <a:pt x="964" y="780"/>
                  </a:cubicBezTo>
                  <a:cubicBezTo>
                    <a:pt x="964" y="779"/>
                    <a:pt x="964" y="778"/>
                    <a:pt x="963" y="777"/>
                  </a:cubicBezTo>
                  <a:cubicBezTo>
                    <a:pt x="963" y="776"/>
                    <a:pt x="962" y="775"/>
                    <a:pt x="962" y="774"/>
                  </a:cubicBezTo>
                  <a:cubicBezTo>
                    <a:pt x="962" y="773"/>
                    <a:pt x="961" y="772"/>
                    <a:pt x="960" y="772"/>
                  </a:cubicBezTo>
                  <a:cubicBezTo>
                    <a:pt x="960" y="771"/>
                    <a:pt x="960" y="770"/>
                    <a:pt x="959" y="770"/>
                  </a:cubicBezTo>
                  <a:cubicBezTo>
                    <a:pt x="959" y="770"/>
                    <a:pt x="959" y="770"/>
                    <a:pt x="959" y="770"/>
                  </a:cubicBezTo>
                  <a:cubicBezTo>
                    <a:pt x="958" y="769"/>
                    <a:pt x="958" y="769"/>
                    <a:pt x="958" y="769"/>
                  </a:cubicBezTo>
                  <a:cubicBezTo>
                    <a:pt x="961" y="764"/>
                    <a:pt x="961" y="760"/>
                    <a:pt x="960" y="757"/>
                  </a:cubicBezTo>
                  <a:cubicBezTo>
                    <a:pt x="1030" y="770"/>
                    <a:pt x="1042" y="783"/>
                    <a:pt x="1042" y="783"/>
                  </a:cubicBezTo>
                  <a:cubicBezTo>
                    <a:pt x="1042" y="783"/>
                    <a:pt x="995" y="795"/>
                    <a:pt x="987" y="824"/>
                  </a:cubicBezTo>
                  <a:cubicBezTo>
                    <a:pt x="998" y="803"/>
                    <a:pt x="1041" y="796"/>
                    <a:pt x="1051" y="795"/>
                  </a:cubicBezTo>
                  <a:cubicBezTo>
                    <a:pt x="1050" y="796"/>
                    <a:pt x="1048" y="796"/>
                    <a:pt x="1046" y="797"/>
                  </a:cubicBezTo>
                  <a:cubicBezTo>
                    <a:pt x="1050" y="805"/>
                    <a:pt x="1056" y="807"/>
                    <a:pt x="1063" y="806"/>
                  </a:cubicBezTo>
                  <a:cubicBezTo>
                    <a:pt x="1067" y="810"/>
                    <a:pt x="1071" y="816"/>
                    <a:pt x="1075" y="823"/>
                  </a:cubicBezTo>
                  <a:cubicBezTo>
                    <a:pt x="1068" y="832"/>
                    <a:pt x="1062" y="845"/>
                    <a:pt x="1060" y="853"/>
                  </a:cubicBezTo>
                  <a:cubicBezTo>
                    <a:pt x="1066" y="849"/>
                    <a:pt x="1074" y="848"/>
                    <a:pt x="1083" y="847"/>
                  </a:cubicBezTo>
                  <a:cubicBezTo>
                    <a:pt x="1083" y="848"/>
                    <a:pt x="1083" y="850"/>
                    <a:pt x="1083" y="851"/>
                  </a:cubicBezTo>
                  <a:cubicBezTo>
                    <a:pt x="1082" y="850"/>
                    <a:pt x="1082" y="849"/>
                    <a:pt x="1081" y="848"/>
                  </a:cubicBezTo>
                  <a:cubicBezTo>
                    <a:pt x="1077" y="855"/>
                    <a:pt x="1077" y="862"/>
                    <a:pt x="1080" y="868"/>
                  </a:cubicBezTo>
                  <a:cubicBezTo>
                    <a:pt x="1074" y="886"/>
                    <a:pt x="1064" y="911"/>
                    <a:pt x="1063" y="919"/>
                  </a:cubicBezTo>
                  <a:cubicBezTo>
                    <a:pt x="1061" y="918"/>
                    <a:pt x="1060" y="917"/>
                    <a:pt x="1058" y="916"/>
                  </a:cubicBezTo>
                  <a:cubicBezTo>
                    <a:pt x="1056" y="914"/>
                    <a:pt x="1054" y="912"/>
                    <a:pt x="1052" y="911"/>
                  </a:cubicBezTo>
                  <a:cubicBezTo>
                    <a:pt x="1048" y="908"/>
                    <a:pt x="1043" y="905"/>
                    <a:pt x="1039" y="902"/>
                  </a:cubicBezTo>
                  <a:cubicBezTo>
                    <a:pt x="1032" y="897"/>
                    <a:pt x="1024" y="893"/>
                    <a:pt x="1017" y="888"/>
                  </a:cubicBezTo>
                  <a:cubicBezTo>
                    <a:pt x="1017" y="887"/>
                    <a:pt x="1017" y="887"/>
                    <a:pt x="1017" y="886"/>
                  </a:cubicBezTo>
                  <a:cubicBezTo>
                    <a:pt x="1017" y="886"/>
                    <a:pt x="1016" y="885"/>
                    <a:pt x="1016" y="885"/>
                  </a:cubicBezTo>
                  <a:cubicBezTo>
                    <a:pt x="1016" y="884"/>
                    <a:pt x="1016" y="884"/>
                    <a:pt x="1016" y="884"/>
                  </a:cubicBezTo>
                  <a:cubicBezTo>
                    <a:pt x="1016" y="883"/>
                    <a:pt x="1016" y="883"/>
                    <a:pt x="1015" y="882"/>
                  </a:cubicBezTo>
                  <a:cubicBezTo>
                    <a:pt x="1015" y="882"/>
                    <a:pt x="1015" y="882"/>
                    <a:pt x="1015" y="882"/>
                  </a:cubicBezTo>
                  <a:cubicBezTo>
                    <a:pt x="1015" y="881"/>
                    <a:pt x="1015" y="881"/>
                    <a:pt x="1015" y="881"/>
                  </a:cubicBezTo>
                  <a:cubicBezTo>
                    <a:pt x="1014" y="880"/>
                    <a:pt x="1014" y="880"/>
                    <a:pt x="1014" y="879"/>
                  </a:cubicBezTo>
                  <a:cubicBezTo>
                    <a:pt x="1014" y="879"/>
                    <a:pt x="1014" y="878"/>
                    <a:pt x="1013" y="878"/>
                  </a:cubicBezTo>
                  <a:cubicBezTo>
                    <a:pt x="1013" y="877"/>
                    <a:pt x="1013" y="877"/>
                    <a:pt x="1013" y="877"/>
                  </a:cubicBezTo>
                  <a:cubicBezTo>
                    <a:pt x="1013" y="876"/>
                    <a:pt x="1013" y="876"/>
                    <a:pt x="1013" y="876"/>
                  </a:cubicBezTo>
                  <a:cubicBezTo>
                    <a:pt x="1012" y="875"/>
                    <a:pt x="1012" y="875"/>
                    <a:pt x="1012" y="874"/>
                  </a:cubicBezTo>
                  <a:cubicBezTo>
                    <a:pt x="1012" y="873"/>
                    <a:pt x="1011" y="871"/>
                    <a:pt x="1011" y="870"/>
                  </a:cubicBezTo>
                  <a:cubicBezTo>
                    <a:pt x="1011" y="868"/>
                    <a:pt x="1010" y="867"/>
                    <a:pt x="1010" y="866"/>
                  </a:cubicBezTo>
                  <a:cubicBezTo>
                    <a:pt x="1010" y="864"/>
                    <a:pt x="1010" y="863"/>
                    <a:pt x="1010" y="861"/>
                  </a:cubicBezTo>
                  <a:cubicBezTo>
                    <a:pt x="1010" y="860"/>
                    <a:pt x="1010" y="859"/>
                    <a:pt x="1010" y="858"/>
                  </a:cubicBezTo>
                  <a:cubicBezTo>
                    <a:pt x="1016" y="855"/>
                    <a:pt x="1023" y="850"/>
                    <a:pt x="1024" y="844"/>
                  </a:cubicBezTo>
                  <a:cubicBezTo>
                    <a:pt x="1025" y="836"/>
                    <a:pt x="1017" y="831"/>
                    <a:pt x="1012" y="824"/>
                  </a:cubicBezTo>
                  <a:cubicBezTo>
                    <a:pt x="1006" y="836"/>
                    <a:pt x="988" y="850"/>
                    <a:pt x="1007" y="859"/>
                  </a:cubicBezTo>
                  <a:cubicBezTo>
                    <a:pt x="1007" y="859"/>
                    <a:pt x="1007" y="859"/>
                    <a:pt x="1007" y="859"/>
                  </a:cubicBezTo>
                  <a:cubicBezTo>
                    <a:pt x="1007" y="859"/>
                    <a:pt x="1006" y="859"/>
                    <a:pt x="1006" y="859"/>
                  </a:cubicBezTo>
                  <a:cubicBezTo>
                    <a:pt x="1007" y="859"/>
                    <a:pt x="1007" y="859"/>
                    <a:pt x="1007" y="859"/>
                  </a:cubicBezTo>
                  <a:cubicBezTo>
                    <a:pt x="1007" y="860"/>
                    <a:pt x="1007" y="861"/>
                    <a:pt x="1007" y="861"/>
                  </a:cubicBezTo>
                  <a:cubicBezTo>
                    <a:pt x="1007" y="863"/>
                    <a:pt x="1008" y="864"/>
                    <a:pt x="1008" y="866"/>
                  </a:cubicBezTo>
                  <a:cubicBezTo>
                    <a:pt x="1008" y="867"/>
                    <a:pt x="1008" y="869"/>
                    <a:pt x="1009" y="870"/>
                  </a:cubicBezTo>
                  <a:cubicBezTo>
                    <a:pt x="1009" y="872"/>
                    <a:pt x="1009" y="873"/>
                    <a:pt x="1010" y="875"/>
                  </a:cubicBezTo>
                  <a:cubicBezTo>
                    <a:pt x="1010" y="875"/>
                    <a:pt x="1010" y="876"/>
                    <a:pt x="1010" y="877"/>
                  </a:cubicBezTo>
                  <a:cubicBezTo>
                    <a:pt x="1010" y="877"/>
                    <a:pt x="1011" y="877"/>
                    <a:pt x="1011" y="878"/>
                  </a:cubicBezTo>
                  <a:cubicBezTo>
                    <a:pt x="1011" y="878"/>
                    <a:pt x="1011" y="878"/>
                    <a:pt x="1011" y="879"/>
                  </a:cubicBezTo>
                  <a:cubicBezTo>
                    <a:pt x="1011" y="879"/>
                    <a:pt x="1012" y="880"/>
                    <a:pt x="1012" y="880"/>
                  </a:cubicBezTo>
                  <a:cubicBezTo>
                    <a:pt x="1012" y="881"/>
                    <a:pt x="1012" y="881"/>
                    <a:pt x="1013" y="882"/>
                  </a:cubicBezTo>
                  <a:cubicBezTo>
                    <a:pt x="1013" y="882"/>
                    <a:pt x="1013" y="882"/>
                    <a:pt x="1013" y="883"/>
                  </a:cubicBezTo>
                  <a:cubicBezTo>
                    <a:pt x="1013" y="883"/>
                    <a:pt x="1013" y="883"/>
                    <a:pt x="1013" y="883"/>
                  </a:cubicBezTo>
                  <a:cubicBezTo>
                    <a:pt x="1014" y="884"/>
                    <a:pt x="1014" y="884"/>
                    <a:pt x="1014" y="885"/>
                  </a:cubicBezTo>
                  <a:cubicBezTo>
                    <a:pt x="1015" y="885"/>
                    <a:pt x="1015" y="885"/>
                    <a:pt x="1015" y="886"/>
                  </a:cubicBezTo>
                  <a:cubicBezTo>
                    <a:pt x="1015" y="886"/>
                    <a:pt x="1016" y="886"/>
                    <a:pt x="1016" y="886"/>
                  </a:cubicBezTo>
                  <a:cubicBezTo>
                    <a:pt x="1016" y="887"/>
                    <a:pt x="1017" y="887"/>
                    <a:pt x="1017" y="887"/>
                  </a:cubicBezTo>
                  <a:cubicBezTo>
                    <a:pt x="1015" y="886"/>
                    <a:pt x="1014" y="885"/>
                    <a:pt x="1012" y="884"/>
                  </a:cubicBezTo>
                  <a:cubicBezTo>
                    <a:pt x="1011" y="883"/>
                    <a:pt x="1010" y="882"/>
                    <a:pt x="1009" y="881"/>
                  </a:cubicBezTo>
                  <a:cubicBezTo>
                    <a:pt x="1008" y="880"/>
                    <a:pt x="1007" y="879"/>
                    <a:pt x="1006" y="879"/>
                  </a:cubicBezTo>
                  <a:cubicBezTo>
                    <a:pt x="1005" y="878"/>
                    <a:pt x="1004" y="877"/>
                    <a:pt x="1003" y="876"/>
                  </a:cubicBezTo>
                  <a:cubicBezTo>
                    <a:pt x="1000" y="873"/>
                    <a:pt x="1000" y="873"/>
                    <a:pt x="1000" y="873"/>
                  </a:cubicBezTo>
                  <a:cubicBezTo>
                    <a:pt x="995" y="870"/>
                    <a:pt x="992" y="866"/>
                    <a:pt x="988" y="862"/>
                  </a:cubicBezTo>
                  <a:cubicBezTo>
                    <a:pt x="980" y="855"/>
                    <a:pt x="973" y="847"/>
                    <a:pt x="966" y="839"/>
                  </a:cubicBezTo>
                  <a:cubicBezTo>
                    <a:pt x="959" y="832"/>
                    <a:pt x="952" y="825"/>
                    <a:pt x="946" y="818"/>
                  </a:cubicBezTo>
                  <a:cubicBezTo>
                    <a:pt x="939" y="811"/>
                    <a:pt x="933" y="805"/>
                    <a:pt x="926" y="800"/>
                  </a:cubicBezTo>
                  <a:cubicBezTo>
                    <a:pt x="923" y="797"/>
                    <a:pt x="920" y="794"/>
                    <a:pt x="917" y="792"/>
                  </a:cubicBezTo>
                  <a:cubicBezTo>
                    <a:pt x="916" y="791"/>
                    <a:pt x="914" y="790"/>
                    <a:pt x="913" y="789"/>
                  </a:cubicBezTo>
                  <a:cubicBezTo>
                    <a:pt x="911" y="788"/>
                    <a:pt x="910" y="787"/>
                    <a:pt x="908" y="786"/>
                  </a:cubicBezTo>
                  <a:cubicBezTo>
                    <a:pt x="902" y="783"/>
                    <a:pt x="897" y="780"/>
                    <a:pt x="893" y="778"/>
                  </a:cubicBezTo>
                  <a:cubicBezTo>
                    <a:pt x="891" y="778"/>
                    <a:pt x="889" y="777"/>
                    <a:pt x="887" y="776"/>
                  </a:cubicBezTo>
                  <a:cubicBezTo>
                    <a:pt x="885" y="775"/>
                    <a:pt x="884" y="775"/>
                    <a:pt x="882" y="775"/>
                  </a:cubicBezTo>
                  <a:cubicBezTo>
                    <a:pt x="880" y="774"/>
                    <a:pt x="879" y="773"/>
                    <a:pt x="879" y="773"/>
                  </a:cubicBezTo>
                  <a:cubicBezTo>
                    <a:pt x="879" y="773"/>
                    <a:pt x="880" y="774"/>
                    <a:pt x="882" y="775"/>
                  </a:cubicBezTo>
                  <a:cubicBezTo>
                    <a:pt x="883" y="775"/>
                    <a:pt x="885" y="776"/>
                    <a:pt x="886" y="777"/>
                  </a:cubicBezTo>
                  <a:cubicBezTo>
                    <a:pt x="888" y="778"/>
                    <a:pt x="890" y="779"/>
                    <a:pt x="892" y="780"/>
                  </a:cubicBezTo>
                  <a:cubicBezTo>
                    <a:pt x="896" y="782"/>
                    <a:pt x="901" y="785"/>
                    <a:pt x="907" y="789"/>
                  </a:cubicBezTo>
                  <a:cubicBezTo>
                    <a:pt x="908" y="790"/>
                    <a:pt x="909" y="791"/>
                    <a:pt x="911" y="792"/>
                  </a:cubicBezTo>
                  <a:cubicBezTo>
                    <a:pt x="912" y="793"/>
                    <a:pt x="913" y="794"/>
                    <a:pt x="915" y="795"/>
                  </a:cubicBezTo>
                  <a:cubicBezTo>
                    <a:pt x="916" y="796"/>
                    <a:pt x="916" y="797"/>
                    <a:pt x="917" y="797"/>
                  </a:cubicBezTo>
                  <a:cubicBezTo>
                    <a:pt x="918" y="798"/>
                    <a:pt x="919" y="798"/>
                    <a:pt x="919" y="799"/>
                  </a:cubicBezTo>
                  <a:cubicBezTo>
                    <a:pt x="921" y="800"/>
                    <a:pt x="922" y="801"/>
                    <a:pt x="924" y="803"/>
                  </a:cubicBezTo>
                  <a:cubicBezTo>
                    <a:pt x="924" y="803"/>
                    <a:pt x="924" y="803"/>
                    <a:pt x="924" y="803"/>
                  </a:cubicBezTo>
                  <a:cubicBezTo>
                    <a:pt x="924" y="803"/>
                    <a:pt x="924" y="803"/>
                    <a:pt x="924" y="803"/>
                  </a:cubicBezTo>
                  <a:cubicBezTo>
                    <a:pt x="923" y="802"/>
                    <a:pt x="921" y="802"/>
                    <a:pt x="920" y="802"/>
                  </a:cubicBezTo>
                  <a:cubicBezTo>
                    <a:pt x="919" y="802"/>
                    <a:pt x="918" y="801"/>
                    <a:pt x="917" y="801"/>
                  </a:cubicBezTo>
                  <a:cubicBezTo>
                    <a:pt x="915" y="801"/>
                    <a:pt x="914" y="801"/>
                    <a:pt x="913" y="801"/>
                  </a:cubicBezTo>
                  <a:cubicBezTo>
                    <a:pt x="913" y="801"/>
                    <a:pt x="912" y="801"/>
                    <a:pt x="912" y="801"/>
                  </a:cubicBezTo>
                  <a:cubicBezTo>
                    <a:pt x="912" y="800"/>
                    <a:pt x="912" y="800"/>
                    <a:pt x="912" y="800"/>
                  </a:cubicBezTo>
                  <a:cubicBezTo>
                    <a:pt x="897" y="791"/>
                    <a:pt x="884" y="796"/>
                    <a:pt x="868" y="803"/>
                  </a:cubicBezTo>
                  <a:cubicBezTo>
                    <a:pt x="866" y="800"/>
                    <a:pt x="863" y="797"/>
                    <a:pt x="860" y="794"/>
                  </a:cubicBezTo>
                  <a:cubicBezTo>
                    <a:pt x="855" y="804"/>
                    <a:pt x="839" y="817"/>
                    <a:pt x="855" y="822"/>
                  </a:cubicBezTo>
                  <a:cubicBezTo>
                    <a:pt x="855" y="822"/>
                    <a:pt x="855" y="822"/>
                    <a:pt x="855" y="823"/>
                  </a:cubicBezTo>
                  <a:cubicBezTo>
                    <a:pt x="854" y="823"/>
                    <a:pt x="854" y="823"/>
                    <a:pt x="853" y="823"/>
                  </a:cubicBezTo>
                  <a:cubicBezTo>
                    <a:pt x="855" y="823"/>
                    <a:pt x="855" y="823"/>
                    <a:pt x="855" y="823"/>
                  </a:cubicBezTo>
                  <a:cubicBezTo>
                    <a:pt x="855" y="823"/>
                    <a:pt x="855" y="824"/>
                    <a:pt x="855" y="825"/>
                  </a:cubicBezTo>
                  <a:cubicBezTo>
                    <a:pt x="855" y="826"/>
                    <a:pt x="855" y="827"/>
                    <a:pt x="855" y="828"/>
                  </a:cubicBezTo>
                  <a:cubicBezTo>
                    <a:pt x="855" y="829"/>
                    <a:pt x="855" y="831"/>
                    <a:pt x="855" y="832"/>
                  </a:cubicBezTo>
                  <a:cubicBezTo>
                    <a:pt x="856" y="833"/>
                    <a:pt x="856" y="834"/>
                    <a:pt x="856" y="835"/>
                  </a:cubicBezTo>
                  <a:cubicBezTo>
                    <a:pt x="856" y="836"/>
                    <a:pt x="857" y="836"/>
                    <a:pt x="857" y="837"/>
                  </a:cubicBezTo>
                  <a:cubicBezTo>
                    <a:pt x="857" y="837"/>
                    <a:pt x="857" y="837"/>
                    <a:pt x="857" y="838"/>
                  </a:cubicBezTo>
                  <a:cubicBezTo>
                    <a:pt x="857" y="838"/>
                    <a:pt x="857" y="838"/>
                    <a:pt x="857" y="838"/>
                  </a:cubicBezTo>
                  <a:cubicBezTo>
                    <a:pt x="857" y="839"/>
                    <a:pt x="858" y="839"/>
                    <a:pt x="858" y="840"/>
                  </a:cubicBezTo>
                  <a:cubicBezTo>
                    <a:pt x="858" y="840"/>
                    <a:pt x="858" y="841"/>
                    <a:pt x="858" y="841"/>
                  </a:cubicBezTo>
                  <a:cubicBezTo>
                    <a:pt x="858" y="841"/>
                    <a:pt x="859" y="841"/>
                    <a:pt x="859" y="841"/>
                  </a:cubicBezTo>
                  <a:cubicBezTo>
                    <a:pt x="859" y="842"/>
                    <a:pt x="859" y="842"/>
                    <a:pt x="859" y="842"/>
                  </a:cubicBezTo>
                  <a:cubicBezTo>
                    <a:pt x="859" y="842"/>
                    <a:pt x="859" y="842"/>
                    <a:pt x="859" y="843"/>
                  </a:cubicBezTo>
                  <a:cubicBezTo>
                    <a:pt x="858" y="842"/>
                    <a:pt x="857" y="842"/>
                    <a:pt x="856" y="841"/>
                  </a:cubicBezTo>
                  <a:cubicBezTo>
                    <a:pt x="856" y="841"/>
                    <a:pt x="856" y="841"/>
                    <a:pt x="855" y="840"/>
                  </a:cubicBezTo>
                  <a:cubicBezTo>
                    <a:pt x="854" y="840"/>
                    <a:pt x="853" y="839"/>
                    <a:pt x="853" y="839"/>
                  </a:cubicBezTo>
                  <a:cubicBezTo>
                    <a:pt x="852" y="838"/>
                    <a:pt x="851" y="837"/>
                    <a:pt x="850" y="837"/>
                  </a:cubicBezTo>
                  <a:cubicBezTo>
                    <a:pt x="848" y="835"/>
                    <a:pt x="848" y="835"/>
                    <a:pt x="848" y="835"/>
                  </a:cubicBezTo>
                  <a:cubicBezTo>
                    <a:pt x="844" y="832"/>
                    <a:pt x="841" y="829"/>
                    <a:pt x="838" y="827"/>
                  </a:cubicBezTo>
                  <a:cubicBezTo>
                    <a:pt x="832" y="821"/>
                    <a:pt x="826" y="815"/>
                    <a:pt x="820" y="810"/>
                  </a:cubicBezTo>
                  <a:cubicBezTo>
                    <a:pt x="815" y="804"/>
                    <a:pt x="809" y="799"/>
                    <a:pt x="804" y="794"/>
                  </a:cubicBezTo>
                  <a:cubicBezTo>
                    <a:pt x="803" y="793"/>
                    <a:pt x="803" y="792"/>
                    <a:pt x="802" y="792"/>
                  </a:cubicBezTo>
                  <a:cubicBezTo>
                    <a:pt x="807" y="789"/>
                    <a:pt x="812" y="786"/>
                    <a:pt x="817" y="781"/>
                  </a:cubicBezTo>
                  <a:cubicBezTo>
                    <a:pt x="816" y="781"/>
                    <a:pt x="816" y="781"/>
                    <a:pt x="816" y="782"/>
                  </a:cubicBezTo>
                  <a:cubicBezTo>
                    <a:pt x="816" y="783"/>
                    <a:pt x="816" y="785"/>
                    <a:pt x="815" y="786"/>
                  </a:cubicBezTo>
                  <a:cubicBezTo>
                    <a:pt x="815" y="788"/>
                    <a:pt x="815" y="789"/>
                    <a:pt x="814" y="791"/>
                  </a:cubicBezTo>
                  <a:cubicBezTo>
                    <a:pt x="814" y="792"/>
                    <a:pt x="814" y="794"/>
                    <a:pt x="814" y="795"/>
                  </a:cubicBezTo>
                  <a:cubicBezTo>
                    <a:pt x="814" y="797"/>
                    <a:pt x="814" y="798"/>
                    <a:pt x="814" y="799"/>
                  </a:cubicBezTo>
                  <a:cubicBezTo>
                    <a:pt x="814" y="799"/>
                    <a:pt x="814" y="800"/>
                    <a:pt x="814" y="800"/>
                  </a:cubicBezTo>
                  <a:cubicBezTo>
                    <a:pt x="814" y="800"/>
                    <a:pt x="814" y="800"/>
                    <a:pt x="815" y="801"/>
                  </a:cubicBezTo>
                  <a:cubicBezTo>
                    <a:pt x="815" y="801"/>
                    <a:pt x="815" y="802"/>
                    <a:pt x="815" y="802"/>
                  </a:cubicBezTo>
                  <a:cubicBezTo>
                    <a:pt x="815" y="803"/>
                    <a:pt x="816" y="803"/>
                    <a:pt x="816" y="803"/>
                  </a:cubicBezTo>
                  <a:cubicBezTo>
                    <a:pt x="816" y="804"/>
                    <a:pt x="816" y="804"/>
                    <a:pt x="816" y="804"/>
                  </a:cubicBezTo>
                  <a:cubicBezTo>
                    <a:pt x="817" y="805"/>
                    <a:pt x="817" y="805"/>
                    <a:pt x="817" y="805"/>
                  </a:cubicBezTo>
                  <a:cubicBezTo>
                    <a:pt x="817" y="806"/>
                    <a:pt x="818" y="806"/>
                    <a:pt x="818" y="806"/>
                  </a:cubicBezTo>
                  <a:cubicBezTo>
                    <a:pt x="818" y="806"/>
                    <a:pt x="818" y="806"/>
                    <a:pt x="817" y="805"/>
                  </a:cubicBezTo>
                  <a:cubicBezTo>
                    <a:pt x="817" y="805"/>
                    <a:pt x="817" y="804"/>
                    <a:pt x="817" y="804"/>
                  </a:cubicBezTo>
                  <a:cubicBezTo>
                    <a:pt x="817" y="803"/>
                    <a:pt x="817" y="802"/>
                    <a:pt x="817" y="802"/>
                  </a:cubicBezTo>
                  <a:cubicBezTo>
                    <a:pt x="817" y="801"/>
                    <a:pt x="817" y="801"/>
                    <a:pt x="817" y="800"/>
                  </a:cubicBezTo>
                  <a:cubicBezTo>
                    <a:pt x="817" y="800"/>
                    <a:pt x="816" y="799"/>
                    <a:pt x="816" y="799"/>
                  </a:cubicBezTo>
                  <a:cubicBezTo>
                    <a:pt x="816" y="797"/>
                    <a:pt x="816" y="796"/>
                    <a:pt x="816" y="795"/>
                  </a:cubicBezTo>
                  <a:cubicBezTo>
                    <a:pt x="816" y="794"/>
                    <a:pt x="816" y="792"/>
                    <a:pt x="816" y="791"/>
                  </a:cubicBezTo>
                  <a:cubicBezTo>
                    <a:pt x="817" y="788"/>
                    <a:pt x="817" y="785"/>
                    <a:pt x="818" y="782"/>
                  </a:cubicBezTo>
                  <a:cubicBezTo>
                    <a:pt x="819" y="780"/>
                    <a:pt x="819" y="779"/>
                    <a:pt x="820" y="778"/>
                  </a:cubicBezTo>
                  <a:cubicBezTo>
                    <a:pt x="832" y="764"/>
                    <a:pt x="842" y="744"/>
                    <a:pt x="861" y="733"/>
                  </a:cubicBezTo>
                  <a:cubicBezTo>
                    <a:pt x="879" y="722"/>
                    <a:pt x="947" y="708"/>
                    <a:pt x="986" y="706"/>
                  </a:cubicBezTo>
                  <a:close/>
                  <a:moveTo>
                    <a:pt x="1008" y="912"/>
                  </a:moveTo>
                  <a:cubicBezTo>
                    <a:pt x="1008" y="912"/>
                    <a:pt x="1008" y="912"/>
                    <a:pt x="1008" y="913"/>
                  </a:cubicBezTo>
                  <a:cubicBezTo>
                    <a:pt x="1007" y="913"/>
                    <a:pt x="1007" y="913"/>
                    <a:pt x="1007" y="913"/>
                  </a:cubicBezTo>
                  <a:cubicBezTo>
                    <a:pt x="1005" y="913"/>
                    <a:pt x="1003" y="912"/>
                    <a:pt x="1002" y="912"/>
                  </a:cubicBezTo>
                  <a:cubicBezTo>
                    <a:pt x="1003" y="912"/>
                    <a:pt x="1003" y="912"/>
                    <a:pt x="1004" y="912"/>
                  </a:cubicBezTo>
                  <a:cubicBezTo>
                    <a:pt x="1006" y="912"/>
                    <a:pt x="1007" y="912"/>
                    <a:pt x="1009" y="912"/>
                  </a:cubicBezTo>
                  <a:cubicBezTo>
                    <a:pt x="1009" y="912"/>
                    <a:pt x="1009" y="912"/>
                    <a:pt x="1008" y="912"/>
                  </a:cubicBezTo>
                  <a:close/>
                  <a:moveTo>
                    <a:pt x="1004" y="909"/>
                  </a:moveTo>
                  <a:cubicBezTo>
                    <a:pt x="1001" y="909"/>
                    <a:pt x="998" y="910"/>
                    <a:pt x="995" y="910"/>
                  </a:cubicBezTo>
                  <a:cubicBezTo>
                    <a:pt x="993" y="909"/>
                    <a:pt x="990" y="908"/>
                    <a:pt x="987" y="907"/>
                  </a:cubicBezTo>
                  <a:cubicBezTo>
                    <a:pt x="987" y="906"/>
                    <a:pt x="987" y="906"/>
                    <a:pt x="987" y="905"/>
                  </a:cubicBezTo>
                  <a:cubicBezTo>
                    <a:pt x="986" y="905"/>
                    <a:pt x="986" y="905"/>
                    <a:pt x="986" y="905"/>
                  </a:cubicBezTo>
                  <a:cubicBezTo>
                    <a:pt x="986" y="905"/>
                    <a:pt x="986" y="904"/>
                    <a:pt x="986" y="904"/>
                  </a:cubicBezTo>
                  <a:cubicBezTo>
                    <a:pt x="985" y="903"/>
                    <a:pt x="984" y="902"/>
                    <a:pt x="983" y="902"/>
                  </a:cubicBezTo>
                  <a:cubicBezTo>
                    <a:pt x="982" y="901"/>
                    <a:pt x="981" y="900"/>
                    <a:pt x="981" y="899"/>
                  </a:cubicBezTo>
                  <a:cubicBezTo>
                    <a:pt x="979" y="897"/>
                    <a:pt x="977" y="894"/>
                    <a:pt x="975" y="892"/>
                  </a:cubicBezTo>
                  <a:cubicBezTo>
                    <a:pt x="974" y="892"/>
                    <a:pt x="974" y="892"/>
                    <a:pt x="974" y="892"/>
                  </a:cubicBezTo>
                  <a:cubicBezTo>
                    <a:pt x="974" y="891"/>
                    <a:pt x="974" y="891"/>
                    <a:pt x="974" y="891"/>
                  </a:cubicBezTo>
                  <a:cubicBezTo>
                    <a:pt x="979" y="874"/>
                    <a:pt x="958" y="867"/>
                    <a:pt x="945" y="871"/>
                  </a:cubicBezTo>
                  <a:cubicBezTo>
                    <a:pt x="952" y="879"/>
                    <a:pt x="958" y="897"/>
                    <a:pt x="972" y="893"/>
                  </a:cubicBezTo>
                  <a:cubicBezTo>
                    <a:pt x="972" y="893"/>
                    <a:pt x="973" y="893"/>
                    <a:pt x="973" y="894"/>
                  </a:cubicBezTo>
                  <a:cubicBezTo>
                    <a:pt x="975" y="896"/>
                    <a:pt x="977" y="898"/>
                    <a:pt x="979" y="900"/>
                  </a:cubicBezTo>
                  <a:cubicBezTo>
                    <a:pt x="980" y="901"/>
                    <a:pt x="981" y="902"/>
                    <a:pt x="982" y="903"/>
                  </a:cubicBezTo>
                  <a:cubicBezTo>
                    <a:pt x="982" y="904"/>
                    <a:pt x="983" y="904"/>
                    <a:pt x="983" y="905"/>
                  </a:cubicBezTo>
                  <a:cubicBezTo>
                    <a:pt x="966" y="898"/>
                    <a:pt x="948" y="889"/>
                    <a:pt x="929" y="880"/>
                  </a:cubicBezTo>
                  <a:cubicBezTo>
                    <a:pt x="927" y="879"/>
                    <a:pt x="924" y="878"/>
                    <a:pt x="922" y="877"/>
                  </a:cubicBezTo>
                  <a:cubicBezTo>
                    <a:pt x="922" y="876"/>
                    <a:pt x="922" y="876"/>
                    <a:pt x="922" y="876"/>
                  </a:cubicBezTo>
                  <a:cubicBezTo>
                    <a:pt x="922" y="875"/>
                    <a:pt x="922" y="873"/>
                    <a:pt x="922" y="872"/>
                  </a:cubicBezTo>
                  <a:cubicBezTo>
                    <a:pt x="921" y="869"/>
                    <a:pt x="921" y="866"/>
                    <a:pt x="921" y="863"/>
                  </a:cubicBezTo>
                  <a:cubicBezTo>
                    <a:pt x="921" y="860"/>
                    <a:pt x="921" y="856"/>
                    <a:pt x="921" y="854"/>
                  </a:cubicBezTo>
                  <a:cubicBezTo>
                    <a:pt x="921" y="852"/>
                    <a:pt x="921" y="851"/>
                    <a:pt x="921" y="849"/>
                  </a:cubicBezTo>
                  <a:cubicBezTo>
                    <a:pt x="921" y="848"/>
                    <a:pt x="921" y="847"/>
                    <a:pt x="921" y="845"/>
                  </a:cubicBezTo>
                  <a:cubicBezTo>
                    <a:pt x="921" y="845"/>
                    <a:pt x="921" y="845"/>
                    <a:pt x="921" y="845"/>
                  </a:cubicBezTo>
                  <a:cubicBezTo>
                    <a:pt x="921" y="844"/>
                    <a:pt x="921" y="844"/>
                    <a:pt x="921" y="844"/>
                  </a:cubicBezTo>
                  <a:cubicBezTo>
                    <a:pt x="921" y="844"/>
                    <a:pt x="922" y="844"/>
                    <a:pt x="922" y="843"/>
                  </a:cubicBezTo>
                  <a:cubicBezTo>
                    <a:pt x="922" y="843"/>
                    <a:pt x="922" y="843"/>
                    <a:pt x="922" y="843"/>
                  </a:cubicBezTo>
                  <a:cubicBezTo>
                    <a:pt x="922" y="842"/>
                    <a:pt x="922" y="842"/>
                    <a:pt x="922" y="842"/>
                  </a:cubicBezTo>
                  <a:cubicBezTo>
                    <a:pt x="922" y="842"/>
                    <a:pt x="922" y="842"/>
                    <a:pt x="922" y="842"/>
                  </a:cubicBezTo>
                  <a:cubicBezTo>
                    <a:pt x="922" y="841"/>
                    <a:pt x="923" y="841"/>
                    <a:pt x="923" y="840"/>
                  </a:cubicBezTo>
                  <a:cubicBezTo>
                    <a:pt x="923" y="839"/>
                    <a:pt x="923" y="839"/>
                    <a:pt x="923" y="838"/>
                  </a:cubicBezTo>
                  <a:cubicBezTo>
                    <a:pt x="923" y="837"/>
                    <a:pt x="923" y="837"/>
                    <a:pt x="923" y="836"/>
                  </a:cubicBezTo>
                  <a:cubicBezTo>
                    <a:pt x="923" y="835"/>
                    <a:pt x="923" y="834"/>
                    <a:pt x="923" y="834"/>
                  </a:cubicBezTo>
                  <a:cubicBezTo>
                    <a:pt x="923" y="834"/>
                    <a:pt x="923" y="834"/>
                    <a:pt x="923" y="833"/>
                  </a:cubicBezTo>
                  <a:cubicBezTo>
                    <a:pt x="924" y="833"/>
                    <a:pt x="924" y="833"/>
                    <a:pt x="924" y="833"/>
                  </a:cubicBezTo>
                  <a:cubicBezTo>
                    <a:pt x="928" y="823"/>
                    <a:pt x="924" y="816"/>
                    <a:pt x="919" y="809"/>
                  </a:cubicBezTo>
                  <a:cubicBezTo>
                    <a:pt x="913" y="817"/>
                    <a:pt x="916" y="826"/>
                    <a:pt x="921" y="832"/>
                  </a:cubicBezTo>
                  <a:cubicBezTo>
                    <a:pt x="921" y="833"/>
                    <a:pt x="921" y="833"/>
                    <a:pt x="921" y="834"/>
                  </a:cubicBezTo>
                  <a:cubicBezTo>
                    <a:pt x="921" y="835"/>
                    <a:pt x="921" y="835"/>
                    <a:pt x="921" y="836"/>
                  </a:cubicBezTo>
                  <a:cubicBezTo>
                    <a:pt x="921" y="837"/>
                    <a:pt x="921" y="837"/>
                    <a:pt x="921" y="838"/>
                  </a:cubicBezTo>
                  <a:cubicBezTo>
                    <a:pt x="921" y="839"/>
                    <a:pt x="921" y="839"/>
                    <a:pt x="921" y="840"/>
                  </a:cubicBezTo>
                  <a:cubicBezTo>
                    <a:pt x="921" y="840"/>
                    <a:pt x="921" y="840"/>
                    <a:pt x="921" y="841"/>
                  </a:cubicBezTo>
                  <a:cubicBezTo>
                    <a:pt x="921" y="840"/>
                    <a:pt x="921" y="840"/>
                    <a:pt x="921" y="840"/>
                  </a:cubicBezTo>
                  <a:cubicBezTo>
                    <a:pt x="920" y="838"/>
                    <a:pt x="920" y="838"/>
                    <a:pt x="920" y="838"/>
                  </a:cubicBezTo>
                  <a:cubicBezTo>
                    <a:pt x="920" y="838"/>
                    <a:pt x="920" y="838"/>
                    <a:pt x="920" y="840"/>
                  </a:cubicBezTo>
                  <a:cubicBezTo>
                    <a:pt x="920" y="840"/>
                    <a:pt x="919" y="841"/>
                    <a:pt x="919" y="842"/>
                  </a:cubicBezTo>
                  <a:cubicBezTo>
                    <a:pt x="919" y="843"/>
                    <a:pt x="919" y="843"/>
                    <a:pt x="919" y="844"/>
                  </a:cubicBezTo>
                  <a:cubicBezTo>
                    <a:pt x="919" y="844"/>
                    <a:pt x="919" y="844"/>
                    <a:pt x="919" y="845"/>
                  </a:cubicBezTo>
                  <a:cubicBezTo>
                    <a:pt x="919" y="845"/>
                    <a:pt x="919" y="845"/>
                    <a:pt x="919" y="846"/>
                  </a:cubicBezTo>
                  <a:cubicBezTo>
                    <a:pt x="919" y="847"/>
                    <a:pt x="919" y="848"/>
                    <a:pt x="919" y="849"/>
                  </a:cubicBezTo>
                  <a:cubicBezTo>
                    <a:pt x="919" y="851"/>
                    <a:pt x="919" y="852"/>
                    <a:pt x="919" y="854"/>
                  </a:cubicBezTo>
                  <a:cubicBezTo>
                    <a:pt x="919" y="857"/>
                    <a:pt x="919" y="860"/>
                    <a:pt x="919" y="863"/>
                  </a:cubicBezTo>
                  <a:cubicBezTo>
                    <a:pt x="919" y="866"/>
                    <a:pt x="919" y="869"/>
                    <a:pt x="920" y="872"/>
                  </a:cubicBezTo>
                  <a:cubicBezTo>
                    <a:pt x="920" y="873"/>
                    <a:pt x="920" y="874"/>
                    <a:pt x="920" y="875"/>
                  </a:cubicBezTo>
                  <a:cubicBezTo>
                    <a:pt x="900" y="865"/>
                    <a:pt x="882" y="853"/>
                    <a:pt x="862" y="844"/>
                  </a:cubicBezTo>
                  <a:cubicBezTo>
                    <a:pt x="862" y="843"/>
                    <a:pt x="861" y="843"/>
                    <a:pt x="861" y="843"/>
                  </a:cubicBezTo>
                  <a:cubicBezTo>
                    <a:pt x="861" y="843"/>
                    <a:pt x="861" y="842"/>
                    <a:pt x="861" y="842"/>
                  </a:cubicBezTo>
                  <a:cubicBezTo>
                    <a:pt x="861" y="842"/>
                    <a:pt x="861" y="841"/>
                    <a:pt x="861" y="841"/>
                  </a:cubicBezTo>
                  <a:cubicBezTo>
                    <a:pt x="861" y="841"/>
                    <a:pt x="861" y="841"/>
                    <a:pt x="861" y="840"/>
                  </a:cubicBezTo>
                  <a:cubicBezTo>
                    <a:pt x="860" y="840"/>
                    <a:pt x="860" y="840"/>
                    <a:pt x="860" y="840"/>
                  </a:cubicBezTo>
                  <a:cubicBezTo>
                    <a:pt x="860" y="840"/>
                    <a:pt x="860" y="839"/>
                    <a:pt x="860" y="839"/>
                  </a:cubicBezTo>
                  <a:cubicBezTo>
                    <a:pt x="860" y="838"/>
                    <a:pt x="859" y="838"/>
                    <a:pt x="859" y="837"/>
                  </a:cubicBezTo>
                  <a:cubicBezTo>
                    <a:pt x="859" y="837"/>
                    <a:pt x="859" y="837"/>
                    <a:pt x="859" y="837"/>
                  </a:cubicBezTo>
                  <a:cubicBezTo>
                    <a:pt x="859" y="836"/>
                    <a:pt x="859" y="836"/>
                    <a:pt x="859" y="836"/>
                  </a:cubicBezTo>
                  <a:cubicBezTo>
                    <a:pt x="859" y="835"/>
                    <a:pt x="858" y="835"/>
                    <a:pt x="858" y="834"/>
                  </a:cubicBezTo>
                  <a:cubicBezTo>
                    <a:pt x="858" y="833"/>
                    <a:pt x="858" y="832"/>
                    <a:pt x="857" y="831"/>
                  </a:cubicBezTo>
                  <a:cubicBezTo>
                    <a:pt x="857" y="830"/>
                    <a:pt x="857" y="829"/>
                    <a:pt x="857" y="828"/>
                  </a:cubicBezTo>
                  <a:cubicBezTo>
                    <a:pt x="857" y="827"/>
                    <a:pt x="857" y="826"/>
                    <a:pt x="857" y="824"/>
                  </a:cubicBezTo>
                  <a:cubicBezTo>
                    <a:pt x="857" y="823"/>
                    <a:pt x="857" y="823"/>
                    <a:pt x="857" y="822"/>
                  </a:cubicBezTo>
                  <a:cubicBezTo>
                    <a:pt x="862" y="819"/>
                    <a:pt x="868" y="814"/>
                    <a:pt x="870" y="809"/>
                  </a:cubicBezTo>
                  <a:cubicBezTo>
                    <a:pt x="870" y="808"/>
                    <a:pt x="870" y="807"/>
                    <a:pt x="870" y="806"/>
                  </a:cubicBezTo>
                  <a:cubicBezTo>
                    <a:pt x="882" y="814"/>
                    <a:pt x="896" y="811"/>
                    <a:pt x="909" y="804"/>
                  </a:cubicBezTo>
                  <a:cubicBezTo>
                    <a:pt x="910" y="804"/>
                    <a:pt x="911" y="804"/>
                    <a:pt x="912" y="804"/>
                  </a:cubicBezTo>
                  <a:cubicBezTo>
                    <a:pt x="914" y="804"/>
                    <a:pt x="915" y="804"/>
                    <a:pt x="916" y="804"/>
                  </a:cubicBezTo>
                  <a:cubicBezTo>
                    <a:pt x="917" y="805"/>
                    <a:pt x="918" y="805"/>
                    <a:pt x="920" y="805"/>
                  </a:cubicBezTo>
                  <a:cubicBezTo>
                    <a:pt x="921" y="805"/>
                    <a:pt x="922" y="806"/>
                    <a:pt x="923" y="806"/>
                  </a:cubicBezTo>
                  <a:cubicBezTo>
                    <a:pt x="924" y="806"/>
                    <a:pt x="925" y="806"/>
                    <a:pt x="926" y="807"/>
                  </a:cubicBezTo>
                  <a:cubicBezTo>
                    <a:pt x="926" y="807"/>
                    <a:pt x="926" y="807"/>
                    <a:pt x="926" y="807"/>
                  </a:cubicBezTo>
                  <a:cubicBezTo>
                    <a:pt x="926" y="807"/>
                    <a:pt x="927" y="807"/>
                    <a:pt x="927" y="807"/>
                  </a:cubicBezTo>
                  <a:cubicBezTo>
                    <a:pt x="927" y="807"/>
                    <a:pt x="928" y="807"/>
                    <a:pt x="928" y="807"/>
                  </a:cubicBezTo>
                  <a:cubicBezTo>
                    <a:pt x="928" y="807"/>
                    <a:pt x="929" y="807"/>
                    <a:pt x="929" y="807"/>
                  </a:cubicBezTo>
                  <a:cubicBezTo>
                    <a:pt x="933" y="811"/>
                    <a:pt x="938" y="816"/>
                    <a:pt x="943" y="821"/>
                  </a:cubicBezTo>
                  <a:cubicBezTo>
                    <a:pt x="949" y="827"/>
                    <a:pt x="956" y="835"/>
                    <a:pt x="963" y="842"/>
                  </a:cubicBezTo>
                  <a:cubicBezTo>
                    <a:pt x="970" y="850"/>
                    <a:pt x="977" y="857"/>
                    <a:pt x="985" y="865"/>
                  </a:cubicBezTo>
                  <a:cubicBezTo>
                    <a:pt x="989" y="869"/>
                    <a:pt x="993" y="873"/>
                    <a:pt x="997" y="876"/>
                  </a:cubicBezTo>
                  <a:cubicBezTo>
                    <a:pt x="1000" y="879"/>
                    <a:pt x="1000" y="879"/>
                    <a:pt x="1000" y="879"/>
                  </a:cubicBezTo>
                  <a:cubicBezTo>
                    <a:pt x="1001" y="880"/>
                    <a:pt x="1002" y="881"/>
                    <a:pt x="1003" y="882"/>
                  </a:cubicBezTo>
                  <a:cubicBezTo>
                    <a:pt x="1004" y="882"/>
                    <a:pt x="1005" y="883"/>
                    <a:pt x="1006" y="884"/>
                  </a:cubicBezTo>
                  <a:cubicBezTo>
                    <a:pt x="1007" y="885"/>
                    <a:pt x="1008" y="886"/>
                    <a:pt x="1010" y="887"/>
                  </a:cubicBezTo>
                  <a:cubicBezTo>
                    <a:pt x="1018" y="893"/>
                    <a:pt x="1028" y="899"/>
                    <a:pt x="1037" y="905"/>
                  </a:cubicBezTo>
                  <a:cubicBezTo>
                    <a:pt x="1039" y="907"/>
                    <a:pt x="1042" y="909"/>
                    <a:pt x="1044" y="910"/>
                  </a:cubicBezTo>
                  <a:cubicBezTo>
                    <a:pt x="1044" y="910"/>
                    <a:pt x="1044" y="910"/>
                    <a:pt x="1043" y="910"/>
                  </a:cubicBezTo>
                  <a:cubicBezTo>
                    <a:pt x="1043" y="910"/>
                    <a:pt x="1042" y="910"/>
                    <a:pt x="1042" y="910"/>
                  </a:cubicBezTo>
                  <a:cubicBezTo>
                    <a:pt x="1041" y="910"/>
                    <a:pt x="1040" y="910"/>
                    <a:pt x="1039" y="909"/>
                  </a:cubicBezTo>
                  <a:cubicBezTo>
                    <a:pt x="1038" y="909"/>
                    <a:pt x="1038" y="909"/>
                    <a:pt x="1037" y="909"/>
                  </a:cubicBezTo>
                  <a:cubicBezTo>
                    <a:pt x="1036" y="909"/>
                    <a:pt x="1036" y="909"/>
                    <a:pt x="1035" y="909"/>
                  </a:cubicBezTo>
                  <a:cubicBezTo>
                    <a:pt x="1035" y="909"/>
                    <a:pt x="1034" y="909"/>
                    <a:pt x="1034" y="909"/>
                  </a:cubicBezTo>
                  <a:cubicBezTo>
                    <a:pt x="1032" y="909"/>
                    <a:pt x="1029" y="909"/>
                    <a:pt x="1027" y="909"/>
                  </a:cubicBezTo>
                  <a:cubicBezTo>
                    <a:pt x="1025" y="909"/>
                    <a:pt x="1022" y="909"/>
                    <a:pt x="1020" y="909"/>
                  </a:cubicBezTo>
                  <a:cubicBezTo>
                    <a:pt x="1015" y="909"/>
                    <a:pt x="1009" y="909"/>
                    <a:pt x="1004" y="909"/>
                  </a:cubicBezTo>
                  <a:close/>
                  <a:moveTo>
                    <a:pt x="820" y="757"/>
                  </a:moveTo>
                  <a:cubicBezTo>
                    <a:pt x="820" y="756"/>
                    <a:pt x="819" y="756"/>
                    <a:pt x="819" y="755"/>
                  </a:cubicBezTo>
                  <a:cubicBezTo>
                    <a:pt x="818" y="754"/>
                    <a:pt x="818" y="754"/>
                    <a:pt x="818" y="753"/>
                  </a:cubicBezTo>
                  <a:cubicBezTo>
                    <a:pt x="818" y="753"/>
                    <a:pt x="818" y="753"/>
                    <a:pt x="818" y="753"/>
                  </a:cubicBezTo>
                  <a:cubicBezTo>
                    <a:pt x="817" y="753"/>
                    <a:pt x="817" y="753"/>
                    <a:pt x="817" y="753"/>
                  </a:cubicBezTo>
                  <a:cubicBezTo>
                    <a:pt x="823" y="742"/>
                    <a:pt x="815" y="739"/>
                    <a:pt x="808" y="735"/>
                  </a:cubicBezTo>
                  <a:cubicBezTo>
                    <a:pt x="813" y="734"/>
                    <a:pt x="819" y="733"/>
                    <a:pt x="826" y="732"/>
                  </a:cubicBezTo>
                  <a:cubicBezTo>
                    <a:pt x="826" y="740"/>
                    <a:pt x="824" y="749"/>
                    <a:pt x="821" y="758"/>
                  </a:cubicBezTo>
                  <a:cubicBezTo>
                    <a:pt x="820" y="758"/>
                    <a:pt x="820" y="757"/>
                    <a:pt x="820" y="757"/>
                  </a:cubicBezTo>
                  <a:close/>
                  <a:moveTo>
                    <a:pt x="700" y="747"/>
                  </a:moveTo>
                  <a:cubicBezTo>
                    <a:pt x="701" y="747"/>
                    <a:pt x="701" y="746"/>
                    <a:pt x="702" y="745"/>
                  </a:cubicBezTo>
                  <a:cubicBezTo>
                    <a:pt x="702" y="744"/>
                    <a:pt x="703" y="743"/>
                    <a:pt x="703" y="742"/>
                  </a:cubicBezTo>
                  <a:cubicBezTo>
                    <a:pt x="704" y="741"/>
                    <a:pt x="704" y="741"/>
                    <a:pt x="705" y="740"/>
                  </a:cubicBezTo>
                  <a:cubicBezTo>
                    <a:pt x="705" y="739"/>
                    <a:pt x="705" y="738"/>
                    <a:pt x="706" y="737"/>
                  </a:cubicBezTo>
                  <a:cubicBezTo>
                    <a:pt x="708" y="733"/>
                    <a:pt x="709" y="729"/>
                    <a:pt x="710" y="725"/>
                  </a:cubicBezTo>
                  <a:cubicBezTo>
                    <a:pt x="710" y="725"/>
                    <a:pt x="710" y="724"/>
                    <a:pt x="710" y="724"/>
                  </a:cubicBezTo>
                  <a:cubicBezTo>
                    <a:pt x="710" y="722"/>
                    <a:pt x="710" y="722"/>
                    <a:pt x="710" y="722"/>
                  </a:cubicBezTo>
                  <a:cubicBezTo>
                    <a:pt x="711" y="721"/>
                    <a:pt x="711" y="720"/>
                    <a:pt x="711" y="719"/>
                  </a:cubicBezTo>
                  <a:cubicBezTo>
                    <a:pt x="711" y="718"/>
                    <a:pt x="711" y="717"/>
                    <a:pt x="711" y="716"/>
                  </a:cubicBezTo>
                  <a:cubicBezTo>
                    <a:pt x="712" y="716"/>
                    <a:pt x="712" y="715"/>
                    <a:pt x="712" y="714"/>
                  </a:cubicBezTo>
                  <a:cubicBezTo>
                    <a:pt x="712" y="710"/>
                    <a:pt x="712" y="706"/>
                    <a:pt x="712" y="702"/>
                  </a:cubicBezTo>
                  <a:cubicBezTo>
                    <a:pt x="712" y="701"/>
                    <a:pt x="712" y="699"/>
                    <a:pt x="711" y="697"/>
                  </a:cubicBezTo>
                  <a:cubicBezTo>
                    <a:pt x="711" y="696"/>
                    <a:pt x="711" y="695"/>
                    <a:pt x="711" y="695"/>
                  </a:cubicBezTo>
                  <a:cubicBezTo>
                    <a:pt x="711" y="694"/>
                    <a:pt x="711" y="694"/>
                    <a:pt x="711" y="694"/>
                  </a:cubicBezTo>
                  <a:cubicBezTo>
                    <a:pt x="711" y="694"/>
                    <a:pt x="711" y="694"/>
                    <a:pt x="711" y="694"/>
                  </a:cubicBezTo>
                  <a:cubicBezTo>
                    <a:pt x="711" y="693"/>
                    <a:pt x="712" y="692"/>
                    <a:pt x="712" y="692"/>
                  </a:cubicBezTo>
                  <a:cubicBezTo>
                    <a:pt x="712" y="691"/>
                    <a:pt x="713" y="690"/>
                    <a:pt x="713" y="689"/>
                  </a:cubicBezTo>
                  <a:cubicBezTo>
                    <a:pt x="714" y="688"/>
                    <a:pt x="714" y="687"/>
                    <a:pt x="715" y="686"/>
                  </a:cubicBezTo>
                  <a:cubicBezTo>
                    <a:pt x="715" y="685"/>
                    <a:pt x="716" y="684"/>
                    <a:pt x="717" y="683"/>
                  </a:cubicBezTo>
                  <a:cubicBezTo>
                    <a:pt x="717" y="682"/>
                    <a:pt x="718" y="681"/>
                    <a:pt x="718" y="680"/>
                  </a:cubicBezTo>
                  <a:cubicBezTo>
                    <a:pt x="719" y="680"/>
                    <a:pt x="719" y="680"/>
                    <a:pt x="719" y="680"/>
                  </a:cubicBezTo>
                  <a:cubicBezTo>
                    <a:pt x="724" y="679"/>
                    <a:pt x="728" y="679"/>
                    <a:pt x="731" y="677"/>
                  </a:cubicBezTo>
                  <a:cubicBezTo>
                    <a:pt x="735" y="678"/>
                    <a:pt x="740" y="676"/>
                    <a:pt x="742" y="673"/>
                  </a:cubicBezTo>
                  <a:cubicBezTo>
                    <a:pt x="742" y="673"/>
                    <a:pt x="742" y="673"/>
                    <a:pt x="742" y="673"/>
                  </a:cubicBezTo>
                  <a:cubicBezTo>
                    <a:pt x="742" y="673"/>
                    <a:pt x="742" y="673"/>
                    <a:pt x="742" y="673"/>
                  </a:cubicBezTo>
                  <a:cubicBezTo>
                    <a:pt x="742" y="673"/>
                    <a:pt x="742" y="673"/>
                    <a:pt x="742" y="673"/>
                  </a:cubicBezTo>
                  <a:cubicBezTo>
                    <a:pt x="742" y="673"/>
                    <a:pt x="743" y="673"/>
                    <a:pt x="743" y="673"/>
                  </a:cubicBezTo>
                  <a:cubicBezTo>
                    <a:pt x="744" y="673"/>
                    <a:pt x="745" y="673"/>
                    <a:pt x="746" y="673"/>
                  </a:cubicBezTo>
                  <a:cubicBezTo>
                    <a:pt x="747" y="673"/>
                    <a:pt x="747" y="673"/>
                    <a:pt x="748" y="673"/>
                  </a:cubicBezTo>
                  <a:cubicBezTo>
                    <a:pt x="749" y="673"/>
                    <a:pt x="750" y="673"/>
                    <a:pt x="750" y="673"/>
                  </a:cubicBezTo>
                  <a:cubicBezTo>
                    <a:pt x="750" y="673"/>
                    <a:pt x="751" y="673"/>
                    <a:pt x="751" y="673"/>
                  </a:cubicBezTo>
                  <a:cubicBezTo>
                    <a:pt x="751" y="673"/>
                    <a:pt x="751" y="673"/>
                    <a:pt x="751" y="673"/>
                  </a:cubicBezTo>
                  <a:cubicBezTo>
                    <a:pt x="751" y="673"/>
                    <a:pt x="751" y="673"/>
                    <a:pt x="751" y="673"/>
                  </a:cubicBezTo>
                  <a:cubicBezTo>
                    <a:pt x="751" y="673"/>
                    <a:pt x="750" y="673"/>
                    <a:pt x="750" y="674"/>
                  </a:cubicBezTo>
                  <a:cubicBezTo>
                    <a:pt x="750" y="674"/>
                    <a:pt x="750" y="674"/>
                    <a:pt x="749" y="674"/>
                  </a:cubicBezTo>
                  <a:cubicBezTo>
                    <a:pt x="749" y="674"/>
                    <a:pt x="749" y="674"/>
                    <a:pt x="749" y="674"/>
                  </a:cubicBezTo>
                  <a:cubicBezTo>
                    <a:pt x="748" y="675"/>
                    <a:pt x="748" y="675"/>
                    <a:pt x="748" y="675"/>
                  </a:cubicBezTo>
                  <a:cubicBezTo>
                    <a:pt x="747" y="676"/>
                    <a:pt x="746" y="676"/>
                    <a:pt x="746" y="677"/>
                  </a:cubicBezTo>
                  <a:cubicBezTo>
                    <a:pt x="745" y="677"/>
                    <a:pt x="744" y="678"/>
                    <a:pt x="744" y="678"/>
                  </a:cubicBezTo>
                  <a:cubicBezTo>
                    <a:pt x="744" y="678"/>
                    <a:pt x="744" y="678"/>
                    <a:pt x="744" y="678"/>
                  </a:cubicBezTo>
                  <a:cubicBezTo>
                    <a:pt x="745" y="678"/>
                    <a:pt x="745" y="678"/>
                    <a:pt x="746" y="678"/>
                  </a:cubicBezTo>
                  <a:cubicBezTo>
                    <a:pt x="747" y="677"/>
                    <a:pt x="747" y="677"/>
                    <a:pt x="748" y="677"/>
                  </a:cubicBezTo>
                  <a:cubicBezTo>
                    <a:pt x="749" y="677"/>
                    <a:pt x="749" y="677"/>
                    <a:pt x="750" y="676"/>
                  </a:cubicBezTo>
                  <a:cubicBezTo>
                    <a:pt x="750" y="676"/>
                    <a:pt x="750" y="676"/>
                    <a:pt x="750" y="676"/>
                  </a:cubicBezTo>
                  <a:cubicBezTo>
                    <a:pt x="751" y="676"/>
                    <a:pt x="751" y="676"/>
                    <a:pt x="751" y="676"/>
                  </a:cubicBezTo>
                  <a:cubicBezTo>
                    <a:pt x="753" y="675"/>
                    <a:pt x="755" y="673"/>
                    <a:pt x="758" y="671"/>
                  </a:cubicBezTo>
                  <a:cubicBezTo>
                    <a:pt x="758" y="671"/>
                    <a:pt x="759" y="670"/>
                    <a:pt x="760" y="669"/>
                  </a:cubicBezTo>
                  <a:cubicBezTo>
                    <a:pt x="760" y="669"/>
                    <a:pt x="760" y="670"/>
                    <a:pt x="760" y="670"/>
                  </a:cubicBezTo>
                  <a:cubicBezTo>
                    <a:pt x="760" y="670"/>
                    <a:pt x="759" y="671"/>
                    <a:pt x="759" y="671"/>
                  </a:cubicBezTo>
                  <a:cubicBezTo>
                    <a:pt x="759" y="672"/>
                    <a:pt x="759" y="672"/>
                    <a:pt x="759" y="673"/>
                  </a:cubicBezTo>
                  <a:cubicBezTo>
                    <a:pt x="759" y="674"/>
                    <a:pt x="759" y="674"/>
                    <a:pt x="758" y="675"/>
                  </a:cubicBezTo>
                  <a:cubicBezTo>
                    <a:pt x="758" y="675"/>
                    <a:pt x="758" y="675"/>
                    <a:pt x="758" y="675"/>
                  </a:cubicBezTo>
                  <a:cubicBezTo>
                    <a:pt x="750" y="683"/>
                    <a:pt x="749" y="692"/>
                    <a:pt x="759" y="700"/>
                  </a:cubicBezTo>
                  <a:cubicBezTo>
                    <a:pt x="760" y="690"/>
                    <a:pt x="767" y="685"/>
                    <a:pt x="759" y="676"/>
                  </a:cubicBezTo>
                  <a:cubicBezTo>
                    <a:pt x="759" y="676"/>
                    <a:pt x="759" y="676"/>
                    <a:pt x="759" y="676"/>
                  </a:cubicBezTo>
                  <a:cubicBezTo>
                    <a:pt x="760" y="675"/>
                    <a:pt x="760" y="674"/>
                    <a:pt x="760" y="673"/>
                  </a:cubicBezTo>
                  <a:cubicBezTo>
                    <a:pt x="760" y="672"/>
                    <a:pt x="760" y="672"/>
                    <a:pt x="760" y="672"/>
                  </a:cubicBezTo>
                  <a:cubicBezTo>
                    <a:pt x="760" y="671"/>
                    <a:pt x="761" y="671"/>
                    <a:pt x="761" y="670"/>
                  </a:cubicBezTo>
                  <a:cubicBezTo>
                    <a:pt x="761" y="669"/>
                    <a:pt x="761" y="668"/>
                    <a:pt x="762" y="668"/>
                  </a:cubicBezTo>
                  <a:cubicBezTo>
                    <a:pt x="762" y="667"/>
                    <a:pt x="763" y="666"/>
                    <a:pt x="764" y="665"/>
                  </a:cubicBezTo>
                  <a:cubicBezTo>
                    <a:pt x="766" y="663"/>
                    <a:pt x="768" y="660"/>
                    <a:pt x="769" y="658"/>
                  </a:cubicBezTo>
                  <a:cubicBezTo>
                    <a:pt x="770" y="657"/>
                    <a:pt x="771" y="656"/>
                    <a:pt x="772" y="655"/>
                  </a:cubicBezTo>
                  <a:cubicBezTo>
                    <a:pt x="773" y="654"/>
                    <a:pt x="773" y="653"/>
                    <a:pt x="774" y="652"/>
                  </a:cubicBezTo>
                  <a:cubicBezTo>
                    <a:pt x="774" y="652"/>
                    <a:pt x="775" y="652"/>
                    <a:pt x="775" y="652"/>
                  </a:cubicBezTo>
                  <a:cubicBezTo>
                    <a:pt x="775" y="652"/>
                    <a:pt x="775" y="651"/>
                    <a:pt x="775" y="651"/>
                  </a:cubicBezTo>
                  <a:cubicBezTo>
                    <a:pt x="776" y="651"/>
                    <a:pt x="776" y="650"/>
                    <a:pt x="776" y="650"/>
                  </a:cubicBezTo>
                  <a:cubicBezTo>
                    <a:pt x="776" y="650"/>
                    <a:pt x="777" y="649"/>
                    <a:pt x="777" y="649"/>
                  </a:cubicBezTo>
                  <a:cubicBezTo>
                    <a:pt x="777" y="649"/>
                    <a:pt x="777" y="649"/>
                    <a:pt x="777" y="648"/>
                  </a:cubicBezTo>
                  <a:cubicBezTo>
                    <a:pt x="780" y="649"/>
                    <a:pt x="782" y="649"/>
                    <a:pt x="784" y="650"/>
                  </a:cubicBezTo>
                  <a:cubicBezTo>
                    <a:pt x="787" y="651"/>
                    <a:pt x="790" y="651"/>
                    <a:pt x="793" y="652"/>
                  </a:cubicBezTo>
                  <a:cubicBezTo>
                    <a:pt x="793" y="652"/>
                    <a:pt x="794" y="652"/>
                    <a:pt x="795" y="652"/>
                  </a:cubicBezTo>
                  <a:cubicBezTo>
                    <a:pt x="795" y="653"/>
                    <a:pt x="796" y="653"/>
                    <a:pt x="797" y="653"/>
                  </a:cubicBezTo>
                  <a:cubicBezTo>
                    <a:pt x="798" y="654"/>
                    <a:pt x="799" y="654"/>
                    <a:pt x="801" y="655"/>
                  </a:cubicBezTo>
                  <a:cubicBezTo>
                    <a:pt x="806" y="658"/>
                    <a:pt x="810" y="662"/>
                    <a:pt x="815" y="665"/>
                  </a:cubicBezTo>
                  <a:cubicBezTo>
                    <a:pt x="818" y="667"/>
                    <a:pt x="820" y="669"/>
                    <a:pt x="822" y="671"/>
                  </a:cubicBezTo>
                  <a:cubicBezTo>
                    <a:pt x="822" y="671"/>
                    <a:pt x="822" y="671"/>
                    <a:pt x="822" y="671"/>
                  </a:cubicBezTo>
                  <a:cubicBezTo>
                    <a:pt x="821" y="671"/>
                    <a:pt x="821" y="671"/>
                    <a:pt x="821" y="671"/>
                  </a:cubicBezTo>
                  <a:cubicBezTo>
                    <a:pt x="820" y="671"/>
                    <a:pt x="820" y="671"/>
                    <a:pt x="820" y="671"/>
                  </a:cubicBezTo>
                  <a:cubicBezTo>
                    <a:pt x="820" y="671"/>
                    <a:pt x="820" y="671"/>
                    <a:pt x="820" y="671"/>
                  </a:cubicBezTo>
                  <a:cubicBezTo>
                    <a:pt x="819" y="671"/>
                    <a:pt x="818" y="671"/>
                    <a:pt x="817" y="672"/>
                  </a:cubicBezTo>
                  <a:cubicBezTo>
                    <a:pt x="817" y="672"/>
                    <a:pt x="816" y="672"/>
                    <a:pt x="815" y="673"/>
                  </a:cubicBezTo>
                  <a:cubicBezTo>
                    <a:pt x="814" y="673"/>
                    <a:pt x="814" y="674"/>
                    <a:pt x="813" y="674"/>
                  </a:cubicBezTo>
                  <a:cubicBezTo>
                    <a:pt x="812" y="674"/>
                    <a:pt x="811" y="675"/>
                    <a:pt x="811" y="675"/>
                  </a:cubicBezTo>
                  <a:cubicBezTo>
                    <a:pt x="810" y="676"/>
                    <a:pt x="809" y="676"/>
                    <a:pt x="808" y="677"/>
                  </a:cubicBezTo>
                  <a:cubicBezTo>
                    <a:pt x="796" y="670"/>
                    <a:pt x="792" y="685"/>
                    <a:pt x="782" y="676"/>
                  </a:cubicBezTo>
                  <a:cubicBezTo>
                    <a:pt x="784" y="683"/>
                    <a:pt x="788" y="688"/>
                    <a:pt x="795" y="689"/>
                  </a:cubicBezTo>
                  <a:cubicBezTo>
                    <a:pt x="800" y="689"/>
                    <a:pt x="810" y="685"/>
                    <a:pt x="809" y="678"/>
                  </a:cubicBezTo>
                  <a:cubicBezTo>
                    <a:pt x="810" y="678"/>
                    <a:pt x="810" y="677"/>
                    <a:pt x="811" y="677"/>
                  </a:cubicBezTo>
                  <a:cubicBezTo>
                    <a:pt x="812" y="676"/>
                    <a:pt x="813" y="676"/>
                    <a:pt x="814" y="675"/>
                  </a:cubicBezTo>
                  <a:cubicBezTo>
                    <a:pt x="814" y="675"/>
                    <a:pt x="815" y="674"/>
                    <a:pt x="816" y="674"/>
                  </a:cubicBezTo>
                  <a:cubicBezTo>
                    <a:pt x="817" y="674"/>
                    <a:pt x="817" y="673"/>
                    <a:pt x="818" y="673"/>
                  </a:cubicBezTo>
                  <a:cubicBezTo>
                    <a:pt x="819" y="673"/>
                    <a:pt x="819" y="673"/>
                    <a:pt x="820" y="673"/>
                  </a:cubicBezTo>
                  <a:cubicBezTo>
                    <a:pt x="820" y="672"/>
                    <a:pt x="820" y="672"/>
                    <a:pt x="820" y="672"/>
                  </a:cubicBezTo>
                  <a:cubicBezTo>
                    <a:pt x="820" y="672"/>
                    <a:pt x="821" y="672"/>
                    <a:pt x="821" y="672"/>
                  </a:cubicBezTo>
                  <a:cubicBezTo>
                    <a:pt x="821" y="672"/>
                    <a:pt x="821" y="672"/>
                    <a:pt x="822" y="672"/>
                  </a:cubicBezTo>
                  <a:cubicBezTo>
                    <a:pt x="822" y="672"/>
                    <a:pt x="822" y="672"/>
                    <a:pt x="823" y="672"/>
                  </a:cubicBezTo>
                  <a:cubicBezTo>
                    <a:pt x="823" y="672"/>
                    <a:pt x="823" y="672"/>
                    <a:pt x="823" y="672"/>
                  </a:cubicBezTo>
                  <a:cubicBezTo>
                    <a:pt x="825" y="673"/>
                    <a:pt x="827" y="675"/>
                    <a:pt x="829" y="676"/>
                  </a:cubicBezTo>
                  <a:cubicBezTo>
                    <a:pt x="837" y="683"/>
                    <a:pt x="846" y="690"/>
                    <a:pt x="853" y="696"/>
                  </a:cubicBezTo>
                  <a:cubicBezTo>
                    <a:pt x="854" y="697"/>
                    <a:pt x="854" y="697"/>
                    <a:pt x="855" y="698"/>
                  </a:cubicBezTo>
                  <a:cubicBezTo>
                    <a:pt x="856" y="699"/>
                    <a:pt x="857" y="699"/>
                    <a:pt x="858" y="700"/>
                  </a:cubicBezTo>
                  <a:cubicBezTo>
                    <a:pt x="858" y="700"/>
                    <a:pt x="859" y="701"/>
                    <a:pt x="859" y="701"/>
                  </a:cubicBezTo>
                  <a:cubicBezTo>
                    <a:pt x="832" y="695"/>
                    <a:pt x="783" y="688"/>
                    <a:pt x="758" y="702"/>
                  </a:cubicBezTo>
                  <a:cubicBezTo>
                    <a:pt x="786" y="696"/>
                    <a:pt x="801" y="699"/>
                    <a:pt x="834" y="704"/>
                  </a:cubicBezTo>
                  <a:cubicBezTo>
                    <a:pt x="843" y="706"/>
                    <a:pt x="851" y="708"/>
                    <a:pt x="853" y="712"/>
                  </a:cubicBezTo>
                  <a:cubicBezTo>
                    <a:pt x="811" y="714"/>
                    <a:pt x="766" y="727"/>
                    <a:pt x="729" y="743"/>
                  </a:cubicBezTo>
                  <a:cubicBezTo>
                    <a:pt x="719" y="748"/>
                    <a:pt x="709" y="749"/>
                    <a:pt x="699" y="750"/>
                  </a:cubicBezTo>
                  <a:cubicBezTo>
                    <a:pt x="699" y="749"/>
                    <a:pt x="700" y="748"/>
                    <a:pt x="700" y="747"/>
                  </a:cubicBezTo>
                  <a:close/>
                  <a:moveTo>
                    <a:pt x="700" y="771"/>
                  </a:moveTo>
                  <a:cubicBezTo>
                    <a:pt x="700" y="771"/>
                    <a:pt x="700" y="770"/>
                    <a:pt x="699" y="770"/>
                  </a:cubicBezTo>
                  <a:cubicBezTo>
                    <a:pt x="699" y="769"/>
                    <a:pt x="699" y="769"/>
                    <a:pt x="699" y="768"/>
                  </a:cubicBezTo>
                  <a:cubicBezTo>
                    <a:pt x="698" y="767"/>
                    <a:pt x="698" y="766"/>
                    <a:pt x="697" y="765"/>
                  </a:cubicBezTo>
                  <a:cubicBezTo>
                    <a:pt x="697" y="763"/>
                    <a:pt x="696" y="761"/>
                    <a:pt x="696" y="758"/>
                  </a:cubicBezTo>
                  <a:cubicBezTo>
                    <a:pt x="707" y="759"/>
                    <a:pt x="718" y="759"/>
                    <a:pt x="727" y="755"/>
                  </a:cubicBezTo>
                  <a:cubicBezTo>
                    <a:pt x="757" y="746"/>
                    <a:pt x="776" y="741"/>
                    <a:pt x="804" y="735"/>
                  </a:cubicBezTo>
                  <a:cubicBezTo>
                    <a:pt x="797" y="748"/>
                    <a:pt x="800" y="756"/>
                    <a:pt x="815" y="754"/>
                  </a:cubicBezTo>
                  <a:cubicBezTo>
                    <a:pt x="815" y="754"/>
                    <a:pt x="815" y="754"/>
                    <a:pt x="816" y="754"/>
                  </a:cubicBezTo>
                  <a:cubicBezTo>
                    <a:pt x="816" y="755"/>
                    <a:pt x="816" y="756"/>
                    <a:pt x="817" y="756"/>
                  </a:cubicBezTo>
                  <a:cubicBezTo>
                    <a:pt x="817" y="757"/>
                    <a:pt x="818" y="757"/>
                    <a:pt x="818" y="758"/>
                  </a:cubicBezTo>
                  <a:cubicBezTo>
                    <a:pt x="818" y="759"/>
                    <a:pt x="819" y="760"/>
                    <a:pt x="819" y="760"/>
                  </a:cubicBezTo>
                  <a:cubicBezTo>
                    <a:pt x="819" y="761"/>
                    <a:pt x="819" y="761"/>
                    <a:pt x="819" y="761"/>
                  </a:cubicBezTo>
                  <a:cubicBezTo>
                    <a:pt x="815" y="773"/>
                    <a:pt x="808" y="783"/>
                    <a:pt x="800" y="790"/>
                  </a:cubicBezTo>
                  <a:cubicBezTo>
                    <a:pt x="796" y="786"/>
                    <a:pt x="792" y="783"/>
                    <a:pt x="788" y="780"/>
                  </a:cubicBezTo>
                  <a:cubicBezTo>
                    <a:pt x="786" y="778"/>
                    <a:pt x="783" y="776"/>
                    <a:pt x="781" y="775"/>
                  </a:cubicBezTo>
                  <a:cubicBezTo>
                    <a:pt x="779" y="774"/>
                    <a:pt x="778" y="773"/>
                    <a:pt x="777" y="773"/>
                  </a:cubicBezTo>
                  <a:cubicBezTo>
                    <a:pt x="776" y="772"/>
                    <a:pt x="774" y="771"/>
                    <a:pt x="773" y="771"/>
                  </a:cubicBezTo>
                  <a:cubicBezTo>
                    <a:pt x="768" y="768"/>
                    <a:pt x="764" y="766"/>
                    <a:pt x="760" y="765"/>
                  </a:cubicBezTo>
                  <a:cubicBezTo>
                    <a:pt x="758" y="765"/>
                    <a:pt x="757" y="764"/>
                    <a:pt x="755" y="764"/>
                  </a:cubicBezTo>
                  <a:cubicBezTo>
                    <a:pt x="754" y="763"/>
                    <a:pt x="753" y="763"/>
                    <a:pt x="751" y="763"/>
                  </a:cubicBezTo>
                  <a:cubicBezTo>
                    <a:pt x="749" y="762"/>
                    <a:pt x="748" y="762"/>
                    <a:pt x="748" y="762"/>
                  </a:cubicBezTo>
                  <a:cubicBezTo>
                    <a:pt x="748" y="762"/>
                    <a:pt x="749" y="762"/>
                    <a:pt x="751" y="763"/>
                  </a:cubicBezTo>
                  <a:cubicBezTo>
                    <a:pt x="752" y="763"/>
                    <a:pt x="754" y="764"/>
                    <a:pt x="755" y="764"/>
                  </a:cubicBezTo>
                  <a:cubicBezTo>
                    <a:pt x="756" y="765"/>
                    <a:pt x="758" y="766"/>
                    <a:pt x="760" y="766"/>
                  </a:cubicBezTo>
                  <a:cubicBezTo>
                    <a:pt x="763" y="768"/>
                    <a:pt x="767" y="770"/>
                    <a:pt x="772" y="773"/>
                  </a:cubicBezTo>
                  <a:cubicBezTo>
                    <a:pt x="773" y="773"/>
                    <a:pt x="774" y="774"/>
                    <a:pt x="775" y="775"/>
                  </a:cubicBezTo>
                  <a:cubicBezTo>
                    <a:pt x="776" y="776"/>
                    <a:pt x="777" y="777"/>
                    <a:pt x="778" y="777"/>
                  </a:cubicBezTo>
                  <a:cubicBezTo>
                    <a:pt x="779" y="778"/>
                    <a:pt x="780" y="778"/>
                    <a:pt x="780" y="779"/>
                  </a:cubicBezTo>
                  <a:cubicBezTo>
                    <a:pt x="781" y="779"/>
                    <a:pt x="781" y="779"/>
                    <a:pt x="782" y="780"/>
                  </a:cubicBezTo>
                  <a:cubicBezTo>
                    <a:pt x="783" y="781"/>
                    <a:pt x="785" y="782"/>
                    <a:pt x="786" y="783"/>
                  </a:cubicBezTo>
                  <a:cubicBezTo>
                    <a:pt x="786" y="783"/>
                    <a:pt x="786" y="783"/>
                    <a:pt x="786" y="783"/>
                  </a:cubicBezTo>
                  <a:cubicBezTo>
                    <a:pt x="786" y="783"/>
                    <a:pt x="786" y="783"/>
                    <a:pt x="786" y="783"/>
                  </a:cubicBezTo>
                  <a:cubicBezTo>
                    <a:pt x="785" y="783"/>
                    <a:pt x="784" y="782"/>
                    <a:pt x="783" y="782"/>
                  </a:cubicBezTo>
                  <a:cubicBezTo>
                    <a:pt x="782" y="782"/>
                    <a:pt x="781" y="782"/>
                    <a:pt x="780" y="782"/>
                  </a:cubicBezTo>
                  <a:cubicBezTo>
                    <a:pt x="779" y="782"/>
                    <a:pt x="778" y="782"/>
                    <a:pt x="776" y="782"/>
                  </a:cubicBezTo>
                  <a:cubicBezTo>
                    <a:pt x="776" y="782"/>
                    <a:pt x="776" y="782"/>
                    <a:pt x="776" y="782"/>
                  </a:cubicBezTo>
                  <a:cubicBezTo>
                    <a:pt x="776" y="781"/>
                    <a:pt x="776" y="781"/>
                    <a:pt x="776" y="781"/>
                  </a:cubicBezTo>
                  <a:cubicBezTo>
                    <a:pt x="763" y="775"/>
                    <a:pt x="751" y="781"/>
                    <a:pt x="737" y="787"/>
                  </a:cubicBezTo>
                  <a:cubicBezTo>
                    <a:pt x="748" y="796"/>
                    <a:pt x="761" y="792"/>
                    <a:pt x="773" y="784"/>
                  </a:cubicBezTo>
                  <a:cubicBezTo>
                    <a:pt x="774" y="784"/>
                    <a:pt x="775" y="784"/>
                    <a:pt x="776" y="784"/>
                  </a:cubicBezTo>
                  <a:cubicBezTo>
                    <a:pt x="777" y="784"/>
                    <a:pt x="778" y="785"/>
                    <a:pt x="779" y="785"/>
                  </a:cubicBezTo>
                  <a:cubicBezTo>
                    <a:pt x="780" y="785"/>
                    <a:pt x="781" y="785"/>
                    <a:pt x="782" y="785"/>
                  </a:cubicBezTo>
                  <a:cubicBezTo>
                    <a:pt x="783" y="785"/>
                    <a:pt x="784" y="785"/>
                    <a:pt x="785" y="785"/>
                  </a:cubicBezTo>
                  <a:cubicBezTo>
                    <a:pt x="786" y="785"/>
                    <a:pt x="786" y="786"/>
                    <a:pt x="787" y="786"/>
                  </a:cubicBezTo>
                  <a:cubicBezTo>
                    <a:pt x="787" y="786"/>
                    <a:pt x="788" y="786"/>
                    <a:pt x="788" y="786"/>
                  </a:cubicBezTo>
                  <a:cubicBezTo>
                    <a:pt x="788" y="786"/>
                    <a:pt x="788" y="786"/>
                    <a:pt x="788" y="786"/>
                  </a:cubicBezTo>
                  <a:cubicBezTo>
                    <a:pt x="789" y="786"/>
                    <a:pt x="789" y="786"/>
                    <a:pt x="789" y="786"/>
                  </a:cubicBezTo>
                  <a:cubicBezTo>
                    <a:pt x="790" y="786"/>
                    <a:pt x="790" y="786"/>
                    <a:pt x="790" y="786"/>
                  </a:cubicBezTo>
                  <a:cubicBezTo>
                    <a:pt x="792" y="788"/>
                    <a:pt x="794" y="790"/>
                    <a:pt x="797" y="792"/>
                  </a:cubicBezTo>
                  <a:cubicBezTo>
                    <a:pt x="795" y="793"/>
                    <a:pt x="794" y="793"/>
                    <a:pt x="792" y="794"/>
                  </a:cubicBezTo>
                  <a:cubicBezTo>
                    <a:pt x="794" y="794"/>
                    <a:pt x="796" y="793"/>
                    <a:pt x="798" y="793"/>
                  </a:cubicBezTo>
                  <a:cubicBezTo>
                    <a:pt x="799" y="794"/>
                    <a:pt x="800" y="795"/>
                    <a:pt x="801" y="796"/>
                  </a:cubicBezTo>
                  <a:cubicBezTo>
                    <a:pt x="807" y="801"/>
                    <a:pt x="812" y="806"/>
                    <a:pt x="818" y="812"/>
                  </a:cubicBezTo>
                  <a:cubicBezTo>
                    <a:pt x="823" y="818"/>
                    <a:pt x="829" y="823"/>
                    <a:pt x="835" y="829"/>
                  </a:cubicBezTo>
                  <a:cubicBezTo>
                    <a:pt x="839" y="832"/>
                    <a:pt x="842" y="835"/>
                    <a:pt x="845" y="837"/>
                  </a:cubicBezTo>
                  <a:cubicBezTo>
                    <a:pt x="845" y="837"/>
                    <a:pt x="845" y="837"/>
                    <a:pt x="845" y="837"/>
                  </a:cubicBezTo>
                  <a:cubicBezTo>
                    <a:pt x="816" y="828"/>
                    <a:pt x="792" y="825"/>
                    <a:pt x="770" y="826"/>
                  </a:cubicBezTo>
                  <a:cubicBezTo>
                    <a:pt x="768" y="825"/>
                    <a:pt x="766" y="823"/>
                    <a:pt x="764" y="822"/>
                  </a:cubicBezTo>
                  <a:cubicBezTo>
                    <a:pt x="763" y="821"/>
                    <a:pt x="762" y="820"/>
                    <a:pt x="761" y="819"/>
                  </a:cubicBezTo>
                  <a:cubicBezTo>
                    <a:pt x="760" y="818"/>
                    <a:pt x="758" y="817"/>
                    <a:pt x="757" y="817"/>
                  </a:cubicBezTo>
                  <a:cubicBezTo>
                    <a:pt x="747" y="809"/>
                    <a:pt x="735" y="801"/>
                    <a:pt x="723" y="792"/>
                  </a:cubicBezTo>
                  <a:cubicBezTo>
                    <a:pt x="717" y="787"/>
                    <a:pt x="710" y="783"/>
                    <a:pt x="704" y="779"/>
                  </a:cubicBezTo>
                  <a:cubicBezTo>
                    <a:pt x="704" y="778"/>
                    <a:pt x="703" y="777"/>
                    <a:pt x="703" y="776"/>
                  </a:cubicBezTo>
                  <a:cubicBezTo>
                    <a:pt x="702" y="775"/>
                    <a:pt x="701" y="773"/>
                    <a:pt x="700" y="771"/>
                  </a:cubicBezTo>
                  <a:close/>
                  <a:moveTo>
                    <a:pt x="548" y="765"/>
                  </a:moveTo>
                  <a:cubicBezTo>
                    <a:pt x="548" y="765"/>
                    <a:pt x="548" y="765"/>
                    <a:pt x="548" y="765"/>
                  </a:cubicBezTo>
                  <a:cubicBezTo>
                    <a:pt x="549" y="764"/>
                    <a:pt x="551" y="763"/>
                    <a:pt x="552" y="762"/>
                  </a:cubicBezTo>
                  <a:cubicBezTo>
                    <a:pt x="553" y="761"/>
                    <a:pt x="555" y="760"/>
                    <a:pt x="556" y="759"/>
                  </a:cubicBezTo>
                  <a:cubicBezTo>
                    <a:pt x="558" y="758"/>
                    <a:pt x="559" y="757"/>
                    <a:pt x="561" y="757"/>
                  </a:cubicBezTo>
                  <a:cubicBezTo>
                    <a:pt x="562" y="756"/>
                    <a:pt x="564" y="755"/>
                    <a:pt x="565" y="754"/>
                  </a:cubicBezTo>
                  <a:cubicBezTo>
                    <a:pt x="566" y="754"/>
                    <a:pt x="566" y="754"/>
                    <a:pt x="567" y="753"/>
                  </a:cubicBezTo>
                  <a:cubicBezTo>
                    <a:pt x="568" y="753"/>
                    <a:pt x="569" y="753"/>
                    <a:pt x="569" y="753"/>
                  </a:cubicBezTo>
                  <a:cubicBezTo>
                    <a:pt x="570" y="752"/>
                    <a:pt x="570" y="752"/>
                    <a:pt x="571" y="752"/>
                  </a:cubicBezTo>
                  <a:cubicBezTo>
                    <a:pt x="571" y="752"/>
                    <a:pt x="571" y="752"/>
                    <a:pt x="571" y="752"/>
                  </a:cubicBezTo>
                  <a:cubicBezTo>
                    <a:pt x="574" y="752"/>
                    <a:pt x="577" y="751"/>
                    <a:pt x="580" y="751"/>
                  </a:cubicBezTo>
                  <a:cubicBezTo>
                    <a:pt x="581" y="751"/>
                    <a:pt x="583" y="750"/>
                    <a:pt x="585" y="750"/>
                  </a:cubicBezTo>
                  <a:cubicBezTo>
                    <a:pt x="586" y="750"/>
                    <a:pt x="588" y="749"/>
                    <a:pt x="589" y="749"/>
                  </a:cubicBezTo>
                  <a:cubicBezTo>
                    <a:pt x="590" y="749"/>
                    <a:pt x="591" y="749"/>
                    <a:pt x="592" y="749"/>
                  </a:cubicBezTo>
                  <a:cubicBezTo>
                    <a:pt x="592" y="749"/>
                    <a:pt x="592" y="749"/>
                    <a:pt x="593" y="749"/>
                  </a:cubicBezTo>
                  <a:cubicBezTo>
                    <a:pt x="593" y="749"/>
                    <a:pt x="593" y="749"/>
                    <a:pt x="594" y="749"/>
                  </a:cubicBezTo>
                  <a:cubicBezTo>
                    <a:pt x="594" y="749"/>
                    <a:pt x="595" y="749"/>
                    <a:pt x="595" y="749"/>
                  </a:cubicBezTo>
                  <a:cubicBezTo>
                    <a:pt x="595" y="749"/>
                    <a:pt x="595" y="749"/>
                    <a:pt x="595" y="749"/>
                  </a:cubicBezTo>
                  <a:cubicBezTo>
                    <a:pt x="595" y="749"/>
                    <a:pt x="595" y="749"/>
                    <a:pt x="595" y="749"/>
                  </a:cubicBezTo>
                  <a:cubicBezTo>
                    <a:pt x="596" y="749"/>
                    <a:pt x="596" y="749"/>
                    <a:pt x="596" y="749"/>
                  </a:cubicBezTo>
                  <a:cubicBezTo>
                    <a:pt x="596" y="749"/>
                    <a:pt x="596" y="749"/>
                    <a:pt x="596" y="749"/>
                  </a:cubicBezTo>
                  <a:cubicBezTo>
                    <a:pt x="596" y="749"/>
                    <a:pt x="596" y="749"/>
                    <a:pt x="596" y="749"/>
                  </a:cubicBezTo>
                  <a:cubicBezTo>
                    <a:pt x="597" y="749"/>
                    <a:pt x="598" y="749"/>
                    <a:pt x="599" y="749"/>
                  </a:cubicBezTo>
                  <a:cubicBezTo>
                    <a:pt x="602" y="750"/>
                    <a:pt x="605" y="751"/>
                    <a:pt x="609" y="752"/>
                  </a:cubicBezTo>
                  <a:cubicBezTo>
                    <a:pt x="612" y="753"/>
                    <a:pt x="615" y="755"/>
                    <a:pt x="619" y="756"/>
                  </a:cubicBezTo>
                  <a:cubicBezTo>
                    <a:pt x="623" y="757"/>
                    <a:pt x="626" y="759"/>
                    <a:pt x="630" y="760"/>
                  </a:cubicBezTo>
                  <a:cubicBezTo>
                    <a:pt x="634" y="761"/>
                    <a:pt x="639" y="762"/>
                    <a:pt x="643" y="763"/>
                  </a:cubicBezTo>
                  <a:cubicBezTo>
                    <a:pt x="643" y="763"/>
                    <a:pt x="643" y="763"/>
                    <a:pt x="643" y="763"/>
                  </a:cubicBezTo>
                  <a:cubicBezTo>
                    <a:pt x="643" y="763"/>
                    <a:pt x="642" y="764"/>
                    <a:pt x="642" y="764"/>
                  </a:cubicBezTo>
                  <a:cubicBezTo>
                    <a:pt x="641" y="765"/>
                    <a:pt x="640" y="765"/>
                    <a:pt x="640" y="766"/>
                  </a:cubicBezTo>
                  <a:cubicBezTo>
                    <a:pt x="639" y="766"/>
                    <a:pt x="639" y="766"/>
                    <a:pt x="639" y="767"/>
                  </a:cubicBezTo>
                  <a:cubicBezTo>
                    <a:pt x="638" y="767"/>
                    <a:pt x="638" y="767"/>
                    <a:pt x="638" y="768"/>
                  </a:cubicBezTo>
                  <a:cubicBezTo>
                    <a:pt x="637" y="769"/>
                    <a:pt x="635" y="770"/>
                    <a:pt x="634" y="772"/>
                  </a:cubicBezTo>
                  <a:cubicBezTo>
                    <a:pt x="633" y="774"/>
                    <a:pt x="632" y="775"/>
                    <a:pt x="630" y="777"/>
                  </a:cubicBezTo>
                  <a:cubicBezTo>
                    <a:pt x="628" y="781"/>
                    <a:pt x="625" y="785"/>
                    <a:pt x="622" y="788"/>
                  </a:cubicBezTo>
                  <a:cubicBezTo>
                    <a:pt x="621" y="790"/>
                    <a:pt x="619" y="792"/>
                    <a:pt x="618" y="793"/>
                  </a:cubicBezTo>
                  <a:cubicBezTo>
                    <a:pt x="616" y="795"/>
                    <a:pt x="614" y="797"/>
                    <a:pt x="613" y="798"/>
                  </a:cubicBezTo>
                  <a:cubicBezTo>
                    <a:pt x="611" y="799"/>
                    <a:pt x="610" y="801"/>
                    <a:pt x="608" y="802"/>
                  </a:cubicBezTo>
                  <a:cubicBezTo>
                    <a:pt x="608" y="802"/>
                    <a:pt x="608" y="802"/>
                    <a:pt x="608" y="802"/>
                  </a:cubicBezTo>
                  <a:cubicBezTo>
                    <a:pt x="608" y="802"/>
                    <a:pt x="607" y="802"/>
                    <a:pt x="606" y="802"/>
                  </a:cubicBezTo>
                  <a:cubicBezTo>
                    <a:pt x="606" y="802"/>
                    <a:pt x="606" y="802"/>
                    <a:pt x="605" y="802"/>
                  </a:cubicBezTo>
                  <a:cubicBezTo>
                    <a:pt x="605" y="802"/>
                    <a:pt x="605" y="802"/>
                    <a:pt x="604" y="802"/>
                  </a:cubicBezTo>
                  <a:cubicBezTo>
                    <a:pt x="604" y="802"/>
                    <a:pt x="604" y="802"/>
                    <a:pt x="604" y="802"/>
                  </a:cubicBezTo>
                  <a:cubicBezTo>
                    <a:pt x="603" y="802"/>
                    <a:pt x="602" y="803"/>
                    <a:pt x="601" y="803"/>
                  </a:cubicBezTo>
                  <a:cubicBezTo>
                    <a:pt x="600" y="803"/>
                    <a:pt x="599" y="803"/>
                    <a:pt x="598" y="803"/>
                  </a:cubicBezTo>
                  <a:cubicBezTo>
                    <a:pt x="596" y="803"/>
                    <a:pt x="595" y="804"/>
                    <a:pt x="594" y="804"/>
                  </a:cubicBezTo>
                  <a:cubicBezTo>
                    <a:pt x="593" y="804"/>
                    <a:pt x="592" y="804"/>
                    <a:pt x="591" y="804"/>
                  </a:cubicBezTo>
                  <a:cubicBezTo>
                    <a:pt x="585" y="795"/>
                    <a:pt x="579" y="797"/>
                    <a:pt x="571" y="799"/>
                  </a:cubicBezTo>
                  <a:cubicBezTo>
                    <a:pt x="567" y="797"/>
                    <a:pt x="563" y="795"/>
                    <a:pt x="559" y="793"/>
                  </a:cubicBezTo>
                  <a:cubicBezTo>
                    <a:pt x="554" y="791"/>
                    <a:pt x="548" y="788"/>
                    <a:pt x="542" y="785"/>
                  </a:cubicBezTo>
                  <a:cubicBezTo>
                    <a:pt x="547" y="782"/>
                    <a:pt x="549" y="775"/>
                    <a:pt x="548" y="765"/>
                  </a:cubicBezTo>
                  <a:close/>
                  <a:moveTo>
                    <a:pt x="616" y="806"/>
                  </a:moveTo>
                  <a:cubicBezTo>
                    <a:pt x="616" y="806"/>
                    <a:pt x="616" y="806"/>
                    <a:pt x="616" y="806"/>
                  </a:cubicBezTo>
                  <a:cubicBezTo>
                    <a:pt x="613" y="810"/>
                    <a:pt x="610" y="813"/>
                    <a:pt x="608" y="817"/>
                  </a:cubicBezTo>
                  <a:cubicBezTo>
                    <a:pt x="608" y="816"/>
                    <a:pt x="607" y="816"/>
                    <a:pt x="606" y="816"/>
                  </a:cubicBezTo>
                  <a:cubicBezTo>
                    <a:pt x="603" y="814"/>
                    <a:pt x="601" y="813"/>
                    <a:pt x="598" y="812"/>
                  </a:cubicBezTo>
                  <a:cubicBezTo>
                    <a:pt x="599" y="811"/>
                    <a:pt x="600" y="811"/>
                    <a:pt x="601" y="810"/>
                  </a:cubicBezTo>
                  <a:cubicBezTo>
                    <a:pt x="602" y="810"/>
                    <a:pt x="602" y="810"/>
                    <a:pt x="603" y="809"/>
                  </a:cubicBezTo>
                  <a:cubicBezTo>
                    <a:pt x="604" y="809"/>
                    <a:pt x="604" y="809"/>
                    <a:pt x="604" y="809"/>
                  </a:cubicBezTo>
                  <a:cubicBezTo>
                    <a:pt x="605" y="809"/>
                    <a:pt x="605" y="808"/>
                    <a:pt x="605" y="808"/>
                  </a:cubicBezTo>
                  <a:cubicBezTo>
                    <a:pt x="608" y="806"/>
                    <a:pt x="612" y="803"/>
                    <a:pt x="615" y="800"/>
                  </a:cubicBezTo>
                  <a:cubicBezTo>
                    <a:pt x="616" y="799"/>
                    <a:pt x="617" y="798"/>
                    <a:pt x="619" y="797"/>
                  </a:cubicBezTo>
                  <a:cubicBezTo>
                    <a:pt x="618" y="797"/>
                    <a:pt x="618" y="798"/>
                    <a:pt x="618" y="798"/>
                  </a:cubicBezTo>
                  <a:cubicBezTo>
                    <a:pt x="618" y="799"/>
                    <a:pt x="618" y="800"/>
                    <a:pt x="618" y="800"/>
                  </a:cubicBezTo>
                  <a:cubicBezTo>
                    <a:pt x="617" y="801"/>
                    <a:pt x="617" y="802"/>
                    <a:pt x="617" y="802"/>
                  </a:cubicBezTo>
                  <a:cubicBezTo>
                    <a:pt x="617" y="804"/>
                    <a:pt x="616" y="805"/>
                    <a:pt x="616" y="806"/>
                  </a:cubicBezTo>
                  <a:close/>
                  <a:moveTo>
                    <a:pt x="596" y="811"/>
                  </a:moveTo>
                  <a:cubicBezTo>
                    <a:pt x="594" y="810"/>
                    <a:pt x="592" y="809"/>
                    <a:pt x="590" y="808"/>
                  </a:cubicBezTo>
                  <a:cubicBezTo>
                    <a:pt x="591" y="807"/>
                    <a:pt x="591" y="807"/>
                    <a:pt x="591" y="806"/>
                  </a:cubicBezTo>
                  <a:cubicBezTo>
                    <a:pt x="592" y="806"/>
                    <a:pt x="592" y="806"/>
                    <a:pt x="592" y="806"/>
                  </a:cubicBezTo>
                  <a:cubicBezTo>
                    <a:pt x="592" y="806"/>
                    <a:pt x="592" y="806"/>
                    <a:pt x="592" y="806"/>
                  </a:cubicBezTo>
                  <a:cubicBezTo>
                    <a:pt x="592" y="806"/>
                    <a:pt x="592" y="806"/>
                    <a:pt x="592" y="806"/>
                  </a:cubicBezTo>
                  <a:cubicBezTo>
                    <a:pt x="593" y="806"/>
                    <a:pt x="593" y="806"/>
                    <a:pt x="594" y="806"/>
                  </a:cubicBezTo>
                  <a:cubicBezTo>
                    <a:pt x="595" y="806"/>
                    <a:pt x="596" y="806"/>
                    <a:pt x="598" y="805"/>
                  </a:cubicBezTo>
                  <a:cubicBezTo>
                    <a:pt x="599" y="805"/>
                    <a:pt x="600" y="805"/>
                    <a:pt x="601" y="805"/>
                  </a:cubicBezTo>
                  <a:cubicBezTo>
                    <a:pt x="602" y="805"/>
                    <a:pt x="603" y="805"/>
                    <a:pt x="604" y="804"/>
                  </a:cubicBezTo>
                  <a:cubicBezTo>
                    <a:pt x="604" y="804"/>
                    <a:pt x="604" y="804"/>
                    <a:pt x="605" y="804"/>
                  </a:cubicBezTo>
                  <a:cubicBezTo>
                    <a:pt x="605" y="804"/>
                    <a:pt x="605" y="804"/>
                    <a:pt x="605" y="804"/>
                  </a:cubicBezTo>
                  <a:cubicBezTo>
                    <a:pt x="605" y="804"/>
                    <a:pt x="605" y="804"/>
                    <a:pt x="605" y="804"/>
                  </a:cubicBezTo>
                  <a:cubicBezTo>
                    <a:pt x="605" y="804"/>
                    <a:pt x="604" y="805"/>
                    <a:pt x="604" y="805"/>
                  </a:cubicBezTo>
                  <a:cubicBezTo>
                    <a:pt x="603" y="806"/>
                    <a:pt x="603" y="806"/>
                    <a:pt x="603" y="806"/>
                  </a:cubicBezTo>
                  <a:cubicBezTo>
                    <a:pt x="602" y="806"/>
                    <a:pt x="602" y="806"/>
                    <a:pt x="602" y="807"/>
                  </a:cubicBezTo>
                  <a:cubicBezTo>
                    <a:pt x="601" y="807"/>
                    <a:pt x="600" y="808"/>
                    <a:pt x="600" y="808"/>
                  </a:cubicBezTo>
                  <a:cubicBezTo>
                    <a:pt x="599" y="809"/>
                    <a:pt x="598" y="810"/>
                    <a:pt x="597" y="811"/>
                  </a:cubicBezTo>
                  <a:cubicBezTo>
                    <a:pt x="597" y="811"/>
                    <a:pt x="597" y="811"/>
                    <a:pt x="596" y="811"/>
                  </a:cubicBezTo>
                  <a:close/>
                  <a:moveTo>
                    <a:pt x="530" y="789"/>
                  </a:moveTo>
                  <a:cubicBezTo>
                    <a:pt x="532" y="789"/>
                    <a:pt x="534" y="788"/>
                    <a:pt x="536" y="788"/>
                  </a:cubicBezTo>
                  <a:cubicBezTo>
                    <a:pt x="539" y="789"/>
                    <a:pt x="542" y="791"/>
                    <a:pt x="545" y="793"/>
                  </a:cubicBezTo>
                  <a:cubicBezTo>
                    <a:pt x="545" y="793"/>
                    <a:pt x="544" y="792"/>
                    <a:pt x="544" y="793"/>
                  </a:cubicBezTo>
                  <a:cubicBezTo>
                    <a:pt x="543" y="793"/>
                    <a:pt x="543" y="793"/>
                    <a:pt x="542" y="793"/>
                  </a:cubicBezTo>
                  <a:cubicBezTo>
                    <a:pt x="542" y="793"/>
                    <a:pt x="542" y="793"/>
                    <a:pt x="541" y="793"/>
                  </a:cubicBezTo>
                  <a:cubicBezTo>
                    <a:pt x="541" y="793"/>
                    <a:pt x="541" y="793"/>
                    <a:pt x="541" y="793"/>
                  </a:cubicBezTo>
                  <a:cubicBezTo>
                    <a:pt x="540" y="794"/>
                    <a:pt x="539" y="794"/>
                    <a:pt x="538" y="795"/>
                  </a:cubicBezTo>
                  <a:cubicBezTo>
                    <a:pt x="537" y="795"/>
                    <a:pt x="536" y="796"/>
                    <a:pt x="536" y="797"/>
                  </a:cubicBezTo>
                  <a:cubicBezTo>
                    <a:pt x="534" y="794"/>
                    <a:pt x="532" y="791"/>
                    <a:pt x="530" y="789"/>
                  </a:cubicBezTo>
                  <a:close/>
                  <a:moveTo>
                    <a:pt x="526" y="817"/>
                  </a:moveTo>
                  <a:cubicBezTo>
                    <a:pt x="527" y="815"/>
                    <a:pt x="528" y="811"/>
                    <a:pt x="527" y="808"/>
                  </a:cubicBezTo>
                  <a:cubicBezTo>
                    <a:pt x="528" y="807"/>
                    <a:pt x="529" y="806"/>
                    <a:pt x="530" y="805"/>
                  </a:cubicBezTo>
                  <a:cubicBezTo>
                    <a:pt x="531" y="804"/>
                    <a:pt x="532" y="803"/>
                    <a:pt x="533" y="802"/>
                  </a:cubicBezTo>
                  <a:cubicBezTo>
                    <a:pt x="534" y="801"/>
                    <a:pt x="535" y="800"/>
                    <a:pt x="536" y="799"/>
                  </a:cubicBezTo>
                  <a:cubicBezTo>
                    <a:pt x="538" y="805"/>
                    <a:pt x="539" y="811"/>
                    <a:pt x="539" y="817"/>
                  </a:cubicBezTo>
                  <a:cubicBezTo>
                    <a:pt x="535" y="817"/>
                    <a:pt x="530" y="817"/>
                    <a:pt x="526" y="817"/>
                  </a:cubicBezTo>
                  <a:close/>
                  <a:moveTo>
                    <a:pt x="553" y="818"/>
                  </a:moveTo>
                  <a:cubicBezTo>
                    <a:pt x="545" y="813"/>
                    <a:pt x="541" y="806"/>
                    <a:pt x="537" y="799"/>
                  </a:cubicBezTo>
                  <a:cubicBezTo>
                    <a:pt x="538" y="798"/>
                    <a:pt x="538" y="797"/>
                    <a:pt x="539" y="797"/>
                  </a:cubicBezTo>
                  <a:cubicBezTo>
                    <a:pt x="540" y="796"/>
                    <a:pt x="541" y="796"/>
                    <a:pt x="542" y="795"/>
                  </a:cubicBezTo>
                  <a:cubicBezTo>
                    <a:pt x="542" y="795"/>
                    <a:pt x="542" y="795"/>
                    <a:pt x="542" y="795"/>
                  </a:cubicBezTo>
                  <a:cubicBezTo>
                    <a:pt x="543" y="795"/>
                    <a:pt x="543" y="795"/>
                    <a:pt x="543" y="795"/>
                  </a:cubicBezTo>
                  <a:cubicBezTo>
                    <a:pt x="543" y="795"/>
                    <a:pt x="544" y="794"/>
                    <a:pt x="544" y="794"/>
                  </a:cubicBezTo>
                  <a:cubicBezTo>
                    <a:pt x="545" y="794"/>
                    <a:pt x="546" y="794"/>
                    <a:pt x="546" y="794"/>
                  </a:cubicBezTo>
                  <a:cubicBezTo>
                    <a:pt x="547" y="794"/>
                    <a:pt x="547" y="793"/>
                    <a:pt x="547" y="793"/>
                  </a:cubicBezTo>
                  <a:cubicBezTo>
                    <a:pt x="551" y="795"/>
                    <a:pt x="554" y="797"/>
                    <a:pt x="557" y="798"/>
                  </a:cubicBezTo>
                  <a:cubicBezTo>
                    <a:pt x="559" y="799"/>
                    <a:pt x="560" y="800"/>
                    <a:pt x="561" y="800"/>
                  </a:cubicBezTo>
                  <a:cubicBezTo>
                    <a:pt x="560" y="800"/>
                    <a:pt x="558" y="800"/>
                    <a:pt x="556" y="800"/>
                  </a:cubicBezTo>
                  <a:cubicBezTo>
                    <a:pt x="562" y="805"/>
                    <a:pt x="567" y="813"/>
                    <a:pt x="574" y="814"/>
                  </a:cubicBezTo>
                  <a:cubicBezTo>
                    <a:pt x="577" y="814"/>
                    <a:pt x="581" y="813"/>
                    <a:pt x="585" y="811"/>
                  </a:cubicBezTo>
                  <a:cubicBezTo>
                    <a:pt x="592" y="815"/>
                    <a:pt x="598" y="818"/>
                    <a:pt x="604" y="820"/>
                  </a:cubicBezTo>
                  <a:cubicBezTo>
                    <a:pt x="605" y="821"/>
                    <a:pt x="606" y="821"/>
                    <a:pt x="606" y="821"/>
                  </a:cubicBezTo>
                  <a:cubicBezTo>
                    <a:pt x="606" y="823"/>
                    <a:pt x="606" y="825"/>
                    <a:pt x="606" y="827"/>
                  </a:cubicBezTo>
                  <a:cubicBezTo>
                    <a:pt x="587" y="828"/>
                    <a:pt x="564" y="826"/>
                    <a:pt x="553" y="818"/>
                  </a:cubicBezTo>
                  <a:close/>
                  <a:moveTo>
                    <a:pt x="682" y="830"/>
                  </a:moveTo>
                  <a:cubicBezTo>
                    <a:pt x="661" y="829"/>
                    <a:pt x="646" y="822"/>
                    <a:pt x="625" y="825"/>
                  </a:cubicBezTo>
                  <a:cubicBezTo>
                    <a:pt x="625" y="825"/>
                    <a:pt x="625" y="825"/>
                    <a:pt x="625" y="825"/>
                  </a:cubicBezTo>
                  <a:cubicBezTo>
                    <a:pt x="624" y="824"/>
                    <a:pt x="622" y="824"/>
                    <a:pt x="621" y="823"/>
                  </a:cubicBezTo>
                  <a:cubicBezTo>
                    <a:pt x="622" y="818"/>
                    <a:pt x="622" y="813"/>
                    <a:pt x="617" y="808"/>
                  </a:cubicBezTo>
                  <a:cubicBezTo>
                    <a:pt x="617" y="807"/>
                    <a:pt x="617" y="807"/>
                    <a:pt x="617" y="807"/>
                  </a:cubicBezTo>
                  <a:cubicBezTo>
                    <a:pt x="618" y="805"/>
                    <a:pt x="618" y="804"/>
                    <a:pt x="618" y="802"/>
                  </a:cubicBezTo>
                  <a:cubicBezTo>
                    <a:pt x="619" y="802"/>
                    <a:pt x="619" y="801"/>
                    <a:pt x="619" y="800"/>
                  </a:cubicBezTo>
                  <a:cubicBezTo>
                    <a:pt x="619" y="800"/>
                    <a:pt x="619" y="799"/>
                    <a:pt x="620" y="799"/>
                  </a:cubicBezTo>
                  <a:cubicBezTo>
                    <a:pt x="620" y="797"/>
                    <a:pt x="621" y="796"/>
                    <a:pt x="621" y="794"/>
                  </a:cubicBezTo>
                  <a:cubicBezTo>
                    <a:pt x="622" y="793"/>
                    <a:pt x="624" y="792"/>
                    <a:pt x="625" y="790"/>
                  </a:cubicBezTo>
                  <a:cubicBezTo>
                    <a:pt x="628" y="786"/>
                    <a:pt x="630" y="783"/>
                    <a:pt x="633" y="779"/>
                  </a:cubicBezTo>
                  <a:cubicBezTo>
                    <a:pt x="634" y="777"/>
                    <a:pt x="636" y="776"/>
                    <a:pt x="637" y="774"/>
                  </a:cubicBezTo>
                  <a:cubicBezTo>
                    <a:pt x="638" y="772"/>
                    <a:pt x="639" y="771"/>
                    <a:pt x="640" y="770"/>
                  </a:cubicBezTo>
                  <a:cubicBezTo>
                    <a:pt x="641" y="769"/>
                    <a:pt x="641" y="769"/>
                    <a:pt x="641" y="769"/>
                  </a:cubicBezTo>
                  <a:cubicBezTo>
                    <a:pt x="641" y="768"/>
                    <a:pt x="642" y="768"/>
                    <a:pt x="642" y="768"/>
                  </a:cubicBezTo>
                  <a:cubicBezTo>
                    <a:pt x="642" y="767"/>
                    <a:pt x="643" y="767"/>
                    <a:pt x="643" y="766"/>
                  </a:cubicBezTo>
                  <a:cubicBezTo>
                    <a:pt x="644" y="765"/>
                    <a:pt x="644" y="765"/>
                    <a:pt x="644" y="764"/>
                  </a:cubicBezTo>
                  <a:cubicBezTo>
                    <a:pt x="645" y="764"/>
                    <a:pt x="645" y="764"/>
                    <a:pt x="645" y="763"/>
                  </a:cubicBezTo>
                  <a:cubicBezTo>
                    <a:pt x="648" y="764"/>
                    <a:pt x="652" y="764"/>
                    <a:pt x="655" y="765"/>
                  </a:cubicBezTo>
                  <a:cubicBezTo>
                    <a:pt x="659" y="765"/>
                    <a:pt x="664" y="765"/>
                    <a:pt x="668" y="766"/>
                  </a:cubicBezTo>
                  <a:cubicBezTo>
                    <a:pt x="669" y="766"/>
                    <a:pt x="670" y="766"/>
                    <a:pt x="671" y="766"/>
                  </a:cubicBezTo>
                  <a:cubicBezTo>
                    <a:pt x="672" y="767"/>
                    <a:pt x="673" y="767"/>
                    <a:pt x="674" y="767"/>
                  </a:cubicBezTo>
                  <a:cubicBezTo>
                    <a:pt x="676" y="768"/>
                    <a:pt x="678" y="768"/>
                    <a:pt x="679" y="769"/>
                  </a:cubicBezTo>
                  <a:cubicBezTo>
                    <a:pt x="687" y="772"/>
                    <a:pt x="693" y="777"/>
                    <a:pt x="700" y="782"/>
                  </a:cubicBezTo>
                  <a:cubicBezTo>
                    <a:pt x="704" y="785"/>
                    <a:pt x="707" y="787"/>
                    <a:pt x="711" y="790"/>
                  </a:cubicBezTo>
                  <a:cubicBezTo>
                    <a:pt x="710" y="790"/>
                    <a:pt x="710" y="789"/>
                    <a:pt x="709" y="789"/>
                  </a:cubicBezTo>
                  <a:cubicBezTo>
                    <a:pt x="709" y="789"/>
                    <a:pt x="708" y="789"/>
                    <a:pt x="708" y="789"/>
                  </a:cubicBezTo>
                  <a:cubicBezTo>
                    <a:pt x="708" y="789"/>
                    <a:pt x="707" y="789"/>
                    <a:pt x="707" y="790"/>
                  </a:cubicBezTo>
                  <a:cubicBezTo>
                    <a:pt x="707" y="790"/>
                    <a:pt x="707" y="790"/>
                    <a:pt x="706" y="790"/>
                  </a:cubicBezTo>
                  <a:cubicBezTo>
                    <a:pt x="705" y="790"/>
                    <a:pt x="704" y="791"/>
                    <a:pt x="703" y="791"/>
                  </a:cubicBezTo>
                  <a:cubicBezTo>
                    <a:pt x="702" y="792"/>
                    <a:pt x="701" y="792"/>
                    <a:pt x="700" y="793"/>
                  </a:cubicBezTo>
                  <a:cubicBezTo>
                    <a:pt x="699" y="794"/>
                    <a:pt x="698" y="794"/>
                    <a:pt x="696" y="795"/>
                  </a:cubicBezTo>
                  <a:cubicBezTo>
                    <a:pt x="695" y="796"/>
                    <a:pt x="694" y="797"/>
                    <a:pt x="693" y="798"/>
                  </a:cubicBezTo>
                  <a:cubicBezTo>
                    <a:pt x="692" y="799"/>
                    <a:pt x="690" y="800"/>
                    <a:pt x="689" y="801"/>
                  </a:cubicBezTo>
                  <a:cubicBezTo>
                    <a:pt x="672" y="792"/>
                    <a:pt x="665" y="815"/>
                    <a:pt x="650" y="803"/>
                  </a:cubicBezTo>
                  <a:cubicBezTo>
                    <a:pt x="653" y="813"/>
                    <a:pt x="659" y="820"/>
                    <a:pt x="670" y="820"/>
                  </a:cubicBezTo>
                  <a:cubicBezTo>
                    <a:pt x="677" y="819"/>
                    <a:pt x="691" y="811"/>
                    <a:pt x="690" y="802"/>
                  </a:cubicBezTo>
                  <a:cubicBezTo>
                    <a:pt x="691" y="801"/>
                    <a:pt x="693" y="800"/>
                    <a:pt x="694" y="799"/>
                  </a:cubicBezTo>
                  <a:cubicBezTo>
                    <a:pt x="695" y="798"/>
                    <a:pt x="696" y="798"/>
                    <a:pt x="697" y="797"/>
                  </a:cubicBezTo>
                  <a:cubicBezTo>
                    <a:pt x="699" y="796"/>
                    <a:pt x="700" y="795"/>
                    <a:pt x="701" y="795"/>
                  </a:cubicBezTo>
                  <a:cubicBezTo>
                    <a:pt x="702" y="794"/>
                    <a:pt x="703" y="793"/>
                    <a:pt x="704" y="793"/>
                  </a:cubicBezTo>
                  <a:cubicBezTo>
                    <a:pt x="705" y="792"/>
                    <a:pt x="706" y="792"/>
                    <a:pt x="707" y="792"/>
                  </a:cubicBezTo>
                  <a:cubicBezTo>
                    <a:pt x="707" y="792"/>
                    <a:pt x="707" y="792"/>
                    <a:pt x="707" y="792"/>
                  </a:cubicBezTo>
                  <a:cubicBezTo>
                    <a:pt x="708" y="792"/>
                    <a:pt x="708" y="792"/>
                    <a:pt x="708" y="791"/>
                  </a:cubicBezTo>
                  <a:cubicBezTo>
                    <a:pt x="709" y="791"/>
                    <a:pt x="709" y="791"/>
                    <a:pt x="709" y="791"/>
                  </a:cubicBezTo>
                  <a:cubicBezTo>
                    <a:pt x="710" y="791"/>
                    <a:pt x="711" y="791"/>
                    <a:pt x="711" y="791"/>
                  </a:cubicBezTo>
                  <a:cubicBezTo>
                    <a:pt x="712" y="791"/>
                    <a:pt x="712" y="791"/>
                    <a:pt x="712" y="791"/>
                  </a:cubicBezTo>
                  <a:cubicBezTo>
                    <a:pt x="715" y="792"/>
                    <a:pt x="717" y="794"/>
                    <a:pt x="719" y="796"/>
                  </a:cubicBezTo>
                  <a:cubicBezTo>
                    <a:pt x="732" y="805"/>
                    <a:pt x="744" y="813"/>
                    <a:pt x="754" y="821"/>
                  </a:cubicBezTo>
                  <a:cubicBezTo>
                    <a:pt x="755" y="822"/>
                    <a:pt x="756" y="822"/>
                    <a:pt x="758" y="823"/>
                  </a:cubicBezTo>
                  <a:cubicBezTo>
                    <a:pt x="759" y="824"/>
                    <a:pt x="760" y="825"/>
                    <a:pt x="761" y="826"/>
                  </a:cubicBezTo>
                  <a:cubicBezTo>
                    <a:pt x="762" y="826"/>
                    <a:pt x="762" y="826"/>
                    <a:pt x="763" y="827"/>
                  </a:cubicBezTo>
                  <a:cubicBezTo>
                    <a:pt x="759" y="827"/>
                    <a:pt x="755" y="828"/>
                    <a:pt x="751" y="828"/>
                  </a:cubicBezTo>
                  <a:cubicBezTo>
                    <a:pt x="725" y="833"/>
                    <a:pt x="712" y="831"/>
                    <a:pt x="682" y="830"/>
                  </a:cubicBezTo>
                  <a:close/>
                  <a:moveTo>
                    <a:pt x="1010" y="914"/>
                  </a:moveTo>
                  <a:cubicBezTo>
                    <a:pt x="1010" y="914"/>
                    <a:pt x="1010" y="914"/>
                    <a:pt x="1010" y="913"/>
                  </a:cubicBezTo>
                  <a:cubicBezTo>
                    <a:pt x="1010" y="913"/>
                    <a:pt x="1010" y="913"/>
                    <a:pt x="1010" y="913"/>
                  </a:cubicBezTo>
                  <a:cubicBezTo>
                    <a:pt x="1011" y="912"/>
                    <a:pt x="1011" y="912"/>
                    <a:pt x="1012" y="911"/>
                  </a:cubicBezTo>
                  <a:cubicBezTo>
                    <a:pt x="1014" y="911"/>
                    <a:pt x="1017" y="911"/>
                    <a:pt x="1020" y="911"/>
                  </a:cubicBezTo>
                  <a:cubicBezTo>
                    <a:pt x="1022" y="911"/>
                    <a:pt x="1025" y="911"/>
                    <a:pt x="1027" y="911"/>
                  </a:cubicBezTo>
                  <a:cubicBezTo>
                    <a:pt x="1029" y="911"/>
                    <a:pt x="1032" y="911"/>
                    <a:pt x="1034" y="911"/>
                  </a:cubicBezTo>
                  <a:cubicBezTo>
                    <a:pt x="1035" y="911"/>
                    <a:pt x="1036" y="911"/>
                    <a:pt x="1037" y="911"/>
                  </a:cubicBezTo>
                  <a:cubicBezTo>
                    <a:pt x="1037" y="911"/>
                    <a:pt x="1038" y="911"/>
                    <a:pt x="1039" y="911"/>
                  </a:cubicBezTo>
                  <a:cubicBezTo>
                    <a:pt x="1041" y="911"/>
                    <a:pt x="1042" y="911"/>
                    <a:pt x="1043" y="911"/>
                  </a:cubicBezTo>
                  <a:cubicBezTo>
                    <a:pt x="1044" y="911"/>
                    <a:pt x="1045" y="911"/>
                    <a:pt x="1045" y="911"/>
                  </a:cubicBezTo>
                  <a:cubicBezTo>
                    <a:pt x="1047" y="912"/>
                    <a:pt x="1048" y="913"/>
                    <a:pt x="1050" y="914"/>
                  </a:cubicBezTo>
                  <a:cubicBezTo>
                    <a:pt x="1052" y="916"/>
                    <a:pt x="1054" y="917"/>
                    <a:pt x="1056" y="919"/>
                  </a:cubicBezTo>
                  <a:cubicBezTo>
                    <a:pt x="1056" y="919"/>
                    <a:pt x="1057" y="919"/>
                    <a:pt x="1057" y="919"/>
                  </a:cubicBezTo>
                  <a:cubicBezTo>
                    <a:pt x="1040" y="920"/>
                    <a:pt x="1024" y="918"/>
                    <a:pt x="1010" y="914"/>
                  </a:cubicBezTo>
                  <a:close/>
                  <a:moveTo>
                    <a:pt x="1096" y="922"/>
                  </a:moveTo>
                  <a:cubicBezTo>
                    <a:pt x="1085" y="894"/>
                    <a:pt x="1115" y="868"/>
                    <a:pt x="1109" y="840"/>
                  </a:cubicBezTo>
                  <a:cubicBezTo>
                    <a:pt x="1108" y="836"/>
                    <a:pt x="1105" y="831"/>
                    <a:pt x="1102" y="825"/>
                  </a:cubicBezTo>
                  <a:cubicBezTo>
                    <a:pt x="1102" y="824"/>
                    <a:pt x="1101" y="823"/>
                    <a:pt x="1101" y="821"/>
                  </a:cubicBezTo>
                  <a:cubicBezTo>
                    <a:pt x="1099" y="821"/>
                    <a:pt x="1099" y="821"/>
                    <a:pt x="1099" y="821"/>
                  </a:cubicBezTo>
                  <a:cubicBezTo>
                    <a:pt x="1099" y="821"/>
                    <a:pt x="1099" y="821"/>
                    <a:pt x="1099" y="821"/>
                  </a:cubicBezTo>
                  <a:cubicBezTo>
                    <a:pt x="1100" y="821"/>
                    <a:pt x="1101" y="820"/>
                    <a:pt x="1102" y="819"/>
                  </a:cubicBezTo>
                  <a:cubicBezTo>
                    <a:pt x="1101" y="819"/>
                    <a:pt x="1101" y="819"/>
                    <a:pt x="1101" y="818"/>
                  </a:cubicBezTo>
                  <a:cubicBezTo>
                    <a:pt x="1101" y="818"/>
                    <a:pt x="1101" y="818"/>
                    <a:pt x="1101" y="818"/>
                  </a:cubicBezTo>
                  <a:cubicBezTo>
                    <a:pt x="1103" y="817"/>
                    <a:pt x="1104" y="817"/>
                    <a:pt x="1106" y="816"/>
                  </a:cubicBezTo>
                  <a:cubicBezTo>
                    <a:pt x="1108" y="815"/>
                    <a:pt x="1110" y="815"/>
                    <a:pt x="1111" y="814"/>
                  </a:cubicBezTo>
                  <a:cubicBezTo>
                    <a:pt x="1112" y="814"/>
                    <a:pt x="1113" y="814"/>
                    <a:pt x="1114" y="814"/>
                  </a:cubicBezTo>
                  <a:cubicBezTo>
                    <a:pt x="1114" y="814"/>
                    <a:pt x="1115" y="814"/>
                    <a:pt x="1115" y="814"/>
                  </a:cubicBezTo>
                  <a:cubicBezTo>
                    <a:pt x="1116" y="814"/>
                    <a:pt x="1116" y="813"/>
                    <a:pt x="1116" y="813"/>
                  </a:cubicBezTo>
                  <a:cubicBezTo>
                    <a:pt x="1117" y="813"/>
                    <a:pt x="1118" y="813"/>
                    <a:pt x="1119" y="813"/>
                  </a:cubicBezTo>
                  <a:cubicBezTo>
                    <a:pt x="1119" y="813"/>
                    <a:pt x="1120" y="813"/>
                    <a:pt x="1121" y="813"/>
                  </a:cubicBezTo>
                  <a:cubicBezTo>
                    <a:pt x="1121" y="813"/>
                    <a:pt x="1122" y="813"/>
                    <a:pt x="1122" y="813"/>
                  </a:cubicBezTo>
                  <a:cubicBezTo>
                    <a:pt x="1122" y="813"/>
                    <a:pt x="1123" y="813"/>
                    <a:pt x="1123" y="813"/>
                  </a:cubicBezTo>
                  <a:cubicBezTo>
                    <a:pt x="1123" y="813"/>
                    <a:pt x="1124" y="813"/>
                    <a:pt x="1125" y="813"/>
                  </a:cubicBezTo>
                  <a:cubicBezTo>
                    <a:pt x="1125" y="813"/>
                    <a:pt x="1126" y="812"/>
                    <a:pt x="1126" y="812"/>
                  </a:cubicBezTo>
                  <a:cubicBezTo>
                    <a:pt x="1127" y="813"/>
                    <a:pt x="1127" y="813"/>
                    <a:pt x="1127" y="813"/>
                  </a:cubicBezTo>
                  <a:cubicBezTo>
                    <a:pt x="1128" y="813"/>
                    <a:pt x="1128" y="813"/>
                    <a:pt x="1128" y="813"/>
                  </a:cubicBezTo>
                  <a:cubicBezTo>
                    <a:pt x="1128" y="813"/>
                    <a:pt x="1128" y="813"/>
                    <a:pt x="1128" y="813"/>
                  </a:cubicBezTo>
                  <a:cubicBezTo>
                    <a:pt x="1128" y="814"/>
                    <a:pt x="1128" y="814"/>
                    <a:pt x="1128" y="814"/>
                  </a:cubicBezTo>
                  <a:cubicBezTo>
                    <a:pt x="1128" y="814"/>
                    <a:pt x="1128" y="814"/>
                    <a:pt x="1128" y="814"/>
                  </a:cubicBezTo>
                  <a:cubicBezTo>
                    <a:pt x="1129" y="814"/>
                    <a:pt x="1129" y="814"/>
                    <a:pt x="1129" y="814"/>
                  </a:cubicBezTo>
                  <a:cubicBezTo>
                    <a:pt x="1131" y="815"/>
                    <a:pt x="1131" y="815"/>
                    <a:pt x="1131" y="815"/>
                  </a:cubicBezTo>
                  <a:cubicBezTo>
                    <a:pt x="1132" y="815"/>
                    <a:pt x="1132" y="815"/>
                    <a:pt x="1132" y="815"/>
                  </a:cubicBezTo>
                  <a:cubicBezTo>
                    <a:pt x="1153" y="842"/>
                    <a:pt x="1195" y="839"/>
                    <a:pt x="1209" y="869"/>
                  </a:cubicBezTo>
                  <a:cubicBezTo>
                    <a:pt x="1209" y="874"/>
                    <a:pt x="1210" y="878"/>
                    <a:pt x="1210" y="883"/>
                  </a:cubicBezTo>
                  <a:cubicBezTo>
                    <a:pt x="1209" y="881"/>
                    <a:pt x="1207" y="879"/>
                    <a:pt x="1206" y="876"/>
                  </a:cubicBezTo>
                  <a:cubicBezTo>
                    <a:pt x="1200" y="890"/>
                    <a:pt x="1198" y="903"/>
                    <a:pt x="1211" y="908"/>
                  </a:cubicBezTo>
                  <a:cubicBezTo>
                    <a:pt x="1206" y="937"/>
                    <a:pt x="1191" y="970"/>
                    <a:pt x="1175" y="974"/>
                  </a:cubicBezTo>
                  <a:cubicBezTo>
                    <a:pt x="1157" y="980"/>
                    <a:pt x="1103" y="940"/>
                    <a:pt x="1096" y="922"/>
                  </a:cubicBezTo>
                  <a:close/>
                  <a:moveTo>
                    <a:pt x="1256" y="1251"/>
                  </a:moveTo>
                  <a:cubicBezTo>
                    <a:pt x="1241" y="1259"/>
                    <a:pt x="1234" y="1270"/>
                    <a:pt x="1222" y="1280"/>
                  </a:cubicBezTo>
                  <a:cubicBezTo>
                    <a:pt x="1196" y="1302"/>
                    <a:pt x="1186" y="1279"/>
                    <a:pt x="1162" y="1290"/>
                  </a:cubicBezTo>
                  <a:cubicBezTo>
                    <a:pt x="1163" y="1290"/>
                    <a:pt x="1163" y="1291"/>
                    <a:pt x="1163" y="1292"/>
                  </a:cubicBezTo>
                  <a:cubicBezTo>
                    <a:pt x="1166" y="1296"/>
                    <a:pt x="1162" y="1295"/>
                    <a:pt x="1158" y="1292"/>
                  </a:cubicBezTo>
                  <a:cubicBezTo>
                    <a:pt x="1160" y="1291"/>
                    <a:pt x="1161" y="1290"/>
                    <a:pt x="1162" y="1290"/>
                  </a:cubicBezTo>
                  <a:cubicBezTo>
                    <a:pt x="1151" y="1260"/>
                    <a:pt x="1192" y="1230"/>
                    <a:pt x="1200" y="1203"/>
                  </a:cubicBezTo>
                  <a:cubicBezTo>
                    <a:pt x="1208" y="1179"/>
                    <a:pt x="1200" y="1186"/>
                    <a:pt x="1220" y="1172"/>
                  </a:cubicBezTo>
                  <a:cubicBezTo>
                    <a:pt x="1234" y="1162"/>
                    <a:pt x="1248" y="1157"/>
                    <a:pt x="1257" y="1144"/>
                  </a:cubicBezTo>
                  <a:cubicBezTo>
                    <a:pt x="1255" y="1142"/>
                    <a:pt x="1253" y="1141"/>
                    <a:pt x="1251" y="1140"/>
                  </a:cubicBezTo>
                  <a:cubicBezTo>
                    <a:pt x="1251" y="1140"/>
                    <a:pt x="1252" y="1140"/>
                    <a:pt x="1252" y="1139"/>
                  </a:cubicBezTo>
                  <a:cubicBezTo>
                    <a:pt x="1258" y="1136"/>
                    <a:pt x="1265" y="1133"/>
                    <a:pt x="1272" y="1130"/>
                  </a:cubicBezTo>
                  <a:cubicBezTo>
                    <a:pt x="1273" y="1130"/>
                    <a:pt x="1274" y="1129"/>
                    <a:pt x="1274" y="1129"/>
                  </a:cubicBezTo>
                  <a:cubicBezTo>
                    <a:pt x="1275" y="1129"/>
                    <a:pt x="1276" y="1128"/>
                    <a:pt x="1277" y="1128"/>
                  </a:cubicBezTo>
                  <a:cubicBezTo>
                    <a:pt x="1279" y="1128"/>
                    <a:pt x="1279" y="1128"/>
                    <a:pt x="1279" y="1128"/>
                  </a:cubicBezTo>
                  <a:cubicBezTo>
                    <a:pt x="1279" y="1127"/>
                    <a:pt x="1279" y="1127"/>
                    <a:pt x="1279" y="1127"/>
                  </a:cubicBezTo>
                  <a:cubicBezTo>
                    <a:pt x="1279" y="1127"/>
                    <a:pt x="1279" y="1127"/>
                    <a:pt x="1279" y="1127"/>
                  </a:cubicBezTo>
                  <a:cubicBezTo>
                    <a:pt x="1280" y="1127"/>
                    <a:pt x="1280" y="1127"/>
                    <a:pt x="1280" y="1127"/>
                  </a:cubicBezTo>
                  <a:cubicBezTo>
                    <a:pt x="1280" y="1127"/>
                    <a:pt x="1281" y="1127"/>
                    <a:pt x="1281" y="1127"/>
                  </a:cubicBezTo>
                  <a:cubicBezTo>
                    <a:pt x="1283" y="1126"/>
                    <a:pt x="1283" y="1126"/>
                    <a:pt x="1283" y="1126"/>
                  </a:cubicBezTo>
                  <a:cubicBezTo>
                    <a:pt x="1286" y="1126"/>
                    <a:pt x="1290" y="1126"/>
                    <a:pt x="1294" y="1126"/>
                  </a:cubicBezTo>
                  <a:cubicBezTo>
                    <a:pt x="1298" y="1126"/>
                    <a:pt x="1302" y="1127"/>
                    <a:pt x="1306" y="1127"/>
                  </a:cubicBezTo>
                  <a:cubicBezTo>
                    <a:pt x="1308" y="1127"/>
                    <a:pt x="1310" y="1128"/>
                    <a:pt x="1313" y="1128"/>
                  </a:cubicBezTo>
                  <a:cubicBezTo>
                    <a:pt x="1313" y="1128"/>
                    <a:pt x="1313" y="1128"/>
                    <a:pt x="1313" y="1128"/>
                  </a:cubicBezTo>
                  <a:cubicBezTo>
                    <a:pt x="1313" y="1129"/>
                    <a:pt x="1314" y="1129"/>
                    <a:pt x="1314" y="1129"/>
                  </a:cubicBezTo>
                  <a:cubicBezTo>
                    <a:pt x="1314" y="1130"/>
                    <a:pt x="1314" y="1130"/>
                    <a:pt x="1314" y="1130"/>
                  </a:cubicBezTo>
                  <a:cubicBezTo>
                    <a:pt x="1314" y="1130"/>
                    <a:pt x="1314" y="1130"/>
                    <a:pt x="1314" y="1130"/>
                  </a:cubicBezTo>
                  <a:cubicBezTo>
                    <a:pt x="1315" y="1131"/>
                    <a:pt x="1315" y="1131"/>
                    <a:pt x="1315" y="1131"/>
                  </a:cubicBezTo>
                  <a:cubicBezTo>
                    <a:pt x="1315" y="1131"/>
                    <a:pt x="1316" y="1132"/>
                    <a:pt x="1316" y="1132"/>
                  </a:cubicBezTo>
                  <a:cubicBezTo>
                    <a:pt x="1317" y="1133"/>
                    <a:pt x="1317" y="1133"/>
                    <a:pt x="1318" y="1134"/>
                  </a:cubicBezTo>
                  <a:cubicBezTo>
                    <a:pt x="1318" y="1134"/>
                    <a:pt x="1318" y="1135"/>
                    <a:pt x="1319" y="1136"/>
                  </a:cubicBezTo>
                  <a:cubicBezTo>
                    <a:pt x="1319" y="1136"/>
                    <a:pt x="1320" y="1137"/>
                    <a:pt x="1320" y="1138"/>
                  </a:cubicBezTo>
                  <a:cubicBezTo>
                    <a:pt x="1321" y="1138"/>
                    <a:pt x="1321" y="1139"/>
                    <a:pt x="1321" y="1140"/>
                  </a:cubicBezTo>
                  <a:cubicBezTo>
                    <a:pt x="1321" y="1140"/>
                    <a:pt x="1322" y="1140"/>
                    <a:pt x="1322" y="1140"/>
                  </a:cubicBezTo>
                  <a:cubicBezTo>
                    <a:pt x="1313" y="1154"/>
                    <a:pt x="1320" y="1159"/>
                    <a:pt x="1336" y="1159"/>
                  </a:cubicBezTo>
                  <a:cubicBezTo>
                    <a:pt x="1335" y="1150"/>
                    <a:pt x="1337" y="1138"/>
                    <a:pt x="1324" y="1139"/>
                  </a:cubicBezTo>
                  <a:cubicBezTo>
                    <a:pt x="1323" y="1138"/>
                    <a:pt x="1323" y="1138"/>
                    <a:pt x="1323" y="1138"/>
                  </a:cubicBezTo>
                  <a:cubicBezTo>
                    <a:pt x="1323" y="1138"/>
                    <a:pt x="1323" y="1138"/>
                    <a:pt x="1323" y="1138"/>
                  </a:cubicBezTo>
                  <a:cubicBezTo>
                    <a:pt x="1323" y="1137"/>
                    <a:pt x="1322" y="1137"/>
                    <a:pt x="1322" y="1136"/>
                  </a:cubicBezTo>
                  <a:cubicBezTo>
                    <a:pt x="1322" y="1136"/>
                    <a:pt x="1321" y="1135"/>
                    <a:pt x="1321" y="1134"/>
                  </a:cubicBezTo>
                  <a:cubicBezTo>
                    <a:pt x="1320" y="1134"/>
                    <a:pt x="1320" y="1133"/>
                    <a:pt x="1319" y="1132"/>
                  </a:cubicBezTo>
                  <a:cubicBezTo>
                    <a:pt x="1319" y="1132"/>
                    <a:pt x="1318" y="1131"/>
                    <a:pt x="1318" y="1131"/>
                  </a:cubicBezTo>
                  <a:cubicBezTo>
                    <a:pt x="1317" y="1130"/>
                    <a:pt x="1317" y="1130"/>
                    <a:pt x="1316" y="1129"/>
                  </a:cubicBezTo>
                  <a:cubicBezTo>
                    <a:pt x="1316" y="1129"/>
                    <a:pt x="1316" y="1129"/>
                    <a:pt x="1316" y="1129"/>
                  </a:cubicBezTo>
                  <a:cubicBezTo>
                    <a:pt x="1316" y="1129"/>
                    <a:pt x="1316" y="1129"/>
                    <a:pt x="1316" y="1129"/>
                  </a:cubicBezTo>
                  <a:cubicBezTo>
                    <a:pt x="1316" y="1129"/>
                    <a:pt x="1315" y="1128"/>
                    <a:pt x="1315" y="1128"/>
                  </a:cubicBezTo>
                  <a:cubicBezTo>
                    <a:pt x="1315" y="1128"/>
                    <a:pt x="1314" y="1128"/>
                    <a:pt x="1314" y="1128"/>
                  </a:cubicBezTo>
                  <a:cubicBezTo>
                    <a:pt x="1314" y="1128"/>
                    <a:pt x="1313" y="1128"/>
                    <a:pt x="1313" y="1128"/>
                  </a:cubicBezTo>
                  <a:cubicBezTo>
                    <a:pt x="1315" y="1128"/>
                    <a:pt x="1317" y="1127"/>
                    <a:pt x="1319" y="1127"/>
                  </a:cubicBezTo>
                  <a:cubicBezTo>
                    <a:pt x="1320" y="1127"/>
                    <a:pt x="1321" y="1127"/>
                    <a:pt x="1322" y="1126"/>
                  </a:cubicBezTo>
                  <a:cubicBezTo>
                    <a:pt x="1322" y="1126"/>
                    <a:pt x="1322" y="1126"/>
                    <a:pt x="1322" y="1126"/>
                  </a:cubicBezTo>
                  <a:cubicBezTo>
                    <a:pt x="1323" y="1126"/>
                    <a:pt x="1323" y="1126"/>
                    <a:pt x="1323" y="1126"/>
                  </a:cubicBezTo>
                  <a:cubicBezTo>
                    <a:pt x="1323" y="1126"/>
                    <a:pt x="1323" y="1126"/>
                    <a:pt x="1323" y="1126"/>
                  </a:cubicBezTo>
                  <a:cubicBezTo>
                    <a:pt x="1324" y="1126"/>
                    <a:pt x="1324" y="1126"/>
                    <a:pt x="1325" y="1126"/>
                  </a:cubicBezTo>
                  <a:cubicBezTo>
                    <a:pt x="1327" y="1125"/>
                    <a:pt x="1329" y="1124"/>
                    <a:pt x="1331" y="1123"/>
                  </a:cubicBezTo>
                  <a:cubicBezTo>
                    <a:pt x="1332" y="1122"/>
                    <a:pt x="1333" y="1122"/>
                    <a:pt x="1334" y="1121"/>
                  </a:cubicBezTo>
                  <a:cubicBezTo>
                    <a:pt x="1334" y="1121"/>
                    <a:pt x="1334" y="1122"/>
                    <a:pt x="1335" y="1122"/>
                  </a:cubicBezTo>
                  <a:cubicBezTo>
                    <a:pt x="1335" y="1122"/>
                    <a:pt x="1335" y="1122"/>
                    <a:pt x="1336" y="1122"/>
                  </a:cubicBezTo>
                  <a:cubicBezTo>
                    <a:pt x="1336" y="1122"/>
                    <a:pt x="1336" y="1123"/>
                    <a:pt x="1337" y="1123"/>
                  </a:cubicBezTo>
                  <a:cubicBezTo>
                    <a:pt x="1337" y="1123"/>
                    <a:pt x="1337" y="1123"/>
                    <a:pt x="1337" y="1123"/>
                  </a:cubicBezTo>
                  <a:cubicBezTo>
                    <a:pt x="1338" y="1123"/>
                    <a:pt x="1338" y="1123"/>
                    <a:pt x="1339" y="1123"/>
                  </a:cubicBezTo>
                  <a:cubicBezTo>
                    <a:pt x="1339" y="1124"/>
                    <a:pt x="1340" y="1124"/>
                    <a:pt x="1341" y="1124"/>
                  </a:cubicBezTo>
                  <a:cubicBezTo>
                    <a:pt x="1341" y="1124"/>
                    <a:pt x="1341" y="1124"/>
                    <a:pt x="1341" y="1124"/>
                  </a:cubicBezTo>
                  <a:cubicBezTo>
                    <a:pt x="1342" y="1124"/>
                    <a:pt x="1342" y="1125"/>
                    <a:pt x="1342" y="1125"/>
                  </a:cubicBezTo>
                  <a:cubicBezTo>
                    <a:pt x="1343" y="1125"/>
                    <a:pt x="1344" y="1125"/>
                    <a:pt x="1344" y="1125"/>
                  </a:cubicBezTo>
                  <a:cubicBezTo>
                    <a:pt x="1345" y="1126"/>
                    <a:pt x="1347" y="1127"/>
                    <a:pt x="1348" y="1127"/>
                  </a:cubicBezTo>
                  <a:cubicBezTo>
                    <a:pt x="1349" y="1128"/>
                    <a:pt x="1350" y="1129"/>
                    <a:pt x="1351" y="1130"/>
                  </a:cubicBezTo>
                  <a:cubicBezTo>
                    <a:pt x="1352" y="1131"/>
                    <a:pt x="1354" y="1132"/>
                    <a:pt x="1355" y="1133"/>
                  </a:cubicBezTo>
                  <a:cubicBezTo>
                    <a:pt x="1355" y="1133"/>
                    <a:pt x="1356" y="1134"/>
                    <a:pt x="1357" y="1135"/>
                  </a:cubicBezTo>
                  <a:cubicBezTo>
                    <a:pt x="1355" y="1141"/>
                    <a:pt x="1354" y="1149"/>
                    <a:pt x="1358" y="1154"/>
                  </a:cubicBezTo>
                  <a:cubicBezTo>
                    <a:pt x="1362" y="1160"/>
                    <a:pt x="1371" y="1158"/>
                    <a:pt x="1379" y="1159"/>
                  </a:cubicBezTo>
                  <a:cubicBezTo>
                    <a:pt x="1374" y="1168"/>
                    <a:pt x="1368" y="1176"/>
                    <a:pt x="1360" y="1184"/>
                  </a:cubicBezTo>
                  <a:cubicBezTo>
                    <a:pt x="1344" y="1199"/>
                    <a:pt x="1342" y="1211"/>
                    <a:pt x="1324" y="1223"/>
                  </a:cubicBezTo>
                  <a:cubicBezTo>
                    <a:pt x="1302" y="1237"/>
                    <a:pt x="1278" y="1239"/>
                    <a:pt x="1256" y="1251"/>
                  </a:cubicBezTo>
                  <a:close/>
                  <a:moveTo>
                    <a:pt x="1464" y="1195"/>
                  </a:moveTo>
                  <a:cubicBezTo>
                    <a:pt x="1461" y="1198"/>
                    <a:pt x="1459" y="1200"/>
                    <a:pt x="1458" y="1203"/>
                  </a:cubicBezTo>
                  <a:cubicBezTo>
                    <a:pt x="1456" y="1205"/>
                    <a:pt x="1454" y="1208"/>
                    <a:pt x="1452" y="1210"/>
                  </a:cubicBezTo>
                  <a:cubicBezTo>
                    <a:pt x="1451" y="1212"/>
                    <a:pt x="1450" y="1213"/>
                    <a:pt x="1449" y="1214"/>
                  </a:cubicBezTo>
                  <a:cubicBezTo>
                    <a:pt x="1449" y="1215"/>
                    <a:pt x="1448" y="1215"/>
                    <a:pt x="1448" y="1216"/>
                  </a:cubicBezTo>
                  <a:cubicBezTo>
                    <a:pt x="1447" y="1216"/>
                    <a:pt x="1447" y="1217"/>
                    <a:pt x="1446" y="1218"/>
                  </a:cubicBezTo>
                  <a:cubicBezTo>
                    <a:pt x="1444" y="1220"/>
                    <a:pt x="1442" y="1222"/>
                    <a:pt x="1440" y="1224"/>
                  </a:cubicBezTo>
                  <a:cubicBezTo>
                    <a:pt x="1433" y="1224"/>
                    <a:pt x="1425" y="1224"/>
                    <a:pt x="1418" y="1223"/>
                  </a:cubicBezTo>
                  <a:cubicBezTo>
                    <a:pt x="1431" y="1209"/>
                    <a:pt x="1443" y="1182"/>
                    <a:pt x="1458" y="1160"/>
                  </a:cubicBezTo>
                  <a:cubicBezTo>
                    <a:pt x="1459" y="1161"/>
                    <a:pt x="1460" y="1162"/>
                    <a:pt x="1462" y="1164"/>
                  </a:cubicBezTo>
                  <a:cubicBezTo>
                    <a:pt x="1462" y="1164"/>
                    <a:pt x="1462" y="1164"/>
                    <a:pt x="1462" y="1164"/>
                  </a:cubicBezTo>
                  <a:cubicBezTo>
                    <a:pt x="1463" y="1168"/>
                    <a:pt x="1465" y="1172"/>
                    <a:pt x="1466" y="1176"/>
                  </a:cubicBezTo>
                  <a:cubicBezTo>
                    <a:pt x="1467" y="1179"/>
                    <a:pt x="1468" y="1182"/>
                    <a:pt x="1468" y="1185"/>
                  </a:cubicBezTo>
                  <a:cubicBezTo>
                    <a:pt x="1468" y="1186"/>
                    <a:pt x="1468" y="1186"/>
                    <a:pt x="1468" y="1186"/>
                  </a:cubicBezTo>
                  <a:cubicBezTo>
                    <a:pt x="1468" y="1187"/>
                    <a:pt x="1468" y="1187"/>
                    <a:pt x="1468" y="1187"/>
                  </a:cubicBezTo>
                  <a:cubicBezTo>
                    <a:pt x="1468" y="1188"/>
                    <a:pt x="1469" y="1188"/>
                    <a:pt x="1469" y="1188"/>
                  </a:cubicBezTo>
                  <a:cubicBezTo>
                    <a:pt x="1469" y="1188"/>
                    <a:pt x="1469" y="1189"/>
                    <a:pt x="1469" y="1189"/>
                  </a:cubicBezTo>
                  <a:cubicBezTo>
                    <a:pt x="1469" y="1189"/>
                    <a:pt x="1469" y="1190"/>
                    <a:pt x="1469" y="1190"/>
                  </a:cubicBezTo>
                  <a:cubicBezTo>
                    <a:pt x="1467" y="1192"/>
                    <a:pt x="1465" y="1193"/>
                    <a:pt x="1464" y="1195"/>
                  </a:cubicBezTo>
                  <a:close/>
                  <a:moveTo>
                    <a:pt x="1514" y="1153"/>
                  </a:moveTo>
                  <a:cubicBezTo>
                    <a:pt x="1512" y="1154"/>
                    <a:pt x="1512" y="1154"/>
                    <a:pt x="1512" y="1154"/>
                  </a:cubicBezTo>
                  <a:cubicBezTo>
                    <a:pt x="1512" y="1156"/>
                    <a:pt x="1512" y="1158"/>
                    <a:pt x="1511" y="1160"/>
                  </a:cubicBezTo>
                  <a:cubicBezTo>
                    <a:pt x="1511" y="1160"/>
                    <a:pt x="1511" y="1160"/>
                    <a:pt x="1511" y="1160"/>
                  </a:cubicBezTo>
                  <a:cubicBezTo>
                    <a:pt x="1511" y="1161"/>
                    <a:pt x="1510" y="1161"/>
                    <a:pt x="1510" y="1162"/>
                  </a:cubicBezTo>
                  <a:cubicBezTo>
                    <a:pt x="1509" y="1163"/>
                    <a:pt x="1508" y="1164"/>
                    <a:pt x="1507" y="1165"/>
                  </a:cubicBezTo>
                  <a:cubicBezTo>
                    <a:pt x="1506" y="1166"/>
                    <a:pt x="1505" y="1167"/>
                    <a:pt x="1504" y="1168"/>
                  </a:cubicBezTo>
                  <a:cubicBezTo>
                    <a:pt x="1503" y="1169"/>
                    <a:pt x="1502" y="1170"/>
                    <a:pt x="1501" y="1171"/>
                  </a:cubicBezTo>
                  <a:cubicBezTo>
                    <a:pt x="1500" y="1172"/>
                    <a:pt x="1499" y="1172"/>
                    <a:pt x="1498" y="1173"/>
                  </a:cubicBezTo>
                  <a:cubicBezTo>
                    <a:pt x="1498" y="1173"/>
                    <a:pt x="1497" y="1173"/>
                    <a:pt x="1497" y="1174"/>
                  </a:cubicBezTo>
                  <a:cubicBezTo>
                    <a:pt x="1497" y="1174"/>
                    <a:pt x="1497" y="1174"/>
                    <a:pt x="1496" y="1174"/>
                  </a:cubicBezTo>
                  <a:cubicBezTo>
                    <a:pt x="1496" y="1174"/>
                    <a:pt x="1496" y="1175"/>
                    <a:pt x="1496" y="1175"/>
                  </a:cubicBezTo>
                  <a:cubicBezTo>
                    <a:pt x="1495" y="1175"/>
                    <a:pt x="1495" y="1175"/>
                    <a:pt x="1495" y="1175"/>
                  </a:cubicBezTo>
                  <a:cubicBezTo>
                    <a:pt x="1493" y="1176"/>
                    <a:pt x="1492" y="1176"/>
                    <a:pt x="1490" y="1177"/>
                  </a:cubicBezTo>
                  <a:cubicBezTo>
                    <a:pt x="1489" y="1177"/>
                    <a:pt x="1488" y="1178"/>
                    <a:pt x="1487" y="1178"/>
                  </a:cubicBezTo>
                  <a:cubicBezTo>
                    <a:pt x="1487" y="1178"/>
                    <a:pt x="1486" y="1178"/>
                    <a:pt x="1486" y="1179"/>
                  </a:cubicBezTo>
                  <a:cubicBezTo>
                    <a:pt x="1485" y="1179"/>
                    <a:pt x="1485" y="1179"/>
                    <a:pt x="1484" y="1180"/>
                  </a:cubicBezTo>
                  <a:cubicBezTo>
                    <a:pt x="1480" y="1182"/>
                    <a:pt x="1475" y="1185"/>
                    <a:pt x="1471" y="1188"/>
                  </a:cubicBezTo>
                  <a:cubicBezTo>
                    <a:pt x="1471" y="1188"/>
                    <a:pt x="1471" y="1188"/>
                    <a:pt x="1471" y="1188"/>
                  </a:cubicBezTo>
                  <a:cubicBezTo>
                    <a:pt x="1471" y="1188"/>
                    <a:pt x="1471" y="1188"/>
                    <a:pt x="1471" y="1187"/>
                  </a:cubicBezTo>
                  <a:cubicBezTo>
                    <a:pt x="1471" y="1187"/>
                    <a:pt x="1471" y="1186"/>
                    <a:pt x="1471" y="1186"/>
                  </a:cubicBezTo>
                  <a:cubicBezTo>
                    <a:pt x="1471" y="1186"/>
                    <a:pt x="1471" y="1185"/>
                    <a:pt x="1471" y="1185"/>
                  </a:cubicBezTo>
                  <a:cubicBezTo>
                    <a:pt x="1470" y="1182"/>
                    <a:pt x="1469" y="1178"/>
                    <a:pt x="1468" y="1175"/>
                  </a:cubicBezTo>
                  <a:cubicBezTo>
                    <a:pt x="1467" y="1172"/>
                    <a:pt x="1466" y="1168"/>
                    <a:pt x="1465" y="1165"/>
                  </a:cubicBezTo>
                  <a:cubicBezTo>
                    <a:pt x="1466" y="1165"/>
                    <a:pt x="1466" y="1165"/>
                    <a:pt x="1466" y="1166"/>
                  </a:cubicBezTo>
                  <a:cubicBezTo>
                    <a:pt x="1468" y="1163"/>
                    <a:pt x="1468" y="1163"/>
                    <a:pt x="1468" y="1163"/>
                  </a:cubicBezTo>
                  <a:cubicBezTo>
                    <a:pt x="1477" y="1157"/>
                    <a:pt x="1479" y="1146"/>
                    <a:pt x="1476" y="1137"/>
                  </a:cubicBezTo>
                  <a:cubicBezTo>
                    <a:pt x="1483" y="1130"/>
                    <a:pt x="1490" y="1125"/>
                    <a:pt x="1499" y="1123"/>
                  </a:cubicBezTo>
                  <a:cubicBezTo>
                    <a:pt x="1507" y="1121"/>
                    <a:pt x="1515" y="1125"/>
                    <a:pt x="1523" y="1128"/>
                  </a:cubicBezTo>
                  <a:cubicBezTo>
                    <a:pt x="1523" y="1129"/>
                    <a:pt x="1522" y="1130"/>
                    <a:pt x="1521" y="1131"/>
                  </a:cubicBezTo>
                  <a:cubicBezTo>
                    <a:pt x="1516" y="1137"/>
                    <a:pt x="1503" y="1146"/>
                    <a:pt x="1514" y="1153"/>
                  </a:cubicBezTo>
                  <a:close/>
                  <a:moveTo>
                    <a:pt x="1558" y="1054"/>
                  </a:moveTo>
                  <a:cubicBezTo>
                    <a:pt x="1542" y="1055"/>
                    <a:pt x="1521" y="1061"/>
                    <a:pt x="1501" y="1066"/>
                  </a:cubicBezTo>
                  <a:cubicBezTo>
                    <a:pt x="1502" y="1064"/>
                    <a:pt x="1504" y="1061"/>
                    <a:pt x="1506" y="1058"/>
                  </a:cubicBezTo>
                  <a:cubicBezTo>
                    <a:pt x="1508" y="1055"/>
                    <a:pt x="1510" y="1052"/>
                    <a:pt x="1513" y="1049"/>
                  </a:cubicBezTo>
                  <a:cubicBezTo>
                    <a:pt x="1517" y="1047"/>
                    <a:pt x="1520" y="1045"/>
                    <a:pt x="1524" y="1044"/>
                  </a:cubicBezTo>
                  <a:cubicBezTo>
                    <a:pt x="1527" y="1043"/>
                    <a:pt x="1531" y="1042"/>
                    <a:pt x="1535" y="1041"/>
                  </a:cubicBezTo>
                  <a:cubicBezTo>
                    <a:pt x="1542" y="1040"/>
                    <a:pt x="1549" y="1039"/>
                    <a:pt x="1555" y="1039"/>
                  </a:cubicBezTo>
                  <a:cubicBezTo>
                    <a:pt x="1557" y="1039"/>
                    <a:pt x="1559" y="1039"/>
                    <a:pt x="1560" y="1039"/>
                  </a:cubicBezTo>
                  <a:cubicBezTo>
                    <a:pt x="1562" y="1039"/>
                    <a:pt x="1563" y="1039"/>
                    <a:pt x="1565" y="1039"/>
                  </a:cubicBezTo>
                  <a:cubicBezTo>
                    <a:pt x="1568" y="1039"/>
                    <a:pt x="1571" y="1039"/>
                    <a:pt x="1573" y="1039"/>
                  </a:cubicBezTo>
                  <a:cubicBezTo>
                    <a:pt x="1578" y="1040"/>
                    <a:pt x="1583" y="1041"/>
                    <a:pt x="1587" y="1042"/>
                  </a:cubicBezTo>
                  <a:cubicBezTo>
                    <a:pt x="1587" y="1042"/>
                    <a:pt x="1587" y="1042"/>
                    <a:pt x="1587" y="1042"/>
                  </a:cubicBezTo>
                  <a:cubicBezTo>
                    <a:pt x="1587" y="1042"/>
                    <a:pt x="1587" y="1042"/>
                    <a:pt x="1587" y="1042"/>
                  </a:cubicBezTo>
                  <a:cubicBezTo>
                    <a:pt x="1587" y="1043"/>
                    <a:pt x="1587" y="1043"/>
                    <a:pt x="1587" y="1043"/>
                  </a:cubicBezTo>
                  <a:cubicBezTo>
                    <a:pt x="1587" y="1043"/>
                    <a:pt x="1587" y="1043"/>
                    <a:pt x="1587" y="1043"/>
                  </a:cubicBezTo>
                  <a:cubicBezTo>
                    <a:pt x="1588" y="1043"/>
                    <a:pt x="1588" y="1044"/>
                    <a:pt x="1589" y="1044"/>
                  </a:cubicBezTo>
                  <a:cubicBezTo>
                    <a:pt x="1589" y="1045"/>
                    <a:pt x="1590" y="1045"/>
                    <a:pt x="1590" y="1046"/>
                  </a:cubicBezTo>
                  <a:cubicBezTo>
                    <a:pt x="1591" y="1046"/>
                    <a:pt x="1591" y="1047"/>
                    <a:pt x="1592" y="1047"/>
                  </a:cubicBezTo>
                  <a:cubicBezTo>
                    <a:pt x="1592" y="1048"/>
                    <a:pt x="1592" y="1049"/>
                    <a:pt x="1593" y="1049"/>
                  </a:cubicBezTo>
                  <a:cubicBezTo>
                    <a:pt x="1593" y="1050"/>
                    <a:pt x="1594" y="1050"/>
                    <a:pt x="1594" y="1051"/>
                  </a:cubicBezTo>
                  <a:cubicBezTo>
                    <a:pt x="1594" y="1053"/>
                    <a:pt x="1594" y="1056"/>
                    <a:pt x="1594" y="1058"/>
                  </a:cubicBezTo>
                  <a:cubicBezTo>
                    <a:pt x="1582" y="1056"/>
                    <a:pt x="1569" y="1052"/>
                    <a:pt x="1558" y="1054"/>
                  </a:cubicBezTo>
                  <a:close/>
                  <a:moveTo>
                    <a:pt x="1702" y="974"/>
                  </a:moveTo>
                  <a:cubicBezTo>
                    <a:pt x="1698" y="980"/>
                    <a:pt x="1691" y="990"/>
                    <a:pt x="1688" y="994"/>
                  </a:cubicBezTo>
                  <a:cubicBezTo>
                    <a:pt x="1678" y="1006"/>
                    <a:pt x="1671" y="1005"/>
                    <a:pt x="1660" y="1014"/>
                  </a:cubicBezTo>
                  <a:cubicBezTo>
                    <a:pt x="1643" y="1030"/>
                    <a:pt x="1644" y="1051"/>
                    <a:pt x="1616" y="1058"/>
                  </a:cubicBezTo>
                  <a:cubicBezTo>
                    <a:pt x="1613" y="1059"/>
                    <a:pt x="1609" y="1059"/>
                    <a:pt x="1604" y="1059"/>
                  </a:cubicBezTo>
                  <a:cubicBezTo>
                    <a:pt x="1603" y="1054"/>
                    <a:pt x="1600" y="1050"/>
                    <a:pt x="1595" y="1048"/>
                  </a:cubicBezTo>
                  <a:cubicBezTo>
                    <a:pt x="1595" y="1048"/>
                    <a:pt x="1595" y="1048"/>
                    <a:pt x="1595" y="1048"/>
                  </a:cubicBezTo>
                  <a:cubicBezTo>
                    <a:pt x="1595" y="1048"/>
                    <a:pt x="1595" y="1048"/>
                    <a:pt x="1595" y="1048"/>
                  </a:cubicBezTo>
                  <a:cubicBezTo>
                    <a:pt x="1594" y="1047"/>
                    <a:pt x="1594" y="1047"/>
                    <a:pt x="1593" y="1046"/>
                  </a:cubicBezTo>
                  <a:cubicBezTo>
                    <a:pt x="1593" y="1046"/>
                    <a:pt x="1593" y="1045"/>
                    <a:pt x="1593" y="1045"/>
                  </a:cubicBezTo>
                  <a:cubicBezTo>
                    <a:pt x="1593" y="1045"/>
                    <a:pt x="1594" y="1046"/>
                    <a:pt x="1594" y="1046"/>
                  </a:cubicBezTo>
                  <a:cubicBezTo>
                    <a:pt x="1595" y="1047"/>
                    <a:pt x="1596" y="1047"/>
                    <a:pt x="1596" y="1048"/>
                  </a:cubicBezTo>
                  <a:cubicBezTo>
                    <a:pt x="1597" y="1048"/>
                    <a:pt x="1597" y="1048"/>
                    <a:pt x="1597" y="1048"/>
                  </a:cubicBezTo>
                  <a:cubicBezTo>
                    <a:pt x="1597" y="1048"/>
                    <a:pt x="1597" y="1048"/>
                    <a:pt x="1596" y="1048"/>
                  </a:cubicBezTo>
                  <a:cubicBezTo>
                    <a:pt x="1596" y="1047"/>
                    <a:pt x="1595" y="1047"/>
                    <a:pt x="1595" y="1046"/>
                  </a:cubicBezTo>
                  <a:cubicBezTo>
                    <a:pt x="1594" y="1045"/>
                    <a:pt x="1592" y="1044"/>
                    <a:pt x="1591" y="1043"/>
                  </a:cubicBezTo>
                  <a:cubicBezTo>
                    <a:pt x="1591" y="1043"/>
                    <a:pt x="1590" y="1043"/>
                    <a:pt x="1590" y="1043"/>
                  </a:cubicBezTo>
                  <a:cubicBezTo>
                    <a:pt x="1590" y="1042"/>
                    <a:pt x="1589" y="1042"/>
                    <a:pt x="1589" y="1041"/>
                  </a:cubicBezTo>
                  <a:cubicBezTo>
                    <a:pt x="1589" y="1041"/>
                    <a:pt x="1589" y="1041"/>
                    <a:pt x="1589" y="1041"/>
                  </a:cubicBezTo>
                  <a:cubicBezTo>
                    <a:pt x="1589" y="1041"/>
                    <a:pt x="1588" y="1041"/>
                    <a:pt x="1588" y="1041"/>
                  </a:cubicBezTo>
                  <a:cubicBezTo>
                    <a:pt x="1588" y="1041"/>
                    <a:pt x="1588" y="1041"/>
                    <a:pt x="1588" y="1040"/>
                  </a:cubicBezTo>
                  <a:cubicBezTo>
                    <a:pt x="1587" y="1040"/>
                    <a:pt x="1587" y="1040"/>
                    <a:pt x="1586" y="1040"/>
                  </a:cubicBezTo>
                  <a:cubicBezTo>
                    <a:pt x="1586" y="1040"/>
                    <a:pt x="1585" y="1040"/>
                    <a:pt x="1585" y="1040"/>
                  </a:cubicBezTo>
                  <a:cubicBezTo>
                    <a:pt x="1585" y="1040"/>
                    <a:pt x="1585" y="1040"/>
                    <a:pt x="1585" y="1040"/>
                  </a:cubicBezTo>
                  <a:cubicBezTo>
                    <a:pt x="1583" y="1039"/>
                    <a:pt x="1579" y="1038"/>
                    <a:pt x="1576" y="1037"/>
                  </a:cubicBezTo>
                  <a:cubicBezTo>
                    <a:pt x="1576" y="1037"/>
                    <a:pt x="1577" y="1037"/>
                    <a:pt x="1577" y="1036"/>
                  </a:cubicBezTo>
                  <a:cubicBezTo>
                    <a:pt x="1578" y="1036"/>
                    <a:pt x="1578" y="1035"/>
                    <a:pt x="1579" y="1035"/>
                  </a:cubicBezTo>
                  <a:cubicBezTo>
                    <a:pt x="1580" y="1035"/>
                    <a:pt x="1580" y="1034"/>
                    <a:pt x="1580" y="1034"/>
                  </a:cubicBezTo>
                  <a:cubicBezTo>
                    <a:pt x="1581" y="1034"/>
                    <a:pt x="1581" y="1034"/>
                    <a:pt x="1581" y="1034"/>
                  </a:cubicBezTo>
                  <a:cubicBezTo>
                    <a:pt x="1581" y="1033"/>
                    <a:pt x="1582" y="1033"/>
                    <a:pt x="1582" y="1033"/>
                  </a:cubicBezTo>
                  <a:cubicBezTo>
                    <a:pt x="1582" y="1033"/>
                    <a:pt x="1583" y="1032"/>
                    <a:pt x="1583" y="1032"/>
                  </a:cubicBezTo>
                  <a:cubicBezTo>
                    <a:pt x="1584" y="1032"/>
                    <a:pt x="1584" y="1031"/>
                    <a:pt x="1585" y="1031"/>
                  </a:cubicBezTo>
                  <a:cubicBezTo>
                    <a:pt x="1585" y="1030"/>
                    <a:pt x="1586" y="1030"/>
                    <a:pt x="1586" y="1030"/>
                  </a:cubicBezTo>
                  <a:cubicBezTo>
                    <a:pt x="1587" y="1029"/>
                    <a:pt x="1587" y="1029"/>
                    <a:pt x="1588" y="1029"/>
                  </a:cubicBezTo>
                  <a:cubicBezTo>
                    <a:pt x="1589" y="1028"/>
                    <a:pt x="1590" y="1027"/>
                    <a:pt x="1592" y="1027"/>
                  </a:cubicBezTo>
                  <a:cubicBezTo>
                    <a:pt x="1593" y="1026"/>
                    <a:pt x="1594" y="1025"/>
                    <a:pt x="1596" y="1025"/>
                  </a:cubicBezTo>
                  <a:cubicBezTo>
                    <a:pt x="1597" y="1024"/>
                    <a:pt x="1599" y="1024"/>
                    <a:pt x="1600" y="1023"/>
                  </a:cubicBezTo>
                  <a:cubicBezTo>
                    <a:pt x="1601" y="1023"/>
                    <a:pt x="1603" y="1023"/>
                    <a:pt x="1604" y="1022"/>
                  </a:cubicBezTo>
                  <a:cubicBezTo>
                    <a:pt x="1604" y="1022"/>
                    <a:pt x="1604" y="1022"/>
                    <a:pt x="1604" y="1022"/>
                  </a:cubicBezTo>
                  <a:cubicBezTo>
                    <a:pt x="1619" y="1038"/>
                    <a:pt x="1630" y="1026"/>
                    <a:pt x="1637" y="1009"/>
                  </a:cubicBezTo>
                  <a:cubicBezTo>
                    <a:pt x="1623" y="1015"/>
                    <a:pt x="1613" y="1004"/>
                    <a:pt x="1602" y="1020"/>
                  </a:cubicBezTo>
                  <a:cubicBezTo>
                    <a:pt x="1601" y="1020"/>
                    <a:pt x="1600" y="1021"/>
                    <a:pt x="1599" y="1021"/>
                  </a:cubicBezTo>
                  <a:cubicBezTo>
                    <a:pt x="1598" y="1021"/>
                    <a:pt x="1596" y="1022"/>
                    <a:pt x="1595" y="1022"/>
                  </a:cubicBezTo>
                  <a:cubicBezTo>
                    <a:pt x="1593" y="1023"/>
                    <a:pt x="1592" y="1024"/>
                    <a:pt x="1591" y="1024"/>
                  </a:cubicBezTo>
                  <a:cubicBezTo>
                    <a:pt x="1589" y="1025"/>
                    <a:pt x="1588" y="1026"/>
                    <a:pt x="1587" y="1026"/>
                  </a:cubicBezTo>
                  <a:cubicBezTo>
                    <a:pt x="1586" y="1027"/>
                    <a:pt x="1585" y="1027"/>
                    <a:pt x="1585" y="1028"/>
                  </a:cubicBezTo>
                  <a:cubicBezTo>
                    <a:pt x="1584" y="1028"/>
                    <a:pt x="1584" y="1028"/>
                    <a:pt x="1583" y="1029"/>
                  </a:cubicBezTo>
                  <a:cubicBezTo>
                    <a:pt x="1583" y="1029"/>
                    <a:pt x="1582" y="1030"/>
                    <a:pt x="1582" y="1030"/>
                  </a:cubicBezTo>
                  <a:cubicBezTo>
                    <a:pt x="1581" y="1030"/>
                    <a:pt x="1581" y="1031"/>
                    <a:pt x="1580" y="1031"/>
                  </a:cubicBezTo>
                  <a:cubicBezTo>
                    <a:pt x="1580" y="1031"/>
                    <a:pt x="1580" y="1031"/>
                    <a:pt x="1579" y="1032"/>
                  </a:cubicBezTo>
                  <a:cubicBezTo>
                    <a:pt x="1579" y="1032"/>
                    <a:pt x="1579" y="1032"/>
                    <a:pt x="1579" y="1032"/>
                  </a:cubicBezTo>
                  <a:cubicBezTo>
                    <a:pt x="1579" y="1033"/>
                    <a:pt x="1578" y="1033"/>
                    <a:pt x="1578" y="1033"/>
                  </a:cubicBezTo>
                  <a:cubicBezTo>
                    <a:pt x="1578" y="1034"/>
                    <a:pt x="1577" y="1034"/>
                    <a:pt x="1577" y="1034"/>
                  </a:cubicBezTo>
                  <a:cubicBezTo>
                    <a:pt x="1577" y="1035"/>
                    <a:pt x="1577" y="1035"/>
                    <a:pt x="1577" y="1035"/>
                  </a:cubicBezTo>
                  <a:cubicBezTo>
                    <a:pt x="1576" y="1036"/>
                    <a:pt x="1576" y="1037"/>
                    <a:pt x="1576" y="1037"/>
                  </a:cubicBezTo>
                  <a:cubicBezTo>
                    <a:pt x="1575" y="1037"/>
                    <a:pt x="1574" y="1037"/>
                    <a:pt x="1574" y="1037"/>
                  </a:cubicBezTo>
                  <a:cubicBezTo>
                    <a:pt x="1571" y="1036"/>
                    <a:pt x="1568" y="1036"/>
                    <a:pt x="1565" y="1035"/>
                  </a:cubicBezTo>
                  <a:cubicBezTo>
                    <a:pt x="1563" y="1035"/>
                    <a:pt x="1562" y="1035"/>
                    <a:pt x="1560" y="1035"/>
                  </a:cubicBezTo>
                  <a:cubicBezTo>
                    <a:pt x="1559" y="1035"/>
                    <a:pt x="1557" y="1035"/>
                    <a:pt x="1555" y="1035"/>
                  </a:cubicBezTo>
                  <a:cubicBezTo>
                    <a:pt x="1553" y="1035"/>
                    <a:pt x="1550" y="1035"/>
                    <a:pt x="1547" y="1035"/>
                  </a:cubicBezTo>
                  <a:cubicBezTo>
                    <a:pt x="1547" y="1035"/>
                    <a:pt x="1548" y="1035"/>
                    <a:pt x="1548" y="1035"/>
                  </a:cubicBezTo>
                  <a:cubicBezTo>
                    <a:pt x="1549" y="1034"/>
                    <a:pt x="1550" y="1033"/>
                    <a:pt x="1552" y="1032"/>
                  </a:cubicBezTo>
                  <a:cubicBezTo>
                    <a:pt x="1552" y="1032"/>
                    <a:pt x="1553" y="1031"/>
                    <a:pt x="1554" y="1030"/>
                  </a:cubicBezTo>
                  <a:cubicBezTo>
                    <a:pt x="1554" y="1030"/>
                    <a:pt x="1554" y="1029"/>
                    <a:pt x="1555" y="1029"/>
                  </a:cubicBezTo>
                  <a:cubicBezTo>
                    <a:pt x="1555" y="1028"/>
                    <a:pt x="1555" y="1028"/>
                    <a:pt x="1555" y="1027"/>
                  </a:cubicBezTo>
                  <a:cubicBezTo>
                    <a:pt x="1557" y="1026"/>
                    <a:pt x="1558" y="1024"/>
                    <a:pt x="1559" y="1021"/>
                  </a:cubicBezTo>
                  <a:cubicBezTo>
                    <a:pt x="1560" y="1019"/>
                    <a:pt x="1561" y="1017"/>
                    <a:pt x="1562" y="1014"/>
                  </a:cubicBezTo>
                  <a:cubicBezTo>
                    <a:pt x="1565" y="1009"/>
                    <a:pt x="1567" y="1004"/>
                    <a:pt x="1569" y="999"/>
                  </a:cubicBezTo>
                  <a:cubicBezTo>
                    <a:pt x="1571" y="996"/>
                    <a:pt x="1572" y="993"/>
                    <a:pt x="1573" y="991"/>
                  </a:cubicBezTo>
                  <a:cubicBezTo>
                    <a:pt x="1574" y="988"/>
                    <a:pt x="1575" y="986"/>
                    <a:pt x="1576" y="983"/>
                  </a:cubicBezTo>
                  <a:cubicBezTo>
                    <a:pt x="1577" y="982"/>
                    <a:pt x="1578" y="981"/>
                    <a:pt x="1578" y="980"/>
                  </a:cubicBezTo>
                  <a:cubicBezTo>
                    <a:pt x="1579" y="979"/>
                    <a:pt x="1580" y="978"/>
                    <a:pt x="1580" y="977"/>
                  </a:cubicBezTo>
                  <a:cubicBezTo>
                    <a:pt x="1581" y="977"/>
                    <a:pt x="1581" y="977"/>
                    <a:pt x="1581" y="977"/>
                  </a:cubicBezTo>
                  <a:cubicBezTo>
                    <a:pt x="1581" y="976"/>
                    <a:pt x="1582" y="976"/>
                    <a:pt x="1582" y="976"/>
                  </a:cubicBezTo>
                  <a:cubicBezTo>
                    <a:pt x="1582" y="976"/>
                    <a:pt x="1583" y="975"/>
                    <a:pt x="1583" y="975"/>
                  </a:cubicBezTo>
                  <a:cubicBezTo>
                    <a:pt x="1584" y="975"/>
                    <a:pt x="1585" y="974"/>
                    <a:pt x="1586" y="974"/>
                  </a:cubicBezTo>
                  <a:cubicBezTo>
                    <a:pt x="1587" y="973"/>
                    <a:pt x="1588" y="973"/>
                    <a:pt x="1589" y="973"/>
                  </a:cubicBezTo>
                  <a:cubicBezTo>
                    <a:pt x="1590" y="973"/>
                    <a:pt x="1590" y="972"/>
                    <a:pt x="1591" y="972"/>
                  </a:cubicBezTo>
                  <a:cubicBezTo>
                    <a:pt x="1591" y="972"/>
                    <a:pt x="1591" y="972"/>
                    <a:pt x="1591" y="972"/>
                  </a:cubicBezTo>
                  <a:cubicBezTo>
                    <a:pt x="1591" y="972"/>
                    <a:pt x="1592" y="972"/>
                    <a:pt x="1592" y="972"/>
                  </a:cubicBezTo>
                  <a:cubicBezTo>
                    <a:pt x="1592" y="972"/>
                    <a:pt x="1592" y="972"/>
                    <a:pt x="1592" y="972"/>
                  </a:cubicBezTo>
                  <a:cubicBezTo>
                    <a:pt x="1592" y="972"/>
                    <a:pt x="1593" y="972"/>
                    <a:pt x="1593" y="972"/>
                  </a:cubicBezTo>
                  <a:cubicBezTo>
                    <a:pt x="1593" y="972"/>
                    <a:pt x="1593" y="972"/>
                    <a:pt x="1594" y="972"/>
                  </a:cubicBezTo>
                  <a:cubicBezTo>
                    <a:pt x="1594" y="971"/>
                    <a:pt x="1595" y="971"/>
                    <a:pt x="1596" y="971"/>
                  </a:cubicBezTo>
                  <a:cubicBezTo>
                    <a:pt x="1598" y="971"/>
                    <a:pt x="1600" y="970"/>
                    <a:pt x="1600" y="970"/>
                  </a:cubicBezTo>
                  <a:cubicBezTo>
                    <a:pt x="1600" y="970"/>
                    <a:pt x="1599" y="970"/>
                    <a:pt x="1599" y="970"/>
                  </a:cubicBezTo>
                  <a:cubicBezTo>
                    <a:pt x="1598" y="970"/>
                    <a:pt x="1597" y="970"/>
                    <a:pt x="1597" y="970"/>
                  </a:cubicBezTo>
                  <a:cubicBezTo>
                    <a:pt x="1597" y="970"/>
                    <a:pt x="1597" y="970"/>
                    <a:pt x="1597" y="970"/>
                  </a:cubicBezTo>
                  <a:cubicBezTo>
                    <a:pt x="1598" y="970"/>
                    <a:pt x="1598" y="969"/>
                    <a:pt x="1599" y="969"/>
                  </a:cubicBezTo>
                  <a:cubicBezTo>
                    <a:pt x="1600" y="969"/>
                    <a:pt x="1600" y="968"/>
                    <a:pt x="1601" y="968"/>
                  </a:cubicBezTo>
                  <a:cubicBezTo>
                    <a:pt x="1602" y="967"/>
                    <a:pt x="1602" y="967"/>
                    <a:pt x="1603" y="967"/>
                  </a:cubicBezTo>
                  <a:cubicBezTo>
                    <a:pt x="1603" y="967"/>
                    <a:pt x="1603" y="967"/>
                    <a:pt x="1603" y="967"/>
                  </a:cubicBezTo>
                  <a:cubicBezTo>
                    <a:pt x="1604" y="966"/>
                    <a:pt x="1604" y="966"/>
                    <a:pt x="1604" y="966"/>
                  </a:cubicBezTo>
                  <a:cubicBezTo>
                    <a:pt x="1615" y="972"/>
                    <a:pt x="1619" y="960"/>
                    <a:pt x="1624" y="953"/>
                  </a:cubicBezTo>
                  <a:cubicBezTo>
                    <a:pt x="1610" y="946"/>
                    <a:pt x="1601" y="948"/>
                    <a:pt x="1603" y="964"/>
                  </a:cubicBezTo>
                  <a:cubicBezTo>
                    <a:pt x="1602" y="964"/>
                    <a:pt x="1602" y="964"/>
                    <a:pt x="1602" y="965"/>
                  </a:cubicBezTo>
                  <a:cubicBezTo>
                    <a:pt x="1601" y="965"/>
                    <a:pt x="1601" y="965"/>
                    <a:pt x="1600" y="966"/>
                  </a:cubicBezTo>
                  <a:cubicBezTo>
                    <a:pt x="1599" y="966"/>
                    <a:pt x="1599" y="967"/>
                    <a:pt x="1598" y="967"/>
                  </a:cubicBezTo>
                  <a:cubicBezTo>
                    <a:pt x="1597" y="968"/>
                    <a:pt x="1597" y="968"/>
                    <a:pt x="1596" y="968"/>
                  </a:cubicBezTo>
                  <a:cubicBezTo>
                    <a:pt x="1595" y="969"/>
                    <a:pt x="1595" y="969"/>
                    <a:pt x="1594" y="969"/>
                  </a:cubicBezTo>
                  <a:cubicBezTo>
                    <a:pt x="1593" y="969"/>
                    <a:pt x="1593" y="970"/>
                    <a:pt x="1592" y="970"/>
                  </a:cubicBezTo>
                  <a:cubicBezTo>
                    <a:pt x="1592" y="970"/>
                    <a:pt x="1592" y="970"/>
                    <a:pt x="1592" y="970"/>
                  </a:cubicBezTo>
                  <a:cubicBezTo>
                    <a:pt x="1591" y="970"/>
                    <a:pt x="1591" y="970"/>
                    <a:pt x="1591" y="970"/>
                  </a:cubicBezTo>
                  <a:cubicBezTo>
                    <a:pt x="1591" y="970"/>
                    <a:pt x="1591" y="970"/>
                    <a:pt x="1591" y="970"/>
                  </a:cubicBezTo>
                  <a:cubicBezTo>
                    <a:pt x="1590" y="970"/>
                    <a:pt x="1589" y="971"/>
                    <a:pt x="1588" y="971"/>
                  </a:cubicBezTo>
                  <a:cubicBezTo>
                    <a:pt x="1588" y="971"/>
                    <a:pt x="1587" y="971"/>
                    <a:pt x="1587" y="971"/>
                  </a:cubicBezTo>
                  <a:cubicBezTo>
                    <a:pt x="1586" y="971"/>
                    <a:pt x="1586" y="971"/>
                    <a:pt x="1585" y="972"/>
                  </a:cubicBezTo>
                  <a:cubicBezTo>
                    <a:pt x="1584" y="972"/>
                    <a:pt x="1583" y="972"/>
                    <a:pt x="1583" y="973"/>
                  </a:cubicBezTo>
                  <a:cubicBezTo>
                    <a:pt x="1582" y="973"/>
                    <a:pt x="1582" y="972"/>
                    <a:pt x="1582" y="972"/>
                  </a:cubicBezTo>
                  <a:cubicBezTo>
                    <a:pt x="1582" y="971"/>
                    <a:pt x="1582" y="971"/>
                    <a:pt x="1581" y="971"/>
                  </a:cubicBezTo>
                  <a:cubicBezTo>
                    <a:pt x="1581" y="970"/>
                    <a:pt x="1581" y="970"/>
                    <a:pt x="1581" y="969"/>
                  </a:cubicBezTo>
                  <a:cubicBezTo>
                    <a:pt x="1581" y="969"/>
                    <a:pt x="1580" y="968"/>
                    <a:pt x="1580" y="968"/>
                  </a:cubicBezTo>
                  <a:cubicBezTo>
                    <a:pt x="1580" y="967"/>
                    <a:pt x="1580" y="967"/>
                    <a:pt x="1580" y="967"/>
                  </a:cubicBezTo>
                  <a:cubicBezTo>
                    <a:pt x="1579" y="966"/>
                    <a:pt x="1579" y="966"/>
                    <a:pt x="1579" y="966"/>
                  </a:cubicBezTo>
                  <a:cubicBezTo>
                    <a:pt x="1579" y="965"/>
                    <a:pt x="1578" y="965"/>
                    <a:pt x="1578" y="964"/>
                  </a:cubicBezTo>
                  <a:cubicBezTo>
                    <a:pt x="1578" y="963"/>
                    <a:pt x="1578" y="963"/>
                    <a:pt x="1577" y="962"/>
                  </a:cubicBezTo>
                  <a:cubicBezTo>
                    <a:pt x="1577" y="962"/>
                    <a:pt x="1577" y="961"/>
                    <a:pt x="1577" y="961"/>
                  </a:cubicBezTo>
                  <a:cubicBezTo>
                    <a:pt x="1577" y="961"/>
                    <a:pt x="1577" y="960"/>
                    <a:pt x="1576" y="960"/>
                  </a:cubicBezTo>
                  <a:cubicBezTo>
                    <a:pt x="1576" y="959"/>
                    <a:pt x="1576" y="958"/>
                    <a:pt x="1576" y="957"/>
                  </a:cubicBezTo>
                  <a:cubicBezTo>
                    <a:pt x="1575" y="956"/>
                    <a:pt x="1575" y="954"/>
                    <a:pt x="1574" y="952"/>
                  </a:cubicBezTo>
                  <a:cubicBezTo>
                    <a:pt x="1575" y="953"/>
                    <a:pt x="1576" y="953"/>
                    <a:pt x="1577" y="953"/>
                  </a:cubicBezTo>
                  <a:cubicBezTo>
                    <a:pt x="1574" y="952"/>
                    <a:pt x="1574" y="952"/>
                    <a:pt x="1574" y="952"/>
                  </a:cubicBezTo>
                  <a:cubicBezTo>
                    <a:pt x="1574" y="952"/>
                    <a:pt x="1574" y="951"/>
                    <a:pt x="1574" y="951"/>
                  </a:cubicBezTo>
                  <a:cubicBezTo>
                    <a:pt x="1578" y="946"/>
                    <a:pt x="1583" y="940"/>
                    <a:pt x="1586" y="935"/>
                  </a:cubicBezTo>
                  <a:cubicBezTo>
                    <a:pt x="1589" y="927"/>
                    <a:pt x="1586" y="918"/>
                    <a:pt x="1588" y="910"/>
                  </a:cubicBezTo>
                  <a:cubicBezTo>
                    <a:pt x="1622" y="901"/>
                    <a:pt x="1649" y="885"/>
                    <a:pt x="1685" y="898"/>
                  </a:cubicBezTo>
                  <a:cubicBezTo>
                    <a:pt x="1713" y="907"/>
                    <a:pt x="1729" y="929"/>
                    <a:pt x="1729" y="929"/>
                  </a:cubicBezTo>
                  <a:cubicBezTo>
                    <a:pt x="1729" y="929"/>
                    <a:pt x="1716" y="950"/>
                    <a:pt x="1702" y="974"/>
                  </a:cubicBezTo>
                  <a:close/>
                  <a:moveTo>
                    <a:pt x="1754" y="982"/>
                  </a:moveTo>
                  <a:cubicBezTo>
                    <a:pt x="1735" y="994"/>
                    <a:pt x="1735" y="994"/>
                    <a:pt x="1735" y="994"/>
                  </a:cubicBezTo>
                  <a:cubicBezTo>
                    <a:pt x="1740" y="990"/>
                    <a:pt x="1756" y="972"/>
                    <a:pt x="1763" y="959"/>
                  </a:cubicBezTo>
                  <a:cubicBezTo>
                    <a:pt x="1778" y="961"/>
                    <a:pt x="1789" y="967"/>
                    <a:pt x="1803" y="974"/>
                  </a:cubicBezTo>
                  <a:cubicBezTo>
                    <a:pt x="1784" y="972"/>
                    <a:pt x="1768" y="971"/>
                    <a:pt x="1754" y="982"/>
                  </a:cubicBezTo>
                  <a:close/>
                  <a:moveTo>
                    <a:pt x="1889" y="979"/>
                  </a:moveTo>
                  <a:cubicBezTo>
                    <a:pt x="1893" y="978"/>
                    <a:pt x="1897" y="978"/>
                    <a:pt x="1902" y="977"/>
                  </a:cubicBezTo>
                  <a:cubicBezTo>
                    <a:pt x="1909" y="976"/>
                    <a:pt x="1917" y="975"/>
                    <a:pt x="1925" y="974"/>
                  </a:cubicBezTo>
                  <a:cubicBezTo>
                    <a:pt x="1929" y="973"/>
                    <a:pt x="1933" y="972"/>
                    <a:pt x="1937" y="970"/>
                  </a:cubicBezTo>
                  <a:cubicBezTo>
                    <a:pt x="1938" y="970"/>
                    <a:pt x="1939" y="969"/>
                    <a:pt x="1940" y="969"/>
                  </a:cubicBezTo>
                  <a:cubicBezTo>
                    <a:pt x="1941" y="968"/>
                    <a:pt x="1941" y="968"/>
                    <a:pt x="1941" y="968"/>
                  </a:cubicBezTo>
                  <a:cubicBezTo>
                    <a:pt x="1943" y="968"/>
                    <a:pt x="1943" y="968"/>
                    <a:pt x="1943" y="968"/>
                  </a:cubicBezTo>
                  <a:cubicBezTo>
                    <a:pt x="1944" y="967"/>
                    <a:pt x="1944" y="967"/>
                    <a:pt x="1944" y="967"/>
                  </a:cubicBezTo>
                  <a:cubicBezTo>
                    <a:pt x="1944" y="967"/>
                    <a:pt x="1944" y="967"/>
                    <a:pt x="1944" y="967"/>
                  </a:cubicBezTo>
                  <a:cubicBezTo>
                    <a:pt x="1944" y="967"/>
                    <a:pt x="1944" y="968"/>
                    <a:pt x="1945" y="968"/>
                  </a:cubicBezTo>
                  <a:cubicBezTo>
                    <a:pt x="1945" y="968"/>
                    <a:pt x="1945" y="968"/>
                    <a:pt x="1946" y="968"/>
                  </a:cubicBezTo>
                  <a:cubicBezTo>
                    <a:pt x="1946" y="968"/>
                    <a:pt x="1947" y="968"/>
                    <a:pt x="1947" y="968"/>
                  </a:cubicBezTo>
                  <a:cubicBezTo>
                    <a:pt x="1947" y="968"/>
                    <a:pt x="1948" y="969"/>
                    <a:pt x="1948" y="969"/>
                  </a:cubicBezTo>
                  <a:cubicBezTo>
                    <a:pt x="1949" y="969"/>
                    <a:pt x="1950" y="969"/>
                    <a:pt x="1950" y="969"/>
                  </a:cubicBezTo>
                  <a:cubicBezTo>
                    <a:pt x="1950" y="970"/>
                    <a:pt x="1951" y="970"/>
                    <a:pt x="1951" y="970"/>
                  </a:cubicBezTo>
                  <a:cubicBezTo>
                    <a:pt x="1951" y="970"/>
                    <a:pt x="1952" y="970"/>
                    <a:pt x="1952" y="970"/>
                  </a:cubicBezTo>
                  <a:cubicBezTo>
                    <a:pt x="1954" y="971"/>
                    <a:pt x="1957" y="973"/>
                    <a:pt x="1960" y="975"/>
                  </a:cubicBezTo>
                  <a:cubicBezTo>
                    <a:pt x="1961" y="976"/>
                    <a:pt x="1963" y="977"/>
                    <a:pt x="1964" y="978"/>
                  </a:cubicBezTo>
                  <a:cubicBezTo>
                    <a:pt x="1966" y="979"/>
                    <a:pt x="1967" y="980"/>
                    <a:pt x="1969" y="981"/>
                  </a:cubicBezTo>
                  <a:cubicBezTo>
                    <a:pt x="1969" y="982"/>
                    <a:pt x="1969" y="982"/>
                    <a:pt x="1970" y="982"/>
                  </a:cubicBezTo>
                  <a:cubicBezTo>
                    <a:pt x="1970" y="982"/>
                    <a:pt x="1970" y="982"/>
                    <a:pt x="1970" y="982"/>
                  </a:cubicBezTo>
                  <a:cubicBezTo>
                    <a:pt x="1970" y="982"/>
                    <a:pt x="1969" y="983"/>
                    <a:pt x="1969" y="983"/>
                  </a:cubicBezTo>
                  <a:cubicBezTo>
                    <a:pt x="1969" y="984"/>
                    <a:pt x="1969" y="984"/>
                    <a:pt x="1969" y="984"/>
                  </a:cubicBezTo>
                  <a:cubicBezTo>
                    <a:pt x="1969" y="984"/>
                    <a:pt x="1969" y="984"/>
                    <a:pt x="1969" y="985"/>
                  </a:cubicBezTo>
                  <a:cubicBezTo>
                    <a:pt x="1969" y="985"/>
                    <a:pt x="1969" y="985"/>
                    <a:pt x="1969" y="985"/>
                  </a:cubicBezTo>
                  <a:cubicBezTo>
                    <a:pt x="1969" y="986"/>
                    <a:pt x="1969" y="986"/>
                    <a:pt x="1970" y="987"/>
                  </a:cubicBezTo>
                  <a:cubicBezTo>
                    <a:pt x="1970" y="988"/>
                    <a:pt x="1970" y="989"/>
                    <a:pt x="1970" y="989"/>
                  </a:cubicBezTo>
                  <a:cubicBezTo>
                    <a:pt x="1970" y="990"/>
                    <a:pt x="1970" y="991"/>
                    <a:pt x="1970" y="992"/>
                  </a:cubicBezTo>
                  <a:cubicBezTo>
                    <a:pt x="1970" y="992"/>
                    <a:pt x="1969" y="993"/>
                    <a:pt x="1969" y="994"/>
                  </a:cubicBezTo>
                  <a:cubicBezTo>
                    <a:pt x="1969" y="995"/>
                    <a:pt x="1969" y="996"/>
                    <a:pt x="1969" y="997"/>
                  </a:cubicBezTo>
                  <a:cubicBezTo>
                    <a:pt x="1969" y="997"/>
                    <a:pt x="1969" y="997"/>
                    <a:pt x="1969" y="997"/>
                  </a:cubicBezTo>
                  <a:cubicBezTo>
                    <a:pt x="1967" y="998"/>
                    <a:pt x="1966" y="999"/>
                    <a:pt x="1965" y="999"/>
                  </a:cubicBezTo>
                  <a:cubicBezTo>
                    <a:pt x="1939" y="996"/>
                    <a:pt x="1914" y="988"/>
                    <a:pt x="1889" y="979"/>
                  </a:cubicBezTo>
                  <a:close/>
                  <a:moveTo>
                    <a:pt x="1974" y="1001"/>
                  </a:moveTo>
                  <a:cubicBezTo>
                    <a:pt x="1974" y="999"/>
                    <a:pt x="1973" y="998"/>
                    <a:pt x="1971" y="997"/>
                  </a:cubicBezTo>
                  <a:cubicBezTo>
                    <a:pt x="1971" y="996"/>
                    <a:pt x="1971" y="996"/>
                    <a:pt x="1971" y="996"/>
                  </a:cubicBezTo>
                  <a:cubicBezTo>
                    <a:pt x="1971" y="996"/>
                    <a:pt x="1971" y="996"/>
                    <a:pt x="1971" y="996"/>
                  </a:cubicBezTo>
                  <a:cubicBezTo>
                    <a:pt x="1971" y="996"/>
                    <a:pt x="1971" y="995"/>
                    <a:pt x="1971" y="994"/>
                  </a:cubicBezTo>
                  <a:cubicBezTo>
                    <a:pt x="1972" y="993"/>
                    <a:pt x="1972" y="993"/>
                    <a:pt x="1972" y="992"/>
                  </a:cubicBezTo>
                  <a:cubicBezTo>
                    <a:pt x="1972" y="991"/>
                    <a:pt x="1972" y="990"/>
                    <a:pt x="1972" y="989"/>
                  </a:cubicBezTo>
                  <a:cubicBezTo>
                    <a:pt x="1972" y="988"/>
                    <a:pt x="1972" y="988"/>
                    <a:pt x="1972" y="987"/>
                  </a:cubicBezTo>
                  <a:cubicBezTo>
                    <a:pt x="1972" y="986"/>
                    <a:pt x="1972" y="985"/>
                    <a:pt x="1971" y="985"/>
                  </a:cubicBezTo>
                  <a:cubicBezTo>
                    <a:pt x="1971" y="985"/>
                    <a:pt x="1971" y="985"/>
                    <a:pt x="1971" y="984"/>
                  </a:cubicBezTo>
                  <a:cubicBezTo>
                    <a:pt x="1971" y="984"/>
                    <a:pt x="1971" y="984"/>
                    <a:pt x="1971" y="984"/>
                  </a:cubicBezTo>
                  <a:cubicBezTo>
                    <a:pt x="1971" y="984"/>
                    <a:pt x="1971" y="983"/>
                    <a:pt x="1971" y="983"/>
                  </a:cubicBezTo>
                  <a:cubicBezTo>
                    <a:pt x="1971" y="983"/>
                    <a:pt x="1971" y="983"/>
                    <a:pt x="1971" y="983"/>
                  </a:cubicBezTo>
                  <a:cubicBezTo>
                    <a:pt x="1976" y="987"/>
                    <a:pt x="1982" y="991"/>
                    <a:pt x="1986" y="994"/>
                  </a:cubicBezTo>
                  <a:cubicBezTo>
                    <a:pt x="1986" y="994"/>
                    <a:pt x="1986" y="994"/>
                    <a:pt x="1987" y="994"/>
                  </a:cubicBezTo>
                  <a:cubicBezTo>
                    <a:pt x="1987" y="995"/>
                    <a:pt x="1987" y="995"/>
                    <a:pt x="1987" y="995"/>
                  </a:cubicBezTo>
                  <a:cubicBezTo>
                    <a:pt x="1988" y="995"/>
                    <a:pt x="1988" y="996"/>
                    <a:pt x="1989" y="996"/>
                  </a:cubicBezTo>
                  <a:cubicBezTo>
                    <a:pt x="1990" y="996"/>
                    <a:pt x="1991" y="997"/>
                    <a:pt x="1992" y="997"/>
                  </a:cubicBezTo>
                  <a:cubicBezTo>
                    <a:pt x="1993" y="998"/>
                    <a:pt x="1994" y="998"/>
                    <a:pt x="1994" y="998"/>
                  </a:cubicBezTo>
                  <a:cubicBezTo>
                    <a:pt x="1994" y="998"/>
                    <a:pt x="1993" y="998"/>
                    <a:pt x="1992" y="996"/>
                  </a:cubicBezTo>
                  <a:cubicBezTo>
                    <a:pt x="1992" y="996"/>
                    <a:pt x="1991" y="995"/>
                    <a:pt x="1990" y="994"/>
                  </a:cubicBezTo>
                  <a:cubicBezTo>
                    <a:pt x="1990" y="994"/>
                    <a:pt x="1989" y="993"/>
                    <a:pt x="1989" y="993"/>
                  </a:cubicBezTo>
                  <a:cubicBezTo>
                    <a:pt x="1989" y="993"/>
                    <a:pt x="1988" y="993"/>
                    <a:pt x="1988" y="992"/>
                  </a:cubicBezTo>
                  <a:cubicBezTo>
                    <a:pt x="1988" y="992"/>
                    <a:pt x="1987" y="992"/>
                    <a:pt x="1987" y="992"/>
                  </a:cubicBezTo>
                  <a:cubicBezTo>
                    <a:pt x="1986" y="991"/>
                    <a:pt x="1984" y="990"/>
                    <a:pt x="1982" y="988"/>
                  </a:cubicBezTo>
                  <a:cubicBezTo>
                    <a:pt x="1983" y="988"/>
                    <a:pt x="1983" y="988"/>
                    <a:pt x="1983" y="988"/>
                  </a:cubicBezTo>
                  <a:cubicBezTo>
                    <a:pt x="1984" y="989"/>
                    <a:pt x="1984" y="989"/>
                    <a:pt x="1984" y="989"/>
                  </a:cubicBezTo>
                  <a:cubicBezTo>
                    <a:pt x="1984" y="989"/>
                    <a:pt x="1984" y="989"/>
                    <a:pt x="1985" y="989"/>
                  </a:cubicBezTo>
                  <a:cubicBezTo>
                    <a:pt x="1985" y="989"/>
                    <a:pt x="1985" y="989"/>
                    <a:pt x="1986" y="989"/>
                  </a:cubicBezTo>
                  <a:cubicBezTo>
                    <a:pt x="1987" y="989"/>
                    <a:pt x="1988" y="989"/>
                    <a:pt x="1988" y="990"/>
                  </a:cubicBezTo>
                  <a:cubicBezTo>
                    <a:pt x="1989" y="990"/>
                    <a:pt x="1990" y="990"/>
                    <a:pt x="1991" y="991"/>
                  </a:cubicBezTo>
                  <a:cubicBezTo>
                    <a:pt x="1992" y="991"/>
                    <a:pt x="1993" y="992"/>
                    <a:pt x="1993" y="992"/>
                  </a:cubicBezTo>
                  <a:cubicBezTo>
                    <a:pt x="1994" y="992"/>
                    <a:pt x="1995" y="993"/>
                    <a:pt x="1995" y="993"/>
                  </a:cubicBezTo>
                  <a:cubicBezTo>
                    <a:pt x="1995" y="996"/>
                    <a:pt x="1995" y="999"/>
                    <a:pt x="1996" y="1002"/>
                  </a:cubicBezTo>
                  <a:cubicBezTo>
                    <a:pt x="1989" y="1002"/>
                    <a:pt x="1982" y="1001"/>
                    <a:pt x="1974" y="1001"/>
                  </a:cubicBezTo>
                  <a:close/>
                  <a:moveTo>
                    <a:pt x="2238" y="1022"/>
                  </a:moveTo>
                  <a:cubicBezTo>
                    <a:pt x="2239" y="1025"/>
                    <a:pt x="2240" y="1027"/>
                    <a:pt x="2242" y="1030"/>
                  </a:cubicBezTo>
                  <a:cubicBezTo>
                    <a:pt x="2242" y="1030"/>
                    <a:pt x="2242" y="1030"/>
                    <a:pt x="2242" y="1030"/>
                  </a:cubicBezTo>
                  <a:cubicBezTo>
                    <a:pt x="2242" y="1031"/>
                    <a:pt x="2241" y="1032"/>
                    <a:pt x="2241" y="1033"/>
                  </a:cubicBezTo>
                  <a:cubicBezTo>
                    <a:pt x="2240" y="1034"/>
                    <a:pt x="2239" y="1036"/>
                    <a:pt x="2238" y="1037"/>
                  </a:cubicBezTo>
                  <a:cubicBezTo>
                    <a:pt x="2237" y="1038"/>
                    <a:pt x="2237" y="1039"/>
                    <a:pt x="2236" y="1040"/>
                  </a:cubicBezTo>
                  <a:cubicBezTo>
                    <a:pt x="2235" y="1041"/>
                    <a:pt x="2234" y="1042"/>
                    <a:pt x="2233" y="1043"/>
                  </a:cubicBezTo>
                  <a:cubicBezTo>
                    <a:pt x="2233" y="1044"/>
                    <a:pt x="2232" y="1044"/>
                    <a:pt x="2232" y="1044"/>
                  </a:cubicBezTo>
                  <a:cubicBezTo>
                    <a:pt x="2231" y="1045"/>
                    <a:pt x="2231" y="1045"/>
                    <a:pt x="2230" y="1046"/>
                  </a:cubicBezTo>
                  <a:cubicBezTo>
                    <a:pt x="2230" y="1046"/>
                    <a:pt x="2229" y="1047"/>
                    <a:pt x="2229" y="1047"/>
                  </a:cubicBezTo>
                  <a:cubicBezTo>
                    <a:pt x="2229" y="1047"/>
                    <a:pt x="2228" y="1048"/>
                    <a:pt x="2228" y="1048"/>
                  </a:cubicBezTo>
                  <a:cubicBezTo>
                    <a:pt x="2228" y="1048"/>
                    <a:pt x="2228" y="1048"/>
                    <a:pt x="2228" y="1048"/>
                  </a:cubicBezTo>
                  <a:cubicBezTo>
                    <a:pt x="2227" y="1049"/>
                    <a:pt x="2226" y="1049"/>
                    <a:pt x="2226" y="1049"/>
                  </a:cubicBezTo>
                  <a:cubicBezTo>
                    <a:pt x="2228" y="1043"/>
                    <a:pt x="2232" y="1033"/>
                    <a:pt x="2238" y="1022"/>
                  </a:cubicBezTo>
                  <a:close/>
                  <a:moveTo>
                    <a:pt x="2225" y="1118"/>
                  </a:moveTo>
                  <a:cubicBezTo>
                    <a:pt x="2227" y="1119"/>
                    <a:pt x="2228" y="1120"/>
                    <a:pt x="2230" y="1121"/>
                  </a:cubicBezTo>
                  <a:cubicBezTo>
                    <a:pt x="2230" y="1122"/>
                    <a:pt x="2231" y="1123"/>
                    <a:pt x="2232" y="1123"/>
                  </a:cubicBezTo>
                  <a:cubicBezTo>
                    <a:pt x="2232" y="1124"/>
                    <a:pt x="2233" y="1125"/>
                    <a:pt x="2233" y="1126"/>
                  </a:cubicBezTo>
                  <a:cubicBezTo>
                    <a:pt x="2236" y="1129"/>
                    <a:pt x="2238" y="1132"/>
                    <a:pt x="2240" y="1135"/>
                  </a:cubicBezTo>
                  <a:cubicBezTo>
                    <a:pt x="2242" y="1138"/>
                    <a:pt x="2244" y="1140"/>
                    <a:pt x="2246" y="1143"/>
                  </a:cubicBezTo>
                  <a:cubicBezTo>
                    <a:pt x="2246" y="1143"/>
                    <a:pt x="2246" y="1143"/>
                    <a:pt x="2245" y="1144"/>
                  </a:cubicBezTo>
                  <a:cubicBezTo>
                    <a:pt x="2245" y="1144"/>
                    <a:pt x="2245" y="1145"/>
                    <a:pt x="2245" y="1145"/>
                  </a:cubicBezTo>
                  <a:cubicBezTo>
                    <a:pt x="2244" y="1146"/>
                    <a:pt x="2244" y="1147"/>
                    <a:pt x="2244" y="1147"/>
                  </a:cubicBezTo>
                  <a:cubicBezTo>
                    <a:pt x="2243" y="1148"/>
                    <a:pt x="2243" y="1148"/>
                    <a:pt x="2243" y="1148"/>
                  </a:cubicBezTo>
                  <a:cubicBezTo>
                    <a:pt x="2243" y="1149"/>
                    <a:pt x="2243" y="1149"/>
                    <a:pt x="2243" y="1149"/>
                  </a:cubicBezTo>
                  <a:cubicBezTo>
                    <a:pt x="2242" y="1151"/>
                    <a:pt x="2242" y="1152"/>
                    <a:pt x="2241" y="1154"/>
                  </a:cubicBezTo>
                  <a:cubicBezTo>
                    <a:pt x="2240" y="1156"/>
                    <a:pt x="2239" y="1157"/>
                    <a:pt x="2238" y="1159"/>
                  </a:cubicBezTo>
                  <a:cubicBezTo>
                    <a:pt x="2238" y="1161"/>
                    <a:pt x="2237" y="1162"/>
                    <a:pt x="2236" y="1164"/>
                  </a:cubicBezTo>
                  <a:cubicBezTo>
                    <a:pt x="2237" y="1147"/>
                    <a:pt x="2230" y="1131"/>
                    <a:pt x="2223" y="1116"/>
                  </a:cubicBezTo>
                  <a:cubicBezTo>
                    <a:pt x="2224" y="1117"/>
                    <a:pt x="2225" y="1117"/>
                    <a:pt x="2225" y="1118"/>
                  </a:cubicBezTo>
                  <a:close/>
                  <a:moveTo>
                    <a:pt x="2257" y="1069"/>
                  </a:moveTo>
                  <a:cubicBezTo>
                    <a:pt x="2256" y="1069"/>
                    <a:pt x="2255" y="1070"/>
                    <a:pt x="2255" y="1070"/>
                  </a:cubicBezTo>
                  <a:cubicBezTo>
                    <a:pt x="2254" y="1071"/>
                    <a:pt x="2253" y="1071"/>
                    <a:pt x="2252" y="1072"/>
                  </a:cubicBezTo>
                  <a:cubicBezTo>
                    <a:pt x="2252" y="1072"/>
                    <a:pt x="2251" y="1073"/>
                    <a:pt x="2250" y="1073"/>
                  </a:cubicBezTo>
                  <a:cubicBezTo>
                    <a:pt x="2249" y="1074"/>
                    <a:pt x="2249" y="1074"/>
                    <a:pt x="2249" y="1074"/>
                  </a:cubicBezTo>
                  <a:cubicBezTo>
                    <a:pt x="2249" y="1074"/>
                    <a:pt x="2248" y="1075"/>
                    <a:pt x="2248" y="1075"/>
                  </a:cubicBezTo>
                  <a:cubicBezTo>
                    <a:pt x="2245" y="1077"/>
                    <a:pt x="2242" y="1080"/>
                    <a:pt x="2240" y="1083"/>
                  </a:cubicBezTo>
                  <a:cubicBezTo>
                    <a:pt x="2240" y="1084"/>
                    <a:pt x="2239" y="1084"/>
                    <a:pt x="2238" y="1085"/>
                  </a:cubicBezTo>
                  <a:cubicBezTo>
                    <a:pt x="2238" y="1086"/>
                    <a:pt x="2237" y="1087"/>
                    <a:pt x="2237" y="1087"/>
                  </a:cubicBezTo>
                  <a:cubicBezTo>
                    <a:pt x="2236" y="1088"/>
                    <a:pt x="2236" y="1089"/>
                    <a:pt x="2235" y="1090"/>
                  </a:cubicBezTo>
                  <a:cubicBezTo>
                    <a:pt x="2235" y="1090"/>
                    <a:pt x="2234" y="1091"/>
                    <a:pt x="2234" y="1092"/>
                  </a:cubicBezTo>
                  <a:cubicBezTo>
                    <a:pt x="2233" y="1093"/>
                    <a:pt x="2232" y="1095"/>
                    <a:pt x="2231" y="1096"/>
                  </a:cubicBezTo>
                  <a:cubicBezTo>
                    <a:pt x="2231" y="1096"/>
                    <a:pt x="2231" y="1096"/>
                    <a:pt x="2230" y="1097"/>
                  </a:cubicBezTo>
                  <a:cubicBezTo>
                    <a:pt x="2230" y="1097"/>
                    <a:pt x="2230" y="1097"/>
                    <a:pt x="2230" y="1097"/>
                  </a:cubicBezTo>
                  <a:cubicBezTo>
                    <a:pt x="2230" y="1097"/>
                    <a:pt x="2230" y="1097"/>
                    <a:pt x="2230" y="1097"/>
                  </a:cubicBezTo>
                  <a:cubicBezTo>
                    <a:pt x="2229" y="1098"/>
                    <a:pt x="2229" y="1098"/>
                    <a:pt x="2229" y="1098"/>
                  </a:cubicBezTo>
                  <a:cubicBezTo>
                    <a:pt x="2229" y="1098"/>
                    <a:pt x="2228" y="1098"/>
                    <a:pt x="2228" y="1099"/>
                  </a:cubicBezTo>
                  <a:cubicBezTo>
                    <a:pt x="2226" y="1100"/>
                    <a:pt x="2223" y="1101"/>
                    <a:pt x="2221" y="1101"/>
                  </a:cubicBezTo>
                  <a:cubicBezTo>
                    <a:pt x="2220" y="1101"/>
                    <a:pt x="2219" y="1101"/>
                    <a:pt x="2218" y="1101"/>
                  </a:cubicBezTo>
                  <a:cubicBezTo>
                    <a:pt x="2214" y="1091"/>
                    <a:pt x="2212" y="1082"/>
                    <a:pt x="2217" y="1074"/>
                  </a:cubicBezTo>
                  <a:cubicBezTo>
                    <a:pt x="2232" y="1067"/>
                    <a:pt x="2247" y="1065"/>
                    <a:pt x="2264" y="1065"/>
                  </a:cubicBezTo>
                  <a:cubicBezTo>
                    <a:pt x="2261" y="1066"/>
                    <a:pt x="2259" y="1067"/>
                    <a:pt x="2257" y="1069"/>
                  </a:cubicBezTo>
                  <a:close/>
                  <a:moveTo>
                    <a:pt x="2268" y="1034"/>
                  </a:moveTo>
                  <a:cubicBezTo>
                    <a:pt x="2268" y="1034"/>
                    <a:pt x="2269" y="1034"/>
                    <a:pt x="2270" y="1035"/>
                  </a:cubicBezTo>
                  <a:cubicBezTo>
                    <a:pt x="2270" y="1035"/>
                    <a:pt x="2270" y="1035"/>
                    <a:pt x="2271" y="1035"/>
                  </a:cubicBezTo>
                  <a:cubicBezTo>
                    <a:pt x="2271" y="1035"/>
                    <a:pt x="2272" y="1035"/>
                    <a:pt x="2272" y="1035"/>
                  </a:cubicBezTo>
                  <a:cubicBezTo>
                    <a:pt x="2274" y="1036"/>
                    <a:pt x="2276" y="1037"/>
                    <a:pt x="2278" y="1038"/>
                  </a:cubicBezTo>
                  <a:cubicBezTo>
                    <a:pt x="2278" y="1038"/>
                    <a:pt x="2278" y="1038"/>
                    <a:pt x="2278" y="1038"/>
                  </a:cubicBezTo>
                  <a:cubicBezTo>
                    <a:pt x="2279" y="1041"/>
                    <a:pt x="2280" y="1045"/>
                    <a:pt x="2282" y="1049"/>
                  </a:cubicBezTo>
                  <a:cubicBezTo>
                    <a:pt x="2282" y="1049"/>
                    <a:pt x="2282" y="1049"/>
                    <a:pt x="2282" y="1050"/>
                  </a:cubicBezTo>
                  <a:cubicBezTo>
                    <a:pt x="2281" y="1051"/>
                    <a:pt x="2281" y="1051"/>
                    <a:pt x="2280" y="1052"/>
                  </a:cubicBezTo>
                  <a:cubicBezTo>
                    <a:pt x="2280" y="1053"/>
                    <a:pt x="2279" y="1054"/>
                    <a:pt x="2279" y="1055"/>
                  </a:cubicBezTo>
                  <a:cubicBezTo>
                    <a:pt x="2278" y="1056"/>
                    <a:pt x="2277" y="1057"/>
                    <a:pt x="2277" y="1057"/>
                  </a:cubicBezTo>
                  <a:cubicBezTo>
                    <a:pt x="2277" y="1058"/>
                    <a:pt x="2276" y="1058"/>
                    <a:pt x="2276" y="1058"/>
                  </a:cubicBezTo>
                  <a:cubicBezTo>
                    <a:pt x="2249" y="1053"/>
                    <a:pt x="2224" y="1054"/>
                    <a:pt x="2224" y="1054"/>
                  </a:cubicBezTo>
                  <a:cubicBezTo>
                    <a:pt x="2224" y="1054"/>
                    <a:pt x="2224" y="1054"/>
                    <a:pt x="2224" y="1053"/>
                  </a:cubicBezTo>
                  <a:cubicBezTo>
                    <a:pt x="2231" y="1051"/>
                    <a:pt x="2238" y="1048"/>
                    <a:pt x="2245" y="1044"/>
                  </a:cubicBezTo>
                  <a:cubicBezTo>
                    <a:pt x="2252" y="1041"/>
                    <a:pt x="2259" y="1037"/>
                    <a:pt x="2267" y="1034"/>
                  </a:cubicBezTo>
                  <a:cubicBezTo>
                    <a:pt x="2267" y="1034"/>
                    <a:pt x="2267" y="1034"/>
                    <a:pt x="2268" y="1034"/>
                  </a:cubicBezTo>
                  <a:close/>
                </a:path>
              </a:pathLst>
            </a:custGeom>
            <a:solidFill>
              <a:schemeClr val="accent4"/>
            </a:solidFill>
            <a:ln w="9525">
              <a:noFill/>
              <a:round/>
            </a:ln>
          </p:spPr>
          <p:txBody>
            <a:bodyPr vert="horz" wrap="square" lIns="91440" tIns="45720" rIns="91440" bIns="45720" numCol="1" anchor="t" anchorCtr="0" compatLnSpc="1"/>
            <a:lstStyle/>
            <a:p>
              <a:endParaRPr lang="en-US"/>
            </a:p>
          </p:txBody>
        </p:sp>
      </p:gr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fade">
                                      <p:cBhvr>
                                        <p:cTn id="15" dur="1000"/>
                                        <p:tgtEl>
                                          <p:spTgt spid="77"/>
                                        </p:tgtEl>
                                      </p:cBhvr>
                                    </p:animEffect>
                                    <p:anim calcmode="lin" valueType="num">
                                      <p:cBhvr>
                                        <p:cTn id="16" dur="1000" fill="hold"/>
                                        <p:tgtEl>
                                          <p:spTgt spid="77"/>
                                        </p:tgtEl>
                                        <p:attrNameLst>
                                          <p:attrName>ppt_x</p:attrName>
                                        </p:attrNameLst>
                                      </p:cBhvr>
                                      <p:tavLst>
                                        <p:tav tm="0">
                                          <p:val>
                                            <p:strVal val="#ppt_x"/>
                                          </p:val>
                                        </p:tav>
                                        <p:tav tm="100000">
                                          <p:val>
                                            <p:strVal val="#ppt_x"/>
                                          </p:val>
                                        </p:tav>
                                      </p:tavLst>
                                    </p:anim>
                                    <p:anim calcmode="lin" valueType="num">
                                      <p:cBhvr>
                                        <p:cTn id="17" dur="900" decel="100000" fill="hold"/>
                                        <p:tgtEl>
                                          <p:spTgt spid="7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barn(inVertical)">
                                      <p:cBhvr>
                                        <p:cTn id="28" dur="500"/>
                                        <p:tgtEl>
                                          <p:spTgt spid="73"/>
                                        </p:tgtEl>
                                      </p:cBhvr>
                                    </p:animEffect>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900" decel="100000" fill="hold"/>
                                        <p:tgtEl>
                                          <p:spTgt spid="4"/>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7" presetClass="entr" presetSubtype="0" fill="hold"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900" decel="100000" fill="hold"/>
                                        <p:tgtEl>
                                          <p:spTgt spid="1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grpId="0" nodeType="click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barn(inVertical)">
                                      <p:cBhvr>
                                        <p:cTn id="54" dur="500"/>
                                        <p:tgtEl>
                                          <p:spTgt spid="72"/>
                                        </p:tgtEl>
                                      </p:cBhvr>
                                    </p:animEffect>
                                  </p:childTnLst>
                                </p:cTn>
                              </p:par>
                            </p:childTnLst>
                          </p:cTn>
                        </p:par>
                      </p:childTnLst>
                    </p:cTn>
                  </p:par>
                  <p:par>
                    <p:cTn id="55" fill="hold">
                      <p:stCondLst>
                        <p:cond delay="indefinite"/>
                      </p:stCondLst>
                      <p:childTnLst>
                        <p:par>
                          <p:cTn id="56" fill="hold">
                            <p:stCondLst>
                              <p:cond delay="0"/>
                            </p:stCondLst>
                            <p:childTnLst>
                              <p:par>
                                <p:cTn id="57" presetID="37" presetClass="entr" presetSubtype="0" fill="hold" nodeType="click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1000"/>
                                        <p:tgtEl>
                                          <p:spTgt spid="3"/>
                                        </p:tgtEl>
                                      </p:cBhvr>
                                    </p:animEffect>
                                    <p:anim calcmode="lin" valueType="num">
                                      <p:cBhvr>
                                        <p:cTn id="60" dur="1000" fill="hold"/>
                                        <p:tgtEl>
                                          <p:spTgt spid="3"/>
                                        </p:tgtEl>
                                        <p:attrNameLst>
                                          <p:attrName>ppt_x</p:attrName>
                                        </p:attrNameLst>
                                      </p:cBhvr>
                                      <p:tavLst>
                                        <p:tav tm="0">
                                          <p:val>
                                            <p:strVal val="#ppt_x"/>
                                          </p:val>
                                        </p:tav>
                                        <p:tav tm="100000">
                                          <p:val>
                                            <p:strVal val="#ppt_x"/>
                                          </p:val>
                                        </p:tav>
                                      </p:tavLst>
                                    </p:anim>
                                    <p:anim calcmode="lin" valueType="num">
                                      <p:cBhvr>
                                        <p:cTn id="61" dur="900" decel="100000" fill="hold"/>
                                        <p:tgtEl>
                                          <p:spTgt spid="3"/>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7" presetClass="entr" presetSubtype="0" fill="hold"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1000"/>
                                        <p:tgtEl>
                                          <p:spTgt spid="11"/>
                                        </p:tgtEl>
                                      </p:cBhvr>
                                    </p:animEffect>
                                    <p:anim calcmode="lin" valueType="num">
                                      <p:cBhvr>
                                        <p:cTn id="68" dur="1000" fill="hold"/>
                                        <p:tgtEl>
                                          <p:spTgt spid="11"/>
                                        </p:tgtEl>
                                        <p:attrNameLst>
                                          <p:attrName>ppt_x</p:attrName>
                                        </p:attrNameLst>
                                      </p:cBhvr>
                                      <p:tavLst>
                                        <p:tav tm="0">
                                          <p:val>
                                            <p:strVal val="#ppt_x"/>
                                          </p:val>
                                        </p:tav>
                                        <p:tav tm="100000">
                                          <p:val>
                                            <p:strVal val="#ppt_x"/>
                                          </p:val>
                                        </p:tav>
                                      </p:tavLst>
                                    </p:anim>
                                    <p:anim calcmode="lin" valueType="num">
                                      <p:cBhvr>
                                        <p:cTn id="69" dur="900" decel="100000" fill="hold"/>
                                        <p:tgtEl>
                                          <p:spTgt spid="11"/>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8" fill="hold" nodeType="click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wipe(left)">
                                      <p:cBhvr>
                                        <p:cTn id="75" dur="500"/>
                                        <p:tgtEl>
                                          <p:spTgt spid="8"/>
                                        </p:tgtEl>
                                      </p:cBhvr>
                                    </p:animEffect>
                                  </p:childTnLst>
                                </p:cTn>
                              </p:par>
                            </p:childTnLst>
                          </p:cTn>
                        </p:par>
                      </p:childTnLst>
                    </p:cTn>
                  </p:par>
                  <p:par>
                    <p:cTn id="76" fill="hold">
                      <p:stCondLst>
                        <p:cond delay="indefinite"/>
                      </p:stCondLst>
                      <p:childTnLst>
                        <p:par>
                          <p:cTn id="77" fill="hold">
                            <p:stCondLst>
                              <p:cond delay="0"/>
                            </p:stCondLst>
                            <p:childTnLst>
                              <p:par>
                                <p:cTn id="78" presetID="16" presetClass="entr" presetSubtype="21" fill="hold" grpId="0" nodeType="click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barn(inVertical)">
                                      <p:cBhvr>
                                        <p:cTn id="80" dur="500"/>
                                        <p:tgtEl>
                                          <p:spTgt spid="74"/>
                                        </p:tgtEl>
                                      </p:cBhvr>
                                    </p:animEffect>
                                  </p:childTnLst>
                                </p:cTn>
                              </p:par>
                            </p:childTnLst>
                          </p:cTn>
                        </p:par>
                      </p:childTnLst>
                    </p:cTn>
                  </p:par>
                  <p:par>
                    <p:cTn id="81" fill="hold">
                      <p:stCondLst>
                        <p:cond delay="indefinite"/>
                      </p:stCondLst>
                      <p:childTnLst>
                        <p:par>
                          <p:cTn id="82" fill="hold">
                            <p:stCondLst>
                              <p:cond delay="0"/>
                            </p:stCondLst>
                            <p:childTnLst>
                              <p:par>
                                <p:cTn id="83" presetID="37" presetClass="entr" presetSubtype="0" fill="hold" nodeType="clickEffect">
                                  <p:stCondLst>
                                    <p:cond delay="0"/>
                                  </p:stCondLst>
                                  <p:childTnLst>
                                    <p:set>
                                      <p:cBhvr>
                                        <p:cTn id="84" dur="1" fill="hold">
                                          <p:stCondLst>
                                            <p:cond delay="0"/>
                                          </p:stCondLst>
                                        </p:cTn>
                                        <p:tgtEl>
                                          <p:spTgt spid="2"/>
                                        </p:tgtEl>
                                        <p:attrNameLst>
                                          <p:attrName>style.visibility</p:attrName>
                                        </p:attrNameLst>
                                      </p:cBhvr>
                                      <p:to>
                                        <p:strVal val="visible"/>
                                      </p:to>
                                    </p:set>
                                    <p:animEffect transition="in" filter="fade">
                                      <p:cBhvr>
                                        <p:cTn id="85" dur="1000"/>
                                        <p:tgtEl>
                                          <p:spTgt spid="2"/>
                                        </p:tgtEl>
                                      </p:cBhvr>
                                    </p:animEffect>
                                    <p:anim calcmode="lin" valueType="num">
                                      <p:cBhvr>
                                        <p:cTn id="86" dur="1000" fill="hold"/>
                                        <p:tgtEl>
                                          <p:spTgt spid="2"/>
                                        </p:tgtEl>
                                        <p:attrNameLst>
                                          <p:attrName>ppt_x</p:attrName>
                                        </p:attrNameLst>
                                      </p:cBhvr>
                                      <p:tavLst>
                                        <p:tav tm="0">
                                          <p:val>
                                            <p:strVal val="#ppt_x"/>
                                          </p:val>
                                        </p:tav>
                                        <p:tav tm="100000">
                                          <p:val>
                                            <p:strVal val="#ppt_x"/>
                                          </p:val>
                                        </p:tav>
                                      </p:tavLst>
                                    </p:anim>
                                    <p:anim calcmode="lin" valueType="num">
                                      <p:cBhvr>
                                        <p:cTn id="87" dur="900" decel="100000" fill="hold"/>
                                        <p:tgtEl>
                                          <p:spTgt spid="2"/>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37" presetClass="entr" presetSubtype="0" fill="hold" nodeType="click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900" decel="100000" fill="hold"/>
                                        <p:tgtEl>
                                          <p:spTgt spid="12"/>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nodeType="clickEffect">
                                  <p:stCondLst>
                                    <p:cond delay="0"/>
                                  </p:stCondLst>
                                  <p:childTnLst>
                                    <p:set>
                                      <p:cBhvr>
                                        <p:cTn id="100" dur="1" fill="hold">
                                          <p:stCondLst>
                                            <p:cond delay="0"/>
                                          </p:stCondLst>
                                        </p:cTn>
                                        <p:tgtEl>
                                          <p:spTgt spid="9"/>
                                        </p:tgtEl>
                                        <p:attrNameLst>
                                          <p:attrName>style.visibility</p:attrName>
                                        </p:attrNameLst>
                                      </p:cBhvr>
                                      <p:to>
                                        <p:strVal val="visible"/>
                                      </p:to>
                                    </p:set>
                                    <p:animEffect transition="in" filter="wipe(left)">
                                      <p:cBhvr>
                                        <p:cTn id="101" dur="500"/>
                                        <p:tgtEl>
                                          <p:spTgt spid="9"/>
                                        </p:tgtEl>
                                      </p:cBhvr>
                                    </p:animEffect>
                                  </p:childTnLst>
                                </p:cTn>
                              </p:par>
                            </p:childTnLst>
                          </p:cTn>
                        </p:par>
                      </p:childTnLst>
                    </p:cTn>
                  </p:par>
                  <p:par>
                    <p:cTn id="102" fill="hold">
                      <p:stCondLst>
                        <p:cond delay="indefinite"/>
                      </p:stCondLst>
                      <p:childTnLst>
                        <p:par>
                          <p:cTn id="103" fill="hold">
                            <p:stCondLst>
                              <p:cond delay="0"/>
                            </p:stCondLst>
                            <p:childTnLst>
                              <p:par>
                                <p:cTn id="104" presetID="16" presetClass="entr" presetSubtype="21" fill="hold" grpId="0" nodeType="clickEffect">
                                  <p:stCondLst>
                                    <p:cond delay="0"/>
                                  </p:stCondLst>
                                  <p:childTnLst>
                                    <p:set>
                                      <p:cBhvr>
                                        <p:cTn id="105" dur="1" fill="hold">
                                          <p:stCondLst>
                                            <p:cond delay="0"/>
                                          </p:stCondLst>
                                        </p:cTn>
                                        <p:tgtEl>
                                          <p:spTgt spid="75"/>
                                        </p:tgtEl>
                                        <p:attrNameLst>
                                          <p:attrName>style.visibility</p:attrName>
                                        </p:attrNameLst>
                                      </p:cBhvr>
                                      <p:to>
                                        <p:strVal val="visible"/>
                                      </p:to>
                                    </p:set>
                                    <p:animEffect transition="in" filter="barn(inVertical)">
                                      <p:cBhvr>
                                        <p:cTn id="10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2"/>
          <p:cNvGrpSpPr/>
          <p:nvPr/>
        </p:nvGrpSpPr>
        <p:grpSpPr>
          <a:xfrm>
            <a:off x="1010431" y="1583661"/>
            <a:ext cx="1820771" cy="491179"/>
            <a:chOff x="1494367" y="2274347"/>
            <a:chExt cx="2427694" cy="654703"/>
          </a:xfrm>
        </p:grpSpPr>
        <p:sp>
          <p:nvSpPr>
            <p:cNvPr id="9" name="Text Placeholder 2"/>
            <p:cNvSpPr txBox="1">
              <a:spLocks/>
            </p:cNvSpPr>
            <p:nvPr/>
          </p:nvSpPr>
          <p:spPr>
            <a:xfrm>
              <a:off x="1908601" y="2274347"/>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dirty="0">
                  <a:solidFill>
                    <a:schemeClr val="tx1">
                      <a:lumMod val="50000"/>
                      <a:lumOff val="50000"/>
                    </a:schemeClr>
                  </a:solidFill>
                  <a:latin typeface="微软雅黑" pitchFamily="34" charset="-122"/>
                  <a:ea typeface="微软雅黑" pitchFamily="34" charset="-122"/>
                  <a:cs typeface="Clear Sans" panose="020B0503030202020304" pitchFamily="34" charset="0"/>
                </a:rPr>
                <a:t>插入标题</a:t>
              </a:r>
              <a:endParaRPr lang="en-US" dirty="0">
                <a:solidFill>
                  <a:schemeClr val="tx1">
                    <a:lumMod val="50000"/>
                    <a:lumOff val="50000"/>
                  </a:schemeClr>
                </a:solidFill>
                <a:latin typeface="微软雅黑" pitchFamily="34" charset="-122"/>
                <a:ea typeface="微软雅黑" pitchFamily="34" charset="-122"/>
                <a:cs typeface="Clear Sans" panose="020B0503030202020304" pitchFamily="34" charset="0"/>
              </a:endParaRPr>
            </a:p>
          </p:txBody>
        </p:sp>
        <p:sp>
          <p:nvSpPr>
            <p:cNvPr id="10" name="TextBox 54"/>
            <p:cNvSpPr txBox="1"/>
            <p:nvPr/>
          </p:nvSpPr>
          <p:spPr>
            <a:xfrm>
              <a:off x="1494367" y="2559832"/>
              <a:ext cx="2324283" cy="369218"/>
            </a:xfrm>
            <a:prstGeom prst="rect">
              <a:avLst/>
            </a:prstGeom>
            <a:noFill/>
          </p:spPr>
          <p:txBody>
            <a:bodyPr wrap="square" lIns="0" tIns="0" rIns="0" bIns="0" rtlCol="0">
              <a:spAutoFit/>
            </a:bodyPr>
            <a:lstStyle/>
            <a:p>
              <a:pPr algn="r"/>
              <a:r>
                <a:rPr lang="zh-CN" altLang="en-US" sz="900" spc="225" dirty="0">
                  <a:solidFill>
                    <a:schemeClr val="tx1">
                      <a:lumMod val="50000"/>
                      <a:lumOff val="50000"/>
                    </a:schemeClr>
                  </a:solidFill>
                  <a:latin typeface="微软雅黑" pitchFamily="34" charset="-122"/>
                  <a:ea typeface="微软雅黑" pitchFamily="34" charset="-122"/>
                  <a:cs typeface="微软雅黑 Light"/>
                </a:rPr>
                <a:t>点击输入简要文字内容，文字内容需概括精炼</a:t>
              </a:r>
              <a:r>
                <a:rPr lang="zh-CN" altLang="en-US" sz="900" spc="225" dirty="0" smtClean="0">
                  <a:solidFill>
                    <a:schemeClr val="tx1">
                      <a:lumMod val="50000"/>
                      <a:lumOff val="50000"/>
                    </a:schemeClr>
                  </a:solidFill>
                  <a:latin typeface="微软雅黑" pitchFamily="34" charset="-122"/>
                  <a:ea typeface="微软雅黑" pitchFamily="34" charset="-122"/>
                  <a:cs typeface="微软雅黑 Light"/>
                </a:rPr>
                <a:t>，</a:t>
              </a:r>
              <a:endParaRPr lang="en-US" sz="900" dirty="0">
                <a:solidFill>
                  <a:schemeClr val="tx1">
                    <a:lumMod val="50000"/>
                    <a:lumOff val="50000"/>
                  </a:schemeClr>
                </a:solidFill>
                <a:latin typeface="微软雅黑" pitchFamily="34" charset="-122"/>
                <a:ea typeface="微软雅黑" pitchFamily="34" charset="-122"/>
                <a:cs typeface="Open Sans" panose="020B0606030504020204" pitchFamily="34" charset="0"/>
              </a:endParaRPr>
            </a:p>
          </p:txBody>
        </p:sp>
      </p:grpSp>
      <p:grpSp>
        <p:nvGrpSpPr>
          <p:cNvPr id="3" name="Group 55"/>
          <p:cNvGrpSpPr/>
          <p:nvPr/>
        </p:nvGrpSpPr>
        <p:grpSpPr>
          <a:xfrm>
            <a:off x="661367" y="2610815"/>
            <a:ext cx="1709037" cy="491176"/>
            <a:chOff x="1539935" y="2274350"/>
            <a:chExt cx="2278716" cy="654700"/>
          </a:xfrm>
        </p:grpSpPr>
        <p:sp>
          <p:nvSpPr>
            <p:cNvPr id="12" name="Text Placeholder 2"/>
            <p:cNvSpPr txBox="1">
              <a:spLocks/>
            </p:cNvSpPr>
            <p:nvPr/>
          </p:nvSpPr>
          <p:spPr>
            <a:xfrm>
              <a:off x="1761558" y="2274350"/>
              <a:ext cx="2013460" cy="261781"/>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dirty="0">
                  <a:solidFill>
                    <a:schemeClr val="tx1">
                      <a:lumMod val="50000"/>
                      <a:lumOff val="50000"/>
                    </a:schemeClr>
                  </a:solidFill>
                  <a:latin typeface="微软雅黑" pitchFamily="34" charset="-122"/>
                  <a:ea typeface="微软雅黑" pitchFamily="34" charset="-122"/>
                  <a:cs typeface="Clear Sans" panose="020B0503030202020304" pitchFamily="34" charset="0"/>
                </a:rPr>
                <a:t>插入标题</a:t>
              </a:r>
              <a:endParaRPr lang="en-US" altLang="zh-CN" dirty="0">
                <a:solidFill>
                  <a:schemeClr val="tx1">
                    <a:lumMod val="50000"/>
                    <a:lumOff val="50000"/>
                  </a:schemeClr>
                </a:solidFill>
                <a:latin typeface="微软雅黑" pitchFamily="34" charset="-122"/>
                <a:ea typeface="微软雅黑" pitchFamily="34" charset="-122"/>
                <a:cs typeface="Clear Sans" panose="020B0503030202020304" pitchFamily="34" charset="0"/>
              </a:endParaRPr>
            </a:p>
          </p:txBody>
        </p:sp>
        <p:sp>
          <p:nvSpPr>
            <p:cNvPr id="13" name="TextBox 57"/>
            <p:cNvSpPr txBox="1"/>
            <p:nvPr/>
          </p:nvSpPr>
          <p:spPr>
            <a:xfrm>
              <a:off x="1539935" y="2559832"/>
              <a:ext cx="2278716" cy="369218"/>
            </a:xfrm>
            <a:prstGeom prst="rect">
              <a:avLst/>
            </a:prstGeom>
            <a:noFill/>
          </p:spPr>
          <p:txBody>
            <a:bodyPr wrap="square" lIns="0" tIns="0" rIns="0" bIns="0" rtlCol="0">
              <a:spAutoFit/>
            </a:bodyPr>
            <a:lstStyle/>
            <a:p>
              <a:pPr algn="r"/>
              <a:r>
                <a:rPr lang="zh-CN" altLang="en-US" sz="900" spc="225" dirty="0">
                  <a:solidFill>
                    <a:schemeClr val="tx1">
                      <a:lumMod val="50000"/>
                      <a:lumOff val="50000"/>
                    </a:schemeClr>
                  </a:solidFill>
                  <a:latin typeface="微软雅黑" pitchFamily="34" charset="-122"/>
                  <a:ea typeface="微软雅黑" pitchFamily="34" charset="-122"/>
                  <a:cs typeface="微软雅黑 Light"/>
                </a:rPr>
                <a:t>点击输入简要文字内容，文字内容需概括精炼</a:t>
              </a:r>
              <a:r>
                <a:rPr lang="zh-CN" altLang="en-US" sz="900" spc="225" dirty="0" smtClean="0">
                  <a:solidFill>
                    <a:schemeClr val="tx1">
                      <a:lumMod val="50000"/>
                      <a:lumOff val="50000"/>
                    </a:schemeClr>
                  </a:solidFill>
                  <a:latin typeface="微软雅黑" pitchFamily="34" charset="-122"/>
                  <a:ea typeface="微软雅黑" pitchFamily="34" charset="-122"/>
                  <a:cs typeface="微软雅黑 Light"/>
                </a:rPr>
                <a:t>，</a:t>
              </a:r>
              <a:endParaRPr lang="en-US" sz="900" dirty="0">
                <a:solidFill>
                  <a:schemeClr val="tx1">
                    <a:lumMod val="50000"/>
                    <a:lumOff val="50000"/>
                  </a:schemeClr>
                </a:solidFill>
                <a:latin typeface="微软雅黑" pitchFamily="34" charset="-122"/>
                <a:ea typeface="微软雅黑" pitchFamily="34" charset="-122"/>
                <a:cs typeface="Open Sans" panose="020B0606030504020204" pitchFamily="34" charset="0"/>
              </a:endParaRPr>
            </a:p>
          </p:txBody>
        </p:sp>
      </p:grpSp>
      <p:grpSp>
        <p:nvGrpSpPr>
          <p:cNvPr id="4" name="Group 58"/>
          <p:cNvGrpSpPr/>
          <p:nvPr/>
        </p:nvGrpSpPr>
        <p:grpSpPr>
          <a:xfrm>
            <a:off x="1010430" y="3610435"/>
            <a:ext cx="1820774" cy="491179"/>
            <a:chOff x="1494367" y="2274347"/>
            <a:chExt cx="2427698" cy="654703"/>
          </a:xfrm>
        </p:grpSpPr>
        <p:sp>
          <p:nvSpPr>
            <p:cNvPr id="15" name="Text Placeholder 2"/>
            <p:cNvSpPr txBox="1">
              <a:spLocks/>
            </p:cNvSpPr>
            <p:nvPr/>
          </p:nvSpPr>
          <p:spPr>
            <a:xfrm>
              <a:off x="1908605" y="2274347"/>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dirty="0">
                  <a:solidFill>
                    <a:schemeClr val="tx1">
                      <a:lumMod val="50000"/>
                      <a:lumOff val="50000"/>
                    </a:schemeClr>
                  </a:solidFill>
                  <a:latin typeface="微软雅黑" pitchFamily="34" charset="-122"/>
                  <a:ea typeface="微软雅黑" pitchFamily="34" charset="-122"/>
                  <a:cs typeface="Clear Sans" panose="020B0503030202020304" pitchFamily="34" charset="0"/>
                </a:rPr>
                <a:t>插入标题</a:t>
              </a:r>
              <a:endParaRPr lang="en-US" altLang="zh-CN" dirty="0">
                <a:solidFill>
                  <a:schemeClr val="tx1">
                    <a:lumMod val="50000"/>
                    <a:lumOff val="50000"/>
                  </a:schemeClr>
                </a:solidFill>
                <a:latin typeface="微软雅黑" pitchFamily="34" charset="-122"/>
                <a:ea typeface="微软雅黑" pitchFamily="34" charset="-122"/>
                <a:cs typeface="Clear Sans" panose="020B0503030202020304" pitchFamily="34" charset="0"/>
              </a:endParaRPr>
            </a:p>
          </p:txBody>
        </p:sp>
        <p:sp>
          <p:nvSpPr>
            <p:cNvPr id="16" name="TextBox 60"/>
            <p:cNvSpPr txBox="1"/>
            <p:nvPr/>
          </p:nvSpPr>
          <p:spPr>
            <a:xfrm>
              <a:off x="1494367" y="2559832"/>
              <a:ext cx="2324283" cy="369218"/>
            </a:xfrm>
            <a:prstGeom prst="rect">
              <a:avLst/>
            </a:prstGeom>
            <a:noFill/>
          </p:spPr>
          <p:txBody>
            <a:bodyPr wrap="square" lIns="0" tIns="0" rIns="0" bIns="0" rtlCol="0">
              <a:spAutoFit/>
            </a:bodyPr>
            <a:lstStyle/>
            <a:p>
              <a:pPr algn="r"/>
              <a:r>
                <a:rPr lang="zh-CN" altLang="en-US" sz="900" spc="225" dirty="0">
                  <a:solidFill>
                    <a:schemeClr val="tx1">
                      <a:lumMod val="50000"/>
                      <a:lumOff val="50000"/>
                    </a:schemeClr>
                  </a:solidFill>
                  <a:latin typeface="微软雅黑" pitchFamily="34" charset="-122"/>
                  <a:ea typeface="微软雅黑" pitchFamily="34" charset="-122"/>
                  <a:cs typeface="微软雅黑 Light"/>
                </a:rPr>
                <a:t>点击输入简要文字内容，文字内容需概括精炼</a:t>
              </a:r>
              <a:r>
                <a:rPr lang="zh-CN" altLang="en-US" sz="900" spc="225" dirty="0" smtClean="0">
                  <a:solidFill>
                    <a:schemeClr val="tx1">
                      <a:lumMod val="50000"/>
                      <a:lumOff val="50000"/>
                    </a:schemeClr>
                  </a:solidFill>
                  <a:latin typeface="微软雅黑" pitchFamily="34" charset="-122"/>
                  <a:ea typeface="微软雅黑" pitchFamily="34" charset="-122"/>
                  <a:cs typeface="微软雅黑 Light"/>
                </a:rPr>
                <a:t>，</a:t>
              </a:r>
              <a:endParaRPr lang="en-US" sz="900" dirty="0">
                <a:solidFill>
                  <a:schemeClr val="tx1">
                    <a:lumMod val="50000"/>
                    <a:lumOff val="50000"/>
                  </a:schemeClr>
                </a:solidFill>
                <a:latin typeface="微软雅黑" pitchFamily="34" charset="-122"/>
                <a:ea typeface="微软雅黑" pitchFamily="34" charset="-122"/>
                <a:cs typeface="Open Sans" panose="020B0606030504020204" pitchFamily="34" charset="0"/>
              </a:endParaRPr>
            </a:p>
          </p:txBody>
        </p:sp>
      </p:grpSp>
      <p:grpSp>
        <p:nvGrpSpPr>
          <p:cNvPr id="5" name="Group 61"/>
          <p:cNvGrpSpPr/>
          <p:nvPr/>
        </p:nvGrpSpPr>
        <p:grpSpPr>
          <a:xfrm>
            <a:off x="5991114" y="1583661"/>
            <a:ext cx="1825361" cy="491179"/>
            <a:chOff x="1603804" y="2274347"/>
            <a:chExt cx="2433815" cy="654703"/>
          </a:xfrm>
        </p:grpSpPr>
        <p:sp>
          <p:nvSpPr>
            <p:cNvPr id="18" name="Text Placeholder 2"/>
            <p:cNvSpPr txBox="1">
              <a:spLocks/>
            </p:cNvSpPr>
            <p:nvPr/>
          </p:nvSpPr>
          <p:spPr>
            <a:xfrm>
              <a:off x="1603804" y="2274347"/>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dirty="0">
                  <a:solidFill>
                    <a:schemeClr val="tx1">
                      <a:lumMod val="50000"/>
                      <a:lumOff val="50000"/>
                    </a:schemeClr>
                  </a:solidFill>
                  <a:latin typeface="微软雅黑" pitchFamily="34" charset="-122"/>
                  <a:ea typeface="微软雅黑" pitchFamily="34" charset="-122"/>
                  <a:cs typeface="Clear Sans" panose="020B0503030202020304" pitchFamily="34" charset="0"/>
                </a:rPr>
                <a:t>插入标题</a:t>
              </a:r>
              <a:endParaRPr lang="en-US" altLang="zh-CN" dirty="0">
                <a:solidFill>
                  <a:schemeClr val="tx1">
                    <a:lumMod val="50000"/>
                    <a:lumOff val="50000"/>
                  </a:schemeClr>
                </a:solidFill>
                <a:latin typeface="微软雅黑" pitchFamily="34" charset="-122"/>
                <a:ea typeface="微软雅黑" pitchFamily="34" charset="-122"/>
                <a:cs typeface="Clear Sans" panose="020B0503030202020304" pitchFamily="34" charset="0"/>
              </a:endParaRPr>
            </a:p>
          </p:txBody>
        </p:sp>
        <p:sp>
          <p:nvSpPr>
            <p:cNvPr id="19" name="TextBox 63"/>
            <p:cNvSpPr txBox="1"/>
            <p:nvPr/>
          </p:nvSpPr>
          <p:spPr>
            <a:xfrm>
              <a:off x="1679271" y="2559832"/>
              <a:ext cx="2358348" cy="369218"/>
            </a:xfrm>
            <a:prstGeom prst="rect">
              <a:avLst/>
            </a:prstGeom>
            <a:noFill/>
          </p:spPr>
          <p:txBody>
            <a:bodyPr wrap="square" lIns="0" tIns="0" rIns="0" bIns="0" rtlCol="0">
              <a:spAutoFit/>
            </a:bodyPr>
            <a:lstStyle/>
            <a:p>
              <a:r>
                <a:rPr lang="zh-CN" altLang="en-US" sz="900" spc="225" dirty="0">
                  <a:solidFill>
                    <a:schemeClr val="tx1">
                      <a:lumMod val="50000"/>
                      <a:lumOff val="50000"/>
                    </a:schemeClr>
                  </a:solidFill>
                  <a:latin typeface="微软雅黑" pitchFamily="34" charset="-122"/>
                  <a:ea typeface="微软雅黑" pitchFamily="34" charset="-122"/>
                  <a:cs typeface="微软雅黑 Light"/>
                </a:rPr>
                <a:t>点击输入简要文字内容，文字内容需概括精炼</a:t>
              </a:r>
              <a:r>
                <a:rPr lang="zh-CN" altLang="en-US" sz="900" spc="225" dirty="0" smtClean="0">
                  <a:solidFill>
                    <a:schemeClr val="tx1">
                      <a:lumMod val="50000"/>
                      <a:lumOff val="50000"/>
                    </a:schemeClr>
                  </a:solidFill>
                  <a:latin typeface="微软雅黑" pitchFamily="34" charset="-122"/>
                  <a:ea typeface="微软雅黑" pitchFamily="34" charset="-122"/>
                  <a:cs typeface="微软雅黑 Light"/>
                </a:rPr>
                <a:t>，</a:t>
              </a:r>
              <a:endParaRPr lang="en-US" sz="900" dirty="0">
                <a:solidFill>
                  <a:schemeClr val="tx1">
                    <a:lumMod val="50000"/>
                    <a:lumOff val="50000"/>
                  </a:schemeClr>
                </a:solidFill>
                <a:latin typeface="微软雅黑" pitchFamily="34" charset="-122"/>
                <a:ea typeface="微软雅黑" pitchFamily="34" charset="-122"/>
                <a:cs typeface="Open Sans" panose="020B0606030504020204" pitchFamily="34" charset="0"/>
              </a:endParaRPr>
            </a:p>
          </p:txBody>
        </p:sp>
      </p:grpSp>
      <p:grpSp>
        <p:nvGrpSpPr>
          <p:cNvPr id="6" name="Group 64"/>
          <p:cNvGrpSpPr/>
          <p:nvPr/>
        </p:nvGrpSpPr>
        <p:grpSpPr>
          <a:xfrm>
            <a:off x="6414694" y="2610815"/>
            <a:ext cx="1856579" cy="491179"/>
            <a:chOff x="1603804" y="2274347"/>
            <a:chExt cx="2475438" cy="654703"/>
          </a:xfrm>
        </p:grpSpPr>
        <p:sp>
          <p:nvSpPr>
            <p:cNvPr id="21" name="Text Placeholder 2"/>
            <p:cNvSpPr txBox="1">
              <a:spLocks/>
            </p:cNvSpPr>
            <p:nvPr/>
          </p:nvSpPr>
          <p:spPr>
            <a:xfrm>
              <a:off x="1603804" y="2274347"/>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dirty="0">
                  <a:solidFill>
                    <a:schemeClr val="tx1">
                      <a:lumMod val="50000"/>
                      <a:lumOff val="50000"/>
                    </a:schemeClr>
                  </a:solidFill>
                  <a:latin typeface="微软雅黑" pitchFamily="34" charset="-122"/>
                  <a:ea typeface="微软雅黑" pitchFamily="34" charset="-122"/>
                  <a:cs typeface="Clear Sans" panose="020B0503030202020304" pitchFamily="34" charset="0"/>
                </a:rPr>
                <a:t>插入标题</a:t>
              </a:r>
              <a:endParaRPr lang="en-US" altLang="zh-CN" dirty="0">
                <a:solidFill>
                  <a:schemeClr val="tx1">
                    <a:lumMod val="50000"/>
                    <a:lumOff val="50000"/>
                  </a:schemeClr>
                </a:solidFill>
                <a:latin typeface="微软雅黑" pitchFamily="34" charset="-122"/>
                <a:ea typeface="微软雅黑" pitchFamily="34" charset="-122"/>
                <a:cs typeface="Clear Sans" panose="020B0503030202020304" pitchFamily="34" charset="0"/>
              </a:endParaRPr>
            </a:p>
          </p:txBody>
        </p:sp>
        <p:sp>
          <p:nvSpPr>
            <p:cNvPr id="22" name="TextBox 66"/>
            <p:cNvSpPr txBox="1"/>
            <p:nvPr/>
          </p:nvSpPr>
          <p:spPr>
            <a:xfrm>
              <a:off x="1679271" y="2559832"/>
              <a:ext cx="2399971" cy="369218"/>
            </a:xfrm>
            <a:prstGeom prst="rect">
              <a:avLst/>
            </a:prstGeom>
            <a:noFill/>
          </p:spPr>
          <p:txBody>
            <a:bodyPr wrap="square" lIns="0" tIns="0" rIns="0" bIns="0" rtlCol="0">
              <a:spAutoFit/>
            </a:bodyPr>
            <a:lstStyle/>
            <a:p>
              <a:r>
                <a:rPr lang="zh-CN" altLang="en-US" sz="900" spc="225" dirty="0">
                  <a:solidFill>
                    <a:schemeClr val="tx1">
                      <a:lumMod val="50000"/>
                      <a:lumOff val="50000"/>
                    </a:schemeClr>
                  </a:solidFill>
                  <a:latin typeface="微软雅黑" pitchFamily="34" charset="-122"/>
                  <a:ea typeface="微软雅黑" pitchFamily="34" charset="-122"/>
                  <a:cs typeface="微软雅黑 Light"/>
                </a:rPr>
                <a:t>点击输入简要文字内容，文字内容需概括精炼</a:t>
              </a:r>
              <a:r>
                <a:rPr lang="zh-CN" altLang="en-US" sz="900" spc="225" dirty="0" smtClean="0">
                  <a:solidFill>
                    <a:schemeClr val="tx1">
                      <a:lumMod val="50000"/>
                      <a:lumOff val="50000"/>
                    </a:schemeClr>
                  </a:solidFill>
                  <a:latin typeface="微软雅黑" pitchFamily="34" charset="-122"/>
                  <a:ea typeface="微软雅黑" pitchFamily="34" charset="-122"/>
                  <a:cs typeface="微软雅黑 Light"/>
                </a:rPr>
                <a:t>，容</a:t>
              </a:r>
              <a:endParaRPr lang="en-US" sz="900" dirty="0">
                <a:solidFill>
                  <a:schemeClr val="tx1">
                    <a:lumMod val="50000"/>
                    <a:lumOff val="50000"/>
                  </a:schemeClr>
                </a:solidFill>
                <a:latin typeface="微软雅黑" pitchFamily="34" charset="-122"/>
                <a:ea typeface="微软雅黑" pitchFamily="34" charset="-122"/>
                <a:cs typeface="Open Sans" panose="020B0606030504020204" pitchFamily="34" charset="0"/>
              </a:endParaRPr>
            </a:p>
          </p:txBody>
        </p:sp>
      </p:grpSp>
      <p:grpSp>
        <p:nvGrpSpPr>
          <p:cNvPr id="7" name="Group 67"/>
          <p:cNvGrpSpPr/>
          <p:nvPr/>
        </p:nvGrpSpPr>
        <p:grpSpPr>
          <a:xfrm>
            <a:off x="5991114" y="3610435"/>
            <a:ext cx="1825361" cy="491179"/>
            <a:chOff x="1603804" y="2274347"/>
            <a:chExt cx="2433815" cy="654703"/>
          </a:xfrm>
        </p:grpSpPr>
        <p:sp>
          <p:nvSpPr>
            <p:cNvPr id="24" name="Text Placeholder 2"/>
            <p:cNvSpPr txBox="1">
              <a:spLocks/>
            </p:cNvSpPr>
            <p:nvPr/>
          </p:nvSpPr>
          <p:spPr>
            <a:xfrm>
              <a:off x="1603804" y="2274347"/>
              <a:ext cx="2013460" cy="261780"/>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dirty="0">
                  <a:solidFill>
                    <a:schemeClr val="tx1">
                      <a:lumMod val="50000"/>
                      <a:lumOff val="50000"/>
                    </a:schemeClr>
                  </a:solidFill>
                  <a:latin typeface="微软雅黑" pitchFamily="34" charset="-122"/>
                  <a:ea typeface="微软雅黑" pitchFamily="34" charset="-122"/>
                  <a:cs typeface="Clear Sans" panose="020B0503030202020304" pitchFamily="34" charset="0"/>
                </a:rPr>
                <a:t>插入标题</a:t>
              </a:r>
              <a:endParaRPr lang="en-US" altLang="zh-CN" dirty="0">
                <a:solidFill>
                  <a:schemeClr val="tx1">
                    <a:lumMod val="50000"/>
                    <a:lumOff val="50000"/>
                  </a:schemeClr>
                </a:solidFill>
                <a:latin typeface="微软雅黑" pitchFamily="34" charset="-122"/>
                <a:ea typeface="微软雅黑" pitchFamily="34" charset="-122"/>
                <a:cs typeface="Clear Sans" panose="020B0503030202020304" pitchFamily="34" charset="0"/>
              </a:endParaRPr>
            </a:p>
          </p:txBody>
        </p:sp>
        <p:sp>
          <p:nvSpPr>
            <p:cNvPr id="25" name="TextBox 69"/>
            <p:cNvSpPr txBox="1"/>
            <p:nvPr/>
          </p:nvSpPr>
          <p:spPr>
            <a:xfrm>
              <a:off x="1679271" y="2559832"/>
              <a:ext cx="2358348" cy="369218"/>
            </a:xfrm>
            <a:prstGeom prst="rect">
              <a:avLst/>
            </a:prstGeom>
            <a:noFill/>
          </p:spPr>
          <p:txBody>
            <a:bodyPr wrap="square" lIns="0" tIns="0" rIns="0" bIns="0" rtlCol="0">
              <a:spAutoFit/>
            </a:bodyPr>
            <a:lstStyle/>
            <a:p>
              <a:r>
                <a:rPr lang="zh-CN" altLang="en-US" sz="900" spc="225" dirty="0">
                  <a:solidFill>
                    <a:schemeClr val="tx1">
                      <a:lumMod val="50000"/>
                      <a:lumOff val="50000"/>
                    </a:schemeClr>
                  </a:solidFill>
                  <a:latin typeface="微软雅黑" pitchFamily="34" charset="-122"/>
                  <a:ea typeface="微软雅黑" pitchFamily="34" charset="-122"/>
                  <a:cs typeface="微软雅黑 Light"/>
                </a:rPr>
                <a:t>点击输入简要文字内容，文字内容需概括精炼</a:t>
              </a:r>
              <a:r>
                <a:rPr lang="zh-CN" altLang="en-US" sz="900" spc="225" dirty="0" smtClean="0">
                  <a:solidFill>
                    <a:schemeClr val="tx1">
                      <a:lumMod val="50000"/>
                      <a:lumOff val="50000"/>
                    </a:schemeClr>
                  </a:solidFill>
                  <a:latin typeface="微软雅黑" pitchFamily="34" charset="-122"/>
                  <a:ea typeface="微软雅黑" pitchFamily="34" charset="-122"/>
                  <a:cs typeface="微软雅黑 Light"/>
                </a:rPr>
                <a:t>，项</a:t>
              </a:r>
              <a:r>
                <a:rPr lang="zh-CN" altLang="en-US" sz="900" spc="225" dirty="0">
                  <a:solidFill>
                    <a:schemeClr val="tx1">
                      <a:lumMod val="50000"/>
                      <a:lumOff val="50000"/>
                    </a:schemeClr>
                  </a:solidFill>
                  <a:latin typeface="微软雅黑" pitchFamily="34" charset="-122"/>
                  <a:ea typeface="微软雅黑" pitchFamily="34" charset="-122"/>
                  <a:cs typeface="微软雅黑 Light"/>
                </a:rPr>
                <a:t>内容</a:t>
              </a:r>
              <a:endParaRPr lang="en-US" sz="900" dirty="0">
                <a:solidFill>
                  <a:schemeClr val="tx1">
                    <a:lumMod val="50000"/>
                    <a:lumOff val="50000"/>
                  </a:schemeClr>
                </a:solidFill>
                <a:latin typeface="微软雅黑" pitchFamily="34" charset="-122"/>
                <a:ea typeface="微软雅黑" pitchFamily="34" charset="-122"/>
                <a:cs typeface="Open Sans" panose="020B0606030504020204" pitchFamily="34" charset="0"/>
              </a:endParaRPr>
            </a:p>
          </p:txBody>
        </p:sp>
      </p:grpSp>
      <p:grpSp>
        <p:nvGrpSpPr>
          <p:cNvPr id="8" name="Group 15"/>
          <p:cNvGrpSpPr/>
          <p:nvPr/>
        </p:nvGrpSpPr>
        <p:grpSpPr>
          <a:xfrm>
            <a:off x="3185334" y="1715402"/>
            <a:ext cx="2419109" cy="2419856"/>
            <a:chOff x="4419389" y="2134501"/>
            <a:chExt cx="3225479" cy="3225479"/>
          </a:xfrm>
        </p:grpSpPr>
        <p:sp>
          <p:nvSpPr>
            <p:cNvPr id="27" name="Flowchart: Connector 1"/>
            <p:cNvSpPr/>
            <p:nvPr/>
          </p:nvSpPr>
          <p:spPr>
            <a:xfrm>
              <a:off x="4419389" y="2134501"/>
              <a:ext cx="3225479" cy="3225479"/>
            </a:xfrm>
            <a:prstGeom prst="flowChartConnector">
              <a:avLst/>
            </a:prstGeom>
            <a:noFill/>
            <a:ln w="28575">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3"/>
            <p:cNvGrpSpPr/>
            <p:nvPr/>
          </p:nvGrpSpPr>
          <p:grpSpPr>
            <a:xfrm>
              <a:off x="5471768" y="3186880"/>
              <a:ext cx="1120720" cy="1120720"/>
              <a:chOff x="5471768" y="3186880"/>
              <a:chExt cx="1120720" cy="1120720"/>
            </a:xfrm>
          </p:grpSpPr>
          <p:sp>
            <p:nvSpPr>
              <p:cNvPr id="29" name="Freeform 20"/>
              <p:cNvSpPr/>
              <p:nvPr/>
            </p:nvSpPr>
            <p:spPr>
              <a:xfrm>
                <a:off x="5471768" y="3186880"/>
                <a:ext cx="1120720" cy="1120720"/>
              </a:xfrm>
              <a:custGeom>
                <a:avLst/>
                <a:gdLst>
                  <a:gd name="connsiteX0" fmla="*/ 0 w 1160777"/>
                  <a:gd name="connsiteY0" fmla="*/ 580389 h 1160777"/>
                  <a:gd name="connsiteX1" fmla="*/ 580389 w 1160777"/>
                  <a:gd name="connsiteY1" fmla="*/ 0 h 1160777"/>
                  <a:gd name="connsiteX2" fmla="*/ 1160778 w 1160777"/>
                  <a:gd name="connsiteY2" fmla="*/ 580389 h 1160777"/>
                  <a:gd name="connsiteX3" fmla="*/ 580389 w 1160777"/>
                  <a:gd name="connsiteY3" fmla="*/ 1160778 h 1160777"/>
                  <a:gd name="connsiteX4" fmla="*/ 0 w 1160777"/>
                  <a:gd name="connsiteY4" fmla="*/ 580389 h 1160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0777" h="1160777">
                    <a:moveTo>
                      <a:pt x="0" y="580389"/>
                    </a:moveTo>
                    <a:cubicBezTo>
                      <a:pt x="0" y="259849"/>
                      <a:pt x="259849" y="0"/>
                      <a:pt x="580389" y="0"/>
                    </a:cubicBezTo>
                    <a:cubicBezTo>
                      <a:pt x="900929" y="0"/>
                      <a:pt x="1160778" y="259849"/>
                      <a:pt x="1160778" y="580389"/>
                    </a:cubicBezTo>
                    <a:cubicBezTo>
                      <a:pt x="1160778" y="900929"/>
                      <a:pt x="900929" y="1160778"/>
                      <a:pt x="580389" y="1160778"/>
                    </a:cubicBezTo>
                    <a:cubicBezTo>
                      <a:pt x="259849" y="1160778"/>
                      <a:pt x="0" y="900929"/>
                      <a:pt x="0" y="580389"/>
                    </a:cubicBezTo>
                    <a:close/>
                  </a:path>
                </a:pathLst>
              </a:custGeom>
              <a:solidFill>
                <a:schemeClr val="accent2"/>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205552" tIns="205552" rIns="205552" bIns="205552" numCol="1" spcCol="1270" anchor="ctr" anchorCtr="0">
                <a:noAutofit/>
              </a:bodyPr>
              <a:lstStyle/>
              <a:p>
                <a:pPr algn="ctr" defTabSz="933450">
                  <a:lnSpc>
                    <a:spcPct val="90000"/>
                  </a:lnSpc>
                  <a:spcBef>
                    <a:spcPct val="0"/>
                  </a:spcBef>
                  <a:spcAft>
                    <a:spcPct val="35000"/>
                  </a:spcAft>
                </a:pPr>
                <a:endParaRPr lang="en-US" sz="2100" dirty="0">
                  <a:solidFill>
                    <a:sysClr val="window" lastClr="FFFFFF"/>
                  </a:solidFill>
                  <a:latin typeface="Calibri" panose="020F0502020204030204"/>
                </a:endParaRPr>
              </a:p>
            </p:txBody>
          </p:sp>
          <p:grpSp>
            <p:nvGrpSpPr>
              <p:cNvPr id="14" name="Group 70"/>
              <p:cNvGrpSpPr/>
              <p:nvPr/>
            </p:nvGrpSpPr>
            <p:grpSpPr>
              <a:xfrm>
                <a:off x="5699113" y="3455894"/>
                <a:ext cx="708620" cy="547385"/>
                <a:chOff x="5059339" y="4704186"/>
                <a:chExt cx="1660525" cy="1282700"/>
              </a:xfrm>
              <a:solidFill>
                <a:schemeClr val="bg1"/>
              </a:solidFill>
            </p:grpSpPr>
            <p:sp>
              <p:nvSpPr>
                <p:cNvPr id="31" name="Freeform 29"/>
                <p:cNvSpPr>
                  <a:spLocks noEditPoints="1"/>
                </p:cNvSpPr>
                <p:nvPr/>
              </p:nvSpPr>
              <p:spPr bwMode="auto">
                <a:xfrm>
                  <a:off x="5059339" y="4704186"/>
                  <a:ext cx="1660525" cy="895350"/>
                </a:xfrm>
                <a:custGeom>
                  <a:avLst/>
                  <a:gdLst>
                    <a:gd name="T0" fmla="*/ 862 w 1061"/>
                    <a:gd name="T1" fmla="*/ 572 h 572"/>
                    <a:gd name="T2" fmla="*/ 320 w 1061"/>
                    <a:gd name="T3" fmla="*/ 572 h 572"/>
                    <a:gd name="T4" fmla="*/ 290 w 1061"/>
                    <a:gd name="T5" fmla="*/ 548 h 572"/>
                    <a:gd name="T6" fmla="*/ 176 w 1061"/>
                    <a:gd name="T7" fmla="*/ 186 h 572"/>
                    <a:gd name="T8" fmla="*/ 16 w 1061"/>
                    <a:gd name="T9" fmla="*/ 58 h 572"/>
                    <a:gd name="T10" fmla="*/ 11 w 1061"/>
                    <a:gd name="T11" fmla="*/ 14 h 572"/>
                    <a:gd name="T12" fmla="*/ 55 w 1061"/>
                    <a:gd name="T13" fmla="*/ 17 h 572"/>
                    <a:gd name="T14" fmla="*/ 205 w 1061"/>
                    <a:gd name="T15" fmla="*/ 144 h 572"/>
                    <a:gd name="T16" fmla="*/ 1028 w 1061"/>
                    <a:gd name="T17" fmla="*/ 144 h 572"/>
                    <a:gd name="T18" fmla="*/ 1054 w 1061"/>
                    <a:gd name="T19" fmla="*/ 150 h 572"/>
                    <a:gd name="T20" fmla="*/ 1057 w 1061"/>
                    <a:gd name="T21" fmla="*/ 176 h 572"/>
                    <a:gd name="T22" fmla="*/ 891 w 1061"/>
                    <a:gd name="T23" fmla="*/ 553 h 572"/>
                    <a:gd name="T24" fmla="*/ 862 w 1061"/>
                    <a:gd name="T25" fmla="*/ 572 h 572"/>
                    <a:gd name="T26" fmla="*/ 343 w 1061"/>
                    <a:gd name="T27" fmla="*/ 501 h 572"/>
                    <a:gd name="T28" fmla="*/ 842 w 1061"/>
                    <a:gd name="T29" fmla="*/ 501 h 572"/>
                    <a:gd name="T30" fmla="*/ 980 w 1061"/>
                    <a:gd name="T31" fmla="*/ 180 h 572"/>
                    <a:gd name="T32" fmla="*/ 244 w 1061"/>
                    <a:gd name="T33" fmla="*/ 180 h 572"/>
                    <a:gd name="T34" fmla="*/ 343 w 1061"/>
                    <a:gd name="T35" fmla="*/ 501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61" h="572">
                      <a:moveTo>
                        <a:pt x="862" y="572"/>
                      </a:moveTo>
                      <a:cubicBezTo>
                        <a:pt x="320" y="572"/>
                        <a:pt x="320" y="572"/>
                        <a:pt x="320" y="572"/>
                      </a:cubicBezTo>
                      <a:cubicBezTo>
                        <a:pt x="307" y="572"/>
                        <a:pt x="295" y="561"/>
                        <a:pt x="290" y="548"/>
                      </a:cubicBezTo>
                      <a:cubicBezTo>
                        <a:pt x="176" y="186"/>
                        <a:pt x="176" y="186"/>
                        <a:pt x="176" y="186"/>
                      </a:cubicBezTo>
                      <a:cubicBezTo>
                        <a:pt x="16" y="58"/>
                        <a:pt x="16" y="58"/>
                        <a:pt x="16" y="58"/>
                      </a:cubicBezTo>
                      <a:cubicBezTo>
                        <a:pt x="2" y="48"/>
                        <a:pt x="0" y="28"/>
                        <a:pt x="11" y="14"/>
                      </a:cubicBezTo>
                      <a:cubicBezTo>
                        <a:pt x="21" y="0"/>
                        <a:pt x="41" y="6"/>
                        <a:pt x="55" y="17"/>
                      </a:cubicBezTo>
                      <a:cubicBezTo>
                        <a:pt x="205" y="144"/>
                        <a:pt x="205" y="144"/>
                        <a:pt x="205" y="144"/>
                      </a:cubicBezTo>
                      <a:cubicBezTo>
                        <a:pt x="1028" y="144"/>
                        <a:pt x="1028" y="144"/>
                        <a:pt x="1028" y="144"/>
                      </a:cubicBezTo>
                      <a:cubicBezTo>
                        <a:pt x="1039" y="144"/>
                        <a:pt x="1049" y="141"/>
                        <a:pt x="1054" y="150"/>
                      </a:cubicBezTo>
                      <a:cubicBezTo>
                        <a:pt x="1060" y="159"/>
                        <a:pt x="1061" y="166"/>
                        <a:pt x="1057" y="176"/>
                      </a:cubicBezTo>
                      <a:cubicBezTo>
                        <a:pt x="891" y="553"/>
                        <a:pt x="891" y="553"/>
                        <a:pt x="891" y="553"/>
                      </a:cubicBezTo>
                      <a:cubicBezTo>
                        <a:pt x="886" y="565"/>
                        <a:pt x="874" y="572"/>
                        <a:pt x="862" y="572"/>
                      </a:cubicBezTo>
                      <a:close/>
                      <a:moveTo>
                        <a:pt x="343" y="501"/>
                      </a:moveTo>
                      <a:cubicBezTo>
                        <a:pt x="842" y="501"/>
                        <a:pt x="842" y="501"/>
                        <a:pt x="842" y="501"/>
                      </a:cubicBezTo>
                      <a:cubicBezTo>
                        <a:pt x="980" y="180"/>
                        <a:pt x="980" y="180"/>
                        <a:pt x="980" y="180"/>
                      </a:cubicBezTo>
                      <a:cubicBezTo>
                        <a:pt x="244" y="180"/>
                        <a:pt x="244" y="180"/>
                        <a:pt x="244" y="180"/>
                      </a:cubicBezTo>
                      <a:lnTo>
                        <a:pt x="343" y="501"/>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2" name="Freeform 30"/>
                <p:cNvSpPr>
                  <a:spLocks/>
                </p:cNvSpPr>
                <p:nvPr/>
              </p:nvSpPr>
              <p:spPr bwMode="auto">
                <a:xfrm>
                  <a:off x="5599089" y="4926436"/>
                  <a:ext cx="153987" cy="641350"/>
                </a:xfrm>
                <a:custGeom>
                  <a:avLst/>
                  <a:gdLst>
                    <a:gd name="T0" fmla="*/ 81 w 98"/>
                    <a:gd name="T1" fmla="*/ 410 h 410"/>
                    <a:gd name="T2" fmla="*/ 65 w 98"/>
                    <a:gd name="T3" fmla="*/ 397 h 410"/>
                    <a:gd name="T4" fmla="*/ 1 w 98"/>
                    <a:gd name="T5" fmla="*/ 20 h 410"/>
                    <a:gd name="T6" fmla="*/ 14 w 98"/>
                    <a:gd name="T7" fmla="*/ 1 h 410"/>
                    <a:gd name="T8" fmla="*/ 32 w 98"/>
                    <a:gd name="T9" fmla="*/ 14 h 410"/>
                    <a:gd name="T10" fmla="*/ 96 w 98"/>
                    <a:gd name="T11" fmla="*/ 392 h 410"/>
                    <a:gd name="T12" fmla="*/ 84 w 98"/>
                    <a:gd name="T13" fmla="*/ 410 h 410"/>
                    <a:gd name="T14" fmla="*/ 81 w 98"/>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410">
                      <a:moveTo>
                        <a:pt x="81" y="410"/>
                      </a:moveTo>
                      <a:cubicBezTo>
                        <a:pt x="73" y="410"/>
                        <a:pt x="67" y="405"/>
                        <a:pt x="65" y="397"/>
                      </a:cubicBezTo>
                      <a:cubicBezTo>
                        <a:pt x="1" y="20"/>
                        <a:pt x="1" y="20"/>
                        <a:pt x="1" y="20"/>
                      </a:cubicBezTo>
                      <a:cubicBezTo>
                        <a:pt x="0" y="11"/>
                        <a:pt x="5" y="3"/>
                        <a:pt x="14" y="1"/>
                      </a:cubicBezTo>
                      <a:cubicBezTo>
                        <a:pt x="22" y="0"/>
                        <a:pt x="30" y="6"/>
                        <a:pt x="32" y="14"/>
                      </a:cubicBezTo>
                      <a:cubicBezTo>
                        <a:pt x="96" y="392"/>
                        <a:pt x="96" y="392"/>
                        <a:pt x="96" y="392"/>
                      </a:cubicBezTo>
                      <a:cubicBezTo>
                        <a:pt x="98" y="400"/>
                        <a:pt x="92" y="408"/>
                        <a:pt x="84" y="410"/>
                      </a:cubicBezTo>
                      <a:cubicBezTo>
                        <a:pt x="83" y="410"/>
                        <a:pt x="82" y="410"/>
                        <a:pt x="81" y="4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3" name="Freeform 31"/>
                <p:cNvSpPr>
                  <a:spLocks/>
                </p:cNvSpPr>
                <p:nvPr/>
              </p:nvSpPr>
              <p:spPr bwMode="auto">
                <a:xfrm>
                  <a:off x="5843564" y="4926436"/>
                  <a:ext cx="122237" cy="641350"/>
                </a:xfrm>
                <a:custGeom>
                  <a:avLst/>
                  <a:gdLst>
                    <a:gd name="T0" fmla="*/ 62 w 78"/>
                    <a:gd name="T1" fmla="*/ 410 h 410"/>
                    <a:gd name="T2" fmla="*/ 46 w 78"/>
                    <a:gd name="T3" fmla="*/ 396 h 410"/>
                    <a:gd name="T4" fmla="*/ 1 w 78"/>
                    <a:gd name="T5" fmla="*/ 19 h 410"/>
                    <a:gd name="T6" fmla="*/ 15 w 78"/>
                    <a:gd name="T7" fmla="*/ 1 h 410"/>
                    <a:gd name="T8" fmla="*/ 32 w 78"/>
                    <a:gd name="T9" fmla="*/ 15 h 410"/>
                    <a:gd name="T10" fmla="*/ 77 w 78"/>
                    <a:gd name="T11" fmla="*/ 392 h 410"/>
                    <a:gd name="T12" fmla="*/ 64 w 78"/>
                    <a:gd name="T13" fmla="*/ 410 h 410"/>
                    <a:gd name="T14" fmla="*/ 62 w 78"/>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410">
                      <a:moveTo>
                        <a:pt x="62" y="410"/>
                      </a:moveTo>
                      <a:cubicBezTo>
                        <a:pt x="54" y="410"/>
                        <a:pt x="47" y="404"/>
                        <a:pt x="46" y="396"/>
                      </a:cubicBezTo>
                      <a:cubicBezTo>
                        <a:pt x="1" y="19"/>
                        <a:pt x="1" y="19"/>
                        <a:pt x="1" y="19"/>
                      </a:cubicBezTo>
                      <a:cubicBezTo>
                        <a:pt x="0" y="10"/>
                        <a:pt x="6" y="2"/>
                        <a:pt x="15" y="1"/>
                      </a:cubicBezTo>
                      <a:cubicBezTo>
                        <a:pt x="23" y="0"/>
                        <a:pt x="31" y="6"/>
                        <a:pt x="32" y="15"/>
                      </a:cubicBezTo>
                      <a:cubicBezTo>
                        <a:pt x="77" y="392"/>
                        <a:pt x="77" y="392"/>
                        <a:pt x="77" y="392"/>
                      </a:cubicBezTo>
                      <a:cubicBezTo>
                        <a:pt x="78" y="401"/>
                        <a:pt x="72" y="409"/>
                        <a:pt x="64" y="410"/>
                      </a:cubicBezTo>
                      <a:cubicBezTo>
                        <a:pt x="63" y="410"/>
                        <a:pt x="62" y="410"/>
                        <a:pt x="62" y="4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4" name="Freeform 32"/>
                <p:cNvSpPr>
                  <a:spLocks/>
                </p:cNvSpPr>
                <p:nvPr/>
              </p:nvSpPr>
              <p:spPr bwMode="auto">
                <a:xfrm>
                  <a:off x="6089627" y="4932786"/>
                  <a:ext cx="109537" cy="628650"/>
                </a:xfrm>
                <a:custGeom>
                  <a:avLst/>
                  <a:gdLst>
                    <a:gd name="T0" fmla="*/ 16 w 70"/>
                    <a:gd name="T1" fmla="*/ 402 h 402"/>
                    <a:gd name="T2" fmla="*/ 15 w 70"/>
                    <a:gd name="T3" fmla="*/ 402 h 402"/>
                    <a:gd name="T4" fmla="*/ 1 w 70"/>
                    <a:gd name="T5" fmla="*/ 385 h 402"/>
                    <a:gd name="T6" fmla="*/ 38 w 70"/>
                    <a:gd name="T7" fmla="*/ 15 h 402"/>
                    <a:gd name="T8" fmla="*/ 55 w 70"/>
                    <a:gd name="T9" fmla="*/ 1 h 402"/>
                    <a:gd name="T10" fmla="*/ 69 w 70"/>
                    <a:gd name="T11" fmla="*/ 18 h 402"/>
                    <a:gd name="T12" fmla="*/ 32 w 70"/>
                    <a:gd name="T13" fmla="*/ 388 h 402"/>
                    <a:gd name="T14" fmla="*/ 16 w 70"/>
                    <a:gd name="T15" fmla="*/ 402 h 4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402">
                      <a:moveTo>
                        <a:pt x="16" y="402"/>
                      </a:moveTo>
                      <a:cubicBezTo>
                        <a:pt x="16" y="402"/>
                        <a:pt x="15" y="402"/>
                        <a:pt x="15" y="402"/>
                      </a:cubicBezTo>
                      <a:cubicBezTo>
                        <a:pt x="6" y="401"/>
                        <a:pt x="0" y="393"/>
                        <a:pt x="1" y="385"/>
                      </a:cubicBezTo>
                      <a:cubicBezTo>
                        <a:pt x="38" y="15"/>
                        <a:pt x="38" y="15"/>
                        <a:pt x="38" y="15"/>
                      </a:cubicBezTo>
                      <a:cubicBezTo>
                        <a:pt x="39" y="7"/>
                        <a:pt x="47" y="0"/>
                        <a:pt x="55" y="1"/>
                      </a:cubicBezTo>
                      <a:cubicBezTo>
                        <a:pt x="64" y="2"/>
                        <a:pt x="70" y="10"/>
                        <a:pt x="69" y="18"/>
                      </a:cubicBezTo>
                      <a:cubicBezTo>
                        <a:pt x="32" y="388"/>
                        <a:pt x="32" y="388"/>
                        <a:pt x="32" y="388"/>
                      </a:cubicBezTo>
                      <a:cubicBezTo>
                        <a:pt x="31" y="396"/>
                        <a:pt x="24" y="402"/>
                        <a:pt x="16" y="40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33"/>
                <p:cNvSpPr>
                  <a:spLocks/>
                </p:cNvSpPr>
                <p:nvPr/>
              </p:nvSpPr>
              <p:spPr bwMode="auto">
                <a:xfrm>
                  <a:off x="6238852" y="4943898"/>
                  <a:ext cx="271462" cy="614362"/>
                </a:xfrm>
                <a:custGeom>
                  <a:avLst/>
                  <a:gdLst>
                    <a:gd name="T0" fmla="*/ 18 w 173"/>
                    <a:gd name="T1" fmla="*/ 393 h 393"/>
                    <a:gd name="T2" fmla="*/ 12 w 173"/>
                    <a:gd name="T3" fmla="*/ 392 h 393"/>
                    <a:gd name="T4" fmla="*/ 3 w 173"/>
                    <a:gd name="T5" fmla="*/ 372 h 393"/>
                    <a:gd name="T6" fmla="*/ 140 w 173"/>
                    <a:gd name="T7" fmla="*/ 12 h 393"/>
                    <a:gd name="T8" fmla="*/ 160 w 173"/>
                    <a:gd name="T9" fmla="*/ 3 h 393"/>
                    <a:gd name="T10" fmla="*/ 169 w 173"/>
                    <a:gd name="T11" fmla="*/ 23 h 393"/>
                    <a:gd name="T12" fmla="*/ 33 w 173"/>
                    <a:gd name="T13" fmla="*/ 383 h 393"/>
                    <a:gd name="T14" fmla="*/ 18 w 173"/>
                    <a:gd name="T15" fmla="*/ 393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3" h="393">
                      <a:moveTo>
                        <a:pt x="18" y="393"/>
                      </a:moveTo>
                      <a:cubicBezTo>
                        <a:pt x="16" y="393"/>
                        <a:pt x="14" y="393"/>
                        <a:pt x="12" y="392"/>
                      </a:cubicBezTo>
                      <a:cubicBezTo>
                        <a:pt x="4" y="389"/>
                        <a:pt x="0" y="380"/>
                        <a:pt x="3" y="372"/>
                      </a:cubicBezTo>
                      <a:cubicBezTo>
                        <a:pt x="140" y="12"/>
                        <a:pt x="140" y="12"/>
                        <a:pt x="140" y="12"/>
                      </a:cubicBezTo>
                      <a:cubicBezTo>
                        <a:pt x="143" y="4"/>
                        <a:pt x="152" y="0"/>
                        <a:pt x="160" y="3"/>
                      </a:cubicBezTo>
                      <a:cubicBezTo>
                        <a:pt x="169" y="6"/>
                        <a:pt x="173" y="15"/>
                        <a:pt x="169" y="23"/>
                      </a:cubicBezTo>
                      <a:cubicBezTo>
                        <a:pt x="33" y="383"/>
                        <a:pt x="33" y="383"/>
                        <a:pt x="33" y="383"/>
                      </a:cubicBezTo>
                      <a:cubicBezTo>
                        <a:pt x="30" y="389"/>
                        <a:pt x="24" y="393"/>
                        <a:pt x="18" y="3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6" name="Freeform 34"/>
                <p:cNvSpPr>
                  <a:spLocks/>
                </p:cNvSpPr>
                <p:nvPr/>
              </p:nvSpPr>
              <p:spPr bwMode="auto">
                <a:xfrm>
                  <a:off x="5405414" y="5097886"/>
                  <a:ext cx="1223962" cy="55562"/>
                </a:xfrm>
                <a:custGeom>
                  <a:avLst/>
                  <a:gdLst>
                    <a:gd name="T0" fmla="*/ 766 w 782"/>
                    <a:gd name="T1" fmla="*/ 36 h 36"/>
                    <a:gd name="T2" fmla="*/ 15 w 782"/>
                    <a:gd name="T3" fmla="*/ 36 h 36"/>
                    <a:gd name="T4" fmla="*/ 0 w 782"/>
                    <a:gd name="T5" fmla="*/ 18 h 36"/>
                    <a:gd name="T6" fmla="*/ 15 w 782"/>
                    <a:gd name="T7" fmla="*/ 0 h 36"/>
                    <a:gd name="T8" fmla="*/ 766 w 782"/>
                    <a:gd name="T9" fmla="*/ 0 h 36"/>
                    <a:gd name="T10" fmla="*/ 782 w 782"/>
                    <a:gd name="T11" fmla="*/ 18 h 36"/>
                    <a:gd name="T12" fmla="*/ 766 w 782"/>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782" h="36">
                      <a:moveTo>
                        <a:pt x="766" y="36"/>
                      </a:moveTo>
                      <a:cubicBezTo>
                        <a:pt x="15" y="36"/>
                        <a:pt x="15" y="36"/>
                        <a:pt x="15" y="36"/>
                      </a:cubicBezTo>
                      <a:cubicBezTo>
                        <a:pt x="7" y="36"/>
                        <a:pt x="0" y="27"/>
                        <a:pt x="0" y="18"/>
                      </a:cubicBezTo>
                      <a:cubicBezTo>
                        <a:pt x="0" y="9"/>
                        <a:pt x="7" y="0"/>
                        <a:pt x="15" y="0"/>
                      </a:cubicBezTo>
                      <a:cubicBezTo>
                        <a:pt x="766" y="0"/>
                        <a:pt x="766" y="0"/>
                        <a:pt x="766" y="0"/>
                      </a:cubicBezTo>
                      <a:cubicBezTo>
                        <a:pt x="775" y="0"/>
                        <a:pt x="782" y="9"/>
                        <a:pt x="782" y="18"/>
                      </a:cubicBezTo>
                      <a:cubicBezTo>
                        <a:pt x="782" y="27"/>
                        <a:pt x="775" y="36"/>
                        <a:pt x="766" y="3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7" name="Freeform 35"/>
                <p:cNvSpPr>
                  <a:spLocks/>
                </p:cNvSpPr>
                <p:nvPr/>
              </p:nvSpPr>
              <p:spPr bwMode="auto">
                <a:xfrm>
                  <a:off x="5453039" y="5264573"/>
                  <a:ext cx="1077912" cy="55562"/>
                </a:xfrm>
                <a:custGeom>
                  <a:avLst/>
                  <a:gdLst>
                    <a:gd name="T0" fmla="*/ 673 w 688"/>
                    <a:gd name="T1" fmla="*/ 36 h 36"/>
                    <a:gd name="T2" fmla="*/ 16 w 688"/>
                    <a:gd name="T3" fmla="*/ 36 h 36"/>
                    <a:gd name="T4" fmla="*/ 0 w 688"/>
                    <a:gd name="T5" fmla="*/ 18 h 36"/>
                    <a:gd name="T6" fmla="*/ 16 w 688"/>
                    <a:gd name="T7" fmla="*/ 0 h 36"/>
                    <a:gd name="T8" fmla="*/ 673 w 688"/>
                    <a:gd name="T9" fmla="*/ 0 h 36"/>
                    <a:gd name="T10" fmla="*/ 688 w 688"/>
                    <a:gd name="T11" fmla="*/ 18 h 36"/>
                    <a:gd name="T12" fmla="*/ 673 w 688"/>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688" h="36">
                      <a:moveTo>
                        <a:pt x="673" y="36"/>
                      </a:moveTo>
                      <a:cubicBezTo>
                        <a:pt x="16" y="36"/>
                        <a:pt x="16" y="36"/>
                        <a:pt x="16" y="36"/>
                      </a:cubicBezTo>
                      <a:cubicBezTo>
                        <a:pt x="7" y="36"/>
                        <a:pt x="0" y="27"/>
                        <a:pt x="0" y="18"/>
                      </a:cubicBezTo>
                      <a:cubicBezTo>
                        <a:pt x="0" y="9"/>
                        <a:pt x="7" y="0"/>
                        <a:pt x="16" y="0"/>
                      </a:cubicBezTo>
                      <a:cubicBezTo>
                        <a:pt x="673" y="0"/>
                        <a:pt x="673" y="0"/>
                        <a:pt x="673" y="0"/>
                      </a:cubicBezTo>
                      <a:cubicBezTo>
                        <a:pt x="681" y="0"/>
                        <a:pt x="688" y="9"/>
                        <a:pt x="688" y="18"/>
                      </a:cubicBezTo>
                      <a:cubicBezTo>
                        <a:pt x="688" y="27"/>
                        <a:pt x="681" y="36"/>
                        <a:pt x="673" y="3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8" name="Freeform 36"/>
                <p:cNvSpPr>
                  <a:spLocks/>
                </p:cNvSpPr>
                <p:nvPr/>
              </p:nvSpPr>
              <p:spPr bwMode="auto">
                <a:xfrm>
                  <a:off x="5502252" y="5377286"/>
                  <a:ext cx="979487" cy="53975"/>
                </a:xfrm>
                <a:custGeom>
                  <a:avLst/>
                  <a:gdLst>
                    <a:gd name="T0" fmla="*/ 610 w 626"/>
                    <a:gd name="T1" fmla="*/ 35 h 35"/>
                    <a:gd name="T2" fmla="*/ 16 w 626"/>
                    <a:gd name="T3" fmla="*/ 35 h 35"/>
                    <a:gd name="T4" fmla="*/ 0 w 626"/>
                    <a:gd name="T5" fmla="*/ 17 h 35"/>
                    <a:gd name="T6" fmla="*/ 16 w 626"/>
                    <a:gd name="T7" fmla="*/ 0 h 35"/>
                    <a:gd name="T8" fmla="*/ 610 w 626"/>
                    <a:gd name="T9" fmla="*/ 0 h 35"/>
                    <a:gd name="T10" fmla="*/ 626 w 626"/>
                    <a:gd name="T11" fmla="*/ 17 h 35"/>
                    <a:gd name="T12" fmla="*/ 610 w 626"/>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626" h="35">
                      <a:moveTo>
                        <a:pt x="610" y="35"/>
                      </a:moveTo>
                      <a:cubicBezTo>
                        <a:pt x="16" y="35"/>
                        <a:pt x="16" y="35"/>
                        <a:pt x="16" y="35"/>
                      </a:cubicBezTo>
                      <a:cubicBezTo>
                        <a:pt x="7" y="35"/>
                        <a:pt x="0" y="26"/>
                        <a:pt x="0" y="17"/>
                      </a:cubicBezTo>
                      <a:cubicBezTo>
                        <a:pt x="0" y="9"/>
                        <a:pt x="7" y="0"/>
                        <a:pt x="16" y="0"/>
                      </a:cubicBezTo>
                      <a:cubicBezTo>
                        <a:pt x="610" y="0"/>
                        <a:pt x="610" y="0"/>
                        <a:pt x="610" y="0"/>
                      </a:cubicBezTo>
                      <a:cubicBezTo>
                        <a:pt x="619" y="0"/>
                        <a:pt x="626" y="9"/>
                        <a:pt x="626" y="17"/>
                      </a:cubicBezTo>
                      <a:cubicBezTo>
                        <a:pt x="626" y="26"/>
                        <a:pt x="619" y="35"/>
                        <a:pt x="610" y="3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39" name="Freeform 37"/>
                <p:cNvSpPr>
                  <a:spLocks/>
                </p:cNvSpPr>
                <p:nvPr/>
              </p:nvSpPr>
              <p:spPr bwMode="auto">
                <a:xfrm>
                  <a:off x="5516539" y="5526511"/>
                  <a:ext cx="931862" cy="407987"/>
                </a:xfrm>
                <a:custGeom>
                  <a:avLst/>
                  <a:gdLst>
                    <a:gd name="T0" fmla="*/ 579 w 596"/>
                    <a:gd name="T1" fmla="*/ 261 h 261"/>
                    <a:gd name="T2" fmla="*/ 18 w 596"/>
                    <a:gd name="T3" fmla="*/ 261 h 261"/>
                    <a:gd name="T4" fmla="*/ 5 w 596"/>
                    <a:gd name="T5" fmla="*/ 256 h 261"/>
                    <a:gd name="T6" fmla="*/ 0 w 596"/>
                    <a:gd name="T7" fmla="*/ 243 h 261"/>
                    <a:gd name="T8" fmla="*/ 9 w 596"/>
                    <a:gd name="T9" fmla="*/ 18 h 261"/>
                    <a:gd name="T10" fmla="*/ 27 w 596"/>
                    <a:gd name="T11" fmla="*/ 0 h 261"/>
                    <a:gd name="T12" fmla="*/ 44 w 596"/>
                    <a:gd name="T13" fmla="*/ 19 h 261"/>
                    <a:gd name="T14" fmla="*/ 36 w 596"/>
                    <a:gd name="T15" fmla="*/ 226 h 261"/>
                    <a:gd name="T16" fmla="*/ 579 w 596"/>
                    <a:gd name="T17" fmla="*/ 226 h 261"/>
                    <a:gd name="T18" fmla="*/ 596 w 596"/>
                    <a:gd name="T19" fmla="*/ 243 h 261"/>
                    <a:gd name="T20" fmla="*/ 579 w 596"/>
                    <a:gd name="T21" fmla="*/ 26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261">
                      <a:moveTo>
                        <a:pt x="579" y="261"/>
                      </a:moveTo>
                      <a:cubicBezTo>
                        <a:pt x="18" y="261"/>
                        <a:pt x="18" y="261"/>
                        <a:pt x="18" y="261"/>
                      </a:cubicBezTo>
                      <a:cubicBezTo>
                        <a:pt x="13" y="261"/>
                        <a:pt x="8" y="259"/>
                        <a:pt x="5" y="256"/>
                      </a:cubicBezTo>
                      <a:cubicBezTo>
                        <a:pt x="2" y="252"/>
                        <a:pt x="0" y="248"/>
                        <a:pt x="0" y="243"/>
                      </a:cubicBezTo>
                      <a:cubicBezTo>
                        <a:pt x="9" y="18"/>
                        <a:pt x="9" y="18"/>
                        <a:pt x="9" y="18"/>
                      </a:cubicBezTo>
                      <a:cubicBezTo>
                        <a:pt x="9" y="8"/>
                        <a:pt x="18" y="1"/>
                        <a:pt x="27" y="0"/>
                      </a:cubicBezTo>
                      <a:cubicBezTo>
                        <a:pt x="37" y="1"/>
                        <a:pt x="45" y="9"/>
                        <a:pt x="44" y="19"/>
                      </a:cubicBezTo>
                      <a:cubicBezTo>
                        <a:pt x="36" y="226"/>
                        <a:pt x="36" y="226"/>
                        <a:pt x="36" y="226"/>
                      </a:cubicBezTo>
                      <a:cubicBezTo>
                        <a:pt x="579" y="226"/>
                        <a:pt x="579" y="226"/>
                        <a:pt x="579" y="226"/>
                      </a:cubicBezTo>
                      <a:cubicBezTo>
                        <a:pt x="589" y="226"/>
                        <a:pt x="596" y="234"/>
                        <a:pt x="596" y="243"/>
                      </a:cubicBezTo>
                      <a:cubicBezTo>
                        <a:pt x="596" y="253"/>
                        <a:pt x="589" y="261"/>
                        <a:pt x="579" y="26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Oval 38"/>
                <p:cNvSpPr>
                  <a:spLocks noChangeArrowheads="1"/>
                </p:cNvSpPr>
                <p:nvPr/>
              </p:nvSpPr>
              <p:spPr bwMode="auto">
                <a:xfrm>
                  <a:off x="5437164" y="5783686"/>
                  <a:ext cx="206375" cy="20320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Oval 39"/>
                <p:cNvSpPr>
                  <a:spLocks noChangeArrowheads="1"/>
                </p:cNvSpPr>
                <p:nvPr/>
              </p:nvSpPr>
              <p:spPr bwMode="auto">
                <a:xfrm>
                  <a:off x="6272189" y="5783686"/>
                  <a:ext cx="203200" cy="203200"/>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17" name="Group 14"/>
          <p:cNvGrpSpPr/>
          <p:nvPr/>
        </p:nvGrpSpPr>
        <p:grpSpPr>
          <a:xfrm>
            <a:off x="3240012" y="3492002"/>
            <a:ext cx="588377" cy="588559"/>
            <a:chOff x="4492293" y="4502570"/>
            <a:chExt cx="784503" cy="784503"/>
          </a:xfrm>
        </p:grpSpPr>
        <p:sp>
          <p:nvSpPr>
            <p:cNvPr id="43" name="Freeform 7"/>
            <p:cNvSpPr/>
            <p:nvPr/>
          </p:nvSpPr>
          <p:spPr>
            <a:xfrm>
              <a:off x="4492293" y="4502570"/>
              <a:ext cx="784503" cy="784503"/>
            </a:xfrm>
            <a:custGeom>
              <a:avLst/>
              <a:gdLst>
                <a:gd name="connsiteX0" fmla="*/ 0 w 812543"/>
                <a:gd name="connsiteY0" fmla="*/ 406272 h 812543"/>
                <a:gd name="connsiteX1" fmla="*/ 406272 w 812543"/>
                <a:gd name="connsiteY1" fmla="*/ 0 h 812543"/>
                <a:gd name="connsiteX2" fmla="*/ 812544 w 812543"/>
                <a:gd name="connsiteY2" fmla="*/ 406272 h 812543"/>
                <a:gd name="connsiteX3" fmla="*/ 406272 w 812543"/>
                <a:gd name="connsiteY3" fmla="*/ 812544 h 812543"/>
                <a:gd name="connsiteX4" fmla="*/ 0 w 812543"/>
                <a:gd name="connsiteY4" fmla="*/ 406272 h 812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543" h="812543">
                  <a:moveTo>
                    <a:pt x="0" y="406272"/>
                  </a:moveTo>
                  <a:cubicBezTo>
                    <a:pt x="0" y="181894"/>
                    <a:pt x="181894" y="0"/>
                    <a:pt x="406272" y="0"/>
                  </a:cubicBezTo>
                  <a:cubicBezTo>
                    <a:pt x="630650" y="0"/>
                    <a:pt x="812544" y="181894"/>
                    <a:pt x="812544" y="406272"/>
                  </a:cubicBezTo>
                  <a:cubicBezTo>
                    <a:pt x="812544" y="630650"/>
                    <a:pt x="630650" y="812544"/>
                    <a:pt x="406272" y="812544"/>
                  </a:cubicBezTo>
                  <a:cubicBezTo>
                    <a:pt x="181894" y="812544"/>
                    <a:pt x="0" y="630650"/>
                    <a:pt x="0" y="406272"/>
                  </a:cubicBezTo>
                  <a:close/>
                </a:path>
              </a:pathLst>
            </a:custGeom>
            <a:solidFill>
              <a:schemeClr val="accent1"/>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44394" tIns="144394" rIns="144394" bIns="144394" numCol="1" spcCol="1270" anchor="ctr" anchorCtr="0">
              <a:noAutofit/>
            </a:bodyPr>
            <a:lstStyle/>
            <a:p>
              <a:pPr algn="ctr" defTabSz="666750">
                <a:lnSpc>
                  <a:spcPct val="90000"/>
                </a:lnSpc>
                <a:spcBef>
                  <a:spcPct val="0"/>
                </a:spcBef>
                <a:spcAft>
                  <a:spcPct val="35000"/>
                </a:spcAft>
              </a:pPr>
              <a:endParaRPr lang="en-US" sz="1500" dirty="0">
                <a:solidFill>
                  <a:sysClr val="window" lastClr="FFFFFF"/>
                </a:solidFill>
                <a:latin typeface="Calibri" panose="020F0502020204030204"/>
              </a:endParaRPr>
            </a:p>
          </p:txBody>
        </p:sp>
        <p:sp>
          <p:nvSpPr>
            <p:cNvPr id="44" name="Freeform 328"/>
            <p:cNvSpPr>
              <a:spLocks noChangeAspect="1" noChangeArrowheads="1"/>
            </p:cNvSpPr>
            <p:nvPr/>
          </p:nvSpPr>
          <p:spPr bwMode="auto">
            <a:xfrm>
              <a:off x="4667631" y="4804022"/>
              <a:ext cx="408426" cy="227857"/>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a:extLst/>
          </p:spPr>
          <p:txBody>
            <a:bodyPr wrap="none" lIns="243785" tIns="121892" rIns="243785" bIns="121892" anchor="ctr"/>
            <a:lstStyle/>
            <a:p>
              <a:pPr>
                <a:defRPr/>
              </a:pPr>
              <a:endParaRPr lang="en-US" dirty="0">
                <a:ea typeface="SimSun" charset="0"/>
              </a:endParaRPr>
            </a:p>
          </p:txBody>
        </p:sp>
      </p:grpSp>
      <p:grpSp>
        <p:nvGrpSpPr>
          <p:cNvPr id="20" name="Group 6"/>
          <p:cNvGrpSpPr/>
          <p:nvPr/>
        </p:nvGrpSpPr>
        <p:grpSpPr>
          <a:xfrm>
            <a:off x="3240012" y="1770097"/>
            <a:ext cx="588377" cy="588559"/>
            <a:chOff x="4492293" y="2207405"/>
            <a:chExt cx="784503" cy="784503"/>
          </a:xfrm>
        </p:grpSpPr>
        <p:sp>
          <p:nvSpPr>
            <p:cNvPr id="46" name="Freeform 9"/>
            <p:cNvSpPr/>
            <p:nvPr/>
          </p:nvSpPr>
          <p:spPr>
            <a:xfrm>
              <a:off x="4492293" y="2207405"/>
              <a:ext cx="784503" cy="784503"/>
            </a:xfrm>
            <a:custGeom>
              <a:avLst/>
              <a:gdLst>
                <a:gd name="connsiteX0" fmla="*/ 0 w 812543"/>
                <a:gd name="connsiteY0" fmla="*/ 406272 h 812543"/>
                <a:gd name="connsiteX1" fmla="*/ 406272 w 812543"/>
                <a:gd name="connsiteY1" fmla="*/ 0 h 812543"/>
                <a:gd name="connsiteX2" fmla="*/ 812544 w 812543"/>
                <a:gd name="connsiteY2" fmla="*/ 406272 h 812543"/>
                <a:gd name="connsiteX3" fmla="*/ 406272 w 812543"/>
                <a:gd name="connsiteY3" fmla="*/ 812544 h 812543"/>
                <a:gd name="connsiteX4" fmla="*/ 0 w 812543"/>
                <a:gd name="connsiteY4" fmla="*/ 406272 h 812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543" h="812543">
                  <a:moveTo>
                    <a:pt x="0" y="406272"/>
                  </a:moveTo>
                  <a:cubicBezTo>
                    <a:pt x="0" y="181894"/>
                    <a:pt x="181894" y="0"/>
                    <a:pt x="406272" y="0"/>
                  </a:cubicBezTo>
                  <a:cubicBezTo>
                    <a:pt x="630650" y="0"/>
                    <a:pt x="812544" y="181894"/>
                    <a:pt x="812544" y="406272"/>
                  </a:cubicBezTo>
                  <a:cubicBezTo>
                    <a:pt x="812544" y="630650"/>
                    <a:pt x="630650" y="812544"/>
                    <a:pt x="406272" y="812544"/>
                  </a:cubicBezTo>
                  <a:cubicBezTo>
                    <a:pt x="181894" y="812544"/>
                    <a:pt x="0" y="630650"/>
                    <a:pt x="0" y="406272"/>
                  </a:cubicBezTo>
                  <a:close/>
                </a:path>
              </a:pathLst>
            </a:custGeom>
            <a:solidFill>
              <a:schemeClr val="accent1"/>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44394" tIns="144394" rIns="144394" bIns="144394" numCol="1" spcCol="1270" anchor="ctr" anchorCtr="0">
              <a:noAutofit/>
            </a:bodyPr>
            <a:lstStyle/>
            <a:p>
              <a:pPr algn="ctr" defTabSz="666750">
                <a:lnSpc>
                  <a:spcPct val="90000"/>
                </a:lnSpc>
                <a:spcBef>
                  <a:spcPct val="0"/>
                </a:spcBef>
                <a:spcAft>
                  <a:spcPct val="35000"/>
                </a:spcAft>
              </a:pPr>
              <a:endParaRPr lang="en-US" sz="1500" dirty="0">
                <a:solidFill>
                  <a:sysClr val="window" lastClr="FFFFFF"/>
                </a:solidFill>
                <a:latin typeface="Calibri" panose="020F0502020204030204"/>
              </a:endParaRPr>
            </a:p>
          </p:txBody>
        </p:sp>
        <p:grpSp>
          <p:nvGrpSpPr>
            <p:cNvPr id="23" name="Group 447"/>
            <p:cNvGrpSpPr>
              <a:grpSpLocks/>
            </p:cNvGrpSpPr>
            <p:nvPr/>
          </p:nvGrpSpPr>
          <p:grpSpPr bwMode="auto">
            <a:xfrm>
              <a:off x="4733233" y="2446440"/>
              <a:ext cx="309460" cy="309460"/>
              <a:chOff x="0" y="0"/>
              <a:chExt cx="575" cy="575"/>
            </a:xfrm>
            <a:solidFill>
              <a:schemeClr val="bg1"/>
            </a:solidFill>
          </p:grpSpPr>
          <p:sp>
            <p:nvSpPr>
              <p:cNvPr id="48" name="AutoShape 443"/>
              <p:cNvSpPr>
                <a:spLocks/>
              </p:cNvSpPr>
              <p:nvPr/>
            </p:nvSpPr>
            <p:spPr bwMode="auto">
              <a:xfrm>
                <a:off x="0" y="296"/>
                <a:ext cx="279" cy="27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16948" y="3429"/>
                    </a:moveTo>
                    <a:lnTo>
                      <a:pt x="9450" y="10928"/>
                    </a:lnTo>
                    <a:lnTo>
                      <a:pt x="8117" y="9596"/>
                    </a:lnTo>
                    <a:lnTo>
                      <a:pt x="15616" y="2098"/>
                    </a:lnTo>
                    <a:lnTo>
                      <a:pt x="13520" y="0"/>
                    </a:lnTo>
                    <a:lnTo>
                      <a:pt x="3894" y="9626"/>
                    </a:lnTo>
                    <a:lnTo>
                      <a:pt x="3890" y="9626"/>
                    </a:lnTo>
                    <a:lnTo>
                      <a:pt x="3890" y="9630"/>
                    </a:lnTo>
                    <a:lnTo>
                      <a:pt x="3889" y="9630"/>
                    </a:lnTo>
                    <a:lnTo>
                      <a:pt x="3890" y="9630"/>
                    </a:lnTo>
                    <a:lnTo>
                      <a:pt x="0" y="21600"/>
                    </a:lnTo>
                    <a:lnTo>
                      <a:pt x="11971" y="17712"/>
                    </a:lnTo>
                    <a:lnTo>
                      <a:pt x="11972" y="17712"/>
                    </a:lnTo>
                    <a:lnTo>
                      <a:pt x="11975" y="17711"/>
                    </a:lnTo>
                    <a:lnTo>
                      <a:pt x="11975" y="17709"/>
                    </a:lnTo>
                    <a:lnTo>
                      <a:pt x="21600" y="8083"/>
                    </a:lnTo>
                    <a:lnTo>
                      <a:pt x="16948" y="3429"/>
                    </a:lnTo>
                    <a:close/>
                    <a:moveTo>
                      <a:pt x="16948" y="3429"/>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solidFill>
                    <a:schemeClr val="bg2"/>
                  </a:solidFill>
                </a:endParaRPr>
              </a:p>
            </p:txBody>
          </p:sp>
          <p:sp>
            <p:nvSpPr>
              <p:cNvPr id="49" name="AutoShape 444"/>
              <p:cNvSpPr>
                <a:spLocks/>
              </p:cNvSpPr>
              <p:nvPr/>
            </p:nvSpPr>
            <p:spPr bwMode="auto">
              <a:xfrm>
                <a:off x="296" y="104"/>
                <a:ext cx="176" cy="1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600" h="21600">
                    <a:moveTo>
                      <a:pt x="3324" y="12115"/>
                    </a:moveTo>
                    <a:lnTo>
                      <a:pt x="8825" y="6614"/>
                    </a:lnTo>
                    <a:lnTo>
                      <a:pt x="10935" y="8723"/>
                    </a:lnTo>
                    <a:lnTo>
                      <a:pt x="5434" y="14225"/>
                    </a:lnTo>
                    <a:lnTo>
                      <a:pt x="12808" y="21600"/>
                    </a:lnTo>
                    <a:lnTo>
                      <a:pt x="21600" y="12807"/>
                    </a:lnTo>
                    <a:lnTo>
                      <a:pt x="8790" y="0"/>
                    </a:lnTo>
                    <a:lnTo>
                      <a:pt x="0" y="8791"/>
                    </a:lnTo>
                    <a:lnTo>
                      <a:pt x="3324" y="12115"/>
                    </a:lnTo>
                    <a:close/>
                    <a:moveTo>
                      <a:pt x="3324" y="12115"/>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solidFill>
                    <a:schemeClr val="bg2"/>
                  </a:solidFill>
                </a:endParaRPr>
              </a:p>
            </p:txBody>
          </p:sp>
          <p:sp>
            <p:nvSpPr>
              <p:cNvPr id="50" name="AutoShape 445"/>
              <p:cNvSpPr>
                <a:spLocks/>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6"/>
                    </a:moveTo>
                    <a:lnTo>
                      <a:pt x="8573" y="0"/>
                    </a:lnTo>
                    <a:lnTo>
                      <a:pt x="21600" y="13024"/>
                    </a:lnTo>
                    <a:lnTo>
                      <a:pt x="13027" y="21600"/>
                    </a:lnTo>
                    <a:lnTo>
                      <a:pt x="0" y="8576"/>
                    </a:lnTo>
                    <a:close/>
                    <a:moveTo>
                      <a:pt x="0" y="8576"/>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solidFill>
                    <a:schemeClr val="bg2"/>
                  </a:solidFill>
                </a:endParaRPr>
              </a:p>
            </p:txBody>
          </p:sp>
          <p:sp>
            <p:nvSpPr>
              <p:cNvPr id="51" name="AutoShape 446"/>
              <p:cNvSpPr>
                <a:spLocks/>
              </p:cNvSpPr>
              <p:nvPr/>
            </p:nvSpPr>
            <p:spPr bwMode="auto">
              <a:xfrm>
                <a:off x="0" y="0"/>
                <a:ext cx="57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600" h="21600">
                    <a:moveTo>
                      <a:pt x="16712" y="12177"/>
                    </a:moveTo>
                    <a:cubicBezTo>
                      <a:pt x="16247" y="12177"/>
                      <a:pt x="15748" y="12329"/>
                      <a:pt x="15257" y="12582"/>
                    </a:cubicBezTo>
                    <a:lnTo>
                      <a:pt x="9013" y="6331"/>
                    </a:lnTo>
                    <a:cubicBezTo>
                      <a:pt x="9263" y="5840"/>
                      <a:pt x="9413" y="5346"/>
                      <a:pt x="9413" y="4893"/>
                    </a:cubicBezTo>
                    <a:cubicBezTo>
                      <a:pt x="9413" y="2407"/>
                      <a:pt x="7052" y="0"/>
                      <a:pt x="4571" y="0"/>
                    </a:cubicBezTo>
                    <a:cubicBezTo>
                      <a:pt x="4555" y="0"/>
                      <a:pt x="4540" y="0"/>
                      <a:pt x="4525" y="0"/>
                    </a:cubicBezTo>
                    <a:cubicBezTo>
                      <a:pt x="4515" y="0"/>
                      <a:pt x="4233" y="287"/>
                      <a:pt x="4079" y="441"/>
                    </a:cubicBezTo>
                    <a:cubicBezTo>
                      <a:pt x="6081" y="2445"/>
                      <a:pt x="5916" y="2120"/>
                      <a:pt x="5916" y="3349"/>
                    </a:cubicBezTo>
                    <a:cubicBezTo>
                      <a:pt x="5916" y="4347"/>
                      <a:pt x="4320" y="5922"/>
                      <a:pt x="3346" y="5922"/>
                    </a:cubicBezTo>
                    <a:cubicBezTo>
                      <a:pt x="3132" y="5922"/>
                      <a:pt x="2966" y="5928"/>
                      <a:pt x="2828" y="5928"/>
                    </a:cubicBezTo>
                    <a:cubicBezTo>
                      <a:pt x="2150" y="5928"/>
                      <a:pt x="2140" y="5784"/>
                      <a:pt x="441" y="4083"/>
                    </a:cubicBezTo>
                    <a:cubicBezTo>
                      <a:pt x="282" y="4242"/>
                      <a:pt x="0" y="4520"/>
                      <a:pt x="0" y="4529"/>
                    </a:cubicBezTo>
                    <a:cubicBezTo>
                      <a:pt x="31" y="7031"/>
                      <a:pt x="2390" y="9422"/>
                      <a:pt x="4888" y="9422"/>
                    </a:cubicBezTo>
                    <a:cubicBezTo>
                      <a:pt x="5341" y="9422"/>
                      <a:pt x="5824" y="9278"/>
                      <a:pt x="6302" y="9038"/>
                    </a:cubicBezTo>
                    <a:lnTo>
                      <a:pt x="12567" y="15310"/>
                    </a:lnTo>
                    <a:cubicBezTo>
                      <a:pt x="12329" y="15787"/>
                      <a:pt x="12187" y="16267"/>
                      <a:pt x="12187" y="16706"/>
                    </a:cubicBezTo>
                    <a:cubicBezTo>
                      <a:pt x="12187" y="19193"/>
                      <a:pt x="14548" y="21600"/>
                      <a:pt x="17030" y="21600"/>
                    </a:cubicBezTo>
                    <a:cubicBezTo>
                      <a:pt x="17045" y="21600"/>
                      <a:pt x="17060" y="21600"/>
                      <a:pt x="17075" y="21600"/>
                    </a:cubicBezTo>
                    <a:cubicBezTo>
                      <a:pt x="17085" y="21600"/>
                      <a:pt x="17367" y="21313"/>
                      <a:pt x="17521" y="21159"/>
                    </a:cubicBezTo>
                    <a:cubicBezTo>
                      <a:pt x="15519" y="19155"/>
                      <a:pt x="15684" y="19480"/>
                      <a:pt x="15684" y="18251"/>
                    </a:cubicBezTo>
                    <a:cubicBezTo>
                      <a:pt x="15684" y="17253"/>
                      <a:pt x="17280" y="15678"/>
                      <a:pt x="18254" y="15678"/>
                    </a:cubicBezTo>
                    <a:cubicBezTo>
                      <a:pt x="18467" y="15678"/>
                      <a:pt x="18633" y="15672"/>
                      <a:pt x="18771" y="15672"/>
                    </a:cubicBezTo>
                    <a:cubicBezTo>
                      <a:pt x="19449" y="15672"/>
                      <a:pt x="19460" y="15816"/>
                      <a:pt x="21159" y="17517"/>
                    </a:cubicBezTo>
                    <a:cubicBezTo>
                      <a:pt x="21318" y="17358"/>
                      <a:pt x="21599" y="17080"/>
                      <a:pt x="21600" y="17071"/>
                    </a:cubicBezTo>
                    <a:cubicBezTo>
                      <a:pt x="21570" y="14569"/>
                      <a:pt x="19210" y="12177"/>
                      <a:pt x="16712" y="12177"/>
                    </a:cubicBezTo>
                    <a:close/>
                    <a:moveTo>
                      <a:pt x="16712" y="12177"/>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solidFill>
                    <a:schemeClr val="bg2"/>
                  </a:solidFill>
                </a:endParaRPr>
              </a:p>
            </p:txBody>
          </p:sp>
        </p:grpSp>
      </p:grpSp>
      <p:grpSp>
        <p:nvGrpSpPr>
          <p:cNvPr id="26" name="Group 11"/>
          <p:cNvGrpSpPr/>
          <p:nvPr/>
        </p:nvGrpSpPr>
        <p:grpSpPr>
          <a:xfrm>
            <a:off x="5317894" y="2631050"/>
            <a:ext cx="588377" cy="588559"/>
            <a:chOff x="7262803" y="3354988"/>
            <a:chExt cx="784503" cy="784503"/>
          </a:xfrm>
        </p:grpSpPr>
        <p:sp>
          <p:nvSpPr>
            <p:cNvPr id="53" name="Freeform 4"/>
            <p:cNvSpPr/>
            <p:nvPr/>
          </p:nvSpPr>
          <p:spPr>
            <a:xfrm>
              <a:off x="7262803" y="3354988"/>
              <a:ext cx="784503" cy="784503"/>
            </a:xfrm>
            <a:custGeom>
              <a:avLst/>
              <a:gdLst>
                <a:gd name="connsiteX0" fmla="*/ 0 w 812543"/>
                <a:gd name="connsiteY0" fmla="*/ 406272 h 812543"/>
                <a:gd name="connsiteX1" fmla="*/ 406272 w 812543"/>
                <a:gd name="connsiteY1" fmla="*/ 0 h 812543"/>
                <a:gd name="connsiteX2" fmla="*/ 812544 w 812543"/>
                <a:gd name="connsiteY2" fmla="*/ 406272 h 812543"/>
                <a:gd name="connsiteX3" fmla="*/ 406272 w 812543"/>
                <a:gd name="connsiteY3" fmla="*/ 812544 h 812543"/>
                <a:gd name="connsiteX4" fmla="*/ 0 w 812543"/>
                <a:gd name="connsiteY4" fmla="*/ 406272 h 812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543" h="812543">
                  <a:moveTo>
                    <a:pt x="0" y="406272"/>
                  </a:moveTo>
                  <a:cubicBezTo>
                    <a:pt x="0" y="181894"/>
                    <a:pt x="181894" y="0"/>
                    <a:pt x="406272" y="0"/>
                  </a:cubicBezTo>
                  <a:cubicBezTo>
                    <a:pt x="630650" y="0"/>
                    <a:pt x="812544" y="181894"/>
                    <a:pt x="812544" y="406272"/>
                  </a:cubicBezTo>
                  <a:cubicBezTo>
                    <a:pt x="812544" y="630650"/>
                    <a:pt x="630650" y="812544"/>
                    <a:pt x="406272" y="812544"/>
                  </a:cubicBezTo>
                  <a:cubicBezTo>
                    <a:pt x="181894" y="812544"/>
                    <a:pt x="0" y="630650"/>
                    <a:pt x="0" y="406272"/>
                  </a:cubicBezTo>
                  <a:close/>
                </a:path>
              </a:pathLst>
            </a:custGeom>
            <a:solidFill>
              <a:schemeClr val="accent1"/>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44394" tIns="144394" rIns="144394" bIns="144394" numCol="1" spcCol="1270" anchor="ctr" anchorCtr="0">
              <a:noAutofit/>
            </a:bodyPr>
            <a:lstStyle/>
            <a:p>
              <a:pPr algn="ctr" defTabSz="666750">
                <a:lnSpc>
                  <a:spcPct val="90000"/>
                </a:lnSpc>
                <a:spcBef>
                  <a:spcPct val="0"/>
                </a:spcBef>
                <a:spcAft>
                  <a:spcPct val="35000"/>
                </a:spcAft>
              </a:pPr>
              <a:endParaRPr lang="en-US" sz="1500" dirty="0">
                <a:solidFill>
                  <a:sysClr val="window" lastClr="FFFFFF"/>
                </a:solidFill>
                <a:latin typeface="Calibri" panose="020F0502020204030204"/>
              </a:endParaRPr>
            </a:p>
          </p:txBody>
        </p:sp>
        <p:sp>
          <p:nvSpPr>
            <p:cNvPr id="54" name="Shape 154"/>
            <p:cNvSpPr/>
            <p:nvPr/>
          </p:nvSpPr>
          <p:spPr>
            <a:xfrm>
              <a:off x="7514081" y="3580002"/>
              <a:ext cx="303873" cy="324138"/>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a:miter lim="400000"/>
            </a:ln>
          </p:spPr>
          <p:txBody>
            <a:bodyPr lIns="38100" tIns="38100" rIns="38100" bIns="38100" anchor="ctr"/>
            <a:lstStyle/>
            <a:p>
              <a:pPr defTabSz="342900">
                <a:defRPr sz="1200">
                  <a:solidFill>
                    <a:srgbClr val="000000"/>
                  </a:solidFill>
                  <a:latin typeface="Helvetica"/>
                  <a:ea typeface="Helvetica"/>
                  <a:cs typeface="Helvetica"/>
                  <a:sym typeface="Helvetica"/>
                </a:defRPr>
              </a:pPr>
              <a:endParaRPr dirty="0"/>
            </a:p>
          </p:txBody>
        </p:sp>
      </p:grpSp>
      <p:grpSp>
        <p:nvGrpSpPr>
          <p:cNvPr id="28" name="Group 10"/>
          <p:cNvGrpSpPr/>
          <p:nvPr/>
        </p:nvGrpSpPr>
        <p:grpSpPr>
          <a:xfrm>
            <a:off x="4961386" y="1770097"/>
            <a:ext cx="588377" cy="588559"/>
            <a:chOff x="6787458" y="2207405"/>
            <a:chExt cx="784503" cy="784503"/>
          </a:xfrm>
        </p:grpSpPr>
        <p:sp>
          <p:nvSpPr>
            <p:cNvPr id="56" name="Freeform 3"/>
            <p:cNvSpPr/>
            <p:nvPr/>
          </p:nvSpPr>
          <p:spPr>
            <a:xfrm>
              <a:off x="6787458" y="2207405"/>
              <a:ext cx="784503" cy="784503"/>
            </a:xfrm>
            <a:custGeom>
              <a:avLst/>
              <a:gdLst>
                <a:gd name="connsiteX0" fmla="*/ 0 w 812543"/>
                <a:gd name="connsiteY0" fmla="*/ 406272 h 812543"/>
                <a:gd name="connsiteX1" fmla="*/ 406272 w 812543"/>
                <a:gd name="connsiteY1" fmla="*/ 0 h 812543"/>
                <a:gd name="connsiteX2" fmla="*/ 812544 w 812543"/>
                <a:gd name="connsiteY2" fmla="*/ 406272 h 812543"/>
                <a:gd name="connsiteX3" fmla="*/ 406272 w 812543"/>
                <a:gd name="connsiteY3" fmla="*/ 812544 h 812543"/>
                <a:gd name="connsiteX4" fmla="*/ 0 w 812543"/>
                <a:gd name="connsiteY4" fmla="*/ 406272 h 812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543" h="812543">
                  <a:moveTo>
                    <a:pt x="0" y="406272"/>
                  </a:moveTo>
                  <a:cubicBezTo>
                    <a:pt x="0" y="181894"/>
                    <a:pt x="181894" y="0"/>
                    <a:pt x="406272" y="0"/>
                  </a:cubicBezTo>
                  <a:cubicBezTo>
                    <a:pt x="630650" y="0"/>
                    <a:pt x="812544" y="181894"/>
                    <a:pt x="812544" y="406272"/>
                  </a:cubicBezTo>
                  <a:cubicBezTo>
                    <a:pt x="812544" y="630650"/>
                    <a:pt x="630650" y="812544"/>
                    <a:pt x="406272" y="812544"/>
                  </a:cubicBezTo>
                  <a:cubicBezTo>
                    <a:pt x="181894" y="812544"/>
                    <a:pt x="0" y="630650"/>
                    <a:pt x="0" y="406272"/>
                  </a:cubicBezTo>
                  <a:close/>
                </a:path>
              </a:pathLst>
            </a:custGeom>
            <a:solidFill>
              <a:schemeClr val="accent1"/>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44394" tIns="144394" rIns="144394" bIns="144394" numCol="1" spcCol="1270" anchor="ctr" anchorCtr="0">
              <a:noAutofit/>
            </a:bodyPr>
            <a:lstStyle/>
            <a:p>
              <a:pPr algn="ctr" defTabSz="666750">
                <a:lnSpc>
                  <a:spcPct val="90000"/>
                </a:lnSpc>
                <a:spcBef>
                  <a:spcPct val="0"/>
                </a:spcBef>
                <a:spcAft>
                  <a:spcPct val="35000"/>
                </a:spcAft>
              </a:pPr>
              <a:endParaRPr lang="en-US" sz="1500" dirty="0">
                <a:solidFill>
                  <a:sysClr val="window" lastClr="FFFFFF"/>
                </a:solidFill>
                <a:latin typeface="Calibri" panose="020F0502020204030204"/>
              </a:endParaRPr>
            </a:p>
          </p:txBody>
        </p:sp>
        <p:grpSp>
          <p:nvGrpSpPr>
            <p:cNvPr id="30" name="Group 220"/>
            <p:cNvGrpSpPr>
              <a:grpSpLocks/>
            </p:cNvGrpSpPr>
            <p:nvPr/>
          </p:nvGrpSpPr>
          <p:grpSpPr bwMode="auto">
            <a:xfrm>
              <a:off x="7035278" y="2456418"/>
              <a:ext cx="291290" cy="265352"/>
              <a:chOff x="0" y="0"/>
              <a:chExt cx="575" cy="523"/>
            </a:xfrm>
            <a:solidFill>
              <a:schemeClr val="bg1"/>
            </a:solidFill>
          </p:grpSpPr>
          <p:sp>
            <p:nvSpPr>
              <p:cNvPr id="58" name="AutoShape 217"/>
              <p:cNvSpPr>
                <a:spLocks/>
              </p:cNvSpPr>
              <p:nvPr/>
            </p:nvSpPr>
            <p:spPr bwMode="auto">
              <a:xfrm>
                <a:off x="248" y="0"/>
                <a:ext cx="327" cy="523"/>
              </a:xfrm>
              <a:custGeom>
                <a:avLst/>
                <a:gdLst>
                  <a:gd name="T0" fmla="*/ 0 w 21599"/>
                  <a:gd name="T1" fmla="*/ 0 h 21600"/>
                  <a:gd name="T2" fmla="*/ 0 w 21599"/>
                  <a:gd name="T3" fmla="*/ 0 h 21600"/>
                  <a:gd name="T4" fmla="*/ 0 w 21599"/>
                  <a:gd name="T5" fmla="*/ 0 h 21600"/>
                  <a:gd name="T6" fmla="*/ 0 w 21599"/>
                  <a:gd name="T7" fmla="*/ 0 h 21600"/>
                  <a:gd name="T8" fmla="*/ 0 w 21599"/>
                  <a:gd name="T9" fmla="*/ 0 h 21600"/>
                  <a:gd name="T10" fmla="*/ 0 w 21599"/>
                  <a:gd name="T11" fmla="*/ 0 h 21600"/>
                  <a:gd name="T12" fmla="*/ 0 w 21599"/>
                  <a:gd name="T13" fmla="*/ 0 h 21600"/>
                  <a:gd name="T14" fmla="*/ 0 w 21599"/>
                  <a:gd name="T15" fmla="*/ 0 h 21600"/>
                  <a:gd name="T16" fmla="*/ 0 w 21599"/>
                  <a:gd name="T17" fmla="*/ 0 h 21600"/>
                  <a:gd name="T18" fmla="*/ 0 w 21599"/>
                  <a:gd name="T19" fmla="*/ 0 h 21600"/>
                  <a:gd name="T20" fmla="*/ 0 w 21599"/>
                  <a:gd name="T21" fmla="*/ 0 h 21600"/>
                  <a:gd name="T22" fmla="*/ 0 w 21599"/>
                  <a:gd name="T23" fmla="*/ 0 h 216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599" h="21600">
                    <a:moveTo>
                      <a:pt x="19521" y="0"/>
                    </a:moveTo>
                    <a:lnTo>
                      <a:pt x="2078" y="0"/>
                    </a:lnTo>
                    <a:cubicBezTo>
                      <a:pt x="666" y="0"/>
                      <a:pt x="0" y="417"/>
                      <a:pt x="0" y="1302"/>
                    </a:cubicBezTo>
                    <a:lnTo>
                      <a:pt x="0" y="3279"/>
                    </a:lnTo>
                    <a:lnTo>
                      <a:pt x="4806" y="5801"/>
                    </a:lnTo>
                    <a:lnTo>
                      <a:pt x="4806" y="3011"/>
                    </a:lnTo>
                    <a:lnTo>
                      <a:pt x="16793" y="3011"/>
                    </a:lnTo>
                    <a:lnTo>
                      <a:pt x="16793" y="21600"/>
                    </a:lnTo>
                    <a:lnTo>
                      <a:pt x="21599" y="21600"/>
                    </a:lnTo>
                    <a:lnTo>
                      <a:pt x="21599" y="1302"/>
                    </a:lnTo>
                    <a:cubicBezTo>
                      <a:pt x="21600" y="417"/>
                      <a:pt x="20934" y="0"/>
                      <a:pt x="19521" y="0"/>
                    </a:cubicBezTo>
                    <a:close/>
                    <a:moveTo>
                      <a:pt x="19521" y="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457189"/>
                <a:endParaRPr lang="en-US" dirty="0">
                  <a:solidFill>
                    <a:prstClr val="black"/>
                  </a:solidFill>
                </a:endParaRPr>
              </a:p>
            </p:txBody>
          </p:sp>
          <p:sp>
            <p:nvSpPr>
              <p:cNvPr id="59" name="AutoShape 218"/>
              <p:cNvSpPr>
                <a:spLocks/>
              </p:cNvSpPr>
              <p:nvPr/>
            </p:nvSpPr>
            <p:spPr bwMode="auto">
              <a:xfrm>
                <a:off x="248" y="408"/>
                <a:ext cx="72" cy="1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600"/>
                    </a:moveTo>
                    <a:lnTo>
                      <a:pt x="21600" y="21600"/>
                    </a:lnTo>
                    <a:lnTo>
                      <a:pt x="21600" y="0"/>
                    </a:lnTo>
                    <a:lnTo>
                      <a:pt x="0" y="11452"/>
                    </a:lnTo>
                    <a:lnTo>
                      <a:pt x="0" y="21600"/>
                    </a:lnTo>
                    <a:close/>
                    <a:moveTo>
                      <a:pt x="0" y="2160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457189"/>
                <a:endParaRPr lang="en-US" dirty="0">
                  <a:solidFill>
                    <a:prstClr val="black"/>
                  </a:solidFill>
                </a:endParaRPr>
              </a:p>
            </p:txBody>
          </p:sp>
          <p:sp>
            <p:nvSpPr>
              <p:cNvPr id="60" name="AutoShape 219"/>
              <p:cNvSpPr>
                <a:spLocks/>
              </p:cNvSpPr>
              <p:nvPr/>
            </p:nvSpPr>
            <p:spPr bwMode="auto">
              <a:xfrm>
                <a:off x="0" y="103"/>
                <a:ext cx="399" cy="341"/>
              </a:xfrm>
              <a:custGeom>
                <a:avLst/>
                <a:gdLst>
                  <a:gd name="T0" fmla="*/ 0 w 21430"/>
                  <a:gd name="T1" fmla="*/ 0 h 21600"/>
                  <a:gd name="T2" fmla="*/ 0 w 21430"/>
                  <a:gd name="T3" fmla="*/ 0 h 21600"/>
                  <a:gd name="T4" fmla="*/ 0 w 21430"/>
                  <a:gd name="T5" fmla="*/ 0 h 21600"/>
                  <a:gd name="T6" fmla="*/ 0 w 21430"/>
                  <a:gd name="T7" fmla="*/ 0 h 21600"/>
                  <a:gd name="T8" fmla="*/ 0 w 21430"/>
                  <a:gd name="T9" fmla="*/ 0 h 21600"/>
                  <a:gd name="T10" fmla="*/ 0 w 21430"/>
                  <a:gd name="T11" fmla="*/ 0 h 21600"/>
                  <a:gd name="T12" fmla="*/ 0 w 21430"/>
                  <a:gd name="T13" fmla="*/ 0 h 21600"/>
                  <a:gd name="T14" fmla="*/ 0 w 21430"/>
                  <a:gd name="T15" fmla="*/ 0 h 21600"/>
                  <a:gd name="T16" fmla="*/ 0 w 21430"/>
                  <a:gd name="T17" fmla="*/ 0 h 21600"/>
                  <a:gd name="T18" fmla="*/ 0 w 21430"/>
                  <a:gd name="T19" fmla="*/ 0 h 21600"/>
                  <a:gd name="T20" fmla="*/ 0 w 21430"/>
                  <a:gd name="T21" fmla="*/ 0 h 21600"/>
                  <a:gd name="T22" fmla="*/ 0 w 21430"/>
                  <a:gd name="T23" fmla="*/ 0 h 21600"/>
                  <a:gd name="T24" fmla="*/ 0 w 21430"/>
                  <a:gd name="T25" fmla="*/ 0 h 21600"/>
                  <a:gd name="T26" fmla="*/ 0 w 21430"/>
                  <a:gd name="T27" fmla="*/ 0 h 21600"/>
                  <a:gd name="T28" fmla="*/ 0 w 21430"/>
                  <a:gd name="T29" fmla="*/ 0 h 21600"/>
                  <a:gd name="T30" fmla="*/ 0 w 21430"/>
                  <a:gd name="T31" fmla="*/ 0 h 21600"/>
                  <a:gd name="T32" fmla="*/ 0 w 21430"/>
                  <a:gd name="T33" fmla="*/ 0 h 21600"/>
                  <a:gd name="T34" fmla="*/ 0 w 2143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30" h="21600">
                    <a:moveTo>
                      <a:pt x="11596" y="357"/>
                    </a:moveTo>
                    <a:cubicBezTo>
                      <a:pt x="11352" y="115"/>
                      <a:pt x="11123" y="1"/>
                      <a:pt x="10931" y="0"/>
                    </a:cubicBezTo>
                    <a:cubicBezTo>
                      <a:pt x="10587" y="0"/>
                      <a:pt x="10359" y="367"/>
                      <a:pt x="10359" y="1039"/>
                    </a:cubicBezTo>
                    <a:lnTo>
                      <a:pt x="10359" y="5885"/>
                    </a:lnTo>
                    <a:cubicBezTo>
                      <a:pt x="10359" y="6409"/>
                      <a:pt x="10359" y="7100"/>
                      <a:pt x="10359" y="7791"/>
                    </a:cubicBezTo>
                    <a:lnTo>
                      <a:pt x="1613" y="7791"/>
                    </a:lnTo>
                    <a:cubicBezTo>
                      <a:pt x="726" y="7791"/>
                      <a:pt x="0" y="8649"/>
                      <a:pt x="0" y="9697"/>
                    </a:cubicBezTo>
                    <a:lnTo>
                      <a:pt x="0" y="11903"/>
                    </a:lnTo>
                    <a:cubicBezTo>
                      <a:pt x="0" y="12951"/>
                      <a:pt x="726" y="13809"/>
                      <a:pt x="1613" y="13809"/>
                    </a:cubicBezTo>
                    <a:lnTo>
                      <a:pt x="10359" y="13809"/>
                    </a:lnTo>
                    <a:cubicBezTo>
                      <a:pt x="10359" y="14499"/>
                      <a:pt x="10359" y="15191"/>
                      <a:pt x="10359" y="15714"/>
                    </a:cubicBezTo>
                    <a:lnTo>
                      <a:pt x="10359" y="20562"/>
                    </a:lnTo>
                    <a:cubicBezTo>
                      <a:pt x="10359" y="21233"/>
                      <a:pt x="10587" y="21600"/>
                      <a:pt x="10931" y="21600"/>
                    </a:cubicBezTo>
                    <a:cubicBezTo>
                      <a:pt x="11123" y="21600"/>
                      <a:pt x="11351" y="21485"/>
                      <a:pt x="11596" y="21244"/>
                    </a:cubicBezTo>
                    <a:lnTo>
                      <a:pt x="20920" y="12024"/>
                    </a:lnTo>
                    <a:cubicBezTo>
                      <a:pt x="21600" y="11351"/>
                      <a:pt x="21600" y="10250"/>
                      <a:pt x="20920" y="9578"/>
                    </a:cubicBezTo>
                    <a:lnTo>
                      <a:pt x="11596" y="357"/>
                    </a:lnTo>
                    <a:close/>
                    <a:moveTo>
                      <a:pt x="11596" y="357"/>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457189"/>
                <a:endParaRPr lang="en-US" dirty="0">
                  <a:solidFill>
                    <a:prstClr val="black"/>
                  </a:solidFill>
                </a:endParaRPr>
              </a:p>
            </p:txBody>
          </p:sp>
        </p:grpSp>
      </p:grpSp>
      <p:grpSp>
        <p:nvGrpSpPr>
          <p:cNvPr id="42" name="Group 2"/>
          <p:cNvGrpSpPr/>
          <p:nvPr/>
        </p:nvGrpSpPr>
        <p:grpSpPr>
          <a:xfrm>
            <a:off x="2883504" y="2631050"/>
            <a:ext cx="588377" cy="588559"/>
            <a:chOff x="4016949" y="3354988"/>
            <a:chExt cx="784503" cy="784503"/>
          </a:xfrm>
        </p:grpSpPr>
        <p:sp>
          <p:nvSpPr>
            <p:cNvPr id="62" name="Freeform 8"/>
            <p:cNvSpPr/>
            <p:nvPr/>
          </p:nvSpPr>
          <p:spPr>
            <a:xfrm>
              <a:off x="4016949" y="3354988"/>
              <a:ext cx="784503" cy="784503"/>
            </a:xfrm>
            <a:custGeom>
              <a:avLst/>
              <a:gdLst>
                <a:gd name="connsiteX0" fmla="*/ 0 w 812543"/>
                <a:gd name="connsiteY0" fmla="*/ 406272 h 812543"/>
                <a:gd name="connsiteX1" fmla="*/ 406272 w 812543"/>
                <a:gd name="connsiteY1" fmla="*/ 0 h 812543"/>
                <a:gd name="connsiteX2" fmla="*/ 812544 w 812543"/>
                <a:gd name="connsiteY2" fmla="*/ 406272 h 812543"/>
                <a:gd name="connsiteX3" fmla="*/ 406272 w 812543"/>
                <a:gd name="connsiteY3" fmla="*/ 812544 h 812543"/>
                <a:gd name="connsiteX4" fmla="*/ 0 w 812543"/>
                <a:gd name="connsiteY4" fmla="*/ 406272 h 812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543" h="812543">
                  <a:moveTo>
                    <a:pt x="0" y="406272"/>
                  </a:moveTo>
                  <a:cubicBezTo>
                    <a:pt x="0" y="181894"/>
                    <a:pt x="181894" y="0"/>
                    <a:pt x="406272" y="0"/>
                  </a:cubicBezTo>
                  <a:cubicBezTo>
                    <a:pt x="630650" y="0"/>
                    <a:pt x="812544" y="181894"/>
                    <a:pt x="812544" y="406272"/>
                  </a:cubicBezTo>
                  <a:cubicBezTo>
                    <a:pt x="812544" y="630650"/>
                    <a:pt x="630650" y="812544"/>
                    <a:pt x="406272" y="812544"/>
                  </a:cubicBezTo>
                  <a:cubicBezTo>
                    <a:pt x="181894" y="812544"/>
                    <a:pt x="0" y="630650"/>
                    <a:pt x="0" y="406272"/>
                  </a:cubicBezTo>
                  <a:close/>
                </a:path>
              </a:pathLst>
            </a:custGeom>
            <a:solidFill>
              <a:schemeClr val="accent1"/>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44394" tIns="144394" rIns="144394" bIns="144394" numCol="1" spcCol="1270" anchor="ctr" anchorCtr="0">
              <a:noAutofit/>
            </a:bodyPr>
            <a:lstStyle/>
            <a:p>
              <a:pPr algn="ctr" defTabSz="666750">
                <a:lnSpc>
                  <a:spcPct val="90000"/>
                </a:lnSpc>
                <a:spcBef>
                  <a:spcPct val="0"/>
                </a:spcBef>
                <a:spcAft>
                  <a:spcPct val="35000"/>
                </a:spcAft>
              </a:pPr>
              <a:endParaRPr lang="en-US" sz="1500" dirty="0">
                <a:solidFill>
                  <a:sysClr val="window" lastClr="FFFFFF"/>
                </a:solidFill>
                <a:latin typeface="Calibri" panose="020F0502020204030204"/>
              </a:endParaRPr>
            </a:p>
          </p:txBody>
        </p:sp>
        <p:sp>
          <p:nvSpPr>
            <p:cNvPr id="63" name="AutoShape 15"/>
            <p:cNvSpPr>
              <a:spLocks/>
            </p:cNvSpPr>
            <p:nvPr/>
          </p:nvSpPr>
          <p:spPr bwMode="auto">
            <a:xfrm>
              <a:off x="4259265" y="3607057"/>
              <a:ext cx="282398" cy="275373"/>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bg1"/>
            </a:solidFill>
            <a:ln>
              <a:noFill/>
            </a:ln>
            <a:effectLst/>
            <a:extLst/>
          </p:spPr>
          <p:txBody>
            <a:bodyPr lIns="38100" tIns="38100" rIns="38100" bIns="38100" anchor="ctr"/>
            <a:lstStyle/>
            <a:p>
              <a:pPr defTabSz="256896">
                <a:defRPr/>
              </a:pPr>
              <a:endParaRPr lang="es-ES" sz="1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grpSp>
        <p:nvGrpSpPr>
          <p:cNvPr id="45" name="Group 12"/>
          <p:cNvGrpSpPr/>
          <p:nvPr/>
        </p:nvGrpSpPr>
        <p:grpSpPr>
          <a:xfrm>
            <a:off x="4961386" y="3492002"/>
            <a:ext cx="588377" cy="588559"/>
            <a:chOff x="6787458" y="4502570"/>
            <a:chExt cx="784503" cy="784503"/>
          </a:xfrm>
        </p:grpSpPr>
        <p:sp>
          <p:nvSpPr>
            <p:cNvPr id="65" name="Freeform 5"/>
            <p:cNvSpPr/>
            <p:nvPr/>
          </p:nvSpPr>
          <p:spPr>
            <a:xfrm>
              <a:off x="6787458" y="4502570"/>
              <a:ext cx="784503" cy="784503"/>
            </a:xfrm>
            <a:custGeom>
              <a:avLst/>
              <a:gdLst>
                <a:gd name="connsiteX0" fmla="*/ 0 w 812543"/>
                <a:gd name="connsiteY0" fmla="*/ 406272 h 812543"/>
                <a:gd name="connsiteX1" fmla="*/ 406272 w 812543"/>
                <a:gd name="connsiteY1" fmla="*/ 0 h 812543"/>
                <a:gd name="connsiteX2" fmla="*/ 812544 w 812543"/>
                <a:gd name="connsiteY2" fmla="*/ 406272 h 812543"/>
                <a:gd name="connsiteX3" fmla="*/ 406272 w 812543"/>
                <a:gd name="connsiteY3" fmla="*/ 812544 h 812543"/>
                <a:gd name="connsiteX4" fmla="*/ 0 w 812543"/>
                <a:gd name="connsiteY4" fmla="*/ 406272 h 812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543" h="812543">
                  <a:moveTo>
                    <a:pt x="0" y="406272"/>
                  </a:moveTo>
                  <a:cubicBezTo>
                    <a:pt x="0" y="181894"/>
                    <a:pt x="181894" y="0"/>
                    <a:pt x="406272" y="0"/>
                  </a:cubicBezTo>
                  <a:cubicBezTo>
                    <a:pt x="630650" y="0"/>
                    <a:pt x="812544" y="181894"/>
                    <a:pt x="812544" y="406272"/>
                  </a:cubicBezTo>
                  <a:cubicBezTo>
                    <a:pt x="812544" y="630650"/>
                    <a:pt x="630650" y="812544"/>
                    <a:pt x="406272" y="812544"/>
                  </a:cubicBezTo>
                  <a:cubicBezTo>
                    <a:pt x="181894" y="812544"/>
                    <a:pt x="0" y="630650"/>
                    <a:pt x="0" y="406272"/>
                  </a:cubicBezTo>
                  <a:close/>
                </a:path>
              </a:pathLst>
            </a:custGeom>
            <a:solidFill>
              <a:schemeClr val="accent1"/>
            </a:solidFill>
            <a:ln w="12700" cap="flat" cmpd="sng" algn="ctr">
              <a:solidFill>
                <a:sysClr val="window" lastClr="FFFFFF">
                  <a:hueOff val="0"/>
                  <a:satOff val="0"/>
                  <a:lumOff val="0"/>
                  <a:alphaOff val="0"/>
                </a:sysClr>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44394" tIns="144394" rIns="144394" bIns="144394" numCol="1" spcCol="1270" anchor="ctr" anchorCtr="0">
              <a:noAutofit/>
            </a:bodyPr>
            <a:lstStyle/>
            <a:p>
              <a:pPr algn="ctr" defTabSz="666750">
                <a:lnSpc>
                  <a:spcPct val="90000"/>
                </a:lnSpc>
                <a:spcBef>
                  <a:spcPct val="0"/>
                </a:spcBef>
                <a:spcAft>
                  <a:spcPct val="35000"/>
                </a:spcAft>
              </a:pPr>
              <a:endParaRPr lang="en-US" sz="1500" dirty="0">
                <a:solidFill>
                  <a:sysClr val="window" lastClr="FFFFFF"/>
                </a:solidFill>
                <a:latin typeface="Calibri" panose="020F0502020204030204"/>
              </a:endParaRPr>
            </a:p>
          </p:txBody>
        </p:sp>
        <p:grpSp>
          <p:nvGrpSpPr>
            <p:cNvPr id="47" name="Group 486"/>
            <p:cNvGrpSpPr>
              <a:grpSpLocks/>
            </p:cNvGrpSpPr>
            <p:nvPr/>
          </p:nvGrpSpPr>
          <p:grpSpPr bwMode="auto">
            <a:xfrm>
              <a:off x="7047907" y="4758932"/>
              <a:ext cx="298962" cy="256884"/>
              <a:chOff x="0" y="0"/>
              <a:chExt cx="576" cy="495"/>
            </a:xfrm>
            <a:solidFill>
              <a:schemeClr val="bg1"/>
            </a:solidFill>
          </p:grpSpPr>
          <p:sp>
            <p:nvSpPr>
              <p:cNvPr id="67" name="AutoShape 484"/>
              <p:cNvSpPr>
                <a:spLocks/>
              </p:cNvSpPr>
              <p:nvPr/>
            </p:nvSpPr>
            <p:spPr bwMode="auto">
              <a:xfrm>
                <a:off x="0" y="0"/>
                <a:ext cx="495" cy="49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899" y="18001"/>
                    </a:moveTo>
                    <a:cubicBezTo>
                      <a:pt x="18899" y="18497"/>
                      <a:pt x="18494" y="18901"/>
                      <a:pt x="17999" y="18901"/>
                    </a:cubicBezTo>
                    <a:lnTo>
                      <a:pt x="3601" y="18901"/>
                    </a:lnTo>
                    <a:cubicBezTo>
                      <a:pt x="3105" y="18901"/>
                      <a:pt x="2701" y="18497"/>
                      <a:pt x="2701" y="18001"/>
                    </a:cubicBezTo>
                    <a:lnTo>
                      <a:pt x="2701" y="3598"/>
                    </a:lnTo>
                    <a:cubicBezTo>
                      <a:pt x="2701" y="3102"/>
                      <a:pt x="3105" y="2699"/>
                      <a:pt x="3601" y="2699"/>
                    </a:cubicBezTo>
                    <a:lnTo>
                      <a:pt x="16077" y="2699"/>
                    </a:lnTo>
                    <a:lnTo>
                      <a:pt x="18707" y="70"/>
                    </a:lnTo>
                    <a:cubicBezTo>
                      <a:pt x="18478" y="25"/>
                      <a:pt x="18241" y="0"/>
                      <a:pt x="17999" y="0"/>
                    </a:cubicBezTo>
                    <a:lnTo>
                      <a:pt x="3601" y="0"/>
                    </a:lnTo>
                    <a:cubicBezTo>
                      <a:pt x="1612" y="0"/>
                      <a:pt x="0" y="1611"/>
                      <a:pt x="0" y="3598"/>
                    </a:cubicBezTo>
                    <a:lnTo>
                      <a:pt x="0" y="18001"/>
                    </a:lnTo>
                    <a:cubicBezTo>
                      <a:pt x="0" y="19989"/>
                      <a:pt x="1612" y="21600"/>
                      <a:pt x="3601" y="21600"/>
                    </a:cubicBezTo>
                    <a:lnTo>
                      <a:pt x="17999" y="21600"/>
                    </a:lnTo>
                    <a:cubicBezTo>
                      <a:pt x="19988" y="21600"/>
                      <a:pt x="21600" y="19989"/>
                      <a:pt x="21600" y="18001"/>
                    </a:cubicBezTo>
                    <a:lnTo>
                      <a:pt x="21600" y="10014"/>
                    </a:lnTo>
                    <a:lnTo>
                      <a:pt x="18899" y="12712"/>
                    </a:lnTo>
                    <a:lnTo>
                      <a:pt x="18899" y="18001"/>
                    </a:lnTo>
                    <a:close/>
                    <a:moveTo>
                      <a:pt x="18899" y="18001"/>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solidFill>
                    <a:schemeClr val="bg2"/>
                  </a:solidFill>
                </a:endParaRPr>
              </a:p>
            </p:txBody>
          </p:sp>
          <p:sp>
            <p:nvSpPr>
              <p:cNvPr id="68" name="AutoShape 485"/>
              <p:cNvSpPr>
                <a:spLocks/>
              </p:cNvSpPr>
              <p:nvPr/>
            </p:nvSpPr>
            <p:spPr bwMode="auto">
              <a:xfrm>
                <a:off x="208" y="0"/>
                <a:ext cx="368" cy="36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2496" y="13916"/>
                    </a:moveTo>
                    <a:lnTo>
                      <a:pt x="2496" y="13917"/>
                    </a:lnTo>
                    <a:lnTo>
                      <a:pt x="2495" y="13919"/>
                    </a:lnTo>
                    <a:lnTo>
                      <a:pt x="2496" y="13919"/>
                    </a:lnTo>
                    <a:lnTo>
                      <a:pt x="0" y="21600"/>
                    </a:lnTo>
                    <a:lnTo>
                      <a:pt x="7681" y="19104"/>
                    </a:lnTo>
                    <a:lnTo>
                      <a:pt x="7684" y="19103"/>
                    </a:lnTo>
                    <a:lnTo>
                      <a:pt x="7683" y="19102"/>
                    </a:lnTo>
                    <a:lnTo>
                      <a:pt x="21600" y="5186"/>
                    </a:lnTo>
                    <a:lnTo>
                      <a:pt x="16414" y="0"/>
                    </a:lnTo>
                    <a:lnTo>
                      <a:pt x="2498" y="13916"/>
                    </a:lnTo>
                    <a:lnTo>
                      <a:pt x="2496" y="13916"/>
                    </a:lnTo>
                    <a:close/>
                    <a:moveTo>
                      <a:pt x="7041" y="18061"/>
                    </a:moveTo>
                    <a:lnTo>
                      <a:pt x="1855" y="19745"/>
                    </a:lnTo>
                    <a:lnTo>
                      <a:pt x="3540" y="14559"/>
                    </a:lnTo>
                    <a:lnTo>
                      <a:pt x="7041" y="18061"/>
                    </a:lnTo>
                    <a:close/>
                    <a:moveTo>
                      <a:pt x="7041" y="18061"/>
                    </a:moveTo>
                  </a:path>
                </a:pathLst>
              </a:custGeom>
              <a:grp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dirty="0">
                  <a:solidFill>
                    <a:schemeClr val="bg2"/>
                  </a:solidFill>
                </a:endParaRPr>
              </a:p>
            </p:txBody>
          </p:sp>
        </p:grpSp>
      </p:grpSp>
    </p:spTree>
    <p:extLst>
      <p:ext uri="{BB962C8B-B14F-4D97-AF65-F5344CB8AC3E}">
        <p14:creationId xmlns:p14="http://schemas.microsoft.com/office/powerpoint/2010/main" val="107622383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style.rotation</p:attrName>
                                        </p:attrNameLst>
                                      </p:cBhvr>
                                      <p:tavLst>
                                        <p:tav tm="0">
                                          <p:val>
                                            <p:fltVal val="360"/>
                                          </p:val>
                                        </p:tav>
                                        <p:tav tm="100000">
                                          <p:val>
                                            <p:fltVal val="0"/>
                                          </p:val>
                                        </p:tav>
                                      </p:tavLst>
                                    </p:anim>
                                    <p:animEffect transition="in" filter="fade">
                                      <p:cBhvr>
                                        <p:cTn id="10" dur="500"/>
                                        <p:tgtEl>
                                          <p:spTgt spid="8"/>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right)">
                                      <p:cBhvr>
                                        <p:cTn id="18" dur="500"/>
                                        <p:tgtEl>
                                          <p:spTgt spid="2"/>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right)">
                                      <p:cBhvr>
                                        <p:cTn id="26" dur="500"/>
                                        <p:tgtEl>
                                          <p:spTgt spid="3"/>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par>
                          <p:cTn id="31" fill="hold">
                            <p:stCondLst>
                              <p:cond delay="3000"/>
                            </p:stCondLst>
                            <p:childTnLst>
                              <p:par>
                                <p:cTn id="32" presetID="22" presetClass="entr" presetSubtype="2"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right)">
                                      <p:cBhvr>
                                        <p:cTn id="34" dur="500"/>
                                        <p:tgtEl>
                                          <p:spTgt spid="4"/>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500"/>
                                        <p:tgtEl>
                                          <p:spTgt spid="45"/>
                                        </p:tgtEl>
                                      </p:cBhvr>
                                    </p:animEffect>
                                  </p:childTnLst>
                                </p:cTn>
                              </p:par>
                            </p:childTnLst>
                          </p:cTn>
                        </p:par>
                        <p:par>
                          <p:cTn id="55" fill="hold">
                            <p:stCondLst>
                              <p:cond delay="6000"/>
                            </p:stCondLst>
                            <p:childTnLst>
                              <p:par>
                                <p:cTn id="56" presetID="22" presetClass="entr" presetSubtype="8"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wipe(left)">
                                      <p:cBhvr>
                                        <p:cTn id="5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图片1.png"/>
          <p:cNvPicPr>
            <a:picLocks noChangeAspect="1" noChangeArrowheads="1"/>
          </p:cNvPicPr>
          <p:nvPr/>
        </p:nvPicPr>
        <p:blipFill>
          <a:blip r:embed="rId2" cstate="print"/>
          <a:srcRect/>
          <a:stretch>
            <a:fillRect/>
          </a:stretch>
        </p:blipFill>
        <p:spPr bwMode="auto">
          <a:xfrm>
            <a:off x="1327249" y="400703"/>
            <a:ext cx="6377099" cy="4116057"/>
          </a:xfrm>
          <a:prstGeom prst="rect">
            <a:avLst/>
          </a:prstGeom>
          <a:noFill/>
        </p:spPr>
      </p:pic>
      <p:sp>
        <p:nvSpPr>
          <p:cNvPr id="5" name="TextBox 4"/>
          <p:cNvSpPr txBox="1"/>
          <p:nvPr/>
        </p:nvSpPr>
        <p:spPr>
          <a:xfrm>
            <a:off x="2555776" y="1924472"/>
            <a:ext cx="3816424" cy="461665"/>
          </a:xfrm>
          <a:prstGeom prst="rect">
            <a:avLst/>
          </a:prstGeom>
          <a:noFill/>
        </p:spPr>
        <p:txBody>
          <a:bodyPr wrap="square" rtlCol="0">
            <a:spAutoFit/>
          </a:bodyPr>
          <a:lstStyle/>
          <a:p>
            <a:r>
              <a:rPr lang="zh-CN" altLang="en-US" sz="2400" dirty="0">
                <a:solidFill>
                  <a:schemeClr val="accent1"/>
                </a:solidFill>
                <a:latin typeface="微软雅黑" pitchFamily="34" charset="-122"/>
                <a:ea typeface="微软雅黑" pitchFamily="34" charset="-122"/>
              </a:rPr>
              <a:t>演</a:t>
            </a:r>
            <a:r>
              <a:rPr lang="zh-CN" altLang="en-US" sz="2400" dirty="0" smtClean="0">
                <a:solidFill>
                  <a:schemeClr val="accent1"/>
                </a:solidFill>
                <a:latin typeface="微软雅黑" pitchFamily="34" charset="-122"/>
                <a:ea typeface="微软雅黑" pitchFamily="34" charset="-122"/>
              </a:rPr>
              <a:t>讲完毕  谢谢您的观看</a:t>
            </a:r>
            <a:endParaRPr lang="zh-CN" altLang="en-US" sz="2400" dirty="0">
              <a:solidFill>
                <a:schemeClr val="accent1"/>
              </a:solidFill>
              <a:latin typeface="微软雅黑" pitchFamily="34" charset="-122"/>
              <a:ea typeface="微软雅黑" pitchFamily="34" charset="-122"/>
            </a:endParaRPr>
          </a:p>
        </p:txBody>
      </p:sp>
      <p:sp>
        <p:nvSpPr>
          <p:cNvPr id="6" name="TextBox 5"/>
          <p:cNvSpPr txBox="1"/>
          <p:nvPr/>
        </p:nvSpPr>
        <p:spPr>
          <a:xfrm>
            <a:off x="2555776" y="2500536"/>
            <a:ext cx="3888432" cy="246221"/>
          </a:xfrm>
          <a:prstGeom prst="rect">
            <a:avLst/>
          </a:prstGeom>
          <a:noFill/>
          <a:effectLst/>
        </p:spPr>
        <p:txBody>
          <a:bodyPr wrap="square" rtlCol="0">
            <a:spAutoFit/>
          </a:bodyPr>
          <a:lstStyle/>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适用于总结计划</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述职报告</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商业计划书</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毕业答辩</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教育总结</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培训等</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2663788" y="2428528"/>
            <a:ext cx="3564396" cy="0"/>
          </a:xfrm>
          <a:prstGeom prst="line">
            <a:avLst/>
          </a:prstGeom>
          <a:ln>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555776" y="2804537"/>
            <a:ext cx="2268252" cy="246221"/>
          </a:xfrm>
          <a:prstGeom prst="rect">
            <a:avLst/>
          </a:prstGeom>
          <a:noFill/>
          <a:effectLst/>
        </p:spPr>
        <p:txBody>
          <a:bodyPr wrap="square" rtlCol="0">
            <a:spAutoFit/>
          </a:bodyPr>
          <a:lstStyle/>
          <a:p>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汇报人：千库网      时间：</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000" dirty="0" smtClean="0">
                <a:solidFill>
                  <a:schemeClr val="tx1">
                    <a:lumMod val="50000"/>
                    <a:lumOff val="50000"/>
                  </a:schemeClr>
                </a:solidFill>
                <a:latin typeface="微软雅黑" panose="020B0503020204020204" pitchFamily="34" charset="-122"/>
                <a:ea typeface="微软雅黑" panose="020B0503020204020204" pitchFamily="34" charset="-122"/>
              </a:rPr>
              <a:t>XX</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月</a:t>
            </a:r>
            <a:endPar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5"/>
                                        </p:tgtEl>
                                        <p:attrNameLst>
                                          <p:attrName>ppt_y</p:attrName>
                                        </p:attrNameLst>
                                      </p:cBhvr>
                                      <p:tavLst>
                                        <p:tav tm="0">
                                          <p:val>
                                            <p:strVal val="#ppt_y"/>
                                          </p:val>
                                        </p:tav>
                                        <p:tav tm="100000">
                                          <p:val>
                                            <p:strVal val="#ppt_y"/>
                                          </p:val>
                                        </p:tav>
                                      </p:tavLst>
                                    </p:anim>
                                    <p:anim calcmode="lin" valueType="num">
                                      <p:cBhvr>
                                        <p:cTn id="15"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5"/>
                                        </p:tgtEl>
                                      </p:cBhvr>
                                    </p:animEffect>
                                  </p:childTnLst>
                                </p:cTn>
                              </p:par>
                            </p:childTnLst>
                          </p:cTn>
                        </p:par>
                        <p:par>
                          <p:cTn id="18" fill="hold">
                            <p:stCondLst>
                              <p:cond delay="1950"/>
                            </p:stCondLst>
                            <p:childTnLst>
                              <p:par>
                                <p:cTn id="19" presetID="2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45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295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C:\Users\Administrator\Desktop\图片1.png"/>
          <p:cNvPicPr>
            <a:picLocks noChangeAspect="1" noChangeArrowheads="1"/>
          </p:cNvPicPr>
          <p:nvPr/>
        </p:nvPicPr>
        <p:blipFill>
          <a:blip r:embed="rId2" cstate="print"/>
          <a:srcRect/>
          <a:stretch>
            <a:fillRect/>
          </a:stretch>
        </p:blipFill>
        <p:spPr bwMode="auto">
          <a:xfrm>
            <a:off x="1439652" y="412304"/>
            <a:ext cx="6377099" cy="4116057"/>
          </a:xfrm>
          <a:prstGeom prst="rect">
            <a:avLst/>
          </a:prstGeom>
          <a:noFill/>
        </p:spPr>
      </p:pic>
      <p:sp>
        <p:nvSpPr>
          <p:cNvPr id="4" name="TextBox 3"/>
          <p:cNvSpPr txBox="1"/>
          <p:nvPr/>
        </p:nvSpPr>
        <p:spPr>
          <a:xfrm>
            <a:off x="4103948" y="1960476"/>
            <a:ext cx="830099" cy="346249"/>
          </a:xfrm>
          <a:prstGeom prst="rect">
            <a:avLst/>
          </a:prstGeom>
          <a:noFill/>
        </p:spPr>
        <p:txBody>
          <a:bodyPr wrap="none" lIns="68580" tIns="34290" rIns="68580" bIns="34290" rtlCol="0">
            <a:spAutoFit/>
          </a:bodyPr>
          <a:lstStyle/>
          <a:p>
            <a:r>
              <a:rPr lang="en-US" altLang="zh-CN" b="1" dirty="0" smtClean="0">
                <a:solidFill>
                  <a:schemeClr val="accent1"/>
                </a:solidFill>
                <a:latin typeface="微软雅黑" pitchFamily="34" charset="-122"/>
                <a:ea typeface="微软雅黑" pitchFamily="34" charset="-122"/>
              </a:rPr>
              <a:t>Part 1</a:t>
            </a:r>
            <a:endParaRPr lang="zh-CN" altLang="en-US" b="1" dirty="0">
              <a:solidFill>
                <a:schemeClr val="accent1"/>
              </a:solidFill>
              <a:latin typeface="微软雅黑" pitchFamily="34" charset="-122"/>
              <a:ea typeface="微软雅黑" pitchFamily="34" charset="-122"/>
            </a:endParaRPr>
          </a:p>
        </p:txBody>
      </p:sp>
      <p:grpSp>
        <p:nvGrpSpPr>
          <p:cNvPr id="2" name="Group 14"/>
          <p:cNvGrpSpPr/>
          <p:nvPr/>
        </p:nvGrpSpPr>
        <p:grpSpPr>
          <a:xfrm>
            <a:off x="3167844" y="2342729"/>
            <a:ext cx="2664296" cy="366658"/>
            <a:chOff x="5349226" y="2010956"/>
            <a:chExt cx="4272984" cy="683231"/>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itchFamily="34" charset="-122"/>
                <a:ea typeface="微软雅黑" pitchFamily="34" charset="-122"/>
              </a:endParaRPr>
            </a:p>
          </p:txBody>
        </p:sp>
        <p:sp>
          <p:nvSpPr>
            <p:cNvPr id="7" name="TextBox 6"/>
            <p:cNvSpPr txBox="1"/>
            <p:nvPr/>
          </p:nvSpPr>
          <p:spPr>
            <a:xfrm>
              <a:off x="6095999" y="2120675"/>
              <a:ext cx="2023803" cy="573512"/>
            </a:xfrm>
            <a:prstGeom prst="rect">
              <a:avLst/>
            </a:prstGeom>
            <a:grpFill/>
          </p:spPr>
          <p:txBody>
            <a:bodyPr wrap="none" rtlCol="0">
              <a:spAutoFit/>
            </a:bodyPr>
            <a:lstStyle/>
            <a:p>
              <a:pPr lvl="0"/>
              <a:r>
                <a:rPr lang="zh-CN" altLang="zh-CN" sz="1400" dirty="0" smtClean="0">
                  <a:solidFill>
                    <a:schemeClr val="bg1"/>
                  </a:solidFill>
                  <a:latin typeface="微软雅黑" pitchFamily="34" charset="-122"/>
                  <a:ea typeface="微软雅黑" pitchFamily="34" charset="-122"/>
                </a:rPr>
                <a:t>年度工作概述</a:t>
              </a:r>
              <a:endParaRPr lang="zh-CN" altLang="zh-CN" sz="1400" dirty="0">
                <a:solidFill>
                  <a:schemeClr val="bg1"/>
                </a:solidFill>
                <a:latin typeface="微软雅黑" pitchFamily="34" charset="-122"/>
                <a:ea typeface="微软雅黑" pitchFamily="34" charset="-122"/>
              </a:endParaRPr>
            </a:p>
          </p:txBody>
        </p:sp>
      </p:grpSp>
      <p:sp>
        <p:nvSpPr>
          <p:cNvPr id="9" name="文本框 7"/>
          <p:cNvSpPr txBox="1">
            <a:spLocks noChangeArrowheads="1"/>
          </p:cNvSpPr>
          <p:nvPr/>
        </p:nvSpPr>
        <p:spPr bwMode="auto">
          <a:xfrm>
            <a:off x="3311860" y="2816588"/>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smtClean="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ndParaRPr>
          </a:p>
        </p:txBody>
      </p:sp>
      <p:sp>
        <p:nvSpPr>
          <p:cNvPr id="11" name="文本框 7"/>
          <p:cNvSpPr txBox="1">
            <a:spLocks noChangeArrowheads="1"/>
          </p:cNvSpPr>
          <p:nvPr/>
        </p:nvSpPr>
        <p:spPr bwMode="auto">
          <a:xfrm>
            <a:off x="4716016" y="2816588"/>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smtClean="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500"/>
                            </p:stCondLst>
                            <p:childTnLst>
                              <p:par>
                                <p:cTn id="15" presetID="1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left)">
                                      <p:cBhvr>
                                        <p:cTn id="18" dur="500"/>
                                        <p:tgtEl>
                                          <p:spTgt spid="2"/>
                                        </p:tgtEl>
                                      </p:cBhvr>
                                    </p:animEffect>
                                  </p:childTnLst>
                                </p:cTn>
                              </p:par>
                            </p:childTnLst>
                          </p:cTn>
                        </p:par>
                        <p:par>
                          <p:cTn id="19" fill="hold">
                            <p:stCondLst>
                              <p:cond delay="2000"/>
                            </p:stCondLst>
                            <p:childTnLst>
                              <p:par>
                                <p:cTn id="20" presetID="12" presetClass="entr" presetSubtype="1"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p:tgtEl>
                                          <p:spTgt spid="9"/>
                                        </p:tgtEl>
                                        <p:attrNameLst>
                                          <p:attrName>ppt_y</p:attrName>
                                        </p:attrNameLst>
                                      </p:cBhvr>
                                      <p:tavLst>
                                        <p:tav tm="0">
                                          <p:val>
                                            <p:strVal val="#ppt_y-#ppt_h*1.125000"/>
                                          </p:val>
                                        </p:tav>
                                        <p:tav tm="100000">
                                          <p:val>
                                            <p:strVal val="#ppt_y"/>
                                          </p:val>
                                        </p:tav>
                                      </p:tavLst>
                                    </p:anim>
                                    <p:animEffect transition="in" filter="wipe(down)">
                                      <p:cBhvr>
                                        <p:cTn id="23" dur="500"/>
                                        <p:tgtEl>
                                          <p:spTgt spid="9"/>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p:tgtEl>
                                          <p:spTgt spid="11"/>
                                        </p:tgtEl>
                                        <p:attrNameLst>
                                          <p:attrName>ppt_y</p:attrName>
                                        </p:attrNameLst>
                                      </p:cBhvr>
                                      <p:tavLst>
                                        <p:tav tm="0">
                                          <p:val>
                                            <p:strVal val="#ppt_y-#ppt_h*1.125000"/>
                                          </p:val>
                                        </p:tav>
                                        <p:tav tm="100000">
                                          <p:val>
                                            <p:strVal val="#ppt_y"/>
                                          </p:val>
                                        </p:tav>
                                      </p:tavLst>
                                    </p:anim>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空心弧 2"/>
          <p:cNvSpPr/>
          <p:nvPr/>
        </p:nvSpPr>
        <p:spPr>
          <a:xfrm rot="483470">
            <a:off x="1370073" y="1228511"/>
            <a:ext cx="2793647" cy="2794874"/>
          </a:xfrm>
          <a:prstGeom prst="blockArc">
            <a:avLst>
              <a:gd name="adj1" fmla="val 5692214"/>
              <a:gd name="adj2" fmla="val 42522"/>
              <a:gd name="adj3" fmla="val 1111"/>
            </a:avLst>
          </a:prstGeom>
          <a:solidFill>
            <a:srgbClr val="1888B0"/>
          </a:solidFill>
          <a:ln w="25400" cap="flat" cmpd="sng" algn="ctr">
            <a:solidFill>
              <a:schemeClr val="accent3"/>
            </a:solidFill>
            <a:prstDash val="solid"/>
          </a:ln>
          <a:effectLst/>
        </p:spPr>
        <p:txBody>
          <a:bodyPr lIns="91431" tIns="45716" rIns="91431" bIns="45716" rtlCol="0" anchor="ctr"/>
          <a:lstStyle/>
          <a:p>
            <a:pPr algn="ctr">
              <a:defRPr/>
            </a:pPr>
            <a:endParaRPr lang="zh-CN" altLang="en-US" sz="1100" kern="0" dirty="0">
              <a:solidFill>
                <a:sysClr val="windowText" lastClr="000000"/>
              </a:solidFill>
              <a:latin typeface="Calibri" panose="020F0502020204030204"/>
              <a:ea typeface="宋体" panose="02010600030101010101" pitchFamily="2" charset="-122"/>
            </a:endParaRPr>
          </a:p>
        </p:txBody>
      </p:sp>
      <p:grpSp>
        <p:nvGrpSpPr>
          <p:cNvPr id="2" name="组合 3"/>
          <p:cNvGrpSpPr/>
          <p:nvPr/>
        </p:nvGrpSpPr>
        <p:grpSpPr>
          <a:xfrm>
            <a:off x="3679511" y="834801"/>
            <a:ext cx="3132854" cy="806463"/>
            <a:chOff x="4148176" y="1697000"/>
            <a:chExt cx="3133261" cy="806214"/>
          </a:xfrm>
        </p:grpSpPr>
        <p:cxnSp>
          <p:nvCxnSpPr>
            <p:cNvPr id="5" name="直接连接符 4"/>
            <p:cNvCxnSpPr/>
            <p:nvPr/>
          </p:nvCxnSpPr>
          <p:spPr>
            <a:xfrm>
              <a:off x="4959524" y="2089717"/>
              <a:ext cx="2321913" cy="5290"/>
            </a:xfrm>
            <a:prstGeom prst="line">
              <a:avLst/>
            </a:prstGeom>
            <a:noFill/>
            <a:ln w="12700" cap="flat" cmpd="sng" algn="ctr">
              <a:solidFill>
                <a:sysClr val="window" lastClr="FFFFFF">
                  <a:lumMod val="50000"/>
                </a:sysClr>
              </a:solidFill>
              <a:prstDash val="solid"/>
              <a:headEnd type="none" w="med" len="med"/>
              <a:tailEnd type="oval" w="med" len="med"/>
            </a:ln>
            <a:effectLst/>
          </p:spPr>
        </p:cxnSp>
        <p:grpSp>
          <p:nvGrpSpPr>
            <p:cNvPr id="4" name="组合 5"/>
            <p:cNvGrpSpPr/>
            <p:nvPr/>
          </p:nvGrpSpPr>
          <p:grpSpPr>
            <a:xfrm>
              <a:off x="4148176" y="1697000"/>
              <a:ext cx="904292" cy="806214"/>
              <a:chOff x="3835847" y="1395243"/>
              <a:chExt cx="1462116" cy="1303538"/>
            </a:xfrm>
          </p:grpSpPr>
          <p:sp>
            <p:nvSpPr>
              <p:cNvPr id="8" name="同心圆 7"/>
              <p:cNvSpPr/>
              <p:nvPr/>
            </p:nvSpPr>
            <p:spPr>
              <a:xfrm>
                <a:off x="3835847" y="1395243"/>
                <a:ext cx="1303538" cy="1303538"/>
              </a:xfrm>
              <a:prstGeom prst="donut">
                <a:avLst>
                  <a:gd name="adj" fmla="val 3142"/>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Text" lastClr="000000"/>
                  </a:solidFill>
                  <a:latin typeface="Calibri" panose="020F0502020204030204"/>
                  <a:ea typeface="宋体" panose="02010600030101010101" pitchFamily="2" charset="-122"/>
                </a:endParaRPr>
              </a:p>
            </p:txBody>
          </p:sp>
          <p:grpSp>
            <p:nvGrpSpPr>
              <p:cNvPr id="6" name="组合 8"/>
              <p:cNvGrpSpPr/>
              <p:nvPr/>
            </p:nvGrpSpPr>
            <p:grpSpPr>
              <a:xfrm>
                <a:off x="4939609" y="1857832"/>
                <a:ext cx="358354" cy="358354"/>
                <a:chOff x="5917211" y="1835961"/>
                <a:chExt cx="504056" cy="504056"/>
              </a:xfrm>
            </p:grpSpPr>
            <p:sp>
              <p:nvSpPr>
                <p:cNvPr id="11" name="同心圆 10"/>
                <p:cNvSpPr/>
                <p:nvPr/>
              </p:nvSpPr>
              <p:spPr>
                <a:xfrm>
                  <a:off x="5917211" y="1835961"/>
                  <a:ext cx="504056" cy="504056"/>
                </a:xfrm>
                <a:prstGeom prst="donut">
                  <a:avLst>
                    <a:gd name="adj" fmla="val 3142"/>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Text" lastClr="000000"/>
                    </a:solidFill>
                    <a:latin typeface="Calibri" panose="020F0502020204030204"/>
                    <a:ea typeface="宋体" panose="02010600030101010101" pitchFamily="2" charset="-122"/>
                  </a:endParaRPr>
                </a:p>
              </p:txBody>
            </p:sp>
            <p:sp>
              <p:nvSpPr>
                <p:cNvPr id="12" name="椭圆 11"/>
                <p:cNvSpPr/>
                <p:nvPr/>
              </p:nvSpPr>
              <p:spPr>
                <a:xfrm>
                  <a:off x="6039087" y="1981663"/>
                  <a:ext cx="222754" cy="222754"/>
                </a:xfrm>
                <a:prstGeom prst="ellipse">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 lastClr="FFFFFF"/>
                    </a:solidFill>
                    <a:latin typeface="Calibri" panose="020F0502020204030204"/>
                    <a:ea typeface="宋体" panose="02010600030101010101" pitchFamily="2" charset="-122"/>
                  </a:endParaRPr>
                </a:p>
              </p:txBody>
            </p:sp>
          </p:grpSp>
          <p:sp>
            <p:nvSpPr>
              <p:cNvPr id="10" name="椭圆 9"/>
              <p:cNvSpPr/>
              <p:nvPr/>
            </p:nvSpPr>
            <p:spPr>
              <a:xfrm>
                <a:off x="4151028" y="1732853"/>
                <a:ext cx="676101" cy="676101"/>
              </a:xfrm>
              <a:prstGeom prst="ellipse">
                <a:avLst/>
              </a:prstGeom>
              <a:solidFill>
                <a:schemeClr val="accent3"/>
              </a:solidFill>
              <a:ln w="25400" cap="flat" cmpd="sng" algn="ctr">
                <a:noFill/>
                <a:prstDash val="solid"/>
              </a:ln>
              <a:effectLst/>
            </p:spPr>
            <p:txBody>
              <a:bodyPr rtlCol="0" anchor="ctr"/>
              <a:lstStyle/>
              <a:p>
                <a:pPr algn="ctr">
                  <a:defRPr/>
                </a:pPr>
                <a:r>
                  <a:rPr lang="en-US" altLang="zh-CN" sz="1400" kern="0" dirty="0">
                    <a:solidFill>
                      <a:sysClr val="window" lastClr="FFFFFF"/>
                    </a:solidFill>
                    <a:latin typeface="Calibri" panose="020F0502020204030204"/>
                    <a:ea typeface="宋体" panose="02010600030101010101" pitchFamily="2" charset="-122"/>
                  </a:rPr>
                  <a:t>1</a:t>
                </a:r>
                <a:endParaRPr lang="zh-CN" altLang="en-US" sz="1400" kern="0" dirty="0">
                  <a:solidFill>
                    <a:sysClr val="window" lastClr="FFFFFF"/>
                  </a:solidFill>
                  <a:latin typeface="Calibri" panose="020F0502020204030204"/>
                  <a:ea typeface="宋体" panose="02010600030101010101" pitchFamily="2" charset="-122"/>
                </a:endParaRPr>
              </a:p>
            </p:txBody>
          </p:sp>
        </p:grpSp>
        <p:sp>
          <p:nvSpPr>
            <p:cNvPr id="7" name="TextBox 6"/>
            <p:cNvSpPr txBox="1"/>
            <p:nvPr/>
          </p:nvSpPr>
          <p:spPr>
            <a:xfrm>
              <a:off x="5040782" y="1768669"/>
              <a:ext cx="2180550" cy="307682"/>
            </a:xfrm>
            <a:prstGeom prst="rect">
              <a:avLst/>
            </a:prstGeom>
            <a:noFill/>
          </p:spPr>
          <p:txBody>
            <a:bodyPr wrap="square" rtlCol="0">
              <a:spAutoFit/>
            </a:bodyPr>
            <a:lstStyle/>
            <a:p>
              <a:pPr lvl="0">
                <a:defRPr/>
              </a:pPr>
              <a:r>
                <a:rPr lang="zh-CN" altLang="en-US" sz="1400" b="1" kern="0" dirty="0">
                  <a:solidFill>
                    <a:schemeClr val="accent1"/>
                  </a:solidFill>
                  <a:latin typeface="Arial" panose="020B0604020202020204" pitchFamily="34" charset="0"/>
                  <a:ea typeface="微软雅黑" panose="020B0503020204020204" pitchFamily="34" charset="-122"/>
                  <a:cs typeface="Arial" panose="020B0604020202020204" pitchFamily="34" charset="0"/>
                </a:rPr>
                <a:t>失误一</a:t>
              </a:r>
            </a:p>
          </p:txBody>
        </p:sp>
      </p:grpSp>
      <p:grpSp>
        <p:nvGrpSpPr>
          <p:cNvPr id="9" name="组合 12"/>
          <p:cNvGrpSpPr/>
          <p:nvPr/>
        </p:nvGrpSpPr>
        <p:grpSpPr>
          <a:xfrm>
            <a:off x="4210366" y="1913828"/>
            <a:ext cx="3132854" cy="806463"/>
            <a:chOff x="4679100" y="2775693"/>
            <a:chExt cx="3133261" cy="806214"/>
          </a:xfrm>
        </p:grpSpPr>
        <p:cxnSp>
          <p:nvCxnSpPr>
            <p:cNvPr id="14" name="直接连接符 13"/>
            <p:cNvCxnSpPr/>
            <p:nvPr/>
          </p:nvCxnSpPr>
          <p:spPr>
            <a:xfrm>
              <a:off x="5490448" y="3168410"/>
              <a:ext cx="2321913" cy="5290"/>
            </a:xfrm>
            <a:prstGeom prst="line">
              <a:avLst/>
            </a:prstGeom>
            <a:noFill/>
            <a:ln w="12700" cap="flat" cmpd="sng" algn="ctr">
              <a:solidFill>
                <a:sysClr val="window" lastClr="FFFFFF">
                  <a:lumMod val="50000"/>
                </a:sysClr>
              </a:solidFill>
              <a:prstDash val="solid"/>
              <a:headEnd type="none" w="med" len="med"/>
              <a:tailEnd type="oval" w="med" len="med"/>
            </a:ln>
            <a:effectLst/>
          </p:spPr>
        </p:cxnSp>
        <p:grpSp>
          <p:nvGrpSpPr>
            <p:cNvPr id="13" name="组合 14"/>
            <p:cNvGrpSpPr/>
            <p:nvPr/>
          </p:nvGrpSpPr>
          <p:grpSpPr>
            <a:xfrm>
              <a:off x="4679100" y="2775693"/>
              <a:ext cx="904292" cy="806214"/>
              <a:chOff x="3835847" y="1395243"/>
              <a:chExt cx="1462116" cy="1303538"/>
            </a:xfrm>
          </p:grpSpPr>
          <p:sp>
            <p:nvSpPr>
              <p:cNvPr id="17" name="同心圆 16"/>
              <p:cNvSpPr/>
              <p:nvPr/>
            </p:nvSpPr>
            <p:spPr>
              <a:xfrm>
                <a:off x="3835847" y="1395243"/>
                <a:ext cx="1303538" cy="1303538"/>
              </a:xfrm>
              <a:prstGeom prst="donut">
                <a:avLst>
                  <a:gd name="adj" fmla="val 3142"/>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Text" lastClr="000000"/>
                  </a:solidFill>
                  <a:latin typeface="Calibri" panose="020F0502020204030204"/>
                  <a:ea typeface="宋体" panose="02010600030101010101" pitchFamily="2" charset="-122"/>
                </a:endParaRPr>
              </a:p>
            </p:txBody>
          </p:sp>
          <p:grpSp>
            <p:nvGrpSpPr>
              <p:cNvPr id="15" name="组合 17"/>
              <p:cNvGrpSpPr/>
              <p:nvPr/>
            </p:nvGrpSpPr>
            <p:grpSpPr>
              <a:xfrm>
                <a:off x="4939609" y="1857832"/>
                <a:ext cx="358354" cy="358354"/>
                <a:chOff x="5917211" y="1835961"/>
                <a:chExt cx="504056" cy="504056"/>
              </a:xfrm>
            </p:grpSpPr>
            <p:sp>
              <p:nvSpPr>
                <p:cNvPr id="20" name="同心圆 19"/>
                <p:cNvSpPr/>
                <p:nvPr/>
              </p:nvSpPr>
              <p:spPr>
                <a:xfrm>
                  <a:off x="5917211" y="1835961"/>
                  <a:ext cx="504056" cy="504056"/>
                </a:xfrm>
                <a:prstGeom prst="donut">
                  <a:avLst>
                    <a:gd name="adj" fmla="val 3142"/>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Text" lastClr="000000"/>
                    </a:solidFill>
                    <a:latin typeface="Calibri" panose="020F0502020204030204"/>
                    <a:ea typeface="宋体" panose="02010600030101010101" pitchFamily="2" charset="-122"/>
                  </a:endParaRPr>
                </a:p>
              </p:txBody>
            </p:sp>
            <p:sp>
              <p:nvSpPr>
                <p:cNvPr id="21" name="椭圆 20"/>
                <p:cNvSpPr/>
                <p:nvPr/>
              </p:nvSpPr>
              <p:spPr>
                <a:xfrm>
                  <a:off x="6039087" y="1981663"/>
                  <a:ext cx="222754" cy="222754"/>
                </a:xfrm>
                <a:prstGeom prst="ellipse">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 lastClr="FFFFFF"/>
                    </a:solidFill>
                    <a:latin typeface="Calibri" panose="020F0502020204030204"/>
                    <a:ea typeface="宋体" panose="02010600030101010101" pitchFamily="2" charset="-122"/>
                  </a:endParaRPr>
                </a:p>
              </p:txBody>
            </p:sp>
          </p:grpSp>
          <p:sp>
            <p:nvSpPr>
              <p:cNvPr id="19" name="椭圆 18"/>
              <p:cNvSpPr/>
              <p:nvPr/>
            </p:nvSpPr>
            <p:spPr>
              <a:xfrm>
                <a:off x="4151028" y="1732853"/>
                <a:ext cx="676101" cy="676101"/>
              </a:xfrm>
              <a:prstGeom prst="ellipse">
                <a:avLst/>
              </a:prstGeom>
              <a:solidFill>
                <a:schemeClr val="accent2"/>
              </a:solidFill>
              <a:ln w="25400" cap="flat" cmpd="sng" algn="ctr">
                <a:noFill/>
                <a:prstDash val="solid"/>
              </a:ln>
              <a:effectLst/>
            </p:spPr>
            <p:txBody>
              <a:bodyPr rtlCol="0" anchor="ctr"/>
              <a:lstStyle/>
              <a:p>
                <a:pPr algn="ctr">
                  <a:defRPr/>
                </a:pPr>
                <a:r>
                  <a:rPr lang="en-US" altLang="zh-CN" sz="1400" kern="0" dirty="0">
                    <a:solidFill>
                      <a:sysClr val="window" lastClr="FFFFFF"/>
                    </a:solidFill>
                    <a:latin typeface="Calibri" panose="020F0502020204030204"/>
                    <a:ea typeface="宋体" panose="02010600030101010101" pitchFamily="2" charset="-122"/>
                  </a:rPr>
                  <a:t>2</a:t>
                </a:r>
                <a:endParaRPr lang="zh-CN" altLang="en-US" sz="1400" kern="0" dirty="0">
                  <a:solidFill>
                    <a:sysClr val="window" lastClr="FFFFFF"/>
                  </a:solidFill>
                  <a:latin typeface="Calibri" panose="020F0502020204030204"/>
                  <a:ea typeface="宋体" panose="02010600030101010101" pitchFamily="2" charset="-122"/>
                </a:endParaRPr>
              </a:p>
            </p:txBody>
          </p:sp>
        </p:grpSp>
        <p:sp>
          <p:nvSpPr>
            <p:cNvPr id="16" name="TextBox 15"/>
            <p:cNvSpPr txBox="1"/>
            <p:nvPr/>
          </p:nvSpPr>
          <p:spPr>
            <a:xfrm>
              <a:off x="5596536" y="2830672"/>
              <a:ext cx="2180550" cy="307682"/>
            </a:xfrm>
            <a:prstGeom prst="rect">
              <a:avLst/>
            </a:prstGeom>
            <a:noFill/>
          </p:spPr>
          <p:txBody>
            <a:bodyPr wrap="square" rtlCol="0">
              <a:spAutoFit/>
            </a:bodyPr>
            <a:lstStyle/>
            <a:p>
              <a:pPr lvl="0">
                <a:defRPr/>
              </a:pPr>
              <a:r>
                <a:rPr lang="zh-CN" altLang="en-US" sz="1400" b="1" kern="0" dirty="0">
                  <a:solidFill>
                    <a:schemeClr val="accent1"/>
                  </a:solidFill>
                  <a:latin typeface="Arial" panose="020B0604020202020204" pitchFamily="34" charset="0"/>
                  <a:ea typeface="微软雅黑" panose="020B0503020204020204" pitchFamily="34" charset="-122"/>
                  <a:cs typeface="Arial" panose="020B0604020202020204" pitchFamily="34" charset="0"/>
                </a:rPr>
                <a:t>失误二</a:t>
              </a:r>
            </a:p>
          </p:txBody>
        </p:sp>
      </p:grpSp>
      <p:grpSp>
        <p:nvGrpSpPr>
          <p:cNvPr id="18" name="组合 21"/>
          <p:cNvGrpSpPr/>
          <p:nvPr/>
        </p:nvGrpSpPr>
        <p:grpSpPr>
          <a:xfrm>
            <a:off x="3951699" y="3134164"/>
            <a:ext cx="3132852" cy="806463"/>
            <a:chOff x="4420400" y="3995652"/>
            <a:chExt cx="3133260" cy="806214"/>
          </a:xfrm>
        </p:grpSpPr>
        <p:cxnSp>
          <p:nvCxnSpPr>
            <p:cNvPr id="23" name="直接连接符 22"/>
            <p:cNvCxnSpPr/>
            <p:nvPr/>
          </p:nvCxnSpPr>
          <p:spPr>
            <a:xfrm>
              <a:off x="5231747" y="4388370"/>
              <a:ext cx="2321913" cy="5290"/>
            </a:xfrm>
            <a:prstGeom prst="line">
              <a:avLst/>
            </a:prstGeom>
            <a:noFill/>
            <a:ln w="12700" cap="flat" cmpd="sng" algn="ctr">
              <a:solidFill>
                <a:sysClr val="window" lastClr="FFFFFF">
                  <a:lumMod val="50000"/>
                </a:sysClr>
              </a:solidFill>
              <a:prstDash val="solid"/>
              <a:headEnd type="none" w="med" len="med"/>
              <a:tailEnd type="oval" w="med" len="med"/>
            </a:ln>
            <a:effectLst/>
          </p:spPr>
        </p:cxnSp>
        <p:grpSp>
          <p:nvGrpSpPr>
            <p:cNvPr id="22" name="组合 23"/>
            <p:cNvGrpSpPr/>
            <p:nvPr/>
          </p:nvGrpSpPr>
          <p:grpSpPr>
            <a:xfrm>
              <a:off x="4420400" y="3995652"/>
              <a:ext cx="904292" cy="806214"/>
              <a:chOff x="3835847" y="1395243"/>
              <a:chExt cx="1462116" cy="1303538"/>
            </a:xfrm>
          </p:grpSpPr>
          <p:sp>
            <p:nvSpPr>
              <p:cNvPr id="26" name="同心圆 25"/>
              <p:cNvSpPr/>
              <p:nvPr/>
            </p:nvSpPr>
            <p:spPr>
              <a:xfrm>
                <a:off x="3835847" y="1395243"/>
                <a:ext cx="1303538" cy="1303538"/>
              </a:xfrm>
              <a:prstGeom prst="donut">
                <a:avLst>
                  <a:gd name="adj" fmla="val 3142"/>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Text" lastClr="000000"/>
                  </a:solidFill>
                  <a:latin typeface="Calibri" panose="020F0502020204030204"/>
                  <a:ea typeface="宋体" panose="02010600030101010101" pitchFamily="2" charset="-122"/>
                </a:endParaRPr>
              </a:p>
            </p:txBody>
          </p:sp>
          <p:grpSp>
            <p:nvGrpSpPr>
              <p:cNvPr id="24" name="组合 26"/>
              <p:cNvGrpSpPr/>
              <p:nvPr/>
            </p:nvGrpSpPr>
            <p:grpSpPr>
              <a:xfrm>
                <a:off x="4939609" y="1857832"/>
                <a:ext cx="358354" cy="358354"/>
                <a:chOff x="5917211" y="1835961"/>
                <a:chExt cx="504056" cy="504056"/>
              </a:xfrm>
            </p:grpSpPr>
            <p:sp>
              <p:nvSpPr>
                <p:cNvPr id="29" name="同心圆 28"/>
                <p:cNvSpPr/>
                <p:nvPr/>
              </p:nvSpPr>
              <p:spPr>
                <a:xfrm>
                  <a:off x="5917211" y="1835961"/>
                  <a:ext cx="504056" cy="504056"/>
                </a:xfrm>
                <a:prstGeom prst="donut">
                  <a:avLst>
                    <a:gd name="adj" fmla="val 3142"/>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Text" lastClr="000000"/>
                    </a:solidFill>
                    <a:latin typeface="Calibri" panose="020F0502020204030204"/>
                    <a:ea typeface="宋体" panose="02010600030101010101" pitchFamily="2" charset="-122"/>
                  </a:endParaRPr>
                </a:p>
              </p:txBody>
            </p:sp>
            <p:sp>
              <p:nvSpPr>
                <p:cNvPr id="30" name="椭圆 29"/>
                <p:cNvSpPr/>
                <p:nvPr/>
              </p:nvSpPr>
              <p:spPr>
                <a:xfrm>
                  <a:off x="6039087" y="1981663"/>
                  <a:ext cx="222754" cy="222754"/>
                </a:xfrm>
                <a:prstGeom prst="ellipse">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 lastClr="FFFFFF"/>
                    </a:solidFill>
                    <a:latin typeface="Calibri" panose="020F0502020204030204"/>
                    <a:ea typeface="宋体" panose="02010600030101010101" pitchFamily="2" charset="-122"/>
                  </a:endParaRPr>
                </a:p>
              </p:txBody>
            </p:sp>
          </p:grpSp>
          <p:sp>
            <p:nvSpPr>
              <p:cNvPr id="28" name="椭圆 27"/>
              <p:cNvSpPr/>
              <p:nvPr/>
            </p:nvSpPr>
            <p:spPr>
              <a:xfrm>
                <a:off x="4151028" y="1732853"/>
                <a:ext cx="676101" cy="676101"/>
              </a:xfrm>
              <a:prstGeom prst="ellipse">
                <a:avLst/>
              </a:prstGeom>
              <a:solidFill>
                <a:schemeClr val="accent4"/>
              </a:solidFill>
              <a:ln w="25400" cap="flat" cmpd="sng" algn="ctr">
                <a:noFill/>
                <a:prstDash val="solid"/>
              </a:ln>
              <a:effectLst/>
            </p:spPr>
            <p:txBody>
              <a:bodyPr rtlCol="0" anchor="ctr"/>
              <a:lstStyle/>
              <a:p>
                <a:pPr algn="ctr">
                  <a:defRPr/>
                </a:pPr>
                <a:r>
                  <a:rPr lang="en-US" altLang="zh-CN" sz="1400" kern="0" dirty="0">
                    <a:solidFill>
                      <a:sysClr val="window" lastClr="FFFFFF"/>
                    </a:solidFill>
                    <a:latin typeface="Calibri" panose="020F0502020204030204"/>
                    <a:ea typeface="宋体" panose="02010600030101010101" pitchFamily="2" charset="-122"/>
                  </a:rPr>
                  <a:t>3</a:t>
                </a:r>
                <a:endParaRPr lang="zh-CN" altLang="en-US" sz="1400" kern="0" dirty="0">
                  <a:solidFill>
                    <a:sysClr val="window" lastClr="FFFFFF"/>
                  </a:solidFill>
                  <a:latin typeface="Calibri" panose="020F0502020204030204"/>
                  <a:ea typeface="宋体" panose="02010600030101010101" pitchFamily="2" charset="-122"/>
                </a:endParaRPr>
              </a:p>
            </p:txBody>
          </p:sp>
        </p:grpSp>
        <p:sp>
          <p:nvSpPr>
            <p:cNvPr id="25" name="TextBox 24"/>
            <p:cNvSpPr txBox="1"/>
            <p:nvPr/>
          </p:nvSpPr>
          <p:spPr>
            <a:xfrm>
              <a:off x="5303854" y="3999924"/>
              <a:ext cx="2180550" cy="415370"/>
            </a:xfrm>
            <a:prstGeom prst="rect">
              <a:avLst/>
            </a:prstGeom>
            <a:noFill/>
          </p:spPr>
          <p:txBody>
            <a:bodyPr wrap="square" rtlCol="0">
              <a:spAutoFit/>
            </a:bodyPr>
            <a:lstStyle/>
            <a:p>
              <a:pPr>
                <a:lnSpc>
                  <a:spcPct val="150000"/>
                </a:lnSpc>
                <a:defRPr/>
              </a:pPr>
              <a:r>
                <a:rPr lang="zh-CN" altLang="en-US" sz="1400" b="1" dirty="0">
                  <a:solidFill>
                    <a:schemeClr val="accent1"/>
                  </a:solidFill>
                  <a:latin typeface="微软雅黑" panose="020B0503020204020204" pitchFamily="34" charset="-122"/>
                  <a:ea typeface="微软雅黑" panose="020B0503020204020204" pitchFamily="34" charset="-122"/>
                </a:rPr>
                <a:t>失误三</a:t>
              </a:r>
            </a:p>
          </p:txBody>
        </p:sp>
      </p:grpSp>
      <p:grpSp>
        <p:nvGrpSpPr>
          <p:cNvPr id="27" name="组合 30"/>
          <p:cNvGrpSpPr/>
          <p:nvPr/>
        </p:nvGrpSpPr>
        <p:grpSpPr>
          <a:xfrm>
            <a:off x="2549018" y="4071048"/>
            <a:ext cx="3374727" cy="806463"/>
            <a:chOff x="3017536" y="4932248"/>
            <a:chExt cx="3375166" cy="806214"/>
          </a:xfrm>
        </p:grpSpPr>
        <p:cxnSp>
          <p:nvCxnSpPr>
            <p:cNvPr id="32" name="直接连接符 31"/>
            <p:cNvCxnSpPr/>
            <p:nvPr/>
          </p:nvCxnSpPr>
          <p:spPr>
            <a:xfrm>
              <a:off x="3828882" y="5324966"/>
              <a:ext cx="2563820" cy="10389"/>
            </a:xfrm>
            <a:prstGeom prst="line">
              <a:avLst/>
            </a:prstGeom>
            <a:noFill/>
            <a:ln w="12700" cap="flat" cmpd="sng" algn="ctr">
              <a:solidFill>
                <a:sysClr val="window" lastClr="FFFFFF">
                  <a:lumMod val="50000"/>
                </a:sysClr>
              </a:solidFill>
              <a:prstDash val="solid"/>
              <a:headEnd type="none" w="med" len="med"/>
              <a:tailEnd type="oval" w="med" len="med"/>
            </a:ln>
            <a:effectLst/>
          </p:spPr>
        </p:cxnSp>
        <p:grpSp>
          <p:nvGrpSpPr>
            <p:cNvPr id="31" name="组合 32"/>
            <p:cNvGrpSpPr/>
            <p:nvPr/>
          </p:nvGrpSpPr>
          <p:grpSpPr>
            <a:xfrm>
              <a:off x="3017536" y="4932248"/>
              <a:ext cx="904292" cy="806214"/>
              <a:chOff x="3835847" y="1395243"/>
              <a:chExt cx="1462116" cy="1303538"/>
            </a:xfrm>
          </p:grpSpPr>
          <p:sp>
            <p:nvSpPr>
              <p:cNvPr id="35" name="同心圆 34"/>
              <p:cNvSpPr/>
              <p:nvPr/>
            </p:nvSpPr>
            <p:spPr>
              <a:xfrm>
                <a:off x="3835847" y="1395243"/>
                <a:ext cx="1303538" cy="1303538"/>
              </a:xfrm>
              <a:prstGeom prst="donut">
                <a:avLst>
                  <a:gd name="adj" fmla="val 3142"/>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Text" lastClr="000000"/>
                  </a:solidFill>
                  <a:latin typeface="Calibri" panose="020F0502020204030204"/>
                  <a:ea typeface="宋体" panose="02010600030101010101" pitchFamily="2" charset="-122"/>
                </a:endParaRPr>
              </a:p>
            </p:txBody>
          </p:sp>
          <p:grpSp>
            <p:nvGrpSpPr>
              <p:cNvPr id="33" name="组合 35"/>
              <p:cNvGrpSpPr/>
              <p:nvPr/>
            </p:nvGrpSpPr>
            <p:grpSpPr>
              <a:xfrm>
                <a:off x="4939609" y="1857832"/>
                <a:ext cx="358354" cy="358354"/>
                <a:chOff x="5917211" y="1835961"/>
                <a:chExt cx="504056" cy="504056"/>
              </a:xfrm>
            </p:grpSpPr>
            <p:sp>
              <p:nvSpPr>
                <p:cNvPr id="38" name="同心圆 37"/>
                <p:cNvSpPr/>
                <p:nvPr/>
              </p:nvSpPr>
              <p:spPr>
                <a:xfrm>
                  <a:off x="5917211" y="1835961"/>
                  <a:ext cx="504056" cy="504056"/>
                </a:xfrm>
                <a:prstGeom prst="donut">
                  <a:avLst>
                    <a:gd name="adj" fmla="val 3142"/>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Text" lastClr="000000"/>
                    </a:solidFill>
                    <a:latin typeface="Calibri" panose="020F0502020204030204"/>
                    <a:ea typeface="宋体" panose="02010600030101010101" pitchFamily="2" charset="-122"/>
                  </a:endParaRPr>
                </a:p>
              </p:txBody>
            </p:sp>
            <p:sp>
              <p:nvSpPr>
                <p:cNvPr id="39" name="椭圆 38"/>
                <p:cNvSpPr/>
                <p:nvPr/>
              </p:nvSpPr>
              <p:spPr>
                <a:xfrm>
                  <a:off x="6039087" y="1981663"/>
                  <a:ext cx="222754" cy="222754"/>
                </a:xfrm>
                <a:prstGeom prst="ellipse">
                  <a:avLst/>
                </a:prstGeom>
                <a:solidFill>
                  <a:sysClr val="window" lastClr="FFFFFF">
                    <a:lumMod val="65000"/>
                  </a:sysClr>
                </a:solidFill>
                <a:ln w="25400" cap="flat" cmpd="sng" algn="ctr">
                  <a:noFill/>
                  <a:prstDash val="solid"/>
                </a:ln>
                <a:effectLst/>
              </p:spPr>
              <p:txBody>
                <a:bodyPr rtlCol="0" anchor="ctr"/>
                <a:lstStyle/>
                <a:p>
                  <a:pPr algn="ctr">
                    <a:defRPr/>
                  </a:pPr>
                  <a:endParaRPr lang="zh-CN" altLang="en-US" sz="1100" kern="0" dirty="0">
                    <a:solidFill>
                      <a:sysClr val="window" lastClr="FFFFFF"/>
                    </a:solidFill>
                    <a:latin typeface="Calibri" panose="020F0502020204030204"/>
                    <a:ea typeface="宋体" panose="02010600030101010101" pitchFamily="2" charset="-122"/>
                  </a:endParaRPr>
                </a:p>
              </p:txBody>
            </p:sp>
          </p:grpSp>
          <p:sp>
            <p:nvSpPr>
              <p:cNvPr id="37" name="椭圆 36"/>
              <p:cNvSpPr/>
              <p:nvPr/>
            </p:nvSpPr>
            <p:spPr>
              <a:xfrm>
                <a:off x="4151028" y="1732853"/>
                <a:ext cx="676101" cy="676101"/>
              </a:xfrm>
              <a:prstGeom prst="ellipse">
                <a:avLst/>
              </a:prstGeom>
              <a:solidFill>
                <a:srgbClr val="E57781"/>
              </a:solidFill>
              <a:ln w="25400" cap="flat" cmpd="sng" algn="ctr">
                <a:noFill/>
                <a:prstDash val="solid"/>
              </a:ln>
              <a:effectLst/>
            </p:spPr>
            <p:txBody>
              <a:bodyPr rtlCol="0" anchor="ctr"/>
              <a:lstStyle/>
              <a:p>
                <a:pPr algn="ctr">
                  <a:defRPr/>
                </a:pPr>
                <a:r>
                  <a:rPr lang="en-US" altLang="zh-CN" sz="1400" kern="0" dirty="0">
                    <a:solidFill>
                      <a:sysClr val="window" lastClr="FFFFFF"/>
                    </a:solidFill>
                    <a:latin typeface="Calibri" panose="020F0502020204030204"/>
                    <a:ea typeface="宋体" panose="02010600030101010101" pitchFamily="2" charset="-122"/>
                  </a:rPr>
                  <a:t>4</a:t>
                </a:r>
                <a:endParaRPr lang="zh-CN" altLang="en-US" sz="1400" kern="0" dirty="0">
                  <a:solidFill>
                    <a:sysClr val="window" lastClr="FFFFFF"/>
                  </a:solidFill>
                  <a:latin typeface="Calibri" panose="020F0502020204030204"/>
                  <a:ea typeface="宋体" panose="02010600030101010101" pitchFamily="2" charset="-122"/>
                </a:endParaRPr>
              </a:p>
            </p:txBody>
          </p:sp>
        </p:grpSp>
        <p:sp>
          <p:nvSpPr>
            <p:cNvPr id="34" name="TextBox 33"/>
            <p:cNvSpPr txBox="1"/>
            <p:nvPr/>
          </p:nvSpPr>
          <p:spPr>
            <a:xfrm>
              <a:off x="4032670" y="4989623"/>
              <a:ext cx="2180550" cy="307682"/>
            </a:xfrm>
            <a:prstGeom prst="rect">
              <a:avLst/>
            </a:prstGeom>
            <a:noFill/>
          </p:spPr>
          <p:txBody>
            <a:bodyPr wrap="square" rtlCol="0">
              <a:spAutoFit/>
            </a:bodyPr>
            <a:lstStyle/>
            <a:p>
              <a:pPr lvl="0">
                <a:defRPr/>
              </a:pPr>
              <a:r>
                <a:rPr lang="zh-CN" altLang="en-US" sz="1400" b="1" kern="0" dirty="0">
                  <a:solidFill>
                    <a:schemeClr val="accent1"/>
                  </a:solidFill>
                  <a:latin typeface="Arial" panose="020B0604020202020204" pitchFamily="34" charset="0"/>
                  <a:ea typeface="微软雅黑" panose="020B0503020204020204" pitchFamily="34" charset="-122"/>
                  <a:cs typeface="Arial" panose="020B0604020202020204" pitchFamily="34" charset="0"/>
                </a:rPr>
                <a:t>失误四</a:t>
              </a:r>
            </a:p>
          </p:txBody>
        </p:sp>
      </p:grpSp>
      <p:grpSp>
        <p:nvGrpSpPr>
          <p:cNvPr id="36" name="组合 39"/>
          <p:cNvGrpSpPr/>
          <p:nvPr/>
        </p:nvGrpSpPr>
        <p:grpSpPr>
          <a:xfrm>
            <a:off x="1535779" y="1394291"/>
            <a:ext cx="2462231" cy="2463313"/>
            <a:chOff x="1535382" y="1258858"/>
            <a:chExt cx="2462552" cy="2462552"/>
          </a:xfrm>
        </p:grpSpPr>
        <p:sp>
          <p:nvSpPr>
            <p:cNvPr id="41" name="椭圆 4"/>
            <p:cNvSpPr/>
            <p:nvPr/>
          </p:nvSpPr>
          <p:spPr>
            <a:xfrm>
              <a:off x="1535382" y="1258858"/>
              <a:ext cx="2462552" cy="2462552"/>
            </a:xfrm>
            <a:custGeom>
              <a:avLst/>
              <a:gdLst/>
              <a:ahLst/>
              <a:cxnLst/>
              <a:rect l="l" t="t" r="r" b="b"/>
              <a:pathLst>
                <a:path w="2462552" h="2462552">
                  <a:moveTo>
                    <a:pt x="1227568" y="229220"/>
                  </a:moveTo>
                  <a:cubicBezTo>
                    <a:pt x="682374" y="229220"/>
                    <a:pt x="240407" y="671187"/>
                    <a:pt x="240407" y="1216381"/>
                  </a:cubicBezTo>
                  <a:cubicBezTo>
                    <a:pt x="240407" y="1761575"/>
                    <a:pt x="682374" y="2203542"/>
                    <a:pt x="1227568" y="2203542"/>
                  </a:cubicBezTo>
                  <a:cubicBezTo>
                    <a:pt x="1772762" y="2203542"/>
                    <a:pt x="2214729" y="1761575"/>
                    <a:pt x="2214729" y="1216381"/>
                  </a:cubicBezTo>
                  <a:cubicBezTo>
                    <a:pt x="2214729" y="671187"/>
                    <a:pt x="1772762" y="229220"/>
                    <a:pt x="1227568" y="229220"/>
                  </a:cubicBezTo>
                  <a:close/>
                  <a:moveTo>
                    <a:pt x="1231276" y="0"/>
                  </a:moveTo>
                  <a:cubicBezTo>
                    <a:pt x="1911291" y="0"/>
                    <a:pt x="2462552" y="551261"/>
                    <a:pt x="2462552" y="1231276"/>
                  </a:cubicBezTo>
                  <a:cubicBezTo>
                    <a:pt x="2462552" y="1911291"/>
                    <a:pt x="1911291" y="2462552"/>
                    <a:pt x="1231276" y="2462552"/>
                  </a:cubicBezTo>
                  <a:cubicBezTo>
                    <a:pt x="551261" y="2462552"/>
                    <a:pt x="0" y="1911291"/>
                    <a:pt x="0" y="1231276"/>
                  </a:cubicBezTo>
                  <a:cubicBezTo>
                    <a:pt x="0" y="551261"/>
                    <a:pt x="551261" y="0"/>
                    <a:pt x="1231276"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000" dirty="0"/>
            </a:p>
          </p:txBody>
        </p:sp>
        <p:sp>
          <p:nvSpPr>
            <p:cNvPr id="44" name="TextBox 43"/>
            <p:cNvSpPr txBox="1"/>
            <p:nvPr/>
          </p:nvSpPr>
          <p:spPr>
            <a:xfrm>
              <a:off x="1927692" y="2128404"/>
              <a:ext cx="1677934" cy="738664"/>
            </a:xfrm>
            <a:prstGeom prst="rect">
              <a:avLst/>
            </a:prstGeom>
            <a:noFill/>
          </p:spPr>
          <p:txBody>
            <a:bodyPr wrap="square" rtlCol="0">
              <a:spAutoFit/>
            </a:bodyPr>
            <a:lstStyle/>
            <a:p>
              <a:pPr algn="ctr"/>
              <a:r>
                <a:rPr lang="zh-CN" altLang="en-US" sz="1400" dirty="0">
                  <a:solidFill>
                    <a:schemeClr val="bg1">
                      <a:lumMod val="65000"/>
                    </a:schemeClr>
                  </a:solidFill>
                </a:rPr>
                <a:t>竞争对手主要犯了四个错误，给我们留下了机会</a:t>
              </a:r>
            </a:p>
          </p:txBody>
        </p:sp>
      </p:grpSp>
      <p:sp>
        <p:nvSpPr>
          <p:cNvPr id="45" name="矩形 44"/>
          <p:cNvSpPr/>
          <p:nvPr/>
        </p:nvSpPr>
        <p:spPr>
          <a:xfrm>
            <a:off x="4596596" y="1252815"/>
            <a:ext cx="3575338" cy="277085"/>
          </a:xfrm>
          <a:prstGeom prst="rect">
            <a:avLst/>
          </a:prstGeom>
        </p:spPr>
        <p:txBody>
          <a:bodyPr wrap="square" lIns="91431" tIns="45716" rIns="91431" bIns="45716">
            <a:spAutoFit/>
          </a:bodyPr>
          <a:lstStyle/>
          <a:p>
            <a:r>
              <a:rPr lang="zh-CN" altLang="en-US" sz="1200" dirty="0">
                <a:solidFill>
                  <a:schemeClr val="bg1">
                    <a:lumMod val="65000"/>
                  </a:schemeClr>
                </a:solidFill>
              </a:rPr>
              <a:t>单击此处添加段落文本，单击此处添加段落文本</a:t>
            </a:r>
          </a:p>
        </p:txBody>
      </p:sp>
      <p:sp>
        <p:nvSpPr>
          <p:cNvPr id="46" name="矩形 45"/>
          <p:cNvSpPr/>
          <p:nvPr/>
        </p:nvSpPr>
        <p:spPr>
          <a:xfrm>
            <a:off x="5127684" y="2331841"/>
            <a:ext cx="3575338" cy="277085"/>
          </a:xfrm>
          <a:prstGeom prst="rect">
            <a:avLst/>
          </a:prstGeom>
        </p:spPr>
        <p:txBody>
          <a:bodyPr wrap="square" lIns="91431" tIns="45716" rIns="91431" bIns="45716">
            <a:spAutoFit/>
          </a:bodyPr>
          <a:lstStyle/>
          <a:p>
            <a:r>
              <a:rPr lang="zh-CN" altLang="en-US" sz="1200" dirty="0">
                <a:solidFill>
                  <a:schemeClr val="bg1">
                    <a:lumMod val="65000"/>
                  </a:schemeClr>
                </a:solidFill>
              </a:rPr>
              <a:t>单击此处添加段落文本，单击此处添加段落文本</a:t>
            </a:r>
          </a:p>
        </p:txBody>
      </p:sp>
      <p:sp>
        <p:nvSpPr>
          <p:cNvPr id="47" name="矩形 46"/>
          <p:cNvSpPr/>
          <p:nvPr/>
        </p:nvSpPr>
        <p:spPr>
          <a:xfrm>
            <a:off x="4900393" y="3553435"/>
            <a:ext cx="3575338" cy="277085"/>
          </a:xfrm>
          <a:prstGeom prst="rect">
            <a:avLst/>
          </a:prstGeom>
        </p:spPr>
        <p:txBody>
          <a:bodyPr wrap="square" lIns="91431" tIns="45716" rIns="91431" bIns="45716">
            <a:spAutoFit/>
          </a:bodyPr>
          <a:lstStyle/>
          <a:p>
            <a:r>
              <a:rPr lang="zh-CN" altLang="en-US" sz="1200" dirty="0">
                <a:solidFill>
                  <a:schemeClr val="bg1">
                    <a:lumMod val="65000"/>
                  </a:schemeClr>
                </a:solidFill>
              </a:rPr>
              <a:t>单击此处添加段落文本，单击此处添加段落文本</a:t>
            </a:r>
          </a:p>
        </p:txBody>
      </p:sp>
      <p:sp>
        <p:nvSpPr>
          <p:cNvPr id="48" name="矩形 47"/>
          <p:cNvSpPr/>
          <p:nvPr/>
        </p:nvSpPr>
        <p:spPr>
          <a:xfrm>
            <a:off x="3509215" y="4489062"/>
            <a:ext cx="3575338" cy="277085"/>
          </a:xfrm>
          <a:prstGeom prst="rect">
            <a:avLst/>
          </a:prstGeom>
        </p:spPr>
        <p:txBody>
          <a:bodyPr wrap="square" lIns="91431" tIns="45716" rIns="91431" bIns="45716">
            <a:spAutoFit/>
          </a:bodyPr>
          <a:lstStyle/>
          <a:p>
            <a:r>
              <a:rPr lang="zh-CN" altLang="en-US" sz="1200" dirty="0">
                <a:solidFill>
                  <a:schemeClr val="bg1">
                    <a:lumMod val="65000"/>
                  </a:schemeClr>
                </a:solidFill>
              </a:rPr>
              <a:t>单击此处添加段落文本，单击此处添加段落文本</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par>
                                <p:cTn id="9" presetID="53" presetClass="entr" presetSubtype="16" fill="hold" nodeType="withEffect">
                                  <p:stCondLst>
                                    <p:cond delay="30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Effect transition="in" filter="fade">
                                      <p:cBhvr>
                                        <p:cTn id="13" dur="500"/>
                                        <p:tgtEl>
                                          <p:spTgt spid="36"/>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par>
                                <p:cTn id="18" presetID="22" presetClass="entr" presetSubtype="8" fill="hold" grpId="0" nodeType="withEffect">
                                  <p:stCondLst>
                                    <p:cond delay="400"/>
                                  </p:stCondLst>
                                  <p:childTnLst>
                                    <p:set>
                                      <p:cBhvr>
                                        <p:cTn id="19" dur="1" fill="hold">
                                          <p:stCondLst>
                                            <p:cond delay="0"/>
                                          </p:stCondLst>
                                        </p:cTn>
                                        <p:tgtEl>
                                          <p:spTgt spid="45"/>
                                        </p:tgtEl>
                                        <p:attrNameLst>
                                          <p:attrName>style.visibility</p:attrName>
                                        </p:attrNameLst>
                                      </p:cBhvr>
                                      <p:to>
                                        <p:strVal val="visible"/>
                                      </p:to>
                                    </p:set>
                                    <p:animEffect transition="in" filter="wipe(left)">
                                      <p:cBhvr>
                                        <p:cTn id="20" dur="500"/>
                                        <p:tgtEl>
                                          <p:spTgt spid="45"/>
                                        </p:tgtEl>
                                      </p:cBhvr>
                                    </p:animEffect>
                                  </p:childTnLst>
                                </p:cTn>
                              </p:par>
                              <p:par>
                                <p:cTn id="21" presetID="22" presetClass="entr" presetSubtype="8" fill="hold" nodeType="withEffect">
                                  <p:stCondLst>
                                    <p:cond delay="30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8" fill="hold" grpId="0" nodeType="withEffect">
                                  <p:stCondLst>
                                    <p:cond delay="800"/>
                                  </p:stCondLst>
                                  <p:childTnLst>
                                    <p:set>
                                      <p:cBhvr>
                                        <p:cTn id="25" dur="1" fill="hold">
                                          <p:stCondLst>
                                            <p:cond delay="0"/>
                                          </p:stCondLst>
                                        </p:cTn>
                                        <p:tgtEl>
                                          <p:spTgt spid="46"/>
                                        </p:tgtEl>
                                        <p:attrNameLst>
                                          <p:attrName>style.visibility</p:attrName>
                                        </p:attrNameLst>
                                      </p:cBhvr>
                                      <p:to>
                                        <p:strVal val="visible"/>
                                      </p:to>
                                    </p:set>
                                    <p:animEffect transition="in" filter="wipe(left)">
                                      <p:cBhvr>
                                        <p:cTn id="26" dur="500"/>
                                        <p:tgtEl>
                                          <p:spTgt spid="46"/>
                                        </p:tgtEl>
                                      </p:cBhvr>
                                    </p:animEffect>
                                  </p:childTnLst>
                                </p:cTn>
                              </p:par>
                              <p:par>
                                <p:cTn id="27" presetID="22" presetClass="entr" presetSubtype="8" fill="hold" nodeType="withEffect">
                                  <p:stCondLst>
                                    <p:cond delay="50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par>
                                <p:cTn id="30" presetID="22" presetClass="entr" presetSubtype="8" fill="hold" grpId="0" nodeType="withEffect">
                                  <p:stCondLst>
                                    <p:cond delay="1000"/>
                                  </p:stCondLst>
                                  <p:childTnLst>
                                    <p:set>
                                      <p:cBhvr>
                                        <p:cTn id="31" dur="1" fill="hold">
                                          <p:stCondLst>
                                            <p:cond delay="0"/>
                                          </p:stCondLst>
                                        </p:cTn>
                                        <p:tgtEl>
                                          <p:spTgt spid="47"/>
                                        </p:tgtEl>
                                        <p:attrNameLst>
                                          <p:attrName>style.visibility</p:attrName>
                                        </p:attrNameLst>
                                      </p:cBhvr>
                                      <p:to>
                                        <p:strVal val="visible"/>
                                      </p:to>
                                    </p:set>
                                    <p:animEffect transition="in" filter="wipe(left)">
                                      <p:cBhvr>
                                        <p:cTn id="32" dur="500"/>
                                        <p:tgtEl>
                                          <p:spTgt spid="47"/>
                                        </p:tgtEl>
                                      </p:cBhvr>
                                    </p:animEffect>
                                  </p:childTnLst>
                                </p:cTn>
                              </p:par>
                              <p:par>
                                <p:cTn id="33" presetID="22" presetClass="entr" presetSubtype="8" fill="hold" nodeType="withEffect">
                                  <p:stCondLst>
                                    <p:cond delay="70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par>
                                <p:cTn id="36" presetID="22" presetClass="entr" presetSubtype="8" fill="hold" grpId="0" nodeType="withEffect">
                                  <p:stCondLst>
                                    <p:cond delay="1200"/>
                                  </p:stCondLst>
                                  <p:childTnLst>
                                    <p:set>
                                      <p:cBhvr>
                                        <p:cTn id="37" dur="1" fill="hold">
                                          <p:stCondLst>
                                            <p:cond delay="0"/>
                                          </p:stCondLst>
                                        </p:cTn>
                                        <p:tgtEl>
                                          <p:spTgt spid="48"/>
                                        </p:tgtEl>
                                        <p:attrNameLst>
                                          <p:attrName>style.visibility</p:attrName>
                                        </p:attrNameLst>
                                      </p:cBhvr>
                                      <p:to>
                                        <p:strVal val="visible"/>
                                      </p:to>
                                    </p:set>
                                    <p:animEffect transition="in" filter="wipe(left)">
                                      <p:cBhvr>
                                        <p:cTn id="3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5" grpId="0"/>
      <p:bldP spid="46" grpId="0"/>
      <p:bldP spid="4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2"/>
          <p:cNvSpPr/>
          <p:nvPr/>
        </p:nvSpPr>
        <p:spPr bwMode="gray">
          <a:xfrm>
            <a:off x="3459889" y="2326978"/>
            <a:ext cx="2199989" cy="1470479"/>
          </a:xfrm>
          <a:custGeom>
            <a:avLst/>
            <a:gdLst>
              <a:gd name="T0" fmla="*/ 25233 w 918"/>
              <a:gd name="T1" fmla="*/ 5057 h 613"/>
              <a:gd name="T2" fmla="*/ 25233 w 918"/>
              <a:gd name="T3" fmla="*/ 5057 h 613"/>
              <a:gd name="T4" fmla="*/ 25137 w 918"/>
              <a:gd name="T5" fmla="*/ 5025 h 613"/>
              <a:gd name="T6" fmla="*/ 25137 w 918"/>
              <a:gd name="T7" fmla="*/ 5025 h 613"/>
              <a:gd name="T8" fmla="*/ 24261 w 918"/>
              <a:gd name="T9" fmla="*/ 4268 h 613"/>
              <a:gd name="T10" fmla="*/ 24261 w 918"/>
              <a:gd name="T11" fmla="*/ 4268 h 613"/>
              <a:gd name="T12" fmla="*/ 24228 w 918"/>
              <a:gd name="T13" fmla="*/ 4203 h 613"/>
              <a:gd name="T14" fmla="*/ 24228 w 918"/>
              <a:gd name="T15" fmla="*/ 4203 h 613"/>
              <a:gd name="T16" fmla="*/ 24228 w 918"/>
              <a:gd name="T17" fmla="*/ 4137 h 613"/>
              <a:gd name="T18" fmla="*/ 24194 w 918"/>
              <a:gd name="T19" fmla="*/ 4137 h 613"/>
              <a:gd name="T20" fmla="*/ 24194 w 918"/>
              <a:gd name="T21" fmla="*/ 4072 h 613"/>
              <a:gd name="T22" fmla="*/ 24194 w 918"/>
              <a:gd name="T23" fmla="*/ 4072 h 613"/>
              <a:gd name="T24" fmla="*/ 24162 w 918"/>
              <a:gd name="T25" fmla="*/ 4036 h 613"/>
              <a:gd name="T26" fmla="*/ 24162 w 918"/>
              <a:gd name="T27" fmla="*/ 4004 h 613"/>
              <a:gd name="T28" fmla="*/ 24389 w 918"/>
              <a:gd name="T29" fmla="*/ 3003 h 613"/>
              <a:gd name="T30" fmla="*/ 24637 w 918"/>
              <a:gd name="T31" fmla="*/ 2055 h 613"/>
              <a:gd name="T32" fmla="*/ 22577 w 918"/>
              <a:gd name="T33" fmla="*/ 0 h 613"/>
              <a:gd name="T34" fmla="*/ 20496 w 918"/>
              <a:gd name="T35" fmla="*/ 2088 h 613"/>
              <a:gd name="T36" fmla="*/ 20754 w 918"/>
              <a:gd name="T37" fmla="*/ 3036 h 613"/>
              <a:gd name="T38" fmla="*/ 20982 w 918"/>
              <a:gd name="T39" fmla="*/ 4004 h 613"/>
              <a:gd name="T40" fmla="*/ 19964 w 918"/>
              <a:gd name="T41" fmla="*/ 5057 h 613"/>
              <a:gd name="T42" fmla="*/ 19932 w 918"/>
              <a:gd name="T43" fmla="*/ 5057 h 613"/>
              <a:gd name="T44" fmla="*/ 17298 w 918"/>
              <a:gd name="T45" fmla="*/ 5417 h 613"/>
              <a:gd name="T46" fmla="*/ 14649 w 918"/>
              <a:gd name="T47" fmla="*/ 5089 h 613"/>
              <a:gd name="T48" fmla="*/ 14617 w 918"/>
              <a:gd name="T49" fmla="*/ 5089 h 613"/>
              <a:gd name="T50" fmla="*/ 11996 w 918"/>
              <a:gd name="T51" fmla="*/ 4765 h 613"/>
              <a:gd name="T52" fmla="*/ 9380 w 918"/>
              <a:gd name="T53" fmla="*/ 5089 h 613"/>
              <a:gd name="T54" fmla="*/ 9348 w 918"/>
              <a:gd name="T55" fmla="*/ 5089 h 613"/>
              <a:gd name="T56" fmla="*/ 8325 w 918"/>
              <a:gd name="T57" fmla="*/ 6176 h 613"/>
              <a:gd name="T58" fmla="*/ 8556 w 918"/>
              <a:gd name="T59" fmla="*/ 7144 h 613"/>
              <a:gd name="T60" fmla="*/ 8792 w 918"/>
              <a:gd name="T61" fmla="*/ 8092 h 613"/>
              <a:gd name="T62" fmla="*/ 6735 w 918"/>
              <a:gd name="T63" fmla="*/ 10148 h 613"/>
              <a:gd name="T64" fmla="*/ 4641 w 918"/>
              <a:gd name="T65" fmla="*/ 8092 h 613"/>
              <a:gd name="T66" fmla="*/ 4868 w 918"/>
              <a:gd name="T67" fmla="*/ 7144 h 613"/>
              <a:gd name="T68" fmla="*/ 5100 w 918"/>
              <a:gd name="T69" fmla="*/ 6176 h 613"/>
              <a:gd name="T70" fmla="*/ 4085 w 918"/>
              <a:gd name="T71" fmla="*/ 5121 h 613"/>
              <a:gd name="T72" fmla="*/ 4012 w 918"/>
              <a:gd name="T73" fmla="*/ 5089 h 613"/>
              <a:gd name="T74" fmla="*/ 1428 w 918"/>
              <a:gd name="T75" fmla="*/ 4797 h 613"/>
              <a:gd name="T76" fmla="*/ 0 w 918"/>
              <a:gd name="T77" fmla="*/ 4896 h 613"/>
              <a:gd name="T78" fmla="*/ 0 w 918"/>
              <a:gd name="T79" fmla="*/ 5089 h 613"/>
              <a:gd name="T80" fmla="*/ 15205 w 918"/>
              <a:gd name="T81" fmla="*/ 20261 h 613"/>
              <a:gd name="T82" fmla="*/ 30430 w 918"/>
              <a:gd name="T83" fmla="*/ 5089 h 613"/>
              <a:gd name="T84" fmla="*/ 30430 w 918"/>
              <a:gd name="T85" fmla="*/ 5057 h 613"/>
              <a:gd name="T86" fmla="*/ 27878 w 918"/>
              <a:gd name="T87" fmla="*/ 5385 h 613"/>
              <a:gd name="T88" fmla="*/ 25233 w 918"/>
              <a:gd name="T89" fmla="*/ 5057 h 61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918" h="613">
                <a:moveTo>
                  <a:pt x="761" y="153"/>
                </a:moveTo>
                <a:cubicBezTo>
                  <a:pt x="761" y="153"/>
                  <a:pt x="761" y="153"/>
                  <a:pt x="761" y="153"/>
                </a:cubicBezTo>
                <a:cubicBezTo>
                  <a:pt x="761" y="153"/>
                  <a:pt x="758" y="152"/>
                  <a:pt x="758" y="152"/>
                </a:cubicBezTo>
                <a:cubicBezTo>
                  <a:pt x="758" y="152"/>
                  <a:pt x="758" y="152"/>
                  <a:pt x="758" y="152"/>
                </a:cubicBezTo>
                <a:cubicBezTo>
                  <a:pt x="745" y="147"/>
                  <a:pt x="737" y="137"/>
                  <a:pt x="732" y="129"/>
                </a:cubicBezTo>
                <a:cubicBezTo>
                  <a:pt x="732" y="129"/>
                  <a:pt x="732" y="129"/>
                  <a:pt x="732" y="129"/>
                </a:cubicBezTo>
                <a:cubicBezTo>
                  <a:pt x="732" y="128"/>
                  <a:pt x="732" y="128"/>
                  <a:pt x="731" y="127"/>
                </a:cubicBezTo>
                <a:cubicBezTo>
                  <a:pt x="731" y="127"/>
                  <a:pt x="731" y="127"/>
                  <a:pt x="731" y="127"/>
                </a:cubicBezTo>
                <a:cubicBezTo>
                  <a:pt x="731" y="126"/>
                  <a:pt x="731" y="126"/>
                  <a:pt x="731" y="125"/>
                </a:cubicBezTo>
                <a:cubicBezTo>
                  <a:pt x="731" y="125"/>
                  <a:pt x="730" y="125"/>
                  <a:pt x="730" y="125"/>
                </a:cubicBezTo>
                <a:cubicBezTo>
                  <a:pt x="730" y="124"/>
                  <a:pt x="730" y="124"/>
                  <a:pt x="730" y="123"/>
                </a:cubicBezTo>
                <a:cubicBezTo>
                  <a:pt x="730" y="123"/>
                  <a:pt x="730" y="123"/>
                  <a:pt x="730" y="123"/>
                </a:cubicBezTo>
                <a:cubicBezTo>
                  <a:pt x="730" y="122"/>
                  <a:pt x="730" y="122"/>
                  <a:pt x="729" y="122"/>
                </a:cubicBezTo>
                <a:cubicBezTo>
                  <a:pt x="729" y="121"/>
                  <a:pt x="729" y="121"/>
                  <a:pt x="729" y="121"/>
                </a:cubicBezTo>
                <a:cubicBezTo>
                  <a:pt x="727" y="109"/>
                  <a:pt x="734" y="96"/>
                  <a:pt x="736" y="91"/>
                </a:cubicBezTo>
                <a:cubicBezTo>
                  <a:pt x="741" y="83"/>
                  <a:pt x="743" y="73"/>
                  <a:pt x="743" y="62"/>
                </a:cubicBezTo>
                <a:cubicBezTo>
                  <a:pt x="743" y="28"/>
                  <a:pt x="715" y="0"/>
                  <a:pt x="681" y="0"/>
                </a:cubicBezTo>
                <a:cubicBezTo>
                  <a:pt x="646" y="0"/>
                  <a:pt x="618" y="28"/>
                  <a:pt x="618" y="63"/>
                </a:cubicBezTo>
                <a:cubicBezTo>
                  <a:pt x="618" y="73"/>
                  <a:pt x="621" y="83"/>
                  <a:pt x="626" y="92"/>
                </a:cubicBezTo>
                <a:cubicBezTo>
                  <a:pt x="628" y="96"/>
                  <a:pt x="635" y="109"/>
                  <a:pt x="633" y="121"/>
                </a:cubicBezTo>
                <a:cubicBezTo>
                  <a:pt x="632" y="127"/>
                  <a:pt x="623" y="146"/>
                  <a:pt x="602" y="153"/>
                </a:cubicBezTo>
                <a:cubicBezTo>
                  <a:pt x="602" y="153"/>
                  <a:pt x="602" y="153"/>
                  <a:pt x="601" y="153"/>
                </a:cubicBezTo>
                <a:cubicBezTo>
                  <a:pt x="601" y="153"/>
                  <a:pt x="566" y="164"/>
                  <a:pt x="522" y="164"/>
                </a:cubicBezTo>
                <a:cubicBezTo>
                  <a:pt x="478" y="164"/>
                  <a:pt x="442" y="154"/>
                  <a:pt x="442" y="154"/>
                </a:cubicBezTo>
                <a:cubicBezTo>
                  <a:pt x="442" y="154"/>
                  <a:pt x="442" y="154"/>
                  <a:pt x="441" y="154"/>
                </a:cubicBezTo>
                <a:cubicBezTo>
                  <a:pt x="436" y="152"/>
                  <a:pt x="403" y="143"/>
                  <a:pt x="362" y="144"/>
                </a:cubicBezTo>
                <a:cubicBezTo>
                  <a:pt x="322" y="144"/>
                  <a:pt x="289" y="152"/>
                  <a:pt x="283" y="154"/>
                </a:cubicBezTo>
                <a:cubicBezTo>
                  <a:pt x="283" y="154"/>
                  <a:pt x="282" y="154"/>
                  <a:pt x="282" y="154"/>
                </a:cubicBezTo>
                <a:cubicBezTo>
                  <a:pt x="261" y="161"/>
                  <a:pt x="252" y="180"/>
                  <a:pt x="251" y="187"/>
                </a:cubicBezTo>
                <a:cubicBezTo>
                  <a:pt x="249" y="198"/>
                  <a:pt x="255" y="211"/>
                  <a:pt x="258" y="216"/>
                </a:cubicBezTo>
                <a:cubicBezTo>
                  <a:pt x="262" y="224"/>
                  <a:pt x="265" y="234"/>
                  <a:pt x="265" y="245"/>
                </a:cubicBezTo>
                <a:cubicBezTo>
                  <a:pt x="265" y="279"/>
                  <a:pt x="237" y="307"/>
                  <a:pt x="203" y="307"/>
                </a:cubicBezTo>
                <a:cubicBezTo>
                  <a:pt x="168" y="307"/>
                  <a:pt x="140" y="279"/>
                  <a:pt x="140" y="245"/>
                </a:cubicBezTo>
                <a:cubicBezTo>
                  <a:pt x="140" y="235"/>
                  <a:pt x="143" y="225"/>
                  <a:pt x="147" y="216"/>
                </a:cubicBezTo>
                <a:cubicBezTo>
                  <a:pt x="150" y="211"/>
                  <a:pt x="157" y="198"/>
                  <a:pt x="154" y="187"/>
                </a:cubicBezTo>
                <a:cubicBezTo>
                  <a:pt x="153" y="180"/>
                  <a:pt x="144" y="161"/>
                  <a:pt x="123" y="155"/>
                </a:cubicBezTo>
                <a:cubicBezTo>
                  <a:pt x="123" y="155"/>
                  <a:pt x="122" y="155"/>
                  <a:pt x="121" y="154"/>
                </a:cubicBezTo>
                <a:cubicBezTo>
                  <a:pt x="115" y="153"/>
                  <a:pt x="82" y="144"/>
                  <a:pt x="43" y="145"/>
                </a:cubicBezTo>
                <a:cubicBezTo>
                  <a:pt x="27" y="145"/>
                  <a:pt x="12" y="146"/>
                  <a:pt x="0" y="148"/>
                </a:cubicBezTo>
                <a:cubicBezTo>
                  <a:pt x="0" y="150"/>
                  <a:pt x="0" y="152"/>
                  <a:pt x="0" y="154"/>
                </a:cubicBezTo>
                <a:cubicBezTo>
                  <a:pt x="0" y="407"/>
                  <a:pt x="205" y="613"/>
                  <a:pt x="459" y="613"/>
                </a:cubicBezTo>
                <a:cubicBezTo>
                  <a:pt x="712" y="613"/>
                  <a:pt x="918" y="407"/>
                  <a:pt x="918" y="154"/>
                </a:cubicBezTo>
                <a:cubicBezTo>
                  <a:pt x="918" y="154"/>
                  <a:pt x="918" y="153"/>
                  <a:pt x="918" y="153"/>
                </a:cubicBezTo>
                <a:cubicBezTo>
                  <a:pt x="901" y="158"/>
                  <a:pt x="873" y="163"/>
                  <a:pt x="841" y="163"/>
                </a:cubicBezTo>
                <a:cubicBezTo>
                  <a:pt x="797" y="163"/>
                  <a:pt x="761" y="153"/>
                  <a:pt x="761" y="153"/>
                </a:cubicBezTo>
                <a:close/>
              </a:path>
            </a:pathLst>
          </a:custGeom>
          <a:solidFill>
            <a:schemeClr val="accent2"/>
          </a:solidFill>
          <a:ln w="2540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539946" rIns="0" bIns="0" anchor="ctr"/>
          <a:lstStyle/>
          <a:p>
            <a:pPr algn="ctr">
              <a:lnSpc>
                <a:spcPct val="120000"/>
              </a:lnSpc>
              <a:spcBef>
                <a:spcPts val="443"/>
              </a:spcBef>
              <a:spcAft>
                <a:spcPts val="443"/>
              </a:spcAft>
              <a:defRPr/>
            </a:pPr>
            <a:r>
              <a:rPr lang="zh-CN" altLang="en-US" sz="2000" dirty="0">
                <a:solidFill>
                  <a:srgbClr val="FFFFFF"/>
                </a:solidFill>
                <a:latin typeface="+mn-ea"/>
              </a:rPr>
              <a:t>负面优势</a:t>
            </a:r>
          </a:p>
        </p:txBody>
      </p:sp>
      <p:sp>
        <p:nvSpPr>
          <p:cNvPr id="19" name="Freeform 13"/>
          <p:cNvSpPr/>
          <p:nvPr/>
        </p:nvSpPr>
        <p:spPr bwMode="gray">
          <a:xfrm>
            <a:off x="3459889" y="1596501"/>
            <a:ext cx="2199989" cy="1467303"/>
          </a:xfrm>
          <a:custGeom>
            <a:avLst/>
            <a:gdLst>
              <a:gd name="T0" fmla="*/ 15205 w 918"/>
              <a:gd name="T1" fmla="*/ 0 h 612"/>
              <a:gd name="T2" fmla="*/ 0 w 918"/>
              <a:gd name="T3" fmla="*/ 14909 h 612"/>
              <a:gd name="T4" fmla="*/ 1428 w 918"/>
              <a:gd name="T5" fmla="*/ 14812 h 612"/>
              <a:gd name="T6" fmla="*/ 4012 w 918"/>
              <a:gd name="T7" fmla="*/ 15112 h 612"/>
              <a:gd name="T8" fmla="*/ 4085 w 918"/>
              <a:gd name="T9" fmla="*/ 15144 h 612"/>
              <a:gd name="T10" fmla="*/ 5100 w 918"/>
              <a:gd name="T11" fmla="*/ 16204 h 612"/>
              <a:gd name="T12" fmla="*/ 4868 w 918"/>
              <a:gd name="T13" fmla="*/ 17154 h 612"/>
              <a:gd name="T14" fmla="*/ 4641 w 918"/>
              <a:gd name="T15" fmla="*/ 18105 h 612"/>
              <a:gd name="T16" fmla="*/ 6735 w 918"/>
              <a:gd name="T17" fmla="*/ 20149 h 612"/>
              <a:gd name="T18" fmla="*/ 8792 w 918"/>
              <a:gd name="T19" fmla="*/ 18105 h 612"/>
              <a:gd name="T20" fmla="*/ 8556 w 918"/>
              <a:gd name="T21" fmla="*/ 17154 h 612"/>
              <a:gd name="T22" fmla="*/ 8325 w 918"/>
              <a:gd name="T23" fmla="*/ 16204 h 612"/>
              <a:gd name="T24" fmla="*/ 9348 w 918"/>
              <a:gd name="T25" fmla="*/ 15112 h 612"/>
              <a:gd name="T26" fmla="*/ 9380 w 918"/>
              <a:gd name="T27" fmla="*/ 15112 h 612"/>
              <a:gd name="T28" fmla="*/ 11996 w 918"/>
              <a:gd name="T29" fmla="*/ 14780 h 612"/>
              <a:gd name="T30" fmla="*/ 14617 w 918"/>
              <a:gd name="T31" fmla="*/ 15112 h 612"/>
              <a:gd name="T32" fmla="*/ 14649 w 918"/>
              <a:gd name="T33" fmla="*/ 15112 h 612"/>
              <a:gd name="T34" fmla="*/ 17298 w 918"/>
              <a:gd name="T35" fmla="*/ 15440 h 612"/>
              <a:gd name="T36" fmla="*/ 19932 w 918"/>
              <a:gd name="T37" fmla="*/ 15080 h 612"/>
              <a:gd name="T38" fmla="*/ 19964 w 918"/>
              <a:gd name="T39" fmla="*/ 15080 h 612"/>
              <a:gd name="T40" fmla="*/ 20982 w 918"/>
              <a:gd name="T41" fmla="*/ 14032 h 612"/>
              <a:gd name="T42" fmla="*/ 20754 w 918"/>
              <a:gd name="T43" fmla="*/ 13076 h 612"/>
              <a:gd name="T44" fmla="*/ 20496 w 918"/>
              <a:gd name="T45" fmla="*/ 12109 h 612"/>
              <a:gd name="T46" fmla="*/ 22577 w 918"/>
              <a:gd name="T47" fmla="*/ 10033 h 612"/>
              <a:gd name="T48" fmla="*/ 24637 w 918"/>
              <a:gd name="T49" fmla="*/ 12077 h 612"/>
              <a:gd name="T50" fmla="*/ 24389 w 918"/>
              <a:gd name="T51" fmla="*/ 13044 h 612"/>
              <a:gd name="T52" fmla="*/ 24162 w 918"/>
              <a:gd name="T53" fmla="*/ 14032 h 612"/>
              <a:gd name="T54" fmla="*/ 24162 w 918"/>
              <a:gd name="T55" fmla="*/ 14064 h 612"/>
              <a:gd name="T56" fmla="*/ 24194 w 918"/>
              <a:gd name="T57" fmla="*/ 14096 h 612"/>
              <a:gd name="T58" fmla="*/ 24194 w 918"/>
              <a:gd name="T59" fmla="*/ 14096 h 612"/>
              <a:gd name="T60" fmla="*/ 24194 w 918"/>
              <a:gd name="T61" fmla="*/ 14161 h 612"/>
              <a:gd name="T62" fmla="*/ 24228 w 918"/>
              <a:gd name="T63" fmla="*/ 14161 h 612"/>
              <a:gd name="T64" fmla="*/ 24228 w 918"/>
              <a:gd name="T65" fmla="*/ 14225 h 612"/>
              <a:gd name="T66" fmla="*/ 24228 w 918"/>
              <a:gd name="T67" fmla="*/ 14225 h 612"/>
              <a:gd name="T68" fmla="*/ 24261 w 918"/>
              <a:gd name="T69" fmla="*/ 14289 h 612"/>
              <a:gd name="T70" fmla="*/ 24261 w 918"/>
              <a:gd name="T71" fmla="*/ 14289 h 612"/>
              <a:gd name="T72" fmla="*/ 25137 w 918"/>
              <a:gd name="T73" fmla="*/ 15048 h 612"/>
              <a:gd name="T74" fmla="*/ 25137 w 918"/>
              <a:gd name="T75" fmla="*/ 15048 h 612"/>
              <a:gd name="T76" fmla="*/ 25233 w 918"/>
              <a:gd name="T77" fmla="*/ 15080 h 612"/>
              <a:gd name="T78" fmla="*/ 25233 w 918"/>
              <a:gd name="T79" fmla="*/ 15080 h 612"/>
              <a:gd name="T80" fmla="*/ 27878 w 918"/>
              <a:gd name="T81" fmla="*/ 15408 h 612"/>
              <a:gd name="T82" fmla="*/ 30430 w 918"/>
              <a:gd name="T83" fmla="*/ 15080 h 612"/>
              <a:gd name="T84" fmla="*/ 15205 w 918"/>
              <a:gd name="T85" fmla="*/ 0 h 6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918" h="612">
                <a:moveTo>
                  <a:pt x="459" y="0"/>
                </a:moveTo>
                <a:cubicBezTo>
                  <a:pt x="207" y="0"/>
                  <a:pt x="3" y="202"/>
                  <a:pt x="0" y="453"/>
                </a:cubicBezTo>
                <a:cubicBezTo>
                  <a:pt x="12" y="451"/>
                  <a:pt x="27" y="450"/>
                  <a:pt x="43" y="450"/>
                </a:cubicBezTo>
                <a:cubicBezTo>
                  <a:pt x="82" y="449"/>
                  <a:pt x="115" y="458"/>
                  <a:pt x="121" y="459"/>
                </a:cubicBezTo>
                <a:cubicBezTo>
                  <a:pt x="122" y="460"/>
                  <a:pt x="123" y="460"/>
                  <a:pt x="123" y="460"/>
                </a:cubicBezTo>
                <a:cubicBezTo>
                  <a:pt x="144" y="466"/>
                  <a:pt x="153" y="485"/>
                  <a:pt x="154" y="492"/>
                </a:cubicBezTo>
                <a:cubicBezTo>
                  <a:pt x="157" y="503"/>
                  <a:pt x="150" y="516"/>
                  <a:pt x="147" y="521"/>
                </a:cubicBezTo>
                <a:cubicBezTo>
                  <a:pt x="143" y="530"/>
                  <a:pt x="140" y="540"/>
                  <a:pt x="140" y="550"/>
                </a:cubicBezTo>
                <a:cubicBezTo>
                  <a:pt x="140" y="584"/>
                  <a:pt x="168" y="612"/>
                  <a:pt x="203" y="612"/>
                </a:cubicBezTo>
                <a:cubicBezTo>
                  <a:pt x="237" y="612"/>
                  <a:pt x="265" y="584"/>
                  <a:pt x="265" y="550"/>
                </a:cubicBezTo>
                <a:cubicBezTo>
                  <a:pt x="265" y="539"/>
                  <a:pt x="262" y="529"/>
                  <a:pt x="258" y="521"/>
                </a:cubicBezTo>
                <a:cubicBezTo>
                  <a:pt x="255" y="516"/>
                  <a:pt x="249" y="503"/>
                  <a:pt x="251" y="492"/>
                </a:cubicBezTo>
                <a:cubicBezTo>
                  <a:pt x="252" y="485"/>
                  <a:pt x="261" y="466"/>
                  <a:pt x="282" y="459"/>
                </a:cubicBezTo>
                <a:cubicBezTo>
                  <a:pt x="282" y="459"/>
                  <a:pt x="283" y="459"/>
                  <a:pt x="283" y="459"/>
                </a:cubicBezTo>
                <a:cubicBezTo>
                  <a:pt x="289" y="457"/>
                  <a:pt x="322" y="449"/>
                  <a:pt x="362" y="449"/>
                </a:cubicBezTo>
                <a:cubicBezTo>
                  <a:pt x="403" y="448"/>
                  <a:pt x="436" y="457"/>
                  <a:pt x="441" y="459"/>
                </a:cubicBezTo>
                <a:cubicBezTo>
                  <a:pt x="442" y="459"/>
                  <a:pt x="442" y="459"/>
                  <a:pt x="442" y="459"/>
                </a:cubicBezTo>
                <a:cubicBezTo>
                  <a:pt x="442" y="459"/>
                  <a:pt x="478" y="469"/>
                  <a:pt x="522" y="469"/>
                </a:cubicBezTo>
                <a:cubicBezTo>
                  <a:pt x="566" y="469"/>
                  <a:pt x="601" y="458"/>
                  <a:pt x="601" y="458"/>
                </a:cubicBezTo>
                <a:cubicBezTo>
                  <a:pt x="602" y="458"/>
                  <a:pt x="602" y="458"/>
                  <a:pt x="602" y="458"/>
                </a:cubicBezTo>
                <a:cubicBezTo>
                  <a:pt x="623" y="451"/>
                  <a:pt x="632" y="432"/>
                  <a:pt x="633" y="426"/>
                </a:cubicBezTo>
                <a:cubicBezTo>
                  <a:pt x="635" y="414"/>
                  <a:pt x="628" y="401"/>
                  <a:pt x="626" y="397"/>
                </a:cubicBezTo>
                <a:cubicBezTo>
                  <a:pt x="621" y="388"/>
                  <a:pt x="618" y="378"/>
                  <a:pt x="618" y="368"/>
                </a:cubicBezTo>
                <a:cubicBezTo>
                  <a:pt x="618" y="333"/>
                  <a:pt x="646" y="305"/>
                  <a:pt x="681" y="305"/>
                </a:cubicBezTo>
                <a:cubicBezTo>
                  <a:pt x="715" y="305"/>
                  <a:pt x="743" y="333"/>
                  <a:pt x="743" y="367"/>
                </a:cubicBezTo>
                <a:cubicBezTo>
                  <a:pt x="743" y="378"/>
                  <a:pt x="741" y="388"/>
                  <a:pt x="736" y="396"/>
                </a:cubicBezTo>
                <a:cubicBezTo>
                  <a:pt x="734" y="401"/>
                  <a:pt x="727" y="414"/>
                  <a:pt x="729" y="426"/>
                </a:cubicBezTo>
                <a:cubicBezTo>
                  <a:pt x="729" y="426"/>
                  <a:pt x="729" y="426"/>
                  <a:pt x="729" y="427"/>
                </a:cubicBezTo>
                <a:cubicBezTo>
                  <a:pt x="730" y="427"/>
                  <a:pt x="730" y="427"/>
                  <a:pt x="730" y="428"/>
                </a:cubicBezTo>
                <a:cubicBezTo>
                  <a:pt x="730" y="428"/>
                  <a:pt x="730" y="428"/>
                  <a:pt x="730" y="428"/>
                </a:cubicBezTo>
                <a:cubicBezTo>
                  <a:pt x="730" y="429"/>
                  <a:pt x="730" y="429"/>
                  <a:pt x="730" y="430"/>
                </a:cubicBezTo>
                <a:cubicBezTo>
                  <a:pt x="730" y="430"/>
                  <a:pt x="731" y="430"/>
                  <a:pt x="731" y="430"/>
                </a:cubicBezTo>
                <a:cubicBezTo>
                  <a:pt x="731" y="431"/>
                  <a:pt x="731" y="431"/>
                  <a:pt x="731" y="432"/>
                </a:cubicBezTo>
                <a:cubicBezTo>
                  <a:pt x="731" y="432"/>
                  <a:pt x="731" y="432"/>
                  <a:pt x="731" y="432"/>
                </a:cubicBezTo>
                <a:cubicBezTo>
                  <a:pt x="732" y="433"/>
                  <a:pt x="732" y="433"/>
                  <a:pt x="732" y="434"/>
                </a:cubicBezTo>
                <a:cubicBezTo>
                  <a:pt x="732" y="434"/>
                  <a:pt x="732" y="434"/>
                  <a:pt x="732" y="434"/>
                </a:cubicBezTo>
                <a:cubicBezTo>
                  <a:pt x="737" y="442"/>
                  <a:pt x="745" y="452"/>
                  <a:pt x="758" y="457"/>
                </a:cubicBezTo>
                <a:cubicBezTo>
                  <a:pt x="758" y="457"/>
                  <a:pt x="758" y="457"/>
                  <a:pt x="758" y="457"/>
                </a:cubicBezTo>
                <a:cubicBezTo>
                  <a:pt x="758" y="457"/>
                  <a:pt x="761" y="458"/>
                  <a:pt x="761" y="458"/>
                </a:cubicBezTo>
                <a:cubicBezTo>
                  <a:pt x="761" y="458"/>
                  <a:pt x="761" y="458"/>
                  <a:pt x="761" y="458"/>
                </a:cubicBezTo>
                <a:cubicBezTo>
                  <a:pt x="761" y="458"/>
                  <a:pt x="797" y="468"/>
                  <a:pt x="841" y="468"/>
                </a:cubicBezTo>
                <a:cubicBezTo>
                  <a:pt x="873" y="468"/>
                  <a:pt x="901" y="463"/>
                  <a:pt x="918" y="458"/>
                </a:cubicBezTo>
                <a:cubicBezTo>
                  <a:pt x="917" y="205"/>
                  <a:pt x="712" y="0"/>
                  <a:pt x="459" y="0"/>
                </a:cubicBezTo>
                <a:close/>
              </a:path>
            </a:pathLst>
          </a:custGeom>
          <a:solidFill>
            <a:schemeClr val="accent1"/>
          </a:solidFill>
          <a:ln w="2540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539946" anchor="ctr"/>
          <a:lstStyle/>
          <a:p>
            <a:pPr algn="ctr">
              <a:lnSpc>
                <a:spcPct val="120000"/>
              </a:lnSpc>
              <a:spcBef>
                <a:spcPts val="443"/>
              </a:spcBef>
              <a:spcAft>
                <a:spcPts val="443"/>
              </a:spcAft>
              <a:defRPr/>
            </a:pPr>
            <a:r>
              <a:rPr lang="zh-CN" altLang="en-US" sz="2000" dirty="0">
                <a:solidFill>
                  <a:srgbClr val="FFFFFF"/>
                </a:solidFill>
                <a:latin typeface="+mn-ea"/>
              </a:rPr>
              <a:t>正面优势</a:t>
            </a:r>
          </a:p>
        </p:txBody>
      </p:sp>
      <p:grpSp>
        <p:nvGrpSpPr>
          <p:cNvPr id="3" name="组合 2"/>
          <p:cNvGrpSpPr/>
          <p:nvPr/>
        </p:nvGrpSpPr>
        <p:grpSpPr>
          <a:xfrm>
            <a:off x="4828136" y="1420060"/>
            <a:ext cx="3775789" cy="692497"/>
            <a:chOff x="4828168" y="1419621"/>
            <a:chExt cx="3776280" cy="692283"/>
          </a:xfrm>
        </p:grpSpPr>
        <p:cxnSp>
          <p:nvCxnSpPr>
            <p:cNvPr id="20" name="直接连接符 19"/>
            <p:cNvCxnSpPr/>
            <p:nvPr/>
          </p:nvCxnSpPr>
          <p:spPr>
            <a:xfrm>
              <a:off x="4828168" y="1765871"/>
              <a:ext cx="1103313" cy="0"/>
            </a:xfrm>
            <a:prstGeom prst="line">
              <a:avLst/>
            </a:prstGeom>
            <a:ln>
              <a:solidFill>
                <a:srgbClr val="BCBCBC"/>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6" name="矩形 67"/>
            <p:cNvSpPr>
              <a:spLocks noChangeArrowheads="1"/>
            </p:cNvSpPr>
            <p:nvPr/>
          </p:nvSpPr>
          <p:spPr bwMode="auto">
            <a:xfrm>
              <a:off x="5958885" y="1419621"/>
              <a:ext cx="2645563" cy="692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单击此处添加段落文本单击此处添加段落文本单击此处添加段落文本单击此处添加段落文本单击此处添加段落文本</a:t>
              </a:r>
            </a:p>
          </p:txBody>
        </p:sp>
      </p:grpSp>
      <p:grpSp>
        <p:nvGrpSpPr>
          <p:cNvPr id="4" name="组合 3"/>
          <p:cNvGrpSpPr/>
          <p:nvPr/>
        </p:nvGrpSpPr>
        <p:grpSpPr>
          <a:xfrm>
            <a:off x="540078" y="3308179"/>
            <a:ext cx="3708696" cy="692497"/>
            <a:chOff x="539552" y="3307157"/>
            <a:chExt cx="3709179" cy="692283"/>
          </a:xfrm>
        </p:grpSpPr>
        <p:cxnSp>
          <p:nvCxnSpPr>
            <p:cNvPr id="22" name="直接连接符 21"/>
            <p:cNvCxnSpPr/>
            <p:nvPr/>
          </p:nvCxnSpPr>
          <p:spPr>
            <a:xfrm>
              <a:off x="3143831" y="3653408"/>
              <a:ext cx="1104900" cy="0"/>
            </a:xfrm>
            <a:prstGeom prst="line">
              <a:avLst/>
            </a:prstGeom>
            <a:ln>
              <a:solidFill>
                <a:srgbClr val="BCBCBC"/>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27" name="矩形 67"/>
            <p:cNvSpPr>
              <a:spLocks noChangeArrowheads="1"/>
            </p:cNvSpPr>
            <p:nvPr/>
          </p:nvSpPr>
          <p:spPr bwMode="auto">
            <a:xfrm>
              <a:off x="539552" y="3307157"/>
              <a:ext cx="2604279" cy="692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单击此处添加段落文本单击此处添加段落文本单击此处添加段落文本单击此处添加段落文本单击此处添加段落文本</a:t>
              </a:r>
            </a:p>
          </p:txBody>
        </p:sp>
      </p:grpSp>
      <p:pic>
        <p:nvPicPr>
          <p:cNvPr id="28" name="Picture 2" descr="C:\Users\MDG\Desktop\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0413" b="7293"/>
          <a:stretch>
            <a:fillRect/>
          </a:stretch>
        </p:blipFill>
        <p:spPr bwMode="auto">
          <a:xfrm>
            <a:off x="5990669" y="2212393"/>
            <a:ext cx="2779035" cy="1264596"/>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pic>
        <p:nvPicPr>
          <p:cNvPr id="29" name="Picture 4" descr="C:\Users\MDG\Desktop\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6118" b="9780"/>
          <a:stretch>
            <a:fillRect/>
          </a:stretch>
        </p:blipFill>
        <p:spPr bwMode="auto">
          <a:xfrm>
            <a:off x="452529" y="1944873"/>
            <a:ext cx="2779035" cy="1291704"/>
          </a:xfrm>
          <a:prstGeom prst="rect">
            <a:avLst/>
          </a:prstGeom>
          <a:noFill/>
          <a:ln>
            <a:solidFill>
              <a:schemeClr val="bg1">
                <a:lumMod val="75000"/>
              </a:schemeClr>
            </a:solidFill>
          </a:ln>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1000"/>
                            </p:stCondLst>
                            <p:childTnLst>
                              <p:par>
                                <p:cTn id="21" presetID="2" presetClass="entr" presetSubtype="1"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文本框 39"/>
          <p:cNvSpPr txBox="1"/>
          <p:nvPr/>
        </p:nvSpPr>
        <p:spPr>
          <a:xfrm>
            <a:off x="2258371" y="4033584"/>
            <a:ext cx="1767008" cy="609398"/>
          </a:xfrm>
          <a:prstGeom prst="rect">
            <a:avLst/>
          </a:prstGeom>
          <a:noFill/>
        </p:spPr>
        <p:txBody>
          <a:bodyPr wrap="square" lIns="68580" tIns="34290" rIns="68580" bIns="34290" rtlCol="0">
            <a:spAutoFit/>
          </a:bodyPr>
          <a:lstStyle/>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aphicFrame>
        <p:nvGraphicFramePr>
          <p:cNvPr id="41" name="对象 40"/>
          <p:cNvGraphicFramePr>
            <a:graphicFrameLocks noChangeAspect="1"/>
          </p:cNvGraphicFramePr>
          <p:nvPr>
            <p:extLst>
              <p:ext uri="{D42A27DB-BD31-4B8C-83A1-F6EECF244321}">
                <p14:modId xmlns:p14="http://schemas.microsoft.com/office/powerpoint/2010/main" val="1619518538"/>
              </p:ext>
            </p:extLst>
          </p:nvPr>
        </p:nvGraphicFramePr>
        <p:xfrm>
          <a:off x="5296516" y="818983"/>
          <a:ext cx="378711" cy="276672"/>
        </p:xfrm>
        <a:graphic>
          <a:graphicData uri="http://schemas.openxmlformats.org/presentationml/2006/ole">
            <mc:AlternateContent xmlns:mc="http://schemas.openxmlformats.org/markup-compatibility/2006">
              <mc:Choice xmlns:v="urn:schemas-microsoft-com:vml" Requires="v">
                <p:oleObj spid="_x0000_s1028" name="CorelDRAW" r:id="rId4" imgW="941760" imgH="687600" progId="">
                  <p:embed/>
                </p:oleObj>
              </mc:Choice>
              <mc:Fallback>
                <p:oleObj name="CorelDRAW" r:id="rId4" imgW="941760" imgH="687600" progId="">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6516" y="818983"/>
                        <a:ext cx="378711" cy="27667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2" name="对象 41"/>
          <p:cNvGraphicFramePr>
            <a:graphicFrameLocks noChangeAspect="1"/>
          </p:cNvGraphicFramePr>
          <p:nvPr>
            <p:extLst>
              <p:ext uri="{D42A27DB-BD31-4B8C-83A1-F6EECF244321}">
                <p14:modId xmlns:p14="http://schemas.microsoft.com/office/powerpoint/2010/main" val="4078993622"/>
              </p:ext>
            </p:extLst>
          </p:nvPr>
        </p:nvGraphicFramePr>
        <p:xfrm>
          <a:off x="3569302" y="818982"/>
          <a:ext cx="343262" cy="343367"/>
        </p:xfrm>
        <a:graphic>
          <a:graphicData uri="http://schemas.openxmlformats.org/presentationml/2006/ole">
            <mc:AlternateContent xmlns:mc="http://schemas.openxmlformats.org/markup-compatibility/2006">
              <mc:Choice xmlns:v="urn:schemas-microsoft-com:vml" Requires="v">
                <p:oleObj spid="_x0000_s1029" name="CorelDRAW" r:id="rId6" imgW="928800" imgH="928800" progId="">
                  <p:embed/>
                </p:oleObj>
              </mc:Choice>
              <mc:Fallback>
                <p:oleObj name="CorelDRAW" r:id="rId6" imgW="928800" imgH="928800" progId="">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9302" y="818982"/>
                        <a:ext cx="343262" cy="34336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组合 42"/>
          <p:cNvGrpSpPr/>
          <p:nvPr/>
        </p:nvGrpSpPr>
        <p:grpSpPr>
          <a:xfrm>
            <a:off x="1223628" y="1677034"/>
            <a:ext cx="2732479" cy="2009666"/>
            <a:chOff x="4172992" y="3260888"/>
            <a:chExt cx="5767387" cy="704028"/>
          </a:xfrm>
        </p:grpSpPr>
        <p:cxnSp>
          <p:nvCxnSpPr>
            <p:cNvPr id="44" name="直接连接符 43"/>
            <p:cNvCxnSpPr/>
            <p:nvPr/>
          </p:nvCxnSpPr>
          <p:spPr>
            <a:xfrm>
              <a:off x="4172992"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6489608"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840015"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9940379"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5348437"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665265"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50" name="文本框 49"/>
          <p:cNvSpPr txBox="1"/>
          <p:nvPr/>
        </p:nvSpPr>
        <p:spPr>
          <a:xfrm>
            <a:off x="2519772" y="1162349"/>
            <a:ext cx="1523494" cy="346249"/>
          </a:xfrm>
          <a:prstGeom prst="rect">
            <a:avLst/>
          </a:prstGeom>
          <a:noFill/>
        </p:spPr>
        <p:txBody>
          <a:bodyPr wrap="none" lIns="68580" tIns="34290" rIns="68580" bIns="34290" rtlCol="0">
            <a:spAutoFit/>
          </a:bodyPr>
          <a:lstStyle/>
          <a:p>
            <a:r>
              <a:rPr lang="zh-CN" altLang="en-US" dirty="0" smtClean="0">
                <a:solidFill>
                  <a:schemeClr val="tx1">
                    <a:lumMod val="65000"/>
                    <a:lumOff val="35000"/>
                  </a:schemeClr>
                </a:solidFill>
              </a:rPr>
              <a:t>点此替换文本</a:t>
            </a:r>
            <a:endParaRPr lang="en-US" altLang="zh-CN" dirty="0" smtClean="0">
              <a:solidFill>
                <a:schemeClr val="tx1">
                  <a:lumMod val="65000"/>
                  <a:lumOff val="35000"/>
                </a:schemeClr>
              </a:solidFill>
            </a:endParaRPr>
          </a:p>
        </p:txBody>
      </p:sp>
      <p:sp>
        <p:nvSpPr>
          <p:cNvPr id="51" name="文本框 50"/>
          <p:cNvSpPr txBox="1"/>
          <p:nvPr/>
        </p:nvSpPr>
        <p:spPr>
          <a:xfrm>
            <a:off x="5196781" y="1162349"/>
            <a:ext cx="1523494" cy="346249"/>
          </a:xfrm>
          <a:prstGeom prst="rect">
            <a:avLst/>
          </a:prstGeom>
          <a:noFill/>
        </p:spPr>
        <p:txBody>
          <a:bodyPr wrap="none" lIns="68580" tIns="34290" rIns="68580" bIns="34290" rtlCol="0">
            <a:spAutoFit/>
          </a:bodyPr>
          <a:lstStyle/>
          <a:p>
            <a:r>
              <a:rPr lang="zh-CN" altLang="en-US" dirty="0" smtClean="0">
                <a:solidFill>
                  <a:schemeClr val="tx1">
                    <a:lumMod val="65000"/>
                    <a:lumOff val="35000"/>
                  </a:schemeClr>
                </a:solidFill>
              </a:rPr>
              <a:t>点此替换文本</a:t>
            </a:r>
            <a:endParaRPr lang="en-US" altLang="zh-CN" dirty="0" smtClean="0">
              <a:solidFill>
                <a:schemeClr val="tx1">
                  <a:lumMod val="65000"/>
                  <a:lumOff val="35000"/>
                </a:schemeClr>
              </a:solidFill>
            </a:endParaRPr>
          </a:p>
        </p:txBody>
      </p:sp>
      <p:sp>
        <p:nvSpPr>
          <p:cNvPr id="52" name="文本框 51"/>
          <p:cNvSpPr txBox="1"/>
          <p:nvPr/>
        </p:nvSpPr>
        <p:spPr>
          <a:xfrm>
            <a:off x="5230831" y="4033584"/>
            <a:ext cx="1767008" cy="609398"/>
          </a:xfrm>
          <a:prstGeom prst="rect">
            <a:avLst/>
          </a:prstGeom>
          <a:noFill/>
        </p:spPr>
        <p:txBody>
          <a:bodyPr wrap="square" lIns="68580" tIns="34290" rIns="68580" bIns="34290" rtlCol="0">
            <a:spAutoFit/>
          </a:bodyPr>
          <a:lstStyle/>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圆角矩形 52"/>
          <p:cNvSpPr/>
          <p:nvPr/>
        </p:nvSpPr>
        <p:spPr>
          <a:xfrm>
            <a:off x="1461531" y="1791775"/>
            <a:ext cx="2494576" cy="142919"/>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4" name="圆角矩形 53"/>
          <p:cNvSpPr/>
          <p:nvPr/>
        </p:nvSpPr>
        <p:spPr>
          <a:xfrm>
            <a:off x="2688017" y="2181917"/>
            <a:ext cx="1268089" cy="142919"/>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5" name="圆角矩形 54"/>
          <p:cNvSpPr/>
          <p:nvPr/>
        </p:nvSpPr>
        <p:spPr>
          <a:xfrm>
            <a:off x="2189098" y="2572059"/>
            <a:ext cx="1767008" cy="142919"/>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6" name="圆角矩形 55"/>
          <p:cNvSpPr/>
          <p:nvPr/>
        </p:nvSpPr>
        <p:spPr>
          <a:xfrm>
            <a:off x="1532218" y="2962202"/>
            <a:ext cx="2423888" cy="131038"/>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7" name="圆角矩形 56"/>
          <p:cNvSpPr/>
          <p:nvPr/>
        </p:nvSpPr>
        <p:spPr>
          <a:xfrm>
            <a:off x="3069017" y="3352344"/>
            <a:ext cx="887089" cy="142919"/>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3" name="组合 57"/>
          <p:cNvGrpSpPr/>
          <p:nvPr/>
        </p:nvGrpSpPr>
        <p:grpSpPr>
          <a:xfrm>
            <a:off x="5275579" y="1677034"/>
            <a:ext cx="2874266" cy="2009666"/>
            <a:chOff x="4172992" y="3260888"/>
            <a:chExt cx="5767387" cy="704028"/>
          </a:xfrm>
        </p:grpSpPr>
        <p:cxnSp>
          <p:nvCxnSpPr>
            <p:cNvPr id="59" name="直接连接符 58"/>
            <p:cNvCxnSpPr/>
            <p:nvPr/>
          </p:nvCxnSpPr>
          <p:spPr>
            <a:xfrm>
              <a:off x="4172992"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6489608"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8840015"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9940379"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5348437"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7665265" y="3260888"/>
              <a:ext cx="0" cy="704028"/>
            </a:xfrm>
            <a:prstGeom prst="line">
              <a:avLst/>
            </a:prstGeom>
            <a:ln w="127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65" name="圆角矩形 64"/>
          <p:cNvSpPr/>
          <p:nvPr/>
        </p:nvSpPr>
        <p:spPr>
          <a:xfrm>
            <a:off x="5286760" y="1791775"/>
            <a:ext cx="2674490" cy="142919"/>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6" name="圆角矩形 65"/>
          <p:cNvSpPr/>
          <p:nvPr/>
        </p:nvSpPr>
        <p:spPr>
          <a:xfrm>
            <a:off x="5280323" y="2181917"/>
            <a:ext cx="2589488" cy="142919"/>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7" name="圆角矩形 66"/>
          <p:cNvSpPr/>
          <p:nvPr/>
        </p:nvSpPr>
        <p:spPr>
          <a:xfrm>
            <a:off x="5275579" y="2572059"/>
            <a:ext cx="1767008" cy="142919"/>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8" name="圆角矩形 67"/>
          <p:cNvSpPr/>
          <p:nvPr/>
        </p:nvSpPr>
        <p:spPr>
          <a:xfrm>
            <a:off x="5280323" y="2962202"/>
            <a:ext cx="1088008" cy="131038"/>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9" name="圆角矩形 68"/>
          <p:cNvSpPr/>
          <p:nvPr/>
        </p:nvSpPr>
        <p:spPr>
          <a:xfrm>
            <a:off x="5286761" y="3352344"/>
            <a:ext cx="1341502" cy="142919"/>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0" name="文本框 69"/>
          <p:cNvSpPr txBox="1"/>
          <p:nvPr/>
        </p:nvSpPr>
        <p:spPr>
          <a:xfrm>
            <a:off x="4194010" y="1759328"/>
            <a:ext cx="854849" cy="207813"/>
          </a:xfrm>
          <a:prstGeom prst="rect">
            <a:avLst/>
          </a:prstGeom>
          <a:noFill/>
        </p:spPr>
        <p:txBody>
          <a:bodyPr wrap="none" lIns="68580" tIns="34290" rIns="68580" bIns="34290" rtlCol="0">
            <a:spAutoFit/>
          </a:bodyPr>
          <a:lstStyle/>
          <a:p>
            <a:r>
              <a:rPr lang="zh-CN" altLang="en-US" sz="900" dirty="0" smtClean="0">
                <a:solidFill>
                  <a:schemeClr val="tx1">
                    <a:lumMod val="50000"/>
                    <a:lumOff val="50000"/>
                  </a:schemeClr>
                </a:solidFill>
              </a:rPr>
              <a:t>点此替换文本</a:t>
            </a:r>
            <a:endParaRPr lang="zh-CN" altLang="en-US" sz="900" dirty="0"/>
          </a:p>
        </p:txBody>
      </p:sp>
      <p:sp>
        <p:nvSpPr>
          <p:cNvPr id="71" name="文本框 70"/>
          <p:cNvSpPr txBox="1"/>
          <p:nvPr/>
        </p:nvSpPr>
        <p:spPr>
          <a:xfrm>
            <a:off x="4194010" y="2149470"/>
            <a:ext cx="854849" cy="207813"/>
          </a:xfrm>
          <a:prstGeom prst="rect">
            <a:avLst/>
          </a:prstGeom>
          <a:noFill/>
        </p:spPr>
        <p:txBody>
          <a:bodyPr wrap="none" lIns="68580" tIns="34290" rIns="68580" bIns="34290" rtlCol="0">
            <a:spAutoFit/>
          </a:bodyPr>
          <a:lstStyle/>
          <a:p>
            <a:r>
              <a:rPr lang="zh-CN" altLang="en-US" sz="900" dirty="0" smtClean="0">
                <a:solidFill>
                  <a:schemeClr val="tx1">
                    <a:lumMod val="50000"/>
                    <a:lumOff val="50000"/>
                  </a:schemeClr>
                </a:solidFill>
              </a:rPr>
              <a:t>点此替换文本</a:t>
            </a:r>
            <a:endParaRPr lang="zh-CN" altLang="en-US" sz="900" dirty="0"/>
          </a:p>
        </p:txBody>
      </p:sp>
      <p:sp>
        <p:nvSpPr>
          <p:cNvPr id="72" name="文本框 71"/>
          <p:cNvSpPr txBox="1"/>
          <p:nvPr/>
        </p:nvSpPr>
        <p:spPr>
          <a:xfrm>
            <a:off x="4194010" y="2539612"/>
            <a:ext cx="854849" cy="207813"/>
          </a:xfrm>
          <a:prstGeom prst="rect">
            <a:avLst/>
          </a:prstGeom>
          <a:noFill/>
        </p:spPr>
        <p:txBody>
          <a:bodyPr wrap="none" lIns="68580" tIns="34290" rIns="68580" bIns="34290" rtlCol="0">
            <a:spAutoFit/>
          </a:bodyPr>
          <a:lstStyle/>
          <a:p>
            <a:r>
              <a:rPr lang="zh-CN" altLang="en-US" sz="900" dirty="0" smtClean="0">
                <a:solidFill>
                  <a:schemeClr val="tx1">
                    <a:lumMod val="50000"/>
                    <a:lumOff val="50000"/>
                  </a:schemeClr>
                </a:solidFill>
              </a:rPr>
              <a:t>点此替换文本</a:t>
            </a:r>
            <a:endParaRPr lang="zh-CN" altLang="en-US" sz="900" dirty="0"/>
          </a:p>
        </p:txBody>
      </p:sp>
      <p:sp>
        <p:nvSpPr>
          <p:cNvPr id="73" name="文本框 72"/>
          <p:cNvSpPr txBox="1"/>
          <p:nvPr/>
        </p:nvSpPr>
        <p:spPr>
          <a:xfrm>
            <a:off x="4194010" y="2923813"/>
            <a:ext cx="854849" cy="207813"/>
          </a:xfrm>
          <a:prstGeom prst="rect">
            <a:avLst/>
          </a:prstGeom>
          <a:noFill/>
        </p:spPr>
        <p:txBody>
          <a:bodyPr wrap="none" lIns="68580" tIns="34290" rIns="68580" bIns="34290" rtlCol="0">
            <a:spAutoFit/>
          </a:bodyPr>
          <a:lstStyle/>
          <a:p>
            <a:r>
              <a:rPr lang="zh-CN" altLang="en-US" sz="900" dirty="0" smtClean="0">
                <a:solidFill>
                  <a:schemeClr val="tx1">
                    <a:lumMod val="50000"/>
                    <a:lumOff val="50000"/>
                  </a:schemeClr>
                </a:solidFill>
              </a:rPr>
              <a:t>点此替换文本</a:t>
            </a:r>
            <a:endParaRPr lang="zh-CN" altLang="en-US" sz="900" dirty="0"/>
          </a:p>
        </p:txBody>
      </p:sp>
      <p:sp>
        <p:nvSpPr>
          <p:cNvPr id="74" name="文本框 73"/>
          <p:cNvSpPr txBox="1"/>
          <p:nvPr/>
        </p:nvSpPr>
        <p:spPr>
          <a:xfrm>
            <a:off x="4194010" y="3319897"/>
            <a:ext cx="854849" cy="207813"/>
          </a:xfrm>
          <a:prstGeom prst="rect">
            <a:avLst/>
          </a:prstGeom>
          <a:noFill/>
        </p:spPr>
        <p:txBody>
          <a:bodyPr wrap="none" lIns="68580" tIns="34290" rIns="68580" bIns="34290" rtlCol="0">
            <a:spAutoFit/>
          </a:bodyPr>
          <a:lstStyle/>
          <a:p>
            <a:r>
              <a:rPr lang="zh-CN" altLang="en-US" sz="900" dirty="0" smtClean="0">
                <a:solidFill>
                  <a:schemeClr val="tx1">
                    <a:lumMod val="50000"/>
                    <a:lumOff val="50000"/>
                  </a:schemeClr>
                </a:solidFill>
              </a:rPr>
              <a:t>点此替换文本</a:t>
            </a:r>
            <a:endParaRPr lang="zh-CN" altLang="en-US" sz="900" dirty="0"/>
          </a:p>
        </p:txBody>
      </p:sp>
    </p:spTree>
    <p:extLst>
      <p:ext uri="{BB962C8B-B14F-4D97-AF65-F5344CB8AC3E}">
        <p14:creationId xmlns:p14="http://schemas.microsoft.com/office/powerpoint/2010/main" val="344057049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500" fill="hold"/>
                                        <p:tgtEl>
                                          <p:spTgt spid="50"/>
                                        </p:tgtEl>
                                        <p:attrNameLst>
                                          <p:attrName>ppt_x</p:attrName>
                                        </p:attrNameLst>
                                      </p:cBhvr>
                                      <p:tavLst>
                                        <p:tav tm="0">
                                          <p:val>
                                            <p:strVal val="#ppt_x"/>
                                          </p:val>
                                        </p:tav>
                                        <p:tav tm="100000">
                                          <p:val>
                                            <p:strVal val="#ppt_x"/>
                                          </p:val>
                                        </p:tav>
                                      </p:tavLst>
                                    </p:anim>
                                    <p:anim calcmode="lin" valueType="num">
                                      <p:cBhvr additive="base">
                                        <p:cTn id="1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ppt_x"/>
                                          </p:val>
                                        </p:tav>
                                        <p:tav tm="100000">
                                          <p:val>
                                            <p:strVal val="#ppt_x"/>
                                          </p:val>
                                        </p:tav>
                                      </p:tavLst>
                                    </p:anim>
                                    <p:anim calcmode="lin" valueType="num">
                                      <p:cBhvr additive="base">
                                        <p:cTn id="25"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500" fill="hold"/>
                                        <p:tgtEl>
                                          <p:spTgt spid="51"/>
                                        </p:tgtEl>
                                        <p:attrNameLst>
                                          <p:attrName>ppt_x</p:attrName>
                                        </p:attrNameLst>
                                      </p:cBhvr>
                                      <p:tavLst>
                                        <p:tav tm="0">
                                          <p:val>
                                            <p:strVal val="#ppt_x"/>
                                          </p:val>
                                        </p:tav>
                                        <p:tav tm="100000">
                                          <p:val>
                                            <p:strVal val="#ppt_x"/>
                                          </p:val>
                                        </p:tav>
                                      </p:tavLst>
                                    </p:anim>
                                    <p:anim calcmode="lin" valueType="num">
                                      <p:cBhvr additive="base">
                                        <p:cTn id="31"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down)">
                                      <p:cBhvr>
                                        <p:cTn id="36" dur="500"/>
                                        <p:tgtEl>
                                          <p:spTgt spid="3"/>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grpId="0" nodeType="click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wipe(right)">
                                      <p:cBhvr>
                                        <p:cTn id="41" dur="500"/>
                                        <p:tgtEl>
                                          <p:spTgt spid="5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left)">
                                      <p:cBhvr>
                                        <p:cTn id="46" dur="500"/>
                                        <p:tgtEl>
                                          <p:spTgt spid="65"/>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70"/>
                                        </p:tgtEl>
                                        <p:attrNameLst>
                                          <p:attrName>style.visibility</p:attrName>
                                        </p:attrNameLst>
                                      </p:cBhvr>
                                      <p:to>
                                        <p:strVal val="visible"/>
                                      </p:to>
                                    </p:set>
                                    <p:anim calcmode="lin" valueType="num">
                                      <p:cBhvr additive="base">
                                        <p:cTn id="51" dur="500" fill="hold"/>
                                        <p:tgtEl>
                                          <p:spTgt spid="70"/>
                                        </p:tgtEl>
                                        <p:attrNameLst>
                                          <p:attrName>ppt_x</p:attrName>
                                        </p:attrNameLst>
                                      </p:cBhvr>
                                      <p:tavLst>
                                        <p:tav tm="0">
                                          <p:val>
                                            <p:strVal val="#ppt_x"/>
                                          </p:val>
                                        </p:tav>
                                        <p:tav tm="100000">
                                          <p:val>
                                            <p:strVal val="#ppt_x"/>
                                          </p:val>
                                        </p:tav>
                                      </p:tavLst>
                                    </p:anim>
                                    <p:anim calcmode="lin" valueType="num">
                                      <p:cBhvr additive="base">
                                        <p:cTn id="52"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right)">
                                      <p:cBhvr>
                                        <p:cTn id="57" dur="500"/>
                                        <p:tgtEl>
                                          <p:spTgt spid="54"/>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wipe(left)">
                                      <p:cBhvr>
                                        <p:cTn id="62" dur="500"/>
                                        <p:tgtEl>
                                          <p:spTgt spid="66"/>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71"/>
                                        </p:tgtEl>
                                        <p:attrNameLst>
                                          <p:attrName>style.visibility</p:attrName>
                                        </p:attrNameLst>
                                      </p:cBhvr>
                                      <p:to>
                                        <p:strVal val="visible"/>
                                      </p:to>
                                    </p:set>
                                    <p:anim calcmode="lin" valueType="num">
                                      <p:cBhvr additive="base">
                                        <p:cTn id="67" dur="500" fill="hold"/>
                                        <p:tgtEl>
                                          <p:spTgt spid="71"/>
                                        </p:tgtEl>
                                        <p:attrNameLst>
                                          <p:attrName>ppt_x</p:attrName>
                                        </p:attrNameLst>
                                      </p:cBhvr>
                                      <p:tavLst>
                                        <p:tav tm="0">
                                          <p:val>
                                            <p:strVal val="#ppt_x"/>
                                          </p:val>
                                        </p:tav>
                                        <p:tav tm="100000">
                                          <p:val>
                                            <p:strVal val="#ppt_x"/>
                                          </p:val>
                                        </p:tav>
                                      </p:tavLst>
                                    </p:anim>
                                    <p:anim calcmode="lin" valueType="num">
                                      <p:cBhvr additive="base">
                                        <p:cTn id="68"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2" fill="hold" grpId="0" nodeType="click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right)">
                                      <p:cBhvr>
                                        <p:cTn id="73" dur="500"/>
                                        <p:tgtEl>
                                          <p:spTgt spid="55"/>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67"/>
                                        </p:tgtEl>
                                        <p:attrNameLst>
                                          <p:attrName>style.visibility</p:attrName>
                                        </p:attrNameLst>
                                      </p:cBhvr>
                                      <p:to>
                                        <p:strVal val="visible"/>
                                      </p:to>
                                    </p:set>
                                    <p:animEffect transition="in" filter="wipe(left)">
                                      <p:cBhvr>
                                        <p:cTn id="78" dur="500"/>
                                        <p:tgtEl>
                                          <p:spTgt spid="67"/>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4" fill="hold" grpId="0" nodeType="clickEffect">
                                  <p:stCondLst>
                                    <p:cond delay="0"/>
                                  </p:stCondLst>
                                  <p:childTnLst>
                                    <p:set>
                                      <p:cBhvr>
                                        <p:cTn id="82" dur="1" fill="hold">
                                          <p:stCondLst>
                                            <p:cond delay="0"/>
                                          </p:stCondLst>
                                        </p:cTn>
                                        <p:tgtEl>
                                          <p:spTgt spid="72"/>
                                        </p:tgtEl>
                                        <p:attrNameLst>
                                          <p:attrName>style.visibility</p:attrName>
                                        </p:attrNameLst>
                                      </p:cBhvr>
                                      <p:to>
                                        <p:strVal val="visible"/>
                                      </p:to>
                                    </p:set>
                                    <p:anim calcmode="lin" valueType="num">
                                      <p:cBhvr additive="base">
                                        <p:cTn id="83" dur="500" fill="hold"/>
                                        <p:tgtEl>
                                          <p:spTgt spid="72"/>
                                        </p:tgtEl>
                                        <p:attrNameLst>
                                          <p:attrName>ppt_x</p:attrName>
                                        </p:attrNameLst>
                                      </p:cBhvr>
                                      <p:tavLst>
                                        <p:tav tm="0">
                                          <p:val>
                                            <p:strVal val="#ppt_x"/>
                                          </p:val>
                                        </p:tav>
                                        <p:tav tm="100000">
                                          <p:val>
                                            <p:strVal val="#ppt_x"/>
                                          </p:val>
                                        </p:tav>
                                      </p:tavLst>
                                    </p:anim>
                                    <p:anim calcmode="lin" valueType="num">
                                      <p:cBhvr additive="base">
                                        <p:cTn id="84"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22" presetClass="entr" presetSubtype="2" fill="hold" grpId="0" nodeType="clickEffect">
                                  <p:stCondLst>
                                    <p:cond delay="0"/>
                                  </p:stCondLst>
                                  <p:childTnLst>
                                    <p:set>
                                      <p:cBhvr>
                                        <p:cTn id="88" dur="1" fill="hold">
                                          <p:stCondLst>
                                            <p:cond delay="0"/>
                                          </p:stCondLst>
                                        </p:cTn>
                                        <p:tgtEl>
                                          <p:spTgt spid="56"/>
                                        </p:tgtEl>
                                        <p:attrNameLst>
                                          <p:attrName>style.visibility</p:attrName>
                                        </p:attrNameLst>
                                      </p:cBhvr>
                                      <p:to>
                                        <p:strVal val="visible"/>
                                      </p:to>
                                    </p:set>
                                    <p:animEffect transition="in" filter="wipe(right)">
                                      <p:cBhvr>
                                        <p:cTn id="89" dur="500"/>
                                        <p:tgtEl>
                                          <p:spTgt spid="56"/>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68"/>
                                        </p:tgtEl>
                                        <p:attrNameLst>
                                          <p:attrName>style.visibility</p:attrName>
                                        </p:attrNameLst>
                                      </p:cBhvr>
                                      <p:to>
                                        <p:strVal val="visible"/>
                                      </p:to>
                                    </p:set>
                                    <p:animEffect transition="in" filter="wipe(left)">
                                      <p:cBhvr>
                                        <p:cTn id="94" dur="500"/>
                                        <p:tgtEl>
                                          <p:spTgt spid="68"/>
                                        </p:tgtEl>
                                      </p:cBhvr>
                                    </p:animEffect>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73"/>
                                        </p:tgtEl>
                                        <p:attrNameLst>
                                          <p:attrName>style.visibility</p:attrName>
                                        </p:attrNameLst>
                                      </p:cBhvr>
                                      <p:to>
                                        <p:strVal val="visible"/>
                                      </p:to>
                                    </p:set>
                                    <p:anim calcmode="lin" valueType="num">
                                      <p:cBhvr additive="base">
                                        <p:cTn id="99" dur="500" fill="hold"/>
                                        <p:tgtEl>
                                          <p:spTgt spid="73"/>
                                        </p:tgtEl>
                                        <p:attrNameLst>
                                          <p:attrName>ppt_x</p:attrName>
                                        </p:attrNameLst>
                                      </p:cBhvr>
                                      <p:tavLst>
                                        <p:tav tm="0">
                                          <p:val>
                                            <p:strVal val="#ppt_x"/>
                                          </p:val>
                                        </p:tav>
                                        <p:tav tm="100000">
                                          <p:val>
                                            <p:strVal val="#ppt_x"/>
                                          </p:val>
                                        </p:tav>
                                      </p:tavLst>
                                    </p:anim>
                                    <p:anim calcmode="lin" valueType="num">
                                      <p:cBhvr additive="base">
                                        <p:cTn id="100"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2" presetClass="entr" presetSubtype="2" fill="hold" grpId="0" nodeType="clickEffect">
                                  <p:stCondLst>
                                    <p:cond delay="0"/>
                                  </p:stCondLst>
                                  <p:childTnLst>
                                    <p:set>
                                      <p:cBhvr>
                                        <p:cTn id="104" dur="1" fill="hold">
                                          <p:stCondLst>
                                            <p:cond delay="0"/>
                                          </p:stCondLst>
                                        </p:cTn>
                                        <p:tgtEl>
                                          <p:spTgt spid="57"/>
                                        </p:tgtEl>
                                        <p:attrNameLst>
                                          <p:attrName>style.visibility</p:attrName>
                                        </p:attrNameLst>
                                      </p:cBhvr>
                                      <p:to>
                                        <p:strVal val="visible"/>
                                      </p:to>
                                    </p:set>
                                    <p:animEffect transition="in" filter="wipe(right)">
                                      <p:cBhvr>
                                        <p:cTn id="105" dur="500"/>
                                        <p:tgtEl>
                                          <p:spTgt spid="57"/>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8" fill="hold" grpId="0" nodeType="clickEffect">
                                  <p:stCondLst>
                                    <p:cond delay="0"/>
                                  </p:stCondLst>
                                  <p:childTnLst>
                                    <p:set>
                                      <p:cBhvr>
                                        <p:cTn id="109" dur="1" fill="hold">
                                          <p:stCondLst>
                                            <p:cond delay="0"/>
                                          </p:stCondLst>
                                        </p:cTn>
                                        <p:tgtEl>
                                          <p:spTgt spid="69"/>
                                        </p:tgtEl>
                                        <p:attrNameLst>
                                          <p:attrName>style.visibility</p:attrName>
                                        </p:attrNameLst>
                                      </p:cBhvr>
                                      <p:to>
                                        <p:strVal val="visible"/>
                                      </p:to>
                                    </p:set>
                                    <p:animEffect transition="in" filter="wipe(left)">
                                      <p:cBhvr>
                                        <p:cTn id="110" dur="500"/>
                                        <p:tgtEl>
                                          <p:spTgt spid="69"/>
                                        </p:tgtEl>
                                      </p:cBhvr>
                                    </p:animEffect>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74"/>
                                        </p:tgtEl>
                                        <p:attrNameLst>
                                          <p:attrName>style.visibility</p:attrName>
                                        </p:attrNameLst>
                                      </p:cBhvr>
                                      <p:to>
                                        <p:strVal val="visible"/>
                                      </p:to>
                                    </p:set>
                                    <p:anim calcmode="lin" valueType="num">
                                      <p:cBhvr additive="base">
                                        <p:cTn id="115" dur="500" fill="hold"/>
                                        <p:tgtEl>
                                          <p:spTgt spid="74"/>
                                        </p:tgtEl>
                                        <p:attrNameLst>
                                          <p:attrName>ppt_x</p:attrName>
                                        </p:attrNameLst>
                                      </p:cBhvr>
                                      <p:tavLst>
                                        <p:tav tm="0">
                                          <p:val>
                                            <p:strVal val="#ppt_x"/>
                                          </p:val>
                                        </p:tav>
                                        <p:tav tm="100000">
                                          <p:val>
                                            <p:strVal val="#ppt_x"/>
                                          </p:val>
                                        </p:tav>
                                      </p:tavLst>
                                    </p:anim>
                                    <p:anim calcmode="lin" valueType="num">
                                      <p:cBhvr additive="base">
                                        <p:cTn id="116"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40"/>
                                        </p:tgtEl>
                                        <p:attrNameLst>
                                          <p:attrName>style.visibility</p:attrName>
                                        </p:attrNameLst>
                                      </p:cBhvr>
                                      <p:to>
                                        <p:strVal val="visible"/>
                                      </p:to>
                                    </p:set>
                                    <p:anim calcmode="lin" valueType="num">
                                      <p:cBhvr additive="base">
                                        <p:cTn id="121" dur="500" fill="hold"/>
                                        <p:tgtEl>
                                          <p:spTgt spid="40"/>
                                        </p:tgtEl>
                                        <p:attrNameLst>
                                          <p:attrName>ppt_x</p:attrName>
                                        </p:attrNameLst>
                                      </p:cBhvr>
                                      <p:tavLst>
                                        <p:tav tm="0">
                                          <p:val>
                                            <p:strVal val="#ppt_x"/>
                                          </p:val>
                                        </p:tav>
                                        <p:tav tm="100000">
                                          <p:val>
                                            <p:strVal val="#ppt_x"/>
                                          </p:val>
                                        </p:tav>
                                      </p:tavLst>
                                    </p:anim>
                                    <p:anim calcmode="lin" valueType="num">
                                      <p:cBhvr additive="base">
                                        <p:cTn id="122"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52"/>
                                        </p:tgtEl>
                                        <p:attrNameLst>
                                          <p:attrName>style.visibility</p:attrName>
                                        </p:attrNameLst>
                                      </p:cBhvr>
                                      <p:to>
                                        <p:strVal val="visible"/>
                                      </p:to>
                                    </p:set>
                                    <p:anim calcmode="lin" valueType="num">
                                      <p:cBhvr additive="base">
                                        <p:cTn id="127" dur="500" fill="hold"/>
                                        <p:tgtEl>
                                          <p:spTgt spid="52"/>
                                        </p:tgtEl>
                                        <p:attrNameLst>
                                          <p:attrName>ppt_x</p:attrName>
                                        </p:attrNameLst>
                                      </p:cBhvr>
                                      <p:tavLst>
                                        <p:tav tm="0">
                                          <p:val>
                                            <p:strVal val="#ppt_x"/>
                                          </p:val>
                                        </p:tav>
                                        <p:tav tm="100000">
                                          <p:val>
                                            <p:strVal val="#ppt_x"/>
                                          </p:val>
                                        </p:tav>
                                      </p:tavLst>
                                    </p:anim>
                                    <p:anim calcmode="lin" valueType="num">
                                      <p:cBhvr additive="base">
                                        <p:cTn id="12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50" grpId="0"/>
      <p:bldP spid="51" grpId="0"/>
      <p:bldP spid="52" grpId="0"/>
      <p:bldP spid="53" grpId="0" animBg="1"/>
      <p:bldP spid="54" grpId="0" animBg="1"/>
      <p:bldP spid="55" grpId="0" animBg="1"/>
      <p:bldP spid="56" grpId="0" animBg="1"/>
      <p:bldP spid="57" grpId="0" animBg="1"/>
      <p:bldP spid="65" grpId="0" animBg="1"/>
      <p:bldP spid="66" grpId="0" animBg="1"/>
      <p:bldP spid="67" grpId="0" animBg="1"/>
      <p:bldP spid="68" grpId="0" animBg="1"/>
      <p:bldP spid="69" grpId="0" animBg="1"/>
      <p:bldP spid="70" grpId="0"/>
      <p:bldP spid="71" grpId="0"/>
      <p:bldP spid="72" grpId="0"/>
      <p:bldP spid="73" grpId="0"/>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76"/>
          <p:cNvGrpSpPr/>
          <p:nvPr/>
        </p:nvGrpSpPr>
        <p:grpSpPr>
          <a:xfrm>
            <a:off x="4748553" y="1288219"/>
            <a:ext cx="1413673" cy="1157620"/>
            <a:chOff x="91930" y="319568"/>
            <a:chExt cx="1885141" cy="1543016"/>
          </a:xfrm>
        </p:grpSpPr>
        <p:sp>
          <p:nvSpPr>
            <p:cNvPr id="569" name="Shape 569"/>
            <p:cNvSpPr/>
            <p:nvPr/>
          </p:nvSpPr>
          <p:spPr>
            <a:xfrm rot="2700000">
              <a:off x="434055" y="319568"/>
              <a:ext cx="1543016" cy="1543016"/>
            </a:xfrm>
            <a:prstGeom prst="roundRect">
              <a:avLst>
                <a:gd name="adj" fmla="val 16461"/>
              </a:avLst>
            </a:prstGeom>
            <a:ln>
              <a:noFill/>
            </a:ln>
          </p:spPr>
          <p:style>
            <a:lnRef idx="3">
              <a:schemeClr val="lt1"/>
            </a:lnRef>
            <a:fillRef idx="1">
              <a:schemeClr val="accent2"/>
            </a:fillRef>
            <a:effectRef idx="1">
              <a:schemeClr val="accent2"/>
            </a:effectRef>
            <a:fontRef idx="minor">
              <a:schemeClr val="lt1"/>
            </a:fontRef>
          </p:style>
          <p:txBody>
            <a:bodyPr lIns="91437" tIns="45718" rIns="91437" bIns="45718" rtlCol="0" anchor="ctr"/>
            <a:lstStyle/>
            <a:p>
              <a:pPr algn="ctr" rtl="0"/>
              <a:endParaRPr sz="11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70" name="Shape 570"/>
            <p:cNvSpPr/>
            <p:nvPr/>
          </p:nvSpPr>
          <p:spPr>
            <a:xfrm rot="2700000">
              <a:off x="91930" y="869165"/>
              <a:ext cx="443882" cy="443882"/>
            </a:xfrm>
            <a:prstGeom prst="rect">
              <a:avLst/>
            </a:prstGeom>
            <a:solidFill>
              <a:schemeClr val="accent2"/>
            </a:solidFill>
            <a:ln w="28575" cap="flat">
              <a:solidFill>
                <a:schemeClr val="bg1"/>
              </a:solidFill>
              <a:miter lim="400000"/>
            </a:ln>
            <a:effectLst/>
          </p:spPr>
          <p:txBody>
            <a:bodyPr wrap="square" lIns="0" tIns="0" rIns="0" bIns="0" numCol="1" anchor="ctr">
              <a:noAutofit/>
            </a:bodyPr>
            <a:lstStyle/>
            <a:p>
              <a:pPr algn="ctr"/>
              <a:endParaRPr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1" name="Shape 571"/>
            <p:cNvSpPr/>
            <p:nvPr/>
          </p:nvSpPr>
          <p:spPr>
            <a:xfrm>
              <a:off x="147444" y="884782"/>
              <a:ext cx="345435" cy="348703"/>
            </a:xfrm>
            <a:prstGeom prst="rect">
              <a:avLst/>
            </a:prstGeom>
            <a:noFill/>
            <a:ln w="12700" cap="flat">
              <a:noFill/>
              <a:miter lim="400000"/>
            </a:ln>
            <a:effectLst/>
          </p:spPr>
          <p:txBody>
            <a:bodyPr wrap="none" lIns="45719" tIns="45719" rIns="45719" bIns="45719" numCol="1" anchor="t">
              <a:spAutoFit/>
            </a:bodyPr>
            <a:lstStyle>
              <a:lvl1pPr algn="ctr">
                <a:defRPr b="1">
                  <a:latin typeface="+mj-lt"/>
                  <a:ea typeface="+mj-ea"/>
                  <a:cs typeface="+mj-cs"/>
                  <a:sym typeface="Source Sans Pro" panose="020B0503030403020204"/>
                </a:defRPr>
              </a:lvl1pPr>
            </a:lstStyle>
            <a:p>
              <a:pPr lvl="0">
                <a:defRPr b="0">
                  <a:solidFill>
                    <a:srgbClr val="000000"/>
                  </a:solidFill>
                </a:defRPr>
              </a:pPr>
              <a:r>
                <a:rPr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p>
          </p:txBody>
        </p:sp>
        <p:grpSp>
          <p:nvGrpSpPr>
            <p:cNvPr id="3" name="Group 574"/>
            <p:cNvGrpSpPr/>
            <p:nvPr/>
          </p:nvGrpSpPr>
          <p:grpSpPr>
            <a:xfrm>
              <a:off x="950873" y="439921"/>
              <a:ext cx="509381" cy="445817"/>
              <a:chOff x="0" y="0"/>
              <a:chExt cx="509380" cy="445816"/>
            </a:xfrm>
          </p:grpSpPr>
          <p:sp>
            <p:nvSpPr>
              <p:cNvPr id="572" name="Shape 572"/>
              <p:cNvSpPr/>
              <p:nvPr/>
            </p:nvSpPr>
            <p:spPr>
              <a:xfrm>
                <a:off x="80107" y="79236"/>
                <a:ext cx="182855" cy="120162"/>
              </a:xfrm>
              <a:custGeom>
                <a:avLst/>
                <a:gdLst/>
                <a:ahLst/>
                <a:cxnLst>
                  <a:cxn ang="0">
                    <a:pos x="wd2" y="hd2"/>
                  </a:cxn>
                  <a:cxn ang="5400000">
                    <a:pos x="wd2" y="hd2"/>
                  </a:cxn>
                  <a:cxn ang="10800000">
                    <a:pos x="wd2" y="hd2"/>
                  </a:cxn>
                  <a:cxn ang="16200000">
                    <a:pos x="wd2" y="hd2"/>
                  </a:cxn>
                </a:cxnLst>
                <a:rect l="0" t="0" r="r" b="b"/>
                <a:pathLst>
                  <a:path w="21600" h="21600" extrusionOk="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rgbClr val="FFFFFF"/>
              </a:solidFill>
              <a:ln w="12700" cap="flat">
                <a:noFill/>
                <a:miter lim="400000"/>
              </a:ln>
              <a:effectLst/>
            </p:spPr>
            <p:txBody>
              <a:bodyPr wrap="square" lIns="0" tIns="0" rIns="0" bIns="0" numCol="1" anchor="ctr">
                <a:noAutofit/>
              </a:bodyPr>
              <a:lstStyle/>
              <a:p>
                <a:pPr defTabSz="342900">
                  <a:defRPr sz="3000">
                    <a:effectLst>
                      <a:outerShdw blurRad="38100" dist="38100" dir="2700000" rotWithShape="0">
                        <a:srgbClr val="000000"/>
                      </a:outerShdw>
                    </a:effectLst>
                  </a:defRPr>
                </a:pPr>
                <a:endParaRPr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3" name="Shape 573"/>
              <p:cNvSpPr/>
              <p:nvPr/>
            </p:nvSpPr>
            <p:spPr>
              <a:xfrm>
                <a:off x="-1" y="-1"/>
                <a:ext cx="509381" cy="445817"/>
              </a:xfrm>
              <a:custGeom>
                <a:avLst/>
                <a:gdLst/>
                <a:ahLst/>
                <a:cxnLst>
                  <a:cxn ang="0">
                    <a:pos x="wd2" y="hd2"/>
                  </a:cxn>
                  <a:cxn ang="5400000">
                    <a:pos x="wd2" y="hd2"/>
                  </a:cxn>
                  <a:cxn ang="10800000">
                    <a:pos x="wd2" y="hd2"/>
                  </a:cxn>
                  <a:cxn ang="16200000">
                    <a:pos x="wd2" y="hd2"/>
                  </a:cxn>
                </a:cxnLst>
                <a:rect l="0" t="0" r="r" b="b"/>
                <a:pathLst>
                  <a:path w="21600" h="21600" extrusionOk="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rgbClr val="FFFFFF"/>
              </a:solidFill>
              <a:ln w="12700" cap="flat">
                <a:noFill/>
                <a:miter lim="400000"/>
              </a:ln>
              <a:effectLst/>
            </p:spPr>
            <p:txBody>
              <a:bodyPr wrap="square" lIns="0" tIns="0" rIns="0" bIns="0" numCol="1" anchor="ctr">
                <a:noAutofit/>
              </a:bodyPr>
              <a:lstStyle/>
              <a:p>
                <a:pPr defTabSz="342900">
                  <a:defRPr sz="3000">
                    <a:effectLst>
                      <a:outerShdw blurRad="38100" dist="38100" dir="2700000" rotWithShape="0">
                        <a:srgbClr val="000000"/>
                      </a:outerShdw>
                    </a:effectLst>
                  </a:defRPr>
                </a:pPr>
                <a:endParaRPr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75" name="Shape 575"/>
            <p:cNvSpPr/>
            <p:nvPr/>
          </p:nvSpPr>
          <p:spPr>
            <a:xfrm>
              <a:off x="934386" y="961725"/>
              <a:ext cx="499343" cy="574336"/>
            </a:xfrm>
            <a:prstGeom prst="rect">
              <a:avLst/>
            </a:prstGeom>
            <a:noFill/>
            <a:ln w="12700" cap="flat">
              <a:noFill/>
              <a:miter lim="400000"/>
            </a:ln>
            <a:effectLst/>
          </p:spPr>
          <p:txBody>
            <a:bodyPr wrap="none" lIns="45719" tIns="45719" rIns="45719" bIns="45719" numCol="1" anchor="t">
              <a:spAutoFit/>
            </a:bodyPr>
            <a:lstStyle/>
            <a:p>
              <a:pPr algn="ctr">
                <a:defRPr>
                  <a:solidFill>
                    <a:srgbClr val="000000"/>
                  </a:solidFill>
                </a:defRPr>
              </a:pPr>
              <a:r>
                <a:rPr lang="zh-CN" altLang="en-US" sz="1100"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添加</a:t>
              </a:r>
            </a:p>
            <a:p>
              <a:pPr algn="ctr">
                <a:defRPr>
                  <a:solidFill>
                    <a:srgbClr val="000000"/>
                  </a:solidFill>
                </a:defRPr>
              </a:pPr>
              <a:r>
                <a:rPr lang="zh-CN" altLang="en-US" sz="1100"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标题</a:t>
              </a:r>
            </a:p>
          </p:txBody>
        </p:sp>
      </p:grpSp>
      <p:grpSp>
        <p:nvGrpSpPr>
          <p:cNvPr id="4" name="Group 584"/>
          <p:cNvGrpSpPr/>
          <p:nvPr/>
        </p:nvGrpSpPr>
        <p:grpSpPr>
          <a:xfrm>
            <a:off x="4748554" y="3143651"/>
            <a:ext cx="1413674" cy="1157620"/>
            <a:chOff x="91930" y="319568"/>
            <a:chExt cx="1885141" cy="1543016"/>
          </a:xfrm>
        </p:grpSpPr>
        <p:sp>
          <p:nvSpPr>
            <p:cNvPr id="577" name="Shape 577"/>
            <p:cNvSpPr/>
            <p:nvPr/>
          </p:nvSpPr>
          <p:spPr>
            <a:xfrm rot="2700000">
              <a:off x="434055" y="319568"/>
              <a:ext cx="1543016" cy="1543016"/>
            </a:xfrm>
            <a:prstGeom prst="roundRect">
              <a:avLst>
                <a:gd name="adj" fmla="val 16461"/>
              </a:avLst>
            </a:prstGeom>
            <a:ln>
              <a:noFill/>
            </a:ln>
          </p:spPr>
          <p:style>
            <a:lnRef idx="3">
              <a:schemeClr val="lt1"/>
            </a:lnRef>
            <a:fillRef idx="1">
              <a:schemeClr val="accent3"/>
            </a:fillRef>
            <a:effectRef idx="1">
              <a:schemeClr val="accent3"/>
            </a:effectRef>
            <a:fontRef idx="minor">
              <a:schemeClr val="lt1"/>
            </a:fontRef>
          </p:style>
          <p:txBody>
            <a:bodyPr lIns="91437" tIns="45718" rIns="91437" bIns="45718" rtlCol="0" anchor="ctr"/>
            <a:lstStyle/>
            <a:p>
              <a:pPr algn="ctr" rtl="0"/>
              <a:endParaRPr sz="11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78" name="Shape 578"/>
            <p:cNvSpPr/>
            <p:nvPr/>
          </p:nvSpPr>
          <p:spPr>
            <a:xfrm rot="2700000">
              <a:off x="91930" y="869163"/>
              <a:ext cx="443882" cy="443882"/>
            </a:xfrm>
            <a:prstGeom prst="rect">
              <a:avLst/>
            </a:prstGeom>
            <a:solidFill>
              <a:schemeClr val="accent3"/>
            </a:solidFill>
            <a:ln w="28575" cap="flat">
              <a:solidFill>
                <a:schemeClr val="bg1"/>
              </a:solidFill>
              <a:miter lim="400000"/>
            </a:ln>
            <a:effectLst/>
          </p:spPr>
          <p:txBody>
            <a:bodyPr wrap="square" lIns="0" tIns="0" rIns="0" bIns="0" numCol="1" anchor="ctr">
              <a:noAutofit/>
            </a:bodyPr>
            <a:lstStyle/>
            <a:p>
              <a:pPr algn="ctr"/>
              <a:endParaRPr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9" name="Shape 579"/>
            <p:cNvSpPr/>
            <p:nvPr/>
          </p:nvSpPr>
          <p:spPr>
            <a:xfrm>
              <a:off x="147445" y="891049"/>
              <a:ext cx="345435" cy="348703"/>
            </a:xfrm>
            <a:prstGeom prst="rect">
              <a:avLst/>
            </a:prstGeom>
            <a:noFill/>
            <a:ln w="12700" cap="flat">
              <a:noFill/>
              <a:miter lim="400000"/>
            </a:ln>
            <a:effectLst/>
          </p:spPr>
          <p:txBody>
            <a:bodyPr wrap="none" lIns="45719" tIns="45719" rIns="45719" bIns="45719" numCol="1" anchor="t">
              <a:spAutoFit/>
            </a:bodyPr>
            <a:lstStyle>
              <a:lvl1pPr algn="ctr">
                <a:defRPr b="1">
                  <a:latin typeface="+mj-lt"/>
                  <a:ea typeface="+mj-ea"/>
                  <a:cs typeface="+mj-cs"/>
                  <a:sym typeface="Source Sans Pro" panose="020B0503030403020204"/>
                </a:defRPr>
              </a:lvl1pPr>
            </a:lstStyle>
            <a:p>
              <a:pPr lvl="0">
                <a:defRPr b="0">
                  <a:solidFill>
                    <a:srgbClr val="000000"/>
                  </a:solidFill>
                </a:defRPr>
              </a:pPr>
              <a:r>
                <a:rPr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p>
          </p:txBody>
        </p:sp>
        <p:grpSp>
          <p:nvGrpSpPr>
            <p:cNvPr id="5" name="Group 582"/>
            <p:cNvGrpSpPr/>
            <p:nvPr/>
          </p:nvGrpSpPr>
          <p:grpSpPr>
            <a:xfrm>
              <a:off x="950872" y="436198"/>
              <a:ext cx="510228" cy="509357"/>
              <a:chOff x="0" y="0"/>
              <a:chExt cx="510226" cy="509355"/>
            </a:xfrm>
          </p:grpSpPr>
          <p:sp>
            <p:nvSpPr>
              <p:cNvPr id="580" name="Shape 580"/>
              <p:cNvSpPr/>
              <p:nvPr/>
            </p:nvSpPr>
            <p:spPr>
              <a:xfrm>
                <a:off x="-1" y="0"/>
                <a:ext cx="510228" cy="509356"/>
              </a:xfrm>
              <a:custGeom>
                <a:avLst/>
                <a:gdLst/>
                <a:ahLst/>
                <a:cxnLst>
                  <a:cxn ang="0">
                    <a:pos x="wd2" y="hd2"/>
                  </a:cxn>
                  <a:cxn ang="5400000">
                    <a:pos x="wd2" y="hd2"/>
                  </a:cxn>
                  <a:cxn ang="10800000">
                    <a:pos x="wd2" y="hd2"/>
                  </a:cxn>
                  <a:cxn ang="16200000">
                    <a:pos x="wd2" y="hd2"/>
                  </a:cxn>
                </a:cxnLst>
                <a:rect l="0" t="0" r="r" b="b"/>
                <a:pathLst>
                  <a:path w="21600" h="21600" extrusionOk="0">
                    <a:moveTo>
                      <a:pt x="14851" y="12151"/>
                    </a:moveTo>
                    <a:cubicBezTo>
                      <a:pt x="13852" y="12151"/>
                      <a:pt x="12927" y="11860"/>
                      <a:pt x="12125" y="11387"/>
                    </a:cubicBezTo>
                    <a:lnTo>
                      <a:pt x="11893" y="11619"/>
                    </a:lnTo>
                    <a:lnTo>
                      <a:pt x="11133" y="12378"/>
                    </a:lnTo>
                    <a:lnTo>
                      <a:pt x="9846" y="13664"/>
                    </a:lnTo>
                    <a:cubicBezTo>
                      <a:pt x="9593" y="13917"/>
                      <a:pt x="9451" y="14261"/>
                      <a:pt x="9451" y="14618"/>
                    </a:cubicBezTo>
                    <a:lnTo>
                      <a:pt x="9451" y="16201"/>
                    </a:lnTo>
                    <a:lnTo>
                      <a:pt x="8101" y="16201"/>
                    </a:lnTo>
                    <a:cubicBezTo>
                      <a:pt x="7356" y="16201"/>
                      <a:pt x="6751" y="16805"/>
                      <a:pt x="6751" y="17550"/>
                    </a:cubicBezTo>
                    <a:lnTo>
                      <a:pt x="6751" y="18901"/>
                    </a:lnTo>
                    <a:lnTo>
                      <a:pt x="5170" y="18901"/>
                    </a:lnTo>
                    <a:cubicBezTo>
                      <a:pt x="4812" y="18901"/>
                      <a:pt x="4469" y="19043"/>
                      <a:pt x="4216" y="19296"/>
                    </a:cubicBezTo>
                    <a:lnTo>
                      <a:pt x="3259" y="20253"/>
                    </a:lnTo>
                    <a:lnTo>
                      <a:pt x="1352" y="20250"/>
                    </a:lnTo>
                    <a:lnTo>
                      <a:pt x="1350" y="18327"/>
                    </a:lnTo>
                    <a:lnTo>
                      <a:pt x="9223" y="10467"/>
                    </a:lnTo>
                    <a:cubicBezTo>
                      <a:pt x="9223" y="10467"/>
                      <a:pt x="9223" y="10467"/>
                      <a:pt x="9224" y="10468"/>
                    </a:cubicBezTo>
                    <a:lnTo>
                      <a:pt x="10215" y="9477"/>
                    </a:lnTo>
                    <a:cubicBezTo>
                      <a:pt x="9741" y="8674"/>
                      <a:pt x="9451" y="7748"/>
                      <a:pt x="9451" y="6750"/>
                    </a:cubicBezTo>
                    <a:cubicBezTo>
                      <a:pt x="9451" y="3767"/>
                      <a:pt x="11870" y="1350"/>
                      <a:pt x="14851" y="1350"/>
                    </a:cubicBezTo>
                    <a:cubicBezTo>
                      <a:pt x="17833" y="1350"/>
                      <a:pt x="20251" y="3767"/>
                      <a:pt x="20251" y="6750"/>
                    </a:cubicBezTo>
                    <a:cubicBezTo>
                      <a:pt x="20251" y="9732"/>
                      <a:pt x="17833" y="12151"/>
                      <a:pt x="14851" y="12151"/>
                    </a:cubicBezTo>
                    <a:moveTo>
                      <a:pt x="14851" y="0"/>
                    </a:moveTo>
                    <a:cubicBezTo>
                      <a:pt x="11124" y="0"/>
                      <a:pt x="8101" y="3022"/>
                      <a:pt x="8101" y="6750"/>
                    </a:cubicBezTo>
                    <a:cubicBezTo>
                      <a:pt x="8101" y="7617"/>
                      <a:pt x="8283" y="8438"/>
                      <a:pt x="8582" y="9199"/>
                    </a:cubicBezTo>
                    <a:lnTo>
                      <a:pt x="383" y="17401"/>
                    </a:lnTo>
                    <a:cubicBezTo>
                      <a:pt x="146" y="17638"/>
                      <a:pt x="0" y="17864"/>
                      <a:pt x="0" y="18226"/>
                    </a:cubicBezTo>
                    <a:lnTo>
                      <a:pt x="0" y="20250"/>
                    </a:lnTo>
                    <a:cubicBezTo>
                      <a:pt x="0" y="20973"/>
                      <a:pt x="626" y="21600"/>
                      <a:pt x="1349" y="21600"/>
                    </a:cubicBezTo>
                    <a:lnTo>
                      <a:pt x="3374" y="21600"/>
                    </a:lnTo>
                    <a:cubicBezTo>
                      <a:pt x="3736" y="21600"/>
                      <a:pt x="3965" y="21456"/>
                      <a:pt x="4202" y="21220"/>
                    </a:cubicBezTo>
                    <a:lnTo>
                      <a:pt x="5170" y="20250"/>
                    </a:lnTo>
                    <a:lnTo>
                      <a:pt x="6751" y="20250"/>
                    </a:lnTo>
                    <a:cubicBezTo>
                      <a:pt x="7496" y="20250"/>
                      <a:pt x="8101" y="19646"/>
                      <a:pt x="8101" y="18901"/>
                    </a:cubicBezTo>
                    <a:lnTo>
                      <a:pt x="8101" y="17550"/>
                    </a:lnTo>
                    <a:lnTo>
                      <a:pt x="9451" y="17550"/>
                    </a:lnTo>
                    <a:cubicBezTo>
                      <a:pt x="10196" y="17550"/>
                      <a:pt x="10802" y="16946"/>
                      <a:pt x="10802" y="16201"/>
                    </a:cubicBezTo>
                    <a:lnTo>
                      <a:pt x="10802" y="14618"/>
                    </a:lnTo>
                    <a:lnTo>
                      <a:pt x="12401" y="13019"/>
                    </a:lnTo>
                    <a:cubicBezTo>
                      <a:pt x="13163" y="13318"/>
                      <a:pt x="13983" y="13501"/>
                      <a:pt x="14851" y="13501"/>
                    </a:cubicBezTo>
                    <a:cubicBezTo>
                      <a:pt x="18578" y="13501"/>
                      <a:pt x="21600" y="10477"/>
                      <a:pt x="21600" y="6750"/>
                    </a:cubicBezTo>
                    <a:cubicBezTo>
                      <a:pt x="21600" y="3022"/>
                      <a:pt x="18578" y="0"/>
                      <a:pt x="14851" y="0"/>
                    </a:cubicBezTo>
                  </a:path>
                </a:pathLst>
              </a:custGeom>
              <a:solidFill>
                <a:srgbClr val="FFFFFF"/>
              </a:solidFill>
              <a:ln w="12700" cap="flat">
                <a:noFill/>
                <a:miter lim="400000"/>
              </a:ln>
              <a:effectLst/>
            </p:spPr>
            <p:txBody>
              <a:bodyPr wrap="square" lIns="0" tIns="0" rIns="0" bIns="0" numCol="1" anchor="ctr">
                <a:noAutofit/>
              </a:bodyPr>
              <a:lstStyle/>
              <a:p>
                <a:pPr defTabSz="342900">
                  <a:defRPr sz="3000">
                    <a:effectLst>
                      <a:outerShdw blurRad="38100" dist="38100" dir="2700000" rotWithShape="0">
                        <a:srgbClr val="000000"/>
                      </a:outerShdw>
                    </a:effectLst>
                  </a:defRPr>
                </a:pPr>
                <a:endParaRPr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1" name="Shape 581"/>
              <p:cNvSpPr/>
              <p:nvPr/>
            </p:nvSpPr>
            <p:spPr>
              <a:xfrm>
                <a:off x="318688" y="63558"/>
                <a:ext cx="127128" cy="127131"/>
              </a:xfrm>
              <a:custGeom>
                <a:avLst/>
                <a:gdLst/>
                <a:ahLst/>
                <a:cxnLst>
                  <a:cxn ang="0">
                    <a:pos x="wd2" y="hd2"/>
                  </a:cxn>
                  <a:cxn ang="5400000">
                    <a:pos x="wd2" y="hd2"/>
                  </a:cxn>
                  <a:cxn ang="10800000">
                    <a:pos x="wd2" y="hd2"/>
                  </a:cxn>
                  <a:cxn ang="16200000">
                    <a:pos x="wd2" y="hd2"/>
                  </a:cxn>
                </a:cxnLst>
                <a:rect l="0" t="0" r="r" b="b"/>
                <a:pathLst>
                  <a:path w="21600" h="21333" extrusionOk="0">
                    <a:moveTo>
                      <a:pt x="13008" y="18685"/>
                    </a:moveTo>
                    <a:cubicBezTo>
                      <a:pt x="9017" y="15851"/>
                      <a:pt x="5542" y="12416"/>
                      <a:pt x="2694" y="8571"/>
                    </a:cubicBezTo>
                    <a:cubicBezTo>
                      <a:pt x="3736" y="5629"/>
                      <a:pt x="5693" y="3698"/>
                      <a:pt x="8585" y="2648"/>
                    </a:cubicBezTo>
                    <a:cubicBezTo>
                      <a:pt x="12578" y="5490"/>
                      <a:pt x="16048" y="8912"/>
                      <a:pt x="18889" y="12810"/>
                    </a:cubicBezTo>
                    <a:cubicBezTo>
                      <a:pt x="17836" y="15731"/>
                      <a:pt x="15883" y="17648"/>
                      <a:pt x="13008" y="18685"/>
                    </a:cubicBezTo>
                    <a:moveTo>
                      <a:pt x="21110" y="11296"/>
                    </a:moveTo>
                    <a:cubicBezTo>
                      <a:pt x="18081" y="7131"/>
                      <a:pt x="14396" y="3497"/>
                      <a:pt x="10161" y="485"/>
                    </a:cubicBezTo>
                    <a:cubicBezTo>
                      <a:pt x="9468" y="-7"/>
                      <a:pt x="8579" y="-133"/>
                      <a:pt x="7778" y="146"/>
                    </a:cubicBezTo>
                    <a:cubicBezTo>
                      <a:pt x="4027" y="1451"/>
                      <a:pt x="1463" y="3984"/>
                      <a:pt x="145" y="7688"/>
                    </a:cubicBezTo>
                    <a:cubicBezTo>
                      <a:pt x="46" y="7963"/>
                      <a:pt x="0" y="8253"/>
                      <a:pt x="0" y="8538"/>
                    </a:cubicBezTo>
                    <a:cubicBezTo>
                      <a:pt x="0" y="9072"/>
                      <a:pt x="167" y="9597"/>
                      <a:pt x="487" y="10042"/>
                    </a:cubicBezTo>
                    <a:cubicBezTo>
                      <a:pt x="3525" y="14214"/>
                      <a:pt x="7211" y="17851"/>
                      <a:pt x="11431" y="20851"/>
                    </a:cubicBezTo>
                    <a:cubicBezTo>
                      <a:pt x="12122" y="21339"/>
                      <a:pt x="13010" y="21467"/>
                      <a:pt x="13812" y="21189"/>
                    </a:cubicBezTo>
                    <a:cubicBezTo>
                      <a:pt x="17563" y="19894"/>
                      <a:pt x="20133" y="17357"/>
                      <a:pt x="21451" y="13648"/>
                    </a:cubicBezTo>
                    <a:cubicBezTo>
                      <a:pt x="21551" y="13373"/>
                      <a:pt x="21600" y="13082"/>
                      <a:pt x="21600" y="12797"/>
                    </a:cubicBezTo>
                    <a:cubicBezTo>
                      <a:pt x="21600" y="12266"/>
                      <a:pt x="21429" y="11741"/>
                      <a:pt x="21110" y="11296"/>
                    </a:cubicBezTo>
                  </a:path>
                </a:pathLst>
              </a:custGeom>
              <a:solidFill>
                <a:srgbClr val="FFFFFF"/>
              </a:solidFill>
              <a:ln w="12700" cap="flat">
                <a:noFill/>
                <a:miter lim="400000"/>
              </a:ln>
              <a:effectLst/>
            </p:spPr>
            <p:txBody>
              <a:bodyPr wrap="square" lIns="0" tIns="0" rIns="0" bIns="0" numCol="1" anchor="ctr">
                <a:noAutofit/>
              </a:bodyPr>
              <a:lstStyle/>
              <a:p>
                <a:pPr defTabSz="342900">
                  <a:defRPr sz="3000">
                    <a:effectLst>
                      <a:outerShdw blurRad="38100" dist="38100" dir="2700000" rotWithShape="0">
                        <a:srgbClr val="000000"/>
                      </a:outerShdw>
                    </a:effectLst>
                  </a:defRPr>
                </a:pPr>
                <a:endParaRPr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83" name="Shape 583"/>
            <p:cNvSpPr/>
            <p:nvPr/>
          </p:nvSpPr>
          <p:spPr>
            <a:xfrm>
              <a:off x="996928" y="1009140"/>
              <a:ext cx="499343" cy="574336"/>
            </a:xfrm>
            <a:prstGeom prst="rect">
              <a:avLst/>
            </a:prstGeom>
            <a:noFill/>
            <a:ln w="12700" cap="flat">
              <a:noFill/>
              <a:miter lim="400000"/>
            </a:ln>
            <a:effectLst/>
          </p:spPr>
          <p:txBody>
            <a:bodyPr wrap="none" lIns="45719" tIns="45719" rIns="45719" bIns="45719" numCol="1" anchor="t">
              <a:spAutoFit/>
            </a:bodyPr>
            <a:lstStyle/>
            <a:p>
              <a:pPr algn="ctr">
                <a:defRPr>
                  <a:solidFill>
                    <a:srgbClr val="000000"/>
                  </a:solidFill>
                </a:defRPr>
              </a:pPr>
              <a:r>
                <a:rPr lang="zh-CN" altLang="en-US" sz="1100"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添加</a:t>
              </a:r>
            </a:p>
            <a:p>
              <a:pPr algn="ctr">
                <a:defRPr>
                  <a:solidFill>
                    <a:srgbClr val="000000"/>
                  </a:solidFill>
                </a:defRPr>
              </a:pPr>
              <a:r>
                <a:rPr lang="zh-CN" altLang="en-US" sz="1100" b="1">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标题</a:t>
              </a:r>
            </a:p>
          </p:txBody>
        </p:sp>
      </p:grpSp>
      <p:grpSp>
        <p:nvGrpSpPr>
          <p:cNvPr id="6" name="Group 592"/>
          <p:cNvGrpSpPr/>
          <p:nvPr/>
        </p:nvGrpSpPr>
        <p:grpSpPr>
          <a:xfrm>
            <a:off x="2845949" y="3143651"/>
            <a:ext cx="1416159" cy="1157620"/>
            <a:chOff x="91930" y="319568"/>
            <a:chExt cx="1888456" cy="1543016"/>
          </a:xfrm>
        </p:grpSpPr>
        <p:sp>
          <p:nvSpPr>
            <p:cNvPr id="585" name="Shape 585"/>
            <p:cNvSpPr/>
            <p:nvPr/>
          </p:nvSpPr>
          <p:spPr>
            <a:xfrm rot="2700000">
              <a:off x="437370" y="319568"/>
              <a:ext cx="1543016" cy="1543016"/>
            </a:xfrm>
            <a:prstGeom prst="roundRect">
              <a:avLst>
                <a:gd name="adj" fmla="val 16461"/>
              </a:avLst>
            </a:prstGeom>
            <a:ln>
              <a:noFill/>
            </a:ln>
          </p:spPr>
          <p:style>
            <a:lnRef idx="3">
              <a:schemeClr val="lt1"/>
            </a:lnRef>
            <a:fillRef idx="1">
              <a:schemeClr val="accent4"/>
            </a:fillRef>
            <a:effectRef idx="1">
              <a:schemeClr val="accent4"/>
            </a:effectRef>
            <a:fontRef idx="minor">
              <a:schemeClr val="lt1"/>
            </a:fontRef>
          </p:style>
          <p:txBody>
            <a:bodyPr lIns="91437" tIns="45718" rIns="91437" bIns="45718" rtlCol="0" anchor="ctr"/>
            <a:lstStyle/>
            <a:p>
              <a:pPr algn="ctr" rtl="0"/>
              <a:endParaRPr sz="11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86" name="Shape 586"/>
            <p:cNvSpPr/>
            <p:nvPr/>
          </p:nvSpPr>
          <p:spPr>
            <a:xfrm rot="2700000">
              <a:off x="91930" y="869163"/>
              <a:ext cx="443882" cy="443882"/>
            </a:xfrm>
            <a:prstGeom prst="rect">
              <a:avLst/>
            </a:prstGeom>
            <a:solidFill>
              <a:schemeClr val="accent4"/>
            </a:solidFill>
            <a:ln w="28575" cap="flat">
              <a:solidFill>
                <a:schemeClr val="bg1"/>
              </a:solidFill>
              <a:miter lim="400000"/>
            </a:ln>
            <a:effectLst/>
          </p:spPr>
          <p:txBody>
            <a:bodyPr wrap="square" lIns="0" tIns="0" rIns="0" bIns="0" numCol="1" anchor="ctr">
              <a:noAutofit/>
            </a:bodyPr>
            <a:lstStyle/>
            <a:p>
              <a:pPr lvl="0" algn="ctr">
                <a:defRPr>
                  <a:solidFill>
                    <a:srgbClr val="000000"/>
                  </a:solidFill>
                </a:defRPr>
              </a:pPr>
              <a:endParaRPr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7" name="Shape 587"/>
            <p:cNvSpPr/>
            <p:nvPr/>
          </p:nvSpPr>
          <p:spPr>
            <a:xfrm>
              <a:off x="138279" y="891049"/>
              <a:ext cx="345435" cy="348703"/>
            </a:xfrm>
            <a:prstGeom prst="rect">
              <a:avLst/>
            </a:prstGeom>
            <a:noFill/>
            <a:ln w="12700" cap="flat">
              <a:noFill/>
              <a:miter lim="400000"/>
            </a:ln>
            <a:effectLst/>
          </p:spPr>
          <p:txBody>
            <a:bodyPr wrap="none" lIns="45719" tIns="45719" rIns="45719" bIns="45719" numCol="1" anchor="t">
              <a:spAutoFit/>
            </a:bodyPr>
            <a:lstStyle>
              <a:lvl1pPr algn="ctr">
                <a:defRPr b="1">
                  <a:latin typeface="+mj-lt"/>
                  <a:ea typeface="+mj-ea"/>
                  <a:cs typeface="+mj-cs"/>
                  <a:sym typeface="Source Sans Pro" panose="020B0503030403020204"/>
                </a:defRPr>
              </a:lvl1pPr>
            </a:lstStyle>
            <a:p>
              <a:pPr lvl="0">
                <a:defRPr b="0">
                  <a:solidFill>
                    <a:srgbClr val="000000"/>
                  </a:solidFill>
                </a:defRPr>
              </a:pPr>
              <a:r>
                <a:rPr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p>
          </p:txBody>
        </p:sp>
        <p:grpSp>
          <p:nvGrpSpPr>
            <p:cNvPr id="7" name="Group 590"/>
            <p:cNvGrpSpPr/>
            <p:nvPr/>
          </p:nvGrpSpPr>
          <p:grpSpPr>
            <a:xfrm>
              <a:off x="1013830" y="522107"/>
              <a:ext cx="350036" cy="510228"/>
              <a:chOff x="0" y="0"/>
              <a:chExt cx="350035" cy="510226"/>
            </a:xfrm>
          </p:grpSpPr>
          <p:sp>
            <p:nvSpPr>
              <p:cNvPr id="588" name="Shape 588"/>
              <p:cNvSpPr/>
              <p:nvPr/>
            </p:nvSpPr>
            <p:spPr>
              <a:xfrm>
                <a:off x="-1" y="-1"/>
                <a:ext cx="350037" cy="510228"/>
              </a:xfrm>
              <a:custGeom>
                <a:avLst/>
                <a:gdLst/>
                <a:ahLst/>
                <a:cxnLst>
                  <a:cxn ang="0">
                    <a:pos x="wd2" y="hd2"/>
                  </a:cxn>
                  <a:cxn ang="5400000">
                    <a:pos x="wd2" y="hd2"/>
                  </a:cxn>
                  <a:cxn ang="10800000">
                    <a:pos x="wd2" y="hd2"/>
                  </a:cxn>
                  <a:cxn ang="16200000">
                    <a:pos x="wd2" y="hd2"/>
                  </a:cxn>
                </a:cxnLst>
                <a:rect l="0" t="0" r="r" b="b"/>
                <a:pathLst>
                  <a:path w="21600" h="21600" extrusionOk="0">
                    <a:moveTo>
                      <a:pt x="15386" y="14176"/>
                    </a:moveTo>
                    <a:lnTo>
                      <a:pt x="6223" y="14176"/>
                    </a:lnTo>
                    <a:cubicBezTo>
                      <a:pt x="5734" y="13447"/>
                      <a:pt x="5147" y="12717"/>
                      <a:pt x="4568" y="12004"/>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2"/>
                    </a:cubicBezTo>
                    <a:cubicBezTo>
                      <a:pt x="16455" y="12724"/>
                      <a:pt x="15873" y="13450"/>
                      <a:pt x="15386" y="14176"/>
                    </a:cubicBezTo>
                    <a:moveTo>
                      <a:pt x="10800" y="20250"/>
                    </a:moveTo>
                    <a:cubicBezTo>
                      <a:pt x="9805" y="20250"/>
                      <a:pt x="9347" y="20172"/>
                      <a:pt x="8839" y="19407"/>
                    </a:cubicBezTo>
                    <a:lnTo>
                      <a:pt x="13000" y="19049"/>
                    </a:lnTo>
                    <a:cubicBezTo>
                      <a:pt x="12398" y="20165"/>
                      <a:pt x="11959" y="20250"/>
                      <a:pt x="10800" y="20250"/>
                    </a:cubicBezTo>
                    <a:moveTo>
                      <a:pt x="7595" y="16814"/>
                    </a:moveTo>
                    <a:cubicBezTo>
                      <a:pt x="7417" y="16408"/>
                      <a:pt x="7215" y="15979"/>
                      <a:pt x="6991" y="15526"/>
                    </a:cubicBezTo>
                    <a:lnTo>
                      <a:pt x="14616" y="15526"/>
                    </a:lnTo>
                    <a:cubicBezTo>
                      <a:pt x="14496" y="15768"/>
                      <a:pt x="14375" y="16011"/>
                      <a:pt x="14270" y="16240"/>
                    </a:cubicBezTo>
                    <a:cubicBezTo>
                      <a:pt x="14270" y="16240"/>
                      <a:pt x="7595" y="16814"/>
                      <a:pt x="7595" y="16814"/>
                    </a:cubicBezTo>
                    <a:close/>
                    <a:moveTo>
                      <a:pt x="13345" y="18344"/>
                    </a:moveTo>
                    <a:lnTo>
                      <a:pt x="8476" y="18763"/>
                    </a:lnTo>
                    <a:cubicBezTo>
                      <a:pt x="8303" y="18417"/>
                      <a:pt x="8116" y="18012"/>
                      <a:pt x="7890" y="17484"/>
                    </a:cubicBezTo>
                    <a:cubicBezTo>
                      <a:pt x="7887" y="17478"/>
                      <a:pt x="7883" y="17470"/>
                      <a:pt x="7881" y="17463"/>
                    </a:cubicBezTo>
                    <a:lnTo>
                      <a:pt x="13957" y="16942"/>
                    </a:lnTo>
                    <a:cubicBezTo>
                      <a:pt x="13871" y="17141"/>
                      <a:pt x="13778" y="17351"/>
                      <a:pt x="13698" y="17538"/>
                    </a:cubicBezTo>
                    <a:cubicBezTo>
                      <a:pt x="13569" y="17842"/>
                      <a:pt x="13453" y="18105"/>
                      <a:pt x="13345" y="18344"/>
                    </a:cubicBezTo>
                    <a:moveTo>
                      <a:pt x="10800" y="0"/>
                    </a:moveTo>
                    <a:cubicBezTo>
                      <a:pt x="4835" y="0"/>
                      <a:pt x="0" y="3324"/>
                      <a:pt x="0" y="7425"/>
                    </a:cubicBezTo>
                    <a:cubicBezTo>
                      <a:pt x="0" y="10146"/>
                      <a:pt x="3621" y="13030"/>
                      <a:pt x="4939" y="15563"/>
                    </a:cubicBezTo>
                    <a:cubicBezTo>
                      <a:pt x="6906" y="19340"/>
                      <a:pt x="6688" y="21600"/>
                      <a:pt x="10800" y="21600"/>
                    </a:cubicBezTo>
                    <a:cubicBezTo>
                      <a:pt x="14972" y="21600"/>
                      <a:pt x="14692" y="19350"/>
                      <a:pt x="16660" y="15578"/>
                    </a:cubicBezTo>
                    <a:cubicBezTo>
                      <a:pt x="17983" y="13040"/>
                      <a:pt x="21600" y="10124"/>
                      <a:pt x="21600" y="7425"/>
                    </a:cubicBezTo>
                    <a:cubicBezTo>
                      <a:pt x="21600" y="3324"/>
                      <a:pt x="16764" y="0"/>
                      <a:pt x="10800" y="0"/>
                    </a:cubicBezTo>
                  </a:path>
                </a:pathLst>
              </a:custGeom>
              <a:solidFill>
                <a:srgbClr val="FFFFFF"/>
              </a:solidFill>
              <a:ln w="12700" cap="flat">
                <a:noFill/>
                <a:miter lim="400000"/>
              </a:ln>
              <a:effectLst/>
            </p:spPr>
            <p:txBody>
              <a:bodyPr wrap="square" lIns="0" tIns="0" rIns="0" bIns="0" numCol="1" anchor="ctr">
                <a:noAutofit/>
              </a:bodyPr>
              <a:lstStyle/>
              <a:p>
                <a:pPr defTabSz="342900">
                  <a:defRPr sz="3000">
                    <a:effectLst>
                      <a:outerShdw blurRad="38100" dist="38100" dir="2700000" rotWithShape="0">
                        <a:srgbClr val="000000"/>
                      </a:outerShdw>
                    </a:effectLst>
                  </a:defRPr>
                </a:pPr>
                <a:endParaRPr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9" name="Shape 589"/>
              <p:cNvSpPr/>
              <p:nvPr/>
            </p:nvSpPr>
            <p:spPr>
              <a:xfrm>
                <a:off x="79237" y="80107"/>
                <a:ext cx="103618" cy="103618"/>
              </a:xfrm>
              <a:custGeom>
                <a:avLst/>
                <a:gdLst/>
                <a:ahLst/>
                <a:cxnLst>
                  <a:cxn ang="0">
                    <a:pos x="wd2" y="hd2"/>
                  </a:cxn>
                  <a:cxn ang="5400000">
                    <a:pos x="wd2" y="hd2"/>
                  </a:cxn>
                  <a:cxn ang="10800000">
                    <a:pos x="wd2" y="hd2"/>
                  </a:cxn>
                  <a:cxn ang="16200000">
                    <a:pos x="wd2" y="hd2"/>
                  </a:cxn>
                </a:cxnLst>
                <a:rect l="0" t="0" r="r" b="b"/>
                <a:pathLst>
                  <a:path w="21600" h="21600" extrusionOk="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FFFFFF"/>
              </a:solidFill>
              <a:ln w="12700" cap="flat">
                <a:noFill/>
                <a:miter lim="400000"/>
              </a:ln>
              <a:effectLst/>
            </p:spPr>
            <p:txBody>
              <a:bodyPr wrap="square" lIns="0" tIns="0" rIns="0" bIns="0" numCol="1" anchor="ctr">
                <a:noAutofit/>
              </a:bodyPr>
              <a:lstStyle/>
              <a:p>
                <a:pPr defTabSz="342900">
                  <a:defRPr sz="3000">
                    <a:effectLst>
                      <a:outerShdw blurRad="38100" dist="38100" dir="2700000" rotWithShape="0">
                        <a:srgbClr val="000000"/>
                      </a:outerShdw>
                    </a:effectLst>
                  </a:defRPr>
                </a:pPr>
                <a:endParaRPr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91" name="Shape 591"/>
            <p:cNvSpPr/>
            <p:nvPr/>
          </p:nvSpPr>
          <p:spPr>
            <a:xfrm>
              <a:off x="923091" y="891049"/>
              <a:ext cx="499343" cy="758945"/>
            </a:xfrm>
            <a:prstGeom prst="rect">
              <a:avLst/>
            </a:prstGeom>
            <a:noFill/>
            <a:ln w="12700" cap="flat">
              <a:noFill/>
              <a:miter lim="400000"/>
            </a:ln>
            <a:effectLst/>
          </p:spPr>
          <p:txBody>
            <a:bodyPr wrap="none" lIns="45719" tIns="45719" rIns="45719" bIns="45719" numCol="1" anchor="t">
              <a:spAutoFit/>
            </a:bodyPr>
            <a:lstStyle/>
            <a:p>
              <a:pPr algn="ctr">
                <a:defRPr>
                  <a:solidFill>
                    <a:srgbClr val="000000"/>
                  </a:solidFill>
                </a:defRPr>
              </a:pPr>
              <a:r>
                <a:rPr sz="900" dirty="0">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 </a:t>
              </a:r>
            </a:p>
            <a:p>
              <a:pPr algn="ctr">
                <a:defRPr>
                  <a:solidFill>
                    <a:srgbClr val="000000"/>
                  </a:solidFill>
                </a:defRPr>
              </a:pPr>
              <a:r>
                <a:rPr lang="zh-CN" altLang="en-US" sz="1100" b="1" dirty="0">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添加</a:t>
              </a:r>
            </a:p>
            <a:p>
              <a:pPr algn="ctr">
                <a:defRPr>
                  <a:solidFill>
                    <a:srgbClr val="000000"/>
                  </a:solidFill>
                </a:defRPr>
              </a:pPr>
              <a:r>
                <a:rPr lang="zh-CN" altLang="en-US" sz="1100" b="1" dirty="0">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标题</a:t>
              </a:r>
            </a:p>
          </p:txBody>
        </p:sp>
      </p:grpSp>
      <p:grpSp>
        <p:nvGrpSpPr>
          <p:cNvPr id="8" name="Group 600"/>
          <p:cNvGrpSpPr/>
          <p:nvPr/>
        </p:nvGrpSpPr>
        <p:grpSpPr>
          <a:xfrm>
            <a:off x="2845949" y="1288245"/>
            <a:ext cx="1413449" cy="1157620"/>
            <a:chOff x="91930" y="319568"/>
            <a:chExt cx="1884842" cy="1543016"/>
          </a:xfrm>
        </p:grpSpPr>
        <p:sp>
          <p:nvSpPr>
            <p:cNvPr id="593" name="Shape 593"/>
            <p:cNvSpPr/>
            <p:nvPr/>
          </p:nvSpPr>
          <p:spPr>
            <a:xfrm rot="2700000">
              <a:off x="433756" y="319568"/>
              <a:ext cx="1543016" cy="1543016"/>
            </a:xfrm>
            <a:prstGeom prst="roundRect">
              <a:avLst>
                <a:gd name="adj" fmla="val 16461"/>
              </a:avLst>
            </a:prstGeom>
            <a:ln>
              <a:noFill/>
            </a:ln>
          </p:spPr>
          <p:style>
            <a:lnRef idx="3">
              <a:schemeClr val="lt1"/>
            </a:lnRef>
            <a:fillRef idx="1">
              <a:schemeClr val="accent1"/>
            </a:fillRef>
            <a:effectRef idx="1">
              <a:schemeClr val="accent1"/>
            </a:effectRef>
            <a:fontRef idx="minor">
              <a:schemeClr val="lt1"/>
            </a:fontRef>
          </p:style>
          <p:txBody>
            <a:bodyPr lIns="91437" tIns="45718" rIns="91437" bIns="45718" rtlCol="0" anchor="ctr"/>
            <a:lstStyle/>
            <a:p>
              <a:pPr algn="ctr" rtl="0"/>
              <a:endParaRPr sz="11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94" name="Shape 594"/>
            <p:cNvSpPr/>
            <p:nvPr/>
          </p:nvSpPr>
          <p:spPr>
            <a:xfrm rot="2700000">
              <a:off x="91930" y="869131"/>
              <a:ext cx="443882" cy="443882"/>
            </a:xfrm>
            <a:prstGeom prst="rect">
              <a:avLst/>
            </a:prstGeom>
            <a:solidFill>
              <a:schemeClr val="accent1"/>
            </a:solidFill>
            <a:ln w="28575" cap="flat">
              <a:solidFill>
                <a:schemeClr val="bg1"/>
              </a:solidFill>
              <a:miter lim="400000"/>
            </a:ln>
            <a:effectLst/>
          </p:spPr>
          <p:txBody>
            <a:bodyPr wrap="square" lIns="0" tIns="0" rIns="0" bIns="0" numCol="1" anchor="ctr">
              <a:noAutofit/>
            </a:bodyPr>
            <a:lstStyle/>
            <a:p>
              <a:pPr algn="ctr"/>
              <a:endParaRPr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5" name="Shape 595"/>
            <p:cNvSpPr/>
            <p:nvPr/>
          </p:nvSpPr>
          <p:spPr>
            <a:xfrm>
              <a:off x="138277" y="884748"/>
              <a:ext cx="345435" cy="348703"/>
            </a:xfrm>
            <a:prstGeom prst="rect">
              <a:avLst/>
            </a:prstGeom>
            <a:noFill/>
            <a:ln w="12700" cap="flat">
              <a:noFill/>
              <a:miter lim="400000"/>
            </a:ln>
            <a:effectLst/>
          </p:spPr>
          <p:txBody>
            <a:bodyPr wrap="none" lIns="45719" tIns="45719" rIns="45719" bIns="45719" numCol="1" anchor="t">
              <a:spAutoFit/>
            </a:bodyPr>
            <a:lstStyle>
              <a:lvl1pPr algn="ctr">
                <a:defRPr b="1">
                  <a:latin typeface="+mj-lt"/>
                  <a:ea typeface="+mj-ea"/>
                  <a:cs typeface="+mj-cs"/>
                  <a:sym typeface="Source Sans Pro" panose="020B0503030403020204"/>
                </a:defRPr>
              </a:lvl1pPr>
            </a:lstStyle>
            <a:p>
              <a:pPr lvl="0">
                <a:defRPr b="0">
                  <a:solidFill>
                    <a:srgbClr val="000000"/>
                  </a:solidFill>
                </a:defRPr>
              </a:pPr>
              <a:r>
                <a:rPr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p>
          </p:txBody>
        </p:sp>
        <p:grpSp>
          <p:nvGrpSpPr>
            <p:cNvPr id="9" name="Group 598"/>
            <p:cNvGrpSpPr/>
            <p:nvPr/>
          </p:nvGrpSpPr>
          <p:grpSpPr>
            <a:xfrm>
              <a:off x="918075" y="375369"/>
              <a:ext cx="509380" cy="509357"/>
              <a:chOff x="0" y="0"/>
              <a:chExt cx="509379" cy="509355"/>
            </a:xfrm>
          </p:grpSpPr>
          <p:sp>
            <p:nvSpPr>
              <p:cNvPr id="596" name="Shape 596"/>
              <p:cNvSpPr/>
              <p:nvPr/>
            </p:nvSpPr>
            <p:spPr>
              <a:xfrm>
                <a:off x="0" y="0"/>
                <a:ext cx="509380" cy="509356"/>
              </a:xfrm>
              <a:custGeom>
                <a:avLst/>
                <a:gdLst/>
                <a:ahLst/>
                <a:cxnLst>
                  <a:cxn ang="0">
                    <a:pos x="wd2" y="hd2"/>
                  </a:cxn>
                  <a:cxn ang="5400000">
                    <a:pos x="wd2" y="hd2"/>
                  </a:cxn>
                  <a:cxn ang="10800000">
                    <a:pos x="wd2" y="hd2"/>
                  </a:cxn>
                  <a:cxn ang="16200000">
                    <a:pos x="wd2" y="hd2"/>
                  </a:cxn>
                </a:cxnLst>
                <a:rect l="0" t="0" r="r" b="b"/>
                <a:pathLst>
                  <a:path w="21600" h="21600" extrusionOk="0">
                    <a:moveTo>
                      <a:pt x="13499" y="14851"/>
                    </a:moveTo>
                    <a:cubicBezTo>
                      <a:pt x="9772" y="14851"/>
                      <a:pt x="6749" y="11828"/>
                      <a:pt x="6749" y="8100"/>
                    </a:cubicBezTo>
                    <a:cubicBezTo>
                      <a:pt x="6749" y="4372"/>
                      <a:pt x="9772" y="1350"/>
                      <a:pt x="13499" y="1350"/>
                    </a:cubicBezTo>
                    <a:cubicBezTo>
                      <a:pt x="17227" y="1350"/>
                      <a:pt x="20249" y="4372"/>
                      <a:pt x="20249" y="8100"/>
                    </a:cubicBezTo>
                    <a:cubicBezTo>
                      <a:pt x="20249" y="11828"/>
                      <a:pt x="17227" y="14851"/>
                      <a:pt x="13499" y="14851"/>
                    </a:cubicBezTo>
                    <a:moveTo>
                      <a:pt x="3236" y="20043"/>
                    </a:moveTo>
                    <a:cubicBezTo>
                      <a:pt x="3019" y="20267"/>
                      <a:pt x="2718" y="20409"/>
                      <a:pt x="2382" y="20409"/>
                    </a:cubicBezTo>
                    <a:cubicBezTo>
                      <a:pt x="1724" y="20409"/>
                      <a:pt x="1191" y="19876"/>
                      <a:pt x="1191" y="19219"/>
                    </a:cubicBezTo>
                    <a:cubicBezTo>
                      <a:pt x="1191" y="18882"/>
                      <a:pt x="1332" y="18581"/>
                      <a:pt x="1557" y="18364"/>
                    </a:cubicBezTo>
                    <a:lnTo>
                      <a:pt x="1551" y="18359"/>
                    </a:lnTo>
                    <a:lnTo>
                      <a:pt x="6996" y="12914"/>
                    </a:lnTo>
                    <a:cubicBezTo>
                      <a:pt x="7472" y="13556"/>
                      <a:pt x="8039" y="14123"/>
                      <a:pt x="8680" y="14600"/>
                    </a:cubicBezTo>
                    <a:cubicBezTo>
                      <a:pt x="8680" y="14600"/>
                      <a:pt x="3236" y="20043"/>
                      <a:pt x="3236" y="20043"/>
                    </a:cubicBezTo>
                    <a:close/>
                    <a:moveTo>
                      <a:pt x="13499" y="0"/>
                    </a:moveTo>
                    <a:cubicBezTo>
                      <a:pt x="9026" y="0"/>
                      <a:pt x="5399" y="3626"/>
                      <a:pt x="5399" y="8100"/>
                    </a:cubicBezTo>
                    <a:cubicBezTo>
                      <a:pt x="5399" y="9467"/>
                      <a:pt x="5742" y="10754"/>
                      <a:pt x="6341" y="11885"/>
                    </a:cubicBezTo>
                    <a:lnTo>
                      <a:pt x="709" y="17516"/>
                    </a:lnTo>
                    <a:lnTo>
                      <a:pt x="713" y="17521"/>
                    </a:lnTo>
                    <a:cubicBezTo>
                      <a:pt x="274" y="17954"/>
                      <a:pt x="0" y="18553"/>
                      <a:pt x="0" y="19219"/>
                    </a:cubicBezTo>
                    <a:cubicBezTo>
                      <a:pt x="0" y="20534"/>
                      <a:pt x="1066" y="21600"/>
                      <a:pt x="2382" y="21600"/>
                    </a:cubicBezTo>
                    <a:cubicBezTo>
                      <a:pt x="3047" y="21600"/>
                      <a:pt x="3647" y="21327"/>
                      <a:pt x="4079" y="20886"/>
                    </a:cubicBezTo>
                    <a:lnTo>
                      <a:pt x="4078" y="20885"/>
                    </a:lnTo>
                    <a:lnTo>
                      <a:pt x="9708" y="15256"/>
                    </a:lnTo>
                    <a:cubicBezTo>
                      <a:pt x="10839" y="15857"/>
                      <a:pt x="12128" y="16201"/>
                      <a:pt x="13499" y="16201"/>
                    </a:cubicBezTo>
                    <a:cubicBezTo>
                      <a:pt x="17973" y="16201"/>
                      <a:pt x="21600" y="12574"/>
                      <a:pt x="21600" y="8100"/>
                    </a:cubicBezTo>
                    <a:cubicBezTo>
                      <a:pt x="21600" y="3626"/>
                      <a:pt x="17973" y="0"/>
                      <a:pt x="13499" y="0"/>
                    </a:cubicBezTo>
                  </a:path>
                </a:pathLst>
              </a:custGeom>
              <a:solidFill>
                <a:srgbClr val="FFFFFF"/>
              </a:solidFill>
              <a:ln w="12700" cap="flat">
                <a:noFill/>
                <a:miter lim="400000"/>
              </a:ln>
              <a:effectLst/>
            </p:spPr>
            <p:txBody>
              <a:bodyPr wrap="square" lIns="0" tIns="0" rIns="0" bIns="0" numCol="1" anchor="ctr">
                <a:noAutofit/>
              </a:bodyPr>
              <a:lstStyle/>
              <a:p>
                <a:pPr defTabSz="342900">
                  <a:defRPr sz="3000">
                    <a:effectLst>
                      <a:outerShdw blurRad="38100" dist="38100" dir="2700000" rotWithShape="0">
                        <a:srgbClr val="000000"/>
                      </a:outerShdw>
                    </a:effectLst>
                  </a:defRPr>
                </a:pPr>
                <a:endParaRPr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7" name="Shape 597"/>
              <p:cNvSpPr/>
              <p:nvPr/>
            </p:nvSpPr>
            <p:spPr>
              <a:xfrm>
                <a:off x="206363" y="79236"/>
                <a:ext cx="120157" cy="119292"/>
              </a:xfrm>
              <a:custGeom>
                <a:avLst/>
                <a:gdLst/>
                <a:ahLst/>
                <a:cxnLst>
                  <a:cxn ang="0">
                    <a:pos x="wd2" y="hd2"/>
                  </a:cxn>
                  <a:cxn ang="5400000">
                    <a:pos x="wd2" y="hd2"/>
                  </a:cxn>
                  <a:cxn ang="10800000">
                    <a:pos x="wd2" y="hd2"/>
                  </a:cxn>
                  <a:cxn ang="16200000">
                    <a:pos x="wd2" y="hd2"/>
                  </a:cxn>
                </a:cxnLst>
                <a:rect l="0" t="0" r="r" b="b"/>
                <a:pathLst>
                  <a:path w="21600" h="21600" extrusionOk="0">
                    <a:moveTo>
                      <a:pt x="20161" y="0"/>
                    </a:moveTo>
                    <a:cubicBezTo>
                      <a:pt x="9025" y="0"/>
                      <a:pt x="0" y="9025"/>
                      <a:pt x="0" y="20160"/>
                    </a:cubicBezTo>
                    <a:cubicBezTo>
                      <a:pt x="0" y="20954"/>
                      <a:pt x="644" y="21600"/>
                      <a:pt x="1440" y="21600"/>
                    </a:cubicBezTo>
                    <a:cubicBezTo>
                      <a:pt x="2235" y="21600"/>
                      <a:pt x="2880" y="20954"/>
                      <a:pt x="2880" y="20160"/>
                    </a:cubicBezTo>
                    <a:cubicBezTo>
                      <a:pt x="2880" y="10618"/>
                      <a:pt x="10617" y="2880"/>
                      <a:pt x="20161" y="2880"/>
                    </a:cubicBezTo>
                    <a:cubicBezTo>
                      <a:pt x="20956" y="2880"/>
                      <a:pt x="21600" y="2234"/>
                      <a:pt x="21600" y="1440"/>
                    </a:cubicBezTo>
                    <a:cubicBezTo>
                      <a:pt x="21600" y="645"/>
                      <a:pt x="20956" y="0"/>
                      <a:pt x="20161" y="0"/>
                    </a:cubicBezTo>
                  </a:path>
                </a:pathLst>
              </a:custGeom>
              <a:solidFill>
                <a:srgbClr val="FFFFFF"/>
              </a:solidFill>
              <a:ln w="12700" cap="flat">
                <a:noFill/>
                <a:miter lim="400000"/>
              </a:ln>
              <a:effectLst/>
            </p:spPr>
            <p:txBody>
              <a:bodyPr wrap="square" lIns="0" tIns="0" rIns="0" bIns="0" numCol="1" anchor="ctr">
                <a:noAutofit/>
              </a:bodyPr>
              <a:lstStyle/>
              <a:p>
                <a:pPr defTabSz="342900">
                  <a:defRPr sz="3000">
                    <a:effectLst>
                      <a:outerShdw blurRad="38100" dist="38100" dir="2700000" rotWithShape="0">
                        <a:srgbClr val="000000"/>
                      </a:outerShdw>
                    </a:effectLst>
                  </a:defRPr>
                </a:pPr>
                <a:endParaRPr sz="2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99" name="Shape 599"/>
            <p:cNvSpPr/>
            <p:nvPr/>
          </p:nvSpPr>
          <p:spPr>
            <a:xfrm>
              <a:off x="923091" y="990514"/>
              <a:ext cx="499343" cy="574336"/>
            </a:xfrm>
            <a:prstGeom prst="rect">
              <a:avLst/>
            </a:prstGeom>
            <a:noFill/>
            <a:ln w="12700" cap="flat">
              <a:noFill/>
              <a:miter lim="400000"/>
            </a:ln>
            <a:effectLst/>
          </p:spPr>
          <p:txBody>
            <a:bodyPr wrap="none" lIns="45719" tIns="45719" rIns="45719" bIns="45719" numCol="1" anchor="t">
              <a:spAutoFit/>
            </a:bodyPr>
            <a:lstStyle/>
            <a:p>
              <a:pPr algn="ctr">
                <a:defRPr>
                  <a:solidFill>
                    <a:srgbClr val="000000"/>
                  </a:solidFill>
                </a:defRPr>
              </a:pPr>
              <a:r>
                <a:rPr lang="zh-CN" altLang="en-US" sz="1100" b="1" dirty="0">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添加</a:t>
              </a:r>
              <a:endParaRPr lang="en-US" altLang="zh-CN" sz="1100" b="1" dirty="0">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endParaRPr>
            </a:p>
            <a:p>
              <a:pPr algn="ctr">
                <a:defRPr>
                  <a:solidFill>
                    <a:srgbClr val="000000"/>
                  </a:solidFill>
                </a:defRPr>
              </a:pPr>
              <a:r>
                <a:rPr lang="zh-CN" altLang="en-US" sz="1100" b="1" dirty="0">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rPr>
                <a:t>标题</a:t>
              </a:r>
              <a:endParaRPr sz="1100" b="1" dirty="0">
                <a:solidFill>
                  <a:schemeClr val="bg1"/>
                </a:solidFill>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grpSp>
      <p:grpSp>
        <p:nvGrpSpPr>
          <p:cNvPr id="10" name="Group 603"/>
          <p:cNvGrpSpPr/>
          <p:nvPr/>
        </p:nvGrpSpPr>
        <p:grpSpPr>
          <a:xfrm>
            <a:off x="3838661" y="1976232"/>
            <a:ext cx="1636355" cy="1637074"/>
            <a:chOff x="0" y="0"/>
            <a:chExt cx="2182089" cy="2182089"/>
          </a:xfrm>
        </p:grpSpPr>
        <p:sp>
          <p:nvSpPr>
            <p:cNvPr id="601" name="Shape 601"/>
            <p:cNvSpPr/>
            <p:nvPr/>
          </p:nvSpPr>
          <p:spPr>
            <a:xfrm rot="2726102">
              <a:off x="319537" y="319537"/>
              <a:ext cx="1543016" cy="1543016"/>
            </a:xfrm>
            <a:prstGeom prst="roundRect">
              <a:avLst>
                <a:gd name="adj" fmla="val 16461"/>
              </a:avLst>
            </a:prstGeom>
            <a:solidFill>
              <a:schemeClr val="accent4"/>
            </a:solidFill>
            <a:ln w="1905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7" tIns="45718" rIns="91437" bIns="45718" rtlCol="0" anchor="ctr"/>
            <a:lstStyle/>
            <a:p>
              <a:pPr algn="ctr" rtl="0"/>
              <a:endParaRPr>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02" name="Shape 602"/>
            <p:cNvSpPr/>
            <p:nvPr/>
          </p:nvSpPr>
          <p:spPr>
            <a:xfrm>
              <a:off x="734186" y="704727"/>
              <a:ext cx="797156" cy="772628"/>
            </a:xfrm>
            <a:custGeom>
              <a:avLst/>
              <a:gdLst/>
              <a:ahLst/>
              <a:cxnLst>
                <a:cxn ang="0">
                  <a:pos x="wd2" y="hd2"/>
                </a:cxn>
                <a:cxn ang="5400000">
                  <a:pos x="wd2" y="hd2"/>
                </a:cxn>
                <a:cxn ang="10800000">
                  <a:pos x="wd2" y="hd2"/>
                </a:cxn>
                <a:cxn ang="16200000">
                  <a:pos x="wd2" y="hd2"/>
                </a:cxn>
              </a:cxnLst>
              <a:rect l="0" t="0" r="r" b="b"/>
              <a:pathLst>
                <a:path w="21392" h="21600" extrusionOk="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FFFF"/>
            </a:solidFill>
            <a:ln w="12700" cap="flat">
              <a:noFill/>
              <a:miter lim="400000"/>
            </a:ln>
            <a:effectLst/>
          </p:spPr>
          <p:txBody>
            <a:bodyPr wrap="square" lIns="0" tIns="0" rIns="0" bIns="0" numCol="1" anchor="ctr">
              <a:noAutofit/>
            </a:bodyPr>
            <a:lstStyle/>
            <a:p>
              <a:pPr defTabSz="342900">
                <a:defRPr sz="3000">
                  <a:effectLst>
                    <a:outerShdw blurRad="38100" dist="38100" dir="2700000" rotWithShape="0">
                      <a:srgbClr val="000000"/>
                    </a:outerShdw>
                  </a:effectLst>
                </a:defRPr>
              </a:pPr>
              <a:endParaRPr sz="23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04" name="Shape 604"/>
          <p:cNvSpPr/>
          <p:nvPr/>
        </p:nvSpPr>
        <p:spPr>
          <a:xfrm>
            <a:off x="6210986" y="2091655"/>
            <a:ext cx="2411465" cy="346249"/>
          </a:xfrm>
          <a:prstGeom prst="rect">
            <a:avLst/>
          </a:prstGeom>
          <a:ln w="12700">
            <a:miter lim="400000"/>
          </a:ln>
        </p:spPr>
        <p:txBody>
          <a:bodyPr lIns="34289" tIns="34290" rIns="34289" bIns="34290">
            <a:spAutoFit/>
          </a:bodyPr>
          <a:lstStyle/>
          <a:p>
            <a:pPr lvl="0">
              <a:defRPr>
                <a:solidFill>
                  <a:srgbClr val="000000"/>
                </a:solidFill>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05" name="Shape 605"/>
          <p:cNvSpPr/>
          <p:nvPr/>
        </p:nvSpPr>
        <p:spPr>
          <a:xfrm>
            <a:off x="6210986" y="2913905"/>
            <a:ext cx="2411465" cy="346249"/>
          </a:xfrm>
          <a:prstGeom prst="rect">
            <a:avLst/>
          </a:prstGeom>
          <a:ln w="12700">
            <a:miter lim="400000"/>
          </a:ln>
        </p:spPr>
        <p:txBody>
          <a:bodyPr lIns="34289" tIns="34290" rIns="34289" bIns="34290">
            <a:spAutoFit/>
          </a:bodyPr>
          <a:lstStyle/>
          <a:p>
            <a:pPr lvl="0">
              <a:defRPr>
                <a:solidFill>
                  <a:srgbClr val="000000"/>
                </a:solidFill>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06" name="Shape 606"/>
          <p:cNvSpPr/>
          <p:nvPr/>
        </p:nvSpPr>
        <p:spPr>
          <a:xfrm>
            <a:off x="679661" y="2091655"/>
            <a:ext cx="2411466" cy="346249"/>
          </a:xfrm>
          <a:prstGeom prst="rect">
            <a:avLst/>
          </a:prstGeom>
          <a:ln w="12700">
            <a:miter lim="400000"/>
          </a:ln>
        </p:spPr>
        <p:txBody>
          <a:bodyPr lIns="34289" tIns="34290" rIns="34289" bIns="34290">
            <a:spAutoFit/>
          </a:bodyPr>
          <a:lstStyle/>
          <a:p>
            <a:pPr lvl="0" algn="r">
              <a:defRPr>
                <a:solidFill>
                  <a:srgbClr val="000000"/>
                </a:solidFill>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
        <p:nvSpPr>
          <p:cNvPr id="607" name="Shape 607"/>
          <p:cNvSpPr/>
          <p:nvPr/>
        </p:nvSpPr>
        <p:spPr>
          <a:xfrm>
            <a:off x="705139" y="2972346"/>
            <a:ext cx="2411466" cy="346249"/>
          </a:xfrm>
          <a:prstGeom prst="rect">
            <a:avLst/>
          </a:prstGeom>
          <a:ln w="12700">
            <a:miter lim="400000"/>
          </a:ln>
        </p:spPr>
        <p:txBody>
          <a:bodyPr lIns="34289" tIns="34290" rIns="34289" bIns="34290">
            <a:spAutoFit/>
          </a:bodyPr>
          <a:lstStyle/>
          <a:p>
            <a:pPr lvl="0" algn="r">
              <a:defRPr>
                <a:solidFill>
                  <a:srgbClr val="000000"/>
                </a:solidFill>
              </a:defRPr>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您的内容打在这里，或通过复制您的文本后在此框中选择粘贴并选择只保留文字</a:t>
            </a:r>
            <a:r>
              <a:rPr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 </a:t>
            </a:r>
          </a:p>
        </p:txBody>
      </p:sp>
    </p:spTree>
  </p:cSld>
  <p:clrMapOvr>
    <a:masterClrMapping/>
  </p:clrMapOvr>
  <p:transition spd="med" advClick="0" advTm="0">
    <p:random/>
  </p:transition>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indefinite" fill="hold"/>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indefinite" fill="hold"/>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indefinite" fill="hold"/>
                                        <p:tgtEl>
                                          <p:spTgt spid="606"/>
                                        </p:tgtEl>
                                        <p:attrNameLst>
                                          <p:attrName>style.visibility</p:attrName>
                                        </p:attrNameLst>
                                      </p:cBhvr>
                                      <p:to>
                                        <p:strVal val="visible"/>
                                      </p:to>
                                    </p:set>
                                    <p:anim calcmode="lin" valueType="num">
                                      <p:cBhvr>
                                        <p:cTn id="17" dur="500" fill="hold"/>
                                        <p:tgtEl>
                                          <p:spTgt spid="606"/>
                                        </p:tgtEl>
                                        <p:attrNameLst>
                                          <p:attrName>ppt_x</p:attrName>
                                        </p:attrNameLst>
                                      </p:cBhvr>
                                      <p:tavLst>
                                        <p:tav tm="0">
                                          <p:val>
                                            <p:strVal val="1+#ppt_w/2"/>
                                          </p:val>
                                        </p:tav>
                                        <p:tav tm="100000">
                                          <p:val>
                                            <p:strVal val="#ppt_x"/>
                                          </p:val>
                                        </p:tav>
                                      </p:tavLst>
                                    </p:anim>
                                    <p:anim calcmode="lin" valueType="num">
                                      <p:cBhvr>
                                        <p:cTn id="18" dur="500" fill="hold"/>
                                        <p:tgtEl>
                                          <p:spTgt spid="60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indefinite" fill="hold"/>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indefinite" fill="hold"/>
                                        <p:tgtEl>
                                          <p:spTgt spid="604"/>
                                        </p:tgtEl>
                                        <p:attrNameLst>
                                          <p:attrName>style.visibility</p:attrName>
                                        </p:attrNameLst>
                                      </p:cBhvr>
                                      <p:to>
                                        <p:strVal val="visible"/>
                                      </p:to>
                                    </p:set>
                                    <p:anim calcmode="lin" valueType="num">
                                      <p:cBhvr>
                                        <p:cTn id="27" dur="500" fill="hold"/>
                                        <p:tgtEl>
                                          <p:spTgt spid="604"/>
                                        </p:tgtEl>
                                        <p:attrNameLst>
                                          <p:attrName>ppt_x</p:attrName>
                                        </p:attrNameLst>
                                      </p:cBhvr>
                                      <p:tavLst>
                                        <p:tav tm="0">
                                          <p:val>
                                            <p:strVal val="0-#ppt_w/2"/>
                                          </p:val>
                                        </p:tav>
                                        <p:tav tm="100000">
                                          <p:val>
                                            <p:strVal val="#ppt_x"/>
                                          </p:val>
                                        </p:tav>
                                      </p:tavLst>
                                    </p:anim>
                                    <p:anim calcmode="lin" valueType="num">
                                      <p:cBhvr>
                                        <p:cTn id="28" dur="500" fill="hold"/>
                                        <p:tgtEl>
                                          <p:spTgt spid="60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3" presetClass="entr" presetSubtype="32" fill="hold" grpId="0" nodeType="afterEffect">
                                  <p:stCondLst>
                                    <p:cond delay="0"/>
                                  </p:stCondLst>
                                  <p:childTnLst>
                                    <p:set>
                                      <p:cBhvr>
                                        <p:cTn id="31" dur="indefinite" fill="hold"/>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indefinite" fill="hold"/>
                                        <p:tgtEl>
                                          <p:spTgt spid="607"/>
                                        </p:tgtEl>
                                        <p:attrNameLst>
                                          <p:attrName>style.visibility</p:attrName>
                                        </p:attrNameLst>
                                      </p:cBhvr>
                                      <p:to>
                                        <p:strVal val="visible"/>
                                      </p:to>
                                    </p:set>
                                    <p:anim calcmode="lin" valueType="num">
                                      <p:cBhvr>
                                        <p:cTn id="37" dur="500" fill="hold"/>
                                        <p:tgtEl>
                                          <p:spTgt spid="607"/>
                                        </p:tgtEl>
                                        <p:attrNameLst>
                                          <p:attrName>ppt_x</p:attrName>
                                        </p:attrNameLst>
                                      </p:cBhvr>
                                      <p:tavLst>
                                        <p:tav tm="0">
                                          <p:val>
                                            <p:strVal val="1+#ppt_w/2"/>
                                          </p:val>
                                        </p:tav>
                                        <p:tav tm="100000">
                                          <p:val>
                                            <p:strVal val="#ppt_x"/>
                                          </p:val>
                                        </p:tav>
                                      </p:tavLst>
                                    </p:anim>
                                    <p:anim calcmode="lin" valueType="num">
                                      <p:cBhvr>
                                        <p:cTn id="38" dur="500" fill="hold"/>
                                        <p:tgtEl>
                                          <p:spTgt spid="60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3" presetClass="entr" presetSubtype="32" fill="hold" grpId="0" nodeType="afterEffect">
                                  <p:stCondLst>
                                    <p:cond delay="0"/>
                                  </p:stCondLst>
                                  <p:childTnLst>
                                    <p:set>
                                      <p:cBhvr>
                                        <p:cTn id="41" dur="indefinite" fill="hold"/>
                                        <p:tgtEl>
                                          <p:spTgt spid="4"/>
                                        </p:tgtEl>
                                        <p:attrNameLst>
                                          <p:attrName>style.visibility</p:attrName>
                                        </p:attrNameLst>
                                      </p:cBhvr>
                                      <p:to>
                                        <p:strVal val="visible"/>
                                      </p:to>
                                    </p:set>
                                    <p:anim calcmode="lin" valueType="num">
                                      <p:cBhvr>
                                        <p:cTn id="42" dur="500" fill="hold"/>
                                        <p:tgtEl>
                                          <p:spTgt spid="4"/>
                                        </p:tgtEl>
                                        <p:attrNameLst>
                                          <p:attrName>ppt_w</p:attrName>
                                        </p:attrNameLst>
                                      </p:cBhvr>
                                      <p:tavLst>
                                        <p:tav tm="0">
                                          <p:val>
                                            <p:fltVal val="0"/>
                                          </p:val>
                                        </p:tav>
                                        <p:tav tm="100000">
                                          <p:val>
                                            <p:strVal val="#ppt_w"/>
                                          </p:val>
                                        </p:tav>
                                      </p:tavLst>
                                    </p:anim>
                                    <p:anim calcmode="lin" valueType="num">
                                      <p:cBhvr>
                                        <p:cTn id="43" dur="500" fill="hold"/>
                                        <p:tgtEl>
                                          <p:spTgt spid="4"/>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 presetClass="entr" presetSubtype="8" fill="hold" grpId="0" nodeType="afterEffect">
                                  <p:stCondLst>
                                    <p:cond delay="0"/>
                                  </p:stCondLst>
                                  <p:childTnLst>
                                    <p:set>
                                      <p:cBhvr>
                                        <p:cTn id="46" dur="indefinite" fill="hold"/>
                                        <p:tgtEl>
                                          <p:spTgt spid="605"/>
                                        </p:tgtEl>
                                        <p:attrNameLst>
                                          <p:attrName>style.visibility</p:attrName>
                                        </p:attrNameLst>
                                      </p:cBhvr>
                                      <p:to>
                                        <p:strVal val="visible"/>
                                      </p:to>
                                    </p:set>
                                    <p:anim calcmode="lin" valueType="num">
                                      <p:cBhvr>
                                        <p:cTn id="47" dur="500" fill="hold"/>
                                        <p:tgtEl>
                                          <p:spTgt spid="605"/>
                                        </p:tgtEl>
                                        <p:attrNameLst>
                                          <p:attrName>ppt_x</p:attrName>
                                        </p:attrNameLst>
                                      </p:cBhvr>
                                      <p:tavLst>
                                        <p:tav tm="0">
                                          <p:val>
                                            <p:strVal val="0-#ppt_w/2"/>
                                          </p:val>
                                        </p:tav>
                                        <p:tav tm="100000">
                                          <p:val>
                                            <p:strVal val="#ppt_x"/>
                                          </p:val>
                                        </p:tav>
                                      </p:tavLst>
                                    </p:anim>
                                    <p:anim calcmode="lin" valueType="num">
                                      <p:cBhvr>
                                        <p:cTn id="48" dur="500" fill="hold"/>
                                        <p:tgtEl>
                                          <p:spTgt spid="6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4" grpId="0" advAuto="0"/>
      <p:bldP spid="6" grpId="0" advAuto="0"/>
      <p:bldP spid="8" grpId="0" advAuto="0"/>
      <p:bldP spid="10" grpId="0" advAuto="0"/>
      <p:bldP spid="604" grpId="0" animBg="1" advAuto="0"/>
      <p:bldP spid="605" grpId="0" animBg="1" advAuto="0"/>
      <p:bldP spid="606" grpId="0" animBg="1" advAuto="0"/>
      <p:bldP spid="607" grpId="0"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C:\Users\Administrator\Desktop\图片1.png"/>
          <p:cNvPicPr>
            <a:picLocks noChangeAspect="1" noChangeArrowheads="1"/>
          </p:cNvPicPr>
          <p:nvPr/>
        </p:nvPicPr>
        <p:blipFill>
          <a:blip r:embed="rId2" cstate="print"/>
          <a:srcRect/>
          <a:stretch>
            <a:fillRect/>
          </a:stretch>
        </p:blipFill>
        <p:spPr bwMode="auto">
          <a:xfrm>
            <a:off x="1439652" y="412304"/>
            <a:ext cx="6377099" cy="4116057"/>
          </a:xfrm>
          <a:prstGeom prst="rect">
            <a:avLst/>
          </a:prstGeom>
          <a:noFill/>
        </p:spPr>
      </p:pic>
      <p:sp>
        <p:nvSpPr>
          <p:cNvPr id="4" name="TextBox 3"/>
          <p:cNvSpPr txBox="1"/>
          <p:nvPr/>
        </p:nvSpPr>
        <p:spPr>
          <a:xfrm>
            <a:off x="4103948" y="1960476"/>
            <a:ext cx="830099" cy="346249"/>
          </a:xfrm>
          <a:prstGeom prst="rect">
            <a:avLst/>
          </a:prstGeom>
          <a:noFill/>
        </p:spPr>
        <p:txBody>
          <a:bodyPr wrap="none" lIns="68580" tIns="34290" rIns="68580" bIns="34290" rtlCol="0">
            <a:spAutoFit/>
          </a:bodyPr>
          <a:lstStyle/>
          <a:p>
            <a:r>
              <a:rPr lang="en-US" altLang="zh-CN" b="1" dirty="0" smtClean="0">
                <a:solidFill>
                  <a:schemeClr val="accent1"/>
                </a:solidFill>
                <a:latin typeface="微软雅黑" pitchFamily="34" charset="-122"/>
                <a:ea typeface="微软雅黑" pitchFamily="34" charset="-122"/>
              </a:rPr>
              <a:t>Part 2</a:t>
            </a:r>
            <a:endParaRPr lang="zh-CN" altLang="en-US" b="1" dirty="0">
              <a:solidFill>
                <a:schemeClr val="accent1"/>
              </a:solidFill>
              <a:latin typeface="微软雅黑" pitchFamily="34" charset="-122"/>
              <a:ea typeface="微软雅黑" pitchFamily="34" charset="-122"/>
            </a:endParaRPr>
          </a:p>
        </p:txBody>
      </p:sp>
      <p:grpSp>
        <p:nvGrpSpPr>
          <p:cNvPr id="2" name="Group 14"/>
          <p:cNvGrpSpPr/>
          <p:nvPr/>
        </p:nvGrpSpPr>
        <p:grpSpPr>
          <a:xfrm>
            <a:off x="3167844" y="2342729"/>
            <a:ext cx="2664296" cy="366658"/>
            <a:chOff x="5349226" y="2010956"/>
            <a:chExt cx="4272984" cy="683231"/>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itchFamily="34" charset="-122"/>
                <a:ea typeface="微软雅黑" pitchFamily="34" charset="-122"/>
              </a:endParaRPr>
            </a:p>
          </p:txBody>
        </p:sp>
        <p:sp>
          <p:nvSpPr>
            <p:cNvPr id="7" name="TextBox 6"/>
            <p:cNvSpPr txBox="1"/>
            <p:nvPr/>
          </p:nvSpPr>
          <p:spPr>
            <a:xfrm>
              <a:off x="6501290" y="2120675"/>
              <a:ext cx="2023803" cy="573512"/>
            </a:xfrm>
            <a:prstGeom prst="rect">
              <a:avLst/>
            </a:prstGeom>
            <a:grpFill/>
          </p:spPr>
          <p:txBody>
            <a:bodyPr wrap="none" rtlCol="0">
              <a:spAutoFit/>
            </a:bodyPr>
            <a:lstStyle/>
            <a:p>
              <a:pPr lvl="0"/>
              <a:r>
                <a:rPr lang="zh-CN" altLang="zh-CN" sz="1400" dirty="0" smtClean="0">
                  <a:solidFill>
                    <a:schemeClr val="bg1"/>
                  </a:solidFill>
                  <a:latin typeface="微软雅黑" pitchFamily="34" charset="-122"/>
                  <a:ea typeface="微软雅黑" pitchFamily="34" charset="-122"/>
                </a:rPr>
                <a:t>工作完成情况</a:t>
              </a:r>
              <a:endParaRPr lang="zh-CN" altLang="zh-CN" sz="1400" dirty="0">
                <a:solidFill>
                  <a:schemeClr val="bg1"/>
                </a:solidFill>
                <a:latin typeface="微软雅黑" pitchFamily="34" charset="-122"/>
                <a:ea typeface="微软雅黑" pitchFamily="34" charset="-122"/>
              </a:endParaRPr>
            </a:p>
          </p:txBody>
        </p:sp>
      </p:grpSp>
      <p:sp>
        <p:nvSpPr>
          <p:cNvPr id="9" name="文本框 7"/>
          <p:cNvSpPr txBox="1">
            <a:spLocks noChangeArrowheads="1"/>
          </p:cNvSpPr>
          <p:nvPr/>
        </p:nvSpPr>
        <p:spPr bwMode="auto">
          <a:xfrm>
            <a:off x="3311860" y="2816588"/>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smtClean="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ndParaRPr>
          </a:p>
        </p:txBody>
      </p:sp>
      <p:sp>
        <p:nvSpPr>
          <p:cNvPr id="11" name="文本框 7"/>
          <p:cNvSpPr txBox="1">
            <a:spLocks noChangeArrowheads="1"/>
          </p:cNvSpPr>
          <p:nvPr/>
        </p:nvSpPr>
        <p:spPr bwMode="auto">
          <a:xfrm>
            <a:off x="4716016" y="2816588"/>
            <a:ext cx="1368152" cy="246221"/>
          </a:xfrm>
          <a:prstGeom prst="rect">
            <a:avLst/>
          </a:prstGeom>
          <a:noFill/>
          <a:ln w="9525">
            <a:noFill/>
            <a:miter lim="800000"/>
            <a:headEnd/>
            <a:tailEnd/>
          </a:ln>
        </p:spPr>
        <p:txBody>
          <a:bodyPr wrap="square">
            <a:spAutoFit/>
          </a:bodyPr>
          <a:lstStyle/>
          <a:p>
            <a:pPr>
              <a:buFont typeface="Wingdings" pitchFamily="2" charset="2"/>
              <a:buChar char="Ø"/>
            </a:pPr>
            <a:r>
              <a:rPr lang="zh-CN" altLang="en-US" sz="1000" dirty="0" smtClean="0">
                <a:solidFill>
                  <a:schemeClr val="tx1">
                    <a:lumMod val="65000"/>
                    <a:lumOff val="35000"/>
                  </a:schemeClr>
                </a:solidFill>
                <a:latin typeface="微软雅黑" pitchFamily="34" charset="-122"/>
                <a:ea typeface="微软雅黑" pitchFamily="34" charset="-122"/>
              </a:rPr>
              <a:t>添加小节标题</a:t>
            </a:r>
            <a:endParaRPr lang="zh-CN" altLang="en-US" sz="1000" dirty="0">
              <a:solidFill>
                <a:schemeClr val="tx1">
                  <a:lumMod val="65000"/>
                  <a:lumOff val="35000"/>
                </a:schemeClr>
              </a:solidFill>
            </a:endParaRP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3"/>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par>
                          <p:cTn id="14" fill="hold">
                            <p:stCondLst>
                              <p:cond delay="1500"/>
                            </p:stCondLst>
                            <p:childTnLst>
                              <p:par>
                                <p:cTn id="15" presetID="12" presetClass="entr" presetSubtype="2"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left)">
                                      <p:cBhvr>
                                        <p:cTn id="18" dur="500"/>
                                        <p:tgtEl>
                                          <p:spTgt spid="2"/>
                                        </p:tgtEl>
                                      </p:cBhvr>
                                    </p:animEffect>
                                  </p:childTnLst>
                                </p:cTn>
                              </p:par>
                            </p:childTnLst>
                          </p:cTn>
                        </p:par>
                        <p:par>
                          <p:cTn id="19" fill="hold">
                            <p:stCondLst>
                              <p:cond delay="2000"/>
                            </p:stCondLst>
                            <p:childTnLst>
                              <p:par>
                                <p:cTn id="20" presetID="12" presetClass="entr" presetSubtype="1"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p:tgtEl>
                                          <p:spTgt spid="9"/>
                                        </p:tgtEl>
                                        <p:attrNameLst>
                                          <p:attrName>ppt_y</p:attrName>
                                        </p:attrNameLst>
                                      </p:cBhvr>
                                      <p:tavLst>
                                        <p:tav tm="0">
                                          <p:val>
                                            <p:strVal val="#ppt_y-#ppt_h*1.125000"/>
                                          </p:val>
                                        </p:tav>
                                        <p:tav tm="100000">
                                          <p:val>
                                            <p:strVal val="#ppt_y"/>
                                          </p:val>
                                        </p:tav>
                                      </p:tavLst>
                                    </p:anim>
                                    <p:animEffect transition="in" filter="wipe(down)">
                                      <p:cBhvr>
                                        <p:cTn id="23" dur="500"/>
                                        <p:tgtEl>
                                          <p:spTgt spid="9"/>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p:tgtEl>
                                          <p:spTgt spid="11"/>
                                        </p:tgtEl>
                                        <p:attrNameLst>
                                          <p:attrName>ppt_y</p:attrName>
                                        </p:attrNameLst>
                                      </p:cBhvr>
                                      <p:tavLst>
                                        <p:tav tm="0">
                                          <p:val>
                                            <p:strVal val="#ppt_y-#ppt_h*1.125000"/>
                                          </p:val>
                                        </p:tav>
                                        <p:tav tm="100000">
                                          <p:val>
                                            <p:strVal val="#ppt_y"/>
                                          </p:val>
                                        </p:tav>
                                      </p:tavLst>
                                    </p:anim>
                                    <p:animEffect transition="in" filter="wipe(down)">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3"/>
          <p:cNvSpPr/>
          <p:nvPr/>
        </p:nvSpPr>
        <p:spPr>
          <a:xfrm>
            <a:off x="1504054" y="1688742"/>
            <a:ext cx="6668346" cy="118315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2"/>
          </a:solidFill>
          <a:ln w="25400" cap="flat" cmpd="sng" algn="ctr">
            <a:noFill/>
            <a:prstDash val="solid"/>
          </a:ln>
          <a:effectLst/>
        </p:spPr>
        <p:txBody>
          <a:bodyPr lIns="1785668" tIns="51586" rIns="79363" bIns="51586" anchor="ctr"/>
          <a:lstStyle/>
          <a:p>
            <a:pPr lvl="0">
              <a:lnSpc>
                <a:spcPct val="150000"/>
              </a:lnSpc>
              <a:spcBef>
                <a:spcPts val="660"/>
              </a:spcBef>
              <a:spcAft>
                <a:spcPts val="660"/>
              </a:spcAft>
              <a:defRPr/>
            </a:pPr>
            <a:r>
              <a:rPr lang="zh-CN" altLang="en-US" sz="1000" dirty="0">
                <a:solidFill>
                  <a:schemeClr val="bg1"/>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000" dirty="0">
                <a:solidFill>
                  <a:schemeClr val="bg1"/>
                </a:solidFill>
                <a:latin typeface="微软雅黑" panose="020B0503020204020204" pitchFamily="34" charset="-122"/>
                <a:ea typeface="微软雅黑" panose="020B0503020204020204" pitchFamily="34" charset="-122"/>
              </a:rPr>
              <a:t>200</a:t>
            </a:r>
            <a:r>
              <a:rPr lang="zh-CN" altLang="en-US" sz="1000" dirty="0">
                <a:solidFill>
                  <a:schemeClr val="bg1"/>
                </a:solidFill>
                <a:latin typeface="微软雅黑" panose="020B0503020204020204" pitchFamily="34" charset="-122"/>
                <a:ea typeface="微软雅黑" panose="020B0503020204020204" pitchFamily="34" charset="-122"/>
              </a:rPr>
              <a:t>字根据自己的需要添加适当的文字，据研究，在幻灯片中，一页的文字最好不要超过</a:t>
            </a:r>
            <a:r>
              <a:rPr lang="en-US" altLang="zh-CN" sz="1000" dirty="0">
                <a:solidFill>
                  <a:schemeClr val="bg1"/>
                </a:solidFill>
                <a:latin typeface="微软雅黑" panose="020B0503020204020204" pitchFamily="34" charset="-122"/>
                <a:ea typeface="微软雅黑" panose="020B0503020204020204" pitchFamily="34" charset="-122"/>
              </a:rPr>
              <a:t>200</a:t>
            </a:r>
            <a:r>
              <a:rPr lang="zh-CN" altLang="en-US" sz="1000" dirty="0">
                <a:solidFill>
                  <a:schemeClr val="bg1"/>
                </a:solidFill>
                <a:latin typeface="微软雅黑" panose="020B0503020204020204" pitchFamily="34" charset="-122"/>
                <a:ea typeface="微软雅黑" panose="020B0503020204020204" pitchFamily="34" charset="-122"/>
              </a:rPr>
              <a:t>字</a:t>
            </a:r>
          </a:p>
        </p:txBody>
      </p:sp>
      <p:sp>
        <p:nvSpPr>
          <p:cNvPr id="9" name="直角三角形 2"/>
          <p:cNvSpPr/>
          <p:nvPr/>
        </p:nvSpPr>
        <p:spPr>
          <a:xfrm rot="17117050" flipH="1">
            <a:off x="1706384" y="1964620"/>
            <a:ext cx="841547" cy="120739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10" name="任意多边形 9"/>
          <p:cNvSpPr/>
          <p:nvPr/>
        </p:nvSpPr>
        <p:spPr>
          <a:xfrm>
            <a:off x="827586" y="1237292"/>
            <a:ext cx="2021095" cy="1075934"/>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solidFill>
          <a:ln w="25400" cap="flat" cmpd="sng" algn="ctr">
            <a:noFill/>
            <a:prstDash val="solid"/>
          </a:ln>
          <a:effectLst/>
        </p:spPr>
        <p:txBody>
          <a:bodyPr lIns="0" tIns="0" rIns="0" bIns="0" anchor="ctr"/>
          <a:lstStyle/>
          <a:p>
            <a:pPr algn="ctr">
              <a:defRPr/>
            </a:pPr>
            <a:r>
              <a:rPr lang="zh-CN" altLang="en-US" sz="1400" kern="0" dirty="0">
                <a:solidFill>
                  <a:schemeClr val="bg1"/>
                </a:solidFill>
                <a:latin typeface="Arial Black" panose="020B0A04020102020204" pitchFamily="34" charset="0"/>
                <a:ea typeface="微软雅黑" panose="020B0503020204020204" pitchFamily="34" charset="-122"/>
              </a:rPr>
              <a:t>添加文本</a:t>
            </a:r>
          </a:p>
        </p:txBody>
      </p:sp>
      <p:sp>
        <p:nvSpPr>
          <p:cNvPr id="11" name="矩形 3"/>
          <p:cNvSpPr/>
          <p:nvPr/>
        </p:nvSpPr>
        <p:spPr>
          <a:xfrm>
            <a:off x="1504054" y="3432861"/>
            <a:ext cx="6668346" cy="118315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4"/>
          </a:solidFill>
          <a:ln w="25400" cap="flat" cmpd="sng" algn="ctr">
            <a:noFill/>
            <a:prstDash val="solid"/>
          </a:ln>
          <a:effectLst/>
        </p:spPr>
        <p:txBody>
          <a:bodyPr lIns="1785668" tIns="51586" rIns="79363" bIns="51586" anchor="ctr"/>
          <a:lstStyle/>
          <a:p>
            <a:pPr lvl="0">
              <a:lnSpc>
                <a:spcPct val="150000"/>
              </a:lnSpc>
              <a:spcBef>
                <a:spcPts val="660"/>
              </a:spcBef>
              <a:spcAft>
                <a:spcPts val="660"/>
              </a:spcAft>
              <a:defRPr/>
            </a:pPr>
            <a:r>
              <a:rPr lang="zh-CN" altLang="en-US" sz="1000">
                <a:solidFill>
                  <a:schemeClr val="bg1"/>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000">
                <a:solidFill>
                  <a:schemeClr val="bg1"/>
                </a:solidFill>
                <a:latin typeface="微软雅黑" panose="020B0503020204020204" pitchFamily="34" charset="-122"/>
                <a:ea typeface="微软雅黑" panose="020B0503020204020204" pitchFamily="34" charset="-122"/>
              </a:rPr>
              <a:t>200</a:t>
            </a:r>
            <a:r>
              <a:rPr lang="zh-CN" altLang="en-US" sz="1000">
                <a:solidFill>
                  <a:schemeClr val="bg1"/>
                </a:solidFill>
                <a:latin typeface="微软雅黑" panose="020B0503020204020204" pitchFamily="34" charset="-122"/>
                <a:ea typeface="微软雅黑" panose="020B0503020204020204" pitchFamily="34" charset="-122"/>
              </a:rPr>
              <a:t>字根据自己的需要添加适当的文字，据研究，在幻灯片中，一页的文字最好不要超过</a:t>
            </a:r>
            <a:r>
              <a:rPr lang="en-US" altLang="zh-CN" sz="1000">
                <a:solidFill>
                  <a:schemeClr val="bg1"/>
                </a:solidFill>
                <a:latin typeface="微软雅黑" panose="020B0503020204020204" pitchFamily="34" charset="-122"/>
                <a:ea typeface="微软雅黑" panose="020B0503020204020204" pitchFamily="34" charset="-122"/>
              </a:rPr>
              <a:t>200</a:t>
            </a:r>
            <a:r>
              <a:rPr lang="zh-CN" altLang="en-US" sz="1000">
                <a:solidFill>
                  <a:schemeClr val="bg1"/>
                </a:solidFill>
                <a:latin typeface="微软雅黑" panose="020B0503020204020204" pitchFamily="34" charset="-122"/>
                <a:ea typeface="微软雅黑" panose="020B0503020204020204" pitchFamily="34" charset="-122"/>
              </a:rPr>
              <a:t>字</a:t>
            </a:r>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12" name="直角三角形 2"/>
          <p:cNvSpPr/>
          <p:nvPr/>
        </p:nvSpPr>
        <p:spPr>
          <a:xfrm rot="17117050" flipH="1">
            <a:off x="1706384" y="3708738"/>
            <a:ext cx="841547" cy="120739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13" name="任意多边形 12"/>
          <p:cNvSpPr/>
          <p:nvPr/>
        </p:nvSpPr>
        <p:spPr>
          <a:xfrm>
            <a:off x="827586" y="2981410"/>
            <a:ext cx="2021095" cy="1075934"/>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3"/>
          </a:solidFill>
          <a:ln w="25400" cap="flat" cmpd="sng" algn="ctr">
            <a:noFill/>
            <a:prstDash val="solid"/>
          </a:ln>
          <a:effectLst/>
        </p:spPr>
        <p:txBody>
          <a:bodyPr lIns="0" tIns="0" rIns="0" bIns="0" anchor="ctr"/>
          <a:lstStyle/>
          <a:p>
            <a:pPr algn="ctr">
              <a:defRPr/>
            </a:pPr>
            <a:r>
              <a:rPr lang="zh-CN" altLang="en-US" sz="1400" kern="0" dirty="0">
                <a:solidFill>
                  <a:schemeClr val="bg1"/>
                </a:solidFill>
                <a:latin typeface="Arial Black" panose="020B0A04020102020204" pitchFamily="34" charset="0"/>
                <a:ea typeface="微软雅黑" panose="020B0503020204020204" pitchFamily="34" charset="-122"/>
              </a:rPr>
              <a:t>添加文本</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500"/>
                                        <p:tgtEl>
                                          <p:spTgt spid="12"/>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586">
      <a:dk1>
        <a:sysClr val="windowText" lastClr="000000"/>
      </a:dk1>
      <a:lt1>
        <a:sysClr val="window" lastClr="FFFFFF"/>
      </a:lt1>
      <a:dk2>
        <a:srgbClr val="1F497D"/>
      </a:dk2>
      <a:lt2>
        <a:srgbClr val="EEECE1"/>
      </a:lt2>
      <a:accent1>
        <a:srgbClr val="E57781"/>
      </a:accent1>
      <a:accent2>
        <a:srgbClr val="A5A5A5"/>
      </a:accent2>
      <a:accent3>
        <a:srgbClr val="E57781"/>
      </a:accent3>
      <a:accent4>
        <a:srgbClr val="A5A5A5"/>
      </a:accent4>
      <a:accent5>
        <a:srgbClr val="E57781"/>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TotalTime>
  <Words>1877</Words>
  <Application>Microsoft Office PowerPoint</Application>
  <PresentationFormat>自定义</PresentationFormat>
  <Paragraphs>211</Paragraphs>
  <Slides>24</Slides>
  <Notes>15</Notes>
  <HiddenSlides>0</HiddenSlides>
  <MMClips>1</MMClips>
  <ScaleCrop>false</ScaleCrop>
  <HeadingPairs>
    <vt:vector size="8" baseType="variant">
      <vt:variant>
        <vt:lpstr>已用的字体</vt:lpstr>
      </vt:variant>
      <vt:variant>
        <vt:i4>21</vt:i4>
      </vt:variant>
      <vt:variant>
        <vt:lpstr>主题</vt:lpstr>
      </vt:variant>
      <vt:variant>
        <vt:i4>1</vt:i4>
      </vt:variant>
      <vt:variant>
        <vt:lpstr>嵌入 OLE 服务器</vt:lpstr>
      </vt:variant>
      <vt:variant>
        <vt:i4>1</vt:i4>
      </vt:variant>
      <vt:variant>
        <vt:lpstr>幻灯片标题</vt:lpstr>
      </vt:variant>
      <vt:variant>
        <vt:i4>24</vt:i4>
      </vt:variant>
    </vt:vector>
  </HeadingPairs>
  <TitlesOfParts>
    <vt:vector size="47" baseType="lpstr">
      <vt:lpstr>Adobe Naskh Medium</vt:lpstr>
      <vt:lpstr>Clear Sans</vt:lpstr>
      <vt:lpstr>FontAwesome</vt:lpstr>
      <vt:lpstr>Gill Sans</vt:lpstr>
      <vt:lpstr>Gungsuh</vt:lpstr>
      <vt:lpstr>Malgun Gothic</vt:lpstr>
      <vt:lpstr>Roboto Bold</vt:lpstr>
      <vt:lpstr>Roboto Light</vt:lpstr>
      <vt:lpstr>宋体</vt:lpstr>
      <vt:lpstr>宋体</vt:lpstr>
      <vt:lpstr>微软雅黑</vt:lpstr>
      <vt:lpstr>微软雅黑 Light</vt:lpstr>
      <vt:lpstr>Arial</vt:lpstr>
      <vt:lpstr>Arial Black</vt:lpstr>
      <vt:lpstr>Arial Rounded MT Bold</vt:lpstr>
      <vt:lpstr>Calibri</vt:lpstr>
      <vt:lpstr>Helvetica</vt:lpstr>
      <vt:lpstr>Impact</vt:lpstr>
      <vt:lpstr>Open Sans</vt:lpstr>
      <vt:lpstr>Times New Roman</vt:lpstr>
      <vt:lpstr>Wingdings</vt:lpstr>
      <vt:lpstr>Office 主题</vt:lpstr>
      <vt:lpstr>CorelDRAW</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唐洁</cp:lastModifiedBy>
  <cp:revision>61</cp:revision>
  <dcterms:created xsi:type="dcterms:W3CDTF">2017-06-16T01:06:50Z</dcterms:created>
  <dcterms:modified xsi:type="dcterms:W3CDTF">2017-07-13T13:36:19Z</dcterms:modified>
</cp:coreProperties>
</file>